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1" r:id="rId2"/>
    <p:sldId id="324" r:id="rId3"/>
    <p:sldId id="328" r:id="rId4"/>
    <p:sldId id="325" r:id="rId5"/>
    <p:sldId id="310" r:id="rId6"/>
    <p:sldId id="311" r:id="rId7"/>
    <p:sldId id="312" r:id="rId8"/>
    <p:sldId id="313" r:id="rId9"/>
    <p:sldId id="326" r:id="rId10"/>
    <p:sldId id="260" r:id="rId11"/>
    <p:sldId id="261" r:id="rId12"/>
    <p:sldId id="265" r:id="rId13"/>
    <p:sldId id="306" r:id="rId14"/>
    <p:sldId id="307" r:id="rId15"/>
    <p:sldId id="308" r:id="rId16"/>
    <p:sldId id="283" r:id="rId17"/>
    <p:sldId id="296" r:id="rId18"/>
    <p:sldId id="297" r:id="rId19"/>
    <p:sldId id="299" r:id="rId20"/>
    <p:sldId id="300" r:id="rId21"/>
    <p:sldId id="301" r:id="rId22"/>
    <p:sldId id="302" r:id="rId23"/>
    <p:sldId id="304" r:id="rId24"/>
    <p:sldId id="305" r:id="rId25"/>
  </p:sldIdLst>
  <p:sldSz cx="9144000" cy="6858000" type="screen4x3"/>
  <p:notesSz cx="6858000" cy="9144000"/>
  <p:custDataLst>
    <p:tags r:id="rId27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00E2"/>
    <a:srgbClr val="0000CC"/>
    <a:srgbClr val="0099FF"/>
    <a:srgbClr val="FF0000"/>
    <a:srgbClr val="6600FF"/>
    <a:srgbClr val="FFFF81"/>
    <a:srgbClr val="9DB57D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34" autoAdjust="0"/>
    <p:restoredTop sz="94660"/>
  </p:normalViewPr>
  <p:slideViewPr>
    <p:cSldViewPr>
      <p:cViewPr>
        <p:scale>
          <a:sx n="46" d="100"/>
          <a:sy n="46" d="100"/>
        </p:scale>
        <p:origin x="-235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8482C-D5DC-4B62-A989-F7723B6D7902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8672B-4030-477A-843E-3D01EC56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8672B-4030-477A-843E-3D01EC561C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3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30DE1-F94B-44ED-9DBC-439B95C21CF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85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E2D0-8403-41FB-92A7-8E691782175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41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4A5B-7F4F-48FF-B3F9-8B6CAEE6EFB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290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67024-C8F5-49E9-A7AB-DFEC32F41D5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42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7A0E4-1E39-44BE-AE34-976732CDE20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88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CCEF9-371F-42F3-9FA2-40E875DB717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09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8877D-66D3-475D-B501-69101EAED84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52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2F94A-3837-417A-925C-D1068E3C3BC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68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0B7AA-C24E-4D94-949A-25E35F5638A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014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0A1E3-4FFA-4BB1-A978-BB7ADEC7DFA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39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E6502-3DEC-4302-A9EC-D9CA2D47915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786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D4963-E358-4345-843B-D626B5AA32A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50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C15C3DF-2FE8-4033-A064-1D22E0A141C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7.xml"/><Relationship Id="rId7" Type="http://schemas.openxmlformats.org/officeDocument/2006/relationships/image" Target="../media/image2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tags" Target="../tags/tag68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32" Type="http://schemas.openxmlformats.org/officeDocument/2006/relationships/image" Target="../media/image24.jpe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tags" Target="../tags/tag70.xml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image" Target="../media/image23.jpe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tags" Target="../tags/tag69.xml"/><Relationship Id="rId30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34" Type="http://schemas.openxmlformats.org/officeDocument/2006/relationships/image" Target="../media/image22.png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27.jpeg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tags" Target="../tags/tag99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32" Type="http://schemas.openxmlformats.org/officeDocument/2006/relationships/tags" Target="../tags/tag102.xml"/><Relationship Id="rId37" Type="http://schemas.openxmlformats.org/officeDocument/2006/relationships/image" Target="../media/image26.jpeg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tags" Target="../tags/tag98.xml"/><Relationship Id="rId36" Type="http://schemas.openxmlformats.org/officeDocument/2006/relationships/image" Target="../media/image25.jpeg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31" Type="http://schemas.openxmlformats.org/officeDocument/2006/relationships/tags" Target="../tags/tag101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30" Type="http://schemas.openxmlformats.org/officeDocument/2006/relationships/tags" Target="../tags/tag100.xml"/><Relationship Id="rId35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9" Type="http://schemas.openxmlformats.org/officeDocument/2006/relationships/tags" Target="../tags/tag141.xml"/><Relationship Id="rId21" Type="http://schemas.openxmlformats.org/officeDocument/2006/relationships/tags" Target="../tags/tag123.xml"/><Relationship Id="rId34" Type="http://schemas.openxmlformats.org/officeDocument/2006/relationships/tags" Target="../tags/tag136.xml"/><Relationship Id="rId42" Type="http://schemas.openxmlformats.org/officeDocument/2006/relationships/tags" Target="../tags/tag144.xml"/><Relationship Id="rId47" Type="http://schemas.openxmlformats.org/officeDocument/2006/relationships/tags" Target="../tags/tag149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27.jpeg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tags" Target="../tags/tag135.xml"/><Relationship Id="rId38" Type="http://schemas.openxmlformats.org/officeDocument/2006/relationships/tags" Target="../tags/tag140.xml"/><Relationship Id="rId46" Type="http://schemas.openxmlformats.org/officeDocument/2006/relationships/tags" Target="../tags/tag148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41" Type="http://schemas.openxmlformats.org/officeDocument/2006/relationships/tags" Target="../tags/tag143.xml"/><Relationship Id="rId54" Type="http://schemas.openxmlformats.org/officeDocument/2006/relationships/image" Target="../media/image25.jpe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37" Type="http://schemas.openxmlformats.org/officeDocument/2006/relationships/tags" Target="../tags/tag139.xml"/><Relationship Id="rId40" Type="http://schemas.openxmlformats.org/officeDocument/2006/relationships/tags" Target="../tags/tag142.xml"/><Relationship Id="rId45" Type="http://schemas.openxmlformats.org/officeDocument/2006/relationships/tags" Target="../tags/tag147.xml"/><Relationship Id="rId53" Type="http://schemas.openxmlformats.org/officeDocument/2006/relationships/image" Target="../media/image26.jpeg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tags" Target="../tags/tag138.xml"/><Relationship Id="rId49" Type="http://schemas.openxmlformats.org/officeDocument/2006/relationships/tags" Target="../tags/tag151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4" Type="http://schemas.openxmlformats.org/officeDocument/2006/relationships/tags" Target="../tags/tag146.xml"/><Relationship Id="rId52" Type="http://schemas.openxmlformats.org/officeDocument/2006/relationships/image" Target="../media/image24.jpeg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tags" Target="../tags/tag137.xml"/><Relationship Id="rId43" Type="http://schemas.openxmlformats.org/officeDocument/2006/relationships/tags" Target="../tags/tag145.xml"/><Relationship Id="rId48" Type="http://schemas.openxmlformats.org/officeDocument/2006/relationships/tags" Target="../tags/tag150.xml"/><Relationship Id="rId8" Type="http://schemas.openxmlformats.org/officeDocument/2006/relationships/tags" Target="../tags/tag110.xml"/><Relationship Id="rId51" Type="http://schemas.openxmlformats.org/officeDocument/2006/relationships/image" Target="../media/image22.png"/><Relationship Id="rId3" Type="http://schemas.openxmlformats.org/officeDocument/2006/relationships/tags" Target="../tags/tag10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154.xml"/><Relationship Id="rId7" Type="http://schemas.openxmlformats.org/officeDocument/2006/relationships/image" Target="../media/image29.jpe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jpeg"/><Relationship Id="rId4" Type="http://schemas.openxmlformats.org/officeDocument/2006/relationships/tags" Target="../tags/tag155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58.xml"/><Relationship Id="rId7" Type="http://schemas.openxmlformats.org/officeDocument/2006/relationships/image" Target="../media/image35.jpe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62.xml"/><Relationship Id="rId7" Type="http://schemas.openxmlformats.org/officeDocument/2006/relationships/image" Target="../media/image40.jpe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tags" Target="../tags/tag178.xml"/><Relationship Id="rId18" Type="http://schemas.openxmlformats.org/officeDocument/2006/relationships/tags" Target="../tags/tag183.xml"/><Relationship Id="rId26" Type="http://schemas.openxmlformats.org/officeDocument/2006/relationships/tags" Target="../tags/tag191.xml"/><Relationship Id="rId39" Type="http://schemas.openxmlformats.org/officeDocument/2006/relationships/image" Target="../media/image46.emf"/><Relationship Id="rId3" Type="http://schemas.openxmlformats.org/officeDocument/2006/relationships/tags" Target="../tags/tag168.xml"/><Relationship Id="rId21" Type="http://schemas.openxmlformats.org/officeDocument/2006/relationships/tags" Target="../tags/tag186.xml"/><Relationship Id="rId34" Type="http://schemas.openxmlformats.org/officeDocument/2006/relationships/tags" Target="../tags/tag199.xml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tags" Target="../tags/tag182.xml"/><Relationship Id="rId25" Type="http://schemas.openxmlformats.org/officeDocument/2006/relationships/tags" Target="../tags/tag190.xml"/><Relationship Id="rId33" Type="http://schemas.openxmlformats.org/officeDocument/2006/relationships/tags" Target="../tags/tag198.xml"/><Relationship Id="rId38" Type="http://schemas.openxmlformats.org/officeDocument/2006/relationships/image" Target="../media/image45.jpeg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0" Type="http://schemas.openxmlformats.org/officeDocument/2006/relationships/tags" Target="../tags/tag185.xml"/><Relationship Id="rId29" Type="http://schemas.openxmlformats.org/officeDocument/2006/relationships/tags" Target="../tags/tag194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24" Type="http://schemas.openxmlformats.org/officeDocument/2006/relationships/tags" Target="../tags/tag189.xml"/><Relationship Id="rId32" Type="http://schemas.openxmlformats.org/officeDocument/2006/relationships/tags" Target="../tags/tag197.xml"/><Relationship Id="rId37" Type="http://schemas.openxmlformats.org/officeDocument/2006/relationships/image" Target="../media/image44.jpeg"/><Relationship Id="rId40" Type="http://schemas.openxmlformats.org/officeDocument/2006/relationships/image" Target="../media/image47.emf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tags" Target="../tags/tag188.xml"/><Relationship Id="rId28" Type="http://schemas.openxmlformats.org/officeDocument/2006/relationships/tags" Target="../tags/tag193.xml"/><Relationship Id="rId36" Type="http://schemas.openxmlformats.org/officeDocument/2006/relationships/slideLayout" Target="../slideLayouts/slideLayout6.xml"/><Relationship Id="rId10" Type="http://schemas.openxmlformats.org/officeDocument/2006/relationships/tags" Target="../tags/tag175.xml"/><Relationship Id="rId19" Type="http://schemas.openxmlformats.org/officeDocument/2006/relationships/tags" Target="../tags/tag184.xml"/><Relationship Id="rId31" Type="http://schemas.openxmlformats.org/officeDocument/2006/relationships/tags" Target="../tags/tag196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tags" Target="../tags/tag187.xml"/><Relationship Id="rId27" Type="http://schemas.openxmlformats.org/officeDocument/2006/relationships/tags" Target="../tags/tag192.xml"/><Relationship Id="rId30" Type="http://schemas.openxmlformats.org/officeDocument/2006/relationships/tags" Target="../tags/tag195.xml"/><Relationship Id="rId35" Type="http://schemas.openxmlformats.org/officeDocument/2006/relationships/tags" Target="../tags/tag20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203.xml"/><Relationship Id="rId21" Type="http://schemas.openxmlformats.org/officeDocument/2006/relationships/tags" Target="../tags/tag221.xml"/><Relationship Id="rId34" Type="http://schemas.openxmlformats.org/officeDocument/2006/relationships/image" Target="../media/image55.jpeg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tags" Target="../tags/tag225.xml"/><Relationship Id="rId33" Type="http://schemas.openxmlformats.org/officeDocument/2006/relationships/image" Target="../media/image54.jpeg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tags" Target="../tags/tag220.xml"/><Relationship Id="rId29" Type="http://schemas.openxmlformats.org/officeDocument/2006/relationships/image" Target="../media/image50.jpe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tags" Target="../tags/tag224.xml"/><Relationship Id="rId32" Type="http://schemas.openxmlformats.org/officeDocument/2006/relationships/image" Target="../media/image53.jpeg"/><Relationship Id="rId37" Type="http://schemas.openxmlformats.org/officeDocument/2006/relationships/image" Target="../media/image47.emf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tags" Target="../tags/tag223.xml"/><Relationship Id="rId28" Type="http://schemas.openxmlformats.org/officeDocument/2006/relationships/image" Target="../media/image49.jpeg"/><Relationship Id="rId36" Type="http://schemas.openxmlformats.org/officeDocument/2006/relationships/image" Target="../media/image46.emf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31" Type="http://schemas.openxmlformats.org/officeDocument/2006/relationships/image" Target="../media/image52.jpeg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tags" Target="../tags/tag222.xml"/><Relationship Id="rId27" Type="http://schemas.openxmlformats.org/officeDocument/2006/relationships/image" Target="../media/image48.jpeg"/><Relationship Id="rId30" Type="http://schemas.openxmlformats.org/officeDocument/2006/relationships/image" Target="../media/image51.jpeg"/><Relationship Id="rId35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3" Type="http://schemas.openxmlformats.org/officeDocument/2006/relationships/tags" Target="../tags/tag228.xml"/><Relationship Id="rId21" Type="http://schemas.openxmlformats.org/officeDocument/2006/relationships/image" Target="../media/image57.jpeg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image" Target="../media/image46.emf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24" Type="http://schemas.openxmlformats.org/officeDocument/2006/relationships/image" Target="../media/image47.emf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23" Type="http://schemas.openxmlformats.org/officeDocument/2006/relationships/image" Target="../media/image59.jpeg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tags" Target="../tags/tag257.xml"/><Relationship Id="rId3" Type="http://schemas.openxmlformats.org/officeDocument/2006/relationships/tags" Target="../tags/tag247.xml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17" Type="http://schemas.openxmlformats.org/officeDocument/2006/relationships/image" Target="../media/image61.emf"/><Relationship Id="rId2" Type="http://schemas.openxmlformats.org/officeDocument/2006/relationships/tags" Target="../tags/tag246.xml"/><Relationship Id="rId16" Type="http://schemas.openxmlformats.org/officeDocument/2006/relationships/image" Target="../media/image60.jpeg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5" Type="http://schemas.openxmlformats.org/officeDocument/2006/relationships/tags" Target="../tags/tag249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54.xml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tags" Target="../tags/tag25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image" Target="../media/image61.emf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image" Target="../media/image63.jpeg"/><Relationship Id="rId2" Type="http://schemas.openxmlformats.org/officeDocument/2006/relationships/tags" Target="../tags/tag260.xml"/><Relationship Id="rId16" Type="http://schemas.openxmlformats.org/officeDocument/2006/relationships/image" Target="../media/image62.jpe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68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tags" Target="../tags/tag290.xml"/><Relationship Id="rId26" Type="http://schemas.openxmlformats.org/officeDocument/2006/relationships/image" Target="../media/image65.jpeg"/><Relationship Id="rId3" Type="http://schemas.openxmlformats.org/officeDocument/2006/relationships/tags" Target="../tags/tag275.xml"/><Relationship Id="rId21" Type="http://schemas.openxmlformats.org/officeDocument/2006/relationships/tags" Target="../tags/tag293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5" Type="http://schemas.openxmlformats.org/officeDocument/2006/relationships/image" Target="../media/image64.jpeg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tags" Target="../tags/tag292.xml"/><Relationship Id="rId29" Type="http://schemas.openxmlformats.org/officeDocument/2006/relationships/image" Target="../media/image67.jpeg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23" Type="http://schemas.openxmlformats.org/officeDocument/2006/relationships/tags" Target="../tags/tag295.xml"/><Relationship Id="rId28" Type="http://schemas.openxmlformats.org/officeDocument/2006/relationships/image" Target="../media/image31.png"/><Relationship Id="rId10" Type="http://schemas.openxmlformats.org/officeDocument/2006/relationships/tags" Target="../tags/tag282.xml"/><Relationship Id="rId19" Type="http://schemas.openxmlformats.org/officeDocument/2006/relationships/tags" Target="../tags/tag291.xml"/><Relationship Id="rId31" Type="http://schemas.openxmlformats.org/officeDocument/2006/relationships/image" Target="../media/image69.png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Relationship Id="rId22" Type="http://schemas.openxmlformats.org/officeDocument/2006/relationships/tags" Target="../tags/tag294.xml"/><Relationship Id="rId27" Type="http://schemas.openxmlformats.org/officeDocument/2006/relationships/image" Target="../media/image66.jpeg"/><Relationship Id="rId30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26" Type="http://schemas.openxmlformats.org/officeDocument/2006/relationships/tags" Target="../tags/tag321.xml"/><Relationship Id="rId39" Type="http://schemas.openxmlformats.org/officeDocument/2006/relationships/tags" Target="../tags/tag334.xml"/><Relationship Id="rId21" Type="http://schemas.openxmlformats.org/officeDocument/2006/relationships/tags" Target="../tags/tag316.xml"/><Relationship Id="rId34" Type="http://schemas.openxmlformats.org/officeDocument/2006/relationships/tags" Target="../tags/tag329.xml"/><Relationship Id="rId42" Type="http://schemas.openxmlformats.org/officeDocument/2006/relationships/tags" Target="../tags/tag337.xml"/><Relationship Id="rId47" Type="http://schemas.openxmlformats.org/officeDocument/2006/relationships/tags" Target="../tags/tag342.xml"/><Relationship Id="rId50" Type="http://schemas.openxmlformats.org/officeDocument/2006/relationships/tags" Target="../tags/tag345.xml"/><Relationship Id="rId55" Type="http://schemas.openxmlformats.org/officeDocument/2006/relationships/tags" Target="../tags/tag350.xml"/><Relationship Id="rId63" Type="http://schemas.openxmlformats.org/officeDocument/2006/relationships/tags" Target="../tags/tag358.xml"/><Relationship Id="rId68" Type="http://schemas.openxmlformats.org/officeDocument/2006/relationships/tags" Target="../tags/tag363.xml"/><Relationship Id="rId76" Type="http://schemas.openxmlformats.org/officeDocument/2006/relationships/slideLayout" Target="../slideLayouts/slideLayout6.xml"/><Relationship Id="rId84" Type="http://schemas.openxmlformats.org/officeDocument/2006/relationships/image" Target="../media/image76.jpeg"/><Relationship Id="rId7" Type="http://schemas.openxmlformats.org/officeDocument/2006/relationships/tags" Target="../tags/tag302.xml"/><Relationship Id="rId71" Type="http://schemas.openxmlformats.org/officeDocument/2006/relationships/tags" Target="../tags/tag366.xml"/><Relationship Id="rId2" Type="http://schemas.openxmlformats.org/officeDocument/2006/relationships/tags" Target="../tags/tag297.xml"/><Relationship Id="rId16" Type="http://schemas.openxmlformats.org/officeDocument/2006/relationships/tags" Target="../tags/tag311.xml"/><Relationship Id="rId29" Type="http://schemas.openxmlformats.org/officeDocument/2006/relationships/tags" Target="../tags/tag324.xml"/><Relationship Id="rId11" Type="http://schemas.openxmlformats.org/officeDocument/2006/relationships/tags" Target="../tags/tag306.xml"/><Relationship Id="rId24" Type="http://schemas.openxmlformats.org/officeDocument/2006/relationships/tags" Target="../tags/tag319.xml"/><Relationship Id="rId32" Type="http://schemas.openxmlformats.org/officeDocument/2006/relationships/tags" Target="../tags/tag327.xml"/><Relationship Id="rId37" Type="http://schemas.openxmlformats.org/officeDocument/2006/relationships/tags" Target="../tags/tag332.xml"/><Relationship Id="rId40" Type="http://schemas.openxmlformats.org/officeDocument/2006/relationships/tags" Target="../tags/tag335.xml"/><Relationship Id="rId45" Type="http://schemas.openxmlformats.org/officeDocument/2006/relationships/tags" Target="../tags/tag340.xml"/><Relationship Id="rId53" Type="http://schemas.openxmlformats.org/officeDocument/2006/relationships/tags" Target="../tags/tag348.xml"/><Relationship Id="rId58" Type="http://schemas.openxmlformats.org/officeDocument/2006/relationships/tags" Target="../tags/tag353.xml"/><Relationship Id="rId66" Type="http://schemas.openxmlformats.org/officeDocument/2006/relationships/tags" Target="../tags/tag361.xml"/><Relationship Id="rId74" Type="http://schemas.openxmlformats.org/officeDocument/2006/relationships/tags" Target="../tags/tag369.xml"/><Relationship Id="rId79" Type="http://schemas.openxmlformats.org/officeDocument/2006/relationships/image" Target="../media/image72.jpeg"/><Relationship Id="rId5" Type="http://schemas.openxmlformats.org/officeDocument/2006/relationships/tags" Target="../tags/tag300.xml"/><Relationship Id="rId61" Type="http://schemas.openxmlformats.org/officeDocument/2006/relationships/tags" Target="../tags/tag356.xml"/><Relationship Id="rId82" Type="http://schemas.openxmlformats.org/officeDocument/2006/relationships/audio" Target="../media/audio1.wav"/><Relationship Id="rId10" Type="http://schemas.openxmlformats.org/officeDocument/2006/relationships/tags" Target="../tags/tag305.xml"/><Relationship Id="rId19" Type="http://schemas.openxmlformats.org/officeDocument/2006/relationships/tags" Target="../tags/tag314.xml"/><Relationship Id="rId31" Type="http://schemas.openxmlformats.org/officeDocument/2006/relationships/tags" Target="../tags/tag326.xml"/><Relationship Id="rId44" Type="http://schemas.openxmlformats.org/officeDocument/2006/relationships/tags" Target="../tags/tag339.xml"/><Relationship Id="rId52" Type="http://schemas.openxmlformats.org/officeDocument/2006/relationships/tags" Target="../tags/tag347.xml"/><Relationship Id="rId60" Type="http://schemas.openxmlformats.org/officeDocument/2006/relationships/tags" Target="../tags/tag355.xml"/><Relationship Id="rId65" Type="http://schemas.openxmlformats.org/officeDocument/2006/relationships/tags" Target="../tags/tag360.xml"/><Relationship Id="rId73" Type="http://schemas.openxmlformats.org/officeDocument/2006/relationships/tags" Target="../tags/tag368.xml"/><Relationship Id="rId78" Type="http://schemas.openxmlformats.org/officeDocument/2006/relationships/image" Target="../media/image71.jpeg"/><Relationship Id="rId81" Type="http://schemas.openxmlformats.org/officeDocument/2006/relationships/image" Target="../media/image74.jpeg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tags" Target="../tags/tag309.xml"/><Relationship Id="rId22" Type="http://schemas.openxmlformats.org/officeDocument/2006/relationships/tags" Target="../tags/tag317.xml"/><Relationship Id="rId27" Type="http://schemas.openxmlformats.org/officeDocument/2006/relationships/tags" Target="../tags/tag322.xml"/><Relationship Id="rId30" Type="http://schemas.openxmlformats.org/officeDocument/2006/relationships/tags" Target="../tags/tag325.xml"/><Relationship Id="rId35" Type="http://schemas.openxmlformats.org/officeDocument/2006/relationships/tags" Target="../tags/tag330.xml"/><Relationship Id="rId43" Type="http://schemas.openxmlformats.org/officeDocument/2006/relationships/tags" Target="../tags/tag338.xml"/><Relationship Id="rId48" Type="http://schemas.openxmlformats.org/officeDocument/2006/relationships/tags" Target="../tags/tag343.xml"/><Relationship Id="rId56" Type="http://schemas.openxmlformats.org/officeDocument/2006/relationships/tags" Target="../tags/tag351.xml"/><Relationship Id="rId64" Type="http://schemas.openxmlformats.org/officeDocument/2006/relationships/tags" Target="../tags/tag359.xml"/><Relationship Id="rId69" Type="http://schemas.openxmlformats.org/officeDocument/2006/relationships/tags" Target="../tags/tag364.xml"/><Relationship Id="rId77" Type="http://schemas.openxmlformats.org/officeDocument/2006/relationships/image" Target="../media/image70.jpeg"/><Relationship Id="rId8" Type="http://schemas.openxmlformats.org/officeDocument/2006/relationships/tags" Target="../tags/tag303.xml"/><Relationship Id="rId51" Type="http://schemas.openxmlformats.org/officeDocument/2006/relationships/tags" Target="../tags/tag346.xml"/><Relationship Id="rId72" Type="http://schemas.openxmlformats.org/officeDocument/2006/relationships/tags" Target="../tags/tag367.xml"/><Relationship Id="rId80" Type="http://schemas.openxmlformats.org/officeDocument/2006/relationships/image" Target="../media/image73.jpeg"/><Relationship Id="rId3" Type="http://schemas.openxmlformats.org/officeDocument/2006/relationships/tags" Target="../tags/tag298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25" Type="http://schemas.openxmlformats.org/officeDocument/2006/relationships/tags" Target="../tags/tag320.xml"/><Relationship Id="rId33" Type="http://schemas.openxmlformats.org/officeDocument/2006/relationships/tags" Target="../tags/tag328.xml"/><Relationship Id="rId38" Type="http://schemas.openxmlformats.org/officeDocument/2006/relationships/tags" Target="../tags/tag333.xml"/><Relationship Id="rId46" Type="http://schemas.openxmlformats.org/officeDocument/2006/relationships/tags" Target="../tags/tag341.xml"/><Relationship Id="rId59" Type="http://schemas.openxmlformats.org/officeDocument/2006/relationships/tags" Target="../tags/tag354.xml"/><Relationship Id="rId67" Type="http://schemas.openxmlformats.org/officeDocument/2006/relationships/tags" Target="../tags/tag362.xml"/><Relationship Id="rId20" Type="http://schemas.openxmlformats.org/officeDocument/2006/relationships/tags" Target="../tags/tag315.xml"/><Relationship Id="rId41" Type="http://schemas.openxmlformats.org/officeDocument/2006/relationships/tags" Target="../tags/tag336.xml"/><Relationship Id="rId54" Type="http://schemas.openxmlformats.org/officeDocument/2006/relationships/tags" Target="../tags/tag349.xml"/><Relationship Id="rId62" Type="http://schemas.openxmlformats.org/officeDocument/2006/relationships/tags" Target="../tags/tag357.xml"/><Relationship Id="rId70" Type="http://schemas.openxmlformats.org/officeDocument/2006/relationships/tags" Target="../tags/tag365.xml"/><Relationship Id="rId75" Type="http://schemas.openxmlformats.org/officeDocument/2006/relationships/tags" Target="../tags/tag370.xml"/><Relationship Id="rId83" Type="http://schemas.openxmlformats.org/officeDocument/2006/relationships/image" Target="../media/image75.jpeg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5" Type="http://schemas.openxmlformats.org/officeDocument/2006/relationships/tags" Target="../tags/tag310.xml"/><Relationship Id="rId23" Type="http://schemas.openxmlformats.org/officeDocument/2006/relationships/tags" Target="../tags/tag318.xml"/><Relationship Id="rId28" Type="http://schemas.openxmlformats.org/officeDocument/2006/relationships/tags" Target="../tags/tag323.xml"/><Relationship Id="rId36" Type="http://schemas.openxmlformats.org/officeDocument/2006/relationships/tags" Target="../tags/tag331.xml"/><Relationship Id="rId49" Type="http://schemas.openxmlformats.org/officeDocument/2006/relationships/tags" Target="../tags/tag344.xml"/><Relationship Id="rId57" Type="http://schemas.openxmlformats.org/officeDocument/2006/relationships/tags" Target="../tags/tag3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34.xml"/><Relationship Id="rId7" Type="http://schemas.openxmlformats.org/officeDocument/2006/relationships/image" Target="../media/image10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5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oleObject" Target="../embeddings/oleObject3.bin"/><Relationship Id="rId3" Type="http://schemas.openxmlformats.org/officeDocument/2006/relationships/tags" Target="../tags/tag37.xml"/><Relationship Id="rId7" Type="http://schemas.openxmlformats.org/officeDocument/2006/relationships/image" Target="../media/image6.jpeg"/><Relationship Id="rId12" Type="http://schemas.openxmlformats.org/officeDocument/2006/relationships/oleObject" Target="../embeddings/oleObject2.bin"/><Relationship Id="rId2" Type="http://schemas.openxmlformats.org/officeDocument/2006/relationships/tags" Target="../tags/tag3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3.png"/><Relationship Id="rId5" Type="http://schemas.openxmlformats.org/officeDocument/2006/relationships/tags" Target="../tags/tag39.xml"/><Relationship Id="rId10" Type="http://schemas.openxmlformats.org/officeDocument/2006/relationships/oleObject" Target="../embeddings/oleObject1.bin"/><Relationship Id="rId4" Type="http://schemas.openxmlformats.org/officeDocument/2006/relationships/tags" Target="../tags/tag38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00113" y="1125538"/>
            <a:ext cx="7848600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BỘ GIÁO DỤC VÀ ĐÀO TẠO            QUỸ LAWRENCE S.TING</a:t>
            </a:r>
            <a:b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Cuộc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Thiết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giảng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e-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Elearing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lần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́ 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--------------- 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vi-VN" sz="2000" b="1" dirty="0" smtClean="0">
              <a:cs typeface="Times New Roman" pitchFamily="18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5288" y="1843088"/>
            <a:ext cx="8137525" cy="4465637"/>
          </a:xfrm>
        </p:spPr>
        <p:txBody>
          <a:bodyPr/>
          <a:lstStyle/>
          <a:p>
            <a:pPr eaLnBrk="1" hangingPunct="1"/>
            <a:r>
              <a:rPr lang="en-US" sz="2200" dirty="0" smtClean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BÀI GIẢNG </a:t>
            </a:r>
          </a:p>
          <a:p>
            <a:pPr eaLnBrk="1" hangingPunct="1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LÀM QUEN VỚI TOÁN</a:t>
            </a:r>
          </a:p>
          <a:p>
            <a:pPr eaLnBrk="1" hangingPunct="1"/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ĐỀ TÀI</a:t>
            </a:r>
          </a:p>
          <a:p>
            <a:pPr eaLnBrk="1" hangingPunct="1"/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SẮP XẾP THEO QUY TẮC</a:t>
            </a:r>
            <a:endParaRPr lang="en-US" sz="2700" b="1" dirty="0" smtClean="0">
              <a:solidFill>
                <a:srgbClr val="00B050"/>
              </a:solidFill>
            </a:endParaRPr>
          </a:p>
          <a:p>
            <a:pPr eaLnBrk="1" hangingPunct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Giáo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Nguyễn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1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Email: anhhong100690@gmail.com</a:t>
            </a:r>
          </a:p>
          <a:p>
            <a:pPr algn="l" eaLnBrk="1" hangingPunct="1"/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Điện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thoại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01694048716</a:t>
            </a:r>
          </a:p>
          <a:p>
            <a:pPr algn="l" eaLnBrk="1" hangingPunct="1"/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vị: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mầm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Sữa</a:t>
            </a:r>
            <a:endParaRPr lang="en-US" sz="1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chỉ: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Nghách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121 –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Sài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Long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Hà </a:t>
            </a:r>
            <a:r>
              <a:rPr lang="en-US" sz="1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1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sz="1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1600" dirty="0" smtClean="0">
                <a:solidFill>
                  <a:srgbClr val="E200E2"/>
                </a:solidFill>
                <a:latin typeface="Times New Roman" pitchFamily="18" charset="0"/>
                <a:cs typeface="Times New Roman" pitchFamily="18" charset="0"/>
              </a:rPr>
              <a:t>CC- BY</a:t>
            </a:r>
          </a:p>
          <a:p>
            <a:pPr eaLnBrk="1" hangingPunct="1"/>
            <a:r>
              <a:rPr lang="en-US" sz="1600" dirty="0" err="1" smtClean="0">
                <a:solidFill>
                  <a:srgbClr val="E200E2"/>
                </a:solidFill>
                <a:latin typeface="Times New Roman" pitchFamily="18" charset="0"/>
                <a:cs typeface="Times New Roman" pitchFamily="18" charset="0"/>
              </a:rPr>
              <a:t>Tháng</a:t>
            </a:r>
            <a:r>
              <a:rPr lang="en-US" sz="1600" dirty="0" smtClean="0">
                <a:solidFill>
                  <a:srgbClr val="E200E2"/>
                </a:solidFill>
                <a:latin typeface="Times New Roman" pitchFamily="18" charset="0"/>
                <a:cs typeface="Times New Roman" pitchFamily="18" charset="0"/>
              </a:rPr>
              <a:t> 11/2016</a:t>
            </a:r>
            <a:endParaRPr lang="vi-VN" sz="1600" dirty="0" smtClean="0">
              <a:solidFill>
                <a:srgbClr val="E200E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2" descr="1314820052qg568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" b="73541"/>
          <a:stretch>
            <a:fillRect/>
          </a:stretch>
        </p:blipFill>
        <p:spPr bwMode="auto">
          <a:xfrm>
            <a:off x="539750" y="6237288"/>
            <a:ext cx="460851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3" descr="1314820052qg568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3" r="73708" b="17000"/>
          <a:stretch>
            <a:fillRect/>
          </a:stretch>
        </p:blipFill>
        <p:spPr bwMode="auto">
          <a:xfrm>
            <a:off x="0" y="3789363"/>
            <a:ext cx="68421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6" descr="1314820052qg568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1" t="30653" b="4837"/>
          <a:stretch>
            <a:fillRect/>
          </a:stretch>
        </p:blipFill>
        <p:spPr bwMode="auto">
          <a:xfrm>
            <a:off x="-14288" y="355600"/>
            <a:ext cx="698501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1314820052qg568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8" t="17000"/>
          <a:stretch>
            <a:fillRect/>
          </a:stretch>
        </p:blipFill>
        <p:spPr bwMode="auto">
          <a:xfrm>
            <a:off x="8579483" y="3335680"/>
            <a:ext cx="517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1314820052qg568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41"/>
          <a:stretch>
            <a:fillRect/>
          </a:stretch>
        </p:blipFill>
        <p:spPr bwMode="auto">
          <a:xfrm>
            <a:off x="3973513" y="9525"/>
            <a:ext cx="46307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1314820052qg568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r="48999" b="13792"/>
          <a:stretch>
            <a:fillRect/>
          </a:stretch>
        </p:blipFill>
        <p:spPr bwMode="auto">
          <a:xfrm>
            <a:off x="8604250" y="9525"/>
            <a:ext cx="517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1314820052qg568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7" b="24374"/>
          <a:stretch>
            <a:fillRect/>
          </a:stretch>
        </p:blipFill>
        <p:spPr bwMode="auto">
          <a:xfrm>
            <a:off x="-22225" y="9525"/>
            <a:ext cx="4032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1" descr="1314820052qg568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73708" r="17000"/>
          <a:stretch>
            <a:fillRect/>
          </a:stretch>
        </p:blipFill>
        <p:spPr bwMode="auto">
          <a:xfrm>
            <a:off x="5159375" y="6237288"/>
            <a:ext cx="34448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Line 6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7813" y="1123950"/>
            <a:ext cx="1368425" cy="1152525"/>
          </a:xfrm>
          <a:prstGeom prst="rect">
            <a:avLst/>
          </a:prstGeom>
          <a:solidFill>
            <a:srgbClr val="89FF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9388" y="1123950"/>
            <a:ext cx="1368425" cy="1152525"/>
          </a:xfrm>
          <a:prstGeom prst="rect">
            <a:avLst/>
          </a:prstGeom>
          <a:solidFill>
            <a:srgbClr val="FF8C7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6" name="Picture 4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323850" y="1268413"/>
            <a:ext cx="10795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0511-0706-2812-4912_Kids_Bicycle_clipart_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1288"/>
            <a:ext cx="9350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250825" y="4292600"/>
            <a:ext cx="1657350" cy="73025"/>
            <a:chOff x="1383" y="2614"/>
            <a:chExt cx="953" cy="45"/>
          </a:xfrm>
        </p:grpSpPr>
        <p:sp>
          <p:nvSpPr>
            <p:cNvPr id="10283" name="Line 8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4" name="Line 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Line 10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6" name="AutoShape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27088" y="292417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7" name="Picture 13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225425" y="3716338"/>
            <a:ext cx="792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74" name="Group 30"/>
          <p:cNvGrpSpPr>
            <a:grpSpLocks/>
          </p:cNvGrpSpPr>
          <p:nvPr/>
        </p:nvGrpSpPr>
        <p:grpSpPr bwMode="auto">
          <a:xfrm>
            <a:off x="2051050" y="4292600"/>
            <a:ext cx="1657350" cy="73025"/>
            <a:chOff x="1383" y="2614"/>
            <a:chExt cx="953" cy="45"/>
          </a:xfrm>
        </p:grpSpPr>
        <p:sp>
          <p:nvSpPr>
            <p:cNvPr id="10280" name="Line 3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Line 3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Line 3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8" name="Group 34"/>
          <p:cNvGrpSpPr>
            <a:grpSpLocks/>
          </p:cNvGrpSpPr>
          <p:nvPr/>
        </p:nvGrpSpPr>
        <p:grpSpPr bwMode="auto">
          <a:xfrm>
            <a:off x="3779838" y="4292600"/>
            <a:ext cx="1657350" cy="73025"/>
            <a:chOff x="1383" y="2614"/>
            <a:chExt cx="953" cy="45"/>
          </a:xfrm>
        </p:grpSpPr>
        <p:sp>
          <p:nvSpPr>
            <p:cNvPr id="10277" name="Line 3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Line 3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Line 3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82" name="Group 38"/>
          <p:cNvGrpSpPr>
            <a:grpSpLocks/>
          </p:cNvGrpSpPr>
          <p:nvPr/>
        </p:nvGrpSpPr>
        <p:grpSpPr bwMode="auto">
          <a:xfrm>
            <a:off x="5508625" y="4292600"/>
            <a:ext cx="1657350" cy="73025"/>
            <a:chOff x="1383" y="2614"/>
            <a:chExt cx="953" cy="45"/>
          </a:xfrm>
        </p:grpSpPr>
        <p:sp>
          <p:nvSpPr>
            <p:cNvPr id="10274" name="Line 3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Line 4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Line 4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86" name="Group 42"/>
          <p:cNvGrpSpPr>
            <a:grpSpLocks/>
          </p:cNvGrpSpPr>
          <p:nvPr/>
        </p:nvGrpSpPr>
        <p:grpSpPr bwMode="auto">
          <a:xfrm>
            <a:off x="7308850" y="4292600"/>
            <a:ext cx="1657350" cy="73025"/>
            <a:chOff x="1383" y="2614"/>
            <a:chExt cx="953" cy="45"/>
          </a:xfrm>
        </p:grpSpPr>
        <p:sp>
          <p:nvSpPr>
            <p:cNvPr id="10271" name="Line 4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Line 4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Line 4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90" name="Picture 46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1042988" y="3716338"/>
            <a:ext cx="7921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1" name="Picture 47" descr="0511-0706-2812-4912_Kids_Bicycle_clipart_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789363"/>
            <a:ext cx="650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2" name="Picture 48" descr="0511-0706-2812-4912_Kids_Bicycle_clipart_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3789363"/>
            <a:ext cx="650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49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3856038" y="3716338"/>
            <a:ext cx="7921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4" name="Picture 50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4648200" y="3716338"/>
            <a:ext cx="792163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5" name="Picture 51" descr="0511-0706-2812-4912_Kids_Bicycle_clipart_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789363"/>
            <a:ext cx="650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6" name="Picture 52" descr="0511-0706-2812-4912_Kids_Bicycle_clipart_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3789363"/>
            <a:ext cx="650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7" name="Picture 53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7380288" y="3644900"/>
            <a:ext cx="79216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8" name="Picture 54" descr="cartoon_cars_st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8172450" y="3644900"/>
            <a:ext cx="7921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9" name="WordArt 55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827088" y="4797425"/>
            <a:ext cx="360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6201" name="WordArt 57"/>
          <p:cNvSpPr>
            <a:spLocks noChangeArrowheads="1" noChangeShapeType="1" noTextEdit="1"/>
          </p:cNvSpPr>
          <p:nvPr>
            <p:custDataLst>
              <p:tags r:id="rId8"/>
            </p:custDataLst>
          </p:nvPr>
        </p:nvSpPr>
        <p:spPr bwMode="auto">
          <a:xfrm>
            <a:off x="2627313" y="4797425"/>
            <a:ext cx="360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6202" name="WordArt 58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4356100" y="4797425"/>
            <a:ext cx="360363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6204" name="WordArt 60"/>
          <p:cNvSpPr>
            <a:spLocks noChangeArrowheads="1" noChangeShapeType="1" noTextEdit="1"/>
          </p:cNvSpPr>
          <p:nvPr>
            <p:custDataLst>
              <p:tags r:id="rId10"/>
            </p:custDataLst>
          </p:nvPr>
        </p:nvSpPr>
        <p:spPr bwMode="auto">
          <a:xfrm>
            <a:off x="6172200" y="4792663"/>
            <a:ext cx="360363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6205" name="WordArt 61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7945438" y="4752975"/>
            <a:ext cx="360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250825" y="0"/>
            <a:ext cx="8893175" cy="1112838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0000CC"/>
                </a:solidFill>
              </a:rPr>
              <a:t>Con hãy quan sát, nhận xét và thực hành cách sắp xếp theo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0000CC"/>
                </a:solidFill>
              </a:rPr>
              <a:t>quy tắc sau:</a:t>
            </a:r>
          </a:p>
        </p:txBody>
      </p:sp>
      <p:sp>
        <p:nvSpPr>
          <p:cNvPr id="6211" name="Rectangle 6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i="1">
                <a:solidFill>
                  <a:srgbClr val="FF0000"/>
                </a:solidFill>
                <a:latin typeface="Arial" charset="0"/>
              </a:rPr>
              <a:t>Cô giới thiệu với con đây là quy tắc lặp đôi xen kẽ, chúng ta thấy cứ xếp 2 ôtô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i="1">
                <a:solidFill>
                  <a:srgbClr val="FF0000"/>
                </a:solidFill>
                <a:latin typeface="Arial" charset="0"/>
              </a:rPr>
              <a:t> lại đến 2 xe đạp.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5434E-6 L 0.20486 -2.25434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86 -1.04046E-6 L 0.38993 0.0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93 0.00023 L 0.59462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462 0.00023 L 0.78368 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9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 animBg="1"/>
      <p:bldP spid="6156" grpId="1" animBg="1"/>
      <p:bldP spid="6156" grpId="2" animBg="1"/>
      <p:bldP spid="6156" grpId="3" animBg="1"/>
      <p:bldP spid="6156" grpId="4" animBg="1"/>
      <p:bldP spid="6156" grpId="5" animBg="1"/>
      <p:bldP spid="6199" grpId="0" animBg="1"/>
      <p:bldP spid="6201" grpId="0" animBg="1"/>
      <p:bldP spid="6202" grpId="0" animBg="1"/>
      <p:bldP spid="6204" grpId="0" animBg="1"/>
      <p:bldP spid="6205" grpId="0" animBg="1"/>
      <p:bldP spid="6210" grpId="0" build="p"/>
      <p:bldP spid="62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47813" y="908050"/>
            <a:ext cx="1368425" cy="1152525"/>
          </a:xfrm>
          <a:prstGeom prst="rect">
            <a:avLst/>
          </a:prstGeom>
          <a:solidFill>
            <a:srgbClr val="89FF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8" y="908050"/>
            <a:ext cx="1368425" cy="1152525"/>
          </a:xfrm>
          <a:prstGeom prst="rect">
            <a:avLst/>
          </a:prstGeom>
          <a:solidFill>
            <a:srgbClr val="FF8C7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7" name="Picture 6" descr="cartoon_cars_st6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323850" y="1195388"/>
            <a:ext cx="10795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0511-0706-2812-4912_Kids_Bicycle_clipart_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5388"/>
            <a:ext cx="9350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323850" y="4292600"/>
            <a:ext cx="1079500" cy="98425"/>
            <a:chOff x="1383" y="2614"/>
            <a:chExt cx="953" cy="45"/>
          </a:xfrm>
        </p:grpSpPr>
        <p:sp>
          <p:nvSpPr>
            <p:cNvPr id="13358" name="Line 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Line 1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Line 11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0" name="AutoShape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11188" y="292417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81" name="Picture 13" descr="cartoon_cars_st6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395288" y="3644900"/>
            <a:ext cx="9636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0" name="Group 22"/>
          <p:cNvGrpSpPr>
            <a:grpSpLocks/>
          </p:cNvGrpSpPr>
          <p:nvPr/>
        </p:nvGrpSpPr>
        <p:grpSpPr bwMode="auto">
          <a:xfrm>
            <a:off x="7092950" y="4292600"/>
            <a:ext cx="1728788" cy="73025"/>
            <a:chOff x="1383" y="2614"/>
            <a:chExt cx="953" cy="45"/>
          </a:xfrm>
        </p:grpSpPr>
        <p:sp>
          <p:nvSpPr>
            <p:cNvPr id="13355" name="Line 23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Line 24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25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198" name="Picture 30" descr="cartoon_cars_st6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2627313" y="3644900"/>
            <a:ext cx="987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1" descr="0511-0706-2812-4912_Kids_Bicycle_clipart_"/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3789363"/>
            <a:ext cx="72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35" descr="0511-0706-2812-4912_Kids_Bicycle_clipart_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14738"/>
            <a:ext cx="792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6" descr="0511-0706-2812-4912_Kids_Bicycle_clipart_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644900"/>
            <a:ext cx="792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7" name="Group 39"/>
          <p:cNvGrpSpPr>
            <a:grpSpLocks/>
          </p:cNvGrpSpPr>
          <p:nvPr/>
        </p:nvGrpSpPr>
        <p:grpSpPr bwMode="auto">
          <a:xfrm>
            <a:off x="1547813" y="4268788"/>
            <a:ext cx="936625" cy="144462"/>
            <a:chOff x="1383" y="2614"/>
            <a:chExt cx="953" cy="45"/>
          </a:xfrm>
        </p:grpSpPr>
        <p:sp>
          <p:nvSpPr>
            <p:cNvPr id="13352" name="Line 40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41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Line 4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11" name="Group 43"/>
          <p:cNvGrpSpPr>
            <a:grpSpLocks/>
          </p:cNvGrpSpPr>
          <p:nvPr/>
        </p:nvGrpSpPr>
        <p:grpSpPr bwMode="auto">
          <a:xfrm>
            <a:off x="2627313" y="4292600"/>
            <a:ext cx="1946275" cy="117475"/>
            <a:chOff x="1383" y="2614"/>
            <a:chExt cx="953" cy="45"/>
          </a:xfrm>
        </p:grpSpPr>
        <p:sp>
          <p:nvSpPr>
            <p:cNvPr id="13349" name="Line 4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Line 4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Line 4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215" name="Picture 47" descr="cartoon_cars_st6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3563938" y="3644900"/>
            <a:ext cx="987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 descr="0511-0706-2812-4912_Kids_Bicycle_clipart_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716338"/>
            <a:ext cx="7778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18" name="Group 50"/>
          <p:cNvGrpSpPr>
            <a:grpSpLocks/>
          </p:cNvGrpSpPr>
          <p:nvPr/>
        </p:nvGrpSpPr>
        <p:grpSpPr bwMode="auto">
          <a:xfrm>
            <a:off x="4716463" y="4292600"/>
            <a:ext cx="933450" cy="69850"/>
            <a:chOff x="1383" y="2614"/>
            <a:chExt cx="953" cy="45"/>
          </a:xfrm>
        </p:grpSpPr>
        <p:sp>
          <p:nvSpPr>
            <p:cNvPr id="13346" name="Line 5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Line 5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5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22" name="Group 54"/>
          <p:cNvGrpSpPr>
            <a:grpSpLocks/>
          </p:cNvGrpSpPr>
          <p:nvPr/>
        </p:nvGrpSpPr>
        <p:grpSpPr bwMode="auto">
          <a:xfrm>
            <a:off x="5795963" y="4292600"/>
            <a:ext cx="1144587" cy="80963"/>
            <a:chOff x="1383" y="2614"/>
            <a:chExt cx="953" cy="45"/>
          </a:xfrm>
        </p:grpSpPr>
        <p:sp>
          <p:nvSpPr>
            <p:cNvPr id="13343" name="Line 55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29" y="2659"/>
              <a:ext cx="86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5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383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5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290" y="2614"/>
              <a:ext cx="46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226" name="Picture 58" descr="cartoon_cars_st6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7698"/>
          <a:stretch>
            <a:fillRect/>
          </a:stretch>
        </p:blipFill>
        <p:spPr bwMode="auto">
          <a:xfrm>
            <a:off x="5795963" y="3573463"/>
            <a:ext cx="10080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8" name="WordArt 70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684213" y="4652963"/>
            <a:ext cx="2174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7240" name="WordArt 72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3563938" y="4648200"/>
            <a:ext cx="360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7241" name="WordArt 73"/>
          <p:cNvSpPr>
            <a:spLocks noChangeArrowheads="1" noChangeShapeType="1" noTextEdit="1"/>
          </p:cNvSpPr>
          <p:nvPr>
            <p:custDataLst>
              <p:tags r:id="rId8"/>
            </p:custDataLst>
          </p:nvPr>
        </p:nvSpPr>
        <p:spPr bwMode="auto">
          <a:xfrm>
            <a:off x="1908175" y="4652963"/>
            <a:ext cx="21748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7242" name="WordArt 74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5148263" y="4652963"/>
            <a:ext cx="2174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7243" name="WordArt 75"/>
          <p:cNvSpPr>
            <a:spLocks noChangeArrowheads="1" noChangeShapeType="1" noTextEdit="1"/>
          </p:cNvSpPr>
          <p:nvPr>
            <p:custDataLst>
              <p:tags r:id="rId10"/>
            </p:custDataLst>
          </p:nvPr>
        </p:nvSpPr>
        <p:spPr bwMode="auto">
          <a:xfrm>
            <a:off x="6286500" y="4629150"/>
            <a:ext cx="21748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7244" name="WordArt 76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7812088" y="4652963"/>
            <a:ext cx="3603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7250" name="Rectangle 82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0" y="5994400"/>
            <a:ext cx="8893175" cy="8636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Đây là cách sắp xếp lặp xen kẽ ngắt quãng</a:t>
            </a:r>
            <a:r>
              <a:rPr lang="en-US" sz="1800" i="1" smtClean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1800" i="1" smtClean="0">
                <a:solidFill>
                  <a:srgbClr val="FF0000"/>
                </a:solidFill>
              </a:rPr>
              <a:t>vì sắp xếp 1 ôtô lại đến 1 xe đạp nhưng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lại bị ngắt quãng bởi 2 ôtô, là lặp xen kẽ nên 2 đối tượng xếp cạnh nhau không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được giống nhau.</a:t>
            </a:r>
          </a:p>
        </p:txBody>
      </p:sp>
      <p:sp>
        <p:nvSpPr>
          <p:cNvPr id="13341" name="Rectangle 8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0825" y="0"/>
            <a:ext cx="889317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CC"/>
                </a:solidFill>
                <a:latin typeface="Arial" charset="0"/>
              </a:rPr>
              <a:t>Còn đây là qui tắc sắp xếp mới, con hãy quan sát thật kỹ và cùng thực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CC"/>
                </a:solidFill>
                <a:latin typeface="Arial" charset="0"/>
              </a:rPr>
              <a:t>hiện cách sắp xếp này nhé!</a:t>
            </a:r>
          </a:p>
        </p:txBody>
      </p:sp>
      <p:sp>
        <p:nvSpPr>
          <p:cNvPr id="13342" name="Line 8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1.04046E-6 L 0.12222 0.0002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63" presetClass="path" presetSubtype="0" accel="50000" decel="5000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222 0.00023 L 0.29548 0.0002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3" presetID="63" presetClass="path" presetSubtype="0" accel="50000" decel="5000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9548 0.00023 L 0.46875 0.0002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4" presetID="63" presetClass="path" presetSubtype="0" accel="50000" decel="5000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6875 0.00023 L 0.6026 0.0002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63" presetClass="path" presetSubtype="0" accel="50000" decel="5000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026 0.00023 L 0.78368 0.00023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80" presetID="9" presetClass="exit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nimBg="1"/>
      <p:bldP spid="7180" grpId="1" animBg="1"/>
      <p:bldP spid="7180" grpId="2" animBg="1"/>
      <p:bldP spid="7180" grpId="3" animBg="1"/>
      <p:bldP spid="7180" grpId="4" animBg="1"/>
      <p:bldP spid="7180" grpId="5" animBg="1"/>
      <p:bldP spid="7180" grpId="6" animBg="1"/>
      <p:bldP spid="7238" grpId="0" animBg="1"/>
      <p:bldP spid="7240" grpId="0" animBg="1"/>
      <p:bldP spid="7241" grpId="0" animBg="1"/>
      <p:bldP spid="7242" grpId="0" animBg="1"/>
      <p:bldP spid="7243" grpId="0" animBg="1"/>
      <p:bldP spid="7244" grpId="0" animBg="1"/>
      <p:bldP spid="725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Line 12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77" name="Group 113"/>
          <p:cNvGrpSpPr>
            <a:grpSpLocks/>
          </p:cNvGrpSpPr>
          <p:nvPr/>
        </p:nvGrpSpPr>
        <p:grpSpPr bwMode="auto">
          <a:xfrm>
            <a:off x="254000" y="1133475"/>
            <a:ext cx="1657350" cy="641350"/>
            <a:chOff x="160" y="1076"/>
            <a:chExt cx="1044" cy="404"/>
          </a:xfrm>
        </p:grpSpPr>
        <p:grpSp>
          <p:nvGrpSpPr>
            <p:cNvPr id="16468" name="Group 40"/>
            <p:cNvGrpSpPr>
              <a:grpSpLocks/>
            </p:cNvGrpSpPr>
            <p:nvPr/>
          </p:nvGrpSpPr>
          <p:grpSpPr bwMode="auto">
            <a:xfrm>
              <a:off x="160" y="1434"/>
              <a:ext cx="1044" cy="46"/>
              <a:chOff x="1383" y="2614"/>
              <a:chExt cx="953" cy="45"/>
            </a:xfrm>
          </p:grpSpPr>
          <p:sp>
            <p:nvSpPr>
              <p:cNvPr id="16471" name="Line 4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2" name="Line 4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3" name="Line 4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69" name="Picture 44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160" y="1076"/>
              <a:ext cx="49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0" name="Picture 61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675" y="1086"/>
              <a:ext cx="49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78" name="Group 114"/>
          <p:cNvGrpSpPr>
            <a:grpSpLocks/>
          </p:cNvGrpSpPr>
          <p:nvPr/>
        </p:nvGrpSpPr>
        <p:grpSpPr bwMode="auto">
          <a:xfrm>
            <a:off x="2038350" y="1198563"/>
            <a:ext cx="1657350" cy="576262"/>
            <a:chOff x="1284" y="1117"/>
            <a:chExt cx="1044" cy="363"/>
          </a:xfrm>
        </p:grpSpPr>
        <p:grpSp>
          <p:nvGrpSpPr>
            <p:cNvPr id="16462" name="Group 45"/>
            <p:cNvGrpSpPr>
              <a:grpSpLocks/>
            </p:cNvGrpSpPr>
            <p:nvPr/>
          </p:nvGrpSpPr>
          <p:grpSpPr bwMode="auto">
            <a:xfrm>
              <a:off x="1284" y="1434"/>
              <a:ext cx="1044" cy="46"/>
              <a:chOff x="1383" y="2614"/>
              <a:chExt cx="953" cy="45"/>
            </a:xfrm>
          </p:grpSpPr>
          <p:sp>
            <p:nvSpPr>
              <p:cNvPr id="16465" name="Line 46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6" name="Line 47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7" name="Line 48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63" name="Picture 62" descr="0511-0706-2812-4912_Kids_Bicycle_clipart_"/>
            <p:cNvPicPr>
              <a:picLocks noChangeAspect="1" noChangeArrowheads="1"/>
            </p:cNvPicPr>
            <p:nvPr/>
          </p:nvPicPr>
          <p:blipFill>
            <a:blip r:embed="rId5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" y="1117"/>
              <a:ext cx="41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4" name="Picture 63" descr="0511-0706-2812-4912_Kids_Bicycle_clipart_"/>
            <p:cNvPicPr>
              <a:picLocks noChangeAspect="1" noChangeArrowheads="1"/>
            </p:cNvPicPr>
            <p:nvPr/>
          </p:nvPicPr>
          <p:blipFill>
            <a:blip r:embed="rId5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1117"/>
              <a:ext cx="41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79" name="Group 115"/>
          <p:cNvGrpSpPr>
            <a:grpSpLocks/>
          </p:cNvGrpSpPr>
          <p:nvPr/>
        </p:nvGrpSpPr>
        <p:grpSpPr bwMode="auto">
          <a:xfrm>
            <a:off x="3778250" y="1125538"/>
            <a:ext cx="1660525" cy="649287"/>
            <a:chOff x="2380" y="1071"/>
            <a:chExt cx="1046" cy="409"/>
          </a:xfrm>
        </p:grpSpPr>
        <p:grpSp>
          <p:nvGrpSpPr>
            <p:cNvPr id="16456" name="Group 49"/>
            <p:cNvGrpSpPr>
              <a:grpSpLocks/>
            </p:cNvGrpSpPr>
            <p:nvPr/>
          </p:nvGrpSpPr>
          <p:grpSpPr bwMode="auto">
            <a:xfrm>
              <a:off x="2380" y="1434"/>
              <a:ext cx="1044" cy="46"/>
              <a:chOff x="1383" y="2614"/>
              <a:chExt cx="953" cy="45"/>
            </a:xfrm>
          </p:grpSpPr>
          <p:sp>
            <p:nvSpPr>
              <p:cNvPr id="16459" name="Line 50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0" name="Line 51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1" name="Line 52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57" name="Picture 64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2428" y="1071"/>
              <a:ext cx="49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8" name="Picture 65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2927" y="1071"/>
              <a:ext cx="49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80" name="Group 116"/>
          <p:cNvGrpSpPr>
            <a:grpSpLocks/>
          </p:cNvGrpSpPr>
          <p:nvPr/>
        </p:nvGrpSpPr>
        <p:grpSpPr bwMode="auto">
          <a:xfrm>
            <a:off x="5545138" y="1125538"/>
            <a:ext cx="1657350" cy="649287"/>
            <a:chOff x="3493" y="1071"/>
            <a:chExt cx="1044" cy="409"/>
          </a:xfrm>
        </p:grpSpPr>
        <p:grpSp>
          <p:nvGrpSpPr>
            <p:cNvPr id="16450" name="Group 53"/>
            <p:cNvGrpSpPr>
              <a:grpSpLocks/>
            </p:cNvGrpSpPr>
            <p:nvPr/>
          </p:nvGrpSpPr>
          <p:grpSpPr bwMode="auto">
            <a:xfrm>
              <a:off x="3493" y="1434"/>
              <a:ext cx="1044" cy="46"/>
              <a:chOff x="1383" y="2614"/>
              <a:chExt cx="953" cy="45"/>
            </a:xfrm>
          </p:grpSpPr>
          <p:sp>
            <p:nvSpPr>
              <p:cNvPr id="16453" name="Line 54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4" name="Line 55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5" name="Line 56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51" name="Picture 66" descr="0511-0706-2812-4912_Kids_Bicycle_clipart_"/>
            <p:cNvPicPr>
              <a:picLocks noChangeAspect="1" noChangeArrowheads="1"/>
            </p:cNvPicPr>
            <p:nvPr/>
          </p:nvPicPr>
          <p:blipFill>
            <a:blip r:embed="rId5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1071"/>
              <a:ext cx="41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2" name="Picture 67" descr="0511-0706-2812-4912_Kids_Bicycle_clipart_"/>
            <p:cNvPicPr>
              <a:picLocks noChangeAspect="1" noChangeArrowheads="1"/>
            </p:cNvPicPr>
            <p:nvPr/>
          </p:nvPicPr>
          <p:blipFill>
            <a:blip r:embed="rId5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" y="1071"/>
              <a:ext cx="410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81" name="Group 117"/>
          <p:cNvGrpSpPr>
            <a:grpSpLocks/>
          </p:cNvGrpSpPr>
          <p:nvPr/>
        </p:nvGrpSpPr>
        <p:grpSpPr bwMode="auto">
          <a:xfrm>
            <a:off x="7312025" y="1054100"/>
            <a:ext cx="1657350" cy="720725"/>
            <a:chOff x="4606" y="1026"/>
            <a:chExt cx="1044" cy="454"/>
          </a:xfrm>
        </p:grpSpPr>
        <p:grpSp>
          <p:nvGrpSpPr>
            <p:cNvPr id="16444" name="Group 57"/>
            <p:cNvGrpSpPr>
              <a:grpSpLocks/>
            </p:cNvGrpSpPr>
            <p:nvPr/>
          </p:nvGrpSpPr>
          <p:grpSpPr bwMode="auto">
            <a:xfrm>
              <a:off x="4606" y="1434"/>
              <a:ext cx="1044" cy="46"/>
              <a:chOff x="1383" y="2614"/>
              <a:chExt cx="953" cy="45"/>
            </a:xfrm>
          </p:grpSpPr>
          <p:sp>
            <p:nvSpPr>
              <p:cNvPr id="16447" name="Line 58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8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9" name="Line 60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45" name="Picture 68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4651" y="1026"/>
              <a:ext cx="49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6" name="Picture 69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5150" y="1026"/>
              <a:ext cx="49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82" name="Group 118"/>
          <p:cNvGrpSpPr>
            <a:grpSpLocks/>
          </p:cNvGrpSpPr>
          <p:nvPr/>
        </p:nvGrpSpPr>
        <p:grpSpPr bwMode="auto">
          <a:xfrm>
            <a:off x="247650" y="2997200"/>
            <a:ext cx="1079500" cy="755650"/>
            <a:chOff x="156" y="2432"/>
            <a:chExt cx="680" cy="476"/>
          </a:xfrm>
        </p:grpSpPr>
        <p:grpSp>
          <p:nvGrpSpPr>
            <p:cNvPr id="16439" name="Group 70"/>
            <p:cNvGrpSpPr>
              <a:grpSpLocks/>
            </p:cNvGrpSpPr>
            <p:nvPr/>
          </p:nvGrpSpPr>
          <p:grpSpPr bwMode="auto">
            <a:xfrm>
              <a:off x="156" y="2846"/>
              <a:ext cx="680" cy="62"/>
              <a:chOff x="1383" y="2614"/>
              <a:chExt cx="953" cy="45"/>
            </a:xfrm>
          </p:grpSpPr>
          <p:sp>
            <p:nvSpPr>
              <p:cNvPr id="16441" name="Line 71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2" name="Line 72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3" name="Line 73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40" name="Picture 74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204" y="2432"/>
              <a:ext cx="607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87" name="Group 123"/>
          <p:cNvGrpSpPr>
            <a:grpSpLocks/>
          </p:cNvGrpSpPr>
          <p:nvPr/>
        </p:nvGrpSpPr>
        <p:grpSpPr bwMode="auto">
          <a:xfrm>
            <a:off x="7016750" y="3036888"/>
            <a:ext cx="1728788" cy="690562"/>
            <a:chOff x="4420" y="2457"/>
            <a:chExt cx="1089" cy="435"/>
          </a:xfrm>
        </p:grpSpPr>
        <p:grpSp>
          <p:nvGrpSpPr>
            <p:cNvPr id="16433" name="Group 75"/>
            <p:cNvGrpSpPr>
              <a:grpSpLocks/>
            </p:cNvGrpSpPr>
            <p:nvPr/>
          </p:nvGrpSpPr>
          <p:grpSpPr bwMode="auto">
            <a:xfrm>
              <a:off x="4420" y="2846"/>
              <a:ext cx="1089" cy="46"/>
              <a:chOff x="1383" y="2614"/>
              <a:chExt cx="953" cy="45"/>
            </a:xfrm>
          </p:grpSpPr>
          <p:sp>
            <p:nvSpPr>
              <p:cNvPr id="16436" name="Line 7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7" name="Line 7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8" name="Line 7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34" name="Picture 81" descr="0511-0706-2812-4912_Kids_Bicycle_clipart_"/>
            <p:cNvPicPr>
              <a:picLocks noChangeAspect="1" noChangeArrowheads="1"/>
            </p:cNvPicPr>
            <p:nvPr/>
          </p:nvPicPr>
          <p:blipFill>
            <a:blip r:embed="rId5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" y="2457"/>
              <a:ext cx="49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5" name="Picture 82" descr="0511-0706-2812-4912_Kids_Bicycle_clipart_"/>
            <p:cNvPicPr>
              <a:picLocks noChangeAspect="1" noChangeArrowheads="1"/>
            </p:cNvPicPr>
            <p:nvPr/>
          </p:nvPicPr>
          <p:blipFill>
            <a:blip r:embed="rId5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" y="2457"/>
              <a:ext cx="49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83" name="Group 119"/>
          <p:cNvGrpSpPr>
            <a:grpSpLocks/>
          </p:cNvGrpSpPr>
          <p:nvPr/>
        </p:nvGrpSpPr>
        <p:grpSpPr bwMode="auto">
          <a:xfrm>
            <a:off x="1430338" y="3151188"/>
            <a:ext cx="936625" cy="623887"/>
            <a:chOff x="901" y="2529"/>
            <a:chExt cx="590" cy="393"/>
          </a:xfrm>
        </p:grpSpPr>
        <p:pic>
          <p:nvPicPr>
            <p:cNvPr id="16428" name="Picture 80" descr="0511-0706-2812-4912_Kids_Bicycle_clipart_"/>
            <p:cNvPicPr>
              <a:picLocks noChangeAspect="1" noChangeArrowheads="1"/>
            </p:cNvPicPr>
            <p:nvPr/>
          </p:nvPicPr>
          <p:blipFill>
            <a:blip r:embed="rId5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2529"/>
              <a:ext cx="45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29" name="Group 83"/>
            <p:cNvGrpSpPr>
              <a:grpSpLocks/>
            </p:cNvGrpSpPr>
            <p:nvPr/>
          </p:nvGrpSpPr>
          <p:grpSpPr bwMode="auto">
            <a:xfrm>
              <a:off x="901" y="2831"/>
              <a:ext cx="590" cy="91"/>
              <a:chOff x="1383" y="2614"/>
              <a:chExt cx="953" cy="45"/>
            </a:xfrm>
          </p:grpSpPr>
          <p:sp>
            <p:nvSpPr>
              <p:cNvPr id="16430" name="Line 8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1" name="Line 8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2" name="Line 8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384" name="Group 120"/>
          <p:cNvGrpSpPr>
            <a:grpSpLocks/>
          </p:cNvGrpSpPr>
          <p:nvPr/>
        </p:nvGrpSpPr>
        <p:grpSpPr bwMode="auto">
          <a:xfrm>
            <a:off x="2551113" y="3006725"/>
            <a:ext cx="1946275" cy="765175"/>
            <a:chOff x="1607" y="2438"/>
            <a:chExt cx="1226" cy="482"/>
          </a:xfrm>
        </p:grpSpPr>
        <p:pic>
          <p:nvPicPr>
            <p:cNvPr id="16422" name="Picture 79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1607" y="2438"/>
              <a:ext cx="622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23" name="Group 87"/>
            <p:cNvGrpSpPr>
              <a:grpSpLocks/>
            </p:cNvGrpSpPr>
            <p:nvPr/>
          </p:nvGrpSpPr>
          <p:grpSpPr bwMode="auto">
            <a:xfrm>
              <a:off x="1607" y="2846"/>
              <a:ext cx="1226" cy="74"/>
              <a:chOff x="1383" y="2614"/>
              <a:chExt cx="953" cy="45"/>
            </a:xfrm>
          </p:grpSpPr>
          <p:sp>
            <p:nvSpPr>
              <p:cNvPr id="16425" name="Line 8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Line 89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7" name="Line 9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24" name="Picture 91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2197" y="2438"/>
              <a:ext cx="622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85" name="Group 121"/>
          <p:cNvGrpSpPr>
            <a:grpSpLocks/>
          </p:cNvGrpSpPr>
          <p:nvPr/>
        </p:nvGrpSpPr>
        <p:grpSpPr bwMode="auto">
          <a:xfrm>
            <a:off x="4668838" y="3078163"/>
            <a:ext cx="933450" cy="665162"/>
            <a:chOff x="2941" y="2483"/>
            <a:chExt cx="588" cy="419"/>
          </a:xfrm>
        </p:grpSpPr>
        <p:pic>
          <p:nvPicPr>
            <p:cNvPr id="16417" name="Picture 92" descr="0511-0706-2812-4912_Kids_Bicycle_clipart_"/>
            <p:cNvPicPr>
              <a:picLocks noChangeAspect="1" noChangeArrowheads="1"/>
            </p:cNvPicPr>
            <p:nvPr/>
          </p:nvPicPr>
          <p:blipFill>
            <a:blip r:embed="rId5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" y="2483"/>
              <a:ext cx="49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8" name="Group 93"/>
            <p:cNvGrpSpPr>
              <a:grpSpLocks/>
            </p:cNvGrpSpPr>
            <p:nvPr/>
          </p:nvGrpSpPr>
          <p:grpSpPr bwMode="auto">
            <a:xfrm>
              <a:off x="2941" y="2858"/>
              <a:ext cx="588" cy="44"/>
              <a:chOff x="1383" y="2614"/>
              <a:chExt cx="953" cy="45"/>
            </a:xfrm>
          </p:grpSpPr>
          <p:sp>
            <p:nvSpPr>
              <p:cNvPr id="16419" name="Line 94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Line 95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1" name="Line 96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386" name="Group 122"/>
          <p:cNvGrpSpPr>
            <a:grpSpLocks/>
          </p:cNvGrpSpPr>
          <p:nvPr/>
        </p:nvGrpSpPr>
        <p:grpSpPr bwMode="auto">
          <a:xfrm>
            <a:off x="5719763" y="2925763"/>
            <a:ext cx="1144587" cy="809625"/>
            <a:chOff x="3603" y="2387"/>
            <a:chExt cx="721" cy="510"/>
          </a:xfrm>
        </p:grpSpPr>
        <p:grpSp>
          <p:nvGrpSpPr>
            <p:cNvPr id="16412" name="Group 97"/>
            <p:cNvGrpSpPr>
              <a:grpSpLocks/>
            </p:cNvGrpSpPr>
            <p:nvPr/>
          </p:nvGrpSpPr>
          <p:grpSpPr bwMode="auto">
            <a:xfrm>
              <a:off x="3603" y="2846"/>
              <a:ext cx="721" cy="51"/>
              <a:chOff x="1383" y="2614"/>
              <a:chExt cx="953" cy="45"/>
            </a:xfrm>
          </p:grpSpPr>
          <p:sp>
            <p:nvSpPr>
              <p:cNvPr id="16414" name="Line 98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429" y="2659"/>
                <a:ext cx="86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5" name="Line 99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383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6" name="Line 100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2290" y="2614"/>
                <a:ext cx="46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413" name="Picture 101" descr="cartoon_cars_st6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" b="7698"/>
            <a:stretch>
              <a:fillRect/>
            </a:stretch>
          </p:blipFill>
          <p:spPr bwMode="auto">
            <a:xfrm>
              <a:off x="3624" y="2387"/>
              <a:ext cx="63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66" name="WordArt 102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827088" y="1960563"/>
            <a:ext cx="3603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11367" name="WordArt 103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2627313" y="1960563"/>
            <a:ext cx="3603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11368" name="WordArt 104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4356100" y="1960563"/>
            <a:ext cx="360363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11369" name="WordArt 105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6172200" y="1955800"/>
            <a:ext cx="360363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11370" name="WordArt 106"/>
          <p:cNvSpPr>
            <a:spLocks noChangeArrowheads="1" noChangeShapeType="1" noTextEdit="1"/>
          </p:cNvSpPr>
          <p:nvPr>
            <p:custDataLst>
              <p:tags r:id="rId8"/>
            </p:custDataLst>
          </p:nvPr>
        </p:nvSpPr>
        <p:spPr bwMode="auto">
          <a:xfrm>
            <a:off x="7945438" y="1916113"/>
            <a:ext cx="3603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11371" name="WordArt 107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611188" y="3957638"/>
            <a:ext cx="2174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11372" name="WordArt 108"/>
          <p:cNvSpPr>
            <a:spLocks noChangeArrowheads="1" noChangeShapeType="1" noTextEdit="1"/>
          </p:cNvSpPr>
          <p:nvPr>
            <p:custDataLst>
              <p:tags r:id="rId10"/>
            </p:custDataLst>
          </p:nvPr>
        </p:nvSpPr>
        <p:spPr bwMode="auto">
          <a:xfrm>
            <a:off x="3490913" y="3952875"/>
            <a:ext cx="360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11373" name="WordArt 109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1835150" y="3957638"/>
            <a:ext cx="217488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11374" name="WordArt 110"/>
          <p:cNvSpPr>
            <a:spLocks noChangeArrowheads="1" noChangeShapeType="1" noTextEdit="1"/>
          </p:cNvSpPr>
          <p:nvPr>
            <p:custDataLst>
              <p:tags r:id="rId12"/>
            </p:custDataLst>
          </p:nvPr>
        </p:nvSpPr>
        <p:spPr bwMode="auto">
          <a:xfrm>
            <a:off x="5075238" y="3957638"/>
            <a:ext cx="2174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11375" name="WordArt 111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6213475" y="3933825"/>
            <a:ext cx="21748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1</a:t>
            </a:r>
          </a:p>
        </p:txBody>
      </p:sp>
      <p:sp>
        <p:nvSpPr>
          <p:cNvPr id="11376" name="WordArt 112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7739063" y="3957638"/>
            <a:ext cx="360362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16410" name="Rectangle 12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9388" y="0"/>
            <a:ext cx="8964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000" b="1">
                <a:solidFill>
                  <a:srgbClr val="0000CC"/>
                </a:solidFill>
                <a:latin typeface="Arial" charset="0"/>
              </a:rPr>
              <a:t>Chúng ta vừa học thêm 2 quy tắc sắp xếp mới, con hãy xem lại 2 cách</a:t>
            </a:r>
          </a:p>
          <a:p>
            <a:r>
              <a:rPr lang="en-US" sz="2000" b="1">
                <a:solidFill>
                  <a:srgbClr val="0000CC"/>
                </a:solidFill>
                <a:latin typeface="Arial" charset="0"/>
              </a:rPr>
              <a:t> sắp xếp và so sánh nhé.</a:t>
            </a:r>
            <a:endParaRPr lang="vi-VN" sz="2000" b="1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1391" name="Rectangle 127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0" y="5445125"/>
            <a:ext cx="9612313" cy="158432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i="1" smtClean="0">
                <a:solidFill>
                  <a:srgbClr val="FF0000"/>
                </a:solidFill>
              </a:rPr>
              <a:t>Hai cách sắp xếp này có điểm: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- Giống nhau: Đều là cách sắp xếp xen kẽ (đối tượng xếp cạnh nhau không giống nhau)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- Khác nhau: + Cách 1: cứ 2 ôtô lại 2 xe đạp.( 2-2-2)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                     + Cách 2: cứ 1 ôtô lại 1 xe đạp nhưng lại bị ngắt quãng sắp xếp bởi 2 ôtô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i="1" smtClean="0">
                <a:solidFill>
                  <a:srgbClr val="FF0000"/>
                </a:solidFill>
              </a:rPr>
              <a:t>                                     ( hoặc 2 xe đạp)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" grpId="0" animBg="1"/>
      <p:bldP spid="11367" grpId="0" animBg="1"/>
      <p:bldP spid="11368" grpId="0" animBg="1"/>
      <p:bldP spid="11369" grpId="0" animBg="1"/>
      <p:bldP spid="11370" grpId="0" animBg="1"/>
      <p:bldP spid="11371" grpId="0" animBg="1"/>
      <p:bldP spid="11372" grpId="0" animBg="1"/>
      <p:bldP spid="11373" grpId="0" animBg="1"/>
      <p:bldP spid="11374" grpId="0" animBg="1"/>
      <p:bldP spid="11375" grpId="0" animBg="1"/>
      <p:bldP spid="11376" grpId="0" animBg="1"/>
      <p:bldP spid="1139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0" descr="Christmas Frame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7045" r="6673" b="73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704" name="Group 4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3850" y="1557338"/>
          <a:ext cx="8426450" cy="2386023"/>
        </p:xfrm>
        <a:graphic>
          <a:graphicData uri="http://schemas.openxmlformats.org/drawingml/2006/table">
            <a:tbl>
              <a:tblPr/>
              <a:tblGrid>
                <a:gridCol w="1584325"/>
                <a:gridCol w="1370013"/>
                <a:gridCol w="1365250"/>
                <a:gridCol w="1370012"/>
                <a:gridCol w="1368425"/>
                <a:gridCol w="1368425"/>
              </a:tblGrid>
              <a:tr h="128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</a:tr>
              <a:tr h="1097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0684" name="Picture 28" descr="plane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846263"/>
            <a:ext cx="10810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Picture 29" descr="Clipart-Cartoon-Design-0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1"/>
          <a:stretch>
            <a:fillRect/>
          </a:stretch>
        </p:blipFill>
        <p:spPr bwMode="auto">
          <a:xfrm>
            <a:off x="684213" y="1701800"/>
            <a:ext cx="10810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Picture 30" descr="plane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917700"/>
            <a:ext cx="9366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7" name="Picture 31" descr="Clipart-Cartoon-Design-0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1"/>
          <a:stretch>
            <a:fillRect/>
          </a:stretch>
        </p:blipFill>
        <p:spPr bwMode="auto">
          <a:xfrm>
            <a:off x="4860925" y="1846263"/>
            <a:ext cx="100806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8" name="Picture 32" descr="plane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917700"/>
            <a:ext cx="10080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9" name="Picture 33" descr="plane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917700"/>
            <a:ext cx="9350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91" name="Rectangle 3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2988" y="620713"/>
            <a:ext cx="71294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Giíi</a:t>
            </a:r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thiÖu</a:t>
            </a:r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sè</a:t>
            </a:r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c¸c</a:t>
            </a:r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 t¾c s¾p </a:t>
            </a:r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xÕp</a:t>
            </a:r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Vogue" pitchFamily="34" charset="0"/>
              </a:rPr>
              <a:t>kh¸c</a:t>
            </a:r>
            <a:endParaRPr lang="vi-VN" sz="3200" b="1" dirty="0">
              <a:solidFill>
                <a:srgbClr val="FF0000"/>
              </a:solidFill>
              <a:latin typeface=".VnVogue" pitchFamily="34" charset="0"/>
            </a:endParaRPr>
          </a:p>
        </p:txBody>
      </p:sp>
      <p:sp>
        <p:nvSpPr>
          <p:cNvPr id="70692" name="Rectangle 36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539750" y="4292600"/>
            <a:ext cx="7200900" cy="431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b="1" i="1" dirty="0" smtClean="0">
                <a:solidFill>
                  <a:srgbClr val="0000CC"/>
                </a:solidFill>
              </a:rPr>
              <a:t>1.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Sắp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xếp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theo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quy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tắc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lặp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xen</a:t>
            </a:r>
            <a:r>
              <a:rPr lang="en-US" sz="2400" b="1" i="1" dirty="0" smtClean="0">
                <a:solidFill>
                  <a:srgbClr val="0000CC"/>
                </a:solidFill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</a:rPr>
              <a:t>kẽ</a:t>
            </a:r>
            <a:r>
              <a:rPr lang="en-US" sz="2400" b="1" i="1" dirty="0" smtClean="0">
                <a:solidFill>
                  <a:srgbClr val="0000CC"/>
                </a:solidFill>
              </a:rPr>
              <a:t> 1-2-1-2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7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91" grpId="0"/>
      <p:bldP spid="7069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5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463" name="Picture 51" descr="Christmas Frame"/>
            <p:cNvPicPr>
              <a:picLocks noChangeAspect="1" noChangeArrowheads="1"/>
            </p:cNvPicPr>
            <p:nvPr/>
          </p:nvPicPr>
          <p:blipFill>
            <a:blip r:embed="rId6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7271" r="6363" b="8502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4" name="Rectangle 5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40" y="346"/>
              <a:ext cx="5125" cy="3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71729" name="Group 49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1331979"/>
              </p:ext>
            </p:extLst>
          </p:nvPr>
        </p:nvGraphicFramePr>
        <p:xfrm>
          <a:off x="250825" y="1931570"/>
          <a:ext cx="8569325" cy="2649558"/>
        </p:xfrm>
        <a:graphic>
          <a:graphicData uri="http://schemas.openxmlformats.org/drawingml/2006/table">
            <a:tbl>
              <a:tblPr/>
              <a:tblGrid>
                <a:gridCol w="1311275"/>
                <a:gridCol w="1306513"/>
                <a:gridCol w="1416050"/>
                <a:gridCol w="1412875"/>
                <a:gridCol w="1482725"/>
                <a:gridCol w="1639887"/>
              </a:tblGrid>
              <a:tr h="113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</a:tcPr>
                </a:tc>
              </a:tr>
              <a:tr h="15178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®á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xanh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Avant" pitchFamily="34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®á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xanh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Avant" pitchFamily="34" charset="0"/>
                        <a:cs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71710" name="Picture 30" descr="xe x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065338"/>
            <a:ext cx="12969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1" name="Picture 31" descr="xe may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804">
            <a:off x="420688" y="2065338"/>
            <a:ext cx="11525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2" name="Picture 32" descr="xe may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804">
            <a:off x="1763713" y="2060575"/>
            <a:ext cx="11191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3" name="Picture 33" descr="xe may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804">
            <a:off x="4500563" y="2060575"/>
            <a:ext cx="1184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4" name="Picture 34" descr="xe may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804">
            <a:off x="5940425" y="2060575"/>
            <a:ext cx="12255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7" name="Picture 37" descr="xe x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060575"/>
            <a:ext cx="136842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8" name="Rectangle 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0231" y="908720"/>
            <a:ext cx="8713788" cy="50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2.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Sắp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xếp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theo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quy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tắc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lặp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: 2-1-2-1,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xen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kẽ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màu</a:t>
            </a:r>
            <a:r>
              <a:rPr lang="en-US" sz="2200" b="1" i="1" dirty="0">
                <a:solidFill>
                  <a:srgbClr val="0000CC"/>
                </a:solidFill>
                <a:latin typeface="Arial" charset="0"/>
              </a:rPr>
              <a:t>: 2 đỏ-1 </a:t>
            </a:r>
            <a:r>
              <a:rPr lang="en-US" sz="2200" b="1" i="1" dirty="0" err="1">
                <a:solidFill>
                  <a:srgbClr val="0000CC"/>
                </a:solidFill>
                <a:latin typeface="Arial" charset="0"/>
              </a:rPr>
              <a:t>xanh</a:t>
            </a:r>
            <a:endParaRPr lang="en-US" sz="2200" b="1" i="1" dirty="0">
              <a:solidFill>
                <a:srgbClr val="0000CC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59" name="Group 55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4180217"/>
              </p:ext>
            </p:extLst>
          </p:nvPr>
        </p:nvGraphicFramePr>
        <p:xfrm>
          <a:off x="215900" y="2752824"/>
          <a:ext cx="8785225" cy="2692400"/>
        </p:xfrm>
        <a:graphic>
          <a:graphicData uri="http://schemas.openxmlformats.org/drawingml/2006/table">
            <a:tbl>
              <a:tblPr/>
              <a:tblGrid>
                <a:gridCol w="985838"/>
                <a:gridCol w="1030287"/>
                <a:gridCol w="1223963"/>
                <a:gridCol w="1190625"/>
                <a:gridCol w="969962"/>
                <a:gridCol w="1008063"/>
                <a:gridCol w="1223962"/>
                <a:gridCol w="1152525"/>
              </a:tblGrid>
              <a:tr h="1239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/>
                      <a:srcRect/>
                      <a:tile tx="0" ty="0" sx="100000" sy="100000" flip="none" algn="tl"/>
                    </a:blipFill>
                  </a:tcPr>
                </a:tc>
              </a:tr>
              <a:tr h="14525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ình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trßn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Avant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ình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 vu«ng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  <a:cs typeface="Arial" charset="0"/>
                        </a:rPr>
                        <a:t>ình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 tam gi¸c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ình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trßn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cs typeface="Arial" charset="0"/>
                        </a:rPr>
                        <a:t>ình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 vu«ng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Avant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  <a:cs typeface="Arial" charset="0"/>
                        </a:rPr>
                        <a:t>ình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 tam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.VnAvant" pitchFamily="34" charset="0"/>
                          <a:cs typeface="Arial" charset="0"/>
                        </a:rPr>
                        <a:t>gi¸c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pic>
        <p:nvPicPr>
          <p:cNvPr id="72735" name="Picture 31" descr="camdinguocchie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996878"/>
            <a:ext cx="784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8" name="Picture 34" descr="danhchonguoidi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924423"/>
            <a:ext cx="9271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9" name="Picture 35" descr="coraocha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869877"/>
            <a:ext cx="1008063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43" name="Rectangle 3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644" y="1098947"/>
            <a:ext cx="8999538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800" b="1" i="1" dirty="0">
                <a:solidFill>
                  <a:srgbClr val="0000CC"/>
                </a:solidFill>
                <a:latin typeface="Arial" charset="0"/>
              </a:rPr>
              <a:t>3.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Sắp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xếp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theo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quy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tắc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lặp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xen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kẽ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: 2-1-1,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xen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kẽ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hình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: 2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tròn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- 1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vuông</a:t>
            </a:r>
            <a:r>
              <a:rPr lang="en-US" sz="2400" b="1" i="1" dirty="0">
                <a:solidFill>
                  <a:srgbClr val="0000CC"/>
                </a:solidFill>
                <a:latin typeface="Arial" charset="0"/>
              </a:rPr>
              <a:t>- 1 tam </a:t>
            </a:r>
            <a:r>
              <a:rPr lang="en-US" sz="2400" b="1" i="1" dirty="0" err="1">
                <a:solidFill>
                  <a:srgbClr val="0000CC"/>
                </a:solidFill>
                <a:latin typeface="Arial" charset="0"/>
              </a:rPr>
              <a:t>giác</a:t>
            </a:r>
            <a:endParaRPr lang="en-US" sz="2400" b="1" i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72751" name="Picture 47" descr="camdinguocchie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96878"/>
            <a:ext cx="784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2" name="Picture 48" descr="camdinguocchie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996952"/>
            <a:ext cx="784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3" name="Picture 49" descr="camdinguocchie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996878"/>
            <a:ext cx="784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4" name="Picture 50" descr="danhchonguoidi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52" y="2924423"/>
            <a:ext cx="9271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5" name="Picture 51" descr="coraocha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2941886"/>
            <a:ext cx="1008063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4" name="Picture 61" descr="Christmas Lights Frame"/>
          <p:cNvPicPr>
            <a:picLocks noChangeAspect="1" noChangeArrowheads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78448"/>
          <a:stretch>
            <a:fillRect/>
          </a:stretch>
        </p:blipFill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5" name="Picture 62" descr="Christmas Lights Frame"/>
          <p:cNvPicPr>
            <a:picLocks noChangeAspect="1" noChangeArrowheads="1"/>
          </p:cNvPicPr>
          <p:nvPr/>
        </p:nvPicPr>
        <p:blipFill>
          <a:blip r:embed="rId9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28" b="11505"/>
          <a:stretch>
            <a:fillRect/>
          </a:stretch>
        </p:blipFill>
        <p:spPr bwMode="auto">
          <a:xfrm>
            <a:off x="0" y="621030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47" name="Group 35"/>
          <p:cNvGrpSpPr>
            <a:grpSpLocks/>
          </p:cNvGrpSpPr>
          <p:nvPr/>
        </p:nvGrpSpPr>
        <p:grpSpPr bwMode="auto">
          <a:xfrm>
            <a:off x="-180975" y="-171450"/>
            <a:ext cx="9144000" cy="6858000"/>
            <a:chOff x="0" y="0"/>
            <a:chExt cx="5760" cy="4320"/>
          </a:xfrm>
        </p:grpSpPr>
        <p:pic>
          <p:nvPicPr>
            <p:cNvPr id="20484" name="Picture 36" descr="Cute cartoon kids frame  Stock Photo - 888769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Rectangle 3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247" y="951"/>
              <a:ext cx="3447" cy="1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44" name="Rectangle 3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5796" y="1556792"/>
            <a:ext cx="7273925" cy="194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25000"/>
              </a:lnSpc>
            </a:pPr>
            <a:r>
              <a:rPr lang="vi-VN" sz="3400" b="1" dirty="0">
                <a:solidFill>
                  <a:srgbClr val="6600FF"/>
                </a:solidFill>
                <a:latin typeface="Arial" charset="0"/>
              </a:rPr>
              <a:t>Sau đây là những câu hỏi thú vị </a:t>
            </a:r>
            <a:endParaRPr lang="en-US" sz="3400" b="1" dirty="0">
              <a:solidFill>
                <a:srgbClr val="6600FF"/>
              </a:solidFill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vi-VN" sz="3400" b="1" dirty="0">
                <a:solidFill>
                  <a:srgbClr val="6600FF"/>
                </a:solidFill>
                <a:latin typeface="Arial" charset="0"/>
              </a:rPr>
              <a:t>về các quy tắc sắp xếp khác nhau. </a:t>
            </a:r>
            <a:endParaRPr lang="en-US" sz="3400" b="1" dirty="0">
              <a:solidFill>
                <a:srgbClr val="6600FF"/>
              </a:solidFill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vi-VN" sz="3400" b="1" dirty="0">
                <a:solidFill>
                  <a:srgbClr val="6600FF"/>
                </a:solidFill>
                <a:latin typeface="Arial" charset="0"/>
              </a:rPr>
              <a:t>Nào, chúng ta cùng tham gia</a:t>
            </a:r>
            <a:endParaRPr lang="en-US" sz="3400" b="1" dirty="0">
              <a:solidFill>
                <a:srgbClr val="6600FF"/>
              </a:solidFill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vi-VN" sz="3400" b="1" dirty="0">
                <a:solidFill>
                  <a:srgbClr val="6600FF"/>
                </a:solidFill>
                <a:latin typeface="Arial" charset="0"/>
              </a:rPr>
              <a:t> trả lời </a:t>
            </a:r>
            <a:r>
              <a:rPr lang="vi-VN" sz="3400" b="1" dirty="0" smtClean="0">
                <a:solidFill>
                  <a:srgbClr val="6600FF"/>
                </a:solidFill>
                <a:latin typeface="Arial" charset="0"/>
              </a:rPr>
              <a:t>xem </a:t>
            </a:r>
            <a:r>
              <a:rPr lang="vi-VN" sz="3400" b="1" dirty="0">
                <a:solidFill>
                  <a:srgbClr val="6600FF"/>
                </a:solidFill>
                <a:latin typeface="Arial" charset="0"/>
              </a:rPr>
              <a:t>ai là người thông minh </a:t>
            </a:r>
            <a:endParaRPr lang="en-US" sz="3400" b="1" dirty="0">
              <a:solidFill>
                <a:srgbClr val="6600FF"/>
              </a:solidFill>
              <a:latin typeface="Arial" charset="0"/>
            </a:endParaRPr>
          </a:p>
          <a:p>
            <a:pPr>
              <a:lnSpc>
                <a:spcPct val="125000"/>
              </a:lnSpc>
            </a:pPr>
            <a:r>
              <a:rPr lang="vi-VN" sz="3400" b="1" dirty="0">
                <a:solidFill>
                  <a:srgbClr val="6600FF"/>
                </a:solidFill>
                <a:latin typeface="Arial" charset="0"/>
              </a:rPr>
              <a:t>và  giỏi nhất nhé!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6" dur="2000" fill="hold"/>
                                        <p:tgtEl>
                                          <p:spTgt spid="38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1" name="Rectangle 17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6513" y="-26988"/>
            <a:ext cx="9288463" cy="68580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Rectangle 17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36513" y="4392613"/>
            <a:ext cx="9288463" cy="24384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66FF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3" name="Rectangle 17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0800000">
            <a:off x="-36513" y="2335212"/>
            <a:ext cx="9288463" cy="3810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rgbClr val="66FF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Rectangle 17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36513" y="2716212"/>
            <a:ext cx="9288463" cy="16764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5" name="Freeform 17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511564" y="811212"/>
            <a:ext cx="1388432" cy="866775"/>
          </a:xfrm>
          <a:custGeom>
            <a:avLst/>
            <a:gdLst>
              <a:gd name="T0" fmla="*/ 257 w 641"/>
              <a:gd name="T1" fmla="*/ 615 h 449"/>
              <a:gd name="T2" fmla="*/ 463 w 641"/>
              <a:gd name="T3" fmla="*/ 219 h 449"/>
              <a:gd name="T4" fmla="*/ 819 w 641"/>
              <a:gd name="T5" fmla="*/ 201 h 449"/>
              <a:gd name="T6" fmla="*/ 1386 w 641"/>
              <a:gd name="T7" fmla="*/ 11 h 449"/>
              <a:gd name="T8" fmla="*/ 1899 w 641"/>
              <a:gd name="T9" fmla="*/ 114 h 449"/>
              <a:gd name="T10" fmla="*/ 1772 w 641"/>
              <a:gd name="T11" fmla="*/ 338 h 449"/>
              <a:gd name="T12" fmla="*/ 2078 w 641"/>
              <a:gd name="T13" fmla="*/ 513 h 449"/>
              <a:gd name="T14" fmla="*/ 2055 w 641"/>
              <a:gd name="T15" fmla="*/ 855 h 449"/>
              <a:gd name="T16" fmla="*/ 1976 w 641"/>
              <a:gd name="T17" fmla="*/ 872 h 449"/>
              <a:gd name="T18" fmla="*/ 1745 w 641"/>
              <a:gd name="T19" fmla="*/ 959 h 449"/>
              <a:gd name="T20" fmla="*/ 1592 w 641"/>
              <a:gd name="T21" fmla="*/ 942 h 449"/>
              <a:gd name="T22" fmla="*/ 1386 w 641"/>
              <a:gd name="T23" fmla="*/ 822 h 449"/>
              <a:gd name="T24" fmla="*/ 1335 w 641"/>
              <a:gd name="T25" fmla="*/ 769 h 449"/>
              <a:gd name="T26" fmla="*/ 1230 w 641"/>
              <a:gd name="T27" fmla="*/ 855 h 449"/>
              <a:gd name="T28" fmla="*/ 998 w 641"/>
              <a:gd name="T29" fmla="*/ 979 h 449"/>
              <a:gd name="T30" fmla="*/ 510 w 641"/>
              <a:gd name="T31" fmla="*/ 959 h 449"/>
              <a:gd name="T32" fmla="*/ 488 w 641"/>
              <a:gd name="T33" fmla="*/ 908 h 449"/>
              <a:gd name="T34" fmla="*/ 359 w 641"/>
              <a:gd name="T35" fmla="*/ 822 h 449"/>
              <a:gd name="T36" fmla="*/ 153 w 641"/>
              <a:gd name="T37" fmla="*/ 959 h 449"/>
              <a:gd name="T38" fmla="*/ 48 w 641"/>
              <a:gd name="T39" fmla="*/ 855 h 449"/>
              <a:gd name="T40" fmla="*/ 0 w 641"/>
              <a:gd name="T41" fmla="*/ 806 h 449"/>
              <a:gd name="T42" fmla="*/ 153 w 641"/>
              <a:gd name="T43" fmla="*/ 563 h 449"/>
              <a:gd name="T44" fmla="*/ 257 w 641"/>
              <a:gd name="T45" fmla="*/ 615 h 44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41" h="449">
                <a:moveTo>
                  <a:pt x="79" y="281"/>
                </a:moveTo>
                <a:cubicBezTo>
                  <a:pt x="82" y="247"/>
                  <a:pt x="78" y="111"/>
                  <a:pt x="142" y="100"/>
                </a:cubicBezTo>
                <a:cubicBezTo>
                  <a:pt x="178" y="94"/>
                  <a:pt x="215" y="95"/>
                  <a:pt x="252" y="92"/>
                </a:cubicBezTo>
                <a:cubicBezTo>
                  <a:pt x="310" y="63"/>
                  <a:pt x="372" y="41"/>
                  <a:pt x="426" y="5"/>
                </a:cubicBezTo>
                <a:cubicBezTo>
                  <a:pt x="589" y="16"/>
                  <a:pt x="506" y="0"/>
                  <a:pt x="584" y="52"/>
                </a:cubicBezTo>
                <a:cubicBezTo>
                  <a:pt x="577" y="104"/>
                  <a:pt x="585" y="128"/>
                  <a:pt x="544" y="155"/>
                </a:cubicBezTo>
                <a:cubicBezTo>
                  <a:pt x="520" y="224"/>
                  <a:pt x="590" y="226"/>
                  <a:pt x="639" y="234"/>
                </a:cubicBezTo>
                <a:cubicBezTo>
                  <a:pt x="636" y="286"/>
                  <a:pt x="641" y="340"/>
                  <a:pt x="631" y="391"/>
                </a:cubicBezTo>
                <a:cubicBezTo>
                  <a:pt x="629" y="399"/>
                  <a:pt x="614" y="395"/>
                  <a:pt x="607" y="399"/>
                </a:cubicBezTo>
                <a:cubicBezTo>
                  <a:pt x="525" y="445"/>
                  <a:pt x="590" y="421"/>
                  <a:pt x="536" y="439"/>
                </a:cubicBezTo>
                <a:cubicBezTo>
                  <a:pt x="520" y="436"/>
                  <a:pt x="504" y="436"/>
                  <a:pt x="489" y="431"/>
                </a:cubicBezTo>
                <a:cubicBezTo>
                  <a:pt x="462" y="422"/>
                  <a:pt x="450" y="392"/>
                  <a:pt x="426" y="376"/>
                </a:cubicBezTo>
                <a:cubicBezTo>
                  <a:pt x="421" y="368"/>
                  <a:pt x="419" y="354"/>
                  <a:pt x="410" y="352"/>
                </a:cubicBezTo>
                <a:cubicBezTo>
                  <a:pt x="381" y="346"/>
                  <a:pt x="388" y="381"/>
                  <a:pt x="378" y="391"/>
                </a:cubicBezTo>
                <a:cubicBezTo>
                  <a:pt x="357" y="412"/>
                  <a:pt x="328" y="426"/>
                  <a:pt x="307" y="447"/>
                </a:cubicBezTo>
                <a:cubicBezTo>
                  <a:pt x="257" y="444"/>
                  <a:pt x="206" y="449"/>
                  <a:pt x="157" y="439"/>
                </a:cubicBezTo>
                <a:cubicBezTo>
                  <a:pt x="149" y="437"/>
                  <a:pt x="154" y="423"/>
                  <a:pt x="150" y="415"/>
                </a:cubicBezTo>
                <a:cubicBezTo>
                  <a:pt x="137" y="388"/>
                  <a:pt x="134" y="391"/>
                  <a:pt x="110" y="376"/>
                </a:cubicBezTo>
                <a:cubicBezTo>
                  <a:pt x="82" y="393"/>
                  <a:pt x="70" y="416"/>
                  <a:pt x="47" y="439"/>
                </a:cubicBezTo>
                <a:cubicBezTo>
                  <a:pt x="36" y="423"/>
                  <a:pt x="26" y="407"/>
                  <a:pt x="15" y="391"/>
                </a:cubicBezTo>
                <a:cubicBezTo>
                  <a:pt x="10" y="383"/>
                  <a:pt x="0" y="368"/>
                  <a:pt x="0" y="368"/>
                </a:cubicBezTo>
                <a:cubicBezTo>
                  <a:pt x="2" y="355"/>
                  <a:pt x="6" y="245"/>
                  <a:pt x="47" y="257"/>
                </a:cubicBezTo>
                <a:cubicBezTo>
                  <a:pt x="60" y="261"/>
                  <a:pt x="68" y="273"/>
                  <a:pt x="79" y="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6" name="Freeform 17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143295" y="1573212"/>
            <a:ext cx="859505" cy="530225"/>
          </a:xfrm>
          <a:custGeom>
            <a:avLst/>
            <a:gdLst>
              <a:gd name="T0" fmla="*/ 48 w 790"/>
              <a:gd name="T1" fmla="*/ 25 h 551"/>
              <a:gd name="T2" fmla="*/ 57 w 790"/>
              <a:gd name="T3" fmla="*/ 9 h 551"/>
              <a:gd name="T4" fmla="*/ 101 w 790"/>
              <a:gd name="T5" fmla="*/ 8 h 551"/>
              <a:gd name="T6" fmla="*/ 105 w 790"/>
              <a:gd name="T7" fmla="*/ 12 h 551"/>
              <a:gd name="T8" fmla="*/ 144 w 790"/>
              <a:gd name="T9" fmla="*/ 34 h 551"/>
              <a:gd name="T10" fmla="*/ 159 w 790"/>
              <a:gd name="T11" fmla="*/ 39 h 551"/>
              <a:gd name="T12" fmla="*/ 144 w 790"/>
              <a:gd name="T13" fmla="*/ 68 h 551"/>
              <a:gd name="T14" fmla="*/ 119 w 790"/>
              <a:gd name="T15" fmla="*/ 67 h 551"/>
              <a:gd name="T16" fmla="*/ 117 w 790"/>
              <a:gd name="T17" fmla="*/ 64 h 551"/>
              <a:gd name="T18" fmla="*/ 108 w 790"/>
              <a:gd name="T19" fmla="*/ 60 h 551"/>
              <a:gd name="T20" fmla="*/ 98 w 790"/>
              <a:gd name="T21" fmla="*/ 71 h 551"/>
              <a:gd name="T22" fmla="*/ 88 w 790"/>
              <a:gd name="T23" fmla="*/ 73 h 551"/>
              <a:gd name="T24" fmla="*/ 83 w 790"/>
              <a:gd name="T25" fmla="*/ 74 h 551"/>
              <a:gd name="T26" fmla="*/ 61 w 790"/>
              <a:gd name="T27" fmla="*/ 73 h 551"/>
              <a:gd name="T28" fmla="*/ 54 w 790"/>
              <a:gd name="T29" fmla="*/ 64 h 551"/>
              <a:gd name="T30" fmla="*/ 53 w 790"/>
              <a:gd name="T31" fmla="*/ 56 h 551"/>
              <a:gd name="T32" fmla="*/ 51 w 790"/>
              <a:gd name="T33" fmla="*/ 53 h 551"/>
              <a:gd name="T34" fmla="*/ 48 w 790"/>
              <a:gd name="T35" fmla="*/ 56 h 551"/>
              <a:gd name="T36" fmla="*/ 28 w 790"/>
              <a:gd name="T37" fmla="*/ 64 h 551"/>
              <a:gd name="T38" fmla="*/ 0 w 790"/>
              <a:gd name="T39" fmla="*/ 57 h 551"/>
              <a:gd name="T40" fmla="*/ 1 w 790"/>
              <a:gd name="T41" fmla="*/ 41 h 551"/>
              <a:gd name="T42" fmla="*/ 10 w 790"/>
              <a:gd name="T43" fmla="*/ 32 h 551"/>
              <a:gd name="T44" fmla="*/ 11 w 790"/>
              <a:gd name="T45" fmla="*/ 13 h 551"/>
              <a:gd name="T46" fmla="*/ 20 w 790"/>
              <a:gd name="T47" fmla="*/ 8 h 551"/>
              <a:gd name="T48" fmla="*/ 30 w 790"/>
              <a:gd name="T49" fmla="*/ 6 h 551"/>
              <a:gd name="T50" fmla="*/ 51 w 790"/>
              <a:gd name="T51" fmla="*/ 12 h 5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0" h="551">
                <a:moveTo>
                  <a:pt x="229" y="187"/>
                </a:moveTo>
                <a:cubicBezTo>
                  <a:pt x="246" y="137"/>
                  <a:pt x="230" y="99"/>
                  <a:pt x="276" y="68"/>
                </a:cubicBezTo>
                <a:cubicBezTo>
                  <a:pt x="323" y="0"/>
                  <a:pt x="418" y="37"/>
                  <a:pt x="489" y="61"/>
                </a:cubicBezTo>
                <a:cubicBezTo>
                  <a:pt x="494" y="69"/>
                  <a:pt x="504" y="75"/>
                  <a:pt x="505" y="84"/>
                </a:cubicBezTo>
                <a:cubicBezTo>
                  <a:pt x="534" y="303"/>
                  <a:pt x="440" y="239"/>
                  <a:pt x="694" y="250"/>
                </a:cubicBezTo>
                <a:cubicBezTo>
                  <a:pt x="730" y="259"/>
                  <a:pt x="744" y="258"/>
                  <a:pt x="765" y="289"/>
                </a:cubicBezTo>
                <a:cubicBezTo>
                  <a:pt x="787" y="378"/>
                  <a:pt x="790" y="478"/>
                  <a:pt x="694" y="510"/>
                </a:cubicBezTo>
                <a:cubicBezTo>
                  <a:pt x="654" y="507"/>
                  <a:pt x="605" y="522"/>
                  <a:pt x="576" y="494"/>
                </a:cubicBezTo>
                <a:cubicBezTo>
                  <a:pt x="570" y="488"/>
                  <a:pt x="573" y="477"/>
                  <a:pt x="568" y="471"/>
                </a:cubicBezTo>
                <a:cubicBezTo>
                  <a:pt x="557" y="457"/>
                  <a:pt x="537" y="452"/>
                  <a:pt x="521" y="447"/>
                </a:cubicBezTo>
                <a:cubicBezTo>
                  <a:pt x="514" y="483"/>
                  <a:pt x="510" y="509"/>
                  <a:pt x="473" y="526"/>
                </a:cubicBezTo>
                <a:cubicBezTo>
                  <a:pt x="458" y="533"/>
                  <a:pt x="442" y="537"/>
                  <a:pt x="426" y="542"/>
                </a:cubicBezTo>
                <a:cubicBezTo>
                  <a:pt x="418" y="545"/>
                  <a:pt x="402" y="550"/>
                  <a:pt x="402" y="550"/>
                </a:cubicBezTo>
                <a:cubicBezTo>
                  <a:pt x="365" y="547"/>
                  <a:pt x="328" y="551"/>
                  <a:pt x="292" y="542"/>
                </a:cubicBezTo>
                <a:cubicBezTo>
                  <a:pt x="267" y="536"/>
                  <a:pt x="260" y="471"/>
                  <a:pt x="260" y="471"/>
                </a:cubicBezTo>
                <a:cubicBezTo>
                  <a:pt x="257" y="453"/>
                  <a:pt x="255" y="434"/>
                  <a:pt x="252" y="416"/>
                </a:cubicBezTo>
                <a:cubicBezTo>
                  <a:pt x="250" y="408"/>
                  <a:pt x="253" y="392"/>
                  <a:pt x="245" y="392"/>
                </a:cubicBezTo>
                <a:cubicBezTo>
                  <a:pt x="235" y="392"/>
                  <a:pt x="236" y="410"/>
                  <a:pt x="229" y="416"/>
                </a:cubicBezTo>
                <a:cubicBezTo>
                  <a:pt x="198" y="443"/>
                  <a:pt x="166" y="449"/>
                  <a:pt x="134" y="471"/>
                </a:cubicBezTo>
                <a:cubicBezTo>
                  <a:pt x="67" y="466"/>
                  <a:pt x="21" y="485"/>
                  <a:pt x="0" y="423"/>
                </a:cubicBezTo>
                <a:cubicBezTo>
                  <a:pt x="3" y="384"/>
                  <a:pt x="4" y="344"/>
                  <a:pt x="8" y="305"/>
                </a:cubicBezTo>
                <a:cubicBezTo>
                  <a:pt x="11" y="278"/>
                  <a:pt x="47" y="234"/>
                  <a:pt x="47" y="234"/>
                </a:cubicBezTo>
                <a:cubicBezTo>
                  <a:pt x="50" y="187"/>
                  <a:pt x="48" y="139"/>
                  <a:pt x="55" y="92"/>
                </a:cubicBezTo>
                <a:cubicBezTo>
                  <a:pt x="59" y="65"/>
                  <a:pt x="76" y="67"/>
                  <a:pt x="95" y="61"/>
                </a:cubicBezTo>
                <a:cubicBezTo>
                  <a:pt x="111" y="56"/>
                  <a:pt x="142" y="45"/>
                  <a:pt x="142" y="45"/>
                </a:cubicBezTo>
                <a:cubicBezTo>
                  <a:pt x="171" y="48"/>
                  <a:pt x="245" y="32"/>
                  <a:pt x="245" y="8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7" name="Freeform 17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7162046" y="811212"/>
            <a:ext cx="964323" cy="947738"/>
          </a:xfrm>
          <a:custGeom>
            <a:avLst/>
            <a:gdLst>
              <a:gd name="T0" fmla="*/ 161 w 598"/>
              <a:gd name="T1" fmla="*/ 224 h 597"/>
              <a:gd name="T2" fmla="*/ 59 w 598"/>
              <a:gd name="T3" fmla="*/ 216 h 597"/>
              <a:gd name="T4" fmla="*/ 11 w 598"/>
              <a:gd name="T5" fmla="*/ 248 h 597"/>
              <a:gd name="T6" fmla="*/ 11 w 598"/>
              <a:gd name="T7" fmla="*/ 319 h 597"/>
              <a:gd name="T8" fmla="*/ 146 w 598"/>
              <a:gd name="T9" fmla="*/ 406 h 597"/>
              <a:gd name="T10" fmla="*/ 185 w 598"/>
              <a:gd name="T11" fmla="*/ 532 h 597"/>
              <a:gd name="T12" fmla="*/ 295 w 598"/>
              <a:gd name="T13" fmla="*/ 571 h 597"/>
              <a:gd name="T14" fmla="*/ 327 w 598"/>
              <a:gd name="T15" fmla="*/ 437 h 597"/>
              <a:gd name="T16" fmla="*/ 343 w 598"/>
              <a:gd name="T17" fmla="*/ 461 h 597"/>
              <a:gd name="T18" fmla="*/ 390 w 598"/>
              <a:gd name="T19" fmla="*/ 485 h 597"/>
              <a:gd name="T20" fmla="*/ 516 w 598"/>
              <a:gd name="T21" fmla="*/ 477 h 597"/>
              <a:gd name="T22" fmla="*/ 532 w 598"/>
              <a:gd name="T23" fmla="*/ 453 h 597"/>
              <a:gd name="T24" fmla="*/ 477 w 598"/>
              <a:gd name="T25" fmla="*/ 287 h 597"/>
              <a:gd name="T26" fmla="*/ 548 w 598"/>
              <a:gd name="T27" fmla="*/ 201 h 597"/>
              <a:gd name="T28" fmla="*/ 595 w 598"/>
              <a:gd name="T29" fmla="*/ 169 h 597"/>
              <a:gd name="T30" fmla="*/ 524 w 598"/>
              <a:gd name="T31" fmla="*/ 51 h 597"/>
              <a:gd name="T32" fmla="*/ 390 w 598"/>
              <a:gd name="T33" fmla="*/ 19 h 597"/>
              <a:gd name="T34" fmla="*/ 295 w 598"/>
              <a:gd name="T35" fmla="*/ 66 h 597"/>
              <a:gd name="T36" fmla="*/ 106 w 598"/>
              <a:gd name="T37" fmla="*/ 51 h 597"/>
              <a:gd name="T38" fmla="*/ 90 w 598"/>
              <a:gd name="T39" fmla="*/ 216 h 59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8" h="597">
                <a:moveTo>
                  <a:pt x="161" y="224"/>
                </a:moveTo>
                <a:cubicBezTo>
                  <a:pt x="134" y="183"/>
                  <a:pt x="98" y="194"/>
                  <a:pt x="59" y="216"/>
                </a:cubicBezTo>
                <a:cubicBezTo>
                  <a:pt x="42" y="225"/>
                  <a:pt x="11" y="248"/>
                  <a:pt x="11" y="248"/>
                </a:cubicBezTo>
                <a:cubicBezTo>
                  <a:pt x="0" y="285"/>
                  <a:pt x="1" y="269"/>
                  <a:pt x="11" y="319"/>
                </a:cubicBezTo>
                <a:cubicBezTo>
                  <a:pt x="28" y="405"/>
                  <a:pt x="64" y="397"/>
                  <a:pt x="146" y="406"/>
                </a:cubicBezTo>
                <a:cubicBezTo>
                  <a:pt x="151" y="469"/>
                  <a:pt x="137" y="500"/>
                  <a:pt x="185" y="532"/>
                </a:cubicBezTo>
                <a:cubicBezTo>
                  <a:pt x="207" y="597"/>
                  <a:pt x="212" y="579"/>
                  <a:pt x="295" y="571"/>
                </a:cubicBezTo>
                <a:cubicBezTo>
                  <a:pt x="359" y="531"/>
                  <a:pt x="290" y="583"/>
                  <a:pt x="327" y="437"/>
                </a:cubicBezTo>
                <a:cubicBezTo>
                  <a:pt x="329" y="428"/>
                  <a:pt x="336" y="454"/>
                  <a:pt x="343" y="461"/>
                </a:cubicBezTo>
                <a:cubicBezTo>
                  <a:pt x="358" y="476"/>
                  <a:pt x="371" y="478"/>
                  <a:pt x="390" y="485"/>
                </a:cubicBezTo>
                <a:cubicBezTo>
                  <a:pt x="432" y="482"/>
                  <a:pt x="475" y="486"/>
                  <a:pt x="516" y="477"/>
                </a:cubicBezTo>
                <a:cubicBezTo>
                  <a:pt x="525" y="475"/>
                  <a:pt x="531" y="463"/>
                  <a:pt x="532" y="453"/>
                </a:cubicBezTo>
                <a:cubicBezTo>
                  <a:pt x="538" y="348"/>
                  <a:pt x="544" y="331"/>
                  <a:pt x="477" y="287"/>
                </a:cubicBezTo>
                <a:cubicBezTo>
                  <a:pt x="491" y="248"/>
                  <a:pt x="516" y="226"/>
                  <a:pt x="548" y="201"/>
                </a:cubicBezTo>
                <a:cubicBezTo>
                  <a:pt x="563" y="189"/>
                  <a:pt x="595" y="169"/>
                  <a:pt x="595" y="169"/>
                </a:cubicBezTo>
                <a:cubicBezTo>
                  <a:pt x="560" y="113"/>
                  <a:pt x="598" y="76"/>
                  <a:pt x="524" y="51"/>
                </a:cubicBezTo>
                <a:cubicBezTo>
                  <a:pt x="451" y="0"/>
                  <a:pt x="511" y="8"/>
                  <a:pt x="390" y="19"/>
                </a:cubicBezTo>
                <a:cubicBezTo>
                  <a:pt x="360" y="40"/>
                  <a:pt x="326" y="47"/>
                  <a:pt x="295" y="66"/>
                </a:cubicBezTo>
                <a:cubicBezTo>
                  <a:pt x="182" y="41"/>
                  <a:pt x="310" y="39"/>
                  <a:pt x="106" y="51"/>
                </a:cubicBezTo>
                <a:cubicBezTo>
                  <a:pt x="68" y="105"/>
                  <a:pt x="90" y="148"/>
                  <a:pt x="90" y="2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8" name="Freeform 18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8323104" y="201612"/>
            <a:ext cx="696635" cy="719138"/>
          </a:xfrm>
          <a:custGeom>
            <a:avLst/>
            <a:gdLst>
              <a:gd name="T0" fmla="*/ 44 w 598"/>
              <a:gd name="T1" fmla="*/ 74 h 597"/>
              <a:gd name="T2" fmla="*/ 16 w 598"/>
              <a:gd name="T3" fmla="*/ 71 h 597"/>
              <a:gd name="T4" fmla="*/ 3 w 598"/>
              <a:gd name="T5" fmla="*/ 83 h 597"/>
              <a:gd name="T6" fmla="*/ 3 w 598"/>
              <a:gd name="T7" fmla="*/ 106 h 597"/>
              <a:gd name="T8" fmla="*/ 40 w 598"/>
              <a:gd name="T9" fmla="*/ 135 h 597"/>
              <a:gd name="T10" fmla="*/ 51 w 598"/>
              <a:gd name="T11" fmla="*/ 177 h 597"/>
              <a:gd name="T12" fmla="*/ 80 w 598"/>
              <a:gd name="T13" fmla="*/ 190 h 597"/>
              <a:gd name="T14" fmla="*/ 89 w 598"/>
              <a:gd name="T15" fmla="*/ 145 h 597"/>
              <a:gd name="T16" fmla="*/ 93 w 598"/>
              <a:gd name="T17" fmla="*/ 153 h 597"/>
              <a:gd name="T18" fmla="*/ 106 w 598"/>
              <a:gd name="T19" fmla="*/ 161 h 597"/>
              <a:gd name="T20" fmla="*/ 140 w 598"/>
              <a:gd name="T21" fmla="*/ 159 h 597"/>
              <a:gd name="T22" fmla="*/ 144 w 598"/>
              <a:gd name="T23" fmla="*/ 150 h 597"/>
              <a:gd name="T24" fmla="*/ 130 w 598"/>
              <a:gd name="T25" fmla="*/ 95 h 597"/>
              <a:gd name="T26" fmla="*/ 150 w 598"/>
              <a:gd name="T27" fmla="*/ 67 h 597"/>
              <a:gd name="T28" fmla="*/ 163 w 598"/>
              <a:gd name="T29" fmla="*/ 56 h 597"/>
              <a:gd name="T30" fmla="*/ 143 w 598"/>
              <a:gd name="T31" fmla="*/ 17 h 597"/>
              <a:gd name="T32" fmla="*/ 106 w 598"/>
              <a:gd name="T33" fmla="*/ 6 h 597"/>
              <a:gd name="T34" fmla="*/ 80 w 598"/>
              <a:gd name="T35" fmla="*/ 22 h 597"/>
              <a:gd name="T36" fmla="*/ 29 w 598"/>
              <a:gd name="T37" fmla="*/ 17 h 597"/>
              <a:gd name="T38" fmla="*/ 25 w 598"/>
              <a:gd name="T39" fmla="*/ 71 h 59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8" h="597">
                <a:moveTo>
                  <a:pt x="161" y="224"/>
                </a:moveTo>
                <a:cubicBezTo>
                  <a:pt x="134" y="183"/>
                  <a:pt x="98" y="194"/>
                  <a:pt x="59" y="216"/>
                </a:cubicBezTo>
                <a:cubicBezTo>
                  <a:pt x="42" y="225"/>
                  <a:pt x="11" y="248"/>
                  <a:pt x="11" y="248"/>
                </a:cubicBezTo>
                <a:cubicBezTo>
                  <a:pt x="0" y="285"/>
                  <a:pt x="1" y="269"/>
                  <a:pt x="11" y="319"/>
                </a:cubicBezTo>
                <a:cubicBezTo>
                  <a:pt x="28" y="405"/>
                  <a:pt x="64" y="397"/>
                  <a:pt x="146" y="406"/>
                </a:cubicBezTo>
                <a:cubicBezTo>
                  <a:pt x="151" y="469"/>
                  <a:pt x="137" y="500"/>
                  <a:pt x="185" y="532"/>
                </a:cubicBezTo>
                <a:cubicBezTo>
                  <a:pt x="207" y="597"/>
                  <a:pt x="212" y="579"/>
                  <a:pt x="295" y="571"/>
                </a:cubicBezTo>
                <a:cubicBezTo>
                  <a:pt x="359" y="531"/>
                  <a:pt x="290" y="583"/>
                  <a:pt x="327" y="437"/>
                </a:cubicBezTo>
                <a:cubicBezTo>
                  <a:pt x="329" y="428"/>
                  <a:pt x="336" y="454"/>
                  <a:pt x="343" y="461"/>
                </a:cubicBezTo>
                <a:cubicBezTo>
                  <a:pt x="358" y="476"/>
                  <a:pt x="371" y="478"/>
                  <a:pt x="390" y="485"/>
                </a:cubicBezTo>
                <a:cubicBezTo>
                  <a:pt x="432" y="482"/>
                  <a:pt x="475" y="486"/>
                  <a:pt x="516" y="477"/>
                </a:cubicBezTo>
                <a:cubicBezTo>
                  <a:pt x="525" y="475"/>
                  <a:pt x="531" y="463"/>
                  <a:pt x="532" y="453"/>
                </a:cubicBezTo>
                <a:cubicBezTo>
                  <a:pt x="538" y="348"/>
                  <a:pt x="544" y="331"/>
                  <a:pt x="477" y="287"/>
                </a:cubicBezTo>
                <a:cubicBezTo>
                  <a:pt x="491" y="248"/>
                  <a:pt x="516" y="226"/>
                  <a:pt x="548" y="201"/>
                </a:cubicBezTo>
                <a:cubicBezTo>
                  <a:pt x="563" y="189"/>
                  <a:pt x="595" y="169"/>
                  <a:pt x="595" y="169"/>
                </a:cubicBezTo>
                <a:cubicBezTo>
                  <a:pt x="560" y="113"/>
                  <a:pt x="598" y="76"/>
                  <a:pt x="524" y="51"/>
                </a:cubicBezTo>
                <a:cubicBezTo>
                  <a:pt x="451" y="0"/>
                  <a:pt x="511" y="8"/>
                  <a:pt x="390" y="19"/>
                </a:cubicBezTo>
                <a:cubicBezTo>
                  <a:pt x="360" y="40"/>
                  <a:pt x="326" y="47"/>
                  <a:pt x="295" y="66"/>
                </a:cubicBezTo>
                <a:cubicBezTo>
                  <a:pt x="182" y="41"/>
                  <a:pt x="310" y="39"/>
                  <a:pt x="106" y="51"/>
                </a:cubicBezTo>
                <a:cubicBezTo>
                  <a:pt x="68" y="105"/>
                  <a:pt x="90" y="148"/>
                  <a:pt x="90" y="2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9" name="Freeform 18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195699" y="430212"/>
            <a:ext cx="774039" cy="566738"/>
          </a:xfrm>
          <a:custGeom>
            <a:avLst/>
            <a:gdLst>
              <a:gd name="T0" fmla="*/ 67 w 598"/>
              <a:gd name="T1" fmla="*/ 29 h 597"/>
              <a:gd name="T2" fmla="*/ 25 w 598"/>
              <a:gd name="T3" fmla="*/ 28 h 597"/>
              <a:gd name="T4" fmla="*/ 5 w 598"/>
              <a:gd name="T5" fmla="*/ 32 h 597"/>
              <a:gd name="T6" fmla="*/ 5 w 598"/>
              <a:gd name="T7" fmla="*/ 41 h 597"/>
              <a:gd name="T8" fmla="*/ 60 w 598"/>
              <a:gd name="T9" fmla="*/ 52 h 597"/>
              <a:gd name="T10" fmla="*/ 77 w 598"/>
              <a:gd name="T11" fmla="*/ 68 h 597"/>
              <a:gd name="T12" fmla="*/ 123 w 598"/>
              <a:gd name="T13" fmla="*/ 73 h 597"/>
              <a:gd name="T14" fmla="*/ 136 w 598"/>
              <a:gd name="T15" fmla="*/ 56 h 597"/>
              <a:gd name="T16" fmla="*/ 142 w 598"/>
              <a:gd name="T17" fmla="*/ 59 h 597"/>
              <a:gd name="T18" fmla="*/ 161 w 598"/>
              <a:gd name="T19" fmla="*/ 62 h 597"/>
              <a:gd name="T20" fmla="*/ 214 w 598"/>
              <a:gd name="T21" fmla="*/ 61 h 597"/>
              <a:gd name="T22" fmla="*/ 221 w 598"/>
              <a:gd name="T23" fmla="*/ 58 h 597"/>
              <a:gd name="T24" fmla="*/ 197 w 598"/>
              <a:gd name="T25" fmla="*/ 37 h 597"/>
              <a:gd name="T26" fmla="*/ 227 w 598"/>
              <a:gd name="T27" fmla="*/ 26 h 597"/>
              <a:gd name="T28" fmla="*/ 247 w 598"/>
              <a:gd name="T29" fmla="*/ 22 h 597"/>
              <a:gd name="T30" fmla="*/ 218 w 598"/>
              <a:gd name="T31" fmla="*/ 7 h 597"/>
              <a:gd name="T32" fmla="*/ 161 w 598"/>
              <a:gd name="T33" fmla="*/ 2 h 597"/>
              <a:gd name="T34" fmla="*/ 123 w 598"/>
              <a:gd name="T35" fmla="*/ 8 h 597"/>
              <a:gd name="T36" fmla="*/ 44 w 598"/>
              <a:gd name="T37" fmla="*/ 7 h 597"/>
              <a:gd name="T38" fmla="*/ 38 w 598"/>
              <a:gd name="T39" fmla="*/ 28 h 59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8" h="597">
                <a:moveTo>
                  <a:pt x="161" y="224"/>
                </a:moveTo>
                <a:cubicBezTo>
                  <a:pt x="134" y="183"/>
                  <a:pt x="98" y="194"/>
                  <a:pt x="59" y="216"/>
                </a:cubicBezTo>
                <a:cubicBezTo>
                  <a:pt x="42" y="225"/>
                  <a:pt x="11" y="248"/>
                  <a:pt x="11" y="248"/>
                </a:cubicBezTo>
                <a:cubicBezTo>
                  <a:pt x="0" y="285"/>
                  <a:pt x="1" y="269"/>
                  <a:pt x="11" y="319"/>
                </a:cubicBezTo>
                <a:cubicBezTo>
                  <a:pt x="28" y="405"/>
                  <a:pt x="64" y="397"/>
                  <a:pt x="146" y="406"/>
                </a:cubicBezTo>
                <a:cubicBezTo>
                  <a:pt x="151" y="469"/>
                  <a:pt x="137" y="500"/>
                  <a:pt x="185" y="532"/>
                </a:cubicBezTo>
                <a:cubicBezTo>
                  <a:pt x="207" y="597"/>
                  <a:pt x="212" y="579"/>
                  <a:pt x="295" y="571"/>
                </a:cubicBezTo>
                <a:cubicBezTo>
                  <a:pt x="359" y="531"/>
                  <a:pt x="290" y="583"/>
                  <a:pt x="327" y="437"/>
                </a:cubicBezTo>
                <a:cubicBezTo>
                  <a:pt x="329" y="428"/>
                  <a:pt x="336" y="454"/>
                  <a:pt x="343" y="461"/>
                </a:cubicBezTo>
                <a:cubicBezTo>
                  <a:pt x="358" y="476"/>
                  <a:pt x="371" y="478"/>
                  <a:pt x="390" y="485"/>
                </a:cubicBezTo>
                <a:cubicBezTo>
                  <a:pt x="432" y="482"/>
                  <a:pt x="475" y="486"/>
                  <a:pt x="516" y="477"/>
                </a:cubicBezTo>
                <a:cubicBezTo>
                  <a:pt x="525" y="475"/>
                  <a:pt x="531" y="463"/>
                  <a:pt x="532" y="453"/>
                </a:cubicBezTo>
                <a:cubicBezTo>
                  <a:pt x="538" y="348"/>
                  <a:pt x="544" y="331"/>
                  <a:pt x="477" y="287"/>
                </a:cubicBezTo>
                <a:cubicBezTo>
                  <a:pt x="491" y="248"/>
                  <a:pt x="516" y="226"/>
                  <a:pt x="548" y="201"/>
                </a:cubicBezTo>
                <a:cubicBezTo>
                  <a:pt x="563" y="189"/>
                  <a:pt x="595" y="169"/>
                  <a:pt x="595" y="169"/>
                </a:cubicBezTo>
                <a:cubicBezTo>
                  <a:pt x="560" y="113"/>
                  <a:pt x="598" y="76"/>
                  <a:pt x="524" y="51"/>
                </a:cubicBezTo>
                <a:cubicBezTo>
                  <a:pt x="451" y="0"/>
                  <a:pt x="511" y="8"/>
                  <a:pt x="390" y="19"/>
                </a:cubicBezTo>
                <a:cubicBezTo>
                  <a:pt x="360" y="40"/>
                  <a:pt x="326" y="47"/>
                  <a:pt x="295" y="66"/>
                </a:cubicBezTo>
                <a:cubicBezTo>
                  <a:pt x="182" y="41"/>
                  <a:pt x="310" y="39"/>
                  <a:pt x="106" y="51"/>
                </a:cubicBezTo>
                <a:cubicBezTo>
                  <a:pt x="68" y="105"/>
                  <a:pt x="90" y="148"/>
                  <a:pt x="90" y="2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0" name="Freeform 182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19585818">
            <a:off x="4762526" y="887412"/>
            <a:ext cx="1238462" cy="990600"/>
          </a:xfrm>
          <a:custGeom>
            <a:avLst/>
            <a:gdLst>
              <a:gd name="T0" fmla="*/ 205 w 790"/>
              <a:gd name="T1" fmla="*/ 308 h 551"/>
              <a:gd name="T2" fmla="*/ 247 w 790"/>
              <a:gd name="T3" fmla="*/ 112 h 551"/>
              <a:gd name="T4" fmla="*/ 436 w 790"/>
              <a:gd name="T5" fmla="*/ 100 h 551"/>
              <a:gd name="T6" fmla="*/ 451 w 790"/>
              <a:gd name="T7" fmla="*/ 138 h 551"/>
              <a:gd name="T8" fmla="*/ 620 w 790"/>
              <a:gd name="T9" fmla="*/ 410 h 551"/>
              <a:gd name="T10" fmla="*/ 683 w 790"/>
              <a:gd name="T11" fmla="*/ 475 h 551"/>
              <a:gd name="T12" fmla="*/ 620 w 790"/>
              <a:gd name="T13" fmla="*/ 840 h 551"/>
              <a:gd name="T14" fmla="*/ 514 w 790"/>
              <a:gd name="T15" fmla="*/ 812 h 551"/>
              <a:gd name="T16" fmla="*/ 507 w 790"/>
              <a:gd name="T17" fmla="*/ 775 h 551"/>
              <a:gd name="T18" fmla="*/ 465 w 790"/>
              <a:gd name="T19" fmla="*/ 735 h 551"/>
              <a:gd name="T20" fmla="*/ 423 w 790"/>
              <a:gd name="T21" fmla="*/ 865 h 551"/>
              <a:gd name="T22" fmla="*/ 380 w 790"/>
              <a:gd name="T23" fmla="*/ 891 h 551"/>
              <a:gd name="T24" fmla="*/ 359 w 790"/>
              <a:gd name="T25" fmla="*/ 906 h 551"/>
              <a:gd name="T26" fmla="*/ 261 w 790"/>
              <a:gd name="T27" fmla="*/ 891 h 551"/>
              <a:gd name="T28" fmla="*/ 232 w 790"/>
              <a:gd name="T29" fmla="*/ 775 h 551"/>
              <a:gd name="T30" fmla="*/ 225 w 790"/>
              <a:gd name="T31" fmla="*/ 684 h 551"/>
              <a:gd name="T32" fmla="*/ 219 w 790"/>
              <a:gd name="T33" fmla="*/ 646 h 551"/>
              <a:gd name="T34" fmla="*/ 205 w 790"/>
              <a:gd name="T35" fmla="*/ 684 h 551"/>
              <a:gd name="T36" fmla="*/ 119 w 790"/>
              <a:gd name="T37" fmla="*/ 775 h 551"/>
              <a:gd name="T38" fmla="*/ 0 w 790"/>
              <a:gd name="T39" fmla="*/ 695 h 551"/>
              <a:gd name="T40" fmla="*/ 8 w 790"/>
              <a:gd name="T41" fmla="*/ 502 h 551"/>
              <a:gd name="T42" fmla="*/ 43 w 790"/>
              <a:gd name="T43" fmla="*/ 385 h 551"/>
              <a:gd name="T44" fmla="*/ 50 w 790"/>
              <a:gd name="T45" fmla="*/ 152 h 551"/>
              <a:gd name="T46" fmla="*/ 85 w 790"/>
              <a:gd name="T47" fmla="*/ 100 h 551"/>
              <a:gd name="T48" fmla="*/ 126 w 790"/>
              <a:gd name="T49" fmla="*/ 75 h 551"/>
              <a:gd name="T50" fmla="*/ 219 w 790"/>
              <a:gd name="T51" fmla="*/ 138 h 5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0" h="551">
                <a:moveTo>
                  <a:pt x="229" y="187"/>
                </a:moveTo>
                <a:cubicBezTo>
                  <a:pt x="246" y="137"/>
                  <a:pt x="230" y="99"/>
                  <a:pt x="276" y="68"/>
                </a:cubicBezTo>
                <a:cubicBezTo>
                  <a:pt x="323" y="0"/>
                  <a:pt x="418" y="37"/>
                  <a:pt x="489" y="61"/>
                </a:cubicBezTo>
                <a:cubicBezTo>
                  <a:pt x="494" y="69"/>
                  <a:pt x="504" y="75"/>
                  <a:pt x="505" y="84"/>
                </a:cubicBezTo>
                <a:cubicBezTo>
                  <a:pt x="534" y="303"/>
                  <a:pt x="440" y="239"/>
                  <a:pt x="694" y="250"/>
                </a:cubicBezTo>
                <a:cubicBezTo>
                  <a:pt x="730" y="259"/>
                  <a:pt x="744" y="258"/>
                  <a:pt x="765" y="289"/>
                </a:cubicBezTo>
                <a:cubicBezTo>
                  <a:pt x="787" y="378"/>
                  <a:pt x="790" y="478"/>
                  <a:pt x="694" y="510"/>
                </a:cubicBezTo>
                <a:cubicBezTo>
                  <a:pt x="654" y="507"/>
                  <a:pt x="605" y="522"/>
                  <a:pt x="576" y="494"/>
                </a:cubicBezTo>
                <a:cubicBezTo>
                  <a:pt x="570" y="488"/>
                  <a:pt x="573" y="477"/>
                  <a:pt x="568" y="471"/>
                </a:cubicBezTo>
                <a:cubicBezTo>
                  <a:pt x="557" y="457"/>
                  <a:pt x="537" y="452"/>
                  <a:pt x="521" y="447"/>
                </a:cubicBezTo>
                <a:cubicBezTo>
                  <a:pt x="514" y="483"/>
                  <a:pt x="510" y="509"/>
                  <a:pt x="473" y="526"/>
                </a:cubicBezTo>
                <a:cubicBezTo>
                  <a:pt x="458" y="533"/>
                  <a:pt x="442" y="537"/>
                  <a:pt x="426" y="542"/>
                </a:cubicBezTo>
                <a:cubicBezTo>
                  <a:pt x="418" y="545"/>
                  <a:pt x="402" y="550"/>
                  <a:pt x="402" y="550"/>
                </a:cubicBezTo>
                <a:cubicBezTo>
                  <a:pt x="365" y="547"/>
                  <a:pt x="328" y="551"/>
                  <a:pt x="292" y="542"/>
                </a:cubicBezTo>
                <a:cubicBezTo>
                  <a:pt x="267" y="536"/>
                  <a:pt x="260" y="471"/>
                  <a:pt x="260" y="471"/>
                </a:cubicBezTo>
                <a:cubicBezTo>
                  <a:pt x="257" y="453"/>
                  <a:pt x="255" y="434"/>
                  <a:pt x="252" y="416"/>
                </a:cubicBezTo>
                <a:cubicBezTo>
                  <a:pt x="250" y="408"/>
                  <a:pt x="253" y="392"/>
                  <a:pt x="245" y="392"/>
                </a:cubicBezTo>
                <a:cubicBezTo>
                  <a:pt x="235" y="392"/>
                  <a:pt x="236" y="410"/>
                  <a:pt x="229" y="416"/>
                </a:cubicBezTo>
                <a:cubicBezTo>
                  <a:pt x="198" y="443"/>
                  <a:pt x="166" y="449"/>
                  <a:pt x="134" y="471"/>
                </a:cubicBezTo>
                <a:cubicBezTo>
                  <a:pt x="67" y="466"/>
                  <a:pt x="21" y="485"/>
                  <a:pt x="0" y="423"/>
                </a:cubicBezTo>
                <a:cubicBezTo>
                  <a:pt x="3" y="384"/>
                  <a:pt x="4" y="344"/>
                  <a:pt x="8" y="305"/>
                </a:cubicBezTo>
                <a:cubicBezTo>
                  <a:pt x="11" y="278"/>
                  <a:pt x="47" y="234"/>
                  <a:pt x="47" y="234"/>
                </a:cubicBezTo>
                <a:cubicBezTo>
                  <a:pt x="50" y="187"/>
                  <a:pt x="48" y="139"/>
                  <a:pt x="55" y="92"/>
                </a:cubicBezTo>
                <a:cubicBezTo>
                  <a:pt x="59" y="65"/>
                  <a:pt x="76" y="67"/>
                  <a:pt x="95" y="61"/>
                </a:cubicBezTo>
                <a:cubicBezTo>
                  <a:pt x="111" y="56"/>
                  <a:pt x="142" y="45"/>
                  <a:pt x="142" y="45"/>
                </a:cubicBezTo>
                <a:cubicBezTo>
                  <a:pt x="171" y="48"/>
                  <a:pt x="245" y="32"/>
                  <a:pt x="245" y="8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41" name="Picture 183" descr="o to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9" y="2640012"/>
            <a:ext cx="13932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184" descr="Untitled-1 copy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34" y="2778124"/>
            <a:ext cx="162548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Picture 185" descr="o to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68" y="2640012"/>
            <a:ext cx="13932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186" descr="Untitled-1 copy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11" y="2792412"/>
            <a:ext cx="162548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187" descr="o to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96" y="2716212"/>
            <a:ext cx="13932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Picture 188" descr="o to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65" y="2716212"/>
            <a:ext cx="13932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mmprod_Button10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307138" y="5718175"/>
            <a:ext cx="1144587" cy="407988"/>
            <a:chOff x="3973" y="3602"/>
            <a:chExt cx="721" cy="257"/>
          </a:xfrm>
        </p:grpSpPr>
        <p:sp>
          <p:nvSpPr>
            <p:cNvPr id="21529" name="mmprod_ButtonShape10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1530" name="mmprod_ButtonText105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0000"/>
                  </a:solidFill>
                  <a:latin typeface="Arial" charset="0"/>
                </a:rPr>
                <a:t>Kiểm tra</a:t>
              </a:r>
              <a:endParaRPr lang="en-US" sz="140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1508" name="mmprod_Button106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540625" y="5718175"/>
            <a:ext cx="1146175" cy="407988"/>
            <a:chOff x="4750" y="3602"/>
            <a:chExt cx="722" cy="257"/>
          </a:xfrm>
        </p:grpSpPr>
        <p:sp>
          <p:nvSpPr>
            <p:cNvPr id="21527" name="mmprod_ButtonShape10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1528" name="mmprod_ButtonText107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1509" name="mmprod_title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>
          <a:xfrm>
            <a:off x="539750" y="44450"/>
            <a:ext cx="8229600" cy="792163"/>
          </a:xfrm>
        </p:spPr>
        <p:txBody>
          <a:bodyPr lIns="0" tIns="0" rIns="0" bIns="0">
            <a:noAutofit/>
          </a:bodyPr>
          <a:lstStyle/>
          <a:p>
            <a:pPr algn="l" eaLnBrk="1" hangingPunct="1"/>
            <a:r>
              <a:rPr lang="vi-VN" sz="2000" b="1" u="sng" smtClean="0">
                <a:solidFill>
                  <a:srgbClr val="FF0000"/>
                </a:solidFill>
              </a:rPr>
              <a:t>Câu 1: Những ôtô đi trên đường theo quy tắc nào, con hãy chọn dãy số có quy tắc tương ứng?</a:t>
            </a:r>
            <a:endParaRPr lang="en-US" sz="2000" b="1" dirty="0" smtClean="0">
              <a:solidFill>
                <a:srgbClr val="0000CC"/>
              </a:solidFill>
            </a:endParaRPr>
          </a:p>
        </p:txBody>
      </p:sp>
      <p:sp>
        <p:nvSpPr>
          <p:cNvPr id="58583" name="mmprod_feedback_700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32012" y="5922169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  <p:grpSp>
        <p:nvGrpSpPr>
          <p:cNvPr id="11" name="mmprod_answer10151"/>
          <p:cNvGrpSpPr/>
          <p:nvPr>
            <p:custDataLst>
              <p:tags r:id="rId16"/>
            </p:custDataLst>
          </p:nvPr>
        </p:nvGrpSpPr>
        <p:grpSpPr>
          <a:xfrm>
            <a:off x="468313" y="4508500"/>
            <a:ext cx="5756275" cy="427038"/>
            <a:chOff x="468313" y="4508500"/>
            <a:chExt cx="5756275" cy="427038"/>
          </a:xfrm>
        </p:grpSpPr>
        <p:sp>
          <p:nvSpPr>
            <p:cNvPr id="21524" name="mmprod_s2_104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74713" y="4508500"/>
              <a:ext cx="4540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dirty="0">
                  <a:solidFill>
                    <a:srgbClr val="FF0000"/>
                  </a:solidFill>
                  <a:latin typeface="Arial" charset="0"/>
                </a:rPr>
                <a:t>A)</a:t>
              </a:r>
              <a:r>
                <a:rPr lang="en-US" sz="2800" dirty="0">
                  <a:latin typeface="Arial" charset="0"/>
                </a:rPr>
                <a:t> </a:t>
              </a:r>
            </a:p>
          </p:txBody>
        </p:sp>
        <p:sp>
          <p:nvSpPr>
            <p:cNvPr id="21525" name="mmprod_s1_1021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331913" y="4508500"/>
              <a:ext cx="48926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0000CC"/>
                  </a:solidFill>
                  <a:latin typeface="Arial" charset="0"/>
                </a:rPr>
                <a:t>1-1-1-1</a:t>
              </a:r>
              <a:endParaRPr lang="en-US" sz="3200" b="1" dirty="0">
                <a:solidFill>
                  <a:srgbClr val="0000CC"/>
                </a:solidFill>
                <a:latin typeface="Arial" charset="0"/>
              </a:endParaRPr>
            </a:p>
          </p:txBody>
        </p:sp>
        <p:pic>
          <p:nvPicPr>
            <p:cNvPr id="10" name="mmprod_answer_input1015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13" y="4621213"/>
              <a:ext cx="205646" cy="204522"/>
            </a:xfrm>
            <a:prstGeom prst="rect">
              <a:avLst/>
            </a:prstGeom>
          </p:spPr>
        </p:pic>
      </p:grpSp>
      <p:grpSp>
        <p:nvGrpSpPr>
          <p:cNvPr id="13" name="mmprod_answer10153"/>
          <p:cNvGrpSpPr/>
          <p:nvPr>
            <p:custDataLst>
              <p:tags r:id="rId17"/>
            </p:custDataLst>
          </p:nvPr>
        </p:nvGrpSpPr>
        <p:grpSpPr>
          <a:xfrm>
            <a:off x="468313" y="5229225"/>
            <a:ext cx="5756275" cy="427038"/>
            <a:chOff x="468313" y="5229225"/>
            <a:chExt cx="5756275" cy="427038"/>
          </a:xfrm>
        </p:grpSpPr>
        <p:sp>
          <p:nvSpPr>
            <p:cNvPr id="21521" name="mmprod_s2_1042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74713" y="5229225"/>
              <a:ext cx="4540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B)</a:t>
              </a:r>
              <a:r>
                <a:rPr lang="en-US" sz="2800">
                  <a:latin typeface="Arial" charset="0"/>
                </a:rPr>
                <a:t> </a:t>
              </a:r>
            </a:p>
          </p:txBody>
        </p:sp>
        <p:sp>
          <p:nvSpPr>
            <p:cNvPr id="21522" name="mmprod_s1_1022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331913" y="5229225"/>
              <a:ext cx="48926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0000CC"/>
                  </a:solidFill>
                  <a:latin typeface="Arial" charset="0"/>
                </a:rPr>
                <a:t>1-2-1-2</a:t>
              </a:r>
              <a:endParaRPr lang="en-US" sz="3200" b="1" dirty="0">
                <a:solidFill>
                  <a:srgbClr val="0000CC"/>
                </a:solidFill>
                <a:latin typeface="Arial" charset="0"/>
              </a:endParaRPr>
            </a:p>
          </p:txBody>
        </p:sp>
        <p:pic>
          <p:nvPicPr>
            <p:cNvPr id="12" name="mmprod_answer_input10153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13" y="534193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155"/>
          <p:cNvGrpSpPr/>
          <p:nvPr>
            <p:custDataLst>
              <p:tags r:id="rId18"/>
            </p:custDataLst>
          </p:nvPr>
        </p:nvGrpSpPr>
        <p:grpSpPr>
          <a:xfrm>
            <a:off x="4500563" y="4508500"/>
            <a:ext cx="5756275" cy="427038"/>
            <a:chOff x="4500563" y="4508500"/>
            <a:chExt cx="5756275" cy="427038"/>
          </a:xfrm>
        </p:grpSpPr>
        <p:sp>
          <p:nvSpPr>
            <p:cNvPr id="21518" name="mmprod_s2_104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906963" y="4508500"/>
              <a:ext cx="474663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dirty="0">
                  <a:solidFill>
                    <a:srgbClr val="FF0000"/>
                  </a:solidFill>
                  <a:latin typeface="Arial" charset="0"/>
                </a:rPr>
                <a:t>C)</a:t>
              </a:r>
              <a:r>
                <a:rPr lang="en-US" sz="2800" dirty="0">
                  <a:latin typeface="Arial" charset="0"/>
                </a:rPr>
                <a:t> </a:t>
              </a:r>
            </a:p>
          </p:txBody>
        </p:sp>
        <p:sp>
          <p:nvSpPr>
            <p:cNvPr id="21519" name="mmprod_s1_1023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376863" y="4508500"/>
              <a:ext cx="48799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0000CC"/>
                  </a:solidFill>
                  <a:latin typeface="Arial" charset="0"/>
                </a:rPr>
                <a:t>2-2-2-2</a:t>
              </a:r>
              <a:endParaRPr lang="en-US" sz="3200" b="1" dirty="0">
                <a:solidFill>
                  <a:srgbClr val="0000CC"/>
                </a:solidFill>
                <a:latin typeface="Arial" charset="0"/>
              </a:endParaRPr>
            </a:p>
          </p:txBody>
        </p:sp>
        <p:pic>
          <p:nvPicPr>
            <p:cNvPr id="14" name="mmprod_answer_input10155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4621213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157"/>
          <p:cNvGrpSpPr/>
          <p:nvPr>
            <p:custDataLst>
              <p:tags r:id="rId19"/>
            </p:custDataLst>
          </p:nvPr>
        </p:nvGrpSpPr>
        <p:grpSpPr>
          <a:xfrm>
            <a:off x="4500563" y="5157788"/>
            <a:ext cx="5756275" cy="427037"/>
            <a:chOff x="4500563" y="5157788"/>
            <a:chExt cx="5756275" cy="427037"/>
          </a:xfrm>
        </p:grpSpPr>
        <p:sp>
          <p:nvSpPr>
            <p:cNvPr id="21515" name="mmprod_s2_104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906963" y="5157788"/>
              <a:ext cx="4746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dirty="0">
                  <a:solidFill>
                    <a:srgbClr val="FF0000"/>
                  </a:solidFill>
                  <a:latin typeface="Arial" charset="0"/>
                </a:rPr>
                <a:t>D)</a:t>
              </a:r>
              <a:r>
                <a:rPr lang="en-US" sz="2800" dirty="0">
                  <a:latin typeface="Arial" charset="0"/>
                </a:rPr>
                <a:t> </a:t>
              </a:r>
            </a:p>
          </p:txBody>
        </p:sp>
        <p:sp>
          <p:nvSpPr>
            <p:cNvPr id="21516" name="mmprod_s1_102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376863" y="5157788"/>
              <a:ext cx="48799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0000CC"/>
                  </a:solidFill>
                  <a:latin typeface="Arial" charset="0"/>
                </a:rPr>
                <a:t>1-3-1-3</a:t>
              </a:r>
              <a:endParaRPr lang="en-US" sz="3200" b="1" dirty="0">
                <a:solidFill>
                  <a:srgbClr val="0000CC"/>
                </a:solidFill>
                <a:latin typeface="Arial" charset="0"/>
              </a:endParaRPr>
            </a:p>
          </p:txBody>
        </p:sp>
        <p:pic>
          <p:nvPicPr>
            <p:cNvPr id="16" name="mmprod_answer_input1015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563" y="5270500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585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55" name="Group 13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564" name="Picture 137" descr="bo"/>
            <p:cNvPicPr>
              <a:picLocks noChangeAspect="1" noChangeArrowheads="1"/>
            </p:cNvPicPr>
            <p:nvPr/>
          </p:nvPicPr>
          <p:blipFill>
            <a:blip r:embed="rId27">
              <a:lum bright="24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08"/>
            <a:stretch>
              <a:fillRect/>
            </a:stretch>
          </p:blipFill>
          <p:spPr bwMode="auto">
            <a:xfrm>
              <a:off x="0" y="1488"/>
              <a:ext cx="5760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5" name="Picture 138" descr="bi1"/>
            <p:cNvPicPr>
              <a:picLocks noChangeAspect="1" noChangeArrowheads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56" name="Picture 139" descr="Cartoon Boat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065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140" descr="Cartoon Sailboat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882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141" descr="Cartoon Sailboat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836">
            <a:off x="7767638" y="2514600"/>
            <a:ext cx="12239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142" descr="Cartoon Boat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11366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143" descr="Cartoon Boat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12080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144" descr="Cartoon Sailboat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633">
            <a:off x="4264025" y="2136775"/>
            <a:ext cx="1030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2" name="Picture 145" descr="Cartoon Boat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13509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146" descr="Cartoon Sailboat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2239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50825" y="0"/>
            <a:ext cx="8229600" cy="1143000"/>
          </a:xfrm>
        </p:spPr>
        <p:txBody>
          <a:bodyPr lIns="0" tIns="0" rIns="0" bIns="0">
            <a:noAutofit/>
          </a:bodyPr>
          <a:lstStyle/>
          <a:p>
            <a:pPr algn="l" eaLnBrk="1" hangingPunct="1"/>
            <a:r>
              <a:rPr lang="vi-VN" sz="2000" b="1" i="1" u="sng" smtClean="0">
                <a:solidFill>
                  <a:srgbClr val="FF0000"/>
                </a:solidFill>
              </a:rPr>
              <a:t>Câu 2: Những chiếc thuyền đang xếp hàng ra khơi theo quy tắc nào, con hãy chọn đáp án đúng cho quy tắc đó!</a:t>
            </a:r>
            <a:endParaRPr lang="en-US" sz="2000" b="1" dirty="0" smtClean="0">
              <a:solidFill>
                <a:srgbClr val="0000CC"/>
              </a:solidFill>
            </a:endParaRPr>
          </a:p>
        </p:txBody>
      </p:sp>
      <p:grpSp>
        <p:nvGrpSpPr>
          <p:cNvPr id="22532" name="mmprod_Button10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07138" y="5718175"/>
            <a:ext cx="1289050" cy="590550"/>
            <a:chOff x="3973" y="3602"/>
            <a:chExt cx="721" cy="257"/>
          </a:xfrm>
        </p:grpSpPr>
        <p:sp>
          <p:nvSpPr>
            <p:cNvPr id="22553" name="mmprod_ButtonShape10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2554" name="mmprod_ButtonText10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Kiểm tra</a:t>
              </a:r>
              <a:endParaRPr lang="en-US" sz="140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2533" name="mmprod_Button10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540625" y="5718175"/>
            <a:ext cx="1208088" cy="590550"/>
            <a:chOff x="4750" y="3602"/>
            <a:chExt cx="722" cy="257"/>
          </a:xfrm>
        </p:grpSpPr>
        <p:sp>
          <p:nvSpPr>
            <p:cNvPr id="22551" name="mmprod_ButtonShape10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2552" name="mmprod_ButtonText10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61604" name="mmprod_feedback_700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4162" y="5754941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  <p:grpSp>
        <p:nvGrpSpPr>
          <p:cNvPr id="11" name="mmprod_answer10171"/>
          <p:cNvGrpSpPr/>
          <p:nvPr>
            <p:custDataLst>
              <p:tags r:id="rId6"/>
            </p:custDataLst>
          </p:nvPr>
        </p:nvGrpSpPr>
        <p:grpSpPr>
          <a:xfrm>
            <a:off x="611188" y="4005263"/>
            <a:ext cx="5756275" cy="427037"/>
            <a:chOff x="611188" y="4005263"/>
            <a:chExt cx="5756275" cy="427037"/>
          </a:xfrm>
        </p:grpSpPr>
        <p:sp>
          <p:nvSpPr>
            <p:cNvPr id="22548" name="mmprod_s2_104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017588" y="4005263"/>
              <a:ext cx="45402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dirty="0">
                  <a:solidFill>
                    <a:srgbClr val="0000CC"/>
                  </a:solidFill>
                  <a:latin typeface="Arial" charset="0"/>
                </a:rPr>
                <a:t>A)</a:t>
              </a:r>
              <a:r>
                <a:rPr lang="en-US" sz="2800" u="sng" dirty="0">
                  <a:latin typeface="Arial" charset="0"/>
                </a:rPr>
                <a:t> </a:t>
              </a:r>
            </a:p>
          </p:txBody>
        </p:sp>
        <p:sp>
          <p:nvSpPr>
            <p:cNvPr id="22549" name="mmprod_s1_10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474788" y="4005263"/>
              <a:ext cx="48926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1-1-1-1</a:t>
              </a:r>
              <a:endParaRPr lang="en-US" sz="3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10" name="mmprod_answer_input1017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88" y="4117975"/>
              <a:ext cx="205646" cy="204522"/>
            </a:xfrm>
            <a:prstGeom prst="rect">
              <a:avLst/>
            </a:prstGeom>
          </p:spPr>
        </p:pic>
      </p:grpSp>
      <p:grpSp>
        <p:nvGrpSpPr>
          <p:cNvPr id="13" name="mmprod_answer10173"/>
          <p:cNvGrpSpPr/>
          <p:nvPr>
            <p:custDataLst>
              <p:tags r:id="rId7"/>
            </p:custDataLst>
          </p:nvPr>
        </p:nvGrpSpPr>
        <p:grpSpPr>
          <a:xfrm>
            <a:off x="611188" y="4941888"/>
            <a:ext cx="5756275" cy="427037"/>
            <a:chOff x="611188" y="4941888"/>
            <a:chExt cx="5756275" cy="427037"/>
          </a:xfrm>
        </p:grpSpPr>
        <p:sp>
          <p:nvSpPr>
            <p:cNvPr id="22545" name="mmprod_s2_104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017588" y="4941888"/>
              <a:ext cx="45402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</a:rPr>
                <a:t>B)</a:t>
              </a:r>
              <a:r>
                <a:rPr lang="en-US" sz="2800">
                  <a:solidFill>
                    <a:srgbClr val="0000CC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2546" name="mmprod_s1_102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474788" y="4941888"/>
              <a:ext cx="48926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1-1-2-1-1-2</a:t>
              </a:r>
              <a:endParaRPr lang="en-US" sz="3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12" name="mmprod_answer_input1017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88" y="5054600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175"/>
          <p:cNvGrpSpPr/>
          <p:nvPr>
            <p:custDataLst>
              <p:tags r:id="rId8"/>
            </p:custDataLst>
          </p:nvPr>
        </p:nvGrpSpPr>
        <p:grpSpPr>
          <a:xfrm>
            <a:off x="5076825" y="4005263"/>
            <a:ext cx="5756275" cy="427037"/>
            <a:chOff x="5076825" y="4005263"/>
            <a:chExt cx="5756275" cy="427037"/>
          </a:xfrm>
        </p:grpSpPr>
        <p:sp>
          <p:nvSpPr>
            <p:cNvPr id="22542" name="mmprod_s2_1043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483225" y="4005263"/>
              <a:ext cx="4746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u="sng" dirty="0">
                  <a:solidFill>
                    <a:srgbClr val="0000CC"/>
                  </a:solidFill>
                  <a:latin typeface="Arial" charset="0"/>
                </a:rPr>
                <a:t>C)</a:t>
              </a:r>
              <a:r>
                <a:rPr lang="en-US" sz="2800" u="sng" dirty="0">
                  <a:latin typeface="Arial" charset="0"/>
                </a:rPr>
                <a:t> </a:t>
              </a:r>
            </a:p>
          </p:txBody>
        </p:sp>
        <p:sp>
          <p:nvSpPr>
            <p:cNvPr id="22543" name="mmprod_s1_1023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953125" y="4005263"/>
              <a:ext cx="48799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1-2-1-2</a:t>
              </a:r>
              <a:endParaRPr lang="en-US" sz="3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14" name="mmprod_answer_input1017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825" y="4117975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177"/>
          <p:cNvGrpSpPr/>
          <p:nvPr>
            <p:custDataLst>
              <p:tags r:id="rId9"/>
            </p:custDataLst>
          </p:nvPr>
        </p:nvGrpSpPr>
        <p:grpSpPr>
          <a:xfrm>
            <a:off x="5076825" y="4724400"/>
            <a:ext cx="5756275" cy="427038"/>
            <a:chOff x="5076825" y="4724400"/>
            <a:chExt cx="5756275" cy="427038"/>
          </a:xfrm>
        </p:grpSpPr>
        <p:sp>
          <p:nvSpPr>
            <p:cNvPr id="22539" name="mmprod_s2_104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483225" y="4724400"/>
              <a:ext cx="474663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0000CC"/>
                  </a:solidFill>
                  <a:latin typeface="Arial" charset="0"/>
                </a:rPr>
                <a:t>D)</a:t>
              </a:r>
              <a:r>
                <a:rPr lang="en-US" sz="2800" u="sng">
                  <a:latin typeface="Arial" charset="0"/>
                </a:rPr>
                <a:t> </a:t>
              </a:r>
            </a:p>
          </p:txBody>
        </p:sp>
        <p:sp>
          <p:nvSpPr>
            <p:cNvPr id="22540" name="mmprod_s1_1024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953125" y="4724400"/>
              <a:ext cx="48799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2-2-2-2</a:t>
              </a:r>
              <a:endParaRPr lang="en-US" sz="32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16" name="mmprod_answer_input1017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825" y="4837113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616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1" descr="for-business-backgrounds-wallpaper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4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0" y="1163638"/>
            <a:ext cx="9144000" cy="0"/>
          </a:xfrm>
          <a:prstGeom prst="line">
            <a:avLst/>
          </a:prstGeom>
          <a:noFill/>
          <a:ln w="76200" cmpd="tri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6" name="mmprod_Button10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07138" y="5718175"/>
            <a:ext cx="1150937" cy="590550"/>
            <a:chOff x="3973" y="3602"/>
            <a:chExt cx="721" cy="257"/>
          </a:xfrm>
        </p:grpSpPr>
        <p:sp>
          <p:nvSpPr>
            <p:cNvPr id="23573" name="mmprod_ButtonShape10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3574" name="mmprod_ButtonText10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Kiểm tra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3557" name="mmprod_Button10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540625" y="5718175"/>
            <a:ext cx="1162050" cy="590550"/>
            <a:chOff x="4750" y="3602"/>
            <a:chExt cx="722" cy="257"/>
          </a:xfrm>
        </p:grpSpPr>
        <p:sp>
          <p:nvSpPr>
            <p:cNvPr id="23571" name="mmprod_ButtonShape10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3572" name="mmprod_ButtonText10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3558" name="Picture 42" descr="1206882182kW9bA7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5" r="375" b="67000"/>
          <a:stretch>
            <a:fillRect/>
          </a:stretch>
        </p:blipFill>
        <p:spPr bwMode="auto">
          <a:xfrm>
            <a:off x="1187450" y="2133600"/>
            <a:ext cx="2447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3" descr="Untitled-1 copy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095500"/>
            <a:ext cx="23637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6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0"/>
            <a:ext cx="9144000" cy="1125538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mmprod_title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>
          <a:xfrm>
            <a:off x="457200" y="-26988"/>
            <a:ext cx="8229600" cy="1143001"/>
          </a:xfrm>
        </p:spPr>
        <p:txBody>
          <a:bodyPr lIns="0" tIns="0" rIns="0" bIns="0">
            <a:noAutofit/>
          </a:bodyPr>
          <a:lstStyle/>
          <a:p>
            <a:pPr algn="l" eaLnBrk="1" hangingPunct="1"/>
            <a:r>
              <a:rPr lang="vi-VN" sz="2000" b="1" i="1" u="sng" smtClean="0">
                <a:solidFill>
                  <a:srgbClr val="0000CC"/>
                </a:solidFill>
              </a:rPr>
              <a:t>Câu 3: Quy tắc lặp xen kẽ là các đối tượng đứng cạnh nhau không</a:t>
            </a:r>
            <a:br>
              <a:rPr lang="vi-VN" sz="2000" b="1" i="1" u="sng" smtClean="0">
                <a:solidFill>
                  <a:srgbClr val="0000CC"/>
                </a:solidFill>
              </a:rPr>
            </a:br>
            <a:r>
              <a:rPr lang="vi-VN" sz="2000" b="1" i="1" u="sng" smtClean="0">
                <a:solidFill>
                  <a:srgbClr val="0000CC"/>
                </a:solidFill>
              </a:rPr>
              <a:t> giống nhau đúng hay sai?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63560" name="mmprod_feedback_700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55825" y="5629275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  <p:grpSp>
        <p:nvGrpSpPr>
          <p:cNvPr id="7" name="mmprod_answer10185"/>
          <p:cNvGrpSpPr/>
          <p:nvPr>
            <p:custDataLst>
              <p:tags r:id="rId8"/>
            </p:custDataLst>
          </p:nvPr>
        </p:nvGrpSpPr>
        <p:grpSpPr>
          <a:xfrm>
            <a:off x="1476375" y="4149725"/>
            <a:ext cx="5756275" cy="427038"/>
            <a:chOff x="1476375" y="4149725"/>
            <a:chExt cx="5756275" cy="427038"/>
          </a:xfrm>
        </p:grpSpPr>
        <p:sp>
          <p:nvSpPr>
            <p:cNvPr id="23568" name="mmprod_s2_104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882775" y="4149725"/>
              <a:ext cx="4540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0000CC"/>
                  </a:solidFill>
                  <a:latin typeface="Arial" charset="0"/>
                </a:rPr>
                <a:t>A)</a:t>
              </a:r>
              <a:r>
                <a:rPr lang="en-US" sz="2800">
                  <a:latin typeface="Arial" charset="0"/>
                </a:rPr>
                <a:t> </a:t>
              </a:r>
            </a:p>
          </p:txBody>
        </p:sp>
        <p:sp>
          <p:nvSpPr>
            <p:cNvPr id="23569" name="mmprod_s1_102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339975" y="4149725"/>
              <a:ext cx="48926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0000"/>
                  </a:solidFill>
                  <a:latin typeface="Arial" charset="0"/>
                </a:rPr>
                <a:t>Đúng</a:t>
              </a:r>
              <a:endParaRPr lang="en-US" sz="2800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6" name="mmprod_answer_input1018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375" y="4262438"/>
              <a:ext cx="205646" cy="204522"/>
            </a:xfrm>
            <a:prstGeom prst="rect">
              <a:avLst/>
            </a:prstGeom>
          </p:spPr>
        </p:pic>
      </p:grpSp>
      <p:grpSp>
        <p:nvGrpSpPr>
          <p:cNvPr id="9" name="mmprod_answer10187"/>
          <p:cNvGrpSpPr/>
          <p:nvPr>
            <p:custDataLst>
              <p:tags r:id="rId9"/>
            </p:custDataLst>
          </p:nvPr>
        </p:nvGrpSpPr>
        <p:grpSpPr>
          <a:xfrm>
            <a:off x="5724525" y="4149725"/>
            <a:ext cx="5756275" cy="427038"/>
            <a:chOff x="5724525" y="4149725"/>
            <a:chExt cx="5756275" cy="427038"/>
          </a:xfrm>
        </p:grpSpPr>
        <p:sp>
          <p:nvSpPr>
            <p:cNvPr id="23565" name="mmprod_s2_104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130925" y="4149725"/>
              <a:ext cx="4540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>
                  <a:solidFill>
                    <a:srgbClr val="0000CC"/>
                  </a:solidFill>
                  <a:latin typeface="Arial" charset="0"/>
                </a:rPr>
                <a:t>B)</a:t>
              </a:r>
              <a:r>
                <a:rPr lang="en-US" sz="2800">
                  <a:latin typeface="Arial" charset="0"/>
                </a:rPr>
                <a:t> </a:t>
              </a:r>
            </a:p>
          </p:txBody>
        </p:sp>
        <p:sp>
          <p:nvSpPr>
            <p:cNvPr id="23566" name="mmprod_s1_102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588125" y="4149725"/>
              <a:ext cx="489267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0000"/>
                  </a:solidFill>
                  <a:latin typeface="Arial" charset="0"/>
                </a:rPr>
                <a:t>Sai</a:t>
              </a:r>
              <a:endParaRPr lang="en-US" sz="2800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8" name="mmprod_answer_input1018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525" y="4262438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  <p:bldP spid="635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xl Gerber 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Xxl Gerber 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/>
          <a:stretch>
            <a:fillRect/>
          </a:stretch>
        </p:blipFill>
        <p:spPr bwMode="auto">
          <a:xfrm>
            <a:off x="7524328" y="0"/>
            <a:ext cx="16196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8"/>
          <p:cNvGrpSpPr>
            <a:grpSpLocks/>
          </p:cNvGrpSpPr>
          <p:nvPr/>
        </p:nvGrpSpPr>
        <p:grpSpPr bwMode="auto">
          <a:xfrm>
            <a:off x="0" y="-14288"/>
            <a:ext cx="9121775" cy="1146176"/>
            <a:chOff x="0" y="-9"/>
            <a:chExt cx="5746" cy="722"/>
          </a:xfrm>
        </p:grpSpPr>
        <p:pic>
          <p:nvPicPr>
            <p:cNvPr id="24595" name="Picture 29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1" r="71524" b="36725"/>
            <a:stretch>
              <a:fillRect/>
            </a:stretch>
          </p:blipFill>
          <p:spPr bwMode="auto">
            <a:xfrm>
              <a:off x="0" y="0"/>
              <a:ext cx="93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30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1" r="71524" b="36725"/>
            <a:stretch>
              <a:fillRect/>
            </a:stretch>
          </p:blipFill>
          <p:spPr bwMode="auto">
            <a:xfrm>
              <a:off x="930" y="4"/>
              <a:ext cx="93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7" name="Picture 31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1" r="71524" b="36725"/>
            <a:stretch>
              <a:fillRect/>
            </a:stretch>
          </p:blipFill>
          <p:spPr bwMode="auto">
            <a:xfrm>
              <a:off x="1837" y="-1"/>
              <a:ext cx="93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32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1" r="71524" b="36725"/>
            <a:stretch>
              <a:fillRect/>
            </a:stretch>
          </p:blipFill>
          <p:spPr bwMode="auto">
            <a:xfrm>
              <a:off x="2744" y="-1"/>
              <a:ext cx="93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33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1" r="71524" b="36725"/>
            <a:stretch>
              <a:fillRect/>
            </a:stretch>
          </p:blipFill>
          <p:spPr bwMode="auto">
            <a:xfrm>
              <a:off x="3651" y="-1"/>
              <a:ext cx="93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34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1" r="71524" b="36725"/>
            <a:stretch>
              <a:fillRect/>
            </a:stretch>
          </p:blipFill>
          <p:spPr bwMode="auto">
            <a:xfrm>
              <a:off x="4566" y="-9"/>
              <a:ext cx="118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79" name="Group 35"/>
          <p:cNvGrpSpPr>
            <a:grpSpLocks/>
          </p:cNvGrpSpPr>
          <p:nvPr/>
        </p:nvGrpSpPr>
        <p:grpSpPr bwMode="auto">
          <a:xfrm>
            <a:off x="-36513" y="5734050"/>
            <a:ext cx="9144001" cy="1127125"/>
            <a:chOff x="-23" y="3612"/>
            <a:chExt cx="5760" cy="710"/>
          </a:xfrm>
        </p:grpSpPr>
        <p:pic>
          <p:nvPicPr>
            <p:cNvPr id="24593" name="Picture 36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36"/>
            <a:stretch>
              <a:fillRect/>
            </a:stretch>
          </p:blipFill>
          <p:spPr bwMode="auto">
            <a:xfrm>
              <a:off x="-23" y="3613"/>
              <a:ext cx="3447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37" descr="1327508772CT15VI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36"/>
            <a:stretch>
              <a:fillRect/>
            </a:stretch>
          </p:blipFill>
          <p:spPr bwMode="auto">
            <a:xfrm>
              <a:off x="2290" y="3612"/>
              <a:ext cx="3447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0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07950"/>
            <a:ext cx="8229600" cy="1143000"/>
          </a:xfrm>
        </p:spPr>
        <p:txBody>
          <a:bodyPr lIns="0" tIns="0" rIns="0" bIns="0">
            <a:noAutofit/>
          </a:bodyPr>
          <a:lstStyle/>
          <a:p>
            <a:pPr eaLnBrk="1" hangingPunct="1"/>
            <a:r>
              <a:rPr lang="vi-VN" sz="2000" b="1" i="1" u="sng" smtClean="0">
                <a:solidFill>
                  <a:srgbClr val="FFFF00"/>
                </a:solidFill>
              </a:rPr>
              <a:t>Câu 4: Con hãy điền số vào ô trống để hoàn thiện dãy sắp xếp sau: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  <p:grpSp>
        <p:nvGrpSpPr>
          <p:cNvPr id="24581" name="mmprod_Button10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07138" y="5718175"/>
            <a:ext cx="1223962" cy="519113"/>
            <a:chOff x="3973" y="3602"/>
            <a:chExt cx="721" cy="257"/>
          </a:xfrm>
        </p:grpSpPr>
        <p:sp>
          <p:nvSpPr>
            <p:cNvPr id="24591" name="mmprod_ButtonShape10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4592" name="mmprod_ButtonText10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Kiểm tra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4582" name="mmprod_Button10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540625" y="5718175"/>
            <a:ext cx="1162050" cy="519113"/>
            <a:chOff x="4750" y="3602"/>
            <a:chExt cx="722" cy="257"/>
          </a:xfrm>
        </p:grpSpPr>
        <p:sp>
          <p:nvSpPr>
            <p:cNvPr id="24589" name="mmprod_ButtonShape10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4590" name="mmprod_ButtonText10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4583" name="Line 3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0" y="1168400"/>
            <a:ext cx="9144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4" name="mmprod_question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835150" y="2781300"/>
            <a:ext cx="5167313" cy="487363"/>
            <a:chOff x="288" y="1008"/>
            <a:chExt cx="3255" cy="307"/>
          </a:xfrm>
        </p:grpSpPr>
        <p:sp>
          <p:nvSpPr>
            <p:cNvPr id="24586" name="Text Box 4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49" y="1008"/>
              <a:ext cx="89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latin typeface="Arial" charset="0"/>
                </a:rPr>
                <a:t> -2-1-2  </a:t>
              </a:r>
            </a:p>
          </p:txBody>
        </p:sp>
        <p:sp>
          <p:nvSpPr>
            <p:cNvPr id="24587" name="Text Box 4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88" y="1008"/>
              <a:ext cx="440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latin typeface="Arial" charset="0"/>
                </a:rPr>
                <a:t> 1-2</a:t>
              </a:r>
            </a:p>
          </p:txBody>
        </p:sp>
        <p:pic>
          <p:nvPicPr>
            <p:cNvPr id="24588" name="mmprod_answer10195" descr="input1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" y="1082"/>
              <a:ext cx="173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4570" name="mmprod_feedback_700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68363" y="4541838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645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8" descr="1279562584v38T9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39"/>
          <a:stretch>
            <a:fillRect/>
          </a:stretch>
        </p:blipFill>
        <p:spPr bwMode="auto">
          <a:xfrm>
            <a:off x="0" y="15875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9" descr="nhieu mau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734050"/>
            <a:ext cx="90741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26988"/>
            <a:ext cx="8229600" cy="1143001"/>
          </a:xfrm>
        </p:spPr>
        <p:txBody>
          <a:bodyPr lIns="0" tIns="0" rIns="0" bIns="0">
            <a:noAutofit/>
          </a:bodyPr>
          <a:lstStyle/>
          <a:p>
            <a:pPr eaLnBrk="1" hangingPunct="1"/>
            <a:r>
              <a:rPr lang="vi-VN" sz="2000" b="1" i="1" u="sng" smtClean="0">
                <a:solidFill>
                  <a:srgbClr val="FF0000"/>
                </a:solidFill>
              </a:rPr>
              <a:t>Câu 5: Con hãy điền số vào ô trống để hoàn thiện dãy sắp xếp sau: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grpSp>
        <p:nvGrpSpPr>
          <p:cNvPr id="25605" name="mmprod_Button10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07138" y="5718175"/>
            <a:ext cx="1154112" cy="590550"/>
            <a:chOff x="3973" y="3602"/>
            <a:chExt cx="721" cy="257"/>
          </a:xfrm>
        </p:grpSpPr>
        <p:sp>
          <p:nvSpPr>
            <p:cNvPr id="25615" name="mmprod_ButtonShape10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5616" name="mmprod_ButtonText10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Kiểm tra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5606" name="mmprod_Button10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540625" y="5718175"/>
            <a:ext cx="1150938" cy="609600"/>
            <a:chOff x="4750" y="3602"/>
            <a:chExt cx="722" cy="257"/>
          </a:xfrm>
        </p:grpSpPr>
        <p:sp>
          <p:nvSpPr>
            <p:cNvPr id="25613" name="mmprod_ButtonShape10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5614" name="mmprod_ButtonText10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5607" name="Line 3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76200" cmpd="tri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8" name="mmprod_question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908175" y="2565400"/>
            <a:ext cx="4941888" cy="487363"/>
            <a:chOff x="288" y="1008"/>
            <a:chExt cx="3113" cy="307"/>
          </a:xfrm>
        </p:grpSpPr>
        <p:sp>
          <p:nvSpPr>
            <p:cNvPr id="25610" name="Text Box 3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734" y="1008"/>
              <a:ext cx="667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latin typeface="Arial" charset="0"/>
                </a:rPr>
                <a:t> -2-2  </a:t>
              </a:r>
            </a:p>
          </p:txBody>
        </p:sp>
        <p:sp>
          <p:nvSpPr>
            <p:cNvPr id="25611" name="Text Box 3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88" y="1008"/>
              <a:ext cx="525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dirty="0">
                  <a:latin typeface="Arial" charset="0"/>
                </a:rPr>
                <a:t> 2-2-</a:t>
              </a:r>
            </a:p>
          </p:txBody>
        </p:sp>
        <p:pic>
          <p:nvPicPr>
            <p:cNvPr id="25612" name="mmprod_answer10204" descr="combo1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" y="1082"/>
              <a:ext cx="173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5586" name="mmprod_feedback_700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68363" y="4541838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655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7689" name="Picture 46" descr="canh1"/>
            <p:cNvPicPr>
              <a:picLocks noChangeAspect="1" noChangeArrowheads="1"/>
            </p:cNvPicPr>
            <p:nvPr/>
          </p:nvPicPr>
          <p:blipFill>
            <a:blip r:embed="rId25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6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0" name="Picture 47" descr="cay"/>
            <p:cNvPicPr>
              <a:picLocks noChangeAspect="1" noChangeArrowheads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5"/>
            <a:stretch>
              <a:fillRect/>
            </a:stretch>
          </p:blipFill>
          <p:spPr bwMode="auto">
            <a:xfrm>
              <a:off x="158" y="2659"/>
              <a:ext cx="796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1" name="Picture 48" descr="cay"/>
            <p:cNvPicPr>
              <a:picLocks noChangeAspect="1" noChangeArrowheads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5"/>
            <a:stretch>
              <a:fillRect/>
            </a:stretch>
          </p:blipFill>
          <p:spPr bwMode="auto">
            <a:xfrm>
              <a:off x="612" y="3168"/>
              <a:ext cx="5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1" name="Group 29"/>
          <p:cNvGrpSpPr>
            <a:grpSpLocks/>
          </p:cNvGrpSpPr>
          <p:nvPr/>
        </p:nvGrpSpPr>
        <p:grpSpPr bwMode="auto">
          <a:xfrm>
            <a:off x="0" y="1412875"/>
            <a:ext cx="4716463" cy="1008063"/>
            <a:chOff x="2789" y="709"/>
            <a:chExt cx="2904" cy="422"/>
          </a:xfrm>
        </p:grpSpPr>
        <p:pic>
          <p:nvPicPr>
            <p:cNvPr id="27683" name="Picture 30" descr="plane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1279" flipH="1">
              <a:off x="2789" y="754"/>
              <a:ext cx="503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4" name="Picture 31" descr="Clipart-Cartoon-Design-0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1"/>
            <a:stretch>
              <a:fillRect/>
            </a:stretch>
          </p:blipFill>
          <p:spPr bwMode="auto">
            <a:xfrm rot="2012270">
              <a:off x="3366" y="709"/>
              <a:ext cx="421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5" name="Picture 32" descr="gal_1300256844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5966">
              <a:off x="3833" y="754"/>
              <a:ext cx="454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6" name="Picture 33" descr="plane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1279" flipH="1">
              <a:off x="4286" y="799"/>
              <a:ext cx="503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7" name="Picture 34" descr="Clipart-Cartoon-Design-0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71"/>
            <a:stretch>
              <a:fillRect/>
            </a:stretch>
          </p:blipFill>
          <p:spPr bwMode="auto">
            <a:xfrm rot="2012270">
              <a:off x="4830" y="754"/>
              <a:ext cx="421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8" name="Picture 35" descr="gal_1300256844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5966">
              <a:off x="5239" y="799"/>
              <a:ext cx="454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2" name="Group 36"/>
          <p:cNvGrpSpPr>
            <a:grpSpLocks/>
          </p:cNvGrpSpPr>
          <p:nvPr/>
        </p:nvGrpSpPr>
        <p:grpSpPr bwMode="auto">
          <a:xfrm>
            <a:off x="179388" y="3284538"/>
            <a:ext cx="4248150" cy="936625"/>
            <a:chOff x="2835" y="1207"/>
            <a:chExt cx="2408" cy="492"/>
          </a:xfrm>
        </p:grpSpPr>
        <p:pic>
          <p:nvPicPr>
            <p:cNvPr id="27675" name="Picture 37" descr="12205458481973106173maidis_Vertical_Striped_Hot_Air_Balloons_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1207"/>
              <a:ext cx="276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6" name="Picture 38" descr="1220545859492907712maidis_Vertical_Striped_Hot_Air_Balloons_3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207"/>
              <a:ext cx="295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Picture 39" descr="1220545859492907712maidis_Vertical_Striped_Hot_Air_Balloons_3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207"/>
              <a:ext cx="295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8" name="Picture 40" descr="1220545859492907712maidis_Vertical_Striped_Hot_Air_Balloons_3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207"/>
              <a:ext cx="295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41" descr="1220545859492907712maidis_Vertical_Striped_Hot_Air_Balloons_3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" y="1213"/>
              <a:ext cx="295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0" name="Picture 42" descr="12205458481973106173maidis_Vertical_Striped_Hot_Air_Balloons_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207"/>
              <a:ext cx="276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1" name="Picture 43" descr="12205458481973106173maidis_Vertical_Striped_Hot_Air_Balloons_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1207"/>
              <a:ext cx="276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2" name="Picture 44" descr="12205458481973106173maidis_Vertical_Striped_Hot_Air_Balloons_2">
              <a:hlinkClick r:id="" action="ppaction://macro?name=DragandDro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1207"/>
              <a:ext cx="276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mmprod_title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68313" y="0"/>
            <a:ext cx="8229600" cy="554038"/>
          </a:xfrm>
        </p:spPr>
        <p:txBody>
          <a:bodyPr lIns="0" tIns="0" rIns="0" bIns="0">
            <a:noAutofit/>
          </a:bodyPr>
          <a:lstStyle/>
          <a:p>
            <a:pPr algn="l" eaLnBrk="1" hangingPunct="1"/>
            <a:r>
              <a:rPr lang="vi-VN" sz="2000" b="1" i="1" u="sng" smtClean="0">
                <a:solidFill>
                  <a:srgbClr val="FF0000"/>
                </a:solidFill>
              </a:rPr>
              <a:t>Câu 6: Hãy nối dãy sắp xếp với dãy số tương ứng.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27654" name="mmprod_col_309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1550" y="765175"/>
            <a:ext cx="1090613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CC"/>
                </a:solidFill>
                <a:latin typeface="Arial" charset="0"/>
              </a:rPr>
              <a:t>Hình</a:t>
            </a:r>
            <a:endParaRPr lang="en-US" sz="2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7655" name="mmprod_col_309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16688" y="836613"/>
            <a:ext cx="1439862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0000CC"/>
                </a:solidFill>
                <a:latin typeface="Arial" charset="0"/>
              </a:rPr>
              <a:t>Quy tắc</a:t>
            </a:r>
            <a:endParaRPr lang="en-US" sz="2000" b="1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27656" name="mmprod_answer102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802188" y="1700213"/>
            <a:ext cx="3889375" cy="427037"/>
            <a:chOff x="3036" y="1322"/>
            <a:chExt cx="2450" cy="269"/>
          </a:xfrm>
        </p:grpSpPr>
        <p:sp>
          <p:nvSpPr>
            <p:cNvPr id="27673" name="mmprod_ansbullet_1021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036" y="1322"/>
              <a:ext cx="2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CC"/>
                  </a:solidFill>
                  <a:latin typeface="Arial" charset="0"/>
                </a:rPr>
                <a:t>A.</a:t>
              </a:r>
              <a:endParaRPr lang="en-US" sz="2800" dirty="0">
                <a:latin typeface="Arial" charset="0"/>
              </a:endParaRPr>
            </a:p>
          </p:txBody>
        </p:sp>
        <p:sp>
          <p:nvSpPr>
            <p:cNvPr id="27674" name="mmprod_anstext_10217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59" y="1322"/>
              <a:ext cx="21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2800">
                <a:latin typeface="Arial" charset="0"/>
              </a:endParaRPr>
            </a:p>
          </p:txBody>
        </p:sp>
      </p:grpSp>
      <p:grpSp>
        <p:nvGrpSpPr>
          <p:cNvPr id="27657" name="mmprod_answer1021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773613" y="3500438"/>
            <a:ext cx="3889375" cy="427037"/>
            <a:chOff x="3036" y="1700"/>
            <a:chExt cx="2450" cy="269"/>
          </a:xfrm>
        </p:grpSpPr>
        <p:sp>
          <p:nvSpPr>
            <p:cNvPr id="27671" name="mmprod_ansbullet_1021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036" y="1700"/>
              <a:ext cx="2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CC"/>
                  </a:solidFill>
                  <a:latin typeface="Arial" charset="0"/>
                </a:rPr>
                <a:t>B.</a:t>
              </a:r>
              <a:endParaRPr lang="en-US" sz="2800" b="1">
                <a:latin typeface="Arial" charset="0"/>
              </a:endParaRPr>
            </a:p>
          </p:txBody>
        </p:sp>
        <p:sp>
          <p:nvSpPr>
            <p:cNvPr id="27672" name="mmprod_anstext_10218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359" y="1700"/>
              <a:ext cx="21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2800">
                <a:latin typeface="Arial" charset="0"/>
              </a:endParaRPr>
            </a:p>
          </p:txBody>
        </p:sp>
      </p:grpSp>
      <p:grpSp>
        <p:nvGrpSpPr>
          <p:cNvPr id="27658" name="mmprod_item1021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105450" y="3531239"/>
            <a:ext cx="3867150" cy="431800"/>
            <a:chOff x="288" y="1322"/>
            <a:chExt cx="2436" cy="272"/>
          </a:xfrm>
        </p:grpSpPr>
        <p:sp>
          <p:nvSpPr>
            <p:cNvPr id="27669" name="mmprod_item_input_outertext102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88" y="1322"/>
              <a:ext cx="272" cy="27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800" smtClean="0">
                  <a:latin typeface="Arial" charset="0"/>
                </a:rPr>
                <a:t>A</a:t>
              </a:r>
              <a:endParaRPr lang="en-US" sz="2800" dirty="0">
                <a:latin typeface="Arial" charset="0"/>
              </a:endParaRPr>
            </a:p>
          </p:txBody>
        </p:sp>
        <p:sp>
          <p:nvSpPr>
            <p:cNvPr id="27670" name="mmprod_item_label10219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42" y="1322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1-1-1-1-1-1</a:t>
              </a:r>
              <a:endParaRPr lang="en-US" sz="32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7659" name="mmprod_item1022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105450" y="1724110"/>
            <a:ext cx="3867150" cy="431800"/>
            <a:chOff x="288" y="1703"/>
            <a:chExt cx="2436" cy="272"/>
          </a:xfrm>
        </p:grpSpPr>
        <p:sp>
          <p:nvSpPr>
            <p:cNvPr id="27667" name="mmprod_item_input_outertext1022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88" y="1703"/>
              <a:ext cx="272" cy="27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800" smtClean="0">
                  <a:latin typeface="Arial" charset="0"/>
                </a:rPr>
                <a:t>B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7668" name="mmprod_item_label1022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42" y="1703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2-1-1-2-1-1</a:t>
              </a:r>
              <a:endParaRPr lang="en-US" sz="32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7660" name="mmprod_Button10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307138" y="5718175"/>
            <a:ext cx="1144587" cy="519113"/>
            <a:chOff x="3973" y="3602"/>
            <a:chExt cx="721" cy="257"/>
          </a:xfrm>
        </p:grpSpPr>
        <p:sp>
          <p:nvSpPr>
            <p:cNvPr id="27665" name="mmprod_ButtonShape10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7666" name="mmprod_ButtonText10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Kiểm tra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7661" name="mmprod_Button106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540625" y="5718175"/>
            <a:ext cx="1146175" cy="519113"/>
            <a:chOff x="4750" y="3602"/>
            <a:chExt cx="722" cy="257"/>
          </a:xfrm>
        </p:grpSpPr>
        <p:sp>
          <p:nvSpPr>
            <p:cNvPr id="27663" name="mmprod_ButtonShape10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7664" name="mmprod_ButtonText10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66612" name="mmprod_feedback_70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90303" y="5309079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609600"/>
            <a:ext cx="9144000" cy="571500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rgbClr val="F8F8F8"/>
              </a:gs>
              <a:gs pos="100000">
                <a:srgbClr val="DDDDD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5" name="Picture 119" descr="background48_big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1" b="22783"/>
          <a:stretch>
            <a:fillRect/>
          </a:stretch>
        </p:blipFill>
        <p:spPr bwMode="auto">
          <a:xfrm>
            <a:off x="0" y="6132513"/>
            <a:ext cx="54419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20" descr="background48_big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b="68799"/>
          <a:stretch>
            <a:fillRect/>
          </a:stretch>
        </p:blipFill>
        <p:spPr bwMode="auto">
          <a:xfrm>
            <a:off x="0" y="0"/>
            <a:ext cx="54419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1" descr="background48_big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b="68799"/>
          <a:stretch>
            <a:fillRect/>
          </a:stretch>
        </p:blipFill>
        <p:spPr bwMode="auto">
          <a:xfrm>
            <a:off x="3702050" y="0"/>
            <a:ext cx="54419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22" descr="background48_big"/>
          <p:cNvPicPr>
            <a:picLocks noChangeAspect="1"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1" b="22783"/>
          <a:stretch>
            <a:fillRect/>
          </a:stretch>
        </p:blipFill>
        <p:spPr bwMode="auto">
          <a:xfrm>
            <a:off x="3702050" y="6132513"/>
            <a:ext cx="54419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9" name="Group 37"/>
          <p:cNvGrpSpPr>
            <a:grpSpLocks/>
          </p:cNvGrpSpPr>
          <p:nvPr/>
        </p:nvGrpSpPr>
        <p:grpSpPr bwMode="auto">
          <a:xfrm>
            <a:off x="0" y="1773238"/>
            <a:ext cx="5113338" cy="725487"/>
            <a:chOff x="2744" y="1160"/>
            <a:chExt cx="3022" cy="456"/>
          </a:xfrm>
        </p:grpSpPr>
        <p:pic>
          <p:nvPicPr>
            <p:cNvPr id="28768" name="Picture 38" descr="chuyconguoichayngang"/>
            <p:cNvPicPr>
              <a:picLocks noChangeAspect="1" noChangeArrowheads="1"/>
            </p:cNvPicPr>
            <p:nvPr/>
          </p:nvPicPr>
          <p:blipFill>
            <a:blip r:embed="rId7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162"/>
              <a:ext cx="479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69" name="Line 3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>
              <a:off x="3787" y="1616"/>
              <a:ext cx="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Line 4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3787" y="1570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Line 4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4241" y="1570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Line 4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>
              <a:off x="2744" y="1616"/>
              <a:ext cx="9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Line 4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2744" y="1570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Line 4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3742" y="1570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775" name="Picture 45" descr="chuyconguoichayngang"/>
            <p:cNvPicPr>
              <a:picLocks noChangeAspect="1" noChangeArrowheads="1"/>
            </p:cNvPicPr>
            <p:nvPr/>
          </p:nvPicPr>
          <p:blipFill>
            <a:blip r:embed="rId7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" y="1162"/>
              <a:ext cx="479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76" name="Picture 46" descr="danhchonguoidibo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" y="1177"/>
              <a:ext cx="407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77" name="Picture 47" descr="chuyconguoichayngang"/>
            <p:cNvPicPr>
              <a:picLocks noChangeAspect="1" noChangeArrowheads="1"/>
            </p:cNvPicPr>
            <p:nvPr/>
          </p:nvPicPr>
          <p:blipFill>
            <a:blip r:embed="rId7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160"/>
              <a:ext cx="479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78" name="Line 48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5312" y="1614"/>
              <a:ext cx="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Line 49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5312" y="1568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Line 50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5766" y="1568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Line 51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4269" y="1614"/>
              <a:ext cx="9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Line 52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4269" y="1568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Line 5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5267" y="1568"/>
              <a:ext cx="0" cy="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784" name="Picture 54" descr="chuyconguoichayngang"/>
            <p:cNvPicPr>
              <a:picLocks noChangeAspect="1" noChangeArrowheads="1"/>
            </p:cNvPicPr>
            <p:nvPr/>
          </p:nvPicPr>
          <p:blipFill>
            <a:blip r:embed="rId7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" y="1160"/>
              <a:ext cx="479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85" name="Picture 55" descr="danhchonguoidibo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" y="1175"/>
              <a:ext cx="407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0" name="Group 56"/>
          <p:cNvGrpSpPr>
            <a:grpSpLocks/>
          </p:cNvGrpSpPr>
          <p:nvPr/>
        </p:nvGrpSpPr>
        <p:grpSpPr bwMode="auto">
          <a:xfrm>
            <a:off x="323850" y="3068638"/>
            <a:ext cx="4679950" cy="739775"/>
            <a:chOff x="2408" y="2024"/>
            <a:chExt cx="2612" cy="417"/>
          </a:xfrm>
        </p:grpSpPr>
        <p:grpSp>
          <p:nvGrpSpPr>
            <p:cNvPr id="28734" name="Group 57"/>
            <p:cNvGrpSpPr>
              <a:grpSpLocks/>
            </p:cNvGrpSpPr>
            <p:nvPr/>
          </p:nvGrpSpPr>
          <p:grpSpPr bwMode="auto">
            <a:xfrm>
              <a:off x="2408" y="2024"/>
              <a:ext cx="390" cy="382"/>
              <a:chOff x="748" y="1570"/>
              <a:chExt cx="827" cy="824"/>
            </a:xfrm>
          </p:grpSpPr>
          <p:sp>
            <p:nvSpPr>
              <p:cNvPr id="28766" name="Oval 58"/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793" y="1616"/>
                <a:ext cx="748" cy="7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767" name="Picture 59" descr="camxedap"/>
              <p:cNvPicPr>
                <a:picLocks noChangeAspect="1" noChangeArrowheads="1"/>
              </p:cNvPicPr>
              <p:nvPr/>
            </p:nvPicPr>
            <p:blipFill>
              <a:blip r:embed="rId80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570"/>
                <a:ext cx="827" cy="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735" name="Group 60"/>
            <p:cNvGrpSpPr>
              <a:grpSpLocks/>
            </p:cNvGrpSpPr>
            <p:nvPr/>
          </p:nvGrpSpPr>
          <p:grpSpPr bwMode="auto">
            <a:xfrm>
              <a:off x="2813" y="2024"/>
              <a:ext cx="454" cy="378"/>
              <a:chOff x="1247" y="1797"/>
              <a:chExt cx="952" cy="814"/>
            </a:xfrm>
          </p:grpSpPr>
          <p:sp>
            <p:nvSpPr>
              <p:cNvPr id="28764" name="Oval 61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474" y="1888"/>
                <a:ext cx="545" cy="6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765" name="Picture 62" descr="dithang"/>
              <p:cNvPicPr>
                <a:picLocks noChangeAspect="1" noChangeArrowheads="1"/>
              </p:cNvPicPr>
              <p:nvPr/>
            </p:nvPicPr>
            <p:blipFill>
              <a:blip r:embed="rId8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797"/>
                <a:ext cx="952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736" name="Group 63"/>
            <p:cNvGrpSpPr>
              <a:grpSpLocks/>
            </p:cNvGrpSpPr>
            <p:nvPr/>
          </p:nvGrpSpPr>
          <p:grpSpPr bwMode="auto">
            <a:xfrm>
              <a:off x="2426" y="2369"/>
              <a:ext cx="364" cy="54"/>
              <a:chOff x="295" y="3022"/>
              <a:chExt cx="907" cy="91"/>
            </a:xfrm>
          </p:grpSpPr>
          <p:sp>
            <p:nvSpPr>
              <p:cNvPr id="28761" name="Line 64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2" name="Line 65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3" name="Line 66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37" name="Group 67"/>
            <p:cNvGrpSpPr>
              <a:grpSpLocks/>
            </p:cNvGrpSpPr>
            <p:nvPr/>
          </p:nvGrpSpPr>
          <p:grpSpPr bwMode="auto">
            <a:xfrm>
              <a:off x="2832" y="2369"/>
              <a:ext cx="870" cy="54"/>
              <a:chOff x="295" y="3022"/>
              <a:chExt cx="907" cy="91"/>
            </a:xfrm>
          </p:grpSpPr>
          <p:sp>
            <p:nvSpPr>
              <p:cNvPr id="28758" name="Line 68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9" name="Line 69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0" name="Line 70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38" name="Group 71"/>
            <p:cNvGrpSpPr>
              <a:grpSpLocks/>
            </p:cNvGrpSpPr>
            <p:nvPr/>
          </p:nvGrpSpPr>
          <p:grpSpPr bwMode="auto">
            <a:xfrm>
              <a:off x="3246" y="2027"/>
              <a:ext cx="454" cy="378"/>
              <a:chOff x="1247" y="1797"/>
              <a:chExt cx="952" cy="814"/>
            </a:xfrm>
          </p:grpSpPr>
          <p:sp>
            <p:nvSpPr>
              <p:cNvPr id="28756" name="Oval 72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1474" y="1888"/>
                <a:ext cx="545" cy="6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757" name="Picture 73" descr="dithang"/>
              <p:cNvPicPr>
                <a:picLocks noChangeAspect="1" noChangeArrowheads="1"/>
              </p:cNvPicPr>
              <p:nvPr/>
            </p:nvPicPr>
            <p:blipFill>
              <a:blip r:embed="rId8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797"/>
                <a:ext cx="952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739" name="Group 74"/>
            <p:cNvGrpSpPr>
              <a:grpSpLocks/>
            </p:cNvGrpSpPr>
            <p:nvPr/>
          </p:nvGrpSpPr>
          <p:grpSpPr bwMode="auto">
            <a:xfrm>
              <a:off x="3726" y="2042"/>
              <a:ext cx="390" cy="382"/>
              <a:chOff x="748" y="1570"/>
              <a:chExt cx="827" cy="824"/>
            </a:xfrm>
          </p:grpSpPr>
          <p:sp>
            <p:nvSpPr>
              <p:cNvPr id="28754" name="Oval 75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793" y="1616"/>
                <a:ext cx="748" cy="7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755" name="Picture 76" descr="camxedap"/>
              <p:cNvPicPr>
                <a:picLocks noChangeAspect="1" noChangeArrowheads="1"/>
              </p:cNvPicPr>
              <p:nvPr/>
            </p:nvPicPr>
            <p:blipFill>
              <a:blip r:embed="rId80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570"/>
                <a:ext cx="827" cy="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740" name="Group 77"/>
            <p:cNvGrpSpPr>
              <a:grpSpLocks/>
            </p:cNvGrpSpPr>
            <p:nvPr/>
          </p:nvGrpSpPr>
          <p:grpSpPr bwMode="auto">
            <a:xfrm>
              <a:off x="4131" y="2042"/>
              <a:ext cx="454" cy="378"/>
              <a:chOff x="1247" y="1797"/>
              <a:chExt cx="952" cy="814"/>
            </a:xfrm>
          </p:grpSpPr>
          <p:sp>
            <p:nvSpPr>
              <p:cNvPr id="28752" name="Oval 78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1474" y="1888"/>
                <a:ext cx="545" cy="6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753" name="Picture 79" descr="dithang"/>
              <p:cNvPicPr>
                <a:picLocks noChangeAspect="1" noChangeArrowheads="1"/>
              </p:cNvPicPr>
              <p:nvPr/>
            </p:nvPicPr>
            <p:blipFill>
              <a:blip r:embed="rId8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797"/>
                <a:ext cx="952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741" name="Group 80"/>
            <p:cNvGrpSpPr>
              <a:grpSpLocks/>
            </p:cNvGrpSpPr>
            <p:nvPr/>
          </p:nvGrpSpPr>
          <p:grpSpPr bwMode="auto">
            <a:xfrm>
              <a:off x="3744" y="2387"/>
              <a:ext cx="364" cy="54"/>
              <a:chOff x="295" y="3022"/>
              <a:chExt cx="907" cy="91"/>
            </a:xfrm>
          </p:grpSpPr>
          <p:sp>
            <p:nvSpPr>
              <p:cNvPr id="28749" name="Line 81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0" name="Line 82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1" name="Line 83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42" name="Group 84"/>
            <p:cNvGrpSpPr>
              <a:grpSpLocks/>
            </p:cNvGrpSpPr>
            <p:nvPr/>
          </p:nvGrpSpPr>
          <p:grpSpPr bwMode="auto">
            <a:xfrm>
              <a:off x="4150" y="2387"/>
              <a:ext cx="870" cy="54"/>
              <a:chOff x="295" y="3022"/>
              <a:chExt cx="907" cy="91"/>
            </a:xfrm>
          </p:grpSpPr>
          <p:sp>
            <p:nvSpPr>
              <p:cNvPr id="28746" name="Line 85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7" name="Line 86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8" name="Line 87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43" name="Group 88"/>
            <p:cNvGrpSpPr>
              <a:grpSpLocks/>
            </p:cNvGrpSpPr>
            <p:nvPr/>
          </p:nvGrpSpPr>
          <p:grpSpPr bwMode="auto">
            <a:xfrm>
              <a:off x="4564" y="2045"/>
              <a:ext cx="454" cy="378"/>
              <a:chOff x="1247" y="1797"/>
              <a:chExt cx="952" cy="814"/>
            </a:xfrm>
          </p:grpSpPr>
          <p:sp>
            <p:nvSpPr>
              <p:cNvPr id="28744" name="Oval 89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474" y="1888"/>
                <a:ext cx="545" cy="6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745" name="Picture 90" descr="dithang"/>
              <p:cNvPicPr>
                <a:picLocks noChangeAspect="1" noChangeArrowheads="1"/>
              </p:cNvPicPr>
              <p:nvPr/>
            </p:nvPicPr>
            <p:blipFill>
              <a:blip r:embed="rId8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797"/>
                <a:ext cx="952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681" name="Group 91"/>
          <p:cNvGrpSpPr>
            <a:grpSpLocks/>
          </p:cNvGrpSpPr>
          <p:nvPr/>
        </p:nvGrpSpPr>
        <p:grpSpPr bwMode="auto">
          <a:xfrm>
            <a:off x="250825" y="4508500"/>
            <a:ext cx="4864100" cy="676275"/>
            <a:chOff x="1807" y="2432"/>
            <a:chExt cx="2791" cy="432"/>
          </a:xfrm>
        </p:grpSpPr>
        <p:pic>
          <p:nvPicPr>
            <p:cNvPr id="28709" name="Picture 92" descr="coraochan">
              <a:hlinkClick r:id="" action="ppaction://noaction">
                <a:snd r:embed="rId82" name="be chon sai roi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" y="2432"/>
              <a:ext cx="455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0" name="Picture 93" descr="camdinguocchieu"/>
            <p:cNvPicPr>
              <a:picLocks noChangeAspect="1" noChangeArrowheads="1"/>
            </p:cNvPicPr>
            <p:nvPr/>
          </p:nvPicPr>
          <p:blipFill>
            <a:blip r:embed="rId8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448"/>
              <a:ext cx="389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711" name="Group 94"/>
            <p:cNvGrpSpPr>
              <a:grpSpLocks/>
            </p:cNvGrpSpPr>
            <p:nvPr/>
          </p:nvGrpSpPr>
          <p:grpSpPr bwMode="auto">
            <a:xfrm>
              <a:off x="1807" y="2812"/>
              <a:ext cx="521" cy="52"/>
              <a:chOff x="295" y="3022"/>
              <a:chExt cx="907" cy="91"/>
            </a:xfrm>
          </p:grpSpPr>
          <p:sp>
            <p:nvSpPr>
              <p:cNvPr id="28731" name="Line 95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2" name="Line 96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3" name="Line 97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12" name="Group 98"/>
            <p:cNvGrpSpPr>
              <a:grpSpLocks/>
            </p:cNvGrpSpPr>
            <p:nvPr/>
          </p:nvGrpSpPr>
          <p:grpSpPr bwMode="auto">
            <a:xfrm>
              <a:off x="2381" y="2811"/>
              <a:ext cx="521" cy="52"/>
              <a:chOff x="295" y="3022"/>
              <a:chExt cx="907" cy="91"/>
            </a:xfrm>
          </p:grpSpPr>
          <p:sp>
            <p:nvSpPr>
              <p:cNvPr id="28728" name="Line 99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9" name="Line 100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0" name="Line 101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713" name="Picture 102" descr="coraochan">
              <a:hlinkClick r:id="" action="ppaction://noaction">
                <a:snd r:embed="rId82" name="be chon sai roi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" y="2432"/>
              <a:ext cx="455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4" name="Picture 103" descr="camdinguocchieu"/>
            <p:cNvPicPr>
              <a:picLocks noChangeAspect="1" noChangeArrowheads="1"/>
            </p:cNvPicPr>
            <p:nvPr/>
          </p:nvPicPr>
          <p:blipFill>
            <a:blip r:embed="rId8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448"/>
              <a:ext cx="389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715" name="Group 104"/>
            <p:cNvGrpSpPr>
              <a:grpSpLocks/>
            </p:cNvGrpSpPr>
            <p:nvPr/>
          </p:nvGrpSpPr>
          <p:grpSpPr bwMode="auto">
            <a:xfrm>
              <a:off x="2943" y="2812"/>
              <a:ext cx="521" cy="52"/>
              <a:chOff x="295" y="3022"/>
              <a:chExt cx="907" cy="91"/>
            </a:xfrm>
          </p:grpSpPr>
          <p:sp>
            <p:nvSpPr>
              <p:cNvPr id="28725" name="Line 10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6" name="Line 10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7" name="Line 10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16" name="Group 108"/>
            <p:cNvGrpSpPr>
              <a:grpSpLocks/>
            </p:cNvGrpSpPr>
            <p:nvPr/>
          </p:nvGrpSpPr>
          <p:grpSpPr bwMode="auto">
            <a:xfrm>
              <a:off x="3517" y="2811"/>
              <a:ext cx="521" cy="52"/>
              <a:chOff x="295" y="3022"/>
              <a:chExt cx="907" cy="91"/>
            </a:xfrm>
          </p:grpSpPr>
          <p:sp>
            <p:nvSpPr>
              <p:cNvPr id="28722" name="Line 109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3" name="Line 110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4" name="Line 111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717" name="Picture 112" descr="coraochan">
              <a:hlinkClick r:id="" action="ppaction://noaction">
                <a:snd r:embed="rId82" name="be chon sai roi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32"/>
              <a:ext cx="455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718" name="Group 113"/>
            <p:cNvGrpSpPr>
              <a:grpSpLocks/>
            </p:cNvGrpSpPr>
            <p:nvPr/>
          </p:nvGrpSpPr>
          <p:grpSpPr bwMode="auto">
            <a:xfrm>
              <a:off x="4077" y="2812"/>
              <a:ext cx="521" cy="52"/>
              <a:chOff x="295" y="3022"/>
              <a:chExt cx="907" cy="91"/>
            </a:xfrm>
          </p:grpSpPr>
          <p:sp>
            <p:nvSpPr>
              <p:cNvPr id="28719" name="Line 114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295" y="3113"/>
                <a:ext cx="9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0" name="Line 115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V="1">
                <a:off x="295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1" name="Line 116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V="1">
                <a:off x="1202" y="3022"/>
                <a:ext cx="0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2" name="mmprod_title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519113" y="-17463"/>
            <a:ext cx="8229600" cy="7826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/>
          <a:p>
            <a:pPr algn="l" eaLnBrk="1" hangingPunct="1"/>
            <a:r>
              <a:rPr lang="vi-VN" sz="2000" b="1" i="1" u="sng" smtClean="0">
                <a:solidFill>
                  <a:srgbClr val="0000CC"/>
                </a:solidFill>
              </a:rPr>
              <a:t>Câu 7: Hãy nối dãy sắp xếp với dãy số tương ứng.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28683" name="mmprod_col_309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7813" y="1052513"/>
            <a:ext cx="1306512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0000CC"/>
                </a:solidFill>
                <a:latin typeface="Arial" charset="0"/>
              </a:rPr>
              <a:t>Hình vẽ</a:t>
            </a:r>
            <a:endParaRPr lang="en-US" sz="200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8684" name="mmprod_col_309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04025" y="1052513"/>
            <a:ext cx="129698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0000CC"/>
                </a:solidFill>
                <a:latin typeface="Arial" charset="0"/>
              </a:rPr>
              <a:t>Quy tắc</a:t>
            </a:r>
            <a:endParaRPr lang="en-US" sz="200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28685" name="mmprod_answer1024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443538" y="1989138"/>
            <a:ext cx="3700462" cy="427037"/>
            <a:chOff x="3036" y="1322"/>
            <a:chExt cx="2469" cy="269"/>
          </a:xfrm>
        </p:grpSpPr>
        <p:sp>
          <p:nvSpPr>
            <p:cNvPr id="28707" name="mmprod_ansbullet_10247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036" y="1322"/>
              <a:ext cx="2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smtClean="0">
                  <a:latin typeface="Arial" charset="0"/>
                </a:rPr>
                <a:t>A.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8708" name="mmprod_anstext_10247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78" y="1322"/>
              <a:ext cx="21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2800">
                <a:latin typeface="Arial" charset="0"/>
              </a:endParaRPr>
            </a:p>
          </p:txBody>
        </p:sp>
      </p:grpSp>
      <p:grpSp>
        <p:nvGrpSpPr>
          <p:cNvPr id="28686" name="mmprod_answer1024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508625" y="3284538"/>
            <a:ext cx="3889375" cy="427037"/>
            <a:chOff x="3036" y="1700"/>
            <a:chExt cx="2450" cy="269"/>
          </a:xfrm>
        </p:grpSpPr>
        <p:sp>
          <p:nvSpPr>
            <p:cNvPr id="28705" name="mmprod_ansbullet_1024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036" y="1700"/>
              <a:ext cx="2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smtClean="0">
                  <a:latin typeface="Arial" charset="0"/>
                </a:rPr>
                <a:t>B.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8706" name="mmprod_anstext_10248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359" y="1700"/>
              <a:ext cx="212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2800">
                <a:latin typeface="Arial" charset="0"/>
              </a:endParaRPr>
            </a:p>
          </p:txBody>
        </p:sp>
      </p:grpSp>
      <p:grpSp>
        <p:nvGrpSpPr>
          <p:cNvPr id="28687" name="mmprod_answer1024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435600" y="4652963"/>
            <a:ext cx="3868738" cy="427037"/>
            <a:chOff x="3036" y="2078"/>
            <a:chExt cx="2437" cy="269"/>
          </a:xfrm>
        </p:grpSpPr>
        <p:sp>
          <p:nvSpPr>
            <p:cNvPr id="28703" name="mmprod_ansbullet_10249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36" y="2078"/>
              <a:ext cx="24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 smtClean="0">
                  <a:latin typeface="Arial" charset="0"/>
                </a:rPr>
                <a:t>C.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8704" name="mmprod_anstext_10249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59" y="2078"/>
              <a:ext cx="211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sz="2800">
                <a:latin typeface="Arial" charset="0"/>
              </a:endParaRPr>
            </a:p>
          </p:txBody>
        </p:sp>
      </p:grpSp>
      <p:grpSp>
        <p:nvGrpSpPr>
          <p:cNvPr id="28688" name="mmprod_item1025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042150" y="4652963"/>
            <a:ext cx="3867150" cy="431800"/>
            <a:chOff x="288" y="1322"/>
            <a:chExt cx="2436" cy="272"/>
          </a:xfrm>
        </p:grpSpPr>
        <p:sp>
          <p:nvSpPr>
            <p:cNvPr id="28701" name="mmprod_item_input_outertext1025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88" y="1322"/>
              <a:ext cx="272" cy="27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800" smtClean="0">
                  <a:latin typeface="Arial" charset="0"/>
                </a:rPr>
                <a:t>A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8702" name="mmprod_item_label10250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42" y="1322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2-1-2-1</a:t>
              </a:r>
              <a:endParaRPr lang="en-US" sz="32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8689" name="mmprod_item1025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042150" y="1989138"/>
            <a:ext cx="3867150" cy="431800"/>
            <a:chOff x="288" y="1703"/>
            <a:chExt cx="2436" cy="272"/>
          </a:xfrm>
        </p:grpSpPr>
        <p:sp>
          <p:nvSpPr>
            <p:cNvPr id="28699" name="mmprod_item_input_outertext1025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88" y="1703"/>
              <a:ext cx="272" cy="27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800" smtClean="0">
                  <a:latin typeface="Arial" charset="0"/>
                </a:rPr>
                <a:t>B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8700" name="mmprod_item_label1025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42" y="1703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1-2-1-2</a:t>
              </a:r>
              <a:endParaRPr lang="en-US" sz="32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8690" name="mmprod_item1025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27863" y="3270250"/>
            <a:ext cx="3867150" cy="431800"/>
            <a:chOff x="288" y="2084"/>
            <a:chExt cx="2436" cy="272"/>
          </a:xfrm>
        </p:grpSpPr>
        <p:sp>
          <p:nvSpPr>
            <p:cNvPr id="28697" name="mmprod_item_input_outertext1025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88" y="2084"/>
              <a:ext cx="272" cy="27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CCC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800" smtClean="0">
                  <a:latin typeface="Arial" charset="0"/>
                </a:rPr>
                <a:t>C</a:t>
              </a:r>
              <a:endParaRPr lang="en-US" sz="2800">
                <a:latin typeface="Arial" charset="0"/>
              </a:endParaRPr>
            </a:p>
          </p:txBody>
        </p:sp>
        <p:sp>
          <p:nvSpPr>
            <p:cNvPr id="28698" name="mmprod_item_label1025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42" y="2084"/>
              <a:ext cx="208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 smtClean="0">
                  <a:solidFill>
                    <a:srgbClr val="FF0000"/>
                  </a:solidFill>
                  <a:latin typeface="Arial" charset="0"/>
                </a:rPr>
                <a:t>1-1-1-1</a:t>
              </a:r>
              <a:endParaRPr lang="en-US" sz="32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28691" name="mmprod_Button10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307138" y="5718175"/>
            <a:ext cx="1223962" cy="519113"/>
            <a:chOff x="3973" y="3602"/>
            <a:chExt cx="721" cy="257"/>
          </a:xfrm>
        </p:grpSpPr>
        <p:sp>
          <p:nvSpPr>
            <p:cNvPr id="28695" name="mmprod_ButtonShape10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973" y="3602"/>
              <a:ext cx="721" cy="257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Kiểm tra</a:t>
              </a:r>
            </a:p>
          </p:txBody>
        </p:sp>
        <p:sp>
          <p:nvSpPr>
            <p:cNvPr id="28696" name="mmprod_ButtonText10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989" y="3618"/>
              <a:ext cx="689" cy="225"/>
            </a:xfrm>
            <a:prstGeom prst="roundRect">
              <a:avLst>
                <a:gd name="adj" fmla="val 16667"/>
              </a:avLst>
            </a:prstGeom>
            <a:solidFill>
              <a:srgbClr val="0000CC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Kiểm tra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8692" name="mmprod_Button106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540625" y="5718175"/>
            <a:ext cx="1162050" cy="519113"/>
            <a:chOff x="4750" y="3602"/>
            <a:chExt cx="722" cy="257"/>
          </a:xfrm>
        </p:grpSpPr>
        <p:sp>
          <p:nvSpPr>
            <p:cNvPr id="28693" name="mmprod_ButtonShape10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750" y="3602"/>
              <a:ext cx="722" cy="25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A0A0A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charset="0"/>
                </a:rPr>
                <a:t>Làm lại</a:t>
              </a:r>
            </a:p>
          </p:txBody>
        </p:sp>
        <p:sp>
          <p:nvSpPr>
            <p:cNvPr id="28694" name="mmprod_ButtonText10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66" y="3618"/>
              <a:ext cx="690" cy="22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5875">
              <a:solidFill>
                <a:srgbClr val="CC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charset="0"/>
                </a:rPr>
                <a:t>Làm lại</a:t>
              </a:r>
              <a:endParaRPr lang="en-US" sz="1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14" name="mmprod_feedback_700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01069" y="5471422"/>
            <a:ext cx="3292475" cy="679450"/>
          </a:xfrm>
          <a:prstGeom prst="rect">
            <a:avLst/>
          </a:prstGeom>
          <a:solidFill>
            <a:srgbClr val="FFFF00"/>
          </a:solidFill>
          <a:ln w="12700">
            <a:solidFill>
              <a:srgbClr val="969696"/>
            </a:solidFill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/>
            <a:r>
              <a:rPr lang="vi-VN" b="1" smtClean="0">
                <a:solidFill>
                  <a:srgbClr val="2B333C"/>
                </a:solidFill>
                <a:latin typeface="Arial" charset="0"/>
              </a:rPr>
              <a:t>Con trọn đúng rồi</a:t>
            </a:r>
            <a:endParaRPr lang="en-US" b="1" dirty="0">
              <a:solidFill>
                <a:srgbClr val="2B333C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8"/>
          <p:cNvGrpSpPr>
            <a:grpSpLocks/>
          </p:cNvGrpSpPr>
          <p:nvPr/>
        </p:nvGrpSpPr>
        <p:grpSpPr bwMode="auto">
          <a:xfrm>
            <a:off x="0" y="2636838"/>
            <a:ext cx="9144000" cy="4221162"/>
            <a:chOff x="0" y="1661"/>
            <a:chExt cx="5760" cy="2659"/>
          </a:xfrm>
        </p:grpSpPr>
        <p:pic>
          <p:nvPicPr>
            <p:cNvPr id="29701" name="Picture 6" descr="1298819168056949"/>
            <p:cNvPicPr>
              <a:picLocks noChangeAspect="1" noChangeArrowheads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2" t="38884" r="2048" b="2736"/>
            <a:stretch>
              <a:fillRect/>
            </a:stretch>
          </p:blipFill>
          <p:spPr bwMode="auto">
            <a:xfrm>
              <a:off x="0" y="1661"/>
              <a:ext cx="5760" cy="2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Rectangl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57" y="1879"/>
              <a:ext cx="4536" cy="1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699" name="Picture 4" descr="1298819168056949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4"/>
          <a:stretch>
            <a:fillRect/>
          </a:stretch>
        </p:blipFill>
        <p:spPr bwMode="auto">
          <a:xfrm>
            <a:off x="1704181" y="13645"/>
            <a:ext cx="5735638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00338" y="3500438"/>
            <a:ext cx="4465637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ơn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này.Hẹn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con </a:t>
            </a:r>
          </a:p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buổi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thú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vị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charset="0"/>
              </a:rPr>
              <a:t>theo.</a:t>
            </a:r>
            <a:endParaRPr lang="en-US" sz="4400" b="1" dirty="0">
              <a:solidFill>
                <a:srgbClr val="FF00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2988" y="333375"/>
            <a:ext cx="68421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rgbClr val="008000"/>
                </a:solidFill>
              </a:rPr>
              <a:t>Giíi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thiÖu</a:t>
            </a:r>
            <a:r>
              <a:rPr lang="en-US" sz="2000" b="1" dirty="0">
                <a:solidFill>
                  <a:srgbClr val="008000"/>
                </a:solidFill>
              </a:rPr>
              <a:t> 1 </a:t>
            </a:r>
            <a:r>
              <a:rPr lang="en-US" sz="2000" b="1" dirty="0" err="1">
                <a:solidFill>
                  <a:srgbClr val="008000"/>
                </a:solidFill>
              </a:rPr>
              <a:t>sè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quy</a:t>
            </a:r>
            <a:r>
              <a:rPr lang="en-US" sz="2000" b="1" dirty="0">
                <a:solidFill>
                  <a:srgbClr val="008000"/>
                </a:solidFill>
              </a:rPr>
              <a:t> t¾c  s¾p </a:t>
            </a:r>
            <a:r>
              <a:rPr lang="en-US" sz="2000" b="1" dirty="0" err="1">
                <a:solidFill>
                  <a:srgbClr val="008000"/>
                </a:solidFill>
              </a:rPr>
              <a:t>xÕp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trong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thùc</a:t>
            </a:r>
            <a:r>
              <a:rPr lang="en-US" sz="2000" b="1" dirty="0">
                <a:solidFill>
                  <a:srgbClr val="008000"/>
                </a:solidFill>
              </a:rPr>
              <a:t> </a:t>
            </a:r>
            <a:r>
              <a:rPr lang="en-US" sz="2000" b="1" dirty="0" err="1">
                <a:solidFill>
                  <a:srgbClr val="008000"/>
                </a:solidFill>
              </a:rPr>
              <a:t>tÕ</a:t>
            </a:r>
            <a:r>
              <a:rPr lang="en-US" sz="2000" b="1" dirty="0">
                <a:solidFill>
                  <a:srgbClr val="008000"/>
                </a:solidFill>
              </a:rPr>
              <a:t>.</a:t>
            </a:r>
            <a:endParaRPr lang="vi-VN" sz="2000" b="1" dirty="0">
              <a:solidFill>
                <a:srgbClr val="008000"/>
              </a:solidFill>
            </a:endParaRPr>
          </a:p>
        </p:txBody>
      </p:sp>
      <p:pic>
        <p:nvPicPr>
          <p:cNvPr id="5" name="video 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4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xl Gerber 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/>
          <a:stretch>
            <a:fillRect/>
          </a:stretch>
        </p:blipFill>
        <p:spPr bwMode="auto">
          <a:xfrm>
            <a:off x="7524328" y="0"/>
            <a:ext cx="16196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Xxl Gerber 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xl Size Wooden Fra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445" r="2499" b="4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3" descr="9k=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43307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AutoShape 4" descr="9k=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43307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AutoShape 5" descr="9k=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3307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 descr="Untitled-3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15900" y="1066800"/>
            <a:ext cx="86106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 descr="Untitled-1 cop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3606800"/>
            <a:ext cx="8001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8" descr="Untitled-1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9833">
            <a:off x="6102350" y="2940050"/>
            <a:ext cx="195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9" descr="Untitled-1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6830">
            <a:off x="5041900" y="2019300"/>
            <a:ext cx="195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10" descr="Untitled-1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870">
            <a:off x="3340100" y="1676400"/>
            <a:ext cx="195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11" descr="Untitled-1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5013">
            <a:off x="1739900" y="2209800"/>
            <a:ext cx="195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12" descr="Untitled-1 cop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54191">
            <a:off x="615950" y="3397250"/>
            <a:ext cx="195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Xxl Gerber Fra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Xxl Gerber Fra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/>
          <a:stretch>
            <a:fillRect/>
          </a:stretch>
        </p:blipFill>
        <p:spPr bwMode="auto">
          <a:xfrm>
            <a:off x="5638800" y="0"/>
            <a:ext cx="350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Untitled-4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5200" b="13174"/>
          <a:stretch>
            <a:fillRect/>
          </a:stretch>
        </p:blipFill>
        <p:spPr bwMode="auto">
          <a:xfrm>
            <a:off x="762000" y="609600"/>
            <a:ext cx="7848600" cy="5621338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5781" name="Object 5"/>
          <p:cNvGraphicFramePr>
            <a:graphicFrameLocks noGrp="1" noChangeAspect="1"/>
          </p:cNvGraphicFramePr>
          <p:nvPr>
            <p:ph/>
            <p:custDataLst>
              <p:tags r:id="rId3"/>
            </p:custDataLst>
          </p:nvPr>
        </p:nvGraphicFramePr>
        <p:xfrm>
          <a:off x="2743200" y="2362200"/>
          <a:ext cx="7620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3" name="Image" r:id="rId10" imgW="482370" imgH="444288" progId="Photoshop.Image.7">
                  <p:embed/>
                </p:oleObj>
              </mc:Choice>
              <mc:Fallback>
                <p:oleObj name="Image" r:id="rId10" imgW="482370" imgH="444288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362200"/>
                        <a:ext cx="7620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2" name="Object 6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962400" y="2438400"/>
          <a:ext cx="762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4" name="Image" r:id="rId12" imgW="482370" imgH="444288" progId="Photoshop.Image.7">
                  <p:embed/>
                </p:oleObj>
              </mc:Choice>
              <mc:Fallback>
                <p:oleObj name="Image" r:id="rId12" imgW="482370" imgH="444288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438400"/>
                        <a:ext cx="7620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3" name="Object 7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5105400" y="2514600"/>
          <a:ext cx="76200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5" name="Image" r:id="rId13" imgW="482370" imgH="444288" progId="Photoshop.Image.7">
                  <p:embed/>
                </p:oleObj>
              </mc:Choice>
              <mc:Fallback>
                <p:oleObj name="Image" r:id="rId13" imgW="482370" imgH="444288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514600"/>
                        <a:ext cx="76200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uit And Vegetable 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13063" r="12193" b="142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320-dia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999" r="2667" b="2667"/>
          <a:stretch>
            <a:fillRect/>
          </a:stretch>
        </p:blipFill>
        <p:spPr bwMode="auto">
          <a:xfrm>
            <a:off x="1752600" y="762000"/>
            <a:ext cx="5410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hoa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7" t="5356" r="42680" b="83168"/>
          <a:stretch>
            <a:fillRect/>
          </a:stretch>
        </p:blipFill>
        <p:spPr bwMode="auto">
          <a:xfrm>
            <a:off x="5943600" y="18288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hoa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7" t="5356" r="42680" b="83168"/>
          <a:stretch>
            <a:fillRect/>
          </a:stretch>
        </p:blipFill>
        <p:spPr bwMode="auto">
          <a:xfrm>
            <a:off x="2133600" y="22098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hoa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7" t="5356" r="42680" b="83168"/>
          <a:stretch>
            <a:fillRect/>
          </a:stretch>
        </p:blipFill>
        <p:spPr bwMode="auto">
          <a:xfrm>
            <a:off x="4343400" y="5410200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lloon With 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525" r="13333" b="16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ba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ra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5000" r="13000" b="18500"/>
          <a:stretch>
            <a:fillRect/>
          </a:stretch>
        </p:blipFill>
        <p:spPr bwMode="auto">
          <a:xfrm>
            <a:off x="1905000" y="1219200"/>
            <a:ext cx="51054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ANd9GcTcl53fP02B6R5S7pNhkJFS76NH2HBozw6G6aTibTx7v3czRTXT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EFE6"/>
              </a:clrFrom>
              <a:clrTo>
                <a:srgbClr val="FCEF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1"/>
          <a:stretch>
            <a:fillRect/>
          </a:stretch>
        </p:blipFill>
        <p:spPr bwMode="auto">
          <a:xfrm>
            <a:off x="609600" y="4800600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ANd9GcTcl53fP02B6R5S7pNhkJFS76NH2HBozw6G6aTibTx7v3czRTXT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9D6C8"/>
              </a:clrFrom>
              <a:clrTo>
                <a:srgbClr val="E9D6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/>
          <a:stretch>
            <a:fillRect/>
          </a:stretch>
        </p:blipFill>
        <p:spPr bwMode="auto">
          <a:xfrm>
            <a:off x="7010400" y="4724400"/>
            <a:ext cx="1419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xl Gerber 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Xxl Gerber 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/>
          <a:stretch>
            <a:fillRect/>
          </a:stretch>
        </p:blipFill>
        <p:spPr bwMode="auto">
          <a:xfrm>
            <a:off x="7524328" y="0"/>
            <a:ext cx="16196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7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2847PHOTO" val="/9j/4AAQSkZJRgABAQAAAQABAAD/2wBDAAMCAgMCAgMDAwMEAwMEBQgFBQQEBQoHBwYIDAoMDAsKCwsNDhIQDQ4RDgsLEBYQERMUFRUVDA8XGBYUGBIUFRT/2wBDAQMEBAUEBQkFBQkUDQsNFBQUFBQUFBQUFBQUFBQUFBQUFBQUFBQUFBQUFBQUFBQUFBQUFBQUFBQUFBQUFBQUFBT/wAARCASYBW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fn0oRKZVyQ6hwM55PauQ1UXlpcahLEyL9ok3KrLkpwBx2HTNd+yO1vk4RCAAcdKyJ9EimmZvtKkAdGHI/KvnrX6HsXRx1vfyanqEFnc2q6j5cWTu+VSMfxEdhUusWlhLHHYXUi2yyL5ii1HmAgHkDnp+NamsaJJZWky2Mo2z4DyoOntWBPoUdh5EktzHDEsW1FjUlmXPJGevOaXK7aMaaIJr+dZ7ONctbKpMcePvdh/hW3qGr2PhGe2u7Yym7mKyPAhysYI6E+o9B+tVbS+0aD7LCtjMZVJAlMgxIfp1rVl0bR7iNvtT3MMs48uEIm4K3Y7s8d+uamMYvRshtXNvxRrbr4I0y+hKyx3lwrSKX+R0BGOR15Ncj4i164F/pk0abN0O1kAO3fuPf6YrsNe8I3E3g7QrCwt457e1TEkan52fucdvXPeuPvNPmsEWJ0kt2Gd0Uh5Ue5rSVO3UqO10OsriOxknN9seaZgITu5B/CrUtvFZatMbrcZ7SMSIwxgsRwAfrVjR9N324uIWWYnB3Bcpg9avanp5vRGMKihcGUj71EYvqJ7nCaDc3zahBDJO87zMFZ2bO0+o/wAK7C5uP7XtzZF2N3bENG0i8OP7rH0rK0TSBousS3M0aJDFLtV+oYnnIz+P5Vs2Mov/ABPp1haku1zJ8xxj5eefp71VlGWoN22Og+H/AIfl1TVVnuUkiitMsF/vsO+R2rR1OK2N+Y4rVIvl+d07+5rV1XVrLw7HZ2fmos8yGKLBwNpyN2fXPHNctbzXmnXbwtC8g2HLyg/Mc4xk9aJTS0ijK7lK7Od86C+nRnwq28h4HRiDkH9K0brxGsuoySyMqrcnc8iDGG+lYet6bPpjX7hA0bMZUZPU9fw61ykN3NfRMJyV8tt230+tZT5pHSrM6q78TWcQMrvkgiIuvJ68ZqPT3kstdhCNm3nbDso+VT/e9hXPC3+wxyC6ZXjmAxkdP89K3PCyPczyiSbMKsq7m4wDwqn8aLN2TDodnp91Des628hEzdHdfl6evT/Cr9zdxov2NXWO9mzGrs3fryOg6d6y9YDeH9OMS6e00cZ/hxgnPp1qC+W7tYbm7aELH5ayiQYIYtjgc+9LfToZ2RpadoE8d9NLqdnHcQSod0g5CnBy6rz/ADp/hrULKziEMtlEbV52idFGY5FAyGXOefUY7Vxfh/4lXGhMYtWzdWEr7CFHzDPr7V1Ajt1kWeFmfTiS0OTgox5JGOnUZpRqczsNxlszM8RX2oaFp81n5rJG7OySFRhQSSu304wK8t13TrmYx3IuIZWYZYRt0Pv6V6gM6tYS21yQ6AnyiHyeT3zXnmpaLeaFdR7kE0crHEkfLMvTOPQVTjdXKg7OxLYanO2ji3iLu9onRfv8/wAQr1a3isfiT4OjiuLhbXU1QBd5wAVx8rA9uP1rzjwjbG4v7i31DbaLKNsT/dBPXBxW/wCG5ZfDWvlZ0afT5UdSrAnI6cjuM9xUxTWqLmuz1O5sNLhjsIftDCZ4yB8/Ucc49qm0i2itbC5t7pY1THmb4zhQxP3j781x19rk3/CSNZLKQsA+U7cKSa6LRNZjuZgEaO4LSbTFuwCfRj2+tVz6+8ZPm3NMXtiloul2IWazwZTMCVLS9+O3HtWjf6zHZT6XunWKYkKFHC47A+9c4mrWsnieXEC23kTBWjD7gPUUniC1k1bWpI4VMturZRhwyjOFcVUbv4TKavueh6dYxRySvk/Z5lHyY6N9ag1myVlkt0bYFGVB4BPoa1bcR+SoBLL5SjA9QAP6Uk+mLdDOwg46nrivSjG6scfNys8u13w3JJDBeOhLo21EcdVzzx0OPWqGqzjT9NjKl3mDYMY5G3tz6816nfW6rZSpNl0hXKrjmvKdTtWWa7dHXcSZU3DKhMZ2kVz1oKCOylNT0Zzl3r3mrNA0bhXXaygHn8fwrPn1Oxsrby7m1vJ3c7VdGAU5/DOKpXesvKokQgSlgd2ONueR+VQXmriYqVkeX0A+9+FeZax2qKehoS3UckcU22RoVieD99JvK5GBz147fSuVdU0c3CRzNI5Q7nQfeA7/AKV0Hh7UHt7+SyuVE1jcKINndX5+bPtVLVNES28xZmMYU48yFdwwemT9KtRe4XUdBmoQJObSZnQ2NyIiFPQSfdDA/nn61QutGD6jLGszNBu2nYcKffFaWrTiDTfD8exswTHzNy4SQZypX+RFW9E0tRrbK0wW1uG7fwE/xKahtrRFra7MPwpH9l1OeLAKuW8sNzyB29+K9H8MxS3lqskZKyPzsA5I6Vxtx4dvNLuY5Y1Hlx3AII4JBPLA9u+a9P0KGHQ/EGpu1vPLbQWYuWJYBQQMkqAff9PeinFp6k1GraGvBpk9xPvv2kLhQP3n3gPTNQaxpkS2ewJvIkDhiM7B6j3NchdfEpdR1F4ooHgAIdJd+9XHsODW9p/imefxc1o8a3FvJAMXDEqoc9h24/pT53eyRz3a3LQ0ieYqJf8Aloy+YQ33l7Z/wroLWNEvrpVmWQjltwwQOgPsO1N+2i3UM4COBgkCubv5pn1uQxTNGt1AIHwAUcAkgHv3rS6khXcjd/sTT7HUp7qSWPyEQMXQb8k54GKg0uKwaJLnTXeNhIWVCmDkdc/jXPr4gWz8ESaa2ftZkkaKcfdBBAA/IdKztC8UKYo9QkGwOcPGpwAw68ds0m7JXCKbLWoavcHWXub5sttCh0j24yfyP+FdTZSFU3tc74yB+8xjbntx3rh9Uul1i5WK5m8i1iXzsckMf4V49ajt73VVs3ewj8hVzsjHXI6/L2+tZyu9UVy32PQvs22SQgxumcoysGJ+tZlrZB5ryWSZfOP+rgI5IzWF4dmur95WRgoij86Y4xk+34/zq3bF9T1C2l8wNOD5cqgfNs+p61SvbUFpoaVtKNNNy00gt2YFSkrBQM9cnpXOapb3ltGLjzInt5o/MWKIg/J2OeOfatWHQJDeXEutzKNLiGcTjJc9hz70ahpIuIPLQkR5DqQOcD+HPp/hQouO4dTP0mGXWYhJJKU3MDvjGDGvcY9eK7CwgEFs6RSmWMuDE45bHrXM6NBJZTC2kwgwT06c9637e4mAzjB7bemKlKzHKTasaMojik8p0Em7nP8Adz/WsWa0t4NSafIimXhHAPT2PrV976KNSJ7iJNowNxGTmue8SeJ7awsYl+0Kr3UpiiZxwpA54x37Gt0+ljKLaKGq+K10u8Ed2puZLhGjgiOAYv8Abz3IrKTVDFbSzFCxkTyyVGN5PfmoPGN7p8+q2txcq0k7wLFGsbg4AH3gefxpkUJ1DS2+zAMq/c3nA9/xqZWTsjXlTMD7A8C3JFmiMy7mEuSpHcYrHl0SaDZcvG1vbRtlXUblce3r/wDWrrNEluLrUZIHRlA+VvtERIH0zWTpFvdL4wvrGU+fjDNF2UEjBAoalazRqpW0ub3h3wveX3jIMr77TyQ+/tkDOB9Ko69q0mrXdrYWzIlhFMYvNzlwQ3Ix3Oe9enaPqWn6HrNxovmkaotozrGq/KoK5zkdDg85rye6hsrCS1uVWeWeN/tBNudoZh/EG/OhwTjYhT5pamL438N6jqnieGymTzdQNrmFogWDx56jrz7dsVo+CdHvFEwlQTWNkheaJ05yOwHvW/bax/aWuaRfK8cdm0JME5UZU45G70zmi3nl1CbULZJ006SFRIxtdxDrySc/xMcciotHS5q53VrGF4a8YT6Xdw2M1u09g0kl08UMYypJzwB7dvaqeuWUV3eWeqWhxdSyiK8tRwhz0OD90DH+c1No2nXeqanFeWjnakTSSeUOR7/zqWXT11bWhCcxm5IXcj4CjPf165/Osn7rKilH3jndZtJE+2WiXSpJDJjaoxgAg5Deldt4wiurvRvDWtQQNIWtBbPHEufN2EncR6c9azvE2mW+keEtRhuS3kkxiW5J3MWU8YJ5AI4x3xTYpNQljsrOxMkzso8h/NLKDjgY/hGKu1tRSlz7DNYvnkjtWtpvsiNCu8yDIR++PwqO6tNO1vR7R/ta2uoQjE0kmWWbHpgZH0rVttHudW1e5tPlWSzQRNDs6OFBYH165z71xN1dRZjcySkK3mLGg4bnrk0tVsR6FvUreez8WWGnWagxXJjePd/Hxk4P0r1vV9eXwvbW8sk0GotcLshjaYjCgcEtjP4VyejW1nNPpviOe4Z9RskZoIWwFXrhT6k/56Ut7qNt4ssre0ubfyZ1JkGGzgn+E1npfmQpe8zG8WYvbkQl1xPGswQjhuOcH2PFc5bPPYzuZC6BFyGA4J7V0/jvTPIsNDMa4MUDwyN0B+YkMv6jFZNhq8baIjXzeYYy0RJ4bA6Vq0mtTTaJL4f8TMPENg90qTWyyKZUPUj1q9caxNYasJra7yJboK8nZ0J7Dp0x+VQR6DZyPFPBcN5sgDoGAxg9ORVcaTPa3MMVwpSKOQuSR3//AF1kqcd4sLKR32oaxpkupSw3KRCxZiIZUQCT2xjrzVzwv8PdV0m7v49TeGGzvE89Yo2yGQYyXXtwPzFc94euoZPEz2stvm3+zmVIyOVmHQgDpmpbzxnq1trL3dvtm3RfZiJcECPPI9//AK1VFtabmUrvRHZ295onxDe5g06R2l0bCO7gKkikdU9Rxjn0Fc7e+KLfw3dTaNpujI01sSZUEpAJI7knqQa1fCEOkPeRa8kiaS532NyAPkYsDj5fUk8etZHiixXTtWS2S1SO7lwGupxiTAPJHbAGOfenfn0TIS6MPFGpqmg+FZ4dlvYSQyB7UnJZgx7+g6Z+lcToltZ31xdxymRmd9iKDjO7kEfSuh16a21nwVpd1aBfPtLqSziRuC0f8W7PXDZP41D4B0SIzajql7CZrewZfJRX2MJT/EPYD+tadFqaR0Vy/wCKPF194W1i1tNKvZ7eC0hWDAPyykfe3dye2faseLx6zX679PWK2fJkSN2OcjBI789xWLqN+19M3n/NsZhGx67T0ye9V7dALmJmB+z7sOw6j6e9YyjG+g1FbtHZadFp39n6hcQzFYmcIu8fKSeg9uB6Vxt5bW5s5biJminhuNjRH3PH4Vpa+G0vwybbLSR3tyrkDAK4Py1VWa2WGR5ljWcIBHg53nI4b+lF+ValW6ozED3+qSwIQV4O9uCTjnitlI5oI3gntnjcDG1hgkeornsy31+8W0qQQyFeGH41uaJf382pT29zNc6jY2sWUjYF/mPGOOg6U3d6pDmtDqLN1trKGZ4D5agIyNzkHua7/wAMWkmoNKd0TpbkGARfxKRzvFee2VjeXU/2qXdEsi7HJGQB249q118PBbeOZtTMc8RA86MFQ/titIxaOeSa2O4kZ72OVLeKFD910eLHQ88f1rDXR7gv5a2wiZGw7EBkC+mO5P8ASn2utTRTjmX93tRweQw9fX/9VdaFtLrT1vopDtlbHycnP0rWM0vdZne25jRRGwDxwgMSOoHAHtUdjootlEi3EhLNubecjHtWg0CMgZy6D0xtLVE4VdLnEAMjBsqrNnce4rS6Wg99hW8u3jcl8jIUsOn4+lUrjT/PkzwQMkFe9TT7FcIfmglj2tGy8q34VNpljDalYobwS7eAm4b19jUtpsNUZ0NtlxvUnB49qnk0+SSMmMkcfd6Zq5PGLYHAD85Kk9PpTobxowBKAuR61d7Bd3MmSwGM43c4OOoqYRrb27HgPt69ia04rdZsMp8wZOcfyqGe2EefMTEY5DHGKHfcPUxbPVnaxeWYbNp2uFGfxAq5ZXyXUMbLufADBtvIq21lBMYkaNmhcF8qduDnin7I7UDylG3PKk9KmVrFadCfT5QyPKSflOAwGPmPSoZZ5mvZCXbYowF7Z9alKGRtyIVJySFPH5VWuG2QyhiS+ep9KWlibdyyl83ByVAH3TWbfeMItPYebaNMPXJwPfiq0Uzh3Fwdx6KcYOKpamrWrYOZYG+Yq44B9jSiugclzbg1mw1nyo7a42TMhYhsCM9cfNXLFrnRL+S7+ySyxykKywHgk981ib3trr7PH89tO/mRIoyUOOxqlD4kvtIJh0stbozESooB3H8egqU2lqUoM77VfEuo6RaxmxS3ScoJC8jeYye23ufxBqbwT4+vtSdv7Qut8qt8wQYUD1Arg9FuTctL9sSYzOxK7QeD75rodM0uHShLdxRkkkb9vWsnFz12CVNdT0O6vNHuSLi7aG27CVxjH1NTabJpF3M0VlcLcxj+KPoT7Vx94r3NqQHQBl4LHOPwp+jBokTDqJ1GS2OCR1+ldCnJJamXJbqbmrWts7SwQuyxr8rRtwcnrUul6ZLbRbLYME29AOo/rWfsjk1CJFLzSyNlm/Cuge9eKyeKOQwzYHlPnGG7c1aalK7JldI5TW3lOYtoQjO09zXJat4emZYrkozQPkuIuOfpXp8tlHeWsEt68cmpZALKev1NYd3ZPY65DiVQZTt2Y4U+/pWkkraG0Zpo5W08PXDTBorKRE2bfMLevYjv/wDrrobHwqqW8ybeMAtu6Mfb861JALSZ97KFRwjMOgJrYLGXesWFUKBz1z3rKCSegpTseez2YTVLeCeDEYJO9jg/hVDxRbjZLAqB1Qbi23Of8a7DVLRBPEJlDPnKnHf1FQ3emmS5kVShVhuVnXrxWlkndFKSerPItMsJ5VvYhkYG7lfyFVltCupQq6kbhjI4APv/AJ7V61FbEafMBGjzsMAkYyM+tUYfBkV8styskkEqIXNvKuCSOoFZuPMrM0T5ehy9moS3uImjypPySL1GP8/pXQeAIBYeHYEnysyyPkH03cVkaTci5C3MYCxq/Q9QRXUaREn2HfEQVZmbGe55P86xjCzsZz1RvxqDyGJPdfSrMcG9Vk557NWVbTukqhwc8d/1rVecbS0Z3KPQda6kuhyv3dCwBGxKMQHxgg1j6nNHYOjzK48x/LDrz16cVKt0PMZwed2HPvWhGBI33Q6AD73NaXWzJ2eplX0oijRHbau5c4PfsDSanAJ7THbHpV2W3AWSRl5HIXrWfPKJVUg9O3rTu0hpa3RxVrbML6WGQkrn5UHTHarU1rJbOwjZ1Gei9DWvJYkSefGudvVvQVlajrHlRyMhXeDjaDwB6Goau7svVOyMnUT/AGsyQRTJFdR8KrcBvxrs/BljNoUMBkjw5UefHjoe4NebG7lhmnkUKyOu5jIm7AA5wK9Jj1Jo/A2k3jyr9omCqkgORIvr+v6VyXu0maep5wfC93okuuGeBpIpJpJbdkGRjAxj9a5LVYJdQ0KC9mXY0B8lwRzk+3vXpHiG6nuLrW4LCRmMVstxDIrfMjHgj68dvyrz67vYrjSLa0mnnWfaMTYyCO+73x3NaynZ3NY6q5S0CAzaBqrFhttXDqi9QDw3HrnFR6QkFx4d1C7nYi/SNUjbBIJz65+vHNdHrxtNC+HdmyIFmvpCgbGd6qc5z781g+DLFrq0VTzvy5T+VYtrluUmip4C1eW21uK0umBS6dUYsPl3E9K9K1bwrNPrk175iuY3Cu5+XaBwAPaua0vw7bW/iOzvnlSGGFtzqeuexA9c16jZajZXF1Lb3BRvNTGJOjA9P6VlTahJ9iZTV7nCTeJZ7qz8Q2GxEns2HkziMDg4HTHPXNeZGaV5nUuflPLgAA/QV7N40tbXRtBu5AoDXDJbFv4lJIwSfwrhLHw/JqMUVpcRrDNA5SRkHls31z3FdDjFR9S47XQ63vzBb2bRR7JNu0tj5X+tSSyvfy5mLBic57r9Ki+0Qm1iYp5scE5jMTHGdpznjtV+71CO7uJmih8qNsMgU5CccrnvWKhYVkUDCkcxDMGyeQfSqN4oimaSBSoBDKAcc1amfLY43dB61GgBjZJ5FDHox7e1DdgWg+W5hujHI0gSQj96oOMGp7iCC2tUeEIATkFT9/NZrxANu4MWPvD1q0oFzDFCHUFBlUPUj1FT1B6FjUIZobprmMssIiURxHo7HrWrdeInOm/ZztSV4yEbG3LHsx9PeqEMVxKkKOzPCJBhSeOoyRVnxfaWk11Clky/OobaoxsI4IrRRTd+pJnWNxL4d0B2idnVXTzSckIScEA+/wDhWppF75qSxqFkmmcbdw4Ve4qksTw2Sx5JZxhuePbNT+ECmn3OoQzY8to2cZHKuBxz29PxpRs9x2ZVv7Y21xKyrtct86gcg/4UnieS6sZ7WE5WYouTnqSRt57daqS6xNLrKvPJuinXZz/Af7wrV8Rwpcy6ZC1yFa3gG+Trv+YkVV4qVrFLXRly0nN9OFRjHc2oG7zDyGA6f/Xq4NRtrTTpg8CwzyjaZO4bt/npWdoumQvetMblo5J0wSDgOP72Txwa1tX0qB1ji84zqjAiUDJbHY+1KOr8jNu25gxS3L2CNNtRySGCKACOvIqS0vIrsRwqQQDz7+xq7qltFbWpdJHLSgoBxj3rjbK8ew1COSIjMT8Z5B+tW7vVD8zVvWY3rpJ9zP3fQehqOCI3N95SHPG5WBzgCotUuWcTSI26WU7s9lz6Ck0qa6t7eS6RcRjMZZh97PoaGm1cdy/qZWS3XYrPjrj9ahjeZLKIBvMQ4IJ9KtaJqumpFqFtPN5TTAFWYFtp71Lr01mkFubPEkI2rle/Yn+dRHzAgVUjTcXzlup9DWH4qlNvJEYxvkEmxlI/OutvbK3/AHEURVzHFtkKHIY9dw9PpXM655aTJHw2CMFef1rpTXQlMmi+zmGCKMncyZctz83tWgYmt7UQyYMm4Hd6VnJbxRwxOXVQeBzzVuV1lOQxP++cVnF3dmDelguUJmJ8wPgdRwas2kgEiKc9MnFZyyebgq3QbSAORW4EVIkCjavGeOSa0i7uzJexDetiNo8cHoy4/nWRJGroUk+XIwDnp71sXoLR/KAB1ABrGugZQjY+VhmlNX0QlroXTbCWy+yrJvjxg9s+9TQadZ28McXmN8ihfu+gpNPn3TqzqScDjpjHcVpma3Y5DJg+riucu9tz2232xeVGVZVDBCcZxkd/15rAmSaOG+Lny/34EHT502/M3r1o0O8ub4Tuyv5jFncMenPp9Kt3liGRvmAkblcdDWqempCRxdrCj6+vm3c8bIrTr5eSpcdFPPH5VT1S2m13XboiMwxRBVQAccjPJroLXTLjTdk97CApfDOGwevTHU1U1BopZp54YmDzBcordh0/nT5layH8JyG5RbxKGVnhkPTru7mut8Lyag9wsWFfKlwrc4IHbPc1gExLfJ5i+SjZLMex4x+NXZNcv7RdkV1uVDlQUAIH1HNZop6o6PxX8Q/sVlp91pAkju4XKXEbZUY/Dr0pt74zt4720n1W1WaK6iSRbhwdwB4z1wQDkc1ztreWOpCeW9ilEsYB8mzGWPbdz+Z/SmaraS3oVoiJLCGLZbCUASKAMlcD3zVWv1IUbHot61/ZiwjtHWSG4m80zQAASRE5II6ADsKW50adtY1S4hvWS2lQLaxIOI2DfeyeckVheDNb26VHHN5hiZN0YIJZCcciug1zWE8P2tv9oCzSSoJIlztBJz37dOaq/LuQ7mXrHhS5uhZedcedGJgz3B4Iwp6j0FM+GZ09Nav9WS4a4M0Dw25K4Clc4K/XmqWieOrrUtUWCdRBaT5jmTfu4PGCeBjmpdC8KzeHJZJ4m/c2M/Ctn5ec1V+byKs7WOe8S6wV8VSTSwtcwNbokeSf9Zu45J4zXoclzNrkukmTNtIWUzqTgKhHY9M5615t4jeK6uFJYIruCGXoMHP9K72y1ZtQ0ppCEjMZACL34+9+n61m9NA5TL8TagNRGp2kQ8m4h+UKf4l71xcavJo13IF/ehAm4j0bOCR9DXakw3DPM5M4bkoq5ZT6j1NXU8Lw6lpTi3ws8iFtpGBmhWZomnoeU6peS6pZ2FlE4idHOW29R6e5r0yw063tdLeB4VjRtkjBRgkqcgk/XnFcNBpNv4ev4J9RJJjPlQLEN7eYTjDDt355rufEE7y2UizlrYkdQeQB6VMfdTsU7bFjVdYaR95+cMMnB5zXPz6rf6j5sYVJkzhFckA+x9KqC4+0WvlmVmKkAFsBsetFjqv9mXM4k+ZFBVRtyre/sKjmS1ErLZHKaz4ennmYqjgIfuN1Vveu38F6ktzaWmn3E27llnXqAQQDgevtUd7pFzJY2lzZtG8qKSzPkuDjj6mobWIQW0k11qEVzqiASyJyCTj5VBx14xitVyrWQ5ybVjW1yH7JO0sSGNoiYwi4yy9jVCbSE1a2UzySQygho2TAP0PtXV6vFFJpEN3dRbJVhR8yjnkZx746VxttqE0l6IJlUiM5jkjPBU+op3W6RmtdjRs4bLVpL23mhVnslxvdR97A4A7nnrV7QLGwtLS4trvLyzQ/uWLfMGHJ69qrXE0YiKiSK2kuZApbb944wOfWuq8IaJ5ywW82ydURyxkGSW9Me/FXytvcm66nF6lqkniO6u7yCGJCWCqwYptIHr6nFUvhjZOnjW3tpnJjuYJRGNx3LKo3ZP8AjXp918P7OOxmVYZi7Lu2zAERP7Y6cVxltoM/hfVLi8aWKVzGI7a5t8HaSeTjtxxz+VXOnbqNSUlZFDwj9u1O4nmu4yty0zvKijhWHH5YFekaPp0mg6jPcPMCLyJf9YN2F9AawdJsX1GTUZ4iplcktsbqVGePStvT55dS0tIrwuM/NHCwGI8cHFEbxRM3fQ7nSVBhDpLvQj5TjgmtCaVbbTp5n6RKGB9azdDVbHRdPgIeRUj4dTwxJ6itXyWuZHtpE+Rl+8OQT6GvTprQ86e9jFkl8yGZnXcrxlsHtXnM2mrrkF4YsRqQZmz02AYwPrXoV1EbG5Fu4YgrwMZ4PHH0rz2zmVJLiyDbppXKqqnoAeT9PWuOumtDqobnlviWO1tILcwQRi3kTccDnHbv9apWl9apBvazhlgXBJjkKyIOmPSulstJe712eyvlV4DM52jnMa9cVg2ejRR3cqNAFSRiCh4BAOOK896u56FtNzRvZbXTjbPJZjarKYYZHztDfxFh1ODzWfrEMl/qAt0B8koMvCN2WJ4FN8TSPe3kcpDtbxqI1XqQoAA+vArDvZpnlDwyyWEYC7dmRkL3/MUm7jUWdjeeF0vrf7Cbstc20vyl0EYVu4IJ78c1raJ4atftNtJdyFIYFLt6t+Hf0FcPpurPqNybh5gbq3QSSOM+YwJxxnqfarH9sXE8dwbiR438ohU5/eMOgPoOvXviolKTQrSZ0XjLxPHqKm0iQGGM7oo1xkEdMnvmtAX723wr1bUWb7LezxiNDKCvy45A+p4/GuDufD1zd2i30B8m6aIySLkDafUV6b4mWVPg5pH7j7VGXjluEcdcYJJ56dadKLvqTKNup5p4f0L7VdRBWKqLU3MLlsYCgZX3Ppiux8KW17ruuaHKyFdKtnYtE56g9T/j/wDWpng/RJtR8Q2dxdQsNPtwZucBWz0C4/kK7e/u4tKhiggQCR5N5kC8lc84ArZxSV2hN30KPjfUXsZ4CrB0ll+UHg4JwFJ+tV9ahnsgj6flztEkIkXKhiPmyf4eM807xPLD9raGVjvUJIPNbkdCOfWm+CTdXWrS28jAo7hlDYOVPBwDx/8ArrPdBstTmNQ8PzahBDcJLKlgZBcKxxsycbsH36Zo1H7JfxxW0Fsn2eP5h5wyuP4unrzzWjrdpJHrusWIuNtoXCrA54C4HBArAksGs7uby2LRRxfu8Hhj2GfoKmTa0KWpvrt1OFfsLo0scYG1TuKAcfXp3qvJolxaz6PNBL/oiebJOzHBk3DCqfXnJ/Gk8Oa1Ho8TzrGsVzNtWaOR8KwBPQ9h610uuXdrcWtlcxSBreRS+Y1xgjggetSpJ6h15RmgPBaC4NzhrUhU8uM4LDqenbIFWbY28l/JcWcMrSb9yFkwqgD1/r71ycmoQ6f4o0h0Jl069Qs8cp2ndnBzj7vatnWr2XU7XxHY27SRWdsqNbXEZxvPG7Hfvj35qld7ktWZtX8L+LNIAnuE8pZeRnkhT/nmlmZLmztWifzCSY/lPUY4P07VgWmn61B4PZrTc0qsGLlN3JFWvDxuJLgWTP8AZrto95Crjk9eKqUZW0DlLcFnPBEZX2hi4Vrdv9aPU49BW9bwqiiQEKZORubAAFN0+SO9ku7SRl+2W3+swp4J6Ak9OKgutNhv9MurN3kS3f5d8X31PqD161VNW1Rm2Yuv2ko0jV5XSON96mGVRkOg6nP1rzfVbxmd2kGIEbMA6sD3yP617DHc2djAuiTubqe1i8t4XXBdcZz79f5V4x4qRrDWbhLcj7IWHkxEfMgxkhqqS5tDSFmU7m9F3Fb3DlkliJ8uQcfLXSeHLqM2hSJC88QaVo3b5GUngiuIn825vDNIR5cw3YxwB3wOlaumSXVlpct9grLcFY4gBwyZ4/WsndF2bPQr3Xf7YgFjNdxjyAHL7xGykDhfp7Vg288smoyzQQ251p1MSMo4lT1P+e1VLnQE1W2iuLaMNqPCXMcwwp4P3T/Suk0fwhNf31jdLmKeFlQ8kDaOw+tXBN7sjTqamr2cunjT7tbdpLt1WG5fGB+Z5/CuU8ZIf+EjhFlEJIPKkSdI87o2cAcr7dfxr0DxVqkC6s8E0jmKIkREsBz3IFZWl2tpqWtfao9jTiLYR13R55OO596tzUXyk6vU8w/s69+G+rT6Bdgahp0n75BD0RiMlkJ6dsj3qa6vhp8lleaKJrq3utyXLv8AeicYxkDgKRmui+I8/wBuifTUeP7VbtuQjhwvofXtXJ+EobzSNO1aMhJEvYS23G8xuvcHscZrKUU3ojaHczvEE95pd0rRPNBBO+0oh25H4dutNks7iTXrHyTg+cuDG/zherH2OO/v7UeH3M2kW8k7/aTuMixNySnYj37fjWrqHhmPTNYjvYrpJBIgcL5g3J0z+WazlHTVG90joPHL2V74dsY9MtHyl0ontrn5yy9ixPpzz9K5UX19Hr9ndW82I4pFjwowo5xtI/Kt7UNWj06KzuZ83AnbyS0PLAYyGx3xWFqOtJaXlmmjztJatKBcPcR+UJSWHIBrJpyQRaasdnrfiWz0rXLtI3A1EylLhMEGPPc9ifr2rG13wjDqWnzavY3EV3HbttZVG12OOw9P8Kq/Fu3gtbqK/VSj6u7TSkgBkYAZU+3PB9qydG1BD5ccRni2oWVskLuA4B/Gqd4aboyXdHS/DWH+0/AuuXc8UjXlu7yWkRJ4BGGBH4df8a89t9XZbm3ulBjlZR90kZPavTE8XQ6Pp9pcx2z2sl0himEakordC/sTn+vFcX4i0SLfptvavFtgjC/ewc5yCx7nmkrONmWkpPVGr4espNf1a5t3AWRYiWR/mADcbuepz61T1fwnc2ELK9iNqyCE3UZGD7HmtjwhIJ5vFKSNm+06wSSS4zkOqkEgY7YJxVfTNT/teyRRB9rsiwkNu+ThiR83HekpOMTPW7SKOrTy6THbaY0UoePa7TbcEEc49hXSWs8Nz5VjfyK6XT7Ip4mBZQRxn/69J4z00DWrqW3vYJLWREIt3b5wQoDfqPrUVr4Lv/EEnhjVUi8iae68srkbsx9SB2GBinyJv3QaVjTn09fDMzNFIZZYmVReSNgHHQZ7e30qsmhaVrN811Y6sjSHMk1u8ZAjJ7BumP8A61T+MtPuW12/GpXW20eRmSCBd74z/KsW51+TT9Kks7KGNLa8Td5pHz4H8S8e1VZpDV90dRaWmmXNnbabNaTz3jz+cJYGAA2ngMO49Mf1rrfE9rb+N9LvJbV1OoW0flwyZGP90/41yfw+1QaX4Yiv7zbBdSfuIpZud/UFiPStT4brPaeJ9WtUt/tNqwE0l1DgozMeoyeO/wCVTCTjZmc97nPeH/hvfr4Pk0W+LWWoSXH23a3DELnLJ7cgGreo2N5LdaTbJaG0sB/o8s0Y4cnpKap6l481nXNYvLIyxRiHcbSZE2ltrcZPUAite08bHSdF0eLV7eKe61aQFLaXK+Wm7buPqSa1lJvVRJ5pNHmHjC0k0nUNQt2QmW0cxsQMBmH9Oa2/E3hqPRrHw+YZyZNRtN8gfGAc9R+BFejfEHwRp+smT7JJGl7nEkbvzuHYZrk9R0Sy0XT7YaqbptUZN8cBO6MDpx6fhSdnrE1U79TG8UzLd27r/wAs7VYoyc5BbaOlcRqAkmkREIGSM84Ir1Cz0LStTFzBcy3UEciiTy4GUZI9SR/KtG60Xw5pHhi1ubON2uHPmo0oBd1xg5Bz3/OkvZv3Wy+dQ0aPOraTbqQnit1uZpnWHyidq4PG76/pW3azy+E9Xf5PJinBjuLeM8Dnvn/PSufivBYSSfZmcMzGZhIoAznOMelafizXz4k023mhUJMw3M6DHmGseriEm+x0s+tzXVyqRvNPYbg4j3DYBnoaj1jxFDDdzRwoLhg275lwE+n9Kw/CullYt848h3T5STgZPc/41HqrrbxyE3KPcZwFIO7A4wadnvcSidLF4ilaMy2jHzDgGSVcN6dD6dqtW2uajaT+XbXrxSFd6jA+VsckDFcrpc5TRBcSRtJMhLFSMM6nGB7961NMvf3sd2bWRXGUeOTHzKR0z/npTe1iOVXOmTxxc+J9ODzkR34YoGB4OPWqujeJtUjnvbaS3KvbsPm25DIe/wD+qs+ylsrrT2kjtPsc6v5bGEllyScE+h4/Sum02we106Rr6QPNKBFFMvGR2VuauMU+orKJeWVtXsWkt8NKmG2jgN9Paug061tZITclEglVBukxy3tXH6JeSW1kkE1p9nmV/wB4UboR+Pet201GEBwrD1K5q07bsykmzRmtEucGPJPc+1YOpa5Bo19Fazoxt2H+vTnafetpbgHcFXHcEfrmuf1v7KZVjc/O5yvc5rpVpImKa3N3TrqJUmkjdXifoU6OtPd02gkYQnkEcVlacHgRRwB6Ad6uNE0sEgCmRVBOxueKzjoFrly9nKWwa3WKQjhlZ9uR6j/Cuf8A7SIt5oWGJ2T90x6gg1dggLoqknPpmk1LTLWZVlcEyRjcpA5X1wK0upaMaVtCsNYZJIASEYqdzetXFKNGS65UjILVzk2pQwSEyJmTgAk9B6YqO08RrcO0c06JE4KKrLnBPGCP6+9ZSlZlF+8Z7q4EsbApuClAO1X71FZ9kh8yJQMeo454rmYpzo92IHXaxAIfP3h71ZlFzdXqSoAUjVlG1sqwPXIpc7uXbqalhpNkH822jG0ncCeefb0qwvg61maSb7KgkLFvMQ4GfcVV0TS3EDbmkVEYBfm7U7V9XutNknnO6M2vyGPOFcEjDVak0iXfoLcaOunIDJI8zAfKWIOB2HHSsXVLhrKaFoFMUDqWKf3vfP1ov/EV5faePOjFtIx3DyWLKwB4ycZq1dXkGs2VnKPluETbIEHyfhUOqnoxrTcy7fU2k1e3ExK2hR2bjkEDj8zW54agba15cbJYjmRNjEbh2rKWe205macecgPKRj5sV0eoAWsGjz2h3wtKI54sYAQnjJ+pFQkluOVkRpfyG8WIQrHCFMgk3Z2kdiP61e0WabUUlhmmLMWzHISPuY/z+VVPGGlW1lqe53kS1MG6Ta5DLg9OOtYWjaomn3PltC1tDMB9nZ3yzH1rWSstEZ8uh1F5MdPuluComZNqqjyYAPr9a6ZrWCWXzzl5zhiNvXjJP0rm4pl1mWXTpbba0S7xKw4k9h+Vamk3rR2aBnH2tSY2DnseOv0pwvujF3RJdW0MJeMuJFmIZkPIP1qcebHD5u3CnuKzr22tpZ4izFGifglv5mrizy3KPFtzGhysgPDfhWindkXbEuIxfgSRrlu3Fcx4gF7FeQxvG0cIU7ZmONp9lP8AOuqlULpq7Qyy8bihINed+OrS+sdZ/du8lsqhg5JZWJFXyuSNYa6HQfa47bSUvJYi6RMQxQ8tjrkeneqaeNPt+pRJcWghgjwsN70I7dO/+RXMW73selo90wu7eV8Er8vl+mD/AI1pjUBbeH7e3sYmeWaRmDXMZyuP4Tn9DWCTZo07am3faZpzXGyNYLM3DAh14WQnvj39aktNHfQka3kIypP3Dkda4nUIbvxBe2D3FyEkg+4oBAyK7K1uLiaJBeTLcygYLIMDFUm76ozlsWZLj94u1EJPBZuCB7Vet3VOi5YjBDdDVAbM/KcrzkZyRUsauMn24HpWiu3oZJJloWYM0kgGA3O0VpWm0RCPBB9c1nRXpjj6bmHGBUkt08C7whZW7rWiV9epm027DNVuPJYADoOo4rDZiJRtJ9xWhcTi8LA4JHykN6+9Y9xeNa/LIuOwY9PSrk+iNIqw3UNTkELJG+1VGCoriroMzSk7WLH5lcZDCtnUZXilMiNlDlSpXJ+v4VimNktGDxkyliVK9GXnmueb0OhRsZl8n2jTr2KOQ/PHiLP8vp713OuK1tZeGbJIo447bT8yovISXj9Tn9a4YQma4jtmXcs7BSB65rq/EHiqE66llO2LNNkEb7eQwGMH1rFNptg9zN1C6fQrXUL7BeW7jWORhkFcHIXH4dBWCujwalal2ZIopBhWbgE+mfWus1fSn1vTbrSmnSTUEYTRnoZFA+Ur9AenWsbSrO11XTJtHuSIvKYKwkONkw/iHpn9aJO6uF30MHxekb+HdG0aYmG805Gcf7asfT0wa5XS7270/VLVonMQjkG9QOSpPIr0P4m6U8urwX03EMFmkG4eigDn8q5OzsfNZZ54C0MQEiMD1Ocjn8Kcqa5UadDSMDs+oS3KObaRhhO6qeMr6njtXUwpBPb6c0Us8qLiNpHBDjHqPyrF8Ua2LibTl2YgvGN1uPVDnBH6dq2NP1m1k8TX1rDYvGpKsDuzE3+0B2yMcdqwcUtSZOxd+IlquoeHRK+77AsilsD7zY4B715rYX7afJIm+UxKB5IVslH9cmvQfHFldarYwwW+44YsQfuA46H0+tcQLK2tmWC+lMUiHc21dzD26itpaRRUW2ipaW0hwu352Jb5ehJOSa6S5S1t1SNVIIGH9m709dkljI8I2QxOo3hfmII/+tWYLld7FmL7j1Y9ayvpca1ZHc25O4Y3FTkHOc+mKg8qQ4ZgB3yOtWJJgzqM7WHIx3FQEsXyGzntjtS2egXtohEYO8iyKNm7rjg/SpbQwWsjb2P3Ttye/wDniqlwAhLq+QPlKioTG8mCDnJzmjdBbsWp7+VWiaBiOud3SpzeSTSWdwY8P0kfGBn0/lWeXcEKF6H5T/jW1p9y8qi2kXdbAM4xjIbHb9KlO24+VkGo3GXBDcegplmswlxEwy/RW7n39KrfZpUuUm2h1dSQ3qM//rFX4VUWzI4AlkB+XOCvsav7VxSeljFmsZXu5Ipco5P3SMFP/r9a7WWO2s7ENePgCIBFXncQOh9q4m4kk/tGNVUmWNgjccMp711GrWk08pjfbJGAE3g9D6Yqm9SfNGn4RvotQ1aGybCW5jZ0QcZIBIqrFq728s/lMMvIyEHkdcYqppumSWN3BKkwjZHG10HRc9qr6nbHTlvFPC+YzKynGc9/rVqOlxW6l+/ti+nQAjLBuoOfqfbisXVtLjih/dZ5yNxPX3xXeXmjCNNKxHuQ2qPOUOArMMjP4EVYsPCun3OnTxyh5rh2zFcE8YPpWi2sTzJbs8+1W3NnpljPNGSjw/LJ3bBIyKIr9k8IW2lJCAkJZ3nUnJzyM10vjDRC2krah8PGoSNOvy5ycfj/ADrnF05oB9kUbnniZWUnbsP+eadmtzQw7bVbjVL62GILd40ZEY4TdnnLf41F4YeO81eaWYOnlko0Y4B/2gO9WY9NjtozHIhkYIVBxxn1qtDexw26iOLZe7wFnz93H65PrWMrtisbl3qTRBxEmdxOMcVVs7IXNsfNwk3zOAec0jWssFrE0nRSd3PJY1FNebYicBGNF3YW2oqR/ag3lqSsXU571aW1kERKqxQcF+oBqfTIUktZWjkJlKltg7Y5qbR9QEejm0m+ZmuDKR68YH9ahO+rC3UoaTA800yqpOORt5ye9bNi7M3lE529zWdLJ9hu5IYnEAD4WROPxB/Gp4bqOJiYTvJJ3E9z61SklLQl+hqXkKbOWwp547VkTJtjwv3cnAq5Pc/uCy8nHIAqgl1FNboSxEmT8u7gD6Vu72uSk9xFuXhKrGFJzyGXIxVjjskePoayBIgvEkIMqA5KBtob/wCtV5pwWJzjJ7VCmloWezWMiWMCR2yCa2dv9YFO4e4NSSXCyahJC4dUt23cN0PofU/5706e+lsIHjt1G6JipiHCs3Xa+OgrCtLj+0JZRLGlmwIM0ak/e7j3NZtO9x7lnx3bp/a2mTpOQ0kWDhsoxx6fT+VN0rQHvYo8zmAod2843H2A71aggHjLQHNqgtdQsLtvLBf/AFyADn6VjazLqVpc+ZIC4BGGRdjKcc4ArR+7tqGj0uZevxobuYENlJCMSdv/AK+ahtXWTTmY5yjrGWPTJ6Vor/p8W6UfP0wVwcUaZpUcHm7wLhDncd+3A7cdzRZb3DmS0MC4judL1aaKSNoZPugnjIxzU0ervpsKo6+Ykbg4kHKHpx3yf61v6ppViyxXS3VxJsyGgbDHPb5q5bWJYr27QJHLHGvEgZsk+nIpaLVMas9z0hUMAt5Ghm8tSNxU8pWdqN3b6lPd6fqVzHawlCkcz5K8dMfWq3/CUXU9usFpGLaVY0V5Cc7goxuA+lZXjJxc3q3KMIo5YkJwMbZBwfzPP401JyMtb2sWfBuk/wBrLcOCUWyBMrPn5lXqRXW2Xji31CGeAwTvbZKtMV+RiRjP0qPwfpVpc2+oW010bRGsVkMe3DNk5YkDtwPrTxpsY8Eag1rtubdLtE85GBwOv9R/KupUouN5MylUk5WRz7aItxLa2u8SxxJtRl/u5yCT369a6jw1oU0Nm9u44Ks2Rnb1rVnuRNELm3077dJtCMF48oADGTVhL9ZoI1GyJsf6odQP6msm0tEjVttHnPiJ59GupgJAoY/IVHFdHaeJP7MvLAMfkeRFJx688mub+JkkVlrUFoyYS/Rp1KnHl8/eHbORjHStfUNKOtNp7W8IMUUEbA7htZsc5rB6uxW+xg+J9ON34sZTcqwa6eaNY8Mz4bONo56d60r2IaoxjLSM69DuOMD/APUKyLjQbn/hJLG6WeMPbP5rOGwT2wK2ZY/My4Y72PDj3pWszTRGR/Zs9nK00US+jDPGPepJ4PM0/wC0zADy2ER2nAAPTJ/xrYv1EFhC4VIVkJAZe7d8+n1rMgVE0Ka3ugZGuJQGXb91exB/nV2S6DubGlNcacUDqSmeSr4ZfQ1geKdLtdNuku9OuDcytIHdDxgmukN/bvpkm4lpEiJjYHbnb+tc14GubHUbhpgVkvI0ZZCy7Q46kY781i5QZGtzrbTUJdRuYbKa5YrbQJOvmrvRgRhl/PjrkcZrDvtPEdyrQbyQ2AdnC/jWxa6ZBb21xewNJ58hZFE7gqwIBKgDoM8fhU7RtPZGOSY2u8bCc8/Q+tbKSWiQotXMV/sotme5ulgaL50STGZSGHygd/8AJr1HSdPNhpMEqK0jSN5oOctt44rx99NfV4dOube4jvLe3lZVlUFgVU4YEEZJr0rQ/FMWkO63MjGLHyCM5dfp601LktciorrQ7SaePRylxIfnY+bg8549K4DSLWC01e8huY3k06VwxdySuDkjaw98gj2qxf7NaLz2+sG+IBkVJZQCnHTb/hXB2G/TdTvnvLqSMPNvRfMOAp9B0PI/WnOUpu8WTCFldmjo/wBts9OnkLlA946o4bBB3Hj2HSrfiPXLjw3pGiXN0weR7h45yDlZFI4z+NW7KyhvF84keS75dk6HOcnFeXeJ7rWb2CG3vyY7KadpbRCOGUHqf05qLNx7msbNn0n4N1Yal4cglBMtqHMiP3HPT8D/ACrprTVrm5LtZW8cjkZLyHge9eXfB24l0jwu8N5G32NptkGD85jIGWx3G7Neq2bLaW8NpCwKSMz7x3U9OfSvQwrfLaR5tZe8zDVpJnluJWy8bk/N2+lea+IHOlyTTwo8kqbjGo5LE84H416hqUMtvBqF0uHjjt5GCEdSFOP1ry+0uGvLPTrqZ90zRlXYcbW3fl0ANGI93ZGtC+5zfiJr7wmVu7l2+2X0YuCkb4VWOPlPufT61J4zS1tLqwvY9phnTzJEPBBIGB+proPEP2nV/CUtqoRNUOBFOGwoUN1z61xnjS0WezVbmYyNEmS/RtoHze3HauBtNaHfGzMbWdVmlhjFud6CUFkHLY/ukjtj/wDVUms6VBf2cDwy5mkBVoyMbD6ZrC/tGO3tZmgVQyJvRdxLPirGhNNqli1wJGEYhabY394dh/h7VypyuabbFXQolMsiLGBcCQRAE7WYDvk8YBrRh0iXUvEwD7ltwViYqPuOByT/AJ5rKmura5voHuCkMkEJ3RpnY57E+5x0/lV3SvGV7aQSQb2miYZ8g4wBnt3J/OhvWxaUtztzp9jcTRQXVwwkK+W0bjYmB7jvXZ2iodMGnSKBBJEVjEgyNvTH/wBevBL3xG13O7XEbRtwq4Pyr78810mn+LdZXwhdSRXIfyLpGjlkOHXZyFU+/wDhVc72SMpQdj2XUorPTPD1xGEEQSJTbqT8xbIwMjtXD3OuXl3fwyXNuyur+W2MfKvYjFdB4huD5SyTHLXECS7VPGSoPH41w+i3kk+oyxTANOEXzEjP3V55FW3e1yIQa95nRW8sN94mnmmZZFuMtsI3HaB/gfwq3bLPpGsadLb7zDJJt3YyAuc+x7Dv2rJt4li8S2U/mNFASTMgAbIx2/Suo8ONMLg3VwiSWgkHl4b5gf7wqoqy1HJ+RxmpF7jxVeXkpCea5+41Z6SCOeeKTdLJG2Sm0ng/T0/OnzaZAut3V8fNEaP5MipzyTw2Px5q1qEM2i6szBzdRqnyMW2LlsZOP60nHqi1qZVzvedTGjlC2wfIcN+J6VYmvm8P32q6FeR8xvHNDJDllXIyePQ+vt0qeHxzEk0ti1qPNUeYGQkqSOeO9P1Dxy3iTwhfX1rp0EGr/bEtrhVxIXhAGcE89D04qVKD0tqE21qaV/4XutKe0urmWKdSoPlw5wFPzAtn14qTS9Gn0q4WB4N9vK4ld5TlQrc8Y/LmtfTJ5NR022vCGMzxrHIr9VA4UEe39K6NrZ/7Oe1uSqySQGISRjoOxFaRjfQjn0uye4jT7JHBA7R2rt5hQH/WDsD7AiqH2KE6rFfMoW9QYDpjp6Yq5Ogg0yygUHfChUEnlxk8/rVSKd7W5SZ1Axym4ZGa0kmjHm6oZaaQ+dSnsjsmuPmkd3ywPZgfb096fcazZafbOtwfsyxknzUwSWx15OOtMvtee1s5XuZI4kkH7tFXBI78Drz3rE1KC2l05/thVVliZQW/hPY1Mbb3sKPvvU8m+J/ji6m8WW2o6ffMZlBzJgAcY29OveodW8Wv490RNVlRLbX9ORo7qODpKhwd6jv0H0zXEasVW+uotu3ypmQYOcgdP50eELw2Hi/TpyhFg8ix3ZIz+6Jw3Hfqa552cr3O6MFGNzUktbjWoLW5t3ZS2GlhVsMg7kD1xXqWl6QupafFaQ2xI3R+TLu44/hz2ycVxPjy0ttA8Sw3miSkadc82hQHDquM89+c816Xot9bQaY1vYyrbAJvhdm/5aMMsvHGeetPlSejM5MpeHISPEOny73Yx3DJ9ncDaW6cnsOtd02seTZa5d3ci2bWkgZIxwF/2R7nmvMNI0i/S4EqyCFoJf8ASomf5txO7I/wPWvQ9ena304XUsEF1Z3jho41HzM46ZPsTV7Mzfmc54j1W31a/wD9LtntpJMSo23LKCBz/Wl8OCSW9WOOVGZV2o/3Sfxp/i3T0u5ZkuRMHW3hk85HCkgr0AHYYA69q5Ca9vfC8umXVlAb25mfdCvPAHByPWiV99zRL3dDQvzf3d7qUd5Di4I8kTqMhWH3QTjj2zUnhbSLXUpmhvIPIlDYAB5Y+/b8RW/ZavI8Vy19AYDdKJp0UAyNtGSDj0xXMW/ieCbWop4GaJAdqRSL8rHPp15/woTS8iNTYvfBWnadputz6fcJeXFtHshtGGDE2QGyO/BJzXndmr3F3JFHNuj2AgcEEnrzXU6PNdWvxBhuWZibzf58cg68gcqfqRXda1ptrFqMun6faWtsZ/mmOB+8X+Lg9O1aaSVpBz8pwl5ZyB7O3URwzQNGkRIAChsZYnueep6Vi+KtA+06lPdSNFBYWp2Mwzsdh0PtmvQ/Gt9b+DLbS7p4Re/aoyCXAOABhR7+1cr8SNYj1n4a2xhDLJJIsVxKB0wchfy6Vm4pe6axm29TlvE+o3GtW9tO5SSJIViBH8OBiszQ7mUafdo7neE+VR1JB6j8Kd4amC6Ybcld6yb1Lngg/wAOPU8YqG/VDdmW1DBo13NnoDnkYrCUXY3TS0O8sb9tT+FlzOFi+02dwsbo+AJVYgrj1J5+lcjqdrBOLK5uZGjknQMqI2fLweVYdM1vW17aa14YtdJRtmpX8iuYFXgOmduD7gnP4UuoeD7eysLMW2pKrABriOYfOCeGCjvjj69aUdI2TMtnroWoLa0tLTWJbWdbI3dp5J8xco+WGVPfBGe/pXP+HtW/4RuCfS/s5dpgF81jggk8YrRsrKVY9fS5t2v7WPZHDGeAzBgeSOQMenpWJqLESC5lwIsBcAZwR2yeelTK7VnuVGydjRudJu/OeAB5biRC6xP99R3/ACrq7PUbnWNIsdKIa3+wcQy527ZD1bd6+tYmmtJ4gFrepMYLqMqEuHztI6bW749DVcX7HxPHayuDYBmaRM8FsckVOiV0S9WdaugzafrcN3LN9raFAv2ctzJn7zZbtU9zp0Wpast0+nC30yGJkFsWJ2TBs7s9emfasLxx44Fl4e06+sFSbUIybYbzlhFkYI9ccjJ/Cus1rxauqaJrUlsqJDDZw3AaPHLtgYOOnU/lW0aivyozu2YGsa1p1yLPSHQ26R7rpGlAMbr/ABIcdzjAPrVfwzqFtda/Yw2UUlrp8sh3RRSFXBIO0Bh71xMF3JrVxCoVpLpAV3kY3qeoPtWhoOoR+EvEeklwLjMxI4IVcnqO/Xis5c17tmtrxNyz1KO2s7qymsjLqkl2d11KuTGo42jnIOBWt4yl0q2tvB+sapHJcyeVJFHanHJD5wxzxx2qTVNL0+2+KtxZeZIt3OFlS3VSyPnGDu6565/CoPiS1jrWp3GiRzIJ9H2Psf5cEnn8iefwrWLTejMVY53WdauNV1Oe9iWQS3D72UHLxj0Wu/uPClxr3hK0eGb/AIm9rJmGOfAZ07qT3x7c1xnhs2Nhrca3My3E9zFsHl8pGmME+55/CtW5l1fTraK30xMRwSmSFUySWPVsk/jR8Oq1YNXehEdLuE1c/a0a0SJCzKx+8cfd+vH61yOs6tqE91CZ5ZIo8bEVeoX6V6RrV9f6j4EW8vLT7JeRq8ckh6qcD51HuTjmuGg0ue8tree7k85gmch8nGOAcfyq/Zx7aspO61OO8Q3iTOBHklflLkYLVL4evDLdW1uW+UttUt91RjP9KZrVuBdShgUYnPSotAb7DefaCpbywfk7N7H0rGpTktTboel2s0txcXUrwkWzqu144yQoHbNYOr2kSapEpBaW7LMuD8uM8n9a6LQvFUkVgLa3tF+ySH5oJMZA65Ddf8aXWLW0njW5Wylsdq/KWbcMn0NXBRaMk1EzItSTR7l9MuB5qh/3cinlfauy8O2NtqEYufPjmt27dGOOG4NcZ4b0u71i+KQRmWEtiSSRPut9T04zW5r+r3GhWlppGkxJHaIMtKybi5/iI9OlHJZie+h12n+F9KVZGtWK+Ywflsrx3qxrVq6xiOEeaq/eA7muH03xheqFjdVyfuts2k+vHT8q1z4kTV7dLa4lazu2yI5QeAegBPSlGrfRkScupNfJPbacQIZHk3ANtxgA/wCelVrSZJConVopAPlkUgfnVXQbfUbO4NlfyF2dtscgPGSep7CsfWTLYXsr+YcpwQTyCPaqabXMkUlc9P00y21q80yI0bR7keOTOR647d6r6hpNvfPBeq+9VG5VUcNWd4V162k0+IyFXWRNyrnnHc49BW7PqkKW/lqiPER8hjXgj1GKcJ3Rhrcoxl43XkgA9/5VdlkRoxIuVKDkK3X3rNkWMzeWJDsxuAHOKaAJBy+dvzelXtuUN1fUnt4Ib21UyqfvRqMZGfvL/hVmOR7y2MrjynYngZqujx3KpGp6NkD+tQ6it9FqFqyyB7cNsZVXjJ7/AJ1UWpfCDTKetaYrru6PyM+tcdHZkX7Olwscq8bTzuH0r0XVo5Y7Yv5e9h/ADz9K5ey8Iwalfx6i968cZ+WS3VcyKfQ1Uo8yLj5lgW9tqdxHbylnvI0DKfUHoM1v6dbppsDRFiFIwE65+uao6TatBeY8xP3XO5l/ebc8c961TNAXAky3BIIHf0PpSV+pJl3nieDT7uON7eZVkcRhxgLknitnVdIh1DQ7mESETSR/xN831X6elchrFhqkkoMsaS2asJFVMZJB6Yzn8q7G1niuoLbeDlFGNx5U+me5rLmcZeQ3dM8+ZIdO04+Zc+aY28tkUH5h/eB9Par3hePKQvCGWB3yQVwMHkmu11PRob1zIsKwz4+8BkN9RWDqkNxolk00P+k/Ov7qM4U56kY6Cq5E9UO6MjXYorG8mLyAQgg+YByMHPJrv9CsxqNha7JElin/ALvR+flZT6e1c9fS291o81vPay3EbKGP2c/vF9MZ/lXQaBfPYW+mzWhUqiltkgxsPTay/TB/GiSvJMiTvsc14tvx4htb2AN9omg/cszcYK/wmqes39vovh+G/e0hklj2xpGc4ye4PY57VS1e3097q+uba8dWnkJudvJVgen04qa9jkurG3triAFFk/dyjJznFaX102Kt5m94S11tVtomCANIQSQfmQ//AFq0tSu7d4zDM6wTTS+UsmcIzH+WayrS1j8OW26GEM7rs2jqAf4h61ahto9U0/ypFyA4aPzBnkdT9f8ACkrrqRbXUNAt4Slzpc7XE97BlfMOQVJ5wfXjvVuCyvLbTFWMuZI2xuOR0NaFlLLeC4gubZYzCgWG5hGGY+jeuKvWsrwQszMGXA3IVwFbp+daqLexm2U31OWzMJlYtGyg4OOPxqXV7a08SWaxq+wrh1PQluuCaW+s2vkZt2FjbDRsMfXisGWeOzvAiqyMo+THAYd6bUoapkxV9UMtvCrCGUh4ooQ27y5+Fb3FY+uXIm1TTLQNGYgGWaTj5fQr/LFdfFeDX2e2MQRGU/Mx/i7CsuLwGmc3Aia4U7lLNxkdCPSrT5ldGnNbdmNNoaQ3zRxXO/YT5Tcbz2LAVeg09tJZoZGEjA5JDZ5rR8WWcdjcWWrxg+eoEG2PrwB2HbgGs7z5XhknnQFs9R3FTa25Lb3LkEiqyBh8p9B1+tW7lkR1KcAmsuBt2GJ+U+g6VsW+FwuVbB6mlaz0M33ZFGi7sp17+lW4SY5sBBMhU/K5284p8gjUhl6DrkYqUrHKhJABwcCto2RLbZyujR3MelyPeDM7zuzHHRcnGPw/lVTUYhd2b7s1szRuGjiPOFwazLkMIy0XzKx+bJpy1dy43MAYkTa2eO3asvWYZEERVSUDdAckfWum226uXZd27hlYcVR1QYaSWLp0wOn4VzNp7mqldamHoixvq8LOCHhR5QewKjIBrNuoDqNxbSHrI+XJ4w2c5rq/Dulo41O9ZSfJtJH5HTIwB+ZrD0CEzvHFMCVePIUNnacev+elZtNRGtzN1i7lkj+0tIy3EUnytnDAY7VkHxANVu0sNRURJPIubtBhy2eN349629Sid5T5kokTGzI9q4nxHakggDawOV7cg5GahpNOxbjpdHs/xD01/E3hK5igCyX8OzcYjkYU88dckAcVwl/cDTZINLkCiGOGMpg8FiOBn/PpXV+E9WSfxTa/aL0KXsdtzaj7ruy5Dj8CMj6VFr2iiTxil5PFv02O3yz4yfl5z+VEJKrDle5MH0LcPhmw1e2sbGaJXu7fbMGXhlzzg+1R2rRC/wBSKRgiA+ZM6jB64x+vb1rR8OW5u/EV1qSyttu7dRCx7pzj8AMVqQrpd0t1bC2UO+Y5pDyz/wD1qUU9mJydtSpqWq2ei6CHuA26aVYVHqG+6c9+a8217Rlnvpp/NjjKfKWfufp19q6P4jxX8t9YwW3EEcRkdW6EDABHvXDJPK94TJuYdyW4+layuo2RpG6jc2YJFTTZoIG3pJtLHHcdP51ivlZnjJ2svBHpU4uA0TSDK458vuahuIEe+klQnzJQHPPfvx6VjG6Q0QSfupVHUngVYjdeQExk5B9KtXGlmFEdnV24JKniq6RA/vIwZFzwU5B/KnGnfVktkcpLKOAHzk471Gdgh43LIXAyp4+hq3PbBjtKlcntUN1GYmHGRjr2pWaKjIr+RmZlLEMBnjoK07N5FsklI+Zs4B46e9ZkU3k3wBOUZeT1yT0rSu5lItwxIjiPAzjJPFRZXHq9hdQdbawJ2MmflV8cD6VXtndbAunzEjDcA7vcegqe8b7VoV0itg25C5PVCeaxNLvI5rcuGJWM7coeQe3NVurgloLbRTyavBIrSEudjDHJUf4YroJdR+zX89wgDqxOwNyCvvVzwT4fXWjDqchIgj3NHGOGZvX6e9ZGsajA13tdkifzijg9vTH6cVLTlqJMt281xMEjtVYSYLleuAOfxrop4ItbS3tJ0RLmQDd5f8QHt6mq3h0iys5ZlbARwqyk7SCc4x/KoPCS3WqfEWEbCiRs7OF4AAwScfr/ACrWDstCZPqd7bWMK+JJ7W9n8yO1j8h41blcLgfkMVJqejx6ZpCvpziS2YbY5FYkZJ4GT1PSsC3ea9+I2s24k/4/83ERYYAK8cH37itmw8SXNloF9FOkc4s2LxExjb5meOOw6/hW0ZOLvYwsy3/wj8stpbeepa5Rdzqw5Brz7x3oU2gi1vSMfbZGTyyuWjcY+VvzFetfCXXD4+0+71O6dY3kiER2D7jAnt+HesDxQ1qJbu1vJlaSPMkAfGCe3PqcV0wkpJyFTneVjxnZeHUra1njEEcwCCTdwc9M+lJe6Elrfpbo6sVmVS3TgHn+VXLOaWa/JvUJ4yeyo/8A9ejRLqG68Q+dJH9tiZJFaAdd3auaTSdzqv2KurJC8zCEOrMTuD5IFZeox744Q+4ODtAHfnPWuh0vz9cubkMvlragokbnlSDyD74qLUbaMyhtu5Uww+opLUnQisSLPTZZm2gkbFJ689x+X61RtpUkjk/dEy43M4PGPpWle3Jv9OBddpY7jhQBn1A7VjwERRMGALnAyOOM9ayaSGthslyJWjUklc5BNWrSZYLtGkXehOCAcEiq19GqYZdpBxyOjVNbb7neqrlkX5ifSptzMexvx3Vt/aEIKiOOUYYPzge9VPtsc9len7FDHIDtDRHaWUHgH19axoWZ5wd2dp/KtCN44gB0R25J604t3sQkzPtYmuHKDIx/Fmr4jYAAyDI9qlltI7RQbUgq5AIHJOe+e1MMUikgjJHHWr5V1E9Nj3v7Qsmty6a9kJoo48mTdgg5IIPrWddaXcQXim3vVCu+RFIgGz/gXpxSXWmzRTvexXDw4Qh0RuHBq7JbC70bbJJmdE4Zjy3pVa9ynoV/D8X2vW4cPAbu1YvkLtWVT/D7+x7VheIzfahqapbRzJcIW4GQrcdc9ABWrbX6reQyMBFLjGD97IreS9kMkkdsxzL8ssYPDcU93ZkWszz+0sbqBlJuRPJKjeaQQSjdAuP8KtLpM1r9ngupIoJ7hvMRd4D7RwCO5PPQVp6bZx6RIJ/NxIjFVUj7oHf6+9cp4puI7/XluSykoBsBPKkdwaluCeg730JbTV7JLyOyvp5JLaGZzhFxljj8h0/Kl8UaXBo/2W4hl8yO7i3jjGeTj+RrmGt2u7yR0G6Ricn0Na3iu/B0fTbfgCxtyrs3XduY8D8azSRpyW1RUsNbjTXbSMlXbOTCejr3Brtb6W3SFTbaa10kTLJ/pg+VfXaAeTXl3gzThrPxP0iEFljkVQSoyRyNxP4V9Ga/oNpqFzIbKeA2wkyywsCeP1rupU1a7ZzVJ2djhbC8vda1ZtTW3MazQjTxHEAPKiyTz6nPNdRa6f8A8I58PLvQox5klxOpKr1XLdR71X0ZItO8VaZHkJYmfMu8gKc8DP481c1DUhpNzq1wPnnsh5QmI+ViTkbf1qZtp+Q0rk8MclmsTLblLnG2SJn4K9CcVK0SR7pxGit0+TvXGWPiDUVvXF/KXeT5gXGPmPbrwK6tJ47/AEx5N5VmJU9j+VZ81+g7NK7OP8daPa6vJHdz3cdsLb5V+0Bhw3UDHvWhplp9m0hLaGVbjyhu82I4BUjoAah1jR1e5eV7priMgbYvMG3gdxWY9+AvlWt09rdRNy6gEjpwazk2tjSL0Mi/ur+41uAW6kRsdvzAknArrINEu544ZPMMDdSxYIGHpzWVqLSSXNrcXtx9ocH5JrUnevf5vQ8CrlzqrX0q7HKovRX5I+vvUJ3Lb00Ld3ayyIqxiORM7XVzj6EGqWuK8NrZukuZUfLhjlQueg/DP6U+UtlSgYlgeQelU7i4cqqsgKsCDnkYq23HcSu2Y3irUcPtgJhiUK4Ce/WsLw40mm+KbedmZINhZgh4IPTB7nPUVqIiSeJvsd2N1iy/64HHHf8AKotUt7fSRLpyzRxQSqHt7xmLLHzyGPWua3fc05kvdZ1Wka1Nd3+pMQiQEZh28FDkVa/tmextrm7uNmY5FgGfmwzA4ZT68VheHFaxucebHf2s1u8QnhJ2lj04OD7/AIU3XoZ00GS2dtkLXUcyMRzuHAI9ucVpdvcz5Vcm+Heq/wBlzahYblkNlp0l/CvO1pVbJUe7DsKteDJV8RW19f6fFcT3UF4J/JnIyCy5wpx0HoBXJ3iy6R4gQQp5VzbQKzsuRuD+v5VMmt2xngtLSaXS7lpDIlwG/drJ6nGMZ4/WovyrzK5Xe6O20vT30m/ZriztJJWfg2UwMyk/3ga2I7mDVtR1GK4RzqFm4jSLZxIABzu/SuP8IXGnDW7iXWZmtdYWUAk7vKL/AN8YBxz1Br1PRPDja3bS3VkyG8ZyIbhsiORu7HuB+tb07y12Ik7/ABCWqWojtJRbSQRSo6PADt2vj+KsVvCs174vsGnxPpCxeT5ZUAKxbJyK7Gy8N3eneHZdP1a9huL7zDMHikO8e2CM4q14VjEsMiSpsm8l2TJGd4HIx/WutLltc5XNbpmLAQmozeTLtjt3MKLjBUDpn1NdDF4ssbe1UTSyJNEdhAjPJ78dQPeuRFxFBI+5skSbX9d2cVFqKzj9+zlyzEH1GP8APSseeUX7ocimtTvD4xstRZ7KKTfHJFw5G3PqfXFcf4msLfS9EsLWF8vA5YuOjA8VgvP9ptpZFwGUjg8DNPuLiS90WcyF8oQoDZ79x7DFUqsnowjDkejKH2iJp90ksiKqldqjIHv9a4vxFM8Uk6TSBYJ+MFeWXp1rpUZfkZxhXbaGPTPpWX8Q9MF/oOl3kCvvsyYp9nOELbs/jWHLHqd0Xrc4PWzY2U7JaSmeNUBy3HPcD8a1/Cl/Y3ELo+4goRiI8hveqM3hJ5dMstS8v/QL0t5cnUoQSMEevBqfSpv7KtPKa3QIX5fu3saUoNbFNmTqkRaRYgF80DJYcZANUNS1B4rmBbeMWx8vdvTOdw7g1sT36QahJdTacNShkGwR+YUaIY7EcE/Wo77S01G7s7i3RiqQkC3b73JBxx1rNJb3LTT3MqOb7VazGQEyIRgAY3D1rsvh0g1bw/qVrcvFbQtKgtppWwvmHgFv8awdHsrOxju5tS3QTCTbFagZL9Ov616b8PUtfE11dXQt4oDDExMCD5CUA4I9TkGpSV7JhOSSsTapd3OrTWdvBcRb4U+yyTxjKAqPvYPPb/OatWvh65ttThYPHKjWyyS30fyhSCflx9Mn86xfD1lGPGUFjKw/0p5p5AJBiFgu4LwccjjHTrUVl46XUZbdYtOkurG4Ro5fO4KDoQV/iH41aTWrMXLodDd6nY6rqcN3AAPNyqbB8hHfHY9KB4ihk1ibTokNuYVIZmOQrj096hsNIe68PWVzYaadNCu4+ysSNvT51znr/Ss+DQ5oNXmlUowMUkjl2yWwpJ4qpRb2FudVHpcT2trNEpM91u3eX0ZRjn6E1yXjaO8tlhimuI1Fz+6ZHQkoADw35cH3FMg+IFzpUUK21jBNvAeCB3K/L3B4/UV1vipbLXLTR7maZtOuHgEkki4Jj5OVOepzgVa1XLIhT5WeHWN/Zw6qJJpZWAXZvPUn29q6PwdJJ/pLq32e3M429ju/vD860NX8LWWrxrf6YCqRuFk3qAQ38TFe3c1d8K2dnJrMEczrdWafu5mQZEjHG0rx0Hp1rKVJRa5WbuV1odlZWd9aMsltmWBQNzt8ob1B/pXZXIihuBy3lMm4BxwuR0+tc7pputcsbm3u0Nv5cgjRVBUso6MvtSXPiPbqlvaGIvBEm2Rpn5f0IPoK0tZXOaV5F55hM0YUuRjk5PH0q9DawHT5XmmSF9wVVc4Bz059azGBhQzE+ZHnIeL7vPY/57UlxqQkWKNYmclupHy5649q0hcy6WQzVtPh0mco7GWVyH8uVs4B9D/SuI8WWtxf6xDcQSGCJoTHMqsNoweDg+2a7+/tlxHcSR4kKjG85AHpXHeI7NYvDWpzkKJ7lBbQzkg+U5OQD+GauXZlwldnkms+DbaPUjcz3gWxcs87QoSyN269SSKxPDZme4SwhiSS8Ebz5k4wAM4474q0+sT6Zr19DdsbjTmwjLnJXjkj25FbOk2umaDcNqjvdSuwa2/eR7Npb7mGz6A8Y/Pty7qzOtTfUPE8MkXhfwlqEwKo9pK0SEY2SGTO33POfpWxBq6NoNnaXNgVvIFSVZD9zdnJBGep9apPfSX/AIKvv7VeS6Uamhs4VAUogH3gOuM4z7VY8OQf8JDd/Z2YHYA9yzZCLjoPxOKi60Ym+ZbHcyQX3iXS5tTt7Zba8YhMOxXJ7E+1dTrDPYaVYRwWCagVG8rLkBH7kEdOB1Fcv/wkBfVLRY5pIZIUCybANkijjDfl+lakHi2bxFo93b3Fwu6KQq06JtwP4QCMds8VanG+pi79jJ1QXWpMweTyNpBj5yNo/hP+NVbm8TTL+1dYxGqHc5btxjv71Zv9XEj/AGbdFkQkLlsMVx95T0JFc14MS41a/ubGR3uVtwJ3ldcHaDz/ACqXe+hsaPiHUYra+0+2t4/tEhDXIhHO8EYwT+NVNZ0GOxeO8ljawdZEmRN29kwQwGRXTyXvh3VPFmm3mlu73Vsd87qgEQ6AYIP14rF8dahNqmj28ryxpf8A2yRpQ4wZIAcKB61srk36Iy9Q8Vtca7d6vpoWC5hh5d8HPOSVzXWWniiLUfDlzqyuJrmGHeQ5BLFumB+XFebDT7K6tJRLmMkE/KMMT6c1d8SXlqdB0CLTMmGO1Ec7su2RWVicHH1/z0rBXetxtI6LxH4usdc8N2UdxIslxJIqSRFMeR0yV4/+tUF7pVlouiw20USyQu5nBifg5Azx0ri0a21Hw+1ooeCVmaRri4jZREO2Djn8q7ALJpumR6Q5iJW3T95IoHJGc7u3WrUpRXkQl2Odju2sdbt7nSba5tJVOczKvHoQw64Of0qpeQxyWswdo7e48471T/lpk9fzpNW0a901Y9Jtbo3F1dgzOUb7iDuM87f0xVux1PTZNMvHuGRb+BooUG3IlCj5iCenbP6CspT0sb7a7lLSrV9O1S1v5LV4ZrZlcOjcHHQ4PetPxXDZ6jd6beRyyp503yb/AJdpP978eAabdssNxZaz5yPZXMe2WDdnCD5QfzrIlhuNR1C4029Y2zeaksBOAMjkfSsrt6l25tTs9FuI45liN2qT72jZmOAj9AHB5+h6e9cf4jivtKhWwu4x5xkkzhMck5JP51ctfCV3qVzNI0wVI7hEdjxLncC3H8j713uq6/pusX8yTaeDNbnyQ7jblMY5z19c1pG0V7xklr3OM+HuuGzY6bDFEkkEDzI0h5kUckH1x+dc40eo29/BLFEJs3S+ajcFlLfMfUAA81s6jYWuj6nPfRXawNEPKjRhwFYc/nVGHUw9zJLGiK6gfMecjpkVL5UtNTa2tyx8RNAXw9qZgEiSRyMZIWQ5+X3rc+HXiKO38J2cbQ/aJGuH02dxjGDhkU+/Jwf1rnZJZ/GqyxIuJ7VckMeiZ9+v0FTfDuKSx1bVbKZUdWhNzBEcnM6DocdOB1pSa0aViJQ0Lv2J4NRugHZHtpHWVAoDKOw/KsLTWi1HUTK0ZSK1kDs+enOQf0/SuruoL6e4GvadAshul3TwuSSXAAYYGee1Y72xh0TVrm1tvL82ZBc92iOemO1W1zaijfax2mgiPxB4tg8SzyrM1jE07Swtw4RcKORwK52wjmjvNS8QXAaS31OSbzHAzuU+nt0PvR4YWa48Ea1aQSCPUXvovL2nBe3wGbH4g8V2j6hpdxpy215AdNhGES3jIO5j3wfWlBq1pGbVnY5TwHp41Kw1G8vBCLm2GbXJCrIOOfw5zXSaJ4L1e0kglTW47m2nO8QgbonBPYn8e+Kw723sI9FTSrhpItRhkka18tsR4zyGXHJwOvbNel2FqLDQPszP50aRgxeWcFDjmtI2Wj1JZUvNU0r+07jQ9WilhtZl2PtPyEjnGevp9axYvDWkeH4JZX1BWhmYmK1VDlVzS+IIrbV9MutWsmkkuooCmZDl0PTI7dazdP8AGWlXek6TFq6v9reAqGCE7pRnajegxzkVpzJDim9jlfF+mxrdefBte1lG+BtvDgcNz3xWLoOiXWt/JbRYLgkYGeB1r0TSbaDUtPks9Rge3tJLjcsEMTfLJjqm77vGfrmrfhrQrLw/rMckTymyRtwVvvj1I5/rUzakro0U7KzOe8O6HLNZK+3YyDy5dx5U56/lWj441G10600iKSV3SzjWJMDDSkHhh9OlVfEeozLbhrKF4mWfLOmNskfPX8eawvE+qyavpWmgwBLi0LF2flTuPBB9cVmm1sgac3c3dR8QzWiWXmWn2aSadFikXkTluQGweOPp71x2oQXsmu3MMbSo0TM/l9Cvc5/Wup0G8n8TN4YureE3hsLvM0IIJZFx056jJxWJ4xuo7jxPeTReZE0126uki7WX5vlGR1x0o5k02xRVis15Jb2Qkfe0wkQAg8bc85roX0h9RjimgaRcjlSDz9BWTeaVOkUaPEPLU5cH7x+tdlokNzdaUscbxSta/NGpPzEdccen/wBaoUW3sU0kro1YNNGnaYHuxIty2DCSc/jmuY8YLIVdEIF6gVmib70iH3/HpWq3i+61nT/sd35UMiHG1ABz6g9vpTp4ftsqXLlHulQRsnUBQOAT6/yrpVkuUyT11F8G6UZNEtHlTZJGzgyY5wxyB+FdRIgmtyYxh4z82FwPbNZenastha29hDa+ZCcEsc/L+PetgpN5VyqbBb3ChX/vEDkYNKHu6CZytzdT2MkzTxMAr43Hp06VH9vu7iBrpVBtW+4AOn496l8aaU0mhRPajMluQGBbJYE9/pzWR4c1G9srJrCXfJbbt6L1UUVFyu/Qq19UXNH19mufKZARxlu4Ndtoi/anuYpEzGjZR8ZBXArlbLSft99A6wGPY28gDkjB/Cu6iItrRFRWV2HKMeeKiEdboib00IbwPcBo1CHBzvx2rAe0lsbgFE+ViS4A6mtuxkMaSxseA5ZWIxwece/NBB2q5wAegPrXTurGd7aMwrkiZDIi+XI6hSwHzAU8J56kIp27eeOpq9NbR7PnPzHoQcZqpc3Y0eGOVgJWxtcBu+fSp0Ww0QeWLa3kLfMygtgdfw/wrLvbmSXSkbyp1WTH7uMkOgJ++CPTvVyK/iMUtxNzC5woGMqMfrVa11c/Zbxo1SeEMBEV+8PUEH8eayupOzL+Rq32rDRvC8coklnLOsXnRN86gkDn1JzT7WcXdnDMmPJYn92V+ZD7j1rkrlp0tDNFceVPnaVVufXnFJaeLrqDQmtpGaWcN/r3++B6H1+vtUuXLuirdTtYVWJySdq9D6/Q1T8Varv8HzXynctpP5KrHwxduBn24H1rmPFGvvo/h2BLGTeXRWEknzseect64zVn4e6iPFFjeaHLabvl+2Mz/eYLn8z24rSMrWfcm2pzvhyG4a1SO4i+1Syt+9WMcZPJJ/U16VbLJbWjxKpIjX92x7GuXudOiiTzFgkgicY2SOd6nPGTWj4V09dLvVuv3iQyJ5cpl4DLnsPamlZ6DdnsaLXEVrarcOss8cjfwAsQf6Culnt47i2tJLWQO8JJbyxySR6e1cukif2pMfNZbd3ItvLbBC4/i7dal0m6n0vVpDOxmtpsCN16qc9CP61T01MWnudVAtzZ3EMkTYy++Q9wQOCPy6VDLNI2sM8rb45W3ke/ep9WnGnhN7EFiABjg596rl/NszMLUtJFlQsvyj6Z61qtFYlW6hcNcxXLTKnmQSHy5Iwchge/0qPUdMt722gFtIWKnAIHKN6H2qVrgSRZUOjHBZd3BPtU0GrW3mfZ1CqeCc9RQnbVi22IdPurewL28iIbkEBmAxz/AJ7VPqMcz7XA5HUHv7j2qncWOJXkd45lyXVkPQdvxqza3yvYRzxsSdzJluSMcUKy0voS1fUqTRNcKW38jkEDoa59vOtzsucOCT26iullumud4OAAPvE4J+lc/qzh5Lc7wM5AB64q9LF9LMnjRURQuABWhbsjRqAAW7E9zWXYSoVETEuRnkmp2Zrd9px+HSlFOWplZs1Iv3jlW4J9O1SXTeUU2fNxz2warWshPzHC+1SyX9vE6rJ8xY7CqjnNdEXoZ7FHUUMjedGwBYAlT1z3xVC1kVcq2FPQ5/z1q9dKLN22HbuByvYVjtdyRzEIo2N14zmspOxvHYZqmmsqeY0WCCTg/NWJKY2LqCzSKNzA9ge4/WuuW63acS37xeAD1IFcZqMU0N+7ISsbfMsucd+AKzk1KNy1Zmr4YvY/7P8AE9pIMmS1QgnptLYNc7ptgbG3lOfmjBVTj73v+VbngzQHu9P8UzlwzPa+QnVQDnkEfrWVdXyWek6bEGWRxtjkOctjvurJP3ddikmjlbkeexCHbIH3LlsD8aqaja2txau7SeXMpG0YyDVvxGFjvXRVPkbjtOM5XtWI6l2C42of7o6j2qNN0b77lHV9TvGmsbxJApgXCTxcMAD0PrXrukanJ4i03VNJvDG8qxh1eNedjDk/4/SvHdQuTY6dPCIFcMwfcB8ygdq9K8OyxReLVlDH7L/ZkMUgB+8WTBz9P84qGrSUkjOST1Olt7oWOmL88bSwRrEEiIGMDA+lQ6GN2s7iT5c0bMzAZ5H/AOv9Kr6jClvezWdrbARr1uEPD4/U1q+CZ47hJmKBxEGyHrphozlqSIfFHh6bXrGCaCfabfMjY+beh6ivObv7PI80MS4C5UDOSv1969Nvy1n4Su5YCRNCrTKFY4Kg5xn6V5BZuu53Rv8AWEsCfU80TWlzpptuJXSHy5tgznnmrZUh22qchR8w5pNNdZJ5mmXDRgqCO5xU8ZaVBIvyBsh6513Kd0R29y8C4lAdRxt65HvU1pcvZriIeUjHOU4wTVaUxRXDRpuYKoIYjG496t2ybIF3fKvYGm12J0HBzcqu8fvAcsVPWqV3JknYhck4wO1WNhgdgq7UJqCRD5u75lAwdxPQ076WElqR6fDG7NvUIYzu3D71X2ijPnSeYpj3hhnqaz4Q6XD7QV3nn2qC7vMW0kKfdZg5x6jpzWd2aJNbF4TwvNOszqI5PmOBhif8OlUZJnuh9ihtlKJwDEgBb/eP+NZf2xy290w3Q5qaxnL38bR5VSNj4NSk0tSk0nc9D8KW91Z+EL2SWVkKTrHFGcDAwc/yxXnOr2E019PMcRRzS5zJ0r0HVrK70iGCOZTIrQh41V8dVyMn15rjJrCXVJI4T5kNzuDZwCmO5/KuimtNSFbc0ri/mtdIj8PRss8sLCZZY8gv0/z6133h7RpPDehz69IP+JrLbNGkJ7Ljnn3zXJafZaZot5Hd3Ey3VynCSRKxDAdjmu3k1mTUXeC4O9PJVk6YXPb0rK1p2RlJGZYxyfb9N1p8hlcNtXsp6g/zrb8X2UFxHPPpsax78s56F/TipYtPW7tI7cp8uAQpHYc1WY3EmsyoFYRMBJH3H0HrXeo9bGEW07jP2fpZ9PuLyCWMw2knyEHgFtvJx6cCq/xIsDp/kapkXA81v4c/Jjv7ZrVVhodsdQu5FjnmJCwg8nt/WsrxTeOvw9jtZT5u+ffJIV+YqMcD/ClCMaabl1CEr1DhLC/bWrfUJpCrCRAEkxtI5HHHtxWQobSdDuYEDJcyyh45R94YyMZ/EVs24SPSrm0sIIpPtEJhaOV8MQSDvU+3oauvaQaXolsk8aXD7SWDNkqRxg+vr+Ncz5W2jsi2tDK8O+fp9rYP5au87OkzDl48j7361YvrBrMGIkysvAkU7gR61Po2pN/ZggaMtclw7TpjAQ9F9f8A9Va2kWUmpmSPy1DFyOO5/pSUraWM7mDFYlNBUucyBt5B7L6ViXdg6QibZ8j8g+v+FdFqETrMbcOYgSePXH9Kk8V262Ok6PGp3SeQzEgAMRuPWpcGmaLaxx6H7RExb5gUwq/3Tmpra7aN0c7ArIV2L2OMVTOIlUEgITwfenRj7Ox+bKtz8x70JroIvWUAluFjTO8tgk9hVnyANQjKuNp++SOMVT0652MZFA39M05m+0MXCA4bO7POfSlJNvUNTbvooTI8ca4h3Hb5Z6jqCaqfarheAseB0y9QabcuxmVzwq5BxmoftDn+H9a1Wq1Isj3zxFdTWFgZLS3M9ys0YZNucxk/MQO+KydV8QS6akccyfLvCq68fL1z/wDWrZ1Gd2fEbuJW+VSp5U+1crr4bUo127pDERyec44NTbS9h2fU1boG60lZXVR5m50kiORt7MD+eaqeH7yaxWMxbpvLcKLkHKyAj74Pp9eayEvzGo0oyNIJUIVB1C8ZAFQWms3+lNFAq4t0cEQ9gR0b/wCtU3d9R2voXvFWoyw3xnZgtjcxgI6HI8zcRj3yPSuZ161ksLyEqw3SLuLDnAx0P51pxwQGxt7K5WSaOC4a4DL8x3DnAH/1qydY1JNQuRMIm+X+Fsj5R0H/ANamrRvoVqaXh+aBXWOZcGWRPnx93nnHqT6Vy/xCvZJtYvLZAY2jnIkUclSK0Z9Qb7NaorbnjnWRR/c+Yfris3xusZ1vULlCXSadpNwHBJ7g0l7zsGx0XwA01Lvxbqt/Ku/7Bb4xjOd2BXr/AJrC7TagUspGe5H+TXAfs62mzw1rl64Bee8ERPYhRx/SvSXgE10rqOVb6Y9a7Oljkm/euUr+1jS2JIBlAyTiuS1tp7qMo2WgVcbQTz65ru9bKNLI6sMHtiuZt8yxP5YWch/KK+ikcc+tObUkKm+5z+lNBqs2Z3dI44wySHkk9NtdXp0kUVgsIJffgZPDD149a5nTFewxJjyoVDRsswyQScD8au207/b9qKVtHj3CPZyGHU//AFq52n0Om4/WLA6ZM8rHcrHKMo/OsHW9JlvNIkurRdkiDLkcEj1Hqa61kW8KW+xnty2856hvbPIFaSQxW48lUVQnyjHerWu407HEfD+wFtaya3eyCaKOFke0Ocknpu/nWRDdb7+XY+7fzsJxhfQmu/U2ptLuDy8KAVkiAwQff+dcj9jWCeGaKDzoNoDMDxtPespRvqtB3OhhuYZoBtUYVNucdKpS2/mBSVEkZPytnGfbIrPt7sWMu1nBiZ+pPT2rQtlUWzukhWDef3Z4Cnuce9SrLqNLqKdOW4LokKgKMlcZJHcVw+v2a6YJAw8yAfNtznae2DXR6ncS6ji1s5ilwpBZkPJGf88VQ8VXlvY+RCctK6FJOcqD7is3JFR3Oe0y/khntJrd8G2bzAhPH4iuzkuY9b2ooMazNlAB905yMH+tefW4NhqDuVLRuuAnZlrsPCV7Dd208dpuE6kNAH6qwJyv/wBf2qYu0rlTjbYdr8lvaaXd6sJoWvpYfsDopBZRuA3Y9eK83WYLGc7jJj1z+td/4x0eCbw/c3NtaxxXEMkbyyDgkdGDfietcGAGBGCApxzTl3ZUI6Hd+AfGE2m2c9rlHnCg7plDB06FGzzn0PavQbjUn03wNpDWF21ut15ixuC26NgxO1iP6+teQaVFb2dtM7ljKUCIT1Jz/LqK77wrpD634dv9I8wKfJkuo36lemRntUxld8pM4JK51XhHxRa6p8QbewUztdmBGlnuJC2cEccjgciu1s1MesSZCxYclWA5A6Efz/OvHPDCrY65aiUFNUjtlWZs5bbwQeO/SvarOGzvil3PdyW4B3IiLnzQQOw9/pXZSVvdZwVEk7o53VAg1W9tnj2nzBIuV6jAwc/WqF7G8IRd4bHo3y/Wus1O0triR/PdI3IwGBBYDtXO3t5pljq2lWyWxltL0MTK7Hkg43D2z+dbScb7hB9EinZwvPM8cCAqwPbOfU1Z1rTPsOmhQ5DbRk9ea6ldMj0q5XCEBlGOOlTatZQ30fyMN23GCOQa1VNbidRc2x5dPpTHTUkYtHuZjGW68d8U7StOZ9Ivrcl5JLhlDSYBU44xtPb2rb8TWckOnWYJGI8phTyO/NZOjkWeovK74gcgkMeA3QVz1GovY64T5o6GfN4euQkcU0sIs7biO1ij8sBj95gCcdyTj1rmPEWihIWjjLS+VLtLRjIDHsfwr1Nrm3v3llnsgJIG2xkMWUn+8O9YGk6A1pdXUzyCVbxw5t5FI2Hp/Sp5k9xq+55HHoyWN1qckkpjkQiCcNncp7FAere3vStHeadpd5qLBLWe2XbEq8sv+17Gu08aaZZ2EzXKcmR9qhjnDZHOfXnrXF63DeabbSzTIwe4Xa6SDIAHQHPesZxSWhtF8zM+0uguLm6AJYbhKvzsfYjt9a7/AMDXKw2sV7GYxHJIwktgee3zH69/pXnNoQ0P71VQngM3GPpXoHhCOIeF3upQu2GQW+D3OM5Ht/8AXrlslqwmrEOv+H4bbxO15auMByyMndMDBB+taHgOKK+1u5ilybIyrnJ68DI/SpNb1h4LGKNLbeJFWUSJwGUHoSO2RS+D7uzu/FGlTPA1qZ5vlG7925PH3cfrWntI3VhW0N3w1cTw+I9Qs2E93bq4eOdZd0cS/wB0jr0x06flWr4oT7N5eoQuvmmJ45tn9wqQRj8vpWRp9zFoNpfq6sl4Lh3ZcZbAJAAH0x+ValzdwT6XFKNs6SsqTouPkz0/DPWtFNJmLTicX4k0+38OWMAaxlubueFCOrIFI5IFbGhpNrHwVntZty6nGCsThf3m1ZMjrzyCa0L+KSeGW0XUhDccAz2527PbaeeeMVUtPtWlS8yecqgBXJO4471vKbb2BWa0OX0jxLtuLkxWKWdsATIsjF3lOMYb+7x6VraFLpvhzUEjsM3SO4neNRjZ/unvz1zVnxnbvqfkeXGBA6fvJEQLh+wyMe9VGktvAehaRqV1Yi51CdZYLeAPjK5ySR37E81i1JvR6GmnKehWGsGXU3hjEkj3AEokkGI04+6G7Vt3Xh+xuwkdwFLyDIZQGHvz6V4Bf/ErVyLckq0Dq4ezJ2qD+A4ru9B+KaCzS0uLRIJfKCwO0vG4joT0AGf/AKwqY13CVmjCdOW6OhudHs7bWI3kGONyhWIBA4rQhuUdMIuEUkKDgkfj3rj5NZm/s2wa5eO51GBjIoj48xR1U+v1FdNG4vNNt9SSLybedDIUPDR8ng1rzuTuSo23Kmp6pJLqGm6TwVnJ3SE88AEHPpXKawIb3QdV0y3lidbiQTLI8gVoZEPUL/nNaHiYT2UlvJtE9uY93nA/Mp7BSK8tstJuPEnxJ+wW8kljazQyyeYvJjKYOOeD9Kmd0jaEUzkNeaTUvEd88+du4b2AwDhQBx+HStQXUmsWqpLK0kA2blzk5X7re2BW74p0QT2LXSQ+Wm5oJTkjDKcZIPriqPw/01p9XWK6R49POIpJMf3ugrNxbV0dKSSudDpPiWzsZr6C8hFxpPkqLUxp8zvjktnoM5oFyWsWuoo7e0tJyoYwPudwDjLA847+lXdX8OfY3usqRaQEiNzyeOgPvWV4YtE1PX9NiCbxdFoBD0xlTgn1waHppcjlW5bnumtbC7uQwuDIwiR0bG8deF/CqGk6leRtcRyu8ltLwYXX5fer3jNl0s6JaRhHisvNPmAYLNnHPrweDWbDP9pQESOmXU7cYHPWlOOmolFbmo0CQWNuhDStGxCM55Veox9DXVeCIUVdUj2eXPJZO3mRjBLAe56e31rOtobZYo4pbVbwKMCQvhQe3vXRRpaaDbaakrgPqGI2nVcDI68ehxVQSW5DOas/FMGlwx2Men2trLJHiVSdjsfUHoOeorD1OO5uJVDbrgTDciOw4TOD+FbvinwtBFqd2lxCGG0NE4XhPfPr1qLS5FtLK3la3hld0MbSyKSUX/Z5xVNLqGljn7+P+y5Ire5mDkICEB3HHofpVrWpktfCpeN1KecjrGU5AHUe56VVuri0Wa4jMbu4b5VTsuB1/GrRjZ9ONjMBJHOoa2Lg87eQAR1qUtfdLvZak9p4qOt6HexeIEEsUpWG3ROJO2GJ6cZ9PT0rP8deJmmaezEFvthtwsc6RkM+V6Nzzj6Vu/D/AEuw1+xvl1aFf3t3H5MbNtIcDGD/ALIPp1rhPFEnmaldShdjpK0RTGDndjGKfK7PUmCjzWNXVpo7SCxtBMtzdm2VPtw+8ynnbx6Enj61zd1p0mj2kkbuGIZjnrknvVya2k0y0tru6fLyHy4kIyw98elZeqTyBlV5N6SgnnsaxtZ6nQizo1/LLaw20EMPlwgo4YkCZT/Cw747d+a6BdMMt7Y3WWPkjbIreoHWsDwTAp1uEylViibZIuMg5Hp+tdppniGKO/t7CZROJCxErLt6E4wfTHaouk7BonsS6nqVxrMont7gRXyzLJthQIHTIJJx171R8c67Z634hSTR5hLHdQK03k8CKZSB+G4c9O1FhFHp/i6BpsGye4BcgZCx9CR+Hao9OSOLxHq2n6cgYXEhjjbGTIuQcj2qeVIm1mN1KGXVtCgKRiTy5jDcll5YgfLj2rmbGykudWNrlkKg78D7oAznn2rvtUeLRdBvXeFmMF1HZyhuoldThh246c+tcjeve6XqyIIHtZZISSJV+YoRggg/WtNOUtO+xq+E44NMstQubmGa4LDyl8hsHb/ex0P0rO0Kya28U2l7FeNHaq5ZbjJztP8AWtbw7r6ae8Vqlibh3QKC5G0jueua0F0G18R3jwaXdo1xaESS2+xlADHDHn6dazgnJW6gpa2Z0HhDXJNHt3eBVUaXMymNk3CTdkjvkk/56U/VNEeCwa/ghkVNbl+0T2XCspL9HXtg84ri/iez+FvEkukmbz4p9PiljkA2uqjAP1Oc4PpXW/DnxJLeWWj2+oTqdXRmSLz1zHLESOD78HnHGav3qTSZzyjbVHPXNvp+heKtNsdTMqXTzedG9uAGXpiNunB554qL4qaZHbahpV1brIkahg3m5ykwbOOfYdqv+LfDc+t/FhdWkVv7IknS4W7Y/KsajIUfiDxSx6q3je512xkcpbw3nmpMRgRkt0z254/AVs42d2SnezHXsVxqnhK91yLBuVeAiIpliWPzE/3RgH/Irqrfxda6npbQWU8cc9jArPvbcHEhCgEjgnP4iqeqJB4T0hrm+itVmljyscUvM4B4U9hUXg4213o2o6tY2sNldXcZimtXcE4Bzn8PX8alxtZsTtcoWusf2R4ia8d5ZtJaMIbNcbXYcPnv9DWpb63o3ifxK8kNokY0+Jms7eZCvmFlJ5OcdR+vSuTtL19H8mbZ5ujzvJG4YBmX1Zc/XrVHULGWxku5ISJFRRLA5OBLGT2Hcj07c09dbFxhZ3RV8V+K9T1LVNMvIrmSNLa6EreWc7ADhsL9MivS9dii12KbVdMu202CRFa3umBKgnBYEDrnn6V43dyedF5sCtu/jUevf6Cu2+GmoFPDt/pl9qS2lm+VtlYjaszYIbd0UdetYe8pJsucbam14ftbl9dbRIJ7XUvtcOZCY+UH95c9O1XfEfw5ul0CdkdZGL7hHtIcbR6en4VLpesaR4ft7LWLC5j1LXFkNospQqPl4dSD0GDwelegab4iXVfss0kTwRyyYJlQAO39wnsPQ10UpJO0lczlWs7xPFvhbNP4csPEM7ogMUYktvMwgMpP3R+tYZtR/aQmvVYpJ88gY8hs5613HjTT003x1qOmTFBbOFmgizxhuu49B25rN8WaK1n4es9VgzLZMvl/Kdw64z7/AOAolTSk4otST16s0LrUdSW2tnlZbmwkjxAZ0BwMcAH0FO8JmSzuEDuCrNwyDGw5ya5rR9dlnjghu7p5bSI7UixjYO+O1eheG7SCaZpIdzQEZTK8n61jGXLLlJei1Irzw/aWGry3Bh3W10zGL0zjofX1rc0iNJ4zbyxoHQb1mJBVv9k1H42vrWztbYSK0rqMxqowFfpye3HNcgfF91BazrpzbXC79hHD4/X8q66jUbGNubU63VhbKrRSGOykAIYg8k/T1p+i6nbXNu1vE3mlUG2SU7cjpnk81y+n+JWugs+ovIROoKyFA3PfA9OtZ+pXMADXcVx9mWMYdpASjZ/hwATzgfjWTmpbboqx2MNq11qJs5I0nyCOGzvQdx3I56VnR2NlqN7PALqSykgbacKNkq+qjuO34U/Y58Opf6XIGvbZhJGzdSmBkE/n+dUJHfVLeHVdN8tnmX97av8AKwbPzCrTe9xI7KxtYLbHluWJIVWxjd71YaaJriaHcpaLtu6+vHpXERa9b2Js9Plj8qeZzKZSxzFz09O1T20UFheXmopIz3FwCWlZsZ/zio5+gWfU6cRLsmVZTLk8k/wH0rF1WS5jtXKOWkA/d7ufwP61kW11qA0q01BnWNL0M6xjhTzxk9v/AK9Z8Pjea5meCeySKOMfNIXJJ+lNya1sFjTa7nhVS8hckYZU52elZ+q6iPKURlbp+c7iRgf1NPsNSt9TF2yyiy9ZV+bfgVlSJYyjzEmmKmTYzjAz23KD0rPmTKVr6optfR6hiK0n2ScAjGeOpFbVjpP/AAkOqqixfZWskEsgQfM8a4zkdT1qg+l21lcx3NskszKeZHTH4Y71oeH/ABXNa+OLZnh3xm3lDjAB2+me/WmlZ3Kl5HNyzXNz44u7SDZDJLmZTnqg7Ef561g+NtWnbxFJ5LeSgHRBgBjjPFdjdXVh/bY1QQyW00gKMZjycHoABwD0rB1vSdJuLNzeXIheRg6jJaTH1HHHTrVPlu7Fq3U1VgfxB4M0m1kRFVomQsvseG98mu/0mKTRw08cci3XkJFJdYAGMcAfriuHuNYl8C2WnskcN3aQwhpQc4cMchWPb1wK1fGXime8s/C13YhyL60ctEn32XcACB0O0VEXyqzIfpodZFLY6mvmXdtOxU4Fy8mUY+wHXp3pt9run6cx8yYxTNkKpTIbjtWZDeRadaxwzHy52O0R9AD/AI1yHiZrtNbit5jLdRHkMATsOPatYybWhnytvQ7Gx0zTZr0Xnny+dMuR83yMPQCt7SrK2t4S6iS4YPkA8lQT09/wrzjS9agsY4oIBJHErk7pD0Y8Egdu1dp4c1UpqCRbs4+Ygcj65pe0cdBNM7S9ggS0QFhJkZ2MMn8qzrrVIomSSZZGjCkbF6t6dalS8iilfzJCUZexzisjUNSjltSyuHjX+6eK6udNEJdGaRuob9VEQaDPOCMgVyeo6ZM2sfap7me2kiBIjUZjdfU981as9TVZERgUMg4IHy49RSB7mNyjXC3ZjYjaTgD6VOrWpVrGzY3qXlrF8/3xjPSr2naY0UcsOwGIAuQayIv3Q3DIxyVUcCtTSNRmurOUNtKNwpHUjPemrbMhvsQT2QeUtAQD6Z4rn9SS6MyiWIJt4BGMMfXjtXVRSqwIPyue47Vi+JraW2MJwP3gLZ3dR6itY67k3Mi2bZMrN8pHcHg1usVuUV4sHHaudicLgFvfbWnpl6sbuynav3WBPT2pOXLqtibMvG+CrjvytUbovda1p07SDyY0kJTPLtgAfgPWrVxGtxMhi5Uc596rCAtqIn6PtK7SOKuNmri5bouXkP2m1bYQrgjaSMiqSW4kuoolJIdgpJGNvrV0S5YMD07VVjdxfPcIxSOPJBPDBgP880biSZHrjLp900cOXtBg7uhJ71nW1mviASLBE0jwfvNg5YY9KkFxFeRFNyqj5BBNZ402TTxvMn7vduDxuUz+HesZXv7pquxqQWk2mG+RVdNyC4dMDDZ4rzO1jiHxVuLCbcLG4YlJD24yDXpln4giuLXF/G8EWoL9jimJAViOR7+nXA615hrzXS+JhZz2rzz2yn54eCFPQk/hQ1zRa6mkdOo+5uo71byCZQtxA21dvQ+9ZViA19EsyFYypO7oOKvfYRbQyyyIPMds78/MBj7uO9V7UrdTMigLtXcFzkn2Nc7WljXpqY/iq2jntriOA4LRnvg16JHHcW/hbQtQ04JHc3FnG03mn5iq8BR+AryzxXdfZVAUb5Hby/zOK73x1qLaLrvhOyErwxW2nRx3Q2/6otycD1wKbTehm4neXMT+JdDsNR0zZ9rZD5qKAP8AJqXwzA1jYaxbywMsnlqigDBdickj24rnPCeuWcOqTaRpUck2nmP7QLpnOC2eQB2P412k9x/Z370SkRyDZhu9XCpbSxg0noUrnzrTwldIVLS/Z8PC4zvHHy147dw4dBEjxSHkRkA49jj0r1rQ9O+walqk15P/AMS+5+WIl9+0Ec59815xJam6knlsZCltBK0JbOWBHQfj/WqvdWNadloZ1ssa3BiIIbbuz6UxA1u3kO2WJ4PTJ9al0mGe4unYDDhG8wk5IXvmnXV1bJZWyRLIboFhM7Y2nngr3H0rBx7mt76DEgbaxdeAeTtxinh8IhC9+fpVmxdr92gnm8tyvDH+RquzquyLbhEBGe5NSmJWB3Ms2WBUDpnuKdLgwHIJwQcCqqg+ZmQbl4/A+ta/2NzCkkYJAHzEnjOapsGkZ8luWVQBkH7y/wCFZOp6e1rIuNwZhkVvshj5ACyA8H0pl1m5V5JSWKocbjmr5raML2Oc/s03MNvIJI8uMMoOGQjsf511/wANtFtf7Sga6hS8juZTH5gztj6jePfgVkWmkrcFWfEYbALNxgmvT/CWgnQtAe/5C2xJijbuT94gevTmh+89iZSdrDLrwudT0cxuxeaCQsGH9ztj0wP51haPpTLdSW8KoLmNPMzIeoHcHr+H1rufD19FqOjDUrNCY5o2QW2MFWPBJ+nJrmIrE2GvSTuTJ5gDMv064/DFbpwsZRk1ucX4ishY6i3GIwdySL3PXNbnh7U4/LWa9P7nAXft5A+neruu6dHrEVzK2I3SRZECjhkB5x+Hb+dZ2rXMd1p5gtgqKYyowM8GsZpXTRbfMj06C1AnjfcNiEHc3pWB4p1jTNLleeIyNIg+SQjA/L+taFrqiX3gvTRH/wAfM8AVwBnIHBJ+teeeMwwt726YtgQiNVPqK6lUvE5qabeo/wAPa8fFC3UWozyTh3DxnaDtXsM10mqpbm10xbtxDDvYgk8AcDDD8K43wFbLBDcOE/16gMB/CAckgfhXW+ItSs5oEgNrBdWwj2HcpJ3cYYfr+dcMJvm1OjlSloeeRadHq2tT7QypZytmYDgqBnIpfEd2t1YWcmkkXI89Yw23G3n5uPpmtTRIJjDqPkRsCn7rCrjfGRy3sBgU+HT7aKPTQh+ytbO5dRllm9Onfjr+tW027ovQbBaJBqdxI8LRFwHCg4Vx7Cuk0/zNU1Uz2brGQMMByARyVx6+lct4hjvFuUdZJPk+aKVuqe2fWrmiapdafbMXiyWcMJ+jZ/Dr9fahpxSZnK+6J9atUm1u4gZdvlqWjJPzE9w309a5XxBfz3eEJ3+UAgAPIHpXcm0m1MJIAjeaDiVj/I+tZsunWNvPIsUTbnTa8cn3gwHX6VqrT1NIyVtTzi5mElrtOBsbpjjNN09WuUMjkqFJA3d/pVm8thHPNEy4dW+YYxyaquyx7YkG31yetYTjG+ho9S9buFnKxoAufv8AqKuW3ll324IzzjvWIfNW+t0BxnpxjdWjcYEaSAFCGBIJ7ile+iJasyRg9vbMSXj3MUIY4PXoajHmYGY8n1xUOrXD3ed3STLgZ4BqGO7kSNV82TgAdKoVpH0KdURo5r5EBFvMkKjdgeYWA6/jWRquuJoUs0LbAy3O5cHrz8xHtmtm1mguEuIgq7j+8IXGA3v6VyOqaZNqPmurK7LlSTjn14PNW3poKOu5S1CGWHV4Ljy2DA+aHTooY5H8xxXUa3pgcm9EouPOUZlCbMt3G3sOeK5TUL2WOPTo3kaQRgIUYnBHTB/xruL1rfWNP3WW4Q2qBFEmDsbHQmhPSwpIytMaKPTnkhSNZreRWlZ+Sd38P6dvWuRutFkma4uYZI/LDH70g359NvXHvV3S7w6te2sZnFr9ocrJlcI2OufQcdafpUFrdXsm1w8ZbBJbJ/CldvQte6YelaaE8RaWl2wMHnr5qA5Cr3z+lZdz5t2usvdK+Z7prlAv3U7Fce+M8V1u7TbXUp7f7AyPnck8T/w/7WepzzVXWYprexa6kWGWM52iPADY5wcVopcrsEnzO6PSfgFpSR/DiFXzb/aJZLg/LkkE8V193aizduSPpVT4X2Yg8CaTBKB9qaEM4HG0k8D8q3NSt2bcu0lwM+xrpabhoefL4zhddvjHC5Zwiv8AIGJ6H2qhok++BmgBjEjAEqM7iP4s1J4giM7GGXaqqc4IzioPDd59lu57V8KDFmAquRuyOv1GfxrkSb3N4+ZUuLwz6pPtiVLcEoD/AAk55JB7nrWm2jySPpl0rPFBtOJEfBIPXjviqeo28dzqqMcRxGPYIOxfu3412moRNaJYaeEJihtkIc8AEjJ/nVLTY1b1OWtr+cgl3k8tWwqyd/U1ZhEsimRm75HvV/VbNCi4O0LwNnG6oYl8uNlRtuRjPpUPTUDPXi486RGVpUMZVz098DvWZfaXNbXQOwNC65BDcj8K25mWONFY79gxnGSferNtL5tu0cqrlSeAOT+NXzXRV7HKS2duvlCRTE7EgMPuikVhGXTcZIWAGW4ya6K8soDbRgxeY0g3eWxyGGcHHtWRLprfbJLSBEeIgSbSeUA9MelZz1WhSZzk1rBp95HJFLI8rDcokGAfbIP1rEbw7eXllc3ryq0VudxjlYlyOmQO9dpceHpZst9pEvlgkRlMFB3waoW8aGB8SJPH5eAyfyY1kk0UpWOJs8Wl7ZMUJWQ5OfTvUvgm8bStZmCSZllclMYxyMEY/Gm39iwn2YIUc7lzj6Zrm7mV9O1CaeNsSRncG6YwKye9kbaS0bPUdVuEvtJ1fTkZhFcJtJxgjByQfyrzeUI2lwyhjkS+UyY6ehJrsdGuZ73wvHqW9RLfO0skY5AG1QpHpnniuNjWT+0bqJkBCnIDcZHc/TrVPTQVNbl20Vpx5jfNIuAFY+nArvPCOrPp1vqIbK+fAkCkdANxJI/QV51pU7yTCNWGM5U5zxXsGkeFrfXfCLyMVjRZ0VpQ+1tuDnHuD2rJQvJW3HNpIhjtLf8Atm0v0uI4r97MAeYxBnQHaCvbgjGK9Fvri6fw9aWUE66deMUKXjLkAkZIPoPevHvEdndvrWnLo0Et3a2cflrJ95kTrnjryTXrP/CWpNb2cbgRztbR74yu0ghQDxXavd+M5aidk0ctqFne+HtWMmp3DXb3A/d3CtuDN6DbxjArV8WWr6hqPhqeBWjhl08KCOQrb8ufrU2oww3GnLaLbYtYpPMUqxAV+7Anp70mmS6ZqdxDp9tq/wBvuYYyqwEnEak847HnrTbi17pmpNO7O8up5Z9TEnmmWJlUhMYOAo4/A1V1a9SJ1O7BJC5LY+g96W/SRZVjVzuSFRu6gEL/ADqn/Zsus2KyxGN9h3Ah+CRXdGXu2ONpXuc7r0zSTtu4UcbT2NZUtpE8aqrEDg47exrY1BJJ7wSsAjHhgR0/CqOmxS6hq1xZ/IJIpAj9htPeuZw5mdUZqKLtldRNbbQGEqDOc/KaiJuL67xFmS4f7v8AtEAnB/I0zXpFsri2toPmCI3mFfXPb8MVk2El8us+Qy+TgeZ9rcjCE9F+pFZSittzVe9qc5rWuRS2M91PaZfI4Iyisc456A8dBXKW2q3swaCSGK+guFP7lzjaB/ECfSvR/EHh5bbwVrkdxhbh7iLynBB+YnBb04ya87k0GdNR2JcxsYozkynapHqCfpWM4JbG0bNWQ26TTbgwWVoI7eaUFRFksEHux6/WtTR/DuqHVLLSmYQ2yqTl/usB/dPc1z+lxxwpd3gljkELfKu05f3X24rt7rWLjUfBNibaJbe6SZXN7u+65GBH68g/pWCUr6lv3SvKn/CU2S2dvKlrZ2rOsc7uFZsHH0wMfzqT4dabeah4nsnIFxaWaSSRt/DvCnB9hVTVdDaLw3es7SRvFavKYYwFIbdzn165rb+GGj3KeDdXu7lgPKeIQS7yA8bADI9eeMV0RTdroy5mUzqj2epreas1rPFJ/rAJN7Z7FcdO4/GmeGNZNxr+o21nbMdNvYXRBM2MPglcds5xXO6paeVqEryW4MUSOkZBwzNnv7KaqeFtZksbW+cMWNpCzRKG4DEgEjuep96xnB81+hry3id5Y2Vz4h0q6LW13pupqi/6Uqkhgh+8p9wPw9K3YNZ0nWPD1uqXTG+jbyke4TyjMO59Otcb4f1+aWawuWjM4+X5Gc7XHVt361zPiM3MnxMitEEkcE92n2bCnKR5GW59KpTcl7u5i4cp7D4YtJp7mN7mNbiKFmiNrtz5gI+8R6DrWD8SNNkfxpoEO9DbWNq0iqy4Xe5+YHsOMc1uQ201vr9xaXl2Zo7dhG80KlckDPTtkY/OsjxCZ7631C6vPKEqOGtY1mG94+nzDqO1dPwq7JW55rqujPeamLTkSMGO5Rzgda2L7R4b22hSzGGjRS0ZPAYd+fXFXb2eODY8km2V8BGXlh/jWHc3VxZx315D8812gg4GAcNkcVztp6o6Fd7G7o12tvdQS6kzRi2dgVznHHHP9Paus8FeK7rUtNuBrLB4bidot0bcIoxgD0yDXEXGjXy6TIspjy6IWKt/CecH36Vs6Nez31nZ6bLapbRQoR5h+Vtp/vepz0P1qVePQzcbnZa1ZRjTNZiBW3WOEraHfnzfl4YV518OLG7t/DurXmoRyQXMUqwQxN1y6/OT9QDW7421b/iT6bI5kt5LWV0kVwQzqOBwee/XvXNal4tkttL02KO3XbqFs12bvkSJhymApGO2ffNbc3RiV0tDT+GYtdRgl0nUJhcafLmUXOcmPrtAPc9qhsbaK28X2ml+VJBFNcGRZJmzuZeB0HAPGKh0J1S3gZZIYpoX+0XcMeFUwnoRjqc5LAY/nVzU9WbWNW0K6j2m704iRrlJNy3Ee/Kj6dOOtTZtWBOxU1HX5k8V39oZHOnb5Yhu5JweD+B45rV+Hmk22iO2r6g6tLa7mgiVvmZyMDHT1rB8NWizaveR3bK5M0svmKDy5YkL+ZrsVksPD+lzhtStTrtwvlCzLDMPvg9D9fWoUddS3LlRw3j+G9vtQhnMOFyfMOeTux0Ht6Ve0TRkcWGnykSTWvBlHRickZPsD9auanM8uiDUrqNMwytAsbE529S49fx9aTwdHM+k32oOGEkb/wCjqByykdaJLm2GttTd0BNPh8SLY71kMRKO3VVHHOe5+tTTXv2yYyX6qBG/7pFOQqjp+JrB8N6TFG2p6hqUrW1kgUp67jzzVjWZoFijmVzi5zt3d+Dg+3A/Skk47k6XsU9T8U+bNNBcqZIZ2VUcfeBJwB9KbfXv2S0uLSGUp5EnktJMoCKccAfX1rm7ubNvcMzsJEuYjER0OM/1xVmSWbxDY6hJNj7SMCRu59G/lSv3LastCXQbR9SuPIjtojd7WkKj+MDvuPX6VvaYrvo9nORIsml3TSbQcMrv/IDArjb68CrbQxMySwoA0gbDH3H+e1aOg66vh/QblrieSSCaQqFZc+ac/dP559elP2kk9RSWlzX+HMqpZ6/pcjD+0Tcf2lEACNxXPA9uvArD8R+KL3UI3dbazti6+YnlQYk398nrmtPQ9SfRvt2tLb+Yy4dZ921SuPuj368Vt3vh2x8T6bHdWN5BBLdDzIYZmCgE85Bz9RyKaqJrV2IjZP3jzWeRI7VZ7ksbsAOSDnYuOePWsO5SNwJmf92em4c5rq/EPg7UrXU3t5UAGxQzxtkHjpxXNag0dkFtpCZPIXCpEOR9aTj5nSk+glppF00kVzb3PkOsyOWV8Hhgcfl2rvfiLeQX+pQSaYI0tYJjIrR5Gcrg/wCNed2GqCKRVXcFUZzn7xqzcXUssW5n2qPugfLnPWpcrE6uR1ujyQ3US328To8EkJizk7mGAce1X/h1YSy63IHlMt3aRF02AAsCpxz7YrlPCto0kmoWNwsgS9sJZIAmc+YpX07fpWz4YuJ7zwTr1uGI1aNowr/x7E5O0j24IqIuQSu9Llq7tNRuNGEd5IB504c2wA2ZBzknu3vXL65qs95dxS/NMBII1RzlgucYrofCmtyaxdQabIj3JVjPGycsnGWIHfjnjms/TdI0/XGvfstzOEtlD7hGNxJOCOT+vWqVuqEnZWLt3Zjw9qMTRJJMYo8zIJAWDkAjaR0wO1avh3XNP8Paw88dreW2oyp5UvmyBvLXrg4HXNS+NdMS5stOtdPgntYorYLIxZSbjHO/IJJz378YriLWyuJ71oLV2a4ERcFuCQvX8q1nTsk0yI+/odb4/u9J8R+N/Dt3etIDNB9nllyNhGQOnb/61Ynh/UrnWfidp2l2jhbeG+BgdOSiJ/Fn0IqhqdpeTX8UsBDvbLHcbTgH/aXB64Ppz7CuoOmv4V8SQeKrHy0GpRgCDksu4fOR2C8ce/asWm17xTTtZHs/xBtdM1XUrH7PKwkjic/ZwNqyrnOcjrgg15zZ6baeGPFGu2RlIl1C2XUEhKHyz3MTY7dCOmO9a9z4/s9X0O5/szSvNutOiFzIs0pVtgIDHPQgZ5war6b8QIbq8t759Ntrw3yBY51jLCNQPunB4H1/Kun2kWlc51zRVjitS8S3/jS+u7C4eBNOgRUDpGDgdcZ6nHWqem/atEuUa2kW4EmYmuI8hXXGMjNa+sCy0G5uoGkTy713ncxdOfT2/wAKqDWVm021VoVWGLlMcmspyi1Y2UdNDT1OeK10Wzs5ogu1G2P/ABDtz71c8N6jFe6da6JNFHcQWlu5QiPG1Rkklu56muc8Sbru2t2lb/R3H7tt3AYdRWZYaibF4IRJ8rSBpNgy4XPI/L+dRK61iNxdrG3qvhWbR0d7G5i/sy6QkTZDDb2APrntWM1pEoMU0iwfKGkkQg/Tjufau58K6tb3eq3WkR26SafdTD7OByQp9fSvPNdtnh8TXEEqLawxsU8tv4W9K0vzxutwi3ezNC0MUGk3DWDG+itpPtWGyGVx6Dr+Vegz+KdU0a807UrWWPULCeJHksnPyxuQCpBH3eRyP5V5jp039m6hc3CXCFI4jELbkFie5PoK6K+u5bg2Edk4BuIxG0hXaFk7gjsB2NZJtCnG7sbvj6CfXbu01e4jSO5uYTFcQxkt5YUkg4P1H51yf/CUXVppqWO55NNmQAQFeAP7wFTeD9ZGkXuoWF48+oae0LyBnH+rkAxj6ZrMu4BcEXNq7GFF2qh+YAelU5t/FuKEdbNGhc+GobLS/tsM0k0JwJARgxk9/wDPpXqXwiZ5tFjiOZGTLx3R6SDsorgvBbpd6Vrd7fI72+nQ5ALY8x+ML+tei+ANUXVrV7oMlr5JBVsbEHHIIHH41MW5NSYqr0tYh+I8YmuLd2zGwiJMZGDngHI/z1ryuC9msJkfBSZSwRx2zXceL9TbUdVldXBgBO09we4rjbuxaRjJGC+3n1rqqOMtAprTUiOotLZRwY/dI5IdD8yknJ/z71PbOdRN3a7yYRh2D8A4/iX39qpSxvDCSmNx5HvT4Ps1zAVnR/OPO1emfrXM1y7mtl0O6sLu70BBiUeRLGGj4BDe386n1PyfIhe2Ply/63dCRnPqMelcIJriG1ih3/uoTmMA8gelLBqsrXyTSSlI3cAwnjaPaqU2tEZ+y6na3VrDqEumyyyCK8RiFYDCM2Op9Af51z93q1xaW90LdDLGH2tbuvAJ4YgVr2F8t1qSW0bICAXSVmwAR0BPY89auapH+7aSSJY5Txvx0I65FWmp7iTS0HavcxXOk2lmDutFhXcgOMdyBjtmsbTNNWTdIFbyCrD5xkgdKZqDNNoct35JUxqXeWPhSOx96zvDeqTWWqWZuJMQMR5gXkEd+KOflVirPeJmPM1pbXrInlIJ9uEOQ4HGf/rVXF5J/Z6ZJLSSnJTtjp/n2ro9YaKHT7qFNir5jSjjIY56/jWWkLXWnh0RWYqGUgcN9Kh2buWkU0uJvtVuiXbttcNHvPCnvj04q34g11obm21W4AbBWH5T1Ge+Kns7Bka3knhwA4cq3qOxqz4t8I3viTR2l06LMu8/Ko545GBTsk7DaRN4lvbWS5u7qUM32iBXt4QRgccAEfkR7VxGhSmW7jtrn97vcKrMeNx7HsK63x1pRn0rw7HbK1tc6fbr53QsZcc8jtg4o8HeG11VI7vUodtuPmCFfv8AOM+9XJO1kRZJXuQfEmC4i0zTtMmKiVozPGgXB6kYP5Vd1a2nt5/DcMpMUljpSNGFPALHkgD1x/8AWq98S9JbUNS0Z7VvNn2gxEn+BWwRWzrFtYXkunTzZjvmi8tm7Oucf06UNaIV7oy4le+MyTpI8l20csc7Y+RhnJHoD/StazkW9uLuByI5YYw6Oejtn1/A1DNbvY3UtmjA+Q5BfHDjHGKboxEEgu5sK7MUVpBkgcjv9T+dKN0zORzcdqdT1GeG3R5PKl+cgewOfoP6VtXuqW2js0UJ81xgecvf149Kl1KH+yJHWyBVZjhpE4Prz7VzGoMd4yeT2Pc1s42VwOvs9YluAkiSFozwx9DW1pf2XVrcs8B81wQwzjIHqK8003elydrMoHOCSBmt+LVHtPniyshBG4dRWEW7gzuLDTrGNPLtFUxAcFRx15pl0kVrLs37XY43Y6VyujeKDpqsszPHExygc/KSe+a1F8Q6dPPG08y89Dndz/Tit1N/aMrNaM39Nty4ZJZAcEjzB0Yeoq/byR6baNDGA7j7okzjNZNrdJcSh7djMhGcLzx6itWEGYKzIRk9+4rSEokSWg8Qm+t5Jf8AVsAA8asdpB649ay/GFz5jabAu8+TEQ2QeeeOfpW+6CCz3pjKn5lA7etYXiS7+0pbTcMzRYBx1APAzW6VtTI5qVjGCxXB7ehNRS3AVF+UEkfNg5K+xqdJjM21wFcjOD0NSXNiwUZUbuCCeeKlq+5oyTRrplG1iRz2roXtjNErJgk9QOtc3ZRkSlVADYzha2ImZcEOUJ+UoDwamDUdhbDlheHIYFcHjNYeqXoUsoPzvwM9Pxrpbz95bbMjzF5IHBxXH6pFEXw0oGc/WtHrohRRlPcyPpbStD5axnynLfdc+o/Ks7VNRlTRJPLYeVJ3JwRnjj86s6iTcWk6Jh1RdwXPU5rn9XbZZyFyfuEADsT7e1c09DdRvsdX4wiaK58KadPlha2LXQUdCxYBSffFT/2WPE8VzcW5xq0UIWVQeSo6flS/EsQxX+jag0v3tNhiXbyHPcj0FcrpXi6PRPFEU9o7hZV2Mzrgtj/9Z/OoqS5bS6EpN6ooXVz9tsLlXldCxG3gZ3Djr1A68fpWEdUl0yaQyKhDJt3KeVz3zXpnjnTLS5t7W7TSxNHdvuEkXDRkdc+3FeY+ILa2+2OqNLCgGAJVwD64x2960fLy36G0fe3K+naf/b/ifRrd3Ply3K9OcgEGu5+LRsLrx7qplLh4NsbOBkAhVwAPpWd8N7I6VJeaxLGtwllhojnJDMQBg9uM0z4ozWtzrSmwcSzTSJLdEHJB2jv36dKzg7tsT3sjd8B6fNoOhxwTwSbjcSMJXBw8RAIH1yDXV314l/aR6qlwosDH9mWFuCsgPXj+L9K8x0bxJfaBOrvNJNaIvMDHI+oH0rvLeSDUtAuEQeUJV+0QhgCFcjqOeuKmnLWzIasyrZeILae3Ph2+kMRKkRy5xhv9r3rA1Ef8IrKticCZn3SKTjzVI/xxXNee1xfh5mEckLAu+esg/lV/xP4kfxAYHmVVnZADKRghhwAPwAqW+VtdDSK1NPTLyytdB1K3gBimmDs4mOcnPQY7Y4rF8uOex3BTvKbTg8Zx2qPTYprq1nlMJ2F9rjPO4dwP89agW+WAmNWZVDHJHIU9/wAaE2kXZ20LumXjQRvld0rAKGbsKbd3uJjjJGATxwDVuRE+xNMiqZNuVA71hpKzsC4yTyUP8qztpcSV0akG6ST7wCnrW2963kfZo3UEL94DisC2lEUSnG1j2qwVWVCVAQjsK0TsQyZrnJCgnPX3/GliukLMszH7pI2j0qrkYAH4k9alMYgSZGAwVBI7H2q73JsXNNVL0KksgjiMi5Dd+eB9eler2pMNkiSLiMDZtx2Pf3ryDQ0fVNX0+3Awm/c+B/CPX9K9ySz820yuTj7qEZwB05q6C5qlmY1Xaxyur6xZ6VYXWj2bGN4pAryoMMpzkj071nRnUPGesQW9s0cRtULxgnCkdyW9cA81Q1oywazrMjxDZcTCRTjp8oH9O1U9D8RXNg8lrbOIBcyqjPt3MwOMgHsD3rSsuR6jteNzrJkuNPk24EyI3BYbg3rWJ9llur92aMKh77ev0rtprQFJVEhLAfdkwu045rJsY7XUmBLnYjbQVOAD3BP9aFyONyVOxzGv2vkaHqDRtJA0BVGjx95T1YduM9KztLni1mGO0vZ3lt40Cqh+beR2P4V2Xi6PTXs2t4r1QXXkSZGfxH4V58iLYxFoZN9wr7gy8HHtUy5UtDeKTQkN3cWD3C2fyLyigjJVaXSruRvDwu2cZkyiq5yT7+vOas6Jp0uq6rDZRBRPdHYoYdDjJP5Z61B5cdvdeSP+PcExj69BU2jJXJdi9aXItXUwzEQGL542OCxA4BpdIu2vbwswCqBvB6YOeg96im0byIGIT5+hbuabYMNMjbzIzKSwdVBwPxqkk1oS/I29euo4bMQKPNWaXasufuA9x69utY+xrSGSHeZQ8qlAScEdCw9K2YAwWZz+9gl+Y/L/AKpsdBWbols2oXjIqGTym++ecr3z/jVJrlJWxLqMzaR/ZqQXzG3t5DK0aqCrHOcetRaxFHrGorqBmcZjG9FPTnj6mqet7W1G3TLR2cbO77huIPGMc/Wm2MiSQyJuOxznIPPHSs37uzNEkYGsJ5kjMOZmI3Y7++Kw9WiltpB8p3KPu9TXWKqy3vngYZfl/HNZvia1cX4mlCSEP8wQcE/TtSdmbJpFS0iKfZbzcoCOrKW9RUmqJLdXTeWu0yvvCjsPT/69RWjCbUWOwLHvyqkY461s6ykl5rU00YAVz8qjgD2qIqz0JT6I5i+kKsQh3FQAQT04qZbONlBMoBIzgilv7UBWyPv9VJ5HsarCJgANx/OqaLVj6C0q1U3Fy58zY0RRewYEfrzXO+ILaW2jAhjeQpg7l4LemD+fFb2nawLe2jYOfMk3Osi8/Kf/AK3enThLqNcspjkGRt7ircktGjI5PXbJpo7R7VSWiQFyO7Hnn6f0NbXh+0Sz8M3FvPNNa3gmSWQpJlJVyScr6YxTIShnuIfJSV4jvCE4DAdDnrVfV4bibT728iyXAI+zqMHPYYHYUX090drnOjWpLDxGWtHFxB9oO3zeQwPQL7c9K7CDRo9MlubyO3W3luQcqPX1H0rk9PitoZ0ukAkkgYNIm3H7wdcD8elaWo+Irn7IyWsQRGkDAN7nkZ9+aalyq7Wo3Y5zUmMNwqSu4dn+bDdq0m09b+ytLd3YQbwkZj6Akjn9e9N13TRqsy3VouYWGOuSjd8msf8A4mGjaQXmcC1N5FEqOSTuJ7Y9gc090Hmj6R0q5+x30duGCCCONML/AHgBzXW60MLDMqEiVNzBecH2FeXT3EkXjC62ESQxiPaR3wO5r0bxLf8A9n29tIrMjPbrKrJ1Hritac2k0zgqR944nxZon2yBpkQ7lByuOo9PesGHS7u3tbSaIJHcwybnEy8bD1X64ziu3a9uL4qXlaWR+hbA/lVa70i7E8jzyGYLgsjjp+Iq4pzKi7aM5q48m8nHkYKo4YAnJU966a7vXudsnkO48sAsmPm6YI/LpXBajHceHbe91KFvMhaZISWXcdzHgr6enNdh4b1pLbRf9O/d3BnCxov3gD1JH1xWFtdTolqroXWo5YBHG8LhQNwJAGQec1nQkv574wiYyB2re8SQq8ELFSWxjcD2zXPQziNpAp5JBIz1x61L00Q4t2DdGzdvTIPINMuLV5VYxsyZ7qeayLp5ba9C7sIfmOMYyT/9env4hW1kMTtjBxWd2ty+XqaGlanLZxmCa3aUKCqSdx71PC8VnY3k0e7NwhUkDPPUYPake4kiwSqxEqDhetMYNEGAKZI3FX/T+dUtdULY53wN9ogttSu9QeV0IdU8/wC8mRgDH1zzXNzXlnZTzYFzD567CEXP5812d7O1zagajvWFX8sPG235j05Fc9PpdlZS3NxPdL9myFLSLnYSP8/lUSio7Fxa3Oda21JLeX7LdyvbvxsBwufeue8UWJTykkHltLH3HU9OTXappEM/+kadfR3UZLDCZH4FawfEFlPe6YDNE0UsEmVz1dfb/D3rOL7mis9DV8DyxxeANHkODHHG1hKAOVmVyAG+uRg96yPEOkTR+JrW9cE200SxPznGOn5j+VWNIiuRpNxb26gJcXMLyK3VCpzuH5CvQtQ02DV4bK5WGPZLFvLA/KWBxn9K1VpqyRCfJI8ugtRba35OzO19i47/AFx9K7X7bdWdjpul2cSNEs7zXM1w3yNu/hPtXMXVnIZ9yqY7hD8rYzz34rtXggvtO02GZigtld8JwGZgMhh/F04NYqLu9bFyfWxLoOpaa/iC3k+yLaISYvJgyEI6lvrxWb498U+ItD8dSLDK1ppjQqlvcQWYkJXsC5BOeenSqQaOfxHFb7ZjGqYEkZwUftXrvh3SbmwsrS8mmcXDRGAkcgjjt0ralDm+LYznKMN0eYWM+seJbWZNRvLu5VgPKxEwwc85XtxXbaB4fTTrmPU5ovKSxHyKowST3/nW6+rLYakEuIRcWhRt0i5MoYdiPx4rI13XJJvDmo21rH9la4nj2iRtxC9/x6e1b+5BWicrfOzP1/xbqf8Awk897ZJLJpFyynyJOGUgYJUemc9PrT5tflsjN5dw8cO8tsx82PWtG70y0s/DenyTsZr7b8hc5IXuSepPXmuKvdRWWEwk79oKcdRWM3F6mkYrY9CtJ1uYIZnlEgcZ3E81qxWthYXl/e45ubZUI2YwVry/+2o7aCFWH7lSvyA9CMV0uo+IhLpsbq2Aw4I7e1OFZxViJQuYt7q8EtwjKrs8lw6lS3ROeoNX9H0zyrx74XBknvVEEkUnKrGpyP1/KsfSY0vnWCS2UOq5+08k4z6+tbuiabjT9QvkkcLaEglz8hGP0ojdvQ3Vooi8Z6EfFa29tbXDQiwmDyBOQWxk5/AiuO+JmgXen6nZNbO94IrdY/LaMYkjf7xHY4zz6AVW8JeKtch1G/8AMPn2MkxZYncIik8cn6d69ROtWPiTR4rqKFZ7exlEc+4/dJ4OKn2kb8s0XrE8Y0zR7iGWEXMaW0E7iJGZgNh7cfpWn4ostV0+0tLGNJbceaHLbMg4P3s9BjA611/ijwBZa5qAWyufI3yB2VjlVXg8Y5Jq/wCOfEttoOuWHh64gkNk8CCR1fCv8uAwz3yCOaPZxXXQbqbHAzX9xq0trbXVzNKzOsfllstKc9gOeeBXcancjQPDIttLiZJt7SyxTdVyMbSPbrxTfCeg6QmoQ6zFIwFuzMXb5sKAcZqI6oNU1PTNRhiDpK08c8jkghMjEgHfvU6JaMHq9EeZaRq8cdrPFfKZXs5ycI+WO4Zzk8d6g1a8s7qCL7FZiC43M8iq/DDsG7Z9xT/C1msS+Ixe4RpZZkUlsbj1T8AQKt/DjSYoJLvUL5I7mGSEIsZYFlfPJx+J/Ko07mj02INXnvoLPSYrTMEJeNztPLKTllP0Fdva30+t6/bW0NkZhFIDb3zLyig+vHbqPrWfrXh4zaJdTadO8n2XEqwT8BFzztPc1HNqureHfh1qGoRyMpmljtbSNQQqu5O9wpPdQeehpOHLqRdS2O+1KSa3lu/OuUuJpHDPLCR8/wDvY49K868ffZXuo5p2b7RNbtsKtgbVOMY+tW7C4k/4QXw/LOksGo3FzK6BxuMo65PtgH8frXMa3Jd31y39o7H2g/ZvJjxtHcE/1q03bVEJampodlP4t8JWep2u5bqL9zcRr/BIOjD0ziug07wybTSIba6m2TRytNuUchm6n25rQ+EUh0bSkEEEai4kX7Ydu5iuMgH6A03xVAdIttZlVmCTqYbWUkkhRg7vXPWnaKV0Cm2+Qx9M8X7rvxBK9nFKumRRQxoFKozs2A7Z9s8++a5rU9Wm1OV9TkZ4LdpAk+T8hwfufjzium0u0t9HtpNS1SN0ttU01Y5JYxny3V+GYdc8Hof51zIt9OjOq26u+oaQkiSFpYthdv8Ad6jGePWs29ErmiSuzW+KGpm+fQtQaQrbC1PnRIN3J+7uPtXPaHcy6j4Slefc1zFdGKEAFiYSCQRj0xit7Vbux1fT98cK29nbRKqjOVdT39Dz+VZPhPULizv47zYy20U4/wBEZtiS4PyAn0z2xReKdwS90xdL1GSz1e1mtxvG4xSIw+8rcMCK9V8M+Gp7tUNwiC1sZhHbTwPmRoT0yPbA4PNcg3h6xW8vL0G4ivxcFhCMBEPXKn/9Vdbp3jzVbC+E1vpC79pLGKT5TnuSRgY9AO9Unyu6M6ie6Ni18NW17r+o3qslnCLsxKkfAchsZGema5Dxj4dmg+IE0SQSQwzT71u2BI8ofeZm7/j611s9/N4uawj02ZbECRmuJggDO+eUx+fNVvijZHV/EA0+1v0hstOtEBhklI+0bjyT2YgryK2upERk27M4+TUrrWfFdpZxEf2UsyweS442kgbvcnvW3pdzHf67DZpIIDdSHap4X5QfyHGPxrGtoV024S7nm8yEqdro2CHx8pA7AHFaekpp41BGFxvugmQUGME9Tk9K4mrPlZ0tIz/HOsT6n4SsZWi+yyzXRjkhVMDagzyB6kil1PUy9ra7SjlbdORzztGQPp09qtXwg1aWaKGdJPsvJQZ4J4JH6VV1MI2W2ldkO3CgYBx1x61pePchWRgajsNtZphuGDOQcc9v6VesJItPfUTISTcRBGXOFXkEfqBUM1qi2FmiBhtT5i33gcnmmReY88kYkUGRABI5BB9jWevyNWrhYWFtqN8BdSvFDk7pY0DOFxnIB6/Slmtku9Os4Nu21W5dISw+ZycDp3J4/E0lrapHewrEwdGb5mOQpHeruuzW9s9sF34hmEsIHRW4wc/hVr3SZOzF8N6De3M8nh/U7eWFbiTfFBMMFCuQcjt1/SuT8S6a0t9Jp5WTMDMhgQZC4IwvHc12vh/xdeHxJNaSwWkM+pP5b3NxEztC/T5fmG0nP0zXQeFdBsILq/S5hZ9UsrgCWVCQUJ5DAdOOOK2jyz0asY87T1Rj2usnwR4Rt9OvoHGqIGEkbAPIkbAEMoz1A4wfSvIbmaJrmTYzNGTwW6nNej/Ey8RNTi1zf5k1xEYV2ruDFT1GOgxXnGrF5PLuEQLLJ95AOF/+vWDjyy02OuD0uMNnMJQBtYMMg7hjHpVyayuLuGOMgGROMpyAPrWNBB5kTHO456cjn1FS2Ms8U8m15D8nG0nKHOc8Vm730KZ2Nrq0tsIYtNdkvYI9kUzDy3Uk8tn69/Suu07VV8M2kMhihFxLGfPYAY+bOScdznNeaaZey3U+12aVhhTIByQTWtPFLos88dyWSYNtYb/MCj8e/t2oak2mjKSXQ3tPs/8AhD/ElhFbNHatJunj1CfpsYHgduc4H1qrbXyaPFdXVqVt4JmZQhUkuQc4z65z+dW7CG68Tiwa2uhLJaL5CyztxkD5Rk/dGMDn86wbawlljFpetMITOxjSPODJuwfpnn5u9au4raHU+Ib+e7sNNMdw9u+1ZYwfvEtkZGOMcYxWdpV19h1KZXnSC6j/ANZMwxk4wQuOmfarHinRJ9JtNHFsJ7q3twyNKy8Jk5BDfUnrzWbDZpDdzS3EvmmQ8lGBHPGQfx71Mr8tkVFJLQ6e50bRbWTTLq+nkhu7qJnhRUxgZxu3E1x2q6pcfaZVeRvs7NiPBwcD+Xeuj8aRSa1rFpZQpJC+nRRwOkuRjAByM9MjHFc/qtt/Zeuyv5YurBnIVZPTHc1ajaOpMZXLml+Lo9FaK0gt1FrqEMkExzlnDDBB9u/1p3htLrwz4JnsPM3XMl+ipuB3CLK5+g4rmbqyVxbvE+XhG5VHUYPTFeg+LHml1bSrVNqk6dCZCVyC5H88YrPlaegSSuZXiVP7Qv7yMEn7Ptff7H0/lS6THHc2UsDsVvFRnj29CByTio9Ok+z+IHjkA2ywyRSY53ZGBx9a0I7e6itksEjZjIcRPLgOB0wD6VXXRFt20My4ka4sL2xyQSomt2zxvHX6CqUNqfJ5ADBQ3rn6VNokX2LXLf7Xu8mMtaOjjlScDOKmHl2us3tpKATbytEyKenof64pt9GLYteFr5tOuzsdBd8hI4x8xXBOTjsOa6IQ6b4kN9HJAjaikBnS5kG5hgc49TxXA3LtZ3fnKR5icen4VHpXiF9MvxdOu8YIEeeDnvWV3HWJm4Nu6LMHgm7vlj3XDtDuxJLHwy49q2vmt73U7GNhHDawIySM/wB89OPf2/SqVjqL2XiQRtIDa3WH3n7hJH3fYVmuZNI8RzyTBZmJ2NHIxC+wNKUpN3sXdt2bN7w7qK6Tq1pIXQyTZULIoKPnsw9OK3tQ1uPT/sz6r4asvKnOFubXdEEx1GB1OMHrXC6srQa5p88kQkQOJET+EjpjP416R4M1iHUp7/QL9Yri2nB8jzTkI46ZPb60LTcJWWqOnTwfp82lRT6dMwSdN5hP3WJ9T0rm9Mu559unvaXENpAPLKx/Id3Y57/1Fbq6Zqeg6XHCjM1vGpV4933SBxgj+VYfhPWLmTxG4uLhbuwbKpGCVeCTHXJ464Ppiu37GphzfMj1CGO1+S53oRj5lHT8KypMxBvIlKhhjrjn3ro/EsZnfzJl3gsAzA8/nXM6msKCaKJD5JIw3VsdqlxQ4yZq6fe6Ulntn8p5TnCrkEHvk9PesW70VYZ2aOXzN3KdhVaCKOSFrcSxb1+6D8oB+pqyGC2ssZUyAHnByFrG99LFttPQpXUiooDxOknYnkGoUUyXEcqpHEV5KD5lPvzWpaalFJZiGQRyoufvDJX05pl5pMVrDESxiExyCnYdQfpU3voVe+hSk1WXTb+KXYxAxkdq6nVPEwvLOWGcI4kjH708YOMY/pXLy2hvECxhJ2hPz7uB+NdVPpCJ4es7tLcieZArr13gH7y+wH/1qpRTehMorcdolnDf6RfxQvMU+ybJEmGFXoVAI+9yO9cHqN29vLalFO4YD57HuK9J8Jw3dtpHiGxh3G8lQSW77uFPofQcfzrmvE/hG9jmW7isZpInRWOE5z/FgZ9en9K0jHnTTHB2epkaw7X+nJHG5keRgpA6gd811Giw/Z9OggysfljaCSASO2fWs/TbT7NbxiayInbnyJ0ZStJJdTCaMC0+zMH+Yvyy5/SsnCyQ3JPQ0r67gmkltJGVJEA3EnqexB9KqwRTzxIROWKPz5bHcw/lxik1ASPskljEnmFU3IuCo6DNa1na29naOYrnDRjEm5ckZHPFGrZFu4k8Onar4cW7tIPs8YnW1Z5H/eiQkAbvzqfS1t/D7Gzu0JmjfDKOAS3AZc+pNXpvDq6l4UvbWK4jRpQDIUz1GCCB61F4x03U4/DejvZxpNdvIkNzMvGxVA5Y9s+9dSjoZ36FDxRfv4YZJHt3lu42HlQPjPJA4P41N4r0p4LvQ7i3U4bLS7iCcMBjkenNX7N9C1/xFZ27XiSalHF5wsYx5keVHLbu3Q1na5qb316yi3MQyWXYMJnualWkNPsal1sgnxHIHCfeOMg+lU7xTOfnAbONqrxiq0ZlktrcMGdiwZwi8kY7fjUNhevqMM3lj5ElKcdVIOMVCbW4XZoT3n2q1VmKtjADYzgDtXKaupurpXiA2K+7Y35cGty501tNs0ZWB+bJUAjOep/rWVIQWKlTuPI9K1u1HUVhkMYUn+DdzioppNpcByQRypFXpoikaBVLt3KHIHHeqRBXfuzuIxgjioslsC0dxlrecgFVeMjjd2+laFvpNpKdiSBZW5XdwDn0qCx0sJDhVOMcbjz9Kv20MYmUyD8u30p+YXL0aXVjEHhAYKQH5wce1dXot6Rb+YQzuF+6OSfcD+lcbF5jRHzAyBmO0g5yAeCK2tE1V7JUlb5WHOQenuKbWzRnJHX6dq4vQ0LIYm3bcN1Pv/8AWqh4r0+SwMEZXrk7fSqOoXSzoJUQgMud6HnP+NUNWnvLm1syb83awltgY5dV9D611xk1qZNW2IY5iAEZQSp4P+e9XUPnjAdScdzj8KzI2+1LnDRyRt93+9/9arkRDTKP9WAcg/0qbu9xWJY4Db3WGyAvDeo9q00SOVI5SAy/eU9vajSbCXVtSMEWGlK5z6Cq+s6xa6Pb79w8tDtwTnnOD+FaLVORN9bFDXtbKTRxIQCW+dvT2NYepwzrdWpKFgT5hZeQB6H65/Sq+sX1lqWoQywzl4nIxKv3WOP0FaUN4oACy7kGFGTna3p7Vi5Lmsa+RhyfuLiWSIFllI+VfTNVNe0iO9v3WR9lmQAJB1XPXI6VvTTW+mNIjIC7qTtcdD/eX865jUbwqzSK/wA3932rKatqjRXsb3xJjin0ezjtyrwqqMjBs4TaMYP17V5zBbRT6laIzNGzHgNx+ten+KNNF1HHO7FVns4di442hRz+NcdLpf2COK7VMy78xyK25cdufWqfvx1KptpWOnGtfaLSOBGHkWSmKXb/ABDOdwrgvE6LeXEc1vh4pVz8o4GDUumazPp2ossj7Y7lvKK/e3A9cirdtaSaFqV3YSxiS1VijMvVTnlkrKHu6MvVD/h1K1q91aMhewuXUSF/uq4zjJ7VSuPDl1c+IZn2tcQiQuWh+bcpOeMfjXW+Fnt/CthAJYPPhnlMolwdrjcQuf5VmeJU+z61d/Zx9jtwdwkUEYB5GR71pHRMjmu9EctHZNNrbQzoyQFv4hkgetdrc6VexeDHexvEkWC5LZRDvxgd/QYP51z8GswL8k7K1x0WZjjcewNbPh/xDNDrk2kvKtvYpbNPK+35VHUg+pPasXNRlqgOZs7Ea9eFiirEYyZ3XoknbPpmqN1pqQ3CWDzIiSPlZEYMFbPHI9av3NrJptzcW9rKLi31iTfG0XCkcd+PTvWZptlLdXpi8rc8EgWRcfw5689fWtZK7bKs3sbviwDSLiyt7SMxSW5DNEvHzFfmf6n+tZt/ZFpYVKhorhfMO0fdz1ya39X1GDXtV8/bsOFRFkODuUYwfy61ueH/AA5eaz8L7mLYkGpG9kVTPJtIiPT6456Vk1eyYnLk1OSZJ4Y3ijiLW6D5No6jFUprNZDA8R2tsJKGvWtN8CtcaPa2UcZ/0S3WN5if9ZgdR6Vmy+CbS+gisoZxbyxTB1K8sh7g59fWumOHklzEKtBs8yZ8Lub5VXge/vUjPthyxIB4JFXteRWuJkiysYf5VK8j1rP0+5FvcNG2GVlwQwzWbi47lNp7FqSzNkkPmPnzVDrg9j0zTrqRYwykAqMc44qe5u7OON5mV2mwFDluAOwxiqCyy30qxRAO4GVBOAx9DU863QJdzq/AVl/xMzKEIQRlctyefT9a9VsL94U27AQowCR19qxPCWgPpelWiTw+VNOA7I3VT6Z/yK6RXSDWpbOdBGyYYL2wen+fetqKV7nHVZy+qaJ9rsLySbEbAO0Y2gbmPIB/OvOdMs38yJHPl3G7K7v71e7eONISLS1hhJBkhLHJ6MeP8K8M1iZLKbTbQOXks48SXH8THPf/AD2rsrKLgbUWnHU7HQhNqsDS3NxG8EbbbhS4EiY9QeufWsr/AISJWttQdCUgtgWibIwfmAx+ueK5i3viqXWqLzHI3lMxOBuOcfyNRQsLjw5LAzKsiuWGOpQnp78152vyK5VchhuW1q4k893k8xgw5+UY6/nWtc2xuLlWxtiC7TtxwccVh6S8MBaM5afg+Ww+Ur6ZrcjujJeSR8xrIqjy+3H8NJvXRFtli0u1tSLlHEEqNtG3gnHeqV7byXckSxFUEjAZ9ea0/wCzw1iYiV+Y5GBytCK0cQdgAwHCjg7vX6VskkQ9Qh1Ce2vjp97skCKVYAYK/wCNMniLbpAvmOq8jPUelGnDzruJpolmlJxlz3NWNs9v56ug3oxQ98eqkfj1qlZOyISsM0DUTHBEMHe85R1Y8eXV9LRLXVZVt7j9xIj528cjoPoaz9M01rq7IiYCNlKk91NWLO4jW4e0KiNuSGHVsDms9E7LYdr7GEzPqNtdiUfPGx4/2TWz4V8GTXmnwzAlRjoRjf6cntV3wuI7fWJYxCdqbWEgbAbJzz7cZr0We5RrkRI0Mzbcs1um1fwFNJN26Eykk7HjGv2h0XUDbIjK+4rIuc96xNTXfel9u5VcsEPC5r0zxv4amfxwZwN8IRGUrnngZB+tch4l0d7TUZkaNoonJcROeVBreVOO6NlqjE0rRpNT1aC4MQMcWSVyACfTFdTY6fuiuEddzo2Bzkx+xPrTPDa6arCSOB1m/hd2yBj0qzZB7a2kjt1Y2c0pSaZjk5BziuJJuQr6nH63pE8UokVQ9vJkqynNZqWe5FPy8jPSvRpbnRrYfYpZJWeQHEjL8qZ9/WuRuNKht7iWLn92xX7x7HFb6Mq56r42smOtR6hZqqxGPa0BHyk8dcdO/NcVuuYbuKCB3ZTx1zsPrXqesWipAS5zHyMiuLE6afeNMrBRtKqCvfnk1jLTdlX6C6zrUGgf2azoJpZ0Allg+6hzx/nsc1Dq+rXFrpdxqdpEIcJgOh+dvf6CqlznVJ4mV4niUFnRlB3D1H0qzFcW0l15UkoGnw27h/LGRtI44PXn+dEdepK8jG8OoYY/NuyvlyrkE/fLHnOe/wDn0pdUZHuVFusoVBn5k5DevHFVrcwXtxsQs5OBExbGR9Kvte3EUoTe3kg7XUHAXjr9avdBYm8KXCafBf2sqefDcyBimOUbGAQSOB6jvWP430q5iaz0hJmkH277Vjb/AKsgbR+ef0rT0MyzvKGYzb8hWLcr2BH0qxEU0rULK5aNpWjBikebL9eA3Pp7+9OIrO56rYaUmoX8sqE+ZHFGXUjg4UD+ldVp8P8AbGmzhwVlgIBXOcD0rD8IbRKBuUboyDjjdkcV1mlmKxM5RPmbO5T0JrtpxTVzgqTd7MworJbe4jnViEiyu0984rolijfQ7x2G2QqFUsOc9TirSWNrcnK7WC/wkdKj1GLFs6kkJjtXXCCWpzt3PLb8RvpCwzR7I2G/HXDLzz71xcOqm4v4Z5i0VvC+6RH+6w7f4122uW5jFw0MoZ1cMyMcrtPUc9O9c7PpMJ1+C2MG+2lhExkIONwIyh7V5so++9T1IP3Udt4gkE0GhTL85uLd/wB2Dgdc7jXJQq0Wou5ydgO4dttdpqF1HiESrGUji8qJumAOmK5q5s8P5yq29h5bY7g9eKxvG9gTtoZWr3iSxl4I/kIA4+bb05FcvfyR3kkbyGRI2OA6dQfXnpXU6tam1WONY3bd/EoyB9awbq2lDE7XlXHKe/tUTirXNU1Y2tOvhqcUNvIWZEQKsjcFsdQau+MZzCbEQp5oaLMhDcgjpiuY8PQOviCK3kEtuQrTCOTowFdZ4khkvIY5I1ypyzAKBtP+FSr2Fp3OZkee5tsS5HQqOO3f/wDXWZdeYuAFwo++rDhge1Our+a0lVT8wBwSOxq59stLqJ0uZCnlNuDKuWK46j+VQ272aNEmtTiboTWkwmtppLTJ3KycH8KuWviu6mu4odTUX1szKD5udy+hzn+WKtw6Taos7TXssttITIkjDcyD0AFQnTIUtVu0mWcFegGCPYipsr3TLbi9DW07ZHqV2gQNGrDCwnouMd+9byXsWkWnlK2XJYtGRkKCeB9a5PwbDJe65dqSfs6x+Zv6EYA+X863NeuVKzlEZtzfKcdBnnPvWlmtbmN9bEdtAurajE9naMgxl4Sdxcjv9P8AGtXVdJn0zw7qOrSqbY2qq4En3WywGBj61U8CuY72Yq3EfQE4IyOma7Pxlor614U1PRhIkTXMcTxOeQrhgeT2yMjNawSauEpcrsc7Y+DYrlhfx3LSSNgkwnEagjOR6t9eld2NaR1stOaTLRoW2jrgHk/qK5f4YXQ0+5u9I1UmBJriMQLJ08zG0p+OP1puu6c1t46in814v3csJIPClWB/pVJu9jOS5tyy1nNZ6v4g1CS5crMioIR91JOCQfTj9aF3rMrhfNC4bbjII96sXOox3dpZqwIEhaUOBxICAO3YYqPzGh06d4MrdQo0m6T7rZPQH1qpy7IIrQq+J7+e9soLtI1jS2TJUE7dgPP6mvOrnxAkl4qybfvEHyh078+9ehWl7BqvhCLRXZ7dLhjcXEgwTk/MFB9M44rxW6ku7S40yG9tPs94VZ1A+8wB5J+ma55tSXul04u+qO6jje+tLmGV/IsUiaYzKo35UEjHcn2q/Dpuov4chVITcOCqh3HJB67h9OhrJ0aOTUraSK4Yp5mMRqmdwPB57cV6Brvie58MXMdtZQfabbYglJbGDtHHuetEVGKvNDa1skZNl4Tk1vULWT7TLai2YEwwknJA4ye30rqPHd1Do3hVLKQ+UdRuPs0saDpGFLMf0/Wrl34+t7BdNt4Udku0ViqoAsRPZj3JNcj8Y5pdV1DSIhcQ2kcSNLIDzuP0A9Dj8a6fawa9xGK5nJKS0PPtOsm1IXMVupiWTmPI/wBWBzkds4GOeOa2tDvF06PVdNiilVdQhVMbgVEuQA2fpnOPUVRsWa61C2t7NgxnYKpiU7c12Gl6ZpmiJe2TImpPc3SzpcXKf6ogAFQc55x+lcid3dqx2NXVjal/0jxI+lRM8ZhjU/aY1HySgDK57d6m8R+DWuVXUwrGV4lUTbPmjK8bueM/pVjwvYi2v9W1u5mHMwJifpIWABKL36Y/CpPEeoHWoXa1vLzTWhfcgWL76jtk/jXVCXKrnK3aVkYGveHtW1aG1l0EWX9mywGKdBJ5TPJn72MY29Ko2j3Hhy4l+02rpaqnktctENr7vlO1euMng/yr0DVPEemabpNlJKocXCoIook3MSRy2B06VyPiWS/03Vb1biFZrDcphQt98Y6cVPNDsCbe5wsvw0vItG1uZZHkziSyjDhyEz8xIHOfrWX8JrFZNY1HUr608yxtU+yvbyYBct32nqRn9K6jTZVvdVgnhmudFvpX8hk3hlkXPyjPT169Mmr/AI20m2vrRRETDexuHkit4juPbPv/ADrNJN6I3Um1ys5S4gmj0G8s/wC0WW8W5eX75KIvZSnY4xzWL4Et7vxm2oaHcXX+jQMl1mR/u7WH3M9z6e59Ks3nhTVlF/e3XmLZRyCR7scfJjlgOnUe1Xfh59ktNR1aWxbdbw2Ek8ssuMyHIAHHbnNZzi+u5SXusy/Enisaz4inWKZora0HkQRgECELkbfUk+tYxuZ7K7itXkMljLh1bHPPXnr1rE0/VlgcXMkPml5N2W69fUe1b/2Rk1hP3f7u5RZLbPJkQnHP0OfyrPrZlqyR0XgrQbibUoNWuZZI7W1ufkmDlQx7AdPyrf1BNX8SX8C3vn28DXJaZFIYBFGSSB0BGPrWB4r8Qxuun6M4lVbUFYWt5PLVmxliwHJ575rNk8WeJtMtm07+1LiG3XDoBg5GPulsZ/DNKy7GbTbudD8QfEJ8RWkGkWVmIbaZ/NufLbgKv3R+OM+lUjpD3HhuxtTL5N9MTM0c6nfNAvAKnvjGDWXpKtqd5YXiTJFO0bO69myfmUr9B1q1FpOr+LPFi2JvZEit2zE+Rvhib7qqfw/Sj4nsUk0YUTy6w72FqIlt4QYzGz+Wrdcjnhua2fCGm3njTX4/D1u32dLePzneRf8AlmGAO3P3jkgZrlBp88HiqWwgTzBEcs44GT1Of89a7S1DQ67Z/wBnSzK8MbefJCf3xXIIGfoPx/Cr5ejLlfeJqXN/ZT6tKrSvJGrsqhu5Bwxxjk8Vt6S5jjnjluC8Zk3Rxk/KnHQ+/wDjXFvYpDqcd8syi3aQsBwWJ/p1rv7dBqMSusYtyFxtAx0paxlozO6ZjT6q2haT4leCJxO7pNZvGM+V2cn9MH1qpqNobTw7aLPKl5qHlrK7yuplTndgAcksCPwPtXU+GLAXl9qVo0XmrPC0EUbNjLYDBvoCB161gv4asz42tr2S5aRr2I+UIo8mNogAwOegwM59q3snFvqZ9R+t6ZbzK80LxxXDRKBCrcR8fz55rnrSxvrW4TJaUvltyrxgDnntW/4oit57S71COaWMecGYxYKIfQ9wTzWTYX969jdWsaGciQHDsAQpHr+NYSba11NottaF3QI47LVJJZ5V2Trgx527vcn06VHqukvaxT6hLKWXkxxIdwYAe2f0rJvrmV9Q2uBgLsG05+taOjJNOXhVWZIm2lmPI44BrOKcHdoGutysxEbxLcgTIRuX5eCKpXWnm9mV4FjV/bj+VdZc6Eb8KokBkRcbM5JHtXO6xs0CwUW0DpdqMMx5DHPBH+FbSTtcSdnoEmnzaXbxxvE8al8F5OrN6Ul9p/n2DRn5CFxufO5Wo82bzLVJss8e2Us4zyRk4H0rSuNa/tTUZWkjTYyANuGFIHr6VjFtO9i2zndSWGXWdCj09ZvNJiFyX5y6kZdfQexrrW15o9QuV/tS4TTp5Ha5lt4l8yQ9iBjGPauY0fXIYfFdonlpFpxmHmyyL1xnAB/hBOBWtb6bPqN6sF5IsIeR067SBk4P0xiqbe9zOcUcnq11Bai6tUhcW7MX2s+4MSeHUn7pIxkdj61kaksbRotvtcqNzxFsMnsa7XxJpOm6zrsulaZIkkMcGC2NuXHJz+fWuT1C0NtPFxPJhdr/ALo4BHAwcenvRZPbU3i10Of/AHWHKKV5wSajhV1SYIpXzflY+o7c1euriO6GRAI3j4JUYJ+vvU2iWSa3cmzknSzZ/limbPlhscBj7+vvUcuu+hTkvtDfCF+ujSapcs2WkhW2VWGcHdnOPwrYsrlb/UZvt1v50TEySSIuBk9SB2rN1fwnrGj3DaZeQE3McIuWFqwdCM9mH3j7da6fwu1pPol7b3MTW05C5LLy3rWnKovUya0ujX8LafZaLo2tSWGotPezQ/LFLGvlgBgRhs5Jx7cVU+028d88kIjJwsscSNwzY5PPbODWfceBL3T9Eu7+FYZbWBvMR4pgzAY546jiq+m6bE2itqPnysHUeWm3duz29auV7WbRKt1ZpXtzq+oi4il8w2zRl0gi5G/Iz+menpXT+DLfTdB8GMmtHNzfzYSLaGJVOcYPblc+9ZUWq2/h6WKG5nVZhCrhudhJHHzDofbtXReKVF5Z6HpkLYl1SJpEG3KoueWB67iO2ewrOC961yZu8bI2dQ0QObLxG04lMwWW6glQhpIvu8f3m47dK8w8SWlvH41ngZJJ9Jmj81EJweRwu71z1r1i88QW9zoFnGrxPp9vKlokykYU9MZPevILq7kuvE+sQtOTbQzyJHjoAB6fXNdNSXNC3Uzpe6x0WpnRbQ29rZLbqybXeRNxAPBAz7d+tXdenlt/FduJCwtorC3SMHkcIO/XnPrXFx+I5bCeTzJWntYSf3TtlH9fzr1TxX4ahvtE0W8gOzVzb7/7Pz80sR5Bz3x/IVyRje8WzWT5XcwILywFxqF0gMs62/K9Nhzww9TzyPaqngmaXUtKv1kuXjvbaJnWVTkqc9fyrC0kyvLqVkqk3kcRlkQ/eC5yfyrS0rULSw0S+aF2E1xbKIW7K2eSfwqWmnqWtU7F6GRUjtZ7hN0Bwq3DAkMc8HPUnNTa5aGLWpbhY1YzjdJyQA2PvD3NY9xPFY2SJbytNOuDG244TI5+Xpn3rVtJmmsoLiViztHsbJyxA781d29yZSaMPUV8yUpkF8fexgAVSksY12o2fK7sOcVtz6cGtY5w6l1kYFc87e2ar3Wi3S2i3CD90zEb88H6etDhbRFJ33KeuBdS0LSEgkG+Fd7yIMHIYnBp+sXjzpBM8aiLYB5qnJPGDwapQzNEgVw3kqflVRWslg9xpjWhj3RO4kjdRuIPcY+n8qzbd7M0ukb2t2VtNplolmyNOYwxYNkAjg8dRWbYR/2dewvbRtdSErvCt1x3H+FbGi2hk8P2svlBLiMtHIAPnCg8Z9e9LZae2n6iZ/NDSTfdGMLkdj6VtCMqiMG7XO9l8Wta6PBYvGZLm6YrEmc7eMEn0+tc1pmlrpcMxWf5shCnRiAffrWRpV2Y55rq7Je72skcZOQhPr+FXtGuhqU0ovJWEsBJVRyJBj+VXrFWZgro15L+KWykhlkCSLkjPc9hXKyTPaRZBMXmNlgTzmt26uTJazSmBGES5DdG29h79a5fWVkvrfznkjEQIxsPzfj7U9GtGaw1KN3KkU4ifO8tyHHPNWZGkUNCckd8Hg1DcGS5meWWUzM+NxdQCfy7VYU4wCSwI5GeRWaWupo2kZoXKSdSrfLgGtmXXppo4RIiS+VGIQr91HQZFUb23d8yL/q88EnmobrzSyypuLKAopyWt4lWvudP4YuNMj1KRZLVre4mQrKpckOR04/L8q7t4JX8N26glGjGY2TgqfY9sV48t7NaTwXMkgCxkSFcYyR79QK9P1vxBOfBli+kIA80ihpD6f3h7D3rOHNGWpnUTKml6rqOn6wL27QCS4K2nmpwpXPG73yevvWpfazc3njPSbXSZ5bXIkhug6kKCBn8ehwaoS6lBaxRs0wikIGM8B2xzj8f51DpKi61mG4guERod4nBb5l45B9DWt0pXRi7bsz726eG9dxN/aEobb5vmcY6/jUras8TiN9Qt4L6U7t8sZaJSfRfU0zULZbi7u4rXYkhi3xNnO/r3HpUkWlXWowQyxxI4gXbcq5AOPx61pKKb3LVmiO9+3os39o3qylk5RVIDj2A6UvhvX4Z4y8pERK/IhG/gcc+pqtqWqqyhQI3UKY1aP0+v41j+CStpYPb+X5zpI4jkZT8uTnP161zy7ITWmp6jq2sLFJpcf2q3SOSIh0VdskhxkFcDtwCK5ySGTWZEt0ucod5KRyEtnGeR6VWkh/tXTbiMXRju7dlljeIBjHj7xA9cVQ0vVJLrU7YW0juLdCskm0K75Oc8da05pRSbElbU53wlpd1B42jls/3EkWVkGQOD94fjXpHiCSCPUpLaICOF/8AVOvJz3B/xql9jjs7+a4RRumYOWHQcdKku5lvLlrhuWCqhwOBjpT5lfQuUuZ3J21B47sKdykxjaF4Ax3pujtFbSPbxqNkjGUcAAknnp/Oo9TUSoJBgyBNuezelVba4ZY4jg5QfKV4468+tU1ZXbIfkdFrGiTy7QMAsOF3AkZrl59MFnIRcsY27ru3EVpzalLMgk3lmYZJFYdzei5dCT9/jJ7VopWWpN7bkyIgiKoc+nFRPBlWJ6HpVlFG07XwwGCue1IkB3kMBgdGz19eKnQq73FsZjLbIgBAHAyME/Wm30klvgpDvXPIU/Mffn0q9FDtAcYx1Bqvdwi4U4blRwfWrjG6M766jbG9M+YCuwAnCsc8eorSj0+WMtmIoOMf7VYP7+3aEqmVYkO5PSunsdQY2pjkA8xTnep5+lSvddmNuzJNMhkS3W32HcWZuevP+FWHt2gVwCrLnAI/+vWct06XRKvg9x9fWrENzcSRTGTYsYb91tOS3rkdq0g7EzRVktWiUK0jDPdeM1oJHvRUEeGxn6+9QQ3PmAh1PBweOlMuZmFxKoDKqn5WH0rVNkXbOj8IzPpTapeu6oTCsKEdiT1/LNeefER9tyYQ7eYULAhflJPQj3rptMnkh0uSd8mKWQH5uCD6VyniO9P9qtbSkPbzyDyXPBTjPX+tXGSjF3FGykYdpBd6boNtcSAKLl8qMZ2kdQR71p6G26b7RG3kspy4xxn6VdvnS7khREKGFCHw/B/D1rNWZkLBATIzZC+3auOck1ext8Wxt6vcRfZY5zslnBMcjL0IPt261yOv7YrR5onEibTgdwe1X9G8u4fVLacLAWZZY0zksOd2PXmsSz8PXP23ULaecfZmwYJM5B74pKfNGzKUbbnaanrDah8LtA15SUeSFYHCnjIyNuPwrhrLWpbe2MG1Hj5JBJ+VvbHeupuY5R8C9KttjLJDfSFlA5UBycfka5PT7CPIuRJsIffsXrnGQfYdKpx5oIUVoQo0NzqCSThjIv7zy1AA/P69vavRUSw1hLcQqZJ5ot0zyYHly8cf/X6V5xoky3Y1jzGCzRqZFOMA8j5a6vwZOkXhddXkheNbmZbcMSMqc4IP5jBrJ6bBJ3Onur02Hh/UoLfy08pRGiuoLK3TjPfFcTcaxc6rZCa4WRbq6t/Id2XJk2nI/Ktf4sy3Fl4ZsoYiUmSY3AVR8zhcfiaraxp2oXmj+HoNMUzX8UHn3IPVVc5GSO4Hr61qhK0TzrascqtJPkgbWiPQ++f89a7TwOkX/CPa/qIY3N0kscCBM5SJhghj7YNcn4g0/wCy3ryxOGVFCuOuD3q94Nu1086g9tILlLyFrcxLk5I5JKjr7E1lOLUrs1euxteG2bU9R/s9mEHkM0sUjqSoABJIPY4zW3aeIVuNYmsbhxJatbOkMrH7kh4U56kknvxxXL+FYbthC9w7SB3KIsh+faOApPoPWt3wHd6aur3Ud8FClgInckc/3WP581HUm3VGLqGlv/bsNvMpg+yW7M0h4Jbtn8j+ddh4G0tr3QdK1i5ll2yTBnhDnhc9cdPesqfULxoLuE26SyiY+W8nUxcAoQfxwa6Dwxex6bo01xKGgtpP3aRSkDydp6H9MGraXMmZT95WPZ9E+y3dpqUUChNqYiPQkHr7V5pPayWvix7gDMATY8Z+649/WjR/GpSG8WJtsaJtE3Qr/n+tYGq+PfsrrJDHHcyJjdvJx+ld/wBaj7OzOalSkpPQ5rxRZQQ6xcRRkhxzhzyB2/z71iWVvFFqVvPcIJIFbcyH+L0FesP4lsPFOkRaktinmAmCaYgbEwOhXqDjofauF8Q+HksrLzLWZJ7aR/MWdCSrLnkL/hWMpKqrpnYmrWe5z93LDGks0LhlzuCgZK+2K6fw5oMXhu9t9Q15DvK+fBAuAXz0zzwOlc/p2jNJ4gMcikQKpnLsPlYAZxkdzjH1rXk1o+INfjuJRts9u2NHBIG0YC578Cud3Wj2HuW7P4n3w1y6e7YvbXk67IQciEcABf8ACvWrhoX1Fr8y75mjVWI6cD0ryx/DdnfahPemJohbwvOyp03Dvj9a0PBWsy6hGxuJA25QSR3J9PapadOSktmYzipLQ7/xHq5t7d7glGjs4A4zyGyeh/P618/LPJcTzyH/AF0vD+oHpXsGphFtZIJJC6Sja4HIxXl9tbRxazcbiBCH6Ac4ruc04XCCSWhG9t5FrBbCQtDMfOaMeoz1o02ze7JZDtAUsp7ECtW6eG9v5PKI8sKRH5nBHHf0qlHey6LZBEYPGNxZx6H09a43LTQ6Itsll8Pi10cauS6u0qw/Z2HQk9fWnSPtnl8sZwcrn+H8a1Xl/tbQLGHcUjihXqe4JIPv2/KsePfIp4y0sgyVHPtjv+FUnzK5DT6mtDdtHDvZlaMlVLjkHPbNWJysjBohgIf4uQ3/ANb/AApdVsltIfs8qrGnBCL0B46+9aGi21tdeD9TlaIJd2l1w7HnaQNoz/8AW/Ot4JIxtZ6mNZRma7wgBJGQW7Y5rUtZo7nTpgcNcecSzt97PT8uKyrbMQkd8mR/mDAYGPSraQJKEkx5cBbDMP8AP6USTvoX1M23ufsU4jEjptYsr+vOT0/nWra2kV5J9oVVmcEsrr/D7iqOq2kV9HJLbjy2TCBT/wChVp+BL6KLWrbT2j3+YxPC5yf/ANVQ5JO4npqa+i2wa2DSJvkkOGwuB+VdBp1tNYqbm4SRIc7Vzx9D/wDWq2I4rm+a2tI/Jijkys6r98Zrf8QxR3NtFA43CNMDaehx1rup0ozjd7HLKor2Rzy6rZ6zcPBPOsd5t2lsckdq5DVLU3+qS2V6S8kUZkDE4JXnAz+Arfh0Y2l9BMgzIrfePUVH45tE0u+vLhWD3U1oIlUcZzznH1NRy8rt0LhLojy/WLi1S18y1LwkBXBJwAfTNTtJ9h0Kwu7p3VHzPLEGKjHQfWqWr2ccZispcMGCxl+hye1bHia2bULFfPYRJZD7OEK7TgDjP45rllGMpanVa9kzmdbvIdQcygbAyjHltxjtWIss6KFWc7RwMkZqR5HlhXcMNtBOKorI7KCqRlTyDu61Kii3Fn0x4uMtxpBkhOE2BkELZ5x94flXn+rxyjSmMzKbmT7iqcjPc+2fSu78O6v/AG9pIhlikhkjV2XI5ZQMhge/IrltatC1rNMyNJcRDARP+WhPp6etS1d2RCd9zz6zuZtPkRGACoSSP72RW9qsiXPgyW4it0ggd4Yn2tlnLk8Y9MVHqen/AGzTcspiePky9yo/nV+2gj1vwpbW8SqDbzLPIFPIVeAp/PPHrVNW2KfdHO2AMVzDDEpLD5EQDJyfT3rTuJDaWkluJCkknyup6jHY/j/KrWj6QYLjzorhGkjcOmTjB7EHpVd9OeW4mlnKGRnYkp0/PvWllYRY8PyrDLZxk4VnVWkPfnqK6i9jiXU3s44cXSIzCMgksPcVytnc29jNbyXOfJifLK3RuK6KKZ38Q/8ACQWwa5sbO1kLNCeRwMZPXt25qJO2wtT0LwsIl8u5AeKaMKNpbqccnHtXaQqzI0p4UnnHTNeW/DG+fUrG3uLncYp1EgI6kNzXrVterp2nQxR48oud2eSa7KLvH3jhq76EdpMIZZWDbgW6dhWjJNFdWNxcMBsj4LL/AAn39KrXAFxGrHABPpTZoleyltjGyxTjbKR/FXVDyOZ+Z5SznUxrVouN9+5ggmzlQCQdw/DIqpP4hhh1SPSFBMFtb7nZScuc4z7961k0VfDMs8UkiyzxZCEHOw4+U/rXBTJdWeqytKA90chpVXAI9vb2rzq0ZQbPTp2lFWOv1O6eS5ksw+RsBVu3zDrmqR1R4UgjMqrHHGFO8cs1VdOvHurkJMh3FMFVPKnoK0tQ0xBcyPvKYVd2V6n2981z6SLaK0HiNJ7h0E0bkjlBnIqrfRLfFgqmMEY6+tV5oBatM0cPzkYJI5I9KZpM010VJJXa2GGM896rltoh7bF3RNAms7sGX52ILo56he4rX1YyXViqQPjgKDj3q7GWS0l2kMwjLhc9R6fWs+4nI0iSPb8+35NxGR7Gh7bAtXdnI3jv9vlikijYLw7M2P0rL1aWzRERHztHUcfhmoNYubjUJQoDRSbcOF5YY9KwLjTrmK2ExYsh7ngH3rmftG7ROmKVrmjb3bzxTokZVYsOrA9RnkY+p/nWhfpHcY8oYYJliqjO72/wrnLaWWytj5b7jNIAQeoA/pU1vqDQ6k6liC0qhCc8jjj+dTHTSRMl1OsuLOTTfDmmSxyqlzJtWQk4G3vn3NYJmu9bgu5IxLJbQXTRxypgMcYPNdL4mlN/ffuYJRbRQgPEyEYIUZ5Hvn/61croBXTNOtI7hy7iTzpLdnxyTk9O/OD7Vu46XRinrqdPpOqJo6xXsaKW3kyw4yWXFepeD9VsvFunXM5hIXyipz8wHHpXktzolzdzXElrb4/eGcw7wAikfdXHU+3511PgrztDeO2tt4eVz5toTliD1Bwecc1EG4tSuTNKS0Oot9KS0kd9omnjO+3ePohHQ/X+VWtQsrKTR7yG/V1eVtyz9Whmznk54zz7HNYf9qzeB2tLXyPtUDuzAg5ZcnOCf89KYdWuZVlnv7mImRtywqnEi9T8vPTFbutyu6RCjKWjMu+utRstA0g6bb/aLq6uPs8cEn3EjUjMhbsMd61NX8QWepXVxp9hGVsRDgzbtu6dT0HcLVN9Yj8W/Z7OwmMcTyb2neHYvTkHttGM8elczapaRi9uIHmiSCR4JLiP54Swb76A8ZPXmsJyc0axj/MdTaQJ9iim2fMLaTzdv3opADhh2wODXB3OlTXbTeIr+6E9jb5gS5JzvbODjP4V3WkTtBoV8twpTz3jicscsuckEenTmua8eWFxH4SgNvbrDpInEaRoc+Zk8tj+tOlaMbFXvKw+28UX2qacWtLaC4dwB5jjy5UX2A44/lUsumzeINDjgvv3l+hOPLl2lwBwS2fzrn/BdpdarI8RzugISNyeSMDg+w9a9I0PwgLLT7lp5kknkfdHIpyqjGGAz1NJQberNHaKM/wHaSXNk9xeK2y2ZVQSHhk4HfrzXL+OtXjsvHF1YuxnubV2MZPRI2IypHc8DB9Me9ej3DfZofslrGTNJlvKycNtGSce1cBe+Hp9Z8V6dqF5CPtOrRgRGJjtTGQGJPf5a2UOaOhmneV2T+AYWvvEU+pEvFHZQNN5Kfdz1Ug/XtVeS/vb/UorIQQoC3mNJuOdoPJx65x+tddrFze28FskPl74oVhkdEx5ijgnAx2qnp9vaSgTSqjwCRVmZ8fIc5Clu30qZQUUrj5mtTvNGc2Gk3E8h2zIEWPCjBJzyP8AGuQk1N7izvZ4i9rHYbpMg5kzuw3655q18WfEx8O3Oh6bYWvz6gBNNKBwiZwcjtxVjQPCNhoF3qcT3H2uTU4hK+wERhRyCCfU9RVKz0TMVvzMw9LtpdcspZpXLJGwEbIcHH19c0vijT5b/QLeKCYrdwzCTc7fOVGNoJ9ufzrotD00abYz229JoRKcBCDs4yAfes3XfLkhwVWIZGW749KLW6l3u7HK6fqkqiW52ot1bYdtybiT6r711E2qGK9sbsPHHqDlJ5YCAV2HGQfcjPToa5HXLX7HZzNCu+7Yf6s8719vw7e9As49Sv7pprmfaIFjH9+QbemPQVOq0Bq5reNJbG9v76zlnntVv3KpFbKzxTRk8bsEDA4PTiqfhDwtceHfB3i/Tra1E80mmyrFdEbmm3Ag9egUVL4atLu5s2eJ5lRNomjJyAwHbP8AIVsandap4V8Iz3FvBG4nlNvNPOSp8uTgFOxwc/0rXmlpcm7ij54uPCmo6RBb2U9s4fyS6AD7yDGWGf512HgKOEeHLbxLeQRrFYh4bcyE5YkkBMfXn8agj1m7t2gsxI9xEqrAhbBLKTg4FV/iVqn2C6GiWO17G2KlfK4+fGWJH1rGdm7o6U27I5j+3mu72YzKTdruMBJ9T3/DvWpJq8t99lt7lD5hb5C6kMzYwVY+mO9cza20s8stzIBHBFiTJPLkdh/gK6fRr59Snmmv3cWqIPs0g+bax9M9OK5mpLVmjLVnNbXVpfxQQlnwYI59+wrJxgZ6cGu3+HlnPZ3mmadezDT9dihLXQI5ki5wRnPcH6ZrhvDCRqmqSSIEsoZf3MErbiHJ+/nufWrE2vS61cqsjr5yfuBIrFWZc8DdnpTitdERU1VjZh1KY+Kri2WBHttz+e82C2e2G6gYPSrumX76J4nivYI1jLSqwWXoyjjAP4msfQNRVptWilUNBDAJXkb5sYOACepJ/wAKzLLXds19FcpFdkur2olJCrg5PT1o9o1uZ2TN3xNb3zeIJovLZB5imN+CmJG+UZr1ia0exIE6BmRVV+OGOBmuYszN4gbwzqdzErW6xkTSAY68oB24wK6nxBctcajOxDFN3HPTituWL1RLfQwotRjGtxExG3iZuPLchgB33dTVm/sGgup7myKS7JgIi/ylUI+c/XrULadFOxuS5VYSNznjr2P4068vtsckjHnp6Ak1cYtaMTl2OW1yRYHmskG2CaUMyt0fB4NR6BatLqerQxt5jxTLEdv3VYAZB/Ag59q2L2eHVJdpVtuAmeh/Ol0XSLfQri+SGVnF2/myO3Unj9OAazcVc0UtDlbvVG1DxZHpyL5dmqGVt6gNhB85z1xVT4ceIjZfbftQ80TuzbD/AAdl5rpNe8LPc63FqcARomTy5VXOR68Vytzok2gX/wB9pEnbnI2grnr74qJU76pmiUbHUaTqk15qS3aIYrmMtsCcng9cfhU15rNtrN3b2vK6o8zPcSFQ0TLgnheoPTik0FoNLeeYsJEWMooBBKsQcH2rkjcfZoZLvYPtkpMceex7n8qavbQyWr0NgTxai4myRNE2whvugZx19cVpWXhn+0LmO2OPs0+QVD7Sx/wrlrXV4vsqWU8RaIS+Y7xthsHrj1NdYbu3bSXubXzpBb4ECl8Oo/2j357/AFrNO8tyndGD4g8L3djaX0sMI2RowjY8qT7nsPet3RdJudY0DwLdRI9wTE6XkxB5+faAScDsawtY1Wey0uGae+muYnzFJCeY0J6HbjnOe/pWh4R8Sy6QiPe3U82nXZMTWkTYEXcyRp0ByO/vWkp6q6Bt2OPvtSutJ1/xCtlGkctnIYihwzeWR0Udz2q7rmpXtn4YEckot7i5UAQo25V9Wx13H/Gq2sxxNqGo3GjEyPKS9wr8uB1yPWsa614NAixwK0qJ81wxJfPYDtU3V7pFeZU0dbeGZ/7SaQ2xGCkI3OCR19PTvRPpSzgtZpJdKOse3DFe+R0wMZqklzJG8rs21mGWUdKlh1sQ29w5aTIQ7VXBUk+vpxQnd2CUu4ul3l3ZauZ40EkWDtti5UEfUVrTX11c6vPAreWjoAUfJHPUVx9nqDQXS3HHLAk9Riu0hhF5Lp2q3DsumXYLM1uo3Ljtj3P86dyXNJ6GhdXMtrq/hjR4fLuHuZY7aUNJhJC54DHt2FdDZaBcprU9llIjpF+ouIC6hJARkhScDjPTrXIwzpBPaTRqXnhvIp4XYAsqrID+eBWvqOuajqnxG1OW3ixbyTSTTRR5IdcYBI9ePw5pxdtbXIal0IfEFssE0uVwSxyjchFzyc9zXo2qwXcHhvwpeWCx/wBpQW5ghebO1EOct9SBjNcvq+mWF/oC3VvJJcTyP5X2FjjacctxyR25rpLmE6tqFnb3EwuGltIfsbRt5axKB8yOP4sE9f0rblTfMJuy0Rn67Lcp4ci023jjlmhd9Qu4VGNvyghgfbBrmtJhs5tIjvlkjuXvYyZIucqe4bpxj9KWw+I19Za1qNtcW9u8NxDJYFjD+8KkEZBzz1NYmi2M2nhobifFskR4Rh0IO0HHfpWUpNDjoc/factzeRQQkPG8ojKqucDv9OBXpfjEXv2zQL4K0TrZoCuc7gDjI9OAMisrwdocUN3o9/qE5hE0jBYwMIzjndnqBVbVtZvNb1JrNHeS3jIaCBP4ADk81D11Zs3d6DrSzmX4n3UgTdHdwtIkSsCxDLhlP0GKLTQVDao0/wDx7Hi2G7GORwf1q7ZusfiH+1ImkgPkG3i3JlhuGHGOwx0NS+Kc20VpbW5CWyJ8gxy/HJNWpu5PkcfDhLmeEFlcDsck1bZ08uCQsfMX5iCcA+3FZ7pM727lDvGRJIeMY6D/AD6VpypE0tqWLCJ4/lYDvUvSVyrE2pRS2It2Vg6yp8wX5hg9jVS/1CW2022ggyUhm83BOSSeMVaVxDCrMwIQFGLD19R60+zsyljJIf8AUo/yseQwPOc1N12Guwsk32SQSzspV1BP19KSbWbsQwy2xfEbBjgYA59ewqjLOLuxmfGPLkBHGcAdTirgdhoN7kYtroIo/wB4EHIqLNsT0Othu58WchjWNnBVymc59SKs77e7kHmSqZN2dpO3BrkY9UurWxEkdy0YUqZBnnGRke/Fb9zBHrEhnUeTBKhxGCCM4/QVcZOLsjFoc0EcN3cYZQkq4aRgSAe233NZdotxaQyuQDKwIODkMvP9KmtLxn05IZkYFcjewIPv/wDrqW7lWz0x/LdJl3qQ65yPcf4VUnd6ouKL1vexahpFtDHcxxXIXYyyNguM9Pes3W7GOxbyi6CULxjoR7HvVh9GLRgu4hLjdyvH1FR2clpbuLSJxeSsHxu+4ABknnpRZJoWiejMuyuUjlVZ8kAgH6VqLJDJhd6K3bcayYhFqLj5FhBAbMZ3K2ferd/p6xShFlJjQbkaPufxoas9GU7b3Lxt1jV2DLKqg5YcD9adeqtgFkuY1V1IYxkd6rQSGSNASdo4yPT+tJerF5qZaV7bA3HlmA9MHrVx8iS0llaay0sjsI4pF+UIcHf6fSur8Mb7PwtdWkwBe2kCshX7yY4I9u2K4bw7dql0USXy7Z5G2rLyT/hXcJqsgY6QY1EjoHEqHIK9ue/9KzWsrMTb2ZlTRrrJk+x3AuEHzMo+9EfQ/pWnCd2gi7t4lg2cSlFAyfX1rnPDds3hTXXeFGf7TIyyLjgg84xXVz2C20MsMsLLBMCzRyHsfpx3rSPaxD3szkb66VCs3llb7mQLE3y7e/y/4VdHiib/AESCdlWZkwpZeH9j+tP1/RodWvEuER4RHGqBcljtHQZrJudDabyZNp3KwZM9aHTfQpNFs3yXc5jaAKIjx5fBzWPdwvFDiFwk4nWSPaSAvqD9c1su5t72KPBVnX5iw7eo9asXYS/tIYDEFkgwFPIz75pcutmUpWNHw9drDHDMRvuJCyyFAOmOePxrC0TSn0/VElO9I7YsDt6OCc81D4YuGuJb+2hLB7OVydx6tt3AY/Kqw8VmS0LoiB4iPOj98/MMVD7NA7s7xbhtYhuIVVRNCwkiQcFl75qKK2P7+QEhJiG2MPuH2rDnuWuIo5dzIUQOoTByPQmt3Q9UW7gCS9BgYNVflSMtVqxzBxFIWA+Y4A9hWZskWR+pQnCjPSuj2RT+b2CsQF68etUJoAHYADBO7Hoa1spIrfoZ10dibQDkcGsS7xDbcyMPLIyepFb8sbRssmPlfpk1i6tb+c5UcM5GSauyS0JZYdmkmtJgwVjHsftlR0+ta1q4R0LKGBzwen41i3i+bbLbLtVkX7y9T7ZrbRVtvKUnBZAcevFHL2ZKZZMq+XIoYYAzx/Ksqd5I3OGMeOjA1oTKsUZIxuJ6CqErmSEZHzEdAeh9Carm7hoxGaCYRsdxkT7pB4961rOW2jTcXdyexXpWGkIgKrksT39a0o3EPy7Nu4A5I4I+tZvUexoR7HkL7T8x25z/ADq35bxSRjaCik7s9DXP2d/Fd6g0UcrK0ODJGw4Oen8q211V7eRhGVuCBtZAOgrRSd7Mhu6JlRcs2NuevHJpl4HSMYGWxypHJ96c92Ht1mVR5bHG8evpUWwphnY7WOcmt12QkQzzMNMskLYkwWmHYtnt+lc34hgg1LZGrDzmbJVz1+npW54hmQwI8Q+QfKcHqawJo7e5093USi9jH7r5sjPvUSutBxWuhFFAgeNFkWJ1jCksDggZPX1PNUjdR2/iCW5aUPG0aqqp0V/p+VULq6kmtEbePOQ7ZQDzn2rJ/wBIfzYoo5GMjg7nGMD8etYyRsifUpHttYM8hO1BlQGwPrXUeGfEOm65Z3FsqL9ti+eEKe46/wCf8aw/EdlE2grNI4F0o2fL0wenPSuMgs7jTQl5BI0c8RB+X+L1/Cs5r3Lw3Lfvrc+i9RsnPw/tjK0UkpmV5o416MevHpxXkmu289hqczBVTzDjy0YMAvbOOldvpPiGXW/h9fXgYCSK6hhuEz90NwRj8Qawv7Bjn0271C7ikQ24+bLn94QeMe3tW1K8oWe5nH3XZsx/Dfg+drmOfeotjLum3k/MvcV0c7w2WnGxRlk083CyIhOCCCCAT36Vzk3jNrBJN0SPB0VI+CBjmq+p3NvdeH9OFqjpLdTrLIwb5kG7j8ueMd655NLcOVt67F3x7q134m8ZaLYxxNE/EaAZJXAHf6A12vjnXIvDd2stkq3F3cwKpUDAkQDG3I9MHjt6VY0Oz07xB8RbERw+SbG2liluEPymTaNrjPQ8HjpWRaaO7xaqLj9/Jp8pKMy4HmHn6jIJ6VrHbmRLabSPOPG0MFotqkMhUXkIldX42Of4G/xrY+HekPFDYxJDt1VLlpjjq0eOAP1rb+IfhqLxEIJUXypIbdBGeNsmQM9O2c+4xVnTrmKGRdRs2Xz9Ft03gN8xWpqSbskaSatcq302n6JrAEtq37xWVsEblk9Mdupq/pC6RN5kvlPHFP8AK3mbQ/HYjv8A1rL8VRQ+JUt9SsUK/bWF0FP8XPzEH3wRUklrshOoNGsFwAwCgYkX0H0B9KVrtNMHa2ho6hYQ3xnuLaVpTCoV0zzgDgjv+FZWt6m0+h2FnEFcFC0jAYMhz/8AWqt4N+0wTkMcR3MbndvBDllOOe3PaoZWa0lMd0mRGPuxHLE/Wr956shWbJtWnuP7LmWN9kLIqsvQse/4VzYL57jAxkn7w96v61rAJQW+8R46Se9ZcVynnRgZRSepPf8ApUtNI006mlYSPGLi2M0gglHmNGhwCwHByP8APNdR4Ha0vfBjWGoPPKqXi5jRCCjHkMp9OOfwrl2iPmowICgcmu48LW8MAADgLKRIWPygkD19KneSMp6bFvXHg0bVDpUGDcTwEl2PLJxgfTmuesLK2PlRqNy2zHgngMev44qrruop4n1O5v2Vo2T92ynqMdB+lbMGL7RLKKx2iYOwkY4O4dq1qS1SDZXL8F3GkLbywVlKlwMjB4INZmoTJ4bOiyWL/wCiTyETlVz8o5K47HHNWknWTT57SIj7URwrcAA9SCaxfE6XEGhQaa+FES4gYclSTkkn86uyaIi76Mtz6+ItRvb22c3MZlbyoGUn92ex9T+tMtYRb211qN6o+eMeREOo65z3J5rlVlfS44zne0qAc9m74rQhuJjHbW0pMnyZJ9DWabRraxNZSRywSneI24YkLls+nt/9aqV1dkgomGRj82RyfcVM1lOt5HBBF5khJKiE8uPWqN1avbXKtMrRtjGD1B9KprS6G3rY2I76W1sPJk/dhQNmePwNQaRM512zLER27uuWzx9faq0E0t3Ygs2Sh2hT1471JYRmR3VQzMg3HsBWd7q1yHqdNeXo1GRjNIHJPXGMDP60lnHIZhDIymEtlyhwCo6fWqV3CGgTYdwIxnHIq1p0bR2salt0krYUN1wOtaJNaEPzLskH2qVdzIHU7cIcjHap7qza0tPLYrtJ3KFYHcPXFWJNJls9MEpi8qdske47c1jahc4WLYxDIpHI6j0q91uKKbLeiWMc7uHyyMDyOR0qn4bEkevJJHJ5Fz5owCu0j6egqLw/4jbStaDSR+bakHzY/U9vwq819HJrdtJHGPmDFmByOcY56f1rHumU+bax6hoBH2VnYgAMxGeD17/rz71Pd3waaPG3APcc1z+nXxjjVWJIJxkd6vahF9nnzwSABkD8a9Ck3y2R50o+8a00SiASOdqZx+Nc743mXUTHMgy1vHtJ9fQE07XdWmuNNtrWDJk3E8cZ9P5VQ8STRQWdukyGF3iBwOpPf/8AXRUk9LGtNWZ53dWqXVtbTWsmbqSbeyN2AIJ4qDxpqvmeVDGrbZEImBPIb+tdRcpDcWHmWUOHtiF2k8Nx1zj9K5LWkk1C4FzIFh5CvgcDHUgHpXI482p3J8xmQWO6z2KhL7ccelUvs1wnyrD8o4HPau10829lo8E8tuHgmlKrNGcOp7fQVtJP4cKKW0qNmI5Jn61MbfaL50dp4ewunfZljPmMzMi7+Nx4ByegwBmsvxW/9nWDTzusighBH0bB9Mda6iyltbaVrmEfuI40ZhIMljjkZ9Mk1wPi+9t9RnmWORtw52A5A9MVMpLvqQjkNU1IENGN7gAYGev41s+DdtlLI5QeRLH5TpjC4NcfcQyre29uinM0yxovckmutz/ZU9xYhzdSxz+VKOBsI64+laK9thvTQXUhbaIzLAuI48gq7ZBrL0S5a/utkbeakg6KcgH2rS1pbKd90000byyl02ICrqD6n/CoxbWSSSS290vncEKqlQST+lSoq92F1YxvFn2vT4ov3DhpZBEnGAxJwK9MsrM2McllbZFmsKxySBiC5wN34ZzXG6rZwHVJlYS77XT5bxI1+75iAYyeuck123hGwkXRLaOWTdI8Y8whs5+UEn+dO4aHV+DdCit44IYgIreIDap7gdAK7XVrbfqEcKgiJxuXthu6kf1rN8MtHcW8a28RCDaqHOSwA6/SuqmRZLOeU4LRfMD6GvUppOOp5lSXvGUHMW1TkY7elW9Pu2uLm5t1wsoizER3aqV84gdGY/fOB7nFMsZjFfxSI23B5I9KlO0rIi19TA1a0h0pJLq7IkubpiCzjJ+Udh6VwniKwmjtBIVXzXBdCOhB6Gu68WTf27PaurfPBIQo6HB9a5rUtCWDVGR7k3bR7VYsQpTIzj3xmpq+8zelJxsc34dtZxvlZCLoIRGBz6dTWlNKsdrKwk2Tsw2mQYwv8XHf61ZEckVxmDIZDtWReD9anurWKZ0jkX97k8Mv51xaLY7r6XMmKM3dvvCll3qAR6etXRDDp29zhVDYJHcngGtCJfIcQGSJWILiEnDN9B3qlezpMgbZhDypbo1K6bJvccLhMl1ClwrLjPHPrWJrV4bPSbuQAyui4ROhJPbNS3WpedbOoIiJBAkTAxWfqd7Dp0EYuI/MWHlo5Dgv9fesW0r3NY2MPSUXxB4h00qGtrgoVeJyOQT1z3xXW3enRalcXFtNAv2JwY90Y+Y46kD0/wDr1n+GdV0aa7VrO1aN5nLubg5KHoduOgHStXUNKafXJlt3MtkU3llcjb689uKmPLLZidzhtV8NeVtSOIxW0J2qwbIz2BPqaTwt4f8Atup3l3eoPsljH5wH99ugH54rUv8AUo9Jvo0hMs1ryyo7Fy2Ozfieveta0tbnTfC1ytyjxXGp3EczDI5QHkZHQdOPaqio3K53axg6lNLeQGMliZHZDuP8PXOB27c1fuJBe6JFBNakeS+9LiJQACf4WGeelb/h7wDqPiC43xPDBEvWWY8H3FVfEVmNDc2BlW4nflCgwMj1J+prpnSVOHM2ckZpysTafqSnTIoYIYJbiCXMiHK7jt/lz0pnh7VXsdbv5QiS3KRkKHwhhyP73c49axvCut2thqklltElwRv88/3j1wP/ANdVdX122i8aXumXCq0EG1xOqcsuMn6kHPvXmL1Om19Cy/iZZI418uS4+Yorbuc57nvXRzSWuiXMQjeWTVcblDJtSM4/v9veubstNsp2GqW0zm2hbewlcbB9AACM/Wr97qIvA/2MRW9osBkmJHmI/wBD2J/nVax6g01ojN8QalcfYlWGCJLmY/NBA/y7s8npxkZpnnNpOn3nh9o3lt7pxewOpDHGBlePTjp0rJgGrabd2txBC85ifzoHb7uTwA3tyeR6VqW1iItbniefz7tG8xkCNHEGPUKfqTwP61Fna5V3tc0vEWqJb6Fo0WWgmvbnyxJg/MR/AR268Gpl8K6hA224k8myjcSC1nYFSSeRjrk+1WNSzNpb3DWouJtN3PFDIm478cso7DHcc8cV0ehXP2uxhn3h2ljWQg84z0wTWsVFy7k6ljRPCtn4Xa2udOiDyXBaS53dCpXAH+emBTNE8Oto+gS6WHMqvI8gebJ+9nI9hWilywtblZlKx4wwPQc1kS+JfOeKWCWG4s1bY0ok6HPAxXTKXQhOTJNJ0V9L8YWUFrOZltLUqyzNnaJOSM+2O/rVoQJb+Ire3ntVltIbWQW9824nJP3cd/Zj61XWSeG4uL63SEmcksJpPLUL0Az371R0/wARa9q10iWunQCy4LSPKzgDuVXj9fSi7eyJ5W2bl5PC1vsezRI2jZYZ1YAnggdfvc4PFcHDo80ngxobuM29zcgvc5BXyiH7DuzYH4Gul8TWKa5beRMpbyJx5YKEDcw+8MVqaXCuny2+nttvGhXZJK77mB9Pbg0/UpOxwPiDR9bOuJdvdTX+lyxRpvmAfYNoBA44HtXaWlw0vh8jJYQx+VI245K+manvYZbzSzdWkxEeWi8sg4cA8/L39jUrWa6dpQhIVxIwLxDoc+tHLFu6HzaamJpJ+z6EbhE2yQK2VBy74OFI+opUlN3BG8yDBQM8Z5OT/h3rk9f1a8tfFsttbykWoVVdtudrcnGe3HrXT2V2l3PDJCpEEqgsoGCGHB4/Os3JJhy9SO7s7W3vYZCgdHzgyDGD0yD+FUWntLO4kIJkLnnePu1oTvG6XIlQ8MCmOCq98/j3rgdJs7y98UaoBOZLe+ZbeCIn50A+7z9T+NDu/hHrY6jTfiFNYeJ9OtUgRrSe48qSVRgqp9fX69qzPiOs2qPHAs0rGzEkEwd8mQ7sqffHTBrG063nsdT8ooJJ0nMR3NjDA4OfStZLyXWPDeoXhj3X8LmVFRSGeMMQwI7njgiiN03zDSSOf+HiiygkupYI72CylYXIkXGxs/KVOMgnI46GvOtala917UHI+zzI7KVJ6nPH44xxXqOrahF4LtXigEd0l3Al9dQMuCARkKxB7V5949sotC8WrcTsHF5BHexRYxuMgyQccbR0pSu9C023cqajd2t0dPaZPszWgVUgib92fUn1JNdB4sjh0vSLJ0HlXd6h/dJ0TBxuH+J4riFuvtMoaRd/mSrnI4xuGRj+Vdd8QBAuvTz5H9nL5aQBj8rgAdc8nLVnoaLRmTKZLDS4rCM4WV1uJmzk8ZKgn8c1ShZ20+W6VhJLHLgY/hJzirl5NJ4iU6jH5KSbxFPDHwA3Z1H8xW74Rghtb+TmKWZVZ3V4xsIA5IB/GlK0dhJ9zTtNHlsdHgUDZc6nbiWWIrhtoJGDn8D+NcqmmSTa3DbHmNnGTjO1R944ruNK1I6n4ieaWYCydNsUzdYmGMDjtSeN9Ji0G1jvLL99cak/lM0OSqgDnjtn8qatP1FztMXw14y8+PxDoEdz5VgjCOwmfjadoOR75r06w1S2TQbPVruMmF7FZJ4icFWAG7FfM2jzT6X4ktInV9ilp5ARkFc4IPbvXrPi7XHk8H/YLFZRPcTi2EGfnjtyMlgAOTnAqVzRdjOUWd5c31prOgx3+nW5topvmWCRs7l/vZqhHeWT6XdtcHflRscfwMDyfy4ri/Adtf6dp876kDa29qfs8EcmSWGOAw7Z7Gun06GO+0GaKWIRZZxtH90+taqck7N6i5dLEfiDw/eK1oLRvIic+YGxu3ccAmqiadfXbxgnbNGxMhXoV/rXqPgqCPXfC8drP893Yrxz/BnGanGiQW8RVkRHYHCr1J9a9GnSp148z3OSVVwlZnlttrv9l3bwTkLBNIQu45HI4rM8Q286eIbSNkM2ntbGZkIJBkz0GOxGK1PHPhuS1kieNRKpcZUcY5qXWtUXQLC1uZYTdSbBJ9nkOFkGcAAjnHrXNWoKlLyOqEudHCvYPb6400g+z2skitgt8xHdcZ6YrE1LV3luWygRQ52BOSPfNdFfhNVmvdTmD20aEXLeX/CcgAD2Ga5rUbILL5scytJMS2wccE+9cfK27rY2Vr6kthdQyxm0XBmyZA46p68evvWzp2qfZr2CzRi6kAurJjIHYmuZsrK5065jmmhlEbjPmhDtK+x71oTySW9xc3Fu65kQKmTwR61m4taod+h08cthrOv2u1sWfmlLtQvAGeCo/p+tYnxA0qc65NZ6NmO2T5klzjoenvXOy68tjaoZr+3s4kctjPzSv9ew/nWTqXxd1HUYIY9PhR7lVaOKV0LMg7ttA5HHUnNaQTb20M+bleh2d/YRSeGotWthHawkhbmUHZJHKOSD9ev5157quvWsjzXFkVliU7ZJEPyBsZz9Tg/lVOTw7qN0/wDxN9QudSvJSDLI+QGyckBBwPbuMdat6rY6b4clmimSCOFyGERwzHHc5/WtfZqOsh+0bVjIh1SK+voYh9pu5GTzBEpCqOeoP861otSmu7N4Y7aC0TOMPGXY49/zqm3jPSpVH2O1srcL/wAtpZlRSR2AAzzxxWZ/bRvQygeYd/8ADwp+mOv/ANatVFfZRj7RdTTnhZTsaWKRyB+7jHB479q6TS2S10AtPqlzawp8uyAbyufRTx2rh478iMompRRAgjyjabiOe5zn159/at2S9iZFgjvrecNEpcojLsboRg/55oVJsh1LM6C1urKWwY2eoz3k8a5Ang8vn1yCf5V1/wAP5lk1a7vb26a1LWp3XLHO9hwqD6/0rziynfTrqN7eZHz8oK9CPeunutcj16ytdPgjTTwh2swON5J5OTxTdO26L54yVrnb6N4gj1OC5aaygN5pqrLNGqhN7E8DH45/CsG58U6lqt89xNIUF0fNtwhwsYIA+X0HHarSabPbvcXEYcwpahHlkGMsOx/pWbo95LqOnqXsB5NspkNxF99FHXI9O9RKNkOJliy1PW511GO1muUtUkQmLht2eGI9sfiKS1e5s7eZ7iNjIyDasXO4jnDY6DrXq/hltOg0y8t7Roy8rxg3ETbVcA5LLu5GT61d8P8AwtGpXc89zLFa2XmM585gWkBP3QAc49Kzai42LU1f3jmLs3Hi7xF4c02azSzfT9Je6hmjlBWRTjnaPu8nbg8jBrT8D+BAPEesNfv9lsIIN0TZI/eEcYPfn8/Sqnifw2vhfWWuLKVGuPJXhc5aLI+Tnr0HAp998RNQ8S6EFltl02+jfBCAfNGPUiodoW6gnpocpdXFzaX0qygxvEW2wJz9Tx3rQ0i91LWNOupbW2gaKCPEjXr4x04HHGe1bvhOa38QG68yGI+Tat5LkYMhPDZz1Pv/ACrL+xLZp54EsNoyhJ4t5AYg/KCB1we1aRjGWth/mc14eu7xJtRneyt7nyI98tvIxbylJA7dTkj8666Gyi1vTobu2Me5Im2KY+RnHB7cduM81R8N6Ktt4rayuC6wXgZDP5nyvlSQv6CqEM0+l3E9qzbGhc7QnK4NQ1reOxV7oxNTN1Z+dDJPHJI5O/Mff29KvQ3r2Xhs71RsMFHzEcY54784qPxAkn9pyQT7Y3jVXPOSc9B9faoodKlv42WRmIBDKoGAB3qeVJ3KexT06XfcOJN6xvwxRc1u6lqFnfWtrawbiYP4Tgc+tZumtF5j2cYVIuQZyCSCDyB/jWnPpln+4ZYEMeAWEgzz9aNL6i1tYzruCQoREd3IG/sua6rSLyC2WOMTox2YdB1A7isO7sCiN9mMaF/lRG4A/H+tQ2TfY7SUToyyZHlsTkN65o5U9US7nVSzMl9BbSzpDazvuXzPmI/oDUWqyDStPLJBHcTLKS8LklXi9sfyrLjnj1PT03nbcRn7rc5FanhyA3UN3HcRF0UgR5bJK4wQQf50076Ng9FcLlX1GBLlHYReXvQgnIOOn+FYDabOyvNny2B3GPOCprqZoZNDIktgWtQgR4pBwR6VlRyQQXE8iwusUqEYJz82Oo9v8KHG2407LQpaRrU+mlRAsYc5GSoyM/1qX7XJesqu7mQvhTjOT6E9hWVpuyK7KSlh/Eo65Oen0rZjmWxe5YKtxJcRbVCHPknIO4e+Pw5qIpBZE8ka2rBJMq+cFccCoXna2ulIXzEkzlPQdMgVFdEiKPI+ZxvDe3Q1Xs7kQXYmY74zE8eCeAxXj8c03NjXYn02GJNY+yqzSxmPcjkYIbPP867uw0e2CPIxcyhTtCPjB/zzXnFpeuPMljUi7TIAbufb26V2sWqJZ2lpql7OILV48yMxxsI7H3PX8aiN76IJaFuGXyDC8sQa4j6knAU+o96u3WqT6rewWf2d/LkiZjMT8vH+Nclp+pXWstLrNwj2+hq+22hf5TMO8hzzj0p+o+J7xZPLgcpacPHzkFTXW+Wkrs53Fz20R1tzFORGbYpkqMpLxn3BrIisdRuLW7hkkUSAsLdlBDRt/nPNVtA1/wAy+aG6YmKeIokp4KSdj/8Ar96vXGrGHRbyaJnea2mSOXAwyk+31xUxxDfQajY47w94K8Q6TfSPc3BuN0m4ec5fP4kcV2t7HeafAWihF1EwG4lAG98frU9jqdwyQI6IY32+ZJnn6j/Co9G1NpvEFzZRyM3G+EHvjr+FW699eUXIzMbwvLpbNqdiQBdurNGTh4yABXEeJdNTSfEt7Hbqfs0kgO4DG7PX616nd6xHBcwQsjP824kHoR/9esnxHpkF3rdzdyAOgyy7em5hyafuu5opNaGLpd6zTLExGIx5QQkDr/8Ar61r2Y8tPNUgjO3lsY/CuQaOa31CIw/MTKAxIwdue1dpK8MKS2zDc2fOEYbGPSuZLllYclY2LXUHQMGwFPUYqKa5VJBNuLRN91BWZY34ubUsFbGcEPwwI/nVoed/qvLIgkGVlz91+gH+fSqi2QXblUljDLgkDByOlYdxCDMjDLgdieK27ePZbhc5OOeOpqmsJlkIKqpJwDmtt0K9jPVB9vZyww7bgvb6Vr4EkoYHaxwOTnpVC5SKDczrnZz8oyfwpYbt5Yd1vH5iKQpbrjPrU26iLYjZxjG4bscDvSNDHAGZkBK8MvbNNnDsoXqAMcf19ai894XSObBLDkjpWl9Nhak0Mi3hICqEwf0pJJS8RYKd7JmJWPX0yaSS2F0/+jFvp3zV1rST7AjgDzQ4VQRz15zUJtvQetzE021e1meR/wDj4lILHp9B9K2tCs0W7mPzAsASCcgmn3lhFGfMZ0GMA84yf/11N4eXzbu5GSduDj+76c1pFO9xyLUsWxxHnAPUHp9adaI10TEMqVPBPH61aurbz3wuFOOSelaXhu2jQJPPCkqZ2tC4ya6ErnNJ2VzktWso7a4isZGCOjZ68En3qKSxaC7JA+TcMeWMOn+NWfHOlTXOpPNZhco7CIOxC47ZPbjvWLaanCQkRffcofn+bIB9qqtZWZpFNop+KPCdppWmyXcZ23LSZKkdfx/GsW2drlBG13FgD5Yv4lP+0a63UJotR0u7iupo4rp1/wBHeZwq7s9zXHG1j06JsbbqQR4aTPH+c1zSakjePZk0lvJaeAdWtLmMPDHex3ImDZdgRtwOxAP86yhCs1qDAnmGIgFG4JHr+FVNNvLiO3umkwwc7NjjKuM+h4I9vetXT/FluW230B3DkvEoAPsAOlZSfce2x0/gK4sdQsvEGk/ZxayziO5a434UuuAu30PFJuu9W0q+j2eTafad0ihvuSAbenbIH41R8BQprut6k9qNltNaSsqc7lZOQfzH69K6Hwzetf6Fvt4mglXIuM4Ic+uKKTvoiLa3PM9d8OP9qi+yki3DFmJGQBU0OgXMt3ZuqCayA80kHCsBzXXQXcr3Gp2trGsjEZeCX5VHYlSf6UW2mf2ZpUkFq6XUgwVjPVAeCpz19eO1OpGN9TRzZp+GNYtbb7RdKiJGfn3sD+8f+6f6U3RNbkk1R4hKJrq6l3QiXGBx93/A1zHjGWWw8NNZriN7bYZPs4HOSNpz6+31rL8N606yq822K8iB+zzRnBLe/pWc1KEdDNpbneeJZIPsCuJFtmaVjtcjPGMjH1NcZ4Y1C3s9f157qPy11C38h8HgqVwSAenau81+A6h8O/sk8bxyu6XTtt4DAgtg++K8qvtRLTqZOY4xtzt5b/61U9YplQaasdZ4GeKG1a3uiJY9KZ2jSI8+U3oDwTx07Vhatr0us6m0kblUbPl88cdKs+HbCeXSdVbfCbg7fs5aYIACeQcn04rEF0+mIuwg7Hww255J7UoR0vcOp1HhNWvFhilSNyzk7c7Qp9cjp3pdetLTT7aS+Dv5qyCMMW4w3X8vWq+nSQzTLAseHkjBiC8BnPWrNvBqGrW97pC25mWJsTBl+aGRecjjgiri0mKxyF/G32go2SqHgE5punWqXWoxQu22IEl891APSp55/tjiYZZegZV4Iqa0itopGaeMyfKcc42nsf8A61aSV0F2TW0f2m9+y9Yxhx+B9a6O5ebTrUv5BRDwNmSTXOabAbnULR8smyQZZeK7DxFPDcadYxjbGImkk3AclTwAfXnNZq19Qe+pzNsJPtXmQ4JIJ2typHepvD+tyw+I7a0UrGlzKF3N90HPf2qNbfyoQxJDSfMMnOB6VnPB/wATa3AIRichj2qHHm2G9dGerXuh28+rfahGpWB2jMqn5XP07Vg+Kb+G8RRBtvbaIlNhXlG7g1lw6mP7XfaTPEDnLn7x7UtvN/Z+oyacZWsZpHaSYcZHoQfX2pqb2aIStqYix/bLq3ijKRSFseXIcDGOx7VYuXmaSTy0+RMKnoR9aIbfzdWLk5KqRuPOc1smQyQoJIohklflPA9DTS1Lbucve6nc28vnRkx3Efy5QfMPpTGvZ9ShEkmZJM9W71Jq0ardyrGx81TkxgfN74pVimg8kucIwyQexolFJ3C46F/LMalSOOcDgc1qWSbZ26AP/nFGlRjUNfjDKPJLAFj/AHc/09KufYnttTnsmw0kTFcr0OO4OKErrQG7aFyxtmuIXCgMycHnmrOiae8OrWUkyBkXMu3Pyk+h/OtCy0oiTzSCpccjsKmvI2htysWC2Qc+la8t1qc7d9GXtTsrnUo5GM26PJ+XjGPTFcZfIpcpKxOPlz34rrtLaSfUI0wSgUqVZuCcZANcZfOHuZlO7ejkBelapJx1KiuqM5LuOF2t2j3Sv9yTOAPeprTXJop5InMaxJHgfJzuP8Q/KqF/JD9rEqgrtAxG5yPfJrNnkcq0uQDuCgnoe+MiuVpbI13PQrfxK5hheTDjIVnUABT0rtdX1VT9jG0jfEOSOvvXmVu1nfaci2w/drKBJGRhmJ6+2BjNauseK44YYk8xpTCuFSTgZ9B7VUJOOiOdwUndHY2zxPIxyN8alsZ+YY68Vy3jfVRqmp6LGmY4l+WVh1UfT1IJNecaf4rvzrN5emR/36mExscgKeCK6+3kkvI4nl8s7EAXzD81EpNPUvl5WXZI/wCzb2WCAkxE7gxOSasXGgpLbw3DR70cHcpGdy/TvUMFvdXbpJDceVFAwimHXf3C+tN169nWG4eNnSK2kWJgffp+FCb2HeVyxrmmxwWpMaEowBG1sgcdMVx62UjKCboqTzt2dKnstca1Nw9wC0B4KenuP8K3F8TaLtGEYjHXBqbuOlgTa3Ol8LeJbbS7iXR9YR3e5O3zjgeUPQrWJ4r0UeEbho4nFyZVMhdfQ9Px5rlLeKW6vpbi4yyFWk8yT+IgcV3On6gnjvQtNC7XuLFPJuDjknHy/Qc8fSoafU2S11ZzehwlLaXWJY98+nATLnpuyBj681JFIbuMahctiXULyVVKH+IKrc/nXRw2EOnLDp1wWbz5lUEDJBPcAdapaVpclxdxwuI2Frc3M6RlsBwccn2xiu+nFT3MKkuV3uUNcsor/ULZAFibTrBZFWPIDszkFvxIrGurY2ll5mzcwmibI6j94OldrfWsba/fahGiyRtFHFtIO0KnH16n2p1na2eqWssyoZFgkVGGM/N1GKzqcq0Q4y5kJqGkR3c2oPcKPKnVoreQHCsxPXPpW94IuSmkTkx7nWKW3UjqH24BH0zUd9ZXDs+lRmJLtCHby33FF64x647Vatbc6dBDGsbCORgARxnLYJpKGikLnvoekaHALbTNIh6SRQ8kdm6GugtsTWF2hG4FcZHOPWuf0ktC0QaPCtGTzn5iTwQfSuq0KJW81SMBgQM9c16UU2k2eZLdmNcOJrE4RX8tcDHXNZE0+yMQg8s6gnOMc96NFuH33MDscIzBmA6r3OPY1gJdS2mpXMUrjyp5FaME88DB/Cs3pqaRJ/FVm2naiFRiA8Z4PrxmuNv7+SzYPtjdmOCGyP1rr9ec6rcN5bAvEQC46FRjOK5K6givzJHOkiFifLeE7tuPUYrlqvmeh109tS14evRq+mSlGJm8whPVcZyfpU7m7t1K3RjkVTuV0yWqnpcCaDoH2iRjbE7Tz19watTSm5HLlVEYfg/oR9MGsbq9jUimvrTzra9keQ3lpKHh2D72QQQ3tz2qCaWK7VsHC+h4we9XbCzj/c3bAFXUlPm4Ydj71QuYFlbZuAkJ+Uk4pSdtENK5iPaLdtf2kjPbrAyCKTZuEoIycfyzWf4s08ajDuUGRoowFIPT8a2Jra+RFaeF4WYYXIyCM9cjrWfLDIPMikfDqn7xjjkk9v8ACsnfc0WmpySxXWlWlqqQmUh8SEDcGB7HHQV2ckty/g5l3pbX7uUGHyqpjPPQ1kNqLWXiFkt1aBUKpcAg5zjsP6VFrWtynRftFxGpd5Sm1F25UfxY/Go5rdCneRhaRerqXi7RtGlLM81ygWdDlSFOcH8q9PvyJ76K3YZW3bYB64JGa4v4WnT9Q8S/a5YiZ7S3kuY2B+VCg59xnI5rV8IzvrPilvOYm0WUDaASzDOW/SrpJX0Jn2PUNV15PB+haWgISe4i3sfboP8APvXmt5cT6u8OsTqjwMDD9mKHdHIc4Yk9On41p+MLuPXdcvQxby7P91a+WfQY5BH0rnZ51n1O6iWX7Df/AGZJYLe2fdGcEj5iecnqT2NRUblLV3MYLl6F3T/D5TRGu2/c3rTsRIByF9cfTFcaLWSXXZCSS4JALdWQ+pr1SBZDao5zNGsARt3VSep964TULfytXnkj+WNSqq78Z/zmravA6Izd7FCzurgWV3AoPlOzR7PXHUgVs+EEum8NaqU3yWMQS1ZSuVL8MOnQHHf0qb+xZU0abzo1EkszPuRcbFwMYPf3qn4N1ltG0WCydvMGrzSRwKB90octntnB6n1qeRIL3I9L1a41LVLu1iifIiLq4XOCM547cYxW9dtcLosdzA8asgYeSoORIR1z/nrWxoWkQ3Ftb2yKWi2EFujoPRm7/wCFUNY0W30yxuInDyNN8kLSTlUR2OAw7Z6Dms/ZuKtFjbRW8H+H4Zbexup7uaS7vAHmjeQjymPUYHetXwHrIupNTvJV/wBFgnktgmeDjgHP61xek6hqGg+KdN0srFHHK6ogRvur3Jb1ya6iCG3sNQ1OyhDm2e6bcvXaTjOfw5qIpc1paMUkdVKxk0l1hBKSKQR347VzkeihBGWtE8iQnzICSp9j8vXmurtkCwxOJFjQLt2Dv2BzV23LfbY45ZHitGVi2wLwwHyjPU5J6V2JRMk7Iwfsf2qeDSrpTJbyKpdtuVUdAuf6Vq+GdFk0LXgomWbT7lPJRMH90mRn8TjrV+z0RWtvt0TFbyTDP5r/ACBx1Ht+FZNzrHN1IZFaKOdIZSGIYFiMFauWmhN77E1jHqFxBfTSSsbewErBmXLBVJ/oK5bw54tuPEFpe3mx4reMgQKYgu/J5ORyc8812VrA8CXCxb/s8oaMs3RweTx1596gTTHtDaTWi4tYi6TKMBR8vAI/HP4VKSfqC01ZBpGtpqMc9qR5kls2+Ny2Tk43KR2wMc1du2i/tQvuaOFgFTbkleOv/wBeqOpSweH4bZIE6p50rDndk84+tSWmoWOuaH9usZnazLgF8fPEw6hvSpaS2E9WeR6hLcR6vfLNcNDLJcl9rdNi4A+vSt/wzdXCtcSTXIdJPuRKMBPcVU8d6RC2ptqi3DbWfZKNmCWPcLWdZSPbXH2XcBM43JwfuetZVN7nQrWOolv/ALPqDswaZp1Clt3CgZyGzWXpk9pDrNprFu4EKvneB98joOe3WozrMd3BdPGVuoYQAXQZ3H0+lYt3PFHAI3b5ZH3+WOi+hH+FEdNUJI6hLB9Y8X/2jFsWBw8zxAquZs5B655yc8YrL8OW8/hrxdcXWoBY7GaFo5wG3Ko6ggdyTx7c1h2N7Pk2882+V2OyUEgqvYfhWz4wub2w8P6dDcbZZDJiZujOvBVWI+mfxpc/MPla0MrWLm3kvNWmnWW5s5sBSq8Mh6IcdvauA8clr29RomMzxokcYkbcyoB938Ogro9R1eTT9NMGnzgK37xt55jJzwP89653UbT7Lp+k6tuz/aEcp3A8q0b4PHXvkVScuVouKfUzNFtYra0v7yXL3FmEcK2QEYsNuPU11XxeeDUNZuExsZYra4jAOEBZMtkDgc1j6ZJ5khM6t9lyrNuwAoBz+LGur8WWSa/rGnapZSpAuownzonwoTaRw4Pb3/8Ar1jDcG9dTA8GWkWl/aJ70KY5EAWEg/Pk53DH0q7PGdMW6dCW+1fKrD+6OuB1x25qkrJf3Tm1ZnCnaEAzwKtTA6gIkHElsmx+vPOf605b2LStqippc0lvLHbwszBzsO/nrXU6H46s447ywv2UWds3lx3YODkDkjPb69a52xS3sJjPd3UlsAcrJBFvZT24JArB1PSf7YvClnIRaqWnztGSSeeKOV7oTSlpI7seDU1jSry6g1exngcmWPfKIwo75z698V0yvKvhfRxbz2tzqpcG5eKUbWj4wAR04BGDXgl3dS2zasJ18ySN41ZJjuVUx93HrjGK9W+FHhTMsEF6ZIftlrJeJbRjYBGpBAJ9ST6Ver3Ila2rIdMtrrW/ihqlkrPaW0pkuYIXfAYKOQT0r0zTg32QRHIdOGDevtXJ6Z4v0rV/EIjtNHMOo7jbiWRmLLnjB5xnpz711d1M6axDC8f2aWNxDMO6+x+lCjHmYSbsje+HmpHT/EjIwKx30X2fy/U88V2PiuX7FapcwTibBCsWIO32rzi0l8jW7VjJ5WyZXjk/vc9K6iWJk1LXbSeWMLPxuf5juByAB/Dx0/GuyhNw0Rw1Ipu7Of1bWDfMQWUsnI6DFcRfWxv9Lc30wM1rO0kCk9VJ4FdXq1qdO8p5lhmt2By33WU9NrVydnC99qtzFgvHPH5MBf5gpPG7ceM+5qa0XfmbNqdraGfazy6hplzCtqot7iVTdED5o2XHbsPboap6npFqNRmlu5ZltoxtS4SI4I6A89ulU7+5fwpHe6Rnc7uDPvOQQOAM9eea1bfx/H49/wCJXLmCyhTE7hSyhQOuB0rmS6HQou9xLaT+z9csb+2meaayiyImb92wxgN7cdRXnPxF8Y3Gtz3B0pokzOPPhWPYMg4wp69T0FQ6/fX/AIhvk0nw7aXyWM0hjhfYTdXmP7i4GF+tYVxp2p/DZjqK6DdXc9m5t5LNkMyiQ9nC5xwc5zx65rpjQe7MnzP0Kel6Hd3EtxcXhS0tGyHkuMMffaD0NJqfjbTNCj8rSFc5G1pozhn9Mt6f4Ua9onxB8WWfmQeGJykkbSR2kcimYD+I+V1wM4zmuEs/hl448SRqs622gWiv5StqshiZyDyAgGfxrdYa8bt2M25LoP174lapdQIl9eRwWaJsiFpD++Iz/G3Vjnuefyrk316CJmkjtXlDAj94xJJ92rsPGXwN1rwxdiK/1jSo7NUDfaIpGdpW4+QRnac5P04qqfhpB9hQy+JIIJYwWlsLqPyZwBw21ckcd+Tj8K0jCMdG7kOnJrmOdsfFX2WKRUsbMFuB5imTB/Hp9aup4uu7KJZkvI9NlztWOAEH2IJyPzpbS88FQRGHUbLV4LZshbvTWE0hkB4fYRwvt9a6LTtW0bSoraXT9LbWIXVhLJfWjIT25RsY7YwfoeK3jFfymcoRSvJnPf8ACTXjS+YbhzL97zDjca2LXxtcypFHLI8RZtv+pCE/gRz+FQav4j0/R4PMt/CiadIwKyzTTgmQ8cgZO0c9PrVOf4w+JfEVrBpyLpckMCiKKW5UNPEgzwjBR2JAJrRJqOkSf3eh12meJpLq6uBDPFEowM3aYH59q6ay1VHWFZ7iNfMIKyhwF+oNeE6le3dvO9tcSuu1tnJGBn/9f61bkmfULgWkiqvlgYQn0HPFcUoyadzT3EfSeo+PBoJS3m1C2v0fl0hk3+UuPusQevtUWo+OfP01rSwbyIZ9qFYzkFT6mvnnQzJBcXEUmTlQVHbFdppl8whRQHWUEZKfdqPYN63I53D0PdPhltk1OeC7VLu0lhKLF5pXleQT0wOBn1FakPi+88LaHq+9lF5c3wit9nD7QeoHYc/pXn/w8uI2vrvzGYGON45Fk+6u5Tzj/PNb2hgXWhnU763lKBN8JxuyxbCJnr93niuGceV7aHTCUXqz0e0luX1O8do7O9eS1ihDXM2xASCSN+eDjqc/hXIPf2Gmand2jSPK0p2/IxZYhnkHH6HpVSeV4Enju5f3YCiO0JDAnHU9/wA6xpfOhmjuTEILdSNzucB+ePqP8K51eOhqrI9a8P8AiLTLfTJIbErJtyPKiiIZSB1JIOBVS+1jT/EEccdvcAyDLyRQsABjuCT9c/5xw2n+M7BLy7+16pCkc0RQiygb5QDnG0Dkk45PFcxaX1ol5JJJZpfeY3yqR0J4yPSt6d5LQhb3Pb9HNvqdtbXGPJSJsGZTkjqAQfWsvWdLh0yC+v3mMtgcBpHGHYZ5AA7/AErD0u4bS1QSafqOnZZdqvkxKvcHnr1wa3Ir7TfETXVlb3vlQK7GCG5bEaseSdxx8x6E+w4qknfUlT13KcGgC9h/tSHc1oVGGmOGAPAX3OeKsroF5FH5O0xMV3y8fw+5qDwddzaRcXNvdXRYCRfIXdlFPcDsO2K7LxM15rlqptCzNKpEsVvHli30HQYqE1ezRvza7nkNnLGtzd+WCzI2GPYDOK0tNaTVb5LUOPKKMWkP3QQP/wBdNtvC11o001vKjK8+QVI5xnNOjkg0GCS1G8TvxJJn5fpWcvNG+yJdZnkuUgS3XEUUZRmHBY561X0e723f2WWR7pWjdxG54Xjn+VW7ezk1CzLRvtU5Od3b696pxWbQ3ce9T0Kk+o9azSbIunuS6XIGv5Y4lUBkP7sc4IGa3PBF8v8AwkM8EhIlkTmM9OBjIrCltBaXccyggrxlevNaOiyx2PiC01CJv3sRIfI6qaTa2ZMk2rnpXiPS43snt02xvLGFIzkfWuZOnW9tpo2x5bYctJ2K9fxNbVtH/wAJDczTRSSOTlNw6j0FUNSS6t7NraeZriNDy0gy34H+lepJJwUkckJ82h53eTj7QjmIRE54HarT6dOvlFAAr4I2tnOak1C1tTaLNbmR1DeWQRkI3oT1qsnmRXIlTGeM+mK4p26HZ0ujatrJtnlyplVGGV89cVTitmtRIskTlWO9CFz+FTWUpiPlRyvBcSHcYudhHqG/pXSaVZLBNbXF9P5CKS3l7C4c+nFEdEQ3bczdM0qxgtW1O8kWG0iXMjv0T/69Zlxcnxpq6Xs1tJF4cs2AtbQpzIf+ejj8yBXYawmhXGlwxSSmSzjm8wR8EF88Fh6ZrLvLyG3DG3lRPLBVowDljng5rS8Yq1xJ8zK8+vwXM0llMmbScbNoBwhx6duKoavYfYLGDq8TkpGVPHIx/SsqeWS8vZJvKERXlgozn3q3c6j9lihE6B7dTvC7s/iPSsZXXoXe2hoeHRG91bo8qM0XDMn8LDvXUbotS8P6qbURAzOEd14kLqepHp1596zktY7mwS5tUEVvJEG8xj94H+lT+C4GW9urVwvkxYdmDDoRgc9zx9aqMnHVEt3MPTYdTvNGtpwSk8bmKVM5BAPXH0xxWjp2nSv4itb1UnRkAQHaQOxJPoOO9da1k0Fq6WaRoiSbt/QnPcVl6xra/wDIPjYpO52yPGcHB7VsoKT0M3USWpDL4g0yW/ktFhNxMGw7JwoP1xWXJa/ZLozFmSGVwDFnOOwxWjF4VXQ5Zb50dZJYcRgjjJ5Dj3rD8Oz41Fm1MlpUXzkRpOpAOce1aVLQskSry1J9d0y2hvT5sc0dwo3LIuduafouoG7gVp0G7nO4fMQOmayPEPi681KKVjdO0BYqq54XHpUOieJluJhFPBHGcYWcE5P1rknK7uaNaHZxR28ALbCVfI5Odp9aaG8qQEtntjORWebuSSGbyEaRBw5XkAVa0xobvIkcIEXIA65qlJWJ2LBuFmBAJVozyAc9qs3Hl+QJB0GDzxzVjSLSDzJy7LJxhflwTx3rPupgkckecYyqk81qtVuK/cqx6l55eNoELKOq8HFRaVc+Ut1bwnEdxOszrngsAAP5VkrNNbgzMAd4yu7qBVTT55gYyXIZiCwFJOUR20Oxt7t1LK7ggHONnf60t3JBOykZLLxnpWejGU7VYOU6jPU1dIXIIXBxg7ueKuLvuZ3tsyHc7TxFH2MrdP8A69dfpYhgsyWcTyN0x2ripLh4r+NFVTFk5LHJxW5ZmPT4nMDM6t8xB7H2qXeL0Kept3USTrGyRl2Uc5TGfzptk6MHlRRFuX5h61Vt9QmuraQyymRhhdx6g9sUiRtJGdpZyOqY7etawbe4mTy3bCRtoJx3Pet6wtx/wjiamspWNpQjRjHfvXNEbFzkt3x61sNPnw5FEHKSrIWwDxgj06cYH51qrqSsZSjcxb26dryf7RiSAnhR396wU0ILfzXUaYjdSRtHcDgVq6h5j27YIkZF5JPJrMjubq10jyAzJI8u9Zh95Vz0+lTUepcbo5rxNPHNaNbSpIblcAoFzhSf1NZN1PEqpHbRsMfI656D6V3l+8b30Wox2kczBdsqv/Hx3/WuA1VZI5TJs2Fz0HTGanRq5tFjvL/0Rs/wLkkjjPtVCfQpL/TYbqB9jSnPlHhgM81ahuTJalWc8/Kc+lN0y5aOzuopTt2rtiPUnnqKxc0lZFq53PwUcW/iG8sWjAkELGKTHUEYbHv1rU0GSGym1KCSZPsUBSOGQHh5ScFXJ6cd65z4eX8tv8Q/D8ojYwgSxzeWPVDtP4GudvdZ2XV5bDm0lnd2Xd/FvyDkUQbSdjFpt6HbXGlT2Wp3N1F1kIYqw6YGMfTiuffUn0cxXHnfaoVdmnjHLKOynHX8Kv6DrzX+nX9rM6zqCDAxJJMe35iPof0qstkE09brKGSX5VQLjev94H0pXjPfctdjN125TUY9UuozuMqLLID1wMKBj8q5DeI03hxGy8qR7V1Fussr6vGeBcwMqAdIwMN/MVh2+mjVbOLyT5c0gUAO3AJ75rS/u6jd7HceLNR1CX4e6ORdM8V0SjwjrHjnJPXkH9K4SNRf25t2PCj5Tnqa9G8VXltpUsmjzIjww28aMinJRsYyp7nI6V5vc20tqqrvKgElXU54zwfrijlXJoJbGtbxPaeGmhbbJI8+VWQZKhR1B/E1kQI8yytuLIG+Yk9DXfNFbanpKbFjF00QIU/LgjqR+VcfYQi3upLeVsxzv5fA5BJ6j8amNuXQa0HqGs7WxG59wd5lf68cfka39M1yTSLBrm2YmdSG2J/GT1PP9fWl8TeHGsTZGCUTwpb/ACyEYPX/APXzWTa27NaJEzgNKpUnp/8AqpyjomFuZXuStpkaQtc2qt5Mj7niY8xPjp9KoI2+R1cjPtXRyWjx6RL5LAuCNzIQwAxxyKw7WNGuFUuC7HGD1pqTaFYs2kb21pK3G/zFVeex61ouq2lnPDcKxkk/eQnGcr3/AA61ZsEtLC78jzEa4Zc4bjaQehz0rI1+cy33yk7Uyp+neot1ZKd2Q2lwLiOMnncSM54x2rQgthA0Go5DNbyhlQ9Tjt64rPiaOHT2dG+VHxtx0z3raigMdr50siFScYDZNJPUb3KUKmx1f7dHGJUQFhG3Qjrg+tZuoPJrupw3rK0bS5zjnafUVfuJJED7B8g6AdKZ5fl7PJXcmM+/uMVV2tUOyR0iaUdK0+0vEw8Use5mHUY4PH4Z/Gs3Ubm2jstybtwfnHueK6G5uPJt9NhYLJaGBldmPRyQRgfiRXJ3sBtr6YA43tkY6VorKOpC8xZ1bUb5Z/JKTLFzs43KOpP5Vjz3byfNz8ucLnrV6LUJYVm/ebd0eM9c+oqlpcUclleyDJWEiME88nn+QNQlcpl+3kUWaSxlkZlyR3U+1ben3bXl/bXKJzFgMmc7x7n14rmbHcSqEcA9M10vh54LS5lmkG/aQUVGxz6mlqRK52d1cu9z8kJhiJyu/HSqLXarfTIwzH/CQMmoL7UxdqsQYq03AKjnioFV3VpZhyqHJzg4FaqN9UZljQbx47ySNvvyK4HYhiDj+lY11bm1k4O4g5LN1Jq7o0jQ6raXSScL84B7nsOKi1K1xbyTMTu54b+GqWglucXqnzzudo5OcgVDc2v/ABIrZ0yFMrb1HQZAx+PFaFzB5+4bc54I9a0LO08/w+bMIXaBzMxHUAjGCPwqHrJWN1ocvo0zw6htywEuFyPbkHNaXjqK1UWRimEjCPLlTlcknr7/AOFULONotYnhlb/RY4y6sBzv7AGqF9Ibh3AwCG4BOMn1qLJTuJLXQNEsJLnUhbKR5hTdGTjBOeevoK6VTJb3UabkMin7w5X61ztlGwuI2PBRvxHaughkSK+hHPlMPmOOR0rOWr1Leh12kHO4x8SZDsvqQOo/DtVHxJuaymP3gMI2B69Kguro217YyKyusTBSqHqG7N78itsW0dxJJaJDJvGTtb2659h61pTehklZ3ONs7JltppWVZIZAF2suT9R/9est9Kl3tiaRRngbl4/Su1F1JpNg9uoVbZiRyPmbnn8K52bHmvtbC7jjJ7VSsaoZd66ZvtV0Q0pkwsYY42A1e+H98fD9/wCZGS/2oKs+f4guSvHtk1UsdHhv7V5GEkYcFoUQbvMweePTGat6XYOrwEAxyZyD3Tnv71KSQP3tDsvEEh0rWLN0O+6E1sI2IJVQ5GWz6jdV3SHW4vL63y4W2vJYmuHxkjpkf57UuqQrqEiM6lIN6SKq99pBGfxFUrKze/1DU5FIN1LeFFRflQ5Pp754Hauyk23ocdSPLqR+GbmOGHUrW9O2VLNrkDPOWkPy/XjtUXwdWTUbRnlDOSxkkwOpJ9PpithLJL3WrqZUSFxpx0/DjGx8lmb2PP61c+EOmjTdEeSFw48zPmdAxyQD+QoqRsxwn7uh1D2UcXiywvzEfLtYpELKv3y2MZ9Twap6qCkllFEpkdxlQB0w3esoeKJ5detFlMwguptsaA8Llsbsd/rXWaXatealG+FT7MJCWc8Hb6jrz1qkmrXM1rdnR6XqdvBHmdhuSIBAD378Vp6Zrkf2wZZEGRgkhRmvPvFnia303Q7jUZMPmyM8ceP9Zg47dF965Tw943Z5rS5vpEezl+YluAUPAx+PH4VpOty2RkqTnqeqanaw6Rc33nSiKAsZkkBByDyc+3vXA3mv2Gu3EElhcpcMGCOnAY5OMgdhXLfFCz8Ta9pOpz6fqKXFlCivBa2xIlkjGA+7v39ef5834NvYLqJcl7Z4CpX5vmDZzj27VzzlOWq2NqdNWuz1HU48axc2VkXdLUhZmPGTjkgHtVWJntrgyWztHOVK7lz070621OWS9u5FZEFyD8xXJJPXP+e9UdNhdWKM7EAOT/e4BP5CsWzdJIt+JNL/ALR0G8tTHtlkUFZB2YevpTY7aSDTSk7iXEYQN6Yx/SpopP8AiU2bW0qjzYw+Z2wNvPfueOlZdzqircpbSK0a7TudDwzHpQpW3NFqrGhLK80IWNR5arhePu/Suetr1j4iSC6QOxOIy4wM1vaFIJIVkkypjYxtE3r2Jq1d2Vkb2O4lbdPtxg8Be3X6elYOzerEtHZnN2XitIvEMRubkrbzyiERnG35uOn1qpq9sx8SrCxIBdolVuFb3P5daj1XwPBcgyW91BIsMgdd8pDDByDzya6/VLJNejF1fqGuIsSI0TbQT3zim46WL93oef6zs1zUftcbbDCdpBJBO3iub8QahcXEKtJ8u4cJjAH4Vt65MbPVJgV2pPISr44Wudud+r+XYusgHzMZ0Ayg78msXuaJW1Lnwcnazh8aXygywW+neWR/dduOPqP5V1XwrmisNEGu34c2UDGNJgdu+Ufriq3w10W20jS/EcW77SLqOJnEf3QobAznqa0biVElfT4Ny6XDtlERUCNXOc8Duea3UowhfqZy95mtcgahoMU6zCCWSRnjEUYBdCTht351zmgWdpoviG7lvQz+XbRW6DIDAu5J/Hge9WJbq4ub2FIblbQMhghGQPKB65J4/GtTwvb2dr4nmniSRrxI4YpWYh4pGAIDoOxPJ61gpu+orWJIL5rvxLfwQvGlnaoFAZvlcnIBBPUms/xFaQ+fFuwY96s655bHT9cVsW1vp0vijUTDApZoNoQviMygnLD07VjeKtIvIzaEIWebM0IU4xsI4P41uo21QkrO9zoL4FdJF0pO2KEk7z0IHSvKY76OWC2kj3pD5xmRWXBjLdcfyr0xLw/8I/OupOFuJZPLaLGCPlOTgdPSuMu0tNa0V4RCyarGFSMomEb1z6e1RLXTY0i+5uaf4on8P3lhLN8sVwrSBTj96mRkY9KueLZHnwrunl3aC6gGednXP0Fc545thL4c02aEB7uygjiKhtvy8B+fwzVu0ki8RLImoSvZiG0jhtUH3jkYIB6YOP14rCScVoJaakNq9reXFupggu7mKNZ2nQ52MOSvUA4Az7j86peHvF72+ttHfyLcWGoSGV3Rg/UcE/lyPatK50u2t4LKJYZGaNiskDKA+3HbH9ayfH+gaR4a0bw/d6VC0U13MyTQzNvkULjnP4/yq1BSVr6ges2F6HQnZFFH0BibcHXsfUfSp76fTvDuiHVZlS1im3KdjE4f2HI3H+tcD4N1aCS1kjd2jkgBD+YcgMeVBH5CqXxi8Rzvb+FdFi2ZZZNQmIGMsDtUgdh1rSM9Cba2O6n8W6Zqvhh7fSkvQ6yGaWO5O0szAAFT6Z6gVwuh+Jry5aK3uZN1/wA+bG7cIBxu5/D9Kx9AnuYNJUJc7L6dy8TJ/CeODzgD3rEHiY6n4lmicyLFKhiaWFAvmP3/AAz3rJyk9zRQWx73pr3GoSNNd3MVxaJ/qRIuJSQMZB9Afatr7MJ4lut4YOGBBPykeuK8z8Fm/s3XTZd+yxt0CSZyW5PUnv616bZ3JXT3haEEsq+XNu+YH+IEdh71vSb6mE422OU8R6fLBeWT226a23KJkyGYrjnb7D0Nc3pJu/Dt7fPHKq2M8zPJbMufkIHBx1PH611GuSrNa3USMQpOFlXqAOpWuRnvo9OtSZCfLiUNI+MnHYk1rKzV7Dj3Oi1K2S7t/PnBeJ2XypX6dMhQe5FchqttuumV+ZQjsjr94YHb2rotI1GbVdSstNDD7KkbyLE5yySYyGA/hyD17+tZ+p2gk1W2/erFCQzSBhlmHqvrWS1iaRbOP0mGWzvrCJiY7e4jJlweWI/hP61Y1aC2l1lvKIt4kA2NIcnP1rS1rT/O+z3Qb97bs2wLxjOOcVlRR3V/HOEVWnV8JuGA3qeaycdNCk+o/SobZgbi7jk8tZcI0YyQe315puqaldvqNzYvEl3HAm8rNkEDGcr7jpir920Wlz2SRBCbZGd4XJxKcfdPt71EUhkgTxDGFeZojG1rKCR84wQR/X8qVuiKvd3ZwWs2c1lfvqEK5tpINvlyDjr0I9T2NTeLtJS2svD9taMXt9OtSkgfoGc7iP6Z9q1ZtTuLuEWt27T2qj93ARlYgB2P4D8q5+8ie1+GWuXZmFzOt3bpHKrdI2Jzgd+1V1sim7tXKc7f21Atnu2RAjbsHfv0/nXqnwW0G01e+uRdTg2UNm9qrMu9XQn94uM+w/GvL7O3l0qxjnjR0lJDh9wGRxyPSteS+uJdOs1sJXhikka4kRCRt5+bgdzgVnrGV+pDT2RN4UsRpi3FrPbyGSF2iidPlIO4hSPwoER0+4NvMrtO+fM8pT0HOaszat9r1FX+bcsO+JkPIIXjJ7msWLWL62tQrqRHK+xyRyGP1/yattyV0VrE0LvSxqUkEMLs0Wcu6pkhQMnIrD0YLa3d27kvFdSGF3U/u41PA+navTfgzorX+oeKGuY1fbZrDC+fkKuDk59f5c0yzGg/DSxvbpkhkNvFut0uBuaaQH09Oo/xq00466C50k0eZeEvC95qPiFLBo1E95P5CGZcqYweTk/7OeTXpeq67c+DPia6x2Ssi4gikdiUWHABA5GSfw7VW8UeItGW6ttSsZJ0u7nbMVRB5UP94jBzk8jH6V0/jjWfD3idLEz6hDZWl1Egt7gjD7wMEMfbr9aiU1NtIhSV7tHK+EYLfwVd6ve3wPmTusMkUwwYz/C4z7f/AFq7C+gNlIZvNVoJUDK2ck985/z0rmo3tPEdve6FqGt2d/qKHFubXLOYwvBJ6cA9c9qivtRsms7SwfXkvrm0gWFIgpTa4P3TkAnr1+gpxVjNzTdkdAmsJcTQSSsiBMBE6c/41a1rxK11qsH2K8D3csO2Rf40K9OO/Fc3Y3sS2zJFYyPOvL3EjKM47AHms7xis0MFrrVshieQgoq8c/xMCK15OZWW42rvU6nWdRuNR8PMsZVrpxhgTt2sO+T2qFLs6HDBM6/6LNbZgUYBMndvpmuK1SVrXQJdNilY3V40d2khb7ir80mAPXIyfbmmw+KbPWZrVrtj9hhX92FO0SEHG7PYHnmnCLXuyIVrmX491A36meeLykuCWluAvzvz1UenbHeuR1H4+aL4P8KyeHbaze3ubmQPfyopLtGPuqCB1PHA6ZP45Xj34jT67rd1PMnkWEQ8mC2gH3VBwMV53q2mx6nMJngjhXb8oAyV9/qfWuuOG9r7ruU63sz1Pxd+21HfaNplj4V8NTWGqWMQtFvJfmeOMAAFHOCDxyCPxNYGgftI/EX+zHt49F0poJsu95eReXIGJ55JOSeT0PTOa4jQdLgsriSWS3iW1jGQrkbi3v3xz+NO1jWTdxGJMq27cZF6AD+HFdsMHTjrJtnI8VJq1jYs/iZ478Na/Jf6XrrWdzct8yQhZI8Ejg7h09qqeJ9d1jxZdyX2r6sJbrBeZoVKKeg24JI/KsPR5llQ3TglFUqu45yT7f1pj3KT6XqG1SDjag6H8619lST91GEqsm9WVdMjN2N17dXd9FFlUF3MXz/ujsAOPWkRdOiifZaW6FsDzfLG846Dd1xWc9wLZrG0i3K0i4VmGM+uf8aJABZyEYIjG481GzsTztrVj/FeualbeHLma3uktxavGqw20KxtjdnkgcnvzzRDrEmowCZ55ZJXjC4lkLYGOnp6VBbSG7G1hlWHIPeqV/Yvpl7lifs5bDLjlDVtO3YSs3qW4dXaS4e1ukwBxlhkEfjVC/0RLYrNakIwbKtH/nFTeJEU6srFxGroGQL0OB1/Gki1FraBxhWULk4OcA9/1qFdaGistxWu/wC1kSSRN3zbWyc5IOKlvAwvZG3YmUgoCOgHasyG5S3eUq2+N/m+QZ2tWo92EmZZSGZwDC3cHHeptyuw78xpaVqCzDzCwEfTB/hb0JrotPvQm5SwOSMdwy152k4sZDGUGJTukKk43fTtW5omoTSP9nwfNiGI5AencUvei9NgvzKzPRm1+XRLljFMqGcBJGZukZ7e5q9a/G+bQ2hSE27WtiBAj3gMsapjHCkjcT254rzbxBqct5ZDgiSNdpz1BrzqW7nuJRGxKxAljnjafWpnho1HzCTcV5nqet/HDVbrVrt4L5tt0xclUUGM9gCBx9OlYF1461TUpA82p3c0gPJklOB6e36VwE9wpu5PLB2L071NBfKkUihyJSRnJ/TFQ8PTTu1c055WPTNI+IV1p8jzAGZmxuRn2qw9OP5Vs23xSvYJ2aGGApL8mJVzsHqD69a8qhuVMe0HYfWtW1bd0JJbnjnkfyoWHj2Ic2er6D8RprT7VF5ku2ZifN87KgegBr0XSPG+g3FlHZXFommkAN9ony4YkfebJP6V87Lb/aYQuSGPBQjir1veXltdDzXdmVQFZzkjHHA9BVfV9NB8y6H0/wCG9TsLb/T7y9+06Wm5JbzT181uRgYjb9Poa2rnxNeQSQPpUxsbfZjzYSVMin7oJHKkjH41846Prs0ex503s2FDxPt79CK9P0rX2trbfb3RvUZdzxyfK49QB7dq5p0ZRRpTrW0Z7JpviJYYUtdVvGkVog8UjYeRD7mse50rS9RMoW8mnm37gYY8w565L5+XI9a4Cx1F7652RCVXkXeg6sB3I7cV33hrxjbaN4fi0rUPDdvrKBizSvL5bD/e4OTXnuEovU7Iza1Rn2187GeOzjYeSu5FXopB5J+vrTLvUf7YeG5ZgJGGDEBj5h14rZfX7W3kVNI0VYYZv9f5jngZzgY/hH9K1rG8n06S9tGazsLe9tvOscFS2QcbgW9jz78c9srRbszXmXRGXpcTawkse0xvbrl2c849v8Ky7dCt6WLFlThieDmussLHWlgivbqCIxyKU+2RKqrLngjC/L7VyGsSPBJIY4mVlJ3J/F9KOVJFRabseneCr9PDGrrqMzmWzlQq8Y+7vxwR/nsKm1VbS9vI7iOQQru3bQeSfUV53o+ozRRLDeblDLvODwR612mmWiSWxtpnZ/LxLFuGdwPIOfpWtOq17rOedPlldMrXXhpLmwvQrFGlcSlAAFYjODxWBHobpdC2uUXZMmUlU9Dj17V10F3LbG8DgNiVREo67SOTn2NTXNwAMOASB17VsveRUZtaHE3EbWMK/aEMsoG0A9BV+x1JJUuoGOXtocooPOT1x9PWqXiG5ae4QiLcE7LIVx7+9U9kqpM8LKz4+c9SPrWE0laxq7uyZRkm+0RICcB02zIPX6VfS0M14PJEdwpUElmKtwOlYNxcRNOjAshxg455rV8NyS3l1DFEUZ4TtDE8EdeTWU5Xd7FNaFyQom9kBjONpDHNVtIsItRguvtgkW3gwytEMj3GKuSyreT3SFHDIcjZHnJ9PpVm20m606yZPMRYny5i5zk/yo1kybJamhNei10eyto3WS3WIsvGAq/QVB4ahLa1Z3kJbY5HfOVPY08fZrzT7e8mciMuYmRF+6eBz6V1GnaRFapDHbgfKoVGC4PrWkYKWiM5NRRsW1lcSSyi3HmFTg5PQVWltLfTJx9ogjF22SGx8zAf/rH510FlYMIxGx2LIpBJ6H2Ned/Eq9uzcWaw3BtypET7e6d/zIr1ORUqem5yQbqysReMPF0trqulwvI8YYGNowckg/dyf1rC8T3S6FcaUZo428yJtxjfJTBxyO3UVVdrfXfFKSTqY7OzUMxk5MmB29utchqur/2jqDyhMr5jKrDnK5rybt3ud8YW2NOazlEUyxMkkG7erBsEenWq9lb3Fg7RXdtuV+VO4ZB9RTcskc0gBCbM+WR972qG4uJZwH845BV14+YY6Cs5NNao1+R0N5a3c1vazWxkSEAiQK/J9iPStHQtQutNa68qRcyRbSHAYlRzjmue0yRLq8eQKwaVSTknH5VrS27NDauWDgjZhhz9KuKi9yGujN+HxC0YtpUjYk/LOqk/IPpW/rAsv3QjZLmOTDBwcY4ya47TkXTnMb58wtghvTNdFqkkNpbPHG370qTDgcbsd/8AGtI2vYwa1sZOrIkRhljkEsTKSRnNZlrcLJbs6HP901r3m59EtbqZAgclX29A3GeO3aqKWqpbpkYiyORxWjt0NEklqa+gOqGTcF3Fcrx371cvjIpjdX2J/EMdR/hVLT4US5Zv4kG1WH8Q4zxVrUI2mhG0ZyOhGcUoXbM9GU03G+iBbIY9QcAV0Fo0chEaYG44J7iuPndrdgUfc2MYFO0t7g3u8AhCvzKTnmlNtMdjvWtoYLYq7sGDht6nO7/61Q6ddCW8miUnhsBm4yMCsyJ2mAVh5YyD8xAxVrTLlftdwqgBkIwT0OaqEyWaRB5IGT2961ZotvhYXJUxf6Rt3seQMdOvesyKbdkIoZx94Dnir+oStN4T0+2c7lYyMxI6gkY/Ku1PmkYatmEm1Z5AAPmGdxPU/SqEs832i4jYq0eAVVj82PUVBa3E0N9skIcclSDyQK0vOF5vfyyGAyckfN9Ky2dma7GabsWkWJSqruGGfvk4xVHXfCaG4E8Mh2zKCYmbhc/yp2rwlmCsu9DhsZ9DkfrThqnnqn2lN6IMZyS30xUNWd+hSundHG6lbx2V0sYwdqsMjoRWejziZEl3SsAAGA7V2OraOWQyAbY5FzC5PBB9f8a5yzs3s8pckSf3WU5BFQ4qSdjVybOm+GJlHxCijiIMptJJFXJOdqkE/qK5oeVfXkwYYUbsADHPNdN8MtTc/FbR7cpGY3imQPjnGwkj36VyU7mTVrqFR5aR3MkZDdRg8ClC3KyF8ViVo5/+EdhgRhDcec0iSDjIz2/LGK3bbxRJPDHaXsaF0xHEduzb7Mf6ms7VI3tIrTzgJGjiLxkdQAT+tZcU6jyJnRpDIS0qnI57YqLcy0NNDe8LXssXia/3W3mRGJ4VQDlARhz7nnNSaPo8Vjdz27NtjtlwkjDPPVeafpF+8WjQagIojeiZ45LcE/c7MO/Q1uzKst3bxlA6yNHIQW++nBxkfX6jnpQnG5m2cv4lvv7S1ubU0IMk/MqsuAr9Dxnv1o0PQJPElldYKxG3biZ+F69DXQax4YTQtSedFWaO7cpFG7YVM8DJ7fWqOn3R02yj06Nd0BlYzlevU8+/41rN6KwegeIrCKy8VaXpeXtJorUREH7rucFieeK5a6tp7DxBFHJ8skM+7AbuDwRXRXr3X2pbufZewyvtHIJGOhyOR9DTtVt0+1refY4LvMZVZcn5M9cD8qacXpYWr0LkV8mp61IrZfT5YzuboVbPpTda0E2FtDfHG0K0MK/89A3XP+NUvD9xbyanDahDjaXlzyNo64//AF1FqOrynUFgl+ayUfKv90n3pRuF3EraTcyaLBIqgSBsgxk/eGa3rCzsT5N9gxwcHY5yc+n51y7HypDuy6lsAqM5FdDq91b2/hu3so23NGpYOOGyTnn1Oal76Clrsc3q4ka+kd0C4P3e45q5HZi5MWGyXXAVTnGOtOstLv8AxJpc8ttayTADc4jHIbP8P5dKu32kxaObY3MztcqufJhYDb/vH+lOWu4RsmV4LBfs5iGCSxJI6ED/ACavW6W0tlMhQOrgASE5/L2rMiR1XepZoA24/Q9c1O/mWMht1+aAfMAvTnvUqxVtRlzfyQ+TB/rIN+CG7A+lbGk6cG1i7iX5o4hu29gAMkZrm3Q3BjJPAcE9uK7TRJCtndlAP9XtaQdVyRyPX6e9Tb3rMmWiKeq3H7wJCmyMjdtP3qxby5WR1CnCkAYYcg9+a6D7N9plWRjwoLMwOAa5/X7xbm8inRAqMuAqj7uPX34rflTbCLM++jkW3l4Gdw5B6D6VHY2rDSJWVD5jzbd24BSB6j1960Ywuo20aEAHcckdxVi/t1sbSBLY4ikfJHXLd/pWei0uVcbp+lF4GdWGUHzD+IVJYxoksoA2rnnnjNMt7zyA4QAsVwAxwOabpsisZUkwueWB5we9HTUXqa8dytvF5gVting9ea2ZJCbOOSRPvLyD0NYukxNfPdW/3ovlfpjbVy7n8iLyCSyqMAZzir5mtjGXkQx/uo0RORGNqg9qluHVLHymYs0gJZT6ZqsjhYleM5ccYI7VJqBNz5csaBfLGML0OetXG7Yt2ZplXyCojBcnAbpxWRia3lkkR5AJPlc5xwOn1rUALpuA4zgj0pbnasO0jpz+FPS9i1bqYyWJuxM4yCi7mx2GeTj8qx5YY/skrMQz8iMjuff0roYHAvJGg/dK8RQop4bPXNZl1p/lQIyDILfdPUL65qJ6bGsUVLV181WbIU4Xr3robrSZ9Mj82RFVGwEy+5uemfSs9tJmY2w2FELg7wOorS1e+aS68hiSEO3K8d6xTT3G07luO5Q2qLMgRx8qSg8k9efpXQabrj3mlzamu0OuYZsDJUj29xk1zMskcZtWQnML7m28Zx0/Wrbj7HbTRw7kWd1m8sEEEkc5/D+VLd2RMo3Jrp18QtYG1ysLAlznP4+1Ykpt0lddznBIyFNTXN5Inh54LeAw+TcGT5SMMD97j8KyxPKQPvflVqLBQfQ0jdDRwzQ3MsV4rnYqggRjH3g3qc1V0fV5jeSSzyMUhwHY85PYA96ijvF1XQxe3EEYjimjBhOevJAJHODj9aXUvEB8V3unWMFiLISXEUZihUBM7gS2c9OOcmrSvo9yraHtEzRWXmW0qFZhtwTyF7kH9eaz2lXSpn8hmzLfwPucdfmUcHsMfy6U2d1vdV8TwjO+a1kgR5Acqxxwe3HPPpilm8s+GrFblmLRSRSTkpkIwwAVxySemK6aUTjqbXYl1cPPP4meBVCWN2Ydi5yTjkj19TXX+B0ht7J7dUyBbrGqrzzz8w964+KKSC9vcRLDDcSlyy/x56kg9DXS+GEiWWWLLO8CBWPXA9fc1rKTjoZrYrvoosrmFpzuW0VHVmXpg4GPeuqjtUn0+/yWRzbyuki9VO0nOah0/Tra9vbiQnLnAKlsqMDPT1NXL8yTaDq0VupdpPKgKjqFc7eK3eqRmpJbHldjPLeeBdLN1IskvlSwNERkywn5hnsQOfesqx05tL0uDzoHgtnCRqrEhmGRtU/jivQLiz0zQLm2RxiC1P2No87x5pQlc+gwCa8Wg+Iura3r0kdzeTwAzMr2qqBEiqcA9MdqwrRa1RtCb2sek6YlyupQTbZIUiP7yMjBcensOtYXjHwzqmt3FutlKlsiTCTMGEMZ7YI71ma/47v4dBF6L5pG+1xws0YwTACM5PU45rWtPEN22ph7HbPZXc6vkEkKT057dPQVxKo4K6Rpa+ti7f6k+iXZsrksZ7aKLcq/MVJXqSO5wc1c0LxDam9aeZJNyxugDrw25SMdfesPU7pdX8b6623a8F00AYHG7HPP51DLGlpd20xcr5bFnQDIYelZSk27m6SsW216bQdI0fTpCs9wqHemMiMZOB7npU9n4ja9mRr6FIoY23iSOPr7E1duNQsDp8LxWanzl+Q7TyT1rNazgW0GmzrMQmNmw/Mnfk/402k1owWpv+fJc3UV9FIBGjZdCRtkyOM+grn/ABH4n8iVL0KZLN5CuYjwhPGCfQcUusX1rbWaae8ywNMQglkPBz/CfrWLodr/AMI/oGraPcRC+tpL4XCwtk5XZjg+x7e9ZvV2RXL1OkuUtNSktfMlMF40akvGcKeOhzWnd3raBpCvPhy6MsId9oYjuT6Vxt/oZSwt71Z5CkaHecfMi9FXcfTBrTtNNuda05IrjZdacyqyKxO4YHDZpqMm7MGjn4tSsvEczeazLIp+faOAe2PxrhfiBc3sMGn29scPYpJ5zquGmYtkZHt6frXpsmlWGgwXElqAXYDci8cd/rWT4c0q013xHDf3aMNKgO9zIP3c0n8ADHjGe1U0OLt6G/4SuLjw/wDD+a4niPnyopu5Ah2jdgInPfPasb7ZcJ5ksqGVnkWB5wNoJ6qPoBnj2rqIfEd1c6Vd2mpX0VtZXE28WxiYyKd3yBCPTC8d/wAc1zPjGyvW8XabYQwEw315Dc37oMbI1272AHTgH261moxnsRd32HnxhB4dMsl1ZDU4JR5EiSjIKnHQ+ox+FbXhCWKPX7UrOVsWRJYZW5cAHO0nvj3rD1FLTXZJrWKJVtbO6kMUqMf3hzgE546AdKuWmijT0aSeTy0R1UvHJ909g2Dxmpa5XozRLQ7GXRhp8t/qELs9ruaYBxubGeBmpIfEMWoLFKDHbRKjMbjH7xOOAqnqc4qjdeIrjwz4ajvrZ2uICGScnBIz0DDpgf56V53Z3c+v+KbzUWlaRJLNxubrG20hdtE3NpMSV9DVm8Qalq+kWlxct57SlgJnl3MU7fj7e9WPDupxuJI/ssf2iFMNMPvlcdf1z+dcpoOr29heR2lzEstn95Y3O0ZPce59a0YTE1xeXEcw0uVyEZJyXAGc/LgelT5dSrWH6r4xOmXP2A2lpfQtNHDMJiWba56gD6itXVWubnxdsgC2rQBofPMRBCqflH164NYOqahZ33iK3t4rbeGKhTjrgZDD1PFdjd3tpDZ6fNueC+FsZL12G4F+Nm0/nkY7j3osurJeliolzZG61Sy1EXDS+ZtcwuQyDGQrnGPcis34tXBTRfDdxct59vLBw3oN5ww9iAtXZNPSXULu2vG3T3lol0ksZ2swcn5hjjjGOfWug8YWEHiLw9pmn3EKSQ/ZdpRRgx7G+XB/yKqCTlbYXMkcj8Pljv4Lu+8+GOS+XyUgLEle28g9PqfWuY8Z6pLf+OQt4PNGm2yWKjaRuC8k5/3s1rRaFe6NqNr/AGaIpLWNcS7QckD/AAqDXtJju/EQvocQC9hCruPylkJDdapQlCWuxad3cp6XdeUfsyEMJsgYU5B9Pasy3a6sJ5BbJ5V2pKbpF+6xPp61YJuLO/e3YNAS6jAOCee/412fhzw+1rqU0ksENyVZ1VJnIV3I/j9B3yKdtbGmiVztPAhd/DtrJeg/2hkiZycYI7V3ECL5ZQyKs3ltIkbnG8DqfpzXN6Hp0VxYxQXK7EAHmJAzKu/qcc5x7elTzTy31xrNizOTFbR/ZWLdMvhsfgBWq93Q5pJvYy72yns7uJbeJ5Y7ib5xjKhT97+tXvFejxatpFxZkhHmj8sMvBx6e/b8q1dMtZbi1eSRjFcRq2zByCAPT1NY9/d+Y9jLdxT2M4AZVGMsfWi7QKzOZ8PWsmleJBcXEubjyltwg7be/tx61s6/pi3lxHPDPlUBVAhHAPJrK8S2smlarNrsX+kkHyjHCwYMGPRgOh59q0IpFa2lhuESCRHRQ6uOdwJwcdD0460lfYtrqYGr2c82mRC3LJKsm527heOnqeKu+EdNjn8RyXcqqUtLdriQHgMwU8D8R+tWfD0Lx3F9BLFJHG6/uTI2WBznOf0/GleN9I0++mnQ+bdR+WA/A4Oc00tBNnHWsdxcMDPBu83LPuGXVT6D2qSadbRtTjECG2toEeMpk+acgY+uM1q2MUs2orBJ/rjCZTsbjaPQ/lxWZ4jT7FHGwXzGkYBV24Jz2rO7a0Rd1bU5Kx/fyT3EkjKjowwT8oB9B61j2MUdzo2sacyGO1d0uJHY9CrcBR6mtjxLD9iuoYomAihj8yUL1Lnqv4U60u4f7LvY4bdYHmUFlU7iWHQ5PT6VKuhtHN3m7Y5KtHHOu0IwOGQcYJ71oYni8DjVo3C28Fx5MkZBGVI4Oe4yP/r1VtjLeSRWlx+8CNlYy2QB7nt711OoCK5sX0N5FNpcW78xnCK3GOvqQOaSaWjL2SSObhvJodPDlW8yRd+DwwX0qtNrsl/c/ZbiNAeCHbIwO38qsXt49ldzsVE0UUMNsE+8CoUDIPt/SszxHB5OqRCNs7rdXjn6kj0/DpS8kNa7o9R+Duq3eleBfHd5N5aNbsqxBx94MuFGf0/GvLruCS51ci93b5JAGY/wg+lejWuuL4e8J2unz2+Zr8wi8wQAwyCsiY67T24NZXiyxj03V0t7r99c3G0RtEQ6ndggk9hg9a1ik0ZX5W20cRPE+k3b28kcjup+6r9T689BXQ6LZaLqHhTdexT3N+yzRIgYGOOUfdcA/gOQat6/oj6L4Y+1Za6vXuBG0p/iUD5SD6Z7ewrC0q9fTvD/ANmiQnVZ7gyRzxHDRkdCPQ89aaXLsJq60MVb+XT9RgurZhHeRsA5U4KnpjivTNK8TW+hyNcXccWpLJGI5JhD8yZ5JA9eTz6VxV94KvrKxtL24typkffKgHJbk/j68Vu6ast7aC8jZZpZDvukK/JGRwMHp07Cm4t+8jJq70OpW6tLmZ5rF38hUEkTsOZU7r7/AIVsHxPo2leFNVkv5FGEkgit5lKyJIy5TjHXOe1cHrXj6x8P6PpH9neWwsriWec3aEAq/wB6PZnkZwRg/wCFed65r1rqd1FrBknuNRuJyiC5kCRsv93GeOvBI+nelS5ubmRFR6crOnivINQljvNVefyAoiRIEZ3KDrhR2471554/8XWOk3jQ6UJ3WQZYSHoueFOO/sK2Nb+NmpaDp13a6ILe3v5k8iVhGP3a9xz39/pXj8AkWIXF2d02dwJbIyecj0r2KdP2r12OTncFoaz6tcXV08x2tOx3SS44UnsB/npVS+vgrGR3wWxGmOcnvn0HvUdsxgj80AfMSFAHBHc1VnMVva3UnmM6IcgNyxJ7fQV3Rik7HK5OWrKdpqc8k92m4EA7nJP5Y/Tio7WczW89sCyyhwXLnlR1x9fb6Vmabdtcx3M8pJKyFdo9ulLplyoXUJX5w+9vc9OKGgtY6O7TyNKt1DYZyGXB4K59qz2u2S08xQdjOQcjOD6Gst9YL2Fq7thdmFz69v50y51ryGsEZcK0rhyB1GOlTZCtcZPe7NSs5CxDRuYwT0w3/wBer2px/YrjxBbuwkP2ZVZQxAj+YHP1rGl3pq1sj48lm3bsZ57VfuJDc3+uxgLGbq1Cp/wEg/j0/Wo5bMuxBos7yWoY4DRP65LCtm5ZbnKDD5XI3Gub8M3YWybcp89WX5McEc5/pVvUHms5SQ5Ck5B65B6Vd09BO9zQ8Tqsmi6XOjjzlgw+eT95sgfhismQf6K4yrh1AOOQQea2IX/tTQLlWAE8HzgDv9K5SyeS4h+zoh8zeTtxyMVKadi/UX54Y1WUfKpBHHT05/pWlcT/ANohJBDtBxwnQVTMmFMTnc2OTjGfwp+msIriBot5jyVx90hvX2FKaRSdti/NEt47OB5hUAFuuRirmkXjQONgKOhGNw+99Kr2CPbvKsbsC4+ZSOue1OlgaxkWdhlCecHNLyYddTspdPXV0aZP9exzsA4PFZWreEobmxjnjAWQrhvTeO3sK2PCxd1VRudJPnQdc5649q6Kx01QHHEsTK2EJzgt/EO1VGVgaR4Hc6TJHcuTGVx8u48ZpltYR3Dsojy2ev8ACT616V4ksYLFDbzje75aPeoy/qD6CuB1GK6t227Vhi6KI/T61crPYdnawf2SdPUyXEyNyD5cLbz9Ce1bGn6nAyRx+R5EZ9B8341gWl2qMUnyOnzDqK2be2jDKd3ynoQOv1qDPVHQ6bNtmZZMtFIw6j+XpW8LK38li6biThXPJWucs7l7aRd0QkiC5bjn8K3o7zZ80IdrUnO9iCR7ECrjvqJu5Np1l9ljYzblLEeW2BtNaFhdTWcmIiQQeGPUGiOFLoy+S0fkk7/KmGd/0PardtBFb3DhtoiI4fHIParcUyObU1dP1S5nkKiaRZEIIjzge+K9AtNbiFhASh80DaWzyvsfU+9easPs80XmKomf5lMYwG/wFaJvZzdtKx3g9HzyfY1yzw8Zbbm9Oq0z0Cy1i4nZTLPJFAedqng4ra1G6m1825DiWOHEaGTjaB0H/wBauC0fVoZHVC4E39wnmusWQyWfm5yqkAKnTv3rw6tCUJHp06iepFJd6hpM1xCLh4lPysi/cPsQa6hdUW90L7R5OdThCqzL/wAtE9c+1R22gJ4k0Zr6O5jt/IRRO8x4ds8Bff2/Gs/7MUuSsLv9mMeJEZsAtj+Vc1l8SN3aT0LdtcHWruK484+fjyhCw7Dpz+FdBqmvNpVgl68zNOjhPKjXIkTgNyPTNcx4f0qa71J5oYpSIV+eeLP7nI4Jx0P1rSt455baDSI7Z5oZXyh6BmPfcePrSUXKLkyG1ex3ck3kx2sir5sMq5Y55APT61ShaWRwjhntgPllY9/TNW7bT2OhpvO2SLhwR93t0p2kQx3mkSSfaI/MimJT58Lt9R3zXXQV1ZmM2lqc7rmnQ3SB7MyR/Pzu5JwfT0qKaAafp1w2QrMpGP72a2r5WivFlgcuE+8pwRjHPFYWsEC2kXaDJL91s8jHpUSik72Not6HEtFvklGGXd17Vc8OEWeqoTxGcq4PQ1ZstAurmeWMKRgb1c9CuOSCeuKivIU014mjuPtBDqjoq8DJ/vVzTj1Nm1sdWbg2K6jLFiK4eZRA4OCi45JHXORWW2s6xepO91fTlY1DHYQQecYwf/10/WNJeUNalpYpgR+9DZB+gqfQ7Gectbqjy5QozspUMeoz261ah7pnoa3w/uLi5a9j8pJnkcYjfpwM7/r0rf8ACGtyXOtE3ELKkc4QhkxwTjirfg7R9O0bSGF9GX1MOWJU48luwyO/tVC+TWx4mSGBP9BgMVx8hGWUn5h7nIP5VrTgorXcynZp6Hqlw0ct/wDYsLlZNpZO3vivJfiX4cuFkjuvtsMqNMFdRKMx5Ix9D04NeseLfE1rp8dtdxtGplVWTACkN35r508VavDq+qS3NvvjViVaNjjnPPtXXXrJRRz4eLWqKWq6c39rQXRldMgxPGq8fX271k6nZxaJczWicpGchm5IB5HNbJ1jbbpJIfOkQ7fLckcVkeJrmG8uLhnUqAEBZec8dK8uElNtHpJu+pF9qiljAeTbgYHvUXywj5cspHGK0o/CZa3tZPtMMHmlVUyZOc8Z4rcv/AstlGFaaCQMoUTRuApPTK5/lVezc9mJyRl6FHGmSTlm6E8celbN3/o1vHJMjCND8gz39aoWGkPFdqJCYwOA7/dOP8iuw13w7nT2hu3ANuuVZhjJ6kEdfYGtacGnaRnJ62ucZLqDPeCcEq565GcitG2nl1hJITK2+BfMLgggD0+tV5LXy9Ohm+Uvg5iXll6cH86oWt9Hompbox+6mDBo+5B4NOULahbmWh1b6nBPoxtAc7/mUDkZIq3aWjRaVDHJggAP0zhsc1zZXzWtWtypkjxhOxX+tdbb3lv5SRzGRZJUYxhI8g+/sKjZ3RLViGxcGQtkY54PHPrTp9RdLGXyFzLsK4/xqoHaGKNA2+dgfMkxnj0qSytx5b/MAScMzkDmqRBjWVlc3ZjCoWyPmz2ra06wksZiu45PUE8VJLA1haPKi5QD5mzipNPfzIUlD8N0PrTl3HzO1ieZEmH2aYmOOVCrNHnnmrGmwxRXFxFGzPHsAEjLimNceW+1kQxk8nuvqRWd4evpZ7q5V3BMbFQMYGRRdqzSJd7GzNcPakMi5kz83biuh125RdK0+JVwxRmJ7DnpWMUae5huGkXZ92Tdzn2qxq1zFeTiEKNqLtBByprrTd7oxOUuBneRkbHDbum4d6u2epRwMTJlreQjY/p7U/UliYRpF1XO4EfeqhFagW4iOFAYuAfWpa6mhrXRVoZdqq7kgoynH51yt4txaSM0bvDIeuK3LW4KRbZRjpsYc89wfT61S1FiTvLDIO3mp97qOLditaam13CbO6Kdgrt0WsnUrQ2s8iZEwwSksYO1h6/T3pLlHklNseCQSc9/Y1sW0kMNvIDE+Uj27XYlSfUenFYrR6Fo5n4czN/wnnh67YlPL1EITn7qspByfxq7qll53jbXJ2Xyl/tCWR4sYHXHH5VHDp5lvkubGNomSVJgo/hIYH+lbniGLPxI1Ux4aCVxIhPfIyf1NWmndIFo7kjXNrqWjalbqh3O6AyMBlO52/X0rmWtIL3UTCJAzxc+WvXAHJ/SunNi1gglcKI4WLuQT82ex/8ArVy9zE8V01xFuCrwXX37GlytKyHfoPnlMZLR5Y7wygcDPQCvS9ae1h8MW8lgrS6hZW6mSMr94feIXHJPJrzto8Wq7WV5iNwHdT6GrsuqTarMj20zJNAQCp/j244zU26kyT3R1ljbG2cajPC0dsCJcykMpBHQDkHr9aY/hGPTbG4v0llkgmUnyi4bac5OMDOT6c1b1jXYbjQiIBtSdEV1YYeGX2H16Hvmo3vJdH8HWdvfMI3meRiGOPmJwpB/pWsZbaGV2cJPAkDFADhZVfB4wM8itW+1uBLM27wtliQuRwAe4PrXMaq0kMrxl3aIqVIkJLYParrSXGsWNhC0677WPYDI4UMM5BOe9RKydzZFqxZoZ55of+WilPTj0qTXbaCCOCRCXSVcFmHRh1FVb8mxvYbOGUzOjK7q64yD1X/69bWvqbmcrcCOxCMG8o/McAfw4pp2ZGz1KmjabBdz29tLLiWaUBQP7vqTU19ptjf6jPZWxe38qQqPMO4SEeh/z0rT0uAagRdwkJEwwjqfnU9vy4rj9bkks7zKk70bO8dT9KlXvcqPvGtafatE8MWtv5zWt35sjusTdAT37GsK9upCpeR92f4s1o61qv2q2s7xto+2AARrwVxx8w9yM1Yh0IvpFyT810JF2x852YO44/Krum1cWi0M+wvDFZTrJIyLLHtyBwR34rYmWK00u3kZXS4CgqJ0IEqf3ge/cVy9xIYwUxuHOfSuu1Hn4faDLuJlgRonLZJCh+AfwNS4qMkmDlYzYViMrAkjIyMfdyelb9hMtpoctlcZWW64dscgA9q5vSC3mB5n/wBGL/dzkj8K39XPmFyhXaoIUjuPYULWQr30Y2wvAIbqxzvaFt8chOCy45rAmm8xXTaGGdytjrUtnJHBIsiyllZfm7lQeP5VZuLQW53I3mKe/p/hV3cW7oSZXtLYPFIHl8kbflx6+lbWt6cI7SzdOD5Yc/Xkc/lWBJdhA4VAQMb1H9011Fz5l3o8cqsWYLtZexTjB/nUJ+8PY4wu6tIGG444OMc1Ja3EZnl2bklYDcQOPatKzit5IpZpLd55Q3TfgkDpn2FS2aJq6PAsSoUXdkDqo5PPfpVcqvZlXuanh/8AdSFdwLsu1z05/pUut2xguowwwD145NZPnuJQ8ed8PytGB95fX3rob3Go6dA+7EoUMX9eaUbqViXoY0amaJsYZ4mOQvGBUcGWWUO54GV46n0qK8kMauvb1HU1BZszIuRhvQ9q32RGr0NC0barZ+6Rg5GDVe4tyzZD5wehpZGKptwTznNOtbZ5Izu4PIzSSe4lG2pnpaiKd2AzuXaFWs+fMthcxSBcxggEN+VbKBvPljCk+WAwyOCKqW9usrTrkDKMxB745P8AKsZXejOiOxa0HVDqEMFrOyqka8Fj0YL+melZt/EXu5eACjYJzzVPSP316kUZVdz7T5hwOfeui1nSls2lRFVSDscRgkK2O9Yr3XYNjH05idUaJl3L5DkbemMc5Fb2jQ7LuCdsSxgrIjnovvWLZbbTTLm8kYNImFG0YwDwa6eyit4rKN4pSUkIXyWH+rPSr0vciTM26ybS+hfaYTMSjKoH4/rWUJYlGMA44ya3tWXJlhceXNFIY2GPlz6iuaMEYJ/efpWrYJ2H6XpDXlpcRxllWdflPbjpzWloGhJa38LyTQw4kBIL5Y4GcEjOK2PAWlHXL+7t7iQxbIA8O0AfeOMgfjXPWfha5m1XULZ5ZQLZ/L2iPLPIHxtPpxzVKLloi3ba56TpmItSu41zNd3NqbuONmHOCAwx1HBzkelS2t4be4PmIyxdFU4+U45zWa0bWOvgL5U+sRp5t9fyYEVjDjAiU93IP4VcTyIpklgilksXJ3s77sjtj1zXRCPKcU3zOxeleNJJDhd7gSkseJM9NvoPatr4f20lzLdyhQGkfG0dCoFc/wCeJ13bCsmSu0kce2O1dp4G3W9qsaMBNLlN7dFH+NXZcxFmo3LSgWd95SqGeU5IPT05p1lfi31W6kchY4oXjaPruYHqB7Ul46xzNviy6nYzJyx54z7CsnXrlLS/ewinDPEuHVfu7j/Wt4yS3MLOWh5t8Qb+8XXLm1toZfIkktLxRAu9XdDli3cdfzHNc7qHhVbjx5qM9xcva2NxbtJH5eQZmyGVT6Kc8++PrXrd/pMY0RtU1K+GnuYtj2qKpWQdO/NcZ4r1e2F74e026tJEu70iSK+dvlWEcFCPXjr7+1RUnG1mb021okcLeWc2Y7NIJpGZWdgefTp6cV0uk+Dp9JvLS7t7mOO2ARxb5Abccc+wHcdeK3rvRZ08UxXEE8q2CxiIo33yONwI78jj6VDfLMkRPywqnO887R61wzaitDsUlLQyL+R9P8Uao7gXEksrMzwjje3c1ONJv7u4ijji3hcmVUIzEe4YE/jxVTxF4iS0jt5YPLnF1J5TSx/dZcdR61Ssy2mTs1vcP5qSZ8iVuqntk1x3urotLS6NvV5/7Ns/s1rLsmhYSkltmz6fWqlr4niuYZPJ+SSR1j+0/wASyHoM+tWr8y3jpNAWjZkMbSOoYbSOQf8AHtWGlvp2heXOitM8WXUq37s/h35xV2e7BaLYg8babFBEIJmKPbN5zlTli5Hf0ra8Cm8i064aeZfIkjLRyyR5bd/CQfSuNTxGdUuJlubFJp9py7gghc+3Bx/Sug0u7VtIMWnmUW+TKwnkw74/hHqoPQD61F7vU2afLY3NI0K+8QXEcLvCT5u2YCUbWUjOdo6de9dje2407S2srKVftEeRl+VU/Qe1c54UlsrDwk+sSRw2BupFErEkqh6YJz1P5Crj6ymqSwJp8odFly8uM8YycVrzqKscvNd2M59AS509mkuWFw7bS0cWOAee/wBcU+PxJPpcFtZWzAWe3y3gVQUaP19znn2qGTxFvgvbuKHZDbkrhh1AOC3vzUckiXMC3SeTO8sqyRwkbFC8bunY5PNYTaktHYtPXUzopLYeII7acyXukWyiSOW3kwd3YDjJ/wDrVpT+IbSW/vLaVxaywnyz9o/1koHQBu4GTxVtJ54fEIXyrSOwjm2FoX8zfH164Gfxwawr3wpaeI7hYy7ZMmJGX+DPTdzwOhqlFpaaF6NmnZi1nj1K+2iK0tdvkREbWkLcMxHfnv3zTHhVtZk0y7mcNPHi4t5RjywMEBu+enWq+kRHREnjubhZdsghXKlmI9cdfxq7rmlPYXE10UmkcQCSW7iXeFi6j5u+OeO2Kys27dROyejOr0fT7S0hNu6pe6aY9rQBSWUHgjngke1cbdfC+609I7rRryJJvMIFi8hw0e7j5iPSq+r6nqPhK0jvIkuLmJykiZX/AFsbdWA7D39q6yXxba2Ngl5czR25Vj+5kVmYcdOBnvW/tHFWkhLR3RzPjb4b32suNQsbR3voVXdCFCrJjuDgcf4dKrXPw31DUdJCqTBdSbQv2hQBjHIOD90ev6V6Do3jSK7tjcrdN5W0uXCnIAGcEcfhXB618WBqi6gLGOZbnO1XbiNV9fVmPXtil7WL2iUnIp3XhHWNC11by6jijisLVJFvIiWV2A2/KSPY8ds1PBNLeX3nXKFFj5LcASjHQ4/pWhe6guqaHbpcOsczW+yf5S5LYB3DHrWV4TkvodAd7ho51YmOYmI+auCdoH5dKipJXu0JXZt3cKmKxvo7aJofKMKXrlkkG5wcAA4Iz6jNdVo1/HJZrbXMkUYV9wJT5mXvj1rzSTxJ4h8k3CTh9Mt5VgWKL5VJJ+6euW/wrpfEk8kmv2cN1btqaRyokSp9wxFh8rEDDHH49O1Cu1fqRyNbnT+KpdM03wlqWpWUaxPannB/1mQSPpzXGXHhJvEvw+8O39tGd9n5k7xx/ePmAfy4/wAmuw1iwtrTTtXtRZeVayRiWO0OcBf5sc1xviq9udP8OQaho7G0h0yMytHGeF543DOT2rppylJWm7htrFnPaHpEmv3T+cpK2wKpOeMMP4Sa9L8I6Qs1pq1xfKl3LaKIxCTnHQ5/LNecaB461zxnZ6pY2X2PTbiONby5eCMgykkAEA8DnHA45rs/DGpX0axS364v3tWiv1jI3FgD1A6cY/xpNPqinNvRo2tO8S6Zf2Ee+RbJpSdsLyZbj7vTseOtanh1n1K5laUHYqdXOW3Z6flXO2umJrOo6NdRoyWpjaee1Cfe5wuPX3ArstKXy9VyR/o/kvuiUdXP3SPp6ULRmb0JNWg+z6bNceZtZP8Almh+Yr3wK8s1DV7ewu1mlnmlimP7pQdyo38LKe3v2r1W3v43SZn8t1IKheueMc1wfiTwomnynaonhmO50+6Aze54A5qpJTWgQ7MxLvWdQ8J6fdak1sJpbi4UuJhlWDcEgeuBWxqEC3iRsoDJP5dxEQBye/H1yM1yjrLY25SUC4ijwPs7tz/vLg8D9fSu20WESeHSInLSq4a3b/nmMHj/AOvUctjRNIm0aUXD5lBWdSRLFuGQeMY/Tiqvispqz6fpM7GONrjesoGQCB3PpWo0e+4sp4kCmOM+cQv3mzwQfpWNrM0Wpam9kXaLzYXmEnHyFOTjuD0HpTV+hPW5Uiums7lE+xtA9sxjklY5Vh7D3rn7LzdbvdVWNGlWInyQ4+5wNzL79RVi21621WORwJBsjJLAenAz6msLUtan0e0juYleKWYsI8NsOBj5j+dTqjRIw7qKKxuHtjl9wwS7FmB7HNJLZz6YsccbpLcPCXbawO0e/vip7q9h8QW4aVfJIwW2cMSCDkfl+NauvbIvGOtalbNAbaOBYreDZ8sheIbiPTBJ/GkrSL5raHDLD5ZWRHy0o++DVixknnuUeaSTysAFlHb1561FA81jasQBJOPmXd93P+FdPrjC78Kw6nCoAu2RWtU4KsF5IHYE1PLFFS01KT6FDLe39uVzHcxecHxjy2HJ/HFVdU0xrLT7O83eYGO1WB3bVB5rsdTtk0ZI5HjCJeOkXlt1VjjOT296JtPsNJimjv5Em024HlwiPlo27ZPr9KtrzFzmHfxS6/4TtbiJkVYZQ6hvvkL6e1bGlxf8JTb6lq08Ec7RWsYjVQcsQwUlVHU9PzptpaCyspNKFlI11CXcYOCRjv8AlTPDuv3EWnGbSriO3jjciaBFO47exI6DIzxRF8ttDKV2F1ZarrdnJpMix2rwxtcSx3ClXjiH8Wf0/GuX0P8Asnw666ld3BWGbcllK/McrD0b6/0rUm8bXGt63qMouljkvYhayykcLAPvf571wWttA2lKibrnTLdz9iSU4SLn5nUds8ZNW5KS0IV+p32oaVrT3VtLc+UJpJFukt3kCn5SCMkngYH86wvG3xosjeyFIIbK3C4FpEoCBgMEYXrk9wK8c8efFG91B7W3trmeXyV2Pcs2AF7KvsPevOdT1K4mkLxyuJD8wcntn3qqdKT2InOx2fiLxS2q5nldWl5YQdFjH9T71hXniS8upIo2kVI4lGxEHT3zXPW88qhWkxvY/wAPOPrWisD3TCRYwX4GAeMV69Gmo6M4Z1HLQntX2NvlYEE9epP496l1QtqEw8hY4kbC46KPx7VlXV+LIrCcl2Bx37elFtqbWFitoQjSE5LZyWGOhrqRzmyt89lb2qbYvJG6MODkk9+KxtYmMYeFZn2D59y4yGH86ztSuJDEk0TNlX5XuM9j/nvUF3qDXgZm+WTqWHrRdgkW7C5mvrG4gwvnKS4AHB//AF1Qtb4Wz30Xl/uZgDIB3I7VL4fuJZpp2WVYJoQXHHDjHT61Ql8zz3YqUJ/hPFJvSw9Oo+NzJaXFvCmBGPOjJIH4VLqM8F1o+lM2GuEZy2BwCR61m20/kzKhA4yPpV77PtgljJYxyKcEDt/WhICG2uJI/LaQl1Xg8/dGeorRuLo2+q2s0mBEeNw/iB4IxVFoEgVjHuZSg4cYOccjFWbJIdSs0RwRgZCtyQR6VMhpaCGwfS/EV7CxHz/NGh6bSMg1ZuJPtdiiOCZAMptHOfSm6rbTXFlBeRHdPanG8dHX0P61BcTG4ihuYgAjHJ2/wmqjuIk0G/a2vkDZEVzmKT1OKh1aAaFqyNE/yj5lZe4pgw9hkcEt8vHO4fyrS1C1GtaMkqH96gG4L1Uioa94tX6mdNFH9qjn2kwyH589Bx2qlZB4TcxOmXCloWB6f5FWrYu9m8AUl+HQ+q9/rUDkeUJlAJXqBnmnZF2RuxCO7ht7iHLYwX28bW9RW7/Z0N7pku/cW6Oi9AccH2+ntXP+H5I9Pn8tyAt0C0QK57YPH9a6Gwne0G5mPksdjkcnaeh/D3qBJ62LegSyrpNqsjGOa1wqqvdRkn+ddlp0kjWl15X7yBUWeIjjCHqP9o+4ri7JAl4wB3Qx5JcDqPVV6n6V1odrCyimRd0ZcIW7YNJDaTOa8eMNSsUuoAPtEQCcdl9cV5bdXoe4JycHg5PevV9RnhtZPNZTJCG+YE4rzjxnaIuqyPBGI7fG5ABwM+/rW260F6FH7EksfG3Ofvnq3tWjpry6fJuKrJA3Gwn+H61gW93hgrNW3a7C4B+aLdlc9xUXsS9rHZ6E8UsbIjCZWbfIijLxgdq0YIEt7lvKQjcNwHUMK5W13xzh4MxD2P3h6Gu10uWHULRUt/8AR7rOC7kDB9QTWkWjNjWjZJGubcEbcdOqH6VrWub1VeNQJQhLovRvf2rMb7THM7IVjnYYK9FeprSJppS8ewSrw0POc+9XZvUT1NSNg0yAsWVTh0bgipzIlusnmMSAvTv16isyUzXUTlJkNyRtOOAfY/pU9tNutdsjusoAwep9xV2SRNtS1AzwzC5gJa2yMNjDKfQ13fh+Uay6eRIFmRSZIM/fHqo9favPd8UE6yncYz1UZ2n6+lTQPJZTi6tpGUhgykHOw9ua5qsPaI3hUcT6B0W9g03SRZXEKpHdn7ZAzkFScEBl9OuKZZXlraxTJJZRXM4bBhudy4P95dpHNea6H4hs5ws9ypZJgECB8CGbsw/u5/I11OhWQ1u/Fsjt9pjYAKX56epNfN14ODsepRndancaV4hvPDmn6jFp8EEFtfH9+JIy6kbcbevHGaq+GdYv9M1G0spfMnt5svHK+MxEfdYH8hVzTtMSSGSO6mdRGDjdz+YpvhS2kudQu0kuXm2gC3faGAHpntjms9JRKaW5satqd3Y6BqzNEJrm7feREuMe65+nSsnw9piCwhmvA7Z+cR8kAfStTUv7QivWXMTQiMDldvPeqFxq11BLNCA0Fwhx5qE8+4rVy5Y2Fy8xburkNDPNAAQnLEVnrpr6lCLjzI2ghkV8qMEDqVP15punX86vMrwh4phtfcMY/LimLqiwSRi0X7OhJRlPPHv+VZX7miV9ihreofaZJjASsJYlUH8PtWVbW+795cAlVKttH8Zz0rpJLOyvVZfOSJt27c2QSf7uBTJb3+zQbXzrZ9km10ltQSrcfxE1N4vZjurWNe4uYLqVpVjaEBQRt55x0xT9N8cwCzukghkkJGcN8rbhwRip9Ns4mupYrgrAZFDxgE7enr6ms1PC6adqEjIMpI+9SGB2k9q1im47kuxreLdsuiaXPFNcWRum2lEJLoOe/c5qHwpqU+m3MyTWU87tF5Yk6OBz82T1xzWzrEQXRLSzuE3JAheNlAyue/1rhdagv9S1bT9O0+QvJKA0kyvwiehPr04+vpWvLzJdyHotWaHxP8VR2cWlQWcjbPO3XGTkbSvA59x2rkdWtJsrdRRH7NIu4Hfz+I/rW14s0q18u3t7mOUtD+7e5j5IQcng9TnNUttnGuFDkzIMSFiWGOmB2+lZzUm99DSHuxTRiadp0mrXktv5ohI2kFlzn2qfX9JNlrOoxkEyBv8AVY6e30roNLht7W9iu0wsYZVzxu35GDWv4rtlufF99dRONj4KnoOec5pQhF3synN9Ti1nubnQD9lcrLA4Zi7gbVzyVHr04q3FqOoT2QiEqS2/B2Mnf1Bzx+VTacLWy1bU7eRSYXXyTk56859PSoJIRZ3AiiYELwrA8H3zUcq5nqJpM6efxHY+IYdMs4bH7LfWyGJwgIEiHuM9TkD/ADxXUWGhXF3oksV3KXuyxQbuDs7Z9e1eaw69LYTi8mjR3U53JxgflXrK+Ipf7B0++mKh3GBnkBT93+taRetmQ00c3rmi2nhfTIl1CC4SWdP3zIQPLIPBXHPPpXDR6ZZ6rrSQWU07t0D3Khcse2BXRalcSSi+tr+4a4tJDujdMOVPpt6iq3ha3jtdXs0lkUffZJz8pXapIJ/lWlSTa90aVlc19P8AA+pWMUqTwiKeMNL8390Z6ep6UeEb1tStHWRSZYcA7uWAJPP0qt4s+IV3PqulNaOTaxsFnGfv84w3t3rU0N/7O8TSSW1lILadWWdTgbmyMEe3WocrLbUz5nbUu3Fp9juVeGNZHBwdy8EVmXOhNc3UQ80hDIGbHZevFdjcgpIzH5JNvGV5x71kXzJGFdXEkbnqoyCRWulirli3sVEbW65cNwSw61RurNbVfLO0IvPXFWbDUTOwA8yBlB4757HNZuoFr9UglmXaoIO5eTWegr9GRRTJfHGSB7Cp9PhVWmRQBsPYcj0NQWemm0ZR5gaIdcD5h+FaemJieYoQWbGQ3I4pRCVmiwIxJHEQp3AEFR3Pc4qFyI1IddrA4J96vtCbeXzHO4MMbARWTc7Zw+QQVOQvf61vqkY3s7EMkolfBBBU/L9KgbdFcAEAA8MCMkVPbMd/zKSmD36VHta4GTnbGR25bv1pJ9GUn0I70tCgKDK9G21DcNG0W4uF/h2Ecn3zVu4dixZVJO3BXsRWZcIGMcsTFo8YZCMH6/59actyrlO4tFnvrSYjOGxIqnHGOoq34iuLe2n/ANCEnlghSko+bGOh9adGYlMSby0snzIW/KszVpvPkJdiZFO3OaVktylfoQ/ap9NHmQDgtkjs3fBrvdX021fVbbWmIjW50xJhH1VCF4H1P9K4G3SNrd2Vx5oU/IzHJPsK7LxJcxWfhTw5L53nSvp6R7ccuASM/QVMI3luD1djjbzWvtGn3NtJlUndZjk/MMDgD86xra+eCF7a4YlCNxxzx1zVjWDFbfMxVkZcj/CqvkK9osm4F5eEGP0NVUSSFtobdrbTST2brtNuJ0kEkZJYr3//AFVlrcNYa7cyIMxSTtINvcV1/wALbUrd6hb3G5TZWr3CgD7mF4/X+VcXBKZrOKSXbHMq4JHc+o9KyjDmi20Unbc6q4upHuLWMR+XJdKdjtjBI5yPQCrvj+2n1XyNJaMt5ECMZFONrYDEEdfxqtDCdXi8I2a7En3SYfHznLNhW7AD196s67eC6ljuZopsmUISpy67eOSOoGMVMZOGqJ6nP6hp/wDxL7eSUGNyfIQt/wAtGH9MYqnc6OIXVJASExvG3OK9Jh02DW9AW7ZAba3cNAw/vH72ff3rh9Rvmnn1IMpL+Z+7x6Y6H/H2rSF2rl3uZsV8PtMlx56SXDMSnGSn51ZudQOoWcTFfLuYnJkYf8tB6/8A1qzPsElvtllzb7hnaepFWwhjRV2M5J4RTz2pPe5NjrNJuPsfhi6Tfh3lWVc/e6MMfTpXF3rf2i7KHCyEgfN0HPNbmpa2PMngAUM0SRuhPCMO49DxjFclcu8F04cbWPJHejlKije1TRZriCS0CNsjTIY8gZxkitm21mODTJJXYNcbVjUg8kBcVL4E1OW20q5aQRywrwXnXOAR0+tO0T+zrjXAbuO3vBO5wj5URfjkc/pg0la15dCW7LU4kNu6KDuPc962NI1Taz6fqDOYJDhWJ4Q+ldjeeE9Nn0Z9QWNLWZZGHk7MhgD19hivPZbZZLW4O3NwrcEdCvtXRLlnG6Ivc6jSNJa282A/O+/KMOfkHb/69VryYNrBCDgYAQdFIroUlSw0qCWU5mngBQdCoHHP5Vx8FxHFeswOfmLE5zg1Cfu3Hq9iZ7VppfMQDBOCPb0qS6dtM1CIbvOiZQGB4x7GkS4Ms8bxkbXOenBqWeX7TLJLKQJQRxSvf4g23JbKwSZ5nVBLDJ0H8Qx/Suu8K3dvfpqNlJEoWOPAJ/vdQPauE0vU5dO1N3RsJMpDxr0YVp6P4nTQNSYwQyTxXR2yKwyyj14644pP3dUJ3exUu1ew1C9t9jBg+35h83r/AJ+lXfDqvFDeMBhDgM3sa6LV7e31Meb5yLJwVlwTn0FcxKr2ssinO3aVODwR9K0m+dXKtfYnhsbiG6NwPXHHOBWzeKkNs8qYKgBcN1ye4FVPDNz9ptp4mDN5ETOJD95sDIBqCwc38zPgFn+UIO49/wBawjLqxsoeUZ4pgQeBuGO2OtQwsrIfmCE8bzWtJat58kVvzGwICk8kY5rBt5mlTyeGKkr0wfpW/mTa5ooWMoUkmLbwT61H9uNu57r0qOW4dEREyWHGCajRgykzLtI7Z6UXC3c0ZbmKSwm2kAlNnTk+tc3Y6nHHG/yb3VGiBbqB0NaU9xG1twwOAQR71zkCvZSyX0aqwTJKPyHHfj/CsHdvUuJWiuTayl8ZIOOnPXrXcafdvNaXtmSvnqEZnJ5bjgg9+vSuGeNrm4jUgZkbg9fwqW21OaGRySchsMc9RSlHW4X5mb50+S5tZLdlLs7jjp35IrpBm2u2tmx8sa4C9VOBTdL1hY9Fs4TBGzli6z92j7c9+9XdM09LrWmvYY2Mn3SZuVbP1qk01YiTuZmpus9ziSMedOu0A9Nw7/U96517OdXYGN8g9l/+vXVeLNLSa8jghZlvF2ypJ2Ug/MMfTj8a1l0LzFDPbtvYZPHf86323ZcZJIwPAerzy2BvlthHe2J2qBny5Vx91gedo45znit3S7x55otXREl1C9OLbaMAM3ViDxgdiawPDetmOSW1RBb2cnzXDBc8ew9eK1dGuBM2YQ+9c7XVtuwZ+Uj04xUJ2d0TPe5yaxX1xrt5ZSTzT2RnDy3Yxtmkxk+/rjPWuw8J65Jr3hO8MpWKG01AwSRAAM+QDHlvz4rmfGM0VlNZX1ntt4oMo5jzlp8n58dgRWl8GoZzY+KXuMPaSeTcqzybcnJ+ZR3xjH0zXVSlF6GVRe7dHSyPKb23McTxBn2sSwJIxwa7DSL0W0II3SIG6rwSfb/CuQuLomFb+EmWOU7wBxiuk0q1a9trSGEMHW4E0hTkmMDkY+vNOo3zaGS1idJe3M+l3Ns0Y2vK2fLbqG7A1jXF0kV1POsCrPIx3lgCobPzcdzWpYXGoaiubu1W3vFYiFY23Bh2bPrWDDYT6VpKQ3Li4dZJJlCA5RmOTye+K6Yq8byOd3Tsijq1xHrF9OsyrIkf7pBjgqO+Kqap4fg8Q29hcTSRj+yiSA+SZEPWM+1Sx3UUckyRbxGRuZM/MfqfTP51X1GyvoNLZ7OJpHnUhkzhUGckmvMknzHfGPQNsV3qq6j5jW8cjFkVn+UHsMd6j1eMXi6noAfY91AWaQ8ZdTny/b/61aFhax6TYxT6lIkiIqmOJCHL+vT0/PpVUQrq2rLJ9jluIg++RXXG/wDDripa7lp66HmOn2p/sdImI+02kwBifnGDzj/Pet++s7TUNRlu4gUhWAMqtJuKupwQfXIOfwrr77wjF/aT6tZkedK5FxbOMqcnPT1rj/Ed+1k6W8dqYZXLbhjAUD+tQ0o6o0V5vQ09H1S2l0bUbZZF8vaJCVYBo2zjj+orLufB8t74Nvpp1S3vXwVi3bWded2FPXsaxdMujpl7DLPGsttc5SVGGVPsa63XNut6FpNhBfq17aBiHdipx1A4HoAMVmnzb7jleD0PPvC9vLda9HaXQXrsyxzlGHf1NdXqdlpNlLBbSzh0tTiJUBBZu5HoKs6XpuoI1mXsbO/1NJfME0rFMRZx8oB+Y5yM+1cZr7yQ+I761lIYJMVkiYZMRz90miUV3G5OTN/xtfw2fhOCxtnKaZcTCUKq4ZWVs5PtmqGneOLu62pMII+AoW2j8sPjuR61zeo37pbRQzK0sRYrtB5UetX9D8LTX4gmsX3iN/MZmYKFXPPWsXcpRSV2dzfbI0S0jBeCdVWcoPlCnk5PQ49PatjSJbO006D+zbGG5ZT5Iui+0FU5w2Pm57E8dadZ3WmWum3VxpjWqXzQlrWyIBDkn5jt6EdeazJLltPsbiTdHHqchCqgXaqsfvZUdOP50WiYv3tzVjvbGHU4bSWNLS21LfCsZUGNHYZ3Ke34+lZRnlt9SukLshimNs8QQfvAMYPA55NY+obVutPuJdRheeF8RRq+GH+0B1PPeuljivJYtSu/tktsZJVmeGCNZDIcAZUdQenAqnN7EuyaF1mLUYL7RxcWyRrI7JIr8yuRwM5+6AMe9UNE8jW7+40yH/SZ1cJPFEMA5PPBI9D37Vq2dhciytItSAuYI23DzmLTKSeQR61keH/Cl1pOrO+miabUrifzWFxF5QODnO7k7RnFCk2U0jQ8QpqfiLR5l3xf2vHG0ASQbXhjQnCgeuMkfWuRuru2vtN0m1tUnW+EATUmeFlAcHGc+p9BkdKt+I/F9yWnu7eRBfzXzqz7Mqqg4IHvkVfkhvtYe11CPBthGzzqOAjDrx61DmpSs1qXCLSu0Fjbal4Zj1C2huoJkmtgjLPy2ByuCCNowe4/lXIy+HLvTbtLtY1lidfMMCMH3qeuMd/1roPEMn9sjTdWkC29n5Lae3lcLLIwDKx/Ad+tZthP9ivLeS3LO9r+5ZH+8Tnrz6CtW1aw03Zs2dTuGh04yWnmW6+XGkUqHHlv/POa1fB2oCdrmSMXP2iHKKQhNo7gclyfuk+tZrPC+m3ClTG2S0KyH5TJ3B9PrU1t4j/srw7q+i2UMbwTTCYFW+/wN0bEcnkZyPXFZqa6kNX2Kmn6fd2bPc6kDYWX2l5fLkx5ci9ivuT9DwPWt3w1cWN/arfi8kFrFOfMhGVlDAZyPQDjmsy4sNQtvDTXCFTG7oZFkXzGB9QM9sn8uhrTj8ODTrS+t5hE99JEkoCHKbiBtGf4cryR/wDroinL3hbblLwtql1e3N6Zrvzxch/nhYnC4OOv0zir+oW3kaVPE6LK00ZR0X5lZfeq+i2K6ZqwtTYvDA8G7hAoLfxMoH5Vt3sUUCMsKNNMqZjCOOB6k1tSE7XPIvDsUen6nrkqXT2Uawxzun8Um0/c9ccjgHnFeh/DfV7HXNWuL77NHFeXSsxIYgyR46Fen+FY19oltab5o41WeQMXPU8DJGfx6e9ZvhxrexmhuIWaC/huRLC4PyNHt+ZGHck9DTmuvMXpJXR3Y0+Z5xLaahJBeW0rKjx/Kyqc/KT0wPWu68M3HmI6wjdNBExYs2Oo5/GuTk1u+1TQhIkLW873LILEMu5kHOTjtnNUdN8eLY6//Zsq/LjZcSHrEcZxke3as3LW5Lu0dciQWpO0bRM3I9zXL/Ewz/aZbI+YbfVLdUVQOVCgZH5itzS9Qh1W0mmi2yM7MEjLd1Poexxmqvihb5tUjkuE/wCJRHAjpIyjMbkcjPTGa1jYhNHN/ZTbwMsqrHdJb+SzPhXHHH5elLo+m6lDbfZHlLDy12lMYDj+E46VJ4407+1b+y80tCZbfGUYgOQB82fzp3wzeC4vIrOJ3N7pweRJXlLKyHjOO57Z7Vdl8itLFsapqK6cscChk3bX3Hrzg1avLuKCzktJ7d5JJQv7yKTaSv1IyR6j2qa/tvsQhggBjt4maSVmBJfPbP8Ak1T1W2lmjjEG2UJKGSQtnZ+XcjirXKthOzOUli03w1A6WV5M8cigGQxgCPvuQ9zn1rmdWuh4itriNpBd+SnT+JAPWuy1G3tL7V5bN4spcsY2gTrE2M5A7H2rm9Pil0U6zDagXBu7ZrZAFBLAnDfpms56lxVtTltKj2KjkhVx8hYdfStK6uWXThFcySRrgtLcKucL6Ad/apYPC5ur9beQgWunqHkYMfkIxtDe9WfFUcl5o7XMF9C6TxskG35UGMcfXnrWS1dzSXkV/EPhiO0sdNSKR2W5t1mjdkIZ1PIz74q34VspGt5NOnQIbhSYmY/cIHr26VqeJtZ8698OML1J7GK1igVB96GQIFP06fyqrY63qFldzNdyW08Yl2I5jAJ9MkVT5WHM7WZmanr13qWn2NtdRqgsVbyyOC+TyTVHTtQ/tHTXhu18x4JBgA++c/hxW7easJ7dludFtZi5Km5t5GjkHOenT9K5mee1mMz2sTQwgbGBbdg+5qeWFrpkrXodmt1/auiR3bW0y3Bn+ywSxvt3HouT6Z/lXKRXB8Jw6sXxBIqvFLvXCl2+8p9M561Homu3mi3UM6XbLbxKQIeqnPqP61z/AI78Z2kNtb319BM9nf3azGBkLC4deBJ/ug9fcVUG3oElymH4k1dfB2sfZHikitFgjd7Sb75JGSrD0PH1rhPGXjabxbO8s/lWGnQ8mzteIyf4V9TnqR0rS+IU093rtxqepujy6jGs1sF4V49vBX0UYx+FeOa7qbpdeUsxkgTkOAAMnqMf19q6o0lJqxzSnZak+q3LPc/f/dEj90P4PrVC+1CV3CiQbOP3v8XsB7elUbs+ZgxPsYYyV6n8aIj5wAkHzgZLDivVjTSsccpOehrafc7CoYtK+cZPatH7XIrSTpJxGhIQetYsMbSYdXBxyAODViBzbKxdeDxg9MetbOKaMkiVJItUv4WmIjlRRkdQDjn8TWRqk9xDFbrL8szMWIBHAq8zo8iSAZDn5WHUd+cUzWFNxdJDJjBXCEDBU/Wn8OiC1xdO1LzPLEi7xI+HQnkEDg5/pVe8ha1uJQAGjdsqQKjt4NyfJw6kkY6j3qf7Y1xCsci4miGDk/eFNMVmmUrW3MV3O64beMHHTGKZb3xW5dXw8RHBPX6c1ftBALnduYQvlSmfuGq1zYDzRLGQ23gjpkd6e4mhklslnITszHcZA3HlG/pUscsat5RUsWGAWP3T7UqW8k8Zi2cfeDEDn8aall58anhWycAjGDRdFRRJGvkyiOVi7YPHcinaIv2W6mVz8zHfGB0Hsafb2r3TpL0MRG4nHBqeSz8mdXH3EO0ORjn0pPXQH2LttcxQX72U2PImTkjnaT0P+fSorDSWijvNOJyxJkibscDt70t/AsscLwZ3diB91u9aUtpOLa1u4lyWOJFzypHcVmm0WkmjlrZWWeWJwcnp7NW14SuF0+7nt5Y8pckHBPBPT8qr6rZo13HPE2JEILAHp6ilv/3BguYwQQwDZPH1qt9hWaHX1j/YutEKC8WS6swyMHqvvVRLD7PNdwrnbIPNiZ+c+wrrFig1jSp1wfNcqUYnAX1FZE0H2i1hiwDdWRwnOCwJ6+5oTuUlc5+GOeSEEbpJ4iWHYjFdloFyklt5VwAYphty38LGse3sZbS9kn2yHdyY+pJ7g+1a626R3jxFW+ySgEexx0pT+G5SRqQRDTb63k2LdeUeUkyAR6cV0UNvcXFtqUCI7Jaj7Qrrz8hxnA74z+Vc7Kn+hQyE5uLSQeYDyHjrpIrhoY57i0bKujLsD9UbqDWUWmx2szgNT1MvbSOpLKr7HckbcGuW1aR5pHs/MZ/LB2hP4h64612N1o0azalDseK2aMTxcgbyeDj1wc9K5Sa2cRQXDnDINuCw6e9aXSG9Ecnd2/lOGIOU5XjmtnRb7ZKqzLw3AZT0NS3kLXR3CEbAOXB4Jz1FY5tZYwfK3A5wTnO2hpMxauek2krpbxIUWVFztO0bsdz71pWcUbfKr79/Csp2lCfXtmuM8OatPE0azK8nO0AHGR6/SumtZmVpDAQxfC7sZ2mmnYl2W51lvtu7ZUkbbMBhXx94ioXh/etKAySrwD0osrny4/36/MBlFXufWtFXhuGEU25Sw3bu/wD9etlJdSWrlGC5jE5IRY5Nn3SevqaNzdd4DryVPcf1qvNYskh3kiVScMO4ptpOZIm80AOCQsvdT9Per6E2tuX5rhggABKNwcc7DV+1u18lkYKNy7XXHBHqPf8AwrKctC8cijMrD7mOoqK1mEXnt5LsmcbHHMbetJDsado/9kosSgmFwcBjk49Dnr9a7Twpr8zNLdQ7bm5sFDPaty8kXGR715/HclrPyX3SBPmV/T2qzoesXGkalDPAcCJt3lnGJR3Brjr0I1Itrc3py5XY+mbHxJaeKLSxn06I2sN8207X3YOPfn86p+E7yTSJ3KI/kmTado+6c9a5TwzqdlYatY31hhdIvJVmKNjNvN/Ep9Op/wD111EVz5EHyjc7OxLexP8ASvmnBxk0z01Zo1PF/iF31xJrad0VlAdSu0hh14PSkh1f7XebCT5bIwd1GXNZGvTNrf8AZ1yoUsqtG+0cnGMHNRTkWuosUJEXybGA5yf/AK9aNJrmuUkaVvKdIuLmJyXRwGT/AGlpTHb3cZlVgpwflxzUNxbyC5CsfM2kAn19asx2fk3MwVSIiBhc8VCetxp9jIgVjcgJISQRgehq9PCdRTFwqvIHU5fqQGyanksf9Kh+zt5W87TuXIHHrTdQ06eGYKH/ANVIpbA5Kg5NDjfVIbaNy+eaeQSJhGZgV7Djt+lbQhjuvEEFw28QR5ZlC55OMcD6GnG0SZYZlC42ru2j1AyRRfs1m0r2iyGVI96GPI5Hr6VtCF1oZSfYr6nq93/asqwbGhIAAeMHnnkfnTb150a0u0iQuSsErIm0lM9eOuKoQahPBfiOdGKyx+cHdcsT9R0HP+NR3GqTpfW1u5G2Z/kUcfr2q+bkZLV1YtzaENV07XYRJsmgKSRkn+E8dTXGXdm1lL5AZZpvLyrL/F/9aux1HWvMvL54o2t0kTYx4575A9PasPWBA99pkuxZpvIIYxjaCc8bj2q58rWg6bezMnQkJv4UuiqAsC684zWybhDq2qQXH+lQq5jRl9cAgn2rkbDV5jrUU/l+V5ZLY5xkV0cFxHdXlzOcQmT95IWPU+1cq92b0Oh7amZNELi4YlSjEc4PAp/kqyBFBJB6gdaJbgJO5RTjpwc8Vbs5WgJYN8pxWi0d+5N9ClYaXd3t6baRFFu+AQx6c9a6zxTrUVxpMlnaPuitgsRZRgbgMjH5VktJezTo6zv5CgsPm6NU9n4cZNLWRiWErFsrxkk96EkndBo92cvYX9/9nS+VtskcgAkHBz2Fdr4Alg13Upr68t2SSJSkhB4VmBAYfj2rTstLW90Gw01II2S2yGMcfzqw7se/1rMuNPbw1qCSwFoXfny26Ovv24pWvqiLvdHN6j4be11FbUrh1kyR0x3Brs7a4ZdNhjAMexxvkcYJwRn6D/8AXR4jtLrVtVTVGjcQG3RS2OjqMYpdM057yBhdIUjdwT/tD2rWSvawndo62SRZbNrtQWhiT1z9Oa4TxFrdxa+U8TkBpAjxqc7lPGfauoYppk7QQ7mhQldhbKuv+Nclr2inaZopCI2O75GyQT0xRb3bEadTqLA+Rpq5k3swG2Q1iwTM8wOV85D/AKxOm4dx6Vf02WS5sY4RbOhC4YHkA/0yKgttIFrcyGZ/KQYkwvOSaxUXbUaV9SzDFL5nIKSMcsvdvwq5p0Usd0QRtXORx1FMiliEqtBv2jlfM+8PYmm+JNZt/CmjX2vXALwRlfMAOTk8DAq4q70QS2NS+mG9VTJA9eMVgTx/6ZGSWB56jtXH2/x08L3FwA88sLSDBSbI2n1zjFdTZ+KPD+qlfsfiHTLl2XdsFwAw9sHFauelpKxipLYuSlTHKDwzdCDyKVGMKBl5GPrU4hDlPnhlQ/xRurbfqQaq3kskG0Pwv8JxgEZ6is+aL1uaIhnmQRM+G3YyVJGarJKHVcJwRkZ7/Wlv5FkQBGyxIByarSOAAjMQi9R0xRzq+g+hFcwM5ZgdzxjKjHOKgeFHQFgMnnIrT8n7LHkDeOocGs5bYNNIysEVz8yY/MiqV3qUncjmQSMiwj94BxtXkmtz4h2Vzp2p6VZzKp8mwUxupyGGeCD+JqPwXbfa/F9jI6FoYWwQRwwJFbfxJCw+L7+3d1kPliWJj/ChGNv4VcLSbFzWeh5RfkuXVgvOevamaNLsubUiD7R8/wAiYyAauXdsZrqCKNCwk4BBq9o5Xw+ftLRp9ohyqwuu4L65HrUTSaLTO28EPNZ2WvyapYwm5v3CxlZMO8RX7pxxgY/WsTW/BkVovnRsYrUnAVgWMbeh9B70iRA+Cra6gIe6ub55iWk2bYxj5c+mf/11Y8OX07Sj7fuS1bPzhzKhQe5/z0qOaUY6bEK+6NXwzdWumX8VujYdYXInZMiJwPlBPbP9KrfY5E1lSZo/7PwZGdDxIzckY9M1uxWFjb2Op3tuWaG4tfklYYCjOBz+P/1q525tpBbJGisIHxEGA+63b5u1NRfJcLpnbadcWo028iijAgSCR1iToDtznH6145cr9k0+Jw3mSsPvqchl/hOfXnn0r0iySbQbmOGZ1AltpLby8/MZGUgHPtn8a4TXfClz4Z0eCGbdIysd27PBPt2qoJ2tIa0e5zW5rlVSVsrngj611Nnpi31/ByCjRGRmXkDaM54rEt7AI6NJErQ/xgnlfpXbeFb+N/CWtWNvBtex3XMTM+WMbYBTpz17dhWeikr7FXPL7h4RfGW4Je3myxVjjd+NNjvvM1yzNxulsmkCkn7yp0AHrUeqbPLhhzuAAw3bgUx9s0tuxBzEMDnitprsPQ7a9sDFpshtJSfm81UJwXUe1Lo9gupX9jcpIkaQgyzeYdok9h9fSsqxu5dTSFB811FuUgd0/wD1VeuLq2WwFla20kN2JFd5jJu3Ln7oHYVz7KxLV9juXK3WjPqEuYIM4QbuoJIGPWsS3kit75jHEJGKEMCu4MvU5H4VPLfXGpWemaXLGscGDN5g6EKcjmktY0bUY4Yxsl8tjvHQdO/rVKVomeq3INYUyq1xGHaLyjtU9xXJ+akEkZbDbyBmu68VQRLZsV/do4AJHGCRg4rhtQshC9qQrOo4PHBHqK3Xw6GiV0bDWpR4gMrHjCZGNwP9KZP8ysjMPl4zUd7qU06IWXbGqhU3e3FQ3YYxq68BhnHc1CldE2JpbdI7eOYsG5xtwc1WtNRW3eRdgbLbg7ZyPb6U97xUtQrgtICAq4/nUSxwTXqRhwGY4LHopx0NUn3A6Xw9etfn7ImXnYF155K/y4oQadLqcsNvezTXMqkMrptUc4I9Me9ZWnJLa3U4LqmEJicc4b0P1/rU0MtxaRT3BVY57ghpUTopx/M4+lZJNdSVzX0NPSWGjPcKTm3MBiyOGJ9ffHFUfD5FlPbeawMTylnlHRlzWTJrVxdWTJK+7Yx2E8nH1qfwfaR3KywXd60EcwDx55xJ6DjgUnoaarc3rTUYLqVp2k8ld7oUBztx0Ptn8q5ieRY7pZU3LIxw3ofetS9tYIGNtMFjnPWXorYPH61latG0Fw6oQ21QeBirV7bjRcui3krKgGcg5PQ+tZ9zctcSMw+QdNqjj3q9ptys2g7WH+lZxInqPT8KrC32R784Oeo704q8SHuONq4sg4BEROQ3qawLi5YZLbto9K6kuqWBiDZjJLAdgfUVzotI5LlI2IRicgnoPepVupovh0IdIuP3LzzsFdSQqg8E9vpVBQ0Ukg5wxyM8mrstmwubm3jcOqt99eh47Vl36S7co5OcKAfak7bCSZ29jfJ/ZWmyMAWtoTC/Pckn8OtdVpfiOKHyIFi2jgKw6k9h1rhNEmWPT3gePdvIwzf0q8sz6YVczxys2GQd1IPf0rH4diGtbI7DWm26lK5YxnGY1kHKn0NY48byRDY8bl14JCHBNc/ea/NqFwPtbM8+0hfUjsM96sQ+Y8KMUmBKg429P0q7tk8vc0tPkjg4wMht5/2z6Vcub+az0aS9tiFvLt/s7R5+6gwckeh7e4Nc1Lef6bFAhKhh5u491XBP+Fbklw1xtlCJb2ci71JIYkdOP1p89zWybMLVLprm0jEudkQ2r2x/ifeuk+EeUOsxu6i3mVMxSHGWXJGPz6VRkvrOBbe0VTIJiTM7YIHoPrW34b8MtLqLG0x5OQ6zcFUYdRn1x/8AXq6MmpXYqkYuDRt6kzNBJGiGKFDsViMZPfHtXT+CLsWM0UWWZFABJPJGehrzrW/Fzar4g/shl2xQyxQq83yyTu5CjGTyoPpk13NkZNFv40uY23p8rkc4wOhxXZUa+NHHC0Vys7lAz6nLcnKlRtRSOB3yKq6+wvNOgZt4lO5cHqjetZ15rTP/AGZdxMSbxykI5G4r7dqglF0zXEUwZxGShOPuv1/l2qHX5lyi9m9yDTrGxtkWW6Pm3MjBWTB2BR3461FqrNrN1LFlkitZAVii4UgfxV0Xh63s9T1e8s7gKIii7XBwqnHUZ9cVydjDPLqEg3NHvR45Ng5IBP8A9eqmlZalRbchJdNil2SSjdawEsxXqM9MD6/zrIa5n1+ZoHvm0/ICqA4DsvY/hxxWjrOrjw74Nv7hgJ4o3EahR8wxnr6muEFr9o1W1aTcgSISjYcnBAIB/A1xSvsdKVzqZPEY0bXP7Jv5lEgXMVw/HmADjOP881JdaHD4ytZZn2Q34RvKx0B7n8cZrH8f2Ec+keHtQYskkU8lsZM5JQgMP1NM8E6kRfRxSTHYso++c7kz6/Sptyu40rao5zVdHutJuNMs75DECTuk6jHqD/Kn6ZqVlJqlj9tSVooZNsc6SlWjxwM+v0qH4k63qNprrw+WL21+0F4FckAID6joMVh6miW1xcxbP9DnIdcEjHfP0rKzvqjeLbWp3usa6dK8cJL5Hn21vbY2RrhZE6jH4nNcpq9u11rs3mxhTOodSxGFVuQGb8epr0Hw2Ytb0OG/cRzrFAqGOQHEiZxvHr1x/Ks3VtOi1DVWi3H7RDaB3jU/MY/4Dn0HpWrhzK5ndJ2POL2xbcu3MiIOhHOe1dr4Y02Kxsgn3mkXM0Tn5T6j6Gqnhm2R59QjdBcXFqf3Yk43/dwPfr+ldHp8ot7i5sdTuY5rlod0cccGDHJ1xkduvXnnHahQSV2E5291DLayg0e3a8tbjCrJu+cAtCTxx7c1D4m0nUtW0qGBruO4dH3xSQJtG0/eBHUk+tR6Hr2n3/iiGzVXjNxGLa6i2FELDkFck5GeTXM6V421Oe/uouXsFeRRGnDZGR+I4rJpJ3SLi2bSeDfPaCKeaOwlSQTFIm3u6JyOSO3UirOpfEeHSvEK3trEGSaZUkUdhnBYCoPCgu7vztWu45tTskKmO2XAcMTgDI5APp3xiqOreEbrSb2+v5g0SyjcIpcbkJ7Ae1VySqbg9XqZ3j/xBd6Xf3tpZ3sqyXU32mO4icho4z91Q306frWhoWv3+n+FkvLbWbu/1HzP30M9x5ojjx8wYHJ3dDxjv+GRZaV/wnV7e+Y5juNOtdxlPzExKOMevtVbTmS3sdahG6JY7T91J0LOWHGP/wBdJQitimlYZZ69JcyTTCCK5sWlEjKFwImJyTkd+/vjvXoWo6np1sbzTrQsWiiW+iRZciWPrxj14yB6V5FYQm1yERd2MYZsD8cf4V1kOkNd+NrSGyuFEaacJvtBIRWYEFlBH5fhyKzmtRNWVkdNb6pb6/o2peZEsIULciHO0RyggD6dc4rl71ZrO+gmbHlylVMkf3X9SDXV3EUd+8B8qGO32Ok6hgRI+4YOD7Z4qhr1pb29tYNFY+faW4ZGjR/4ychlA6ADHHfmnGyWjM1KzF1e0S7GinaTawrIWR1y0jZ46egpIdLnhvEtykVhEkZl+aPc2fQHPXmuhgntBpqyQ+ZeQWdysbyoQuXYcKQew6jvT7PXpRrNvay6fG1vJDJILiViDxwQAeM+n0pXW4czWhR0jTrvU7tXuNZtZoFjaYiNGV9oBzlfu4GBg+9QeGdZvL7UYpLm52v55jWcICJVxwcdhjpnvT/COjTnxBLZh0ntvspSKPB3TR870PrjiodPtpIdPiubUM8bzyqs7YBBQ+nUADofaqWqJVnpfUsX1jcW2paxqNvL9mt7RtypExd2VjjIz9AT7muju1eXTrfVRaxfbIHFtc7VxvQnqf8ACuetbMSWk0QunFvcSLLLLHx5p749q6BdYjOjatDaWcy2ccK5ZiAflIySPpSi7TuxvY5vxqsLNZWSzC2aaFngbHyucnJH8ufSvNNU1FxCqQsVktn8uXaSGcf4CvQdVgk1PR4p5MPc2jySB0OVSMgYwfX2ryi+neztLHUYMzqWJlXHUcf/AF62mrmlPU9J+G9/YpBb3GqEvdSsYNgnwY03cOc8Hr3rnbu7n0/WrqYK7A3ZkkD9cdBz9AKuRXLSaNcSQRJEby3Mls6oGBwQDtP51f1qazvdJ013jSJbuBXJUktlThgfyz+NZqNlawJJN3LF4BYC3lW7d7SKVZd0ZYbe+0+5rt9L8aprGn3UrQl9NEeWt5DuMgH5YH0rz7xJ4fljRI5pXLiNJogjdVK56fTFReFEEBSS7H2a0SYoyg5R+MYb65qXFp3uJpNHd62s95Bp7WiA3MTDbauSHSI/xA+2frVzQreXRbu+1CxtY4ZEtz5sZU/OBnBBP15FdNpdzetf2X2hbb+zBshkkkKiUDjaAfSuY1vxPcx/ESSP7NcLoi2ksccMqFEMwU8k+hI656V0RtJGT7Gj4V8SWeuafqsd4zzNZR5dlGV3H+HHr/SpNSsodG0ZLtmQeYAI2TgseDkY/wA815zb6n/wj9xBrFtCbTSpGC3m5dsbseCUBJP0z2FegeJ7mGLQre3aQshmikgMY64w2R6cdaV7OxNtTidLvdQN9c3Myq0ktyJkmYgOr4AGPQYqnp+lR+JPDmqfZZ1g1ayvWVrdhsYxnHzp78n2rP8AEeqXr6vev5629m1wTCijnb25/Pj3qWz8QzX5j0+cJaz+crfakULvI/gf0B9f1xSUuV6rQ25JboydT8a3aQxWEMCwQbwroDl5SOMsevrWv4htYrSEabG6zLZpvRU+7uIGcf57Vh+KtGlXxJIyRNHDKRIjHofofTGKmvoJdP1rMbeYjxK6Acqy4wx9aTV/eWxVuhhpegIkWDjzo2IC8Z3Cuj1pbu6eSCSNERTygORn1Poay1tHsL68uYkWaOKPcseOCx6f/qrorrVJn0e11G5ia8aKA291BakKC5OVP4D1HaoeuppZRexhb55dOMiSv5sB8vk8jHcfhSjSFtoX8uNpSWDyuoyQDzn8Kq6lCddKRorQ2NuRIF3Ykd89CfT+dQDUrrV4b9Vuv7OtrFR58rDJfj5YwO5q9rBzGVrbw2zyul4L6NAR5WNqjHODjnJrgvFeoT3UltZoTPdS5mHlN8sIHIXPb37eta/iO6TRtAae9Hk3F62YLfglAfbux/xrgNZ1eDw/pMlpNIV1S6Xdeyg5FrB2gX1du/pXTBJu5yynpdnI+ItQF1BeXDHymmJSPy+N2Ou0dlz6YzXBNOJE2yNk56qcZq3r2vT6lcFwpiX7kMAPEaDoDWM7Ko9ZG4B9DXrQhZXPPm7vQ2Le5XIQkL2A71MiG3kZUIZM/Kx71jqzrjknI596v2EjSbVmfy7fOQx7Gt9kZ3NmG7khVS2085xjNNEyq55eNmGQxPBqu8kYUbccA/Oe/pioxOlyn90jjPeqQtGPa4linBPlSLtGTFnB+tabrFf28cuDlBh1I/kKw1trqJsptZCM4Vxlfwq7Z3siyqSDsPDKRjBqG30J16E0MSJcExSMUPQMMZqee3j+0IJAAcEZxg57VHe2oaYeXzgZEijJB67T6VYglklhXz1JKnBOOnpijzLRQNgZJHkj+SReHQetXFiVkVZVEcjjPTGT9Ktpp+LskModx0PfNX47ZoQomjBJIwQM4Pbmr5geuhzo09/uqxAXnJq3FZTbd6guu3kMOfwrorPSUvZJNr7JVXdtPRhW3p2hxX4+y20XzuN4jQYLY6kVLkEUzjYLKQuCIyyfdIA4T6+9bJ0K5u4t8SIyjgj+P8Biu7h8JyWoKy20gkA+e2WM5PqCK07LRYraZLqxiNvNsLvbT5DMOhwp7fSl6myimeT2ui3FswXyj9lYnJx90nrkV0GnWJdDJErSKFIaL19TivQrrwubq38k26AzlXTyXJAPqT2rPg8I3HhzVT5+5UUkxsvIb1B9veqklujT2fLqeb6z4ekju4p41Js3G1yByjE8A1WbSwcpNHhM7TxkV7VdaJALiWYQ+XazELsPzKM02+8G29vprStErRElZEBzx2qLpotpPWx5b/ZJtbF5Ubcpk2lQuQOOMemaotpsspaaGAjYuWCnLceo/KvQrfSpdKQRKgntrkAjPUD1BFWbTwtHYakXkAntQNzrEMkp/eHc/SpswcW0cPYWqyJbXLxtJyEk4z16GtG80F7rS7xY0Z1tc3AZVIKrn0r0HRPCUKX0UyBHs7wFE2NwGHQ4PStuTw/HC06ojBpo/s8m4YV1PIwfTNSt7MhKx5Haae7/AGSVEJlOY5kI4KdjXSaZoCaYj288ghsL9t6zld5j2gkDj16enStlfDI06VAskjpLCzs/BKuOAF9O1Wrewe88B5lbbNZWYEG4Zww5Kk4+ZzzzVJpFcttjyhbJ9Vur6GwhkaS2JRp5eM8c4XtxVS1+GbCyeSSOQ+bEfLG3dlj6n8+a9GtfDsdyt1qMkZgnumMhQOV2ZAGOOM9Oldpp3h+dNJMljNI8UICJGZkITjgN/ntTvZ6EN30PCtS8FxW9jKzpGJECruBBO3HT3ryvUopLMSbBhs42knJGf8/nX0Bqml6lqfmyxR2rKxd3jjUq4I4JA6evTtXkPiK2kgnlDqfNBPLL2qrphyqxyOnTPFIZHdowwyVJ6/hXZeHtcQRr5RYqo5LjDCuBu45IZzIfmz2z0q7pl04LFDlj97Ixx6Gk48xhL0PZLK9W+iUeYu+NM5bqR3+tbaCKeNHjkXaV43NivMdG1l22rgxv2b0rurG/gvXh4WKQDbJ/te9UnbQjY0hLBcJtmOWQ7SG6j6VlXsSQXO05ZH79DVt7X7VcbUOJypIHqv8AWiPDQFZR+8UkFSP1rVSdg+ZTt7wNG0cgJdD8rE/Mw+tOgLXEbMj4ZTgq5waguJFgCyRRjaDk46qfpT0lju1aSFdsyDmMdW/xp7MVrIcgksrsM6/uXODtNXbjEYB+VlJ+8TyKoW05jWSGbJhY5GeqN6GiO4RJJYJev8LZ4PvR6E36o6nwtrb2Re0kb5JBgeqnswr0zw3q66jp93A7BryFd0eOjGvDkleBVCuC2MgnhvwrqfCPiCe6vFEUrC7tgJCoH3kB5BHevMxVFW54nRRqNPU9ototuhW+QVuFZRIo4PPUfnmrcOmF5iJNxj4G49AafpN7beItPnuYhGjnZtROjHI6frWlhhDLAT5TghiX7V48ZX0PSTuMltIoo9sUrgggs4AO7H9Ka/2iNuXOxl5J68Va0sBpXRyCFPJ7H3zVjU0tmTMbMRjg8rmtoPuF1sZlrBPJIjbt0anO4kgAew71ct5p5Jp2IbbICHUDrVTTr9o4ZCqFdpCEEYyT6Vu2iSpd7YlIAGJCex9KxlJS0A17MeXoVpGcq8S4YEcEVNdQSTXNmRKbbdC8JYdMNzk+/FDZWyELIcgcErkCrEyxtb2MsoJWOJt6gH8CPWuin7qsS7HH6PdyT6y9nMzFtwT52znHY/pV+4tVvbrZJGYXTIRn6j2PpVK6tJR4hmniQeaNs4B4HP8A+r9av3F0j3c4mnR5pEEgTpyeoP61EnqHoYtrczxX0rXAXNqdo+X5dh5OfU+9TeMtL/sW7IjUq15bpNGc52A9cfTP60ur2t4bOa48tfKZfLMi9B7Gq0+q3Wu29ql2hzaw+TG+7J2jsfypxdnrsNJt3OJlhklvF2ZWPBDnqcnoR/hXQtObq4iYQmPZCIcDocd/rVO4s3gnbCuR/fI4Jq3pLypKIlws0hwpb34NZyu3oaSV9Bk1vnDEBQOOfWrGkReTNIlwpMaqNh6hjVSa8dpCkjtKqnGM559atusskOyFSWBDAr0x3NDelhRTNDzYvKkWYO8WMYjHPPettIwbG3ignDR9Iww4JHJU1gqGiSEsfN3EKcc9egrcs5bTS7eeS8fdLG3yW4HCN7k9CRWcVreQpKx0XhR2g1WQLta3mUI4x90jsa39c8MW+vz2tzPEUkgB/docqw9CPTgVg6Pqi3F7bXCWf2KKXkIW3nHYMfU8117a7FFcK0it9nQ5aNBlz6YJraLSZjNtao5q8064l0eSVDIkCOTtGFwfWuXP2iGQh5HkhyMYH3D6Gu58R3Euv6PFDbFoEckzW7fxJ6GueEc/2Ly3t4xnj92+cjPByetdGjS0HG7MuzluLm8OwqNmDluR9Pxq5B4dd71pkuEKtJl7UKQUPoTmo9BsoodVuImD/aYwFkL8DvgfzrqbK0bT7gqVZXfn5uuO1Z83IyJLQ5mxDWOsJDKDHI7kBj0x/LitbV7VI180xv5m3BIOeD7etWtRsEvJIZ2TDQuJAvqR2qbULiW8Sa8aPcGYsSOFB9K6Gozd0QlyvyOcs7WOORvKRgWHJYEE47Vzvj/y73wLqlksf2jzZIXmzz5IVxkH6g/SulT7W7JJcRlbcggFeoyOOaw9I0GeLULr7S3mWUvEvfI9Np6/SsFBwldG+6PM2+E2iatIFsmuUidM7AA27jJ4Pb3ri7/4XWFzATa23mwBmAfHPHHFfT6Wt9Y3Mght4JrbZnbgbvbB7cdqz4tPtnnhi+z3Fuk6MUjjVflcnkmuz2rafMrmPKup8xWnw31qxiZ9PN9bKMsAJ2GR7YNRWureO4X8q017UwYeTHOA6r6jkdfxr7CtvDiWqQ4kD7I/L2KpLH3Y/nzXM3ehQzavKYkha1ZVDIAAobP3WPXnNZwVKSblEFbofOll8TvF1vGXZxqUgYr+8tcDjr93H51oWvx0v9wF/otuYwMEQXDK7e2GX+te22XgCzszqET2sckspaRXbho+OQB6Yz+dcPqfwz0zUS9wLVZYmHc849D61Lp0n0EtdmZcPx70eaMwXOlalayIhVAoRlQHnJOfm79qlg+K2g3o3W986LkAtcQtHj19voc1T1L4UwyRqYzkbPvueR6Y9q5f/hV8sy7RIXuEGHzwCPUDvUezjbSRajJK6PdPh5450W9vtyalZSSKQwc3ChWHoTmt34gXFrHcQ3UJiujOfLjmEoY7T24PTI6mvl+7+FU6xCT5JAhyFcbQtYp8Ja7pMoXTxdru5zDMyrj88VNLD1IXad7i96+x9BGdbe6kLLuKgrjHQ9M1nOjTxs27KoR1b5q8SbVfFels7Nf3oIAG9334x9asR/EjxJHKnnbLkEYAeIqW/EUOFS17GibvdnvF7JJ/ZWnWiSsYoUJK543MTnj6Yre8MztCF3gPGRsMfBGCME4rw+x+NEzPbx3+jI8aDbmKcq/1GRg10fhn44eHtP1EPqdrqFvAp5eCLzCv0wa45xml7yByTPo+yS0t45HeNpI5ovKMAf5SPcHjHGayYdYtrm2ZbR1gtGlKuqnGGBx3/wAmuDk+O/gC/tZEtPEcdqz8Rw3sbRMPr2yfWrvgzWdC1Tw+B/aVjdMgZQwukRn56YJz9Diuj2ijFXIU4noWmgyeIorl7V5xGhEodSCc4wyZ4OPSuM8VjWdLg1Bg7yxSMRKsg3GMt0HtxXZWGsi7tFt4SLiaFT+5SVZGBA4GQTg9vSsnxDPea3bPG0clpqDorPDjoMcqfU4HatKcohGSvY8ZvLuaErmRnwQDXV+D9eexsdSuVxslBtTEwyfKdSGYepBx+lc1q8NvbxzRRRMzo33HOCTnua6jwVpjXekXFkiKxlkDRhh/X6msKqs0dNluzhZLLyDFb5DbD5aPnqvb9AKQ7Le4KxsHjU4yTnH41v8AjLwpcaTbxqVVZrd8NGz/ADE+o/z0rI0RGnk+xsAPNxzjnOeta1Nk2JrqiRJylxBLCSsikcr3rWNwz6uu5trjG8gcAdyPemR6WcCRYctHJg56fjVnTo5LvxBe3UsJHnFmVRwF4xx+Nc89mxPU6W41VY7v7Ip3Wxj+XIyv/wCvmoNHmVL6eMN8vPzDoxP9KSfSFhljHlPkoGLZG0cfnzU+g6fHLehrc7i2dytxhh0NCWlhO1jQ1Ge2jhijulEyMRJs65ArnZ9ct31e7haDFoVIhYHJB7UeJNSEiCJWwY/lz+OefzrkobiSW8MeC7KC/TsOtacrSFsjor7P9mmcMCVcLtz0Hc1jveM4OJAvoKdfa4t1YQwQRP8AKu6QHkN1+YH6fyqnB5LoryAbcblcDPy+1VpyoFoWL6/EkUe5TGCQCV43D39a6bw9cHUUe3SCLKxk+a67eew3d/8A69cfLNBqMIaYsFXgL1yK6yzuo9L8NaZApK38q733dOuMflim2kkkKb6GrFcR6MkV82xbgEq0TJ8yn154rA8Q6n9sWOSJgkcvL+WMnB7Y/WsnVtVkkZjIpYqcFmONtUDM8LRttLE8AbvlI+lJt7iUVHU254P7PZIRGHRYgxIPJJ5GT9DzWbNdbNcstgOI5FdQh+XI/pW2kEupwNJvLBEywJHAA4FYE9qt0UjjkMSuAcdD71K1Wpo1daHdS6R/wlF959vdxrO/JgfAHJ5wabqNkqs6z7klUeVuI5bHA69q5ywy96PKl8vaq4OSd2O45rrbvTp/ECwLHJFBNGuZPMlC5Pqufw4qYtLRkXa3OSeJ7NtmN2ZQHB4IXOK6G4S1V2t1/epHkEocZOOtQXenxwR+R54ubsjl0GF49KqW8e+MmI+Z5bYZl61smg32KeoTCKLMb/u14BHapSons5rrEYfYsY2jox7896xppzPdzxspEYfGDxV1b8W0AiyNo+8p7ms57Fk2pukfhyG2XampxA5mAzvQnv6mue8RatZXEkB0zT2s4EKiSEtkue7fnzWuLEXmJgSFYeXknvXKy2csczsV+VSVDZ96Iu6FZLW51VrGJtKkn8wiWK4RUQEcqRkmsnUppzeuP+WIYkbe9T6dfRxWUisha7T54xzyMc1mw6iYQ8r5Mq8hcdfzpJ3J6XNW5Weaa3uHjMbpDtB24yOxrrLN3FpAJIUZ9i7jgcnHNZNsLrULdftETQKVG1pe30rei1KOGJIyxJRQuQG7VLIcTlGt99oVJZQ+FR88Be5HrWntAtrdeSqKcsw59sen4VNcWtgF+zxyHgDKN6eoOea0r2ezGhXN3NuN3b+WkcKdJAc5OPbAq2la1zfm0OHfc+oBBJs8zgtuOF9/auk0/wAdmw1TTNPsHMOk28wiVwnEpPUnvye9cvrAhlO9Ukj3pgq/GfesuR1KofMH7t0bk9NrA1pHorGbV1dnrvxR0T7XrWn31jFmSykWaQJ9/crZBHsAK7LTxLqKac0MxE67Z2KDcWw2Sp/CuY+IN4B4k0yVQQ8cMpnyc72LZXPA7Yrofh1emeO31N4gFhl/eoFOF6jHtkA1tqlYwvzK5p+Oilt420h4mdbX7RHLHGx+Ta4O4gdu9bGs3M0EF08km828xAVe2QeQDXF+Jz9s8SCzRittEUnjnUbhtzuwP5fjXbajKt557ttWG7iVxJ1Ocev51LirA3bQw476eJoH+7DLGGVwR+8yMgg+nqKl3mLbLGOMFj7Z7iq6QRzpa2zttW3wULHIB6cenHH41oSwi2GSd7AcFh/OpKWhja7o767od7pUUwja5dJBJxzj6/Wud0DTpL+wbYRLeWZMEi4+bA6MPUY/nXVp5kEDTbtrxkBXZcqM9seuOlcjq7SaBqv222PlSYUswb5XyehqJbXNo3Lnidpx4PtYJMPctdGRoeMBAMD/AD7VyjahbpfWFxCpQwyDzC4+U5yvbnvXYXN5/wAJABIWcS7BICyhd4zyo7EA+lc7rOjPFfboY0SIop8vBL7l6n3Gaxa5ldFxSejH+KdPtfE2tR2SzKxtoNqTb/lcFs4J/AVgappd1ZyX13d2ksEkcTq4kcYMQ+VSv97J9u1amsQzPrkTxBY1u40JZBtJYD5j7DOaljia81O3URvqMUJf7TKzHaYtucH6H9Kmz6otJxWmxsfDeOW20uyhcGIG02BWOQE4Iz6npXReI9Dm0rxRaXaBT9v09LaNyCVVuhDHtkdD2qDQbESSQkhVtLqLZG5IGM+noO3+FeiaygbR0huQTtIKsMBwQOoPYV2UI3WpyVJ8rVjyzSNLTR7i7lSF5ZclmkTkoRjP/wCuqWpaPp19b2d26TT6hdTv5kRbGQuOo6hea2ZIYop7xUaSzTyQINrZJbPJY9/rWMgEvinRhEWkluLpIG3HEOScDPcZOKym7SSWxS195mNr2lrpl/bXCOkNxbxsYhGOG3fxA9yPXr0rL0rwo0MqSO6ieRZNjA4O4DP6nFb3xZ0kW6W+lRXTefaXjfaJZT1JA2qmOcexrThX7ZFbw2yLuiYNyOenPP8ASsp2TtI3jLTQo+DdX1uVL22is4oYyVEvyELMFHfHPr04rUl8P3s2iXEdxep9sTmISDchJPQt2471Q8T6/LbXT6ZEALgQ7pmts7PwH9PatHw3ZXlvody17cyyW89m87ysSeNpK7P0GKqOusURa/U53VLKDTfE8baNuKS2wS72PlN/GV465q/450v7NrZigtQLa42RonQQF4wQSRnvWHoJEunSvHG8VpKwhjVkJKAt64+8wzyeK9E8R26fa7UzbYIY7aJnDLmQOFHOfpmsZLW7K5uV2R4x4u8Cap4ajhLXdjeiYffspN7L9VIzn9K0/APh+PVtQgsbyd7C3hAkEzg7HI6qSCCM+xqXWLWSPxHd6jbWjnSpMukkfRGPTJ96uRTT6tpaT3N2baK4LrGUGPlXuMdcn2xxSk+aysaXbjcvPpUtlYXolhlimt5yFjcbxLHgksB6DgU3xTeSaPoFpEsDxzTS/aFkI2mRAoGAPqfTvVq0t11KLRp2vvs9m975DXkq7S5VQMFckAEnA57npWzqllDNa3us6lK8ixXYtINOU/6nBIUH0zjOfce9UoR2RjzN7nJWzHwzYWNmAsNnqRGpSKP4pj1DH2wenWun/tGy1e205Jl2GCQyB0TcZB0KnkYXHcVieJLW0m0aOCa+iS/t7qRzgbhtI+WMkdMZrI8P3jaVDN51s+2VfI+2Iu4p3wc/jj61CjZ6Mtrm2Ol0jxGng+7gaPLpa3bXKALuchlIKZ9OSePWrOpIt1PCtsrr/aAe6hti24xIBl+np1J/wrAWbTzeWqJbXcl1Nli7yBVbHGQPTOK6rwhdy6hd2t9bWsFzGVntY5ZSf3bbCX4A4yABnPcUQlzPlIcbLmMVrqDRJgWmyVXy0TAMDlhgc9j6eldR4c0z7Jpep2mfOWW0nhEUx5U7CTu+h71ylloWm65pdvCbh5ogAQHbbIkhzxxxx0rsNM1CIXVzpbCKCLT9PluJHtlOfukHcT3PX8a05VfQT2sed2+pyWnh+O3gX5ZbfyJCegBXGee9cRo8VtDpkumyFpPJLDzGHLV3YuZY/C+kazd2cR0+8cwLASSxA/iP6c+9c98QdDOjvZNZhDHOVZhBzsU4Jz+Bq3FlQsh+j31mPCDWMEjyXNs/m2sTArsO7LD6delX7LVE8a2j2729pY3doWYQW4xEVxlzj+f41xsd4mkeJLS7hQNB5wikjOcFcdT6Co/D73XhW/v4G27orwlZGBwyScgfiDgVnyy7ltLod3qt59ru9Nv5JTLdW0PlowfKOv8ACM9wOgo0Dz5o/s1yiSea+0jI3bj0471Q0K2mGn3EMBG1S3lBkDkg8n6ADv7Vc8GTrYq+oS4Zrdsxu4zvcdP1pKLG9joZ/FKaVqun6VJctJbQgNd3JI3gn7qjtx6VpeHPHD3fjfWLC9is5tJvd7WMobKBtoxnP3d3OffPtXleo3Mo1K7vWSUT3TE7yMKp7kCsMzXKbVhdjcY+RicEkd81o7rUThdHuZ8PS+JltI9ShZjGmx4UXAHrx3xWlq1hLf8Ah7TbC4lexksHaOGWI/OyAd884wf84qS/1jTZvhvpniG2uJw7iKC6NvkMsoGOfbIyR3FXm8Tp4h0qK+02z+3qGS2mSWMxpO+Oqk/Tkcc1dk+hkm72Z5J4w0KZLS0ky0yQoWXj75zwHIrO1Wa4g0e11K4j2y3MZdVz15wCv48V6la6nba7ZXe+5t4rmCXyzFKyrtU8EjdxxVPVNL0m50+S5dxcpY7YhBAucDPJUd+uahcjeptz20ZzHgn+0bm1ksdTUyJbo72zyr8wJHKE+nf8qtaXoUep28cV6rQyorG2mcY3heWz7dear+GpNQ0bW7m71G48zT3Xy7RByw9CPwPSpfFHjCC60ZfKYCJ8xBs4fDHDAioS5XZhfXQuyaVG7y2cd3ZpHLCsgYsGJYEZIK5+lVNWtoPBGnW1nFuur69cb5DjGw8kj/HtxXOFRYGNYmMeQCqoAFHvUlzrrnVBLfyfbLYQkLlcMjEDlce46d6lykvQHuWJLZv7atdHt1ZLq7RnG1d20DqD71h+MPDunXTCLS2xpmlnz9Q3k/v5eCqk/UZx+dWU8XT+F7yPW7phLIiFbZfLwJCxAA9TzXk3jvxNeSTf8I/HOYmnZ7u/YHGNx+5n36fStIX0sQ1JanI+MvFn9u+Im1dblU+zIywGUZC9iVA74wAa8h8R662ozfJIxB5Ykcsa6vxZqb2VtcqWSJGIVolGcHHyjPb6V5vO2SjsD/e5r2KNNWucdV30uRPMYEIBy5Od3eli2rl5ApyDwRULbY1dyu3PJ9TUZlAUtgn0FdRxXtoWUZZAGIO0cYJq3HdN8uxR8vOSOBWbbiS5lWSQFUzwFP3jWrDEpbYWMZYfKq9W960SvsKxLBcFB8w8wnPBFLIzyugUBH75qxBZskIA+XJ6EZNWY9PlLOiIZMnBfHNMetyqLWRU3rv25GWjHIrRgjaU7WkG70PSrthoM00ZZyqEHjMwAI9cVYTS4VkYm4+bHRFzn3+lJI0Wm4tnbShRnaeMbkPUehq2luFZlePy0c5wDkZ9qsQ2zLGnlKrKwxuRsZP061q6XapbwFXSVEzwRF5hX149azbswWuxRh0yO6xG4ZV4O5Tgiukh0lIoVZoJ7oBQBJCAxXHQmoLTT2kbzIpAyHPPl4z+Hauk0Swlkn3W7AlfvADnp6VPMzaMba3Kmn6DbXtvK1kbd7leW3Hayj0P55/Gtuy0IPCsAuDYXu0hGT5kcY7HrXXwWUk1kIZmeW9PCFIcEActlR/Ous0zw3Y3CDzRtkyPnICAcYx6kmpdVdS1G6scla2VxFDG08RihVAPNjZienOQe/et6x06G7uIgllFqUsgLK7E70AGMjnjFdjb+DpQ4jiuZpeP3aSfMFx6YGR+tdFpvhCDTsSbTHOSS0mfkI9MVzSqK+rOuNFNHPaT4FtLeQXMTnG0b45h/F6D2/nR4o8IW2pWcpuSI7iceYiuAu4Dr9BXXvEfMT7PaC5Kp/rIxtB54JY+nP4VUutFvLyeRZ3iQEbGViWJX0H4URq21N40mjx3VfCk3/CMJazuftSjz4zGm9mwc7WAH05rU0SwbXgIVhSymiRRPFjO8Ec7vTPrXpyafBaW0EZg2Mh2iaNzvwOmayo9AmOqzXiR+XazjD4OAQP5561ftb69RSpyvscSngu20y5eGFGeJcvBDIOfdSfz571JJ4WS4hMkalh169vTI7V6W+g/bocywgxYzHICdw9xUR0gxFUtyfKI5JGQR1wT/WmqrI9m2ebeFPDTCQ2SozW8j+bbT7cKjg8jPb611GteHY7O5htFj8yCXbtnJ53f3ce54FdHa2S6VFFYxSbYppBcRgnGHBOFJ6/48ZqLxAsgmuFupHmhQ7PNtowrITyeBxwehpKV2Zum0znLvwWbaQi4tZIG8tz5cmAVGO/H6/lXHaPoNjD4C8OWTAzSRahcyXas5Iki52nb6HjH0NekJaTyR+cuoy6iJkEe+6bgjsjEdvrWNftIdQhtZtPi0+cv88cQLKVC8FXPXJxkcUKbWhSi9jk/DHhWL7XIkJjaVH3K7rnbk9MHpxVXWfBn2GfVfIYCZJyA6kgNuAP0wK9g0/SYba0D3UBWRgWMTttK/wD165XU9MfUru5iyLXeQiMfuovZs9z1zTjJPUz5VfU+e9Wa7t7GeG7RYTACqzITlgT1/lXmPizz5IwzhZ4x92QfeIr6M8UeG0QXNte2gaJj/wAfELHDYGM4PrXj/iPwjtMzQT/u+oDD+VbK25MoHi7W6zM7kBgTyAOKqQxJbyMdmwkhT6V013YG3d9mY2BIywzUdxp9vqSxLE3lXBXkk/K30qudLc5pxaIYN3lblHzAj5fUd629N1OSJkKoUQnJ5yy+hFY1lbXunymDaqoTk7j+eM1qtETH5qKy5GSmen41TTexz6o7Cx1BnnG9wHHO8Hp7j3rTcLNNHIuGO7517OPWuM0m52AMDujLDA7+9dZDcx3EGd+CCApHY+h96Ivl3BorXcEUoEiEidMh4sEf/rqpDIEjjuFjVHQ5ViSM+xrQu1a5JlBPm7gdw4+vFVJrbzNzhgFzkxH+dbt3I02YksqzlndSEl6j+6fSobaJCZRInmIOYiWzgeh9frSrCxRhExkAwSgHK0kU6ReZDKPvL8jD+FvQ1Kly6E2RUlml+dGJCg5Rj/L/AOvVrStck0+4guY5N0sTBgCcfhn0qCdTNGAQd3Q7uOay+I5GQqEjcggDgBv/AK9EvfVildM+hfhn4wS48RW1vaNhdUYLErcCCYDOCewODzXq2o7DdPcXE0jXLfu5ElGOR/OvjbTr6fT5YJ0dlEMqsdhwykH0/wA96+nfC/jCLxnpKXEoS6aMBJMYwTjhvf3r5ytSdKd+h30ql9DrZC1t5ciIAJAOFPSp7y4aeFzITtZMAtyQBWS12GDqzFI1wCUHFNvp5NRe0RFJjicZMbEbvfn+VRKXY6kktzQ0ewWeQSSTK8ZAIVc5rc0+9trO7USTCNDwxk4Ge3NVI0tVQSPMIeN5XaQAfqO1UdWkkleK4tIhJAGAllUgqM9wB0rO3UWjOzg16G4n8hQH3AFWHQ+9Xs77K5jcJlgVjUdD6hq4qTUrbRdVLrELi3IEcQlB5DYBP69a2ob60kiSKzMsUZB4k5Jb6+laxcr6kyRRvnZtVnzLtQxqo5zjAxkfpWZ4jl+y7bxUEm3YuVH4daLi2uJdbnw7LDGqjJ53Ejn/AApbi0+xae88G+63MN8ErZUnOOB2BFNr3itEibxG8fk2kkEPkQy2483yM7A5Pf371j22l+YzNFch0VTj5wCwGM8Hkj8K6BJF+1vYu9uiYyRNJtUj1Un+tZlxo1la30Li5tZJOdrRsTx6Z71crNahB9DHv7t5IofLbyjF8u4c71znBpdMaWXyLxohIiS7AiH5yPWuggsrO936fDbxpPMSVYZ3Y/iwM4qdV03S43tobTy2UjzJg25/wFZLUfNY5fWLAW8h2I8KzOQsTcsn1rU0fSo47eZ55DwFEXOCzd/wo01ri+1eW1JH2dm3Rhky4XtljzU9w4hmsrRoXZnmO6VTlVXHQj1/Grb5th3NC3K22nXAhii8xZAjKy8gnqc1zV9rNoRc2t5EZ42IPDbTnsas/wBvKJZLaKDbGT8zglmOOxqhPppubqWTyzs35Ru+Kz30C19z0G0tX1C9he2mWztliR/OXLDAAGCP6VrSp5Mz3E+qQalNKuwC3UjPuQeBisXwNJNpl2CxV4JXBaDHQcd+w9qSK8tng15oVRRZXXl5/imVud30rWn7urMru9g8H61d3UurR3Z2TWjlEjAyzLkEMPwzWvqSl55bK5j8mGS1MkdwSCCx6KffmuY0K2a6vUv1uNgSbbIyfeTjgEd/p6V0j311rl3NExRYmH+tCAAvjt6ZojPmvclr3tDM1SdrM2k4yzSIIpXB5yOh+n+NW/Ds88d7meYT2kwGU3fOvPT16VF4uMF/aWkiW7xLaoRPEXHzj146nPasKG0fUp7G6s5BBscSEMCGkQds1Uo3KeqsemW0sW5xA5cE4G4Dp6Gs7xAksVuYo3EQK7xGDkZ9R9eKpHNtM5liNqk7s0aLzjPOD/jV+a4juREFLF0XADDn3pJ8j1JGaVctqGn2r3dv9kleI4jI4PuKguLZbEPNOwUodoVTkYJ6/wCelF0ksqhRI0ZAIV/7v0zSaZp15Jpd4dTZGa0AbKc+aCQMj+eOv51stRLQW1lL3iqpYtIhO8nGccqPxqzd3ZUs32ZftSchSCoz6HFc94Xe4m8Q60XlDw26BkjTjsMYyffNbrSCUANuV2beY3PIrLVNjt2J7XUjYRvdEGQGzZXgQ5McpyM/ka5DRNObXjd6dYuzPOBNKW+XBDDlf04/Su0lt/Msr64AIkS3AKr95sEYGO9T6FELORLkLFDdOoLeYAoBx0NUnZaBokcjfamL7XIwzuGt0dJpRwrZwM/Xise8uljM0cagCNcowH3j6Vr+J4o43aW3ctds+HhUjBTuffFczo/mfb5t5L28vzdeFYdh9aKnupWKSL7QxiCGG4YSTSruG0cLx6+tVLHSYY5jKoBH3C3XNaiaV9pvon3NHHG3HqK2f7GW3t8nBWPkBRgOT3qI3loh7dTDvdHtbedUnkjt2lKIu44ySQB+prkPHBEWu/2VFAFNuTDOqcjeOrVo+I72W91y3hmYNKjhkYn7pGMH2xWcYplkubuZXkmdss7NuZvcmt3Pk0W4KDMPV/DUkekwxoEdWIZicZBpLfwpb3yxxpAqyheTjOfU47VtorXa75iYY0BIJ7+lR2DOQ0m0xlTt9foKyc5LYvyOIX4ax3GqBTBvV1yCRnFQ3nwvtbuCSS2GJU3AYYjkeor3XQYGl8m5jt1lUckEdfWuZfRDbk2sTjiV3En94k5xVxq82rJWp4dqHw5mihUJckK6g/OoJ98Vk3Pw1M13FG+0zEYyygEflXuq2yw28kUyFnX7oHY9smqNppH9p3SXO1YltWBlfHVf61bqpr3kQ6aep5BB4Q8U6IynT766sWQ/LHb3DoevXnvV5Ne+IulfvpNR1VSh+V5ykp/AkZ/GvfL/AEy08RWirYozTWjY82T5Tzzz/L8apR6exivZbzFw9kqrtl52kngj6dx71EXSlryiUEeJSfFzxEGlXUbOzuGm4eaSApMPxHH9K39B/aIn0eKS0/sVWQkDzIZCGXA/hz/jXRXvgxn1aV2tleO4HmKVXKkd8CqGr+CrWFbSFrcCGXJ+6CwPTB/xonClKVhOLtoUtS+LGk+JZEuLubULe+j/ANWLpd/HbLA8+ldJ4S8b+Dp9Wtb671aK2mDBZYZ8xHv0PX8sVxN98M7aHW5bKWB7dlQODCORnocf0rQl+BVrK8czXU8r7QyoYhhc/wBamdGEtFIbc11PRItWtbme7ax1Wylh+4gM6BpFzx36D3rR8PzR/wDCSWVocPJOjoWIDBOnOPXivGNX+BOoadIpsWi8jsWbEn8v1Nc9daP4o8Nzqwur6GUNtjdZzkfQ0vqs7e67heTR9SXtwLTUpAwJbytnI+8KwdN1D+x5r98hXZ9w4zwQAR/P86+f5fiJ478MtFM+qTzM6EAzxLKCp7NxUMHxs1l4xHPBaS4Od8avC2c8kZzSdKrH4kJO2kkev6vrIjv0f5HRmztfOGPoayDcmK/nYExBs4HBxkdBXnr/ABRg1CMJNZssi5OUkDDPr0rUX4iaPerAu6aJj8sjPHz/AJ6VLUtmjRTidjpZcyeSCS5yoQeh4rauLGJPCxCjZMkox6hcdKwtF8XaHiIQ3lqJWbasskm0/jngD6112swWt59ns7LUrS4mlQMCkwZCfr0qIu8gvFu9znPD2kvq+prZxg7pgzDrgYHStK9uFiKxSoxe3jKRFuxq5oVxB4Z1eCMy4mXcHmVck8Ef1NGtR2dzpJvrfcqCUoxZs4bP9aptOVmG7MC8ui6oZlD8Yc44q5plnHc+SrbsFhgjsKqWMIv52glzsYEmNeh/+tXSwaebFLRZAETPy7Bih9iuZLcp2EjWt/MqyAo3yqoGSVB6Gq97aQ2souInC7W4A/hJ6c1DrKTaLrizIRkDcuOgJPP41Uvb2L+z5tsZLyvuyxyT7VLTi/ILa3TNDRIfs9/Nfqd0YymwnI5HNamnzpeXjQxSSQ8Epxk5+vrXOPK+l6OI408sSbWYkYz7/qafpOprYY3yHcf4l6rn+tS9rlNGnmW1uPvyPtkBA6k565/nXR2rppchgcpMJt/l7Btyx6NVe00yHUJDE9zHBJbkSDzPvTDGQQf8aZrV/Cdd0O5BPm2YLFSeGweAfzHT860aUkmQc3fWpe7ZnBDKcj0+mKx5IZjcCNyAjyAkNzxXYSW7yavcXUcqvFtOI152Mc5yPpiuT1OKQvI0BLFhkNjAHvV2UolK50HiKR9Ph0aCEiWOUGRznADdMfoKx55Y7XT2QFJ7mRyvPXH+HNNvJydM0pYOZbaIiVm5Bckk49K5gLcapqnlQMWuGG8g9MA8kVhtoVbuddcRy6RZwSptkSb5Rjkp681jXJjjuwjYYPzyMAit7ULZLtNOs7BJS0cJe4jf+GTPJAPbH8qwY0W4mk8zepQkB+uSD09hRHYHHTU6rTddmujHFcAvEMR5HXaBwDUr6vtdgFjwDgZY1j6LcQhLgnCywkKoPO4Y71oC1WQBzCmW55qeWz0MuUlul80+YI8b2wQO571N4cY3uv2mmvJ5UFwxRjLyEOP04qCNpPJaNiLd0YlGU/xdiPQn+dZunQXXnlZMJM3O8HI/Gt+Vbo0TLOr6f9rhM1uftDgsjI5w4AOOnfpWPe6PczQ+S1q4bGdu35toPJwOtbJmXTdTje+lCwIpLbejt2x+P86r3tyZ2e3kdoy6EgDIyKSm0wtzKxv+KNV26ppaedLNYXOnRTBpCfkkUbHK57Er9K9R+H1immeFbuS4k51VjfqD124wigfTtXkGg6fcald6XaGYS+YyWYRznIY89fQZr3XxC8FvfCJXCoXFrbLuyVUDj+VbuTfxGLSirGbo+lzX6SzypiRCdhHVlrTt5Wjt4J8CaIqfl9KtaTffZza2R2RmWORQeNzHGM5P+eaoxS50lbOJ2W7hY43fxf4Ck2Zptsqw2Mt3DIY0P7pwS2OnOcVNfaxFfXs32WQ7OImXPBAHc/41LPIRO5RiMwK6qMj5l+9WT4dWG7nDrHta7csY3YAE9/5U29S077l9o3lsmhjCmZpEZcnA4qlquhWusyB7aTy548LJuGVYjtWxKY7YyzqUAjOwGN88/Ssnc1pK0ikYOTtHGSe9Q1bUcSvLpMcETW/DKoD4Bxg+oNUTcW+kWkHnAsjv5cY5Z3PufQVv3MouLCJ49pnbIdSwGK4vUtWSWCCDcirC5Ub1zyeD178dahysjRXZqGAzOJJY88YC4AIGamsp7aGXZHCwE25WdkIHHVTR4e1Rb+8i064yg2fLOAGUexNQ+LtXttLtSUnVhDLwq8b/AFOewHGR1pJprUGad7Faf2UI/mSMSBjEhwMDp+Ge1WNR8SFLO3F05eJIsO+7AB7c/TtXCReIpr6KCTyIp7bfli5IZj2HGMCrdxenUvDPiaxJElx9jme1RB0fbgY78gk/hShV10ZnKndajrG8l8UaOurQyuNOF7KiLAcGdVVR8xz90HOMVHpuoXJe1ZTkwXCTA7eQUfcAO/asr4R3V5N8JPBxS8bTUhFxGzRIGZz5rZ4P1HPtW3vfSdZtoiyPEJUuGySjSIDk9OvPUVnUa5io6Kxl+LPEVnqev+IPMjzcjFxI5b5lfheB7YHFRWeqG10uKVyzNcSiJ3jb5UQ8iQHp2wc9K5+/gkudO8QamsbNKdXIVQMkxMSc59uBW/8AC6wubya7trxlbS5kBigkX7+Tg5z0Xr9aSXNZtmnwoW0W2vJ2OJI5rnIWcHKyIO9dX4x1aXTfCmk6Vayg2kqpbiRRl3Kkd+oXGfrWV8S7qz8La9HpcMQtobRECuowJC3Xb7CtjSL/AEs2NwJykT28ImmfsinAH1JJHSqdo6EtX1Zh6lcahdtZLHJtEtxFDvJCLtUgn9PWr/xhvWv7rUEtrbH25VtrWRQd7BcZdR6cHmti2s7LUrCK9ScJa25Z1ZF3EluMjPFWLbxHplyB9skaG3jHlxXEnysB7dzz0qeaCH1ucP4Jsov7Lvzf/bJWgVLdYgW8tmYEqX7AcHrTYdRe4sJLAWG828jAxGHanH+0Oa19Q0WXw/p+pxW1+IJNRjX7LvJIVVPIPqT69s1yLaprC+LPB+mi6Ym7uEjkLnIMYPz59TjjNRJt7MdjqrfTLeUNo4VpbaNV5iBwD1JTuTk1uvptmlxqdnbI73A2+aXH7zzo0IRlB5A7Y+tc3qF/dWXiG+nsmMMYnfyRGcBVzx06VfttNbVdWuNcSeWKRF+zlC24njIYk9Tn9a1jK2ltSGr7nGW2myR+H5xqEb2msf61oGjIDnPIz685zWnpN1nw2JZph/ZYTeYigLb92Dz1zW3Nqi6tci01KNfLVSqzucsr54H41y8eoS6bcX2kuyeUh3MjIDwfTPI/CnNx+Zavtc1msodZZYLKNrYgrIkxwGGOeD+fFXtK8SaSmhTz2Vs0Vyjtbx20EhVTct1uAOgBxzmn6FBB4d0EajezBfNdjAu7/WehX26VkaTawavr15cQWkcN55WyEsw2s38RIPA7c1k/d2B+Z0Vxol5pHhewl86AWE1095IkUe12m4zyT0PXAFWdKkivk1W5ClJb7R54nDKcKAjEhvT61Q1ic6lpmg6NczFZNNLTM+d25um0/h0NdBos9lcRaq8YljENjKTYyKP3qFCM5HJGfpU395IWltTi9F1PSfFfgCwiEaLsjFr5bSbmTHVgPf1PXnGKo28SyXK2k6vNHAvlbiOue+fbNZXw4tLSwuzoF9M0JlVpHIBBSIHIwc5yP89a6dYY7a6uo1zLZxjfkdShOM89fpXTZ21ZCavZHm+q+FnW5ugLc3EbfMqnnGO59qdf2M0+ni/ulNxGNql14IKj5cfh0r0lbixR4mcRXCTAxeTIxBbI9u1Y+q3Mel3MNpJaobORtjKSQV9P8OanR6myd9zI8M3stzYfZ4HMV0+7YZTwAcbef/rV0Os6fIJbNrdVjtIVX7X5jhQ0pHzMoJ7ntUs2h6d4X8LXniGGOS4aIjyYmbrI33RnsMegrlvEFr/wkyt/pYtZNgDgZBZj3HXAHvU8z2Jdm9C/qGsMUv7IW8WoJIqiO6YkNDjuo/xqhpY0i0ne7nWQ3cKFCgI2/MMdD1Nb2k65bQaZHplyUjeMAC5jjBkkx2ye1c7rmmGNp76KYyRySbmJAG1j2Pp0q3K8fd3KTOs8PfEvRNO8DSaHc6Pczae0pMewceeT/GTyBznIBr0jw9a2kem+H7W0mdLCwlDtNKmwvJ1ZXU/UYNeY/C7TbfWvD+o2uqxRzBJw1pIRgsvGd34nr3xXp+gai+h6VFZTWsl3PDKzFy2MqT8pz7AYqYXXUzbS2PKviLocmi2N29x5cr/a3uo7iMhiwB+5nsACOKwPCPiO4sfEVpAbhJLe8b5xIMhTt4z6V6T8SdKt7y3McbmXzyZFtm+5k8jDe/f6V5JaaBc6bdI+pRPapEdzSkfKBnt6nirmr6o0TTjZnZ+LEmawtCGTdpzGPMfO3JJyT1Lckc9q5q6sVl0eW0k8kBpA4mXru9Pbr+ddrEiyadNJcHIuYwxfp5in+Ja5bWLu3kvyNqNDGAIomBw3+1n/ABrFtsqNmPis420e4+2DbqsChYk3hi6H6elcrqMVzEI0dSrmQAuTjA9RXUaYUXU1nfa78bYW4zkcVzetTyw6nqTupVQfLMchwUkA5wO3WqtfcrmWxlaxrtva+LLaC+zcafoy+aETHMxBCEE9AD1A5rx3xlqL2trqmtXkoPnXGHm7yucYA9h6Vv8Aj7X/AOzbeOwgx9vlzc3MgOSWbhV/AdK8c8XaxcyOllMTiBcmIkEBmOc49a7qFNvXoctSqrGPq1xJqW6Qyl0znYTwD9Ky57dyOckLznt9M01rl1XPqcHtio5tV37lyx2/kPpXoLTRI4W09StIDIh3YXB+UMeM0+2gj3K03LDgA09bqN9pMKq54HGRirsezC4iUuMAyMKq5HLcsRx21s3zZd8YGwcD3H/16lhdy/7tASxGXk6j6UlvZrIXcuAU6e4qwJ4chV3PJ6KMcfWnzWG1ZF63uXZ8hn3qMbtuAa0o1aX96pK+vasy3uJfkRUZ1UcrGDj2ya2LJDOg81VX2BzUuprsJRu9yS0TzCwlB25x+7xn2rc0m3t2fOwbj2c84FR6bbRDA2GRewOBXa6DpcEiFgyR7Rkgnn/69Ln8jZQvoVrfw9aPE0rTQRSgcA5OO47VraFoNzeTK8ESmIZzI3AP4mtLTtCinlKxwtLL1OGOCP8AP8q6628GW00AWa7lhiz/AKlBkOPQ9KzlVSNo0XLQ5WDwxeW9zH5LwW6qfvmQZB9eP51oTaXfs4R7+3Vs486wCbh6nH+NdjYeENKtbUxpBIxIw3mJkEduSatWXhmxjXMdoI16ERx7Wz25xWftUdaw9zl9H0u8i+YXU8cjkkSGQ7sZ9RXpfhrw0lnb+fJORJn724lifX5s1Lofg63REYSPCvJ2GLfn8TXc6HoIySUyqjPzdDXPOfU0hQsN0ey1FlUrcSlWJyCQAB/MnNb8OkKqqJU+0SEYLSDAz9K0rO1VYxt6+3Y+lW9iq0e77zDKj1rmcmzsjFRMSOyAuCioz84G0dKivNMaR1kCkbBggDJIreECo7fL8x5yKmWDKj+VOBbdtTmJNJRwsgABx3GcCrNvoS7Qq98fJjIP1rUvLFoAHjAILbnXvj1HpWlaQBlUqenIrW7uZyldXObvIHhDLJHs2A/MBuHsMDvWSuljUZ7OeMeQEBDjBG/6g9K76ayW4GwZxkbvemXGkI6EgDOOc96onmVjkNX0xZwJljG9VwvPp71RXSrW5tFLQGO5b75z936+tdY1kZ/MhKOkic5VsqwrHudOu45MxMqR5w6uuT+FK7jsJK55neaS2n3M5iRpYpcqyEdPcfzp9pG7JFDdXCywAqyrIMBeex65PTrXczaSWJljRWL9cNzj0rKubeGyJPkgdTJbheFJ/iH9aHU3bCUNBJZhNAUdmbyvl9WX0rmNTH2gMG3xEMQu4YDV2M+lTJbPNDdxXVvIyuAXAYEAYA5zisHXtPa/jlVY3V1+Y7eoxzn6CrTTiZKDvc4K9DIptZ0kK87TIc49jXnXi7wxIokkiUqo+bap5P4V6hqjP863SF8fKs8Qzk+uO1czdK8LMzOrIuMFBwfepjNxG4Hz5rekusjgxhmB7fyNcXfaX+8Yxqy7DnYeq1754r8PpeqzwDa4OSRxuFeYX+n+U5ODgHBPUg+hrrjPm0MKlNNHKx3WLcJcfMh+7J/EtS21xJbOSCs0IPUVtrZxXqsnHnAZC44I71lXGnvZTswTDHnb2NbwaaPNlAe10ImEsUKSQEZK7sEe1S2evxblVQ6MW4J43D0wap2r2804XzPIlY8xuPlP0qW40kJK6SHcpO5VA5QjvmrVnoZJNM6yy1OC7R2LGKQ9DgHPrVvZbzRiSOWKXna4yQEPoSa4a1ldJxGjrv7KTgmuisp3miluFAG7IkTAJ5700mtLkyWuhcnsfKk8yzkPIGQWGDVZrN3zIV+cDkdaVcQwRxo2SoADZycdqqfarmyuGzIZCOQRwVrW7sQnboF0JWiYOnOMbiM5FZ9xlQvycDqDzmtm31WCSIoUCsQcjsx9arvcWsSneuF4wVXgH3/xrLmsaOz2MWO8S0usvkxTLjBPftXpXww8WvYXsOm+asccmQjEhQV9/Xn/ADxXBS6WJ9zK8UsbcqCcAUlssthhWGWjO76H2NY1qaqxt1HGNtT6x0q7lkaPywXEg+Ygccd63bdoYxH5sq4c7Ts55PT/APVXm3we8R3PiXRra2mlMV0JNvJ++D2+lel2WnkiQxJ5skbHcyuo49Rnrivn0nzcrPRUrov67rljpJFlArNcsgjnjxgLnqcflxXFanDLJHI0J3AcBUO0c+1W7qJ5JZrl0InLbWY8nr0P+e9UEjeOdy/yqcEsO4rflaVkVbQ7LUZbDUL7SYZbgpJHbxlyykoWCjAJzx2FS291/ZMckpMsqsfl2xA8+nsP8Kz9Bu/tNwsTwGaKdkRbjjCAen1/KrGuS/fdJJA65H2XOfLbsCfX6ZqFfYTVtCvp2v3EGpXk/lxkzEghhkKAP50/+15GWa4QqGVNxBXII7D3/Cs+PT1tI/Ouy0QUZG7Kgn8akjuRKWT9y0W35dgwR+NVa2o7IZ4k3PcWN4p82G7tRNHheCAcNxz3Bq14azeaTdSNEp8ubEbdwoHP4ZqWKZLfSbMXUnmxWZEKPGMtGGJOD6dSa6Kw8NyaYEKywLpl1ksd4Dsp7gfzFW7S0uTp1MLQpv7W8S6fAEVJYW/ds2dsgOcqcc8irWryWtldiUL++JKeYDx9CP60aN4curTxvpd1DIIY4mYxTEHZntn69M9q2rq00zUR5V0n2S6Zmw5XAZs9c9qSUrtdB6XOf0vUrlbxRLs8okhJIxtx6Vuy2AisfNuYjs3b42ORk9yPy61XTRJrFzFInmWincs0Z+UE9/rW7r98da021iwifZE2uqDquMDPvWsIr7RLdntoeeabLDeXV+kUZIUl1LDGP8al09XDySXJ8qHdwxOTj2FXIrBrG4mIkBVl3lv6AUKkN2I4pFYgYO5WwDn2rCSNLo0bCwvriCN9PkeZ/mZ4wBgp1HNYLahctPMIlVXb5ZAecn0NddYWgtLN18wBGPyMrfMPUY6+lYsFnFDc3kUcSKPMyzE5djjO4eg55p2VrMlNX2NTwTdxW2oLb3axLcT5VYn4JfH3vYdOtdRZ2ktk86PLHctuLMIcAqCehGcYFecyQhtUlupN0yPFglVyenT6Vf8AD0EduVe3nlNtIAGhbJb1zj/PSiNkhTj1R197YtNOWjw/GSO+B/SqMiXMciC3EIgk6sR83tg/4VOmoedMVV88FdxPPTofwrAt9Sur+9mTzN0EPyoUzkHH6YrXmSV2K+h02naE8OoKLjVROZetsWyFOOx7fTNaM1pPYyzGOISCJcPxkL+PrXFwrLp4ju1kknVicRbyXY9iPQD9az5zql5OTdSTRlclUUso56Z9am5LTWxs/wBty6jeSWsUYilTk+dx36itm7vmTwvqAEhN1H5fKdxnnAHXtWHHbRXGp2BtmEV6Vxcq46oB95fX3qto+oNPdXtux/0fLYbILEjpmpV073FqFhqt3pF8LnzE81xtI64B9Qa6ZLr7ZbLqRtwJ1XyVZD6+orjtbkLagyZ3Sugfd6jtW/4Wnjht9Q24kiitxclSecdGGPbrmiWjuijpNMDxWkkZ3pKcnjue/Fct4l8Rl4Ggj+VwCVdeS2O2O9a3h3Wo9XtbBPIl8wS/Im7Bdc4GSeo+tM8W6PHrHiCOGCFYjDuQqnADEitYO6aJ3ZQ8bSWtpJZxWyoLp7NJCcfdyBkZ+prkbPU5/sfllR80wdSB0GcMCP6103juxW7e2v42fzhEtsV7fIMHj8BWPpgs4ZlEsU/2hx8u37o+tRODtdlpaG899Fb3MdtgbmUEbTkdBz+tdHfvNc6JdbyqeREDuxjb349Sa5W6tTOUzEiLkAygc4HYf4VseI9Wa6nlij/1TWiqjAZ5CgEH396mG5LTRxeqJpV1cpdWNzLNJsDMssYUMD756Zpl9ZG6tswgsDgkf0rII8lpSEIYfLg9CBWnouoTy2TSuyh3LJtXjb26UpytI1WxR8Qaibq3gh8pI3BwSg4NWtFtRaWBE4Vjd/OABzHg4/M1CNNVZ1eT5lBJyT3roLEtdKI2UCJRy3v6VEp390mSL2m2IttHklxLDFbhzEdx+8R/9aub0edjboZy6XAcsYyvGO9dfK2+xiVs+VLFvVemR0/HmuNj0m/b94jwyLayjK+aA2RjjaeeRjp/StV8OhMfMn8qI6tM6/NviOeMgA8Z+vNYGqFoLd7SLcIiPmxwWrpnuE0izu3kT97dI8Kc/dB6fWsO2gW/sZ552ZXt1GV3ZLDpxTtpdmlup1Hw30dzpeq3Hmkx3lv/AKsDLKykEZ/KoPDl2+qu0T6YCZwRJOWzhh0PXj09OtV/Ceq/YLewELMri6/fR9WaIN1B47Z4/WmavqJsL/U7PTwYbUXDjKnBfnr/AFqYJyIabexFdPd2V08cb+UiPtPlnt3FQXtr/auoF7NGMMZDfp0P41Po1vPqN5GZjJFC2dxTHzHtk+lMsLOSwie1FyyyOWDSR/xjOR/+qh6asroaEuih9Jm1Tyxd6mFCFR1AAP8AKnx29zLBAokLtGFkJAxnI5Q+w/Om3CeTbRAXEhngwxVRgOR2PtXQ6RrWkXS28Mk/k3tw+1olUfJ6ZpKezkjKRB5tu1qsUiDzRGRnbk554JrKv7XT9ctoUa2jaFHDxE9QfXNdGNE+xrdNPALhUfyhl/nyevHbArPSxsre2kNvFIwtBjy5Afmz6HuP1rpjLTQjVHB+MvBlpqeiyJbwILmCQE4bI2k/zxXl0Pgeyu7C/wD3R/dSFNsg3H86+i49CSQ5DrGbmAu+e4xx9K86ihj0rW7mwlbzXuQ+V7EDHBH4iun2jUdTWLvueL2PgC0jkjl8hUQkZ29PqK2734dW0M0SlZIxJgGUEOOfUV6TqFvBodgB5McxY5KSDjb2FSWXl39vG0qgGPBVSvGaz52mpMmVtzyKX4bNc6qtnH5UwdhGCR8r5OK1fGvwWPgfy4Y/Mt53AYrG208nnp2Feh6kwivbGeIRh/tUSsTgAfMMHPavTfi7pK3raXczYjtzAI52HzEuTlce/tW1KScrNGEpJS2PktdN8V6dLHEmpXkiY3bFlVlK/UjP61ds/EXiy0tHjbMllK2/ypIwckfxBh0969417wRHpnhmy1AxKYtoUPn5jlscjt+tcvqOnwiBY3QpHsAUqOhNTKMU7tFJc2x51p3xJ1XRrnzHsbSYgbSxJVl7ntW3d/HRXSOJtLlVRj99Ed4J+meBW3N4ctL20AliQyL0+UcisE+DYRcSjyFEKkBWUYzn2rB0qcveWhXK2xT8T9C1i5gkmuJIYwm2QtEW59R0H4frWxp/i7w5cpFDbalbMd27d5qh09ByeTx2rldT+HtpOJzGWSSLBaN+/rxXIS+DYrwmLyUKg4KOoqHQTSfMac0ktD3TWJ7fxN5cVg5u2RFU7epPqabFoDW2xHUtMo+fHIx3BFeMn4Wy2qo1pdywSk5/0Wdoyue3HFW107xb4SfEGu6lGijPzyBh9eRTVCVvdkmLnkz3PVXWCNruPP2jYsY5yduP6Vm6W0FxKr38pE2QiSN0IPTmvJLXxz40XEpa01bA586IrvH4cVYm+K165P8AaWipCqjkWcjN6dFI/rUOlUXQSqeR7Fe6VeaLcXE7FhCiBiyjgjsQapazvTREeNGVr48bhwV6fzH6Vztp+0boDWkdjfaTqrKuNkjxblx3VwuSR78Vah+LXhTxGLe3u9ROktA5MYWFgrDPCc1k246yiy1V7jdLsWsLc2kzBTMS24c7f8OtTxWdrpeqpqVuu9tvlqHOQpHU49/yrrb/AEGPVNKbXrSa3OnKhJJmQMOhxtznP0rlLOO31OKCO0fzGY5kUnIA9vWo1tzI054vW46LUXGpTXs/yTycjjAPbAHYVRuA2oSyrCn2d5GLFVwMHqfYVLrrCGeIbTuhUpg+xrKuJZJ7JJ8GKJ13KQetKGjNHZ63LWkXqLI8UhMkjYQnNdyNPvUG0SAgccLXlmmbftaYLZZgwHQ+9dxLrBSV185uCR96nKLvoYtI1fDl8E03/iZ2/lbMRpOFyFzxuOe9N1/TE8NWUMaXsd7LMxkd7dtyhP4QT/e9R2NY+qtGk0kFvqaXMXnIJkR/mJBHY9hU3jG5D6tdT2tstra3J8xIgoUD16e/elGXc0um9DGur/e8LSIB5udpkAwV6EgVrm2jkS0upwCmQI5O5HqP5Vz39ljVdEnu4HDRpLh33D8vpU1lf6jcadHasCfspLJI8eMg9vw9q3UOqB36HqPwt0cXniv7XsJsrYPdRE8BZAAq/nz+Vd1cWn+kwSSr8sEnm5PI7gg/gah+EMAtfBlhdzxrFJeSGJ5CPurkAYB7k1t6zblNSnsmV1KHB3DBxmr6XOebd7FbVLaS3nSZYysHBheThvcD/GspufEeoRxKTtjW5AZsgKeBg9zxWjrssslkkSsyvEoEYxkEZ5B78+tV9MtzdTyzrGRPHiPeV5KAcc98ZNacra0M46CteRpfLMwwwRkVWPy8isWw1NLbWLaOW3zbWV2s7MFycOcMMdPWte5sVmkZNyqOuW5rKvLI2V0bhnMkRjKOqLncB0B9ec1k4yvqbJLqWHdre5uTuwDKxUDoBnj9MVBeX0cN5GtzK1mkqgx+ao2kntuqxdv9pjty6iIwqFWQE5YejevbHep9G0ySfX7HUpQJbayRka1YZVwSck+/P8qmmk5e8KTaV4lU2Nw72xRkbyJTIVdSSx6YPoOe3P5VlT+HY7e5FzeXKeTv4hjQs6+5rY8VeIoPC2pyan9lmktbjkRWoz9nXGDkn8Tx2rmv7ftJ9Ml1QGQ2Ut0IIHcEGQtnBGeg4zTnv7qHGTauXrOztb3edNuBajcwkS5U4KnqVx3OaxviUYLXytOcCKzks1kh2rnLZw2fXmtHUmPhq02MGdp1DqImA3A8gn2rOxbai+nR6hLNqOr+afISFdwCEfcbkZ+o+mKyldKyKW95bHJaZfSQ2wgQkQoRw4PJx1B7Cui8L38djrdjdzlljuXMAxyPqO+aztS0CTQLpUvFMVvMGMav1kHc49KqCX7PHbiFGkktblJ4WY4xyMkfhxXNszo0aO5i0xdBe30OxlQ2+kFrcJLxFLuJZsgckkntg1JrekroS2sdxOJbq6QSxiNyQgbjv06fpVe6nj0/xBLeTTNcRrIJQwiAEruoOcjoBkj3q54z1O3ZJtVghESm1jWHauC0ucFhnt/hWnMnutTltZlHwq1p/ZOteF7i5CXk0u8FMkyHruB6ADj9a5bz9Y8P6pFFdMY1gwhkB5aMcj6ipv7TNlcSajMymeUKhRRkt249q63StHTx4iQ3F0sEulsstxOjgfuieEbOcHioVpe6zbYqfFLVLDxNJ4XnjRtwhMscpAAk6A59Rxwfaub0e/nvU8RySloXKRqN5wDyBtPtwDx6dK0/FkUmo3VrcRWsMAe7EOnISdvkAYLHnuR16da0b61YWVvFJBuvriRhvVgANo9Mc9fwp8jS1GpJRsjPj1ie1S20nSiZLS6dpJ1R8AAD749F4HH41q/Z9P0/w1Y65Zxx6xqN3L5ccMzt5cIHVicjGPb1rNso7bStG1SaMu2uCUWmxTlNhGT/AC59P5Z3gTULjVbS602+leA2ZIjghC7CD1znpgc1Og1tobmo+KbbXbZXivHaeOJhJE8eIwx6snqP8M1y+gaZd3PxV8FWUxJkiglukZsjeFDEH1xkH8q7W10XRLX+yrsx28Vq1x5E80W7LLt+9g9849BzVS2D658abjXbZTb6dpdr/Z8Mkh2glsgY49WJpqKfUTmkrIq+ILea003Uo4Jt7xhZInPDMd3zY9gPxNTRajJHerJbYktnTEqqcFjgcgdPwq14w36B4iSCXypbZ4WiSdT8rkkdqzY7D7NYRw+a/wBqjlbIIx8p6VWlyYtWuWNct5p9DM0SeVexusiZGG4Yd/pXOXGtaTE+/UEnuWZds0pQKIwfQ5+Y8/pXo2k3qSaPFYXCxyyw5ZfM+8FwPmHc/jXO6j8O7HU455rm5aG2wXZQBgjrVOK3TGmkUPin4ZmkPgpNLhl1aKPTjult4z86ggglR+H5U7wXp15iS6gtpbuSCU+dZjAbA4ZSD+H510ej6zpb6JZ32wiW0hMMirLhQOgcL79cVzvhm6bdqFvHfeb5lyXiltGKZB5IboT1qpSi0RzOw7U4d0EmovI9vnEkUcMn73ys9CRwyg+nWugl1NLnQde8QTItqy28cpnidtoAYBVx2yOw96xNRhnvrqO2gyXJC3BIx5YJ6e59q6HU9NEXw18aoYziC2+xmKPJBYsMPz+dZxgnNMU78up5Vqyr4i1C4vLK5JumTeJUO0ggZIIHAHH6Vc8AeMJNd1BrG8ZUeK3Y7v4W7EdOpzUnh/wQ6Wo1KFmntZIhK8ORuwVwwC9Tn2rnRCvhTXJFt4XDzDzFWRcsqjoD69a6mo32FFO1zrdShkmufsUJEc1mQGj/ALqg559TS61KuuW6j/l4AVd2cZxxnNR6RZvqt7aXd1OgmMgeeRiE3Z7dhWrf6bDHbXGoNlxHz5ajGcnHT0zWL8ikypqMxltkgeZngYKHhDEBcDAPPeuYuRPpXiGeJWP7sqVPTK9jVXWvtbDc7ERycZB6H6VvL4fOswm7spZri4jt9zxOAZAo7e4HPbpUqKW5psZF3JJaTHamEChy4GTk8kYrqY2ism+xTxhrdlWWabIeNgRkKMc5IP4HrWFcu1wAEjyQnIUcn8P1q9ZateWtsLdNgndCzO65C46lR60SSTuUnoP0vUY9OvDZ/OsN0SI1IxvTPyoW716p4c1FtQ0OKCdg+pRptd+u4DnGPavILDxXNZzQxgRTeYSpadNxTj7w966jS7qSwBuoB9rZGLDy1O7PcjvWcZWd0iJ2Z0niuy8660xI2STbIJZ1ycbP7pPr34rmdYtZtS8UzWMyT/2DDckwXBXlUz05HzdyDzXcWfim01G8Om3KFJZUG1/LAG44JBP9TVrxRpcl5bpAFijZGUpKmDkD3/pXRGUZaLcy5mtDgtetpbHVTGZWuNL8t2hnJBP+yOAB+GBXLHF7bxJM6l95SIMAB68n8epr0K+hAaS1uEdYSo+XP3XHU/WsLWdKeK0eO3jj3th1dGDAeufTiptbc2i1Y464MYgSV1+Y4VWPXkgVy/iHxPZ+GBJE1usroShdtzK4A6N3Oa9Au9PtdYl02FZY/tFxHI7wRKAG2nhiewHU/WvIPiMq3mqyaeI3n1JYGcQwR/KkEY/1p7kHPU8e9aU12JlJM8i8Ra9h7i7JBmOWO5e5PGOwAHFeX3t41zdSyOd8kh3Mx7mt/wATayTai2QYkYhnfPDc9MVyUrEOpOAvoPWvUpq26OCpqyCQFvMjHJ/iJPT6UR2qSsshZiB1xxRJcFwFLb88sT1HtQbkAjavyZ71or9DDRblhAgXc33QfxokvlH3MsMfeNVFlNxwi4C1o2Wk8GSclc9lppJasr0IbS0fVHLGWQR5wSOAK17ayWMuIwwVTjOeoHelaaKOP92ghROf/rioY9Qj+7nI7471Lbb0KsluacMse0BXZxngDgD/ABre063lZgQhBJwayNMiSSQNnYo5GO1dzoWmrKVChh3+brWcnyI6IQ5i9o2nuki7+GfooHP1r0HQNHaWRQVlG0AZIGCab4Z8NqxQtlsdAf8APNet6D4XDBJGULu5wK5Z1jvp0L9Cro/hxTHGAZbZRjcwZWLfhiumtvDsceAGklYHPT+fpW/peiLAgESqvvitu309QOSWZupK/wBa45VL7ndClymDYaPFnJiZ1xgAn8q0joTzJGqAIzMBkjPTtW5bWWxwVXAHarxg8uMOSdqkHjmsk3c6EkiktgkccKZJkxjb6CtaztBEPLxtx0pLGyEkrSsM5HHt9K1ltgyjJKkHt3os31FKVhbeHywQ3bniplTJbjtxUsceUIB/E96ckZYjHHrmtFHoYXvqRRwhZFGOSvWrCxgKW2kjtipJIOVOfyqWIHbgjA9a1jFrYi9yvgkjIyPQmnG2MQLRDazLzU5HzfLUqqdvP86rm11IZDGXjT5huHT5ev41PkEknAJ657+1D4jG4j8B3pkatIgyQpPJJ9asncq3cccMgIG0nrt6k+lQXtnLKofZ5bcEq3U1pyQuqrtIYD8x+NSGLzYwTlWHINFwOVm0NnHmQEhxzszgZ78etUpNLhvopC0YVhxslXP411YRoZCpTKtypA7+9MuLON8sn3hS3LU7bnn0WmDSLkma2Wa0fOAy9M9x9Kbq2hxTbZIXZsDKSRv8pFdjdWXnDbKg56Z6ViXllJaozwKfLRssijoe5A9ai1maJpnm99psQlaO6RUJbr0D+4/wrmdV8JW6C4R4fJY/dML/AH+hGSK9UvohPHvmiSSB+/WuQ1CL7NDtO64iJ+V1wSBSlJpaF2PIdQ0d4Q/zkkHGD2rzzXtJjhmZwpGeGx3r27XrPzY9+Qyjgkelea67YhInkP3Qx+Xv+VVCSkrkSp6XR5XeaOsczmGZjtJIXoKqGQbRvLyovy7mHNdDqNovznJGfuMtc5cyq0xiuv3bggCXdz+NdcJOxxVIa6lTW/CsdxCk9nKspQbjtqpDM7WwhuFkuGHBAXBUeuau308+ibJhE80OfmaP0qUC01fbNFuibJyAecf1NdKqX0kefON9jOuNPS9j82MytjowGGH19ql0u/udNlQyQPJEOCcZDD3qlfadqFnOJYrncjdNpx+dRxXk12hV8pMpCllPDfWtulzHlsjrYrOGa33xA/Oc/NxtPqDTL+2a5jLOiRS9N2c8dwRXOWlzdWlwyYco/wAzDJJPuPatuF9zRJlTu5Rc5zS5mupEo9TPnT7M2CyjjsTVY30TSgROhkbgnPH4/wCNaOrWkbWrTo5DKRuXHI9xXNylInfeSsci7S46g+tW7PRkN9jorfUIZAUXCNjoM8VG9z+/VnCvH2ZCe/qD9K53TrmMSHzJWWRMBGwPn9ATWgZN8RfeVTOCB1U/Ss3ZFJ6WO8+GXjKbwx4hhZp1SASBw7cHg8c19d+F/Ddv4kgW4i1GCG1c+e3z4Y552jFfA7TyQlWX5lz3HDCvoL4HePFntP7Hll3Qgq+1+cdgR+ZFeRioKD9pE6IStoe/Xf8AZum2tzcXkJeABkhL8fvM4X5q45fL1K6ypZXKj911UH2rote0JtX3bdQSOwTBS1mf7rActjkkms0QiK3UwSwlj+8MsaFWU+n4VHN7qaZ1x9Ta8JWRtJ5dMns5AtzMrB1IDIfb07/lXKeI57m11GWKYRofO8z73znB4z+lej+CrO3097PVv3k1uJQGkJyXPX8vSvPvFei3Fx4k1C8kXY08pYRjsOwqopTixKV5WL2k+L7mSAQzRQzRbsbpl3HnAxz06dqYl7p0WotYPaJBIzbvtHmZGOnHQVg293DZTeSC0ckbHcp+bn6VbsrqRpvNaKFycgCSIN8p61k04qyKaVzoJNIWa0kEE6vCDtfaev4Vr6Fock9hFFdzQtGVxBOTnC+h/wA965izE9vYwvBPHsnkYIso4J74/lWtDLc6dZKk6PGXzKQ3O31qEnzAXZrg6HqdvE0jXDO2DEo/X6VvRW9kRJPdKktwx3JHJyB6kCsnQLZ7mzlvbu1a5DMpglQ7SoPQ0wyRWtzLazSymd/m8srkY6YzT5pLUl6ux0Fi3nGXduCyDPlnkA1k65ff2K0SG3aTzchpEb8ga0ba4+y6ec5JyMHuRWPq18V3O8SzWzSAZYnKValzR1C1jMW8sLxftE0cqMAcqrcr9RVm1gsLtHkjIkKr/q1bGP8AE8066023ttSa3uEaFtgkGw5VgRn9R+VUtKCy3AmgQ8EgHOfl7c+tFrFN6aG1HBbTQNHbgW90DgZIAI7nFUNY0ltG1Jr15IWhCBQGPD/iKsT6fCkJlY7J2Q+Xzz/9arkctrqFtFZXEaSomOJCSTj1NVdpamfNYrQ2kOpRG4tbkRSMPniUYA9qXRNEvbLWXknQpHgEOTkH147VburiKCe3WO1dPPYpGwI5x2P+Nbnw1spNWvvEK3cQ/wBHiDxwTcggDoT9e4pxir2kKc7RuhbLTBJcyODGXx+7KLg/U+lc5r1vbaJE+wKjH+EHlz/WuvknaygMyAB5P3TYPoe3tXM6rcG+tJpYlW5KkkBfvbvSuhxinYmMnY561uW0+P7U3z3DDlM5Az6VRh8SX9tdPFNczSW8nzhXPQ9sH+lWLy3nVFknTy0fnY/QfiKoJA80jRxruPLtjk4AycD8KwtZWNOVHRNdW2rWyzywSQ3ATAk42/XH+elUdOs/IuLmQSFRKmCVPBGabo+qPlUQKjkgxswyCO/Brq9Rmtrnw/fSRKglhCjbj75zyR7YqIK75WS7rQ5i/iMrLKiM0ka4JTngdK6jw4EuILqOSPal5aGPONrB+qjj34rhVv5bcwspKSlsk5+6O1dz4furj7Z9rvSvmwYMRhACv06gcCl8MhuJW8ALeQ6zNFdFbaKGVVHnnGxvTIr0C/sfIunv1UPCjct1Lc8c1i6/qkWkayYbWKM/aFjlQFAc7vvZPc9ataxeKkEVi7YEwWZSCcnHXitY25r9yNWzB8SyrqVsyRxxxHzBIsWeFYHOc9vesFLl2WUbEMBw6soB+b69hj0qTVL9rxILWEMsvn7Wm3Z3ITjr2AFN1e3TT7dEtFbYi/KH6v75om09C0jM1HU5CihpCVhyVCnnPril0e9lt9QFxIVeGQBSpbJz7CpJrb7fLGIIVeVx931x1qlaac99rttBGu0sThWPGenX9Kwei0L6Ees6dIlu24MGYlgAOSCc8Vn6PFJbliw3K3O8c49BXZeJ7u0uvBwnkiZL2FljhdT1Cn5uvP41yWlXaXRQICVzyGGMn3oqtKKYk7ovBQVic8F+AproNGsY0DK3IJzyeKyr+BraOJXZZA/zK0JyI+M4PvV20kmuLO0vYFDRDI3scjB6nHc+9YRu2N6o1NYaSIIYVLpGBtA6gexrl9VsWj8V6PdQI/2eeImYH0B5b3/+vXXxtJcxQSKNyjKlgMZNR6zZG80u4VHZVgjMgVOSemf8+1dMWpOzA8/8Q6qmpX9y2f3Hmfu1xjAFOhaHT7uK3jVZHvoQYyp4OeCPTINYF9HFFNmObzonGd3b8KrWt15dwkqruCH5fr0olG2xWx2mgeZ4SWNpo0kuhJ5caN/B/vGty8trS6kuLuWKF76Y7mZFK7WwOQM96yPEmkzXGjX1zHMCJnSXY7Dcvy9z/nNS6rqOoeD9D0Wea1huDdWqrJ56AuXyeM9v89KUY2d0yNW7oo6TpUsv2hvtLxRxv91lJGfw6cZq3eWSGe2wXCsCfNU4LEHpz2rU0zVLdvDl0ZTFBc4RlROCT6H1+tYmoXw1GGDYzLAXUK3QqxNDakhpsv3bx3Om3U0kO2a0I2EHlgRjcPzrD0pjP4ht7gRgeQ65OeQvcmukuLmysIlWUyzh8xPgYcE+o6YB/lWRpVjp6FrY3v724kXbA8e0vtPC57jnt1zSfw2ZL1R6H4quk0SCaWVlkivtk8GSAV3Ef4msew1H+03e2IVIuDuzhj9PatDxvpMV34c+z3UriSLy0RcD5cnlfzNYdhBDo9ubmV8blG9V5Kgev8+Kt/CmjNRdjoNeLRaxp3kW/nJND5MkedvbqD+HSvLPE7tp/irTknt40kbcDuHzRnivYbAJDNCY4FliI8zI5yD7CvPPiD4OWfU9a1mKfKWjI6ow5KNgAj+9znjrWkXdWuXF30MvxP4eudR0ZL+K33b2MaY7j/P8qpRWEktgCgZJkUIyHqDjmuskkU+H9IvLO5zJHbtCyLyN+48n06j3rnYddigjgsSqK8wYlsbcyc9T+tJTaSuCjdWMXUdDfU42t/mT5klDHuVOf5ivY5pE1Twrpk2pN+88xZFAIyrD27ngVyfh/TvtnhiKa+cL5TNDLHnlSO/rgjmtHxDa+T4WtGt5GUxMpSQD7yZ6D2rooy5pXOWpG7sjkvGviybV72a1uLVobcfKIAuO/XH61nXMsF5PZrI7/Z+kjYBxgen+elT61fRXFxZx3qMZlfO5ByV96rXFgYLCZ4o/OkEmRk4BU96qtNSdkbU4pMbY28L+JrNbdVky2AWOFYehq1No0Wk2rQyyMxmkMmEbLKQc1R0bT7iS9hdTs+bcD2ao9d1KS481oTi6gbJLdxnkf/qrkfM+pvYde6eJtXSWIq7SwlipPynI5yfX1rjZtAYySBQfOZtuO2M/5/Ku1iuYvs5lJ2t/AAOo75/xpNA0/wDtXUGZmwA2cKeQKTbasw0tcTQPCywq6XREskIBwp2gn2/HtXS+INLjuFtJnhiJuIPM2nsVO08fgPbms7Srtory7zGzQbtoUA71wetbPiC6tHuCIYZI9wWQbmBRgwB4I6fTtSj7r7EPfQyrrR7a7SNGjiI4GVA/Acfyq2/wqsdQhd54RIoXd+7AXH+NU7RtzuAmxFfeuO3+Peuz0PUv9NtDJl1fKyoD+RH5dKFWcZGck0eayfCCye1mkSFEdTgkjqf8K4PWPg7FeXBlikCt3THymvp+9tokgdJMIWJZSP4q4TUxFBMUZD83THXPvXoyqc0EKDb3PBo/gs63BW3eYTH5gsc52k47gHFYE/g3X7GdkMrIFJGYZmUnn2r6SsdN+z6dPMxHmgbi4OMVy8FgLjez52TsGAfsfQfWuf2keXVFqMWeHPdeJrEFVmuCmcBHO4e5q1H46123ikjuIYJISApaRCCvpg+te43PhBZ50iaMkqNxGM4FZ+u+DbU2DeXGitjIOMj3qEqLeqHyRfU8gs/Hn2a+t7qe23JEfmijfG78T0reb4waOzFv7GvRk5x5inFR654AtUtpHMZkZzu4YjafY1BafD/TZbSFxLcgMinp7fWqdOL+FmclJGzJCi69En3mDN8xbGD2Oa02lmv43hY8qdu7Pb6Gq2p+H7nStSkW7BaWJim8DggnitAx+SrzMEjjwqEA87gPTqM1xcv2up6LsjrPC8GmaZo0kUsEU80jB1DRjanHPB4J96ypr3dqEsrY8pTgJ0H0x6Vgyam8IUK+FAxmtHStNn8S6lYW1mha4lnRMN0wWwePpmpUpOWpKjbVs+jrCNbTRdBtpAS7WKXJVOAHPP4VuWtodS1ASY2sTtcytjaeOprGt531u4k+yoHgsiLUyKPlGwbTycelbVpf2McMZgb7XKnDIWOwH0J7mupNR1OCfkWZtD+03pdQ5tk+Vth4cDplvSp7WawtZ57OIIzGMutvax+Y27qTx06frWFrGuHZvu53W3xvMSD5Rj0A5/AVmXt1ieHUrC6ElhOyPE8BwCo7E9xkEH8a6Y1PuMFFt7lrVbgtdswtjasRwsv+ArOMsk6GNmAJ5LL8vHcGqeoIkPiS71P7Q91BqChnYn5YZh/BjtkHI+lPubxoY43RVb+IAnqM+v51hJu90dEXZD9TgSztbS3YyTSynCKqF1A65JH9a5m38YGy8amwt73fALUPKkZOHYscoV9gM/8A6q7H+0d08I3vCzNtjYrzGD3B6fnxXkmnaedE+JOu65rOEtDcx3KXABA+UdAB9OgHenFKe4Xex6Vf/wDE5smhVVczsjLG2fmTPIJHWvOte1vSjqX9hXP+hJbzfuy6ZTzc8cenXnvXqmpSx3Yiuo5I3WceYgiIwQfp2ryD40aNBdT2GowHCRwHz2JxvfPf2HFZ25nZFo6LxSEEgQyeZP5cZLFvlOFH3fQdOKxfDkf2DXIdWWYpHa7w5VtrJ5g25HPXr+tZ3h3WW8VeH/3zMzWLpbtN/e4JA9xwasT2f21pfKjTfnKqrfLu7fSsKilB6mqaasafitrt7Rd1xaX2lxnZHOr8kdcEdeffFcPf6x9lW2nC/KJAjYYnOTgf/qrttQ8H2trZ2s1lC7Ty5edDzzj/AOt29K4m+sktblxqDuu6RcBEGDlgADnoOay5e5a2PTdAs9S1G/QaqXOnw5kDSj53Ur8sZIOOOMY59657XJk/sqzsHDyW5naWYSHcUcfdUe2B0rpPFaTTXVqi2dzPcwS/Z9lqp/dqOXd1HUe5rJ1rS7YXKNhneEeWvln5STyXPvz1qowt7xKdyrp2nteXjPMFEOwsqHPIA6D3p3h/Tm0nT/Ek0kU0MNxbLGqh8PIQ4bDDv0449a09KN5ERHGdoVctlc8VuWrwT7BPbp5g4BI6/lxmhuz1NObpbQ53SNSm1VVnnM4NnbkxwyrgCPIG1eOeew9K6a1082yxSq3mRs2/ez52tx2PQdKLW0MGuzaescckdxbvcJI3JQKM7c+v0qjqJEkfyyGMIMDJxtpp22Mmr7GDdeFptRku3sJEhR5uGZtuX/vZPQcdSapto2pzKjQ2aHZhp5EbBcfToen6V33h4MmiGGC3M0wgKu7jCM+enP51zeoJf3UB1v7EIbvTblY5YYgVjnU89Ow4oadtjRStojO1C6uIrVIryQW9jI6q0ZBL5B4Yen071n+DtRu7yfxb5Tyzw6Tqy5SD5mMBGVx6/d/WrurwDxbfaWllvD3U2JA53hSOQGOOB7+opPhRDLpXhDxDrP2uOO41rV3PmspJMUXAxz1JJFQ4vdCclHoauqqdXET30rXVjJ+/jLxhJEPbgcccj8Kbe+Zb3Ud0rpLAfLhMjfKM9BnNN3T64txPp80tlHCBKpiwyuvse/c8U/SYJDMmnXssV9LNMDBEct5x6gH04FBPQ0tbkWK/nt7CZ2u5rYEIilcBcY2565Pbp9c1e166jt7GOyaB7qa58sTxRZ3Rcc49+2OlPigiuNfiv5IzbXMCrtiLBmj4AwSOOPauktNIkurqa8so45bT/loxbbsfvnNaK1rMhtLqc5Y+H7LTYLpDpbQ3F3E0LRTNv25Hyk+h6H2rkfAlhJ4Rso9Qu5PPngEqC0CZJIyp3Z/PNdT4l8f6NoMjWs13LqmqOeZI8Lt6Y57qPrmub8UajJaS2MemWS3gvoMtcRJsdmY4JUNwBkHk80rp6Id5WIvA91eS6LPb3jb7lLjd9pORmNs9W6ccV6bq0tp4e+FF1qUDvqdveLBC0Upz5jb8D5upFcBZ2tzY6LcQTWsmnxXWA8c4+bG79eRXb6nbKfhzpmjQLJJDe3yNBI3UFDlifRRz+VVSi1LczqaLU88ZEtvC2irDK081tdSu+4clRjCH/Z5IFYfjaVrjxjYaoC6211b7RlcbHXqv5fyrVhjnttZ1bTIipjsLlEaZM7XZwWyp/OsTwheQeJdIv9EmIW4t7yS4s5G6k7juGff/AD1qppxlqzWKXLoT384ntzHACZCNwYDJB9RXQaRfxz+BNXu3Aaa2MFvEkh/1hdwCPrjNclq9rIsVwkELxTA4Axxmurl06DT/AAr4aitzK19PCl1cySKQg+bp7nqMinGnLdibilYyPH1m7aTDEPlaJo44xjDhd2cMe55PJqPw1q7aZqt7byxzebAhePyyARhehzVzW5TdJez+aJkcs0bYzkfjWdqzyW3gvR9YtswfbLswSykfeGwMv06kVPxJ3LTtoTy6/Bqdl9olsjDLn5Jl4x6An6irN/o51S2g1FblowE/eHaAqt3Bx0Hv7Vy9lEswm3PtXIZ9wO0/QV2en6pdaZd3K2kfn2dyscaIUDIM46++e45FZpO97lbbHGR6dG99Cks5WJnYJKB98f4ehrqtA1G88K6hIbeXy7GFg48xQxJPRWY9OOeKTx7pd9ZXlhpV3aLb/ax5iNG/zY45z/CO2O9Y+uOFaa2VmwCFByTjA45rSWvQLc2521xqBvNZk1NFK6dfbMTL/DKeAv8AnrXZW/m27yIPks4MD73BfuR35/pXkGnvKujWQMrFLZjtGeBJxggflXa+C9bd9Jv73U5VY2iklJRtL5PHHc1mmovYhxsa2tWrX0jSsxKgncemSRwa5y5drDQ4kZt08R8qQDnAPQ/Xrmu+t9Xie+tPsc6MZrYCVHUH95nOR/d4OOa5Dxhpo1DzNU0W3M1uhb7RC3ykEdePrn61u+WfqQmlucDr2qw6ba2moMkErtFJDHBI2z90CODg5OWrwGP4jnRNV8S6s9m2o3l8xsmjdmQLAoAMZ5+7kEkcV2viTxi66rcagreVFpMBj8gkAySN06+mc14T451n+zLJkjiWGW4cs5GTwe4J685rpp0+5nUZ5/ruordXN1cqAvmyFwoHyqCeg9hWN55Z4wGBQ8qenNPuZWYZIAGMADnI96r5OzGe2BxnFelsjgeu48/Idp59fTNSmFZNqMwVD0A6kd6ruxjIRQd2ADg8Aev1rRsrUKm+Q8EcDFS2xrsTQLEvzKCkIGME5Jp1zqflgfMSF+6vYVWF2J2IXGAMl24C/wD16ptMLpmGCYU+8zd/p604xvuXeysSebd6jNlCPr0Fbem6QAxYneTjgdzVC1iaZAiDau7jjt6V2/hzTUl2EZ25ALDqD7UqklCNxwjzM2PD2jbgoePAbgL14r17wj4WE6qzgqpGML1+lYvg/wAPAshMQyf4hXtvhXRRCFDKMDqMdK8ipXR7VGlpcteFPDUcDooUIo5w3O78a9JstOSIJsxx0zVbSNPS1gMYULxkcd63bSLaQzthc9a89t3PQgi5ZWqIgULjv+NaCWYCr145J9ahiT5uOma2LWHzBjGeOcUJ33L2II7cNwF570slqZSYVLjgMdh6VcfFsm4qCMEnFSWEZCmbGCSOK3Ue5m2xbNPl28AjrVpIyrqDyDnNMgi8uVuCFJyB796smMsxI+6ematRMWyTy8DB4z+VKIwSDkEj07UigphT19KeedpGPXkVulpcyJMZU9j/AHc1Ko3BScfSod7jHTn2pyP+7YFuRnn0q+grD3Owjil82ORVC7iw6k9B9PWqwYzyA9F9e5qwCApxx70kwewKMnIHsSamEeGBB+oxUQIB5wKmU7h61Sa3FcmG1hzwR6c0jLk4IBFM3YIXHSlMowD0FO5NiMxKpwCQD/eOcVGYFZdwGTnnb3qxgunyNgn0FROhQnOMAf5NOwIz7yN2UrwQM4FZVwpiOCpAPRq25PryRVO9IkTZtDCs3bcuLscjf2P2eQyQOEDDcyAbgwPUYridQSDeWichC53RyjDoT2I/GvSrq3jXKoCSOh9q5zWLRbmMrICpIx5oHIFczSlodcFc801m0CuVYho2UneBkfSvOPEeneQzSBMqT8xP8q9f1mIWUKCbLIODIF4Pv7Vwmv2CSh3Gdrdu3HcUR912exV7njOtWiqxxtUZOMcAmuB1yASl2ORJ0Ix1Fer69YSFW3L93ngdq831mEJOGK/eOHrohPlZhOGljkbDWp7ItBJ9zpgnPFKlwkZMittO7oB3+naoNVtfKcBCGY9Cxx17VjvNsJYNhgcHJ/Su5WtoeTONmd1Dq0WoQFLyPooCurAIfQfWs6fQrK+jJt7jyLhT9xjtYD+RrnbfVXtP3keSp6qTk/StFpYNTVCu6OXGfl6j6VULrqc/Mk9R/lTaXOftcUs8R+VTvwU9+lX7a8yVGAAvzBgOePSs611TUIFaOMrqFsv3o5Bzx1xVhLvRrpcSS3ekXJbhWj3IT6E54q3prIhpdDVluBduQpyzDLJ/UVz1/D9mkeN/3qE5UjtXQS6fcx+XcQYlRV+Wa3wf09aozt9vikBTDqMHcuMH0Naxakrkyj0Oca1dmZ4xvUH06UWuo7ZzGQVz0NWZFmQKdihhj7rcH3qnebJQreWEmXJYA9T7Vd7kWWyNNbzywttMfkYfu2PQ1u+Dddn8J6vFPDtLoeUYcMueR/8AXrkbS5iuIGjcNzjknoa04biKcKhLBkwwKnJIrlqQUk09hqyPsrwl4t0/W9NgnuoUudygQzMxzET0Gf8AGutivbTT0c+T5rSAOqspBPY/QD1r5i+CPjiDT9UurG8lVbWWMiNpOiP6Y9zXsNx4mubq1ihZTmEDDnOZB2/CvEs6bcTspyurI9PtNSGqPLbWEU0cMYWV1Zs72B6rjoPajxJBLfWYljQfagC5LDaSfT/9Vcz4d1N5orpiyxCGHerfdbr0Hqar2/jK7nQbpvLcN+6llPysP7p/pT9o97Gmu5h2dlLb3Pmzx7pSCXBHf0q1p8kwuThjsU5PoBXQw6nHOHWaCN9xyzuBuz6DHQVWtdD+3XMcULmISuFVSw+fJ6GtFZoaZq6fHbPbW9gkhRS23eFwQT1Na1zqNrbXpEv+kbYfLiRm4O3uTWetoyeJblZkcGNsq6HkY9ulMm05maW6topLhVRhsUbjnnms+uoaFeXxbHeTyQEPHbRqQy5z78UzTfELLcR433VqDlYpAQw/qaw7K2kk1TZJDJDuG9pMcp7fWrKPaw3REMkzThj96PC7cDnP9Kc0rFqKO2W7eTVLma3ldYpG4t2jAEYI4AP51BfxzW8dxuSQknCKgyenWsXQPtx18z3M0r28qHO1sr04OO2DXSWN9LJOZ7ibEuzaGTq2OgzShPm6Gb0Yy/b+1ZIhwlxawLESwIOMDr78Ck03RYI51SKWTCjMiunA9SD371q20gfLXNusyHAYzAkg+nFakEMss88NmkQ3KyRTEnkEY6fjXXHomZt8pxUEKap9smtnJit5vL3SdSwA6HsP6064tH+ypPIzpImMLEfU/r1rR0HwVqPh+0azEzNaKCzmRckt25qzBGLqVbUpl8HgdSR2q5xafkCdypIjutnMt99qnVtpjYfKo9RXT6PcXFlcSvbuLQzDyzKh4I+prl5rmG1uUDk27byjJIOVPp9a0tR1eOPSrbTEJ8ySUArGcuV/uknv+PesUU9ilJfyyaiUuJDJCzbE8sZ2epJ6E+9QXN9c6frUGmRQpJazy+S5EgXBJ4Jb09ajspVtYr5ZIrqGV3220VxGFEY43E44J4NTnTrq3gSRokPG8BmXOfUd6qyuRqzO1CwY3MlvJMIkRiCHORn6f1qvplnNBqEU0MLTQpJtLKPlJ7g+nFMt9eUXMv2myS6dWZDISQx9x2wKfYMb+6twkJTa53RDcFbNTojXZEltp1xZa6Vkh8klw0atyMfUVpXsgFtMFB3Mm3cR91s9RTdDLXN5LFMxCxuQGxg5Hart5pM1sJROn+sQtEHOCw9R7dquKcndEN33OK8g3VwBzgN/DzXZ+GbN7Q3CStKxkC4JOdg9AK5cXMVncOYomRSMlARwPrXS/bnh8hIE3sYVdj2XI6H3rCo/e1G2dla2sd5d217MkT3Funkgzdkz6d+v4Vo3sCxQW8qESTxqQ7NHlWHt6Vl+ELJG3S3ALOOpduMegFdBcXE08Mn2BonEbbZS5GYwfc/yropNbs523zHmVrcQaPaSGJxJO+47JUyUJboe2fpXOz39zPqcjzyArnBQ9F9q6XxpZFmtpVeNQiN5205Dc9QB7D+dZFvYFkEypHcW7YwzMQAeo/OpqW3R0J6EZnOl6papB82cOwXjAxzV25gt/DeoRzxEraOC6MSDnPPX65/KodYdbqVLjylWcRBPlyRgfz6VyV07TQeRLNJnngsWwPp61g+5Sjcn8UX9ynlZ/wBTOxcBeRz0I9PpVD7cdK021mysV4ZijoeMpx82PxP5V33hG0i1nR9OhEIe4mVrOIMAXjIz3PHqefSn3DaVp3gPVLO4/eeIbS+FuMpueTJ5UJ3OO/qauDVRWZPNZ2Of1C5j1LQYvswcsDlmY5+f1/LitjRb5IvDFhBDl/KDFncfKzHt9K5PQrbUNLs5YLmyntEBwy3I2sG9cV1GmWqr4B3xSLPPBclQiNkohzjI654FYyhKMrI0l0Ru2WqFLYrGI8g/KHHBFXNJlWa8EUjeVBOGikLDG3cMfzrgLy4uNOEUnnNhk+5xsyfQ10Gk373NvC8hYEugbuw5FRG8ZWYrNHm+raYLKZkm3QiKRkIUc7QeDg9T0p9pLpOYSttO7qwOZ2AHB9B2rs/jHo0RvZYLaIrKsikN1J4DZz79PxrhdN0l7NJJbtxDsGQN4Jrrq2S5ik29Ts7DVbTVtbnaeVxDJbFBbBf3bNjvVnxnHPrnhizkuDtFnMV3A52YwUx+tYHh2WK617Sha5EEfmvMSMrI207FJHQE12dza3ur6SqC1Fs+cToTuDKehGO/sa56d+YTtdHEtdTak+59kYVVj8yIjlf72O9bljpzK8VjEDM9vIJGI5yCO/8A9aqmn6DA+qpDaMtzaxWc9xO6PyCmNuD/AEq/4OsPts2oT/aXkjVVZVHy7M9Ofzq5LyB+RZ8ZJBCmxti3LKH8hTycYPP6VX0R7TWZre9O23lt5ADuGTuPeqviQ/atV81z86L5ZPbp1/SqHhPURYeM7a38pblbqCSJUJ2q7np/PrTqXSSYre6dl4g1dtZZZ7eBpoLb93OUI2+ZwQx7jjn8KztQ1tbea0tCkc6TAlpMZ28fdNbmgaVHZ2utJasJEu3EksLHcwK8fhjFcnd2EchMqx+ReecDFExOSB14/wA9abTlEzNnXYJ9d8EMbAPHfJtXyoz87Jn261L4igurvQ0u7qMoWaJfsyA7sLj5iO2MD25qaxM/2nWNRhfy5JLaN/LT5TGQcMQPckY/Hip7jUbpLeOJc+fIglSRurrnByPz5pQutJbCSszh9L1RrvSLq2i8sR2k8jfJnPzH5gQe/TpXL69ZM1/pNzFJ5cbK0jp1LckAg+grpdO0aaKPVYwPJEcxkdl43huQR64Jx61leIYQZtIgaYQtsdkwMl+eop2s/I30S0Oq8LXv2uySSGYrCW+dR0fjrXS6xtutBtUYDYp3bMcY9P0/SuP8KL9rS7UFwkAzgDazHHOBXTWFx/aOh2N4iFrclkjVyPuhuScfzrXDO0jjqtpnFakdOjljnvFdHjG0lOue2P8ACqemXIh1GW3kJFtLE5jK/wATYyARXRa+bZNSN5Gg8jZlY2XIz9KzdPS3vriGaPbmK4UsuOcelXX901htcY0C6FFpcTO7PcQl29VYEcVzV7vTVZyY1LGU7oiOg75rr/FdrI/im0gu1Fv5aOqSA7lAOCOfXiqOo6PHLGtyrFH2gMe7kdwPSsE/dNulmYlxF5lusMIU4O7B9+1bOgWkmkFLws3yOAyjrz6UtvY21rLHLKjAOmfLTgZ9z696tXF5Be3MXlIsUca8xju3rWdmN7WDUcXGptDDi3OcMAOcnvWtqttaXOl6dGVZbu2JDDGVf0ye3esyZAJ4riZSzuBjHUjoMn0qaO6Ns5Msg8pm+bd3FU20R6FKzh26h5OASUJ3kZ6djW54dZodbluJpQsRQCKM/wALDqfx4rFuzEuoJKhZl3bhJG2NuP50zXp5ItUcws8cUoEibT29KzkuwNXVj1K9WK6trZgxyD+8x/dPauBv4Z7S+medVKn7pUg4Hb8a6PwDfy6ro9yJzvEUu1G6n8eKq+NrVUt0toyIVY7nkXqO+PxrqpT548rM4pJnOy3y3Fq8QB2Pk7hVbw1YLc3LNIQ9shzvz0NWBPEiW6BVjh5Adxgn61uW8broP2dIwtuxJWRU+8CckHHX2qHq+VFt2VjJ1RGu7xo4pP3j8HBwCtQ6k5utChghhIlaQo7HpgVXvr+XQozKAsaDhsjPy961IL+zn0wyCTEcmHyvJzjgionHkkPscZqdgGtZVY5ZR8i44zUdjp1pBZW8Ye4UJGq4C5AwPrWtchru2uC24NztZR1HrW3Z6hbfY4N1nEW8tcnb3xU8z6FNdie80Oxv9JheR2a58oLcSB1U7/ZT2HFedap4Wk0y6eO/jdlYBkEbAEg9GB/nXo3jXSI7nRDqNvqcOnQIweNJXGSnYjHLE/StHWxpfifw5YiC48u7SMSRTbdrHH3kI/XNUkk9SlLlPLNJ8JJeq7RxlMHJLEndnqfYV2nwu8KNH44tcTqr2hMjSAglF6Ej3weM1NpEE+i6dqdhIyXwu7cKGhXO3BBOT6EZzj2rU8B2tr4f1S41mC4Yo1nLFJG6YKjHGPUZA/z103dkDm2mb2qWmqJpjrp9wsVpctIsEKL5ce5WOXdupJOcnpWl4ftl07RkWR0Moz5irxlj1IrE8W6q/hf4ZeEoxGbn7QYwZFfj55t3P511PiCK30+HzIJfNtdoIkAycE8fWlJM5ou2ljA1lPtV3pURWZWinMsYQfeIHRj/AHaj8UebbzW0cUCHEDYtowASDyzbfzOfeprXf58gRWkZcOMkABaNdiuNWumvYLfzb6TYpii4G1RjHPTiqV7aCk7O5Fdrby6HpW93mFna/Mwzuc8nJx1wOPWqltpFxc6Al9hWBcYikHyjceAfarZEckAWNe2PmbHzA+3ap4r6WGyNtJK/l7tz54B9B9BVJyvqLlUveQ5LoyokV0yGRBgPHwDj0HpXH+O/Cq/ETwde2a74LxXOxt23JB4B9eldaWhVAwDM2cg+lV57pXR0ULEysrLtzub3z/Sp5rO6NdEtDzH4UeK9SsbvR/C1/GjwNKbcTZGYWHHX0zXca3o9pr8EsCFrq03GMSEY3Efex+fWvOrXVRp/xivNO05Y4xdsskY28jd1AHQ/MK9dNxPaRC2ZYRGjlvkj/iIwx46dBzVtxTujO7ucGPDjaTdQ6Xptm5LKHVQCQAOhYj69aoaZpd7aTzlkMfzEs5zsQjuDxW/rSXF5JFcw387RKCkEQl2bwTzux1A461saHphMaTy6tJcQzIUuLW4G5Yx6Dj6VzyfM9TqjJpFW80aXTrGz+1yma4uQ8ikMMbRjH865nxppU9ra2uoBPOtZdkckQwUVwepGPx/GvS47PT/JVXX7RsXahDggKfY1T1uzik0GTTgSttI4dc8EH0qbiUktyXWNTTTtUvzBqTK7xj7RamMq3Kg4z3rh9Aikv7e6gkEqtcPufIIxz0GR9K6HVtQGo24320trdW6CMzKN/mhRgEfQfyq9occt5aRlD/q23jI3Bh3/AM9qiN7k3SG2VtLG0yxhNkoEchIy20D7uf1qeazSzjSGJW2lcAqM7PrVmwKQyyh0UqjgMvqTzzU8kkct79n5Xn7xB2/n+lbNXWwlKxS8OXsk1xPbpFKrWYKyPJgh9wwMfQGqGvaVa6VbSzXcTNH5gjD9CrtwA341q3mnxzLKA7xyGJk3CQhW7gEdO1Yup6dqviLwbHDJJHZKU84yXGRIpU8KVHJJwMH0PNJRurIV+pPotqNWjW0vBIw0VWuoLlW2JISBkHnkD39+xpNFto9Umju5kdCwEkqOpCSL6Z6H8KbpWjT3tjpfnC8tdOjtTFL9p2Rx3Muc/MM5xyeT6Cukt9Ts9Q0uwb7TLLZ5+zWvmARjevDJt6cY/GolG27C/Y402lv4R1u+jsJJN95b/aQWA2wxk42hu7E/lWBYTJPpE2mlPs9kilYI4+NjZ+8Pc969H1SOxkkmaaE3EnllXSRMLgDAGfQVxkVncWskNpsQh188kRDzWUfxp/sj0pSt9llp9Wcjfy33h3w7pDB0aV7ySOUODt2AKQR74zVmyv2N+mpRF4Zbe4V7b5iSE/ve5FbGv2UPi3So7WRdvlt5iSJwmehz+A/Ss/RGtWMdpdozy2SiNSD0GOD+VJpPVmilodPpd9Dpfi20SZ41s9QferZ27nbuCfUn862/Hdqmk+FtLctc2F5cXjulmH2SyrwMkjooPJx61m2tpo2uxxHUHZm0lvtNvGj4L5IAwP4hkA4HNO+KnieOZWim23U9oiTROzbWViOUx/h+NO8UtDJ6s858U6MIfGV3ifzUhX940anardxj3xXp0lt/ZlxPDqNoLP7bbRSxbhkRknjBz8vGQR61AyW1v4ZmMEQvrS8MLzGAbpgw+YnjkBcc+uPwqvqAiggm0p/O1RmOIb1pCWPy8L7AfQHio547NEu8gsZ73WGMcsDJcw70hhkBzIFbAOT7c5pvxnYWOheD9MWIxeQ8l5LG0m5mU8AdenY1q6Lo17Jp+lwNL/pKt5UcZzv3kDc2PfmuT+OGpW4+LcVsJibS0sEtGwM8g7ih75+YVth7qXkZVNbIo+EtTOrW2sXSqkcG3eSCeGC4UDP8q5CyeTT/AA8JAgjnwC+0YYPng56966vwhbR3NpNphIt1luN0O05ZI/U9Mnmq9to17PqVxEvlxwKx3M67mZB/s9Tn1oqXlJnVTfLE9EOlC10V3lRUaWGIFzglW2gscH3qhq9z9u0aR9qxTWUYEKt0kG7kL6HGeKveKvEAtNLWORY0e5i85FxztXIC9PavLdFvL3VJbi7ld2gSQKsbNjGemBUOckrIhRu7s7e6s7a3ie3OBbY2ow5HP9awPEGkSxeD767Ziun6dMjGIyA5QkLuVO3Uf5FPe5fFtDcTm3jQsUlwN+/t1/Sqr69LPpeoafeeUEuN9pKzpgqmMg57nPqOKiN7l6oyVj2SSWa4LiMMBjqCOv5Vr+Bb68iuY4Y3EaxSi3kneIOqqRnvxnHQ9R17VzsGrfY/EOk3DkyGONVZupKjgD36dK6hdUEMOoQwonzXsVyFUbRt7tx+FNqyNHqhNdgh0vVpWWZ54r9Hlt3fhlCsAcD9M96wTcm4Rg8bFovlZCeT6GtbxB4ig1TUPtjxoRjCAHmM8ZxiogbF0mnaRxdS4UEMNjHsGPb6US1tZiTstRLycQ272JyDuSYsRg9Mj8Oelavh1TPp1r9pha6nuGxKsw/doAfzrA0+1a/kuzK/76FA+8nrj0rS0q7hfyLe5uriVZmCozjaBn0PpUvTfUk6QSHT9RhZpgk9yuIB22p2BrQ1PWrFrKe/DSQafY2zXVyrhkLyoPlAzyQx/OqV5pywx2dvKXaa1LywFRuPvk9hVXX9Su9anttMuJY7cazLBazMFGIU3Dcee+0E+nFa0tWZya3Pnn4n2fm+FtOFwRbz6/cjV7oqm1kRG+RfbOMY6dK+b/iHqsWp+JrprdfKt41WFIs5CgDqT6nrX0H+0zrSJ4pSOyuVW2b7Tawy5JD20BUID65YHHbNfLNzI92Hll+Vn5YV7VKN1ds5Ju6sRSDZheAcZ4qvPIkcexSDIx5bPSkuJWiADH5mHHPQUlnZ+c7Ow+UetbN23MGmXbG3BIlfg9AOxqxeyiOPHXPb1/8ArVHcXiQN93B4woNU3ka4cu3zE9vQUkr6jdkh7ZuWEaEqgHzY6Vbs4lMQkI2wJ9wHv71Ws4vMKxJhRu+Zxxkf4VZdzqd4trbEJCnBYDjjrTb6CSuza0uP7TgoMAdPpXpXhSyAAkK9uB2rjvD+nplQmdq8E+teveFNE84wjZjOCQa83EPTlbPUoU1uejeDdMbyYVCksR245r2LQ9MWGFEYcYA6c1xvhCyW3SNgCTgDNejadIHcbjgDpgV4sn0PVhGxr2saDv271q27KqcEk+9ZazICVyAByD61cssE59Rg4PWovc6orQ07eJn6MR2yK3LViihiNvA4rGtX2ydOnfNasc6xr8xycd61joZzvsTvm5cRkYHBJ6Yq/CoVWULlccVnacpwfMIMjHeSPetQOAANwB6A1vHVanPJ22EkUuQqod/90cHNLAzSqTnDrwQOAKH67ySxxgHNKzGILt+7jBGea2RlqWgPlPSozGN3QlvSo4pFC4JPNO3qjld2RjkE5q+a+gJCsrKTzgemaQMe+Me3rTWbcScewp0bFs57dc0J66CuSoyYYk4+tNSVXkwFwaaZxH0Azmq8c2yUuQcNxk8VV7aBa5fYvg7QCV7ZoWTcMMevYdaha5B+UKP60o3CNAPkI42kDj1pXFsWDJ5ZyeFHYmlMm/BBG3HGahMwx83PsO9Qy3AaNlXAOfXnFTzJBuXPOQYbknoSO1ONysiY6k9MjBrKNwVbCNhT1ANL55iUHIbPQluaPaPYHEmupARt9O1Y9/eMPuEAHjNWZbxWB27cA+lUrqUOpwVU+rciolO+htBWepU8wsgwS7D1qnfSCXKhN3HLZwQfapmj+QlSC2OOaqyDJ+bn1rnu1odFjmdXsy8ZG0ODxtPQ1wOu6U0KO8AKDqYicr+FemX0JDswcqCa5zULdZInywPHpmtUw21PDdZYXDuNmyTb5bIe/wBRXmevWCMH2bs89RjFe9eJdBS6JYpjaCQyDBB9c15f4g0p7Vm8zAix9/8ApW0Ypq4pI8Tv0eIsrAMvbzMYNc5doPnbIDZ5A7V6D4r03yneVV3KfmxjtXn+oqSzsNqEDaYzk7veuykzyqyKis7tkY9OvJ96sREEYHyuOjH19qxrlWjwyHbk/KR2q4l280IfBQ5+4e3vXRbqccrPQ2g8qxGW3OGT76t0NMa/juUZZD5b44XqGNVbe7WZfnZUlUYHbNQ3ii8k2qBHcJ2HcCrvfYwtbY2tI1S40kjyyyYOcI3HPoOldTB4lj1FFWeOMqQAG2hWH1/xrzlb+WE4HIU/dP8ASrNvcbXeaGcAEgeUTzUShfbRk3bO9k0K1v5w8E23I5ilPyn8axtb8H3tkTmIhwM43A8duRUemahJECh3b8fdkbnPcVeg8R3NqzJIFZOwY5z68U4ynHR6jTV7M45rSS3Zhwsh+baT1qa2maJgSAMHPBwD9a6mdtG1w7XhNpdAblMfQe9UL3wlKIDJBNHcxg5yrAEfhW6nCWjG4c2qK0V8LWZZRyp5zn9K+mfAWvf8Jb4et7tN89zAqxNEnOCBwOOlfL9taSsDbXMDLuOFLDjPY16j8BfiHc+B/EJtIJHtpbhiskqHaR04/GvNxdNW50aUvd0Po9dNvBp4aOF4DM+WjlGHHHp2H86v23h1x4YSd0Cul06shHO04wf0NanhTWoNT1ySa4k82O6j8tDMSx3DkHPv05rV8QXy/Y57BFEMpO4MeMEfwn/PauCFmjocuhxMtpNvmaNtkKENuJ5ArsNDtlvotIuxKiiCXz4lI/1ig4P4cdar+FbXz/D2o3moSQ2gSUQqXH3uM5H5Gr1tbCeBZbORbawdgjZALEAclce9aqN9R76Gpqht7SB73JQF2G5uWweQM9+tchqWpXF0oMTvbruGNvygn610erae2p6tBDApOm2wxgnhzxyf1qW7s7fTbKRJLWS8bLbTEwXAPTOQRx+dDu3ZAvMwlllgtoJpYVSaXlJBljj6f41lmwczSJjBLHIH8Of61s2kkOm6aX8zeGkUC3Y9vr6D60WMLRM7t8odz8qnOO/NRCGmoOVtjOsbZ9PjmtyHbc27eD29MVr6LHM0sSPl2Ck/7PHamXgFzbOkamOVud3Q1reFYg95AiyNDJkA85wPfPWr5UtiOa61J76+AtYoxLIA5O0xjO33Fa/hCz+0eJYTlvMW1IIJ+UnqG/Sqf9kyzTnzdgjXdgqcZBOSa3tNtG0rE8JXzpMAkdk7fXvWyVnqZSTZY17Uptj28aOf4t2ODXGWZuxOZUXaQdykcNkH+VdYzvLdn5mZyeA3IHriqmr2oOnyMQqhBn92MMe9DUdilaKMDUdNttVlSW7kAu9wYIrbS3vTIdBg0y4AOFcAurFs/maqrM8UkTXUgzngOuWH0o10teMW2F/k/wBYW+8fp2FQ07jTdizeXhubeIwqr5IIOMnn/wCtzVZ1CXUYtLhGmQ/vNxxnpmo7GG5tIIbcRieUpuZlOQme2ehNairBptp5E7hJ502AsMk9zRaW7BGFqdtax3uVUFfvHGPlatbQjbzXfmQeduRN0j44B7bf8KktfCq3ejPNG7GVnwA5yQfSkhsToP2fEgFyWImiJIBX2FGstRvVGh4c0tYJ3kumEAYM7PglQ2eAfrV7xbH9ptru5k2m5a12wMhwq4HBx71f0d31201C0KoVUJLGMjscFTWf4ghMEbGRvkX5Qo54q4S1uiFued/2cxgglkyzzJgrjgccg1u20ELmW6aXDJCsLIOuB93Hr9KjkRhCjK4ADDDN0/Cup0qC1NzJL9mEkClfMQD7rFe3vkdKybTepb8y3pt80Oj2SSKRclD5xBAVT2/z7Ujyi60vVIFZreeaNJGePo+GH3fU+1UL+SfTvCtzfSAObu82q5+XYgyMD8qwvCusYiv45mMsQ+ZPmAIYntn+lD0V4kJXJtYspLFhcNutLNwCqNjnnkH/AOtWbqOLovJAwSQr90PtX8B0rY8Q2x1vwTqOxjmzdHMOfmVSc8ep4rgrpkt2t5Fd3R4w4L9fTFU9VobRVza0q5IvVtbpi1so5nJz5Z9veuRudz6rcXIV3kilKFCpAAB4+tbK6l9osrhLeJo5GUMXX8s8msaxe+nMwnvGnMecCV/lb/IrnezLtZnd/DjXm03ULWQQtdtBIZDFEoLqvc4yMnBNWvA9tD4g+MWo36SieJL43bE8EN1Cn6A8VheAtTm0S51G9s9k0ES/6U8seSm5SoCk9Pwo+DGoDSPG/wBjyfJvk2+ew+6y9FY/Q1DThBsxmt7HVfH7SptN8SW17Ys0kN4WkkjJ+U8YA9qw9EbyPDt2EiMLpFny26vzjHv/ADrsPj95d3pmh2lrMBdGZyzOe4GMD+VcN4Ws7j/hFLm2Khb0XA/eMcBVweM++a7ajUoRaCLfKKIlaz0+IuXC2zAsB0IJOD/jUuguJZICZQPL4ZR3PvSXl0IWgs40CpFEQW4yWJJPH41TP2vT1WS3i+V5l3uf7uRmuCV3oau9jpfjJJLa+GrO7tztuboZYqOcKAOPr3rxGCaa3tFH33Y/MGPrXvniwJJ8Pbm4uC++zdjEGHJU45/nXiGkaU1/HaI8sVuJCEDO3Dd8/wD1zXcrSopkxd0dv8Pba0tdVW8mkRcKCiMSN0nYYH869AnEGn3M8kU8KxGMStbsSZJCR0XHHHSvEzdxab4jtTOJIjDdokTISuCG6jHr/wDqr2rV9NN1pumREFHhIuYJtuGQ7uQR1ycda44WjKyJmncZNDpkEL3iRi3MsTCRY0PyEg9cfnVXwR4YWzuZInuFMssR8tIm/wBcOoyPSrFzZG+nuDaO4lkyy2jECNz2DVT01prLW7LUb+EWk9sjK6xsSwz1Hpx/Wui76iTe1zjdaWWfWrqGOUFiPmHYEdvyxVXwtp3/ABVWkzM0qJbzbyUTcyEDGfrXSatot3e+I9VvNPMZgecSxnp8hUA/14pNa1w2Uksdi7QrCv7ySPgj3Hr9KVSS6I0vpoaHhKwltJPEUt0hVZpiId6kOrdchfcH9afceGrTUfs8moXk0NxGolVIW2sWHoetTDVPKsmZreWeZgjF0OeeAcjr3zmtKLZeyOiMsksa8wyITuGeoPp6/WlTeljNNmL8OCLh/EMl04T7OpgVmGQyjDH6n2rUe9W//s7VS0avFC0UPl913ZAYfrWNpVzLc+LLzTI4Y/JYF41HTfjByemenPtSXVhcSW4LRpGY35jDbSozjgHrVJNMdjNIOl6vrcDAMUEckwDAfKQNpX1xnoPc1zXjBRZS6ReCNpFWY27bRwoYg7v8+lbWq3VzY+LBbIqT2M1p5jzOn8anAAJ5HBP5VgeItZU+ITZKd0MlsGhcEECQHn8uP8KJSsi0mdLpVubXUcyySSQXTKQ3T249K7K1SOy0c28QEdv5jMFH8PrxXLXuoxXdvZqD9mlXZIBNzuVccqe/ToKv298RpOr3LSrc+XIrKBxujI549jVUNGmctW7KGr+H1ujFMrSAOxKhzhT2/AVDo+hzWaHKo7YJYqcZx6Vk3t1OZI1SV1t9p3R9QR/hTL66fVbcNFI4iUYZkY8fjVVruWppFOx0cNtHrkjzSqAbRdzxuwyOg5P+FNt/7Jv7nzZA2EbdGyHIyPbsK5mxnuVtpoo3ISRdrlurDrz+VQWaSRecgYlJBkqODx6e1c6uaqLOu8QXdhNZ7lVgg+8wAO32I9fpWTYQ6WmJll2oRuxICp47VlWV5JNG6gb41Ybkb0qzHaSSzsEyY+wA4Ap3uOzS3OotZNO1iIXsNo9sFIDRu/H+TisLXMXWqyi3Qi1yBj+oqzbRPtkQ5KvGAjeh9R/Kq115sE/lsVckDaQ3H40XurEpeZnXUyWgG0lV3ADJz+dSQWh1G72I5/dvlCOdy+/5n8qfeQtc2kZyoDHn29qS3Z9FurG42ibzSIXEeGxk45qXF7ou9jvPA1sls17bxudkp3gsMHdxn+Vad7YQ3Nyq3KgoykFgOc1HokcFldOVk3s/O4dMYxitYwx3MiFVIK/dz6/0rSlo7s55O+p53rvw7/tS6ht4J1WPeGZN5BUZBOB3Jr1m/wBHj03wdAWjUssoBQd1I4PFZkFuj6tGzNsIyfYn0/z6VreJr/ytKYrjaq7Rnpurup8spKVtTmm5OSR494qtwY7lYzuDD5gfT0rkZLq3t0AQGNlXaR0G7+ldbNeoBNLLgrLEwIPfjj9cV5dPPLLBdq4LAMEIB6+lc1dqbPQp/DZnZ6Fdv9ktlmkWOW6lNsxzn5T90Z/x4rv1t/DlqohkhmEkY2MAvccGvM/B/hoXkH2iS4mjMc6SIoTPzDvz0xXZXUVzJczOL9cM5PBx3rkiuwN66MpaX4cXxbocljfwGx1ayi8tDcJhHHXYM9+4xWj4W0Sbw9psen3dqkkJYO0kgOY+eSn+f1ryWLx/q9tra3eoXlxfxMQBDOxOw9CVx04r1nS/GtlqGmm3tEna5MZZhK/mLtHJK9xx6+lEJKw5ppaobPaG2uQ+mz/aY2PzhDggd+K6K2t0j0G/lt43zdQGIj0I5YEdfoa8xkmuNJvxc28rxD78aK2Qc85Feqafq0uteGLe8NoDJudTDEp3vgDJ2en061vHQTulcnvNLx4D0exlKyy2YVg0n+y24AYHXtTtXuBPJcxLuFvj5DjkjHP5c1oJqkWr6FElyNixurCCP5HibHRh1965nxLqe22jiVGcq235RyAeMj1NTza2JSbIrK/h0q9F0TLcAxFdnlls8ccj05q14R1W4bxJDL5TOzTKEC/wp3yPzqC2jWEzpG7JK8YVVOQuR3GfWsxb+40+98tI44zkM0iOcs3QA+n/ANeqU+TUiUOZ6l7RdWsdTuNVisRI0ltcsLguQVR2J5XjpwePappbk3CXVq7NseEAKy5UZOCfqcVZmhs0heW2s4oJGQeaYlw0p6nd681WhiBnEhyd6IjKDlcCq5ne6HFJKyLOmW0k096srHZFZNJGeOWXnH5CvFfHPxtvLaGaLT9PisJ/uLNlnO48HcDwPqDXrWs3X9nS2M0kbSwi5ERVCcgMMZ/z61z/AMR/hHpU5kvlu47W1lTzBE5HnKcdh3HvSTu7NB7qfvM8C8Aa5c2nj7RtVvGeR4ZjPNLjJB6qMfXFfU13eiG+l1NQTHej7SIi3AJH8s9q8C0fwtFpfjSC1W5E9rKBALlBtKuegIP516voyXd0NZ02+IkXSZBCxU53bhnA+mRxSqLsaO100ZN/qVyW+WRJAXMgiC7SpJzjPYVp2Os3sFjPOluirHCWlMnJAzjj8xVC1tzbPIksQkMjnywASAAPUfhVjRVk8p9Pkcnz1KnjJIzn9OK5lDXUu2mxb0+7vIY1uk8xEnTeuSGVj9O3fp6Vr2Him5mle3vreLymwYykeMY9T3+tWLmxk0u0tbNY1nWNFxKOdinkg/n196oXNv8AaLspGMGN1YOvOVB+YevSrcUZ3T0sa8tx9j0nS9d0yS2a1nmkRN7NmRkyS23H3QVxn/61Ymn6vBFo0VxieK+u7yWR3BzFICcnav8ACORWhq81stm5837LpQQg7U37c9WQeprCi05rqSEPODp8JzGPMVXYf7Q/z1pOfKrIFE6HTvEqXN5FZ3d1bWKDlEkGXkH++P61rPEZUeS2lZBg4bs3t71xkUENnZt9oQMS7Zb+4uflOf6VDoGoSiycWswhYu8qmUlk4OOB7+1ONVpWJlTN+DSL/UpXeS9kgUHAjjbGD/eBroItJawtQpne5kQABpuWI71y6+I51kQzRx2yk4ZlcsjDHXnkfjWzb6rdXyx3FuYbiDb84WT5gM43D1GKt1XJWQlC2pr61d2FzLpMN7sTzEMjSOxClc4XB7nPauW+IVzYeE9H04BpIhLO89tDatyGYYLHOcDgnj09629TFtfWrM008UNuN4aLBaQZAwFPbnPH1rhtf1jTPF1zb2Mygx6dD5csjA+ZGm7MbKe55ORSb5S43bDRtVfV4LtRqU8sEWPNjmIJmBHJXOSevStrSFGj+Mzq6xySWqW4giSM7jFlMMeT1PX+ledaZYPB4wht7eRTa27+bE4+bzFAGc8578jrxXqWm/2bYLZLd6ss9zcTBY4IojEZdx5Ug57ngg96zbaehcly7nO2tlp8SxtcQk26cTJHzj1ZAT94+lWJvD0WzUriFJoQsYki+1RgSyRg9VweT2+lT6R4blvJdena3ljgsZjIbV5P3qLuIHPT5cHP9etJ4n8SXF3ZarqunMbOPTFhtvLf53Xd/wDr6/lQk7WYnJPSJn+DFtrHWr7UNQkT+z0tdvPzA5PseD2/wqzZnRtRu5LNpTLeENIn2qEfIp5B3HgHH/6653RobW50aOwngeK1eb7eNvP2mQkfK3PCjBPA5Ndjq1jp+i6ZJe3V5babFMhWNp1YkDPXgk47c0lfZBKVnqQLp7zaDeyLFGdPv4tsWH27yrAkgDkDjGT19KteCfDU93dR282Zba4UPBK7bNjZG3Denv6VoaQNFh8O21rF4gsLuCHHzW+XJXGfL4zyfSt7xX4s8O6X4cjgSKea5dFMi3C7V46KuOefQGqjTb1kZudtEGqXf/CtrDW9cv385bJAlvGRxLcYIAU/4c96+fLVNX8ZlppobaS+O+dmnfygrOc5ySMnoPXFdrrGrf8ACd3ljqeo+dFZWERT7MW/d8H72B1Jzjn0rjvE/jOMtax6VC1mHl2u+OoxxgmtvaezVkTCk5O8jtPBXh6x8MatZ6pfN9p1P7I0M+9sxPk4+UdABgVp634ltvDl80LW6+YYkO8dXzkjB7DFeYW+tXlzKxu7uRYFjYHJ4Jx0x6GtHx5rLajZ+Gb2BgGNiJJVc8uwJUDPoMHpU88m9TaMOjNfV9Yh8X6rYSwEpPAwxbMNpKH7w9CM+lNvp4fDF8JJYEJRyqRSfdI9Tj0rifA949h4vXVZXJjVdsQJ4Xd1/H0NdH8U9Ua7gtTBbMPIQpIrddxOc5qOZPQq1na5Vt7nRZ7QpPe3CzR4P2gHcjnPYdq9A0bwfa32ixS34jSK6y26ZtquAD69Sc15Fa6cbvTyAhP3QxOBx3Fdbr2u3N/YabbvdMLW0jAVQxwhzj88fzqE7atBJdEzD8YWRsr3SJZJc3HkKriPGMAnC/8A6qsw3Laja30yNtuDCsRiH8SBhj8q2/GljHqXh/RLyGMJNay/ZCHceY6kEiQ+2Ttya5rQInTX44pg6oyNuwOBjp+prolaUeZlWfKjS1fRo7kJZ2DGSUIryMRgBuuPpVvULJCYbNods1tFuSNf+WhIyd3t71c1CBrLW9Y1KVkFncOskVvFjcEwATx90f8A1qztclkt5/OGRggWzFt7BO2W7msVsLma0IbVJY1uZwRshQiQseMNx+PWrNjb283h8SSTtFexyDy0QZUqDxn370WjCa5itQW8q9Ty2BG0OTg7SPr/ACqrPYT6e7CSMxxR84PUjNCSuOzNGPXLu8SEGQtIh2PIT1j7fyqlf+KXsfF6XhSWawhdrq3JUDayqQMEjt6Cnad4jGlrrd+kCrDPGIFjbGFBGSw9/wD61edah4oSXSbzzZZntUt3ihO3eXY8Y59s1rCCbsZSTtsfP/xl1lNT8ZQsIfsbJan7QA+7zZS2d6r/AAgjjHfrXll7cASDbkjOST1P1rqvH9/PeeJNRuLsu1zIyoVlOWjVFCqp+gFcSwe6YADk9TXtwSjE86UhkMTXMzDBKjkkdq15JI7GBc/eI6Dmq8O22jCryx7iqtzKC5kduT09vpQ7sa0Q5CZJGY9Sc5PpU8cPlpuLFpHJAz2qlaI87MvOG5wp5q5ZE3F0AuAoHygDv65pp9zPqWpP9DtVxzNMdmcdK0tLsktICgJUZyxFUmGycyMCx4AUHJx61ZguzM/lxj5QQCR61lKb6G0UrnoXhGFbhgoT5cZz7V7r4OsMRBtmB0LentXj/gW3LlBnJ4y2K968NWwFqO3GF56H1xXi4ibb3PcoR0PRdDg2RKEUZ6YrrLWJY4tvG6uQ0O5ZYtuPnUYz7V0Npcb3IZgBj14rzJNrY71HsdBAw2gEEg8HFXbeRxcoscZC/wB496x4bjcoIJZR6Vt2EwVd2R7Uou6ubbI17ddjqHwcDnA71ZDCWdYwSRjJGOoqikgxvLdPU8UyK4YguTjccj6VupWMWrs6JJgx5wPoKlS4MbAkgDPGawoLt+p4z2zV5GeTLbvpVqV9yHG2hovdEuecr0wKmeUbMMR8wxj1rP8ANIA3dMdCKkjKmMAZfnPNdEJdiX5FqNzyjHG0A5605mRZCeMnvjrVPeGOMn6UvnjbjB9KvnM+pc3FsANtx19aRrryeCM88GqqysR6MO3WmMxkZSc8UXS2BLuW1nMuQ3AbrTGmUfd4I9KrMzFTzjFQknO4ngVPNZaDUS+1yCCd2PcnoKeLolF5z7jnNZgnLPjpxyD3qQXCphPusegPb2pKT3ZXIWZb2RZPlXzO4xxSG98zIK7H6j3qETjaSME/pVKZzNOXBPJ5qJPqilG+ljQ+0BmIV1DEZweTj/Peq7XE6H5I4iv95ySPrio4klBLKynPAGOcd6UsgGHBxjBB70730Y7JDZLhSp3sH7fKOD9KbubbwgYHjntUbohKsQYl6DIpksywxZM24E9D1qdEUvISWMyqNyEbTxiojGQOTx61Il4pQjrx1qOV2kXAPTpmpeoWZRvY0eMgOJO3BrnLuzk3Fk7cYrqJ18wHcMEjoorGvI2D4A3Z7Drn1p7j6WOO1eyzGckbvavO/FGliVPuksQeB0Net6pAphKuAMe/P51w+uW6FSV5A4zVxldk2b2PnzxPpDQyMD8yEEbcdK8q1zSZbaQ4y6lupHIr6U8TaVHIGUx9ecjmvHvFWmNE7kDI6+xr0KaS2OecO55FcRbC+FyCck+hqsJzA29TuU9RXTX0CyIWRQSfvKf1rnrm3AmO0EKB0U/oa7YyjJHlTiLI+FEqnANalnNHdJgt5cv8L1imRYh91tg4ZCeRTxL5bhozxnvTv0MGlazNaWyF0G2gJdR/wj+IetZOSrDcvlsM7lPOKv2t+HmRm+WZD8jjj8Ku38EepJ5gULcLnIxw1O7WjJkkynbXs6REglkyNrentmt+2u4dTyA22QAcE4Jx05rlYZGiYI2VRT84/wAKsK3kHPO4tujdfSk1bZkWa1Ny4szvK4IlTvjAqlDq15YStiTcAePep4byW8jyrETxjo3Q+pqOSaN8GSLIbOW6YPpVK0tJD1OgsNct9SGJV2ynAyTj8c1bESWt7De2Z894nDGNuCwzyK46OKFZ8xTAHoEkGQB/jWnE91aAZ+aPsc/drCcLe7fQuN2tz6l+H3ihoohcRS7UkAdC+CACPun+hr12DXB4ktbczxGK5QYMo+6+PevkD4c+J3iuRZ3EpjSU4y3PFfRfgLVJUa2ikjkcKcb8EqV9DXjyp+zZuklqj02PwzFLorpJcSTWN5MlyYAo2qQMcd+5rp7bTYLWSyhVg0at8oRc7RjOcdKzrO9so4wbaXz4+Mq7Y2/StO7gt720hmtZt8isCdue/XH4VqpJWJ5m9Cm05gW42hGeTBOzG089R6VQS6FvZvEkv2h2bKzYwR7Cr95CqyxOMIIUZTzwe/Nc7Hdsl7DNHLHhcuA2CMnjoa2baQ3sQ6BCum6vBeXCeb5TFvJPAJPU+1TOLaW6mNozCMyEhXOWHsar3s1zMPOzFsD7DtwD04zUKuXfeRhM4GDz75/xoTuG5rajpklrHFPI6pE3A+YHLfTqKlsHjVGgUo1ypz5o4DDpgCsmO0ZnEpIdFO05/SnQXT2/iLTY4odsczMo29yB1z9ad30Edzo9o+qSLDNGq+QpeRs4JFV9V1htOto1XgmRssecAdKu+Hrg2+s6uuD88IRSBnOByf5/lXOeNGTarbjHIWUE7+OtawjzR1M4yuy4fE8VzCsu4xknkBSuPoDWBfandXUolE5QBcJs4Ab1rFlkMhIEgcD+H+IfWrWjwvDtRmDqp4Vh2rN3iaOxqW15d3umSJfSxvcFdu5UAI9DmtcW8uoaTZK7o9zHEEkdFxk59PpWK0D2xcJKryuOy9vxrU0C9WEXIdxFKIHeIlsBnA4HtU3tsRsSyubcrBv8t+vBxkZp2qQK9tHIyCUHlGx09xTtKI1cxSzxiWZE3bsfMnHINOuLyMs8aDeiMCUHeqUupSfUn0uKYBWRzEFwy+hNR+I7lL++S4LCIrwxA4bir5u4pJGQxFGjPzRMf0JrmtSidbiXzXEkfLlh0A9BiiLe4yzFO9laRNG5ExbOEblcnjmm/bJpXbzXE8hZiVfkewNVNTJsBFEQBsKlRGN3DDIPHsamtLcRaxYzRFVSJW3K7cOx6EmlsLqPm0mPV7KN7qI2U0L702cZ6dqk0zVksdQfSB5hW8lBUD7xKrxz+dUgb947kPMiRxyZ2tGSSOuQQePTmuemkk/tOxnillM63iNtC/dXPJU/TOayadrsNTo/FEc7eB4VjZygumHPVDnJyOnYkH2rkIENw/mxMA5UbAoOcjv9K9K8Q24TSfFNrui827n+12qcEqq4BOPpk9K8ws932mF7dyFjYEuBgmqb/dlrbQ7fUYPs06zyRShZwoDKPkYH1I/WuS8R6clnc/YGO2NWPlkNnAPvXVCa71bTLcpfTpBEjK8UyBA7ZyCeOB/hXCeIJZLSVod+8xjIOOCO5z371PS6Lhe5S0q7Nxq7WaEIiRBEXPU9Mk/lU11ZGzufs7EG4L7Tj9TWBZ3BlnlJJDOuVVR93B65q/8Aa2n1GNGf50UsWPJ6VPcvW5r2rHT5rksxFldbYXUnCuc8B+x5pmktv8Q2enW6iCVbkpHJnYgbB6seg4xmnXVw8nh/ULGFEa482O7hb2HDL+IOfwprabaRmzYSyyJLjzWcAlWP90DsPzodmrMyZv8AjjxGX1hIrlX87T8IJDgqSeuPxFWfC2pprWg6pcEeQbnUFJOcjAQ9B2B/Q1yN3Yrd3xhnge5Jfl1fB2evPb2rovAORoeoxwxr5VtJ5uAODh9vH/fX6Vm7pqzHJJo0YbBFle5myIMHy8ncT/8AWqpqDf2jcSNG7QtsUHHAOPp/Kr02pJeSYfzDIsZwij9TWHJfGOTaBnf8oP8AhUva/Uq7OnuBPqHhO8t3lH75FiUD+MHk/wAhXDWWn2utXr+ZOLSO3JUyjgKRxz6816DZWEs3hRLnI3QOWlU91wMdK8i8R3a27va28pEUwLSDON+TnkelaUvehoTG5q6taafEYhf36Xl1bMJYXtgSNw6BiRivWfEWtTWFs00qBmgto8shwMlR9frXhkLXE+mmFEWT7QwVSVJUN0x6jrXsszxKYrW6TzGhSNZorhtoZ1GNpz0HFTHSdxSu3qceLvWPFFhOvmMbaYhnuUyCFHoeuK6LRts1gulvINqrt+0vzuJ6ZY9OhrF12+uvE+tz2ltItnDC+EaNtqKPTj61Q0fwxMutwRvdyStG+9kaQ7HUHJHtmtZPUHojTdrOWJInlnSS2JUDcQHbp+VNTQ21bSZZJyUuGuvmwf8AlkAOv1P/AOutxrKwuGubyBXt4UcBkk2t5bHopOevNVZrZp2uBHIyJH8jBO65Hyt60nHS4KVtjX0e4ttVs/tk0yrLABakA7NyqePrVzTdfiXXUtDLG0LP+5buFH941meGbb+xhetcOfs9sjXkEztkBwMYA9TxUXgrXrbx2k0n2ZItSjlKYUAK69iPamnyrUlu2rL17cS6Hq+rTRQstpbTedCqLtEjH1Pr+tW/tNlr1q1/G5Mh3ZjPBVwMlSP5VJd2tpLbRmW5BMz+V5fJLOp6ew4696twWSRwyKcLAAxVBwQSMZ/OtU05JoV+qPHfiBrBhn0dLmI2k17C4ZQ33G3Y2N6dsfWuU8WSzQ3WjL9g+x3VhOVuFRc+YnAyR1zjOfwrrPHenx6Bp1hc64RdStOXgjiU5YAjPPtXL6h4pTXNajuLuDPnzANKpwV3HA9iMn0oqRadzfoa/jfWZLTU7GSE+ZbQwh7cu2Thhkj8OlT6D4qmmvIUDRFLtfLaBB8y5788e9Wdb8F28dw+m3q/IrJIHY4IBGeD6/SqmjeE4rDxvpKGcx6eXdYm+9khcjJ+g/8A1VnHt1MpWaJ9euJNOvrfTlOT9nZ3I574FQ6LDc6ekUDJHLFMhkGGyCnc8VODbTeOL2e53SWqW7WzrH19VI/TIrY0rQlmRgAVhTJRmOSvs3pVT7MtNWuyWycXtmHtkEsPl5OF5X3zWDeuqyFVGCDzj+VdhpVk1jPNaQhhE0G5XUfKx7qfw5/CsTVtNNpJGGX52YckcGphEUZXMrThsNwpXCygDHTBrobLT5J4PLzgup3L3FWdLtI2gJaPDYLLu6E+n/16zkupPL3hyJmbhSMBai12Ju+iF0Wa6s55beZP9GHMRzyD9f1q+bEyWKwhRFIXJYSALk+uT0rKg1EJqUazqG3dCoyM+9dDqJF2fLQ5hA24c5JUcde9VFpOzE20c3NaXEMbJIAcA4EfIB+tS6HbTllaRQNmD06VdTTozKyQ3LqoBwHXB6dAaoXCFRsJcSAggn7tEh2udhBdLHF5SNz13Ag1t2+oNFHh1AYD+nWvOVcxmRVYpIsIIJHAbNdH/aM0PguynlYy3JB3SOuM+xqIt8yRm4amnJ4kihu0jI+dzjgVpatc/wBr6VFEzFWSTeoHQivNfDG/VNYeV2kZN/APP5etehS3ME9qLVFCT9mB5yK6abfM0ZTj7yOEniEuteWRiLG0fjkZrzSdjba/fAxsRE3lsgXO78O9ehwzx6NrQ890eR3LiMsTnnrXE63f22n6/MqiSd3V5AVOOmP8ayqO7aO+nJJanoXgeyjSW/t5Z1ZWt/tMSu+5t+3oB7AVQTUYZUV/MxuG7GBxmk065SzubHU7GF4FlRIneTGfmODk1q3/AIaWG+uI0TKJIygk9QD9KxpXsT10PL7nSM2tw8ciSQCQFMdeR19uhqTwvPLa3pmjBJAAGDWTpE8s9op3sEI+aPOce9adqbQ2sqm5jhOcbc4J/KstY20N73Wp38N5peuQQT6lZiKGK5VHMD7HKt3B9AeT9a7nUre2tom/s0D7NapiOVZMNgcjkck5Jrw2x1AyxQwuzGMs6DPIx/Cc9816PoN5G6RQR7WDRgqB0fjk11q6SbOaW51VjZPfwpfStI8jADc2OAecHHU+9T6lp0fnx3iIrQyRZTa4IAA+ZsfrTfDt0dQ0Ga5H7pEu2to1/vbVBLD2ycfhWdJNbQaT8kW4IXYkrySx6cUm2ndk6sfpzT6hPHmV7on/AFbfeAHbB+lU9W0pLK7S7iKqzExvC/JAzxnsTVizun0rVbWWL9w7JsBUYGDg/jzVd47m+1nW7CV9tvC6CCVU5bIyzKfrnn6VSkrWB6GmGhW0ZJiqsSNjK3B9jVSGdLebyXm2zuA43jIx6Zpv2s6dc6bDBEJ7O6yCzjeUxkYYnuQM5FVb9dQFzbfY5I2tSx+0x3HTg8AYqmlLQnXcj1jS9Q1/xX4TitFcW4uszJu4fBVvmHp8p5968w+M/j/UtM+KHiCN8JYiVLeNXTJwFA+X0GeeOvFfTFl9k0TQYtQzH9ocl1uj/BgcKPTpXzr8VNGT4nTiWxuDJdGZUIC4OM5J9/rW0eVSSZHxS2Oi+GskXi2BrG9tY44dPZLq1eRTkkD5vfsO/NZ/wyu7/VtT8S3ZkYWVzqcjeSONrMTg/p+legx21vpOi6RNaQCG4W2S3uvlwxkQYOc+wz+Ncn4VSGw1fxPpFnIwuIJUvowR1BGcHHb5utYzteyNHa10bizyG6Ni9nHCkb7fNVzhmPf2pLWxZLrzBgLjAOM/WtZQtzapeSogLcFlY7d/Y5qmLhLOLa6h4Y5CNwBO4+h+tRy9UOLuiyYt0Qzc79v7tY0XkL15Pfv1q9N9luL6yWKHy/3J3jG3IH3mPr9aovewzz5igNqjYPlgnC/j61ZnnP2RzbMpuQNjKDkBPQn35rRtJWQm7aHJ6XFeeM/7XtrOSKF7e6zD5zlAyAA4z9T2ps+lg6VdIzKmrKyqsSKXjIB+fk4OSKvy2lrpOhalNaSEzGMyMGA+Vj6Y68Cs/Vb6Oy1nRzNNFHJd2kjRl8qiKMAlj3Ykde2a45xS6lp3RZg0+51eWKEohhVcyiRsnyx/e9OOM1Vtde0nw832iz025eG6Rjp0JX5HUZDZf0yG+YD+VXtG1jTdLGtSxvEbaawNvcIj7toIGW6nq3HpXHWQuZvCul6e8gmh0yR522xlmKscLh/TGcgD05pKN2NNo001u3vYL+FmislKB51Zy6xLnKRs+OTn2/KsqDX73w5dJLp8iqk0ZYxSxlo3U8HjI/SrFlplrbQ3RhtZIopxmR5n3+a3UY9uPrW9q+gnVdA0G9EyNdmFkmJH+rbPyxkAfLgYolSvs9S3bboSxfEJEit5NW06SGRwtv8AaLRwYoVbHzbTz+fSsu+8MJ4X1u6vVuVvLOSLd5inMcsRHyg45PJPHXisy70y6bxCfDL2/wDpF/Eqp84Kk43FlY4C/L6+9Inh608HeaJ5blFLL5VsAZoJEydwOOOcdQfwqYqSWrC3I9Opb8PaJa6O6ajduqzB2a2jjOGyR94n2/z0rqk1S1B0ny5UkhWYSeZMcFZOzDrjkAfhXLeJNOl1eyi1NrW2sIFRTEYpeJDnAHPI/Wt3xrpkWu3Vrb2Uz6NP9rigG1f+WITLN9cgdfWm3pdkyd3qbs0d/o2mXzl0eG+3PKsQBW4U5z1OeST1xVKXSo9T02ys9PuVmMtiZtQcMCqIDwCfUZA56Y/CtXxSZ9YvLJLG28uGPNqGRuSmM5I9c9z61lNo2n2kdyyS+TDZlLa6eU7VuGbnYQPvDIHFWpJGdtDC8NWa/wDCQ3E5j/4lenRAq0nCsx4UZ78/zpviDxtZwatNps9vFdxKoiunnIPJ6oFP1HI9K7+eAHTBpKxqkl7CWRlAGZMfIQewzjivnHUtMXTvEVxpt67vewOWunSPIRuOPqev4VaUUjS3PuetafpOl+DNNf8As6wcCfDR5+bk87hjoMcc1XuJhdzoZYWMrDADHKqe59qt20VxH4O0i4gM0tzqLvDGHXmJVGNxz2rnrieSLWX0eCTzrxUxcXTfcjYru7cZxxVJSnHmkyE7Mo+K9eGmab9hsznz2AZuBjuR+dZG+z1Wxs43i8swBi7L1Zqo63p/l6lJE919p8uNZA4PysxJBHFQaPNLp+oR7xukII8p/u4Pr/nis+TmehvpbQq65cv/AGfJawSLHK/AMinHsM1q6vos9rpnh62ZRiSyRi7n7pJO7jt3qztmkvTbi4nMTKzNCp4ZR3/Cmaxr11qd3A8bYijjESp1wo6fWtbJK/UE2tjB1K+FpcW8FipePftDMPvY6n2FbmpXkV74i8rUd0NyyRszWrblCEAg7emcfkafJdi9aJZLOJmiG0ME2lvr61qW+jQaleRXsrrCsNqEcsvzk54H4AAYrNpJX2C6vdor2mjvNZajfwwzSQWh+QoPXpk9uMn8KqW9pP4j0O9gtiRdxrkrgjcp7D1r0bwhZWuq2upaM03mxzstz5SZBBUYHPbjOcGpdZ0zTfhjcW6tCZ766QzW8DMfLZR1yevXHFEVzLTUXMk9dzYkGkabZ6Jp+oWcU0uqhoPOYESxrGuScDqM9BXH69qGh+HPEsOnQWk09ttVpNRhn3qQT8wCEckcd65+98U3XiLWYNS1GQi4hc+RHGcLAOwTFWfGOnGXQbS8jDxvNKVd+Plk6jp0yK0S0sZJtvV2NDxXq6LrWq6Zb/Z/7MWGJoplXPnowzyT3z1Haqep3EF/4e0l1lUyxxusyrklX3kj8xj+VGk6AmteHpNTUItzblLZwBjdwecfgah0+1XT9PKsVEpZ0CtyQB/EBU67FKPYs6HfizkiWZkRM+YGcdxV/wAVPCdMjuxIJo7wmKWUNzGew/lXOT2ZhiSc3CkSErjPKkU60VbvQ763k4jlKiPdn5ZM5yOw6Hr6nipcZLRFNFXxToZ0bwbJPLIHtl2q4hdS5LcA9fzHWvG/iEG0bSNPtppvJt0tWfcTyxBJBAHrwK7r4q3j3NlpOgW7NFe3l4bt2VRgxqAMk5wAOfxIrxT9oXW2u/Etz9mbFpEEgj2sdoiACqQT1JxXdRjIxm+jPEZ5Zr66eWbmeXJY4psyrF0PysOo6mlICynaNwXnfnpVGSdpJmbHBHAzXoJXOB7jGZlBy3frVRpPPucd6muJfLVvQVUtF3oX5ZiePpVJWIfYvLL5EMzjgk7Vb0FX9PXy4T8uD+VZc/zSpED8grTSTYhTO4Hqc0NaDjvqSXNysalWyWb5V/2T61c0DczoMBcN1zzXPTzCWZhk4Wun8OQtJLE5cKOOgyTWM1aO50U1eR7j8O7HDodobOMA+te5aFCqQnK4OdvT9K8n+HtrmJfl5x2r17RAURQe/PWvn6suVu59BRVrI6ewRUjHzEVvaad+Bj5B7dqxrJUYKFOT3FdBY5CAgfMeMkVxaM7L2NW0U78EqOOneryTkFW/5Zg4bPeseMuHCr0PXJ7e3rWjHKsYw319qIycdLCu2aE90xiKhgGc46etW0XYgDdRWLHcLNdIvBjxvDDnFa3nAHoScfWtL2VxO6NBJSSCwCr6+tTx3ZVeuKzjJuwMfT2qQOD3P1NUr2F6lxrrLqCxAPp29xUyXQCAhtx7A1luo4y1TRDA4YAjnkVaVirKxoxTAyAsdufypHuCHJ3FsfrVTcwPWpcKAGxgg9c9600RNralqK6MjckqT+Jqd2Vtvzk49Dis6WTjA+X3zTIVlRgu4sM87qFIVluaMsxHOTioVYmcP1GP7x/lTgxjQFQFPr1piqW3fIFA5yD1/ChX3JSLHljO7ADZ6ZqPe4fK7QcdGGc0QEMDlhj0qZUPzZAxjir16C23IMhAd52Ajj0pUjyScqQT271FOhhmOU3IRnO7dViF4btd0YUA/wBxcAH3oV1oNvS4pj2fKsmCOoU81DLFI0gJclR2FXVsmZss34qMA09oHiBxgJ3Oe1Nxe7JTS2KLbjGQGCr/AHm7fSojaeapyysQMnI/lV3bG4ADq+fQ1J5G1Q21RxgHFK3YfNYwprLYcKpLDuDgGnPEUjAGR655rRkTc2MYI4HNQTIyD5+nr61FmzRNsz55VAyGXcDwO4rNvI2cbiCvHGa1ZohjIwuecCqF1Gexx2ArO9nYqy6HP3cXmwYH3iOPSuQ1PTjAzfLgHpzkmu8ubf5OcDHese6g8wk7Bx6jrTuuottjy7XtK86EkgjPJArynxdpLJliBt78dK981KzdA6tt568ZrzrxNpSybvlO3ufSuinJtmM1dHzD4hsGtJWkjPB+YkDgiuYnaOYGRgN/QkH9K9e8WaGoL8DYe9eTavp8lnIwXLc8jGMV60FfY82pBrUy5B5bmRTvUr8y+oqG3uI4WCMMxnlSep9jQ0qKjFASM5PPemCFJ4Cx47gNWybOFt3Lu9ApZQw55HoauWV955WIylZl5Rux9q562naNijsCR+tWFbOCueTgHOMVLE2ntudTMi3cLDy9k6Y3KB973FVYNqyMj71HIUY5U1Hpd8ZV2uSJU+UP0BFaF5bC4jV4vlkQYYdm96SlraQ7aEcbtDIuGIccoc/eq46LeoRg5JIZR296z4yZYhFIMnoGJ5FNhnlt5WjkU7j92QdMelVd7mdrkd8phK44xxkcUaXeOdsLgo5b5QTV1h9tRht+Zex71mM7JIxC/KBgHoVPoa20lHUmS5Xc6fQddl0/V494YYONxIIr7A+D/i6DVfDUtqyobmADM2Pmxx+fUV8S+a8sCS7VJUgkg9q9q+A3ixZ7qewnkeNgc7lOMqT098EV4+KptWmWtdj6is7hLvzpIcW1zA3lyIG4f3x6dK1tL8dzadZS2VzZF4xIXjuoTnb6hl/wrkZrZ/Dl5bXOwzCSLc3lHkr2P65xXReGdQgs4DezCN7a5OyNHXpzy2K5trNnRZJG2Nag1GAtBexTk9YYxkr7mq1vpbXkU8kYEgSPLKQOB6irGreHLS9TzrWAWtycN5yYHmKfQUyyhvfDZljmKlpV2MZD8u09Mn3966LXSsC11OVLMmoSlmz5fKjuR9e9XbW7ad1GwqTgcVmXkjRSSblaKUybuBldv9Kkt7+K3ktnV1k/efNGBgqPXP41Ek09CbHUXtrLpsa75VKlQwI5zS6Kd19aXA/ejBZoh99G6fyqnd6lvI3oTbHkIR8wrR8I6lZNrNxJFF5QWLYvmjn5umcd+OKvRxFbTU66wdjdyFU3MI9zA++RzWF4lRL2OK3dA2zc3HYmt3SUKvcXA3MpUqR1AHauZ1E5uppAzYznHrXVBJK5lFJszI7NEj+zeWJcc4HUj3NTqvknfs2HP4YqKEhr8SgGRiCpGcAc1bLLv2zEbT3bpWS3K5tdRrPvlDIxBHcdqr3Nn5sIYuSQc5NXkst0gkWQOint0PtUstq8sZjZQoX5sgnJFWo9wvbUoaPc3Nu88cQwCvU9T61NLcsAXCs7kbtqHrSQb433xbXXnr39asoou7iOAou9o96Mr43Dvz04NZW11C6vcs6dcC788SYY8HPfAHQ+tS3Nml7psEkZKQzfMoHB4/x/WqFvbeRdyJuYtxnjitm4huHgi2IfKThmUfdHWpu0ylfcx9QvJW1Pe8IlMgCsxG0LgcHFXY0McczxSqjOhSOQjIOen/1qr3F/FcSu8LJ5ZG1R1PHcmrNmFuVWN3G5jnLHCjuOa0k7uyG2R2ZD2E1u0LveTQG3kU9G5zu9OvrXJWuprpQsXfdJPG2xwVIQkcH+VaV/4gkE8jxx+RPbk4PK7j61Fe2sE9tHLsd3jfzxFyilj1B49u1YPqi0a63uo6obmNbATXd0DH5eRlkxyCfT2rCso30C1jXULLZniRG6sBxwe3Suz8JpcQata63dXqXFk5KJCyAN0xgY6gZ/+vXl/idns7jUrMzMZIZnVhu5GSSAfzqYqUou5UVd2R3Pg7XYtZ1fUrSGREtzZs0MEqlmCgEnnGPQZ9+leV6ldXq2skbKwJk2okwIJQGtLwgZhFFKrOupXOly+SwyMKCTg+vI+lU9buGR7OKRnmukg3zPKc4dueD6dqcE0rMa92RirILaWNnUR72CZXpycAVtajZS2lzPFJcQyrC+w7EK7+cZHt/jVBEDaA1zONqfaSsUhPBIAO0/0Nb2qzxT6laeajStdQxlj0UfKBnNJtLUV7sx7vU7i4JIjQBUCKysckDgVesVkvNKN0JG/cShfJYYKkg5P6VK+nJHuaBTGkZHOcgj60ltI1xqjloxHA4CEg53L681LSauUWJLJpooLjz0IlXDMP4QOMV1Xhd7XRrS6sobiG9SXaCygrjuVIP4Vy21LGwkWNA4iYhYVOWZT1IB9P61t6dpDWsELFfKaVTIsbDkqMZOP6+9Vy31REnbQv3FnEt69z0LAR7RngVlrZedO2BkA9+OK1GuRJEEGd3QnHWptM06fVIJnVQu0lSR069axcnLRlplu7vpNG+HWoPEA/mfLGWPU/4cV4xqt8Y7qGaayjuZOA0cnAOcdxXumqmxtPCN19sT7RbRBY/KR8YY9P5V434j1HSo5obiXS3Mt0VMayykiEA45A7/AFrf3YQsEXqd78O7CNl3G2kbzMvGcZC813XiTwvb6hqB1ec+SAqPP5nC8AA/L9a4fWtYl8P2Gn6baiP7TPtnYqu0bePk746GtvRLi4m0yZdTglTTLmQq0yuABwDsIz0zyPWsKV09XuYy5r3K/inT4rW+tLSwtvs0t43mmcLwy+oPQdhUN74jTTbuaAxIWhcFsjaJBj/Vt6jODxg8VQ1++urCIm1vH+z9NpcsCOMYz0Fcol5LezMk371/vHK4Hsc10TdtSlHm3Oys9SGsz6pYQxeSbyFrnKjKmRcdPTjpUFlrcNrDNo6QyT3zr9p3rz9wcj1x9Ki0m7SO8toU3QSyusaso554pmk+RYeL7iSa3mS8tIZ0eQNuKyKuQpAHHQVlHmkvMGka8yuvg/XZvMCCa3QkTDDg7gSFHoMVwngi7jsLXUI7S5aPURiSGWPoF7DPv9K6DVtV+3+HLK8bLzXU8kU0YyTHtAIP45rK8FaVBd6rcJCJEkKlm3JiPgZwx7ZArWUfcsyo7XZ3vgrXLa80K6QTFtWVxNIJlB24PzbR757ema6aSKW7WFIDiR3Xac+/IP8ALNeUW+my+FL06y8hS0iUrIUO4EN0B/wr0vwd4hivYbO7njaNJYfNRXGNw6dPrWcHyPyMpe76HCfFYw382pCSHNtZXAFqWOPmdQcj2B4rzLxP4UuotOgf/VxuySs8Y5GDngfhXs/jvSbi70m40+KIzzGaK587ADBQ24rj/PSuXufDmoSaXHfSsDbEsjrI3Ix0A4/SuqT5rNGkWrWOS+Ivjy71/VbXU1tTaZtkBj3A78DG7gn0qCz8UXdzF4cvIl8wQ6lFKoBwduQGz7YJ5q34t8Lwf8ItJryuYxDGii2IA3bjjK++TyKq+G9Ima2gmnJiiRfMQFe/TiueotFIGrqyO28T6aIPFMklqmyK7k+0tGeSinGcYqKRnU3JhkCiVsO4br7Y9KuS+eyPe3MrP5cHkmVmztHADD04wMVZ0vwYiAebFIyAbjO0n7s/hnrWznezREElGzNzSkMeio7MzlRkgjo2Ow684pl1o7XirLKVR1Gc8kH6Vp2EttJBmOYXCAbVcE4OOMc8+1Q3nmvbKUygGWOex9qUFZahcp2VrHaxlA3m+YwIIB+U4/QVi39lGnnp/FG33a29KSUXLBZcl8AoTj8ah1ONVuxkYbG35R/P1qo2YKTucxDbLIyOw2RxknOMAN6GtiIkESyAEjlSvapv7KE4YKoO0+bs3YzjvU8RWSEosZDLjIxnFRy21G2mY90ZnU+QcyBwykf3e9QMy3MEsspKLLIcAD27VvmyVtNmaNt92CSpZe3pjvVeG0uH08W93GGcKCrqADnvUuKtqSmjKssiNbaYDcB8zHqceldXou+5k/su5A+xeS0i8cggEge/OK50aI0NrLM7MqoQ5jbJZseh/wA9a6/w3qMRhKvaJJDeIsiXIb5oSOOB7+lZxXKypOyuVfBPh7yNVZ541iSW4UrtHyqOn4ZxmrOqWrad4vSNCAnm+WDgkEZ5zWpaKz6vFEgLry7Mo4AHtWfr7NBqFnc5LeTcJIx7suef0rvhFWaZyOV5Hh2s6pLd+J7q/aLyv3hCANnYAcYH5Vj3moWU1yLq7cq8D5YoM8GtzxhY28nijXraFpY7dpmZCi9UY5GKo3HhaW/122VBE1uojyXHzbRjP1rjqpLZnoR+E79raOHwNp/2qXMF5MJoZO4CcjH4/wAqh/4Sm2HH2g/ixqbx9bPcaZo1lbOsiWvzPHHghDk5+nBFckYbVTjB44+9WcIWiEdjkYZPsNvNbDOYsqM9Tg447mn2N7PFcJIqxu2SpDICPyq9d6RJGt08kyR7FDjfgg5/h+tZlmrF3O3ZkgqR0FDdrWNNGa2jQNfaq0F3dCK3ju1llnKjKqP7g9OoxXdyXl1q9yxgtdkC3LPb3ECgAwg8H64z+VedaZIBq88cqrIknJCn+RNeh+ErG20nxH4fvLaYT2V+XsX8zO63cjAP0681cZSlo2ZTstT0jTERdD8NLYyZiuLydn29VJAPPbrWZas+mz6tAI1kHmuwLnAwCOnrzzWpYQjTPD9tbRIrvDPLJG69N3QjkccY6Vj2sU8l5Cl67B3VmWDcGY89R7D1q1boZruT2moTzaWsTwW7QrJkSM2HUjkkAf1qdLu11DSb2eHLXcSOlvvGMyDgA+3vVedEEflTpiFgUz0xnjNJomkDRrlZUlW9sI8zu8Db2fHIQDuxxgCi+pT8y/4agcRmTUEWVwoMlqBzE4HOD2qXT9SFvd6hdxaeJrZJQN8jZCjAyOoyR/j6VleHNct28R+KNUvbiTS7K+UbINQXZLFJnDfJ2OBj8RVHxv4iGh6TbWFjG1raB0mRGblo2IYnI6k+taT9zcxj7zdjudc8QQ61ZRottAsMeIxF1RT13HOOSCeTXEzX2kaJ4ijFuhtHClftluPuFuPun5ePpVm304r4iOsC58vSr+JYY7BjiJ/kG/cfqCc+tZ+o6CtvPcmCNbiONmEaqo4Qc7SO9Y1HPm91lU4xSdzoHE+s6XCr3kFzIruCrhYpZF7vt9K8tbV5dG+J+vXdvp1xPHdQRRKIIXICJHtdiQOnBNdDK503UGiklLsY1mDjB5IGVA7AcDHrXRaTr1/dWNrLNKbPyFkgnuZMrCVb7oK9c+mR3pxqa2kjRwsrozNE8WWk+nm0S4RoLhjPvOTtbGMew9vWm/2k4/dhgyIMqy479/c1s+CNR0Dw1q1ykFlBHczKGedTmOQZ6gHj8KTx1bW9pEdRs4vtK3DvLMsAGYRkYGB2HPA9KL02rJkqTTs0VLES3Mm4P17nrmtiFC19aWkeF+1yCN7krwpxnB+vQVz/AIcmBtiR+8VzvjcHjBq7Pql1YSNasirbRp9q5HzcHt69qFyoJPUreK1i083+nbCVik27ccqp4+Y9zz1rnBaWc1wYdYeOOPTbVwPPYb2V/mQKeh5HSvUtXEWp2mn25giuhfWxd5JG25JGV569SMj2ryLxJoVxY+I4V1Y/a7m0YB/M+42OAh74/UYrGcbu6Lg1JWMzQYZ9Ok8QXN7C9va39hGsG5cKyCUcjPDde1bfh5L972Zj9mns2Uq3zbQvGfuD/wCtU/jTXV1TwraW1o80s1nG5cSIAdmRhAB1UHpWHb6hPoUUKJHBLO6DzXfOdrDG0844z+tK7S1Lim0a0/l3UxSO9ijnJAiXftXcf4Sp6/UV2nh65tdUsU0aOLzXtcx4ZflnkHzZBHIB6fhXIaVDb6RfR6jw88aERpwwDEcHPqK0vADvf6zfARpZvDPFNuyV2jA7+ufw59KuEyZKxX8Tm18TK2nywPaatpw+SeQgeYc8gYHA5x17Vc1TVb+48LW72sEc+lWbBZ7LywboOBlm46J/Pp3rH8VXD3l9OICbLU7a4eMvJ92RQcHnqc1Lc+IYtM1Jms3ltUnjVZ4fMwcAYbn3qZNX1CzauitBPBqMIlt1Er3GHRs4Rgfu/TFa8Ol3Vr+8uC1zeA7vbGOBx2rlvD2mHSpdQVZ3j0hZS1u5IYqCAf55rstA1GCVEnnv5PM2sNjJtd1bIGGA2n6dqyTvpYGupN4em1e+t9bmmvJYrIQFIiiDd5i4OAfzGOe9VIrC81PRdGu4oUEz3cckyHoyNtz+JJNXRqd7baPZ6dbBLKxt2MkDDmSTJ5D+oz0NdD4W1O7tfD9/q+pyb2tZmRBIFQSHaQu3HYHt7ULXZEt21RJr1/Zad4kkcXaxPb/6JF9oIUD1AHrnpn0rjNW8J+HrLxNLrus6xbobyNfNtYZQ0kjDqcZP/wBfNReLNC03WLa0+3KupXTsZWmhIKqxOcMfSqOmaR4d02dIVgVZX+6xO1gfb2re8driSlujq7rVI5tC1W4hAj060s99mQ3zkFl3Ar9Of/1V4rrF4bLU7iMAiWZxIcZ5BAAz+Qr0t9PvZnuUQtJZoCjxjBIVuCQO+M1zl5p8MmnXmpzwkzW0n2ZRID84HQ89uOKrRrUuCUZHDm3P2hDIW3v8oGOBWtp8KRtM1wouLkr8jZ+6PpRaQPc3ILsSOqjoufQ+1a8enPaSsNzLuO1sDn6VGkdEbt6WM+OOOKdFZnY7CZAeNq9hn3qOCxhhZ/LR442ywzzgehPeush8KuNC1G+u4yxuZkgUnGD1bGB0HArJdS1nOCQJIvuBuNw9K0la2hklfYgsIraaMM7OrxZYgr8oHrn+ldV4b8LnxalwLa6UQrIEaZ+EfjgjPOOvUZrj4isVsyKhllU7nYZJzjp7V2Mdw3hrw5pEsbD7RBavBdRbcgMzEqfrtPXtis7dRu9tDo9K+Htn4a1QLJ4htLmUZW6s2TD+We2Bgn8QOuayfG4XUfFWjy3M32nTdGgKoCwLSK/JBweg4X8Kr+KUGojS9RjDLpzQLaAzSE+bISOr/QAVzmvTS6beXVhDHHbwOBC7IS/mqMcZPOPQ001F3iZpSk7tnOvZNbXRO4BjKdvzdieM1r3WqXtzGthdOrxqwYJncAw4BH5/rVCYtMxLYMY+Vtw61EzRrPFuWPlgEz0z7U7t7mq7nWaOh/4Q27gjT7POupBmGcM+F5+g5zVLSbGa81B3Yqywq8jBzgHaMkVctrqKS1CKJkd2JYY2qhHAJJGT+FYttcyKZUlljdFlckjgE54/pUuN9RJ7lCG6a91KGJpdqXkqlQRyoPHAqG3W/k+12zSNBLau8hUcE7f/AK3pW1fz6aqiSzEwkXa370KArjsOvfv39BWTcz3E8sl1AjzXEjEzeUM9eWPX8TTSsVfSzOC1aa31bxRNqnzJa29uImXszDl8exwOPWvmrx9qs2s65qV5LJvW5uGuFQHhVP3VA/CvePHwbw94NttM2hLvVLya7cA4bySx6+3zf/rr5z8WTRyanMInaSNSFBxg5xg8egr0cPHXU5qqsrowQ52tJ93Jwcn9KrkKF3MDu7Y4NPdllOwHCL0z1JqG4OEJX9a7WcDKN2zPIEzw3WrMTeSq4Awo4qiG82cDJxnrVxv3ec/p2quhmOsstd5I5x0NW5JREjpxlhn3FU7D/XsSeuTTrl8yAZOccGk9TReZXtjmT1Hueteg+CbRrh0bHyIefUmvPrMfvwBySea9c8BWiyJCP4ODx3rmrv3dDqw6vLU9x8B2rwwK+OeleqaeiAL3xjmuF8J2ZhVFGM7ecc5rurGIAc/KO/evnajtufQUtFc6OwbbgkflXRRu6KoAB4yea5+yVY0Cn1rds1UxhQSWPc1zO17nTa5Y89mK8Ej19KvRfvdoHJz/AJFQWtuxOOF5/CraolujN5gDJk4XOaaSb3KVh9kUGXDBiWI4rQR/M+78pxxnqKpWtqFtx1HJbj161qWiIy4zzWt7KwMeqkjI6jtnipogxOG/ICnhFUAIoU8Zx3+tSxCEOoY7Wxxk0KUXoZPQa8IK7ec45ogtnj+bt9etWdiH1Ue9DTeWv3Tt9c/rWqYXeyFiiG7LjPHf1psgA5NTx3aHEbkZxwcdqSVAy54wDxn0oWo723IWhY4bt1AqaGM4OTTVkWLgHP1NNjly+RlcdOetNNITu0WgOgJyPU0nkMnzHJGepFKsgIBJqRBnkE8/lT5lchaDI2VJwdvHZetXVUsoJPX0qBURSAOSerY61aVguWBAAHeriyJMijtQRt+7znA/nU8UckAIjYoO4HGaWPbNgxyFufTFPd9ny4G71NbK1tRJvZhFMWbayH69qUo4fIz+NPhlR2KMCP8AaIwtK0ij5Rj/ABp2SIW5SEAD/Im0k55IwKhaWQsdmB/tEVclYMTgA+uBVfyOc8jOcgE4xUtFp9yvMHcbj1I5xwTWZIJSxyflzwPat9YU7N+BNRNbq5JIO7sMcGocFuWqiRlAeaBgcjP41XnhVwATtwew6n0rXazWM7lypPBB5qOS3zg4UMOc1HKyue5hSwKQy4H0rOu7LMQJxxzgnFb7WhjY4BPOao3dtuOSQPbHJqWnbUdzgda00zn5eQOjL3rjtW0sNGQMHNeq6jajy84yCD3wR9a5DUtNGwuBkjPQURZW6PDPFPh5ZlfjGOwrxLxnoTW5m3n7vGTX09r+nZkb5c5PfmvNPFnh4Tq5VAPau+nV5WrHNUpny9f2ZtsnoQc81nJOwKhj+Ar0Pxj4e8lWZQAR1z/KvPb6Hym+7ynpXpr31dHj1abjIa8Zm2so2sMkH+lOSUBHZiFYYyD3pgmKHPVR09vrSSK/+sQA+oJpO/VHK00aFtOVJMbAgAHrzW9puqCZzExIcAcE1y0bBJC8QO1sfK3WrqEs5lz82AFPtUyV0Wn2OpvLRJsyxHoMFfQ1WXEkZt5W2ufuv71Bp12ZMKTtf1Per9zYC6USAbSp45yc0J/ZZdiGFpISjZ2zr0z/ABY9aS8jjlDSrlpD97jBqNHJm8qXC4OA557Uk4YSZGFf0B4IFap2WopCWxMW1Cx2HINbvgzVZNB1y3lJDQlyrY4wCMZPr1rE27oDtU4zyO4pCxntSmMYGMionH2iaZldp6H3R4V8QJ4p0HTWnmMlxZsUO0ZDoRjPPsa19PliuvCttpqSKsmmMY1bu6ltygnv1xXiXwQ8TC9itbWSYKY1Vd69Tnua9x0K+sbS6u1vrNZ5JEAhkQAbju557cZ5rxJXvym0ZW3Os0OWTWGitTKQ0EqnBTDqewz6dvxrr3sXnvL7U5xiOVvKcOOEZV4Qg9PWuT8N+IfD+s+L7GaxvhZ3MDpst5VGzI7E+/Y4r0jW1j1S21dQmIZZ9skc2P3MoXIwe3B69Oa2grOyY5Sd7I8f12BYpHv4MbZOM43IMe361ixt5lwI3Xd5g3LIi/Kfoa3vDthM9lJZhHeBDI5WQ5Ke3vUen6dBbwFXuJICh4Q4YD0BPrRKepqtiG9082KrHlmcgck7sfLmmeH0ey1IyLhnuFHQ46dDn8avSWM11IlmRtk2h45SMb89ia09G0wWU8cM6ZMkgU4OcH6noK10cdDN6I7XSYmg0edHDKbgCQMuOdvU/SsuS3sb2J2Z3imb5V2JnPv/APrrodM0+S60U3eSkS+ZCBnk4J/TiuGkurj/AISM2kWwSPGzKSegHUZ9eePrXU4+6rHLBt3sRrZwW9yq+fGOCTuO3bjsc9SaWWEzXKtneMYqSQJMcz/K4PXqQatW4gjCOImlwM4XCkn8aXNFaFOJVR5YpXijjdggGQByCfatKZy0RPlFCf4TzVZJ5VvJpEJQSfeXpkjpj060xJpp3d9+Dn7xqOZJlWuVnLpErxSBTggptyQO+c0sNtHEiiRTLs+YEH8cVNOssjMGOT2wMH86msLcuAqnGOhx3rKa1uiki2yGSTIQ+aeTxUkEsys6nOCOeO1WLmEvIhiVVO0bsdM96rXzi2kdXUlVP4/SqtpqUUP7MRDthwUHzZJ71esItj/OAsu4YI+6KtWkFvfRfLKY3IyARx+dW9ZsxY6DeFBi5WItayxsG3NjGfwqU7sVzi9a+yx65qdvKG8+NwjyRjrwCCox7/rVSHVbq+vLW1tJUtXWQEvICH2jGM1d1HX2XxJF58GY5LWPzG2ffkChT+Gfz9qrW+mx3etNcwyFDOpSRcc465B/CoqF+Zq3XiX+w9fvLKVN5FwZE3D7q9NwHbp1rIv9FitfFVv4ivUSfSLks81tIm4TKQRj35xVf4jWcPh3XracTvfTT2scqmU8+XjGCR15FbXhvx1F4k8M6iL429ulpC4hVyMb+wXp16VmpSg7dGaX0ujz/TNVRPHkd7NB9m003LAQIchIjwFwMdgKzvEM7x6ncM6JHIpKjjOV7H8qju9chvLSKaWI28EmFSM8up7n3I96clrP4tvYY4EVAsW3fuyCFGcn3xmtJL3hpGK0m7SJIizbPN3mHPHJ6/Wus8TaZdLr1s0W65treNIQi9WAUdfb3rC0XTFFxcRuIntR8zSu3Ib2Faupa7JLc2wtHmg8ldpngxuz26+lZbuzHsyQzz22nXDRq7jcFeEg5x6H+lbdtp80miRXqRn/AEkCVePuKMg5H4Vh22qzJeh5ZjMzcOJ+r/Wuqh11bjTTFMnkJtaIBT/CwPTt3qE1F2Y27mCdaitSktqyShgUIZcj6g11ngSNvGsE19LdMq2eYArY4yc8flXmn9mvFLDA862JU7W84ZwegGBXp/wv0qXwzqWoWd8/yPDvCLwrseQ2PfiiV07pkT01LGp6ZbW0AuEld5QWEiuNoXHUgVHpEN5b3drKZAljMxDk9SvsK6CTQfNuZWkUx7hloJsAfWsvULhYmmkXAeyt5HCq3QY6j6Vo1zehKszhfiN4ztQkelqyR+dJh9x6kA4rjrHQk1g6ZFLJMLZd0bSY3EY+YHH+PrXJ6r52v3Us5UySM/y9wvvXsHg/S2vtCu0WVbae0iEryuvBDYUKf/rVNRWaia/ArI6W6SPS7qKZ4xdRSxI6ho/m4XBPcjmq2v21/rosIbCUW+noS8vntsVTnoSe5x1qSZJ/DfgJbuR/tGp237pXY7l8o4wp9SOeayJNSl8QwafZtMY7e6kxIwHCKRzkdOgoULIi1y/40SHVUjnt4ILezDJBMY3389Mgf571zqJ5U7tlGCHCPjhgO5q5Do76Xqd7pFi3n2ka7xhgWK4+UmsrUmFnaRxYbIbLe5ptN+6VHsbmnXMk3iLR5X6LdKwKDC5HPOOg4ra8S2f9n32sawJAzteHzI0HUt0I56YHSuT+HWpCbXp4XVjFExui47FRkbf8K6DxJpdzqkk62ztHHPKs0qswC5HOfaoho2mS7XLZM0Xgq08lFkee6Z53Ucwq2OD+v5Cs/Rp2/wCEhhsTKN03yCU9No71ba8jtNLl0+1vIp45oDu8oHhwc4Oce/PP+HLaALlNciJmYxCIoWfkoSMHjvTXwakrZnbR3sZje2ljE9ujnFuR8smOze3XmrTrbXd+sM221gQJNDsO4Q46rzWB9rlilaCRFCxfdkTJL/1JrQv7efmFDDBYXCKvC7pMkZbcR2z61UHdE2Oo8Qan9l1DS7fyiUvEZRIvO8Yz8wHHGKwZZIrjT9fhfJSILInYZI27lzxnrXR2enPHa6fJLIZ2s/uODgsOwJ9KxLDQja3ep3Mj7muA21WOQCOmB7muiGqVkJabHmUWlapENI0qwia4sSrSst36nqT1H/6qveKL6DQLK1kvJPOmcARw2y4jPryO/tVmPXZNSsdYkgV4XgfyXJ6K2Mkce1cZ4mvdPudKsILOJ0ltzvYSknaxPrjn6j1qbXlqi+bodvNq4Ph4PHsY3MflzRLyE54U569Aa37HUJNS0u0khj3O3yTKg4DeoridH8ubQ9TiDhpCY5Uz1Ujgc/ifzroPDmoyRr9mjj2s0qkOeMms5aRv0Mkjem3JamKMHcATtA6CtrzohYxxZ3Lgc59qg07S/IujLw6tnKE8E+tK+nLHG8LNv3PvyfWhK+qK0uMj0tJGhktyoZDkn+8KqaoZ4tVCgoYpEB2kYbd35/GrUKfZNTtCJBGjsFZicEemKg8Q37rqMwKYKNg5GOfUVok73Ya3IRaSpcLMWbGzG0H86hjtvtF4IvuSMO3FaFlPGtqXkb943GM8flWfPd+XdxSM+yRGyABzUtq10JO25JaSSQaguU3wHhjnmtGCbzQxVRsDFSW7GqSGKRyycbuSGOBmtXTrNIrFN+WOSwYnPJPQ1FkDtcy/GIuW8O2ws9wm88rJtP8AAcY/Pmk8OqD5luvBgVWYfw4PQD/CtK7CwkuTjtzS6TIs0bsVAKttYgYq5RTtcUttDQ0QPc+IZ7YZVFtVlUds5OQD9Kg8UZEiscYHBrS0WMtd3RHDRopQjq/XP4CqfiaHfp7T9txX3ruilynEn75wmtabY6lcxzEOWPDsFyV9CKn1C90nSkgtIlt11qCWM/vCEJiJGTyeoGTisyW8aDRru+jlMTQPiYrztHYj3PpXnvjQx3uox6pJ8/2iJI/NzkqMcE/jXFNqWp6UYuSO08X+Ulzqz2jAtc3bsoTsCOMiuK8qfusme/DV3mpSXOnaVZvcpBl7SMr5afewMc56H1rif+Evk7GQD61nF8yNI3MQTs5eyMwmSLkOBwHxzUIicSwYwdxKYPGTU2kzQ3qmSUG3k6qUXK4966RI7OSSK1LxOpORL0Ab156Vz6N6mvMZl14aOnzWUyZMEzYV3HUd/wAM8Zru/B1hdfZRDv3xncyqeqn+8MfhWLdQxP4OSWVt89jqP2FvLOcqyho2B+pNavhnVTbwR3rn5dMlYoE5bLLhgR9K1slqiG3JHp2jRG30Z7Z5iZYZd8Zxy+4AHn2x9eay762FlrOhXDxkvJcGEvGNx8sKXIx9R0q7dXTp4a0fWrH5mniMoGzdkZP64rA0LXpPEev2q3EEtp/ZzNMhbIDMVIJ/Ktk7rU57cuxrXAiS6jl3N9nckLxn6VU8Ow/YrWS2jLQvE0hilA+bnLdfarpeW4s76ytSsd0Ig9u5XOX3Dj6YNUitxvlt1AScfumbGNp7nH+NS9HYrcozaEvijWbS1bzHs7y23SXDFcs5OCM9PxGawPiHZvq3jO306JvJtLEJapuPDCMAE/TIrt9K1C1s5rPR7WMvfQTkL5rZ3tjJJ9B15rhrTxHLB4suJp1jnhnlcGO45BGe1Kc+4qas9Ds/HWkXrfDq0SzZ2uFZfL8vAEQVwWYH35/KugOmTiz8OahJIHv7SLynLkBJQ/BYjuBnnuMcVh+H/iDpupeIJfDs8RSwjiH7zPCMewHbpRY/EXS9MsP7O8QLPbpBM62dzIoMeCx2q3ueOa64Tjy6HNUUkza1XR20O4tNslricNLK9rCJQe2QGGffjuK53Wrm8sYLK+juIpftMzqVRMhVA4Ei9s84OOtbVjq1tc6ZMIpkiaZleK56+XjOdv14rE8S3WmaVrdvp7ORKbcMJkTzHmB7AdyDmuWcub4jantoUX0+z1iyRwrf2gJivlrwqZPAJ6Zxzik0N0XSdSVrnbdrceU0TOFdkHJITqQDjt2qyskOlaVfNYxtvCmSJbogsHJA5PQHB64OMVg6RZGyuNSvWhWW4kIKxSxgzLgcgH8/zrmUI3udHMzQ0+GPw7rc0Alfy5YjdG1XJSQf30A578j+VdxDp1reOqXPkid0yrngkAZAz6Vws2lJdeIdL1xjcIj27W7KwGFPGBn8+K0tQ1jVRdTRSGKS3tMQZgJJIPOR+nWtU3TWxm0pPQoeDtI1T+2L271K4RSXJiduUQA9UxwowMV0vim6sfEsYureeC5gV9s86x5O8D5h6nv9a5/VHXV9PltDetDaMzPthHz/AO6efUdvXmqXw9hj0IX/AJ7q9u8ebe1l/dt5/QHP90DPQc0c3Mgt1KOibU0bWNUntkvIWlk09grkHCkFCO57HH61kaWluPMhvfs4Tb8kEpO6U+vpgd61PDenXOk32raTdqJ3lma/MEcmwEgY3LntxVL+2IL0wlbIWsM7cSj5vl9fSldW1Nolq+t9lvEgAeQ4dd/RgDzgfpWn5d1ZwXN416qW8oyLfy/mJ7ZYdfy71mvqEFtfNLL5t4IB5SIowWBxyO3GKraxdrGsmdRVpnUNFbOxZue3oABWUpWQWcnYytTuLm5u7tpMSLHKsw29O3T/AAFQXzPqmr/bLkm3WQqvloMhuR0+taNmGSzMWDNvOSPQ1vXOlCxggk1OOG3KJuiWSQBWP8I3Duc4rzvay5vI0d4aA9leXt5JbWcbzWyEoqugcouPpz161oXdjGlvBBC0dvLayqhKOPMjnxxwOF6jH1rJTxTqE0kthpLf2fbR/u55Nx8x2xnH0/nV3wLowtprq+u8y2doDczb8ktIOgB68+laxm5NRB+6rs7Dw34TvrtLRb2JppWkDS3cqYVlBzjI6CneO7iDzYtMttklnb8kr915D/n+VSXfirVrzwrFaTXc0ct0zSyQB9qoM8IuBkADGQO/Nc75ZEEzyOGJjYux6g44I/GvTsqascrvJ3ZPpWn6XFqVvZ397DDLNG0YWZRgg/3vp2Jrk9Y8RaNo1ubmy0H7TqKzG2t5rvC5YdWIzkDBH196wbD+ym8TfadR1iK6sxbSRgSITL5hBA+UjHBxWjq9sniXwlBqrywtNZFLN5AMHdgBf5fpRBKzuWk7+Rst4uudbm0jRxJB/aMjkzSQoEz6Jx6cfnzU3inwldDw9cz8mbzE2whsb8HJIHpXnvhTT7vwr4nj1C+t/LghjaSDLbhIzDGRzgCuth8TXl3rEVx5wV1Bba33evp/WobaLcbO8SnY2sAmJuN6HukahsN6HFaSwRwsTJKZUxhUAwT75qO8RUuZpYduyVt+FGOvU1BFKHuFhLbc5AJHTiou27sd+xo+K42tfDWg+Q0skU8ktwzOeAOFX9dwrlx/x6tLITsclY/QMDzXTX1/Y6IttZR2KXeYFL3MknODzjA69fw/lX0y20C5lihurqaOGeTIjMQZI2/3s5ya0cr76Ci7IqeEdKaSS6ubtvJ0y1Xz3ZmwJG7D+VR6xO15dXkihmW52yoP4cBQMAe+BXb+JL2y8KX0EL2ypa3AAt2gl27VHR8Y5J46msKfYlhqF4k3n3LS4hWRNoiQ9SPcf56VMgg4tlKy0K+1jwEYgiXMOmyPqEkRc7oxgBlI6HAx05wawJNU+3SxXDASRhBtUHAI7H1rtvB99/Y/w38VxxlXuJCpWEtiSVdw8wgdSMVxN9bJp7BYMmBhlWXoQecU4yjy2QtOZoRZoY3kKxK4lyTG6ZyfpXQ2qWt5pEBayt4Z0bzGMakCNR0AB6k/1rntIg8y9t5mjLpFMqsrdCewP6V6sdFPhuLWfEF9bxTJaxs8kTZVJQVwAvBx7elO8npEHaG55/qV7NfXUU8bHymIBjB52jsf0ofRlWwa5mHlr94BueM4z711+lJoWo6VaatbF7Z5g3+hbsyRHkYOfpkEdRXCXV1e2EAeaVGUytEUIwSc44Hb/wCvWbT+ZorTVo7lTV7D7FDHIrrKHJ5jJIA7Vjf2zfWFnILNoIHbKTPIoYrnp16cV1+g2E/jFJ7SziNveRklInbAcDrn+dct401yz8N/D7xYkcsE14Vwlwpyom3YCDPqemPSt4PmtciStozwTxr4pOt6pcSyzZaM/ZhcYz8g5IAHfP8AKvCdZIF/cPwiZOMnnNel3sEq29hbRERwwRs0xY5LyE5Y15XqzCRnOCRvbr16161NNaHFUutCnE2QGcdRVe8kKIR6+lTNIWYY6AciqV6w2EdW6Vv11OZ7ENom/cR/CcAHvVibAH16imWce2LBBBzzmi4yzcdAOafUm2hNpnz3MuMElD1PAqtM7NMO2BwDVjSFCSSsedwKnFVbk5u88ADpTWrBbF7R4/MuA2OnX3r3H4aWe7yzHgIvJJ7H0rxnQbfdOhGOT3r3r4fxi2toIVXdu7svTmuDEt8tj0MKlfU9l8PxCGJGB/Ku606Mso+UcjvxXH6Mp2rjp3966+1dtqDPyjkAV87OXQ96mnbQ2rSJlYDHU8HrW7Zo2F61lWnzKDwD3xWvbzAttU5IHQGufmtsdK2NWFGCZZSMj5Qe3vUsrZjUAj94wUZHBGef0pkD5xknd2FWHXNxbg4YFiSPbFNNdA2NEKCnTGRgGprVEiBOTgnp6U2NcrjAI9DV9EH9wKPSt07EX0IhL1wM44OKmSY4IK454yKbnZlVUZB6DinNJG3A5PH4VLTW7DQmj3Scdeewp0lvnhgMelV4ZDE4Zcc9QeeKtK287g3XjGeK2jsTqhI4EXBJqd4NynaS4PUkc/So1KjIY5PahroFioJGOCaq/cV2VJ4DgEHkNzzT1i3cj71RynIOPm56N6VLFkHdnO3tjoaaszS7sOBkjyXJ2t0J/pTY5HyST0Pc9qsySNNEFb7o6AVSnDqCVOAOeabiydy5HeMRsUkLkZzxVoPC3JQNgYyaxpLrywATz61DJeSMDg4XHODSTdxclzWfVsfLE3K8dOKntb15oh5p59q5yOYo+T696vRXi5z0XqKtS11Y5RSVkbM10Su0HaOnzCovPMfI6k1mG7JYDI6/Wni7UKRgs/bFacxNrG3FOwi54PUmpfMGwHrWbbysQod1V+mD1Iq5HLg7fvY61tFtnNJpMlhTzJBuXg8A46Vf+xLgOW2/1rPttUxKoMO0KOp5OPerraojKE2LtPVwDuH0FbpLqYykxRYq44YMFHB9aiNqGcjBB6YI4q0l/bgBc7XPPP8AOk8+OPKg7l/hJPUVUoxa0M1N3KE1sEJ6/U1k31oCcgDPrW3cXSFODnnH0qm+0gs2CK5ZaHTGTWpyt5aqykfx+tc5fWjIp3AZ9PWuxvQN5GOhxWDqSevzZ9B0rjlHqdKlfQ8w12wAkkZQMHkEjBBrgtc0wSxF2XB9DXq+uW+Nwxx1rh9UX9y6nk9D7VK8ymjwjxhoQaJi8fysCQR3rwzxJpf2eR1IKgNwa+qPEGnrIpypOPQV4v440JTJKRkKenHSvWw9V7HFVp8y13PEfMKsVbjqfTP0qWCUxuFJyuOtWNb00wO20HAPDf1rNSVmTBGSOma9LlurnhSvF2ZorNhgR/qz1x1FSJcbdy/w9c1QimEZGe/BB7Cri7WQhW+UnkdcVPKQm7mra3gVk3HkjhxW1Z3rLgOBkcbh3FcWtyyuVKlkzznpiteC78sJhsx9ScZ4qJRujRTT3OqngW6GVAjJ5GOhNUZdyERyD94vAosLkOFO4PG2fmX9CK0JjHPG8Umdw5WQdcVldrRs1tfUoL+8wxUpJyCvqKfJGiKGjBCv0AHSmTRSQ7dwyV6EdxS7GibdjdAzDeF6g+tbqS2JZ2nwO8SweGvibp0d8d1ldny3YH7o7EfjX2L8LdEk8Y3d3IUCzaQ7l4bonYx3dMEccY7V8A6ks1rEt3bOY5oG3xyYzgg193fBzxrZrr6X+lukthf6esd5HFn/AFu0Bzg9O5x7dq8vE+7K6I13Z7jbeGPD2vW0U3mRNqAIae3jA3xc/dYf4Vqa1byxx3mnLdw28xUSRtMCRNEFHB5xxj8D1rjVmng+IljbWJSWCa0aczx8E45547V6HKmna9rsllewpLFFpxnRJFGS4Azj25P1rSElJ2ZTdmeeW1/bvp63EW7YcqFSPDe+ahOjWMu5ri5EiOBlUwQM+3rVCci71lYrJnit5ZNgiKbWQjqAPw+lVNS1LULGFLdY1mMTEb1jOcE5AJHpUy+KyOiz6G3cR/ZbZJ2j3mI5j3E9un+fwrVtriO5uoWgKTs8qoxU42EnH6ZrA0q+lmhIkUMGPIORitvXtXh0uPS7vyCXmuAp8okeXj7pP4irjyuNjGbdrI9P1yxi07RoIo5AMZDjHU5615VqDJZ+ILeXYo3wylewJ4HX15rotW8V3F8YypDEhC+CCDnt7cdqyPF1v/a9tb3VshjksiyFcYIUnOc+vWtva8ySM6cGlqc9buJLp2yGUnHB7+lWWm8kxsjSR8/MANxA9PrWQyPDAFVgQ53deSPWrMIdUAUYGMckmsebVmtrGxBK6qN23YwyBjnJ7061ikjdiSCuT8pGM1HHKDAoADMvWp7SZldTIrKpOSeufpUpu2ovUmTBy4VQy8HjOPWi1mUnKLhc9uhqG4us3HlKgUEE5HJ/Gn2km5ioUmIc5HHNaXbGlY0hfCMZJJycFCODWdqF6EkJIxkZz71M9ykj8DIDcgVTvVFxeuhXknOPQVKauBe8P/6Wj5QspjLYAyWOOlRRmWOxjWXLqZWWVWGMLjsP0rW8JR/Y7+wuMHyYpt7epHIwKf4pgFva600cZaWTe6/Nyh7UoLmbTJ3djD12zk1rW7e408v9jigEUls3RmA7+/FYPhqdW1KQzQtFbxsd0iId6f7Poaw/DuqyWviCwMk8rFAVljLHbMSuB9PX8K6mw1MIL0S2otyFk8tSerKOufTis5PXlZbutDlfigs93q8l1EJJYNqxxzupH7vHAOenXp71leHvJs9HsbC9gVraRnnVlbLkk4PHpxRq95d+JDeT3Vy2/euVUjaq+mPXpjmrGnyS3+ns5hRIYT5anADEDqR3PWirP3bI0gtCWXwVp11Ks0081ukJ3woybYZM9Du+vGMda0JnGi6ZNfwR2v2fcLd9g+dCeM/z6VBcarFdabHpjhwY2yJNpwR6HjFYuraXLFC9lHIwhlQTEdj6H61nzysrlJa6szpIWivN0JMqM3zen1FaMFs0d2ZG2mJlPHYnsakcLJopuoJVi8shXf0zwPqTzUsVlI+my/OGdCMv+FZ6XuVuZWoRhYliZXJ/gMnO33Fb2k3C6h4WvbaRVaa0ZXCr8mV7/risO+hM2mxOB8uGVmJ+Zm+lXfByT6mmvmaJoIhaxwidTgBlYEfify4qknZMT3LB1XSn0ttRurM3FwSV8tscN2YY/LmurvNSl062svE8nyxiBYJd7fdPAQE+vTiuDtCq3N7ayHYDD+4wM4fP+Gf8K0vGmpfZtG0rT95m3Red5fVHbp9BjFVH4rEvV2KUnii6vfFEuqXjyTLcoUaLcQrD+EfQVLr2q31toF3fqF2akgsowgJIQfeYfTgc8c1neG7G68Q3CiFFCI20sDjZ9K7bxFqFlpWl6Jp3mELFMwa4UgL83r+NEXedugNJPQ8x0/w+6aeJEyY8hQkbHr/CCf6V7D4Uto9FsJnvIS8Mij7QinhwBwre3fFVZraZbuCC0EEVtKRK115ShXGP4QOla2o25mstS0mzu4fMe03AuSehycdOcCp9m3O99BSlfQ5bxLr82qeFr60ggx5lxFNEWYcopOQPbBqjdXttp3hgS20Kx3EwIUr/AAHI5x1/Oqum3kthbNeyqPsyrhC3Kb/r2rK1fxAmvHMcEduYyBsRsg+5q29fe2LjorHU/D++JmkvnKG7aExB5TtzjOOffPH1qfXLQajZvdmMRLGhEsaEB1bscdT+HrXEvfHT7+GO3ZlOFD4GQh7/AOfavTn8PG4htdRR8xvGBLt4HTHfvWULqWhDaich4EsJbbStY1PiYKfJRVGQfU+3ANdNrcl23g211BXEjzSYihVPmePjknv1/Sr9rEujafd2UEGy2m+aRUII3dc596wrLxpc280iXUtvHbqMosibgoHGAMcfhW8U1qLVvQTTdAurjXbO4hIlt0IM6PiPCsvIwT2OenpVyx0ew+2nUYLgyIWZDFyMFe4z/k1m+Jbqe91eLU4X3efsIZCVQEccfrVLxXJcaZqsJybZJkF1HEJMZUnpx1weKb1dhWbOpuZLaa7jNq0dm6tsy77Qxb+IZ4zn1o0q6tr69/4R77SY75lJM4PDdOCe1ZmlKNRuYb8pFJEGUsJDhR9AKvaTZWlj4iaUfNczSsySA8FPUe1Zcz6Cszs/C2sxX8WpWxk81bKdIFy2SQF5/U1Q1q0nS+gMcixLC7NmU7Tu7YY8DHNZNnfT6Os8y25d5CA2xAA4z3+lbGsk+JPD8T2wVDPKFjZs9sFuPfpmtqbsRqmeda/cWdulxaWUHlyOGMwVs7z1yRXDan5f2nbw4Khv0/pXpfjq4t7XT1vreAFEPkuzqN3HHXrivMLwm5lDA/I3X1rWSfLc1idB4PjS9fUYzI37u3WTCHBHzYAPrXTaVmSeO2CESBwpY/w8dao/DSxS50uUDa9w0MwfbxuCn5Tn0zjiug8OadcWts7X8QWZzjOc49q5kvd1M+bodhYTxrG0QcO8a/Ng96opM80sgcgOrfmPpVVXh0WG8ljjBzGPkUc5yOlU7fUoWkEu5kaTG4MeB/8AXq0uVExbubc0Q+y+aV3FW/LFUNQt3v42mGGLkZHc/Sr11drFYGQAj5lDY9CeajubK4SdVhy8RXORg4oHcySskVkYxGyknB3dVxWeNzSOsh3gjCsOo+tddBpBFrJ9ojYFl+QMdoz2IPpXIpHMLqe1kVwxbcgUEnHc/rQ1dXGW7eGVgqluB/CB+tbceqPpyRQACRXHznptqDTbd0miSSJm2rgE9DUt3YrLKrRttbPXFJJbho9wJkubh1AMgUfMner8NvIjxR4wGYEqvUexqS2ZYY1VYfMkJ5YmpJdRXT5kkeJSACcKD1xVR1Fc0dGkVg1xFzt3IfUHpiqHiJ1OmXIXOCNwOMZb/OaZoV9HC6S3MbW9ldMUjduAWPcf/X61p/2ZJdC5tpgDKhLAdnX/APViu2N9kcTfvHmd5Y28XhnU7dMq9/tDbhhOQe/TPArzq70SS7gXTlK7vKAyBlfevWvEkKnQkjQrJbRThtg5IY55HtXGaRbQR6pd3MrENGPKRfQkA81yVFyRPSg9DWuVS68J21m4Z5LCDbIyjd5g/vfy4ryh9I04u3+lgc9PM6V6nfSCy8LXklqT9oklii68bSTu/QV4vd6gI7qZRbKdrkZ2+/0rOkm4lxlobWnbIrKZ4wDNuBxnqO5prRNJMf4guXaNjg4749aZaWQS6mAuPmZiWTH3fb2pbZ0uFuEaF5ZFyEMY/Uk9q5knfU3bUXc3rfUoreyKnPlSuGOOfmxxmtLwrqcN5cX1lMPLikTduTOS2DgfX/GszTFJ8H2pOJLuScmc4x5arwoz780aVarY3b3tzJKkanzB5fykgdMfjVNK2pOj1R7Bot1eSeCLW106f7MLFvJkR1BaLHQgjkE8+1ZOhOBf3LfbvPErbZIXGdzeoPb3rM+GuponjuKKOcHTdTs3i8qRyC0nVSfp6+9al34Yi0XxbNdjfCt0rAxZwC44DD3yTmtNFFM5re80zRubqXTr+PySUCcJtOSuPU96kS4N5JIx3CVj80n941W1G0iltkBLEr3OcZp2joELQtMvmEkgdFJxyeenQVo7bldDM1fSjp/jbRfEsKFnjgaC6jxzypXevvyaxPC+iS3uuy3ckIlW2dEiVx8srMe/t613czSSW128waWOK1OxEGWVh3z9Kz/CWlx2mi2lxHcu8N46XIt5wNqMB1OBnnPP0pLUd+WJxukWEOs/tK6to8MCjSri7IcoNp3xxbnH0L5+or0Tx54K/wCE08LaunyQXFvcphSv3j1baPfj8q8w8DSyaV+0S8qyxyzXrSSRy9VaR42AYe2c1754a1+C5v8ADtmcyYkJXALHg1vJ8trGN3c8a+Ea3uneI72xk3m0+zSLbgNlYpgM5A7EgGtx302PxLY3v2sLe27CVQF+ccYzk9s1esvDq23xMtxdhoYbm4lIaHIO/GUP6cjpzXL+ONIki1uS4hjDXcbeVOAuQQTngD8OK5sSm7OJtTUW+xb1S4E090llnzZWCO00YAfPcE9PrVrwXpMdrMZrpZ7OwtJDPdy3L73yP4QV5xwOBSIyx+H5TLPbJM1zFFHdbcYGQCoDc5OR+YrprvUItM09bZrWBZJZNj28mSJsEdu/vWUeWC94bd/diVvGlnePay/2TZ+WpKzwrG+1Av3hKp5y3Qke1cz4a8UXuotKdUi3Xs0nmT3qxlSUAxhUAwfoK7m88aJPpepPqFtLHJbzpaKkSENDKwPboMAd64+e6kuL+XyDNBe26CZpMExMARkL33HngH8Kc3zLQmKezRY1XW7CxhvIVQpNIN6yY2h2H3Tkj5R6jHbpUCaLYavBcXdy8iWjR+Z8mBvYcj5sHaOPSnQXugeIPEOrCedIdPXTttvDM22X7Sf4gD15zx39BU0/i3QtV8LobLfHqUUi2bWUCnbIf73I4Hc96lpWvfUV+hka9dWMd5a3OnI8lsgCtcM+8MNoGwt1POa50C6ZzFCpZTJkKeEAJ/z+VdVJbW7wTxTTRR+WyymM5Icr0wQM59qo6dHdrPLtIVWkL5fGOe3PAFRKfkbRSIJTDLqkUJlaSaJQeAMlvbHYdKyr61muNalnuYfKKMI0+TYQM5AI9ea0Lyf+xr0vDGstzIeGjOST9RU8dlq+oXMl6JlS6jwsn2iPzODweD3HT2rjqSlLQ1T7FTy1jVykTbEX526AsemP8KSTYL6CeAPOoj8uRbhN6EkY4z+n0zW/o0M91p17cX1zb2lvpzFniZdvm5HBUHrk9qzvCmq2viS3kvpIZIYijbEf+KQdsfwiuF0Zb3Gpa6kOh6AVv41TcJt3y5POe2a9f0zQJNF0iLSSq/bLkebMpHUnlQT2Arh/CDG71KdltXjiVlZjMNpQr2B7/nXrdxcG80O41EEH7JbmMkn73DAEcde34V6+DoKOstzmr1Hojw+w16XVdZu0E0kkIMrRxr0UxjaxA9DiuZ1fXtQvdVWwtpJI5QdpcHDP+NdJYWj6cYdQTFrBIRCzEYLyP169ATn6msv4i3Mmma086wpDHdxxsqhMFXVQrEHryRXfNK92TD0OS0q0RLG91CVisMM6JvAySWz07dq3fCet6f8A8I1rlrqEM8Vjv3rcWkQYrcNnyy4PAUAE8c0xtMt4PAGq3MrlbeOSEttHzM/OAPzJq3oPhK3l+Hz6jNe3Fsv2kk2qMoACglWIIyScg1CXU1k9DHj+zXUeofYRJcwuEhaWUMgcnkuqnO0HHStuwsm2L5MJm24DTL0A9/1qxoGnwWPhp9Ru1cPe3IjjXHJXAyxBqqsPk3hSBykxOEDZHPr6VMvJlI0blEhVllIVBkiTPXPQVQ06D7XqljGCB5j7GPYdMkntVq6abV2SB4RHLbqPMCDaevXB6n6Vp6fpAttNvNVkeO28nCK0gLbxjLYUd8d6mzeqDRIwvGFwL7xRfLBhkWRYUweygKP0AqneaKbO5htr5jB5cq+btOfLJ6fj04ptxcRWMb3EVwZZJG8wqOmPQ9/T8qvP5VzbxTXV0lxJIN4iUbsH3Pak1rqLZaFySaGeZrTU7sG2tVaOK627jtbnGKqXlldLb7RI0lkUKRODkIevJ9T71Q1KSe8tBZyFUjD+ZI2OSMfKM9aTT5xJbraSHbM0gWIk8Y9G/wAam/R7BtqQ6VrktnBbh1JKIVlDc7uxH5VZ8QeGLzT4dkcbyWUqebbSr8y4Pb8D2qjfWwhv7i3I2GKQx5H8WPSursNda28DazEAJZxcw28CuSSnd2Hvjg/hWatF6It7cyKfhnRxC9zJcutta2kavNcyH5BnuMd/14rJ8c+NZtZ1KWzsdTlvfD6IiW8MTFI5SB80m08n5s9fU9Kri2v5PBeu2Cn7PZ6bL9quWkOXkZm+RSfQZNYei3Vp/YUUl2Sl4JCY4oxlznv7DH51tbkXMZP33dnoPhC6udelNjcXUEF2qobYIgTzF5yv16YOav3Vtp/hPR76+17TzeM92osrdWAZm/iJPp34+teY63fO0lj5cbafcWpxKzE7mPVc+n0q5qvijVfFMUl3qd59qktyuwFAgA6ZAFZ2u+axSUumxvXvxOlWzkXTrXybgIyG4aNUMYbOduOpA4ya+a/jDqMdvpWk6daNg3srSybSfur0b65Fe3m3jmsJZ49o83+Psp9CPX0NfPHjq8hOs3GUEsunObbDk4jbOSvHrxXXTV3YVluc74k1v7N4X+yKP36Q+UrHgnLbi/HU845ryy+UnBzkKDk113ie8+3xzT7RGjsFWNW9q466CmLHXHFerTXmefVb2RnhjvOOnUn1qndPlwMdepq+IyATyB796ouM3HOOBWyV3cwexZQFVUHnv9KrTP8Ae9+KnfIIxwcYAqlcMQVUcEGklqIv6YfLwQcZHJqo/wA14QoznvVq2PBXgEDmqsPzTBu+7FUtGD2sdT4aiG9GbBOdoNfQHgG2LopzxwAK8J8J2/mXUZ9WAFfSXg20+WFAoXC5Lg9a8jGO60PXwiPS9HiVEQgZ7HiuqsIgVyeT/Kud0qIeWMfgK6iwiwBnhu9eBN9z3oR01NOzQplgMjBA9K3LKFdi4XnHFUrWMlUUdPSt2yjCBcdfasr87sU2yWA4OAhZscAenepnwbmAliuAePXpUiWm1w27k06RRHeQoQCvlHPHOcjHP510U6XciUtS9FOPxx1q2Lgg4yB71nqpJwR071aRljIJyvHJxmtvZkXJkGHBYkA+tOlKFAVJDDgioUmIU5w2e1RvJtG4duxNUoND9CZmIA6EkdzgCkW5cbQhG09s5rPuLsDqeahW9DYIOR2I71T7GtnY2TdE8E/nTDcBM5JJPJI71nC5XBGQT9aYkrFzukMijjHpU2ZK1NOOUt1G4f7VWomAX5jt44xWZFN+7+XP41KJ8KozmpjdaWKt0NUSAKQCfY1WuHWRWDcAjoDUJmBXk8VFJco0f3ck9D6VskyVCzMy4unjnKEYj9c81Kk2MHJA/nVa9KghskY64FQtcARY7deabWtjV2sX57hWQZfy8+nNVxcEBTng9fas2W4GTyTgc+gqr/bKLuG/tyfT6U1HUwbtsdJDcNt65z29KsRXZB5NcRc+LUgBKEKF53lsfjWMfidEJfLQByOWkJOKu3L0MHI9ettRVWwDyfU1Y/t4W8QZnTaO4PNeH3vxPiY7IW+YfekUZwcevSuYvvihd3KFI0mSAnBcsCx/DH171vCEm7o5ZM+gpfHlnA3ztuPY55FPtvFonBaNZPJz98jIGenP4GvmZdcmkk81VnKdDI8pxn/dqxaazMHCLqdxbQE/MZJGUe52r2rdUpdGZ8yR9Jv4jSRXZZTkDinv4llijBjkSVWHzIRyB3r51sPHEgeSNNTe5KybV8i2llBHfkr1+pzW1F48uRNGogmKgctIpUEepzik4TXQd7nv2mauksOBiQrxjd835VcubkSptI259DzXkOgeK9Pv0R1lEdypyFGQG9doNdGviCYsGfKsBxk8MK5+Rvc0U7HTTJjGOB0znNZ14jYJ3MB6jrVa28RW23YzoxJ43HBU1aN1HcRsqsp4yDnmsZQtsbxnfU5PWEDhmOeMgE96881crKJMDbliCK9R17mDdGgO0BenP1rz++sWLOoU9fzrBxa0Z0pnCapZllbkkY6+lebeKtHE8DDHQkk17Pe2u3zI3VuBwcdTXAeIbEKG4IGP4Rk/lW8LoxlpqfNPi3SPLkckYB4Oa87vka3lIyQB6V7t4y0d2Zvl4OQQa8f8QWBt2fCk46Zr2qM+ZHi4qm1qjGLBsHGCR2P60+K7ZOOA38WO9UhJzj07Cn5Ex3A9B0rotc81M2reRJ4htwGx92pI5fKkCgFkJ5A6iseKZo2wjbWxmtK1uUuiBwr96za5SkaMcrQzF4m2Nnlc8EVvadq8d2DGcq69/euXGJAyuSGB4p0LmJ2JO0jtUyinqWnY7ti0iAt8/beowBVYboEkZSGB5ZcdazdM1g7ViZuSAc54rYc71+RgCRnI5rLbc6000V4gFQHO+Bl5U9RXsnwB8WNoGqx2CzzAzOGtvKYA4x9059+/tXixuHD5Ee6MZDDufbFXND1b+yNUtb+Mu32aVJY8HG0g/wCRWNeDdN2RLtsfph4S1Ef2bHqW1BFKghJfB8pz2B6gnP0OK6FLmZfFC3xlBiTTWjSRurErjYR7dB7da8U+FfixdZ06Ke1nQxSgExsPlyeoP616zdSvLbQmCJI4o8PJGXLtuHoT0/DrXDRkrWe5nsWdAt03C8MDo2/Mhflkb1AqDxBEsconik8tDJhpASMfh+VXbUyaroUE0ayRTsWKluN4HVGH4cGpdOt4U82SIM5VQSki8MfQ/wCNbJX1K5kjmoIYrW8ad5mkj8sDHHc8H3ovbhXjfz1DW6DdvODj0/nWj4xjt5b99jsqz2q7mRQBGwPQfn/KudtNQfVJhaweW0XlPvkI6YHp61Mn7NotWepFqGpXV9c6PNblREI9jlTg5HAJ9OK6XTL+WczW8xG1htD789emTXF6TE9pLaWDoZB85ZmHCndwQfXHWug0m2a1d027QSeAPesr8z03LlZLRD7nTwvmQSAtLGQJDjFWrWFRaMoUlwQSAOKs6jM0bq5jaR2wuVGe3GfamRr5ZQAE7wScjge1dViHqirHM0cw/d/Kh5HTdVi0RVvsPvO87hEOoHtVmJWcqSnJI7ZNT61ptwniWC9tnWMGKPEJPzKwHPH9am6uJalYWqC7uXGTvwUyOfoaQWrCTaGI5yQO9JI7XmoFlaRPNl3MCuNo9BV+eCSJ2baHJXoByMdjWidtgS5SFbPyYWdMbST16ZqjLC0Uu5ZAHJyT61sQRBrSJAGZZXyw9G/oKr3ViUk2Ecr0pKzBbml4dX7RqFtHuCxsTuJOMHt/n3qDUnluZb2GRlKsW2Y7ccc0lmpeSNG4GMZXiprqFmtniVP3g6M3XpVwaTsiba3PBtRkNrfC5R3UQygIe68gE/Wuk8XvcaVryWnneetvHlZB0kVwCTWLrto63d4DHvUsQVXv68V2fiSyjutJ0lpWR5VtB+8Xtk52tzyen8qzqRtU1Rt6nA6VcSXOttC1m9zBsOVQgc9sn0FbOvzjQtC0i0tZMzm4mnmVkG1VOMY+uP0FTaDaSWeoy+YAPNiaAgjlcj7w9xTPEGlRyXcsbqJo48bGyTnA6/pWSiua5XkYdnfX2oGW1aQusjeYqKoCg9ugrtlgs5Yo3uJ5o3ZDCIpADlwBjnOQB/Sud0WJoLtZCfKZzjkhcfX0rU8VhpNP0iXYsMa3YVjESwPOA2evOcHtUJXlcGlsYOpJHBoG+NDNc70DIwIBOfmIHpUL6nJZ26IjMhI+dQffpXSfEfTF0/S59PgTbeebBLIF4IUncQMfliuVuLGfUoEEEDCVfbrWkopboL3VjZ0WOz1iSeQ2UGoRwKGeGUkYB4zke9V77Vjpb3NlZ4jjkcLIqDKFfx6io5DL4WsY5YmK3NzhZ4geUTPQ+/8AgKp39rCl/cAT7Y3+fO3IIPvWSWgJWZsyyaPeaJeIkLjXUG22kAJDfj2HvWTq+n3X9gaGskRXUmZg6HoVJ+8P61oQTpY2hQbY1uMFZgP3iOOAQT069O9bGm2ko0WC5uZTPJYsYTM/JIIyAffg007LTcLtMksVh8GeHbadIDLcmQou5tu4+/fH+NZHijQyDbTyxskNygZTjKPn07Yrp7u3gewsL/ULh5reQtNFCxwCegA9OQM9+lZF7JceILVZpJRCtuxzATgFe20d8Yqr8q9SY3udHpNuZfCMGiRN5FxburC8YBunO0emQMVnz63b319DbLYBZzJ5fmI2Cw6E8n8T0qvoFvcxeD9f1BZGSVJopbeQOcxRkFcj8cVzyRXd4xvrZpby5Rh5e3kkj0Pb61EXyx0Q0tbMz7HZNZ3dhcytHC0xCezAkDOeg5rndOtZLPXpYDFtJzCQ/ILA5Bz9PWu08W29hpt47SwyYISR7c4VgSASc9MZrm9f1V21eFrdUG/aw9lOMn9aHzcrujWx2OgRT3hQXUUKKATK7KoJP8I3dgK6I3On6VJcxJIjNcweTtyWUgYBZcn9OlYfiS5i1W3lawhaDTof3QweZDj7341g6NHPrEzWIfzWKPIvGACoz+GQKwinFc1zGUeY7D+3JV1a0sYiEgNs6MT3OOCx7nmufudOkhjWNUdy4Ikk/hb/AAHtVr4ZxnUbg214T5qlhvJ2nOPlGT74p121slvcLYtLNy0cu5z8r+3p9O9dEOaQlpoVY4JJfD6XCsskVpJuIU7to9QPWul8RWFt4mtdFu7iUxTxRG2VY03M6jkHnp1rm/CEbiWOzcM0dw4jkLLkBSRkn+ddRZ2d0NR1yzAWYaPdYf8AvFCo2sPbrxQo3ZL0d2QyQQ6TNp1mjbVZfl2EEZPQn0qpcazFHf30qyx2kFucu5XJHOD/APqFQHz+Z5WYuH3RsBzjqOlZeuW8cJvZZ1M6THe0Sr8rt3BA7VXKlojTfVne2OvQWpiN2BMspVY85YsDwK6+ysI7qx82MsADkqU27fevE9E1TVzcLN9rt2yc/Z7tOVi6YU+vOOnavYNM1FdRsriFHZVEL5YthlKjI/kKqDalZmDXKY15Y2t+JrAoCl6WwNvR14yvp/KvJde8My6VcXMIXJhfax9c9CK7rVtSKXOgvahmDEzeYRx3z9c+oNZPje4lbUjMiiXeFDsqckY6fgc10uW6Y6badip8PNOu9KkGSYWO8IMglo26g5rodV1KdpVtopBHFkv0z096wrGxm8PaNNrF0xkhkdF8ktyASB0p/ja4FlcvCjOm/wCZNgONvt37+1YUle9xPSZsRawb2ySOY+XCh8ssBk59aILGOJw6ElQc4bv71y+nTvdWZhjIY8Fvaup0sSMPLjUSOF3AHoT6E+lYvR2NGrI0dPuftO/oyEkHitOV3jhzuI47d6wLDzX1aZG8ozDBkSA7gM+h6dulbCFzKvOMdNwyCK1u1ujP1GaZ5rJLID5quPuPlgo9R6VLBMzTD99IxjbBJAA+gx6Zq3botosjAgbgc+nNUC5QbFI55JHGTT0a1C5pvdF3VRjA745/Ok+SRucBvWlsrP8A0RjIfn+9uP8AKmm3AfJYKyjPJqYq6ErEkY8mTGc881BqF0sTGSUgJGM5Y8Cor68KW7hOXHQ1zGvOToHm4MkU7bWY9cEj9Kaeug7Xdjoo9bj8XaXPGkQgMR4VeQ3H3h6Vq6Pqzy2aCaQ+fD8oJBBYCuI+F0yC6vLWQsqy/u43PYjlSPr0rdUG1mZCGSTJUqT3zWtGo5XTMasdrDL3/RtN1zeqiR8yRADoSwJI9+teOsLmTXrli7JFIBwT1x2New3du00NxG0oK46Dgj0x61wsmlPFqUkDAGV4jImRkgL1NFR3idFJ6Et/bxjwzeSRmN7seWY2fqo53D3rg20aKVi7TWe5jk5D/wCFdklrJpWgTT/LdTSTbxG5KggDnjqBWfDJok8SSPaRB3UMRjuawpvlVjeLSOSgUI5cyBATyTVz+yDqmvoBKbCPaA9xFEWKLjOQpwD0q/LokNpKN5R277QQCar3Ucsu52mZlV1Q+3uKwjZaFt3LV40dhAIo9smVw0x4EvPBx27cVJpBe9uUXkpxtBPAP8qz9RuTcW0cLjGwbOOQR2q/pEl5b2EctlDJLGFJlVI8quPWrceZh0J5rqTStTE67XurQCZogMDaTg4/LtXqsurR+KPAUXiCOFY5LGT7SIULEqRw3B74I6cV5ZqZhkksrxpl+1XNq25WBBxkjH4V1nwQuhc2up6FJIyWty6yoMjJ2ghwB6dPyFVyq2pk+51cT/2zpkd1GAYrld6sowCD3qslu0KzY+cpGWORkkdKf4MxZXWo6IcvJayMY0Y8lG5AP0qwYJLfU5lYlmKlXKDPA68GiCi1YUnYm0eUpEYXXCqvG/8Ai47fyrImvLuXXJWiYwWCxxtMHOfLcsQAPQnFF3M1gQ8TgRg5YYySKm8P+KdOutXlto7aVluVVriSdcO3ZQB0IBGAK02ehFmyHTPh5pyeMY/FsEsi39vOglhblI0zkbQO/t9a6DQbhdDM3mtG98ZZJFQcl13E5x16EVuWAtJrqFBbldzeS8DjaJG9SOw+tcd4kuI9PvXvJme3vFLLFtUEN/dBbtVTk5Kw12NbxF4kSz1vSje2zK10C8F5H8zRnjcCvQVX8VPLqeq6i9lctEGC3ccsShlkXGCoHfscDn2rd0pra/0aMavaRzQxx7jEgO5RjrkjOav694bS00e4m02GO1+xWhu7VQNxcgbtufXrz+dQ4XRKcYux8/avePrNta3Gqk29uZ2dh90oR/FtHAOcV7P4YtG1SImaFwrorqZFwQ3c47V5lrmi3FnHa6vqMUNxHrEDXEenRRkrEwxycnvnJHTrXpXh3xfBFpLC5VplghifyycMWPULyOB3GahNLWxcrte6WPF/hyDS/D9+1tdmzuL+QPF8+C7gYBJ5496oy+HBaeGI7+0nM15DDHHGkIyfPLctn8c1m+P72y8SiXWL+6kighUQ29rAMEMME4HY8day/BviadC9pAjFUHmiNzvMQ7k+hwOtEpSv5CXM1qQan4EluvFclzbOYNW0+DfO0SfJMDnt26dP8ap+HbKGKwOoSRvCY7gwzbQNqNnPX+8Rk+nejVvGs8GtSi32i1lbbPu5c46DdVSwvri/gvtJgni+y3UgeWO46J/Dwxxg4rJtXuatSsUo9K1K21WRrqaC6iY+YDbtlkGeh7Z9ga0db1PUbywFq9rbW9hC/wC8u7XcSxx0b0J9M1o5g0WyjjkKyww5zIDld2eBnA7Y4qnoF5ca24s7mym/szzHleK3XLSc5yKxqWcgTcl6D9E8P2r3FpCk8ME+TIrSPgRgLncT2+tTNe3N/A9hp18sVpL5jm6A2s8iZIUnGQDjg981D4ht7S6gWOziMLzkRO8hDeUmehPqadJ4bubPw3YKiRA+a5dd3JAwFYfrSjC2thXuVNf1RRLp1w0hzeWkbvZRgOy8AMeO+etavhbTtNuby4tIN1o0boWadgCSfbHHUce9UvC4gt11C3jhikuUnEmZQAfujChuw5zXQada3GlWLCVYpNRmfzml6lvpz0HT8KtabhfSyOf8V+LdQ8P+Jm0+2VYrWGHdDujG2VjwS3fB5wfYV3fw+1o2+j7L5d/2iEyPG7k456DPWtDxl4L0/wAS+FV1mCNF1eFFkIC/MQONp/H0rP07SrfT7ICZD9pkP7rJ5ibHP0r0XCPKnFnPpJFLUtO+3RSGNNytKHEb/wAIB4+pFeZ+OpnfxlcQXWZo4JNuf4EGASR9a9g08y2sixpCZkIO5gfmQ9Qa5bxd4S+36tfMxaWK4EbpuGGLAYP4cCsZJNam1N2ZhP4RvNa8B3mmwRnfcTJqETdwFG3B9v8A69aN5ZRJ4C0m5IEtzHtjkjY4WSVQAFY9l4zxVrVr/wD4Rzwfe20shN5dBLaFlPIXILHHYcY5rjrTUxNoOpQ3ETSwWVxHdIN5wH6DA9Tnmh3B3ZrnxEbqzWSfa1vllAcLs+XGdq9ec8HGODjpRNrRkjsmtEO1pQyxTEFfqMDrWLDPH4hnRpLbyjMwPlgABfX5e1EFvcwXn2KLmVCTHngD8e31rNt9C+VdTpL/AFyVNWE7rHMsUoUuqbSBkZ6dT9atao0GsQTwRSRW8So2GzwpJ4DY6uQf1rnpry0hdEjQpvCpIo6E9yB35q/q+7wvqQN3bxyNGQwtwAwK49c9efbFWm7EM5vVtNNrbsqRlyV+VI85wMf/AFqgstNlS1jmmVY4zgtlgoz6Ctx9dtzBE8Ul1Yyb2aQLIJC6E8AcdB6VmyWVqba7h8yWeOWYThZW3BeDkD09ax+Jm19Ctdu89yHNwu1lJyQTgDoKpXAVDbsj72yCyZxjmtPS2ZdD1GYZO+VLZQvZSCSfzUVzs9pNJcRBN4/eKGx6Z5/z7VE49i4PXU7rwnpFv4h8TyW04LSsTNDsOMjIB59s1H8XdCs/DWqadoenztDbBZLtjcMWkeU4G4eg49MGr3g8nRPGN+sCrdSfZCbWR5NqMDw23g4OSO31A61F43m2+Mra41iM/b7e1RIw442ZLbSR7k80U5WVmKV3LQ4bxZr0lnAlpZoskNzGpu0kYhJCOcH15qDw/cQR6PcX8sSSSHCxLjKk55OeuKXzY57iRorU3A81jhhkxr7c1HayvrKGNoore3hkKRhTjB7k/wCNVZMm9i54cgFzd3Vw8ceo/aY3hjE0mwRuRwzHB6f59araTFbhNTivJ1+zRjyvPRT8xyM49ehq/wCFfDF/qGuvBYiIJFBJcSmSQKgUdeO5Ncvp2oTXxvrnzWVLdt6Kh4fJx+NCuhvXqaa3thBqV40SSXOmrFhIpZDHvAGct26ivma52Xula1rEk4K32syE7xgsTk5A9MYFe4fFOZPDulxyRvvlu7FpxEpxsfkBG9z149a8I1eOU+HYrpUT7HbTbcA43uw54x+tdtKzM2tDhvEbBBCoOFb58D61zk0jKQScg84rR1pZELM67cdFLcj2NZMpJXO0ZxxgV6UbJHnTu2RSykRjjg9MdqpqoZ8gcZq40o8sArzUKJn271aa6GbGMG+uBmqTNuu19B1q+w2555I6VnwYe5Y8nHpTSJbJzMqFlHGcUWm4TnAG0dqjyWRs4wW9KtWqETJgd+aT8ilqz0bwDZ77kP1DEYGORX0p4Rs/JtosKA5x19K8P+F+nCa4DenPTjFfQmhQ+X5R5O1cA189jJPmPoMLFJHXadF5ZXI+UjOT2rprCPeRgYYfyrn7IBk2nn610OlyHg8j615L1Z6yTZ0djCrFmIPyj7uen+NbtquEQcDBxgVj2MyRpk4LkY+nvUo1FYJSMO3ODgc1cIpPREO50ce0jnAYdRTZVjecHpJjk/0rE/tMD5jJyR0qaDVbczHe4QkZy5+UfSvRjtZHM5G6nbHORyf7tSYJU7e3esI63BvwHBUdCDUw8QxEn5wMAcetUlYzczVbcqk8A/SqNxd4O08e+Kpz67G2cNhazLjXot20MNy9c0NJ7mkahq+V5ijJBxzn1qpJGY1GOPbNZL+JUbC7hj61Rm8UbCY+oYdcdKhq2hoptnRLd7I+Gz6cZqM37qh8vnIyM1zH9rLgbW3A9T3WrNpqO9ccg9DnrUSRrFo6iz1AypuZiT71einySB07muesWynLccfjW/YjeBk4BqY3etza90X4X3YXHHqajmQggAYqx5ewblwV781HdH5eSM+grpv2IT7GXOx+ckH61jT3gQNuOfQ1rXcmQQfpmuU1WXYCARjkZpWTE7dSO71NtrN/AOozwa5a41dUWVpJCN2WwB29KluptqP823jk5rmrsvMu5Afm5xW9OKS0OSTaK2o6r9rLDOYkXlD3BrAed55ZFDNwcDH931ArdbTpG37lIPTAHWpLPw45VVIyDycd61bUTns76mDNes8ohjUBdmcc7R/iTUsrTzOrrCqcfO/RvQAD+ldda+FdrkkAse/auktPCkKIuEIB6kiq9rGJLp3dzzO20G+nxsZy54G0ZEffP1/lXQ6H4IljlyYzszli5yWJ7+wr1LRfC1vBjyztU8MPUV0lnoVvGcBAoJwazliOiLjSPPLPw1cJbrFaKFT/AGQUUn34rWt/CbRNumWKQ4AHJPNejDSo1UKMgY7VL/Y8TIoVBwMYIzWTqrqbKNjzi60GO5DCYKxDZUxKBt44FVpbW9tYgIn86Pg7JlGR9CBmvSLzTILaL5omdgOWzgD8BWPc2hcfJCPqTVc9xOmmeffbbiFjujXzMZkDDJI9vatSx1tlVVydzdD2Hsa17rTW3udqfP8AeDLyT6ZrIm8PyxOJEjVQx4+bg1hL3mHLymxa6gt6HRmAJX5Qw6n/AD3qlfWX3yAAoXOR1qG3sLm1ly6ncOQCecVoFvlAIKuckZPP1FZta6lJs4TULFmkOAdoHauN17TzliBz1ya9QvLBzISThHOVBHauR8QWChjhWHGWOc0k2inK+jPDfE2liVJQRxnp614f4t0klpBjoTg19NeJNMyhwGyf4fSvH/Guh7YZgQD16fzr0sPVa0ZyVoqaPnm4RrefHGKhwYpDtIA61t+I7L7NNwPxxWGyl4xzyK9danzs1Z6k6MsjDnmnIzLIdpw3XFUA5T5l6/zq2dtyiFT846896bj3JTuaVreBwEkxuJ4PetBFBwsjYxyrHvXOSSYG7BVgfXvWjp+oEgKxzkVnKPY0T7mpATHnBwRyPetvTtUYEZJUkcVhDkeahzjhkB61GlwpcMOD6Cosmi1Kz0O9EqXCb0PzgfMDVWNBFFI0WXVjyCOlYGm6o8TBWPt61updKIzNCcg8MgPf1rFXjozZSUj0z4MfFb/hEtVgtLmTFpK4XLN8ucjAP1r7d0rxJHrenWtwkygQp88aj5x7+/WvzNuoQSZlXILAlf1H8q+hfgn8WRqckVtPM4vrMK8bsfvovVG9QB37V5uIouMlOOxVz6z0HUdQvPFFqQJPsUameJlYlZCBg7cevtW34h8QrpUlrDbxlw4zMy/w8nnnvXnX/Cxba/trW50BVM8b+ZPFuw8DDBO3HryK3tQ1WXXLWLUhj7PefOeMlj/dyOnPaj6xGK5SlT15jOu9Yv5r5bxmdliuJLcYXIEbYGce9bGi2lppouImBWaOLcqg8y5PT9frXM6PJPYXN1HcFjau+RvGdvtWw0P2t0uTLINq8LnAx2zUSk5PVGm2h0lhocstrBO8EkC+YSUPIBPODWxPo15HMUFvIG6rnGWHqBnp/hWbpUkcGg2jm4DXMrkyR5JIVsYGOnFawE9zC2xjuhGWUE5b3HsO4rWOq8ydSGfzba0knmk8pUwGweOfanImIlbqOvrVS6Z7m2E+2MyFgHKjgjtj/CrNk7TRMJAEJPG3pV32RJchjSd1jVwDJjBzjBqnrNpc3evG9ZlSTCqGHA44yPSnwnyZCvXB9OlTTRvMFZz7AZ7VLunoK7HJAHKyFTKS20BTz9amt42juxGCCCC2SckVFCpVgM4XOOD9KuWKR3F3uXJaLrwRkVUdNwb7lyCL7Npl4GDRTsMxsBkg+orKuBJHCrt80mOo4ya0bSHdqV5JcPtiZRsjQ5AGP85qNbdLm/BiAeMDOW457D+dCWpIuk2uSoC5bjO73rR1COCxmknlZntoVDO/cKPQ+tSPbvak4cKGUE7ec+1c/wCKC93oGoxRMcvayIPYlcV0KHLuY6t2MTxbZeEr20/tWTR7pLeb53ltrrH4kE4ya5u38X+DvEEdlodu+paXchvLSeaAEtz0JGQfanWmr2o8G6vpCo7rZ6esckxPVgoGVHc96848NylZLK4hTmyaMgfxZHc9zWFWrLl32OqEWlc9VvvCGixw7oPF6zTwvz5lqVAb0YDua2E0HQPE2/8As7xFp6XAG6SOePame+MHP4VkNqCHT7m8bZ9qdCZFA5cH/An8KofD/Snu/CWoytGsZF2jx3eP3gj/AIgPXn+fNZwqSsh2k+pc1L4N61PcQmLUdJuod2cxz7DjvgEY/WvQYvAH9uaKbPUYIIraEIUltpEfEi9O/BNcyNUQrMhlMkcabldsZYfT8qyYNduLu3QQRyYhJLNEMZI68daqU9VK2plLm6sm+J3gvxEbq9lTSLq489FwbeIFkI57GuD0zQLy5u/9M0++04R43+bC4OR7d/p716bd+JNasNT0jTbN55xeW4nkjgkG6Ie+epHBIzU0Wqaxqd9aw2uoybImMl2+7JIH8HP+fWrnOM42sVBvZni2rjdeEvHO24FSZIXG4fiKkdZMJcy8RmMRfvFI4HGDkV7zZeJpo/DbX9sGtWvZmkhguEGYk6dD1yRXA6n8UvE9lfSRyfYLmCIgSCa0+U/kayaj1Nbt7I4i5s5G0bzFj/0dXGbgEEgg5x+VddcRrbLpVudy/wBo2f2pY85BQHHze/tWFJ8T7nXg9nqXh/R7izMv+rVHi/E4J/Ouy1DXdJjv9Otr/wAOhZLeDFnItw42cZ2+3fHXp2rPmpp2Vxe91Rk+MIXv9B0OLzI0htHlCdshsdMdeapal4flgSGFVaaUxLKoIwvIHcfX/PSvVtKj8E6xYWt1eaVdRuSdkKNnvyRg881e8UN4YslgR72fTogPlZ4t4YAdCRzWy5JrclTszx3R7XUIrTVNLliZbS/jRWYHgFTkAe/WrWgafJYPp91p1pLdaXDKzTMG5UfmPfniu4uoNBkNpdv4hRLaHLRsVKoSRg/KR/WtWz8Ph9GubfT7yJftAOJjgIyk56HFQoRTtccppu54V44uv+EkkhnRt0E6FFm5J3E42n8utZGoaPK9lpdvIvlNa2ZgkuX4+YMcH8iPyr3ZPhHNZaLa2dvPpqLE7Sr9onxl256AHuPWodW+BfiHXnaSW80lGf5mjy4zwM4HSuv2alpcpVlFHm0DQH4X20sM6T30E4t5RFyzhmABPr/9esma9bwrbNPA5h1FlIK7eYx0r1/QfgPrGiWOoW6x2spmkEke2XAUj61g+J/gR4glt5Zl00zzMORFKpJ9RjPH51MMPf3biVSPc8vHiu4tLm0kRFAmu4/NkQYY5YA4FdjqOnPpWt3+MIssu5gzYC5xgfyqpY/CnX0EK6hol3F9nnSRcQlmJByPmAxjit/xhp99qniGaP7BcixKqGJgYBmxyTgcc5rKWHmn5D543MzTdQA1ST7QBAUcI0cfCsuAciumi0SRGu9Te7SBp22RnPE/Hyhm/wA81jX9jd3U8VtFaPI4QDKx7CMDA5PNPttKkazmWR38+1fe0DOTsweoBOOwqJUZrYTs9Uat3pjixXzYmSaPGQOoPcYrJtWgudQGn3Fuy74TOsnTb2x9avWviiF9PlWdXkLKX3I3JNTz2sdvDZ3KHN1LCrhwcsgz0J9RimlLaxmmzkrzw7JFqP2q4sne2gx5bHHQda9M09jJsdzGUZMA7eQMYwT3rnmu0jtMSyLJHIOc84HvW9p1ilzp0g3uIi6ksh5A9BUtrmQpNy3KGoWUFjYPCsARRlxLJzkY6A9h2rl7P/ie+HrrUI2V3sxsZyOFDdD/APXrqfE8NvdWt1Z2vmxxtEUHmNl3HHDHoR3rnPBmmMLLWNAWB3ku7YqhXgLjnn1PBrsaWjQLQ4/SdZ+06ZrMF7Ptjig/dFTgu2RyP17H6V0nxLtGWHwrIxAkksgrMDwWAB5/DFeeppwmhukEvl2xizHIQf3nUcV2OvaiLz4S+Ab2QF7lHksJWc/MCuQAfyojBKbSFJWkncx7G5+y3SfKWyu0leldJBrL2nkiLG52UMzdOtcet8ox5WQ464HU1t6RbTXu5thbjPT071xzT5tTZq61OqsI4xrNzsZUa4bdg8MSOCPYVuoqbAc7sehrB0W3+zvHdllQhgVJ6+3NaN3cJZyphlRXySn1qY36mbL8suyLLAgdgD196pPPvkWQLkg9uAR34qtJMzAOx2xZ5YnGfbFKZY1tZdrlZAu6MAcFs960b5lYVjdfUTKqSPkkJhAvcDis++kM7oWxjqD79qzbe5dJmJcsvULjpTL3UJrmZI40CBfmZ/6UJ6WGkiT+1Yoiqs4LE/NluM/SsvxPLNqM8i26GG2wMxkcBu9UNb1eBpkgjiRXicEuRliM9DWna2h1IMn2gRQMpcL15HQMf8Kn4dCkrasqWsk2n2sKwgJOkqSIy8E4YHGa67xfcqdXNzCrKLmLz0jHrgZ/U1yGoCO1Nn50gMWFwbdurZ4/Dmu08ZOsjaBIGDCWyZdwGNzKw6VdHSdjCptdGZrV08MUF4pC/aLaLZuPfAB/XIrkfFKTaa+n36y4eU/Orc8ehHof6V1DBZLGFZgJRCSqgjsa4j4k6jbWuowwlC4aNRvVvlGAOn+FbShd2Lo3YqXN1d2Wps2XvCn7oKMcf5zXPQTTCCMNCwYKM59cVY8I+LJA14uwvNH8oZx1TH61RufFEBuJSbW3J3Hkn3rlg2m0zdtnTeJ5vsGoeQ9osEqjAfklh3BB9P61i6c5g03WoZP37XCrJGRgkMGH5DGa7fxL8OfGN/plpJfaBNJqVsxGbaRJDJF6kg9v8K82u7+1sJPJJMLj93LG6Nu69+K0VCUS1KMluaNvbSTsgZSYx/GRwK09LuGgsL6G2kI84hF5+TB5wTUUvirTNH0KCJbtDcTtIspDZ/dsAAD9CD6U3T5LH7IyrfWxhODsLjg9Kt0pE3sI8F1a6e8DSxznbhG4YHHcHqoxWf4E1d9K8Uafes+6O2ud0qk44wfl9+cVqWssW64tkubVUZtqlJlw4/Oo203TtOuISkJW7M3zFZwUb6jt+dQ4StZItW2Z6hcvaWnxS07U7k+TZapG8asPlDSNgpk/XI/StK+laynZ9oZhlWX1rlWvk1nwKFuIRc3mmTmWFd5UBeox78Cus8r7bo8N20Mv7zg7R7DkevWsYaSszKV0YMhVoWh2/wAROCuCQexPpV02yNf2eo2USwzW0Wx1jAw6Dnv1P8qqSI8CXk6RyeREDuDA/K3of0q9YxRalZwWLqYLiGHNwGTA3HJI46Z5rZ2W5B0GleJbCUW8stxGlzMnnLFJxu5xweh6djXK+KtR1SPXJFtkXUba4ImEcwBVeMMOvA9x6Vy954JuNV1mxs9Ohm1ORWZvJhj3Ex4OQR0AB+lb1hot/HYvZXem3+kXY3eXNcR7FZTxgevbFaOlJxuiotJ6nWfD/wAVv4il1W0nsreJo7cbUiZi0qKQNrMecAHPFep29msml2bQ4lSOAwqoJO1CMAZPXFeP+B9IuLLxHbaeWTzrcCJ41TD7P4snufWvUrCU/ZJ4wSqLJtVvQCijFrRmFdJO6PGfE9hJaeJtRgkndRCqBFkHCgjOM1w9zdyNOJFjaEk7WBcsufUDtx2r3Lx5pX2iOS4uAy3YG/coB8wAdCPpXksz2kk8ZnklaBztjVVG7exwCc9FHX8KxqUZQlc3pVOaOhn3cbraiGOV5TkNHKwwN/cYq15J8L6NBLeF/O1BvnhibDhO2T2Gf5V0cHh+XSdHur1h9phFwscMAxlyerf7orO8YaTd6tqsl7bRxeQ0MSOvmKqowHUA+tQ4tbo15k9Ecvrt7G9n5ttaMF2nLg5wewPvUE6SnTDZQyFJbxomkeJugGM89uPf65qy9rLFA8OwMwcAEsBjnr79a7Dw54Qa5kmlktobgbFK28wIjlwcEjvj/ClCnfcttRJbPQJ5PA89xKJIkS9/0RmYZ24AJIPuAc+lRPrculNDHfXP9li6yiXUKBhIccKMf3ulS+MtTln1YaYI3ltNMLRleQsknp/ugY+tZul6pLptk93ceRLZQyKTBOhOxuQCvvSnBXM7O1xtnbW7W+paeqPFfXQ3oZH2GBt3U7uhIz7VuaRomqaxdW9gXYyxWv8ArFcCPaOcM3Rm/PFZerzaHLb/ANotBe6pdNKPtEsp4iB6LnH5Z7DnNVobi8l8bQ3kerGLw80vmnTCpJVePusDyT6cUlFbIlXsa+h21rd3d/ZQwywvLC0q3UgBLMqlmCgdOBx+daljqcM2h6fp4h3X1iCFjT78yjJ3k+gByay9Vmmt76SS182RxH9oEtmSpXIIKke3otV9Eu003V5n1RZI7i5iXyYoT1IBDFsnhSDz79qe24k7nqPh2WTV7izi/dxWkVpKk0sTnDP1Xr/9f61iapbtHfW7liVIYbh0J4wMVreFTFaaCLYtkxyEqxOfkbkZPUmsD4li6PhuYaeUE1uyTo5O3KhgOD1Oc9K1hZrQy1Uh9zYvqE1hdxXYsLW1uFNzDIWzcjqFGO3BH4+1a+i6emo3niC6upZJLe2uFmSI4+VWUbVB7AZOcViyXgudMjt4CCvliUN0YsRz+RNdVpMQGipJKWSOUKJo0HLEdM960W9rBJtao8g8a2zXN9fz3IY2l1cpPbmPoCBjAGOn0rAht4rZZY40dpHPzgex6/gK6zxZf6ne6xPOmlTwW9pI8vlhCoMIHOc/ezjPy9Ktx+G7aW3TxFZzGWO+iYQ2jtypPVgR2+tRJSve5vFqxyi6bbwHzXkSJG6OxO5vpTjcWX9lXDQRObmF9kl07ZJB7BegAqtc6pazgEWrvJtKpIsv7vHcbcfrmoFiIUshG5h09fwrO/c01L+i2f2u6s0jRQZZAHfZk4q34mgTVZY1SFUMSg5A5bkksfel0BzawzTyDy1jdUB+vf2pniBWsfELGKX91JbRgKOmCMnP51Vm0ZX96xhW1j5kska7mLAkIcE4Apbb90IrWdiVjTooyeeh3d6kkjt5mJkeaAqflKLmodVRjLDLLGsYeMqsueGI7YrKV+U1W5ZnBt/C19Z5HmG4WVGHUDDZ/pVfTdMnfwnJrdtcvbvES8xZtrPGo6Afxc9hUFrJc3ERto8iSWMrknG4jpz36ZrtJ9Ilv/AVulsFjlt4kg/ecDzmOCDj155rLVPYp6KzMH4bauNO1GS/1Fd1pGcqx672HA+uece1YVpejUfFVxba0XZbncEmbrHzwfpWx400m20rSo9HWbZc5WaVEGcOOnPtWTqsdx4gk0+7lW33lFs42jYKSqgDL5/maqMdblL+Yg8R+FR4Oia1+3Jeef8AvFktn+QD+EMR3Pesa4t104oJjsmf5lXOOD3rcl0/7OxhlIZVbbkZYkDoc1U1VWvJFu7xHhD8RgL8zoBgsueMD+daddiFLXVlaJLfUB9kmXJblgODnoCPb2qLUfD8mmWhGBlzg44B9M1Xska6vXNu5RQOWB+ZF/xp8Jnkv2jlnZkkU7HkcnHpSVo9TS55r8epLi30zTxLJuJKRu7HqScADPQYxXmni6A6LpulaXOW27DM5JB2sTyceuCK9O+LkV1q+paHpupszDzgN74P7tcsTnpxwOTXk3xF1Yyz2rwyEm2t5ELyqCWDHj9BXdRRzyelzy3VJd80wySN+AT3FU84HTOBg0t1P5iKc85xycmmSKHXIJx3r0elrHnN3dyvg7XbHfge1MhXv1B6U+TAUrmmoQnHOPWklZEsZcsAjc8dMmqFngtI3Ptg1YvXHlkE8Z61DZx7YskZzVrREisCYELDBJzWjpINw2TnjsKzr0+WoxjoK2fDEJllQ84JHSok7K5cVeWh7/8ADOxMVnEeCHOR6/8A1hXtGlHEaA88evWvJPAMaxRwgDAZRgH+tes6dhUQjGfavlsRKTbPqaKSSR1lgFYKD+ddLZKQo9RxXMWbqELg57Y7fWtSHUxbwM7cIuAT6E9vxrhs+h2NnWKVijDsQazrzVkE80anDIMs2eh9PrXL3viYwqqJcKLhj8ocY2fWucvvE09zFPHaBWDjZ5mON2eSO/4mu+jTZwznodd/wlAS5ZGnUlTzjHy/U+uKyb7xsvmOI5VIzxsOTj3ri/s9wHjOFLDqWXuepp01jcSoRGMk/wAa9Qa9SMYpW6nI5SNt/Ht1E5WJlkUjBJJDVAnj27M43oy8Zyz9fpXNy6DqEj5UuUOMlOp9c+1WIvDV3IMks6qeE9fcVtyxaM0pXOmPjPzgBJLIO+Y32gflUv8AwkCz2xkWUOGPClslhXO2+gSDOUJzzyOntU0OiXFu+AgVOqjHSs/ZxvsaLmvqaA1Uyq24yRN2MfDD3FXI9UkYqN5ZgM8jnHr6Vn/YZUZTgg7ecevrUsdvOFxkkY9KykkncpOV9DetdRDxgq2T1rZsrzc3PB9a4+1iaOQgDAOD7VpQSuk3LMQOeOc1zVIJanZBu1jvrG4Hmbm6Yx0rotPvvMwq5PuTXD6VOzqGf7ueRmuv0jY2NoP+NcrdjdG6rMqjBZv6Uy5MhACKWGRnB5qWIlBjmi4uFjA4Zif9muuLTRa1Mu+I2ck9Pyrlb4/fwoYE9+MGuo1Aq4ba7EHPLDBH4VgXjBC3RgRjJ7fSkkr6EyV0cnd2bOuWyD6GqZsVXkj5vWtecKjZySP7p71RmZpMbdqj070udmPL0IURUwWUVfhKRqX27vVc4rLMyxIScs3Uiphf4Xldq+lZynJ7FezWxtwXCOyY2gN2/u/X/GtW01KOOYQhizdSCc/5FcHLrC25OUSMY6g9KbB4pRmIjjeWTP3jwgH1rJ81rmipKx63a30QO5nGO+K17fVoIzgsWOf4QSfyryyx1Wa5C5nQRt/zyUsce2faul03VLaxi+e7MPrJPKqcfj2qbvqS7I79NTKo20HPHBBp39qADLSLnsORj25rg5PiBoEDnf4gtDt6+TL5h/DANT23jLSb3YEv72Yucp9ntHfI+pFXGXNoZ8yR2E2rIqEu/wCtVvtSlcbSFPQnpWNea5pNhJuvI57DsGvmWIEeuSQAK5+++LPhGxyRq1op/ib7ZHID9ApJ/IVq4SloifaROtuJY3dgwGfQ1XFoJMsxw2egOf06CvOr743eFcqItTinOekdrcuSfQfuwKmg+L1lcACz0PxHct2eHTCy/qQaao1Y2siPaQlsdzPbNazEkEn09agVd7fNGwIySc5/KuRT4iarIVEXhHxDIuOGfTthJ/FzU0viLxTMBt8GasqDrzECf1z+Ga0dGo3sRzpG1elfMLqBnGNwrl9aj3Bgq/KeADzikk8Qazb4N54T1xEB3HyYFfr14Bql/wAJno17qC2Qmmtbx/u295H5bH25P8vSs5U6sNWtBxqRvucf4gsSWHynmvM/GOlK0ZXuAa9s1i13Jublhwa858T2Hmo5IGMVpTkrlNdUfLPjbTdjPwQc5zXnjv5cmGGM5HFe4fEPTBEshxgYyDXil4oeRiTgV9BSacUfPYqNpFFwUkJ7Yp0chj5Aye5okbMeQCMVEkvUE+5rc4TSjZJ0YN3HB96gBaB8ZOAe9VI5mjYYPerxdZQcjNLYd7ly2v2bAyAfQd6uNIoAZcAemOc1hlXhIYZweBVqG5yo3cjvms2ir2NL7QVcHp7Vp6ZqRt2CkZVv0rBSUK4JHynnFSrd7G4GV9+tS4plRnY7ZHz86Ou4nJX19xVhHuNOuotU08kMhxLGpx9a5LTtU8pcZGzt9a6G01FkXerY6bsdxXPKNlZnQpX1PoH4VfEGPVvKnivFiuYGXzYZDguueVI719G+EPF9nJr80LJssLpzJb2+75ITjkZ9T61+fD6m2iahDqGnBoD1kK8hjnqB6V9A+BfiGdRt7W9tC07RD/SIY/vgd2Ue3pXjVqLpPmWzNlNvRn0pqFtLPLHeoXitFc/uf72euf8AGtCOcWszRdYlTcoBznNZPg/V11y2hj8zzLebLxyt/FxwPzq5qNpNbqBhpZujcdB70uaUjWKT2Nmy1K3jsY5XdfJjAjYoPm3dV5/pXU+HdThu4JwWJ3xnY2cH615rp4VZJo5uLdsMd3duQTXVeCmWa6vY5B+7tEVkbpuyccZ780/eTG1Y6e2hguRKpJSQR7vlGc4/yafGsa2wYAktwM1FqMkACFSEYDHpVK1ultZAGlPlFuNxwMk+tbp3IaTNCDRmhgScO0pPfOTVqZHMXPykDqR0pLHVF0TW7OS8bOnuGSVcZIyOCAOtb39s6JcYHmTRr0DzptUj6H+tdseWa97Q5XJxlscxE21VZGJcdGz2rS0eZra53ngvnjHU9KdfLpTyM9pOhGM7PT8quWd7pjOsuyWODyyCGwTnHP8A9Y1EoqLsnoXzc3QqIq7JY4m+YZVieqk//rpIWjtIoQQDLu2nac596oST2GkXLPBNIFu1ISO5O5j6/wD66Zb29xdyxvFKMIwYK/8AEKxdolG3qeq/YjAPvlhncvODVZZ01CwvtqqJBBIU54J28HPaqusW7jU2hDh0LcHHB9R7U28s0svD2s3Nm2Lk2M5CkcjCk/jVQ1kkCtc8w0/SLn7Nq1sF3W+oxiU4I+8RggHp1HSsDw1pZt9Ss45gNgfZMcfMuO+PrimfBnXPOub+S5kL21vYhzE+SHYnaCP1OBXUXljFc3ct5p6bZmjAbadxyOeB9K5qrV5RZ0aPQ6rUNMEOspG8SPp0kJkOeF6fLg+5xkVb2fZ9DtZFWNIkjIEcXCk/mait9Ovd9tDfyTTGaEpHG7Doy/l3p93oV5ZXX2JSI7W1iUbmyRuOfyPFVAze+5zmpXsyQ281tAqtJKIpIye3GSR/npVu8/48VS1maC4J3YjHXkZzz0q3fFbPxAl06gQpbgJuOcOBjP1/wqjp17b22ol513YJYF1wpGe59KJ+Y172hsOZT4qN1BFLNAsOzMaZIO0YIPoD1FO8M6hHaa7LaSBY5Z7hS5XA3FsDgHj0rcAW409pLBo23bWWQHg/iO1cELK41jxhdedug8i7juBIcfJtAJXI6nqOKEk47grWsT6/qjap/aBgkee6s7trOZJG/hUjfhc+h4P86818a3KJe3YgmeRDIFQeicfe9f8APFeh+M7tPC02p6vFDlL2Rm3Kd24ueQe3TvXmN/JHq0yXgbyt6FpVBO3j+tW3yrU1itCC21m0i0rVFljAulkSO3XHEseMuT+J/StzS9f1DxL4hh0q4ilgt5oA8UgXcAUxjDZ444NczdaMLmaCCAPGJgWDAZx/n+lem+A9LXS75BMoM8i7E2vyp9x26iuOd+gpbHp2mC30rw5a2aujSGRmRFPzYOAzY+tY+uWsd5eaTpxussnmyghSxfjLNz0wP51d0+0eJiXVtyk8qOCM9DTpbeKS/wBPl2GWS1hmhSI4GRJwSTXTTTSMbXeh5nPew3mpwxKqm0LkSkclk/8ArV6P4TvtOvrKTTrG5lm80iNGlHzR57V59qWhG08WfYINkctnEWlgbnapweo64A/WvQPA1nBBcRTwSxTTBlxJGMKwB4NYVVyyTRpKWhe8TafFcQSW8jo3lxogj67CO/sSBWl4ZKXVm9rKEfZEfIHXOOxz/Os/xQrraajLvMW2NwAwwC2OMn+tYPw3vLiy0ixnun3zSoUTcc5GOGyfY10SdkpGKimtS9pepTPI97FdXcCrIGNqrcbc4PHtjt61DrnxAvtEnmhh1WUNnfu7BSePb+tT3cLaBfRXcYM1nKHMiADhz0/DrXMv9me81OZ4lja4thHHKzgqTk5BB6dcg561Tte41FMyrz4s+K9Nu4/L12eRLkt5RaNW27Rznj9a6KP42eJ9K8Owasl1a6vHIwG14drZJ24O01494k1KbT7WRYJRLPHN5BVlB2Z4P6GtP4f3yJpLaMVZXiPnAt1LBs8GsakmrPVFSprse9aF8XtV1sZn0zT2wf8AVgNuP51efxXpV6zed4ZsZp2OGVdqMfxxXnvhu2fw3HJflczTubjdnHl9tp/KtrR7FrTxDNeXU8ctvehZLZV6xtxk/rVUqlRbyM/ZxRcvr3wP5kbXXhaazlb/AJbWpz5fucHH51F431jwZ4e02G+u7i7tYG/dxToodWHfaB/hXNMP7N8QanpzyQ3drGTHtJy+45JPt+PNcT8dLFdN8K6C1q0skDF5NkzbtmTtAz0HQ9q7I1Zc1mxqF3a53eial8PfE0xTTvEmoRSoNzrPEWUADngr/Xiuot20G6sxDpXiixl9ZLgbcj028Zr51+GttcSWeoXVu/kAlYWHeVO/4Zr0XwwvkXdy1wA1paIHcqMnJI4/UcVxKvLmaauVKm1qmeny+DzeRqw1jTLiYHGPNwR9OvatfRPBd1o91HcRfZL2NeT5UoUjI5x1zXh0uvwR+Iro3FrELdWBHyclfyzXS6Wltcald3un3LXGk3CAQhWYGBuvriuhVrOzRDpy6MfqvwX13Rb2e5srQXqOwMaROvyj0wTj/PSsq+8CarbaHLbXWnz2sJuftEMLr5hVsEEgLnrnmtbTNUu4LloxdTwgFgHimYc9jgfrVe++IPibStKnuzqsvnQbmaORFdGUemeen+TWntot3cdQSlszjrHw28V0wugbR4yctKu0qPUA10+naXbX9k89tqDylTgRqdoJB/vDnFdBY+PNT8Z6BaXF0bKeOVRIrSWwOQeQDz/nNZmq+KW0mK2e7t7Pypm2bYo9pU/gahzhL3kP3myrZu+6QNHwoHOePw9aL2+itFEksXnDIznt+FTxeJmVgkmhRSeYMq1nOQdvr83FZn/CYaBq5ktZ9Pu4YyMOfOUsvPUHGOPxrNOMlfYfL5Et1fvqNnsgt1igH3cklienOafpelyxw7WZnCjcQTkiqN/8R/CVistrNaasFg+Rmt9pU8D5h3596n0H4neDI9OVHuNRV8HDtbk/nSc46K4kpMn1FJ12fZI9ykEsScbayr3U5LHT2fAMjOFBPQE1sWXizwhqikRa9GoX70ckbKSPXkVXutGtbhYGbUrFbS4jZ4A84Vj6MueT+XaqvB6sr1OSku7jUHlEkKs+eZUI+Wm2+oXtpqccTsyxIC2xScH6mu1t/htq8+lpNpqW07tjBS5UFx6/yqBvh34g0zTpri908+bnJEUqvx+FVGPtVoDa2M8px5pXMZO5cjOz3HrXTeJo538PeHriKYTGJHDbRwvPVfTgiubTSdXs55GXTLx90YOPKZgRjJAxnmui8HXc+o6DqemXtlLaSwqPsxmQqVHpzzmlCPLNXMpLQpXBefTkiQkys6yEDrgdT9MZrlvG2jw3Fzb3bBVgVGDAfxtx8wz0/wDr1teGrK7j8U3M10DFEYGhVpPugn0+tU/F2ny6nYRxQttjib5iRnPtmuu/vW6BT912OD0u2huNTjt1DFnOAQcZHuaw77SNMW9uA1rIWEjAnYx713Gg6e1vcl5Lc+dtKhT93HqD61JJbMZG+THJrk5E27o6FJHpt1rF3Zwk2d/dAsCVUzuc4PTrzW5o2q6j9gikadm+baMIpDe/INY8lsbjyoWZXS3kbYSABkjkg1q6JcefZ7oiyoJGjy3G4jr+HNOzaE0raI0riG4uIiZFhIflt0CEN9cisjWLPSrSayaXTNOZJQBJt06Nhx1PI4zj6Vq292b0s0zGMKp+Rvb0rL1OCG+sbu0aQ73i2KxGMk/yFJTkloyLc2jKVnpuk6jI1xFoGhG3yQsf9mx5IHU561o2PhDw3rMKY8P6U25WkEgtwuQD2Ax70uhaathp9tbr+7WFNp2Dnnrwa2bO1Ns+1E2RqnyHuD3/ADq4zmupPKovQ5W98BeF5ZJcaDBGNhywmmUEY7AN09qz7Xwlosa6DbadHcCO8nlglu0vZ1iBVchcZ4z0HHbmuwmZwl+YmMEiR+X5p6hm4/rWXa6UdGl0RrS5Ah00PPO024LJITwpXp2/Wk5N6tlX03OMvodAN7b28a6mzyTf6SBqDlTHznAJ659arWWm29r4kENpfa8qXsoS3jW/jV1/38oQRVy706z13T31LZtvpGdpId2VHU8Acdq42a4v7S8sdRmhmDxPugyhCM+MYIPbGfrWPtJJ9zWMFPqeqaN8UD8NfC6WcWlLqmy7aN53k2zFiSxyQuBjrV6P4/rq21L3RLR7AsF8w3Hm7SfYivE73xNfSa1G0UjKYlaUorfKzkc5H0qlLeWsqaSwYG5kRpJfaTcQFP4YP41Xtpvcj6vG97HuFp8adE0G5W8g8Kq1xGxQS2s4JOe4Bx/k1px/H7RNPYQ3Xhm42XBEriGQygc9+2fYV4bORDaxWszAFi80ZUfMCTggn2rNliY39ta2oZd7cqzHkn0pe0lHqH1dS3Pqg/GDwxqOmPPeaTMbTd5eZI1cRnbnHqDjNcf/AMWy8TmW5bRb6Odj8ssXmHjsVycY/DFeUalNEmhaYLtX82OaVAqpuVgMEZ/n+ArS8Ja3ZOXSV3hW4XyXfdjCA5G31ORWirVOrJVBR1jc9W0JfAcjXmjLpeq30zAu4uEPmR7epHzAr/KqmueEvBqami/aNdXegYiFlkjA7Kev5dqxdO8NwRa7rs1nJcXNzeWSpbMH3RxrgZVm7scZPpnH0d4Va/0W0kjvYZbiSZjFFbjJZSOrEj7qgZ5NX7WVyfZve7MvxF4f8M2t8FPjG5s4ogHEc+ls7L75UAZrodF1XwE4tDP4qe4hiKuwW0mHmEdj7ewxXKeLL2TUVfTxbmZJpQm5CVZRkZYf56GqGleE77R9Q1CIW7nThCyR3EpKtHKPusM/1GKz54p6rU05JtW5jttaGh+JUuDZ+LtKF7LetdR+eDCEU5+UsenHHTj3rD1DwjHq9xLJB4s8OwoBgiW5wSRwcDODz0Navw90FbzSY77W7CwmLt5SzIkbb055LL1PpXJ3uk6fpC65ZT2SO8M4eCTYB8pH3c9+T69jV+0jLoJRknZSNOPwxMWNmniHw6kU67J/9ODK3/AcZzWxdfD29EWiJolzpV1d2iNDcJ9q3LMNxIJ6duPX3rgNA+zaPaIx0y3vdRaY+XH5Qwq9SSAOgJ4+lT6To8cPiWa0ju2to4kEjO0rR/eHK5B6g8Vm5RfQvlqfzHUzfC7xbayShreS8DsW8tLlAkf+7lhn8qYPAXii+urZb+zui0KlFYKGbb6EgnPbtWULu607VZpftk8FnHKvlyGZpQ0fcnJxnrXV6r4hl0K2j1CC/e9hupisVyxPG0A468DnA/GpahPRxE3UWt0dJ/Yuq6fYxx3ESWdrKAJryeTZsAOAvPU/TjnrxVfxB4g0fR9PuLC+uYgLuJoVkEwdmUjggc55we3NcNdeK21ZpTev9ouVcyRRX4LwzDGAnPGc9PTrW/rWmaXaeH7dF8O6V5twY9sslmgcM3VR39gc/hTSjbTQhqbdmi9oDTW3hON0tUvL2EbpMcgqAMAEd+tdDeSTRJAkUMhSRAXjAyM4z2ryWPT7KPxBqmnS+HbKB7ZSxkiZ41XaN2CAeSelHhGXRbe2uLwaJfWomc2sj293LGkZ/h3Hd68++KpyV73ZXI7ansepxlvCVzcSWzXs8p8r7KjFGKMMEHOR/wDWrzbxBrkmgeILfTbWNU0uCGMQqkP389uffNcDJ4lT+zlBOoi5UlHlXUpSrEEjOM8ZqbwVrVudat7u+0m41d4QSRcXh2IvcsSMnt39qzc7uzKjTlHW1zq/F3h61tJNOKytZXt+hlEDrhIxnjLep79uay00P7BJG93eWuQwG2DEp56c5wK1b34laLrGoQf2r4b0+SxhZUD723RDPAyewz612fivSPh/p13BFeWkmm30i74kgMknmJ7L71slCW7I9pKO6OF1FJ57RlgBM3QBzlQvufXFaGp6FNrXhpNYtEWT7Ni3m2ZLEgDp7Y7U5fFXhA+YsXhfULi0jbCSvclWLdORu+X/ADxW7ofxS0VlTTbbRG062QtKvlsGB4ySxHf3NNOnD4mJylvGJ5zJpr3elKz74NxyjSoV3fQEfrU9p4OvdZ0vMQBmhOCrv82/3Hauv174h6D4olja90TUm8lPKSaK5G4Ln+6Dz+R6Vb8M6d4RZkFpPritPJ5atLLjB4yVJGOOM7qGqb+GRaqyjujmX8N3Wn6fprGEi8gUM0jrhVkzggH1x6V1PgqASPqVlPIvkoVui7YxheCcdgM9aq3XiLwzc6hLYrqd8i2srGOSS0zsPc5H88VHo0eiSDV7a21zULu41SAIbmS2ASNF+ZsYIGPXmsOWPNdMiVTm3PNfFxgvNVuZLe7ExeRiJcYDk9/pXRL4fTw54eaa+S3mle0aOKFsMyTE/eP93A+tadl8LtAvVN7H4xh+xHPytaZVQOf71RL8PtWv9DudShvLDWLJXMivDMUlCJkH5SOe3T9a29mnqmi/aK1rnBaW9zfX1nDJuaS6AhTccZbsM03Uby4fVZ7Vl3mJJLdhIMlCOGwPw+lOju9Rm1C3SKymgVnH2WWRkxGW43ZDcfU4rpW+GOsvqIkTxJ4dud4xJIbthwev8J568+1YqHNLldjSU4xs2cHMq2HlLbqYLd1yWH8Q+vpmo5mj1SeGC1tZbgqAZUiUt8vduOnXvXc+JvhV4jg1qWLSltrjQlUC3uLm/jAbjnkj19q7r9n7wHPpOq6+uvjT4V1COOJIFlSQsVz86t6c9u/vWyoJP3noZSrq10fGHjvV5Y/HcOmSs832VG8hHP3A7bQcH2B59q8w+MJhi1OaBJY5XJw0kY+RlHHGfX0r23UfDUGsftBeMNOSJ7y80geRHImWVEiVuCOpLMcV8+/FO2urLWYpLy1ltZJWKIky4JCnk49ATiu6MIprlJlUTR57dPll4GSPSmKDs+9nIxRcc3bKei8U6VVWNSOD2rbVHKu5FJHjn3z9aQKEibPOelSclD1pu390P7vY560a2E/Iy74Z+Unilgbam3sBTr0BWUYPFQqxaAuAeoqmnYjqQ38pfA6e4rq/CC/Io+8c5B7muPnkPmgnH4V3PgqMs8JUdx0+tZ1IvkNaOsz6G8Exebp9q+NrBcEdx7GvSdLySp+8B1zXBeC7ci2TBwVAP4V6No8Y28jnHpXydVtSdz6im9Fc2Y2dEIbr2PZao3+smNtiEEdz707Ubj7NbD5gM/L+NYNpYyXM5nmyAG+QZ/lSp2NJu+haitbiaZmuJEG77sScsP8A69bGn6YkigDcrfdDAYP51f0bTQI1yAO/A/nXXWcAjRUIyvXAFbutYz9mupz1l4XZnJIJU85zzmuis/CMRTG0bh/FW3aGFIim0cjHHatGCeFRkruOMZzgVKrPoLlfQxI/CUe0KgwaZJ4VUSIyxg7TncBjmuqgvEUKFAQjk4pkt8I0Lc89KtVieQ5G50aKIn90AT14rNksEAO9MNk9uMV095qaB+Vk8sd0Gc1zlzqSschCuf71a+00GqfYz57FE3YXgjBqhLBCq7VBGDnitCW8DqW3ggc49aqyFZFYLhechieaXNzdS1DQzZoGQFlIIJwCeKrqTGOWGDgEf/Xq3dlokxktnqKzmnJGMZ5GAelEm1uUl3Ol0meRtqEY+XPPPFdppTtwA3ynrjmuC02bYwbcPu4IFdxozbkUjlfUdfyrkkm2a62OnsxJlSz5Dc/WtMKGGCMVW0y181lLDJxgE1vR2IC/MQAOvGa2grPUhysc1dWRlLHAYZzwev1rndVsM4IOG74r0VtMVo2LNggZHHWuevtLZ2LAgEDGD0rbfYFK55xeWYRmLfMP7prDvW+zI2Uzg9zxXYeIIhYrLK7IERdzszAKK8tu/FK6xdPDp0Ju3VtrSRrnb9D0zSjFydkgcox1bLT3pUltu4Efl9KzrrXFOVVmJAyUUFj6dBUcumXfzfbLizslwuwXEjyOD1OEUDBxxycVn3l/b2C7X1LVblnAylsUtI+uf4QWYZ7E1oqFtZOxksQ2/dRJcjUY133dmltDjJF/cJaoRkjqxyeR2+lMg1nTonCR6jHdyocmPTrSe7bnsMKEP/fXQiq9lHpNvC92dK0+3IOftE8ZnmAA65kJ+bvn39K4Txh8SJ9RJtrKWWKAt8gQ7c+pwOBXRCEJe7uYTnV72PQL3XpIYpPtK61CSCyvqV/b6Si8f3QzHHT8B2rlpPGfhaC/YyT+FI5vvOJ5bvVJevqu1CfpxXjvizSrxkhmvZGlSYc7+Qfz+lYlkyQ3UccaZH91F5/IV6CwsFHY8ydas3ZM+g3+LOmaVEostTvgmP8AV6XpNrZjPXKuwZhyaxNQ+NEdzCIooddvEHATUtZfySP7pWMA/lXA6VpepaiFjttPupWzxvgZQfTnGK7TSfhFq90sct7B9lU4O37xrZUKa1kZwjVk9WNh+JUMGG/4RrR0YjIadZLhs/8AA2Irq/C3xcktW3S6DomwclbS1WFj+lQD4NPKhAkZ2/2hjFW7H4OSwRyTlCZ0UsHOAcDtWU6UZxsmdlOMqb1R654W+MOl6/bBY4BYsOCgXDg+hrq49VS4bzIpZGBxyx5xXzUNBubMx3UAdJxwTHzn613/AIV1+/t41SaG5cdjsJyPY14tSlVpO97o9KMYyV0ewpfg5Us+O6hutU7dbi5aXeBGq5KkHqP8aoaK+o6mAy2L20fXfORk/h/npXUpYOsY3spYjoBioVSREopaHlXjWC6RWlt7q5t5F5R4ZnQg9uhry74feJH+Jut6t4I8QuXvxayz6Vf/APLVJoeQN2c+te1+MLIvDMQp2gYGa+bfDLnwx+094KulGyKXUvs7EfxCYbP5mvTptzTRx1o2V0j6Ds4Z/wDhHNLPiDVtD0ObyAJbjU9Rjjdz6mMZb/PWvnD4z/Fu80PV59E0SfSb+3SPd/a1kzSrIDwNhJx2z0yOM4qt8Z9Lhtfit4ts/s6SLb6i8a7lBJBww/QivKfFA2NEVUIApUgAe9dFOhCEveRyzqyUdGZutHW/E1zZxQ/b9avbtMC2to2kbdnGNoGPT2q5rHwju/AlnHd+NZotFuJ13W2lxTLPcv3+cKSIx655zTvDfj/XfBNis3hvUJNL1GcvBJPbxq8uw4wFYg4+uK5PUdLvlke8v2kkup23SSTuXdj3JYk5NbtTbtHRHBe+r3MfUJ4pZWWJNkX8I6nHvVAcEj9KsyjEn0NRTqN2e9dCTRyvUbgZpUco3sabgqScUMAy5Bz60NiLscgZeeRQEOeDx6VRjkMfAPNWopgTkden1pWGWYZCmSMgZx9KsZ3cjr/OqyOrZz8ppyl4mOASDU+g7k6s8JUKcA9a0rDUXWQHcVA7djVBSkiAj7/TBNRMWiJI4FS0nuUpW1O4s9TglUq4DI2d6kdPpV/RvEr+F9UgnsHKnglM4FcJZ3xhZDxnv71rR3JeAkIrRsep5dfY1hOndcstjoU76s+u/BvxPWA2WpafKJrG4wLmFDteGUfxqO2e/Y17RaeOI9SWWdbkT/aVDOxHIb0Nfnv4X8Ry+HtSB83dF6g5DV7t4M+IqXVzCyZEYT96rHg+hGP5V5NWk6R0wldXufSUU5nKmUl0brzzj0rvNCnsmsAZXeK1cFFYHJ3joG74968g0bV1lijkeRZ4ZFG2RTlU9j716Hpd1E9osahRIwyH7n2rku9GavVGtFNcXV1IkzBwxwg7Y7Vow226IrNJtUnhG6HscCszQJWk1Nrc8/Kflccr71LdXTqsjKjPMj4ZFOcDsV/wrpUk9iLHQ+QHj+TOEUcE5xj61EqC6t8HDIwz17VS0zWLhYCZmVm9FTaMe9WNN1yw1DEcRCyDIOf7w7etaRl3QrF2yu1lnktQAGjADA9s9KusEiTLcDrg1C6KZ1nGPNYBXOOeOlSXUq+UAT5hYdh09jWi953WxNrGWIobm+E9rPFMRkFs7th/u10lhDBE4m5d1TJKj5V468nrmsLTxHBPI6wqyyfe3ZH5VpQ2n2SVsZSKVQoDd+etTLfYb12I4r43UZaRdiq/c9OfWk1ucxWV61tIJFe1mDAp0yhzjFWPsKKrMuN2QNppJbXzYbkAhR5TqSDggEEcUU9Hci2p86+D9KuvDl1q5T948USjaq5Mysei/TPTtXXXuomHShLFbOtw3y7M7WHTB9/xrC17WL3QNfuWtMW4iBGdobePUA0681iXVk0yeN5YxLGjSFRnJ34IOfXGayxF1Ju2p1cul0et+O9eufCdjYa+YPOmeSC2iy+FBKZLqO2OBz61P4L1A+J9L1W7neR2juEKq3BKkcg+uD39Kl1a8g8YaavhW7tXCrGrm4cdHHYenHtWbaBfDdq2nWimIRsIRg7iw9c96UfeimYp9HuN0+/GpXeqQMAGgckK3cAcAfUVmXzfa9O3MW8yT5VgXG7nqfQAVL5P2G/1LEq/aHbeNpyT8oXB/KnrZsbpi24vFAHDY4Yt/D6UPyKjozovsUV2mnWlk7WdgsXlzNH8rbgOD+f+RUGrW0WjeGdUumCySR7Ut9oJ+ZuCSfXANR6S8q6HqCXDt590ojQHA8rnrUXiCYnRIoHJeFXy+/gORinHRkuLvdGL4Ntxrejazo2rP5lmUVoVf7/HG9SehyT/AIVwmq+FH0jUFiQtMBhQAMjbnlseuK9L0u805r6dY4pUmvIPs/XCIc5GDjjn14qrFaO7NJdY85HBjKjhlB5oT0aNItpmRpuhRxa/bSWw3R2/zNu4DAcfzFdFP4NgsLuO8t5ZJvOfdKWbhWPdfQVmwE/2rdvG+Wmwo3n5YiTxg+vbmrej+JBrq3tk8AzCwCfMfnxyc+1Zpcr12E27nb6XAXtkt4nYvjaTnOffnk1Qgl065kunVmmlYeSzj7pA7Z/PrU+kTfZZdQ1aYrBLFsaKMt8oUL0AHXmvN08aQ6f4kt9NjWMw3Mm12XGIyzfe+pzWqSjFsySbLnibR5J/FV5qek7zG0AgnJ54K46/4nv61P8AB+eSTVNTsZEP2extVERLchyeCD9MA12NlZCyuI7Bf3a6i/mFW4zjjP0rNvZofCtzr11ZbHtjOkcuxMYIPA/rUycZpFtpqxs+JLy4t9HhilcT214piuguG8t84HXoCMVzU2ZNU0rRrLKRWSlJJlXOVx36f5FbUupRot3I1uZIWjDt0wGIHHt36flWFqNssSJLZXkME8rA/Z5pAruucfj+FVrONiFoN1O41Kzji8/deLDGVaQdDzxj9eOelZF/pza3ZWsR+SKO5BdlXOQRkK/txWrc2aRanBZ3LPGpYsWd8CTIx64A681a0y9s2uWgtI5VW3IXY7ByVxnPb8zU3SHe2x55rGlWd/c39tqdlb2NxJNxc2xJbA78nr7Ve0XQrEW0CaZA8+yRZftvmnOQcbSrdAcdqyPGV+6W51G3k4NwZCrqMxEcfy/CtT4OR3t/bf2q+Us7jeHkZsY2nIXHqeD6c1FWTik0au/LdnoenA6zYztchQrzPEyOmCy+w9O3+NW2V4DHEqGQ2wXYw4Kj2rXtYYbm3S5t5PKWNgxbHT2YfyrC0++uDrUiXEys/nZhcJtLx/UemT71pT0jcyVjzHxQwi8b3+oIrLFO+QwYgH14qHxlLbar4NgSabzbZblY3Oc+XyBj65NTeIreSw8QXVqygKpkmXd0x1A/Wo/AVnDqmnz6HMoknu3kulLYOxh8wFTUlyzTN9LJon8LeF4rONrWxndrdZQJC6bWTgnnPtnrVvw9Z3MEl/8AaHSSyucldjdPQEfh9K39GgvbOziWa0mOoXjPFLIANjqF9j0+vpTI4Bp13aQzMrlGOyPB+Yehx1+tJRT1MeZ7WMLVLe1t5JJ3iEh2FQvQfWtT4KwHxJ4c12yhgNu7XCvFk9GGMkegIrF+Jsj2VjHPGhKnBKgepx+nNb3w1v8A/hE9KiuYyqtckKjOOOAD0/GiejjYuTfKcl4Ru72PW9ZguA5htrlggYcM27+XNbWtJJp2mvNeRJdvJMAIHBGY24BGOprpB4cjt9adjfw3VpLFI5hRshZX5ORj39ap6nbLqGoW0FyCYhHt8wnB46Y9AM1rJJu6I5kmY1trq6TPbWMNmluHjzHDAxbywBnv3wM9ayPFBk1u3tIGRUIXzInH3X5POai1TTrlEaWOGZ5opgYwgz+76MfyqydRhv1aEwBPJQmPd9761nL3TRRV7mTp/iaS3R7aeXYACqSHqre1MCGy0+6u3j82FWCMW/vHoD7msjVozc6FPLbxbb2O5Xaijhhzls9gMVvi12+GLmynP7q8Ecu4n7rr/Ev5msouzsXaxiXGgSXVwbxZlt/MQfuiAdx/H/PFYsxkto3i2I5bkr93P0qeDSzpbx77syOjEqVYlQT/AFNWCspuZh5ZfI5DD7vuK1u76jVjN0m0eVp5Z5PI2n7i5JIPcVra1ZSyz6bMDGba1gEcOfvDJz/Mn86zL3Ul0+1++ZxbnAQHrn0rbS5ji8VWbMzSWktsqozH5RkZI+ueM/pUJ2bJeh1fw9tlhgVLiVo5WdmHzHjnjHoSMVrXdtJNejyL64gdD1WZtwP51JYC3tNdRUw8EdqpQk8Bm5xn1zj8qcbq2uNTlnLOjDiQyLgFscYqqKtcz8zCtNf13T554ptWv4J4t2YvMzlex5B5/rU+q+MPEMK6YYNUeddmXW5AfuevQ5xV3VbdL++urp7aUXItwpLEAGMfzrjUlE91AA/lwE/efkhf84qnZaodkzq4vHOr6r5C3NtbSIjDdJLGN57dhn9adLeLcTSbtMtoIgxY+TLINw9wTjNYgaSC5RYUWW1kIVZt3Pvx6VIbyZLqEMWlVm5j9u5qVUk9yeVdEPt9bs55ZHCT7B/qnSYLtx6kj9anTVNIdFZrDVCxGT80R/pXKeMHi08XQix9mMpKsg++AeoHWtW2Ie2ib5+UB+97VrKcoidJPc9V8H2aapYypvbCkj5wBtPQ9fc1oQiPS7P7FbQyKIiV3t93d3PPJz61uC3hsIXiidR5yhSrcZPH9ao6jZ3UUCma481sfMcYwOw5rZwewuZSZQSbBdvMVwOuOorMvrc3L/KQzEYJ6Dr0NXfLRWQxyEls7lUcZPI5q1pWjRx3E3np5LuA+ckrznH8qEkmPQf5M1lpzCNS1zLKhjBPG3HzD8v5Vvpc+TEzykb84CkggDtz3NVb5w8duu/5o8KWU9QBgUx182VY2G6JuMHnHvSbtqTpLchjuZZ9SuXaRHiEI2Qqm0KRnP1JrnfGesxrozWrR+ZMfLd7YNtYKWGRjv0z6V0LxxlbuKMYPKI4GMcfeH/164PxG8jajaqkUUl28ywtMxyWjUcc+nGPxqFq7lRK7aPDe6fY208TW8UhaZpEOZVRWzsJH49O1c14r1RNdumbyPNSxy0aiQqUToD7mukt7jm63S/aWCszHp5Y68Y4OMVxF7qfnXxmgWO4a5hxKqYAXHQfXHOKxe9tzZX3MXRrcazdSwonlyBWYHdngDPJ/Ct23tCp0ae3tJHl2F8wruyASC30Hr6ismwkhsrx2dCPNU5Ucba9H+FV+sNrqepkRRRWiyQqx5ABAYY7ZyP1p+Q+Z28jiFdNb1SaO3hW0jiwG81D83rwa3baykuNXtMQLNfEeYu1SChDAcY6cVsXXh+21DT08SpILNbsCQxwJzK6nDEDsPX1qmnxCuYba2gtLe1tmMmxbkp+9lP91j2AHT/61J3juN6rQZ8WdPTSBpUG14HBlnYOAMAgDaffjNS6V8ONQm8KafL9g3yXC/aYI9482RSAeAPr+vvWrZ65/bMgXWYIWjtN08nnASYjxgnkZHXqOfzqr4S8TveeNtJtI9QabT7eYqlwcqY4MdB7DjHGaaloT7y0NfVPElvpl/F4fMctmbW1V3WI75UZhuxlepXkEd6jvvGM+q6JqFrpNyryCD5ZCgV3PtnkDGeDVrWdeu7DxxqUDaVp6WSktBcLGfPljJIV/M785/xrlJFW11iaOO1WO5m/dI3IHr09fem3Ziil1IvAOs6vDLe3N9dySaXZRK7SSfMXXpt3Y6Zx0x1q3d6ne3UeqXcs009vezJaxKWLCBeOnv0pNSvJPsN5o2nQRuLdVkvMruZxnkD6Z7eufpGvia0tLeOBLYWECD7kQJye5PqazaTK5etjdTWbDSXj0xLh4oLWPYYkXOWONxJzgf8A6qfqHiDTdU8P20kkDatpk959j2sS8sRA4fp0Fef6hZvPcKsFxHO07gkg7Qo9ya6HRLmHSNA+z3E6NPvlZlLgDp8hXv1OMdPenDfUnl6o6tPD17oEFxc2Ua6jEMkEFQ0WemRweOoxXmthHJca04e4I3zeXK7DGPXOaq2Umo6wxlurlxcou5yXYGPAwAOf0Haug0S9aLdYXnlaizHImSPBGPUnkDHr7U5NPc0S5dRunXgto/JknS/tiTG0TA4weCfr0qzeaNeWlhss981iORGyFj7f1rR0vwvp0WoP/Y19Nc383ypazxhliyP72efx/Ssb/hKruy8SzabaXuJLdP3kku7DkDJAx2qHaOxL12Nv4dWt9NqDyyacksRiIEWoAKGUnlgCf/r8V0Njqc//AAmGo6bLFF5MLRTadMy71dgACMk8Ac+9Z2qwQ6hFbo1oWu54d6fZztY923jsByeK5yaO6TxvpkeksZEieNVHJGRgsD1PPPNaqatZIh+9qy1rNhcS+KdTv5uYrp2lZkBHKjkY9Djj61Z8J+ONQHgXxJcKJ3KTi1glUb2BbAVcH7oA6e9dHrGt6baX13e+U16ZpGiS1BAGWzxx2zVO2jbw5oVxYadpfl/a28yb59p83se+Pp+tNLuF00ee6z4fe3iDiaC1EoJkbIJR+/ydR+WKq6kz22hafaaZGPschMlxcA/NL9fbPapdS0QWtvH9ulnt9QVB5gPzbj3yCeK5w3AhRoozsVzk88ms+XU06bl+PRJNUWC3EkR86RGaPdglAwyfQ9q7bxjrSDxhZ6xa3JuAdPW1bzUKokoG1gu7r3IwK574dae+oeJWX5jFFYzMSFzsyhx+ZGK6vwzcXNj8KtUCQW0+o6ddeUZLjkx78nI4wSOBj3NXaVrIh20OWuke1ghkeAxxSb9pUEIH7n8azbW7uIZpfLYq7jYWX+NfT6V1sms/8J5pMGnTh/tAuYxuVAqxbuJJAOm0AAkDrismTRbrwt4gaCSRH/dSiK5iO6KYY+VlP+cVm9VZjjpoZserT2uoW0VpIY3UBmkUfOG7YPbrXo6ODoWiwb5ZLiGOTzzESTukYA5Hc4UGuC8B6DPdxNqjIwJLQvnkM2eSBXoKTy6fLbW6ARCU5M8IDOgHce9YSrezaSLkro5vxPoEWieJ4381hDEQjEsTnpw3en6dG83iSyS2kaK3klIkQcBo+uQPy61seL9Ci/sTT47u6jjv7ifaWfdl48k7sY68Y5x1696TSdOu9L8YLp3lJewyQLMssIYKQOpB5xjHIrriudXJclaxs6rdpHFe2iWr29hBGbiaUIFDkHI2sO3qO+eawvDuupNDeXLLJbWTwNHFbo2VjJP3/qR/Ot7xHZajqkNvaQ3vlaKymW6iBUPJz/CM5YdsVnwaPAbCW3hhKWkq7mLAozgH0Pv6VTjpoZLltqjym8i3TqixMI1AjJPCnJxxnrWjrtoiwpp6rEi28a71VRy55J+vNb3iTwpeD7JdWWnzSxwg4VQTuGepPtVW/wDB2pQrJI0ExtWCGO4nQoBJjJA78H86yadr2NdOphSttt9KtZB9qRIekqA+WcnoccnjpVhtfg0jVGuWtEJEqbnh/dlSB2PUev1q9qGnXsd2iywslrbhXlnwCqEjkKBxmuN8U6kth4M17V5wvl2tlNN0znghCPU5IqktUC5V0PFfhpr95p19458VWV7OtzczSRzSRSEMxLsV3E8k9+vXFeSfEnV7q91WMXly11cwoMSt8wBfDN+P9a9E8C6Pd6d4U2GMpFLCrXDNxhzjBPvXmfxRkg/4Su5FkS1siRxq54V22jcwz75r0qTvLU5Kq63OKuQPtLHI6c4pZFEdvG5/iHFRSORLOpIyByatSnbHZBgGxGSQPrXWrXOUqPIY1OTz3FLIQsC4Az79BUdwynpx0OD606b5Y41xkk9aGgv0M25IJLNyV7io1UpaKM/KzE/Wpbhshs8Z64qBWH2ZWz3xz2q1exHUpzsVIDAHJ/KvQfACDzISB0PGa89uMbxjnH869J+GkQZoiT3rKs7QNqD/AHiPpHwbKUjiUjHAHSvQ7JRGyvjIHf0rzrwqXtrqEuVS2aHPzHGGGO5rtl8XaHYxr59+A2AcBflOT6nANfLSjJy0R9JFpLU2bu0W6NuSMpHuYL2JPerVpBsIYqox7Zrjm+I6TSeVpvh7V9WbH3ra3baOfXAGPxpi+JPiJcs39neGbLTweBJqEytj3284q1h6sulilVgtD0yC4KgYXHoAKvx6iYUjaSURZPVjivKE0n4mamPNu/E+nach58qxhYlT3x93H51V1nw1e6TbyXOs+Nb65cfejSFFJPplt1H1aW0pB7bTY9VufGljpgfz51+qHdk/5IrCuPjNCSIdO0rVdTkxx9ntWxwOuTjj3ryiK/s4gbgtqqRZyHkvNu4/7qgD17Vl6l460e2d1+xTXrnnNxeynJyODhhxx/OtoYNOXvP7jGVZrWx67dfFfxyJiLPwzHp8Bbb52qzKnPpjnHfv2PpWbc/Fv4gFtv2/whAB0EmoQZ/PdmvE7n4jRKwW08P6VG4GFdonZgPqzHPft60+P4oalDwIdJgz822DSYeD7nH1/OvQjl9O/U45YyS3SPZbD4oeIWdn1LWvCQVhkML1jnj+6qkZ6fTNan/CxNIkhDXuu6Yztnc1qszRg+nCe9eJn4la7cW7SRXtshxjdDZRLx+A/wA5qPTvi14hublYn1W6XYPux4Vce/FP6nGGqiZrFzns7Hskvjjw8MFfE9gFHJCw3GP/AECkj8daMcEeI9LK/wAReK5BHp/BisXw18Rp9WxBeSxpN2ncZz/hXSC7nReJQc5xtHBHr+tZNUlo4nZCVSW0xyeIrDUSIrXWtIuGPJ3XqQ4/7+Yp8sMkYWSaJ0hP3Zxgo3bhhwfrSIi3URR7e1uEPJW4tUkBPvuH+eKr3XheKSFv7MQaVc9f9HGIn45DJ059e1JwhPY6VKcd9TZ0k4k657V6VoAEiIe/tXgXh7xt/ZXh3WNQ1d7eK50e6S2ms2YJLOCfvxr3ABBP1z0q4n7St1KTH4V0SLVL/wD5Zx26SXZ/HGFzXnSpTv7puqiloj6t0eNlUAfM3867SxsGmjG+OVT/ALlfMXhbVPjX4st1lm8P3Wno2CUN1FZA/wDACpb9a9E0r4b/ABR1FVa71PSLfH3o5b65kYD0OGxW9OlJPVoxqSvvoetz6RIysTGVXoN1c/q2mJbozySwwr3ZpFGP1rk7n4NeOzEWPiHw/D9Ldpc/99gmuT1r4WfFLT7eZrLWfCd3LsIVZbJFdsjGAwTg4JGcj612ewTWsjOMpPZo8x8USzfHP4l3/h3S7uSHwjogU3k0J2m4kJAIz6E5/wA4rtD4Xs/DFhHZ6fbx2Vug2LHEOg9/U1zP7Mdtf6fqvxN0/Wo0h1oXEU9yiIEXj+6PTJP4YruvFmqWtlYfaZiwt/NWLzAONx7fy/P3qfgfKug7tv3jyvxDaEynrvPT/PrXPQ6HJcXSq2/LHA9vpXrGo6HHJNucY4B5GDyK5zV7ZY7R4om8tmyAR15GKylJPR7nZC1rHkni77RrWpPomkfOkO0Typ91T/dz3PrRpHwacIs97cSCXGMKBivRvDXh+18NWjrBgK53SsRklj6n1rUnnaKTAGccYzit6dXkVoohxd7I86uPh5DOojlTz414G7nj6Guh8N+CbGxC+RpVpAx+UFkDMPfnvW298u/5/lPXDHBHtVu11u3EquwIGcAKMDPvSliWR9Wvqze03w9IhjjQrFGByuMH9K6C38LQbQXIznPSsOLxLGAChAGB3qc+KNwJU5OOnpUrEMw9jKL0OiGk2Nuw+6fcjpT7uG1uYzBHtkT7pZUxkVyJ1uSduGwD2PWtfSrqS5dUGflwfrXPKtPuWqb6l2Xwhb3yFWjQr0O0Umj/AAr06C53Ce5Ug7mQsSAPxNdVp8JSIFpDH6H39K2LaxjjBDDeGGDv6mhVG1qzSzSsira+Fre1JaI5753Eilu7SMtgKCQO1bayFYiqAKR09Kz71g74xz047VPL1Js3oeaeMoP3UwC5xx9K+U/iDB/Y/wATPBeqiP8A49datXbsDiVTzX2L4hsvNR+M59O5r5g+PWlNbx6ZdBPnh1CFgcf7Y6/rXoUXa9znqRvForfHXwNrXiD4/wDjW00PTJNRKyW9zK29Ykj8yJTyzcfh7Vw2pfs+a3qDKNWv7XTolIJjtG+0SN+PAWvp/wARaezftK+No1Q5n0W3nPpuVYgM/hmqmq6U3mFwvzH5eaurWlFpIwo0oyj7yPnXT/hLpPhqMC0tzNO33riU7mY/j0FcF8QdESFJSFwRkA19M6lpWIzkY46968e+JukYtpBsz8ucinQqScveCvTioWSPmO/tzHITj7p6VRbOzHcV0GqW5R23A596wpYzHjI46V6t9DwJKzKpOT3NOwFBGcg0rLg9Cfam4JH0oMxD8wyKcp59vSohJlsYp56bhwKAJvMWTr244q5BdtGpBG4e9Zyn5SPU9qfG/lthqm3QadjZj8q4+6dpHalKMy4wePWsuOUDnoRzkVeg1Aqcv8yg5x3NFrD5gkheJ1IPFXLG7YEDgA8EUjPDd7CG2k9iaZJZyQPkDKk9uaTs9ylboabTCNMg5RuTx0rb8PeJH0+4EcT47hm6gVi6NJDPMsNwDtIPQ4IPaknsJNPuirKVwxBBGMVg4JppmsXbVH1T8PPGv9sWhhSRJJkAaSyc4Mqd9v8AhXu3gvWba4hhnWUtZtxhh88RH8DD+tfCngfWRZXYaSVo0/hnTloW7Yx+Fe0eDvHc0d3m4ZiZzgsnCtx1IrxKmHcXod8JKS3Prm01A/2pZyQuhaV8HHAAPHzGrXiG7utE1BVs2AmWQjLjg8/p9a848M+LP3QaaMyAgFZF6D2I7108upxXtujMztHtHLKR07fSogtNdxvc7HU5RaPDLHGqm6gUsO2SOmfrmm2+nWOnvayySLJIiKQm07mPcH2rFiuZtW0WzmVWYQzGEkcYBOc/z/KujEMmoakgjuo2tkUK0zAeYnHTHf2rZJNEO5pjVUncKV2ysNwUdx2q+FGxBkYx+ArltWsJ9IubS7ifzoVfySW6sG6Bse+K0I9UO/ax4zge4rXlshM2InjBO4BmJzzWhcEXdtEgwjJ0I71zH23zLtQpYDnjGMmt/RQskgBbBHUk5ApvTUVrK5PBalYR83zFiOe+KbqKm0s7yZIwwS3d/mHBwpJBP4VSfV5/uOBG4kyp9s0eLWLeHb514MtvIpOeACuDVQWpK5rnlPiy2tNV8O6Rqc0CWsupWvmIqE8EEg5PtgH8aXQ9HuNK0+yjk8o6bHsyzxrl+eoY9BTviNIYk0/R7bMel29ujSRyNnaxUEAH3znA9KuR3dxpfh3TrjMU8GqRO0UjdURABn9cA1hWTUjpjzOKudgniiO51OKe1gt3tInVRKHxIVGOn978TVXXNVlutQFw8ITEgl2YwQfTiuB0m/a+06+itG2OjxrEiLznncc+3H1zXUeKL2W3n0hYSkvn26+dcnklum0+gHrWKk9US0kwt7Q6nqi+dMYRJJlpB/nir17dnTLOadGIgUsVQnOQtV9H00SSwSNqCxSBt4QA4OOuf8RWlq2nW9xeQWj3X2yHACNFtWNt3XLen1pxfMDL2pQx/wDCOiZHP7+IOD/Fjrz7Vho66t4b06ORjHCm4DDffzyT+oqzrupzGO80y2jM0bIY4nOMFBxkd6opA8dtZaVFODJGAzogBMZP9SMVVnYE7rU0La1+3b2jA+z2kfl5A5J47GobWBoFaWUeWQuDgcA4PIqgmqSW813YzH5ZMYZTkse+fw/nV7ULuS58J3SxZaQTRRLJ2KtnIP8AntTurpMFqV9ItJNP02e/WQ/apZfNCEAhV24xj16cj3rM8GTG0u55Z4cAMYxjgDNWINTe1ttR2qzI+23iHG9B1zzx2+lMtH09jPdzq8QRSGC7iW6dR0/SolaWgjsPEtymmeAr7UZf3xSdUCqMAKeM14L4RWTWfEszttdkuBIpHJ8snOPw7V638Rbxr/4S3kFlICJ3hwijDKoYHJNcN8LdDk0/QvEHiEws4JW3g2kEo6jlh9Bk/h0NXO7o2XUpJpXPeooraSK2lkkIuY7cpCU5PPXAP0z+FT69ZrH4e0yCdomvZI/3r+WDuw3p9Ky/DfnahcaBql1cRxW9mq75Gb/WEqcYHUdelZ2taveXfjGxjtYROoBxbyKSm3IB3Ed+vNKimo2ZhrfQ1tUjh0+0inkhRFWPLvnqM15Lf3Vjf+J7jWMt9itYDF53ZmJ428fQV1nj3xZDFd3aWZlmtobtbeVQM7c56D2x+lcJJG13pNxpNvBiFf8AVk8jPOBnqTz3qpS5Y69TSKbNKWRtWmGvpcvA8SL5onyflHQd8e31robIhfEZlYYtniVYwcZcnnBPfn+dc5pWj3tv4Vvba+MVuZIhGVJyW7449wK1rZIZ9He4R5ke3iiIBG4ZPH3u2MViuZ6lNNGP4isLDQ9E1Wzv9PnMdwfO2xHJjIyM559TT9Os73TreHSoZxb28duskQ24DjFT6pZS6nDK9ysjw3TFZnUDb9Mds/lXV2FvHrckDhwvlxpA0YHOxVwDnsO+Ktq4X01M3QfFKx69puiXCPvvImW5kyQsQAzgjoQfXpRq/jWXQtf0rTobaG+0ydvKkDHa6SM2FKHj2GK37Pwnp8Wt3EkTyyXUkDQiVTkouCCVz7VzXiewsNVu7CKC/exvbFVfy5gSXVT/AKwHrn9KFDl6kNIwvir4ht31+OCOycPAjQzSM3Bwcf0rL8C6tY6N4ggmX5ZJY3iUqRhNwwT9ak8drFqPiG7nIkW0KqWdD8rORksPf1rzvwRrP2bxIPtaFodknBPIYghTn260V/gXKa2SWh9AeFY5rTS5Y2DW4sJTPaIjFzNExOWz6g9e/NTjUoNU8UvZnMTx2L3nnIMYOOeO3XP4dK53wrq9xcBFW4E9wIWIgTn5R978O5q5Zak8+rajqEab5o7N7SUouNyYzt/zzxWVKdlqjHZmPqVo+peEZk+0LdzRPujuMYDD1I9OB+tX/D1r/bGm6b9slR443V12jHIHUCs+7v7X+0prJIDaR3Gnh4stlWPOcjtnI5P5VZ8NOZdF8K2quYWnv2hkz1G2MYIz261crbFa20Ot8W6fbtcfa7XIMUBaHB54GecdTxXPXGvnxLoelXtkgXETpMFGBvDYwffp0qDWvEl2PFF/BDboliJFjtpcnB+UBmz65zTvCenvpOkXNrJIEj+3PKDCNyqrDgVrLS1hW0uVIYLmG0v7qSQLL5IChTk9eayLeD+0tXtInkEH2pcqqjLE8DBrrE0a5XS9ZuHu4lcwNHDGMknkHPsRj0NcY1/HpNxpzrbSLeb1dJpTw6gjlcdqiV+W5omJqunz6FFcWyCUeYcuTgHHSs3TdbhkuoNLuLZ5kcbbcB+M9wa6i8kOqx6qktwgkEm87jhwT0x/hXD6ZBc2OrRapcIIorBTMVbghh2z7+3rUdNjR36nQLo9vLcfb4kf7MJDCYscRsKm1qW3t7eZUPknaM4Tlz/hVHR/G9vqulywJE1paTElJ2OXDMcjJ6fpXM63qVzFLNGxad4TtfcfmzTT1BbGXe2lrGASsjSSNnLLgf5966LwIVvb+2jmUBYHYDcM5XH3fxz2rDlumm2IRuBA2k9Qa6rwVZCW/KQkfa1bMfbBx0+tY1u6YPax32oo32S2a3/dxxxkTAr8+R098Y/PFcrZax/bsFxh2NvGrBpgf1UVsW98dSlCMWjuF3LJHnoR1OPpUer6FLZ6G8lrGio7D/VDCvnuMcf/AK61g7rlZkuzLENyf7BgeQyM5V4jMvIdcfdYf4Vx11aG6hyreV5Z+TGc4rZ8JPdJpWJjJthlMcsQzg8/L+YH6VWvrSe9U20bKsjSjbKnDBeu09v/ANdVG60HFW3K9hYLabZPNYoWHzMxOCf5Vp3GkvcNuP305U5q/HBDpFuzTSxIwxkuQRUX9vW1xLthnSTnZnOME1cVHdkXszA1nQ/7Usobc7A0T5DYycmr1tcXttbxQiONhGoTPz84GP71QafHcXWuXMT3Qt0ELHfzkPjjmuSnvtYSaRRqV8wDEAgk55+lbJRNEu59Qatf3NlcQQeSzCRVfeFyUB6EepGa1b+WG5vI7CIJdrFCvnTOxXL9QBjgn2rnfE+s3vhsabMbBbidIcSEvlIsnlh2zjFM8KaCGvWu55X/AOPs3MMUhPyeopXkmYuKtdmhd6VIjzXMsmSCAIyuBg8cVNf22bS7nMiwybS/JPYdBXD6z8T20jxg2nX9tutpXV0ZFJYZPT37dK7XxDqxgvbSGO0aWC8RQ3lkbYwwzk0SmwalbYh0O4a7tfOlQpHtG5SM/N6E9qVrorNNJGfn7Angegq69xbWdtJa2d7b5KAqsjbVb2rMaySxCXUk5lhnnAlWIE/Z128HPfkVCkmTa25BquqnT7WeWSISxLsV5NxxvI3bCBzzj1rzW51S9drm4jt0SadydoVicNkcZ4AAH15rv9L1WDxRp17a6ddieQFpUcKRsZCeT/wHNY11B/wj+hNcSyh1yHgki5QE9wO5qnaMbouCs9jzvRPEdp4Za/t3tZp0iBimMzFi+eW468Z+tM0O0/tR4CiLNaSSeRCfLO5B/eBHXHTn1qfSLLyPt19exDyhI1zLcvkAfQevHStrwz4+t/t8lpYRRJZW0LzxWpXYHkwW3ZA4z0NYOy1OjV7I5C18NavealNbJqsM5hdlNs0RI9Mg54rvbjUm8D+Abmwt4o5d8yW14wQPxIDzkZAwM+/NUf8AhI7zVkhuobGLThcwNM5t0O3I/hJ68+vI56isLUtVuVsfsQVPNuiJLmIchVHr6np/kUnOb3Rdmz0G8vbTw/4Q0VJY99uC9usHRYgejZPUkmuA1LSIrpEFgdttGWkL942Pb6nsa1PHF39s8GaCFnjkZWaeSJ/lPl5AQZ7nIJ4rndAjuwxihkYrMclAwfJ7c1Dd9wi7K7Os04Ld6O0TSgTSWbW0xmIy0fHHueAKztC0O4t9MmaSzWGcDZDfoGYuD/46MD261Q8RXIt9SsYbeKIbl8sTO5wJAOWP90e9beoeJLvTEsdOspg0aeU8roflDnHGfU+lCm+gtDpLG0fWLe5nv02JLAlqCHJMip3B7Vh+K4nt9Qhvl3xCCJER2bhmHAz39Oa6S01WT+y2tru8kebzvPLqobapH3DXOeKr3+3tN+xW7u0eDukx9x1bI57VommrGSepiaRqMEd4GmlPlvNm5hIwzjvz1waozzXMV3NHKEni3kqWI5Q9P8+1V9b0u5W5e/mBUXUCxkr2YN99fwH86rXl41s4cx+ZmPCs549P6VCj2NVbubdk1jd3JtWLo+VO9DuB56YOKm197eO6Itn+eEeU0kg3Ngdv/wBdc74YhNxdtLI5KofMZmHXnha1dSsn1DVQiAwrIu+UYw3mE8/QYpbbshPU1LBooPDR1GOeFJbxgVb7zIQOhA6HpWfrs522qWO7e8SlnB4Y55ouJbXwvaNZi1We43F2Mi7TGfVT60y3tIHtYJLWf95Iu4KT9z86Olxpu5pafrN5olzBdWSn7TGpQt2IPVfrV+4ZV1LRNVuLZ7jf+7MaxgmIlurAYz+JrPsreMX8U4nZRCctBnIkBHJFdFZalNJa6hGq3CPDFkuo6cgKAe/X7tVHyKbUkZuu+MrmTVtQtnYSyRytD5gG3GPT0GK3/CraVpM6+J7KEy/ZtPaV4HlJd5d2GAzkdhyPeuJ2Ndyl5lEmfvzAEA+//wCurq61/wAI3rWnRLAq6YbZonwPlYsRz+RI/GjmcXdImUE1oWfDthb63Jdava+fbWdpMJ5Elbci8hgN3dif5VuWfjBdZKyXE8trdbnK3kWBhc8ZHc+9YPiqD/hDPDD6Za3A83UGW6EKn5cHBGfwrCv7kLbx3KFVt5hsZe27IGMe+aOZyIsavimOxh1Q/b7nznmQSi5ZWZQT05HQ02XwXpEqwTWOuWl0sq72eVTEIx6cnBIzUIitryGO2uXKXlvwIyuEA6gFvXPaqlxDAtlGhif7aZWkwHzszj5COn5VcbrUfzL8c48LwyzWF0uoSFSjtaqVjdBnqc5K9a6htAuN1hZ26xNZXlrFdzRwz/OwdVLuIx94AnqeeKq6RpMfh1Vmu7eC4uLiESSRTgOI044CfxNyDjFc74oTWNP8bYSRLS7ikjAljkBKw5BA9jt7duKbmw3eh0OmaBa6NY+ILreZobe1MgiwVlU7wpYD05/GuX0fXXgY6fM/mQzSh4M8mNjjp9fSvTdbjmvkiOhRR3z60QkhPIRIyDtbHOO+BjOK5yy8J6X4i8Wi50ptx0hkmvztBjcActCM885GDVWTV7Amk9TrdD0ZtIh83y1dXYt5QTEbEjlsCtGHRLBjHOrFZoQfNBjKrt9VJ6nPanx+MGe6JubaOSacMtlZE7Vl46+w96ydA1aeSx1dtdgMMT3MXlW+S2zqNoPUjp04rlVJPUluT1Kfii6tdQ1XTHbfNd/Zy6wbP9XFnGSfXirdtro8L6dd3pWS6t5JEWC3U5+To2T1PUE+1WPikNE0y/0uLUkvpZbmDyw2nptkVFI25bg45/nXO61pOp694a06z8OLLcNptzieRiMruw2W/ADj2rpS10Ivc6jX7O3i1DST5yrqc8EgtYEUlgjAknPT19xWFquuvo/hq/sGupZtSiaNWLn5o153YHYDjitjX4rjXNX0C50tlu7/AEhFhuVRfkVzgsT/AHeM8H1BrmvHfhfdqGq6jY3byNPci3klmUKihvnCnH3snoT61fLbqTFq5zj+Kp5/hvp9hd+aZp5J2ikJwrwbsY9zkd6wYNd1GSFhdX017LG4EBuJNwjX0A6D2NdL4x8P3CeAfDl3EjGW23x3aKPljycg9eB1rjLCykvreaS3RpJ0GUjjTcW5/wAKbi5I3UU1c0m8R6tblJDcPJaqcGB2zGxJ9O9cX8dvE8uq/DrXLiW1htYIYA1zHABGrpuXAx3O4jivQrXwrqOp6datPD9hs4ZjI91cfKIiRjAH97j9a8w/al8R6O3hKx8OaIgmsZ7mKG6u8czAOGc+/wB3pShGKkkwfY83msLrTfCFnM5m+z6jFHKrBxghQGbGOwJxz6V8/eN9U/tPWZ7jYEw5AVR26CvUfEfiWWy0WHS4bmQW8cXKL0A7D9BXid9d+fc7yFHXPOR9a9SEVfQ5Z6KxTYHzJJCOH65q47fPax92GOeOKpOp8okcKDgAmtG6H7yz2vuPlqvI7963ZyMpXpHnbSeV46VGclgOcH17UtyD5xyed/Jppbazgcg8ipkr7CW5RvhsVxjnPXvVQvi1UAZ571JeSZRiSeelQwJ50Crk4NWloR10IGO509M19FfAL4XX3iizFzHG2wBpHeRtkUaD+JmPQV59p/wM8SXX2RpU062t5trZl1OEPt/3N2QfY19P+N9Hu/Cv7Kvh+00SRt2sanuvbmAE74l3AoSOicAfX61zzcarUIs66cHHVmZq/ij4beFQ1vPqOoeMdRjwpttPHlW6EcFTIQMj3Ga5jVv2gruzUQ+HPDOh6HETxJcRm7nTHT5mwM/hXmM0UyONwJGcADJ47CsmUMrMSdpY8bulaqlGCskOUm3Zn1n8N/HGs+KtIivb/UJ5ZpsExg7EQf7owB2rvFdkcksDkYznJNeQ/AGMT+D7QgkgMcH8T/hXsb2SxlWbO9hgEda+alJym4s9unGPL5lPUdTMMLFThsdhXmmuSNezPPdM3lICcZ6f/XrttalFvEzMMAetcTcWM2rzvG8TRxE53AY3e1dNOKjqXJs8q1nW9R1CYJGh8oPtUJ0x2yf1q94d8MzX1zmeDKkZz15r1PSfA1tAnzpuJJPSun0zwxFbEMFA9gK741qa0ic0qTk7yPA/EnhS5iv2uI7d3UnGI1J/ICsmXR715tsdjcyL/sW7H8zivqePw4I51kCIwzn6H6Vp2mnOrFoI44nPVkQZ/SulV0lY53h03oj5b0jwTrd1CYodHvAh5DPGUXP1612GgfCLUoZWmvY1hlaMhUkBJHtxX0EsNzHEC8zy+Wu3aD82Pf1xUMd1AuGGF/2j0NTLEpbBDDNvY8Nt/hfq9pMHiKsAejKRn8c16D4OvJ7kPY6jblLiHgMejDtXZyailxKxE2z+Fpc4BA7VVJt/MdxtMrdHA71xVqiqrzPQp03EW20weZtwAp46Vbmhit2KF18xsLjIJ/LrUllNugRnDGdT94ZwPwrnPEPhpU13+3rS+uIdQllQNbjDxHcQBgHp17VhB8z5bmlTRHmXinwVY+KP2itXsNQCrp1lbR3dxDkYeXCgKfXqeP8ACvpD4fJp3h+zjt9MsbeyhX7q2sYQn8RXzPeF9T+P/jlseYq3IiZgf7i//XNe2+AbyWK9kiDF48Bk3HkZ/wD1Vy4rmc7JjoJSjdnv+k6qsrK77iSOrnJH411VtfEoApx71w2iW7uVLdCBXa2liHQEcc9DTpLWwVFFGj9vPlkMtcd431cWGmXExIfyxux6+1dTMmyJvYYrgPGVgb6wnt1O3eCOBXW9FZkU7OVz5p0jxynhb9oe31W9kcab4ks3tLqVgMLIwwrYzjjjj6/SnSaXrUfxA1mHxZd3GpRabdeXZxMoSFFIyjbRjqCcZ98Vx/xS0Fr3RL2Ahl1CwIkiIzuLIQRj616Rd+IbD4geAPDPjkwjU7mwgitdf06XnzAMAOe5I9/TitYcslysyxd6VRTXU6E3gngCgq3GACeCPrXLa5p9wZ2nUs2RhVPHNUfCl+LrxZrUVl5qaEpV7MTYzHnGU/Dt7V6bHpI1BFwiZIxnFcUnyys0d0Je6pHid9NfxH5FfcDjJyKzxfarGqEqXjBO0HoPf617xeeCFfcvllGx3HIrIl8GIrALErZUg7+MGtFyPobe0S6HjF9qd6xTdC2SO5yc0xNbuo3RBC75PJXtXqlz4IHmD5MgnoB0qGLwUBdsRFjgdqzlCFy41XtY4201N5gP3MisT97GATWtYNcXGQEc4APHFdjB4OIT5Y/zFb+meF5VZBsGB0wMEe9RyxRg56sxdB0Ca5K70C5GRu6mvQdJ0N4wg2AY6ZHGKs6TpAUD+DHtXTW0IhUcZx6Vm5EaiWcMUEYOMkDsKmiaJmwiFSeuTkVaD5iwBj1GKrPtSTkbSe1PUcVfcdOmFyg/WqLp5ylipBHY1rIm9B/Wmm1x1HWtYq70IbscrqFqrJyDjOAoFeJfGvwwNS8PlVjyy3UDj1wHA/rX0VPZqflxhs8Csa78Ff2/q1ramPMCyCaTAOVVTnOO/IHWu2N27HPOVtSl4r8OWEfjPUNYgtwupTwrbSz56xhANpH4fpXF6lpRYvxx0r067t3meZ7gHzWYsQB1JNcxqVkGD8ZJzxWE1d6jhojyXWtOMasNmD6GvHPiHp+62l4BypHFfQniKwaBRuXnHrmvH/HcCrbSKqZPXOa2pySkiZ6o+N9fg2XMgHKhiv0xXO3kRKA9u9dv4vtTHqdyuzq24fj1rkrmPKsB1r3LqyPnqy95mK+VPJyPaoi2H54B7Cr00WSBjPas+5TYBjk0I5R0g4zjFMifC4PWnI/mLg9u1NIwTj8DTAkB2cgYPcUgUkc/jigEEc/nQGPmYPSlawCpu3EN09aeGOOuRTHAbocd6buwQO1AFmK4wy5457Vq2upMrEbvl9DWKOQxUc4o3kMMEg+tK2gHXW00LOH43nB3HsR0xXWQ28OuabITn7dGu5OOHx2NeYW94Y2APHvXT6RrkkbI0MgRx0NZSTWxpF2Ni0W40e4y9mVRvlc4zya9W8C39pexQxcvJEAB6sPQ+p6c1wFnPHeFZg+JM5ZOx+tbukySQ3KFVCODuDxjAJz0x2rjraq63O2m9ND3zwhrNzGREs8clmxK7JWG+Nh2z6V694Q1O21CynjvHZZYxsiWIZB9z6V418PbvQ9Ri1aDUIiZlVZ1hdwgdxgFD3556Yr1n4cz6eZXtruG6mgnj3xrbSoksf8Asknhscc/4V5j5F1szVzstUdhaeIJ9OtI7WOGBmP3i3rjkgV0ekamNWlRNotnfGWAwp+uKxfEPhnSdI0T+0La51GOTKsrzyLKo7FGAUYPuDisrS9fu9GfZBcWdx1A3wsu78zx/wDXq5Q5UpRdylaSukel6jozXtqYS/mfMCGzgfKePwrP1Tw/c2CS3RnXyI48+SUySfqDXF3vi3ULx/Neaxs3T5hGZ3XcPYBTk+1dBpvxQE1ksGrada3Fuq4Z4pz5hP0xit6cmmr7HNNvZFzTVl37piWLkNGW6ha6uwwRlRwByf8AGuVh8baF+7hksbiGMAItwJojgdPmyc4GfSthdc8Iq2YvGaSR4y0YtjgfjxmtpKDd4smM5LRom1We1ikgU5yzeXz69f6Ve1BUm0eSSeBprKMbJBGQMZHf/Cst7zwfrflD/hLo/NicFZhalsf5FUda8SXP9g6rpWnQS3enTcS3QiK5Kjhl3cjtkf8A66cY3fN0L51LRHM3GvaJ47vxD9mlsJtNt2DRgBxMnA3DJ5PfjJFXNP1LQfCNzBdzvNetbL5NvCq7kiXH3SOvOR27VxukahqGm2UmpvbKfKBhdmThwRyR3xUd4bx9I89JxKskhaSIxg7TxtO7r6/lXHUfNKx020tc63VfHttLqtlc2GmQQGFysyKNqFH6nb0J/WqPi7U7NrWG8t2e7glZBDvUgDaclcj0+tcjo1he6ws9rBxNKwbjk5HtXe6fLY+G9Dh0m8UR5kLzE4HzHpj8e3esFJ8zTHypbEGla8wdZmWN4nHRvutnjH0+lX7W4uPDGjLqM0CTThiIVcjYy55U++MYNUr/AMSW2h6S9uRFcySyfaRHsGGPH3fTgDpUeta1a+MtEsrS3n+y3dzKJIYpGJMYGcoeAPx6VUYxWgXudf4aGmSWM+p2W2F/s7pFbzknaxIJB/HjJqpoWrQ654ss4o4hHesT50aRjywE5Y9ia5fwCuoLLfW99EY0hcwyA8NGeDgfh+hrf0uSPS/FMd5aPlIWeFlfhpCwx+lVBva5FrHIeKNUbTPE1wsciyKspE2F6uehHoMHpW5YXUmmWd4JkLQTzIwRlPyEDGV/zjmszx94dnstWupJIiqqoJkIwDx69zT31Jrq/sLBo2hB0xpFZ2AR5B0znpmirFqSkjTl7FltRBuoI5AjRkFmIHVh0H/1qJttxq+mabGc3VwjySKBknJ4H0AyfxrG0OM6rIjEEGMc7ugzWhIk6ePdLvnkAmjRYVVfvcDGfyrG+rC1jqXitZrptN2A2FvamEqq58xuSQR3q94V8MWOn/DiK2vBJbWd5KJ2dBuyxPyjqMelUlj+2Ncz6azEu5kZpE2lG4B/l1rYl1aI66+glRKkNil4zZ+XGASMeuf88VsuljJmL8V9Tm019HjtmZHiZZvl+UMmADx7cfSrFnrkmjXFs0jImoPEsiqRghCeMmtG/mtvEl1p7ShJJQQN0wwjLngqTgDGP5V5p441pLbxfqCBw8soYQuMYEacYz+NbNN6xHGKuc14k8TXFjNqVrp7NEj3LTl2++Seev4mrnwym1DW9OispZPNkgLXWNv7zB6/l61zPiW48zSC5BEzLhjzkmus8Dl7Pw9dX9sStxbrHGyZwzISMj3A4OK5cR7ySNpRSXunV2sk51G9gmWRYIyDG5TdlMc/iK1fD72JV1sbiN4UAjaRuFOTx1qDWdWNxKhs7t4Ge327WA8vLKN20DuTx+ArL8Gade2/hPWYbuF5rhDHJG8pBJAJBBJ69eo9KUVaxD2Os0W4Or3uqWogjgihfyYjgBHI9frnOaoCRbHUzDbOvyusc0a9cE4J/rUfg68bVZNRtt5hQANHOgyQ6jms2Boh4v1y4urlJDJbK6yq21Zumce+cnH6Vpe6ZGr0Ov8AEV9b+EbWOW+lyzyCNYomO5yTx07dK858V70uL+6kkLXdwnk+YCMLznZjpwQOK1NWvU1qOEm3+0wwMrGeRyzMMEAfQdQetZnim2s7Lw1b/wBniaXbc+ZsnbcVZuDj8O9Sp30RSV9GYniRrpfAN/qigK0RSNV/2u/H+e9efaTpL6xeJgfLPGZBtPJI5IxXsujzade2ttpuqxCe0v8AMe5D80TdFP19Py61x/iP4e3nhfVpYoXkY2TfMI+pB6EEfyqlB1INXLi1tc6TwRDb6NNpd/JdfYrqXdaxxuCWdmGBg4I7jrVnSLO8trm9sYVlQ2ReecyMVyOSTjvVDSSZtN0d3YTuk5uVI+/C69CR26A11lxfx3eg3Mzg/wBoTqY2dvuOWGOc8gdqiEbe6RLV6nm+samt/qtreoGNxcKIFGfvKvQfStO0nn0txdGM/wCgXBYLz8pP3vx61PY6EZNZ0CFYna1s1Z5RGmWJ6nH5eua2DbwXmiamdrSpcSNPz8vzhs5BHQZFXId7I0fFclvqOvabcKPPtfMXzOOCpXPbp6dj71XgaW0077FkTRyz72lzzwSR29K2hD9rvTOMbSEATgAAKBWX4/u/snhq3vrYri7ZkXaPujoD796SXM7E7tEs7xXchtzMiQNEcSO2QWPB+g964nVrWeWe3hLPLJaOY45FQk7eOPYVY8HXEllYXzzypMioEUdSjHB6+uKuWl5I2ltd2W9nWTy5dp+YY5/HrQpOKa6FLci0yxjd7maeZDdz5iCnII9647xC8zyjTi7YLLE0nXI/wr06CQ2Ojm9EKP8AaplRG2fNzxuHpXBeP4ItCutKu4syNONsoIwA245PtjiinFatlLVmEluunWi6epVvIkLnBxu9B+lbVv4ebxNLFPbkRLtBc53LnH6ZrFutOgExS2mDOTuBLffz3H6V13hGZbDTNY06ZW3BkcSIMHgdPpnP8qzd18I+uhyeqx+Vj5Bti+UBeuc967D4W2lrc6ol5M3kugKIpOBvPRsmsl7W41qFzDEMPnb8uGH+JrrvBXgyay8P6rHdsi30qiWE7v8AU4659OPalOPOkE2SzW8EmvPfEeVM7EfMcB/XA9+lTXGuyTan/YA32skEWxijAbC3zYbtkZ71mapFLdQiGSf5I7iJxOB8wAIPB71owalZahq95JHCi3FwW858EMwPfng4rSyW5k49S5p32O2uzbwt80TBJjIuVJx1zXHOXttTvPJDFZHLBzz+VdZI39k+Hpmspob+bcA0sbb1KjkKTzz/AIVzVpBfajHPO+2Ro58o0ny7QR9MYHIpwTUXYUfMryXdxaW7Asp80YZCuT+tYtoixwO3lgvHIuIz/Gvc12Q+zRPaaiVSTajBBnKOxHWsG4S/uoyZZVIYZCKv3W/oP0pX01NNOw+W4ub0ahc+UkNspVAynIXcOBnvmuPbRyCR9slHtur0e40hLyxTT7YRxXckAlZC2FY4zn2yMVwR8I6ySSFAHp5mcfjVw1WpSfNsfTGpzpfx2qSQJdQ8RIr/ADAKo4B9eKw9euLuTTSYra5WWKVSfs7fw55P0xWBq2oyTNGIz9htFILRRtyQPf8ALNYesePIruzuNNe4mIZ1G/8AiH9Mc/pUuSW5nGGuh2MPhtfEXiVbm+Rb2PAljeaTmJ1wR0xzgfStq08U6ZqmoWw2LdGImJ4nPQZwSB36da8c8PeK2tnmtJdUM06BhDhtqn0yaveC9RafxQxmsZkKPucleDjrz3FDqNWUTRwb3Ot1pF0zXNJW9vF1ae8lMLkwq0VrDkfKy4HODxmpIvFNxqFzqVvJMt1p7qYPKtkMQV1P3wD9Bwe1alrPbRqzzsz3UgZFY4+RTkAgeoBrK8EeDn0i6jurqUXjQ3DSddqMuejZ65q1JSIVupB8OdLvPBdlNN/Z1xPcSp5aSQx/dX++SSOMZ/Ot698MTa7pwcypLZRzLJIqkLjg4K+p5PFN/su/uJ9Sv9PuprbUdTunt7cTN8jRg58s9lVRnDUahfLoOgW+nCRRFCBvYsMu+OTx2HNEnpoZ3d9DjfEEdtqmm+JojNLFb2CJb/ZeCXL4Csp+pPH+Ncb4f8JXOjJe6zPKTHbKI5I3j+ZxjJAwfTPvXonh68sBfXN7bOJ5LllhcNwr4HQ+vP8AjWTqD2Gs3z6Q2qyyxRX4uZjJCMNCoBMeQ3Kg569vWpjPTU25nayOX+IWu29nquhR2LSq402NJYoiSIkLFip/vH8f1qwniK0tft0rQqWu4ids4BJDdhjjFc/rnla340vNQhdUtbmQgxnnYgGAEAxwKytcnNxd77ZdkcW1fnfnaO1Ju7u2Uo6HTXNkviNFEYTfCqqhJ4AHua0bG4tfDelXNzZxmOcjykaTn5j1YemOlUbLRZ5tDtrhSYk1Eh7KUNjcinD8eme9Sa7JHBb2MKOk8MCncB0Z888flWTbWhVlbyGQww6oIJ7qIJFEuZJMfNIf/r/54q3osJ1CDUfEFzN9k062GxA3JZsfKM+w9PSs7THn1i7MLSBVCbREqcH1/StbxlZpomgWFrau8+miYbw64BfHQgd/Q96LW0K5r6EN1YfbrHS9Q07UHcKpE0kDMd7g5yB1HGOPaqeuTXOn2ixQXDRzXj58gnmEHrn3pNDlvNP0G2vrOX7O0txKY1J24VCMkd8ckZ9q2NbSCaKbxHbzGc+SIgAgIaQjAPqB7+v1ppJaMWqepT8d6sdT1iOSxyLGKBYwioRkgAE/mM1TjsoovDYWZ2aHyyWcLuIyenNRL4t1C00iexEkBkt48xMbdSyykjnJ6cZ7GmaX4hXUrO/intQ86gYjB2KTnkfrnj8qu3KLXYd4Ph3GZbiRolki3RNGu5t2Rxj8etdnpGmpe67brOPkeRWnB4cADGPb9Km8Ew2ljcsdMvo52ADNYyJkxjpkN9etdLq+iERyXkcUVvJIBG8IYgkDr71T5XG1jJuz3PG9VHm6teJLNLPMsrAl2zwOnHoBimaXbQ28Mjtky8lAhwFzWnrPh+9tLm4ltYHSxYgGZh94+mfzrI06CRr+ygjRneWUR8DOPr+tZNPY2jqrncfDrw1Hf2sktySscsoRMH7w65z9a2tX1uz0i8/syxeZZUfEko+6h78ev41oQStod3FpltbiW2sFM9wycAt1x9K8y0XxLYyanG80bt5jOXkZ+HJJAx6DpTZn8TOi1bxRfLYHSEe1vre4CxEgchM5G5upPA69K5uSaOC1vNKuiCsDCIFmy46ZK561XspZdO1K2XaLoeeVYL/EOSVI61qXWnRar4i1C4tInjtXkDBG5IGec+5GKz5zSKVhnje3fUNl7YCae1hjjtzI+Sy7VAwSfpmoNNH2zwxHaqS07SBiNmcEEbfm/PtWl4uuP7L8OxRWck3l/afP3SLj5lx8pI6jtV/wNIusahb6gZIrZnGCgUKo5GGx0HP86tpsrRRMDxFJHYXps7eV3Xyx57EYy3Ur9AfWotAtTFqGmXN2VEEk3HmDLD3Hb88Uy/uknvrtsLGTMY13kgZB5z/jVJS0moJE7+fGGC/IcqB6iq20ISfU2db1y414mZ3KywSifCnqFbgD8B0re8SQ6fqGq6ZqAEhvb4fariGGEqEU+rHqT1wPzrldLsXm1NyyDyo1bO4cH0H19q3ta1lrue1sYraZtRhgjjjZR820dh2wOnNUZ21sep+DdV/tK3uRYAqbaQKrJw6/L1z2rjvEmpeTc3FlaWzJGAxkFqhjM5J6lgOeeay703/gvRrK2F2um3+pXDTyoc5woGB75PBH+NZ3iLxb4isZLVX1d45UiAUQgRqATzwOpPHJJqotxVibO50i6hCPD8Es15bR6nA6x29vENxC5HDknJJyf8O9eowyxmZ5fJJjsoFleUjcrOwG7aPUV86aJat4gktTdSJBNJebI7jcpYsMt8y9QPQnjNeq+NbLVIPCltp9v5sd5FGJXlDANLz0CjluwGKiMncTS2OQ1v4ha/ovjK5/tG/M+nySiN7aaJdxhPCnOM4Geld8so8NyXGkRr5pvYobySVTs+8CAwz6YPHpXHNJfzXujtqdvZXz3MJVoL228x4ApxjBPL+nGADXX6/L/b2nXpt4oxq42Rq24M6oeCpAOBhef8a293dMh7pM5SS1vvCepzNpUsF39plLN9nkz8xH8WO9djqz31t4S0qFxbPqV1I7XSlw6qB93OOhwePfNef6bp7eFdRuIobiK7u1P+pd9uPUj6etdZplhYSeHIpRLHJK0UtxPAWXIKjcwwDk5IIpRvdmkrK1is+pwWVgun66ZrVbvKIIxv8AOXpjb3HI5q5LFY+FEitLaKLT4SvmM7ALwDg8k53H0rC0zxXpXi6SC/kRItTh/d26XQJXZ12kjiue+IDXl/4kAvgrOLZPKEaDYFLEn2655680tdwcW3YzviX4zn1/VY7OCR7bSrRtkEEbffbu7HufSvEPjrfjUtStgqJZw2twRJGmSAVTH5k5J969Yu9LdbqI7VBhxIsq/MM4zj04rw34pzvJKyzH9wLS6nkwwBMpxtBx6k+nrV0ld3RUkoqx5V4xkjj0eOdJ8/am+XK7SwHX8P8ACvL5zulO08ivRPie6Rw+HLRTta206NZhjncRn8sHIrzm4+ScjoelerTTtqedV1dxUw1vLu+8Ohz0rQfco06TA+4WIrOtxklCevGRWmr/AGiEOT8iEoK13MrlO5QPcRBRgMckN/KqzMQ7nhhjbV24UMFZW+7xiqLk/r0oHHUzLsKV2j5eO9S6J8twquRxyM+tQ3+Uk5pkEhi2uOvrT+zYhO0tD3vSikligIAdhkMep9Aa+i9H3a3+xjo04YhtP1J7a5XP8Jkbhvblfyr5B0bx7ZwWkUUjssiDkhc19V/sy3EPxJ/ZP+NHh+Fy81lM1/HnIbGN/H/fo/nXm0qbp1LtHoTqJwVjwHU7iOzkEaY3AnDgVyV7M80nzEZyRuwK1EkkmtopJeGdAx+uOazp4huIJIZufevXkrPU55NN3Z9Ffs4R7/C9scY2O67W9mNfQdrbCZUOAoHcdq+ev2aTt8Or1OydwRjt/nNfSdnICFwO3QCvi6mlSTufQ0rOGhi6r4ThumyIyR7+lZ83htLdOEBYDn0r0KKLzoevzfrVW40cy46Eep7VrGpdbmtkjy26RrZzuVV5/hORUseoBVFbeq6AySS7xkBsqwbjFczeWbRHaOT2zTUrGnLzI0/7ZjA65Pp61H/wkawMyhgQD16Vy0zynJCyNtGMKpNQNpWq3BwLaVIz/GxxVc0mCprqdM3i9BICzBsdVJ61jXniEPcM0YEkjevH4fSobPwRfSAM8gU5yCPmwP8AGur03wHEpiaV3LLjjAANarzGuWJg2Bur9h5MLu2TmNOe3Tmuu0vQLj5ZZQ0ZxnYwyBx7V0+maFa286bIAiL/AA+tdDJbQ+UBFhDjGAOlVzpOxEpN7HJR26RIBnqcY7iuNttd+3eJdamkKw22iLJdIqcB/LXO76Zr0a7j8oblbnHWvJPihb2Wj+E/E86s8V1f2Ztoo4SQXkJ4HHUnHvV0pRUrsxqJyjoeSfCvX47bxR/bd7bu41i4lvSxPLJuJx2z165/Gvob4VW73lzczvzG2FjAHvkn26/pXz3omgSaXoejGdfLfT7MwDHU7jk5/GvqT4Q6W9jo1pvQb2QEnHeuPE1eedlsOlTlFOTVj2bQIgoRWAPFd7YInlBVUg9SK4fw+j/affAwDXoGnCR4k6DAxyK3oJp3MqyKF9bqdwCgZ6jFcjq9pycemeOor0G6s/3W/Oc1zGp2hYMcECuySursmnKx8xfF/wAJsZptRjiJGB5qqOoz1ryX4e36/D74uQxiOafw34ggeG6hClwVI+bcnfGcgj3r6+8QaEmoxSRuoZXG08dRXlTfDTUtK1VZdMgS4hV96v5gVo29vzrjlUdN80DvcY1YcrKFl4OTwrrc9hFtktf9ZbTJyssZ5Bz+PI7V3enRtDCFCHaeATW9ofhyfWdJt47q2WLUYVJKLznnt61E1g1tI6kEbeOhz+VZybqvmRNOX2X0GWx3Hk7jnHPao7iGNR8yklj0ApJZGt8KqYwOTSpcqfvn5s/dP86SUkdCjco3FmN4PAHpjrTVtQrEkDJ9BWrlZgFIz+GAPx9aR7VDIg2sMc/Skk2xrsRW9shQZyPr6VpWcMXBIHqMcj2p8FujJzkAdxUsUO0ggH05ppSZk0mW7eNVUcZJ71fgMROxgDt6gVmjg8ttA7k4qaAmSTagMznACQoWJ/KmqcpdCLLqzSWNUGB93tk9KhmtPOlUgccZwe1aFnoGpXJATS7naDn/AEgiIfzzitFvDz2wVr7U7PT0OMxxAuT7HNdcaLejOeVeMNmZUVs0UXzjHb1P5VLBH5pAjUsT2UZNXhqXh2xkZd1xqFwn98FVP4ACkPi/KmOC0W0QcfKPm/P/AOvWyhThuznc51H7sSMeHJnw07LZ9NwcZb6e1SSXMOm2jw2o3mTiSVjliPTP9Krz6hLcDLyM7E5+Y1VJMpbJGewFKVaKXuoI0pTd5sy7t/NLDB/Kuf1CLIJyAM8V1M0akEYw2Kx9Qt8R5briuTnbZ1qy0PN/Fdt58O0f8s2ycf1rx3xxZqLWQtjPt617rrVqcvu4B4rx/wAcWgFtN9OcVrS31M5q60Pjz4gW3k6k+VUnJBI615/eJtLgceleofEWLZqfPVmINea6tD5c+R09Ca9yL91Hz9dWkY8oPpx61m3a5JPIyK2XOUxj61n3KB1JzitEcrRmo/p61Ip3HnvTWG1sDrSR/KxHT2NBA4puJxSltpGfwpz8c0zYAQeTTAfgn5ux7UhKnk8joTTlYKB346UgUbeB3oAcAdu5Bntg07IIPrTRlT7GlX5vUYOKAFjHy4JyasWkrROcHBz1qEKZFGAcg9qcMLnnn61IHXaFrT2skbuBIvQq3Q122ka47McNuQHIHU4ryvT5skIxx3HHFdNo18YJAhJGT94fzFc9SOlzenKzPffDVyJPLkji3NH9499vvXrGmalqGj266hZKZYhhQYz8wP8ASvBPB+pS2EkVzDKWBXaVIyCe4I9OvNet+G9YEshW1n8mRsF4iDtb3WvEqfFsehGTkes+HvFQ13QNQ0m6ldGuRlBIejg5x/n1pLYyGIB2bzF4K8cVy9ldw3kwaeL7NcoQyOvClh0+ma09P8T41j7NqUJtHL4+bo34+tQpWWhpotjemmQwSrIpYEjBIxj1rOmVYjFiZpEYZ+ZcBf8AGtrVIUjkVlObaUZiPU49CaxY4HcRgKxWNxkMOozyPyrTXcq5c1Gwm0a1kLNbSSXRBIUk+WPp0H8qq3NjteKWVmUlA67hx+FbV9ZtJI8iIFtmJKhz0X096qahbW9zBZrBdB5pgVZM/LHjkZPbNT8TAy01L7Jc20kKquw5k2ggt+VNi1a6k1xzHPKInO5d7nCe1V4oy7FtpKg44Wut8E6dEdZWeeLzYCGRzjOxtvHFK7Qnyx1NyOePV9Eniu51LxRFwqn/AFme1ZfhKaPGoNIjf6TsWKJmPyBev1NaRsrSC6ikkn+1xOzL+6+77Uvgrw+s0v8ApAEbxTsolA5GT8vWs2mh6NaG54S8G6Tb+IrbVLe5mt7iKZZpYpWHlggdiOpOelcz4ttRe69MgdyxYyMHHyspOcCuo0tU1Cxv7hgYvst35HK8/wC8P1rZm0zTL6aV5DcI5Qgz+TywI5wprphrozK7TucPp9tFBIo1F2urUqSE3LmMgYChv6VXsr86XZstim26SdXRpo8bBns/Y/8A1q0fEml21no0FrZxS/Z7Nmk/0gAPg45J/iOf0pfBunQazaz2tzcFYrqdZWAH3Rtx9R1qJRUPQq+lzU0HVr/ULuXVZgkMBOxbZm+WZSDlv9rk1X2W8GyBpJLiISl98p2urntn2I/EVV8U2R8O3BiVn/s+yDxxPvOXz0PuB71TsNOutV8O6dcyL+7mkkZW9cDnd7eh9abjJb9Sb6HWan4i0nXbC4sdRmiFxIu0G5bagbHBz2/lWH4usItNkh1O4VJYUtPIiWPD4BG0EHvj2/CsCG2XWL77ZmDZcAbhKwBXA6f54rp4ktNV0tbXU5iRal57eONvlkJA+Qn04HShTSXKxpW1IfBvh5rPQzPdkmaWEpFIxKgtkYz+H1rMvEv9L8fRTThpRbIJY2RdyMCvUEDoOf0rrbO4h1Tw3ot9FByzMzwSk/IRxkegp97e/appLyOWQiNdkyROEDnHyj6DHT2pRSUWgctS74YtZBZX628qwQXAWTOA4CDk49Sf6VmaZfya7481CVrdba3htVQqnDOgGByevPYetb32xbKz0x/LEIuLZ5f3ZxkA8kj3rn7bxZBJrUVtb2iQKP8AWzvyXB46U0uWJne/Qralqt1b67axo6740/dQ7QVA75Hft9K4fV/D51XW4p53RZ42dtsQz5gY5Ygfh+FdZrsKpqyzQuuyEnIc9T/MZrzjxRrctxa2144aKZJvKVWB5XcOh+mf0rRvsbQaK3iaZNYleCEmKCGYKOcN8uCAcde3sa7LwrbS6PplyZ4ubgquW+VGz39McDrWBaaQP7Q1G+lZIbbAlRpM4ZvT15ruYbrTvFPgXUtPtZSTdALCjj96uzqG9vfocVyNqbSLlK3ulC6spv7LtZUMSahFdi5aSNvl4Pygdh0PSuti8QLo/h46tOT9nmPlyKeqvn7uPwzxxXFaRK8UNpZPbmL7Pb/6SuPlLAnGCOuRjitnxd4kTw/4OtNSVIsu2TazDKr0UHB6nn8KuMbzSZm13MLRfFEHhm9vL+5gun06aUySmI4xuPAx6cdKv6lqlpNrMF9CoOmTWz7UbHU4xnH1P5V4xrHja61i4EVyBdhztHGABzxgeldf4Q8RW50pbK5AnEKnCgcKM9F9fpU1bxlox2W6O+0/w5dPF5qyMsGTJIh6KMdRWZrQjMNjb2xMzPKWZV4Azx1rpYrxv7Ma0aEiGdVcOrdePXP6VxniO+TwzaQy8mRJPlBH3vUD86uknLYd2yLQHki1jWreVCtpbuoiVuNjggk5r01dDl16GLU4dRh8yNiJRdgskvHyoSMEZ9a8ZuPHk2pGRTZR2qsGdpF6tns3vXY+Eb2eHTVuwJUtp4i8bFuHx/s/1qeZxnoyXFss+HYl8J32ojUgWNyCoRRlACeoPSttnSM2lt9ja3mjVowxOfMTOcn6Z71iX1/FrSRzTwENBEztbK3znHIOfXAPFaml6yuoPBlxJZC2Motz/rfTB74/xrSUmtupm1Y05dGlheGaAm3x8wZTtD9uuPX0qCx0o3EktnJG1tbOGE4YcHJyeKqx36abbX7pD5jPH8kMzHbGfbHetN9Yae3VN8X9oXEKH5mwhQ9AT+fHbFOMeYXMS6ZpY+1yTLK89nLJtiY8hAOCP/r1j+N0g8o2aNvjjk8wI3XNddp+prpOr2+lQCF9LEaOucfM5+8Mj3715/LaXl1L4pvrhubS4jhtJmX5ZVYnj8OOa0ihpu+pk+C7vTrPVWs7nZaW9zLliwIUkDpXT+HPCzaa2qG5MflSXLTwqjZDx7cZ4+lcH/ZjahqlvaAKjSbhl+E3H1PauxtLqTTrWa3aVpLiNditncuAP1FYuyfKVK5nzakdNubH980VnNJtYfebB6Yqh42ke30yCzMa/aXYkNKOw7E/nUl9qjavaXEpjRJUUOrFQF3ZHT0/CpvEezWPDOnXCDzGtmZXJ9T/APWJ/Kq0Uk0Wlbc4Wxmjs5lklYGQDJTtxXQeFtSuZfFMtx5aRWPkYkD/AHSpPBPqev0zUGl2umJZNHIhmuGfeQ3Yf3c0keqF9Tks5Ilt7KddhVDgpzxk9+gqHbViZ2U0y6ZbvNp0Kz28hINwOg9h/SquheK47e1nDxF15hldslpAe3v0qvPPc6ZDGsbW8toAQqK2Scd8Cs8La2jCzKnbO/nMwP3T1/mai7E1danWxanpl1p0klnNsmC4a1kiwqMB0BPWs+ziM+lw6lcWxglA2XMY5AJPA4/l9a0vAWjeVp8d64U3n2lmOOQy/wALflWhrkYtI5LKxkQN5iyFyo5G7LY/AmtI+/qRfojDW/tY5r2zEEVpYNbM7zAFVd8YQEHkZJrEN6+j2Nv5svmB49jjHDcYOBV/XIri2v8AUZ/NMsN9jZHuyVQHgD2GKzfEEEkz2rOojEcIAGfyNaOMVsaolieGXTbS1t1by4kCKG6/WrOiabdPqC2t0vlRyYVXPQ+v0pLG1SKz8wFtzAc+/cVc0q4m8533AlHwq9cVg9dWyW3Y5z4h2txaeIjbpJklArEdVCgYH+fSoovGs0EaReWTsAX8q6HVdLmnuGvZrmBmvczbvLIBI4wB2/Dis9bC42jEcOPc10NKSVhXtuM8Qas7WsYB8jJKlickn+lYFrbBZEnmXzAx3HPSrOvtcX6xQQfLKCzEZ4x65rObUI7WKO3AO9B8zH1zzxWPK7XOmG2hXu/DrXkzNBKiLkZm3bec8da7jwn9o0jw5PazXrXN/O2y3uAnyqo/n9TXJrex3qfNAkrI3BIwFP0Heu4vtVii8NwxQRxxyRhZFlB+cYI4zSWj1CburFjTLGU6ysufNITiYjkfSurgu4ltbe0ZnbLku0mA/uMD0/rXDnxAiSZjYYZASqjH1zWhpGvtEI3VFNrISPMk5PX+H161pGSejOd3e5s3WtP4P8KzyT3RvrkXLCIKCAitjCk+vWuf8d2rmysJIC5a7VS64LFVZcjp1NdD4k0ObX9J1TT4IlnfTSk6Ox+W4d8EAEdAAB/k1n6xrKaLpdrHcus+rBBGFjbKpwAAPUj17UpWRN+qOetoH8JxWMIdvMgjlkbc42o7jGTnocfy7VwGr+J90BtLC4jkhO7fLyHck8gnuM9+9X/ilPLoS6LDJL5lxrET3Mu9iSgVsAr/AJ71iWmn2ktul6b2HzUJJtijZYevTGKytJu6Nltdkaak1nb28bEKq8Fo+Dn1q1OZNOtri7MKSG7g2R7zkY6g4qmbY61eNHsVXJDL5YwDVO4jnn1TylkPlAlTJJxgdsfSqStqbRV1Y9A0K4kj8CQaoVaWVdLkMMSjiAuxBODxweeK5lIppY7TAMzsckg5I45bFdppOoWdj4J1OBhmFdPdfNAw0r5G0D2yc/hXHxMH0ciBBG6RqqgMSx9yaUmxR00NeynnszdpBIHuEh3Q5Xdg55z6DGeefpWgNRk13wzhFdpF+dkxlWbpkfrXI6dcXVpbSPE583G3fnHP+FeneH7zTNB0iJ1tTd3FzamWEKpAJXO5iB2yDzWcX3QpLlMkySnwd/ZNsCqLtkaFVG9P73Pf1OKm8PWk1vpd1atGv2IwShX3AgFVyGHp071mp4qnNncX9jp1mlzLKRIjRtMqgjrtJ4J9sYra0jVpzpcumTpGq3kEhlYR4A6kp7Z7AetarXchpnB29sfNnEhZiFyjDo+OhrY0LQZ9J0W81OUO9xMU8gY+6SeT+FdfpOmaQ2h6VLchgko2pGcAlF7f/XNRDxvc6ldyW+lQW1jZKfLUSxCUHH1ocrFOUnsi/wCCB/wj1uMuouJQVlXbl2XGdw9K3ZL21s7tTLezB5kKrb7d4GTwST3I/pXKeH9cmgubi6voktpockBBsVgOcYHTNYV7qsXjPVZJ7WW60UOwV1nnDqQOwI6kngcCnFp3ZDTvqeg3tgiWspubN0gRgkYOTI31x/OqWiafZ6PPcapa2aWDPtjRZpDII35y4yOD0yPeslvDkQutPto7me0aBvMLbiXlPfj06V0Hi1Y9L0i3S4AiijZpvLdcA59fXP8ASmpWROu1zH1bU9Q0yO7itZnura4jbz5GUBXYjG5e447V5I9kbGCCPLI6BW/LFerRz2+owJMzbpVjXMO84B7kD9K57xhFa3nihJjHHHBJDHtt4uASoG4/iTUq9rmsdNCPSLFZ/iDplwTFBbZW72g5wQvIP1J/WtjSdabTpJ7maJnaTzNuwjIfPAJ7DGapXWrC9ulbSbVEuyFRkmYbQB3HHFNsLiJLuSOaCJXmlzIY23gblwSP51i7N2B3Ze1S+XU9FjshBJNDue4LYBMecZB/LqPxp3hBYtJ0m5hdo8BNkM24EjJ4IPrzWTBpd3BbajC1zGjL8hiJIYqTwOnJ6cVsQ2q2Wgx2oKF2XeXYYEbgcDPqaLuOjY1a2rOeu4Ee4nt3jeYW8JdivWT1NZ2iXNlo2qJd3MDz6fsLeWDhlJ6ZOO3WtXRhBquoWulzzvG9ySPMRMngc85qbWLKxskjjmSW4tYMgQLGAcfX1rZNWBWO08OaFp0FjZXQnntYrpjJGF/eK+ehBwTz6VU1TxTq3haeZtKhjimmk2Orw72kGemf4av6Pr2ntoUekWUkVndiSOS2kvZVAQcZXd0HHFZvjSW7i1iCK0v3t7V49s8qnPmP1PPof1p3XQx3dmUvHt8ZPFMAEhkSGzjZ3kG5g7gbk/Aiuc1K0tb6JCLiWBQ4bypWDnj368/lW14xFtDrccbFofLtYmeTqsrFQcfj/OuUu7uCaWUlZIWZuNo3YHvUXblY1TVtCdRb2cySxQl7tiI40B+/+Fei3sV74el0+9itrm+jjttzylsxi4cDIA7AY6fWuP8ABcUdnO+r3swnsbR44kUx7ispOByfb9M1vfELUrmzuJLB7lUe2IYeS2Cu5QwYY74NaWJbUnoVZbhdH8IyzoUbV0uOVD5kEbck+5Bz+Yo8Ga0un3epztctJJPb7VWRBuhc8ZHvgn9K5nRvOE6ysGkif/Wcbiy9zWhpVvbC5ubhAzhlYxMeV4U4NZ/F1Bq2hp37I9l5u+RIyBuuW+Ulv/1+9bnhCxXw14X1i4drc3k7iWDzHClQVIddx6A9eKwre0nv9GLzPFNFMBMsTsArN2wM9Kv+I5rG+urbSmnSORIAGTbkb88n2PJ45pJNE2urGnrFxY+G/COlX+nRrBJrEDrD5a5G4Dk4/XmuWs9Vk1CCwvr2xW8vIN0E6SrhPL67j69/p2rY1tY7XQPDunXE/lRaZN9psZ06OobleeoyPw/SrOt3ll4gsNRsreKKGaWHMbKwCoM5J/2ieetapxla4I5XxTA8VqlnDcHbeHFtGcnAY/eUfkOa+evivpGPGmt6crqf7HgS0fAwszMSzAk+nHuK94udR/stLPUrmYyXcRTGeqRJ0H6V4B46urjUNS13U5mVLW9uHvpEK4G5iQAD16V00bX3FK71Pnrxbqcmp3ovJWLSkLEN5yVVQFUZ9gAPwrnbweYQxO5gckitfU0azZIVCkqWySM9TWNM+2UZOFbrXqx0R5s9yW1yXkfIAQbh7mrunYltpYS332DKB2NUGIWE7QdxPBz/AEp9gxLREHBD8VZmXJU/0eQsNrYIGKznO9lPQ45rWu022srAMFVsMSMiso7SOM4YZUnuKNB3M3UAHDAjkdMHrVKEnaRyMGrWo7snHAB61UWQlie9UtiGPt+XODhvY9DX3J/wTp1vST4z1DwmSwOs+H5IryMnKvKGPI/4ATxXw5bIQzH1r2r9lbxcfAnxx8K628hW3t7pYZivJ8uX5G/IGsay0v2NKb6Gv4k8PHw/qGqaPKHN5pmoTWkikYPD5H6H9K5e6iAuxuGOcYNfS/7ZngBvCnxwudVtoiNL8RwrcqVHBnAAb+p/GvErfwfe668jWsBYQpufJwMV1KTnFSNJxtZnq37Myj+zr6EDYFnJIPuARX0fYqzLGFG3kDB9q+e/2aLb7C3iGF2V5VeMlV/h+Xp+XP419GWcSiOMkZB5HPb618niI/vHofQ0PhRq2bGOUbsc1oNGZGCqpIPPFZMIWSUHJyvANbllIWQDknHVhXNFW0R1yirXMa90mIyNuiDtjgmscaL5qliqct2GeK7K5Qv8wAb9M1Skt14DkK/Xg4GavVBHbc5dtAiyRsXpgds0g0ZWYDywDjGVHet94zJKI8AkHLN0FOitCeVU45HSldldDJg0UJ8pAIAzxV37FHGoG0MenFaUFuRw4Ix+FNaKMAHlT2A4yKE5XM0r7lBIgZwVOGT17GtCCA7CG+bJ79aqrttpSpTI6gA85q1E5kVgrDd0x3rSKTepTTsZ2rQKc4Xb22sfmH+NcDf+Ev7X1M310hk8kloI2XC7scvj164/SvTLiw8sC4uBuZc7Mnkn6elY6Slr8zMSTnr6f/WqpS9mtgirvQ8oHgyfWNQFubZhDvzI7KQCM9B617z4V0sWVrEgB+QBRmqdmsc0g8sAAckY/Wul0so8YbABHFcsEm+ZG0pOatY6zQLcGRZG7d/Wu2sl3wAHg5GK5bRZIyFUHP0rrLCMFRnkeor0aOx59WLW5akizHjqK57V1G1hwAcjNb2oK3luFIAX1Gc1iX9p5gXPGOeeld0m+XQwpw6nF6laNExxnB7elYs0zRqxxtGehrs7+0OCT39q47VICrE8nnpXmz7HfB9CvDqEhkWSOVoXRgyMp6H1rrYfEvhzxDEqa0X0bUgPmuokzFLjue/4Yrz6fET7xle1UpLv5mEh3AdPrWVKXspXQTpRqeR6JN4K03UVL2ninTpUzkGXCH8iapn4Yu0ny+ItKwTn5Zwc/rXAm4j3plUOOp25PNTG9tmIQQoRxkhQD+dd31mL3iSqNVbT/A9Di+HsMX+s8RaUvfIcH/2ant4R0aM/vfFlimP4Yo9w+uc15/CyAjbFGOeSygmrkeobTtIEeDjAFKNeKekUCo1X/wAvPwO6h0zwnaOc63dXcg5K28XB+mVxRPJ4Zj4j068vj3a5lMY/DB/pXGi4d48ISrdieafHeSbdkjb26Gn9Yu9rAqH80mzsoPEFpbK4ttGsoQMbS6+afxNQSeOtSKhY7iOFT2hiAGP8+9cuHWFAei9NueKYpeZm7L6EfpUupNu1zojhqfVGre+JruYHzLy4cDnHnN/LNVBfiYl1ALkcsepqtHYyAHdnJPX2qe1svmII2j1xSbk9DRU6cdkIbiQyZJ4+lXrJmU8EsOvNRrZLLzj5R3zzWhaxiJNvAHv1qbXJk1ayJmZwFIXrRCXWT5gNtXY4meP5RnFQSIQN4x9RWqirXORyS0K91yMggVl38/y84z71fuJWVcZ61m3eGVs9++Kzduguhy/iFCEOARkZBNePeOI2kSUYzxyf/rV7PqsgmtpFJVgRjI5NeSeMYFIlTJBwcn+VVTaT1J6Hxx8UVEeuFecKMivNdZA87Hc+tewfFKzJ15Afl2o3J+6ST6/hXlGq7JdrIvJPzk+vsK9yFuVHiYhe9oc+x6hh/wDWqpLH+8K9jVy6TY5x931qpODjP8VXoee7mddQEN8pziolxg9mxV/bvUhunrVFl2OQfzqyB5BdecZqMAuuM9KVWwxHHSnMu3B7HrS2ENXkAgZxSo/JxwacBtx/hTGG0ZNAEyoJO4BFMYmPPGe31pqHcM9xUylSQH596NgBCFAwduewqSJUdiW6/pTWtyF3Lgrmmq2fkPX1pAWkRkbKngGtfTLw7lSTPHRu1YfzxsAQenUVet5CQBuIPelJXGnZnq/g7VlsNStxcsXs5U2sVOCp6g17LpUX9lRrJEn2izl/eeWTn6spr5n0bVWUCCaQvGTwvUZr3D4aeLY7oy6VdnzLIJuWQHmNj3H5dK8XEwcfe6HoU6l1Y9Y0kXchSfTyLm3Uf6mT72PTNbF9f2+r3LRLbGymA+a2mOQG4zg1hafalYopIJCAi5Bib76/3h6n+VXh5crs05VkYjGf05rmg+p0GnZeKrvQJY9N1eOZ7Yn9xJ1wp9SfT1rrNOv459Qt1t5fMgmOFdyDt9j/AJ7VweraOdRjYh3Yj5dpy6+3J6cD9KqaLq134buERiDCCEPy52+2KJQ0vBl+Z7Xf/vrBomdcr1A759K5S6RltEKtvcAjb0xitKx8W219DEJ/3G0bPmHerF3a28sTuJAIyOoGcE1OqQlLUxbZytpEAoDv0BPf39BXZeG9NOl2/wBoE3zMhZUJwS3vXM3eiK2pt5GJIEiCEjo2epruPD2ltdeELi7lhP7uZbWIu38WCTn9OaVrtDk0ZkV0ljo8EU0avJNcmTYpJVWJz29eK6XQVmtLCe5aMMI23yhuRnoB/wDWrL0/Tra7u9PsJYmkYTqGMZwExzu9/pW1rs91psmoxRQBWmkRYxJkBEJ5+pz3rTl1vfYhvsaPh2wgXS5zbTmSPzFMp25Kuck8evWtDVL15lu7hlxMkZS3jUYBHHDUulS2lnpDLDb/AGSSWQNKka5MmAef1NQ386XMZSI+XKW2Y6Fc9DzWsGZ63Mae8g0mxtZZY0umcmEGb5hnGdrDv7GorbT/ALJp/wDaMdotpdXX7tViHyqc4zinajNNaeIY9NaGJo7eA3BMo4ZyQvB9efrWnezDQ9Osp7qZJ5JJPLjihPRSQCw55wTz6UNX0LfkQeL9Qt5NAs5r2X7PFGBFLF5e9psHnj0wRz9K4+919Wu4raycR6My/u03Z2A9/Qmtrx7qD3nh6QXADutz5SsODge/5V5to8AlW7hUMWDZVuScY5H4daU3yoqKurnRaLpS2901rdkZMoEbEcE9sV1eqaNNFpcVuojjlW4yinr0wQf7o9zUngfSY9X8J22sXSmQrkbQeVYcD+VN8W3w0W40+/toUaK9jSSSPOcDOOfeogr+9YTlrYzr7W59A8B3bagCssU7QQlCCxjOCp69jxWvNp0On+GtOglZBfXs8d5lTkEhDkH07/yqhrdna31zbR3EX2iwvRlkjbcYCOdxHtWv4keyvBpdyk8u21j8lAIcEgH72Cc/nQpO4mbk1hFrdjDFJP5bQWxSJ84x3wK8sutB1HTZjdXMps5ORgnO4A13yalbtHKGVnEKeY0efmA4xXnL+IJ7rWZvPxPp8kgZY+TtHHQ9h7Ve8NQimiC81qObXI7663AsAjqjYVxjGcetb3jZdFsNKiimsrmW1kAkjklbKBiPvDjp0H4Vzt5opmmnazJkUEtjOSPbFamu3t2E0XT7lo57KWwA8thgRtk7lbnlvf0xWUXrpsaW1M6fdrHgrWJGLsbSJFRwMCJs9fy9am+E1t53hzVNTaaSL7K4KSL0UOvUj65rpfD+jxXvgrVbO0YvDczJ5ijsuGGw/kDVbw94d/sbwDq+g28rm81K5ijywG2OJX6A9OmevrSjHnRLkrGVq+qahb3UdpM8a28q+crxKAXGRyTVL4u3Umr+CfDdyyr5VvLKswjXJAPIJH4VT8aXjWtzOHf95DttkGcgAEA/n1ql43177bp9no1vGXeONfOGerdefwIq9YVF2NErnlMiBLtWXcq7jswv481o6f4nfTZ7WMRnaWeQ8ABhzwfzrWtvB9/clWnZIA/Adzz9MniiHQLGFVgEc13cRqSRIuAcc8EduKyl+8bswfY9lt5Df/DjwnewyGKaOLD7WzkO3f1IAP8Ak1keP9EuvEGpWcVpC00KKCCOcseprO8IapH/AGE1zfRx6fZWjiKGBAdz9zgeme4rrbTxbb6l4WllhhFvCkwgMyElnLk8EH7oGPxqKLcCE3F6GIfAlvo1vb6fOBPdNuuNjjjoCQT2/wDr81qaPdoY1+2wFbOFAkK52gDrjjrz/Os/Vr2e11exhmlMqo+zYjbiy+5/KumtYIrWS2XUITOH5YRnGweu09exqmrPQL90cndXCXXiC5ubSMmKNgqgrj5cDcCPT+laHh2zl/tm51K1xJKLOREjHK89c+w9as+K2soryd1VYQoLMYhxIPpVrQ9Yj0PwvZwWcBkS4cOVI4UPwTn1z1FVN3aQm2i9ALK50SB5pXjuZ+SUYFAfQA1X07w9ENTRt0kju6lR5uNgHrWxo2nWUN1Np96/yKoljlh+YBz3FWINNhgt576KMQtCSZSvRzn72PfrVraxky5d2SLqsIRdojXfA4XHPcisXxLaz29jPEJWaG5IkYZ9Ogrd8J+I28UaFribI0utPk2K4GAxPTtxkVl6q4vTu3ZMShdrdvpWsGkSm9meaJY3C3GjTkOLdZizH++CCOn41vawQs4kjCrJMSDGeNns315rRWIRlIXcnyyShP8ABn0rElMWp6sojmzIjBMMCvz+tZaKXMbjNS0wtEsFj/pKTJ8rAgZ4/lnPNTWOmXNxpX9mEHPlksE5GQOenrVXW2/scPbhRDKmSRnG76fjV7wiy214jTztBDIjEsp+ZWxwRSlfQLnJwTJJLdRFVje1IjKYwc8EfXrVfUJI7q6gkeFXVgQXH8XsfWrmqaU0GtalLL8qXjrLHcNwGOAMfiRj8ajNh5c6RvkfNwh7E+ppzfKVoV8otz/o6rAuB8iDj3P41pyXIktV3QFZGGA3Y/WqcsIsrzzGUyDO0g8cHpzUumvef2mFG8QgEOoXIz6H0rK3Ueh3Wkap/ZGhMYJ3LyQbYwR1bjpjtUOk3k39kRpfsZbqGLaZVBJwe+e5/Wom8i1t2Bkie452wNncvHJAxj/9dHhbVludLuVmzDJCvzRc5cD/ABOKI3ijKyexHqUPlWNvNuLhBsUZycGq0Vyt5ArXDAkDaVx0A6D8qu6LMb2GaKSJjt3MgHJCgZ5/CqemOLm2RzGoidvlI64J61ppLdlXtuQaxrVta2DJDG6nkhTyV/LvWt4FgjkkklcF0mReCeQayPEelwWN+kIV5hIhLTqQFUjpx+NaOlyJp8UaxscjLAg1nNWsiXqtDX8VLHZpBnaucgLnkYrlGvYixO5hz2NS6y8moMCzspi+YZPJB4x+tYxt4+8zf98j/Gujm0Vhpd2ehweBdEubYRDVljux8rKWUMvrkE4rm9b+Fd3qFzNHp3k6hb25BkminAyMZGc9q5fUvCHiGGe/v30C5aPcF/0jlWwc5z1A+tULfVra3vp4b7U7jTUuCPMEJJJA6KcdulEqrWljRU5rVSLjadaWV+LeW9t7aJOWBJYL7cDkmt/SrKF7hop5PPhaPdhGB3+nPYeorjTaWl7eOLV5JvMnAA2cOOMHOf0rc0q5XR2ubWzKSTIcOWQck9qyiufUTTRZ1G2gS0mbDxphiSOTgCu00WVL34eWF3KNsaRFkUrgxAnAyf7x/wAKTXtIu9F1Tw+2oQxyxXFm6vHFyrM3TcT34NUptYefTp7AO0NijAPGCeijIH0HHFdD9xbHM25uyLGr+L/7N8N6eLl5YX8xbRnGMS4wd2foec+2K8i8Ta7cv452xssljFdYgLA5MWcZPqTXr0t7PpHg/S76QW7Xd0sk5WeLcI1JwvB4zhf1rxPULqe91WS7jbfdSShmbaBgZ7Vi7PU6IaPY9C+OXh0ah/YEkSsbq20yLywDzsJJbP6flXmOnRyfZJgFLq6cD1Ga7/xvqtxq7aXqUVy9q32JrIxFt+4rgHr0GMf0rgLfdbW8kUIJLDaMmovrqaxtazOr0rw/Yp4di1MTFCxKqSxwox2Hc1hW1uJr/wC2zPIYrYfIuMhmOev4V0d7EBoPhyxZtjx2xMmD95tx5/l1rM1Sa3g0ySzVZo7hwSsiDKKfXPrRzFqKLM88/iDQrqYTRi3t3SIp9zOckf8AoJ/Os7THfSy6LllvEMe4nqgOePXBrUg0tofCLIsYE8s4aNUP8AU5JHrnvUFlaCYWNhcsRJBkqxYbU3dmPrSVmiotWsQQ280juiRdF+UkcV2umeXb6Pbi5ZjJHbNZwIrlTg5PJ9AT361zWo3cukajNp+/zLiFAHkzxgjIAI7dK6Czu4pJreeQqITbqETOCr4x+JJ5/wAKm1hS1RRuY/8AhG7G4itk2XE6BZGXsKu+B7d7qx8qaMJbO+6GaVtilz6MeOafdWr+J7oabDLJd6hEMTcDO0dh7AcVtaPbWup6Vb6PJI0CW90myNiMIw6nPSqTvsQ9Ec/4+ufsUiQxSBo7bam1WyFZhlmGOPauX0l2tXhdEd5mkwu3kgk9a1NXulubmeSWEZubhmVWQ4K5x+OcVajI0meaaYeVqBACRhcBF7H1z/Ko9S1ojp5WhN4bREQvLthcnow7k/jXNrqul2viAxrA7xwsUSRMfJ6lhjntzVm0vA+j3t6r7rqNB5aJ3Pf/ABrj/Pht7HdL+8MgPnKR9/PbjqKmCvuzPfY72+8WXZF5MZk+0ysDFNH/AABRgfnXODVbm8dhI0knn8N5jlh+vSohI1tbaXIYfJjl3EY6uB2x6CpYpTb28nlhFlk3YHUrz1xWlr6IpaaM3vCuk3El/c3kI+0RwQFZA2PlJOM/gCa53xxfxweIr06bIzWcZUxEnJyOvP8A+r6V1mg3E+jWMr7RltrszdAvTOO5rikgs5Dco7kKkhd3C5389eecUOS2Znd81y3C0uleKN8blhcKJhkfe3KCVwB2zio9YsLTTWgkhmn86ZTII8ABcHkE/n+VXbPVLHUNZ06OWaWOCzKzLdWy/vGx2wew+tausaHp3iKSL+zyAoUtIC2Q3Of1pe7fQ1Uv5kV9MvnsLtNQv4ilvCVZt7DDDvx71i+IbuW41YyR3Blgkl8+NhwoQnhRXRavANc8ORWdwwspUfbFNK2AQByGx29/euQtoxfXEWkwBhcWz7PMcYUgd8+nvQ0kiLXdzRJmhS5v490MkLgBlGCrN6elab3Et1oj3MwCEcbpWxn0/GqupWcsVrHCJWlkRvnC/dY9iM1ja6lwpXziWf5QFXpzipWu5WnQuzaIwhjlk8uRJcYBlUgDPX/69dXbNLfWEa3jh7WWIm2BTBdVOMhu4BGK47Uktra5aNyjnYoIccdOcCul8P8AivSvDOnQ2+oo10oVmtpwTmEE+nerbSM5t72M/wCIVrcpeaVPv+S6sllRVOQNp2Y/SsGV4rex/eEi4xnLDj6e5rr/AB9qlreWdnP5Et153MF2km0KD1XFb3hfwf4fuvDlnq1zDJJOVDujuzFCenHT0zWl4tApWWqI/AmkWqfD3UVvpfIlvpo3j3IGK9csB06cVzut6RNqN69xNKpiUDfMJN/ygYAPvgV2g1qy0vS5tO1mKKPcWnzCuSydFUKcY4/WuL1G/sjLNZJbzW0Myq7xOwbgjKkEdODyKl3SJi3e7Kv9r/Y7FktTGkbNs2TD5n49eoFaulWVjouiSX063ElpdTLCIlbjzNpJXPUD+dUF8Pi8i3W7W8yoFVCJBt9eT/jVuQyXOkzKWC2thKqso7uy9R6//WqbNbGhk6XFcfaJrkBZcXH7uJiflGfl/AAc10t34cuL/XHupLmPzWl81rlFKoXb+73GaqWbQ2OlQR7y1xOSxUjHP9K7zSZRBHGZYpAki4V+oGDnH1pRbvqRKVtjz7Wh/wAJPHa2EK+aujqzyOeGZXbJOOhwRUMlpB/a+nWkM3km5mCh9vDKTgc9h71t+JNKk0fxMbq1+W11BdzhOMY6rx2qLWHsNKi0yYAJfT3kURm4/doSBn69a1a1sVdWOb8UaPBqB07RnbbLJqRj89WP/Hujfe7Z3H19fevnz43m81nxf4ts4GiFrY3S20cCDG0IoJ4A6e9fW2naFFf+OYoLxPNRbKSOAggKGDFsnvzn9Pxr4q8f6+oh16SI72vdUaIoU++xG0DPfODXZRj2MJPoeN+KYkj1KQwKRCY0BbB5bFcrKC6luRg4ro/EUdy80xnzvRwhHTbxwMfSubVidwzwxr00edLcWWYjyscDBBNWbRxFGmOvmBQfQGq8mNoLADB6VcjwtvGGx98MPf2qiFpqal4QtqybSHOSM/1rEiKmJQQVbPHPANauqykyBCTuCjk9ef6VlwuHiJzh0bHT/PNSrl7lLVEKbjzWUhxjn8a3rxRdI2Fw6g5Arn+jAcnB6VokkiJFy0JMpweDXaeAFD+JYIyC0cgI56Z6j+VcTaAhz29K6Tw1dta67YEEZWUHPT61nVV4sdPSSP058Py6T+0R8KrLw/4iZLTXNPRPs9xJglJVGFcH3AGf614n4/8AhV4/8ItJ9s0K6u7VQIxqGlJ5sckY6FgDkcY61J8OL13sYJ45XjkGMFCVI9wRXumg+PdatIkUX8rKOB5vJ/H1rycNmHsbwmro9meDdRXieB/AJfsfiDxDLNugSZIgBNGyHIznIYD2r6N05YpkTDjZyRg8H3rWg8avevv1HTtN1BjgGa4t/mx6d6tx67p5fP8Awjtq2DkiOYoPwGP0rOrVoVp80XY6qcalNW5TLgtiwyu3GeCnSr8UbIR29McVoHWdEbbjw2VDnaW8/H51bW+05OY9MiUE8jzGrBxpPXmOhVJ9YlBbc+Uu4E7SW+lM8hPMUt1wSM9a0jqUJBaO2jiPQKMnH509b8ooGyL8Ilz+eKSUF1LTn2MpbMSncPl7c1dh0qcSDyoHlPYR/wCFWX1maRFQMAB1CKAPpgVXkvTM6rNK/lg/dDYx9Pel7iLtNrYDol07MrKsec7vMcKR+dRnRrW3wLrV7W3Y8bBlm+mP/r1L5g24Y5B55Oc1mXVxGlxsCkKRklRyTS51HZC5ZPqXpV0W1UN5NxeP3IZUB/maqf8ACSCOJorWytrNCeCF8xsf7x71QIUtlcHPbPeqkqMrlsDYD26VDqt6o1jTXVjdQnM+TuJPesor84IPfHPQVZu72ONSOAfWs62vBLIQCevXFcUqjZaVtjo9Mgztx972ziuv02wIKAkBSPzrl9AwZEUN8p447mvRNKtlIQD5ueSRW1Jqw07G5odiqIhXk4B9cV1torRoMnk9eMVkWEO3btAVcDIx1rTiEkkxJZQuMYr1KMThqvmZbeWN/lPyt+hqjNCHyoGR61oxW7TsZC2RnHSlmt2XACllPf0ruUbo5rqL0OXvLXKEN0rkNatA7bl5B9K9C1KMBSCODXHapbkSFgQytwBjgVx1qZ00veZ5/qlozSMVUbQOAexrktSiuELlQQBz6Zr1aLRzPneo6+lVbrwyshIEefpXHyo7Y2Wh4TfeIJ7JipX7v1qW08WruAZxx1BNeg614KicuzRBuCMAd68q8Q+HXsJ2ZYACOd4GD9Kbo3V4s6o2as0djaa7HMQVkwMVqW16kz7mbk8HPevJNO1prdyrngdO1dXYaws4DhwMDpXJGTi9SHFbnodveI4x5yk4wB3/AAq9AQ+3IK+ua5HT9QWXADgH1YV1NhcxuoLFW9dx610Rncz9DYt7dXj2lVI9PrVm1tFVyQMfXvVSO5ihI2n5sdBVhJ9mCgxnkgVvGwtWaDWiHDH5SO9JFiNhhQPrUUdyZQQ+AAPzp3mLIxIPHaq5ltYhLoyeRvlPlrz7UyNTJjaNrDrxTY5z0GMk96UynoFweu4daTs0TsjSSYqCMZwOuar3s7LGxUDPv61DDdBBgnJqtezGZflYbQcnFXCV1ZHO0ua5C0xdEZuD/EBVe4cAY4I9KdLcADGMfyqhNL365PfsKTT3YnqYeqEqrvnAHQeteaeJoBIJW2/MeM16TrbAwFcEhuDg81wusR+YhTbkgf55qY6O5NlY+UfjPAsd48iAkDIX1xXjb2qGABhk817/APGmw8pWwGLZyuBx19a8SuI1W3IVOhzg9q9qOsEzx8QveucXqUI8zABAHrWRvDkrnkZArc1X/XSAEYHpXLGRvPOPXrW0VoedLQsHKsT1FRXCbnBA/KpXbcnTKmkQ8Y7VojIzyCGx61MPnX9KS6Ub+mAeajhbawDHAJ6ihiHqp2EHt270H58ev0qVkwfXP61Dg+eRj8qYDD+7bOTz6VOih1GOKicHBwKVWKL65o3AnR2ibKjI7j1qcRpcDcpAaolkAXgcUL8jDHANICZFePIbt0BqeMq44+Uiq/nuFBJ35qeGFZ0LBhx/CTzQ9BlyOVlxtLA9dw6iu78IeJGsrpJBhmwFZSeq981wduzR5V06cYIrWhi8iOGaGXJY4Kj+E+9ZVIqaszWD5XdH1x4f1e1uNGhubQOLZcB0I3bD6g/n+VbtpJFfWjGNlfecMntXz18JvinN4Wuvst7D9ptJBiWMcnHbGa9vtGh1KD7ZZfuFYjG7+vvXgSi6cuWR6FOXMjrNHujbuokk+UcYPeti90vTdQe3kRlPnZjlRcZGOh+lefHUJbWZFaRiTkgY4PtV2C+lDi4gQoVPUjgex96TUou6NXc6Nra60q4a1UrNbOQy7hnd6/pU/wDa8lsxjjB8kfejkOQR2BNa2j67b66iQ3Qe3nEfysE+6ccfN0pLmTT3tZ7e6RHmYARzKdvPqBWqaerGlcbpvihU8uB1aGST5SCeCM57V6rp2pxQ6RFYRZWCfdKTFhgMDrx3614VfeGbqO5g+x/6QrA4TPOR1rd0fxTceHBEpWWGUcYK5UeoOeKyafNeBnJPZHpekPHp3iGS0s7t5zdxGdJ3jAKOuMgYPXGK6z7NLqCRS3zPLO64YFvmU9BzXnvhrxJY3Oow3DH7PcLuCMOBubv7c16Zos0t5uWNkLLw29e/oD2zTvaWpNmtyzJBFYWckvlucLwvX6496yZ7m3urmysb6KYyKTcQOmOo7mte51GaWCRMtHDESCpP3D15I71iWBiiujfTlhdSIPIBPMfPP4n+lar4RX01Nyc6dqmoTXkqPK8iqCoQhARwWHue9Z1vp9jZW9zY3CFYEbfBLk/xHpn2rM17xDdaHZRXdvGskj3UcX2dl+8rZywx7gD8a3fFWoQ2iXltK8cUzwxsI2+9kgMQB04OBRFNuzJTb2PM/FD2sunX2nwTDdD+8hDMeCSMkZ6niub8PXLQiVfKaW7DbOnO31+vNM1JJGt5QVZSzZy3VMn9au+FIZvt6rHK0RDBnx/Go/8Ar4qKslZq2h0W0PZNIsm0nwTfp8sLxx+ZDE7bdznv/P8AOubj0261zTraYwmWAqsgaPBXI5wGHHrW/rn2jV9G0uzhBVlcidzyCh/rVe20L/hE4bnZKGt4y0kMAkztJHAPPr7U4P3EjLbVnPahdWWq2VxpyQSQLC3nM8TYwV56jntz61FpKSa5bC7E7SMOAijAA7e3am+HrS4TwBNdXMfl3N+80U+7PyoSML+NXvDmnXGh6e8iBYreQhmc/NIMDHyqazd3sVe5LqNuLq31DUrYM/7tI7lYzjIU8D+uK4O1jkutZNtDsMU4MyBiMD15/GvQXvFmhuIUAjnd1Ltj739PwqxZ+HNOlb7TNYIZ/mRmVfkw3UEHjJ9cVb+GxCly7nF3bRaXJbq5WB5F8xJQcbsHG0+1O1bTW8YOmkK5F7En2hFjbO+M9/p3re8QeEdPv7izUedC8AKwgtuBB/hJPatOy0nTl1Fru3ubiO8tbGSKYypnKBcbQfpximotWsac11cyvDmr2miwarpqNKZbJFllXZgSOo6Ajnoe3PtUthqNvqUKCG0+zb2MoDMWGTySPT/61YGl6z52qQeQim1kfOyU7vMU98/StLWxpmlXUz6bLJPaorAMTgIfoO3+FJR5ZWiTy3d2QX/gWy8R3stx/aMduEHFnLgLKfdiaz7TS47D4gaNZmOOR5YJQIzFlenyhiO3/wBas66Wyszp895dXc8mpWzXCQkDbGoJU4FbXw+1ca9quIA6vEQEmlYsyqvv9BRKoluX70TyHxl4pvrm7liuH8tskKV474HFJpdhdaZZW9/NcOILuQwgE8F8Dt2HI9qh1S8k13xRqLXA3pEwRTjjg9v0qx4h1OXWdMstPt0Ky2T/AGgKnVhkZx69Kmdm9Nik2dBr0f2Lw9ppRme4Ll5Ytp4U8de578Vb8LWk2o2F5DGXlWJhJ5ROFboc/wAqdfBtSiyzkKqJsBOeMDpW54atLrR9PmnCNDvYhWIGTx1FYuN0uUd2auj6FFfsJ0eKERwvJGwXgADJGPU44PvWVql5qGsalDJGzLJ5IjGBwoA6k+taiL9hLo9z5KXkYZODnrk4A9xSa3aPDZJBDCsDlNxSNuJUPOc/jz71oou1jO7RZ1zTkaPTpiElza4Kx8Aspw2fX1zUeg6zNYSSvPaWy2PEaqi5Ufiehpou97R6cWAtjB+5mbqshHTj3ptzaQ6FYR6ZLma8jXc5z8pGB2qeW9r7gvM1oRbRyG4iDmAHaMdVz610MDx29lIXmDIOGTOSw9xXDHXpLXSbi3mYC0vVMY46kDP+FYmm65dxXsfnLuAAWXH8SnqafM4aiaZ6T4Za00+K7a2YQ2t22JWfoxJ4H17CpdRC6ZeXdsVYJEA8UjHPmAjt9M/pSroy/wBmG2jUyQTyLNHK/CnacgD0HarfjGXd4X08WsTyy/bk82RF3PHGOGB7/j7VtStJ6GezON8QXM0ESi3thKxZSSVJULnknHeucurxJPEFm0fyOxy6xjg4HpXa2l0J4dQs4V3G0ibMkrYLfLuAA/ECuN0uyn1K8bUWiKlQXByFKtt4HPv6VVSK5TaNmSayr3t4l5K6l0jZQ2eeSMnb+AqWwt3+wfbhIJGtnWRJIjggj6U+7sFs2tT9n+0tJATORwwfHb2HNZFnZ31jp73CB4rd2KPIcBMdMAHrmsOVtXG9SDWNY/4SmxiLzBJncMsh4G3OQKqRXUnnywgnzIvlkDHnHY5qO60tXs7VbYq5jJUKvUDOelF7OqajO3lN52wRPt4VlxQ9TS2hPdebO6EhtkqhdpJ2sPUevStKAvp2lzGPKzLKq7z2T+IH8utY9/deY+jfOWhtyqeXj7o3H8zzXQWGpyAXcfkq6nc8hdvlPbj3qexLRoXEceprDdh/JjKElsEBm7EH8P1pdFVI3kJJj80bWYc5A9uvpSadEJPCgeL5ozIrInJIJB/QUvhwC21AFo2wVJaTBx3wM0atEbIu+F42ltL64QMxlPCk42DoaLO3C27gMu5PvfL973Haqfhu9khvNaWTCJBESo/usSOPr/jUlhcJeQPlmWQtlgp6H3rRWW4hn2VtUmEMj7tyfeIz9f0ouNMFrF5e59uAQw7Y6DNaujW8aZIA2pkkiob6b+0UEaEDOcYoVpME+xkarp1ytutzGwMYIUgduOv1rmy7kk7T+Rrtb+9MeixwIu4bjnjO44rGESgDkj2/yauMdNdB3v0PSdZ8PaBrUNzPHd3WnX442yysYiT6L0rwweBL62+IdzHfxyta3ILfawpaNiBgDP8ADX0H4yhTTy5EQAI3BFH4gcVm+BZIpNKnhmy0s7Mf3nA2+nNdNSKT0MqNZrc8QgmfwpZrbRRpOZZ2Xcoy67sYxn3Nej+FPAkTPBqOoAbozuEIJUsffHvXWWXgHw9Lqcc8mmZkhYu10JCCD2AHT8K2r77PFcQuihQcBdoyBx1rPkV+ZFVKqekTh/FNldrYLBcao9zIXHkwlBm2Xvg9zjiufvLW6SyeytXLLqM0cYViMgFgrN9cZ59q6HVGleSZ5MjJYrkdB/n+dY3gu8uL7VNQvp7dja2EfmZCjBlY4Qew6nApS13JhHQzvirqsEuuW+mrKUsEkjtXm+8IkUAbsD6Z/GuP8L6PFafEeSC3vVvrGCJka6YAKzsRjA9gai8YXbx3Uksu5y8vztjqWP8An8q1vCfhPVY7mzul0+SayupwolAyAeOG/u57Gs+VpM6VFJbmd8SNWt18V39gJBBBpUn2VAFGGYYyfqc0QeFopkkuml+xAHdFERksuMk//XrV+KPh+10S/wBRv7zyT9tnL2qZB818fN0zgD8/auWstTbWrkYdofJALuW+97AentWVrMI2asJ9piuZWDzNtA2qCePpTdM04XOoiFZQEwXZWzgY5qm8DT3LFCVDHJIrpdN08SXNnbxt5ck7hWZCNwzxyKlPmNm3FGNa63MusG/dQVgUqluDwxHQGp2jfxDBK8u23vpCZGhjHyH1I/KotXtzpF9cRPAwERIZjjG7PP41e0p0vtH/ANXK2o3CMsbA4VF/nmpcbbINXqHiURXniFGtnCRm3iBUdiAM1c0y+itru/luB5kCYSIAYVjj/P5Vnag5txJbWcLzbYwDcdSpxzUd0zSWlpbqhcswaRR1J9RUvQLM7X4c3AsbzWNTkcxzXFoypj73mHt+QH1rP0+5a0mVrvzBC7PNIYwQ68ckD1ra8K/YF0/V7qaJYmgiMVuH5IkOOv0GfyrOvJntNON8uB9pUWygjoxwp69Ov+FUpLqzO92UI761vUudSVWaG0I8oSZ+Y4459axLie51C5S4ldndl5djzj0+grb1QTabo62kEkYKy/vIHwcYA5H61yst3M8hV5ML0+Xiodr6GiSvobV8Zkt7WPcEVVJUqeufWqi6OktijTHzQGZzyctj29Ktx21zf2qQPE0aogKKDnr/AI1fvtPuNP0/R5IvLjZoGQuTk+ZuJA4HXGPX+laRutxSkiGPxHcE20DGJ40T92WQFlHTIJ6VZstajaS4sWso5LeVwscqLukYn0J6DvSaobC9j+2RZF1BGqSxsvTA+Y/nRpFjNc6za3EhVAm65iiDEbgoyxAHbHftSWuxlpLWxq+M7qB4b1La4MM5KvIFHysVGOB2HtXGz28phge3mjmNyoVUPykk9wf0/GtC+awBlZo5md+UKvggn+dY0pjsLsxXEzQou2QhIwzDHIwf6Unf1HFWLFlpl7pk08DuIbwA5UjJReh/Ec9Kh8OX86axFb6fdvMjShfMiyUkXqeozjr6dKvPqkV/rZv7a9uRdXR+4YlREYnrnPHfrXd+HrqWW9VfLFzLGSBIFz+INU7W1RevY0bjR4ZIZpj5jw3KvMYxEy+TKAdqfiR+VcPawSaToV/NqESm+uQZIJM5MfYL7cV6HZ3l5aeI4Z7SbbdW7BpYXAI2HIPB6/TrXl/i63vL29nt0kkaISNLGc8gE5/Si6asRFX0C7v5H0m2uZW3nKxb/f1qvZSPLdW8cr/6x8BnXrTbq1nltdP05YnkiB81zGP488/TIq/pWoXMuoLqNzZSS6Lany/s8GBz/tMeOvNKGq0Ro1psT6dpcF3eM9/utrd2JRlTLY7nHp71yV00dxqN2zESgTeVAOcPGP4un6V1NtrCa/eNDb28ji4c7QDnao9/Tis/VrKw0icFbsS3LMFESDOzPfPShJvUlaG34P1q3MVvpKqJI0kaTaygsQcZX2xjjFeuW+mQx+HHs4RNAhlWQQ7vmTbkjBAH4180axay6FfhFYYJVvNTpycn6cd6+kdPjbWdJ0aeBnK3cCySRq/zhUBGfXGBk005XsZzj1Oa8beEZvEVi9xAxNy0aWwZ8AFA+SfyJGa53WDnxBGRAhW1QIZA3I2ABSD64FdjDrUGvanBpEdxJFbzv806EBUUHJOa8u8Q6u1zqF21rBst0uCqMSQXXIGffnNVJuSsKF1oazzMJZ3tbYW9n/rCitlgxqxpzL/wiNhcsCy6jq7vKuDwkaFR9Bu9KxIL+ZNY1KC7G1ooECxMMlWP8P1Arcx9i8D6DYbwRFPOzbueHwQD68/0qYvl0HY2fDemQ3OtSWjY3yMJY/myCqjJI9BVnVtelXw9YeRiJrqP7WEPA2eZhsjp0BrE8HXQHi2zku2EscUEsYVunzLgVqeIrA3+o31ljfaW2mNIm3+JiensOSaqPvEyhaRpahI+r6Oz27ZSAboXB+aQ/wCGKztL8MQeI7QyzHKwkymAkYO3k5HWs/wzqcr+C7EfaBam2iUORyXA6Y75PSuj0+OBdLa+t4Vjnk/dOrMAQT3/AB6UPorA7pHJeJ77b4hi1SzvDbO2my3wWMYCAZCjd6kg5Ar4w8ZXCQ6rd3Ee4S2F0HgQLk79ufMB9eetfW3xFjFp4cMUbyR3VzG0Mqg5KLngfhge1fIXie6W08fPcToBbQMfMhk6NIExhsf0rtw8nEmW12eaatdi8hlkZczyu0jMf4jXJBtoDD1/Wum1yAwW9lMTxcB5AR6bulcxIuyXjpnOc16q11PNmtdC8qBlLueMdPegSPLCgOCxlH3fSoWuC4VBwByKfYnLIoG4Bs/jTsRtsb+ubJNQlbooATGc9q52Jfs98yDIRuozWm07TXTM3KuAygetZs7ESg9CrYOapFJkbTG3uC3XJ7mqN9bqZTLFko3LA9VNXCAWIYn1FVkma1mbBBUghlPQikiJENo22X6Vp2EuzUFdRuIB496oxorzsUIxnO2rKBfthHTjn3oeugJ21Ps74NXovtAtWzklFLD8K9rsW8xAPQD+VfNX7NOq+fo0ttni3dY2556ZGPzr6S0+TbGOQcdvSvj61NxqSR9ZQfNBM6GByEAz+dX7e4YDbjr1rKt3JUdsjIq1BI+7nH1rP4TqXY3YrlDsj64ycnpmni4nZvlXAHT0NVLJfMYAct6itkbQijp6mtVHmWpSshUmIAJwCOMGpo7kNnJJIP51C+xjvJP0NOCrggdetdHKraGqiiYHcwIP4Ulx+9XG4AjkZ/pTFkVY8tlfUE0/eq/NjO0du9LQq9iB7iSOPB3Ejr71E74cNnqPWrkhTgpjcOo7CsfULpkhYAAkjAPpUSRna5N5qRZZE4JyQOMe9YGta9FaBvpxzWXqWvG3iKt/rAOR2rhtU1ObULlVDZDNt2YzuzUK1jSFPW72N6PV5dWuyIi7joe2PwrqNP0eeONXKEHvmtv4feAltdPhlu/9eRkjGfwrtJ9PjSA7UwF9aOS5MqiWiOY0CB1ugrHPOeOK9P0hPJiBZGOPSuE0eHZekkfePPGK9B0t/wByAeD/AEqorWxE5aHRWLbkU7up6Vp265GxnJIOeP5VjWV0hUAjYwPAAq/DdxpICxOenFetTsefK5uQExjbjj0qyylo22n5uozWRDfh2xnJ9ala/WM/e/GutSSOOUW2Q6hAXD8YOOOO9c7facJMLnmujlvfMHJ4xxVCVk+UkfN0OPSsZ2kbU5SiZttpe1cEYA6HOasf2aFG8Abc8mtOJgqrtRQnf/8AVUk0se0g7cfyNZRikbOqzlNQ0WOXcCvBBPT9a8n8feG1jimeNAAo3H3r2q+uYxnDKSvB9zXn3jK7ilifcM8HI6HNQ7R2OmnUb0Z8x6tpcgmc+XtycArzWGt/PYynLng9FrvLsKbu4RG3bWI9x7Vz2p6KsyP5a/Mec9646kVJ26nYqltGWNL8TGQJmQgnoK7HTtdDKCGHHZa8dkgksJV3qRg8c5rc0fW9u0hufrXNycurNbp7HuGl6oJNu5huU9G6mt1NXRVycDHQ14/p3iQjpIydOR1rYttfaZyu7dt9T0q02RyNs9NGrq6E5GD3qe11JJMDNcJa6gDGNz7TV2PU1hXKfMcjkVtcTSSO0N6EcjGAOh9aeLsSD5s4z26VxsmrTM5QEbeD/k1pQX58r7w565FUrXMpLl1N9rhEHqKpmYW+75hgk9Kzn1AZK4Ix7037QjLxknqMmnonoc0pIuSXRPIxj1J/OlkC+TksGD8cGqKy7mIwcj1HFWfLZyRnAAxRds527mTrAZ4WG7nGAT2rktQg2HOeCOuK7XUIQYj0yOOBXJajC20rxgAkk09RNnzj8brEFSiudhJ59SK8A1KNkQqMivpj4yWQmtEbyxnzPvMcY/z/AFrwbUtLI+RlOc161N2gjjrR5keT6ohRpCxzya5aUeXJgd67vxZbi38wbRkc4P8ASuBmbEmccd67Iao8WorMsxyDyyM8ilL8ccCoY5NrAnvxzSuwz06VZiS+X5seOp7VUkj8tiCMEVaC5IIOM8U6aLzFBzlh2pARI5eMHJqJy2M45FSRMYnCsOMflTpRntTQDSoYE5zUYj7HjHrT4zhyp6etOADMQRmi4EUcmDzyD2FXQmOeuRxiqLjbwFwR6VLbT7coeKAJwnXJpYm8hsjkVMkRJBGChpskew8fdz1oshm1pMn25yj4ckdWP3cDtVy0WGZ8Bvl5BT+9XPW0jWriVTz1+tbYQBI7mPlGOeB0NZPQuJpGOR2SVd6ywkDYeM16r8OvHN8Jo4JbknA+aB8FW9xXmry+dFHexqpjPyvj+E9M1a0+6ki1O38sgSxMGR16HvXFWgqi1OmF0z6v0Gwt/EQlZ5GtEjQSFyM+2B61F5DWEqQSETQl+JF4bHoRWD4N8e6ff6W6I32e5I23EHUq4HDL/hXXW9zHqVjsuwrxgfNKBtwe2T/SvPV4rlZ2XTWpq+H7tfltpBI7oTx1b2B+lT3E63t8HZgXUgMG9BXKG5vfDl4rPL58LHco24Ur6ZFdxpGowatLbsIYkZzgqQcN7HvWblyuz2LRe0yxtrgSzLIVeOQFATww9R7VrW8cOsIv226aNIFcDdyufTHvTbHT7fS9LuIWjb7S0+/zC3yhecrj8vyrQ0SyWwl+1x/vY5InBVhwcqRnPtWnI1ZwM+a+jOUsvDr6pKH0u9ZrgSYMDJ8vXjmthPFHiXQLqeO7tJGSJseZAjndj+8MV0Hwm0a4g1S9a2JKsqjzo84A5yc16d4g0qTT9H+0OFuFRtpkbDAknAzmtKfLUbjNClJHlml/GCG+R7e8huIrd1Mcr+VnI9Rj+tSSeLdG1G6tU0q8EsdsCAXOHHGOh5rO8U6Os3i+6jhjWL/Ro3HQKCR83H1ptn4Eur+TzrfT43kQjdLEQGPsaiaipcsWNRW53dvqkM7abcXKtMrHLhXHbPb8BWH8S55NU1YtHKBC6qVKtkDgYyfwqu9nf6Z5nmwGGKMf8tGw4H06frXPXb3OpT2s7qy2ZcKwU8jkdvWqjFpAlY2v7EP9mWk11cr+7LNJMc4ZcfdIHcY471L4Xgt7+/szan/WOwkfO4qARgY9wf0rm9fubuGWG1fzowoJaBj938B36V0/wnT+y9Ymulg3DaJMyKeq9APSuaUWlYp7Hq2qy2ul3DwQYCRovzBR3HP45zXFanI1xq4mVmB24UZ6gVqat4lDTupiUh8k7uKxbq6ex3OyhftHKBsEqPb8jW/LaPKTE3rmZodEtrt2MokMiYbqCMdfXrXIXmsXFxYIs1wA0Q3O/cn0HsKd/al3rEL20RVrePPKtyp78fgKyYNFu3uo4AHKghjICCCAc44qVKMY2RRNdXRgsLksxS4aZFiI+6yEEsc+uar6Hr16t7vDuwjJ/wBHPIf0NSePdZtxeadaRwI1rHF5hJGCsvT+v4+1QeF4beTV4o7y5NthxtKch2xkCoqR0GldanZTarLrdlwjROjLIu0DcpyMg+nFN0HU4ZLvU47yYq15A4hC8EcdfpnFNn1iaxuoIZ2hhSTISPyQCq8j5m6k9a5y5tL2HXNkwABIiguAABszkKx+ueTVJWVzP0NTTNOnsLuznWMCG2xu+XnjqQaxvDn2O8vNThF2lxZ3UrJyc7QTwDwAfpXXXF5Le6TLA+77QHBLk5AUDoPY1594e0ph4rtomcRRm9QRKOqnOef8aq/PHTcqOpmeNtOvLbUoIGuPNNjmEOU2gDJyAO1aHgC6g0zUppZZxI0ilTt+6uRg5HrVPxb4gEni/wAQWk0Qyb6RYt/GcYBGPTOah8HzNG14GjYkuYSxXtwcf59KxrR0V9zTpY5/UbH+xPGd5BKnnxnDLEwITHb35pIbY2+qQThTydpAHG08HP0rc8WxQHxT5rmSZ5LcIF74Xgc1qeHvD8mqWiRNEcRglXIyW9m/xpydrXEizpkWn6WLiS6d2NuxghKAyCVuoOPT6/1rZ+2310YPtKMrum9YguFI9QB2qodFWK2fYihIBmRkOWUZ6471qW9wtlbWEyFpHtojEZXztKk5HXjPFOytoTfUY9p9nNleyAee8yqysSxUH26VUuJbq4vJZ0B6mJ4+yjv+mMit7Q5G1FTcSMFX76kL2BxnHeqc14q3EyLIqMrEtIgwG9xVJ6XsTd3OC8WajPpl3pkcU0qwK+UP8OR0P/66a/iC61+8iu5iscrKUfDff54btiunttM0/wASXXlX7yTsjj/R4m27h67iOKqeKvDOm2OoXk1shFvFFvgwTllA5Huc56f0q7xnsVpexk6heo2nQRTv8iOQgxnk4HNVlvCbtLFJ91zjDbuoHoa5m2ne6uJw5+QYeIE8j6/rTZbe6fxHHMpH71QXkBxzx+Zrnns0Ue7eGNTv9S8OW0HCTWL4AL89eQfX8K6jwtryHxDf6VNZMnl24urhw+5T6bfTr0rgfDsqKUmVGF1ZOPMTdycjvXe2tpax6/fXNm8kFzqcSLLIT8ibcFQPc+/FZ0XpZo53ZaGO8VuHnn+zM5SQmQjKGT0/D6VA+nw3SNJdbIkVzsQMRhTwFbPU+4rV0qYXt/q0IQG7h+cq2AdvAOQfrnjtWTHqAHi6C0u8NE1u7EkZCtwFIz7nFd0n7tx6WHy6Wx1jTppQFtYkaKTcc5Qgc/hiuO8Tagr6hPFZq4toRsSAjaH54YE8/wD6uK7TxbFdX2hM0MqobOEq4HDFCfvcdSM1xemanDdWoW+hFw8LeSfMByfTkHJrPZXLjqYltGCJbeOfdPuWQCQDCeq8U680tvtSiSQ+ZtDNjoAenPc1pnQbaDVZpTE0SRsGYxkgHPTHr9KW+3JfOFmE+/5gcAAA9uKzd2/I1RiQaXvuVV3OSMhfatGxwLO6jcfvM/KD1IqrpWp2EmqmzurjgPn12j0z3qa+lNrqcyHGMnDdvrTS10GzptDljsdJiI4VWVR9T0/z71dutRlknZCocqm7ceNufT3rkrC8KBjLueIYXcnOx88HFbWrzfYrW1eIm6klOJJRwM/0oWkjFrXQdaLIFvHwSLjiTOD17H8qp6ezaZdSB8MLlwoz27Dn8Kr6Ybi6nlKhhlufQHFa1zp5vL2zhA5AyzfrzRu7DJ2u5ba7uLfAPlOYyAOWPrn9KdLbMEwoKneHx0NWNUsp5b3zwVIwAQMAFu5zSI+IUUthzT2egK3QhaLhYDJ80vzKuOOBVEw4ONqH8/8AGrMtxC827B3wyBgD9Oh/PtWc91JvbExAzwARTKTaPoHxFp0eorLIUzJGeMemK4iPThExkVgjNlAT2z7V6deIBHvVhIjLlSpyMGuAaxA1QwmQRJt3AyZxn0+tejV02PMpvobekwJpOkp5xfMvz7kTdu5xzWP4gnKK6qCzkk7R2z6Vs+I510/w3aDPlSyIR5gP3QTgY9TmsJgksAuDIq+Um0hxnee/FYPmZvFdTlb+4Nxb3kkpCLZIHlRs5Cn0/KqvhW0TSvh5cXd1ugOo3Ru2LjGIkJCcH1BqfU7UXksVlbygy3soide7KeT7YGK5H4n+J7PU7200OXU1sNOy0BkRCwVEHXA+8Se3ueaxndGkU27HOeNfGOiXFpYt/ZRvCZ1kR5JPLjKq2TwBlvzrvtS1yfS/DGt6/BOI9MsLNBb265XEr8D68nr6V8/+OrGOwhthazm4tllEQIGF+bgEDsTxxXs2uWzXHwMvIGYQvJdwZeQ8Aoo4/SsLJrU6pRTSPOfFepXOpxRNE4NlZkGJCmCjsvzknvk55+lQ+HtUGjM9yI4ZZipwjpnccY6f561Np00zaZrNjdxRxQwKsyOVJMhPGw5/E8Vz2nzDULsMhV5G5wOqD0NEpWtyjiraM6zdFcXrTKoVbiPLgHaQ5HT0ABqzo2oy6FfRqg33BB5xkJj9c1T0C2N1c3EbFvkXcDj060o1AHVYtkbkiX55QO1YqpI05V1Ls8h1BooLhQULMC8S7XJY5yT7U/UL8aFrkklqBDa2I8uKQdG4xux1pvySavPPKP3ds5JH9706fyqDxVpk0yRQFkeZyJZWPB5GVBPtV8zcdWVGy2IYmWzIt4po5HdTKSucjPPWmaXFPrXiGFoG8qO3Uyz4yRsQfN+J61SQW1tcgmQzMAELLwvHpW/pFvps+mRzWpmS6kkxPEMhHiDcgYOcnFZ35tGNuxuNrcVn4YgU2aXNrOz3SYYqNhPU+pyDzU0NrH4q0+1uGjKWmA7RscoCfukflWR4lCpez2drbPDbwr5McchycehrR00y2M1jYW84jl8sNOrKSjE/wnPQfTuKuyZLS6HP+N/Mtdblto2V4YYhteP7pz15/CqWkaI+oxrK7GONVLOcZZvp61pX2rPpN7c+XBbX8Mk+Ct0Tzg4wCKb4jv3BElugtl4LRQn5VPtjmpV1sPskVb/Wp7iYwuqohjCKVB3AAYyfwp1/rMkGk6TbiZibJyEccEZUDdn1681Bf28OnusE05kmlVZAynOMjOM1Iulz3tul0E/0RAUL47jnp3NNSdxNRsbmjQR6daXV1dF3trpDCWKg4Zhn8zjNO0ff5y6g8Jw8DRxFsEbMEEj8qp2eqZ0oQyRNIJ3AVcElGX/6xNN8OGWa/MAlMSqjhd390Dn8aVjNxbVxl9bf2zepPDHItumQxYk5A6fgK5fUJWvLq4dVwAxGCea6zWNQfS7c2MQUE/O49Qeg+nesKztAbu3nkX/RoplaQnpnOcfjjp3rX3b6jT0M7SrfyLhrhmOwpwFYZJx/Kt46v52jWyxSSQy8mRBkAjtyKz9S86f7Zc3EYjeeYyLtGBt9vQcVT89xZxRYwADyPSs5jv1NzSdTlS6tpoZZFljOSznJI9K71rSHxBp0eq294tiqOBchx+7fI4GR0JIx/njxz7dskG0Bdq4+X+temfDIXOveH/E2hoGIMcV4gVgMBSd3881CajIqb906rQtLtLi5eZtLZLjLeXNubAjA7jOCevOOKxPG15baTpNzo1pAsMdwhaVU7luc8+laXjbXNVEEVnpsTC2RF8yRJF3OOwHPQYPT0rhtUh1S9QyHLwKRlpuSWPbNa3aVkZJX1Mez8SHRNGl03TrbyJJl2G4I3MvHO30zWVBbLJNbtdM48skyeXy2Af1Nb0yRPcxQeUIJTgGbHC+ppNM09JNTuHYI1ogw1wzHax5xx2FYfa1NWluyjqWmXHipZGsbSd7eUEKqrltv/wCqvb/Ct+2n+EIZ40MOpKj2yRZDMo7HP0bH4V5Zd6beNFbvZTkWokUPsOF2kjJx9K9A8U6pb6Fq1tbQ5FqIAi+Yfn3AAc5/OuhGUvfsjmNAlkGuatayO0JRHjWSSM4jwhZ+Md+gPTpXL6dcRQyXEYZpBuPll1xu967vS7K81i9t7e6Z1ivZTA7McHZg7c57ZxXD6jaCCdiJYkRXeJg4OcgkY/Ht9aLX6DSd7HeWnhexktnvYizyTqobk4U+v19655dJuLmS8s53YLFJgLnOcc8V1c80mi61DYCMRoLdFufm+XdtyCPf1FZ+u3sGl6hF9kjCMYjiReVJIBP+famo6akptMl0GzRtWmvZo2j2oUhH8O3bgHPfmta9uFAeVvL89oxEXJ7Y6VzdtraiB4zNkSSq7EdVx1AHfkjitWALqNk9zcbRDFnezDpj+tSrEP3tWYWrpPpDQW1oreRKuZQemfUf4U7UfEb+GfDlreumZpp3iQAZB2gdR+NJr8epx3FvFbpi0ljR42kb5XDcqD9axtajMWpadY6pazzSSktsSb93GwPpjvxTcddUadCX4l3rWPhXULh2DXd1Z+bFKFwd5IwB29a+LtZ1NZri8a7hd5I5GQEtkKcZ+Y+tfaXj9oT4L168uCCumxBbeGNs4ywHy56n8K+K/GVk1pqGsXMS74Z7xmVO3zAE/rmu/DJvcxns7HAa/cfare2HGIo8DHTn0rnWAkhzjBU4rf1wGK5WMqEbywdoORWBE5WVgc7f516yXKeZJ3Imba6HkHFa2nYW3lmGDsH61mXAwwAHeryxeVpJJOGkYHHsKGriWhZhkQSWzkFhjkH+VVNQTbfyqPuk7wKIHIiXIyQciprkec0Dt94cZz+dANmfOcozZwRxjHNUpiJF4PzL+tXL1vLmkXtnp7VnOPl3KcnvVJEsWOVklBPBArVhmSSddwwcdRWTEfNPoc4zVxvkEeT7UXEj3r9nbU2stXltyRtmAdWH94H/AD+VfXWky78FhtIGSD1r4K+DOrfZPHGlxnIVmKk56+1fc3huZHt0GS3HBJyfzr5nGJRq+p9NgpKUDq4XLLgjjqp/nWnaKNu7J6Vko6qVUHIHer8MrMem4n9a4kehqbltLtAIXmr8bgqCzE4HArGs3dpNzglSeAOwrTVPNZdzkIP4c9q3ibK19SyreYuegA5qxFPuIVguOxNRuqRrgEhTzn3qBRGmW37ge3pXRfQ3TTRclgB288dye1M2EowQ8g/fBxg1VnvI44gFYkAdz1rmtS1ySNyqEgDtUb6jjBz0Ne91L7A20SGR2OCc9qw7/Wml4wzAHPHSqVxeK8WXKl/WsS/uCgPUj+VZy7obVtGQ63qKPlcAnON45qx8NtG/tfxBJNIA0VsM+uSeh/nWOlm18wY5Kiux8AXKaY90CQryPuBPfAxj+dZO7WhEpaWie3WMS+SBnjGBt4qLU5ViiIzx7Vi2fiGMRYBB9/Wqmq+I4fKYDuOPTpW0LJamG5Na3ojkIJG/JP4ZrprbVfIVMn0OAc9a8aTxUomYmQMwJ9iOa3dO8YKVHz9eOtZu6Y3F2PXotSVgWJwcDn19qlOsBsAnIFeYx+Kg4wJOKuR+IFYgbs+tdMJtGLiup6ZDr6KMM5yemKZca2FxtIyeh7155LrypzuHSsu/8XiIgq/zJ0IPQ1p7SQKmnseov4mVIz85yB68VRPi9XkILjBOeDxXkVz4yXgmT5iP739Kw77xxHAcmVQq/NnPSspSl0DkinqfQsPiwBQ24DJPA54qnf8AjiNUIEoHrg9K+VNc/aK0vTfMhS786dePLh+Yj8q425/aMW4Dfu7uJe5cdf1pKdQ0jRV72Pri98fwsSPNHrnNcJ4x8dQizlbcTxxz1/CvA7H4uf2pkWscs0h7bSM/nXW6Jp95q9xHPdKzIDlU7A+9KMm3dmjpLc0dCtLi6AldW/eEttHv611MWklY/uj5ufetnRdBCKWVW+UcY6ZrYSwG1tx2Edz3otzu7MpSWx5jrnhQSq7cDH8OK811XTrnR5y4RzCOAQCa+hNQtQiMCq8+ozXIa5YLMrAxKQQe1PS9mKLlF6Hl9lqnnRhi7Y9VP9K6LStScgAtjnnFcn4g0SfRrh5rUfu85KrSaVrSzIPnA9frWc1yu/Q7VP3bnqtvqu/GJPy71oJeyxx5WT73Ue1ee2d8Mcn5c/hXQ2OoGRRkkLjBz0pp32ZjJ+Z2Fnf5UBicDqe9WBqjJIiZYk9+wrnLe6BCmrKSky7s/L14qkzCTdzqmuuAF+Y9yWxipobve2Bgt6VzsdwzBWyMdsmtawf7vGCap+bOdrsbsY4HUgdBVxbjbHyOe+0VTgJfA3e9TyOI1JJ4qlcxRFeBhkZB+tc9qahEYltzEY6cV0Vy6Mi4J5H8Ryawb9S27IOOlLqDPD/itABp/PA3AEdTnPFeH65EI1LnqDXvHxX+eHcSCQwz6V8sfEPxrFpc0kC4eX7pGelenSUpJJHJWstWcV4/v4zdsgxu68HPFeeTZ7+taGo373k7O53E9zWe5z3B969GMXFWPDm03oNVivvj1qVRv9B3OahUEAknHrTk+UEeveqMyaBssB261cjOGGR8p71QA25KnBq5G+cHOe1ACXNvsfHXuDTthcKSMHvjvVgRmZGJ79KjiQq3PI6YoQFKT5XyO3WpQAu0+vNTTwhUYKMHqc1Eh3RjA6UwI5gMBlqBk24x165q3sLK645xkVVKlVAPOetAGlp9yFUKw3KatSxrjKjKGsaJyhA71r2s6GPB9e9INSBlKYX+E8itLS7ohvIckp1Vc8ZqGS3JGdvy+goEZVldDsK/rUy1LWjOy8NyJ511p1wMJLGdnGPmqSeCWzEEbIVmhOCemaybS7PkC93ASwEFiPvEf5/nXW6/HNqENnrzTLJHeYhIDA4I6HHbPFcv2rM6ovm0Ru6bCbpI9Qs/3erQgB7cnAnX/wDVXt/hy8tddsFksrhl85QjIR1YfwPXz9omqy2Wq2Mb7ldNyvIeB9DXptvKfDF8L1MizuyGbb0Deo/r9K4KqfN5nTDXQ7S71W4geSyvo3KKfvSAAr6Y9aNM8R3Ph7ULa7y0qQSByqj7w7kCtOOKDxTYjc6SuwPlSjqDjpn1/wAa4qeOfRL77LMxdH+4z9j6ZrDSpE1S1se6R+Ire/Ed9FJm2u33Jznnjj6V2fhS2TULK6s2mUXBlMkXZUUISfxNfO+kXdxZW8Uh/wCPZmIKDoG9RXq3hnxZZXmnMJvMtp0XCyjkMewNZK8HpsJpbM734ZeJVubW6iCiM3GwFQ20Lg/McflXqHi6exHhyRppS1oUETTKM+Z3wfYdq8z+DU8T/DTxDqOpQQrP9qEuFRUDA/dXIHGST+lHjvUrqy0uISMzRXsJKQyjAUHggj9M+lbUlzO9zD4mPvLEapfLcBVaaSIQ71PylVA2gn+nat/TorjRE0qzhZYbqS3MtwrZySGwApHT/wDVXDeEdR/4pq2keWNPs0xRld8M5OABj04Fd9YWFzbsup3qS22zgIUBzntzUJ88mW10ZD4judOuoZ4dV1FrNdgR1VN+/nODXnGs+JbL5LPSbVoYEXb5rncxP94e9Z2pXD3WqXUKSncLhkdpD0Oazv7MniYu/MavjcgOD+dbX0sWlodFpejS6m6XDSfaHzyM5YAeua9F8N3dvYW8lvK4g8wD7/r3xXI+CNPWPUYpLlWa3kYZUMevYj/CvVY9ChishcFQWkyCSvUVzpOU9SJWWjOJ1SzivNfitLeVJvOTdkEEEcfl1qp4kuIhqdna+Ukzyv5MYc4OO3+fet4WBhupp0xGFUpGSOh71lw6FJfX8eqzOu6wRpuTkDA9fpXW9NQWm7OKeC9+1TRRxtFEZNox8u78fT3q6+tvoaCCOaeCcK2XTGXHTvUWveLbi/jCwhIw33T6A1gmKR4P3rlpFOMZyTXI1rds1auTXUZ8XajC0U2LhsAxycYxjn610ltpyWN1b2zwi6uU/ejOQFZe9cVqANoDND8kqrkEV319dW0/hqxlkuDbai0aoZ8fJIPX+lXJ6j9DHv8AV5ri8ikutjShGLKDlVbPGG+lY3xFu9VLRSyL9jgmiRVVScxkLjJ+vXNRax4d1HUIoo4IZLjMisZIemAwz19R/OtqRZPEWoataXQb7O0u2F5SAyDAwuenFF7asWhT+H/2xYJPMd5XeJ0jQP8AebHG7v71s2dyyapot1cW4L6e/wA/k8b+O/vz+laeh6G+i6ld3Vqilre2DR7jtUsOpz+X+FYtrNc32s2aOVDbszAcqqk9PrSS5U2QmjkviTp7/wDCb6i0bjLFbmPuxDrk89OO9P8AAWoyCTUIvsq3bQGOTYx2hh0bPf06V6d418PQX2vXMlpbC8ggi2l3b5kcD1PPTFc/8NPD1r/ZfiWCCZLa+kaNxcTLnYFb5hjI4OauraaTbK5tDk/EGqSad4l2S2cNw/lKyOXO5Fb5gAR6dPzrvvCeoHULf7VGWgigAa6hi/iGQOP8K87+IW1PGmn7NpP2cxllBAcDB3fpXeeA7mTT/C2q34hjWLy1i3ONwwxzuHvgGsqqV0N2tojkG1e9i1C8LARx3L/MvrjjGPoBW4NQuNW0q3tYSIljlBkHfBH/ANasC9lSW87EHLZA/wA+tafh4zrrEkEaPMJoPm7gKOeP50VXZ6C9DqLiB7XT4RAxEccJLBOWByc5/DmuE0/XTfa8Iss8LNsUHnk9+a6zXbBLnw+zxXYiA+YqZPmI9QK8str17K6gnjlETi5AUg9+1O6cL9Rxvuew+HNQh0t/NgGJQxQll/ibjp+NOn0i7htZ4ZEEiyFuDwYzzz7Vi6NcQ2d3G05aW/kfcy7/AJQDzyPWuqupJxdXNupZpVO2RD9wk9s1FOdtCHvc8gh8O3H9ruwI8hImKykfKwxx/KnWmlo9/DPeSqRDlkiDdW/CtDX5DHrt1FGfkyAeygelCwR2yxkRgrMR83fFazsaK/Q6Hw7qbLdS6hcRGNLgeVIc5yPcfjXbajrCtZ2iwTCAfJHDcRjllBzz68A8n6V5zZtJJcW9hIpWF5lWQgYC89a6+eM3drJGpKfYZAXi2Z3r3IrHW94kTj3PSJJ7Wa0a+kT99cQBBMo2Hg9/bI71zutW9pFNbanA32iQq0AKrlQMZP8A+s1nO9zP4eln8+Ty2UBIsZJHZTVHwjoclnperXt20zmGbEStIxVF2bsEE9eOv1reF7EKNh2myx6j4plsb+K7htbizDbwSEwCWIIH3u3f8Ks2GlpNaNcW9vGt0ZSArcMFHfNct4e8Wa7r3iHWrWW6X+z4LYTWscqA/MBwoPGMnjv16V0Wk3+oNHvmljikitJjNFkbxIEOAAB0HFT1s0Vaxh+I9Yi0W5FtcJuyPMM8Zyu3pj881UurWGyk0uRoj5F1B5qqfmKnPCufoP1rmtNuJvFEulJKwHnSYmgAxheo5+vX613/ANmOq6H4kkgbyRZ3cVsiJz1A4A9Oc/hQ/isirqJ5rqmiXFrrM7QKZBL84lXlVyOAMfyroYoY9ZSS2CESwQfK5z8zAdD7cVtzWdxpegQxiZoZGuCjso2lgduFb8c/nWHdakdI1CXyY2bUoyVKZ4KnqMetVZvUfQn0rTQNJmiSdZrs4YnOAhHVferWlWFzK1pA8pRVkYTOPm4x2BqxceGubVw/lpNH5yg8bs9frg5rV0uzt9Ehj86VLvJOVLEMB6g+tZc3NoZ6o2NNS22tHBGGmX72f4qSK0S1u2VyHkJJ+U5B9xVmzexkiWbT1Kqcs2eX98j096i0xIxNJNJIC7MWXYc4HatY3sQn3JpEQ25C4Yevoa5u6Ij8wkKV3DqeBz0rcbeVdFUbMHOe3vWZdLGqEocuSMhulEpaWKTsY15K/wBtnxEypJH8gY/XJrA2xd2571t61aS3DQyLuIdiuc4CjtmsttCljJVmIZeCMmsbo2Uu59B+HvE7aY8iSIJLORSrqeqMehB7fSp4dJa8uI1zv7g/3q5Wyt98RLHIzgqe5rvfCLGWKLzs7kblh129hXpRd9GeZa2qOf8AFbFxbRyYaOMiNR0GBk5/OuT143H9mKLaQ/KSwBXGSe4re+I8Biks4nOftKyPtAyAAcVyFzqkltpjws7yRKMYJzis37u5vDa5naXevp8Gva/JtM9pbC2ttxIxPJxu9OP8a8Gu0luNYt7Z5DL5RA3sOvI3H6mvavG2fD3gmHTot737MbidCf425X6YHrXkvh6P+09Tv0XJktFU5xwWboCe3fmuST55JHbDTWxl+NbiKbUtRsYjsjXEsLAbgHXlFLV6d8Wrr+yvgT4ai5V9VvFnlVhgjCgMp9sk/lXlfjeLy/EP2BMfOkDoVHV2xx7816D+03qa21p4Q0a4Vkjg0sXEgj/hfO1uKtxS0B6tHLCWefwDo91OSJpbuZDMVwZI1ACA57dap6ewSTdIRGH+UKq4+prpPEPh290jwH4Ot5XiKT2q3MbDnbE3Iye5/lWDpcNv9rDuzTwpk7m4BbHAFYSXQ2S1N/RHg0+0vjuclIick5JJPCk9utZOlCO71ASSBufvIW4J9qvafp1yLDUiwIh2rKJQMhucBR79fyrU8L+Do7zxNpkcl0B5j5MQYZPt9az5eg9FuMndtFhcSROzyttUMOCKktp45tHv72RDNcqFhhGM4Jz1+gB/Sqer2dy11LECZpJZCxdhgKM9hViWA6etpayMA9yw2qVPPOP8afKSlHqctOY98VvENtyzBUBHGD1Y/wCNdFG7aPjYcmJMRyZwrN9aLxLfTvEU8ZAMFu7wlzgkn1xWdbSrLHNPIm9IycK5IB54FVyrZl9DZ8QTS6hfxIHzITFLI0Xowyfxz2qe0ZkmuZMyExgyucZKxj+dPuJ7hUs2i2QwzRAmSFBuRhxhiR+P5VdsVjCNEWeeKX767Rxxzk9hU210M7uJiavaxS3NhdKwuYZlaby2G3kngH/61T39i9nb2xSAtcO6lgx+Uqf4h+tVPET51AfP5oiCxwqwyB7f0rqHjlurSFGZmOF+RjwuByD/AJ7Vor9hNt2Zw+uwm/v5Y43ZiuMbhgr/ALOa6F77yNNls4wI7W3VWJY8sxHrUCxG4u8PGiANn5eje+aTU41uLWa5t5Fe2urj+M7drAYx9KEkgb5rIh0u+hhV4rLfJ9jzdiVc/KzH5sen1q7olqYXup922GMqwZMHDMc4NUvB1xb6Jqk73LvJbTr5U4Tq6Z+79M81dsLWFvEV7aQrIUmHmxEuBlff6ULUcrRdkVfGTmTWri5eRZrqdgSq4AUEZA46AelULuCOOwgO8M5Odnp7modRuAbxlUK6qdobnPuQKZdBTbwyo5PzFZCf4am1x6NEdxfyvamzZ2EMnysnZh6H2qB5yyqvyjYu1QV4wOnPeqocLO37wSL29D9KexMgDc9+McfWpaErFdFaa+KuQM/MWA4A9PevVPhlHLY+EfF2tQnyJ4bWOKFj/GHJBHv/APXrzKDM0chDBcqRk/1r1a70CK1+HfhoR61/ZFw6tJMPLLiRt2AG9Dgccd/elBe9qEnaOpxH2W/e4tbhmaO5eLcjB/vDp+Wa6u51aWUxLcMN9vAo2dctjlgfXr9KZrutRPI7R6dbpa7hhurkY7n0qjNp/wBpWEwTLa7vmfzgX3em0jpnpitboGtE2ZSTGa8uJLxmKb9oxycY4q1Fq66fFLFp0wWUAZWeMDPrwcirutaW1oWExjVjtOxT7cGsD7CLxJI0d4p8gqxX7p9jUqXkXozvvD+r2WuwLDLH5UwP73anDHPQgCt/TtKsPFd4f7StFnhtHPlvKCPu/wCPSs7wKsWiGwuNQO5IHBcjG58d/YU3wr4mFtPcLcyRCG6vZGMhI+WJuFA9e3HvWkWjjm7P3TqphdaskU9xJGkkUmxYdm4eUv3SCMdu3b3rg77wFdX93aApE1vDdefNKW2+Yd2cY9K7TW7tbF7qKGUqI1DEsMcewri9d1m4s5obdLkGS6gMqyIc7eQB+NF+gK+6NDWtKlvtXlaRQyF2kVi3vxmsfxDpt1JA8+4STcBm7DtwOnSmHUv7P1SVLgtPKsSq6qSNpxzkc96pSa9JbXjJLMJYpEL5bjyx/jUa7GqukbFvpkSaJNEsiJO2Cu49OOf6VZjnhtdJFozkrdx7+FyrYyOfbrWWyfYZoJZZhtnjV4lPJYHoR+dXJ9NuZL0TbDFEUA2j7uR/LPp7VDbeg3dos22ntqN1a7dRhMaRRwxpcKUywGFGcEYGPTmsTx9pi+HbjctwZdQEJmbAx3/hHWuk04RxXWlTMio/nAsrHhU6E/X+VYviK6S48YXhuUSfS3kK269JGReg3enJrSE+7Js2zkvHdpDB4ZsbSKV57y8QTSIwBIfbnGR0AzXyz4jS50/4b2F5cWzNeSeILu2mLE5RSqmNse+Dz0PPJxX2k2hW+r3V1LLDmGC2eSFZclo1C8DP8R4xXyB8RL+9/wCEPvIL+NZrf7fDqETy4Vg43Ki7h2G4jFelh7XuZVEmmjw7XH8y7dmcyEgHO3GPaufA23DY6dea2NZRo7p1fG7G4hTkc+9ZMaGU8fePFemjzXvZEyxCbaem05JpJpvPZ1X5VXAU/SrKgQW7g/fYYrOh+UEc9KW7Je1i7ZO0luRnBDDketTXJOAM5zz06VRsHKb/ANBVqec7FfAIBwT6U/QE0RaiguItwPz4wc1jRqUcqx29vxrXm5Mq4425FZDHB+bPXrTEQoSjkHgg5zV8DdB1zxmqsihiCOcjp71bt8FD1z6UMVjY8IakNM8S6ZecARTKT+PFffPhK622sWCdrKDj681+dVvctbuSD8ysCOM4wc193/C7U11Pw5pkxPMkSsQTXg5jB3Uj28vna6R63BKGiwFG5ur9xV61vNoTBA5+6ayLZtqhVHPSrkBJjUsNvsR2rzF7ux7a8zoYrjEeUzu9V61oxXZfBAPHr2rnYHKA9/QelWkvBIAoPTnFaxbsaLyNkzlyfmLc8HpgUgdljBbkD0rMW9CggHaV4OfWmyX5ZWY8Z7Z4ra7T1NE3sOupMsVbJOOBWPdIC7FVyQOcmrUupB3DADcBjFZF7f4yTjdim2trGyk1sVrsneQOnpVCTdcnyyODwMVHcag0j5HP06mtPSLbL+ZNyxxhc9KwnKyIlJokt7doItq4Hrx1qpcTS2LeYp69QK6E2hZM5K+47VnanbBoz8mD70orqZRlqYs3jw2fBZsetZF98YrBGMck2D04ycVleJtHkZWZRt7kA9RXmmtaJdrI2wkgjjI6Vp7Prc2STPTE8a2d45aK4Vs88Gr1v4lKspWb5fr0rwxdPlgkDDMbj+JeM1pWepXlsVUzMR12t0rRU3a5LTWqZ73Z+LNoCsxz6d61Lfxe2cht2fWvC7TxVNBxJkZ4ZlPGPetG28SiX94lwN31xii2l2jG76ns0/jQrGFZwSefQ4rm9Q8WsWG2QjHAx2rz2fXTIBvm4zk7jXP694kZ4RbWeSzNlnXtRFdxu6Op8RfE+OwJSJzcTEHKg8A+hNed6n4i1jxK58+VxFj5YlJAH19am0rw5JqEx3ws3mdWI716R4d+HLuiAxHAPYcVponYl+7qzyey0G4llWPY2T03Cuv0n4fyXRQuhGe2K9n0n4ZbVBKDPuK7bR/AKLGGKfd/hI7U22UqltTzTwf4CW0aMeUx6c46V7LoOgCFPmQ5HPvWpovhYW+xo1KjPeuwsdGVVKsnQ5yOtRytSuKUluZFjp22PJBwPWn31iHZnYjFdHFY43YUqO2ap3lsArDuPxxWtra2MeZNnC6ygGVGQPzwK5q4X9w8ZVd27JbvjsK7q+sA5JkPJ/ujJrndQsUgVgxI9BgVLp3K5rHner6ctwjJjJbgZIrynXNGm0S7aaMAQNy+OMH1Fe339oG3FQxx/ERiuL8Q2CXVrKrICCMVCjdNMIyad0crpd55qhQw9xXY6PG7DmQqPTFcVp9k1pOIjwQOuOtd5oSFQA4OO2e9cklyy0N3qbcMXkpjserAdauWMqzCQDBKDOR3qa0hAVVkUKOma0bexWEkKFUEbvXNaqTbOaUiCGJRjd2PWtazQeZkEkEDgdPrUaWxByevoelaFsg4wMFeK0UUZNpmraqI0T5cg98dKW+iE0JUHn2PSnWilgM55HTtV7yg4Abn8KtbGS7lBISIeQCwXgkcmsW9XbG8nVCx6/rXSXMIEeVbj0rmdVISE9SvJx6GkvIGeDfHXU4dJ8MXt2PvwoSMnOTkf418Ca/qEmpX8lw/Jkbdg9s9q+1v2p7pbb4a6s/8fmxJ74LdK+Hr3iTHbtX0OHS9kePi3qVpMZ61XYnvUzcrz96oXxuwPvY61seYKo45OD70sZPtxTd2U55IoQ4PvQBY4Kg9Kkt32vg9OtRJhlIp24IwPXHtUgaiNtU/3McYpZoTDtkAO09/SmQMsirkn1q0WEalWJKmlqNkDIzqGwGyOtV49isykHmtBIDAfLYAxMuVI6j3rNvIGjc4HC96okkZYyOGKn3qC5h2AsDn2qRkHlckj3qPcWjG3nHWgCFFAbkZNTW1yVBXAAPeoxI27p+dOTjA257+lFhmpbXxXAJyvv3q8Yg6715GM49Kx0C9+B9a0ra8jiZSdxPQGptbUdyxp0QnlkVyBgfcPeu28F3H24S6VcEKk6lUL8bGA+UiuSVo7iRXVNj4zgdD6mr+nXTpeiSJAh3Zzu/UVhOPMjem7HVKzzx2MwQRy7/LYFskup5JH8I6e1ewaHZL4p8LXNmWaOeH5omI4VgOQRXlPheeK7vL+C7YeVMBJFJ/dkx0Ppmuw+GPin7Pqk0MxGyTEaKSVGc9RXmV07cy6HbFna+CptmjPZzM0M0LEoem2TP9a6JbGHxHpl6b5fLu4pF2Fl+Y/wC0tZOu2PlSiaNTDyDIv3WHqcexrtdKt7PUrQpHGVvVKgBcgsP7w/z3rlvFax6m9upy9qCsgtZ8KSPlx0I9R/nvVvSpZra+WBpWhtzlt/8ACTn7p/xrfutHjs3NvdmJpozkSKeA3YZHft/OqUEEGpSMrpyeGR1+6auyaFsetaBqZtPBy6PO72cF7Il0szISsqqeg9RnjI6HrVj4k3/9swSW8c4uEVlaIsc7U7AsPyrnvD7Xy21hDcXTXEcIzGd2DFz0Arc1tUu/GOsTWEoi3xxnay7FDd1IOMAkZH1rSnaCM7K5haBcWIEPmyJINwBRecHoTzXo+oaovkxJFeG7DlRDIWw6hR0P6c15Tqk93eQ/bJ7RVt43aMyxqF+cHGMfyNQQrMQk9vdPGbdsgj6Gs7cj5kU1c1tRs0mN5PH+8mmnZzGgJyx64Hau+tNCNvo9jNqNuI3nhGxHbOWHGT6cVyHh+WN7LetsWvSuTNA5DK+euP1712Nxbxz6HaQy6mZbqD5ZDOvQHk89/wAeaF70hSl0L3hVZEtY3hEcijIZWHPHvXSajeyLd2cSZVFhyyZJGSe/vXOeG7iy05HjSQSxhhtmIwHz3HtXVanYtfXFqF3BmCsWHTA6UopJ6mT31OD+K/iyTQrVLO13wy+VunLpyjH07Zx71P4R0HWJvA+oajqBVoNUhSKGfzucEZww7enNaPi7RLbxdo7NOge4UvEsgG1gR6iuluLyS38K2Gn2lolvbLapHM8YOJJVHLD0zj9a3tzNLoVseD6zB9mkdCu0odvA5FPtgskUhPHlDcSarwSS3EkjyBpPMG5d/r71PPtDJCoJkkHT275rnqJqVkjaLaIbjyLqWO32gng8Guzis/N06KOZRsClVXHPH9Oa4q1j/wCJnDDG5aTzB0GOAefwrtdW1CC2uzcx5MSNgY96yT94Gc9rmuX2kQW2nxTOvmAtJKfY8AenaqFtqUkt7aW14FmhaQAMTtIckYJP413s2h6d4gmt5L8PHhNqqi7lI6kkE/rWFLofh+3v7kx6l9tgXmNnQgs2cbQPbA5reVnHQm9zt/EWp/2XrV5oMrOIZFgSNl+bKmNcke+c/kKxNb8ZvpGq3NlYRxwS2eISdoPmAD72T1/pVS98Wppl3ZQzW2+WyiASZztLPkkKcdOfxrP8UyW99Na60sZguZyBIgPIbvkU+aNrExVmFp4+vDqOLqd5IJpNoUAfuyRjI96seBdTmj8dadp13ZRQxahFPb3TIAu49VOOxzn8zWDFZf8AEyszHG8m6VSQuBgdSa7TS9JLw2WrCIC8sbiTfGeCVzxn2x/LrWTd9EW0ranI+OvCk819pt1LEY4rKQ26AknMecDJ79BW1aQodHutPg4MttIUB7Oozn/PrVnStR/4TDS/FochGtrsm1L8ZQ4AXpg4JPvUWn2DQTW9vcyp5rh8PCecEY57YGa0clNK/QSv1PPI7NkiEOGaYoAkn8LGu68OaKbfVI5wys0cJjPmn7pI5BHr2zQfBdzbG1ed4WaKQSIyuM5ByK1X1XydQWWeKJC7F5GjHDkdiP8ACs535lYpM47xK39nTrbmdywBIiYYIz7f1rmTo1vLp6STypGsUu4M+RhhjBwATz9K6vXYJta1BrqMeZKF4JPOB/gKztPsIRHcJIJJCzBzBjIJHQg9gPSnNp2silsbtp4e8vUHv5ZvMuRbB9gA4IXJzjpxWnofiZtSn27ohGw+WbGMN9e3asnwvKLaeWS4YzJHlGjH3iGXqPYZqHQ/DT29nqGLuO3jQmSOSX7rZPH061kotag0hLnSIW1p4G/1xjbPGfmzjn8ayW0u5SG1gmtyXjcgbOg56mu70uLTtN086jfOJbhEEaqmSXJ/pVmzmW91vT3eNYLeeNm8kZYtyApX8c5rZe98RmpK+h5rqupXMdvPHCXeQOHJxzlfSu+eW7k8O21wtwLbcgEjBBk5GSMVxWqXX9meI7y2itmnuIpvLdXzx9RWtrV9d6tpsETP5JzljHxn2x+FNwtJdinqdloviW1h0mK1lWNVEyt5hPHHv1HWrWu3P9h6fLtdprC4PmyOZd59lJ6968S1sT+TJArttdNoI7sfWvVIdXspNG8MaRdJNcTpYRwT5YBXA/iz7e9QpOMrPYzaaZlXdlplr4a12CzjuE1K4twRK53rjIJC46fLkY55qxb2UNq1tcxKzboACG5Dbh3qhrniexjgaOxsWdBKBsnlI34OMEjkD6VraXrcN9aWA+xpaxu/lGOJiyr34J681Unpdl7Gf4d8P29jrEswzBJuOJDyq8Z6euelTeG7ma0fXbFJim4C9leLBIZcAHnp8vYVt3+nzMYTaN5ZLguf4itR3ulRok0VnEts9wvlSOW/eFff1q9LaEXuynpyNeCOOR0njc7yZDgHPNUL2LS49ajfbJJcK5Vweqj255+tdXZeH7GG2iivg22ONQTG20sMCnX+g6fPLDcWFs8URBjzM24n3JP9aEk4u7BS6GZeWEz6SmxGe5WXdAwI+SPuCPWlu9MvYoDNdskcCpnYq5bjvW3pVlBZmKaQl5CdgLknco7Uazc2sNtPw8zZAaEdvTH9RWdOPcb3MzRvDkccqXcVw27buEhGOOoFdL4Vtv7X1G907dE9yEMkTf0wOB/9esS312ESGxih8uWSLzACeSoPJFJ4Na80nxIl5Cy+WhG4j720nn61V7K6MpXIHa7lvJLdVxcBzG6J6/5x+dY1xGbMXLznDW7lTGerHrivRPFmnxHVdQv7Ifv7lRIJFJUE4xlR0zXHXGl2/wBj83UlczvH85RyCD36da2lGNroqMtDOWZb7THkB2xuwIRv5VmMrhiNso56ZrZtrSOPSWa1cQyRLmEyfMA3rj1qBYbjaPMu4S+PmIiwM9+9c8SlI9SjswsrDB3DkD1rqtCtntSJB8pANcP4Q8Yp4otI451S31BTksn3G9v0rv7W6ZNJuHKDz1XCR/3jXZRqRnqclSLjozgfiTfJ58al9p3GMZPTPJH6VwkMi6hekSxmS3tUNwzKeMLzg4rpviUftGnWbzx+U8M5lkO4EDK4GD9e1ZGj2raX4R1u5uI8XF9bFQOhVM5zj6c0qljelbl1PN/EmuN4m0+91NLlvKnuWBA+8WUDkD+6OK474aTG31bWI32O14FjlxwCMgrgevFXLGJ4NOt7AOzQxxtPg9jjJ6fSp/hjpkep+Lba6hGPtVwrvGeM4IHA7DFcyWt0dySSM/xrZta/G2GxT52822tYiBnGYxj9TxWp+0qiR/FKKxkYullpUMZB5zxk5/Oug8D6Gnib9pS/nMnnWlhKDGz9QwlGPxwODXFfGwv4h+M3jG5ikDRRtHaoxPHyIFI/Otrcy31Mr++kbguJPFPwT0bUZHATQ5/7OmIO5gP4AfbkVzEUD3EKLHiOFCAGU4AJ6fjXVfCCzkl+EPxPtpApSMWc6w45WTH3gf8AgNcTZs6Q+cHjjBY+uWPrj8KwqJLcuGraXQ6C4a60kJaowfYSWmJ2h89xWpod1Lplymog7Z0XdEwGSD0yDWGLibWREJHM0oXCt/j7CtC5uCYYLO2TzNihDLjlj9PSsNtUabaM0Ev31KSYR7VG5YwyqSq/j789a6HxCthc+IbPUllMCwRRmARjLqyjqM+9chBG9ky2hKvdli2d2AoPQGq3iOVJcLG8pmgG11LFRu6/lSb6kKHYlmkEmuahqDs6I0hklbH8XsP6Cro0W1t9OjvX1GJ4pTgRx/6zHcge2a525uJDKZJspEAAigYLHHJArf8ADdm2sara2LxiBX2AR/3Tnkn+daLXVluXKtze1exW9FpZRTCSKGMspHHmEgNzj0o0RIJWS0S4ljVovNd1xtfnpn8RWbqd+LTxbd2YIM1tM37wDAf/AGlHYe1SymSzhLfLsRSI1U4U85pe7cz1KviCz8rU5LUIzvEUZihyVDcg5rat7hrUW0M3IOWyFx8nHfvUfhxYdat4Z/sqrNcs0ErhyX+XuB6c8Z9KXxDNHCoUKcQQ+WHHJJyc/pTaaHZPRlXUjEbvUruN/wBxndGnZPQH61zcl5JPbFBEYl3btijoe5rS0wrf6TqyAt9pMYaKMjh2zz+mfyqhY3SwTvbyMd688H7h/wAijl7se2iKOnx+ddx5baqSAFia6nXJlkvrUBQYwjJCB8m/0BIHPNOigtNQtIlgUG6jB8zjk45yKz7dDb3QeSdhcecPLMpztHt6ULRg3fUx1kM0jRG2jTyyD5YJJU+hPrUzT28trcRnELI2UQ989fqeaoi8jsryYQhni8w/PnBbnmtvSL3S5rO5MkTrbebuuCqiRx9D2+lDuZs5kQPcszICFQ/N8uSBV+x0/wDtC4WGFJDIXCRjqfx9TXZ6Z4W8zdc20gsNLuYsmW4k3M8YP+I/MVWtfE+heFPGulXFnpjTadby+ZcTqRvkbodq9Mc5xRFLqx83KV9D0zStItTcahNG7tMYkgQgMzjBOR1AGR9aueItVkuZBOsgeKPaIs/d6cAD0qTxz4u0fxv4lsprHTXtdPtlZUaTh2ZurFR6e/vUkmmGfRYobYfaikjYEaj5RgEnHrTdmtAu2k5FF9RaW2Es1jbI7ZzIgYc+oGcVX+0zGI+UPLxwD1/Grk0YGnJG8eVzkq3BGKr/AGgLp7wxbvtSPucr0KY6YrPzLi7Ifq9zJqUkEkiLHujVQc5yFwORTrJBbLdB7u3mnZf3W0HCnjOc98flWh470yHRvEFmI2Cwtp0TM3O0kqDj9awYtHiSGeW6fZbMFPmA/cHfA7mrsrbA3fU09MmkPhW8XUI7oStcCOF0x8iEHk+vNZejQ/2qXhkl2RWhV5CFDZjBHQV0UmkXOuTxTadNHLbwjkLKA5AAAwpwT07CtLS9A/4R7TLlr21dZLtjDJ8uRs6jP4gflTurkdDo9XtEuLS/nnlMU8kSTQqw5KsMgZ9QCOK8q1VnaTzHGMQqgQ9VwOmfWvQWFxeaSkVwJIVi8pIpOfuLwBkj6Vyviy1WG8uiHDSW5KOAoO3BA/OtLXWhnF2ZUtlh02wcw/6T5yhcKct1GOT2FU9fndfEk9ojI1u0WNyLwemCD155q1pNlOmrNlCba0AeQqcqwPb/AOtWDrTXdzq29A7b3O0x84HYZrJ+ZpbW52kLRs2mvM7GK3iEW5zk4HQKP0Arc03UTdG+k3FnjP7stkBvQe1cx4Q0qeKKa5uY3IjZtsch+bOOCAffniug8P2Mdlp32WWQGV23MWzyT1qFHrcUnfcJ9Qs7q8uQw2vax/vGLcs2Mhfb/wCvWdoM0eo+KBO6lRbsGRCQeSOM/nVy80O3sre8dHIaTLSHHOe3XrTPCtlcWtzczSR7gxAGFGSMdaqN4yDSxvah5drrlyg+/fWMsiqudoCcsMfWvkD4xaOlvaT2tzsBvrPzos4/csSGPTvhv19a+wbiF21X7S+MHTbyIgdiY8g/htr5l+PFgmp+DfA964ILWai7nLZ3fu2Cgt65C5Ferh5K+pzyv0PjrXMZZQdxjwhPTdjvWXauFm9+x9K1tdjMN7MhwSPToRXPEkXHQjI7V6JwzdnoX7uVmZhjbjtVaAblbB/h5Jp8mS3PAxx9KhgPlTbSflPXFMyeupLprEyFOcg9allVWFwp69j71FaLi7YZ6ngD0pzMVm5HqDRYQpkcCM4B4xg1kzAszfwnNaDS5ULzuTnPrVC4G5yc9e9OOgyFTk4xz6VbtnwvXGT2qmG2HPWpIT2z1OeKdhInuowswbPD8HFfX/7OGq/2p4Jtd7BZo3KMfYdAPyr5CfLRggdK+hv2UdcDx6jpJYhoz5yLn73cnFeVmMW6V+x34OfLUPrSwXcq8YHXjvWsmFGepHvWFp0hCKSeCOK2g4MQLHt2714Eb9T6NN2LBuEKDcAp9RxmkFysIJJ4HpVKST8u/tVeSU+a20kDFbrU0S6mrLcgrhu/PtVKW6JY/NgCoTIZECrgE9j0qpdysg4GQfStFtoy4uzsJeXxhT5WPHU55NY0l7NcSbQCeecdqbdhp35yajB+yKcqXJHQfzqW3axvzNF4yJbJuwC5OM+vtXRaNygO0uSQST0rgoLx5rsFjlcZ2+ld9oj7UQlM46Anisd3cxZ0kaAxHccH/ZqhewKwPUgnjNTyGSUjyz5fsRxVmGEOnzDNaxTBaHI6rpRlUqigjuO1cbcaLHcXrwqmSpIyeBXrdxabjgKMH0rMk0Nd5You8mrs72L5jxmfwpHM3yJlSdob8eagbwYuQQDj6dK9lm8Nhs5UKDycjiqs3h1QcjHy+netIzaM3LzPFp/BTyBVAwF9B1rIu/BNwp+VXz0znoK96bQgzfdz6ZqRfDQ3AlOPpWnNfcV2fP8AbeArhgTJubPBZwSa6jRfh4F27lLgY5Nert4cG75IS4rQtvD8ildq4GeTjoKVm9EapSkrGD4d8FW9sF3LtH0716R4f0KGGEKUUY798VHpmjOu0bTnsD2rrbLS1hUbuPahppkyp3Cx0qMrnA59BW5pujqUJxxnmoYZIoI8koABzzzU8WvWkI3eei/U01EzdOXQ2LbT1Ujacc5q9FGowCQAeV9xWGfGWlwFA9zE5I5QN81RHxbp65Pn8AfKOv5+lVoncydOfY6KVAAWU4XGCB61kXsqgFSuTjtzVJ/G9k8QxMhyOMEc1nXfiuy2kiVS31p86IUHF3ZXvlFwwB+Vc85OMVyWr30ULspcMM4Bp3iDxXbxxPicZrynxD40i+0iMSgADls5+lQ5K25TbOwvLhOSSMHkE1yuqsHK7VKhjzu6GsyHxWHiZjKsi8Zx/Kr1nKNZZFI4VuwxzWHtLFJdzMi0ppb5TjKAZx6mus0nTHVMOMgfyp9vpXlXsY4xnGRXXwWaSoG8vnGPlrmck2aqVloV9MhGxF8lpMnp/dq60QicRnIbPT0qxYW8UDIhk25OCzHpRfQSNeQopAVuWf0A/wAa0irmMtwhj84g8ccDNXYoNshIPHHHpTYwsbspfdzwTUwOAT97HOMVtHYyabNCFGU47irSybWBPTvmsrQrqS9tFndGiLEkKfTsatTQrJJHIckocgU1oTotwvyNh5689a5fXZlSA5JDVt31ygRgSQDznpzXH+Ir3AxxgA9a0hvqZnyx+2FqZh8G6fbDlLrUgmM4yBhs+/Ir4+uifMbJzzxX0r+15rQn1Lw9pgYMIUluWA/hycAH86+ZpmwTjofWvoqatSR4uKnzSsRMdvHc1CW5OeoPFSkbcc89qjcjIqjhE3HGT0NAOXBx9eaWPDAg807aVOfX1pAT26Z3E8cdKZJHuOcnPSn2hJ3Z/AmpHGVGOT3oAn09yOG7d62BGJ7Yt1dTyKwLZ9sijPeuksTkDPQ8UhlEyM0agE7oz37ipJmSZeV+Vh3qS7tjbz5B4pjoDC49KYFdI0ERViT6VAY1R9oAwfenI+6URE4LdD60+4hKvx34piK8keORgDpwKgxuYhmOe3vViJS6sO/bFVZVJfd3/lSAkgkHmFcZx2NWoZcMRjj0NZ6sVkB/PHerKHay7TgUmBqW940W0EnGepPIrZt3Abeh5HO3+9XMqCzepAyK0bS7MbBiSAayaZadj07w3dRaeVvZIhNG0Zhkz90MQdvNb3gTTIDrlpC7nEsuDtbIQEHBz9a43Sr9m0q4ggI3SuryAcZIHH061reHLqXTpReNvwnJAyM89a8+qnZnZT1Z9G+E3j8QQSW93GEKFoJdp59ic/gai+Hd5qJkazOW1Cxdtjc4kjXJBI+g/SovCMBM9vqY3C0vwHZgOPTitvTLn/hGvFljqzR5iTfDKvqGGAfwOOPevMpq6sdlrGhs864D3D7oZnO58/dfHSmWlrJY6hFMQwiZ1WQeq5GT+HWn6az3gubVgrpcSb04wVPoa6iCwCQxWd07SXsTAQxkdTn7rdxxVaX0B2sdPHoq27T3MMaJAx3Wu1iS6ds8YJ9a07FdP17yY9QhA1WRP3ik8oq9m/Sm6OhXQZbaXdDExIs5G58qbuD6D3qpa2ynVHluZBb6laDypYlBDHOMn6cCqXM43RinodB4j8BPHojpbQmSNsmMqPlbPUgf56V57/wiklnFJpd3HtuSnmKwbOB68flXfRa7dDWbG3kZmsJiVIJ+Ut2B9qybXS5YfE0iuXll1Ivb9sKjHlfTHHWtuZuPLbVDTfUZ4GsZPDWotdXOJjFbuyB+VYEdcdDiqp8S2+q3U0ssiyRyY8somB+P611GjeMtItdPudNtjPPa+S9t5c0WMDoDkZz+NcF4c0dIYZYLkSy+RnaqcDGfl59AOtTFpRt1CKu7nRW06XV1CvnZhjyQ56cdvWvR9NnE0uk3CrJHaLE0c0obI3n7hH+FeSwRQ3rvHKipABgFD3Hr9TXWaFZ3el6bdKszyWrgAxH5ivpg/wBKzXLzeZUkrHRwW6W99eI86CK4YzKM5+buB6Co767eGCZhLswmRHk547jHesu5hKPavEGEithhnAIqfxBqB0vT3udjO4TC45zjtXTbUg8ylvp49XceSI7eP5ihHB9uKSdGsInuZzia5wsK55Xnr7V00Nxa6k/mFiXEbNKDFgA4zxXK6vtuXiBkYIoGG9wc1jzczNrF7wdbfbfGmHbd/oryEH8ASfQVJeqzQyLvCqkowSflcA9ah8KzG08UW5c+Wbu3lti3TII4OfQEVp36Ml00Kx5jI2Y6rn/69c+8mg20NXUp4x4XnKKyyMn+tQ8n0H0+lee+CbSa68QQOMva2kTTzJ15AJGfSuw8YX62mjWGnwyLv3F5Y+pyOn/6qq+Hph4K8G6hrbASS6+/2KDI4WNev1Oc9RW6+FRY+miOMvppNSN4ZmZ2mlMyzHsD0FdP4X1m2vLa3066AkSQcf3lcdxXPXrLcxZGFkIAVVGA30ro/AGljTbpJb2B5BGweK3UgyH1/CsaqS2B3R1XiGKx0XRw0Uyx6jENsccg+Yg9Tjn881Q8PeLbtb2SxkmX7JcRYEk/Lbx/CD/CP88UnivQzd35vbi6EUs6/LGz5U/4e4rkIYJllyhYyh1VQPUsB+Va8vu6GfxLU6aHV7eC11i2tIPsi2EIcqXzliwxz1PX3NXbHdeaihVo4GEQcNnKlTjP49KWfwrv1PVESYP9sl8x2jGE29wc9uOv51dutTsNOCW0NmjsWCW10jYPocg5B78ios9h7LQ6K9hs5dP0s3Mck8mDbRSxnKMOoDdz14rhvETQWeoi1d5oXjZgAseVbHBIPp2q54o1K80TVbYLOrMJsi3ORjbwc89fp61yU+oz6vqN0TvkdZGJ+U9PTPSt2rLUcTWs9U0iyCPcwXWN/wB5ZBgk9Djrj2rZlsEtdR06WxjErXCNu24O0HO4kew5rmksIntnL4c8EA+tdLpIgttQiju51hltgr+S+QWU4PGOOnv3rn52loi3YhltbLR9SuikERDWzKksYPzSYODz781xq6tqE+lXdldt5kkzgTN0yAc8D8q67W7o3j3yEJCm8Sxjd823PGD/ADFYK6HE8hlB3yswA3dh3zVtvl8xW0GqyHSwxBMjMAGJ5wOq4/rXoGhT2dhqlrJtc/Zona3kzyr7flH5964Vls9SnlhDPbvFKGWLsR9a3oZi8U1ui+VdR27GNs5Bcc/yFZJczIa7GJqd3qOl+In1aRVS4lXOGUblOe5p1rqg195o/ljkCmQFf73cY/wqbxdd3GpaVYSTw+VPHaqrbQMEkk544zziub0oPY3NtIVZUcHeyjBB9RWs7rVGi1Wxfn06UTF2heEuuI3kO1frWoP9DitptvmXiKY2O3CKpH9aoai0l3o7yNctNK0hjXzDkhfWrel3zrpWFkDPCgRpCMkmstW0x2vqc7ceXBZyvLh9r7drdevWtHwnctdQ21mZzGEkeRHQcHkYzVK6SGXe87SSTBifK6KPTmtfw0LafV7i4jg+zotsNq9snOSPerqLZGctFc7tbXU724srYb7TMmVnUbpCOh4PHFMsLY6lrS3cyys0LGFzMmHBU4LY9eKy9Ak1DUbm1jV3kuLeQtCpJChugIPbrXf6tbDQo2neEySj95JEV27mPJHHv+dWk5aHPexRl8M6tP8A6VewxraMCtvPG4YsvTlexqDS7Rry6iW33zJADFJvBAB9x605Pi9HaeG5b5rdDaiYRiDGCw9QT2rqvDnjbSPEOhSppMcbyo2ZtoHmIvo2Oprblg0k9yHKSWqOS1J10qZoPmeTfkO3PPoPahdOFzE00v7x3bKs3GKm1S0j1XUbBp5FjCSkIuQCxPFTXVsLW/CbJFiBDKkqkcA889/rTlHXQ05lYg0/QbRLpZLkASFcIfbuK2NO0y10m7WNLXducs+WyxFYl2JL5X8sKkAf5GL4Yf59as6BrdpL4hu7V7mO4mhtTLGi53cdQffjtUpJENtFq+je2uGllUovl7ircn/DpXB+I/Ef21Y/sxIVvnBZcbkHHFa3iTxTfxXUa3LRSebN9xRkKn9xj6/y71k+IxCbiee0iSwRj8sbnPljuPc9eeK0q2vZMqD62KWjXaSW+oOs3zRRqyRsA3JOCPrg9qduU9VbP1FULCCCCOUxurZBZ2B+9juO5+lQNIxY/NbHnruxn8K41oaWPOfh7rOvQ3En9lXbi4tpeUdSwPr8vt1NfT3gbxnrF4lrFr4geS5DGA23y529QwPTjn/9VeF/BSaHSjCk2nTX13PK0m+3kVTHz97B68Y4HvXpWp3fkarPI+SkUhNuO5HritKajY3rtSdrFvxBONf8aPbthLR5zOqHokKgE/jkVyMviO91O01DWgNtpNIbW3R+VKDOePpx07itjTr2SI+ILu/wJTp/lRNGnyr5jBcj361zmo2g8MeCLTTN5aESglpRzvbgD24pT10MoJI5/RpBHf69LIgRZNGnEbgDG/gjHvjJqT4J20b+NfDF3Ghjig0/DA5+eQkc/kKijsZjqWsxmQxQWeimeJuADJIdu0/n16/Srnwpjx43sp4yRBFshCZ43Hgn9f8A9VJXTN3Zp2NL4IRrc67481VLhoLizd5426lgFbHPTjj868TOpzPcXs8wCz3UzzvuOclvc1614bt7jwl8KfHd9NIYLyWOa2s2HV13ksw/Dpn0rxXSrc6h5kLZkl4wpGc7jx/OqTcXcinq7s96+FMdr4U+BOr6zfhp215I/NyehVnAGP8APavJILa4mmTfIHEmWjGMZ9sdhXoXxN8NHwJ4D0LSEkmZlk3XaliVWXAJG3oo/wDr1ymgRXety2ccTA3UjbInZfuj+n1rKb5nYuOl5Ghp8v8AojQwx7ZgygsRgY/i4rrtSs7fQtOgy6rqE+NiAZAUjOfyrmruWCyT+z13IGTDyP8ALvYH19P51s+INYWa4sryWPG2GK3hRucbVwTj3x+lC21B6tHP3F0ul6lPhBczK+HXJAyOMH2q3qNhJqd5blbb5ruI3AVVJBVTzWY2tQwtfSW8EdvcXDHE0nIDdq6KTxJqEWnWvmXrxSJGS6gnL8cY749qiUl0RaTS3sc7rWqmPVrQnTyyOoSJihBOOmM9uK1vCV5dXHi1ZlUAuwY7RjywOvHH160zRdavb0HzWCyxKXDyDceeOPem2FzeQX9xNt5TES7Bg88mqhJPRjsRTxy39xLNduFaSV/nIIbAPBrodMiGraI9gZB+5UiOTHXnr+NZF/aPYQx37MFJJ2rIcnJ7gf1p/hDU4pZpGmGHdRgH2NSmr2E17p1NnLBotxDpCsI3t7P7QXwFyzAlfxJxVHyrnX7EM7BL1pDvizjjtip54Bfa94pkeMfarJY0t2PJaM/dGfpn6VQ08XkN9bSRKqhVJkMi5J9hT0e5HQxbQSfbViG5Y4wXeRRg7R1x61T0i0N7NqV60TNbJgmd+F54A+tdDqvmpfK8QdxOCEiHKKTx+ZrVimtNL0n+zwq5dP3sIPBbHII+tNo05tL2MbwrGC0kqoSAOC2emO9Z+qJ58uQUHoS2DWn4cRxeXMIlMaGFlBPOSQcCsfxBps0CiUYaVIg7RIc7Pr71MfIl3bscXqkjxyNwyhScgDvXbeCPBtxNp1y87m1tXIkklxlt2OAo9T6Ve0vwd/a3haz1u+8uKwuYi0byD58g4yOegx+Na+veKGttK0O10V4plhXzp25Uyv0HJGABjPFX0Iu9o7nNfETxG89hDptqjW0NoBFKoGHYj+X0ribN+jMx2D0NWfEAu5nuGYFrmWTexJBLE9s+lXr3T47VrW1tY2ZY4QZjjlX6kH/Pao+F2LjYv6fEWtpJkGfLHSoJ9avTEYUupYoT1SPgN9ajt5GS2li+b5umKrhQsQBjCvzlhzmm3ZFNI29M8S3crJBcv9rhOF2THp9K6nTbrR5BJNPMbWaMAmOXJJUdACK4LT4HN0s3VI1JYdT7VoabCLqe4WFiEePBOc7iOdpojZqzIcex61rvhxZtHbVILn+0fLiBj81s+WvTAHfHA+leWtFPqlyguicDJ6YXd7DsK6Xw/qd/Y6M8NzKJLZjuMefmRfUVf1Kxs3Vb60ZFjki2+SZAx57461REXyuzPPotSmtLvO6RUi4BXjIz0969E8fXF14cfRvszSRRX9uZSfMPCkArk+pB71yFpapcassbITGz7ZAi5YD1A712nxAmTV/CsKoVu2tFihRk/hAOB9OBQo33RUrJlfQPiNd2+lvbyzNLPt+RpFDBF9Np4+lUtW1fT9Q0tbuOzJlmn3TEHEb7SCVbuST6dMVjXWlrDocdwjP58ZAuI15x3UZH8qv6/p0Y0LRbS2PmRQI80oIwTKxyfwp81tBcsd0YDa+y6pI1miWCTvt8qP7uOwJPanWXie4tUNxE5gmL8sBjvWXa2zS3jKOHU5PHBHtXRPpFumltPJH8kXJGMEkngj8ayV3rcbsmaOn+JZrCKKeWNXjMoCswz87HB/Hmtm61ZFuJALdkcvtiVvvp6/lzXOWFibmHToA29ZbhXZMf6s9uT9KvanqEkGqYeLzJNzJ5i8jPr7VcVJom0UbcNuJIxd6gwNqxMcYVsln44/Wt6K7FxFOLdnjuIMREBML67W98Vzsa29jounxzPuWAyXEhZsBXbAwPU8VftbgafpsNz5ZEN442HphjwAfcmqirPQzZf8TLM/h6Rbd44riK2meRs7tu7K8enBA/GvAfiNpkWt/s/wChafNC0MkdvuMq8BsN1/JTXs+o+IDNYa/p7xhSbMxgqeS4YHnPYYzXj+t3H9sfCgwtJGyyaZcImAS3m/NtU/UdPrXXBpWsZcre58MalJ9sR3HD7Rz61zzHbIvPTtXSaov7iMRIqR7cbRwQe+a5y52Z4ODnkV7KOGas9CzKd6Bv7oxxVXAMoOcH+dTxvuj2jgnpUMig445HNNGbZLbDbfDng8Zpk8zJM3PG6mwPmdW6YPU0l8d1zycjOcimA4YLH1xVSdegx3qYSgSAjjimSfMhPZuQDUpNElbI25PHNCE7jwcdMiggFRjj60Ido5GaoC2p+YKTwwr0j9nfW20b4qWSbwgvI3hG7pn/ADmvMmb7hJx6VreG9W/sbxJpd8hC+RcKxP1OD+hrnrx56conTQly1Ez9H9OJ8kHduOcHAwK2lOFHrjGa5rw7frfWNvOmNrxKRzk4wK6SJjx9K+Sg7aH1cJcyIDJiYoQw9Pf601lzkcBvTGCKtzRAtuAIGOvWoVJxhhjI4Hf863sO2hHHE3H5U2e1OSR6YOatwoxYEkj2qdtuSD0NLmSE22c1LYksSR83eql9avFA+Ac44966kRCWTlc8c8YyKr3NqrIdy9+OaV76m6ZjaNpUcMKu4DuRnHoa6C0cQ8LjPrVWKPy4lPQ+lUZrh4Zchv8AgOK1VraEXTujrre5EhxncvqK04omb5geowQO9cVY6wqgDefTaOxrftNdjUDcQMd6pO2jJSd9DoVgbyRubIzgKBwKc8AVlAAAA796xJ/Ftvbx/Myg+ue1Ymo/EFCSm/ch7Z6imjRQlI6668lARnAxzis3zIFG4MMdATXC3fjMSnaHyScZzVCTxKpTLyDA981sqbZqqS6s9E+3QGUZ2pxjC96047i3lWMmVWPQ5PT/AOtXkf8AbhkYMZOD0p3/AAkZiJUMwPX3rRUup0xoxZ7TDFpybWa7SQH7zKDgGrkaWyRDDgjGdxGM14rD4jkXkSYJ6fNV1fFEjxsZJJXVerCTGPQVUY6l+yXc9UbxNaaaw8shuxx/FWVqPj2WaU7JGjQfw46H2ryy78UQxsxDuc8+tYV142ZXJChtpyNzY5rVrowjBHrU3it5QxlkDKnIJHJOOtZ9142aFAN4+X0rxfU/iNLER5e1D2wO/rWGPFWpam5SFJpHPB2A81NktymrK57DqXxH8jcTLgA81zGq/ExbnCtLlfQV5ZrcGrR4eeGeIEgKzqQDzjrXVeGPATX8CvdMCTgnzBn8BWc5qCMp1oQVzWk+KMiKwjuGAUAdelZtz8XbmzhZvMkkUAkuG5FdDqnw2ils3MUOAqZzjnFedX3h8SaddHaMIpAB/nSglNXPOqYuFtDN13493LhkRXfPckj+lcvpnj658QajtDN5jY+Qk4FcXq1zBJGxUhR6Drj/ABr034K/C+fUQt/NGybuQGyMjtXRVp06cL21OCFedSfkekeEEmvTBHMCyghsN0avYvDFh5SSNIMPn5R04rD0TwfFZbdyccZ2da9A07SwIRgMFxxuPIHbmvAkrM9BK6LNjYLJOhxuPJ610CRjYoUEDoTjmqejwKJTkggDAOa2I4wd7HoDgHtVpX1Bq2iMydSs42KdoHJqU5cA8FvapW2NITnAzjmhSkQJYEnOBzzmtlcyk9LECKASxOT6Cr8JDoMZGfWqoh2ylucnHy9qtIcY6fTFbRsZaItQlETGBg9COoouJB5O5TkHtUHn8fczjqfQfSq2oXIMeAeg4HSqvczlqzM1K6PluDjB4I7EVw3iS7ZsqCSxGBz1FdHqF0UJ3D3xXDaxqUVsbi5mO2KCN5GY9gAa1hC7sQ5cqPib9pbWY9V+Kd4kDb4bK1it8nj5iAx/U147IcqB3re8Vau+ua1qN+2d13cvIuT/AA5wv6CueY55719Da0VE+frO82NLZPTkU0nLcjB9KccOcg4HpSN0yP1oMAQYII4FPIzznimBsgcdKlCZHPegCS1Q7sZ69DViRAEwcZqOx6uAOnSprhCcHHNICsq4bJOMVs6VKThc+45rJxzjuantJdkn0P4UmgOpNv8AbLZiPvrzzWTG2y6wThXGK19NukXBC545J70zWNOFs29R8pG8Y6DPaheZWpiahZi2uMkYI5qwqm5svlXLjk464qa5AuIAzcsP5UzRz5U+MbhnOP6VRJn24zMUB5IyKq3CAO3rWrcwi21EHb95uAvpVO8hxJIPfNAFDkAHjj1qeJQyjjmoiN4OeMUJIFI/pUAXYySuO4qdHzFtH3h0xVXBjfPpU0I/ejJAJOaloaZ1Hhm/MKuC7IRjLD0rtBd+fpFxHGqrPndubOdvsPWvMrTMV1wfkPXmu9E8MF1YRwTZWWLdJ5g5UjrXLNJs6qdlufRPw01rf4SsbPDKsXO5uqFgPl9OMV6FpgsptOgSVWkkmdoN7NhQexOex9TXh3wk8QRyQXVo42EMvlYGd+PUn617Lp1o0OpbEMi+e4CBwSIj67v8ivE1U3E7lJWsia133EW+JSrQSbWAG0tg9fpXWW1jPrN1ZzRCRpbdgWPUqR/gK8+tdRk0Tx5qNvK+62vY1eNsfKccNj6Gux0XWbmXUp9KMzKEkCpsUrnPQ+vfvWkoyiNanpr79PlMF8I1S+QXCMnK7h0KnscjpWDqd7/a+vX3mOwv8BWwCobA6Guq1nRZteddIjiEDaTpccqSu2Q7qctz2PJ9/auLms573VF1SAb3iiUN5Y/h4LZHfkVpB2jchJbk/hq7kv8AU7XTyRHdrKNiZ5OD610mo3klhqrRW8Re3jkMm4j5wMY259j3GK5m+hjs9UTXrYbGcBCUIPllu+e1amh31xqXidLZ2dYpbZyXHAPIODSvrzIGluVtL0iK3vJLxyY8qXQMflf0B9qtmKS03tDh2kXjA689D7VrahYrPYyzQjiFghQnJxyf5ZrAh85lYpIBFnOD976VT7jVnsMGy41oSMBBGV+eOJOHPuK73Qb6K0s76FkaaO5wV6DYR0riIGuLqeSOPYrEbwAoy5B6H0H0ruZNCW2t9NG5sufMcCTOOO36Vgl7+45WIjbiGXzBlwfmAP8ASoPElpJf6XZPAhZraWR5wRkbCnH6/wAq1bpdkYYIQynPyrz+lal5apb25MTZSa3aOTqOSOldUE+Yi+up4z4Ekkul1t/L84xSIojf+4wOSPyqpd6e8trPcbW8qJiMAYz9K7jwP4WOki4dVCedkurNnnnHP+etR6ro0W6WFUVXVsup6q3XH15/Wp5dWaufY4XVYHi0aykiba0IwjZ5BJ/+v+tdc2pWtnrViZExbfY3e4ixkl/L4I56g8/jWHqluklnMskBX5wF4K8iqnistZwwAEbwqqdmTjIrna94a11ZV0O3hv7ySS8uf3KAspUZLE9BW6z/APCS/wBnaDGdlvbb5bdWXhAOWJPqf61w8M7xWxWLIkU53542+mO9d34WnQ6NeXayGO4MflCRR1z7noMZpTk7ob0OT1+eO01Z7a1wGTkMB29vepvD3nTXxkUsJEO+RgxDFQOelZuIxqcsw56qm4dh147nPeti+0yPTrcyLeIXcZdIwcqcdCfp2q5avlYaMP7fW/0K0FzLuvYJ2IZhx5ZY8Z+hq1pmrQw6wkbAPaFhsZTg5z8pB+uK4aafzZdzngnuMYrp7bTbmCO0maESmcebFt5O0HlvoKicekRWtuelQJPpt9fLbRvdSvARJHyWEh4wR2GKyrK2m0rU9FszbhnjiKy+coOG9eenen2WtT23ha6u7aZ4L+8uFWIgglowOWBPbkfWrGg3Ud1cWzTrJLq0qMS6nAOD1x+R/Gmvh1RHmaOuaQuqzeZIhfyUISY4Cj1HqSa4yKKSG9eCJ2Vc4Kg4GfpXTaqsiyTwvIUiicBGVsfMe2fWsiWwYsPJYi7jfoW+97frVvbUaa6lC5tlkVlwJDnDAnH1q1fqL3U1uA++MW6wBectgAc/pS3tmJbwjyzHFkuy9MGnGH95Y3NrsdWlKfKwweO/bHNZNOQE+oWyXc+kWGP+Jm1szSFzgAIOAfTjGKydOtxldjsZJCAu/sc9KT7Ydb8bpdzcR2oCSHJy0Y6A+tO1tsszW7q8scwZTGNoABo1bHsUfsbHxpaws+RHc7bhl6be5/D8K63R7ayNtfPezpbSxSBYWz/rRjnjr1x+tR2MltZeIBfpbNMjxtKp4+9jjPHPP8jWbqt+960RlBikAwUOOvbH4Vot9BPU1tRXz/DV1dvK7wyYaNEHyEd8ev4elcde6eYZo1LJJEgBjCNyhI7+lbqyxXugQ2dxLcwGAMV2KAp785rz+fWGhvw2PMkQhSMdR64q2ny3RUV3NuCBTdxWjnZ5QO5yOSOpzU1ndLZ20lmCAkwIB7nnOc06W4ivEjudnlvIMMc96ymkHliGHc11naH28AVl0uPch1KF4H4YlWGcjqfWtbwLbYhkZmJkeRvvHtnpT9TikiDW7wqsgx8pHC++a09BsF0rR7CbIkmlViGTnjJOfej1Mpux6D4dsYJp5I7JszxL++Q5LKuM81rPLaXLJHH9olTawPmMT07gn/PFUbC9a01t7iaJrVJ7SNY3ADBsDuw9c9O3NdNcMjaTBL5awPdr+7J4x6kdq7KKT2OOTaZwlv8ADW71tLSxuLy2fQy5MRtgQyknlXOAB25HpST6hb+HdRn0PSLQW0MO1WnDAmXPfPpXZJrbWGjT2kASUqQ+xB8p/vHHqazPFz6KbVJbez+zLIF/fqeT6n6Z/lWnJHqtTSMn1OC1HVJJNTiilGHguFMbg9we1eiXGqRajC0l1cMDH/Eq5LDvgZ4Ark7bw+/2hNRuZImtYsvA8bHMvHDD2/yK57WdTadI32GYJl0jJxhjXK+aDujSUVPY0/EmtfY9Pubm1mIUOogj2/61T1Yn61kQIdHf+10ZXnwRsGctxnI745puoQzS2kMssq+TLhWXHzIfTFN+1zXhOnylRjMi84PAx1/IVnfmCN2tCrDq91fO9zdRgJcfdCj/AFbf41LeXxs7dA7+apxGruN249ByabpNup06e3e4Edy1wDEhPylSOSPU5xWh4l8PvZ29jDMfJZE3yb34BPQjtnGOKmKblZGm2hQgsla0bzyEYLnCcD6VTaysySTZqT67etWYctodncTFG+1SvFGyt1xxkjt9TTS0i8fY7NscZM0nP5Ckr/aJb5jh/htPPP4t0yyZpIIvN86WU/KUUdSD+Net6y1rBrX2iNmMLsTCj8jbn17msfwh4Hks3vby4s5mSS1dYigyqNkYP+fSnfab+5snsrgb1ts+TgYZs+/fmt47XNprmloy1f3Tnwxf3Cvh7/Uokij6YWNSXx6DJH+Fc+zLr2jvNPcwxx+cdqTgl38s9vb9OldV46ji03wObK3Pm3NlZvNuC4KysAW/HtXn19IdJ8L+H7dm/eiyV5COTvcknJ9egrKTuxJFm11BLVtRvsMztCsBjI429gf1q18J7zbpN1rkUYLRme4RSD8vljnP0xWdoltDf6bqzXO4otnPdAhujJGSPwz/ADrL+HuunS/2ZtU1ISf6c16+nwhGwQ0zKXBH0NNR6sqTtsSjxJdxWnhXw7qkqTrf2t3fu4GPvZwCfTI46Vg/DjwQ+qfE/RNOcn7K90t65zw8UbA+X79qw/3U188m8yJbWTxQliRmTHA74Gf8iusvrW41a+8MpaO3kxQRRyyoAo2gAuxGeenf2zRvqwWisjs/iPqqeLPi1r2lS4j023XktwFkCArz7sP/ANVcnpOnHw1qM8zSGWdoT5Gxweo5OB90Ad6PE2v251DU5rMh7q8J3nGSowFHJ74FVLGL7TJaTNc7GkXywT8xxjGGzWdm9i4pKNi/bajpUVxBem2Nxd+SUkkkYvGPoD3qn4sup9R1CwvEAVLi1EoiUfKu1iv64qGBI4NN1FlR5lhcAOOQW/u+1Ld2807xQrG2wRDGB93POP1rJ897MpW6GLDarfyRW02/zHkQ7FHHJ7muo17xAdTvp4kSEeSBArg9QoAyM/SqKS2VlcTOsskkwQj7mArAcEc1laPZmZpLmUyEEMV+XG5vQ1T912C5paVK5Wa3gbjepLufuexNdBqV5NY3+jICjpcIzvsXaFwcZP8AjXFA30dleu6/ZkcglUfngcAn6+ldve+RNoWnzfNLIirG7Y4Bbnb78/ypRtuh311M7Urs6jPfsctCLkLC2c/Ljv8Aj0NReH7WRddjg8otmKQnAPykc8+lRwh5Hkjjiyud5CdwO9dJ4Dms5teENwzRQtbSES4yV+UgEfjVq3Ubdtgs7i9tri5aNi0kgVWYjHyA9/XGa29BtYI2uQlxvlaOUo6IWLcHlR+NQ+Gl866kmdFfCvEVxkYznPHfiuiuLKSwuLVoSsUzKWULxjPr71skYym2ZQ06e7ihtLEgamsCvJ5ygbE6bj6n37Uy9OjaRYiHUNOeWSx+ZZFk2+cx6hie3v7UkerGx1S5137UY0uYxBMM8EKehB55PNZfxG1QaxdaFLDE0UN3btIwb+NAcBh68jFRoidb2NXw+lv4hvDe2Fqbe2EUqCJ2BLS7fk5x0BxXJavaHSbiUai8gM8G2ba23YQfu/Unp2ro9At/tOmRmINEkjEmQPgKV6rxzk/lXnHjTxPdT39yCrhY5WjVHOeM9f8A69Lm0Ki/eO2tPEy/ELwT/YVvD/ZL6c26JMZ3oW5z25PNX9E0q3t9K12xni8+ax043Vurnh2yOg+ma850XXk8NwE7BLJdBWlYMQVwen/1q9N0e9tNS8L6zrdohuJ4ysEmUz5ZYHgnGFHH61MJNBLTQ4S+tdJ1BhLOt0kxQ+RFgoFkxwSw7fzrNubK7tQssyON38ePlb1P/wCunzak2L15JnWZApgiHPzZGcnsAKYuu3js0KzM8B6xMePf+lE3fcqN9yzFI0sBVOoHzEVQ5k/efNsxnjvWvZQxXNk32U7ZCuTGeOc9vyqhHCYPNR1KlBkip6FLa7Fs3kikRo2I3nGex71v22p3keqQRR2cLyHCqxXaQ+e3b86w7gNaWkMedqH5tp/hOf8A9Vbfg3U4H1eBLmJ5nh/fIY22kMozmrUkJptXK+mzz6rfXkV0Va4lVlVUBVVIPQAevp05rSdZrO+VJk/eLEEG3nYAOlJ4aWCDxdaajcHZYW9w5l+bHLD5V+pJFX9Q0e50nQJN+nXC6l55zK8wZZFLZ4UcjjAxyeK0SuY3sxnhKWS2nt7qSMmRWzgLh19CD612vgjR1a8v5tWhQ2ZRm2Segzgp6t7VyXha9Nnry3N0gkjjGPsjLyeOdwq9NeXMGpaNrzyFrc3jBoY2ypUYwvX0P6U1e9hyM7xX4hW11rOkOINPlkHmrNHl3UH7p9Km8Qail2Li9srT7HBIhUL94ZxjI9Ky9Ui/4SXWnsmP2eQzGRRgbtrHIQ44J7Zrc1HfYeDJ0ZhIVmSOOORANi4OWz3z/SolHmkVblSOI0yUJDctu+dFO0t/HgdK76BE1LSreAKMImWbqcHsTXmsE8Pnsu08tksBjFel28bbEtLVsTPDv245ZQMk/T3qFpsJ3RzVjDNHr9vFHuWEiTjPJ5wDz/OuguNJRdQGx/LjjKyMrkksR1+nSoPDwt7Oa7ubgkxWjCFlJ+ZyRnj17VcjMsmnSXMiuLqSbyQoPWEHIJ/SqbsDd9il4uuP7Vtvs9pGkChgRt5wcjPFXS7TW8lkwLNbOu12PRl5rG1i7i03xJp0GUX72IgPv8jn/PrWnPO80siFJElLkONvIf3zRzdyHoZiyJe3bWwZUM8mx5T78HNc/wCEbATfC+WNVKPpeoy3TyleRGGKxKG75yeB7VoyTNp8jqxzKxO4FQSvtWbot5JaeEdS0CKVWvJtQdpBIucoQDg44AHTBrSlbewSufCnjHS30+/nikSSCeOaRJYpOu7dkfoRXEXCfvGHPFe7/H/Sli8X63eLgR3DxTRMvHPlqGIHb5ga8KukxMxYnB7mvdhLmirHn1VYajBACDk05wJSSB37VCQVjBBzzSrMytxjJ7Vqc5G5KY7ZNMkJZjyc9as3IDIrj7v8jVVkw+M5FAthzgqIyCM0mck9xninu2EGKi3Kck5yKBDSqgkY6c01MAk9R2qaJlY/N1xxmoXJGQPWmA+QbkGOnrSxkONn3cnkjmmKQUPVaTIQc9aN9yk7an3L+zl4v/4SnwHaSN809riGcZ5Hp/L9a9vs5AVGTyK+Jv2UfFo0vX9Q0eSQxi8XzYUzgFgMEV9naXKTGgbjI5Br5GvT9lVcUfUYaSnC5pyYI9+wFQMgLYK9OcirUYDIwJHXinXCeXjgc1MddzqT6EVvGjqF3EGpzBHuGPxFMQrjhcAfnTgMkuWz2AFNtLQuO5ahtVyMEYI6elMnsC7HoVFTwtuRQVBI74qzLHlwRkLiob7hLTU5mRUhiKnkDsK4zW9S+yyMuc5yfvc/SvRNRtAzc8A9CorhfFnh5Zj5iZH0rSLGnc4PVPG66bKGYDCnjvTbn4qW6ovlXKEMAT83Ss3xZ4Xmmhk8qJuOy186+NtHvrO/kd422cDGCcfWu2lRjV6kTl7NcyVz6EufiE92wxJuU85HpVO48Vyklg5wRwPWvDPhlqTJqU1nOxQTcglsAe38q+iNE8PRXmnJIqCRgMFvU06kfYStuRDGRnurGEPEspKgyMD1GBTJNeuASGdkzwG6Vs3fhwfbIIWUqWdVyPc816Rp/wAPLabZEYsg4XO3n61LrtO1jpeLjHoeSQeIbokDzM9gRzU8HiKR2KtOnmL1ByCK7PWPhall4ysLWIN9kkn+eQD7oAz/AEr0dvh9bJHsNspJPRkBxVOql0LljIKzR4WviC5ZdqzIB2KHOaV9ankXDzuRjpuwK9au/hxabj/oqA+u3rXGat8OPsuuWIVcW8ko3KBwPSrVWOxpHGRe+hzlvBq1/EgiEjZHAGAK2tO+Gev6ww86WK3jPbBLY+p4/SvcNF8DRKitHEAhORxziu203wsioCEG4dMdaz55t7nBVxz2ifK/ir4W3nh+K2uSWuIpJBF8w5BOOpHFeu/DT4aW9hZxGaEuxG7cOpNemeK/DSXehXKGPPlqZUUD+IDPFaHgu1in0S2nIx5qKyj2IonGUrHHUxU6lPlkchr3w2stX0meD7MNwAZceoriNA01DARtAMbmNumAQcf0r6JkhWJVdTt2EMOcd+1fP3iLVhoGu6qPs2dNFwxEsIzjJz8w9e9OVJuOhzUpyfumzfwxWWh6pcyMRDb27u2Oe2Me/Jr5uvdftZ/DUkdvIGluBgKOGU+4r3y+1y01Pw/KLOVb7z8RiKJuSOpJHp06159pfw0hku2u5ovLkkbPkMARH+XetqHux1O6nhZ1XrseE+Cfg1Ndaqs9zGWtVf8AdxHkuT7V9k+EPAMehaVbxvDskAAZTwVGOKPBngqC2u47iaIfu87cjivQBAGxnLN69axxE3KV2dbpRorlijnF0pA+FUjb29a0IrfyRkLxjFaDRKoKsAD+tV7mXy2CouAB35rzZaO7EtXYdFbNkEYHfFWRO0IZThmIx7CobKUhTuGMg8dfwqO7uMFeMHPftVU+Vobk9gmdRHjZg9yO/wCNMibdgknjoD2qL7VGFI3H1J9aFkG7cflGBwK3Vu5g2+xfz8v3z6570+ZxGvHzYGfrVAyyEgxp8o7seQPrSSXPAYt8w6k9jWiaIs2yR7gxsX9skZ6+1ZdxdyAsWfPpnpUdzebiRnOPfmsrULzGQDg46U1d7kMo6teMwbLkNnOa8T+P/ij/AIRz4eamyMPNvF+yxkdctx+XNep6leJ8xyOuCBXyV+1X4tGoa1Y6OrMYrINI4z/Efu/1/KvQw0G5HHWlZaHz7dy/NtwTsAWqg6nPSnO+7LHqabG2ThuB7V67dzwm7sYVxxnrTipbtwPSgjls9qOASfbFSIYVZd2OealhbcuDjNNZAnzFsj0pEOXx1oAtWhKucHqeKuXKmKMetVLYDzlyfl9KvXXKFuT6UwKrAOMjGRS23MwXHWnom09MBvWmY2yAjqD9KQG9pU+HCn7vQnPSumYfb9P8pgP3YIGOpFcnavtdWGACRwa6TR3AmVegPHPQ1L01Gc+dyxui8EZByKq20hE6yAYZT1roNYsPK1KdkH7piCOw6dq564XZOcHGDVBbQ0L1RdCBlADKeT6ms+6LSFmHU/rWtYQpcWgAGZd3UfyrP8giSYBeVyTTEZOMLzyaYcb+B0q1JGGUgDmoJo9jKcde1LXoBMh3DLHPNSxvu4ODnp7VFAM8np2NSRA7j6L3qXcpaFpZgxClevFdRLqjS2lvK74CKE+YdNowMVzVvbCaGQvxJn5QK0rOXzYBGRkg45FYTSZrFtHq3gOOT7D9qJbJYOSp6dwP0r6m+Eni+zOmT2WrhXnnmQQXOdvl5GB8x4wK+WvgdcC+N9pU8xTaGlG48OQOAB6e1e36CjzWFvbuAsCsd6J1V/7w9O3Hf1rw5pqrc7YrmiXvirp93pVlpOvQxmSGz1IwzN6RsduP611+nTwwa/p2pWzOYEkQuGPJTg8/iBXOeKrie5+FXiHw5PveS6VZ7d8HYpU5zn8+K1fCKq1lDazurxSQpB5hOcDAwc1pUvOKk2XY+hr/AFKPZc3cHEd5MVjzwMP0UEeuelcZfWVz4W8VTaSsKG4kjEotwdq4frz+NP0211GDTbeymMVxaQktHIZB5isOjBcdfeuV+IXim9uvFWizyIbea1t/IKBizSKCuCxPOaiHNytMlKWx0nh+0bTLnVbHUPKihlU+X5rbtzE4Ax0AH9ai8ESf2zqElrcK8M1tFIQUJy20E/0omvbUTtMZGeeY+Y0Z52k/p+FZtteSaf4jW5RREJsghe5/oMUPWJpay1OtnZI9MupL9cuib0IPKn8KztRsHt9At7tGG9wNyq2CMnrj2rpRaR6raIRllmGCiDJK9SfpXNeIgUP2WIloRGcOei57H9KcdVclOz0NnwxDGZDJLGRKV2owruUtxHp8EjMokLFMmuM0C9tDNDFCWciNAc9CQMEiu71u3CQwSK2bWJQVcD+Lv+NTC3MU3coTTMk6qwPHBI7Vrb4rjTDGWOUfzNu0+nY/0rGWJmtZ3ILM7bic9c1P4WeadMMrbkQlse3etXpqZPUk1jTv9DjkgxEHw/yj7wB61yviXUZrXUNOiSJHWfczlhgcDpn867y2iNxYDkMztznjGPSuN8SRwJdCK4G5I2LHjJXtkVrH3loJb6mdN9n12bTLAxGOeeXduI42g8kVwvi/zL3X72CLd5fmDbxhdoHXNdNouoG38ZRXch329vEyCMjON3BI/Cud123ljdyWJ+YkEHjbmseaUdDpV0zIjtorIrA+0zueDuyMe1dSb7RLTRZ2tY7lbqOICYyOohIPHAzk5z/9auCuWe7uBMDkxkKu44BGehrUa+hk168whW1vYRGySAAK/Xp0wD+npWX2k2G+hgxOZr4K7OzYz06V2Wow2uraLbzQyAyxriRF53H1rnrW1lt5hK8RV8MhU8EZGK6LwtNb2ukb7hWktbJlPyH7zHP+FNyUpaCd0c5pmgS6pLHIMQqJMsJQcHHYgVus0+k34U3ZlunVreHyFDx4cAEd8DHPqMetLa+IDdXLXsrCK2BZltW+UEdegrN0/X2s5TFbRRw/a4pL6OfGWjKg8D06frmk46j1aOl17WLbTLzQ9BRgTbIIHdxjBPr789T6VsaAqWPjG1uju8u3jkjbHBVzjkVw1rt1Gyivb4EXl24mjaT7pA/Uk4612GqzSQXKloEuDcosvlheckZNJtMzaeyLlzZQ3OoS2EkxYfaUuIlT+Ig5yT9acWskSbVUcXUbzbfJHG1uRgcdKs+GrpdYuLQXFq+yR/KEi8txxgg9qoXNrKLqa2uZVgLSbTCRu2t2Bx04pqSaEjA1TX72ztZLVNsduPm8snduGOTz3rS8AzRpuQxGS3cPJGjD/Vnb0/OotV02z83F5OykgYwudyj09cVNDPDpcLiydpRJFtLkbSnI4+vFN3expfTQ5uZDpCTSP/x9TNyGPTPXIqbTyY9LuJTlipBDHkYOf/rVh6pcySX80jZZlx1PUVuaJepL4SvLRmzePIqYA4wSSMGpqPayB3OqhnK6BbCGQbZIwFAwdpx1qvHEtyziQxxPD3fkPx2+tQCCW10dJ0BEcWI2JGfyp+rweYgzErK6D5SeOO/vVJ3WhmnYqtf2/wDZ7G8eNZZshctkp7YHfGOtefanYbJZ7iI/LEMsT1Hp+NbWvQ/Y44JOH3SDyyvQUt5YBdDKPhLiY+Y7seo7LTvayN7t6HOaRIZlbzmdU2ggZPWtzTZ/MtCWV5GZjtK/wgetZBsm02IpKMPIgIAIOV461Da3U0YVEmKk8FR09jUNdhbGxrThLIM07JLOuAvJYjpWzcaktjomkxmOQoWS3UDpy3JriNQ1O6uYLWzyAkTDG0Dd16Z/Guq8QxyXa6bEo2pbMjhRnAYc557mtYWd7mE9Wj2qxtf7T8CTQxy7bgXyL8uN8aBct+n+eK1rtpf7Bgnu3QQadL+7VF+YBhtBJ9OfbrWHoCLqiQX5kjSTUiZlCEDY2cdO3StTXdasG0fUtOQSo9xbGFww5LAj5lrSg7o5mtdCj4hNxongq8vwVM85aONywUKCQO/4U7wC39v2+l290o8r7CEcyDczTZ75H51wfxQ8TrJ4O0bw3uYt5ZDux5OGyM/pXZfs/sF8K3EF1MJ5oWVY37jviqrS5XGN9xzdlfqR+Pp3t5JrSKN7gQo0bxQx5PTpj06155fXhQwyy26wXMnBjU8Mvv7/AMq9E8euZ/FX2K3VvtFynmOqZLbc/eHqfUV51coL6ZLO4BjlhIlQjgnaeoPf3HvSxC5dDenJWKVvFPJuNu7RBuQrfMwx0IP51Zl0x8xxeXvkk+Zpkc5P4VfvL9pwdsFvHjgFEO9vX2rN/tBokMT48wHBTPI9Oe1ckXdF2tsbOjatDpkLJd2cUdpbttYyDkN6+1WPF0P/AAk80M1u+ba52sNp4BH8s4rH1KG3bRJy2RE43CRs/e6YP64qXwnJIfDS3hlZWVzbLb8EFQMhs5qo3ht1JtbUy4be2ksJ7IyyCSM7oo2Hyh+h+n/1qWKJ0jRWQbgADzXQPoSX1wt9HIiIkODET8zN3OP89anjfSljVWlmDAAHCcZ/OqcdRuXYp2fil9UN2LQ3WnQQ24eX7QRllyAVGO2en0rW8JxRyWFvqbTpJbhisSOh3sR2Y9MD/CuZ1fw3c2IlMrqvmJ8vkyKWMeejAH+ddRrbR+HdB0tT+5thbCZiDuyzH2/AY9q0lpqg0Oe8Xamt4Nbt590ReKOMNH1few5Ue1cl8R7uO1WMGNcbo0YeoxjP6V1urQpFBBczDcXI3FeB0zxXKX9paeJdMaMPvUuR5jdQSehzxgYrmU9dTZJbjLy0ls9B1qz83ypho8cw2MQHWV1wD68c1wNiXs/hsNPT93b3Ooi4VCR99BgkfpXb/EFZora6himSW4ntILeJ4zw+0BePYYrmviJYHRfBngiBG3oqXEMh6DzchiT9Qe/pV77bArXuzndNtFukAEzRIWKb1GTnOO9enaKYdO8FeJIIpRcXMCQJDcSA53EneBjGBtwPfNcP4Gt7QeEtQ1O8X/RYXe1Rt3ImODlffBrS8MBLfSlhhklWFiTJu6yN2ye9Rbl2LbTK9zbKrA7y0hGeOg+tTaVdC1vLfcgclwMHjPtU0NlKkN210rCSNQ0aN3JPBGPbIp0SRpAkyAfacjY/9wnjI96Wt9UORsXzQ6L4PhuGUn7ZqjQmJwPkcAcn8CaotqLX2oR27lPNLgB8fLt9eMV0WoaO1z4WMUyiYQS/bspzt7Ej1PArno4Bbj7SykAxHYpGDk9M0cvNqiempjWlvJB5zzHa25sMO4yeMUl5clYY4dzYjYOI15LHH8qdBDJcoyHJOdwA4B/GtWwtI7eVZZyApUo2DlsYrJK5fMluVp7G51HT1EUPnAOu7JwF5ycmpdLlZ7mG3dj5MsoGz0x7VPp+mtqWo2VsjeXHvIJDcMvJzmodIu1N0k8cXnSwuxYFTjAJ5/KqTtqyk+pWF2Ynf7S7fvGYEAdv8K6bwPcLL4gW8mQzRiA2pGBwh4zz1xzXKa3DNcy/aYlIt5cMjAHaeema63Q4Fnli+zSNFEeFyB8xPGPz71UdWJu6O1+H1qdH0u4g+zrJ500hV5VzJtDdM+g9ar63rcK38U0rN5KHCJ0y2cD/AArVsNPurLUvsSs1w0YIdwOFI6g1Br2h6frKpCgjiVipMsJ6EHOc/hWnM7HPopXZjReH5NX0RLW4KW0sl27BpuuCOFY9FA9657xRdQS6vGqK4gsYBbJz1I9PbNdt4hijjsDBayNsQF9y8ucDkH16V5gkjXEoaRWJxuwverjca1dzoPCWpzWVrfu/FqqgxqR/y1z6+mM1554khH9s3E7fOZZDLJg4GT6CvWdN06C50yztzEbeBpQ7OwC59evbNeaeIVtpNevQ0+MMzbcfKnoB9aLW6FLe5kzx2s8Hmx79h+RGCllZx2z2r0zRg/g74O+JIp5GjudZeJEjb7uVI3A++MVyHhqOaHTrS0+zEwSSS3MTEEAs4AJz0PKitnxpNcTfDWyt7qVpbqxvDJJ23KwG3H0x/KptroEnzaHGX13tYMQ23+LI+8O4q1cXFu8ivaJ5ULqvD8t05qhfPJLp1mrKVDLhSwwWY1LaaTdw6atxNDIih9uGHIPv6VD2aLirbs1IYpYtMF0CQDKVVs8nHUfrWhoEx1G5e0lKMk8Lq2RyOM/zqpo0UupWUmnxONsLGeME5AfHzH2JAHNRoDYGMoyu7DkLnK+xqb3ZXkzTvIUmhg85lEkJ27DweO+KueHtHudU1O81G1iEcVoR9pQ8Kc9h3yR2FXbLTbfxNpUKyl0lgfGUUMOOzN9K09Li1jSbtd0YGnjLLNuDrIuMDntWvJzIyv0RgLpkV34uNod5sLtldgiljGR2Jz7V6ysjWxFxcQLPbxN50SlRgyc4HtwegrAhsrNd13awJblhud1Od7evtWz4puhB4b0tS+IFuGZ9jhS/y8Y9s0NIyk72R53cG7OrX18C76gzscYwuD/CT9O9aOnw/wBl/CG2vLlY5Z49UdTb4y6sxBUE+wJP41zc09zqCXIt55GDTFkPAEY9D6/WvRLYWmq+CrJrpEnhEz+VsJBd0Azn1HI570KVtHqa+7oc1o2l6hqXiW11BLIN5XLqh/dk9t3dR/hWh461U614Yub+CJElhu1tZreJcAE5II9sCn6fPdW+ozOlwRDdRCMk/KY8cjnpx79qxbRNWu5JLePUkaK8cYheBcSNnAGfz6VSSuKVzhYrd5pJhIMKxAx7/wBK7zSbrUItRkvFAjma1FpE0bbv3eAOc98Ac/lT9O8M2MzML2eZr5CUe3ij2gODxnPPpRf27QX1zZzuYRbIoKIcZzz2qWneyB8r2Jvs0Niwjkka5lwJG4L8d+Rwaf5khI+zB1DEEkt19vasu31BzaRxhMSu28O3ULngVct71odXmW4YYVjExJ+9x2FK3KtSLN7mPdXaX/jrSdRuIv3CXAMyHk4HzHp9K6a4miurxblfknlm89tpJLc9hWX9jhTVF3xASZKKCOjGta0t1spY5GXDR8iqvdFNWWhiXcf/ABVd3cyI+I3ZPJC5KHHceozXO6BaGx8Ua3ExMiz7QoJIMbnrx9APzruLl5INat73K7bqcyzsBjHrgfXHFclAqr4u1VrhmiN6Hnj8vBaMrtHA9OR+dUk5LQXN3Pnb9qXT/J8eac4GLUac9o2BgNIjbh/Nvyr5pvlJI46/pX1x+0XY/b/BseqyDL2WohpCDuPlsNrE+/Q18q6pCMSYycN8vPavWwz9yxyV1fUx1Py4Y5FNXmXAFOKZb3A6UhTKhunHSuzc4GSI331I+WoHXk4HJqSNsge36VHMSJAytx3pAKw2qBnk/pUa4zxU8p3DJGMd6gkOxcrw1FhEMgZHHYdOlBfcelPfOcHvTJG29B06UwHqMHGc00/Mx6elKj7hz19qbvx/vUxm14R8QSeFvEml6pHuU2s4c4/u9CPyr9C/Beupq2mwXcDho5FBBzntX5teZk89c819VfsveOmvdHbSJ5gZ7Ml4y5wSvbH8vwrxcxpaKp2PUwVSz5bn1nZ3HmJ0B7Zq2ArKq8AD9K57TL/KoR0I5FasH7ycuGxlcf5/OvIi77I9xR6kkuC/cfTpTom3KRjn3709RgnIDDtntTZFG0HGMfrTcbsu66Fi2fY/LYx6HpWmXJhQKOOhI/SsqFMKWHPrVy2uOgb5cdu4qW7aMq/NuOli3sGOeO3rWLqtni3lJXceg/2a35p4l2HcMgnI7iqd3F5kZBGQ3X3qJO2wJWZwVzpCSkNIMZ4xmuI8WfDOLVbeR0iG45PSvZJ7HcF44HvkVHLp4AZggCkcY710Uqzi9CnofEGu/DC4sLp5rYPFLGcggcgj2r0z4O+JryO5fR9TQQ71/dyg/Kx/xr1jxN4VjdmZV/Mda5F/BYkbcyCN0bchQ9CO59K9Wcvaw1JWFhUXmbWt+RY6lY+edrtKpC45PPX6V6/pUMUsMbjGGAxk54xxXhj+EZr3UhqFxK9xclQpkZicAYxgdhx0Fd3oXiO90WAwzQvdDjbtbBx6HPFcnL1sRUwFVL3Xc7TULKIazpsj8LJNs575B/qK7mfT4uGDhyfbGDXz3458XeINWW0j060jsxbXKXIkMm532nO3OOBivVNP+IMWq6VHc4CSH76scbG7/wBabppas5Z4SvBJtHRT6dESpwPxrl/Fum2drBFduo/dSK5C+x/yabd+NEW3DiQOp6bDu/lXK+KfEU+v6NPYxK0bSDZ5zLjb7Y7mtIwszSng6037qPYdOuITApwu0gEEDGO9bcN1H5YAIFeJeGde1QafBbzReY1vGsRcOfn9+nH511UHirVciNNNhj9HaQsD9eKahJadDT+zK/NblOs8beJIND8Ha9eynEaWciqQQPnIwo+teR/Cz44Wun+FrPStatb9Zol3LLbWpk4POM8Cuk1PQNR8SQyJfMZoWP8AqlCqn1AH5VY0z4fJaFtiRsMYJfov0962lBtI9CllcFH989SxdfE6fXInGjafcwqOl3fMA2PZOoP+e1c//wAI7NfgxyKWR+Sx55Pv613UGhQWoVQqAY69anMttANoIyPxpxhpZnVHD0KPwRucvZ+B109MeUGjI42jGKsQ6ShuNiRhD0ZvatbUL6NmVVdtw646VFBcpB8xUHsMmrkowiOcmy9DElugQd8CtCztyT8pzjt6Vl2LyXDyMwVVAGO36VsRMyqcZA/nXmVZ30PPqTu7EF/GyEEFXOeoFZd3lsDAyc4IPJFak8pZDkY56msiciSPhjuUg/WuKS01MbgjFQCeo7HvVS4kEkpLHGPU0s07M4+Xj9BVa5mj2N8oyCOTUQutzOWmobgGJJ4zwKsmYNGM9hWT56PKyxuGKcnB6U+OUb/mwAO2a3i0iGahu9qlRzxVC6ucn0OMmmT3Kg53fRaz7i5yp6ZznNdCWmhDdhLi6yw2nn2rJ1C4PI39O4qS5uhEjEcv2rA1G7Hl7iTk+vArWKMZt2MfXtah0y3lu5yuyIbiW7cV8D+ONfk8Q+JdR1CWQyieZipP90cD/PvX0n+0R4yOleGv7Pgl2zXrEMoPOwYyf1NfJdxIS5x27V7GHhyxuzysTNpWIGPz49e1J2xRuGc0ibQ3ua6jzgznK/jmnAgEUHBb3pDgMe1ADifl9aRTtP8AOnqAMZAPHSk4L4A6GgCxaELMAenqK0b9AIiB6CqNoVN3hsgVp6grZOBz0BPSgClGcEKeTipHQEDIIHWm/dAPerAUOnTFMB1o2InB+8ORWvpk7lkJwT71iQErMnIIbg5rVtwElxnbg1LGjpNTj+2WCuQGdD37CuTv0wzHuenrXURytPZuvQgbcetc/qMO5QwOBxn1znpQmDHaE3kujE5Xdluahj/d6jIjAMjMQOetJpxJuChHysM4FOu4CLyNuQB97NMkz5kK7mHY1DKw8sFucVZmyjsuMhu9RSxbo+g3dM0xkSuOg7YqYA8sMAMMZqDy9hX3FTI3yquehqGM0hEpijZGO8D5quaBdQ2mqW8lwm+FJQWUnIK9xj/69ZyymOMYBzn71aEEYW4V/lZCDuA549qya6Fo9D+FOrQafr5CQ+YHvFIcZB2swA/AV9SXOlNYeIJYyY1WaVk+UkrntivkvwFMY7y58zcGSETxbB8xkU5GPYdce1fc2mW9jrmkfb1zI0BikVEYFWkeP5/fPXpXhVbRrO53020jndasJLXT7vSLlmnV7fz7SSPO4Hvgjpj+tP8AhhJLr2k+FjcRGOSXbZB7hsJMVO0kn04xn2roPDtxPJfwi6ZWMUcsAb+6HBA68ce9cr4etZreI6I8hU6bfyvbIBkgthwR6VooqUS9T1We4l0TXL/SLl1a5tWMKzeq4xkZ+tYeqWLXN9O8iIpiRI97jcRjv/ninWt2uuatM93J5V20P32JJYheOeeSR+tTajcHUXj1B0WNmhW1kTPQrznHrg45461CXM7F2shsNlJHCrOSJFIyCMbvf2FbYi8yyiuJYlT7LCQ79zk9QKxNLv5Zpk887/MkU4Y87VOMg+gFbmtXH9q3d1PaL/xLXcRCMDG0D19f/rVk3rYfkbujXH/EomFkTHIVUJI3JQZ5+tUr2Iw2jxogmMsgZ2K5P/6qryyy2D6eY45PIlcRbQMA/X2z3rUvrqe1AsoyhnLkOcAAAH1Fb03pYjYxYJ003XIwJS7OQB0wucYGa9K1W6aXSre0DbYhHkgHjJOTXmZsom1W4uXl8tmkIhVxxuOBj2rsRcufI8sL5a4Vhn5W9anadwfc1rnUFttIQn5UAAU/3qTRNQW01aBGQlLhuWOePfNGqWkF5YRK43pDhkXGNppJQLE2gCb5HG5Gx9zB/nVO0o6EWOkYtbBgpV1yfmHTr2riPiFZOfFU06kC2eGNdg9R1P612WnKZnjZnwjDOAP1rH8cRx2SSXEyl4hk8Dp71rRd9EKPY870J4ZdWLXAeNNzJuXqOMZrOvpf3U9tcqEnicqSB+VVbvUm87EU0lvHvDRqcEAf1PbNdLqWmw+JdEutYi3LqFkUhnjHAkB6Pj6cmsGnz8rNm7HG6Ww0mK7luIEkeaPADrnDe1c9Ksl/Kg2/61gcDOVOa6XVIWS1RkBkdMgo54z7VS0x5bnWbRGRQR+73cLt/wAaiTte5tFX2L3irOkavcQOfKYSALtPAzjGKx9S1NbbSZ/DMM0dtcTSxztdEnIfJO3jjuRW9qOkavLqK3F6EvnRg/GcOq+w+navNtb0073MUsl3Kt0suxeGBVgce+PTvWsYrluiZHQ2j/2hrOpW8itEIYMMA3yl88L+NO124gms4rS1Uh40ZTIQAVB7fnmug1y3s7fQzqLKg1a9bzJ1BG+Jy2FGPTGDiuL1WzuYYL68mglaONMSSDuAOmPz/KlGN/eIuUn1v7LqumzOM2kMMm5DngjG1h+vT1r2K7lnF7FHvlKxW8ZWV1AVgVB+X2GcfhXi+pwxiKyVYXEksHA3A7STxn+depHxnbXN1o6XsbB108QK6DHC8c+v17VhNJS2Fax0ngoyWlzqd0WPkWse9mYZjyR0+pzWLpep2upST3F3mOYTCSNQ+MDpz61YbWlh8KX+k2+9Pt+xzIQcoEbOfy4rF0yW3S7iAG8uwO8/w+4qlbkdtwst2dXLDFrktvOSqLYAxqGON4Jzn9afrItX1W3kJZInthA6IQN75G3+VU5tQj0qG4X92UPChl4PP8zWBF4gFxrEZ1GKKKOJ0MKxE4B/vc+nFOLcFdk2aWhn6/pbWWoTQSKVYDdyOppuiL5dtFGqjzJJSxb+IjjA+grrfHklteSw6juE7L+7bYMByfb8KqpAkEWiT7B5cIdp4wMg4Y4HryP/ANdaaT1LvobmkvD/AGTdWzsG3vtdeoA4p9wlpcWyxrIZNoOF28c9RWJpUkkFjJOwJmuHkcsw/hzx+n8qm0i7tFiH2kMYV/e7kbbk+o/GoV1oQlfYo6raRSadGZotiRPlC3ByO1cfrlzLfyx7t2xSAM8AL/Wuz+I2pxXfhzSlt43ijmbzt8gwzLu2nPYdKoRWdnc+E7dtgNyZGAYn7qY4z6nvVtWt5m0HG1mjkzYq0bjcZItmEKdVNZljZCC4xIGchCDg/wAWO9bkMsVoVt2B8xV5YcA1Exjhuprl0/dquSP9r39ulRGP2SXd7GJdWDWes2zzN5ZRxlB1Psa7XXtQWdWMREUj/MgwCVWuL+0PqryXLgtvbch65xiuim8NatqlvDfWkLS2tuyiWdTgRnHAJ9SO1Wk+a6M2tdTtPBOq2rRwJc3T20qALCCPlYnoCe1dt4ksFPi3QrRgyySyBJGPQ5HzHH5V41qlp/oskaMwTeu1s5bgg17nbaqlzNpetyYLQ2O9Sw43BD+uR1qaK5Z8r6iej0PBfF2qJ4g8a3s0fywiQxxr2UKcDH5V3nwK1V7XxZcIzK8EiALG543j1+ozXlekWNxf3WoTngvdFhtxhd38q7jwlplxomp2t3bbnlhcbmKlQwzzRivjSXQuceaNjs/GlydI1j+0YrjbdQSFVYnJUHtj8q5u01+SKa4t57aORrrDpNHgBfU/jmrPi+//ALU8T6qLBEnSB1cyGQKpQ9OarXtjbWWmSzlFldGCpIjAKW9P/r1cpJmcVZWZXv3aOSX7LcI02CCVH3T6iudug77lJ+dQCcnBY110Fzby6PFEIvs8sLl3LuMSk449h+tcnrVtM+qAoBHHuyxI6AYwPxqYWa1NE0aGvamW0qDTnU5UBnQ9zV3wlaS3GkRQBsB3YeUo2jjpzUF1oUmr2IvofMU7zDsAy4HHP098dq1PIn8NeFb+yKsZXEYguMbXUA84P6Ukm7KImbaaH9h0rWWkLQSQoiLGw+cnIywPtzxXnT3FyXbAgYZ4Y55rrra6fUrSKO6BjmU8KpIZh9e4q+PBhkG4TRANzjcK1jNR0aISOQ0vwdqOiW91YtdrJEZzHJLJICzseffA5711fiMG08FaTcahOtxBBMLUPFyDtBYZ9vr7VVg0030VtZz3EYxEZjds/DMMYBPqew+tQ+JruO6+F2voCk04mi8o/dMbYbI/HFZTnfQ01ukYuoeLrHWNDa2idenIIw0R6fnXBzaz/YNtHbxEzNnaNvc+tZ+i2O6K9yyxyG1GHI6tkcfWqEt7m/VWYebEdyoBgn1z/jXNutzoS5djsYdVjCKLmMPEQNki5JVyPyGKwfFlleTxw2yE3CI5lHUhcjr7cVqWFhPr+lhrMLb2Syne0g+UvnkfXiu2sNBs/A3h2/1PUIpbq/dfLtUZSE4GSf8AP9KtMm6Wp59HoCL4ZtLKOeJYEb7S+3nczdSuPp/OpdWu7HTtItI7EI4iQmMHjD9z6+2a6TxzNFaaLpurRwRxnVocxqFw0TDIbA+oNcNrWnNZ+HtHg2t9pmzNLL5eDs6AZPXnNDb2L0cbssWXiS7js5tW3HeHWBnPODgj5c+mKt6JbrHcxSzKZIB86pnAB9Qaw0g3WEFpuAjUliG7n1/lXW+F7JbrTzIxJihTZ93jPb+tZRldlWXQ6vTZLsLdabbsskgiW4MbYzsYZBUn2HT86yLZIvELCZoo4IZW2c5xnp0PTp+tXdJs5bqQ6j9oaJgi20k2PuLjCgH6Z/KrV/BB4bjCWm++hVwfNlXCDdj+f9K3i2jKVkzGuNEeHUrm3s1zFATFsPykMPU/56VzqqljPMzvucfMc9CemMHoK29Tvy180tuQC3QLnr3Nc7qcckjyeZhHz81Zt9dgWh0tqsJ0KG5VPJeaRlGzjAH8X45qv4RsbSPxG1rI5UXUTY3HHKgn731qK3eG40CydJMlmcSr6YIwasaRoUmuXsSxRBUUFixHGPQe5ptXaQ1qrXLsvhqafw9PcznybWGT5BA2Rkn16DpXQ+BdA8nQdQuJgNtvcAwkL95MZJH45qaTR1t/DOswrctHbR7Wks1IYNsOcE9RgEmofAN3MtrqVxePthYLHZOBkRs2AQfTK5xVJ9CLu1kWdY8S6hqKKmjyGJvMCvzkoO4PvzU9rbyadLbW93NveZGWKMDh/c+g9zXGaxr8/hTWbizsgqzrP5Zdx+oFaHhu4kn1K8v75vOcOAVcnnjJwOwqumqFy2R0WnW7yXS7ThyCV3dGx2/pVWfw9aafqdlf2kBkkMvmXtu2TtUZ49+3T86ravqUlhe2UluNzNKpCg8bM/MfyqLx3rrx75bOeS3E67Rv6tjqG9q6LOyZjd81kda2jeWizSy2hsZE2mRplAR3+6Aemf8AZ615z8TfDGm+GZNKlgtpLy9urgIymQ7WHAPtjJHT1rnvD+sNB4X1XR7h3aCe4W4iKtlEPcgepq1aa5faXrvh4Tu13bafdR3So5ySmeeT2/wrOLTLvJFjxRLLpU1jYRsI5QVd4UPyQjqQPc/pW14amg8UXPjGAxpcafZ2P2kRTAsWlUcoTngEDHHrXOfEdg3iC71G3cOs0rSowbgBjkAVt/Db9xp2omyjiZb+BkuuSCT/AHx6AY6GsnJIu3MrnlyeIf7StLa4nVSFQMqjouBwBXZ+AvF+oa9bXekLCgvjC0sUsQO/5fmPsMAGuE+xLGzrv2DJBRumc4OPQV6J8GdNQXmsXsKtLNDH5GFGGjVl5ZfXg4qbO9y5JcpTtNWey1JZ8RrvypBUYz3z+tPiW0vJ52lYRM7Epg5BIxxjqM1kXsEsE8sRUqkchADdQM8D8qFVRicDy3B4foRUtWd2OzS0O88FalBaXkWmh900+7ep6Z7nFdTr9wltD9gtIcw3EXlt5nVRnoPxrg/B+nPe6/Zagfu28M24H/loShx098V2d9fg6NvnjKMnlg55IBOOc10UtNWZVFbUXQYWvdKulYGO3tiITjO4k+ue1aV40Mnh/VfP+Wz0vaFD/NuYgcj86rw2qaD4bvvtcjNHcOJ8dAYwPTv2/Kszx5qSQeHLawgeRUvkWctEflVc5Bz68dKHq7GWr2OA0Oa41bQZoCNs4YyzfJ5ecnt7D0rvNJt5bPwtYiOVpoZC0scYPyjplh35x+lc3pttNewTxaftQpb5uJs5IUnrj8q7hZ4pfDkM9uR5kUQUKThQCOn/AOqs1ozSTtYpXttFqNwUspFNsiJl3bcvmEZKHHeoL62i0mWWKCCWW/sU8yVw4IizjBQevOMfWtfSNDWzspJbFQuj24WUysert1Huc1WjITVuAFSdDvb+8o659RWnMluhXZk2GuQXtmL9sf2vGBtbPyyEHkN6fWotQmi1jXr29lUR/aY1/doMDd39uualv/CE9lHqGob4xbM3nwxxkMzDIGMdqzpGd725bASCOFHVV4AbPOP8KWr1voP0INRQW8ts+cSSSeSDkcKBxVKa58uaQFcvBLgbuqsOCT7ird84WSKQRRiUgtkc5+tZITEfmMNokY89m5p7FJO2p06zlxA8X+sUg78dG9R6VsXxxpk7NlpGX5Tnkcc1iaNfQTWDxMWV0fh1GcZrd1JYp7O/CSYitjGGkBznIzn9P1qfNiuZWr3Tw6SBCFXIACk52E8ck1zV5hTDOrBpclVcehx0P4Vo6jOHtY48/Kc5JOQR6iuZ8TXzWNhpUEXJa6jhkJGcqxHzewq1Jx2C1zC+LfhuXWvh/q2lW6O1xNB58yp2UfMAfXkA18VNDFLOQW4kh81GAyCfSv0DaaK7ur0OFljjzbc8kgrgA/8A16+HfEOiLoHiU6dMDbyW2pNprhsZG4/Kfp8w5/Wu3DTvdGVVc0Tz6QYlGO/b0pipyy/jW14u8PXfhrWrvTruFre6t5Cro/UViyuSuAOfWvUWx5klYjVdmcc+1NBLt2/CnucqGA47/WlUAAMPpTIGM+X4GRUZycnOAKeWxJ2BphJ+bI49aQxgJwD15701sM/P6U4KRn344qN3KHjp3FNCBME4zyfSmyAhuWyDSIVDZzzT2XIyOTTATdxwPxrq/h54wfwd4ltNRRiI0bbKMZBQnniuRR8HGOp5JqVOGPfPGO1ZzgpxcWXCThJNH6NeEPEdvqlhbXEEqypKgYFTXcWk4bGOvc18cfs7fEpk26BdyglRm3djyR3WvqnSNSVkHZq+VqQdCfI2fT0KsZpHYJINnBqAyEHaeRVW2vt0QGSxJ6DmpC5LDGcjjFCk3udMdNy1GzRk5GV96mNz5nPTt6VR+1YGMYPqT2pWl8xC4bpxisr21KW5qI3mITncx7+lJLPIyhTtO0YUKOgrPt70xDPJHrjmpFvQ8oG0kg85PU1DVy1F31NO3j3Q4JBYmkubF2HBwKbHMQ4PG3rgdq1IJBKgBGD1+tWtBSv0OVv4I2Uqy/vO3t9a5a8hCyhUBAJ5I9K73VrIiUuOMjBI7iuW1O3CyFl6Y4x39a7adTpI3oySdmZ9qqCQbvlHpir8McLOpbHXGCelZLMVJU56YHvUUksoOSfxArrVnserF82lzo3sreTJVAAehrRtvDVsfmLRt0JCnp7H3rl7fVW2gFi+BjnoBVmDX3jZdrEpWik0jrSurI7YeF4JFRgoQdGwO30q9Y+GolwqQpgZO5lBrmLDxhnIL/LgDHatmLxh5Odr7sj+I1fNFrUj31odC2i2OmXA8srMJYg4bbgBu4x7VKIYjboqqAQ2Tz2rmZvFgnn3swUFMAqMFT6iqi+LltrcRltxB7nr+NXe6FyyerZ3tvLa23TDN12nnI+tMufEdumU2qO30rzO88ZM0quDz0BHaqcuuG73ANx15rLnSK9mlrI7a51xBuKks2cBQOnvVMXrSuP4mHocAHtk1zVvfLHGHdwHc9CatLqq3LoE3BVb7xHSo9skc1WpFbmy0zOVBJUg889aljidygclVJyuD+tUbJ98m0/Nn361vW1sjyKzKflHpmuWrUbPJqVm37pq6egLoASV9M1q3EpRFRcDJ5PpVK3jSMK3JYjPK9KeZvN+XGQ3TJ5riV29Wc176g+Eicsyvk9Af6VlgZZ2AwvvVm4TYH6Z6c88VRWdIhg4bHHJqpNPQlshvLhdmwjJA64wKx7iRZIyrDn69fSrt5dB87VIB/8AHfxrJe5Rtw8re3ZieBUqJN9SrbrDYxSCNl/etyQM89anEoMe4KfcEYqBwpkGeT2ApZmwAWOeMda0tpYcmtx3mGYcn5TWdd3JRiv3cDFW3mSKMgkqOenasO6vAvYZzxnmtYI53IimuRhsgMe3tXLa5qccSuWYsBycHpWlqF55aOcgjpkV5v4q1Iu5t1JG/wC9j+7/AFrpppt6GMnqfOHxq1+fW/F00kj5EaBE/wB2vM5T82f5V33xVt/I8U3YDZRlXAx0xx/SuBcAe/PFe+tIpHh1m3N3I3GOnPtSHjryKceDQ4456j0oMBRzj9KjB5IJ96cpLduR0NI2VPHOaAHq2VGfxpz9cjj6VCpIbA+pqUsSyk/d9qQFm1BadRgEnoa6C8h/djcNvHGe/vWPp6qbxOpB/St2/AYk52jpg9qEBjYUgEZ44qaNTzgZ+tJsKuABwTnNShgJBnAyetMCCRf3oAGO4yK1GQbYCo++O9Ztx2wMENwa0ISWs1DnlTxipfkNG7ppCjthsVTv7URyzwnnnPPQVJBIUwMZB5zRq5/0lZOeU5yamIGTbxMLornp0NW7lQJhtJwRn5himgAKXUgkDBx2qa6QGOJuSwFX1sIzLhTvJOMqSOKicZyenfgVdZFMk5IG7AIHvTLiAkLtwARz70wM6RAYo3Oc9x70LguGUcDvVvyT5OGzgHO70qvJDsXIOGJxjHak7Fepb2CWF1GSq/MQOtWbNjGwJJAPT1FLpwTduZdw2kbQcZNPlhP2hPlHKbsLztP+NZas0TOo8N3P2QSXbsWaKWONVzztPB+tfZvwfuWvdFuoVmVBYjc7O2Ar8AY9zkV8S6OyvYxvuCES4dm6dRivrv8AZu1Ew+GfE0U+wmWSKPATqo6tg+5rxMYkmmd1N3jY9A1wfZVF1sER2ZCHlSfWuejnubrxC95EubtHWY7V2r93B2j/AArpdUQEIisXMgwB17fzpfBKi3+IOmWl9BJLavAXNuhO9XBHI98dcHmlF2joXfyL2iFb2Fbpdgnjchhk5P1zx2qxd6gdX03aIBDPASQpx8wB45HWsm91D+wta1po5YmhmnkNuBjaAeNp/wARWpCscCWISIzzvGRMpORyT/IYqXpLQpK6J7bR18j+0JG8vgBVAyGPoOw/zxT7u+FhGkC7syqZJAD91uw/LmqfgSYapqd/ol40ssCyh4eSCR6j6H+ldF4w0VdO1ayd/wDSBgDA5woHAapV23cIvWzMu21R9dkshbo32wMEKoTjI747Vro7pq91FcnBjXY0oHJI7qP6Vd8BWEVnY6zfW7xm4Q7QuB8uSOnvj+dU9bt/s1x9pRztnyy5GOe/60QXMPS5SvzPPcwopeRFO9No6fhW/wCGjKlo5uzgRykBAcHI9R2rj7m7vI2Kid4oujLnCt9fxrf8O2zSRL5k+xHbJBPzNg9qmSfUGmej3QSdN8DbEkQZ+p9PxqS7NqBbeaksTeXtCt6+9QSbCUCqI1ZldF9BTdW1KWPW4IioeEttfjpxW1N9TFN7G5oixxxyXEv/AB6Wqgu3Pzc8Ee1QeOBbXFoQTut5Yt0ZPIKf15rJ1nUmW2urBJB9nuAcFeMqD/8AXqHXQ95aw+VkQNCuzPUYHOPbOaqnPlegktbnj2sWEtrEuSHdcA7R1GecfhXc2upSaDc+cIklsLiCNJIRySoUYPuev4/lWZ4p0KWTTo744VUYBip/iJwAfrWX4q1GaWUJBIwEaKobkKQABwOvtUVLt8yN2ro2tSTTWLXEHz27AFd4K49q5NzapI8kTnzN3C4759a7exhtJrd0tmzmEeYsh5/zmuVuIYrGeRVAcIQCB1xn1qW1NXGnZWZs+INZutF8I61qyMBeSvDFDIRjypG+8UA6cD/63NeV6QzapqUsyIIp4MuSCAOTyfckmvQvG3leIfBuh2Vhm2jF48oWeUEuQAMk/nVSy8L2GjmO2iw897G7yFgVLAAZXHfnH6VorRppJkLyMPRtCm1nWEuLv93aIzCZ2fB9utUbHwzcazY3lm0o+zNO+/zm2qM9B7kgAe9dLZgJK9vk/Z2jAQ9x7Mf61sT29o+iRtYxrHGrb3iYlmk29CCfxrKN72Zpr1MaPwZp41q3We8W6+zIBKwcjaygKEweenpXP+PNQmsNXhWFYcwQlIWVQQATnGDULyXF14ltXSPE6NvxHycDqav/ABM0+W98Up+4IheCGWUKOFXA3H+Zx+dGik7sq3c7zULW1u/Auia1G+NRu7RFcSnHPTAHp2xXCmaezvpYXhAmRc4iO4ZrovGWmy6RZaJHbv8AvYrcN9/IwTkMuPYgYPSvPLTUpn18CUkspK72O0c9s00rQuyFF21Oov8AUkjMKXRY5XcF3YJ9Pw9qzZGmmeARyBXaVVBf3NZV2gluYrn7U26LJ2zj5fpkc11cmiPczWnkZkEiK+FHI9ePaspS5SttzsNR8P8Ak/YhPbxqFhAmAYkiQHhh35HWsvxCkqwaPp9tI8LJlZWfrIhYk/ocVuTXdxH4mW3v5bd7RrYiNoiwZWEfy7898gc9O1Ot7ZtT0qO9cs7CZo48kHCAc+/f6VrH3Vcyv3Ktlt+zXcboRhgLc/7OOc1labZW90tyjSlUjbywRnA/H8OlXYrqaC9eTAARvkUnt1rnPFupvp1i9nBEwd5UuSyct1zjI/l+dS02Uk0bXiF7SS2ttJlDy2rjY0qjJycdPQe3er+qaaP7P0+3SPdBBCIg8Y+8oJO7H41lva7rjTnvH+SECU4+63cKcfX86mk1VVuPM3N5su5TCORjpmoXNuhmDqWmxx6ravIAwfCkKcnHap/HWnJamURMXQxqFbueB6Vv2WkqIo5ppFZ1bGxQcj607UYrS8eGNIJGQcEkfKx/DmtHO0k7AeSaQ6QyRxumGJO0V20msXlrC2mRl4oJAC8HQMcdfrVCXwa2j66JpPmgzwwGTtz0qWa7afXbZgrkjIXIPFaNNsmSJNTY2GgtuAB3DGRyfx9K9G8G67/a/wAFodGDq2sswit4sjftLctj0AP6VwPjRhNo1nAw2OFcFgcbuf6VsfBW8C+G9RY8y2NxFIpz8wj5DMv44qakfZ8k0ZauPmdbY+E9K+Gml3ayWy3upRRi4IlPyg47+p+napYvE02v+C7HVZ7dLWSaEsRCgVcZOMEdsVpfEDVNN1/whrUNo6NfQwCczqclgDjafTqa5e/vI9C8HeH9JQgOlurMjHJAP8J9xmu1cvLdbmd5Sa7nN2kEMWtutrcfbYbgZcsmM+oHqBVPXorSPS3ubBXV/NVAR9xx3IH+NTRPLaExpCscPmeZHNIBujYjpn35qjrt3PeeHkt3BjEWeU6buua8+/NU1Omz3M6CaXU7KSMOY3D7Wx6V0TT2F2IUvLV1eFVAuMna4HHT/PSuc01o7qzVRtEuzc5BwTVl2nu7yCJcqu5VKdSy9KbjqZ2vpc9Te7TSoIm0see0kQG+IZH15rF02+tkuNS+175rq3TzJeQVVeMcevPSuW8LeMLjwJrmp6dcRi7EhdRHOfuY7r+Na2kWjT6bfTtFIXv0YrdRkANg5HI6gY/Snzv4XoChYPF/jW1srSzGnWxYmQB3cDIHtRH42tzGvz44HHpXN65p8V3cWsMIaLYy72kbIJ6celWhaWKDbtuDjjO3NVLTY00RoaTLHNoF/agqZPKaaAMej5yfzGaw7nVrB9DnsJ4JUNwVR23Hb5nYj/Ct2PxVp/hTVP7MLxzs8hiRTEoDgcZZzyo71y95YTC4uTezLJawAywzpwjHBIH/AOusOZM223INN8F7GmMMpklK7f3pHX0xSaR8LJvEN48q3dlZhDsuXlyoRgPuZPG4+xrf8Azpfafb3IXOqM6tBHu2qee5+uOau+NtejuYryw1NRDBDdAPFAm143BxhvXnv3H1quZbWJUnexxvi+S/03UbDRxALfT7QKYoI/uyDIyxPfPB/Ku78S+OZtLS08PXMaXNgu17gXCAMCV5APpzx+dc7dXFt4gvPsM8ST2tooie7fII5yMHoOw/EVR8W6npNxeI2n3EuoPEUiFpPEfMwoAwzc5Ax1z6VErbLc0916NGhewafdaOi/bEjs4HbyGmBZxnkBcdh/U1iXy/arRJZV85UXaGJx0/lRq2uRXNmY7fTY9Lu1kXzFiOQM9SPerUSQnw1bWck5ac3DSMCeo45Ht6iqtoSm4lMeGUeITQksjx+YFHXA61Z0rVo7ay2JEs1nOQNjnBH4d6js9TxdtApIif5FdR/DTNLsp9MvHjlhW4g8zbE8wxGSewP41DV9im31Omg1aFbOVvJ2RKy4hB5Y+orNudQfU767jYbfnGyIH7lMaCVLIyx7WLOfkU8DB9ais7KSDWZb5XDbEWfyiuWJB56dqaTkZdLmXqVvcNHbmDBzMV39CuPX/Gs3Xo3neN1RSpOwlD1PrjtXS3aTMt40KrulmEiRbeQvfFVH0Z49Yt4pPk85FlAI+UD15quVdSk77kEtvFpGl6fBMjMk0Zlk2g56kbT+WePWrq63fWlkv2cGC1kOIkQgsRxnPf/PtSPrMd7dCGUB/KiKKcfLgd/wCtVf3FiHkkiVosdcc5qXZBvodH4Dim+zat9sjeO1uWDSPgneM4KkHqT1/Cuk1C6jt9NvIEML28QDW8R+U59c+tcjf+JLgWloYWNu0cXzKvKlj39uMCnaZqc+pWmJUErraTMiBRncqlsn6cmtE0gcW3ch13w7c300OsRgTC4UIzk8xEdiBWg9k+g2FpZXLq99cRNcnYMHZkCuU0/wAUavYeDY9RikdZLm4WGBl6gj7xAHUfWtfU/EqXfiDThf2/mXrwpb/aMncqnBAxmlGN0UuZss2cT3WrWd1MxxbDKQ9AR3z61L42to768WLJZJkM5ZRwnTgfn0pt5EILaSWFt0ozhR1xRqOqPb6Fp6XABjuIWKO3Hzjg81rztqzI5dbo5HSdMjk1QW25jGep7Edga0bbR40fF/BPZk5ZjNnO0dx7VU8LKsd5esqsY4yrCY9Cx7D8Oa1ddF7qFyuox28q6TBCzPNy6uwGNvHPOP0rHVS2BvoZniu1tTqkQiUPZeSohkLbSxK9R7A5616F8O4ktPAkbhkzMfsUpUfMh2Hdx+IPWvOrlyfDMAaEi+tIzKd5AUKx+Ue57V0reIIfDa6fosbf6fexCZx0QMRxk9utNyfYGlbc8ibTXTUbmGNXuhHM6bkjLdz7cV7J8GNMl0W8vr68tp44Xt28xGQq/HCsfYGuL0/xPNp1reWEMhktp3YOS+GRs84H+eK9A+H3iUjQdeXUrx5dQu1FtbyzvhiuM/oQBUuab1RTTcTP1/V7Sa4nurld7zv8qIAdq9qq6DfQadqh1JNMtp7aGExmK6BaNnb7pP5dK4c37+a8E0jNPG7K2RjJz29q3tEkdbae1kZnjumDIoI++OB9BScnewlFRidH4f8AEls2pStPFFa3QmJzakqqqf8AZPH8q1tQlaXUb+DzBJBIq7eM7h3rzO5nkhviCDHK37sMByDXcandy22oxWcLp5AtUkHlfxMVycnPJByD6VavuhNEHiXxLPdatBaSP+5jQLKEGQRjsKxFB1HUdOtrq6kt7NZBvuJUyIo88/jjOKzdQmnbU5p2IcLGCdzbcYP611/h6x/4SmHUUlkfyoYk3HPUH+D8jxVcyW4SikjpY7fR7GLULayc3Vrex+X58LAPt7EPggYqSUTGxto7Wa3gsopBC0co+YDgKQc/M2T0xWZpup2kOdG0638m3gAyZG27j+P+frVa5vLeRVskYSSQTi5E0ZztY9s/hWSlzOz1JSsar6gujqkSSfvFV97MSY3YnjCHgcYrP0+/a+u57q7CKyRlnKfKHyQNoHQdc4HvVbXtON61rN5hS8eXe0LPzGB3H4dRUKavbrqE1mg2pEqyb2AxIeR1+tHLrZBZW0Ou8OXk9wksMIKh1McasNzYPGDx196oXngq50yR1jhZgUYLHnAJ6E5+tS6Je3miF9aiVIHnYWyoQG8vgneo7HryeKtQavIkhgLgzO6HzGfIGT1LfjzVppLQybcXdHB3emzwshkDA7T8p/Wo3hj/ALPsyjbmDndtHp14rsvFga319JLYMbJ7diQD8pPAz+ea5aLUp3EcQihlj34BCAYHuepq1Z9TS7aJrdU81G27V3Fjt9MVtRWpuNI1WDeQLkJtAIOQBz9KbaaFd6m00dnsZFj3NMW2qfRQaz7M3CW7GJ2DRKSwyMj1p2SEnfY5nU4mDLvY+UwwCvTFQ+IlN5o90yKHuVRPJDHABUgg9/SrkkhACqNxlkOQx5UDuKfLZh7VpCN8c4IUD+Hipblc0RhxrNPFEgGGlkVpCeA1fNf7YejnSPixf3Vt92/gjvsr2kwM4/SvpC0BgigCvwqbX+b7p9K8y/ao8Lxf2DoOv3e+Ty4mt2YcMQzYXPsCBW1BuNTV7kPY8q/aRij1TUfB/im3AEWvaDDNKDj/AF8fyvn3z+FeMTKDHlevfFe0S2o8Sfs6aVfTuPtenXclsgPOyME8Edgc8HFeNtGPmU/lXsUpaNHm1EiBHABG0kd+KSRQhAPIApw+Rc/zpu7zgVY9uDWxgQtgsCOCKkkT5MnrVeQEED+7U6L5iMD17ZoERE4JPU+lRyKGU/3hTyNpHX0prcgn170DKq59KsYEiHtzUBIzu/SpA3ykc8UxDPL605Gxwe/vSknGRwaYwyc575ouBo6RqU+mXsVzbyMksLBkZTgg19mfCT4kxeKtFglZ8XyYWVM5IIFfEyODjsK6zwF40uvB+sQ3UDlgCBJGejr6VwYvDqtG63R24at7OVmfoTaaiCFIOC3KkVqw3G1Rznvj0ryHwP46t/Eenx3MEgk3LnAPK+1egWuqhkUEnJ6V82tHyvRn0ad0jofODcEZz3BqIzeScE5WqcU4YdaeWEhG7FU+xspdi6tyGK4PB71eidm+bgkHdz3rHLLGvOMA8Zq9BIV2lScgVDKT7GvBK0rHIx6DtW1aMDCoPLD2rn7e5z1ypHRs8VqRXzYAU7hkZJ6mpuZyuWLt9wCnOfSub1ayKkuqgHGCAePrXSSkXLAjoKz9Swq7dpye2a2UkHU4e5gXzB7dPrVaaTYWVgW57cH2rpLqyEg6NnpjpWXPYhAV64OMg5rojU7M6VWlEzxNG4HTnjPaomWBty78HoMVJPpe4kMBjOSFqtJpsgXIIHsOa2Um9zeOJaHCfyDyQMc9etImrN5j+YRsOGByOaqvprsDvlYDGMLxVOTQlZcBzkdMGtHK5bxjTNW41+KI8zKF9ulZs3iKPeVLHJPBAzSRaBEoHyEgddxzVuDQ4VcEL+lLm6B9dbK8OqvJtKxMRjvWpbzXEsp+Ta5GcHtUltYiJh8vB6rVqKFs7wpUD1rO93qc0sTUnoiS2sJHKNMzZH5Vv2sW9VRAORiqURkLDIyD90Y5xW3pimFhuwemBiolK2xzNye7NXS9OkADSbcHoe5rpbaLy2TgEjkGs3TrbzGDEBiewGPwrftMyKSGfjAwF/X6VzSbloZ7DgSIjgbsnNQTPtQbuHxlcDtU945jOEOSazplcRkAHaRkEnNRYvQguJjIdo4Pdqzzb8Pk/L2qdcRRjKN7jvTJ5FKDaCDjpRFXeoPQyrkbtxYErnpWVMSXJbg56r3FaF7eBJCpGOCPTmsdrkuQVBAHBJ4ya12Mkx9wxQKcDJ7g81CLkIfmPPbdUFxd7yTjIHTB61m31z5yhSQB05HWr10uJvWxavLsMpz06g5rFu70EHceg4p09yQmMisLUr0DjPHbNbRdtjKbWxnatqmVYNwQT05riyZJbiSZh0yFOf1rW1B2uZSn3ue/FRXFmkdtx95hzzWynbVGDt1R87fGaz+z6xbSkHdNETu7cGvMGTeC2Mhete5/HzT2ig0aXHZ4+n4jn868SR2jEiYBDDFezTlzQTPHxC9+5X6jjimSEjmnspR+fTpQ5DDHQAVqcpCjBmyDz6U5l46nPWhMDsKcxxj096YEZwPXcaeSGUD9aaxBIK9adGu4Z/u85oA1dIUSXkQAxniui1KILG3PT1rnvDLf6fn9a6PUgRb7x0b1prULmO5JVMYPHQUixkgPnPY0snHT0p8SlEIPT6UmBDO48wgdOuasWgLxHnoM4qGSNQ+TgjAGTViwPzbO3oKQGnYDMUZxy3U+1S3h3hFbkqNvXqKjsFPlHjhDyafJhlPODSK0KodkkRFB2k4b3qzcReUoXcGx3XtUEQB8pgcsDtwKtXLiSBsHJVgNo9PWmiSiEEs7ZIBIx+NSsm2CPcN3UfSpLaLcI2PKltvJq2Yx5rghSVbGzPUUwKTQhbX5hxzg1RvrJo7a2nxiOQZBrXuEK2q/dOQeAelR30ck2g2bHGI2KBc8jvmpbLiZtm+VZcEN1BFaenvJb20dwQCrsYDnlgcen9azrJHD4UZPSrbpJauuc4Jzn39RWTNEjY07TrgR6gihX8qIS46gjIGP1r6S+BFzJqOratawO0YbTEmw42hnRgWU8/j36dK+aNDnuEv3s/MbbcjYyA8Mp7GvcfhbqX9mXkSxqZUBUEnn2we+MV5WK1SOqk+x9D6Ncf2hNbsSYmjberEcAngn8s1oy7PD/wASdKMM63fkI8cdweA7tgAfzqj4Ot/t+vfY92EBbLFeuBnj64x+Na3je3mvvEHgmKDTo7bDyuBEp3zhADk/THX3rkptu9jfS5Y13wQ0tgtvLvEsM7yupyChPb60yyuV8htSWIxLb7YnVTjaxH6Hiu7fXEv/AAgviIujDVNtmSBhlkQ8Ef8AfJ/OuM8PQjVrt9JUAfaZjJcJt43AHLY+lVKziXzMZLYNpV1pusWjPBI+0NtxmME4ySf/ANVdzqUsIRbu4EtzZxKqXMij50JGQ/07471yVtqIS61DTZiHWLMYVvyB+ma7Lw3eTx+GodMYpJIyhJJCAMgdMt3pQlZ8rMpRu+Yk1hjoPh25vbAefD5sSB4wAkit3Hv/ACxWRrt0lzp92Gk3lI08lupUnGc/rVoQT2mmf2NHIq25uBN5bj92CO3sOwrX1O20w2UsVvEjBkzI8z4wcdse9a22FFvdnm+kwT3msQwCPdE2TI55wPYfnXW6ZosettFNiWyMUjLtGCcA4z+PX8ai0j7PbRRpbESvImRgEEjv16jPeuo0+2h0uxa5j81Z3G3JkBXJ4JANZvVtF3uarwLDNaxBmYeUf3j98e3+elUtftMEXC9FAJTsMfxfWpRqayXAiVt7pHuAA547U3Vrzdci1nAVWiBZG9x0NaKydkQtSlbDz5EmkwNvCkn+lWptReKTyAIx+8yVHIPr9M1Dpr23nx28D4VVLtxn5B1rE1W9iXWLrYOJTut2Q4GO+aIpblWsX/EGoI8V7b2iqGWQBlkJxG2M59PSvNdSCvplxuuDF+9+V0IJ4zuGPrivQtDRfEEt9bxIGLAGU4yCVHX8q43xdoDaRdwXEEQFgOZPLQYDZ7imnzLQcTF0rV7uG3nlSOTaCASAfmU9vf6VfSKaS8ZLYhpriJkQOucNjgEevPWrsvifTrC0jkng89D/AAQlV/MVxcfiO5v/ABDBJZ7ojDcRNGe5ywBA/DIrn2Vy736HenRYmstHjliedtCt9rQg7fNlPLk/p+VYkOs3mv63aiNGgkzmNZMAAdxntXout6WEvxtuHt4o2JZQMlyRnmsrTtFtNQjkaOJIG8hts0vd2yCMdB9a1urIlHA6t4xS/FxawwW1pEjEDCEs31b3q54R8++m0FGUvZ2kzC6R/umIDJ3dM5pF0O18EX899rs8JupG8u2gjIcHJ+/x19K6HS/HFjNomp2k4YzOrH7SifMFzkA4H0qJppq+xWqehy/9pado+v6/qUJjundGNpGDhUXJPHqTUutXUl+NLurjcbi+tg5OABjOOB6DFZevxQSG6extysEaI4Y/eYHg8VPp0p3WsU337dVWMthgB6Y/GipZLQpO2p1skg1C+0mO4AZI4CskjZ4APCkfyrzrX4raz1ecwr5lqGyqjj5u4/LFd5LeLa28d7cRBVl82ONiudx2kHj+teX6ndxMFaN2KsoIL9RTppct2NNofdW66hZvJDvMIBBQ89feu58LaqLTwbb6jdoZtsfkW+3gyEfe/KuPstXe00W4WKBZpSAHVj8jJnkY6+mK6PxI9rB8NfBMljEY4ZkmZEyWIYsc/oKxcedpMhu7szb066t9Wv3aSVPMZP3asMHOOMn61v8AhWR01Ky0+QkA2kpkQ/dD5wBn6HNeXeG0uTqsUJzsMZdXPTIr07QSo1C2jiYSXckMjKgPOFBPX2pN2difUS8jhiu4YvMS28ubLGVSVcf3TjnH0ri/F0Rv3ZGkzIkpUSQnAKk9s9q63xBE0cMF5I5dvMXaVwOrAZ/WsXV7AHW2jkSSaxuDvDBeVHf61tdpXZSepZub9LrQRauQZ5iqfMOAFwVGffBFVLWfzNQnf5R5Sr5iMMn6jNQ6vaSrZK9qpyv3OMHPrU2oaZ/Z2jRzxvvMqqJivGW9vapim1ZFWSNfS9fkvjcPLGqtDKpBx1B7H8qgtb9kguFVpDMzMUBPA57VheEncS3ryMdlwirH17HOf0rp4NKVtfht7yIZnZHgmV8Bc8dO3+RVxUpJrsZyajuZek3k1xqK2VxBHPdXkmyHzTk5xnjFZuuXp0rxXZack2T5+ZOynA5HsK6C7jt9D8VWl9Gp36fclmjU/K/r+dcXr8Et945lvIEcW80/mxhuqqR0P41orRTTJkrrQ2/HqqF0dwpKb2yD/d5/PmqPwR1UeHvFOuWF0gkhuRgKwyNrHn9RWx4qgt7rTLWLeA8MrPuwecY4H6157LqzaD4pt71U2JvCyNnko5x+PY1rW1pLyM4fCewaEJT43mt9Sj8uxvMwy7OFIHI49On5VW8WSut9rbEo6abIsKBzw6sgKj/D6V6Hoel2/iLWNNuw6mKKzCMyjAMmBz+hrmviLpdlY3t3M6KY7yVWZymQxAx+A4oorni5JkqV5HDaNDbXG2G5fyYpWGJHbCq3YGnanILKaaxmYvYbBvlHUnPUew/Ws+2Lfar10UeSkojjTHJGMkn8c1Z1e2WHTpLiRSv2kjLeg9BXItJ2OlJszZdIksb+VLdvMiuoPlli7qCD/kVBqzJoV9vi/eswVfOJ+ZDjtVnwHqC23iWFL13l0sxuWCnkN0GPzrNniN/b3Vu4RbhLhjG7NkshOQPwGK0bs7sm6vqjNuL6XWLhbjzQjxyfvXc53LnkE17H4c1a20v+yLBGDWUQ3GPHUMMkZz6nrXkkXhmWytr6Y4RWXBQjO/1BHpXW+H7j7C8CzuZG8nMka8lf8isXFv3rCd2P1MyaLe3k7RpLDI5eFZVyME4x+eeaT+1o+8KZ7/N/9ao9avzrepRW1rn7MwDDemHUg8jnqe9RSR3rSMTySScgAD8q2bTH6nP+MbaTVb+3kRI3MIKOUjyx56se5rd+HuiX2uas+nXMMdzps9nKcStlS6gEAj3x+lSX2m3RNzdwQ+VauVETxZw4NZ/w51bUNJ8Z29tIiS20sjpLFIuVAI6Y65P+elc270OnXlOj8IQ6DP4gSxgsItItbeJ55miYsw2cke3fFcP4h1+HxuL7UbG2eN5HJkErZ3Hs2O2cDivRLfQdNtjqwsLL7FfSWs0csbpyWYHAJ7cHivNPhpp14NL8Q28lk8kxaMxI2FUlOHySeAc5OPTpWiTSM003zIme9mtfBbaVI4tr+e2IM2D85ByAT9QOTVPwZdCCW7nnAd5IGiUjqkvIBzT3hlOp2UpAdiCszOu5OvG0elOtFhS5ujCWkhCkgBMEydCPYdKE/I0vY0reKPVEsLKNfKuSAJrgg5kPsP8APetzW7Ww0azkt1iErwnB78n1PaoNO024g0jR9RghkublJROoDbV2LkNuPsc/lT/Eb20l9LDbKX8xQwLoSpY9f680/IzveVkc4ZDBcCL7MrxhSN+eoPfBrbtdNGti1tbq7Z2icPEeuBjngdaW68PS3On+cjpviiI2YOSPT3pPC0M9vFBKUw6KJEccfl71ne2jKk7xNUWdjp9mYt0ska5ctjLDPXis2x1C2tL95ypMbRFCM9QR0zVuJJLea6EgZo54wFI52ndmprrSLSG0M6Aln+Z48dz/ACrZWW5mU7WS3uL20tAcNIwETyHjGfX+tbGvQxXInnUrttlMTPnnA4GOOawJtOnJtJUiLRwyZU4xg+9dXbWgube4hZWKzr87kgbD1LD0AxS3C9tTzT+yo7CQLP5iIAGyOpHUfWo2umufLjaJREOoA+U1b8UeJINZ1uV7ZVK28JtkxwCB3PvVbSbc31qLjasaxj97KTnr2xWSdtEaXvqyTSkkvbm4gADQSH5EPYgdK0vCN3b3HiW6tZWWC1EDIZZDg7yNoTPpyaq6JaTW013MlxbxmMbcu5UjuCPU+1dJ4e0OOPSblTGt5JKUlYqBljyTj26ce1UlfcHJI5G/mjttMs9ECbza3gaHHGxjwB+Namt2CQ+KIllTfMoEe/oUcDHPpW9c6dG832yKwxfTSAlCcBTkc+xqG4tZrm4Md5EkVxJMSX3flyarSIlq7oyNQjkNlcJbeWl1HFvwf4uf8/lTIp7fXbTTo1ll2Wu6SFWjyJGIAKk9l464p+rQz6Xe/wBqNGCysYd4PygY6HFcxpktul2bURTXNzetm3WKbYImHf0x654paaAlbU1NZuVt763s7V/I3ffhlHzFz246AUyC51bTNHu7KSRoHEvBibHmKDyCPSonTOux29/KwuIo/mcqSc/QVZsllSe7e8jEkZwEJOcc9/emo21Dbco6alxrnjKxs3mK2uuXUcEh4JizxgduAM4FaHxAaCLxpeWcL/aYreUWULg7jsQnqcfpV/QdKtZ/GGkMkkjQi4S4tR0y+dpI7deM/wAq5bVZZrTxTqsUqmCa3u3EivjIbPIPYnNH2RPfQr6vHaQXKvp9tvZiu9puOf4iB2rT0nUrmG4kw8UabTtjdQxz25rNmvFEqzxx7VYbnDKPlOeafKhinBEgTzFAOffpzURaXQSKeqzvJeySSqhmc5faABn6Vo2F+08emQp5SfYiRvHDEHnDMevXqahismu1ExXDP8uGbuOB9BUFtpU16LgKrIscm05XuOxqJJ3uCSe5dvLS61G4FxaRM+58ElfunnOfb3roZbOCKwtZluD9sC4mgVSQXJ67sYUYxn3rE1jWpEu4UiASBIlUr0w2BuP/ANerukagraPfqM4SVH3AZPQ8f1q0zTfYbq2ni/E8lqisShDYHIPcV2vw6sH/AOEUN/KRHcSyGJo2OMYHHvz2ritSMctvCY1KbDuZlz82R3rR+HV9dQWetf6xrW2KOigHcxOf/r02k9xVL8uxo6zpcenzQTbj9qnkxLCPugVDc+dpmoE+V5ckh8xk7qR0Ht1rXvruC/ukhjuAJxGu9Y8MoyM8+hwfwrndRv007xFG86SSW7wlkaY439vyz/KkklsRe61NG3upL/VtP/tCL7PufaN3O5e/T8qs6P4fsI5bvWbmZVWPfENNcYQ8kDPf34rDW7F88c6lmaBsgoT8h7DPrVhLpZk80plN5Y7ySKzvzMbXu6F/+0X1C2nMCq9uHVYmVjyB9O31p1lZ3UNxNc3kRjsXmUwgn5sY9e/OecVWk1qO1s5ILRRbtNlcxDCAHnP9a3NW8QW2q6VZQKpMdtDFCHJJZyvV2J7nrmqaa1M3dPYkstQ1C9t7tLCE3LKxURuRgr6Ef4VhXmh300Im0qdRbKT9ueUhDG5P3FHOec9OuKu2GqDT726urBRPDwLf5SN7Y5bOenWsa8S60ppXueLifM6hD8vzDODjiiLaeg2rs6PSdUgs0SDcwTIUbxjLd/1q5qPg1ru4lu4XktkeURzb2wqscYA9zxxXL21ndXKi5ZRHGMFHDdD6jNdCfEMtjoUltK+yRbtbiElif4SDz65xUxbUroTj0icRqZ+yakYZEZHRjH8wwc9/5VKLiSyt7k8lJVG0t7HoK09f0uXxNp5u7ckaixJMePm2g53fTrWNdSoIrfT3R5rqSdNscSFmbB5AA5rpinLUtNR3Of8ADaSXdtffakIKySOgfAyC/H4c/pWH8ZbYeJfAculSofMtbRhC/wDz1cPuBHoB7+ldnqKm0uZ7Sa0khmuHZxEyhXTHVSO3bik8eSLIYdansntbeHSvs22XH75hxx7DP6VrTvGabQuZHxv4Eunm0XxFowdBEw83eWHKggFQMcnJz+FedavYCw1KSIc4P3vauv8ADOfD/jW8SbcqSebBjq2GHy49cA9KyfGVsY7wHaFJHUdR9ffvXrxVpXOCqjln5Qr19KhVTgc1PJ0689elQyAtgk8jtW+5yFd8mQntU8ThI8molBzk9KQk7SD3NABuz6nvQXBix0FJAeNnXPelkj2ggZ9aQipgHrQPpj6Ur/dC4yTSEcDAPvmqAlJ7k49RUL4UnHQnNSqNyY70xmXaPamARuV/HpUikq365qBAU9D3qdW4NIDuvht8QrrwdqaEkyWjn95H6D1FfWHhXxZDqtrFcRSrIkighgc18MBu4OPau4+HnxGuvCV6oYvJaMQrID0HqK8rF4XnTnDc9HDYl03yy2PuO1vvMUqH+6ByDV1LkxopJGcZzmvMfCPjO31qxS4tZVZXH4j612lpfiVBkgg+hrwHo7S3Pfi01c6e3vRNnjOBVuN2x8rEfWsK3lCHqVq/BOSCGbI/vGktHozVSs9DZideGzz3q/a3GyLJJByTWJBcAHZkY9vWr8F0odQAwI6k96bTKa6m7a3oLBScZ9ao+I4bq7jX7NMI3DZ3eo9KiYDG5T831qaxuzjY+CfTFEfIlEkduWhUSYLAY4qM6bv4C/T0q/DKuSq4GecVdiQs3b14rQHqczJpBLMCMgccVUl0Jsk9sdM12j2plAGdpzk571D/AGVl87to9AOtaKTjsTG5w0ujkqcKSQOPemw6I5zhOD1OK71NGYSZz347CpD4ZlkYOu3b164P5d6fNJg/M4X+wHaI+XznqRTbTRpAPmRh9V616RbeHBkBzz6AcVfi0FMqjL/WnzMpPoee2+gO4BK4x3q/B4dxtO3py3Feg22hRo2NmB6mri6RGpwEFUribsefwaABIHKle2DWpp9hEzngHB4zXUXOmKyMgTp61FbaO0ZJ24HXAFRKNhrXcr2tr5AG0Nk9/Srcc0kOEjlaKIjEoH8Y9Md+1TS2bRFXQkH26VXlG4cEbs+tQlYpJFaSRjI3H0IqJmabcGOQPlP+FTyLsA3ANnnB71ReXytxGQe4z0ND7GbvuMvVJPzFiMfe9Kw9QvY8MFPC8GrV9fyYaWTGScgdK42/umZ3bPPZc8fSqUU9SLrclmuxkqGJ5+tUp7rIwBg/WoDOdu5jjBxgf41SlumYlQDj3rVLsY3uwa5M0jZOFU9uKqXdw28FckDtxUU9wQSM/L1B9aybm+XcV9eeKI77CvYkurzfGeNmD0PFc5qF83mbMlsnsM1Zurw7WGcgnjPrVW3tHuJVk3A45OB1rS7MWlILOx3LvZRnoMnP4025tDcXNvbqo+ZgOfzrWt4SyZzhccYHOKsafbbpJ5iM7eFH9am/QLW3PFf2h7FpPDcU6IG8qdQGA9SK+co4wt2yuOM19f8AxW0r+0PDN9EQAVQyJn+8ORXyLM2y5EsiluNxXpk+le5Qd6R52Jhsy54r0H+zktZVDYmiD524yK5ocZB9q+gvG3g8D4aaNr86RNHcRmIAk74WAyFIH6f/AFq8BuoWt5NrfKc5xWtOfPHQ4ZRsRvgewpjsWUjPA9KRjkHnI9KQIc4x171qZiKpDYByTUu8AED6Gm58j5SASe9IrEMMj60Abfh6PzL0AZAxW/qYItQSSPw/pWL4Zz9qkcdQvHtW1rDCGLk8sM570LzGZW4NKuPu+9TucRvgcA9fWqcT7x8o5HP41fmAS0VsZ3n/ACaNwKbggRnOfrVzR4/9OQMAU3ZqhKwDRAA4AyT71paUxD7hSEjTt1KLPHn70nX2pXGMr6jrVm3tcRtu+8RkkVWlbhCucDnLDmgvZFa3BIjAGAWIBHStFrYrbs3XJxuUYFU7JQ8P0fODxVq8uDFAig8SMRgdKa8yCC0wLaMEYLSct2PNXlgYXdw3GcjjHOfaq0Z8t7K3PQtknsa1ItqXs3zK6v36bTRpcV7FGWPG0lV3IhAzz1NVJLdmsHGcfNuGD0Fat0A0j4GNvykk9R7VufDrw3a+MfFC6VOXiDW1xIzxr90pGWX8yMfjUSehpDc4O1DJJ0429KmETXM5DlV2puXJ4NSxoUvHSWPynUlSgH3SO1FxIjSWZQhVVcMe3GazaNXo7Fm0gYajYu5MaseGXrjPUV7b8LNjWt48pMbxHIJPBBPf/PavHYrmN7lJ2+aOJWGR0/CvoX4AaI3/AAsO+8O3SJcx6joMtygYA4kKq6Y9CBjjr6152I2OqGiuj1Xwtq1xp00F1AzJIg2+aOynGa6nW9XvrvxjoMYuMiFn8u4QAhFcYLZ7k5zzXm+j6nFH4XFvArI5mCBmP8Kkhq2/Drfbr8sszDySDu9Oc4rzrunubLuexaFp633hBtESHCWWoNJEMcO5Bwc9hjP41meEoY9L8S6lIVEs0qMiZO0xSAYwPrWpomqy2d3JHHBI097CJIdhyQRjLZ7YGfzrJurddJ163lVvM81zKzr/AMsZPQn1PWpg/d1K23NXR44WvJL2W0VTCWF0uMs2Pf8ADp71YsZm1m+lFlKqRznMKEYRT/iavTNBaSxW7QrCsjbbjLHIUjkj1NctPIuk6NE1ssqwx3LyZZzggkA49MD0qnZolarQ7nXdKms9OWS8QR3KQYIi4II7n+dcUq3F7ZD/AEmNWWHdNKzbk+ox9elXfEtxLL4fNl50k6SEPbzs+Bt7478+p9Kx7x5tK8OaarJtN1IISSM5AI/nmr5mkhpdzY0zR5YI/taN5kMC7lf/AOJ7nrW+l5Nc2sMcjRzeWpOIx+IwBzmuTuzPophVnL7n2mP+6Mcf59q6/wAPQw2UcGsTMIRMvmsyjqO1Toum4SaS1NG38Mo97Fqn9omDUI4ViMMo3KmQB1z1x+VX9ZtYr4QXQmje4t4/JYDJ8zH8X6AfyrN1O6S9RFtVhkmcCUyO3CDsRjufTtWf4e1/7Jfapb3bBTFbsELHAeQjhfzxWy93UhNjYr4W8F8sAAmBKBFHO0jk5qpoukFdPvbuWTzLKILvUDMg91/liqnhmznuLi2nlZoRkNKOrbu+P1rsr1IrDTNVW2SMQXDYTfII8dxk/XvSe/L0B3Rf8MxafLDGNOiMYkXeMnB/H3qjr+iWdzJKjtsDQGMoTjJz19Pzq94C05INPt3GCygbQ3UD39a8++LXiW9sL7ZbqzxF8s6rwecAAnpTpLV2IjduyMbV/g7qd9es631jaaeQdsgfdJ/gP1rb8D/DDT9MvvMhlN9dwLuy5woI/SvNG8aamC0NtKySTDCxkZ5/z2r23RIpvCnhOx4EtzdgCad88s2eCew5rFyVSahbU1aktyst5b3Ouz2yyI1wM+YxYEKcZwfT/wCvXnVz44k1O5urCHC2iExcKQVJ6n6/0rmdL8R32g65e3qRtKZJHjILAcHI5+nX8Kb4ViCXEsMrhdyPKZG7kc/n2rWr+72LSsZfjLWRfX1tBGSYLYiJHbJPJ5PP1zW5olpLZaPeCGRZsjOMEk9M8dzwK5i+Rbu7mK4YK+454yK9D+EWom/uNW0q4DRyTRKYpYcEx4PqR6/yrkqSehTklqc/dm8G15FZZniA+UY3AdBWpo2nale3cSfZldgc7h95cdSBUfxGtptL8QXVpNOZZbYLhg+QRgHP1pdHaVJ0WAkOQHC7jzWs1yxDRq6NLxLbvZ6GkMm9nSVykQOApONxxXm72n2nU4bdF+UgjB49Of8APrXceLpri81mZZZsmFkDFTuGOM/pxR4ytW0qW3tEjJLMGZgedpGQCfTGDVLblQ07mJY6bHb2ko3BA4Idifm47YNd34Z0+31f4YXTwhk/sqdGhMq5wjddv1rzmS0medollfa+UGB3Pv2Fe06PDDpvg+0067eOy+02hO5fuvg4Xn1ytZc1pJGbunqeOza1qN8UFnuhX7yHGCv416DoYNle+Fb22ZWm2zC429twxyOnb9a56w0Q21+sMsiQRmIsAeeR/Ot7wNcx6re3sJjG2yTht2M5/wDr1pUavcqVrHUeI4YJ7idUZhAwV48gHBPOPwqC1d7KGeaSQFVGQrdORjpTvDeNQ+2WNzKsjJJu5HOByMfT0qtrt6v2A2Vzt3NcK0TxoFIxnrj+daJqSM7PYyonkuY1s2mkZFJZWx8o5yat6jbQqrptV4GUH924Ye4qa4tjaWoZX3wxJvYAcMepNc9f6nHBe2vl/KJVKOjdSex+go6cyKXkU9KjZtQmV5VtbYPhXHRfQE1raFq8SaxOZP3jIywpPKc57gf0FGq6ZJNoroqOqBlYNtwpA756mubsr/7PIUeNZJlICA8ZHvQp3TYOKlqdLrSvd3OoSvG3mRylZI8fxH07fhXNa5M2k3emMv7idpF3OrHcwzgKfQV1er6jc3sivDcM1tMBO4xj58fN0+h+tcZ4gnS5iiv7i2mK28ixh8jHWp+ILdzqPGM3/FORzx/KJLlkVeyggc/59K811q1N0hYnzJBGIy2OR6A16lKBc+GJImKyIZFdQOgUjBI/SuHvdJa3tZXMwWGIYJc8vzxXZFOdOzZED1L4I+JZdQ8JIrS/6VajLf7bAgEflk113iyBT4buru4RWh2NsJ5AfHy4NeGfBrXTp3iS5s2G2BHWRIwM7lOc59Tmvp3x1aQv4Sto40yjq0nvnjj8K5sM7VHTbMJrlqanz9E8UH72JMZwMMcoWPGenGaXx8lxCbNHuFuFji+cp91W9MU9bSOCEyXE8cZMixwwOTmTgYOe341mXZkd7+xkVhJcDKjbwuOwqrWnc6VuZPh5ls7wTtAsuMqFPbPeoNXjktJ2dBvy2Qo4rT0yxmvL8tEoItozuUd8+tQ6vCqjBLecv94cj2qWvebBWTsX7DXYbsR20i7Q0JBAXI346E9qoapdPp2ow3EbcyoEeMckCqVpfLPtVIgrKMs/OavatZZ0xLqSQqodVBjPzDn/ABqea3uhZJ2NyyQTGK5XiVOQR1FbEl0qyMDJqaEEgrhePbrXOeHhJPbO8krSrjbsPDKT0OR+oq0VuVOBGWA4yXPNZq0dwtcy7bXdV1Ww1GZ9bNo+moskEPykyjONq+4H41neHPEl015bXtwpnubaQSM7DO9c8g+vB/Ss7VtFNm1tsZ3klZmZiMKVzwQaXwtNbWuoLayh7pbpysikYwOm33qutrGztqevfFDxFqHg7w3bCGQ3L37q6Y5MMRGQ3r7V57ofiO6WeBbpi0ThgQFHCtwx/HNdb45Z73xdcOYWOmw6bb28QYZUEckfXFY9p4eWOS5uHAkM64WJgPlQDpQ9DKPKlqhE0ywMEpjimjZW+SUykh2HTH90Y7VnCRNIhhjjtoo7wOXdYicA++e/fj1qbxFcA6Fo0cCMz2aHzTHwGYseSfp/Kuf1GV5/LErPmQeZG/8AewfX0qE3fQ1WqOz0jWF0vS7a3jKNbHchjLcjJy3HoSfxqjqU8cTvIrhFb5st0A7Cqemxxm2sprqPfCyllUjOW/oKqXGoGS4lEjmQHkLj+H0zVK8tzO2uhDb+Kr4lvKmC7XyVx95fQ10ml6+HtJEkQBt/31I35PTGeK5WxtFuJWAAjODjPoK0oDHJbx78F3wECryGH9adle5VtDt7K9guLJCI3VgNpWQc596sCC3kRQ6lVyBkc59eK53TNSRrvZIzINgUgdPrW/JG00sZSPbaA4Em773uB/jRzXM9mVb9bWS3/wBc6KkmPlTJYD+lNtM/Y5bJJl2XbbHLDLJ/dZT29xRerDC67nwCcEnt+FV9T8QWmm6RGohZijFpJAcM4PQD6fnRYFoeZro5s9YvNOYoZ4ZXSTBwAQff161vWFtPpnh66tY7fzDcSrgBuWHOariTRtUuZGgLx6gBuWOVj8//ANfpzUmr6ZJqOoC0ghmgs1CgnB+VgBu6e+am1jVPm3NTRvDjzJsZWDj5ijnv6Vo6JFJL4gmt3DWltbsjI+7Cyd8D1rF8Oa0+k+fbBldFyhOMtg8f1rW03xQ+jaXdafYJbs1vM0kUt2A7bW5bg/eOT16ii/SwnJrQ0FvRqskVyreUlxOyjAxg5xnB6DisS6vzcauLd43cW5BUk/fwecj0FadvfW89uG1KAAyrv/cHBX26YFYmoQ6bdzR/Y3uowgyJZWUFRnt1yf8AChoNFuauqx201s880e+2MmCAvy7ieAa871Sa41XxbcabZRiKSOTyVwoXB255Pb613H/CQafdzf2XO7wWYZLh5FG9sr0B9a5+9s107xlNqiXLGN3JN4gXcjN/s9M46UJNIFdFRrmXS9Le7KB7nYIHuGySGGemenf9aqWguNU0mPy9yBMqz9S/oa6O80nSdUhurdJpWaclwWTaIm/vDBPvVnRvDsVhZFzqMfl243SGJt2PTI7c461LSvcd1bUk8KWKWEkeom3he3023P7uRsEkHd06nmvPNQvHvtSu7755lubgynjlS3+f0rs9YltZ/Dt9qmnTSNPbOI2hulKbs9SpH4/5zWVYeHl1BWurF1YHkgYBDeh/xpt2JVnqZtvZzXdjLDGMxIC0obqR6H/Cp7S3Nxp674w8hHl4bllXsc966vwbo66fe3i3EJEN3bld7kEFgeD7VVvki077TDb2/RsK5BJwRzTTbeozMs7iLRGRJV86VSGWPkHjoDWpeXYTWpEWBWjlhEyu/wAqFmGSR7A/yrnQUsr77Rc3QuZEXOR82B2U/QV0UiPrNvZTxyJ58rAS7+QqAfKM/wCcVasJ7GJ5MOttdAYeRFAWRRhXbPTHYYrY0C1tNFsjp96sVxe3UoeNAcEMBgLn/PWse3juYppbmAPKyNhVHQDPr/npXdSaZZabMHiexvtRADG6HzHJH8Pp/jWc/dSBOytczdYc6Nqqaa9uczKHkj2hig9/8M1L4btbnw/aieWRftMt0JG2phfL6KKt6ZqwubxYSVlvJVZXlAxtx1BJ+tLqC/Z7S5vrifzLWEiMcZycdMenH6VKldaA77M0PHt5HrOpwy6daCwtQVEhAAM3rnHb0/lXPaxp+g3UiQXPlLPJnJTLAAdB/wDW6Vz03j67u9NupLd0itPuea/3ifb0qjpUqm5t7RpWMtych89e55ppNasSj0udnpdutpob3k9s0SSOUktwueV74Pr+VZmi6jL4rhu4Tpr6XLE22MsB+8UnsPXpV+4Z1txZiU/K+HZhnevp71etr+PT5re4R/LUSYMh+XaQMjHrz2qW31C3KivcaY2hxQxTDdJCEjYOAMbjgZ/zmlv5Psup/a9sdxNsCtAOEU9M1BeavcXGrTXNxKs8NwgLRhcb5Mn5h6DpxVW2v5JtRF40LbkUxmEfdK/7RpO+7CEX3L8OowSxSsjBSp3PluFHfj16VGmo2dwsckTBEkba7SHIT3xUGqXNtb2gkjsUTcyibIP71Ceh9RVpdIt7p5I7KG2gtvL8wln2DIHRR1JJq7xasgatuXYbwrMstvs1SxViol2eUB6siE9fbNZ02pfaPCUljqCSWep3F27m4kXkRDITafx6fzqa4k+yWmk20Sm1uGDeY8p+QHuR6elUNRtgZ4pLidZ0j6OG4f2PoKE0ikrnU+HoIbizBu5WUeV5cUkYyxA7nnNV9PsPD02oRam0NzHf2kgETQTFVkZedxU9B3zVLQ7yHR4x9pxfwyIUVAP9Xk4AP0qjc63BbePoIVjmjYW0kTiRcxueisD+JqU2tjJxdy14o00atqL3zztCY5PMmOQzHdycfn0rhPGEz61q1nbvK66Va8kSLxk9sdyTXQ6jfR3yX+nFfmT71xuwqeqAdyfXtWVoqSxzu7QtEoARAzF2x6knjNaRqa+8Uk0rHy98ffDKeC/iFDeQMpLOl6ism0DPIU4/EfhXnGv3Tapc3VxIAJZiXwq4UZ5IAr2/9oGNNTlm3s014ysnnOuDtU8YPpkmvGdN8m50KymkOLjc6Ss5zgDpx6mvdpy54pnHVXc4yVCo2sDuHeqqqeS3I7ZrUvgqTnBJXJFZcgy5yeM8V0o5WNn+U89T0qupOPXB71YbDE5HTpTc/KR3zTIIIyTJu5BzViQANz3GRUCgbuvfpVueM7tvdRnNMRnMv7w4JphYiTBP5VJImCeec1EflJIJzmgCQZyMccUjKpJ7ZoRjgnOf5047eeeaAIOemMAVKCSBgZPvTcE9OB6dqcPlwOmfWgBVyMA9fWnkkEHNMY9CM5FCvnrz7UAdj4F+IF74TvVaN2eBjhos8H6V9QeD/HVp4htYZ7ZuoGVPVT6V8XjgnGc9q6Pwj40vPDV9HLBIwBb5lJ+Vh6V5uJwqq+9Hc78PiXTdpbH3RaaiZhgc/U9K0oLsjOWJHv1ryHwN8Q7TxNZqY5f3w+9H3Wu9s9SEmPm/Ovn5R5Hyy3Pep1FPWJ18F3jHoO5NadvN5y78jrXJ21+rKQTnHWtO21Aq4wARjqKSszbmZ1lu8jKrjaYz1yasRMJHPOGIwM1lWMxdwoBHGauRnbJxjNFrPUpbmpbRyGcMWYjHRv4q3IHUqAQd4NYcN0sajJIb+VXI9VKNtxn1oWr1C5uxAPJ8+OO54rRhSNiAOccZPesC3uvMG4KRn8hWja3DRncWD56A81ovIe5qeScrtxkcmrcIWMru4bHUVltq3lbfkxgc4PFW4dUR0ydkZP8ADWqaiSk0aqQxSEYI55yDU8CqoyRjnArIS5TkrnJ7CpRqKqcZ2j0rRW3QPQ2mVB3GemKI3QnPp61iNqYQZU7j3AqudUmkkBU7UzyPWm0Y2Z0eUkOTnFRzsoGTms631MPEoyO9Mk1MuVwAc9ATwaTs9x3sXJJiV6nB9KoSfKS4b8hVS41NVHzNt+lZl7qrL908VDRamaNzcIvGQGArGuLvYxBPLZ5IzUT3WfvSB8ck5xWPqmopErfMQT1Ao5W9zNz6Capeho9qsNwOTmuT1C6O8kA55wPWjUNVWQ8n8j0rnLzUZC+N3BJye9aezsjO5be/LHb0/mKrTX/lgg8k9MGs+S94OGJA9etUJb7zH56+tQiEzSmu9w5wB1A9DWPeXCs3ODt5+tJNeBSckk44IHWs6WQyzHaeuOlOLtoK1yWEG4l2lS3Gcg4HNb1hYbFGckDrUWm2uxUygLHpg1uxxIsfLLu9D2obu9xO5RuLcgKi/eYYFacGniCFEHUDBPqafpll9rlZ3+4v3Djr/wDWrUuoQsRHqOe1Y3WyNEnucD4ntEuh5TDO8YIzivjTxtpR0zWL6F1IKStgdtvbH+e1fcd5bGUzE7flU8mvnD4u+FmnvxdeSHySHUDGfSvVws2vd7nDiYOUXYw9c1zxPp3g3wzdzPbvoEVuqQQpFg7SoU+YxJ3E8c4FeSa08d5eSNEu2MkkZ7e1eveMvibbzfBHTPAgt916s0U9xcKeIhHnCZ9xjIrxt0M0mRwK9Olfl1VjyJ22RXitWc/SpTBhcZ5+tWHYqOOMDAx3qtvyT13VqZkEkHPX8aGiKrknNWdol46EDJpoQg7eTnoKLgbPhmBwHc9CQB7VoashjLbs8j1p/hzahUBM8gE07xCMlwR3A68ihXYGNajBHYHnpV29UeXFg/eOSD6VRAPY4b+VaF9IG8srk7VAp7AUZB/pCgfdHYVq6XFl5MdF4/GsqN8OWbrnHFbmjK0dnJOOSz424pMaNFQyR8txjIBNV3ICb24IycZ4qxcKMxKO/BNVbobYm24zjaCfypJvdjtYdawuFOcl5COR2+lO1KESwW3lMw2HuMfN61asUZI44zw2clh34p94qlIYgNwjbK+tUrMRXI3Xtuj4UquWyOnuKvWAEt9MGAZd/BNVWd5L2RmUqSNjE9QB2rS0dNhkO35tufoPrQwI7mPJJxxng13HwM8yPxDrsls6C9j0yTZuGcKSNxHPXGfX6d64+dg8alRw3P0967/4J6U1zrGoyRRu7C3kiKR/eYmM4I+hxkVhWfLEuCvI8vubSGO8mliVgrSlgM8jPqap3qKEiaMnG/PIxzXTa9pn9nM8RyXwGbd1B7isWW3Seykdj80bBAB6kdRSu7G7TuUtamli0y4aEH5kwMDgEivsqyurbwt8ZPhjNbFdi+GrdruSNMeYpRgzD68DHt2r5V1dDL4f0qHaHG7y0ZRjIzyTjr9TX0JrMtxfeN/BEyCNzDa2mmSbOFMZwOfzzivKry1SOiEdNTf0bRkMVygkZyGklVGwMAsT079a7f4faRFcadJd7z5jkbljGQR2yf1rI1zSG0fxTqdtFGVihvDbRED7ynAH8zXp3h3wjLYQQWkKhlUxzSByRz12578fzrklJzdjfZal/R90YnvXdYLOO2eOBkbksRjBHufT8K3L/Q477w/a2hCm/t7IMXU4Mjbs7ifxHPXiqPhnUzc3ut2rbVRV+RTGDsLHjH05q7Ja6vq8N5IYRbXIgyoh6Mg4BGf/ANVFP3WQ1qZ2raNqGpXNi8YeWAoVeRDlg2Mdv51rXtjb22kG0k8vzEZYlViNpB4JyfrWBceJp/D9hBYJ+6UxCYZBBIyQcnvkjOfeud8T+JLrWTCkoRYUw0aheT6n/wCvScXe7K1Ov1DQW1tZI5WRIoYoxDCQTvwcHHsAKxtLgvdcUSOxWG3kIilkbCoOgIzxVX4Yz3Gu+J1s5Z5j5EoIjdyVKkc8dh/hXdaxLNrGr32n26rbRo5jga4+fd6lVyDimmndCd+pi3nh2eDUraSdl1AycgwEhX46knoK6e50yK90aytmUxRIzBoiR04IBP8AnpVPStAfTp1mvp5Ly6wEJcbVwOwGeB071FqkGpaokkMUy29jA/8ApG05bPUKfTj+laRirk3eyG6rLFDbXXlY8y6aOOdFcbljTgD8Ac4FcymrW+h3MyRw740JEMspLZB+tUZ4U025LWwwZCQSI85H19OtS3tgL+1zkzFjt2DsMcGhya0Ltbc1fD3iS41K/wBOa6aCO3e5EbmJRHg5zk+31r0S9vLTWpLm3WNdwlMDpnjA+teEf2ZMZoj5rIsUqvu3YUEGvYfF0lxElprlkTG108TXXlJy6qQGH0xWeqlqTOLWxu6DcJp2myeZG0To7xAMwyB/CcfSvOPF2t2sZnt5LeO5MYz85PI/A5Jr0/XI7LUgweR7e2lIKlVB34/pXkHi9ba38SxR20cazIVdZ2HzFu4rWDumKO+xyXh6CDVtXsriCI7PtKnaeqLnmvcfFmvW1pYHRQBLdCVGCxnkDGQT6CvLfA15HHqN/eXNvEq2JaRlxjzCWA4X2znA963dY1C0ufEqX13qJQyRr58cIUlehXJJ4JB6VzRuqjm9zSSuzzPxFZS6fr9/bShV8qZg4HQ85B/I1c0eaK08TW0oA8mS2lRt2MB2TA/U1pfFQW13fS6rBcSy+coLmaMANgY+XHBxjGK5/wAOs2qa1ZsqHEaZIUHnA4P6VrV/nNt4pGA8zw6tKjZmYnG0LyT04r2Pwv4TtPC6hkkME11GsjyEZZVAz1rlJ9Ot9DVdUREu51JXO0nY2eAPf/Ctrwlrr61POkrvHcrbzjy8Asf3bDofqKxu5u72IkuxxviRp5/EEt9OFa2vDi3mDbllVcAsPyrrfCtp9muNSlgnS7gijREulHCq2OQfXrXkaJPHcISHZojhRk4Fd74Itr1PDd/agl90ck77TglewP0+la1dJILO2puT6LObksEDxzZCncCXXvxS+IY5bq9N3MWZ2OVLDHTjj0xit3wFFEW0HWwXU2p24bkuDjr69eKzvFGmf2Sk9uXIxMzgDquWJwR+NOLUm2hJ62OR00eZcyYALlgm09sn+fNehy28lnqFhZy3ETR2h8sW7Y3FGz2PXrXO+B/D84j1DVbiBngV1IDHHsCParMOnv4x1NpElxJY4uvMjGGKIcke9ZKLTcirXOg+wx6roF0jRvbXMMnlRqVGSx6ZPYYzWN4H00+Cry8lmv4bi5uSFaFQSYx79s1v+BPE1tqPig3Mt6sEN6pkiiJCiPap+Ydgen51xtpd3Da2FbChmZ5UUY3KDkA+1bfFHUzs27I6T7TNo/iRp2ASORRsJ4D54/lmpfFSxTBUCkYKyqR82CCDgkVznj/xCNSk0q6K+W0GI1WIYRvmDA47d66ixv8A+0LeGXGMDD4HBpqykvMh3Wo2/YaZaSW4laWOZVco3zAhugrzrW9cca4qPaJKUk2B+Qy8dPTFdzr0N0GtZwGEbuA4xksg7H2rlLyxXS9Qe/uQsiyTZhQ559q2lG0bFR1NfVjNqVhOlpNsVog7KrEhvfmuM0S2ki1OJ7mVVUg/6wHj1ziuuubq2hCggxtKgLeWPlAzkA1j6lEhh+2BSx344/qPQVzKzhZlrc3LWO1UyWFufPnZSyOG4Xuea5jxHLKuk3WnuzQpcypIQDnJHGa0LGQsAqIyyA8MAeQaZ4whEsEGWEkseFLqRgr2FTTdnysGjtdGkiuvDdparCUKW2xpf7xySD/T8K4/WbFLhntLosQgA3LywbGQa67w9BIPD2kSEsd1sAc8bcEjHv0rD1mSdbi8VyEjnGT8vp0xXZST5TCPVHKeGtJTSfEsd490gcKCUGQ2AeDmvo7WdTa7+HqbGcTx7nD9gMfzr5wiilk1IlSCrjaRjkV9B2m/Wfh3c6eu5JsDy5Ow4Gf61zJpVkxVNGmzyq88qy+ySzTLOs2BFMpyJCeAR+NJMhi1WF5DtliPKDvg/pUusabYaVBELi2kcoQ8cu/CxyeoArLuNeJVnQBZChbMinqO4rSUbSujW+hma3JPo+sva2kjRIV3MnXcrc7T2rOknldduHLNjGe1Lcy3Wp3bSXSojbQB5QI4HqScmq8lwIpTHGu50x1POaXPz6RBRuW2RLWyklGftCEKiDv65rdtlSTToIzgq+WbHP6VyU7/ACTusjo7jDA9h9f6Vu2eoqbJATtAUAEcYrKUraB6mvpVoYJwI3S33KSSTjcPetAXRIBEkpHYgHFRrqNvf6LLby2aPIZE2seAoHXnrzW8dNslOInAjHCgsDx2pWi9WTdXPJomurrTPKD4lJKbDk4Hak0rTZLR1uZBtEMgkeXpyK6HzIEuHZBg5/dttwSPXNZ/kJPmyGRA7bpOcnGcmqjK7sdFztr5L3UG81dsds8gkjVmA8wEZGT6VnT6jDI5dm8ww4ibjj/dNaP9o/2ppuREkEFrHiEK2d4HA7CuOUtftcW4Gxeq4GDnrnFJvWzIi7PU2vEiKqWTuRm4iLCJBgZ/DjjH61xty5n0+KGXKywHZEjfeU+tdD4yuSuiafLGyr5Mu58HHUYHPv1rIn0+WLVLcsQI5ow2T0DfX86e2pSehcO+SyljVWzBHukG4nnocD+lYduJ5TnAcpkDjovXk/SuujWOG1EyuGVlMUo/vc9R+VYurXdsttIlrlQTjnsPQ1d0tESvQifMvlpHhmY/KRwCfarNjIsEdn5mT5VwASedrcYB7VHp6LYR2+8EyMoZCTgj3FSyrDbReTGGyWLMTzyeev50uYG7lyESWGqG9d1GyTIhXvV6y8Rta6mmxTMCCfs7DapPb5vzrL06Ex3Ae4KrCp2iWR8g/hTNRubS4mFzDKzyRMGVkTbhx29qjma1KSUtzR1fxfPJHAyWKxySS7GGQQ/PYnkVkePZN8V3aadcSzWaXCB3K8Rt6e2fTvWxFo9xJDp2sRQG6VpVkkgUcqx9h0/CneNfB9h4Id7661Se/l1GcFbZMCNWY8jHfHHX+tJtN6kXitDkvD9ik9ws80DW8ds4fzzwCfT3rodY129vZGj05JIo7c7xPD8ob1OevtXJX+oXdxeSQ7ZZIoW2lVGAv1rp/CjlY75oiHjESMYJR87nPOPYUaNaFbanPJd3T3e2WGNEf5pJS3LHsM09bqy0q4QS2hu5Tg7ccLn1Oas3ckF+9xAsaiKOTchU/KPUc96xtQUySnAUcYyW5IqWmtjS6e2hup4leaaKFpUhgkJjeQrkIuM/U1JqENrDosSwH/VfdmBzuyeeP61ybXflyLGDFtT5dq9T35rodE1qy1C0jsbqGdpFdgjJwoX+VUr3IurFnS7OzRpJJA92oGCz5GCRx+NZ9xK1vqhgkHnW5CyBQeD+Ndpa/ZbeRILdpCwPyiRACfdfWue1uOO8s3jKrFLG5TKN1OejHtVcyYoyuN0mzN1f3RtxHGJZOI4V6DGTkdhWXfas+mXs1lAqx20qfvTEMGQ54z7ZGfrVzwdfT23jDS1hmaBLhGtppBgYVsD8etc1qbvBrmoROux4ZniKt1HPf3/xqXdajvd2ZpajHBJ4TjmWV9sUw3KehJ6HPfpWN4RuhD4jikkndLJspOIzjORgcdzmpBNu0C5sgrPKZlljkz8qgZyuO5OetXfDVhFZ7jcMqHJ+8M8+mKltstL3bHaRObex1EW7tPcxyKirOcNx1z/dAqs2rSWkdxFYu0ySkHzFUhmboRn0B/Os2K8ZpmiVTH9pJQqhwUXgls+tbNrrtnpV5Zww2yNZDAcu2N57AfjVxcdzPyOdk0u3sb1LSZRLdyyZWJW43tzgmtnw8XudNeCKfYzSsk11225+6v8AL9at+HtOXTtal1mWFHu1cmH7QMqDnrjtj+lJ4h1a6XWbK2tLcOLrdNHHEBtwTyRj8eamTV9NwLEqCK2C2cPkWQYRJuGSzcVj+ZJpJW2R40v7a4PmRuDvAz91u3H9a0zfm98u1SSW0tgwMwP8LDt9aypk868EFyriB33wycttx059aT5WtSVua+q6tHZW/wDaFxDFJczqVCKu0A/071i+MoNRtF063iLCVUEl2FbcG3gFQB7A9KluI4r+KB7uVI1t1JkjTPOOnX19PeuWvPiJqTX9xKjRhGPCsoZiBwOT0oj7pdtbpG7c+Cre4Fs63Udz5eGbS48q7O3QseBgdSAc1mXcTaZrFmUGZLaXeQOi4B4/lVH/AITYyrG7xDzkO5ZEJDA/Wup0/VrPXLRbaUIgYZycDDH396q6+IVnuza0G9i8V2b380txDJHKQ6qoBJ7A+g+lQyq0SyGaN0RPnQDnPuKp2+oxeH9QuLS2zHFOgRhIxKgjvntVm6EkOm28kN/BfTPK+QiEqqgfKQx9eam9+hOiFkeOaG0uoY5TJJghXXapIPUegqRS1tLJuKnf8kjAcc84x9aqPdSSaeZJBN+9XYVIwp57fjVgwJpjRoMMkcO9mGCqZGefcUlFsLjLoDV7VoZp5RIsoUGQcFR0H0rT0uKW5kSGJ41lZHxI2M7UHOF9vWuVtPE1lqsdxDCWVl4jlbo57/8A661NNSWY2yXUwgihiMbS7gpAJ/WrUUtyWy5b3UVxZb8s0e4xhXX59x4OR049aQ+E727imtEVBOAQpZwNhxwGJ6Uy9MVnMkdpJ5rEHaMY3Y/iFZEHim5vdMgiRSsgJE7A/wCtAPp6cUtVsaJaXRF9k1XSo5D5ZlijYRNIvzEOOSOO9WdFiuL29mOqziYFWYRsMtt2nAJ+v86dqV5d6baxXA3XFuW84sp+62MZAHfHFMsr+01i3KxXUkboA2woAXPXacHOP51LS6oTu9yO60d9RtIWiePTgWC+Sp+Y5PUVL4qvF8D3N0rRb0tbZBKrPlSWXlcfxNkjvUFxcTgSXTglg5ZQRtVG7fSuf8UxXHiWPMlwwfzI1l8lfvcj9auELPUd79TyvX9KvNdsYZJFe5vLjd5iIuTEvbHqevFfPtxay6Re6npE6lZ4ZNrBxgpjoD7819eazdxrqkNgplh+yMAxjTYrYPQ9ySea+ZvjVpVzZfEHU72dcNeymV3UEB37n2r1qEo/CctRcyPPrhOg3flVW4QRem5ua0mG9csMfSqF7G0j5xz0/Cu+JwyKSkgg5yBSsp5ycZ64pWXZjAPFD8jGearRGZWTIlwfX0q7qLeRcAg5woqOJMuMjODUN4x84lzu9xTuBFKcuD2NQtjHoalGGTHTjiogd3BGCO9MQi53ZpQVJx1PWhenPIpDwf0oAXbtBBPFHT5jzSowYEY/D1pMY9MmmA5GDDjrQy7QT3pinGex6cCph8wAODmkAwfczyM0jJwpH6U8fKCKDkg8frQBq+HPEt14fv4rq2lKupGeeCPSvpPwB8SLfxFAm4hLjoUNfKedpzjGe1amia1NpV0k8MjRyK2QwNceIw0ayv1OyhiJUXbofbdnf7epAyeO/Fa9rqJzw2BmvEPh/wDEiPXYkhmZRcgcqTwT6ivTYtQITIGW/lXzU1KnLlaPepzVRXTO3ttWMQG1+B055rfs9UM38XOOteaQag0ONw56nBrY0/WgpGXI9qad9jbY9Mt7kXCAMyrz06n3qdphExAOSeSa4uz135FdSVYj7vfNa6awjgF/vEd+opJXdioux1FjdtDyxLDPrxWvFfxRYO7H+NcVBrC4AJHynPtVxNTUR5D7g3TB6VotGKT1Ota6BycK2cYyamjvkiiYH5h9K4ubXHjGUI3Y45rMuvEDksSxDccjOK25FyhdnoZ1uNCNj7fQZ6ikm1tZmBUgY6nNeZnXnVRu+cg46dajfxHJHj5wPbPSmtEOTPTzrCDq4XI61UfxIisMPn1DcV5u3iF2cgSAH1p8GrtJyWBJ4JHNPYxumz0W38RMV++Dg0668TeUdiMC7DOCccV5zLq4TpJtxzjNVn8RIrfez6VNmtRto9G/t0BSzMDnqG5qnLrmWI3d64B9eJ4RyAfeqkviVUTIfcfeqSdzNysd9d66VU7gCfauW1LxFvdhvyRweelctceLXwyBhj1A5x9e9YN3roDsB164BqlYlydzpbvWVZm+Y+2KzpdQZpAQMggde1c8t67MMnJY9+lPe92jHJH+zWMnrZFWVjXnvzGpyQH4ORzxVE3rsScYB6D2rON00mcjGO2aY0xlQrzntxQ+yBRvsaH2jzAUUkv/ACrU06zIQOVBYdjVLR7ANywJJ6mussrPaoOflHXNZTd3a4rW0J7OAoMDByO3ar9rYvfMsYyUY4OBjFQw20l9J5cTYZsYIHQd67bTtMTTo8IcMCA7ZycntUvRDSGW1ittFsAznjK1m6psTco5+vc+1dDcjykJBJ4rnng+1XSyNu8uNssB0J9DQvM1SsYVzCYYOR7knvXmvi3RBfJLH0yD8x9e3NetayFZcAZLeg4FcXrFiWDArg9K7KVSz0MpRvofFnivw7c6Tq8lrKWxk7ZGH3x61mtAUtoskMBnbkYr6X8YeCY9YsbiQgG4jXMe7nd7V8865ZXFjdeRcQNA6Egqw5Fe7SrKqjw69Hkd1sc9cYXgH6ZqsrEk4GT61euyrNtIwfeosxwr0+b9K6DiGwoflyQvuauRm3LEjDMOhrPmn344x34ot4y7KB0P8qQHYaQVWIO2IwOfrVPVZhO7HCgE5HtVnTubf5l4HGR1qtf2/mOgOcYzQu4WKdouZATyByRU14dp6kH3FS26D5fTqaqXshkuMKcL9OtK2oC20e6ORieFGeldPZ25S2gRVPADMM1h2MO8iP5tjH5iOeK6oBY4iyoWfAAx6U7jRTmBDKWI7np09KryDM8KPggnO31q3OvmzwD5iN3zDGeP8KrThPtElxxsXKrjofcf57UwZowygzwtuIUZzkdadIBJdTlTwOn+NQWFvtlhDnOI8tz0J6U+LdbpdSMy75CeAOSKNBBp7LcSzNtLYyARxj3rX0sbI2VstkdRWTp9v5dpuVWBI5Dda1NIIa3nl37V+6oxx70gSYCJ5EcAjfkgZHavU/2fdSfw9rl1chd7Mu5ApxkgHr7d68qglkS8ZUO4FCCW716h4NtToOn2l3hpC8EglVuQAwIArnxDUlZnRTi2cv4wSSbX9bmWOOSKNwvmDkDIzxj3ziuMtkjSC76g7RtB6Bs9a665nkkF3bxxkQTSLmUHnOOOfT+dYL2drZm13u0gLbXVV569c0c1kkaSuXLWyurrTdCiMSurXBYFcjocsG9B3zX0m+lwXVgur6cqzRWU1squg48wkZwe3Gcfyryz4e2MOueL9G0Qv5sDQXs6Jk7Y0WIuWJxjPyjr9K918ByW1p+zJDZKUGqtqi5YkB1j3Ha/05614tf3pqxvB6WOt06zbVl1O9jtpJLO2CuHnOeT3J/rXrng25bV7G5nkRXu7ZAI5BnACr1HqcV5trsUcPgPRxZ5gS4heO5CZHnjgbjzyM7utQ+DNQutE1yzWS+YRMyxcnIIP6fnUtRglKO5TTkdX4UMMmrapfKBFDcQBVDDksCeSOw561VOq6pFrl7A7l/3arvR+GTsD6dOntRottcR3Oo3VxIYHmcIkTcbgGzg+3f8qkS6sYTqGosmy6Y4KZxvI/wqW3JNo0TSdmaU+jW2oz2tneIhVosCYEl1HXbiuI1fTIE1FkijmdE4RJT83XFJ4h8aXa3dg5SMiJQwMa4cEdAT+JrqNU8VQP4Rh16O0T+0GbbIjEZUd3A/EcUm2lyArokt/DS+GXi1mCUqu+MSbjgug5YADk9x1rc0TVND8R+Ibm/+3OZp2/ciaLYUGMYznp+H+NR29ufEXhDTru6k8uW5jeYrnKggfLx71wdtpsxtbKP7RHY3KSbn3MCck8DPbipcfc0Fq/U9Q8Q3KaNdW8N1JsJG0MgyCe1c9eQSxXUly2syadFdnaImUNHIQAOc9OMdutbl/ZR38VqpVp0jOUkHzFDjqSe/vXIeLtVeyeB3aCWOFNvkgn1yNw/Gtqd7CSQXcy38p07zIvPDBIZRgBlxyffk9axtLkeyukSQzTOd8QlCkGM+uOn4msNby4mW5voymYj5qc7SPYD0rt9P8Z2T39oYol8m9tR9pldMNHL6D2/zxWUnLrsXaxk2mlJquow24h+0L5qqSAShB657dK9X1MJaaBqhb57ewPlwbjy2Bz/SsmDy9AiWa1hWeOdhJKFIGOOv/wBan3mr/bNGgZYdltJO3yDBzwCdw/rV017yk2RJtvQ5Lxh4xSXxV4btd91Z29pFF50WP9ZuIJJwemD16/Sub18T33i/V/P2x2cErG1l5yR1B9qoePNcnuvFN1EkscqTOHggZQXQDoAw6AV0WuQQ6r4KguxIILqdlV5Gb5kK9v5e1VVlaSRolYZ8PJNJfw5q01/B5UsUZkZyxDy/NwR7e3tWd9v077HLc6pNKJXKojQxh90Y7dRn+lGlaZM2ia9deYqQeXHZjjhnJ3YJ7dK5mGxZbhbd1Z4kGQo5LD0rntZaFKN9Ts9bhT+zXgNok2lyKrxo7DKkjr7f59Koadb22jeDZZi3kXbyeWZYxlxGOcY7+n+NQWmopqvixtM3uqRae0iwvnJCA5PueB/9aiMFfB8eqXC7wLuOExqOBuyB/T3obd0mPRKyGCCVNPjvxmaJwfKQnG4Dqce1Z/wnvml8YalcyNta1tixkI3EBsjA9SBUOsTvcXKW8ZKxacMKC20Z5JH5mup07SrSxsrw20YMlxpoml8v5XDsMgZ6HB7dfalOyXKhWurM3vDvgXwt4y0U6woNrJJIyb42VN7A8Bx+VXLLwXM+gapFYRMupebHCNpHMIIZnH4djVDwRYmTwC+nWzxvNf8A78oR8yOV/IV6JpH2o6Fo9v5uzU1QRTvGM5OfvZBweMd/xrWn7yVyG3FWMfVNN/sfwZOtvGPtSSxJGQo+UlsV57fpfzahcC4dvtSyoruMAkEjJ59ia9K0jxHd63NeabdC3uFi5mukUoYx2BHfoa5zWb3Q9U0eW/smd7myYwxzrgK0hOAG7nk8Gt+RcrSM4tmvpDX9vrF7azW4WHPl5ByrKOhI9enB6VrzaZZ6Dqls0MX7m9kCThFxgMMHPbFZmmeLn8iFYo7OQQxLFK0oxtm7Bm7Z61XsvEuqpPcxXuLiNiHjaJSEHYgA9qzguVbibbehhxeCf7G8QXSSTLDbiWWKFjHuHlnOBgfXHPpWFc3BTULxmKGe3iEDFVx6cj8CO9dN8UNZuLO90FrKXy2IZpdo+ZSOTkDpwetYF5bx6ot1cxTbZnCtIcbt7ccHHT/61XKy3Nk3vc5e3b7XdW9ic7p2wm7hVbHOfSt/7ZceFNO07TJgtxFNI0ztnkc4H1ApNA8OSt4ntIp1WFkQybyRgZxgZq74kghe+maViVtX8v5j39P5Vz2uxu0nY3WvI5p0t5UVrYcMwyDjucVzWp26vNqHmgSWsJMlu3fbxgj3qxrshtbO11VSWFwPICjkZUDdx9MVmfvb3w+ZYvMMnmDeR91UxxzWvO7JCjG2xii/dy81w7vEBhYgeB2Faseox3UcekXVhFZNImYpogSWY9N2SR/n2rN03To9S86JZUR4s7ixwCfatY6HdT6fp7KFN7ktE+7G4A8DP171z83vFMdp0BmgvgsgjktMLt7vnuPp3rF8UxsUsbFSBK86lsYOAcZI/A1YubtrG4uopomt7maUvLk9RnlSO/NUNVlt7vUbS6jZsQJtUMOWzySa0V43bRF29D1mSC1sIrG3sy3kwxCDacnBHLH8881w/jiT7LmeN9+WEefbtWtoF/JcWU0wLbFcbVbqAR3qh4ptft1lNHkCQFJEHXPPOB9K7MPNOOpzK8ZHmkt/N9ttpAzCMTqGXOOPSvpXwpqNvaaE0rMXSUbQCcEdOcV87LYLda7a6egBuZrj5MHgFRkc9q9k0XdfvdaSuBcabAJbgPgbBj7p/KuScV7RM1mnI0PFmhNfwLcowbS7mHdtQAqGB5yOuT+X0rzi9kSz097PLybG4ULnj3Nep+BfEkeraffWDYuIiX2fLnb1wR7f4VwmraTJoUVwHkWaKTiOUkb0OeTt/rXVdTj5kxk1oznINJnurN5lYmTcBtPHy4/pWfNYpFBMfMjiuiCAzdvfNdesVy1gyySRKJFCpLtwFOQecdz0rz/xXHPptpcxMxd5GAVz6E9P5VlSjZamt2ypC7XMEEW4SSMQpIOc+tbkksT6vBbWvFpvwzEfMQKxdA0x7S1WcuymAF1X0b/Jrd8PWkE1zHOXZXjILAk55rKUlqwumdSunR7mVTkcDA6fX61pJGdi7byUrjgjp/Ks+a9WOCCO2i8i43lnkc5Ei/w4Ptz+da62rsoY3DZIz8vArnnFu2pMrs4BbuW5t0YRARxg4HPT1x71qeHLW2mkV52B8yYKQ3Tb/nikv7RdPtP3MwlMqgBm6j14/lUnh+DfOkUm2NmbduJx+tdGjOhm9rEccN7qNrBGqra52bhk8HBArlrIObtriZdpYY57Dt9TXS3Qii8R6usb+ZcPLmYMMYY9qralarFBKWULOiF1iJ+9gU1FGaVkYniHyp4ZIo4ljhlXIAHcd81HoKR6mtpKFkiZAWbe+RwOo9BT7i5XVNMtGRfLkdQSo/hPoTSvi0Z1Zg0jRYLgdAepHakotDQJGtzb3BB/49yWCqOHB71z9nbOY4UnAdpNxfHIUdufWup0eWO+toxEgaAAgZ6kD9fxqnPCLaeVE4AbHvnrim20gRi6lG1wisZRCIyF3k/KPQE1ohbUWys0rSgAZKdSfaqGx7201CzRFUMN8nPXnio0spI9KhjVVaaaVUXBGcr2/X9KmzeyK5rEg1NidjxgxjlDj7vv/Os7UtVk2BkkzA3GzPytV/U7aK0Ujyp2kwQyOpXB7jb1qK58PG8ggXY8VvkFmCfL/uk0JDunqdh8KvFN5rWrW2mlIbNIlJ4O4kDuc45xzTPHXiKx1W7v7SVh9ttWKLHjKow/jB+lYYXS/Dt1e3TW7tPqNiIbc44twBtZhngnOfz6VyGqwz2+otKVDeZGpBVs8Y5P8qc0rXIUVe7LnhuWC61KaG5mdbGSMtEUX+PPf1qXStYa21hfJY4yU256/wCcVkWhQSLGu4EjcNo6YrW0q1h+3R3UAJniIbBHpycipjZjsdlLJNr3l25iWWT7yxoATjvXJ+JdNWFlaIcLlSo6hs1tafepHLIYR5c0nzGQnAz2A9KsXr2dyFhnBiMnyqeThsfp9TxTbT0TBaHEwIrEebbxygDpJxyOnNa82tLfaPYxGHZcjKyTrwwHbHtWb4gWC2tY/K8xWDELGRliPf8AxqHTEjEBabcXlACKT0NTa1mO2h3t1qNxpk2n3cMsKSpEuHCh8duvrx+tYGo2Mttp01zGkZ3uWLSHCgMeeO5549KoXcV5YwxICY1IJaIDJXnofX1rY0+aWC3tUu18yKZgsgCE4zxkCruhptLQxdEs1F5AxJkeCRZEUsfnIPQ+1XfEGi/2jr9/egqDcFpjCrZZc9RjvWvrGhReGNd8uS8MEyx/LPEu4IM8AknrVDTbmTVtSit4/LMkr+XazcIzP1+anfsSl1MLSlg0zSywUvciQKIpV5wc5PHoal3QxS+fJEMxRNlgMFz2/KtS3vTrOh6lpcxRb1rpWWZIwpi25BH4nHtxUGtWd1aRC3dUcICARyZv/rVMrlIh8MagEg1a6usGOCJecHlmJwo9TweP8a7Lwtopi0W6uNT02MXM8gltkmTeUjCnJA9Txj8aw/B2nwjV104oUkfF7JG3I+QcAnt16D0rvvEWpSxX73MUaSRHESSytnZuHQep7UKUeW3Uwk25WOPkafUbsQlTbKilvJAycd8irnh/SrLVdXv5ReG3k0u2W5ba53ZzhV9u3A65qnZ2d1aWU0lscR7ijXE45D54G7qO9XNRMvhWSY2jR3dxdIrSMmCW4Gcew/pUK9zRtWsjGabybq8SRv3G0PEw53seT9ODVa1v4LuQqVaMh+MvlQvv71neJdVaWWOI70V87pFxjcat/CTQE8S+JZNNkuGS2t4/OZ3IUMB2yevNNLmdmNtJXMvXYbiO01G7uJy8Cgi1XfnjA61x0NkyQpLP+6ExGCwzu+leveMrcHRbsWc9pc34LKkAQqrc4ORjgemPWvM47i902Lz7qMQvEB/o8eWcken+e9bNRSFCbeqM7UDbWumP5aTf2gsuCZMeWF9gOcmtG4s9Ss7KExqi2GBKZCwZ3Pf5RyAPU9apalcC+kaVYTFJN8+wjHWti21pBo32SWJYzPtiabqxA7Y/lXO5pO6NGtLmjoV2NR02RZoknuI3Xkn5nQ8Zz6L6da0rPT5bXVL22trtfLhnVBGcFXwAScdQPbisrQQdCjuJ3wlqiAKjcncf61XsSZNTE7/M5k3E7iox2yal1NNURornomo37KQ8qveKX3TKg2RIAONo7fSvN/EniL7bLPa2/mGBl3b2POe447Uni7xjc3l9IpkKknB8k/LjoAKx2ltrG0Y3O55SMmGHr+fat4tJAtdWUrFpoQ580r26fdGO1en6XPqFx4f0O9WJZQLZo2nkUNvwTlgvXPOMn0rjodas7i/hhtfDFrZxvgCM3TSs5IyCx6fWurXxVqGmtZ6WsiWdsx8uQxJgL6DOemeMVTTb3Jm0XImF6Ibe1H2mWLAmVT86jPJA+lWbXS4tEuJr9YDJalWijhPPX7xI/EHP5Uyy0uOy8SW6zzJHIpZ5vLbAJUZAJHr6VNo3iMvaai9wqz20IYugxnGePr+FPlSRN+xVlYHX/wCzYmaQXFq7eSzbYw5XKfmT+lcmkE+jMs+GiPmhZJIQXZMdcep/xqPw7r4v/ilaXToJoFglHlk/KVAHPb6V3XiK1ik0Wzs9PkZXlJndccZzyBj8PzobWxV7GVbRy6s+p3V3dMqTv8kc7/wDs2ABnp2ArDe5ih8q1hnNo8G6drjI2hR/CT6+lbVt9kl8Pi12yXF5C53cE8Y5JB9Mda5LWC2oSWtgTHEZcnOAokGe+eAtZqLvcVyXw/YNq013rUqAW/LQM7/OH7MAfz/GvIf2gLCPU/D2mpbQSNf2ssk13cn7rqfugH8/yr2+61azstPZZIPtAgURwQxD95NMeAD6Lnv3rhfil4anTw3f/aC32+KFWli28s7MAVC9gqnvzxXXRspJ2MJs+RyDI3BwB0A70+7iGzdyGP3quX1qbfUChBAyVIPXPpU0tj55RQ20Nwx9q9m/Y47HLzx7ZCeoNRhTyOo65rQurYJIyHkZ+9iqTcPjHQVVzFoaCIyWGcn9KrSPwc881bCbs5OQew7VDLDjgdunvTTAqFCPmXkfyproTyOpp/zISKN2c9DTENjXOM9fSnbexwO+KjYHg87qkWTcfmHPc0wI0A3DsKHU7zntUpjxkqd30pAQByOaQEPJ/A0/Lbj04p5wCFxz601hnr1HpQA9VDdskUFCQBnr6VGchTg49qkjYhMHmiwELJhsZ6UA4arMkYJDZ/DFRuAUyOD7UwNrwxq76TqtvMjcBxkHp1r6Z0fVDJCr7iytzwetfJ0IyQc96+iPhrqP9r+HIJnkDSL+7IPtx+FeTjqd1zHpYOpyysejRXQkAJOc9AanFxsbh+vtWFskx1I9x1FT2s7xkq5Dp6jivD5dbxR7avLU6Cz1Z4GLKxU963rXxApAMoGAMk55/D1riHZWxjKj68mnLdSIFx8w/lTjGyuB6FFq4cb15FOOtHcBv2r0yD0rz+LWmHQkA8cjBqyNXLjduxgVrdroJI7S68RCMKuWbOPfH1qtcau0x6dTkAHj8q5M6oHjBHTOcdKhbW2LHDbT9M1spJks6VtYkXI3YH1qJtRJGWIP1rl5dT4yCcn361E+qM3eqv0G9UdX/any9AXByCaJdex0bmuNfUyfw6EmoTqR5YvuPQUWZGh1j6024/vD7Z7VXbWt0hfPTAwa5WW+3DG706GmtPuwSxHfFQ3YrY6WXXWkTlyrZx17VRuNZY5DN8oHOe9YbOZeecUMHLrgDB65PajmaVmCTZfk1B5TnkZp6MygEsD+OapeW27Gecdu1TplWHzZHfHao5rqw1Fl4SEMc4Udqa0oVT1/+vVQvu38bz/tdqfFC8vfJIqXJbD5bksO+WU5G4EjB9K39N0zzOT/AA8ZxioNOsg2Djlua6ixsymM/KhOSCe9S530Q0ki1p1isUahhwPTvWpAr3EqxRRs2fQYA+tR2MLXk6QwqWzwSBwDXfaRoq6bEQ2GkYDLrUNtbMXL3GaNoaWkKtgtKRyzHr9K1WVYwApBJ6jp+NWYwiIu0N83A3DB96rSsFBzkkDsOazfM3Yuz6FC+dpGWJDgj+IHj61BLH5ERTGO5A9fWriBYk3kFmY5PtVC7lMnzbg4PG4HqKuKuaJXRjXQzkjt6Vz95B5nTv0ro5ImmkKjJHt3qpNZFSw2gfXr9K05raENX0OLk05QsgZCxbpx0Nea/ET4bL4gtneGPZcqMh/evdH05jC3tzjHNUbvRjJG4YthvvA/y4relXcZXTMKtO6sfBOs6Jc6ReNBcxmOUZByOD7isjyctzyTX1n8RvhpZa3CcIElGSJB1B9a+d9R8PQ6DcTfaDveNjjHevoaVVVVfqeBWoum7mBHpggTzJztzzt7mkiAeT5F2g9qu/Z1nmaSQnGMgVBGQs2ccZ6VrY5TftCvkqhAyq4AHeqOov1XJwO+c1Pbz4jyoHPUtVS8BEw3D3AxT0AYoZAFB6jk1UyFfgkkevrUr/6uRmzvbgewqTTbQ3U6LjdSuC1NrRrVUjWY5IJwD0rXAyzBcccDHQmi1jwCmwAJ0UHOD71HeSNbQCNNvmycDj88Uou5SVtyB3GxpFGf4d3T61TuCSPKXLRg8n+laM8QhiKnA2jdz61Rhcvk4+ZuAT0qhI01BDYxzgdfpTbgCUhYzjkZP9KnuXXz0VGJO1dx78DpUUVv5jnPHzbyM9qQGjJAYLOSMY8wLx65oiRodOEYGwk54H5010B6nbk5BzwatX0bnTf3LEAkKJD196lysWk2LZxL5gwRvfAz2Ar2jTNPx4XuCW2L9nKpg9+vNeN6bAVv7LzRtiMil2A4YDqK+mte8BNomh2Nu85VruzF2QBuCKf4cdckGvMxE3zpHZRXc8ttPDa2/gp/EUjBreBoI5oCMZd8kA/ka4vUpo7pdssWyNmLjaMEHHH/AOqvbvEenkeDLjTnu4msyIp3tEX5ldc7SX9cE8e/NeSahGt6fMVGKsu6M91HauiFnG/Ubte5t/DCwbSPGU7R77if+yMRueAjS4359Bj8T6V9V3/giPwv4Hsla8jvrbU1t5HmRcLxJt2jv/n8K8P/AGZrGLxr4y8a2U0bxgaLAqy5+XKEADnkbjjgccelfQd/p8l38O9IUIYpEu4YpYZHGFIcZx6A8flXkVG5VmNdkP8AH1vu0nwxBpsG8I0sVw0YzwTlCT27jmtDwr4M027nuLnU/Kge3VHSF2bII65A6npWR4jL27pe7TA9kpWSOJt2/nAIHsO1d94QiW8SWS4j2zvCJFus/K49B/niok0mkzR3S0KP2l7l49kaKu7KyMCwI/8A1VS1vT4pNAl8nbLO8hYY4x/n1rTv7tl1ezsmlzJe7lgP9/Hb6c1zb6u91YalFaQvFc28xtGEi5JbBz+Ax+tXsyo6nAajpWp5PmWjuUPzFSDgdgRnNdL4O0S71e1nhni22pj+Uv7nGcVBonhXUbm6vXlMoLRAK3RA+4cEZz0z61qW/iN9B1i606FQ0CIPtEj9WPoM9BxWE1zbI0d3sd/qCjR/DsARQ8UEaxBEIz1wM/XNec2WmTX/AInvyYZBCsylmI/1WVHX8f613ulQpqtvNqaSGfTdRRBGHJO0KBkfmKntdMtLfUJJirbb5cysnRgOBn1rWNnGyMU2mUb64v5vsVlpN2qFF8qeLGVlX3B7+9cT4vhkvULGUBN+wxDlgyYGSTz/AErvrSG/s9avWnMBsIrZ7lDGoyCgyBu69DyB6VxcN3Z+J4JpAptmeNpvnYHJPOPxzWiUoryKW5ybWxhhMakHjr1qbTiy2UbMVURtg4HzHHt6VZ0HQrrVL27t4SHRcgtkYHHr6e9XtLtLK58QDRo7kTXaRPMXQfINo55rlm73Nk7I9Cim/svwtaGco7ziNJEP+rJYZXJ7Z9Kx9a1gixjtmLWjgl2iiB3pg9u9XfGMot7S105CkjtHHKHABxjaD7cZrmNU07cJLlpt8sYRVOTuZfY+wrWP7qKRmtThPEED3HiW9uPLKLwUQj7vH6Vt+Fbm5t/BGo2rwtIIp/NWU4IQNnOc+9XdVtBaWFxcSRl5JR+7cnLZrlIdUks9GvbRvMD32FbJxx1wf89qU25amujR6RbTWc/guKLG17xFuGiHTcMgH2rG02V4oIiQIHjXcZTgHPpzz+VT6DdnUrmxXyfLt7Owa1Cu3DADcrZ9c5FVdWjgjR5N7f6RF+4BwcHuVH5ioTViVpoYOydPGttqcKYlaNoPJ7kNjq3b/wCvW5ea7a3Vja2GNkrysZbdMgK3bJ9eK2fClzCniDTlhtk+1TECQT/MUVepC9c/jXDXGnnQ9RumlLB2lf5iOF+Y8dMVWklcNyxDp0UmrzrvAkLBUj6mQg9foK7XVfKaw04WwxdPEwm5x93AX6ZzXNeH7aXUblZ4CI0tn815VUEkAc4rZfWLa6uLi+hhCebCVEKgjbg8n61nd3uwu27sIJU0rw3q8nMdxKwSMLncpxnt2yD+dd34evr65+H2i3WkxJJO8IRUkOHxuYO3vjn+lebazfN/ZsUaw/ubi4WXYpyOOCc/TNex6TNZaP4D+3qvl28KKYEXoULYOPXk1UJe+oxRnUujIg0kaZrerSQeXNFfQCCdMEFARgg+p715dr+jXXhPwnqkdgPM8+6h8h1b51ZCc/hz3rvLXX573xHJP8wsTbEh4x/y13AKSfQDP6V5z8SNU1KHXQkcyRQqdzLbnEUm48nHqfSu6ysxwu9DU1yVddlWLTLsl3t4fNto0xhwBvyOpJOa7TSNT1LV9NvrUWiw30LCRHBJUHIyMY6kdhXCeFb5JPB2saksIS+sb1EWUNhlUjGB75xXpvgC8hl8I6XeRzbr/wA1vtEcjEOrB+pPpjv3rkU22hPQ848ZTXFxqbmTZHMyhZEBwFPer3h2YyXDGQKp+yiF1U47jDf7R46U34rbP+E0uzDGTA8hkLRjIZWwc0/T5tOezgns0Z7vILiQ4EZ7rj+o4ratF3Vhuxb1xGl1y2RwzTzYCStwwxgDr04rJ8a6pi8v5ypIefftXpjjPFbGiNLqviuzSUO74ba8h2kFeRz6e9ctrkd3P4gmtkDSFsYXBI/2vp2qL3i7Alym5rulT/8ACPaZDErSxykTp2wH6/yxTdI0e/tNE1kTE28EEAeeMgfvDkbQDn9OabquqapbWkFkgeBUiESR9BtHr/j71V0QXciancq6DZDtfzSSrDIyQO55NYP3UrlanI35eC9kihYRzHDv1I5HbFdFaa81lokcEhHmmPaHPP3s5x6fSsDVbMS63JPGcKwUhfUYGSPbNZXii+lS/bSjIf3ADqc5AyAcj8K0nF3vEtpNG5qcxuIFeJjluDJ1OPrXOWqvDfM5kLo+Arjp9RVy6vpW0JYEBRCQxccE1n29wsMeU2k9AjdD7USruULMzULM9T0WUw2UfkyBmlTDKwzj/PrWo2jx6zY3BmiYfZE8wSA4GTwB/wDWrK0JIbi2spFQmQp8yscAEHpXU6jH9h042ZYC41FDKiA/dA4HP9K2w76I55J8x41pc8dj4oJeRVmhfzUdvu/7p/H3rvPBOveT/wAJtq8s6TXMlh5TgDBEhyFP6+5ridQ06e+16aGRI4lltclQCQHVh+pHatO5tDo3hW4t1cR3eoXELEg7QUU8/gf6VVdcs00brU7H4QCex1O2W4AEM0KCRgf4sDtS+KUjXxnqLOrb1YRurH5QPak8JyRAj7OZMM4BaQjBx6e1XvHVp5V6RGALyQhiT3Hv+dZUaifNcyaXMZ9zf2f26FZ3ZLe5XZGhXaVcepPb3rG8TWIns712iST7ND5g2NndyAB+FbN/aTXhs/tbhbpVCxJt/h+tZtu8bxXNtIqC2mbBb+I44xj0/nUqXK07Frvc47y5WsrVkC7rllOxcjbntXW6Na6fDJL9ok4RNsmBkFh24rOvITpZiDIQIR2+VgR0x6UugwPcxvdPJDZxKSQZQd2CeOB97mlVV0EttTfvp7SaK1iykrIWcvE3c9B7VnvfzqxULcgA4wErQ8W20uhaRAbdYXunKITGoxISfve3B5+lWF0ldo363co+OVW2UgH0HNWoXSGjkZHEtqfMJgXdu3Acn2x3qzpWj3t/ZWiPKFxfI8rr94xqc7MdeapXqPdvDEvBYeauOSQp5IHpXVWEkiW2n2zpIs+o3sUEMxUY3ckgnsMD9O9KlqXLY2bjTbeTUJ7wqY5pQVkUKAB9PesLVIXmuF+8Aq7XLdM10OoSxW00txv328LEyKc4f1x7f41xOmPO097cRyM/mTbXDfMCuOAPwrVvSxmrsglkeyfYIyYSp4X9KlSeS5sEh3YflG2f3ex+tV0xBIVjTeHJByfumrjQyafdCVU8xXiGBt5BPY1ntsW1dakdlbyaRqMS/wCsiJ2DZxjPel1KNTrcc08gxsETR4+8R0P5Ve0+C6OoKcBGDB8SjI6Zrm7W9ttZvbi8mmIWxmImAGAxPHHP6Ub7go9RiWVxY399fkLPAmGAyAWHYfQVDorSWsVldSjyJI7h7ncQMjJ4/LPFbunavo16skcGxlGWKTHLMB1/CqUupwXhls8K0GN2GxkegzRzcugfFoUNS1sXt9c6lcXIkuZAQASCfqB+NZlr4o1HVrmG2uL6T7HC2RGT0OeDS63oEiQpdwGEpMu5oWIVxzjgfh0FQ+EdEkbUpnvQ9miLiLI5L9qfKn1NdLG3qWt2eoeIZbaZUuLeNVVSibRuxglR7ntWXYiPUrie2nBSVSfKYjqB2rOsbyQalJJFDwhYs2Bggcc11C2dnp1kdSSYfbnUIkDLkMG6t6AD/CsnGzJvoY0enDSIyLmB0WY4R2GSR6jHapLLQ1svMlW/WEzA7jz8w9DjtUa+IZDdkrIZYh8plk5z9B6Vra5ZfZ4luYUVhIm4CMcA45osmJK7IrfS5hpsrGaCWW2wwKtgSD1A61at9RDXEdzKqSrs+ZEGBn6evFZsSBoGuo8NEw+eBT3x1x2Ht3rT0fTZN9u6AeSwIkIYHk9sdhTSXQHoLrGl2kn/ABMogZw6qVgPI75xiqMulR3UbM0Kwqo3qwzkH0rU8PQqk89rPII873A7qecDJ6D2qtLBJ5V60zGN41PlAc7z6iqcW9iU7MnklsrbT7G6ubU3XmjERY7eAecjOT6Z9qdqmpyzWd3LbiQW21fL2YxFJ3Htx/Kud/tM3aRAxg/LgR84zUGq30dpoH2NUeG4EmfLz+7AwefXJJ71loU42Kcs0180TXM7ytEMZdi5b86u6TdWkWvQSTF4YIT56lmBI4wB+tU4NIuv7PF448vcBhifusa27GS18MS6m8xW7ka3VWVOhOMgZ/HJFUmO66Gnq8th4pktr61tB4fvriTAIcbZ8YAYk9M8/St280SQXel/IpFpG0c8hG4MS2c478V5dbXo1V0FxGrtAC0TLxjJ4H4V2V54rfQPBUN3KBNIo6c5znG2tLqZDTWxq+ALZLn/AISK8OJbiK9+yjcOQAuWx6CoNfaKe9TynYyKdoVTyDVD4eat52oahCsnk/2ztu4vlyVcDBPsDkVLrsK2d3eiY/aJMLtcfI7HPXjsKxas79CVpKzLsEk0kASSy+yxAmNoXbLMw6kjNQXt4ouz5NtHYoTkhD90+nuSf50tzOW8OywRRxGeY5hmyS2B3z6VPZaVZeI7zRrGSQ+a0e2cJJswSeWGeD2FD12G7GNrfhUav/pi3UfmNuYRrgKD6EdqyPDmjX+nPIt3C0eZuAxwHU9wfQVfOnTyTajBZ3DWy2d21vuZdx2jgbieM9auWkdxPZtbtco1rHIjtMOPn6YBPc+lbJXVw5rKxT1149KuroCOW8+zLvR4mz5gPv6D+lcezPfwyzIj/M24bByo7iu+8V6tptpaNA0ElrcgqPOjO7zBnODXnsul31xqESRq9vb3BLwh2Cggn73v7msdWEdShczJ+6kCEDOMHr9RVW2jN7eEBmI8wPtB4HpmtfV9BjsxBD9tjv55CRIYQQsJHY57n8q0NG8HXlyj/ZpRHOSMuFztXuT9KnkW5s5JRG6vcW0VkfNuExbyD5ADmdj1IHoPz5rBv9VkurKSMIYbZeka8E/jU3iK5hu9Vhs7RSba0BRNoJaVv4nx1PNXYNDeK5gkvv3dvH87b+OPT3q9DOMbq7KejaJHOsVzM7L5i7tuPuqOpGOvesbW7pPtDPBHmLeBgckjOOa3b3UozeObO5kgtSSuFP319DWXJbhrV3RAuTu5HU01a1ykbnhiyS21ITrD9oYqAqrxg+vPpWPq+rytfSjzGkLSHaNvAHrWl4DvPJutSu3KE2tqwWNz9/IwSB3xn9K5xWeN90g3sc7g38VbxWlyNHI9O0BhcaA2qqC6LGX3sOrEYA9+f0qjp89ytnMJI98l3GVA+4uT/SmaNeTzaTYabAdgVDOkQON6jAyB3AOKmvrW6tEgZo2AaTLueVBPCqf58Ur30RNmtznfAqvper30pgJiRXgEh/hLLjjPua7RbxLDwvJZtMWvohuibGcE9T7cVn+HNXhcXqHy4VijcZdRgyg8gDrk1U028N7iKXbJczMfMV2AVQeFGf6frWUYNSux6NEegXT6vc28YDSeZJ5bDd/rP949h9au39gL7WJLy+iQHCRpGU8uMqowBk9elJo2nQeFJvLQATRDe5RuGbOcg9qn1zxFe/EmK0tVvGuBbSgxxsM7VBG7B6nIyM05LleoO6ehnm3a11mLUQqCOBg4EbDDHHtXMeIdee01Oa7lwkcBN3M8h+84+6meuPUCvTNLsrfT9VuzayAPa8QIxAG7uCP5GvJvGrSj7bbP5LtPcR2/lj5sPK43EDoODWtK179CJJM8C8Q6A8zNeRLv8+WS4DKMfOxJx+tc3ApuTCvKMR8w9/SvrbxR4CstN0vVdBsVS6urG6jmS4K4KhRiRMdec9sdOlfN/jLw42ialZahGf8ARtRdpYmUfKCOo9jXp06sZaHPKH2jitSgRZSQ29W7gdDWXcQfxKcYH51090kc1zdbchTjahHOT1zWNeWrQylGAI7ehrrizmfkYrMVYhc+tIMOmCe1WriICQY6YquqlWGAMelWZFS4iKdCTUG5SMEHmtM/OdoGfQVTkh2MRg4zTQrEOQOAc0wj0zkipAuQR/F7UzB3c8YoAFYj61Ism7ggfWoy+MD8alRQ4zn8KAHEKXyF4x1zSfKASBginDhuvTtSSHBHy/WkBGeTnoB+tOC/LkHGe1PADY4xn1oKjOPSncAA3cY/GoJFMXToe1WPKJIbt6CmSptz6etAECk+vPYV6z8EtVZbm7sXbMZXzEU9iOteUY56c103gDUTpviW0kD7FZtje+awrw5oNG1F8s0fUFmqurc7uhAzxiiSD5iVXjuKdYJG0aSpwHUNz1FaBgJHqDXyrk1ofTQemhkOXjyTn05prTFAMHAHQ4zxWkbfBIJySO3PFVntvmBwP8KIu25drldSJuvLnrximtCykkN+fellh2MSckdiKXhlAGcepPNXLTYV7kEiOgTByMYbPWoAWZzg/MfQ9farzSZG48gDHIqAR7OFXipuHyKsjP6EemPSqt1JJHFmJCcdu9aZTGSMUvlgj19q157C5Ti7rVbpJCrERqeqsPmqp/bUjThEdp5SM4Xt9a7W6023vBiRFce61Da6RZWefIgSNhz8orsjXgo7GLpSk9GZ2n291MN0p8vvgVqCEKoHbipwVVOB8pppm3MPpiuV1OZmyhygqYHse1B4UMcY6YNMebcT7U1MvwfqcVGu435E5kKqNoye57Um526Hj6URREqD909PrWhZafvbkEr1J9qltDS6kNtbMwGB781u2OnnCnZmpdOsYyccHAzW5BEsCA4JPoB3pNqWqAWxtfKAIABPbriug0rR5tVZowrJH0MgH8qtaJ4VudQkSSUlI8ZK+lehadYR2NuIwue+BXO73sSyto2jQaZCERAJOhfua1Y7UKDydhOSRToEcEfIMe57f1okk8pvlOATQtylZjZndgxUhB/tHrULfNGZeQo4HHOfWmSRLfFsHEYPPv7VZcFyFOWGMAZ6CnzXZpYzpGEgIxwOuazLiN3YZTHPCnqK2prY5CDOOuB0qqYWTO4HceBQm0O/Yz/LKnBTnOeKhFr50hB5ycYrWW2O0kkfjU9rbqJAAu5s9RS52w0WpnLpwyQEx7+lZ+txx6fayTTsEjAyzsQFFa/i7xLpfgjw5cazrFwILWEHgn5pD2VR3NfGfxI+Neu/Eu/WzsyYrZiUhsk6Rg/xSHpu/lXoYShOs+bocVesoLfU2vi18XLeTzbPSGHk5x56sC0x77f9kV4Jdyy6jNLJIxJz0rS1nSm0i48tphcTAfO46Z9B7VlnfEGcMWHp7V9LTpxpq0T56pUlN6le4kKjpwOKrKQ+cjkdKdPJui+bjrgZpllExdmYEg8AAVZlY1bXakSll7cY9ajvZBFh2UNJJ0OelWBH9nVEcguOq/3aoXjNLc5bBPoO1AMhl3OgGSd/r3rotD04woZOnr/9asrT7UyMrDJy2ApPX/61dbHGsNuucnccHHU//WFSCY6HYsZkY8HoOxqpA4ku5JnIYAYAI6VJcRiVdgcFUOTt71JaaebknaGEaLliByPwoukNtlG5zOhRDncck9SB6UWUI/eOeFjz7ZrUktI1iEdsMueXd+vH9KbYWP264htohvcvg5/hHXJNNPQkq2NvK8zyOSB7elaNy32WNPLU+Y+QCe/vWhdJEs8kcQxGv8a98e1VbSyS9PfMeeG7D61GnxFpalf7LLdkSgDapXoMgf8A1zitO5/fR2tqnKLuaQg8E9q1YrCS3hjDRZgfaVBXBdu2D6ZP41q6H4Tm1e4vbfyXSeENJcEL/qlA5B98Y4rOcrK7NlFsf4W8PRamdNS4kKrJeCERuB8g6gj1JPFfS/xHeW+gmmnkMaNFFD+7j28bQo28nOT0HFeafD/QLHV/iD4fs7ZpGsLeAXSu6gF5VK8ew5OD3r2rVfDi6/qUUzOypFOsjJIQQAhyoPPOCBxmvHqTXtNdTogmjyrxNo32CGTTXi2zsdsgA6Ar0I7mvM49IktSYHTJifBVuZGXHAJ7Af1r1zXNY87xPbardIk8bX8hljTOJF5BBB6KOMcj615nqMCQ3M4d286WVmUBuxY4yfYV6EEuVIJaHoP7IUKaT8RPFSSKrRX9msaJncUYHKjI78H86+lPF2myWnhS3tZYcme4XDZACvkEA9ueK+ff2VdIltfEkevNGGii1n7PcS54wIvkUfmOPrX0X8RLVfE9nBFBcNFBaXDztIoGSDjA/A15X/L5p7FJdTnfGNzpuk+E7VruBJdSeErLG8m0JJuI7e2KNI+I7vJaxWVpBAmQu8Zb9DXAeO7i6ksoJb6FlRY/KhaQfeA9fX61zul+JLbSLuzk1G/tbCGOeOSR7iZYhgHPAPXp0rSqmkuVG1rLVnvlzbQy+M2iubjyJ0thPbeXkMGPLYx07c5qpquni8sbaKy3RSszJvRseZnn5v8AE1xd3+0H4BsvHranqPjDTVsH3BzGjTs65GAoVTgYHT/Ckm/at+EsV7Ht8UmW38zlo7GQKF74GMk5+lTGnVkr8rMlNLqemtCugeGYI7lm+1RyB2nkO0NnoM15lqokvtXaSGMjzRmRm5z6c0yD9qH4VSHVre68QXUmmy7ZLVp7GRgH5BBGOnQ1nJ+0L8NL6G9A8VC4uJECxt9hkiAI7qCOFqvY1IxsolRqJbnpnw8kn/swaXKHjSBWlgzx1PIx/npTda8SSaO8enqENoVJEgwCp9PWvJdL+M+jW2pafcT+K7G6KThZv3/WPBHU+nBxXUeNvEfhTWtYN5Z+LtElikXzBCLxTIOBxtBPSsYU5apoalC+rOhtfEAstJlt/tK3aLy0bjkofvL78VmSWsWna9paIgNjdKYyWPG1hgL+fFc7Zahp1zLbR2OqWdwzuoYidRg55GCRXqaeE2eT7OZI51XZIqoysRz1Bzjism5r3GVzRWzOR8V2C+H9PuLSyQxTXLjzkUfMo6Ef59BWL8OIk0HVJ764jZ4yohjPQgEEE/rXra+FoNSupTOkrM42kvywx35rgX083eqTw2czQWm7yH3YwTnOM9q0snDRji1LQvzQTWeoZu2Y+USGMnUDP3SKoWga81e7JPy8Nt9B/drd+IN+89z5wkkWHhVhkAwnQE+/Nc7Yv5K3FwCrSqhEa54Yms5JaalxTQviqURaQ79N5Xy2A4OOo+nNclqkFtG9sl2nmxygfvkPK+4Hc+1d+NMh8SxW9sJArBQzRscLuHJPPQcCsjxjPaPqtqWjV0gj8pmQZBIwBz+Bq782iBdkM0rUomsrhS+HjlCbNnLqBweOg7YrI1LWI01ETL5TtCuxfMXPXnjt+FZ2har9l8RXULFjutp1UBDtJ2HB/l9KpaLIrQ3beYTeIMt5/KL/ALvqT6VC91FcrizZg1+RrA6kCY7i3cussZweP4TWlNqSahqWnhoBc2VzCzSQ4w+487voOa4nRtcMNrfrcxpKzndJE/Cv2I4PA+lb/jHUkmj0K5sCVtnsQu9eOVPyrn0xS1bsCa7Hfz6PBB4Wvk0CCSOZQv7vGShzljwOOAag8MzRvY6lp6wGSI5MpwCQepx6D1rK8LeI59Q8MXyxH7LNHdwL5yt8zLtYn655FTaLqH9halcPIu0SxyOCFwGZsj+vWlzaWI1K0tikljF5d8jhHDxbzt4Jxj3rufHevy+EotNsNMcxCe0WdZG+ZF7HAPGa831dBPA0UI8qSMgI2funIwRXefEvw/Je2umQ6YltJMLQSSu8oXkcMy568YOPetKavUuwm72TZV0HUTb+GZo8i6a9fO7AVSpOWyOnWvPPEEkb6nO/Ajsn2MFHyyDGR17ZNXPCuvy2F7HoxcNCsTqJC29Q2D29a5NtZF9d3jXSKyzRsigdm/vfpWnM4J3FGLizrtPS4vfBOuR2TCXz7qN5QnGCM7Vz/StDSfFF5o/hfUNOtoYobi9kj/10gVYnGQxHpkEflWL8NryC0+F2t2F4w+0zXcQh2qWaVUzvOPT39+9ctq8A1eaOO3+d5SCkR/iHfislrHmL0kelfEiyni0nRLstK0slskUsjAgsB1PvyKh8P3n2PwXrNzNEDHMyRJcZw0eOSAPU461X8ceM5r5tMsADEdPhWFjn5t3XnHp2q34cRNd8DWttet9ntzJLKSeBIQTtPH5Vre/LcnTS47wbqxgtlkv5vNWTe1ujZLqn8IJHUnp6VUg1O40Wa9VC+LohlYE4Rs9c/SsxZNUhtLq4j+zmNYcAFCSn4+uP88VmaLqkcslvbyO8k7KCwYnA9amdkmxW6o7TQxd6n8SHkk2yxrbskinhGGMBlz155xW34i1E6HbfYbGxhkE+5ZZZgcAHrwOKz9Lsr+z1KaWxnE8Vx5YRJQCQMcjPat7xlaNLdTNNaNb2sKAhYXBMhI79c4P41FN8z1IctTgIdE1FpoZXjxC48sSlhg+wz1rA8SaOw16S580AsixyRkdCowDn6Cu68QTFdL060ScSpAfPZl6pJ2HtVXTtPs/FcU0rCKG5WMiZ3/iI5x7n/wDXV2a+ZqnbVnIQ6U1zpkgSUSzoSwVeVx/+qsnT9NlntZS0bRurfKD6jvXW2Ma2lrIyZEikxbO5B4zU2l2s11LHAVAQjesg/ixWdrKzKdkrmr4cuJBJiSPESqmNg3HIGGOP89T0rS8RzSzSmQOXewIl3f7HTj2+lWJ45NOS2lt9irITvAPIqpcHdcmbcNxBjliPBwRwD/PFddGKjqcbaZg60g+1w3Vvy7rvBADKykevesxdOu5tR3yu11IY8gsPujvx7V1OkaP9pmdzG5FkflTGBJnov/6qtLpM0dtJqMtq8Fxv2tE3AC88fy4pVnd2RtTdkQ2N9b6dPBsUx26okYJ6s5PJ/P8AnWn42v421RY3/wBbGiLvHT7o4+tcNrlzNHdQmOAmRJAPKzwozyTXTQRLf3sJmbdFIodJsYGcZP8A+uufWDt3KcVe7Ir6yN06uGYqBuYnOFPpj/Cq7Q3v2KzS3e3kSIFGlOA7qT+Zq5BcM80xjZNgGZNvO09jxwBTItNGmaikkEovY2JlWWPqB1YhT2HPNP8AMhJFS5H2g7ZFJZV+86HBHp71bsIZWs55mEcIRdwO3JI7gL64qeSaW+R4YZEkgcGSKOUAbx7N2FGhaimr+ILPT7gCzsZ22FxjchHfJ7U1a2oSdlsU729IfT5ZnE0CuJSjgFipGMf/AFutRNrFwzEqpCnkDcOBWZqbK/ia+t0fMFvL5SnGAenP512SeGGZFIhhwRkZmGf505Pl0SBJI5O2S3jvxumAuVX5xjjgcLmuiW5bVP7DeIZjsL8XLp3I246f561yuo2gsozIoJLHG7p8x9a2fCDnTtagiYkRSK3OCCXA4wSOlEX1NLaEGpTzXcskAuQdxbO/qBnpV0aTFbWcDRXHl3G7f8h5B9/51D4i0tJ7rdCnlzowcbug55/PmtCSSEt+6QuEX5ZPfvgUtWhGQsMdtcLE0PmOSDlSAOat2inUZp7MxnzYH/fLj7vfFSfY1Kh55F3hiRkbVzS38tvAm3zWhubrEiqi5LY7H/Jq9O4blfXdSm8p1tIFMmVyecLj1PbIzXA6s/keIjp0CJ9lmk3eYvQ59T0p/izxPdjxXPb2JeO0MKg24P8AEB8xI/Wsm+lf7asZhd96jaMg4OOTWbbRcYtGXZwSpJPgc+aePYGtjUlGk3sM7llTClRyC7Y4yfQVSg36dcyz3KMsK4IIP3vpW1c61p2tQWkd9Eyo4CgJ2OeMjvS5kx6pmPHNNfW7DdllYvliefatiy1z7DqVjY4aVWYMwV8FWPSqum6XcR6hGLy1aOwWXBc/dkGcL74Ppx9ah+wJofiO6tru6iuNYh+YNCu0RE8qp9ODUpXd2U2nod7ZXRkgntp9LgSBonnhGzDXG3O4+uB/OuLbxM2ptMl0NkO4bEAyUA9MVreItfTS0tktXE1yIc+YORFuHI+tcZDm7xIG/egYfnG4+taPczUbmteRQW7KY/3qsAVx3rZkuZXtUiEoJVRIqFTwe4/LuK5+KYJbJ5o3SiTdtHQCrE+pyyRw3CKnlI2yTJ74qElvcqVio8s1jfEQ7445Cd56lh6E/wCeldh4WkRpHmWYhkiZ1GM5YDOK5PVL6YWRkT54yOjDp61e8A3k6teo8gwyAx5GMEnHXt3rRbCb01Ngaxca/BuuYliklYmYAAY9Af8ACg3yWl/AsEsZIbBiHcHrWVqqppOo3C75DDJ8xU4BU+hrOm1U/aUcDIHG8jqBVc1la5KV2dQ2iHTfs92uJEMhba2c49j+OK5y/tY7i6d2T77ZPP3hnj8K7NrmKy8PRG53zlh5kZzjj2/Kuf14+WrzxgjIBYK2AT/Sskr7jXmQvexXc8NpPlLZtqZ7k9OneqPjbU4ptbudMhfdFZOIlOMcgYJqXT4RezaveFSkWmWRu0APJfoAD3PfjtXF6dM+p6gZHO65nIOc9WI70NOxUddjds7WWOfcsoYKBu2DhPUn3qvr2tvqmpR2MQM2mxTBY1zncx4yPc5q3rNgdC02BIQYp3kdblG7g4ro/BXw6ur+wsr2aA2kzyLLCGbkohycj1OBz0HNVTpNu7ZE58quzY+GumahoVvqZ1CwuReTOgtiUBMUOMEH2rR1mwlmvRLJJ++HzjzRneo7V1F3qbWTFI/lc/LIJRjtzkVzF/fxTXIM10zSeWUAB4VfQn1q6ltkc0JSk7mbocUOotJCQQvzbQT9xupqg96bTVLt7eVYXUq1uJudwGM/hmr1jaacrSfZnuGkjYSSNKQquO+0deemabfC31qIXen6e0NqAVJcgyY7nr0HNZJWNr9ym08lx9oZrtN9y5aeG2Qgk/7S5ojv9X0PTZIILaC7sSzFo2jy4J64564NTi2SOW2mSTYAgVZAMBxWybszpJahREEbf5kY5Vu/40X1sFrK5zOmz2msaLdxamjpd7iloYeWGOpfP864/UbGSxljTzHaXp1J/L0+ldZqehF73zLaaQWcsZ2kfJlweWz2X19aw9T8UW2k3ZWJBeXMYA84jCA+oBpS8i009ERaNaS39rcQ38aWcaEOtwR8zAHO31JP5V0eqeJbGxs7WxtbgWxnjLTMq5IxjC5Pr+XNeX3/AInv9RvLiSSd13nGE4H5Vp+LbmS4lt2CeWYbZE2p/EcdT+eaqOxDi09S7oesXlhdLHYrb28cMhId0VmbIxnceR1NZ+qazdahcST3lwZpGO3P/wBaqlh5kMiPtZmwVbJ4NUbiGQzMc8j8Tipeu5oizJIn2oIoyrAnJq7LIrafIwzt6c9M47Vm2lrJM487+A/Lg5Kgd61URHBRBgnkjPH1qlogem5HGFtLKFVUgsPn79ahh0x5rlYImyTzucgFR7euOnNWt3ziM+mAT60+QOsiowUygYYp3+n+FG60Gnc0bK7bSvEujTycQW8ogIBxujcjP64rpvi1cbtZinVikXzW4jUEAsuMH64HeuLeW41DU7C3uEaKV7hI13kZzkY+naug8YiVr6eOZhL5N5IpK9nHUkdqa01ZltuY+ktERNBLEp3zC7CE47bSPfOOxrc0XSY49f8AsrpH++AdlQhmXjg57YzyPaszwzD9j8VabfT/AL6B1ls5QcdJV2qQOmQ2MZ/Ouj0nQk0C6ubu7QtvjELHOMHJ+Yf1FaczepOkmc5HNLfTXFstuWMU/lm4L/Lg9Mk8AYrdtLCPRJpYhdRLIQGW5tH3K/qRjtTdbtbCXw1dQWQaVPN3Soo+aTIzye/41QuoYrXwdYGOCSIupNzLIMFfQLjr6VEkmi0mjTii8ppJS0byNl/tWBl2PfHYVz3k/bNdg1GaFJksJPOciPAlfOBx/h611z6OtrY2fmRBrryFmSMscNGT0PqfftVWbyrK1ihhgZbq+nySW6cds9uKlaOwralRZXk1s3M1uwF7cGRynJX1NeYfGXwikk15pdurvB5jXVnLIvITPOOPXivYdF1IXupQqVMbWSGNvLPBXPLY/wAaxPihZSeVHqtoSxVXRG/6Z+o9uta0rRkD3sfG13YPpEourgb4GfbJF0544NM1HTRcxeZCMxjHyjrXp3jDQ4nt5rmRC8TJwMZCv/ergtCjeVHtz8sqAqxAwpHWvWp1FPU4qkGnrscXc2vlsUcZweKz5YTbn1Pf6V2HiPTjaXEUZDeWRu3sMYPpWJParNC2dwdeAQOorqTRzPRGKikSHB47GnND5vXnFStHsYKePp60qKAwXA9vaqJ2M6SHDEjg/wA6gKYwG7elas1sRkZ+bqCOlUiuWO5f/r0IRTkiKDP3gfTtSL8vPrzVgqchRik+x72YKcH3p7AIgXBJ6+lOIDHGMjtUTZXjGCD0FSIx69BSsA4LtJ5z7UpBYZ28dCafEyljnk9KmaMADnmgCAnBycnHb2p5i8xSQMjtTmQbctwalt1BjYCmBnLEwZgF5B6itrQNFnvb+28llSRpAVaRwig5HU9qjsdLn1C7W3t1VWY4DM2B+ZrUHhO4igEs1wiRltoUnrzyfpUyd0XFO9z6P8NlpbdY3KsQAp2sCOmOCK6dYPlwScKOK83+F+oQ3GkRJBcfaYrdjF5nTn/DtXrFnH56fMoz0INfK1lyzaPoaM04ozWg3MSOD7VC1sSGBxk9OOlbJs/LOQpwp6YphgzjIHPSudO251qRgz2pAzgkD2qo1t9446DjFdM9iGUN0I6VnNYncSuTjrVXTvZj3MFrcs+RwOh9KbPEcHH3SOM9DWs1sUUj9arPb/wgYOcbc8ipjcehmeXgZKndj14/KozuU5rRaBh8rLz7dqgkt2JwFP17CtW9hO/YoMW80gcjNMYM3OD+FXlteuOStAtWI6cntinJq+gnrsUEQsuCcAetOWPavKnHtWotlvIyMjr061Mumk9QRU3HYyYrdsY24z6Vdhs3PByA1bEWnK6gMw9cevtV2O3VQoCk+560+bzD0M2DSNzKD/8AWrXjsUjiUEbvUHoRV220y4uTiKPj0YY/Wuq0jweJDG84YoDnAPJPf6Cs22+grnOaZpV3qc5WCEr0BdlwMV6B4e8Gx2gRpSJpB1J71safpcdnFtiUKe2Ola0FtJxgY45qdnqLUSILCp2g+gI9PSrkBfAwFz78VJa28bE5PTrkVMzxROAuGXGNw6GlfqUmkNkDImWXbjjOeKqCL+0FwzYjP8Q74qdIjc9V2xinyXMcCiNANi8ZrNu/QqKIyoQBVACjqSaNp4CttJGMj0p3ysoKliOtTLBhwBzkZ4qLu9w6lVQAdqjJHeo3gZ1wePpWqLbbyF29zmoHjXBJ+90HFClYd0Y1tHNIzh4hHg4TDZ3D19qutc2elWV3fX0gtrG1jM1xMT91R6e57UrIS+RkkdQO1eBftl+Op9D8PaN4Ns5fLk1SP7dftEfmMKthUPoDkdK68PRdeoomVWVlc8X+MXxW1X4x+JzFAPs+jxsV0+1HIhT/AJ6t6sf0qnaeFbfS7OCC1G04zLO3G40/4eaEbnTXuFjWORm4JPO3GK6PUJ4ILRobiLbtXG4gkH3r6SUuS1OGyPDqLnfOeXeLbF4ZQViGzuUXjP4fjXITsI4yQSP9mvRtRjNyWFvcBYTkAOePzritSs4lZimSnbPOa64O6scTRhra+YDI33V9elXbYpDvP8YHBx0qtcGUsBwIx0GKQljHg/d/rVXIvYe1wRu5wOrMOpqeztGkjEjKVVv4zT7LThIQZm2hudnet6z04uwkbiIDCx9se9FxDtOtwiIdoA7EjrTNUvFt1IDBpmbCrnoKuajeQ28f+0o4Ufw//XrGi3zXXmdXxn5hnApoafQtWUJgiLFuXbJye9WbfVJwkqrKIoWG18DlhVG6uo3lKs22MD7q96rC634SJCPTHahoDdTXjbWksXlxLE5GW2/O34+nqKtaLr9pDuWa3OZPl81G2n/9Vc2lu7ylWcF1bO3GcVpQ2PyuzbXZx8pP8FFhXOqiltY70R2E4mmKhtx4KkdcZrf8M6KselanJIQJnCodw9TklexPHf1rziPTpI3Qqxz/AAsTjOK3LHVb+GBoWlLwN1jzkD6VlODezKUkektpN3d6xoHl28t0lqgFrGuAGzlixx2Gep54r0fS/C0X2FVv7+2gmu2eedEjYOSBwCf0H+cef2XxPtbrVrW6l04adIsaQlrZiwjTjLD/AGuM4run8e+ENa1RTZahLIEPlx291H5IPuWbrz1rz60aqfw6HVCUWjq/gvp1xD4l1G+ktlgmt41jtyOco4IwT0yME16frukx+GtDvfOLrKwCrAjbmcnnBPf1rk/D2pWFraXBUJNHcyxvIYipVTjAXjoPau38V6mJnhS4gK+a6hZ2X5hnjvwAPWvOcv3l2bRkt7nluqeDFsvDUlzMgSX5Cozg5ZwCT+deM61Yvb3iNOxIaWRT3PXgZ+gr6n1S2htdBJUreSXdxvUg4+WLGBkfNgkjjvjvXgXxJ0CXTPiDrWnFRM1hbRzvICQnnOm8rtHT/PSvToT9xjk7s9F+AVn5ngSAwq0Frdak1+gPDl1/d5B7Dj9a9F+JXxA0f4f+Cri+1q4W1guQUihJy8zA8gAdfT/9Vct8FY7U/CCzlumkdNO07f5gyqRsXdiHPTp0z6V8W/Fb4oXvxV8RPqMspOnW5MdjDuyFQcbvTn2rnwuG9tUcpbIzclFXOo8cftB634tkMcBGm6YpzFEnLsP9o9s9cCvN59U/tCUSXLCeQnIeU7yPzrLI389ug+tNQoN/ykIM54ya+g9moJcqOKVSUma39pZ5XHHQ96R9QkABDnHXk1mDG1NpwvcdxQkgwyt1HSqcrGV7mpFqJRg6H5+xPOad/aEjRfOx57ms7AMQIb5j6dV+tPhl2bXJJB4INK8XuVdl43uE+RVwOcnGPqKS38hTl7eEkggnYASfWqbSE7QCcU9Ny7txAJHGD0pt3WgamrHPGyAeWqqDxgCrVrrMtm+bWa4gZeVZLiQbT9A1YUc4C7gjKc4z70O7RjJwM8ZzyfbFRypboFLpc9U0L46+PvD202vjDVGTbt8u5dZl9h8wPFdXp37U/jO1VEvI9J1WIMWJntzESfX5e9fP4upBg8kdcGpUvHY7eSCO9YSoUpbxNFUfc+qbX9sOK5jaLVvAqXMsqbfPh1AjYezDcv6VLD+0v4fC4fw/dQ7f4vPD7vXCgdK+WorhnOcFTjnnrUrXLqASdx7c9KxWCotbFKtNdT680f8Aaf8ACltcrcTaRqr7VI2oqsDn15FUZfj74d1i5LJLNZ2rOzpujzgHsOea+WoroFTncCf4ccUCVZgSyjOeCeOPpS+o0ltcr2897n0vp3xH0OfVXu5b1o2KtFG2w8hupbPA+tN1DxTpRkxa6lDLFnAYHG73r5qEseTh3yOODgD8Ki+2zwsxjfIHzAe/t6UPA0+5SxUz6TS+hmu5VjkjdNhxJEwJPuK6i/nX/hCtL0+3gklu4ALhmRR7Agfr0r5Eh1i8hn8zLAnsG4/Kt/QPixrfha5+0WlxOrgfKWclfTnOcD6Vyyy6zvBlfWm90fWnh2A20It7i7hhk3rI8JXJI7EH2ycjPeur1aO1uhH5d9dXPQKjRAjH16gV8z+C/jpbXGoxPrCeW2ctPb56HqQvrXvXhTxRZXFpFeadcM8RBzJC2D/sn/61eTUozpStNHXCqp7F8DTWtLwR3Tfakk2FZ0CoM9RuzXonk2o0a0sBcR3Gp6ZaSqruSXIcZ6H2PH0zXldlZQ6naS2blIze3CnzZB0YHJ+mfet7X7h9C+Jegyhmkty6QSEfNvhAA5/D+lOL5dV0NbM4PRtJnt9XgwywozBmkDYHX72T370uq6Hb3NxLa2+4YYMJByAc5PHvXZfF6xFl4hu7aBfMjW3Einu5Pb8Bj864/V8aetrLas5DhQ0iNny8gVVS0lzdylqexeDtM0ZfAlk1yscMcl04R1yST0C/jj8688h0x4rh3lhW0mhuWj3yepYgY9M8VUvruYS6baCRkhiC+UIhyGPzbvfqev8ASuy+IemQXPhmDXIMiO4/cyoTwJByG+lTSaS9mZpNPc43xPpYWSTyoszvwwX16c10PnodCtIgRCttH5SInIPfk/jVTTNQTT7WaFI0uJpoAGkm6p/tLnvVezXzrV3Z8IhK72B4b39M44pt217GrZreDozrGg65Z4Vo5gcuRxGQMhfx5rnvD0KX+tarClmDc2sKmGbGMMTg5B9OfWtz4bzGCbXNNLsnmxLMFVS3mSZwo49q6Xw3p9wtlq8ks9rHqpIWGAbA4QHkOOpx2Pv3pRV00yHK10bXgx4b2ymsU8tJ4yCH2YBbuR6Zo1yzuNP0Z5Gc585WfcRtZATn+dZEOuNY+JtJi2IpmIgkXOB65/z60njjXM+I9VspE87TI2KCNfvKQcZ9+aun7iaZlZvoc5rV2jsbqG2iaGUb9mSRzxS+Dlaa31mCK2aMSYmUL837xRjg9R8pzj2osYYbicvcSiG1CkKgHJb+Gr+jSf2JewyJgwy7syuBkE8dOnTvUObbsa30MK/mgubpWhdUaJcOp5BPrV/Q7S7e2ja1e3knWQFg5CrsyO5qtJeWh+1rBAIgDy5HLg+9Lo93FItxDIuZmcbdvQpjv+NElzCk9Dt9dtrhtUhktlX7My7mU4G1uP8A69Zs1pHPP5jMBzlsHP8A+utpXgt9Agt0JaZISrsWz3zn8sViWlkJ4gUxnggj09a6oWcbo5HzFuG2uItPedWCt8zKv8Mh/hyag8aXzXPww8PvYvm9kJa+gTlxzgZHate9uVj0s2865A5UgdsdD61yzXU9rYtPbBJU6Kr85Wn/AHjRJpnOHUI2WSIyMuovHiM44GPT1NbGgXVteaPDbYPm2hBuNp5JPUY71yJe21TXrZt/2eWImRZA2NrY6ECr/gu4isfEsizEgyZWTHcZ4P4Zrjqqzuzob0Ow0qa5gubltK0lkN3GY5c7Qvl55IGfUfpWdcRi3mLYfzDlWMeTlT1G3piukksho095LZyvcvNDtXK4Cg/3T644I96qPo0Fin2sh51lKqUYlNr5/wDr1UbNGKlYwrS+gb7XFc+ZGgCfZ9q7TnPzZPYYqxFNBFcox23MKkMsq8jHsafq9kt5OZ43VmSePdGT2BGV/LNS6ukUst8bKF1iYPKkBI/d4HHPt7U7LZMpXODsrtx4ieAtuCzZcsNwwxz04ycV099qerQXtxGJJSEkZcqpxwe1c94Qs9rPeXbmSZwWKgdCK3jrFyTkO5HY7+tDTb2NC/pUdtas8hldlC8eb8qgn1q9NaSzXltcfbS0MecAfccnAGM844rD1NVW7ZftCvYFR0HzFh/SrTXUWpabp8ccgjK3Sc7u2cgfmBTgvITiuhs3emW765EY7qRGeJt4I+RemAT3PWsO/wA28Tum4xL68EnvXXywxLdTX08XlqsLKc+4/wAa83k1VdaiuLYO2CjscdU2gkc0no9Ai76IS08YOJms1Q+XJgmNyCc/XtSatfR3erabcxvsMWVYHqn+Ncms6rfx3ZAxJAqbQOD7j3NaF7PHKiIh2MOWI9SO9SrN2kyrPcwtScXmu6vqAeO2R13JGTxu6ce5p9lqpu4NMgWBVmthtD5y0h9GP41laxKv2sJEo2dGBHertgiW+oJ8+N4DYAz5agcn3NCd5WKd2iPWrrZGUkAJLYbuBXSeBtGsJ4ku7mzluGUb43Lfuxj+EjHJOOKwLPSVksmvtUR/s7vmBOnnY7j29a6fwdr9zJd25sd8ccDYWELwf8aLWuxNu2hfufFlvbeEdbadXub0zJvAVQsQLERpnuenAz615xFdxXWpWlxNaSKi3ASSTJwy+jE9TXXzaQ13f6zpBEEEMTi4L+aFMhHQEnp1zxUP2vT71NN0e1ZZLc3KrNKmThyQCTn0q7aaijpqYGs6l/aOuat5T4tGnP2fHICfX+tW9NhEdhNLbqkky4y2PukmqnxA0W30G8khW9MkMcxULGmAVzyR61a0/Uo7HQU/clIpj5iN0c46A+1Z36Gjta6JrWBLq1m3o6ylsMT90fT3qprKtFCgSQNbq2No4ycen9far95qEM2nQXaMqRyclE7HvxWbqFm10u6IswRfurzx/U0nZa3J0YzS2NyHgmB8iRdrHONp7Vs6fPHphNqI3E02I1lU8Edc4/CpNCsls0MixmdGiJKHqrHv+FSf2MuoXlqRJ5DKwCux6CrSb6ibvoix4t0G41W7XUYVLDyI1fnC/KAPz4qBtESCK3lmbClMBQciuj8U6kbZLWwg2gwKcPGfkbPqaq2ypJa2n2hNwdwgRepIp+Yru1ie01GKa0lsZFHEZCMeqCsS8R7n9xG37ny8+ZIMZI9K7C2stOju3VowCynecnn/AOtWDqUL6xfW8ESrFHu25Uhenrmne+w4tbHMaZKNE0TWb2UoyRuLdhjs4I49T/jXF2+oWtldBrGza3VRgKTuJH1rrPFDR6zokT2kf2aFZnimDtkPjGD+ecfjWdp2khzGVjICcyO3BJ9vas5R5fMtNbsRtVuNUurZ7992ZFLF+qgdBn8MV669rb3uiIlvLNFHeDzJUKlPLbnIA7D2HFeOa/ClyJVtYWKHa2I8ku4OeOeOnSvcdYvRFb6DHdxFZDZwxSQtwN23GDj8KqN7XManLdFSeU2ukWCgIfLUqbotnzyOO/Sqv9s2lpoUtpHY7ri6bAlOM+/Hp70/XbK3ntRbRPKsakbUPO312iqE+i3E1wsUoSzMaAEclQB0JPqf0NHoTZEU26S3nmitzAZArNK7jkLwF/8A1Vq2Fnb6fpGqTK4guI4l2BlyJUY9Qfb9KyF0hLrS5btZMBmZAGYjnocCn2l490RYSyscAQszt8y1Nn1C3ZhZRr9jh8yRSoy3zDqO1UJNRu7K6mgLCC2cGeR26sMY4H04rQ0i8s9Sjlt5kcw20hhO1sYPp071z/iSCfzIIiOXyFDHPyfWnpEHduzHahrdxceHGtrbybdZWMiGRtpKdgT3z7V59qOnXCuZZ8Mn99G3LmtfUbiO5lulMiStEoVCTyDmq+iTo9wIp5N1vM2xjn7o9aHK1rFxioq6MOwsxcXUattwH+XHU1qamGubg4dVOc8HOQKsaPaJB4otYJo0W1iuB5uDyUz6+uKrzRyJd3EWCqiRgM8Hbnt600k9blPWwkckkNuTlvLZg2M96JIiJHOOvzZp4hk2yrJIzIV4DdvpTnBYYbbgqAPano9USzMIKzFjtTjgnvWvpMBvRLlmRthwwGckc1iXChZwG2lgwO3sQPWtnRrhGgvA/wC73AsuSRzxwKOTl1YMhiki+0rI/LxNnnpurW0yH7RFMzymOEDcWChiPpXPnynZAOZG5EbH5h9a6G7H2DS47NGWOe5Kybu6ge/40N30SCS00JdRRNllPCVZoGVyM8lgf07Vp6rZSXazTygobtjcMzcbifpXP6YUa8jjlb5JTsaRen5V2P2UWWvXVhcOGia1OzJ5jmBGAew4zVRSehOq0MPTVk0+1g3sEeX5VAOW3jkZHYfWuh1a71S40+0e4trWLzlGSHIXfnHIPc4zxkVwK3ctxdtczZWVThgvAOO30rrbmeTUtJglgiSa0WMTSSyZJQ91AHc+tSrpNILF3TPtWmGS31GFZXXoyJtwpOeR3+p7Unj23l8TQaWbUJG9siwvFEdoOX5cjpwDW1YtbX0EMjXMl28qqZJ5UPmKuOI/RgO1Z0UMdtq80sssZfZsMJz8gz/OknrqCV9Teu4DcWNtGxLSxxiCPyxuOFHPv3zmsaKZJ5tKha3G6JiRIjfMr8gAn1+lXrbxDcThLeyC2XlAxq0i8n33nnnnk1U03RkW4huPNlgMhzHJnG1upYZ6fWtZJPcSv1JrqCw0KDVLzafJhQLcCM7WyecNgc84461Q8W2EsekaBa+Xk3dsCyBegJJ5/wA96lv7y31rz9PZZBAiN5zgcsD0B/vHNX4Cb61sHuXeV7eJYdr/AMKAcAmsr8o3dnjWt6ZHZatNp9zBvtriExuSvyox6f59q8h1PwqdIKxvHKsSu1vvbq4HRt3cfWvpP4paCs+nnUVjIEbJhVOASDxnvXA+ONEfxV4XVrWJbWaNgN0ROB9c9zW9Ob0sDimjyXxdpUer+E/D0tqrSXUM8yXny43BQNhB9Dlq5TVNEiaBbu2RxbNhcM24qfrXpXhN4NM1IRaiiy5JRonOFXj73/66hGkW9kt+s1u9zZXAkZUQ7SPceuDXfTqNOz2OOUGloeMXmmKEOB8xPUd6zvsTSkDO0/SvRbnwx5OiW97GzXCyxqysUA3E4yMfnXOahpxtryN4/wDVOOc9Qa7009jm5X1OcMR3Mo+8OMelUZkZW+5gk856iurutLkZo3VS2/77AdKz5NM+WfHzGMjj29afMkQc8kLSdcDHerDJHGnPJA7dc0GFo3P1/OgYZhvXApsRAtq853Iuc0os2GQQRk4xXQ6VHGqrGxXySeQeua3pdNs7m2KLzImAre59ayc2i0kef/Y8Py4XPerC2h4Gd5HQjvXUtoYhnMDxgsxCqccZJ61W1C1bw7cT2ilJ1DFFdOQx7kd6tS5tibHPSwFFKkYYHkHtUdvlGB9a6jTPDjXml3NzKGMqnAAwQPrWPcwpbMEBBI6GjfRCasQeebd/k646+lRajqVzclfMdiFGFB9KmVlicNIAyk9M9arX9wZmJUfL0A9B6VSSHc9d+A18slhf2+CXilDFj0we1e/aYTtVdxA/u9ea+ZfgFdsmv6jbcFJIRJ9MHrX0xpihkByeRwelfNYyNqp7WFbcDcjGVG7qO9Nk0zehkBw2Mj3oiJwCOCKt28hQnOCp7CuJyV7WO9XMlrcqfnBBHr0qB9ilMnZnueldEyLL14Y1HJYQyr8yAkdwaektIl6rQ56azEiksN3p9KpPpqbs7Ae9dVLpBP8Aq5CoH94ZGKozaTOGBRkKE4ye5pWa6gc7JpylDxx1P/1qjNgGUFQOPWtue2nskMkq7l9uopU095irbMAdiOtW03uUnoYv2BRzwT/dPenCyEeSUGD3Pat7+xpCTuwijHGKmTQQ+3OW74IxUKNtBJrqc4tuGICjIHtViK0YjCRln7+ldVb+H4Sw3jLDkZrUtNJSNeEAx39aNmNNHI2uhXE4UyIqqf4Rya39N8KHfyhUH+/1HtXT2dgkYDAZP8q1be1AAyozSkDTM/TPDyxsPug9ea6G00sKMbsmorYLv6kdM8elaCON4w27PQnrU8z2Jadx4tUjA52r3qwJTGgCjaPeqsjZYjGaVrkFCBktwPpS21Y0idJTJ1wCBwOhxS2tsJJFaUnyxnIHBwaS0tDkSMcA9jVgmReWGEPQEVnfTUpR1B32oQiBU9Af1qvFGu/GCSRwqjjPvVmJTO33Me/SraWpWQvxkDA4qG7bD+EqJbyOwG0fN2NXUtREqhRhz3x0qxFGzEb8flirCwbz3x6Gk2F7kLQYUq3LDgiql3bqsZ7j0rZWHoSOe+aytbYxoEijaaZziONP4j/h71qknsTJqOph3Vz9lcRxRtcXBBKwpyxAGS2PQDk+1fFH7T2p/wBs/H24t5WLvZW8Fnd3AYGORiQ2Y1/hAUgYPcfjX2f4kSPQ9+mAR3niWXBuLlG3Lp4I6Kf+ehB/DNfDHxbtE034/wDiWzZY1t1uossx3Hb5YOWPXJ55Ne5gIOF3szyqtSVVXWx1n9lw6dD/AMS25VY41GSpBDcenb6Vga1qzO2y5QEnkEd/wpb5LMu8tgPs6OcgRt/nNc3qjXLsC8juvT5iP6V6EKaesnqcza5bFa+ljOcLzn7x/lXNXigysW54xgetaU/2gKCpMhAO5ccfWs90YAkJvBOTg9DXVBHHJozltJLiQkJ8q+vFW7XR9zsZCX3HjPQfStCKJioxwD39DT4XBVgAE2kElRzxV2IsmTLYxoxZR8oAySMGop7vy4ztO1Rxiku7l/LxjaOgIHNZ8/7nm4Yb/wCGIcnHvQk0GwmwCTzrlwoHIiPJP41XubxwpjiXG48+oHpVm3tnmbz5iSQPkU9qmS1V2LNyevHWtEmyGzJgg3MxlyFHcVoW9lJNHsUbATzt4yPeryWQCvnCr/CB3qcIQQFAH4UWsxXGw2QgPBAz1x3qZ0Ea8kL6c04xsWBBBHenvlRGpUFcZ3d6pk37gsOQCMhe2angEkMjYYMD2PamCQDGR8p6HrinQyAsGcdMgAHirT01M2+pbS6ZM5i6dQO1Wre6iLASKSewIrODLwQ2D7cUbyqFQ2CT9+tGrK5SaZvWeoCxcfZXa2xnmFynP4Gul0v4keJNK2/ZPEupRgf8s5ZvNQ8j+Fsjt161wS72AAIAI5zUsRIcLjJHHWsHCEtWi1KSWp7BD8ffGKxrHLqVpeRKoGJ7JN35rj9aqXvxQutVubu6uLa2a6vFAlmUFWOOB/hXlwmeCQBTt9RjrUOoautnb5JzK3ygZ7+tRKhS6IcajvZHoHjP403Fh8Mz4C0dza290Q17Mh5MYxiPPpwePevFCI/L2IAqoNoVRjHsamKNLKzMdxPJB9aFGZGPQdyO/tVQpRpq0CnJvciHQD+91FN3B1IGShGMVOykTqpAwQD9aYwCAgD5weTjt6Vo9FqSRK+1D8uWP5AU2Yk8qpbJAIFOJEYJP8R/DFMmVkK7OhbrnnH0qH3QyQuWOcFeelHngoFYjAquHcMzZJHv61IVBKnG4k4GP60l3EW45AuDkAEcY9KXJPqMHAx3qKGVYlMZxjrirKMMgj6c1WrCxK0ZSABDnB+Yk8fh/hVZiCflHI4ye9TzzeWqZLMx9uBUDMWbGCOw+Xv600k9xD5XPGMggfrSbWXaM4A5pNjB23sMYAU5xyajl3BgGJDYHOevuKduoXLSXSIfmkAxztA5qT7YSySEY54ANZyyKxBA3Ece9SoRGMsp3E+vHPtU2s7oNzTVZnkwc5BwQDkA1LJE8QALg/7fQH6VXiumx8o35GD7U+VtkCsZMZbYuf8APvVJ9ybCNIIl3lsAnHX7xpqzyFs8H3zgU2SMEruwy9c4pskW9ncjK9QCOlStyrosq5ALbwOvUcUragFbAclfQ8rUKjCY2EN1yRUMoYDd8pxwCBRfXQdkW4Z7cTFmG4H5vYD0r1z4JeNHk8THRI2JjuYGkc5zsCDOQPwrwK5v1Qln4HfJwPevoP8AZA8I/ZWvPGWpxOkF/FJBZmbjEeCNyg84JP8AKvNzCahSbfXY3oL3kfQPhqWO11HToJZDskk6AcjPf/65rtPi3rMOhtoMH2NP7YLKkkhOWijz8o69cHNcHo0Y1DxJbx2iGVnkSNdw4wTya1L6Sbxt8XPFMU5WSWBz5SqN3+rQAEenGPzr56nGKbmz13HW53dxAvibSp5Sg8xI/JilbllbqAT9Aa8u0yX7Hf7bi1We1eNZSJvu59DjmvXPB8EmleHomv4JLe4lmL7JOCCOBkfjWZr2oWNhIII9LsHvLmNpGuPL2sEzjBxxn04rqg+elZmUZWdjjdUh/tK7tpVWKyScjDKei9PlB/IV1Ou6la3vgy3sktHuINN2Qbd+AepDN6nisTTL/T02xXERW4UkxXBP6fT0NQajqBsoZbMRRNbTMJcAn5mGeT+ZrnXuyuaqzY3T4nuxIHTaAgb2212eiWMF54Sa2h3bJCzeSARI5x34PyjHWvP012eSxmFiIkvJFCfL8wAH1/P0r1zwTfQaj4r8KSROiGPTJjcpkHeV4OR+tLmvJNhU5krHM6ZqemeB1stUigaLVNVhKR+Y28R7SVLAHp06Vg6Fav8A8JO0qO+yUlgSeWOev607xdra694geye2ihjgkY286khmwc9Og59PWtaO5+zwabBNEqzQIT5iMM7yck47dvXpXRN8vuoi1ti3qOgWUqwzXV99l1FLgESjLDAYEKQOQfftVHxjYyWfiXUpYVad9QlEjIhA2jGQCTjjvWhdySW8v2ghZFmIYvJjLvxzx0qveXEl1dOzLkqNjBhncMY4/lSUklqKN72MLTrdL7TL9rkhCJo5YuM7h0K+3T9aPEU7+SFSQRxOg2Ihzj61X1RZbYKif6peCBxio4rhNXuIYmAVreLJhj43d8n1PWsr21NbWH6diTSjK+Vww3BlyDnjBNQx6PdDUY7qAM6E7cMeo9qkXVAUNpgWySuFUrzzXRWVolhcSRSiR2gm8tOyfWlG3VibsXLm8aOxjjKfv3AV4+oA+tXNIjCzMVxFDsY7SO46U64iWeYr/F0Kkc8cfpTXt2tCqqxZnGOSTXXFpQOdq+xXvNQDxswGHUnIxnIHWsy0R/tYdCGsPJczJ0zkcEf4VZubUyRFnI3scbV4OKqadZzpJJCR5VuqNuLnvjjFbJJRvYlPU4mbRoF1e3uLdw0ZVomU/eUHvz6Vr+HrO3t4kub+N5p/MKwKpPy4zyT9P51TuNCa5nkl3mKQE4KNw3P8q6G2/wBH0TyoirLBjzHf7zE//qrjr6uyN0rnY6NqLXmjXiQL/wATRF324xkMAecj6c1zWl+J5dTvbm316RleEGQSkHcyj+ED19Kr+CdTnW21C6e4Pn2zb4PMbkrwAMmo/EFx/wAJpZrqdtZsb5BsuLe3wGLdmA6dqui42tMzcHcsfbvCzLLqdlM6oH8ryXGJQ3uvT8a0NI1p7mxvBHpVzaQ3CNCtxdKMMO5XvmuX0HwHfahaR3UsZgMDiRkcYcgHO0jrj6V2EDKmsETna85+WNj8ox29hT5YLWJmua++hyGn6INEjktQ5kRVD7/UE9M1fGthQAEtyBwDsFamoLDLI8gx8/y8dBWK2iS5OI1x9DU2vqdGh1+j6JFDYhJoVk3MWZjypz2rPm0XSdKtzbQ3BaQzrMWeMLtxzgH/AD71k3fjq78y6t4pHiWMbWCH5cHsexPeq2hFbzyfnBnZ8LG7HJPc/wD16Sb6CtLcvatra+IpJNHtCw3Rl2fO3OwZ6/nXA2VukMtxJbykvsO9ZOMn+7711ps4NKvJ5JXMTyMUk5+THTaT1/KuNkvYbfVo1uPkhRsR7OSfesm7M1ikiKw0t7nVUmu0VY0UE+Y2FPPYd6lezD3V1a2jjzrnhOcelQ6rq8TEvujmIb5S38PbP1o0DUFuLkSzbYfLDfvVXcQCOoobT6Bq+pg6pZHTCpKtJJvCk9c+/tU0McUGtyvNHJPPOgby43wE9OPT2q7b2l/qqi8tzLJZpP5c5KhtyA9vf2qzP5E/jHULxIhBakR7Gc5bAGNooj6DLnjC0m1DQYI8pENHlaaTzDgDcACF9TweBXMW/jNvD9zb3OnhJZbdv3YcYTPrgda0vijfK1vaxWv7uyB3NH1JbGcmvPzLut1y+QuSMDjNFtRxi5LTY7HwtqWr+KNX128RohdeTJPdHb8ioRhsA+35VoNHHoVlHNApUKgaN24ByOo9frUXw2RLTQp73YW/tAtayjHBTuG9AfX611XjOwt/G2gWcujSbrnSbP7J9k3bS6Ieoz94gD8quS6sT0ei0PL7zUDqFpPJeb52QgiT0PYZqva3kd3D5UhJDdRnoB2qWyvWmf7PJGfs8vyFW4w3Ssu+gbTZmtt371SdxHTrwKzept5HQXKynTba2QsYIssmO+eams7yZ4YGQEeVlWU/x+9VNOupLz95IVXIHH3VBrW1Oe0RomMQMDEfJGcfNj+VDTZnJPsdJp0wtwHtJgzSxAMrjG09x/8AXq1ELa9EdxbmOaS2Pls4PDMwPfp2ql4ZtY7/AEiJktncpMd5UYbaMdT02iofFOoQWr/YNHV0g8zeZNvU55PvWluVaIxvqWrVjHqhS7ZJwAV2lSUIPv8AhW5bW5tNRsbwOJkt5BIsI6Ma5+3tRdWRkkuBE4Xd8v8AGtVhqN/e3EdrbofJyAJiOnvmrvHYdnJF22ub3UdVvpd5MSS+WUIxsPOQa0IoXe7VEVZMSCNnPoR1rPsPMgu5bFEIckuN7ckAdc962NEsZ71RdsjxPHJuKepB4P0rF2TKZS8RW1pYWlxp9gqNAhwz4wpbrxmvMj4wkjaRWVQyttIIwCBXffEKeWKPeoVI3YkpF2Y9cjtXkmoQDzGcHr+dO9hxV9x0+sSWuoW9w53iCWO42E8MAwO3P4V9MavqUHiOFdWiQ/Z7hRLEIwDxjoO3GK+XRZPMkR+9jrkf1r2T4U+KnfwdB4XkcLfafvZOcmRGJOV+nTHtS0sRVjs7G8ZZRdD7NG4S3VJNk7AFjxkEj0qF9Z1FrW6up5BfSzsDFs6iP+77+xotJpJbi5gmh2LszHIW5PqMf560RPLbMjTA27rGQioAVYH1B/nVJ9ydOpC6PeXSLGDDI7K6LI2FVmHTI4q9Hp8vhTX3GpJCb1VUlYGLKCf4skdfbtWZZwuHeQzGR43DBs5we2PStK7um1LWbC41LZNbrmJiMjfkZw3Y9P6U1JNkt22Irm0sILuWOwRd0kqyMXPO49TntWN4muo5LhizExxKGZ+5YHkD2rV1S2W31K5MzPFEw3pCB8oH8+f6VQ1XSbG90+VZXf7SVCw84ALEdT0z9aPdY1ucVf6zAI3eKyj5xlmQFj+JqpJdIYN8UEMDZ/g6A9qpSzPAhtpVYbHOFI6GliOQDng9iKxnFw2ZvFJHRzOZILNhFlfLHmSDHD5qzNBF9mkvwqsWUR5PPPqKz7e4kXT3CtuBZfkHUr3NX0eKICOMBEI+VSRTil3JsYDq2SSR6kdxVK6yFXBJx+ea2LiEfaHVkAkX1qgEYFlwCSMjNXy3FuZUCi4uiJDz096sQHLvEXxg8f0qNrcwziQZxnJ9qgluooFeVnUYOWJOADVxi3oQzoNL8q7vQ86kCMZ+RRuFO1ZmSUGUkDBIPtXE3/xXtNEtVTTbVb+93Zd522oo9OOtebeLPiP4g14Fry92JnIS2QRoPoK7qWEnPyRhOtGD0PZ7vxFoeiQ7r3UbWSZBvWDf94jkZx/KtmX42eBri8e7uNZlFzIoJ8izZlLY9civjy61SUzFlPPXPQn8arRapIDkNgetdUcFFLVnO676H1VJ4y0LVRIlvebPNJ8veuzdnvXongOOWK3EV5vSya3It/m/dykjHPb8a+J9P1tvulySfU16L4E+JeoeFmX7PKZbc8SQSkspHtnpWVbBXj7jGsQ3uj6S8KR3N54fnleeWJLPUZYIoc8MFAJbH5CtvRp7a8uZZZ8yxMfnJHzoehNcxpOrW/i74ZWVxorbJLe5DzojZZCxG8MOpPHWs46w1jqIt95TPqCMeua8nls7SR1QaqLc9T1RImN1Ig89IIQ7yrxhB0OO+PTrUFxDLCJbN5Unm2o6uc+WAw4xkfpXIW2q7n5mW5t2+Xbzhu2CK6+81OOS2mV0d7yAbZYzxtAGAPwHajqaLs2OtdIeKwljmVjKZ03OybQT125/pUl1eG0kUfZTPaDiRomCkN2A9Kmtbqe5UpLqjalaQRBoQz7jHIVxlcdMA49eKu6ZYRHTLkXLhkaMyxuCfmbB2j35NKyuQ7pmPrEVlq+h3VrLILYTKCod8twc8Y4Jrg7bTrVVmgd5orQPtZiMsRjqPWus02G6KRR3agzFQWGOh9v896oXWjvdXE0KyPIM87wAFIGRW0adnq7F8yPn7VvDckclzdNw08zowHJ2qTt/DFX9Nt31HRLW2YFDHlmYjkA8Yr0278JC9u7+yLpHJNB5iTkf6ogZOPfjHpWN/wAI/wCRZ2jlRDLgRzEDgkd8ds1tK9tGJyWxxOmeHp4XFnNHHLEjebGjAlSCfmAHrXDeKPCEuh6hfR3CoeQ2E+YKGGV7fpX1RfeHoofh3pmrW9t5d9BcFgyH5ip29T2wDnNc3oPhyDUvE8kV9ITY3CbY7nZ8yv159s8c12xqWimzger0PmlNN3zLG+0AqNoXg1ZbwsqTQx3DJaROp2zycISBnk+/SvTfiV4Ll0rWbkwxRwhAHzDHhTj7xA9T1/GsDxLo11c/Dm/uooZJRAqtIgwxXPU05yfMrPctR5loeCagwu7+fZGIxGSoA744zVGS1bYrkgMavwQyXN15NpBJPcOCfKt4y74HU4Azx3q7d+EdW07TXv7uzltrNHCCSYbMsTgDB5yfTHau9HNKMuxixOTyOGB6VaTWXhYsY1fK4Kk/rUAQKzZGOxqKSIJjJwexoaT3I23NGXxQ5s7eFV2Tq/JB4PpyavW1rKbu1uJUV1SQAgDPJ559etc1LAvBJJ9cVfg8Svp2l/ZVjLEyiQSemPWpafQaZ2XiHXj4dt2hJT7TdAuybAQAfbtXnss26VT0zVXUNWn1a/M87FpWwMn0HQVGZSzZOTsPSnFW3C5JdXQU9c81GJxjPXvzUFywm5AyBUlnbNMvzcDpzVbCO3+DE8ieN49h2q1vJux1PSvrHSX81V2sOgHIzn8a+X/g7pxh8StMEGFjZRn3FfTGhYO1VbnHfgZr5/GtOd0ethE1E6JYtyEcg/WrUWVUDb0HXNVrf7gbaWHUrnnNW4DgL6k9DXltc2qPXi+ZWJ0TcrBSueOo6VIse3IA561CsmN3GAD1q1GSSAM8+tLVblddQAICcdTg5NAijfBIzz9M1bER5wBxx6UzaV3D5Qp7jrVJW1JaTKptw5wvyr6HnilSAEgAfT61bMYZgOopy246AcjvSchKNystrvDbjn1AqaC3ODnGc9ulWI4wG9anSLbwoJIPehNtFbMhEOwfLhgfarMMbdSMdsU5AzEHkZ65qZCxPTj6UltqaJXFj56EH+VaNtjgk4AHSqwjKdFAY9CRViNZHcBVzxnPY1DTSuJt2J0dVU5OcHBGKkN6AvAyw7AUkduF/wBYecdPWr9vZkruHyexAOahasl8pXXdMeNyj1rQsLQABm6+460+NBboV2+Y/XAqwOSOn0HShykir9UK7AMQoPHf+lN8kF15LfWnFS0h+XYvUAcbfpVmGFMguGIzjg1F1awJoVIzhflwSOlWo42WMdyf0qS3iTeSW6HKLjn8atwW4wHI556iqSuX6kdtCVT5jweDnuKtRwAc4IOe/epI4jg989KW7mS3gZ26KCemS3tjv+FUqbbM72ZWuHwNuQr9FBOAT9e31rwD4x/tZ6D8OLabSvCTQ+IvFTDZPfndHHYf7O4fK5Bzgj6+1W/2wviPqPwv8IaDY29/bWes68X82Bebi2txt5POcnnsB1GTivlHwD8P28Y3hl1dprSCUF4GlXiTng8dcmvoMNg404+1rnl4iftPcieyfBD41XPi/XItD1eGBL++lZoLmNjmSQ8/Nn8ea8l+OEENj8dvEJmORMyTM5XG7KgH9Qa6D4VW32X9pDwhbvGsC/aJU2gbQSIiBgduTVX9qCzOl/Hi9LjEM9ujRMw+91BH55ropqMa7UdmYqT5XFnIuqyyBbWRNpGAxOBWXqs0tuwEkqy+ioCN1Vr26+xjcJeT0Ve9ZtnHd6hK05ZVCnILnII+ld0Ypas4pOxoKk08Dy3MMi22f+WRxge4qEwKrLuYBm6YOdwrTa5m8rEixvERglPun2xVOdkjJIIVe2e9XojJ6kahnB3EIv8Ad7n2pGl+zYcIuByQ39aqXl6YQpA/3SD1rNnkurxty5RG4PenFXJVluLq2u/MUgbzZh3IwBRplqHbzJyJHYZbPaqqaWvmjDrv9DnpW9Z2xQfLhscZ6D8Ku1iGyz9mVcS9ioHlgdKcIljDkoFYnrTY3dGGT8hwBjvV1QHYIybTnGAMkVrfQze5RxuBGVU9sVKi8gt17Z4q1qFgICu3D5HDiqyIScsOP72aLdUDdiMK5l+ZgT7DpVlADu3ZHHBzTGgIwI3GSQ3HFTkMwBYAbvahXe4nYEjVrdMHcVHJpm/aQOGDcDinkiOIY4YnGKYkTZDFcDt6U7W2FqSIyjGFI7M3bPtTUyr9FXJyADTQwI+UHg8Y/WpYV3OADuJHLNSSGncfEqlmPXHbrUoXbkjhuozTAwXbnkDg+9Ejqqk7iM+gzTlqhLce8oWJm645yTXOXNw11cNNneg+UKByKm1C8+7Ch46ketRRBk+decZwD60bqyKS1uKY2IDDv+lOiVUDAj3AoX5iDnHtT2fI2AD355pJKxRA+NrOPmI43GmhWGQh3AgDJPAqVfk3KBk9DnkCkK4IJb5B2HOake5CEKoWxz6HkYFVXbdJ8oJ5yGPpVzd5uArce/pmmGEeaUJIb6UgIN2ZWCj738I9aChBU568EDtQQN/7snnuO9PWAzE5kRcc7Tkk0n3QE0cIUMNoLHktVmIjgeWufXu1VViZ4Rgq2eOORVlFbgKMHGMU0gsTybUG4ruJwKa5AYbWG/Gcg4x60nknPJwcYwfanSRDYWQFiP7w4Na7CKzuUicgb+2T61EIpEB68+tWigijBfhR3pz5IQrxk8jpU6bBYrJp7gKWHOeQDjHvVqW1DKELtgc7hxg1JvOzaWxuHIFDHKqAQB396S3uD0IlVIQVjHzH1PanjJjUICzKe55pBGQ4whcj+EHrS8RYAXHf1q7E3TJFmKjLKAPalScnK42j1FRLGACSDlsDNSLbmNiUOe/NQlqUmSw3rxsNiksvALcg1Y+2Ncsqyxq/bAGKYflQ8+mOOtQyscs6gqOo54FHmMxfEejJqsYgsGRZJSIirdtxxnNfaWk6bDZ+FNBs9PVYoLPTYYHDttw6LhuD1OeePWvjKaXIJIwxYcj619KfCDx9/wAJD8NrezuoxNc2OpfNMCdxzgAH2wB9fU14eYx+GXQ6sPK0j6A+FlpHYa/pDX6Ji5ik2hiDuYDC8HtkirHwOsF/4WH4s1G5RxLapND5mOBuboffjj/69WfhtEmu/FKySTadNsLYziZXwM4wOevU5/A1Q+GsmoWPjLXrGZmiW8u23cY3nORk+mCf0ryEvcbR6TTd2jqra9they6cHICBpJQedrHnj61zHjqa8llt3MeAloYkCfMWQNnn8TXoFxotq/iGK52gMkUhuUKjoozgfgDXmt74z1HUJ1vLAtaW8fzeb3jHTj3xXdB8tNsySfMZi2Mz2BvJiU2LxH6GiGZ49NlPmxyzY5LjPJ7e1I3iq6i1BZ72ZJdJn3IpRRuJPTce9V7SJbozSwFYkf74HI47+2a4dd2dKTTMa8uGtQJmRhvOSAcc4rsvgnq51H4hWsf2YQullcgbD8r5Xpz7CuV1eD7cIbfzUYLnGwY/A+proPh/N/wjHjPR7gLsCs6yMeyshX+tRLcJ6ouaqbGHWHmucOzsfLJOAnop9eaXxjfNbSWxVWW4BDynbzuYcggcDGao+LbO2WMSru8k/dERxtcHvUOv6rBc39vHZcxeQsbhv426k/SuprW7Ji+he8H6hc6tdXNvMeePJkJ5wByDn+ddvpunlrqOUcMinCbud2OuP615r4JWa68QXghDLCrAkkFccY7/AEr1u5ntbawk1C1aO8nX90FXJKNjkH8Aa54q8tCZWT0OU12KPFwh5bOSPf8ApWDpE/mX4Tyyr7gvI59iDXR61F9vs0mO2CaXGTGcKcYzjPWq+mvZWk5JjVZVI8uTd97PXit6kdLIaely7a+HLTSNVsPPkaWe6YuqYyoA7VFNceVfz3c27LDywrcfOGwD9P51Mgnj1K2vHkAkicSI/wDdXqfx4putta6pM2IpPJclh5YyeuenepiraE63LemXr3d/EWjKZ+Rtwxhvf0rZeSNxNGhV5Fzgg8r71T8ECWR47lFjIikZJVkO05A4P/1v1rnNMupdOn1KaYtLG0x2MoyMHr/WtIK3vMzmuxuJA0rCUMXj2/d9DUN22xggQPGeoY9fY1asvK+zSSQyAuy5C54z6GoZVku8SMhDIDgY4Fduklc54rXU5rX5Ft5BHDKYGByymMkZx03DpVBUN/o87xSlt53KUbg46gj8RSeINPuk8ya0nkgDZkkUfxfiaTQ7ib7AELiGN8ZKgdTXPXta8Ttj3JV0uWbwdPcrL5NzIwWNOhx3P0qPw5crY6rZy21x5bwyDzmTOJDj09K19WumtNDu5T8jptiDhRjcQeoPTpXD2Pm+ZbyRKDJnDiMEbj61wNWjqN9mez694qub+1vXZ4xd+VmKVeB1AB/KuJtLm/vrOznvJ1A3ny55JArn8T161HZ3DX4WWc4gjjaJlboTk4/rVufyr/w3BAYQ32TdICwzj0HHetVUcoqBKgo6El8E07U4bcsXSe3+0KSOCM4yPxzThfrgYZsVJYT/ANpv4euNyeZDbNbSDaCGyzZH61Dc6XNbXEsLcNG5Qgnpg49KduxSstzzuW/ur7U7nOEjWV04GMkHk4rT0uCaDVbK6T97HCcPCV+8PqOvvWnqMem2F4ZWtpZvtOZmVR8idjj3q/ou2SeWWKPZBtBVGPTHrQnKOg73ViPxJo/9sR2VnYpO728pnuXZvvLyQRnsMV54kz3l9OZU2BCVAHf3Fe5QyxWWnyXqF/LniMW2NcmeNvlbHsM15f4s8NWPhjxGhR5ESaIvbW6neGUHjJ/pVWtqTCWpjaHoa3l9B9pYCNNzsnXcqgnms3RJo00/VpZg/kSyNGm3lshuAPb/ABroILOSy0m/umlImugFLt1ReuFHTisOwdQBbxbI1j3OJ5OpJ7Dt9PSlzWdjSUtDW8J6nNoOiNBMVCMzskTdcn+LFZ1rfwarq9jbPEVU3IkuXzg4HIx+QGK5vVr26ur0SbvLkjYLs7r759aldZVvdQkiLOYoQ5LdQT/PrU6uxNlY3PFN7b+JfE2oypAyxRkIIlIVR746f/qrmL6wjtyIbaErJjd8/K5/pW8ltHNbsiI32uWFGkIfGO54qSaDNjGk5CXUxKKRx8nbPrzRpJlRdkXfBurWTeHbrSGLjfKPObacuODgf7INMkM/hyX7bBPv2PhIUzucE9foKyfD91Dpz3kaEMiZeaVv4uMcD8hirOizy6jame6gjkjhbiUk7wD0IFEnJ7jj7u5oeI7MRadHqkUCLYPcx3NxHs+ZnyBsz2B9B1xXGeJ0SfWy8UTQxuM7JDnr0Fei3moG9+H+t2O0i8EsEwKnhgGIYAH2bOPavPL6OeWfyivnGMfeAOR7n/69DWiuKHxaDLGMAiMFwoGSVFdBounrrLPaQxtIbRBI+zrtPrWZpttJLGrREcoQWK57133g3Rn8NacussVI1HCOp4BQHv8A57VUdQqSsxLHSTB5ttNKY9NS13Jlio3k88jrWNeTr/akUdlGbvamze2SvPXH5V1vijU4WgYQSL5Trt3Nzgelc1ba3b6Qsq2qBbibbwTkL7getUpJGad1ojY0nw/JZTXM32kOyFeJGyAp7EUatq2mwyQIgklkXcWUcRg/1rBTUruW4nJVASgJeQ4zj0/z3pm43Vu16JPlDrGqouSTnk1LS7Cs3qy/FfTXWvrfDB2xmMIRtBB9j6V1UU0oJa1ElwvlgyLGcg+v8v0rAv7WO2t/t4fybRSquuMkZ71FD4jaA28UJMImcBZgRj2NEddy2lbQk1NJ/EVvdRxWsks8RBAIx8vcnPYV5pqejy2t1JDMQAfusB0r0rxT47vZ7hrTzUV0HkuY0CbiOuQOtZxmtb2C0N88M13zEpXg+xPoKlx7lR032ONt9CnxEyICzjCs3Tn0/Kuy8DeCJZfENs8u6B7ZTceYxw2MgEfqP8ity0gt9Reysre2JulkG1g2O/Yf56122miXSBqbOYxKc2hV8ZDcE/5/KpjYUpXVjmvEExfW7h5EW3toJCkYThGJ54+tVl1WLUNas4mgkkjkU+YgbnjtntWqSL5Lq12rPNHh2Z+MMPT1rItprex1uN4pQW/5buBkRn0+uKvRq7M+VdSG9tZPtLXQTyXJwI1fcNvYE/T8qe1vHIqo0rLbBhIEkGRHJ6j3Nc4bPVLK8UPcJeRmXeCh+XaWzn/GugvbV7C+kSR2eR23YUHymHque1NaOyDdE90PtE8tw0/2qYpsDn7qqPrVrSrVIDFNKyXEC8xhQGX8TWLq3myaTcT2nlmJUw5PDLzyQO/NY+gamdKaxnvgr2crFWWM5ZBjk7fxqZaISVyXxrpK6nenVrCKNYGyJolGOfUDr61xM1uREwHAB65xiu71cyWsNzHaSFlmQtFLjgjswrhLpzJb/NgfxP2yfb/CldSVi4s0dDK+QZDOqKF2oHOc/Q1bkkVeUI2A/nXK674zsvBGnQyyOJLyQHbBtyAOeteT+J/i/rGsoyJcNax4wFgwvHXnArqw+GnU16GU6yiz3m/v7W0dGlniST0LggA9+tY9/wCKNEtIpWm1CLaoOPJYOxx7A181y61cXDktKzlzyWbIP1zUQvmUYTC5HUDGTXowwUerOV4hnq2vfFSTZJDp1qCv8NxMDwPZe9cFqviO+1R909xI6k5ABOMemKy1v2yBvZgfXilivGztI3AdzXbClCmvdRzyqSkWkZs5LEg9RVLU5WKFc7UU52jvxThfovBXnPbnn1FMu3S5VcZQMM464roT6GJztxjl85PpVRsn7o4PQ+lacumkNlJQQf4TUMtnIoYkcAdulS0Mz1cqwbJGOK6PRtSDoAWJIwoFc9cW7JkMpz6GmWtx9kkAPIPBqWhnu3wn+Ic/g/xHp84eRLR7hEuEU8lM9cetew+I9P8Atd5dX0EnmJITIjj+IHmvk7TtVJIKlRjGa96+Hfj7+1dOt9Pu5N0tscsrnmVa8vGUr++kdeHlZnpHhe5Mes6LakoY/MCzuw4QZ5z6fWup1CaS1WeZIRdxSSMwLDbn/wCtXEW15J/aCTxAQQSEB1ySAvt711NxqVvd3Zjt45FVuIvNJLbR2P8AjXkXeyO92vcu6TenVLkQ6eY7XaRuiQAD3B/xr0rw7pP2e8s7cvvvZl3xjJKjHUnPA7HPvXC+CtOSLVpnTHmOVyD0AHp7817NbeHp0u47i2kWKdVCBZG+VCR83y+tZRvUdiakrKyOdk0i0bU7+7UtcahCdzgD90oIxlfr+lZbeG1njPlzCMyqZGPU/hXpWhaOmnyXrXBDSTp5bqozkZrA1TS1sJWMGduMKhOAOa7rNo54yR5ZqXhyQXYJG23U5cg8uc9D7VNrfhe1nvY5VjMFvcqVVTyp9F7D1rs9Ttkv9NZE5SUFXI4IIqTTtJa78PWlrcpmeOMKjddh7tj1qHdbF315jAnMGleFHspy8kHlbYoM5BbpnH4D8q8r0G01GXQ7u+UyKbI+TdjaQQ49B37cV6t4u05ktdOMSbnTMM8mCOckj6f/AF6wLa0uYNQu7NN629zi6aEn5WYDBYfhirlUdrMlRv70RsOmWPinSohcO0t5Mq+Wy8gjHQg9BXIt4Qk8PalcaNI6IbpG2pJ0K5AKn8xiu30/RpZnncvtaNiY3xgN/snH6VleK9Pn1cf2gVMV5EceYDgE9qUZ3XKytYvQxND8Kx6A6bbJUkGI/PhjAkHpkgcivNv2z9HTRfhj4cVIxDNe6wPNO0DftUkY9Bz09RXv3g66TV7CeUt5bW+UmDHGx8dCTx6Gvmv9tTxpput6D4W0CzvIru8sdQe5uBFIHEYK8KcdD/iK6MNdzM5tPc+alX90GkGB2B71nPcLIWjPUNwaS8vGlwCcKv3eelU0bklj9K9mxwt3LLzHaFxxUUiYBP3hjgUx5Rj0Jp6MNu2gkzF4uMkYqTc2yQjkmllQi4PQZrS0vTS/LDqe9KTshpXGaXpplRd46nIraNkLeLBHB6ECtvTdHwBxwB6VautMMmpWFuowGBYj1A//AF1zOpd2OhQOs+GGjm03SbPnI5PpXtmiw7okYswfOcHGMdq4jwdpvkQIAo5713elAxuqHqT37V4NeblI9ejHQ6C0VSpIOD2xVs226MjcRnqBSWkQdPlOSBV/7PvRFBwe5xXC+bZHXEqxl4QARuX36VKGI6OwBq5DbHgHDeq/401rRowcLlfT0qtVobdBsEsZJVuD3zzU4EeeBvA6gGqrQ5ztUqT0FNCSJgeUykE/hRfWwWaNJYwcDO09cVIkQX73aqUMzjClWDZ4yvH51bExUHKnjjLVOq6BZjkcow+UEDqKsO2Tnaqt/Ko4oZp8lVGT6HOKsR6bI2d7YPQgcmmnYSQJMAR8uR7dqkWXcNgjJz0x2q1aaQgJJLFieQQSOlbFrYv5e1VCAH+IfyqLj6XMi302aZAzgqvb2rStbZw2xQeR19a1ItKOAXkbB5wB1q/DarCSFA+lSnJlcya1KVrpxHzMmT0PsasC0EQOMgY7VbQFgQAfpin/AD42bhgdj2pWfVGdymLN2+YD5cj5h/Kp47QLwSR9B3p4YKWBbPrSfaEmII5wOD2qNepauKiKDgZwOtWIojvyrZU8EelRoy7hsdTnvWjBFjr19qliHQ26/KwwABwe5q4q+Yh6+lNjjVRzwfSnyXUdrC8jsqhR/Eeta04tuzBu5DdyrYQNLI3yBdx+gFTWD+Qtlf3VkbnWbkn+ytMJ545FyXHKrjOQRzWfeajbaXBDquoxfarxju0/TgcMzjje3P3Rnn6Vr+BLK6m17+1tTlN5q1yp3MvAX5TiNR2UdK74P2UkuphN8ytE/Nr4pa/qHxU+NuqSsZNXvbrUfsdq2AAVjwMjPATIJx9K9he5gjtre01W3ksBANiyRDKoR3Hbkgd68T8Bx6le/G/UYoI/J1mG6uZDv/5YYkGTtHU89M16v8Um1Xw5of2e/urKb7S2cW8RjYg85AJPfPX+le/WfPUhDyPMk1CTZ4hrXiu/tPiJp2uQSGK9sbpbmObdzkHoT24/nXVftMeLtK8c/EDSvEGnFpElsMsF42TbuQfbrXkmqaj9ovppF67tuCefxpYdRWRFjddwT5lzXX7KHOpJHn+1kmxHV7uUb/mBPQmte1knh4jVIgD65IqlHHHK6uSduckCn3d+yoqpjA54GMVbXkZJj7/U0iQ7m3tjnbWF/aUtyyRqvfgnsPUU+ZzLIXYAt6qMVa0q1T5pQTnOQAOMUJCbJoLGIrvJ3HPBJqQYRMfdHNTSDex+RQG6iqtzl5wB83ADN2A9K022ER2qt5gbhju7+lasVs4jbPG45yo6VBb24i5ByfSrgkZSwySSBkfwimtdbEvyGrErEAklR+dTmM7VKMQMckGoYxweckDBz2pyJvYjBYkVaa6k7bjJZpJCxJ249TQJGdTujBUHq5/lSSwoF3cLu4z/AI1KiAJk4545pXRO+wwnCDHVuQV7VNEzAYJH50iOwC7SOv8AD0pVByOMg96FdjasSvsCkZDH1PUUxsSBTtIxzwT/ACpWHyhcDcBzjuaFUu6oORnH0p2uJXYqqscgYkdxinhAVJ6CkdScYwFU87l7UsZ8tSitlT2PNFnuFugqKscZVVwe2TVe5k8qFyQoQHJx1qaU+U/zJggZ2/WsbULzKmLoW4weaL3eo9tytbD7TM7su4MenarixKqFSACeSe1MtWUKEHykDgdanSMnOQU5xzWS1dyxhEaLuZVY/wAIHWoN3JJ6mp5FRcLH26+mahDIJeq8dc+tagRlvmywO0jt3pD+9O3J2AZGAf5VMXQbcL9B6c1Kx+Yc+Wp6sBziodnuBTSEl9yZCMB2qT7OwkGeCRxz1FPNyysUOV7D6U9pGVeGG49CaSGMWxU7c/Kc9T0qRreKAn5Oe5pzqWZRKrKrYO5gPx4pyqFxsXeCeeQMU0rMnfcktyspKqNvp2zQzKpG44H8qrhyzlCigkc4OcU5VEsrBtzcdunFVcLWZKsgD88inFkIJJ2j0qF4zHtUg7h0B7e9KIdyfNtP0NC06BZ9xqfvITkkAnOHp7RBhkYGSDwOuP6UgZVIXJyOAD6UoCgbc4bqcHtSv1sCEhQtKQxwepqz9n2YAVtp6FqiWTDMyoCo65p7sGX5idv1xg1WrGMkbc7HkcdqijViwzk47HvUkQVmwDt924pjSEyYADD1zjFDaJSJI2LNgjaBxtFTFyqZCkgVCvzMAVO7qcrx+dSiRGYKpJA65GADUq9xvQk2B8Nnn2oaAyDBZNoBO1uuaVJFRyuMjtim3Jk24dQHxyQOB7Gq1HdGHeswJyMfjXoHwG1ForvVID+8DbJWQHbu9P5V57cnzHYEcjqfQ16V+zFo0msfEK8ty6xJFFHNKzHomSOPU9a8nMH+5bsbUtJI+1vA1rG3gBb+G5S2m1B1LRzxkmOJRypxycnHPStDVJLW/wBEN1Cgi1BoiQSTh1HAIJ6/TtXOyahcXN1ctbRLHaMMRrGAFKdOPeqt3evYy29jIhZIY/LKSj5gD0FeBSbSPXWutzotOSZfBd5ffa5BfWUKghG3earkKwIPXg/WuRhtZr64Lx3CR2xBVxt65/p14rsvDq/8Si5u40ELuggCzMH3KOP/ANRrjdXifS7dLaJs3DN8/bbmtU5OLRaWh1Nj4XsD4RNtqHkM1zKBBcbjtTByMEfgDniufbRT4ftbu5gnE1q7fZxJuGMkfdI/Dg10OjNdT+HP7O8nyrbToiPMaM7mcnO1j25rD12zg0nwtMqMwcypKxb5scHjI9c/pSpq61Ju0ZHh6JH8tph8sbbueT1rZvdcOm6tbalwiB1kyg/h3YpND0sDR4yZfkij4Y9X71TkiXWNKu/3I3i2k8tXP3SOQMepqeW92wvc6L4h6ZD4P8TX1k7tNFFEhjzyW3jP6AirOj+HNPgnSSIrcO20ksx+XjpUXjmCPxj4Y8N+IC5NxPp0Yu4+h85BtY/p+VJ4OaaW0lachQCseGbl19Qfbjirq25VyiirnSXl3aR2V4ZVWG6jG2KUkAHjGCAKwvAemtN4UmNzcE3slyZQQ2VC88HHHFYXijXFuJXt4yPl53e/atbwbY3Nv8MxeFTJPJeyRYXn5ev9amWiSG4u2os+rmWVrFUaW3s5SySKuBuPU+tQ2LTSy3ZbLKrB0UDkL9frWdb+H5bvW4YoXl3opeTI7H1+mDWzNYyaXcTTrMEjZCvzLuyMGm3d2RWiVitqN/I+ni4Bxbq+x3BACueg/GtfS7oWunx3byCONl3AN/GO+Ko+H7JNSsZBcr5tosmx44xhmPUZPt+dT6lFLbwraCKJ7Vcoq54A7UtGyPI7rwfKmpwNLEYhHJMgjI42k5+V/c+tcXazmLVdWN6EijtndV3rgMCeMjv7Guq+HsEUFjqQNtJZxQRiVwwJSTAOGB9ODXGya2NXl+0rH8t1EZfLb/WKOxHbp2raldxdzKzbLrl57TblY5RiSN0OUcdiO9SC5mutOkt5eJpCRLtG3nP3l9KwINVk1CWVrRdpgAzDMNrEDrwf881v6NAJpftCb2ikAXZId20+1bRfczcdTPeJkj3beNuzZJz9axtWtJo9PECsVjRw6qvByDn+ldzc2TLdKjwvJA33nTG5T+NY1xarLPHHPGqMjlSc5x6A+/SsZo6IMozs2q+F3huYRC1ztcA+q5xmuKtWNpLl3EJEoX5+Oc4x/hXoXia1lhsbFY2Zf3wwyf3fQ1nTeGEuriFZITPHIcgKPmJ78VzPRcty73IxHZ+ctpDI6qRuMUvQt1P/AOur+lLJPHJYwrysbSHA+6B1NVkgml1WOGSN18qF8MVAOAMhT61c8NanbWM14r5We9gkiiLEgfdwP1wfzpKHKrksLCAQaBbGXARDmNlb756nofpWJN4tuXldsgZYnlh/hXVeTBb+GYY5nylvFvYKo5fbggetec/2jajg2xJ9c4zW0U2rgtTqn0y0gEVlNpV1Haq37ma4myGHYE9+R6VJdLJZWpYRBycBoGXCuB24+lclH41mmtomuP8AS0hYtHbu52rz3x+tdJ4b1WDxxePbmX7FeRESlEYlWXB4/HBpQVwb5UXrzWZR4d83zUtYFjzHFt3Hd1IHp/8AqqhrV5Za9Y6SkKtBfTRFzK3KhvY9vSsfxrfw219DayFzb24+aOPHGev49a53UfGVo4hhs45I7dMJ8ww/XjH49q0k1cajpdEkeivHPezTyPKCuxYSTl8Hnjpj/D3rGuIzcCH7kpi6wI2ArH19DWt4g1uOLUoY7YH5o1WUHjy24yM+tQa5qWneF75I7K2a+a5VT5lxjCnqTx164qGk3dlaoxNS0yW5s0ulQxymUxmPPT0OK6rRPDouNS1YMXhhurKJYi6nG5MF+O+SPp7d6yLu6mvDJfRhGv0hAVwcKOmMDp/hXV+DNS3WNpf3sRhljAMpdvlJ/DmhKwru1zHMAs2nm8qOW4T5VhZc71xyfYAVzMyvAX1dpMPHGWjO7g54H0x6+1X9YxdeI5tQW7iWxWUI5UkbB3yPfrWteeHYbzR7sl7e6s7xC6sSSz7ehQYyBx9Oal6bIfNZ3OC8I3KpJeiVBJ51u+wkZ+bOSfpgH8617O4eQGRnKRMmAq/dPpWLpixxvLO/MO3bFg4BJx/n8Kv28rXDSI2QjAAY/h9xUc0paMt8t7nTeEtRtfMP9qMxK5hKBSwcngZ9AOKzr+D+wPEV3bsJo0mQLIwPBXqARVJGNvG9rA+6STBzjPQg5rq9Xs7TxZrU13dXRtEuI1aOGNN0hYcMOo4z3/SrjdkHM6DdSfbm5Cxp0VWxkdq9d0iFL/TmikxJbQxZjjUjgH1/E1xnh3wcLJlumCSF2KIrsNwPuK0Fvxo7vabxAJpAJcnJyOmP8KI8yVyJWbsjN8S2hnmtoLUsgXKmIDg85yD2qK1tdKbwvHdNaqLt7kxISfnwOjZ9M1geINcmlvYmV8TW5YDHG3PY+/v71oaXqNvrFraaZcIAzSfu34xn0P8AjT51cpRaWpBqMskVqJmG0Dch449Mim+EWEakTH5FfILjhsnNdLr1k02nYLboonC71HX0A/Korzw9G+heX5zLPGwk2r3U/wA6ltLVDXYztZla5vriBD5tu5YohY/d96wb64e3lKDCRoBjuM/WuhvIU0ub/SCfOdBsYD7i/T1rnr6yZFcSkfOcgdiD0pK1tSrIr21rFNqYLTAO2WJkb5se3qa1bVbVLm4kkTaBGdv+wfX61zMUbRapAfvDO3PpXSa/erYQXlpbeYPMxG8qcjGc4P6H8K0tpdCasdZ4PuEjsE1N3k2gkEIMZ+voO/FdrqLywvZXVs4eIp5hJO7d361y/gCCeKwtbdUiKZ3Msq53/wCFdjeomp6N9higxfvKDGm7YoXPP4ZxTsrXOeWkro5JfP1uGOCzSFLieXCXJGWU5OSCegxnmqUGlQ2EvlqzK3mMFdxgsR1b8T3raiWO2laNnWOdATvAwVI6kVzl5I98ZwZZnuDIBaqc+WQeoZu31qb82hafUddxjz3WGw3RuF3iE7EVs/MTnuetX/El8ddt4mM58u2Ty4Yy3IGMZFZM1qLcxs6NPN9wCJ9yZ65yOOgpjG1EgHmDzFIGcZ2+nP4072Fp3INCmlh07VoJX327KdwYHKHt+dcj9vezSzRdoYqS7FM4HT8667V473SdZltXXyYLq3UOACRkcg1xOqSKbogDbngAH0/xp8yaRcI3Oh0rXheWa2LbWljyIyOu30P09apXFgy3EZJCws2CTzj1/wD11i2az216lysbRrF94HPBPY/WvR7OztRptrqFwpmsboE4HXjg/rWd77ikuU+SPi3fPN4+1iAZEEM2yFTzhMdK4yOPex4OAa7H4sWqJ8TfEUUWTHFKjRnB+ZSgwa5cOIjgnAPOK+loNezVkeXWactBFtcI3yg56A9qRbcSbhnOOpHr6VNGWcKCDk8YHWpSArMNuVB4B7V1O25gU/I/dZPXvzmowxiVd4yT0xUxbYTgALzxjH41DvUhQxwG5BNDQiNmJxyDx1xionmLLtwSo5yKGlYjaBjk49xS87McZ9KHdahfsRtIScbTnr9KT7SQcBuemfQVIqqcg5ZiCcYqIIPvDuOKWrCw8zlw2drE9SRyapyWENwWySreoHSrkUW1A3UnkjuKV7I8HcQSKVhmWbW4sk3IDJF0JHb61p6RrstpKjxuyshBBBwc0ixeWwGScd6o3cKxbmDBZAPlUc7qVujHc938B/FrT38q312Z4oEYMJFj34+vpXs/hPxf4e8Qec1nq2nxzLK2C12oLw9F278Fj7AcV8QQ37KDyQO4qb+1Q0hLInHQsASPoa8+pg4VHpobRrSifpd8J9Alv9J13W5B/oNpIyxlGVmlkwOmOQuCOfY12+hx3Wq6PDbTTcuozt6g8Zr8xPD3xU8ReHpd2keINS0zIDMkNwxjcj+8hODX0h8Hv2y5tNvY7XxxYefZOQDq1gnzR+7x5+vTNc0MC6esdQlVc9z7p0iyKW0KSkSBBgOR8x+p71i+OrJJnhmgOx0wjoej7mGT+Veean+2T8I9Agj8rxHP4gdxnZp1k5dR2+9tB/OvP9Z/bw8E3E05t/DXiCVQfkkZVRvy5roWHm1flEqmp7Hb6Yun3rIpDwynADc/lXQ2ljCt754t8LEuXWMAlhxyP8K+ffCf7YPgXXJrWDUBeaNcrKzE3sAERBGFBlGQOvIAH1r6C8GeINP1KwXUrC4jv4zgh4G3RuD0ORXM4Sh7skVz82rOb1GQX1jfWk1uBcvOHV0x8uOg46cHtWNq1iLeSzmlgwqkq2RjcuOMH613ENlaxWlxd3Mkccgkkkd3OAAT8v444rzD4v8AxY8NeDdNi1fVZ54oWizZ2zQ7HuduMlF7jJ6/l7ZOlKctDSMlF2RfsdQtbQ3b3jJbW4jP75lyFHv+uDXg3xJ/ah8IeHGmsPDdpdeJrtBtM0hEVuh/2nyS34V4R8Xv2hPEHxSneAOdH0RfkjsLQ7GZPWVh94nuOnbmvILm+YBUX5RXfSwkIq9TcmdVX0O88ZfGbxR4qWSO51ma1tWz/ounO0MPPUdcn8681urssNq8Atk4p5kZ0YDgjmqkrYz6967opR+EwcmyKUM3IGR6+lKsZKgE8Hin8v8A7tSBCcAcjPWmQVvIOT7etSrCSAQD1qzIvG3GMelO8vy4yeueBQBXhtftFxz0Haut0XTlIUdxWRpdpv24A9c12+h2Q+RV5bP51yVZNbM3pxuaul6ZuI4qe00vz/FqqAoWKNU4HQk9f0rptI0sNEMr+NQ+H9PaTxhcSlSYvN4x0cAdf515/Na9z0Y01oeg6Tp32aFCFBGOTWzbwbJhuUNxng5qzaWRSDaAdwHAapoLNhI5bOWOa8+Xc7o+Ro2kgzkdQOgrXhckZ6nrxxWPACjYIyB2FalqpaQZHHUj+lcrlqbRsakZ6DbyB1Pep4pNzYcc/So4BjqcA8HHcVbCbwpUjB71k3Z3NLDWt4ycsu1OPanR2cfGBUgUshBb+tW4okEa5OG9+aSd9mO1tyOOxt5R9w57elWIdOjJLL8pB68DH0pVHrhe+BUyx52+mcjHPNPmezElcfHZLuyT15qzBYRdTyD1z1pkZR24zkH9asRl0Unbu9qSfY16E6RpCCVAxjFWI0ZsHG3FRgAEAjC9mbofpVtUDcgEMO5qLNu6M+gJvbII7cYqxBbkKpYEYHGaYku1ipU4zw3epd4JPykY/vf0qlfqTceYDnIzn1prKJeSBkccinb3bgN05xTQWPJOPai3mNXGNbh4xj7qnB9D7UlvAoDAImP7wzk/0qyqiXA3Z9zU0axxLg8/pTS7lK9tQht1AU8c9+/FW1jRTgHPrmoYhnAUcg8VMSN23aWI/u/zq1FdCH5jpZdg9OP51n3E4hH2q7ifk4t7JyVLHjJlHZQe/ftUt55McMdzODOsg/dQKfllA6rJg5C+/wCXqM+1s7jUbnzruWSaY8F5G3HA6Ln0A6Vq04K/UyeuiF0fTbnVtQe+vCbm7l6lV4VR0VR2UV3mnxS6VKJMbXXlQw6fSuH+JHhzUNW+F2vWOiXTWerSwFonX+Pbz5Z9iQPy718ofCH9sjUfhzo2oaV4m0e88T3bysI7hr4JJCy/L5bblI2gjIxxzXTRws66c6erMpzUFdbHD/tNeG774D/tBarqVjPJFZ60326CdV/vn5492O3oPSuZ+IXjnTPEUNpLpiTxPDHtlkuJWkadiOxboB6V2P7Rv7U0Xx78KWmiHwtBo0lnOk0Vz54nmyp5C8fLn1z+BzXgN+11cSGWVXhjT+AL0/8Ar19NSptRi6i1R5WJrKT90y54ZI2fHD5yA55x71NbW7eW77gW+95f9QakhuormQ+eu4D+91xT5UVOUPysORntW2555fsZlAcZaMHgg0+6VJgSPmIIBx2NUrV3KMF5PTB9KXznjlwWx9TyPxqlfYRDLbs8qxIN2TwR3rcEQjhRX+VQAgGeaqaTaiTzJZTjOQvPU1cbcuQec9OP0oSuwFdCkDuAdoPAPJ/z71RizLK2FGSRzUszNJmPDkpwWIxU9rahFznDY5q7JaCTfUtrCVi3dAOpqPaQGVTksc8mpE3hCC3ynkim7gSQFOOx9qaV1YLkm0hVXPGORUbxYHPK+lPabdjPJHGBTQ5YZPAPTPaltGwnqJt9BnAzgDip1iDpg7Rxnmo2XIU5YAcAClChck5yKFHsTaw9GIbbjPfpxTNzCQ54XpjHT6VMgAhB6+majBDEAdOT1pu7HohXPJJIG45z0qaOMH5s/U1WVRIT1K9cipIsbeG3Zzn29KdwSJpkfJAAII6A9qZgR4yBgjA7HNEcpRCGZW78c0Ox4JXdt7E96NRXs9ivcMyI2AAw+U7jgisSPN1e4yOOM+lWNRu9kwGSc84Hp7VBCwK7iNvr9KUpWKSvuX3RYXKxyAjple9IzRgAdQfyqBcBSADjORSsOAidOGzjrU6WG1chkuvNfyl+UDv0wagCk+ZkgHtjqPepHhMhwWJOc7s9u9QspV26sG4BqW7bAIZtu5UYqx4Ld6lE4EqsNxBGGJPftiq72+Od5x0JFSqmSAmMdDjt9aauHoWfMBUgNyOpanmTCgbNz4wcmqyxnzQDuc9SfQVOpL5LAbc/Lt7+9Cve4als7Wxu64xnqRTYiVRlC7FUjk9ajDFVLJk56fWkiZi/LFiwAIq+bsSl3Hhljd3Zjg9c1ORwRGAu7rg5wfWoZEJaNRgj+XvUomIXCqHHf0xUt2KtcJIQg4A3d3zyfamIsgYgLuHcjsanDDk7st7UsRMaZ/j709w0I/LZc8AsRjJodUlbaMBgM+o/Ogs0kZ8xsfTvT0Y4BAHHtinshaIQRiNQ4OApwQT3pzICp3KSmemKJCo6gMTxSq4Lcngf56UtXsTdX1I3jViQM5HSm7GQbmA6424zj3qwUQEZBz61GJSFxllA6Bjx+VTZrcfkTE+VByMjrioljJ5PQHgZqRSZF+cAtjt0pRlOMYAPfnIqtlZFbgyALwWU9ML0NRGV5D8nPbnr/wDXq6VUxKQm3jknnmqMkTbMqctn1wKE+qE0UbmF1OWUxsT0PSvS/wBl++TTPivcW5G577S5IowONrDnI9T/APXrzuS2wx3ArnPcnmtj4YX8ml/EvQpoy0cjSNBuHYMMfzxXDjI89GV2bQdpH2pYyDTktrJolKRTbnOSDuJ6GtbxDG+o+I0vY443jwJDgYXIHIx6Vzqu0d0Z3UgSLl16DdjqK6TR7QXolVWZY/LJK5zz7V8xGXItD2FqkWfAsMpbXrtoJblY7fDRxYX5iSV4PYEf561D4e01vEsi3UFu0upm+RJogvypF3cH168VqaTps2i6Jc6hdGaO3kdIdiNgc527vXp9Kz9E1CXQ/EV1cTl4tNvSI5DENuxuxq024toLnV+IpxozzaNbR7BFLuZiMiU56/lXD6zZy6vo9xZxwskjTed5mQCR6ADsK7vXNKEzwTwiR4Yl4cksXX1ycms3aLCN7iL5CzAbHwSox3rZPZAmkrI5Tw9A2nQXGl3yvsSHchHO4+o/WqjgaSskYy6EEDJyeR61Nb+IHh8RNHNGk2TlHJJKn0q1rumz3siSxJ5M5JJUjoPpUNKL5WO1ma3w9htpdAurC9DboSxhUMTncB0XoOn1o8SK3hCGDS4lSaUwiU7s5TIHP1IIqXwX4euSJrq9G2NBsgeJ8FnPZvT/AOtWnr2jNrEB1KQtJcx7YJB03AHAPPYVNOV73RKdpHkckM9ws7KrbiCQ3YE9K9k0toNI8F2dijM/k2QZQ2FBmYgtj+WeT/TmX8GxNcxmGcllOSqY25+tdBrAF14DihtXZTFdhWIOSW7lfQcCi153sVJ8xT0q5/s2B5pFRr262IwTtk4x+FN1iFtRv7zT2Mg8pyioVwx6ZyP89Kr+F7K6v9QKyzNDDC6ukjdTg84HfpXaX1stzd3GoxMGndy28j5c/XtU3tLQi6RytjHd6DYyfZZN7QXORF1RmKg7v0qzpE1ldaDqt/rDlbiSRRaYOd6kfMwHp9a0db8QW2m+CdQgQqzOcRDOWSU8McfTjP0rzW5uprjRrAtM0x5i5OSpXrn8+prdRTSbGlfU7GTxrbx+HNY06KNlmvoBD5ztnaoPT8en41yegzedrcAKkwlDEpHAjz69qr28MAUBp28yQEEL0B7Ck0OVrO5+zOh2yqyOuOv1rOdTS0dB2VjtdJ0sWUt4Gd5Vu0EXIyVweCD+HfiujsIF0yySFwFjDZCjgZ9fxqhp3ltaW6ys73McQHBxuwAOfXtV4X8cySRyD5IwDuIwT7fhV09dbnO7k4j84yEnhhgA9R71kXmjSNNH5ByC25i4yTWi8vnLHjAVR8pA6+9XdGUG/VZceSUOGz0Poa2lJJExbRzmoSmKRrOUo3kKshyDhy3T6DiqlpfT20Ukd3Groj745MfMp9K2tc0yG4upZGDI7psDK3QViWllHDJ9mMxmiyN+5i2fY1zSjpdHQmi5o8w1BjcN8yqDiPH3Tjv/AJ71nX2mWgmgvJJmd2k8lLcqNpPoT1ArcVodNEaW8UaY4TyycY9eea5rxZp00lnbCFlt2a9EySE4G7jI/wDr+9SlLldxKSuSeILfbZ2cECtFCqyF4TkBHJGBXGDSwRlrWEsevzGvTdRtN7wJDh4ySrEc5461n/8ACKRnk3CqfTzOlEZ8qsbRkrHz9e3Y0+VhG7eU2Bgdak0LxHcaJqzXMTtHKUKq+eh7c/jWfJfiWOZCoJUht3c+1WrO3XUJFSPCSEblJ6H61Kk7Glkt0S3OqNdku84MzN93J5J6kCrGn2Ednf29zfo0tvnd5aNtYn1qzZWNtbXMkPlq7hcyScnjrkVT1u/RrqGNR8iLjnvmmvdV2Pm00CCEza/FA2xIncjez5UL1BJPf60tzdifXJILpArNJuTHIUDtTrGUQ3bXNwN6NbNGN2PvHgVmXt7FKtrIzuL+EkFdvG3tz/npVN8wr30sdnBZx3iNbmZbO72nyiTw3sfeqF6blra0stzK8EgMpzgOO/HasGwvZ7/UrUyM7Sq+SZBk7R1H5d67nfBb+JHuPJ+0WLMyhGYN8pGAc98f0qvRkSXKzmte0hojbrZAPbSygku5YY6jLdzimXmqCHVLTysz29uhTAY4Y8duw61NqU32maOzExkitZCUfswPXj/J4rFZPs2rSRYyN+Vyeq+tRJLoLc2Doun3em20Vtc7buSbe0c0ZRQM8Yc8de1UpdLht7a5WSRVaI/Ng8/hVnU7lYI2ILTRoMAZyoPpVXTpILgPmBJi4JAkY4Bx7VFtdBxslc0NP0ywMQkuBJulAEZWTaAe2auzX6z6fbeWgiurIssbj76jPc+tZl3rf29LS3+yLA0Y2iaJyQfqOg+tbFho1jdRzzxsRKvzT5J9u1aWd9Qu1qWPB0lwdQ1S4uZjJHPCqxyL8xibPJXtn/GqnjKyfQJxsVpYZB5gkk5YHGan0+Y6fpjAoHiEuBs6BSe9WPE/9p63qAcxb9Nt4VjjkC4GMckDk5NF2Tqnc4OdJNRuQVRwZBvLMvBNdD4X8Oh9Ut3uC8YgHnErwVI5496vjRJmSJIYzbKF+RyN2RWxouiyWxea9QzROvGeh/wzU8t9i+a6JZtfTUb+1SeAJawyl2j7uPU1BqMwBnuo5XWIfddFIx6Ag1I8MoSe4+wNFDn5VPJjQd896sao8WqWnkqBHFKF3IlaRtHRmfmjnPEqNNqlshG7zrdSuO+0DJ/M1Vs9Kl1GznkVtslpIAM8ls1u3Wm5vYpIyS0LbSX4x7fyqRNGktXM0oePzG+UMamSu7j1tocT/YMsUqucq4fcuD07n8a6N9Ct7qygmlyEkbzJFZs9D6VbutLm1q4gEoFtbQyYLNxnjt6mszxPdt55jhlClP3XkDseMD61fNzBvuegeGGW51yCTbtQW7Rlw+1QP4Rj6gVHqGoS6PrNtdcmUHAVTlNuec+tWfCumSaRpYe4VJ5ltyZAzjJc9MAdByOOvWseaxutQnU7U3ucHc+Av51rCPMzCbSItZsDdyO1rKJ45+WlzgqD2rJ0m8muRPYl2cW9yQkbY27No6n1rqdP0W50L7RZzKrRXI/gkEu0noVwevtWdq+kS6HAIDEIpVIWXK8kd8+9ZTjKnPXYuE0426nNzR20N4saXD/ZSxUJE5V0cn7wP+c1vyadFNbPFbhxZ28wdlHALf3ievPesu+n+1T2ytbSiO3YtFmPAJ/vA+vFaC3iyLIDO8Uc8bRSGQbmUH096bae6C3kYfjbVWszpmoLKJEt90Um4ZTacEfXtXDatFid36q58xW3dAfSu38S2aS+D/siN5lnYx7Y3cZYknPzn+v4Vwqz+fp+5VLeUxTd7+n+fWocbK5cNCa3vJb21V5CqIxEKMTgPjFdpoNs0WmpBNuCAFljD8AZzwK5bTrT+1vCt4ySCP7LOJNvuRXceAriNtHvAwjku4WQhlOSQO2eozkURhre4pbHyn8X5I5/ir4kaDPliSNUB64EYz+priXcFsnC84x6Gtrx7dm68deJHQHH9oSpzyyqDgA+v/16x4lTDbiFxySRnmvpaMbQSPJqW5tCVHMfJ6jtTVk3fOflBHCikfG0bcMDwTUQcJDx0XgA10amISMJRkn5uRVWQMGBOMr/AA07G6Q4B5GRSg74W3j5zyAfbtRa2orkPln5GJ5HOT3qRI9qcjqew5pDhXUq28nnAHNTBC2xQcEHcSTz9KEru7GyFY/uk9e+fSpEgCvj+HsO4qcJ8x4xnrz1FSeXuxlvn4AptpBchEQ9Ae+aZIyBCAc89KfcZgGDyR1ANZtzcjy8hiCvQYpXtqG4Xd0FGAckDAOMVlXd6B15PTgVFeXwGeoxxzSWFq1wwkYEL9Km4bC21ncXDZQFVPc1eg0DcCZJt2DztrTgTaUUkEkdRS5LNjfj6UXbBEcVlBaSK6qrgevNWUujFt2dByBVNi6nucc59aR5ST1AB5FJIZfOoO7li5wR68VV+2yKrNu3beBzVYXeMKBk0jTJHH5u4IqglmPG33NW5N6XAsvqSxwNI7sI4wXIxn3PFfSvwf0XxD8JfCdn461bxy3hfw/fmNE07yDOjwyclggPLAHPA69eM1yHw0/ZeuvFHgOx8feONet/AngG6uEVJbiPffX0OSHaKPOFHB2kgkj5sY6s+POj+JdOgg8bafHeXHw2i1L+y/Dc2oFnVUUYjYI43EHafmPcYPNTpU925cXZHZfGP4+65f302NU1S8+HxZ4tKlsFW0uZm8vHnSO672G455HIFfO/iXxprnjG6iutd1m+1m4jQRLPfzGV0UdFBPIFQ6/4u1rxZMJtZv2uynCqI1jRR2AVQAKxJ5N2QMY6017m24vNBdT4GwZwOciqbrvwc9OQKmOCGBzkDA96btCp3GOanfckglkWEjuT1qMRk4I707yvtEpY4x1xVoRAIAB070gIUhVWwTjNOKrEmcc56VKIxkenrVaU+bcAdMUATRt5p4GP5VIICxUAg1F9yPC9+BWrptkXwT2xmpk7FKNzS0qyCqGCYz2HSvQ/DGmZAJGPw71haJpvmBRjJ7Zr0/wvobBEZl69q8utNLY9GnG0bmppelFY8twu0nI9hWf4Osnl+xXLYPmlpDsGByc12U8H2LR7yQEAiEquevIqv4X0kW2kaSu1gyW6gg+vvXDUkrHdDXU7CygZ4QQQp44xninXEHlHKgAHsR1q5ZQ7o/lXAzwMcVLLB5iKXGGzjg8YrC7ktDRX6GdEcHB4FaNqWz1HX9KqrH/C3OO1W4UG3EZ4+lc82tjeFjVhbcB0OKuRDaPYHHSqNupXaMjng7jir6ElABkfQVl0sa2ZKiZ6EZzzUiSBG75zzUVuApBJx9O1Wo4t2GBXJ6VlbUu1tSWJt3ygd+PerSxtIMALn64FMgiJ2jcelW4owc8kY6nriqbt0IuJBDg/oavW8G9t/Oc8c8GmxxqrfMdrj8BU8J+bAYEeo6Gluik7llQEXsMnHtUqqQpwKjRivy9T1wRV2BFlQ4G1hUp9ibXIPLBAwOTUscAJy56dfarixBFyegFEkS7ixVnz6dauyteRJWfbGGI+Zcfdx1FIfmQbUwCOe1WNqHPzDp09KERuQPn5z9KtrTQfTQigQpIQI89uvSpxb72zjB96tW1oWbJXmp5ohEN2CSMfdGT6URSZPzKW07o0himnmfhYokLucdcKOTjqcdqkvYYrSV7NpIru4iIM8kD7ow3BQow56HDKaty+dpStBbFRqb433SkN9jGDzC/XcwOGH51n3KwaVbh55YbK3yWM11IEye7Enqa7aaS2V2cik5zd3oitOhnlZusjcEgdB2FbOmWaxIM9cdK881f44eAPDj4bV5NWnYfLFpsfmHPp/wDXrznxL+11qabx4Z0S304J92bVG8x2/BeAK3hhK1WWwSrQhpc+nIVZnjfgJGwdtzYUAdck9Olfl3+0Dpuj6P8AH7xlp1pM0ely3JuUaHDAM6g4z6ZzXp/i/wCNvifxQVbVtZubwuSHt4SIoRn+6qgZHbmvnnxzcPdeJ7mWRAWICs3fjoK9zCYSVC8pM8+tiVJcqOauka2m5bnnB9a0INQnuYzFJfPGnZGb5arsRMAJFOc9u1R2+6JwpXcM5x6iup6nnN3HTWrR3K7nWUno69D6VIrLyrDBB5Uj+VQsCxAVy0ZO4YHKmrDQtMpD4yOjq2G+hFD3JHxSeXIDHynbtj2Pr9aJR9rlUIMMTVf7oIIIPfIxmtLQsfaPtDYJVsBTR0uBqRwfZoFGAMgc5/rUV1KqYBG18ZCrzmrkjqR8wBj7hunfiqgX7QVkZeF+4a0WxItuCD83zHPfpVks0WTgE4xtBwaQt5IXeMn7ufWlYl+THz6jripd29CW+whfIwQCe+O1OZQx6YwM80RW7qT867Ac8jiny4wFQK2cncvU1rqtxWvqMXKnPdehApS+Rg9T0x0z7inBCFYs3zZHHtSGPDE5zjocUrA9huAGZQQwxnIp21Ygp644GT1puBsfIz68fpSsrhAuW245B7UWsr3DoSCYSMccL/dBpn32OxRk8cUscaogAB+tLt5+UABeeKd2lsKwoUrxyARgkf0pynGGAAb2qMxE/MTuPsPepkMeCM4PqvXNK4XYxtnJ2Bc9+/51WuSDjk7R2FTTOA23HGO9ZV/ObdJHR0IYYyRVK61G9TJQs0zsdzMDnHoPStCGEbSc4P3sVQs49iZxuJyc9/pWhCjuokKHBBGf8azdnsVcVIfOdTgrgZOT0HpT5eMYbMftR5ZCcMSfUjmjGYmB+YHnGad7K9h2QwlUYCNSqj0FJLlmG4hR7dqlygRW5/D0/rQEy5ztZecMR3pegWZXaOPAwd75zw2BUoO2EJlVB6eo+tObaVGF6n7q9aPKImUnAwcYHOKW47WIjGVyQSTjAoBzvDdMD8Pwqw/LgnIwMYx/nmoQV3nK5PTJNF0L0GpI64UBR6sOakjYbsFT5hzhgePxpotwgUZ+UH+I4FO8tlYKCO545qX2BkzxzRHbKQSR6YpyEx5VQWPXjjAqMytuCMS5A4BpWLlQQwABwTmtFpoxWJPNKspIJ3evpUu9AgOPpzUfkhCC56c89KTOCTgt6CquJRtsTgF8MMKccYORSqmYWLZK5xvU1WaMqo2ktxz9aniwq84UA8gHNIbHlsbSeTnAJ601EIZsAnPcDpTiqcyIAQOAR/DURZQc7vMx0KnGanmfQFGxbK7RkNnHUHtQQeDtz2GKXftUFpkORzkdakEkUSjDLjH4k1aTauw9BVi3MdkbBl5I9fekhQS7cMATzx0p/mJgfPluMjOeKmTylACnBI6DGBU2tqCuRtEAFBYHJ6d6iliLLtGdq9WA6+1WiMrngFTyxODTJh5r7iRHgYAHTFPmEjNMZZpPMzt+6eelLphTT/FPh66HAj1GAZb034watmAEE5+Y9s1h63EYVhnH7sxXMUmc5Bw4NYVop05Jlxeup956nZ+XdrETjzAzQMxz8vY/rXWeE7OJbZAJRJEH2GYcDd3PNVPE0VrqU2mR2zhbiW1ilVgM5UgHBPbimXfn6Sl3ZxTKYowGLI3G49Pxr41R5up7kPeijZ1bxFJc291YskdzZEqA2TgkD74HPeqtjcWest5NwRZxBcMfvA8dQM1QtkkfTI0jhdyzZOyMksfX6e9PTQWsdPlnv1+zhs+UZBg7j0HNa3voi0rOx0GmXUmoX2mxxXJaGyfMStgcHIP8+v8ASrraXK+j6lfPH/pKyjy4B1I5z256VneCtStLHQ7TTphnUZGCyMFBUdeQ3rknitbw5rtzf3v2WPHmo53q/BXaeue3FVCWupFrM8tksLg3a3BiKlHyxdcMB1IxWxNr5vLdr9DsiGMY7+36U/4ia1FaXkXlROu/cZtrj5c5AByOexritL1A311BpivI1ux5UDKjj+db1Iq3OUrWPZPhdqcfiDw3q8cUJj1FX+1sc/JkKcf7ox/WtGylaJVnkJlhnUGWOHkOD1wPTuKpeDdEh8KrqUFvG7295aeS0uSyyZ9PTA/nWxap9nsNMsrVv9LdAEDKWZlXO7HpgA89qwpXZg9WcbpWnXVj4m33KgRG5CtbnOJUz69uODV1hAt5q8UMbW9rFOdluTkJkAkH1PvWprusabeXssEkhNzZwZUAZ985rx2TxTf6hflFldXzl0B+8vauicHrItHoPhu4t7e+igSSSU3MpVieijrwfTitXxTq8mlH7DZWzSMcOJR0JJx0/CvP/C+sz3viT7FEHhEaFxImM7h0x/jXea/qhuvD8U1uN2o21ykcjMednXcPf/GuWEvesW0cr8QNUS/stKt0iELWzs1wAMBn9f8A61QWeg6he6HB9mJ8iRmYIg+bPGT/AFNZl+G1O5LuxARyWGcE+prb8PeIbzQ/Dd22TmS6MUMZbGwMuCcevvWk23ZILWOXm0i4jZPKlDPbycSISAxHf+ddJ4cs55LqCWcjfGWbeVyxP9azbOxmecRZYMFxluef8a6nQJmuppUgQQsVaM85xxzya55Mbsyzp9+12qtEuWBIKkcitO6CxkSyrvIUBgmTlfQjuaxvDjW7b5MOhhbghsCTHfHpmtfVJytrKUBRnYbHH8Oe/wCdaQa3M3ZkVtq0cbDy0kaDBK8bsD1rRstTguh+6m5zhlIINVGt4ru2iabAlVAP3T4LMD1POarHR5Zp8xTpbD+IMD/St7pq7I5Uy5dyXtzdyI0Xlw8AMT96s4WgtJGMq7GjbO4cZrYR4YICJpwMd25zVS/PmSbw53BSp/xxQmpLUe2hT8tnnGG4U5zSX9hPrE0H7wPbwMS4zwD2pyXQM4EcfyImMnqfXilsTJDcSxuy7WIYKB7UrJx0Fd3E1KaaNbeCCfZISFyTjA/CsG41ho55EE24KxGQp55rdvbaS98Q6fHCVSSKN2wBgFuMZ/XmuJuJ7FbiUOsxcMckE4zmoailojeL02PJbLS7m78qaKIPDIxUNvHX39B/jXRw2w0VDGQhlcY3H+lYn9qNpjeVaYHPzMR/IVo2uqyXSPLdOZW4RcjLA/X6cVJo2/kPvmATakrSzuAsjdAAOgrIvbaSeXK8KMAlvbvWwLhLTzDKgDNyinqBWff3rvGsIG1m+8fY881m10You7Lxe3tNAuHd1lu4gpTZ90k8YOa56I3OqQmUhPtETKjgLjr7+gqfVbkrbxxxDPmuBg9cj/8AX1rQs1i0u2kshB50twgV2BPyY5wR3PStLpRsPzGyyyWI86Mq8iDhR94n61uXl6NHuYbQZlaXbLIqLwCwzjP48iqsVhayRS3FwkcBhK7QR+tJqWoHVZh9giJnQeY8hOMn2HYUo9xOzZFem2GsCQBrZANkkZbeWbP3h6D2qfxBbwpqkU4YpaSxnExU8kAYUfXpXIyzebI8pbcznkk12lutxqfg6wilDBIQSrMeCxPb8hWiV9WTJWObku382KPhfNIHPJX1/St7T7WxsPFsNklwlxbEFBKMBSWHOR/WsT+z5ZdUjhgVhc5OF7jHJP0HrVO5uFtbmRljWSV3yZCcA+tZq0Xcu19EdD4ut4bJbRrEKUkyrRpwAwP589alOoC3EapOYQ4CTBBjJPY/pUOgSDUEn86PZKo3xOFJ3YHQVnm0ksmC3g+Z3/1RHJye9XdtXJ20Ok1vT53tbSKNmNpIo8za3Q57/h3ror2XU/DsKSIiIrxLsCkPlcYznsf5VlXWtm38NyobXasIAaduevRTWXoF3cS2E32udmSd90Sk8D2A96afRCvfc6LwU7yxvNLL5YUsoEzY+U9j712pkspofJN5FEWGVRicyD24xXm+l+ZeXdxZ3cCiWN+QQBtHYcVLr2uvJeafHbAymMMjsV5Hpimopasl6nWeN9O1K8isotGikuZnBLQxEsAB3471n+H9PNtqIGpI8TwgMUK/xZ+6azIte1e3VFgvpo4c5d1faQeoHH5V1UuqofCkmoxruniZUn34IBJp2T3Qveii1faF/Z7y3PmW8VvK3nbzICxJ6/KKqyXGl3dlsivoLq8HCxoTx9eKZb31rqClby2ieMjcockA+vHao3h0bQn82zBVzghCcirtFGd5t6nO6/o11ea7am5keKCAI6Rs4XJPB4B55qCbw9Nqeu3c37tZGkMrxAEFT6gdPwFLcyeZfXOormYDaxVgflA/yea7yTRUu9dtdQhDBJIkaNs4EikfN9RkcH61Fk35Gt5JFW8sJ/D2k24EimSTazSIc789iO1KYX+zM64K9CD0PtUXiXVY7i9aCDa0SEZx/So7ed5GUKSx6dCRXVCCSumc022XYoiu1nQqQOCB0qvq0ci6XYz3F1+/kLDEnBAzhQSepNdbFYyyRLujAbaGyPuisDxhZSyrEXCzI3JjVewrKqpWJpO8rXOeuJ105I2mRZS8gDQkYP51nar4bk1HMcG+3YMGIjboMgn+VS3Lw3WlyyNbyGSMb/PHzEAdMev0qDRddjXUbeBEZgE8yTyiTgDrx+dYLVHS0x/iryU8N65FtVPtFuiRIvQOGVsn0HB/OvIYJ2t7KS3bLRtIZCOwbua9J8Y6s0/hK9mWBYFNwgiiVT86gnJLfln615u0XnWsSRNkO+Tk8DPJq2m42FFsBK1nZgxuCJcs0S9T2rT8N+JYNDl8+a9t7GBTuaSeURj269TmsW7TdqH2W2cSLGAMgfnXlHxKmEnie6sZ0ytttRoX5AJGeR61dCl7SXKVUahG7OX8RXQn8T69OhV0uL+SZWBzkE5zmqKsSQeBj0OaeLCJARENuaidvIYlh04wK+iinFKKPGk+Z3HebgOoI4z1HOaZjARyM885PWmtJ/ERy3UU51IwoJK45J65rS1iSJlJDZOAT+VIRtIY8jrwc08uDwfm45BFQ5KOCM7emPSha7sTepMrbgCAAoIAHepYVAkOQc9A3b6VAWCFCeSDz7in5VJM5JycZNVoK5ZiA3MSMdutSSOojIxwOuT2qNRsRVJHHOQeppssi4bgLj8Oaha7jKN5N5Y67j7Vg3t8Bjpnoeas6letzub5unPGKx4YWvbgd0z370PyBD7Sza6l3EHy85+tdHDF9nQY4GQBjtTLW18lATgDpVkR7cANuXs1SMCx3fLxjmkLfeIOD0PNK6YmJHy7h2qBpDuK4HzDrVIVrgWxtUggnvUEpJU8dOuaR2yzEfjUMkmAQKB7DTgbsnkdM0+DT7rXJLbTbKNri8vLiOKC3UFmlYuPlCjls+gFVLuR44GdF3y/cRMZ3OeAPzIr7L0/QdF/ZC0fwTb6d4cHij42a4kdy15LiV9MlchRGijIyCcBV9DWcnYaMv46fGXR/GviPQPCXje11Pwr4S8FLBp02kWFp5l3PPGoDY7IQAB8x/hFebftE/tEXPx1l0jSdO0z/hGvAehYXSdGRvmIHAlm9XOOnbPckk+kfty+G/Dfhe78J6bLcNffE6/eTWPFV3GRtiaVVIjKr8i85woGcYPQ18vNEASF6L0961iopKSFp0IiN+4HgemeKqkcHn5s1Zk24YDBx19Kru+9R2Oe3SobAQAY3HioLksfkXnNTsDgnOATwDUcUO5suMg8VIECSYHQY9qlWVuhAGR2p32Tc7FRtFCBVY55zRcBlxcCBV5PIqvHNvY7s/N09aS+uDNJtKjA4Jq74f05r/UEjzlQMt7Uw2N7R9ESa3EkpwzDITGa2tN0wRylGJPPGR1q/bWf2cqEClV/iY4IzVgRfZrnMZDBcAN2NZzi2tC4Studl4X0TzHQhNx659K9Y0fSvIgj/dlenWuJ8DavYTLFHNJHHP8A3Sec/wCFep2caSKhXlDyMdDXh1YtS1PYpuLSsZHjOBIvDDWoYI99MluGYcY3A4/HpW1Dpy2yRIEI2AK271Axis/xRbm71bw9YKOsrXD8ZIxjFdcbZPvqpxuOM84/GuaWuiOunqyO0j2JgDAqd4PNkQA4HcVaS38uFGBHIzgdqWK2EjbRz3680KStZmj0Mi9tdpJyC3X6e1PtMMAmBke9a09l5rEsMk9/WqX2QwSEr1zXPKSlokVCV9C/bwHywe5/GrKQ7SFBOPQ0uloHCq4yD6etactmuW2qemAxrn17Gyv1M63gDzbQdpPJBq5HbncBvGOuFHUU6KxkZwernjLDGauJalBxkk9z0xQov4i29R0UXlkfTp3FT7WXj5cHk9zSRxSpJux6An0qU2kjvmPAGeQB1qZeRKXUdAAwKA7O2Scn86tx2pt2R1O5hznNRxWxLkAEECtW1s2RQcqRnoaUR7CQweaCZACD1zWjDZqqkIuASOAantYMKTjgHGT71pQafKrDbC/JxyvH501daWMnIptaAAYBwfWoWRmX93GCc4+bIq5rGr6V4ciaXVtVstNWP7wnnUN/3z1rz6//AGjfh1p7hG1WfU5ASGSxtWfHpycDNdVPDzqfDEh1YR3Z2YtWlySFX/ZHpV6104sAqjLdwByfwrwzVP2rYmaRNB8MbnXP7/VJ8Kv935VGSehxWJ4b+I/xN+NfiSTTbHWrXRdHtBm/1WOHyreDgkI03O08HH0rp+oVo+9PRHHPGQifTVvbpcSBFliRsEmWVtsa4GfmYAhR7mvIvFn7RvhXw1fzW1j9p1a5tvlkeHCHeScoCTtwMdevPvXlPxZ+NaSWtx4P8DTSJoCPsvtauiTdXzDqpYHDICTyMZznFeK3h8p/LZt4YblZRhcflXsYbAxUeapuebPFyl8Ox7R4u/ap8UaqDb6BaWnhm2OR5qHz7hs+rHgfWvLtQ8V6h4muZJtX1K71Cf8A573VwWw2Om3gDj2rn+bWfO9ZVMfKrnI9mrk/FXimHQbYxwDzLuXqSPu16iowgrQVjkdabOy1HVYrKJcTBSc53vk/gK5291yG5icCdlJH3c8tXmc95fai4mkZwGP3iMA/SmnzYpCRMWH94dPypt62Rnruzury+W2tmkMjLIoJ2sc5+lcXqd293M0zDLHBJY1BBqMkS+Xc5lj7561ZvIVjQPGvmRNgggZNLRhqV4EjLjexXjqOevrVye3RtqEDaB8sq1SBUysVwQBkNH1H4VOMtubdyRjI+6RStZ6sBGttjbhjjoRwahKl2DEB2zyHGP1qZfk3KwOMjKE4NKzbh8pIGe3b61bj2Fe5QmLIpCh49zcKfmFa+nr5SL8qjjOPWqFswjuhv5T1Xg//AKq2YJkYqeoHbGM1Nm3qMWad2baQBxk7elWYm5VVUtnsOdtQiJnwETjPIz2pIi38IEeTgljgVb7dBJFp0CsRuy3GMcinqTKwOANqgEA81WXJBB79x2qfzQgUA5OOT1NGtiXe5OMM3zk7SMDnkGoh95xgso6Y7/WnoF3YJ4zk+1SSsYmJif5QcBhwT9RRe6KIZIDu5X7oz8pzT/MlhiOCFBH3QRz9aepUDhXAI5+bGaa8KswCAB+/FUtristyJiqKu75eSwzSopfGMjPPtTp2zjdz2GRQB8u3nB9KT1JT6jXYgjK5PTNOQZUPgMfTFKymNgcHGOw4BpscmJANwzwSAOlFhiiQlcEYPPuPpSSrnHGOM8HGaa+VGFzg9CR+tQzSDf1IbHUDimK4lzIAuSOcetYmouXAXIJfgCtGaUSLtGD7k96xW+e5UnJ2nIApNu25USzbJkAHg9vWrahlAxkgYGKhiwuTna44x3FWI1xMcnJ6g1C1RTEkOCWAIJ4HvTo4yVYBg3qaJihyWUZHQk/ypschMeEXGc8EU1ZCFAYoVXAxzgjoKfGWcGPcQvJAIwRSxxlWLuw+bso6elKAWfLgt77sUmn0EMkHl885PFNKFnQqw3Drz3qQKFJzggfw9f1qFQI1AUBnZixJHUU+awEkQCuCzcjml2gkHr2zS+WGKs3JHOAadw27bgAehpJMfQhd2XscDnHalGVAKllY8YI4xUo5ztPbAFNgwVIeQM+cDPajcVxpQ8MDg9eabglhnDYOcDtTnVN5SQsMc/L60jOsZchGbP8AtdKpKwIWAGQNkkqp6nnNILpFIbcQp7Z61VVnkCoSSvXNEiRklgTyMEdh9KAepbjvBFIzkkLn7uMCg3PnLtQ4Ue1VvLkljXJUYGT/AEFSi2MadTz0Pp7Ua9AEa8bcuflQDJBbvT4nDycBgAOcngmmPGiFS4yueA/HNTxgr8uNhBqVeXQb0Gh3Ufd9cDtS/aNrDDE8cA/0qwtruOcbQPfikayRkPzBSDxgVaJI/NbKEHI9PX608SzFsK+CORxx74FOjtVRuzD19ankizgeWWJ4G3tRuh3IxeMU6gntmmJqmGVWyGI/lVs6Q7iQkAhRzz2rJurZxI20bSBjkUaNAtjTt9VMjNzhOmfQe3rWb4ju45NDuGRUUKBIAQd3BB59+KzsyQqQHzjqFphuXuopIpWO0oRluo4rGom4spPW5+l3gWG11TwD4O1G6uXQ3elwMjxlS28oDhvQDOM110+g6XpWo+bdxRyW/ljc7NhGPH3gf515F8Br3+3/ANlfwXKJIDeJDJas6jDLhmCqT68V7BaRX+tK4MQgvraFAyyKCGULjkHjt+FfJQiotqR6kHeKsXdNu2RxFp0qpcOxMUhbG8DoB3x2rz3x147TxpH9jkhSZbRyJPJAVgw/jB7kVU8S+NriDxPb3FsyRSWiGJc5BHQHg8duDXH6qdO+0xyW1t5ks7iRlkkOAxPJAHeuvmVNWNbHb+B9T07WtQeF9Qjs4bfyxCHQ+bI3qDyOD6nmvXI9BmOowJaiBLW4H7y4ZQJBJ6H0HPWvOfAvghLS6B+z4ntleadWc8YGdrD+g5z3rf8AC2s3eotqDWsxby3VfLkOFbd0+g4rhgnJuSE7o5L4sN/xPJlhtlkjUiHLx4YFeo9++DVn4d+BtN1K806Se2awnuZQ8CwkrkrySefb6V0+s6fYa7fxAzv5scuJ5bhspuA+4e/PQH2rb+H11p+qNpupgrbJb3TQor/dJBxgH3z/APXrorNyskO91oWbS1Njq2q2ciJ5cU6w22SBjI53ehya503sj/FeK2jiMUWkJLCzIcK8jrxnPb3967G3ud/i7Xbgxr5lrcCWUOejYHA96870nxBJcfELxmd7LAWznqyykfIB7dq1irRdjNJvUyL22Gl3+sXt2cQzWbWqqDgrIxyGP+ecV5JpEDLNfzSMxiRlgZsc5zkEevTpXpPxMF7qPie7t1j3GKGIs2MKzAfMPz/Ks2eGwgitlnh8yR4jJuY7Y1wOhxyST06U5SulC+5tbTUzfhncRRatf390oI2tHCGJHIH9a6KDWvskcrSkP5zsWX39Pw4rhvCjC7vJDI55dmABxx6cV1N7YtLYQDcscSzNg55zjnNcXKoyNItbGc8xbEiL8zSElT/CCetW0gJtYmBDFpzuHUAADBFV7KFEvPmIdAcbh0Yf4VuWNqkrAgeZBkEMDjnNEpPdDd9mbGhWgHmgyHzJPlUnoo7ms3+2F0HTNUa4GJBKRGDxuGOo/HitiK6js5JFcHzMEYxgA1yGuzLqk9zaukiSRkryOC3tVQXu3kStdzp/C5S7t4fs0XmFxvMUvCk9SM+lbU2tw6c7ym4kikaMoIYU3opwec/pWHosMtloOhqkhW6slO9WGNzE98c/jWbqf2iCaaNnGyRc46gg9cVNO3USjdkum+OhGd8mn8HIaVnGT6EVutrcElraXeF8m6yNp5Ix6/5xXB21st4WiCkOB8vGePf8q6IJHZ6bZJGRPLGDuBHCn1FKWkkLl1OkmnjnClYw0RGeRxWTbauravJGYigI2NJg7H9MVStNWMi3EEkwUyKdzNwF44x/hXN2t89pcy3F1J8iDlie/sPWr5rp6jsrHoAkSO5UsoJcEBRxg0ulTLfXsuVVEU7VHp71hy3hmvY1iZCQq4bd6jIOa1dIi8oSTKWkUZySMYJp81okNaks921vrMpR1WcIFWVvf0rmpPD6mRiWRjk5OOtaly7yXLy+SZViwzA9h7Ack9OBVGd7l5pGEuAWJAxjHNEnrobRbSOL1j4fTadqMsv2Vr2zl5WZPuoT79qx9Y8Ny6DHb4/eMy+YDGeV9mH5V6ZrGv8A/COXzadI6+aW8nnkAn17CuP8cxzw+JVYSu1mLVG3lfvccgD26VEVK9xKV9ziCJJ5keVmc7QpY9x2FQvMBqKuFGUbAQ88ehFdbc6VDBDGUeM7udn8Q9cisy6giUhVQFzIPmbsO9W0kVzKxHcW1o7C4lnKOAx8oKMbj057VnRyvZKLptzmRyE2+3fNS6/deYbl9oSMPhAOw96V1dtNtCFEqhiQg/hbHOfwrB66Djew/wAmXVIHuZbjeW4EZPOO5xWpo8hsbd9aUpFbjEQJOTkDGcVh3BlhVSQyqc/Q1OJWuNGOmopbc/m7COp9K0V9rkvYyta0/wDs/WGEiAjhwR0YNyP510sOpNYw28JQybGDsjk7MHBxgd6oeJLGSzl0wXI824mjAYKchMcDPvinndb3RtyGFxjJYHoBXRpsRK7ikjotW0xrnxHBfW0UbQpELiaEHCHK/dyP1A5rFbQ4tOsrOWfZNLNKS6xsG8peoz/LFXtH1eG0ltftkTXenK4jkJBJYdxnjJqe8t7W9g8233rDcXEkSBlACkcgZHsaLLYSfcteDtTM93dyTW7zRJE6W6RjIj7Fz9Ov4VzPiGM3viNriG4WXZGsbIoOOB97nnmuo0TWNO8NpHaXsE063LCKV7dgpjX+IjNW/FfhK1ube7l0pvJhVA7M53v5eODkdT6ioaT0GrJ3Zxk0rvYfZGuM78BowSSQOx9aryyM89vBFvQImE2qRg+tSXVvJa3lpGlzDcK2HSeEHDD8a0rZHtZGdl8yaVhtdh90duKn4dtytOhr6bbEQKCJMZBkLD5mx79ah0myEWrSXTNuJzEkTE5Xn71dilu5tLKZJdgAPmHHUiqrWyvdidcFs/O2M5+lUv7wlYwLzQ7oyJcRzYgaYBwcYY9x7V1Ou20a+FYIraNp335uFYcH+6P0rN1WznuJUjtRm3AO8se/ana5K1pakQ3TFvJBeIH73tjvigG7oyLXUrkxk3QMcvIAZNuPbFNMza0gWTMZjO1v9oVmz6zeaqnnTMvkxAKWPUYHQmmWuq2mmSX0ab3W5VZEctkBh2qebUa01Ltzf/8ACOajPM8Qe3ICpHvD+Yvua9A8I+J18YRobNfKjskKlCOU9v518/a2sxvtzSFi5yDk4b/CvS/2fNYay8V3VssRuZrmyZDDnjgHk59M1UXF6IU4WjzdT1LTvD1rJ5jmCNpS3GQOPrXSWVg1szhfl3DY23AyPT6VQ8NoZNTuQw25ALL/AHa6uKHEgPAx1FehSi0jzKjtuVvsB+zsoXtg5/lXLeKyIdFtrYL5N68rtE3oCANy16da2qyw7lwSR0xXPePLRbaGyhgADSoWdio4PI2+3arqU24tIiE1Fo8G13RprRvsNxL/AKTGoZmTgA/h39qq2Vn/AGYLjyoVMjhQ9zsI/L1rsNa0PNhbSLA11I7fOqffiI75rKmuvLtXspHZI3lWRQoztIGPwzXka81melzKSujj/HE+fCU6tJvjS4RVtiCC24/MwHpxXP8AhPS4ZrOaSSMLCzhY1I3H3Neg6+sOrX7zRWqzxyBDIHZsoUAAZcfTGDxVO+jsre5hjSRLf7VktGqbih/p/wDXro6aEczWxmHwjaQeJLS1twDDIgeRgmPNXI4x3618j/EG/GsfEbxTqCsQk1/KIwBxsU7VAHoAMV9Y3urTaVaX+ofa2jk0qB3Wa4XoF4G0jqTn8K+MJ5mmMly2Q87tMR1I3HOP1r0MJCXNdnNVbtqyJncghVGeCV704ShVwvzA+tR7dyAhiDnnFNyFy5G3nGz2r102tjhtceIkfLBhuzyPSopYyFP06+voKepEYK7AHK5yP61IkiFdvGAM5PWi3cZVJy3JJ9QO1QZD7iz9+AOlXHRBBKSNxIypB5FUg3zDblTgbgcYPvVdAJzjepYZOMKasog+Tqc9d3GKijh3jduBPerAARUVCWJHHv7UrXAYxMQJJ4Ws7ULrau7cMmrN7N8hOcAf3hXOajchgcHJPHHelotgKVxK17cBVyeea37KxFtFgADODmqGjWARd7L8561vxsG4AyRx9KVmA1QCQcMRjt0o2lwuPy609jgqCO/GKapDMcZAYd+MUWAax8sZJyMdfSqssgCkdB0qw7AZUgMB29azp5Bu7ZHHHahARzMCSB17nPWo/MXrikJzknoP1qbStHvtd1XTdH0uIT6nqdwlpbKxwN7Hqx7ADJP0pbAehfs+fCa/+MnxMt9MtI7ZrPSYG1i9a7dlRooiPlAXljkj2459Du6Z+0L4t8J6jqOvW2n6WfFOrlymsanG011Yj7oa2U/KvynHOR255r1298LN4a8Z+HPgx8PLNphNAr+IfFSKqPcr/wAtTvH3YlIIxnkgDBPJ8j/as8baL4v+M/2Lw1suNA8M6cmi21xGOJmU5dg38QByN3fGR1zUwalLVFyUUjzK/wBRvdWuZrq9u59Rv7mQy3F1cPvklcnLMx9SarYKHA+YtUbzJHuOMt0weh/Gq02psHPlKseMDaOf1raUr6Ga0JpUkkwCnfqKYYynOPqKrHWLrLASv06A1D/bEnG75j3GOtZDLZxJgY4zT3i2Lw+R1+lRW0yXrE7vLYdAehqU7VUb+SeOelADPMGBg4GDk1SluAFO3qOhqS4QBSFyF9Ko7ueOhoAYrNI59+cV6N4M0n7PZCUsCX4OTz/nmuH0eya9vUiRS2TkkeleraZaLbWyKoUMPU8D2p2b0Ey4kBWTnBUDgdc0SW8SINiNnJHJ4H4VYazzE5fnA7HHNQqxmmREQiRev09TT02GS2NsETzfNJlXkKq8D3zXT6P8Rdd0VxFAY5oQOROMg1jCNIrVlRgvmDBA4zVPy5FZo8ElOAfXilOCktdSozcdj2zw34uh1Lw5d+NL5Fhi0/UI9Kmji5O903bsf3a73RvEenaxE32W9jnKnlN4DKfQivHPgfpNv4z0X4o+ALiNn1LWNPi1XSMx7/8ASLfsuOQT8o+ma88tb8X1tbXkiA3AwcrwyN3GR6HivLWDjNuzsd9PFSj8Z9iW5L4B+YYzirtqgVj3OBwa+ZtA+LWu6DmG3mV4CB8s43j8zXdaP+0BdEBLvSVlA5kkicKB9B1/CuWpgqi+HU7I4qm9z2h7fepIBHsKqtY7cHblQQCCea4m1/aG8OweWLjTNSTd90xbWXPuecCnz/tDeHLeRD/ZWpSiU4G8KMj/AA965HhavY6I4iHRnpdrp6yKp4JHT1Fa39neXH0LfUV4rf8A7S/2HI0Pw0JZQeuoy4UD1wBWLqH7RXi7VoCsd1aaUp5LafbAP9AxzWkMBXl5CnioxPoi3024vHDpGX527iMYPpmppLM2QxM0EWTtJllRcfma+Odd+KPiC+djea3qd62CPnnK7fwXArnbXxLdXSbWu7iQE/MHk34PYEt/Sun+y5X95nK8euh9rz+ItBtrow3WuabbyRDDBrtOPrg1Rf4qeBNPXL+KrJgTgLAGZj+GOfrXx9PfxBEiMUBCjcC0IOT3yf61HZarby7hGAQxHmllxux/D9PpXTHKqe8mYyzGSWiPrm6+PHgayRpPN1KYAbt0Fnv3e3ByPrWBc/tXaeif8SfwZd3LMOHvLgR/jivnwX0McT/M/AxuHKpkdCO5NR2c8c0wjWfJkH3m4Jx2x6V0Ry3Dp6ps5/r85bHs+oftQ+NL12j0+20XQ4QuWkVDNJFwOMkYLVxmsfFvxvq+Yr7xpfNEw4hswsRJz3PYVxU+oWbl5AxByUUt8q88EY7nPQ1UeR1tjbyArcKQAmPmk/wA/rXZDCUqe0TCWJqS6l/ULtLj98wM86ks0kxMj5HcE55qqk80iq0zeYrKHU9Mj3qks08dyLiWAI+0qS/ZT/dHr2rpfA3gbUviXra6Vo26IIC81zLzBbxj7xkfjAA9OScVtJwpK7MVzTla9yDwn4R1X4keIo9E0LaLmXLT3bvsjs4gMszN0U46E12nxE+Jel6Zosnw4+G32iPQIty6lrKoEudUcEsVZlADxqSw3YycDtWN42+Iui6HpE/w9+G07roW5U1/xQ5In1qQcGNG/wCeI5GR16DjJPDWZW2Uqke2FBtAAxx7e1csI1K79pPbohySjoO0+02s0UUWxYgAo3/Ko+lMvBHcvvadWYnDMo4+gq0DBIfkyD0ODioLm9jmBWONQeh25APvXY00Z2uRXUimbyTMD8nJbnIxwM14f4muJ5dZna5JO1tgJP8ACOgr2CaKREb93tLHGB/OuE8a+HGu1Fzb8zjgqe9G6swWhzU1w620TR5WJ/uqWz068VkSao2SDzTZBeWjvE0bqV65GcVntDNcNhVPX04rnehoayXvnk88471t6VcEuYnGLc/KCOo965e1tJLcEt1zzmtyznMMbny95UhhnsO9IT2LUyskx83KlCQJohk/QililJXLAbj3QcEe4q5qYAuiyqu4gMAhAJB6VR6OcBkJz06j3rSy3BE0r7pAG7jj1x6io5d0ciFWLqByT94D+tJHKA4BUOvcLz0pUCyMyKN4POSeR9KNWJtoWLSzcr5plKuxPsMUqz3OmTYl/eo3y7wv3R61pw5EWwKDgYx2/GklhedWVucjB/8A107dyb3Y3TtTiAYEgMepxncO9aBnidghVcYznqRWL/Yis/7oGIlcjB6H3qopvLWQtKN6jjI60FHRfZjI4AfBzkDtRuaLcSMEnA96y7LX03ESNz/c/wAa1YdTScltqnPb0obE/MljljH313Z6g9KaGDjgL7EelSYVhhWwTycd6jETxTHagkJIIXHH0oi7CepICwQKG4Y5+lOJUD/a9utVxK0bEjIzxhxtqU5VeRgjjB6g1WommloOVSTuyMjjBHSnOCsgJJJI9elRoTkNv4I5GOR7VGZX4O7nON3+FLm6ILMndN8owSSxwBRJHsJwoLdCWPSh/nc4DlV/izxn1pCobCjqexPWq5UtWDYxyUUrhW/2mOSKpS5TklSc8kdxVuTmJs/KeQMcYNVLlcqAPmJ7jtRoO+pVudyqGA68CqCRiWVmHXOMVYurgxIQDgheKq2hwi7PlPsetRJ9EPbVF3dzjpt4z1qaPYsOeoUdT1qui+YArFgvGfpVobd/yDAHRW5496m7AbIwZQiLtx1/xqWLeAOrDt9KjZF2FvvSE/gBUiSD5VXgd8U7MGgeUrKEAOfvE+npSq+1CWPGM4xyRUaOVzkbSpwBnOR607zN+6QscnuuKpXH6jHPG4cqOwpxIIJxyRjmoQxSbP3Q3BX1NTsI9wDZyecUrdRN9hpY7MADGcfhTGPmq7Ln5T90ildm4IUKTkc8jFSx52nDFCwGSO9GuwajFCxRnJ2nGfzprR5+8Tz0qzJbBsHAxnPBzn60NtaPJH3aVhoqbcuq53DruAwKcYy+FGUz93J6j1FWfkUKzMfm54Gc/QU2AogkA3c/dOMVbAqrCYJsYyV+8DUnkK2GyCpbPI7+1SYL84wM4NLgHq3Tpu7VFu5DbvqDgpIGUYx6jjH0okDMoPG7rkDpTkIkQZAFJI4VDtHfk1S03KfkRcoctJuJHAIyPrQH+XrlsZHJ4IpjEyrwDgjg4pBCqAY7jpjNK6Qa3LkMjS8ufmAByvAJ7jHapgxHCnAHY1BArDcIh8+eFNXGgXC8nPckUJ9GTazK7SYJ4OOnPrVpEMgUse3JB4zSSRgp1yo/Wm5xjbH8o5Ix972pptdB9TRsndlEQYKjcHI49uetQXdmHyPm3evrTo2ClRtA4zkfyq7BJ5xP7tlAxzJjmjWOw9znJNGkMeQMryAe9UJNLeGQ/LlcYJrultQHdjGCD90g02Sy82JsAscckjH5UW0sJPU+k/2Jo5NV+ElzYSRo8Vlq8gSDGScDcCPQfMa9kvvEupW3jRbaFVe2mukikDHAVcckn0/GvEP2JdQi0seJ9PkORAz3bw55KlAAf0/SvQp/F6apcXBlcQm3kYrIvyFhnIBx1Oa+OcJKtPsepQu46mT8S0sT4tv1t5C0EjEMoPK9hWV4U02XVPE2mWKANucssmOCEGT+lXpDHf29rczxRSPelvvk74yOoPbP+Ndj4B0G1+wT3hVbO4EvlxjJCbQOW/GqrOLVkdd9DqP7XNtdX1zcPJFcSu8xELY8vjp7/Suh0mylsbW3u5nia71SBJ1AXDtH2J7cfpmsbXPCt3fqk9khuPPtRHHu56jnI9O2T2FdTdz/ANmWlhHdIRcxWyxA5BCgDleOAOlEINWsZN3dkYxu7TTrm5ury1MI2kgxDg9iWznJ+lbFpLZHTre902ATWajzlVBhY5v7w9/51gXV1YX+PMvGjEmVKkfK3t+NXPCt9FpGmy6esq2+nMR5fnKQ4JPQ/wCOea0lLUkyfE2u3Nr4K8RTuwXUdRdcljtfYDyR6npXm3wM1Od/i+Irh5JYry0ePc5yd4BKn3IA/WvQ/inoc8+kXyqAAYwIyTyG6En0GM1xnw28LT6L4hGqNPD58UTG18l/M3AoQWBHTrznpV1JWpWvubLWJ1Pj+9lsnEK484EiTacktn1/xrjp7JptNmimYxyXGDFIw6c89eg612egWQ8Qz3E91Dm3RTNJJIOTjsM/55rgp9TfUdY+zzZVLiQoiD/lnn7o9qz+JXvsVHaxg6GZNK1uRYVCq0bLu7MD1rrPtyx20OSZCz4ZdvQ1j2ejSwCQXMWJ0PlF8e/+fzq1ptiZbaO32EFJWfc3DEZ461lKOt+hSV9TVg0hJw90xKoiFmCDLKO5xU84tdPjgezdpLQoAHUcMT3q1Jcmy0yWJUZZTCySfN83PG01nafqWnR2kdhtFtBFHtzySW7HPc1KSS1Byb3FvdQZ5vtE8i7Vb5QDz9cVsxaANangvEMVtKimRhKMBvYepNc8tmZkkMgVt2do6BvSuuu7eebwvaSfaIrV95dUQkuxGAuD2GQfrmk3rYLMq2k11O8kjxfvNpVl9Bn2+lOudK862AnBSRgSh/pT9WuIX+yXCoykIqSr2Eh61Te6md1YyGSVWCrtPA49KkOV9DnZNPmiPJ2HHP1qewWXcpdd4UfMPWrOpahIUcsn73H3kXHP0pbANsVy2Wbrj+tE7W8yr6akdvJnUpbZY1ikJ2OSM8e+a43xBNPdiS0CbWSQRgquD17120mLa8V5AcyZyw649a53XXiUrKmFcSZJI6ilqlYaOpit3uY4pEAV47ZA6nnIAAz/ACra8PSudOuMuvmFT8zdCO3FYulXBuNPkbKos0flr354/L/69SJI2n6avn4+1bgOT1HYVClsmZOKZcg1FzDLbh0SZkADK2M+vHpT/wCzoTy1zPnvg/8A16paNDu1q+lmULbywjGeqt7D8qRpbgMQCcA8c0c7bNEuzOR8QW32fxBOPs7PZSOHQt8xX2JrSP8AxOtXWzjKX37nbErjGQOSR7fWpdR1i9jjmhjiQTlcsrYJb2Peus8MaXbk2l7JGBdRR4yBjBPXFdiVmRJ23MBvCsGpadcuVFpPFjHHHSvMZ7KVNVnWY5KMAZByOnHP0r6G1LS/NtSFULLtOBng14x4t0maK9hhiYLcTNllPGfWo5XewoNSMHUdNF5YyZX98MkIOhpdMRora2gZtnzjduPAHt79q1ILG7ScyfZi0Ko5LPkAHbxVQ6gul6FDcLAfOdSAHGQc9CD6UnFJWKs0P1i0XWLKP7NYm0tg/lxtI4CGTOMgnpmsoWd5pmohb6SOK4thykcm/HHTI74/Ks20aXWLkPLKzsDnAJAz7DpVmC1ggvJpdQn+yRu3KY5c/wD16Sg7lPTc2oI7LVw99FHLIsDDzN/3EJ7Z9TineItZtr64C2cKxLFtDjA3SZHqOwNMmvLK6ga10t2SyYAfvsJlz1J7Y96zEt7iwnVkjBhYgF+oxjqPU1q7WIY+K4+zQQ6bfOfIkcyR7j/q37H610+iaXObVtPmaMfvvPjkz8iHH8zx+Vc3H4Xur8M1/DNDbp+8jcDiUf4V0ujXjy3cdvdyfYUZhHC2ecY4z71EW4uw+XS6Zga1byTag8sjpa4O7nhWx6fWtO28ReVYWsRgCq4xIxbk/XFU/EEMl14ils72NvPhBZGY58z3HpRpmlyF5BMoCP8ALGGOAvFDXK7k2utSXWNE3W8bWLxzQIwfzY2Hy/SrVmUn8ppMqQpBKpjAx1GetGhRSGa4tSTHg8s4+XP901be5e8vJJp1VF4ARFwBgYH54qE+thpjVa4stFvkUs80ke2LDFjnPB/KrOj3MkWmBnLTSKm4hup47VW0nTLrUr3yCm797t3Z5VSMnnoMDvW34b0WOS9+0Qq/9nwvlknfLSgHHB9PpWq7kyl3IINY22nmDaI3xg45BPasC/8AM1VY13stzakxsR8oKnnNdF8Q7aExCHzFEjlZkWJcFADkDIrCQtrXhq5ELf6TGcyPu+Zx6D2qmSjFupLTUIxYI0sY4LTrg7j3wKr67p9rY28QeUTui4xjD1Zs9Im090kmjIZOqPwD7GqWrRLqEO1Hw4J4PXPoayvF7mquvQw7/U1v1trcIoETDZxk9fWuz+Ea3+n/ABC1C/gtU/d2v2Z1kJ3RM/6ZwBXF2mkO+pW8ZLwsGB3AcrjvXqPhLSZNBvtU1UuHubwhApbgAj72PX/IqoRSejFUatY9h03fZGWfBSSXl++PY1q22qyhwWUsX5J6VxXhHUZdQa5tbm4k2woHDZwJD2U11FjO0qsRFJE2cKXI47Zr0aU3HQ86cb7nY2OsfuWyNrA9MdR3rN8VXAvibsfc2AL9KuaaAbqDeQqqh5Ujr61aFr5gICqOenQH3r0Y2aORpJ3POZp4hBdQDbtljADY75z/AErzrWbcw6lAXRgFyrAdH55DV77r+kRPByiA4GcKMj1xXjviGwuE1Ca3ATyLdi6ylsGRcY714+Lhyyujuw81scvCY7DWpFt22PMfLODuBX+6fSs650u9gnurhLVkjZtqyO+44HSnzpBbSXBeNHl2bxLuJKnp8v4fWtHS73+3bOC2OYggEbyng565/WueLaN78p5N8dfFn2P4arpLFV1LVJ0jk8vg/Z1OWz65IFfNF18zHBCjgDiu8+LXiZfEvjnUntm3WFowtYFB4O0fM34n+VcK+cE5PXHIr6LDR5Kdzgqv3rFcjzAeMEjOBxk1WYjfgKTngkngVZI3N7gZPbio3QMnJweelbbmBAzFD8oJzxwcU5cKFO4NnPDCkZChQ8MO5BxikUZkZsgjsAataai3F3HcAOSc9+vtTSqNwRhueRT1TqeB680jKd3HLAfdY9al6jHIRGoU4Y4xhuhqwv7iIA8nsBVE5icucfh0qtcXTeUwZmbB49qeoEep3ShD9c49KxLWP7Vc4IJVTUs7NLIB3PFauk2QtwGYAse+M80MC7FHiNSMYVRkjvUqrtYMSW4zxSMNw449QKkxk/MpHFJJgxhK7w23P8XNI/SQ9eOD6H0oIDLzj8OtNYMke0fdwetGz1Ap3JMaqx5BHBBrPmBYgg4NW5iZI8HK+1V9gxj0HfqaTAjY4G0969Q+AfgPV/Ed54r8U6dpE2p2Pg3TJL6WWG5WExTMh2MCQSSoBbC88dRXmAhmmkiigj865mkWC3jH8cjHCr+JIr7J+EfhqD4d+MNK+Eei309zf6zC1744njb92saLu8l+MAAblxnHzc57TOSRSPKv+F/694b+FVnoOl6Jp2l6/rMTPqXiQyNNf3MTjATJ5QAAcZPIP0rxQQraQ+Xyxbq5OWJ+tdZ8TNftPGXxO8W65pyKmmTXpt7BIwAgtogI4yoHABC5wOK54ASkiQbWHt1rVaR0Qnq9DOeEOu7Jzngd6q3ClT0xg8VpY8o5x8vQD0qKaETkkHpUsRk+Wqg5J45qo8qqcnpV+9XyQy4xz19ayJZADgfSpAsR3Q5ycHtjtWja3gniETdc8E1zjEsTg1etHK7TnkUAa85BAAqg6ZfaBkk8Ad6sPJuTdxjoa2vDejm5f7VIOF+7x0NAro2fBmifZ4zJMjAj5m45Feg2skO9WijJXPfnHsax9KhV28pQRu7Z6n3PpXRxxB12xfdXrgYqlo7CbILl1kZ42zs65B6fSiNFs44zDKrTEkPuTPy9sZ71OsMdxdLGMJtVid3OcDNQy27GIyRjaAedwrXlu9yU9CF1meRj5QKMCOTxTEieOMP5zCUnovQ+1OjzNEGbJVskHOaYYXhaMbTtHIC9qH2GlY2PD3iy6+HXjLw/4stkJfS7tJZSj7GeE/LIuRyMqTXU/HbwPF4H+LMtxpjyP4X8SxjW9JuScpIsmDIqsODhjkDrgjIrz+a2F/ZvG+UjlyhBOcV7/wCH4H+On7Kl1oaBZvG3w3ka4tPLQeZPZ43Mvvxnpz8qjqa5JP2c1LuaqzPC3DRSuodQzc5AyAD2+tI00ixFY3Zjjhexx+tVYJjPDFOiBmkUErJ29qR5dsm3rnnA4xXQ4tMTNuCfyITKxHHJU9TQ95mdpZMAHsDwo7VliN2BDEYfnHYUtrGjvgFBHgkkmoWmpOqd0a8uorBLB5MgcsjKeen1qC31Qmz2IquqHqowPxp0HkRwwPkCYtghueO2falW2+1TyJBGjuchv4V+taaMTfYoyzyTSNGpRc/3jhfxNQ2abxKiEeapBAPCkdyKsQ2JuJpFdRtTrnp/9era23luZsbxkIQwwfQCrsRfo2RQS+VJv8syp0ESn7p9c/zqSC8Mku8f60cggYx9KmhsHh3YaMnaTgHG32PvWZJpwmuHZpWRlOPvfe+ntVX6Ct1N/wC1gqWxtVT86tg7Cf6ms95JRKzLt+Zgyljgrx0quVWC3+aRjxgEDOKYsRjjUgtIOO/8zTu1qPfoTfaN7qQwIz8xI4H0rQjvlEaSuBKMnavf8TVWXTWijBDxuGPyshzn3rsPhx8LZvHKXuraxqX/AAjPgLSl36rr08YO4DBEVvz88jfd46ZHUkA5yqqGrLjC+pB8OvAepfFTXrm2t5fsWi2p/wCJnrdw4VLNeMhA2AzAHOM8D0rW8f8AxH0yXR5vh98OcWvg232w6lraDZLrcqcEqx5SPOc4PzcjpWT8Svim/jXTIfC3hmzbwv8ADyxwlppcXMlxz80kpI3bn6tyc9PrhCM28FqPKVI4QF2RjCKfQj1NR7L2klN/cVzciKcNrAqwr+7jC8Y2/Kf90AcccVp7gtsV2AbuAM5JqONIWkjdptpL7mAGGx6CnzXAht2kT92iA8d8Z/U10Nu5je6KlzK07JGsTfLwR2/GoHnKn5MNuPzu45HYYqZbjIR5Bwedv9DUfkSXcpRNhjHO1jjP4+nFFnbULrYpz3jDbGu5h0X0/wB7Ncj4n8RC2ZbVfndgSzLXSeIdXi022nAB3YwiZ6fU15fCrXMVxcysGkDZzn1rNotWNbTUjvUxg+cQd3NIujhi4XMcYPGSOayNI1MxaoFbgNgAk8Zrr5lRbdZ8ptkOOWxgfj1rHS472Zx2pRoriIAkk46Yp9jC4gmCbduBkN6+1M1CPfcuwbjPBX0rS0q1PmJE24gjeSeAQOQM0NWegyLVINkqsJIyNo+UqSRxTIkeeHCAOcE4PtVa9vElu5JQcAtwGbp9KfHPKiF0wCeB3H0NU0kAw42nMZGByccitLTI/LiZjwW457isx0WeVF2kSN1UD9c1rxDLxZYhV4wPSkrbgywk6sChyOM57D/69SptQKC28jqWqCKFmkLcDBqcIxnUsBsB5DcA1abexD12HpEzIxYcE5BPce1RmFGUhn3MedpAGKeXD7go2HHAApFiVR5hVcn061VwM660eCQM+3Dhcgis46dcxPmJ+D2rpcAsx7HtmkKrk4GPr2qbpDbfQ5+DWbi1V1kQ9RyR/WtTT/EKlwysUbHytnqamexjkRtyK4bru64rOutAjZ8xfu8dCpxzU26IGkzXW6F2xd9zsPvE8kVYgVJHyT8pHNcotte2bsA3mZ6nNXdM8QG0lke4iUsyeWDIDlfce/1oUuXQGnubDRzDjCsM/wAPpTSELZxhs/Sm2usxk5HzNjI55qyJYZsu/wApbpn1q07sTvYjBEbKqvlWGeP5GlJ3YA6g9+xoeJiMx8knjP8A9amyAxyEK2W9T3+lXcnUidizlAc7epqtO7qTgA+mTgVZdyyMNoDDkAdKr3L52gJg45NRbqGu5k6mfmBAIGccnmo7deAMleetPmAluRnLAjOSOacyfKjYyRySamerNFoi78u4KDx1qNWCjl+hxUYlDEA8ZBNMJUgnq2cgUleOoidSqLncSM55FHm+XlckZ6Go9vIGOvJHpVpE5Bz+J7UN3BXIoSzsRjIxUuEUR8k5ycY6fjSx7VkYgjHcEUrHLjkLx0qraDEjiDOxIOQflPUYpyuAx7r1zimysyIFAAYn7/cmldtjkYwRQnZWC2txzSoy5JBb1A6UyIszN9M7h0qFiGIKtuAGWUCk83y8bW69Aad0KxbMh2AJ8vYjFSlSIyj7eg3EcCs1rgQk5fOevOaeLxWhyrdxlSalSs9BMuSyRo6+WuWXoSegpgbf8xPB/hJ4qn5oXjOSD1J5pZLndgL0q7oSXUtF8LgcY75pEcSOCM5X1quJDIAyjAHHJ/SnfafmOFAOfmz9KWg1oSzSYYFVJb2HWmhwVL7sDPX3qv8AadrMRnntmq8064ABG0dj1NIdrmgGKkpjHv6Uqv53HXZxknis1bsMF/eHjsKVL0HAChQeoJqWFr7mx9rj3gAkHqAB1qwkyuB8u3HfpWbDOXHLAN0zUyTKoADcir80O3Rmsq7jk8D37VKmxeRk4xkd6yLW7Xzj+9AJPVh0rQN55s4aRwCF7jjFFxWsXCn7mRkOGx8q+tW7JfMjOdrE/wAP/wBes+GcMEAj37WJwc4I9DV+0dVIOCXGcBelCsFzUtY+Vxg4GSM9KnCZY4+UHgcdarQOoJIGDnoKt7wF3KBzx15p9SDqPgv4gHhT4vaMZXKWOqh7O5YddpHH1NfSUvgC20m61KTWL0xWxw8SFCWUg5GMd/WvjXVdROl3Gm6imfNs7uGVPqHGf0Jr7N+J1uUvtPu4bhpIruFLsqHOznqMA47V8/jUoVr9z0cK+4mj+HDrsFnEHYyOkjW0Yi4K92z26V1/9mT6b/Y2n200cll8sU29Mklhg5z1/rVLwGly2maU8bL9okSRoyzbQF3cKT2ruV0mDUFsJ5CYhazNKAq53HGDkf1FeTF87Z26lm0ZBEbNZleTyxHJGBklB6D046e1SX2lC9s7SPTrjasOQ0M42h/qT/OtayFrGv2uPaZQm3fxnA9uo61xd14glW9u/MjTyftEcVtjkbWP3iR1JJ/Su2Giu2ZdSxp+iSpJcfa7CKI7lVXt23L+ferkS2+hy3SXkLXMOAHEa7nB7DHoODW9bSGDUtPaZ2Nn5bCReq5YdSPb1qhHIrPK0m0lXCrKgwZM9D9BSVnrYtO25zHiuzvdc0aWRLqBpFZ0MDA7sfw55/T3rmdHiTS/Ctu0QkeeBNss44+7wwP6816df2UP9oTiWHDzESJOp2iQ+q+1Y3i3RFuvBOp6ZZlobi5ZShiX5GOcsG9M+ooa9paIouxyel/8TSNIYLrat5G0sZEozsHJ49K4a38P3F7rNpfWz+fFJIy4ThVIJGSe3SulsdETw34ribKtA1jJFG+3HzNHgnv34z/KtTwnZ/2R5kPlibzFwkTDaUJ6sB65/nWNT3fdNrmXf2Ajs8Kd8ikh1IyQR61jGc3FhGk0Rjncgs0Z5AHp/hXZarCsN5dqVH72Pa57kDqDWE8Nrd20F3bri3ZijhTuwR1xSl7qRUfMzrtCo2xknIxjnFWbTTYbq2RTIBIDhcrnbU4WFXX7O7SoeD5ijNWYYYYZk+xxNGY2D4Jzn25rJXshDLLSbeS/MBuZpliIkkITaqgdcfWk1HUY9e1O4EBaCKFlQFjnbt6VLYX9xa61dbcL5trKXVxwcIePrWDomLe1bcPNeSUOSOPrn9Pyq+Vase50msahbeRYpayJOpJ87ywRtb3z+fFVBL57Ntfc9tIGEgHUCmm3WOCVA5KvIJAT29QKs+Go4oL69aVgPtEDxqG9lJH61N01ZD6FjTvD66j4b1bXftG5LeTDQ7ucEjkjvyRzWFZzPAUjfBY5zkdB7Cp9J1a5sNLvtOjlX7NdOpuEI++V6D29aa0quqMIwjHjHUVMrJeZCT6j5UknimwOI13FwMVzWp2+6yaOZQgRg6MPvP8A/WrpDf5iKZO/GMCuT1W8K25R2JIzj/61EFfcvyN7wjPHcaHt3/vhcEBc5GCP/wBX/wBet6TTJNQSCOdRgHBwOG/+tXK/D+CEaOWZxH5btnn5jn2713umlZ7S1e3lHmO++Y4xkegFcj1fkNvlRUeS2W5ltAE86DG89Noxxz+VVDrtrGdrdV4OEOP5Vs6roqzm5uoUaEuNsj/yzXPqsrAFUQqehMhBP6V08mmgovTQ6eWyhbcJY0Ltjc+0ZFV/D26PT4DNkXEM8jZPQgHA/Srd5dxQarbeZIFgaIkDgZYenr3rFv8AU00+CFWfc0jsS56EE4Cmu34WYO/Q2NV1gwXFv5bbnILMp/i9cD0rgfEkrajqTa5JHF5lqjAAnIGeOnrgYpuoNe3l0kByxjjZY5RxgddvuTViz08y+H7OC9iS3eInzkncK0o9D/8AWrNyb0NFFRVzkbnXNQ1nwqshG22MxVccMADyDj1zWDrUdxrWk+TEJFWBgYw/yjPcfTiuq1W7tPDkS2aWbBG3uvmS7gCeuFHTtXFXOozXEYIl3l847fT8Kmaui1psSOttoFtG9pG73RGHnc8Kf9kVz6RNcSs0jZdiWyW7+1Tm9uJHWByzJjBDcg1KnlJw8ZHP3l6U73RSXVsY4Sxs18wO/myBWCfMR+A6CtG61EDS0imjaSIsQVQ44I4IP+elbHw1NneapqOnz3b2sEkSygbR8xAPBJ6DgHiqWtpbXMkcFqm45P74NwWB54qdIhfo0dRol5HqXg3UZ7eVoybKSCGJ3yX29FPc8jrXLeFr7z7cWl5GJPNQlQ7fdk7ZPbmrUdn/AGPYxqvmyR5JZYxgp7j1+lPsLOyubuGa8cafvztGCQwB6nH+e1CuxaI6LwtBfX15DDq9tEWztjuAN0g4459Kl1G3nljnIhdyiMscB4D46n6CppJTa6TLLZ3ouXxuCqD8qj09a42OWa5e4kl3vKUKj94QOe/05pu99SfQ2LMokUbXd5BAxXLNvLDp0OKt2trEdP1GWW78yNwGR+SrEnpjsMVx00EtpGvy+YcYwveuo0yzmuoreOYFEnbGwYJBHr6fyprXcdzSu5odKsEiivBKX2ymSL5cNWm3iW5+x20xnjkGNqxAffPbnsK46Xw1LZ3Km5ZbeFyDEpBy/oR2xWjbeVYTyR3MpDsQ0ccS7tp7/SqT1SexPKmjN8a6jPF4jhuHDKjxg/KMYOOf1q54enhaG6ZJPKt71PKcZ7jn+eKg1fSDqLwXDkfZQu3Gckc8/U1W0yyupbiW0kjkS2LearlCNo6GlN9EOy5TZu7X7Jp8UM05cgbknI68VgywlLaBo0Z5nIDE/dxnqK6+zitI7GUF1vJF5h+YhW9SPauYvtQvp5Ei2QhF+80a/d69Dimo33FdbEc8Mh1RJRiNWXAjH8Z+vpXfRbLXQftCxRSX42iXA5QY79uK4PT9UL6swhybdFBaeQchsdAO3tXRSakjaW3lRG1E+QV3Dkd8j3oXu6iaubvhHWoNT1DyFdPMRgSy8Bj6ivVIo4nwVlAU/dOc188+HLHU7WUXltGsaRglHncIrjt9f/rV6Fonii7v5old47iQN8xgwFVfUevvXRB3ephNXeh6L8+nySSea7rnPTipbfxcomVRuYDAIC5PvxVK11bNtibdIMYBxkVRt7SBdWaZNyGUfOScjj0FdcZa6M5na3vI6zXtegKsFhbkZDlht/xrzHxBeXQkk1S0t43WMfZ9k/KHd1IHr/kV6DLFbrGWbzJFAyMJk/TFc3q3l3FldIYXjUsCI5E2svHTHrmrxKcqdzKk1GR49ONU1K9nV7QeSRwMgA+uB/npWX4/1lPA/gTUNSWPymij+z26EY/fNwuT+deu6b4JlltjdPLHBBGuSsoy30z/APWrwD9uO9i0tPAnhm0TdvV9Vmk6Fx91fwHNebQpSqTSsdlSpFaI+XgSkYTJcnnJ5LE9Tz71EcOc5Axn8amfIVsgYP6VUdiBheM98V9Ntozzm7u7GSMEAHrx9KrOeuc7uuF71M7HIJHAOOeM0m9kw3KnoCKNUIrtFhsgHJ4IahUIwGG337VaZCVUsSSBneRSAY2gkuPektWK9yJoh5ZKxjIOR/jQRznPzkYJqR23j5AuR2zxioGBBJONo5H+FUhla4l25Xt3rNuJcgnrz0zWhfP5jFsgAYGDWTOwORnoe9TuA+xtA05ft0HNbsACKUAIx7VQ0qIhNxCkH1OK1dpRAUz83Bq4iI1X5wx/D2qYLwRncSOnpUQHl5HJXrntTmdVXC9PpU2Aib5WAJySOnoahmZixXkD3qwUWQA5w2cZqvcspJ2njPWh+YylOh+cn5u4GelVicHA/WrDjJLPwuMVAWEY3kE47Dkn2FIDtvhrbQ6TDceOtQMqWGhXcIs3ROJLwn5fmIwduMkDng8V7D8QfjZ4Nsvh7rdt4L0vWm8b+LeNR8R36m3jaFifMEa5ywPK9B1Ofbo/hR8NoPGXwi8MfCTXbO302SS6l8TXd3Zvm5ZSGVZDuGFABTqOfxyPmbWNXTWvEOpFJibGzmktbSVuS8UbFVYe5A+grOmozd2xtW6lJITbQxxRAIkShAp68CmS7jIfMIyegFWYMMhkyc56nqKhuYiOgGDzgVs2IzpmZSd2Me9QPdLETs5Hp6U68CgHpntn1rNuNwXjg+1ZisV7m6M5O7saz5Bk88Zq1IvzE5+opkcBnmAA46UDI7e1Lk5rSSDEZ4IPStCx00Y2tgn0rbsdJEuCQCAe44+lAjnNN02S5nVXU+Vnk+1eiaXZn5RGAi+hOARiq1lo47YXHOCK6q0ske3VIjHkDGexPvTsK6FsotsUcpGO/Hp6itGN2ZJJIABtUEBjjcKmsbdLYRRnG9fvEHOfce1Tzi3eV1RSAOMk9auNw0KexJVeR2bd/wA8+2O9PkfzVBUBY0wOP61O9nlllOCcYVMdhVXzibtYVU7XYAgHpV8r7k3s7IVIyJc+XwBxxgH1qTUBEw8sktkgcHGKduUSgxk9cDHXikEqMXxHg59OT709egKyGSKkUQA2hQeFFdl+z38QF+FPxZsNRvT5ui6w40+/gYkKVZgBk/h3rk4Qkj75MjaAy49ao30S3lnPbjaHxuXjgHqD+eKwqQ5o2aLTsenftBfCVvhV8S9UsLO3aDQtSP8AaOkO53jyn+9GCDztORyc8c15ZcQtESjruJ6mvqnS0P7S37L1stlAJfGfhJDdQNbvl5GDt5kbR9fmGMY54GO9fLe1tVtLa4y0JcfNGf4T3B9wcinTk+Xkbu0Vq1cIzDtkjTngfiaILdQW3fuwRlgoziovsu1wkJIBP3j/ADFSWk5AfDfO/wC7zjnr1qr6CLMbRtNtEpkRRt2AYyfWrttK8a3EvG1VwCT26fnWfgQyRkMF2MCWXqfpV+ARtG2LeQx7wwctwvsfU1cHfQiWwy2lkjcAsR6lxk47Vcgvtl5HdSwreINoKDgHHTJomuBPK0joRPIMl24yo4H4Co7ZIjdRxbsBidx7CnzIyWpFfSgNIwOxXfcwUdvaqbkStGzHYOuG/rVq5kja6eNWOxGwG7H3FRrFBHuXzdsZ6s3Joe90Um7WY4zRIkYL5c5AZFySM9VFULmIo0hdsJHneX4C/Wr9xHBbSW2wPPNIwSMwqZJXY42qijqfQCvWdH+FuhfCnSLfxl8WmEkkn73R/BDgrNfSjlTc4J2qp5I9+RkbTEp2dkXGLtcx/h58KdPufDjePPH2qyeH/BEQDWkCErdam2MjauMiPgAcfN7ZrI+JHxFvPiybS0trNPDvgrSh/wAS3w/bgKsYyR5kuAPMkOc/7OfXJrM8ceMtf+LWvtrfiOYM6jbaWaYWK2jH3UXAHCjgZFVhbrYRxlHWdmwwVOevahUoqXNLVhz2VupFbQGJEAyjM2FYfe49q0NWz+4jaMABcHB4z6/Wq91EYzl1ETEjH+z6g+9N1Aybl2TILcjHlbecn1Prmt0tbkXbGxhLdWG957jgKzYAX1wKmkvI7azfbHGMsBtU5b6n86gitkt4GMr5Lngk8g0kQX96zqspAyCaV2GxHd3Ub2bbsHHXHeq7zRwBpHVQoGAcnn8KjvVaSQrjBA5A5/8A11Q168+zWDmSTzbqRdqhm6YFQ30KS7HHeKZGv9XnaFiYRwsee3rVO6RPsilOMryCOlTWch2+ZJgnG3nnn1qteFV6ZKE8+3vUuz2K2OcntyTkblI4Jq9b61uhFtcpv2kYbP3fpRcQjzc5+QcKSev1rOlUMzcEnPSsl5j3OogbTtrMJ0c9dknYe9VdR1ZDAYrMjzMdSP5Vza27Mxw3zHjrirlmjRyEOW/HpV8wFVJpIztZSOeuK0LW9Q9Qm89cDFTTWqSIGRhHIOhxxioIbSR5lQkkH1xS8wubNjCXZpDsPy/LjqKtiJ1yDk7ueByfxpIrf7OEVF+QAD0NXI7cl3bOd3bOcfShW6iBYGUA7s57dKeymPjuemaQYyUbJ288nApB874bJ78dq06WsS2OIKHnDsRgkDjPrim4DMTjJ46VIAHjJBJIGTgdqjVShG197Dr7VN7k8rEmb5yQOfSmwyucBhz6VIF8z5s4KnkGl5hJUYcE9V6Gh7lrRCjG4k/KAMcnrSRjLsQB0555FK5jO4uUUg8Rryfr/n1qJnESEL94nIJ44p+ZCXceUJHAUg9z2/Cop9NiuQPMTefQjjFTbVKFs59/ShiCRzx0FC11KRkz6F8zMkhTj8KhE91pjsZAsy4wCMgVvBxGCx/hHBxTHUc5XJIBHcc0LXcba6lC01lXGc9RgitGGUXMRZCDtHJP+FZFzoqujPGGjkHbsPrVSK4uNNISY/IOd3bNTqFrnQMI927JHy8Ac8+9UbssnIyVbrxxT7a6juoG3MFYDPtio7r5YG2nHGNvSrXkxabGVbJmSUkk88DNWXgKyli4KgcEim2UITHUjPPOAKuGFwGfbzjv3FSr3KsVRCx37k3DjAXrQkYVwuB1wTjpUxYxqCqElj82eMe1NjBC+WRnJyMGlZoaYBwrsoBXsDnP61NFNsXawG1T25zVRnCE55G7jjjFPD/vkQcYBIx1q1Z7klyWNnhQhP3bc5Lf0ppVFwf0qAyN3fAHpySf6U+T5gGCkhvvcZxQwJJInSUg74nPZuq1DNIx5LbyeveglmB3ZQ4xgnnHaqEreV8nI68jj8abfkMdJIAzEMT6jtTTOqhh90DmqZnC5A4QjHTIIqKaVhyx3c9/Ss1e4PUsLdbHwON1I04Vhg8nmqE0pDjk5PFNMvJPt+dJrqFzRe63OOOT1ApVu8KSc8cZY9qyTcknjI45pjXW4EdKGyjaF2VTgnk+vBpjXgzgtn3FYrXfUEnHamm4wAMjpUpsRqyX64wCcVA14dhwayTcY+tNE5xnGfaquM1EvSY9pz17cVKl5jkH9ayEuMHPXtg1IZyMUXuBtw3hbcCSAeKsreHooyO+a56O4PPPANWY7kggbiB1wDSTEdFFcbV9PQDmriXAYE7iGxy2elc6l7tCsp/D1qxHeDcoJGOpxQt9BWOpsr8phRKY1fhscnFXrW9zcMucY9TzXL2l7ncWIHPGTmr8d2zrtPGOnv8AWq0E1odbaXG8YEm/nO4dD7j2rThukeJRuAZ+PriuTtL4ODjgg9FWtm3uzjdJy49eq+1XG1ydbEWsgzXmm2WC0l1eQwqvXq4r7pvPBeqT/CvR/KtlNzBMYXcjYw5GN3c9a+SvgN4Fb4nfGSzWZXTTNDh/tC4lC5CSZxGCfXqa+/JtHgk0GztY7yWR7eRiPn/1mQPvD+R618zjp+0xCh2O+gmlcy7WzjtdOvJIm/caZbqWZRjLnGVPoMnrW9p2px3el2l0WO7AaYSgDqOgA7Dj0NYNrBeaH4RdntfPvrm5aJ7aUfKULAYcHrwM1p2dvNaWdz5sJ/eSL+4B5RcYIA9B1/OuSKUDt3NNxbv4bvLqNl+0WaCFfLyDKDk7W9cdieea4m1tGvrxLZLoA3JD44GGHp6AV1WppDoOkzxu5nj5YSpnKoOvHfkjn3rivA1pNq+tapdZP2UxobZxgnb3IraTahoEUrM9atmdU0+1kBZYrZkkl/2gSRn3Oap2jJevLIV2GNiCF74/iHtWZb3F1/aiLL++tJE8otECvlkD73fr35qfTkWwW6jJE4RgrjPysG5zUrYhomh1GC6uLi2G5rmxCyyYGSFYcEevHam3F35EW/ezoyswOcbSfT0rMiu4f+ErvbZuPKgHlyLjLEj7jfTsam1a3uG8OwmWTfdCUK1uMcqcZJ/z2rRct9ASSZwt5KkX2OZ5ZLlrdSAjLjLe3fHFbujTxW08GtKQ17jbmYkBf9kj+VYepWskuowpHGzrnOR1AH9Ksanex297ZR285LxW7OVGNjPnIBPbg+/Ss5K7uasTUVS01GGdkE8Umd+SSFBrIjDJb+SqrHB5jOoQgDk9xXT2I0rV70W9x5qySRF2YS7U4GSuB3PQVRjl8N3Bhiigk08RswMhBkZyOMU786GpGTb25VJHCg7uAF6L71atofKaOWRyFcFhjpVmaGJYWNvO08TNtZguGRvcDpUUkmy2ZQCRnjPasmrIpO5mapcjz4thw+0oxYZGDVedI5tB0iygjKz2MjmefHMqZymT1JHIOfap4lN62ZNpCkZGf04qnrOlyQXNpuMiRzAkYbBIz1HtT9AW+xevHgENsqsQHyX2nBUg8f404wSfZraWHOd5xIDzjH9KjuytpPgRieBkwA55X0OfWpLfUt8ESKApH3R71mlYer1MZ52hmdQoy3BYjtVlp1Fsrk87sEEc1VuHdbgspAwxyCM1OGcRDcBuPQjkVMtGU46XRqaNFHJPd+Yu5jCRED/frg9WgmcsBGzOMjCjnjrXaWVzJb2kNyowfMwQw5BH8qwNYjQXN25V1VwWjVDg5Pp+NCfu2GnYteHbRtO0XSlEMUs1wGL7+TsHU4/A11mkQSwXwubZ2+wsm1F7q1QWun21vaWnmwCGV0UbgPmHGevYVoyRyWlna/Zoi7BfnU8Ac9a5Iw5mJyNyRJbjTHlcFh90KTjccd/auYFzGByTn26VZ1DUHjuQi3JMPoRjj0qobeViSsvynp8wrvVkrMiKZQn1sa7ZLNFYyM0EhKpJjcpI9vpWnZaJa6ro1nLqh8uOSYhIz8vzDHJ7gH9cd+lZU+p6VpelXo0NLr7S7ZRbofd9TkVj+G7nUL+1mfUZ5HjA4mY8A575/GtVbcHqrI6+yuhqWsDSobCzhZGaRJXnP3VHQn19hXFeMNRs59RdpDLFdswaRkIcIQR8u3t+FU/FsJ0xXjFw0sdxiXzEJG4DA4PBxx29K4u486G5jcOXSRfm6n86V+XYmMbO5ta5aNrGqi4kvoGzEE4yAMDjPpmufngMEDIrRyrgDMZB+uBV0Ro9qEjI2gEGQHJPtVe0gjtcSclVU4AOOccH86ht3uka36GZDZu2Rgnn7xrR/s4SKvnOIIlxuYjOT6YrV0XXYopNlxbQyTEbUdhgZPt/WtzQdMt/Esc80h8qazcyTW8fO0Dv/KhxurD23OdQT29tPHZ2sI8wAFnBMjj0FOhtL3QtEu4RCDqDy+YIHHMS45x/X6Vu65d27RyLpzfZwTuBlA3cdQcf0rn57uKeNx9oLTswwxA2r9D70SVlqTdlGy8QGTRpZZHlS/x8rxjI3D+QrGt9XuBI9xMRMFU/ebnnvXZQ6WdWubslQpEXmqVAAY+gFY6aK9/ptxMYBBJG+za+A5x/SpT7ji4ou6Z4kuNS0uDT45VilJCpIg25Hoau3Ni818IIJgsYAWaUqVyQORj61ytjZXFpFbzyzqAJPktdvI9ya6aG/vJQ00oi83cPuDG4d+KbklqJ7mNqtvN5oKB2VZBtL5Fdf8P9Gk1LXIIdzRxhHldyeOBk/oDWZf3LX0ERCiPDZV2PzfiPSt/w1rEGj3K2zxPdytA7/uehBBHWqi9Qd0rjn8TLqV89m1m7TKzCFkPzbAfyrPhS2aeS5i3wSwSZWKd+f/r/AIVWt5/7QuLi+iX7CVGxVYZIz2PvUPinfqDWc0LhJIFKvxgN759eapvqJatHa6Gtne6PfLFEVmwWEW3O9gMkg9hWNb+ONXmiTTRte1lULM0o81iAP4c/dAHbNQ/DS+vtG1qHyWa5uJMkRnnBIx17cVs6b4R+yXT3clqYJpVZooXmDDGeeKFZ6oiSUXZmLb2QW5jkkwlqAWWTblh9PwrFv9VGr6rNIu3FsgVpJWCkpjgY7kfnW3c6nZGYobgEB9pBOFHuDXI3umSXmozMksMcJHzfNwwHp7mh6DuaEsNtb6bELZxGWYv5jc5/H06/Wr3hy6knOwusrhch8cCsu90eS5skaMkxxoCyrz5f19/8arpayWGg7lV0vpZNgHrGD1/nSWpW6Nq91Odr/wCzh1YLhm545rrvC8yWErtbwokjIS/GRjGTx69a88TTWN2RFlkdQu5jzn2rqtNimtlxvPmxqVfccY4/U1pFt6Mho6qXXpSLK6gMjR3QywHRQOmfar6eOrO0iivbq3lRoGMSOnLkHGW255A9T74rndLRJbSRxcLLIi8Lnb+lUJdLOrSum4OM8KKtySZnyqWjPZNG8Ux3NwEQyq+3crYxkeo71R8SajrFprmyzdEge3V5DNGH3sf4ee3euU0n7Vo9zEWDB4lOFdck+4rr59W/t1oZp/mlxhiBwRivQp1ItcrOOpTcXdI5+4j1O8DFp188j+FSox6YzXy3+2vqZvPi34dtmbcbLw9FHJkc7i5PP6V9p6JbQvIgkC7yWKg9wOf5V+ff7SHii18bfG3xNqdi5k0+2ZLCAjoRGo3EevzZrtoK0vI5m+Y8xkmQ5zzzwT2qJ5VRcHOSewzVe5clOMgk9B2quJjkAkjI9f511Oydxbl5gGjyRlxwDUJb7oJAB6kU4SK7DPCinhBvGFAA5wO1Te+gDX3AjLE5PC54FJN8nHJPfjjFOaPJDZODweKa0gGQ3JyMHrge1LbcBpAIyoABFQsxAAbknqB2qXOHIXjBOC3SqrNtVjgn0zQndCKV65DHPHr71SGHfYygK3vVm4G4dc880lhAbick9F6HFG2wzTgRSEXaOBnJ549qusFLckleo9BSJFsdWJB3Dv6USSFW2gZzwNtCdtCPNivGVODwCO9R8CX7qtnjDdhTnyspPoNp9qru6hupJP8Ae71dkilqSSNsIUYwTx3qncrwSOcelOM48wZyNoOcCmSEkgrxkd+tQ35DKs+HUYwM9a7D4X+EBruqRard25n0nTrpBJkERyzdUjJ784yK5G8T7NBNP9/y0LAZxk9h+dfR/wATfhJq3gL4V/AbwzonGo6tay69qV1G7sMynIZiflURoW6dOvXky09hppbm/rVtrvwP+FnjL4jeJ7uKPx142X+ytBsp3zNDak4ZljH3QB3PTC+vPyfp8AsrBI1bOxQDnqx7mu1+Lmrr4j8f38kV/c6pY2ix2kN9dzSSvNtUbmBdmIBbPAOPauSiRY5Arg4659KqMPZxE2LBOY43Upgn19Ka1yhzucbyuADTL2/WJWLDHHANZZzeurtnaOQtLZ3Av/Z45hv81PcNVW50uZx8hSTjPyHNVrmHyTnd06U1J3iH7stn2qRWKktq6uFKnJroNK0bARmUZJ61nx3zsw3oHbtnqK6LQ7y2mmAclcDgH1poNzYsLKGFtrDJPHyjqa0Y9NZHw2M5yQOMVYsliO3agZR0960Ft4wrYz5h4Yk9T/hWqiuhLK62scahUJ5GMn1q5DbvaOT8pUA/MOc062tDaTFd3m+m4YxnrxVlWLvsxg9frTtqHQmtZ40wJSF38AgdTVmO3iJ3NJ8oOMvxzT7O0jMitIu5jyoIyVx3/L+dSSmRNkkcYKF+I5OARnGc1ViWLJvadtxzGvQ+gAqnBMjfdiwS33iP51oziUq4KERnIUr0rN/1KnMy4xwqjJA96emw0JdQ20SxkMzSk+v+eKcHjtyoUCQgZX0P1qG6tSkSSeYEJwxwe3oaRJEb5QucgEMaTSWwasmeeOIs7gFuo29BVdom3NL5LHPPPr/jVmS3hZPvsfrUgmEy+UrmORW5I5ZQP60hrQ7X9nD4jy/CT4u6XLO3l6XrtxBaXbliBAdwAcY9icg8V0n7Wnwpl+GPxIk1ezP/ABT/AIjdrqMbcCC5LDfHxxg5yPTOPevENe0xryMrPIzxEjbnAOQQQfzAr61+D3im3/aY+BuofD3xNNDJ4l06HNlNcsA0ki5MLo2c8cKeMj+XDJ+wqe0ezLfM9nofJ025ZxuVjxtz0pmx/MVDjb7GtXWtA1XRtS1DTNYtpbHWNLmNndQyDGHX+IdsMOQehqpYWu/zZGVpdh4GcfnXW2nquo7W0H29tHgKQynPDbeAPWtC3K28DKCql8Dc3Ix9Kpi4ZEyZdo3YCdSa0/sqxN+/whf59w6t9B6VpFW3MmzM1CRTGNhYPuGGHQetSW1zCVxgocYG37v4+9Oe0iRpEUEhjn5uoqBrZLdFaJiM53Bl6fSnya6EebGyeRMh/wCe/wDeP930xT9KsG1DVbWwsLWfUtTuGAhtLdTJIxPGQvYcdelbXgzwFrnxO1u20TwrbRX16TieebK29mg6yTOOSBnp17da9W1Hx3oH7O9peeGPANyNa8UTps1LxW4RnE44ZYQR8qKDgYyOn3sVjKpaShFamiSI0ttE/Zjhi1G/tLPxL8Xb1B9js5SZLXQ4mH3sjIMp4zkZH06+Ra3qOueNvFDa54hvI7+9lJJmklwIwBwEXt6DAAqhDHLc6u91e3E13qF25eW4lO5pGPdm9e9aNxaW6FViDmUNmUODg+1axppa9R80tkNEBuBuiXcpJJA5K47Gnyh0dJyysR/yyC43H+gp8cRBA3bI1BwqjA+hPU0jEbW3BW384PStfdtqYap3JE3xGGRmR+8duxyH9c1X1CW6S8hJUbZTzENo59fYVahtgYobgtHuUlQq9Ux0B96qvLLNcyYC4/2huOPrRfsWrMiiZftaROomJJBPVVUetT3FwXh8qKGJAXDYQc8dBVLy5VmEccZ+Ydeg/wD11YMbrsZche5I6j2rNqUtB26DVVzkzp5Zznb1/GvPvFbsdWuCGDKflQj0xya73VtQT7EZX+9HGUQg5J+v+e1eWXEssjlnIOe+eSaQJWegxbgW0ZjICoBjPrWfNKSCVyyHr70XNxhuRz6VHFLGq4U/Mx5DdKzukaaogeT05X09KiaHJBG1we461NcBUIBymeQV5FNUMx+b7uPvxjpUvyGMSDevyAMAeVb0q1HGu05HyH5QR/Ce1NjcvtLANt/iT7w96neUDlcEMPmDDhvQ0kA3PzbSBhR83uKt2kIaUshzt6EnGarrmIFUJO8fdlG4D6GtKGLZsUIAduc5x9aZLLEbeYAeeT25IqwxRBhEVmJyX6Ej0qvbIzjAHHXg1ZKKTtHBxyegq/hFvoAAYEmPaOnBzSFFWMNwCf4R61G0vlkAMMe5p5bIDdMHNP1FbsPRllAGApNRkFEJ2gHPams2G3DOamwsrLz0p3E20ND+WOBlyewzUjxYbc5KN/dPFINo3sCPxprSSleMk+metHoNa7kePMOF+VQMcj/P51JsKrjCkj+L2pyx7W+YuuRwF6GmOrsdu8L/AFqb6hvtuKudpxyvQ0IADyML/KiVisZI2gsckU1G3IA2FbnJqU3eweY9NhU5+dv7opHaOQAbmDf7XYelMXCsR1Q9KWWJo8ZULnB4P5VdrBzIHKxD+975qK4jWZQsiKeOhFOIZgfkPXnnpSeY0TKjxj/gLZH50J3Aw7q2n06TzLZm2f3e+KbFqbXqkENNsblGyfwrWlbAdmQKR/Fnkisu3uFt2ZoV2sx5IHJ/GpfkUaNvZOUDYIX2XH0HNXFs52UE4wP4WODiskapKgKseGO7Gc1LBrmGXdgHB4PehIWtzSm0vYoYzRc/wL1H1qsdOVWDeezvnPzKB+VQf2sjAZO/P4YqZrpGx8345702l1Fre5YSxtQEZtzseGUnGKCsCyYWEbADkZyBUcYErL8+fc1J9mDN94jjHH86LpDJI3TYwREdsZ2HgH2JqRrzau1NnPYjvVYwOkYC4yB19PrULq/mFsD8KvdAXFlGTkDnqMcUrvCwRgqkjjDLms9Edskk5GQOeKiX/WAbsuv5VCuK3c0MQK2WCEkZwVGBR5Vm+4NACW9O3vWfJPyAeoOfqadHOx3ZbAA6dTQmx2Lc2m2W45RGOM8LyT/Sov7GspOWtv3Z96ryzGMRDdln6Z7e1Pa4YFRuPHU0aN2E9GOfw1p04YIpj2DcSx/zmqcvhWzfBDMhHGD3q0L1hxjI+tPaZMhx9386Qk2ZEngi3YkrcPx0GBxVKTwfJkKJenciunN6qE4YDjJB71KkysyMwJ7naen1p2Q7y6HFyeDLhRkMrA9qpzeGbyFiuAT7V3pumJYEg/TtSPIu4NnBxksOaOVMq76nnEmjXULZMTY7kVA0UkXLKeOua9MKxzAYO4HAwRzRJaQOpVkQnGPmXOKlxSHc8wySD+dCXBQluvYZru7rw3bTAqoG71HSse88JFB+6+YHtUuLsJMw47o7s9anW4HrxjNE+jT22dyFRjqe9QraPk5HOO1TsUaEN2xKgdT74rStb/YcZIzWBDBMuTtNWIVdOcc56UCOwsLwbt8hKnBJ2n8q6G0ukMfJwuM5rhLJ2YhXzgnk9wK2pbzZZusYMjsAioehJOM/rRzcqbGfb/7DXg3yPhz4o8SPEsU+vXBFpOw5lgQ7QBn3U/nXtOk2FwbzSpmV4ZRO32lHUsJI8YwADjqD3H1rnPh5Zp4O+Efh3QrIrLaWNuhkuLZxuhcjL9Dwck13nhbTX02S4t0eQ2ifvortsHzHbBI9uTXynNzScpbtno0tI2JbW2EetRfvppojgFHOFhB6YPQmtPUbiCV0nhyssfJy3XH4Vj208VvYxtqkxs7i4umjjjkB8084Ax2HTn36mk1C1eXXNUglWQacrLDblDhw38TZ/wA9OlbtqOpoSve/25oKxtA6/a94ngiHAGfvDP0BIrM8O+G5PD+sC1W4V9PissIOjK5YEKce31rK8S+NLTSfECaIoP2KBRC9xECSGODlfX/6/atfS9TiubuWGLzmmgwcMfldezAnk1lUTS10L5WddYxgs8bRqYJBkf73fj0rl/Hts2n6tZWto4SeWaN2ZeNydSM+nGPxrc0i8eEyfaF8sL9wqCS3PQ/41h+ILie78VQXmJHtYCsluqJ82/8AiDAdvcdq6KXu3uyLNPQxF1uAfFrVHDBrefy2A3DC/Lg+w6DNb3xJ8aJ4c03Q7i0tkuJtR81fnYjbtIAI/P0rEuoRH4m0+PyQJtQlLtKEG3AU/KT1HfgY6VZ8aaFb65pGiwLL5d/pW4IrZw8bNnkn+dTG3tHITjd3ZkJqFxrOmXBa0gt7kIZEFvu+c985PHeuf0jT5by7kZyUEZ+aPdyCOT+NdRpdmmnJsjcw3P3j5zcZHp7ViaQLn7PeTukse6YiNynr1/8A11nO8k0zdNWsQyRPJNcXMcpXEuFjxgqP85rU0+T7RGGUqEVD0UfMT71luy20uwKXJ53ngg/hU9vK6wlUIQD5uePwqdlZDNawbyJHjcFYjguqtjdUF6qxzKE+4c9euaBe4li3MkzFdpcU+7jW6tA8JVNj8jkkilbQlOzuM0uxQzTMyjAHHzbeex96dcwxXcMwkKyy2jbWkH8Oecgf41Z0q2juJFRpQnmD7ucMB6Vhgmx1a6QK484bW3cjt+vFVFPlbZXW9xl4p/eyOpwEUIqjIPr1rMhdoLiPap4cHce1bup3BIQ7dmQBt9ewNZRAeFplUg79u1+Dn39vesZ+Ro3pZDdRgja4ldSUUsSc96c8RitLZn+7IDsz7d6kuIYwq5yRglmbnHHTFFyPM0KwmdsbCy4/u5/z+lEVrqF7WM6ee4GmxBXI2ykk4+nNEiNcXtsqI0xZgFZuoz61LZ+TLafZyPmSTcqA8bT1P6VqeF1/4mt3dMh+zQLiIjs4PX9f0qJX1sEmkjdvdEaGB9OluBNdSSRnzAOPlPIHtWnGrMXinmdSgC4K88f0qlMfK1Zb5Nt1HNGRJk42OerCrenztMzK0jTbFJ3uckj2+lTFcqTZg79TE8VG2jVhbqW8tsvz1oh1KzMSH7LjKjipdQiS9s2TjE/Klefl54JqlFoVxHEigghVAzVXuax1W5yUV3HJbaiIvmZ2y77sAKewH5cVm6Q91qoksjI0cBXcUJzlV5qzpsFk018IZGG20EkuOgwevvzTLe0NtY3OpI7tbhAqyhcbz1IH6n8K6ldasTVtBdQUaxpoiMTPKhKQ7upAPQ+3vXOOqPp6rt2uCyFSOcA46/nWvpuuyXU0Tu2FHKBuQPQZHSqdyLeWGWC3VkuQS2xznA/xqPPcb8ihZWsawlclnkB2r6H1zVX7PJLDMoKrx0c7c+1aDeRp9umXV71hlYg3c9Mmrmq6e1t4qt3VxNbG3jaQFcAOR8w/+v8AyqtUroaktrHNX8X9mPGsWWdlyZWHX2z7c1peAdeGk63dQyyGK3vLKaKQKu4tlTgdD/FjmqutwM9ztAcrESFIU4Iqlp7Ot3AY2VVUbQQMtj61mn1L5brUIrC6ewXzGIw/JzyPYVXmuDZttjQMo4Kk/erp4LBbubfGW+zj5GkdSFV/7uB3Papb/Q7aFFe4iESgA7pWAJ91/lS96TFfl0bIfD2oiwdXIJ81MRDbwD3zXQKrX9kgkjit52k3OC3yt6D2H0rEudThjVIoNIliSMbTdM+VPuPSrOnaALu5ivv7S3QlOilQpJ6DJrWK11M/dexe1bRbO6uSUVGKIMofur759azr3UYIXt4YLWNzu/eMcjYAOoro4E8kSLNE0tq42qpOWX3J71j3Wj6Yz7lu1t88b0GT9MGm9dETp3M3WbWTUDG9tNb/AD/IBvCsuPX0HvWp4ZskOr2Vm8qqzuFkZeWKHg4xxWXB4Vm8wzJNHekEkCIEfKPXP51f0i4jstTknaNftG4bNvTHpj61NmtSnrpcybG+uLfW7yxui0D2zsPKPcZ6mr2t2A+225d1WKVcqgzgnHTPrVmbQRJrd9qMhZ4ZVKSbTz1zjP5VctNXtZLeSyGPkA8osclW+tNK4LQo2E0+jajbzQYVlcHnqBW/bGeG/wBX1SE7reJQ0W8/Khbsfc89q5yS2S0upLf7QrXJPTJYj3rrzb3GnWy26x77RYEnunVdxYn7uPcZPHvVpNPYmTXQ8juVSYyzxqW3SEuvXax68VY8Po/2i6aX5l2hY+f1rau7SWA/u5beN5eWTuCensKn05YtP05vMWNnK/3eh7kVMrvcd7C2dxbWsNxZPE1zNcqWkiX5cID6/hUcc8eo3wVIxGij5HDl3xj39MVlXs8a+Y0iCSdyoDhsgL+FS6XqS2l1C0ScIwYnofwoQrK9yfzdt3cBizIpHPQgnt9a27EeXY+VKwff82W/g9s+tZGmhbvU5ZsEK8hfa3bnpXS3VxKmlzsIwzqNq7cAr6Eepqk+YTZT+2C2CqEVdgJkmB5Axjip/B1xFdXwhsx5aIvn7s9QD6+9ULoLqmnSzXBFt9oiEakpgKQeSB6mtDw3bwaTH59u2RsCksMdOwHWrkmtELRep0954mkiZiIx9rZiAhPykCtPTdWB0yC6kiK4KxuVPBkY8D+Vce959qvd8RCp29QTW7DfQ2bw6YZ0ZgROyEfxY45q0kZySsanxN11PAHw517xMbiSKSytD9nTs07fLt9uCffivzkMhW3TzGLSyEyOx6lmOT+pr60/bc8U/YPA/g/wtDK2NWma+usH+BPuivj+aUswBG0A4Fe5hdKd0efMc6B39D7VXktcKCD82cmpc4Q84Pr6VIn7zJAOB79a2bZkZxiYbiOCOeR2qzFdfIAOFbAP0qxIglyScHHJxVWS2MY3DBHbAqkkLUsM67drcAEdDTDGI2DAk9wSeKqrKUdi4y3Tjp7VMzrInGd3pUN3GRy4y2ANp7VWmJyec4XgDqasSYYM3focVVmHOaGLqZ8jDn17e1X9Kt8KZA2PWs5iXcqFBJPArcsYzBEoJwT3zTu0DLJBWNS33tpOAabKVCLyc43AoOAac0hJYpGCQMFj+tMac+arBuTxgdBSTuMjkONjEHaR8xU1CPnlwx8sjnd2xSuEJPJ61AVUOSCOe5NFwHSMI4mfgnP4mmRzMudx6etRnZuXEgKn19aSXKxJ5cZuLiRgkUMQ3NI7HCqAOpJIFPzA6r4eeC4viD440rQ7q5+w6S5Nxqdyo5htFGZCM8biBgE9yOD0r6C+JvxSGl/s2a/daXNcwWGralDoGgLeTNLN9jiGGYM3qFIIGAuQBWNofgXwz8K/E2meCPFks8+uahb276pb2DCa4Z5fmW0jCZBcjbxyvPfrXFftQ/GMfETxhZeH7Pw9H4R8LeEA9jZaAuPMil43vMe8hxznJGOSTk1ML1JbaDenQ8lgYxxjaPlxj5+ufeqU92sLAA7nz65FNeeW4Uqvyj1qaDT1hXLjLk5ya0bdySksTXEm+XnJ+6O1WyVjU4/HjFWDGG5AAHbjFVbhTGp9DUNtjM2/fzJdindjn6UxgyBQvTPJp8KszNhevenGEkksfwpAEA2sJicseAPSrstpNHF52dhI6LUNvGRJgLl88DHStk2zSQKJJOMfd6ChAbnhDWftWLduHVc5J6V18DwtLnzTI+3cHAyK8t0tHg1BWRlCK/JJr1DSSgt1VUDtIep75/pzWibJZYtPLRGbkMTu3YzVy1RrmchItzHjDdPxoigCBQVARfl5z27VetHaxYSiWIA5VlYZwD2q9tha2LDQA7VJMxU8leBnHP4VVl8xywdCEzheScD0+taAXF00LEK+AcDsMdKdLGRGJSp2r1z68cU1vZGTT3ZXlUNEoclX6KhOdoqjeL+5MbA7gw6dQBV2/u4roxuh3LswWHX8P8aq3AEtwk0c5jKDKq7ZOOgBPc1T0dxq72M1ytxcBC5I7Ljk+/0qxMuE2giJy3DjrxUZRRczy7mD7sEHt7U57ibzy2BIpy2SOh+gqZJW5i02txxjQJ52WIRfn+vqKltEVXOEI3cnnmnvAbaSQF0csBuVBx9DU5thJGJlxGijDE8j/wDXRuhaXKlzKrPHkEgLh8DOfcVDo/iW98C63Dr2lF0vbdcAqP8AWR5GR/P8qkmieWP5MvGnQnrjsKrfZjsYMCr9Sj9RUSjBrlZS7n03+0j4c0/4t+ArL4v+Fo3S4VltddsUbePL2LtckfdZBgHPXcvfJPzVbvjZLHIVDJ0PBK/SvQf2ffjM/wAJfFMdrdyCfwprUgttTsrlPMh2PlSxTvgE8fUdCRTfjr8I4/hL41MVg7XPhfV0+26HfKd0bxNyY1YcHaT9cEH0rloS5H7GfyNXsefoUnEz7lDREYXHzP3JHtVmVWeHJO3jsecVVgXaV3cBjjPcVcSZJpIYFgmuLiZxDBb26NJLPIThUVR1PtXbdQ1Zlq9irBP9nTczqiqp/eSH5QPUn1r0n4Y/AzVvieza1qV9ceGfh/bJ5t7rtwnltKmM7YAwyc9N2OM5HOM9v4c+B+i/DLSR41+MYitbW1i86w8HibD3kgxt8/kZ2nB2Kfr0wfPPiX8ZPFnxWQW2pXX2Lw+mDHp1qpRGA4RQM5VAuBgcnisbyrXjDTzLso3udR45+PcGneED4J+FlkPDPhyMNDJcw7TLLGRgtI/O926kDp3NeN2FgltGCkiszuxczP8AM7f7R7UtvGscTh4yUxjYg+6PpVuGwSW2aWOP93gEu/G0eh9TW8IqCsZt21GRXbSzoAm0pyoHT3P/ANer9wZ8u4cN5nUZ6n39qislVZNkZzI+SvGdw7ke1aBsECskgZ5M5K7eMfX+lXGPdmaet0NtfNjigupCvy5IDcqQRjODUN6hgWFklMG8kjYAWcfj2FT3Fq0lkp804UfPuwO/QD0pjTQxxRlc5HDbucn2z0o2YXuyNJ5QwREjSLB5PX3+ppRFbWjKXmZ3fosfUfXNMMDXUiOskYBOAg5Y+9WJRsuXgQo7jGS38P40r3KTSJbJEbKuSvzHCLyAfU1Zuog6rtjCO2AF6j3yKpokq7wm1UJ/1pzg/Sr04a1RQzlhjcGHQ1Cj1FKVtjiPHIisbAwosfnMQox1rzS6RpGZg+GJ5z613/xGfyrW3lhlV0Z+P7zeuPbnr3rzm8RTI5dwwPQLVTtFFx11IwsqMAGUsvHOM07DMCZbbcccMv8AOoIIRKQVU7Tnpwfyq20bwMVJkYH+6ciuffQspu6rtEc7KP4lkXofamxxYPLAj/nonf8ACppiQodpTz0WROlRo23JC4x/FEcjH0p2tuNeRK0bBtykMo4MkYxUbEPg7ic9dvT6EVJFKsjFjw//AEzO3j3FJKiuAc7W/vYwaeqJ1LNpH5zqFbKqOg6fUVebMiFWIVl469ai0wPFEd4Ql+hxz+FWoE3PlgfTJ70loO1yzF+7RXx83QNSO6u2SdwAzU06SQPIsq7CDyB1FQmRgjcDafbtWnoZvQcnlYbgbjxyM0hTzBt+77ikjiKorADp2HWlddzYKlT04qUnuF+wGKOIbSTkDHr1qZE2kJH8ikcl+KbKoBA4xtHH/wBem7iwLdAo+71pyegJsXaOQMDPZaZtBJy4GOh96duKHIC++T/SmLw/zDI7LjpS1GwUsRgHOBgYNPjQodxXd6BjSFtrY6H6USMY8tnr1Ios31FtsRmMlyT90DPzDH5UikMBn5QckUkkpkRSvHTOetKxbzFK8KvQmlZ9x2S0EG9AckAHp2psjygAxncQ2cHpUkrOcMQrhhn5T0/CoUclT1H1FWlZXCw4Qvu3vkK4yADwKZIWSHK4DEdDT3kMYUMhx2kNU53YKQcYAzuFLdDsQahdtHtUZO8AMfQ96Ik/cr1JI49qhji+03Cn+ADIOa0Fbcp55HQVGrY9irLbbkwNpyei9VqsbQ7V3qMjj3rUABBUg8d/Sk8nhOM/MT9aNR6GJJZ44UAemR0prQuvRiQDnjvW1PCGfgZwepqu9v5h/i57Y4pO4rlCK5nI+RiOOParS6pKojBbBByTVkWw8skfd9h1pGtQyhWAGO2OlPXqDY+HW3kcqAT3J7VMNUWcj5gBmqbWn3wFC981ALbywzHLYPbk/lTu0LRo2GkSUhd2OM5HalFqZmBwFLf3eePWscBol5yWJ6Gp4NQlt5eCcEYJ9Pwp3voOxbkTyXcKc9ge6+9Rv8wAxsJ53HuKbHfxyF9wALdcnqKlm2S7NhyvIOz27j0FGiQrlVgBIQmcDnOf5Uxt8fG7anb+tWRBnLKTz0z3qAlo0LY5GeSal7lDMrsLZO48jNIjkkAcKewqEyKSRu6UxbpgMHnHGTVpvoLlRdMyhACfmxjNOW5OPLCg/Lnmsw3Q3HccjFMe6wrbRz/f9BUt9x7bGi95uiA7nkgVJ9qRlAA4I5zWMt0mc4Gc8nPJoa7CDBOQT1B5pJ2A24rsBM5Kk9O1TLcJkBWBGM9P51zR1HduA4HSpPt4UA7mxt554o5gOjjuU38na2cEipPtiDdnGMdD3rm49RxJ94Adye9JHqAVyxO7HABq+e4jpZFjnBLbMDGQapnSreRy6hck9KzP7W2heRx1NPTVw3OdvOeOKhvoOxorpEKAEkDaMnilk0mFHDKAwwBj1NZlxrjEEb+PSo5daULt3DB9KE+4JWL88EMAKEdeRt7VLptxHHfwIHHEi9f55rmrrWDIuOT+NR2N6ftSMTnBBwamXLbQD6T0PxdeeHvLlsdRlgwOFRjsb3K9zX0j8Gvj0/j8xaLqgV9cth50Xltt3oAQSM+g696+DV8UOUCOwPGOOmKLPxrf6FqlrqenSEXls4ZMHGR3GfpXFXoRnTbW6NYSaep+oer3c2qXmnSQXhubaZfOVSPmynOMjkitPV7xI9D1XV40ne6KtIh/5ZxSHGVK5+9jpjPTtXH/AAr8TaL41Hhi7065eV4bVXRFXJEmCW57Dkmrfj+MJ8Npbu2Z1eHUvLmjLnBV2xyOB29O/U14VKpzSUX0O+Pv2ODuNFv76FppoyBIN3nysAAT05z1r0rwRrMdx4f0tV2i7MhjLOOGHbc1eSoZPLRg5kckhoTk7fSvTfAfnDwbcQSQrLJZBZ228MQzHIHHOMj8KVbWWpu7I9AS+i1PVLh9xaWJjHMR0DDsPSqmuaOZdd03UrRikFrb7HiLcMSckn1z/SsrRNXsdK1HVIBKlv50iCOTdlXbGSTn7o6cmrNt4ii121v50jedbSTZJHGAM/Sqi3FamVrMqakLTyI5UZZrlSdjMDujI6jH071Q1G7lmk1JkAdpII0wQGKDbnp3z6fpV3V7VU1zRhlY7eaOSWQht3lEcbW/A1d0eC2vb17icrLGqFyy8lkVeAPX0FaaPYNCKPUbNzH5kq/2jcaepaL7xIUAEfh+lUYXhvLH+z45BbwW7K8Xmc4yOx7n1ry601yabxjFfwmR2ju9m3sozggegr03U9JRJ7nyHPlglxnAGB1A9ayl7k7Mpq2xk6rp8UE2xrnfLt+QKo/WssEJKpGxAflIHXPrWvqogto7a5CvKxhySDjBz0xVQRRSOrMquGxwfun2ok9Ll3XUWRz5asCHCsOSoUg1Pa2z3xuI8qvlxSSDP+ypY/jxU1zAPs/ywlAvBCDOTVZd8I4GwupXB4IBFNIFqc/4B14w6zZpeFnhZmuI3z8wXP8A9etS9jWW7a4VtxQsAccc1jWEK2+oALEdsYYZZf5e1djb2Et7paSsyldoHHVc9AT3NZybTshvcxLoM6oWG4qgAx1IpsdsrQTDG7OM+gqa4mW21B7a4BVljViT129q1dLt434KriQfK3saqXuqzHexg3kLPZKY1DsBjB6EVBe30dv4egh2qEVshicnHHB/xrqX01LCwUAiRVzyR/SuT1FftwaA4fYSxwuBSilux77GXpzyPO7RxmRXUrgdWOOOa6uzk/sPRF0tiwnjUSSM5yxY/wAJ9BimeG9HebR7m9gdVuUA8hG6bu5z7D+dY8Nlc2zXV1qUsi3FyoO5xt3YPA+nWud3m7opyTVmPu9cktpvJVjFFzwvr34p/gnU92p3sDMyoQuM5wAev4mub1uTz9Wt5XB8pQSfU9Ac10fguNEn1GaNvN8yNY0UHqoYE/yFTVVo2YSV9jpr6CK7vrezSORFgl3upUg7R2NYN3rl3HdTKl1cqiuwVViJAGeMcVoatrDXrzxRqIp2Ox5iwyD7fn3rO/tQxfIbSFyvyli7c471rGGiBLTc4fw/bvZveSOoaKWBo3ZjnZkYGB681PfTzx6Jp1uZTIiJl4OdgOcfqAKNNYLd3FmImYy4wxHAweorQ1rSD4dv1lmk+1BsFwTlQNvAH/1q3WuzE2c/GhhJHlLF1bIGcj6VWunKQrdQLtUkgsxyc+la92UEVvdWs4nfaQ29f4T/AA++KxXNwqR2TRko8hkIHQGs3HUe6uUPLE0iuB+9J+Vhzj3rpZLC5vQiMzZYBVm6D6f59Ky1KQ3MUESAyE4yB3qaDULj7fF57+SsUi5jYcnntTTJauN1uDVtJ1z7EgMzqqsqDkc9/Q9KS/vLfSoPtN7BFcahniCFAjA9e3ArR8bpeadqEF9C8iNqMjSRH+JB6+gA6VyV1bu981vH5l/fgEs6jgAdzVXSKtdanoPhvV/tmlT6kWcxSDcLTbtWJx1G0d+nTiudmtVvtWfUtXLyRQtuWF2wC3bitzwvp0yWUFhJJHbM/MmGDksMnII+6Metcn4muzNeraJN5doDuZgMkmr8zJJNkkni25nE1rGiLZsxJiVRhh6mp9FsNJnjvrqORku7ePelqXOzcSBuUdB7/SuUKSSSDyspG3Vs4Bq/4ReK38VxeY5aKZdjp1B/xojKTdjaSSWjLMfjbWbiOe2XUCIEYqyBNpOO2etWYriO5hRJY3aVCr89gfWufm0+c6lLhdquSSQOnNdFp8sNjbTpcY3yRqhI74Ofyp3UviM2krNG0JoLHTzGkyW7OxKlsn6gfWr2lW9tBZRuWjkdV3glckke9Z1pbRyQJO4WR8nyweoHqP8APermlXEs8EsENsGbJUiX5QuOSR9R+FLlvrsF9LFXTrpr1LzZMADucvjCt9B+lc7baiba5eT7MqEPjd0z6kV0ctm1rbySQEq56nqMelUL/Qrp4UaaUZI6hcDFZPmTuWrFu1sRcahp15EwkaY+VLHGCSOfvc12nlXcUmqn7W3kw26qkajAYj2rG8Bad9gsnWbdcRWo3Jhtvzt/EM/rU2n6hcGPU7ndKLOziJmaMAZf3z2yR9a6YJtXOeWrPP8AVIp5LuTz02hSMRN95fr70Q3k8UR82JJIi3Bdsbe3AqTUtRGq+dd2yk3UuCyqOen5VkySsY0R4wXyMq3NZNdTZaqzL8kS2wKyIX80/Kvp/wDWq9p8GxnCSBQ4A2sp+X1B7U2ef/RYJGRnYnYpbuB2Faya6bLRZLNrZFd3ysiLucjHQ+1JPoQ3bQo6fdLHeSx7Vk2vt3BSFbArevb4wadEXj86ZTuKqARzWL4btE1F7iS3kkSK3IWQuuMseg96u63vsrYz2jklXwGGTz9K1TVtiXqzIvJbjVIbW5T93AgYuW74PQ46VqxwfZ9NsmmCRS4MxkOSSh6K3+e9Y+nrPquhXNrghPPVXcLtzk5Iz788VrapqEmoT6gtwoit14hAPKrwMU1rqwZc0m7FpexupSVg4kKr0IrW0XT0vPiFbapeZIkJhWMfdkJ6H2xWFoTqsySiJThT16kemPSt6wkkXU7C4ZWZI5RKpX+D/wCvWl1bQyk2fNf7ZesSP8W9N05nYx6bpXlDJzhi/P8AhXg6S7n5+YL1z617D+2FbtZfFq3cfOLrTxJuJyCdxOR+fNfPzak0EpG44zzXs0X+7Wpx1Uk0dSkwVCvBzzg+vrUwkw20Y56knisS11BZkG1ue/0q5BJg7idwHUCtrtGBpMSVYDPJ25HagsBw2SwGDntVRH+ZSMkDnBPFJ5m9Wb0OOPSr5m0IdOgYjbjAHFVCSDnJA+lWo5C4Kkg7egxzildRIgbpgDAqdwIIjleec1Wu2VQVA4HQ+tWZV2Agg/gazryZUOOn402Mbp8ayS7mztB5PpW1twhZuAD+lZNqqW0Rlm+UHkDNOVLrUCj5McBGPmPJHtUoRcm1SK3i2rh2HYelVVubufIiiCBuC7nirdvp8FszfLnIyWYZxUpAkZtrYCjqT1qtgM1raY/euMkfwp2qKXTztLs75647VoKmCWX05Hem7mAOSMk9u1G6GURp0bpwxU4yMmu5+AsXh7Tfjt4BvPFMYuNBttQ+0TI4yrMgDJle/wAwHHeuSX5sE8jvmvor9kDwrpULeNPHWs2Y1WSzs/7D0HRjarM1zfXAGHAPTbxyOcHg54MuyTuUl1Oy1mC3+GPxj8S/HrxFdwTS3c91/wAI1pNthHmlcGMbg4+UIu3lc4z6jFfIDW819e3V7qExu7+8me5uLiRss8jtljnvya+j/wBtNF8NT/Df4bbriXUtA083+qvLcecyXM+0mLA4VVHTHY885NfPeNuGwATxg1UIuMLvqS3oONvHHCMDnI4IpjLvH3cnsBQZN7MNwJBxjvRFKkil0JbbwBjqe/FSxEEv3PmJDAcD1rNvi7kIo69cdq05Fyck5GMkGqQTzXZyd2D0HWq9CiBrQED5DnHUGkMW1dq5+p7VcW1cN8rZH8qmltCgbc24jBBHpSasIo2oWJVCMSxP32q+qxTSMZblpu+1BwKgUDdkQl8dCehq8r+ZFtCBSV9OlJCKlqgjulbOW3DA6ivSdMuX3xyrtTkAMR3+lefaHCbrUSoXCoeO/wCdegafD5gKbxtXBAHei4nY6LDRT7Gk8yTPzsDkVpraBQZgB5T9FUZd8eorKsNNZpFZgQW6nBxn0+tdBAhg24YKY/vccj2rVLUBkli/mCXyzHuGQp9KSeZZFSNc4GSSOmatG7mvEEjjar8Ju4yfSmRWcSRtKQm9gVaIg5/GtbEGZKJ4mMawsiyKGPAIkH19KWazEEsDzbSc5KIc4FTzwrGytn5s43M3AHYD+VUru2ZndXU/3SR0/GgNtCtdW4fduVcLzG4HNQQsyTBQQA55A4P0NX2ieC3UKSzJ95uxP0qp5JmHmgndnr7UaroCXcsxL5sjMVK8ljsHbuadYRLdRYY7Ii3U96aqvKFIBDHhMnqP600eZAGQt93rkfpRs7g02LLbyIJEilSSOMkbzx/+uqUttIEcYU9MfNyas20ksaTZCv5h549OlMNsWeKSSMtzu2K2CfbNJ3YJWMme0VYxE0RZT13da92+A/jvRfiB4FufhF8Q5xbwktNoOtSucW03GACT8mOvUA81400SEzMS2QCxyQFRe+TXQfBMwWPxb8O67caMfEGm6c0sv2doJWhMhX5GLKhVlBHIzyMjvXJWiuW73R0R7HR2fwJ8fR+K4PCdp4fmvb+V2WHUnIWyeNeTMz5zswQRx83Qda9ajfwR+ylpi3+mXsfjX4l3yGCC+O3yLXI+doV5CjtnuOp6gyaL8UfiF8RvD3xY1vU9bHhPS7CGWZZpbdY0mkYbY7WPfyAQCAVBOTk5r5mtbUAve3jC5v7hQzXJU4wR90Z7dgKdNSqv39V5BUstzY8ZeIdX8e6jBf8AiXU5tUnjJaC3mb93Gx5Ztvc+/sMDjik94k5EaLtcL8y/3f8A6/ekLed8igQSAFsMpJb1B54AqCaFRIghlBbOS5Hb29a60uVcqOe7YwEt5luQ8rkcBRyfr7VZs4HMCxySMfL+TY2dqj+pqdA2AscYe4GCwJwf++uwpyXcrKsh2owzuVSMEZ4I9abTAbaiX+0Yyh/euu4BUxwPT2rfN+YvDV9aS2ZmuZXDpOjZMOPTHr3rnbm9b5cfK6HAyeTz2rRiu5pi5TzYm28qPun1NJomzYxI4pzGTJPKV+UsRsUfUd6ikKrJM2zeQuIwOn1pyyCeU75hJ0AbPH1FSeUVV3KZVjjd6UWfUrYsWsVtagMfnuSAzFB09jUV4WukjlVdynp8uN47kfQ0+K38qEuI2kbGF2nnJPWrNrauLaaMqNludjuR8oJ5x7E0RihbbEbxyPp8KbnECsDyflZz6enb8qmljKl/Ozn+Mdh6rtrF1q8fQrC91FmC29om6RyeFzgKPc8jisTQfiFOZ7aXapTYfvDcNx/rVO0UJWK/jmCG+sp2tozvQjAOAc9cV5gygXDAR7pGAyM8V7FqUSXsaspjQklmQAhR3wT3Y15NrVp/Z+qPvBRN+SF7Z7UpNNDjK5kvEfP6NIB/AhxipEaRG/1cyc8bXFSTO7u6xphB/dOBj396r7SRz5ZYZ6tyK53oaliWSd0YM0hUddyg5qAKMjAjLKP4flIp8SE/dVGOMn59tLIu1jkFfZhuGKGMQyE4yScDqw6fjUlrEsjAbm3Y4AOQKY0BKfJgKTnO/j8BWhpMTs5Z8lhwCxoswLsZjjH3GYsBznAFWYFjY7mGcc4U9Kjtgqy7p0aVACPLRtvPY1MVkaIb0CYyc9OKe+hDDL8h2HmAbtp6mo5FaaMAbwueS3GaRAwGdxz2J5pSBM2Xye4UnqavltsJMcrtEuxm6dMc8VahjEjDlRkc7zUQgiZDwxb+ftQxCHDAbsYx7UuVCEg2SzNHvxjgt1xTkt2VZWRx8pzyetMkbaFGzjOdvYH1pfMJ2qOMn1xSaH11HqRtLgDAHIPWmpGGXcDn6iovN3A9wDg1LGHJUHbntl+BSS7lXQSS4IBGc9Mc4qAHe7YweO5q3hSSQw+7gKOc561V8oqCQ/JP6VWiFuNAwygfefpmlEBRSuQKcI93Gdw6fWlZdhAbj8c0thW8yFY2BaLPIG6myHzJCCSrAYBFSnMZyo3Z7E1CZPP3DgLwQRVXuPYZNKrqu5SAOBuPGapXUnOOAOcgVZmjDMucggEjmqNx8yKAfmY4IzmlqHoS2KITuYkKOKnzICGIDE9wOKSJDGioSx4ztHIzUkcbdsk4zyelQkDuKqEcswyRjB6Ggq3mkDhCeNtSB+T1JByD6U3eWba7bQehAq0rBsNkXjGVGDkbuaeql26Hb147U5WGY1fb7t1pM+Umei55x6e1Fr6hcYqs43DIUjqw5NMJCAnqe60CdY97AnaW43cH8qhdgWaQvwc8U/QGri79zAYAB6+tLKyRFSoydvOegPtVQXO3AJ5zwen61C10FLoGyg7E/wBaV1uxrQmdi54z/eGT+lR5CAFuCeetUHvxyzMAc9apXGq/OxLbs9M1F0BpXEoXsSpHBFUn1FoTlJCMc9ayptTL4JYjHfNU5L485JJx1qeZjsdRD4hBxkjnuDWjDqsVyCMgcfnXnpuDgY5z1pyX0iD5WNSM7uaVSxwQcjtWZc3QVCR1PYjisCPV5UON2TjrUbam8gOfu07iNSa+KghSMHrVb+0iq9SazDcliMHH1pjMzHI7UXuMvvqG3kHkmmjUC2Mnk1SIxz7ZppH7wgdKQF8X7KvJ4Jo/tFiCFbOfXtVEoeDnihhk8dfSgC/HekDg5x1JNDX7nJBxVAvjPHHegN8uAc59aBWL/wBucLySR1xS/bZDg5IxVEHIIHP1pw6g0DLRuiRyScU0SHg7iB71XJOMA5oycD+tICyrEgHPU8VYt3+fjrWf5rjAAHXvUiTEE/0oA2/tmNoJ9uDU1rcAShiSMHqaw0dm5AJNaVnDJKylj8o4IoA+1P8AgnrqV/feI/GGoHzZdL0m2WOFVUsscjq2cY6Zwa+r9dvWj8FX8MtusqyXUflADHZmyffNfG37BH2qz1PxRb2k13DJ9rjzHbvgTK8ZO1x3AxkfWvs3W9E1TXvC7CzeObU7a72LAg2lsjncc9QB3FfO8n+0ySR2Unbc8Ymvw1tIkCsk2/iXuPVf/r12OjPqMfw6uLhZgjTPteRjhiMcZ47cVmL4bvdMvZI7vSXhlJy7NIu0H8Cf8/Wu48PRyeV5DLDLaPEd0OQ6p65GO4Pf0rKqpcx3Npo0Nc8NWNx4UuLm1tYhrElqjF1wwUjHQjnkc/jWF8ONPbSvAGqGaWQSX8g+ZACM/wB0/l+ddLqOo3FzZaZcWLrBAimGdU43IDWfJq1toMKBEjjs0Yg25B4BwM+5rZx91IhOyH27q0UOp+UVIjMBBB+YnuR26VSuvFA0y8tx5XlgHO4dCPrWnJqFvDPHLDdpNcA8QPu69geK89g0241HUNQkmk2FHEkSjlWXPOPcVOiVxqz3MXRbaSHxHdpHdeRAZpZDJu+XcTkH6+1ehnU5Lm0jtxlmUZDA/Kw9a4K7FvBM7Q7kmyS4Ix+XrW5pty3k8DDKPve1Zu7fM0XKPUvteP8AZ3FxGGULlUBPJHbjmtW5t10wCOHaL5EEhhOGUggYx+fTtWD5AuLadg581E3IQe+e351pTvBfGCYAJdeSocFiSW6fh0qrLqTqXptTdbNW3NHdJ8+5OCPb8KdZ3Ml9BIly5lA5BYZP0zWNdSvHI0bZTYuCV5qPTLp/OIV9wBxyODUttLQeyNtNHtUmYvIcDJOwgE59M1MdVTTQEjiQrHhRGT1x61Q1toniS6thseVQp2tkAjvWPftL5cUhYvIr7W7jafWo5u4tZC6yv9o30t8FHKeW46D2q7o9/OLnTY1TcYwYx3G3HQ/41lMQ0kq7SqjlcnOc9jV3QrmWG5kLsY23DawOCBxUylzbla9TY1eFreWG3DF5JgCeegJ6elcxpN1/aN5dxmMSCFiu0Dnb3yO/+FdDrkst4yyTuyvEm1SfrnNZGi2j2EskqlmYqXYleWHpj+VErOGgLY3r6AaZpttGkxghz57wpwFHTcO5PtXKanIbiWDcC0Qy4JNaXjDVpZ9TZ1s2sreSNREs2GO0DuQcd/aqFlblnRJjkHn5e4qElFW6lLozM1Cy+1WLShfkIwpB+Y544rrfh1pn9n6lbSvE/lLy4I68Vi6fZvc3fkSlY1kbYoB4x616XYx20NgI4ioeMBArHk8Vk4ym+UqUjzywRbe81Xz40aSGYybG67c1H9k0+b94t8qq3zAbhxn8a1vG2jpeXwyXhM0RDxxNtYgDnJ/WvNzqWkQkxxxv5afKuVJ4HTnvXQ48pS20Y+yu5bmQokhLQYEcRHygnrk9cmuku4G17R1t54wl5EwU7SenbNc/4JmgltpEMeXEygH+IDnPP5VrfES/fwxrWkiyO172zMkqucqMNjke9aw2szJr3jhbkyiL7PIBHFExQR9Dwec/41dutSazsoZ7Zy92hwEbkKvc0slpJ4gtrmSDD3kQLmPcBv47VgwiWyJa4iaRjjMRBAHsTWfU0WpFEzTSGQvksxy2eTmuk0G0MF6HliaaOP5XjJ5JPY5rMe+WzXESRxSSJnao3cVZ8JqutedpjwvIbkeasxzuUjHf0pprsQ5W6HReMoZLnSIJZJPs6tK1v5LnlRjOSfSuU02+jsbe40+yZ0ab/XXBxufHbJ6Cur+Kmq3Wk2VhpTMqylQWSI5XgYByR6YzXnoDwW80xBVpmALZ+6MUnLoXBtrUsWevtp1+7xsCFOzaeQR3z9c0k+oLNeyJNGrxtyAD8y5HGaoppzyvtfLK3JI61t6rp19NYxXMETERKsTukeDx0DU02tGEkC6aBB5yMskfDbQcvx/So7y8uW1C3kt7GOzXzw0ofkyDuMdh06VXtLG7MV8NxjKIC+9tuORgUaYkBuI0Nzli/TqD75PatY7amUl3NLxHLPe+IHazV7S3mIBhQ8DnJycVbttFhlnEcyBipwQTuIp+ja9FfzXNsyyXMKN5cbhQCr+v0/nViWRLadNz4ZQSAOpPc49Kp2eoaIhjuFhuV8vDCL7sZ6EehNbPhzWjfXtzLLAPLVh5hPK8jHB/z0rBi8rS4FlnhlZp2bGD3qWz1EyWn2eDCw3BJy64zjsfalFJ7iZahSSFLuWO6dTHPgArw2TkY9u1autO0mli5ut0jS/II0X5gBjtVLQLK8aO3MlyBC2d0TcEAdAfX61s3Hmag4iCvJ5QyHHIXrjnseD+VXZLQVxNDjZrVG8s5EgVkmOdq9sVPrFtJb6JqCFljs7/ADE0ca4yQQefyFRWkP2WLjfM27PkITuPv6Yq7qFzdW9tb2l7FHELmMzRjdxx6nsarXoTHfQ8ntrX+xpgyxmY78EIMDA+v8qs2sa6le9P3mSQoGMfSta/nN7ceWls0duv/LUYwD/jUmgaetvNJM25WL7UI6H3rPfU15u5Ye0hsdMtp5V86NHZmjT1xzWfbaxaPKjSApvOArDkDtk1f8RSvaaqluAZLeP5/LZcFjjnPtWO+kR68qzCB1jLY8pVyxHpxTUEndEN9zs7iWzm8OIYYYrWFrgQkoxDO/GPwP60qW0MOsQWCupndRIYyuc56isi4hubXTrOKC0m3yTDem3Mileise38q6WPSnOpJqFzHGvkxbZUB2kSHnGBVtWMrpaJk2rQNpts8dxInmSsGTy4huiwODnua5AzQ6quzaBuYpg8l/erd7cTWts6PvE08jfvipCgH7oz61dW3e1mjXT4Y5Y4yGd5+CD3ximlYS0W5TsrGK18xVaRnJygOMIAOnvWrpuru1lcRRoEBfaxkjwx+hPasm+8Xw2Oo+Vb28EryHIL5yh9RWil8+vXALsJH4I4xg46UrO+pO+586ftq6WVPgjV0TEUsU1mzgY+bO4A/rXy+ukG7m+b5VPcV9r/ALVdna698EF3t/p2n6zDJEW6BWGDtPc+tfJny/KAnyjAwK9XDfBY5qi6oz4/DkUCjDsHI4Aq4+lvCo2OS3fPT2qw8ywx7i4PHHqKrSXyq6ZyTjBwa7bdTmHQoyq4YYI4yD0oJ2qQAcdKh/tHys/KPmPAz0pr3jy+h29OOgoWoyZGCnDHgnJI9Kd5+4hVHzHq3t6VWaeQLhcbWOKaJ5MtiPOPSqW4FqVkljZJF4A+Vie9YV3gz4bnJ4rRkkYtgjg5PvWVe53bt3NK4WL1qg1CcBstEowPeugaFfJX5vucYrN0S22224gDud1aTyEp/exzx2zQnrdoRE033+NpxtHHaoUQBm6kdM+tOLKoGULPnrngUx1AdckHvheBV6XAR0RQBzkdj0NRNwQwGQfTv9aHkBYkg56cHilCCNkJGXK5B9RS0uB1fwm+Hd18Wvi14T8F2wk2andhrySJlR4rRPmmYM3AIQHHX6V9c/DLx9aN8UfG/hj4faPpttF4Vguri01OffcRW1vAoRpwAP3sr54ZmA4OTyK8M/Yy8XR+CPjbdX7wxXFxcaNLbWheHzGt5nO3ec8KMEjJ+lReMrfVvgD4o8X+FdO8QJey67bpHrM1luiZSQ26AtwcHJyOMggGjk53Yd7HmWuazqHizXb/AMR6leNe6vqUhuLieTksc8YHYdOKyrmIzRoc7dvbt71YZ2t0WNQihRtXaOiiqjSbTIoxW05dCbXGiILKHI6jnBxVJSbe8WUZ2g5x61ZuLtVbdnGBgjOaoXd5HuABA/CsNyjTvAZLVriJcrI3zY6BqrIEtoVBGG6HK4NVtP1vB+ylgLcnOT2PrViSJbmQByJFPeloBP5kSxBlOWIqvPHJOduOD/FRFb+QzADKA9PSrDnyvnDfL2Job6CIIrUgjDEYPfoBTLibJEURy/cg9RUd3qAkYxxHPGD7Vo+HdJ89lmkQ8kYO3qM09AN3wnYPaQtI0QEkowdwzxXWWUnlzRldo3H1wM56E1VigVLXDY3fw7ewq1bW6kZaQgeh6g0Kz1YtDpba7+WJTKfKVi+P4Qx6ke9S2gnuopg8LfZy+TKOuewqtp8cYjG+FmAHDgjB961LEbZpY5E/dlcgqeMen+fWteWy0IfdiSyG0CFg+EXCpIAMetWZZy0W6DkMuFdzuIFRRQq7zQlhgJuSJ/nJGe7fSiaOIHBjdDtyp3YBH4VV0kG+xF5EcZRGBY4L8DLY9fwpn2QSsZWIaGPBQAY3fWnMkYjEgLb+hPYjHTFVJZDMhhBMccYOG3dDj09aV0HqEpZS0hUbVGGCDiooL0275eKOQvgYcZ4FXLe5idWRkDKMD/dOOo96gSwgMxlOSo/hJyW9vpV3uhX7kE0wVCQUT0A7VSLM05Mkhlmk74OMe1aN6/2skMgyVG7aOBjgVWmZYobeTGCMlsfw+1JdmO6HCMiDAYxuQcKRnHofqapz3VwyPlBHIi5z36VoQbrp2ABJA6E7ce9UtQtka1OGVtzCJiDwAWAb9M1MtENan0F+z58C9EbwAvxS+Jds83h95NulaESVF/J1DyY/hBB4PcHPTn23wl8XfiA+nm70Sz8O+DPDNuwAt7S3UFASSoIIG4n0XPviuW/bUtbjwh8JfhRZaUhi0NNHCLHAAiNKUQknHc5B69/euA/Yf8H+KfFvinWdbkSNvCWiZS4gv2Z4rqXtGqnILZ6YHUeuK+frUZpe2crtnbTiuVzkfVlt4C8K/tZeF7m18Q6Slpq8BPk6zYQGBt/qwx3PIz+HIr4B+IfgO++G/jrWfDGqlmmsJirShRll7Ngccg9uK/Wbxh458MfDnRU1ma4g064hiQG0LBZZE4Gwr1JH0PSvzH/as+JOm/EP4563f6PJOdLmt4WSZ0K72AAIGe2d35Cvey9SprlnszGo000keSRsgGyArKVbc2ev0J7VHBEskrtnOwfKw7k+lOgdCny43AfO3Y9uPX6Vdjtlgto8gq0qEgMO3Q1vJpyOa1kCaTDd20jLE5l9ScjGOcioLW3R2eF1Eagf67rg+qj9K1TdRmKIectuiKR5C9G+pqi0JkZsAvub+HgD2NK+g0tbsvWMNoGAYusi4AmAHP4VJcSGTLbgFjH3j3FLaWYiilmulcJjIC8k+gFVcXdzIVhQoH4wcEgY/nWa1dxeQrTgmOKJV5ILYAyB3I9a1rAJbXDXDMJEj+bbIe3p7n6VT03SZLdGkKI8/Khd2Svua3ZbGOSyttxihcjkZ5c9d3t+NF1J2Ym2ihc3UaGQWyKkmeVX1quZmSYLGxG4DKk5BPcn/Gpns4ljkmjc7QMpgcuf8KxA7C7csxkTcC646n69h7VqotL3RNsw/iszt4RvIyweEspIHG4Z615h4a1Bl05ocs0gcdDwOteu+KIjq8Fzb4BLJycZA44HtXh9jdSaTqckbLscsQQR0xSm3yhA9Dg8SPGgiLeZxjOPasfxBF/acWQVMhweuAKpSRv9njuFV2jb+InHP+FUzfu0iiNtxA79PpWKacS7W2GT6cQQ3PAHA6VWeB4WB2Db3wtaH9oSxsGVOv8AC/6c037SlxlXUIzDOB2pWVtSk2ZssvzAuDk9Rs6UqsoIKPkkZKq2P51amtJZ2byxn1Utt/8ArVUW3DMcgZzj94Mc+1RcsSTewwCzE9AyjrWtZKbe3K5/eHrxge/FUIrUfakGw8HJ2t8uK11G9gCMnrwKa3uiWxbcqP3hVg5OM9iKsbyZF5J4+76GmLIpj8otuK5IHYE02OUKcZB9aq5G7uhrbvMCg7TnrjoKljtyOpJHBU0pcRorNzg8D1pyEk/N1HQd6pK6CUrDlALDg9edrYpJCGkIBJz7cUblTPzHIGSf6U1WypC/Lnn3o2B6bEkUzqpQHKkelRuMkhn8vPoueaVZvL+cr838qYzJM29cc9ST/IUDsxgjVR9TzipkUKowRgjimOqFVK/fB5HqKeWKgYUA9wOeKzd76gnoIcK4ZXIXHTHelCqxByeB07UxkDSEpnbjgGnhTGnykMMUWBNLYHIWLejBweflFVS+xS+zn+IjoasvI0cOFJUEcgfyqqX2N98qD1X2qkNWHfeUBslc5J/pTTF5QG7Iz04pCwD7l5Unn0PHanzSBoiAT6Eg9Kat1C99irM2OVzjHBFUUG+4GVCoOcirE7kpwDgnAx0+tVLfd57HOU+6fYe1KWwkjQDrsMgBKbsbuvNHzkbmI69uOKerhEABAXjBPFBYM/DAk/w9xUa2C19LiEttyBlc8kU1WJ5PTsadIxjbaH+XGAT0qCS6ULwOPbk09irIbIQpGAoYHJ7DFK9w0qDJ+Yc+oqtNchZAMY7Z9KglvSqk7unBwKSbTDcsyTryWBAI7dc1UnvBuK/wjoM1QmvxglTjPqazbi7/AHmd3607jNGTUMowzgd6z5dU2DAPOazprvdgAnGKq5dzkVDfYZcnvmlG0HNVWlY9+c09IDnOMDrzSGIhjjuakCJSWYA8Z9aTaWOMcVb8nPPQDuaU25IxxQBS8o559eKcseS1XltgSdw6elPW1yPu4GaAM3y88CnCLIx19a1I7Hkgjk9KsCyVDjHPoeKAMdLX2qRLP5TjnP6Vr/YjyCODQtuqA4+mKdgMg2pI6Yx60jQcqAK12tjtOBnHXHaojbZwTjPrSAzDEeOOKYYx1welazW2Vx17VA1ruI7DvQBn+T+XXJpohwCB3PWtM2vGQOMYqIwZIBGB7UAUljIHYigJj73rV1oODtGSeMUq2w2jPX0oAphdq9snvT0jz/D71cS0LkjH6VNHbFOME80AUvspbAFSrYM7AHpWkLfjpjFX4LPjtu9KegFG105VYZBIyM44rYsbBXZW4IBzsHX6GpLe0yBjgA8g1sWNuoYDYG45fvQkK579+x7K9hrOtWaSNDPeXdvMZkbaVVVIABr6p8MeLrPUbvUYpY54Jru4aSRvNH3sY6dug718wfshWkE3jPxPNMSbfTrOKaQJ97nOCPoTXqejq+q65dCCWQXAbcMHaCueCPU818xWS9tJp7M9Ckro6/xR41Nrrt7HZqrrAI4QlwSzE4wT9eg/Cug03UfsduJspDPPCYZI8EANnI/w5rmtK8GL9vN3MrMzckPnBbtWvqHhu/0bTpNUmYfZIxvOGyVyeAfempOb0R1JLqQrqt+Lto3up3IJUCV/unsPbFQW+m3d4mbpt8h++zPhc/U9K2NKtDqtrdXdqgkkWPzAHPAyRk+/WrNyVls7eznkdI5CHE0a53EdOewzmmp667ENJ7GTd6bPZaJNfzSOypPGsNxC/BUg5BIPt1qrouqx6bo+pYMbOVzb+Z8zEnr9PrWveRxjR9R09g8ts4b5NvCyY+9jsf8APesi48Lz6dbafazNGIfkedg4bggHKj3GOKJctjRW2MQ2k6mASKSSiud3UmtVCVG1k2k8Fav6tqUV7cO0KeWU2pGzH5ygGB+VZULLOJx5hSaMghDzuX1H41D+G5TRch/dYGCFJHy56VtR2i3Vvcn5QwgCqcZBO4c/XGf8K5+N5CA7njt2zWpp85mQsUc25yjbG281Db0FYrMpi1VSFJEiDhTgcHv+dV9Od4r2eNA0iC4ySvJQEVo6k9uZrDywVjYmFlYctnkc96WwhjsvEJj8oJK++EsxwN2PT19KUr2sXe/Q0Z4TJbiONQVbL4PAHPPHv1psixWltJEWysoVenDqff61DDfSF5kZVCoSDubBP09a1rHSDrlput8l15ZHwuB6jPWknrqZnKXgjjaVhu37fk44JHQH0q8luV0aG+O6SVmVWAHzKT1/AVsw+FrW906SKS6kjud7HDt8pA4A9s1Un0240jS/KhWS8wDJ5fVvcfp2qnG+o73GTQOYfmlZrtxkRr9wx/T16fSkMM2mxxCNQ0rRZIY5z6AmrvhS1bULa5vWjeIPCdvmchCBnHscZplhcrd6qts2QrLu3D+Ie1ZxV9hJ3KXjFV1K0jtg25AiHBAU7upU47ZzUDKsenRlgI/s8BO4jkYPt1PNVr+7S21WV3dVhMmY2k/h6DH+fWrtsv8AaVpeSTuZYlIUsPmCqen1+lVKz3GihLYTXNlDc2oWcsco5OF+v1rstEMdrptnHOM3SpmVuvzZ6gfTFZtharPY6fp0bgRJMJQGG0MR1Oew45qZ7pJXubz/AFb+c0KqOTtUcfh1rNK7uDbHaxPFqMrLH998qpArh30KJGK+WODj7orah1P7Hdyl+Qw3Jg8mqbajFIxbC/Mc/drX3mCujzLwddzJrfltjbMSV9MepNT+NprjUL/7XcTCSQDyVkPGADxj2qaGKXRbK6jiRo7jbxKVywHoKpafY3pIW7iE1q43N5zYbPqM/wAqak3E01T5ivYakbbVGliDP+6C4XgK3c1Zv9SnurMtcy+aM7QwOApNSS+HrYXiRpKsAcFkXB+dc4yKS58PSJbywRLPfzAhvsfl8ED/AGu59RTuwdlqJo2l2kdv/aF0XEETEAHPzEfrXRaPr4vtc07Trd1tftEqeY7AABT0yewp0unwv4X0mC6ti8okcP8Avgyo5IIBA4zjAqaawl0a3juo/sSGThmchmCDtjsfQ0OLb0JupKzMfxxrM+qeNJLFxElujGKOU8kEcda4D/hKbtrmSKDyliV8DKA5HTP867a+t7GVbi5t54oVimEiPv3yH2bsAKx77wxpSXi6pcXAme8cv/ozFUb8OgFTrshx5Y7jLnxHfswgQnc6AtcRoBg9sHHaqN74gv8ATLeLfO88Mo2uHc4cdgf0rW1HU9K00Qm3hnuYSQsisR39CKTXtN0jVbdI2u/7MKAOgK79zdce1DclqwTT6GJdaqieG2iUtvumCkZzjHYn8aq6HcNHKyt1XBR9vIPbmtK10i2vbaOEuGkiJ+RD98f3hWjpUFk08NnY6dOty8oUm4k3ZGeewqleWqG5K1kQ6UF0PRby5O7F1MG3lecD0/OtaS4SS2jdsRMcEEj5j6e9P8Si0XUjaQ213cWET7AlrGXIb+I+gHHU1XiuDf6rbW6acysEaVfMzvAXH4cVqk0jPqbUGhvNNHJqN2Wt0XciEHOSOlZt79rt7vmBzaRfccJxj+pqeTW5bC+nd28xpEwIychRjiq0GrXN1IQzmSIKCEAJz70txpO51DLBfXSyrPtn8pBIg7BR27VV0/zm/tvUYmIWyt2xCGwCcjt685qtm5ihDxwuHbgbeq/Wuo8N2TnTZTdxQo8jH5pc5cdgcdquDe5D93ViwXK6Vp0UspUT3EKspx94EdRXLS30t+Cbk4jjY+XuPCk1Z8YXcyarYRSRyXbRxBUeJTtJJ5GO2Ki1dI7aPyljYupHmDoF7/iap33HEpJYkzrKzBICTvIztxj0rX0y5sdRVIYZFeDf5ZdOoPc4qrbyLcw3PnMsUCRklsdD7+lVdHXR9HVGg1HzZyeFjUlSfdjWbVwbI/Ed1F/aE8d2+bl1EMDq+SwXs3t/+qrPhQXMNvaWduTJJKxLkLjB/pV+dLeVIpJ4oZmJ3bmwSvuP8KkXxBFZTyQ2jPECcRTGA8n6gcVqtdEjNu6Nm/F1oLWa2Sfabi4lCEg8RDqd/p9axNR1aCS8vYXaVp7WQPH/AAox7fN1P0q0usNe/uxc7JPLKyyDgZ9CDXPT2NujpeGRjO5Kxwk5yR/H7Cq20M1rozU1a5imgt7i+aRZ5CCkf8O89eOw9/aiaX7LA0PyMrgfOD/Ks3Wna81u0uvtInFvCqoAMAMBz/8ArrO1C5ls7bDMZC7hiqnOPTmpb8zTl0KdzaRDUSZWVZASSSOMjsavQ3X2Ai+EskTZJ8pOB9ahaRZAZNoaTGGyKzbmY3m+L/VDoG7Gs22hNabHn/7Ul+9n4c8I22/fb3zz3T7T/GpACn6AA184SXjPwgAx7cV9FfHfRbzxH4Jsvs6PLLpkrSKoXJII5x/n0r5ot5lZs7iAeMf416+FknCyOOrFrYsJC82SQfqatiyQAkk/40RN/CTzn8MVbVRkZHy9MHvXd0OdoiS0/ckhcHPTufeoPs4HUYyavOxCoF+U45OKhJAYc5AHT1q79iSAwKSvHTn6U05ZiFAA7461KONzEHJpR8q88j6YxS0uBUmZlfIO1fXHP51karw+08kkVrXCsCF3Ejqaxr5C1zCo5JYD61LQzqdMzHaw5PHuOKkkfG8np/SnRoFiCDp7jNQyxDJGQcHpnk+9XG9hbkC/MHI6k53UEq6rkMRu4wOM980KvlDAyATmk3HB67c4HpmldhYicBido+909qkiQuzNjeADkVGzeWOSSM88V7j+yN8MNI8c+NfEfifxVax3HgrwVp76hdxXE3lxXNyUJhibHLcgkKBglcHOcVN7aoo9W/Z7+G2o2X7NWpWeh2Ml141+ImobX3MEFlp1ucNI3cAHcuTgHdxyMV8x+IL+TUdYvCxCyrO6OEbcCwbGQfTivpTQfil42+JfwM+JOteHrW08JeHtDwLvUYWKNOjsfLs4iACqAEAgeoz6V8qTSiN/LReMZB9ffNaUlZNsltkT53MrjjkY9DWZfXKpG2AFbHQGtMpsiKsc4HBz1rm9RBMnJ4+tJ9wuUbm7aRhj8qoS3LAnn6irGBuJP0qpLHlzt4HrWYxouGXocc5re03VQsRSTPqD3NYaQeYyheRWpbW23APJ68daQG3/AGisYzlSWGCf6VRnvJbhEjAyi9D3pbaxDycj5R6DpWrpui+fOQyb07gVSJtYr6PorXEys4cR7gGKjJNekabpwsbVYlZVB6BuxPv61TsdJ/s2ESj5UXG5s9D2FbrMHRZsqxx93H86uMe5F+xHbWq7Zd5GYlyD68/zrS0C2j83fJCGBBGCQGLds57VmR7mBaQgA/w9s1s6VbK6s8sgbjp049PerdkNb3NhbtMi3CAN7Dn6GrLW7w3GU2tG69xwnr+NVR5FqkjMGeQLlQnb61oR3CxqGikEuY9zIykc+n/6vWqTvoQ7kflGEytDjMiBCjc8Z5OahEESSyqiSRLkdRnd/wDWpIP9JuJl8wqY1ywOAGyen4f0q7HK842Kyuick55BptAk3uUnXau4AxoF3BlHf1qKazRrlGlDXD7eXZhg8cHj0rRtyq3AhCBmfuf4feoLqFjcvDGSWUlgwXIwOSfpVWT0B2GC3itIShHmhx8mONtUo7edN8gZBsYbju5x7YqeVTJA8rTeZs+XeOAvoKeWYw5ZULHGQeD9RT8gVkUZFQKXDAuThh3p6pHPaKw+bYrPtHG33JoYqzBNvlr7n9aqxWCl/KSYsBncmc5Hv7U7LqG5WeQFAWVtoIO5Tgn/AOtTMRXMUiFgiP3zyvoferGpGWIAHaTwD9KyLmLGZAw3enc0naxaVnc+yfAnxk8M/HD9mSbwZ8QHbSdc0CInT794yqSFfujOMDOMZ6Yx0xzq/Cj40f8ACHWWiaT4VsFi0okNaxOvlyardE/vLpupSBPmO7IzgDOOR8EJ4gkik8m6lP2cNlY3J2A+pGfauvh+ND22j31vp16n9p3sYhuNSkO11gHSKIAYVfYY/wAfJq0nHSJ0qWllse/ftRfFjS77x5FN4fvpr+3jQm6v3YiK6ucnc0Kk/dHQEcfL1PU/OGoazeeINYF580i4O4e455/WuW1bxbPqTpFLczX02APMclzj61saDpk3mr50ifc3ny24APTPv7V2U2+VK5E5WR0WnWjXcjXBcRR7cl+34CtC2Vbl/LbcyqhCc4z9aZZ2TW6Jv2zgnhQCF/KugtdPgltis8oWZl/dxxpgDnvWr7s5zEBW4RYIUaQgcvwAfUEVp2GmywxLvlOSckkdB7VM2k2miyskEqS7QRuUHB9cZ5qBnkVU8v8AenOCZDjFVugvroXL2Azoh+0AgMMLu5X3qw0EP2Rbma5DlZBEsSjBb3qu8UU1iMLHPNncz4PAz0HrU9zuECIgAOcBPUnv7ChPoStGWLS2UPKAfmjG6TZ1GegPvVG9uJrqFmKFWRSAoGcD61Vmjm067hmkWQrIrLtyVy46Nn0+vWo/tc0aPkM2/wC923H/AAFaryJbtqMjvLxXgCuQGG7acFY/r71UMULX6bp2tmIJZwMgf/Xq/YhhBJIcSog/49wOJBjJP0GOay01qwmk2PEsZOeAefbHtVCXdEu4RuZDK4TOWIAIK+/vXlXj7w6wuJ9Qt0wrtvMY52/SvSJ5FMLRJIsvmghlHfv0rn9VLskzyA7EwoU9z/hWMrrY0i0eeaPfefamGSQM7KUXPAU54I96ilt/sU22Q7mU4IAAGaS8TGpSSRqQScnC4FW9SjXUbdZ0QySLwxPBx2we5rC1ma6MRZG8tlbaxIxz2NPkt18kjGR1Knoaz4ZPKkI+ZVHZ+WH1q+Ji5G3AJ688H3FO99BW7FbDQELnhj0J/kaa91GQNzFe2JVz+Gasy5cLsGcDDo5wCfUelVrkIjJGqyxkYGxwGB9eaSKLWm2ypEbh8KHYDC5NaEJy2CynHIC9hVaA7EVCGxjPHQVPbgNgbyfRjSSuxMsNyp2nnFV1jQxMrKCT1OOalKKgLOxZenHtTZXCsEVs5HJP+f8AOK1u9iNhIyUADrjHANPBDyE5wf0FKf3gU8nHyhccmnQgCTY5xg4JPY0k2FtRC4Xlj24460sR4ZyB6U2R1DlFUtzjI5FIkQ5zlQaaTvqDGKwVC74bH6UodT/CM+/bNPZY8Z3YbPOR1o2hP4h75HWjcfQYi5GQNvqSacwJQjkZ4LUrBMIX5B646VG0xjUY3YJ7jpSvdk2aBGZXUAgg+3SpHbn5WJ46e9NCkHzJMrnnmmSSDORyeozUvfQpDXmZtse45PIxUDuyTAYGOgKipVB3M7LnIxwcUjyLK6lVwccinZsehE5YbiFIYdcdjVeQs68H7wxg9DVp5PnLbST0I9TUFzjDbeGA7UmkmG3QqXRMKIB8o746VHaF2HoDzn0qG/lzAVznceARViziCwKM8gdKhjVy5FOGbBzgcgMMUxiATg5bPekSEMQfu8fMfeoJCEG5QcZ5JGKEG2o43IEQ4JIbv3qlPIqMcuC3U47CopbsM2GwoHSqEt4dzHvS0QyxNdjcRnK44z2rPluyxODwKhmuGZWwTk9qoO5H17+9NvqMkluycjoM8Yqo0hdiCaf5bSECrMNkSeR3qb3ApxwMT79KtxW+cHB9OKvR2m1RjnHtVn7LgKwBwPWhJsDOS2x05xUscG45Zfwq4kOGO7qOlSw25Ktu5BppJiKPkEkgAn1p6Wh28jH1rWgt0YfPkN6d6f5IUY7e/FCQGZHaEZcjC+vrUgs2+8MFTzWjFbDkgBj2U9qeEUJz24zTaYX7mctq33hwR0qaCxLNk4J9z1q2oRUbIzgY/GlDHaG6nGMDripsJkUdmWkZcYQDk5xUcsfl5BQ4BwM1fUF1AOMqORn9ahCqwLEkNz0Gau3caKsVuzBgAD6jFNktl2fMoz2x2q2iEgEZJJwDnpT2tTtwGGc+tT1shmU0IHBHUVH9mUtlRgY5rZWzRSMtvPeoJbfHQ8dKbQjMaDHHpUT2+T0z7VrG2A68j2pnkh+MYbsKVmBmpaDOe9SiyB7Z71ofZ+4OPYjip47dsEjB4osBmx2YwSAfrU0VljHHWtWK25ywHTGR0qwlkPMUA5z+pppBcyEtBGRnOW5q7HbhMZzk98Zq8llkKx6AnqKspb5UY5H86SV2LfQr20TbUzt2g4rVtYCr8ZVgR7YpLe2C4+Q8DHFX4AsCqzt17etPl7sFvY9s/ZNZbTWvHYdgv2jTlhDMOhALD8SeK9l8A6I9zd2N/sdTDxNkcnjkY+v/AOuvJP2UsnRPGcKRl1vLuKE3JOTFtTdt+pz+lfT3hfR49G0eKBeoOdzdTnrmvlsRHmqyj3Z6lL3YWNVrqCG1ieb5HRs4OMkdgamv9Sg1vwTes0O4SOI8nohGeD78foa47xTqaS3kccJO8ZZj0AqTw3cy3WmanZgMPKCzfUFsYHrya1X7qyRajpdmvpFtNpel3t1byxzWfksmIB/rPY+nY0WUscvh+2i3mK4EL5MfXAGQRmuV0e6uNE1C4sjva2mO4Iegbv8A5+tbJtJEeF/N8oSHyF+XOSexHb61je0ry1Hyvdl6016CC2s5Liw3Wl7tTc5+dAxwCcEZ5xWdqSTXt9PDc2xiEeY3DHoOgIrV1Dw/d29pY2sIBeM48uXCnywclhnrjPWqWtrFaTtCAVMrAzS+ZuUY4BGeme4q23sjRW3TOdvtLWzeOVZknGPuqCTj0NZUEkkeoXU6pt3KYwDyBntWrf3E1jePEjlmB+XHTOO1OsrcWtjIskIMbkuxb16k1m7ltNlaS9KwKoHzKQckcCug8P38X9jvb/Kw8wyrnrz1rAvYIltll879y+CABzg9xW3/AGQLO0swkmYUhy5CfMM8gn8Kl3FtuWZLFrv7FPGC+x/OyPm4xjin2ui6nPq0d48QgxIZRJM4QH3ya1YpW8M+G4b4fNGAsMfQFtw64/WuK1LXb/UwxkmM4P8Ayz4AI7ilZuN7i+RuyaZplussl59onugT5XlSBY/fIPJq9o2u20Ufl3TT2XlkhTCgfzOOAckYFYOsy+d5EkeEjSFVkQ+uBkfnVKXUreW1ZJAS6yKCynGCegq4pJIVrnT2+q2kOozTTrIN0eFkRsqzduOwqvrGvy6jZlY5XgmicEOp42+h+tc9DqAF+0DApGy7Wycgf/XqpM9zLZ3J3MPKbDsOuOoGPpRd3sNRR3Ph2druO3iZjKobzPL3YDN39/yrEsdWutP1i6mu7g7YrgbT1WPJ+VRjp9KyfhwZdU1O5sUwbqBfNtg8m1Tnrz2wB1p3jazm8P6lHYWp81ppYprjzBna+eFz/UetYwnZu40raGpqNq9ve3aKd0oJyu0EA/T8c1V0iS8VJraPyyk0mJpDwUOMjjoOK6LWYVv7N7mViLoDHkquMgDkk+xzWR4bjBtZiWwJQZY1Jxv7ZA7jpSclKOovUuw3Ba8toIpUWEviVieo7nFVb6+jje9gjcbEkKLJ2lH94fn+lTXT/Y/JmuT5EUjhEdfmzms2+ija3gDoEnM75cDgoehH60k+hcdzF1LUVluYfs4YbGC/Me56mo5opEmkXzX4YjjGOtXtJ8MT3Gu3HmBfsqEOpDcP9T+FdFLp2myyu5FwCzE/LCSPwPeq9owcrPQ8x0m31Wy1i3tZPtN8ZDllcbo0UD1/pW0Ljf4kWa6QOylh8o3Ko7cev8qs2evXUNxH5jo1xawHzIS5VWTI59zwPyrHg1yQapFZW+mIktxLvabDPkZye/pxz61pcFe+xS8Z2l3FeTwqvlrEgd2z/wAszVHwCJ/EWrXGlXF3JDpUMXmrLLI3l57c9ST/AErsdWsdG+ItzfRaPPdC+ODNEJctKAPukdNo44AHSsWIXvg2Pyda2QSSxGO3j3ghcnGfxHanFpOyIvfQlvfF9n4fjNrbxG8WFmJfgIXPcDr2FcFYapcatey2hZwZ595B6BPTNaWp69BNcm0lsUmjJ/1yjDZFQ+Hntp9QmgtbYo330MjliFAyRkd/enZ7MpWS2IdK8KvZ+IL84SWwcHcN4BI7D/aqrremzQDy4lMcUH3BuJUZrqhex2N6ZrcxRMkfEW3JZj1YZ4rI1y0uZ9Gjn3Jl3LGNTgj1NY35WNO7uzJ8P6gts5id0KAFiJF3EkdBmpZWEuppNcEtE43sSM5X6VQj04pbssfyyu2Aepx3rUujDYwyLJCZDtURkNtC+px3q3rsW11RkSTrDfefE2zk5kUYI9MV0Xhq+ur+VfMnlkuwu+CaQ8qR0rnIWV4/niJRmw6hs5+ldj4Mvre51WPS0tY4xFDJKrSEhhtXOCfwqVcJbDdO1HWrC/it1vZbaC7mAuhbx/Kyk5Yk4z+Ga2zdS6rfyRWHlG7iXaVm+VUXPUsO56c8c1zujarNp+qXl2bl2jVWREVuCT0PpgGpNL1W3077RJaktJcJtmlfjPOcfmK3jNbMyle17D9aS90jUVt9RihaWMbtiAY56jI61saNrFlHZlntAtwTuV1JDqPT3rLstSN/bXEU6xmJTlWYfPmi3jiklzuwqdWYdu4ob11Etdzpr3xFA97CfORZyAu2QgBs1reJpJCLG2a+nSa1QGERgBMPg4yOvX61w+qaZpetanaJHKFVpUJkBzsOeBn1Ndn43utQivLi2nEImtztgC8DAGF+nFapLczaRe0uCY31sX+dLd97FlPzD0zWDr0rTQ38chYSzyEgY4Qf44rs5tVg0iy+zRb5pBYoyNgkFzjJz+f+Feca1qjSKr7QGAw7DofpV7Chq9TPj8xbCWLBlSRNrrnlqrXtpHaWtsxtmiG3ESk4B9j/AI1ZtrmSbd5UXIBUs3y7SaijMsdtLbyuJgB8jtk455Iz/OsPKxo32JrRv7Vt4BPgeUcBS3HX1rS1DVJ/P8iBjAluoJLthOvUVg+bNatYWVuqbJJ9xZDnAxklvTp+tbOtWkOrlR5jTCZ8SBl+UYrRPldyGO05XttMhfz0W5lkdpyOynG0Z6HHPSrVvF+9NxcSRvErFlwDhlH+NVoLBrW6tkaHKQtuCDkOuOh/Oq2pTSXEEsUY2gsMhj1GelU5X2JJbqHNxJcOV3u24Kh4A7CszVZt0qhwGLDIx6UxLuWXUJUKnAIDEDp7VIwF3dorrkrwrDgZqXaxdrjo2WHT8yjc5JJIHNUpYWmtGkUFOnXr9KsXTNJhcFV55PtVfeVgHBI6Y9Km1tyddyvYoS0scxBQqThj1GK+a/jj4CPhrW/7Xs0/0C8yxdBhQ39M/wCetfQMl8W1N4i2Bng+tWbvTbTVLBbHUrdLzTkVgYyMLjHOe+KqlU5ZXRMlzbs+M7G73kb2IZa1opdygkjB7561ieI4bWz1i7bTlZbJZWEYzn5c9B7VNp97uVSGxxyK+gjK6uebLc3FH3sg7l+62eg+nekCqknPIPO70NNilLBTnqOcU8lSuwZZs9/StUyBiqylmbv0qIM8pZju5bv3FWJCQCD8wzUcriOIjJIPUCnbqIo3bYLjGADjk81kwAz6gi8NjuKvXB2sSxODziqujHzdUYqMkcYobGdOUaPAPVTgnsagcrnKllYZ/GpZ5GUbTjnrTTIHI3DCkcHrmhREyqB8rdQuevpSdcdenGeM0SuD94kDtjvSMvzZHPbGabBCKpbbuOVJAIPcV9N/sr3cfin4XeJvhZHcx6Ve+J9Zie41KONJZfsy9F25BPOcDIA9ea+bIm2DJT5QM88547V+iv7H/wAIvD/hL4IeC9V1mztUuLm6m8V6xqL2mXghhBEURfqyllztHA54rKUnFaF6W1PAvj7rehfCH4UWXwO8MXRvr6HV5r3xLfeW6lpAf3afNwOMAhcj5Qc181mXzZAoHQgA+tdP8U/Gp+JHxE8V+JzhY9X1GW4jRV2hUzhQB2H/ANauKdm8zk4+ldDfs4pW3Itdkt077yoOQvHHQGsa9jL4yOgraePy0AU+53d6qkQXZ8suIZc9TyDWN2xnPyrtIBA5qpIAm7BOT0zW1qGnPDnI3r2IFZkVk89yirk5Odp7VLVhlrSdMeQK23lj3rqrHSAr7iob1PpV/RNERYlaQgORhV9/eung0VUgG7qF5Ycbj6inFN7E8y2MC38PLLIrAfIeoY4GP61vaVoqRFjtBUdNn8VW7W13xbdu0DrnittkQsHhjEcY/gz1/GqldMSvYqzWYmiRGhKRDlk6/jimQqlvIrxqGUjABHHNXHR75/LI8tQMh84/CqzTxqBEzhyBtyBjbWiberJ20IjgTqSBt757+1bkFrBHCXRHBHILNu6+grLtljVFBJd8kFgOK24TJLaRkxbQh3BgcFh9O9T9opyJk002xU3AwWHyk+/pUl20Wn3xhZCZCoyAd3GPapJLxQu9v3mWz8xztHv60+G5e7tWdYSvdcpjcPXNa7EO7RE9pFEn+kQoq8FDjOfepobtw7tuQw8ldox2qUzvGViW4MisoL56ZPYVGywR4whY8nI707aE3bJQscYyH3uQCxIxz7VDLcyKZ2gZtzjLLng/7P0qrNI05y4KKOWA7CqymPzUEJRSmAolO04PvVcoKzLT7y26REXccneD6dMCiKS6a5V5I0lzjmT5QfarCXUT3KlplU8/Kev/ANekiWG4ujFJN5ZP945yfalpa5WhnywST3URJQLnnehIHNWhuj8wj96cnc4GFFazw+RZeQDvAc7Wbq1QahDcvpscZlVlwQqgc598dB71Kk3oxLU56R45bZkaIb2f73cVm6hp0soVjAYgwG3cCoIHGRXSQ2ohthEwB8sFkYjqT1//AF0620+O6gFxfySJGRlMMfmPTj2puLWxV7bnnjeFhO775B1+7nnFZ58CC93KmwEHqSOn+NepQ6cstqZEyP3gxEMFz7/SprewF62w2qeapypYYIx3rPlbKucPo/gtLMFzgYA57/hXS2ujWyKFjQ4IAJZcZrfWxZ5mcgPjhpAMKD6VJLb+XEZi6Ls5Ix94e1Chyieu4llY+TCj8oy85PB4qu9y9y37tGEgOcsMZq0LtbrT7jDN+8UDGM5HYE/56VDbzPOGSKMqAArPJ29cVaTSFbXQb5bRQgmaNpZG5jAyQPeg2YjjkujAywngSION3bmrBnI2EW22PBTLDr9alvdTmewtbRCWRGLbQ2AKaixbEVhpLtAwDNCkX+tljXcQxGRx6+1S+YftCb5CQuPnxzgdx71DNcm3iAt5JX3n+7ge+fYc81Uv42wjRy43EBQGwXI65B6L71WiViLsuX002o7I5JZJomfOZCGMY7c9T9Kyb6WGzieOWctKp4jVSc1bN4LWYZbEpACydOf6Vl6oiTmWSFRvbBAz37tmqjETVmF0f3akODz86e3pXmXix5v7T8+MvExY4Tg4HpxXos88YggZZCpjznIxk+o/xri/Edu5c3CxqkTsWUbstx1yOtJtpFQRNpOrw3NtEu7dcfxHOcD0/nSajeGQyYWQRIdwV+ijp17muHkvLjTJ/MiAAY7hzxVw+Lrm5gKuqbWHAA4OKwdzSxXuYGhu5xuJDcj6Go9Mvp4rmSG3chXjI24z9agur+a4lyjDeQBtzwR61bsg/nxyNGquiHLdA3sahvWxVio8LKMDJwevU0schKvwDt6qOv1FQrcspPOdxJ54xntV2ERTKAVZe2e4ofmLVEEbq8bIrBickkjkD0NJZxvJOE3EDsMgg+4pbpTEuSQw7SdCBVuwtwqjIG5/mY+9JjTLqqm6TqCoxtzkA1PCeF+QAdm9arsemAWJ74/rVhWaFdq9uAD2q07CY2eMgqqKoA4IqJ7YFhvdRk55ORUzuGUAc54NEkgiiTCDHTf/AEpN66BcFVkUYYspolY4whxu60w5K/MCv9aRd0rAHCjA71S01Qnqx0TsG2KASeTSEtI2eQBxSmNVbKFlySAe9PZlQ7WckEdj2+lJydxKNiMsyFccoRncR/IUDCckc9hilc7gFyduc8jmnzXHmsuQTtGCDyamVxWFLc8bSp/vDmowfMk2Iu5ugXPSmzs0kiktkgYOT0FMWZ43Upg5/iBqkx2uSLIGwCcYpnmbnYsEx2AFIwUSgspJHXHSmTT88DC+/Wi4WsLu2SSc7VI4OOhpikhjj5TxjPdabIQQo2LkHdnPWoxIpc/wuDkgHijmsNNElw7Nkg7SffiqdzIofPIbHPHWrLTrtbI4HBFUJpVVm57d6lpPUdzMu5meVU6DP3a0vMKICi8dAfpWQcvfKR8vfArQYbgAXIJ5qZD9Rz3borEMcjjr1qrPcyGP264zT5QijggZ7mq05yoRcnnrTvoBTmkJHtVKaXn6dauumVxu4J6+lQ+QCTxn3qGUUZMjIAJzyKPI3Y5x34rSj05ioYHFWYbAKnOOTwTRYChb2Zkbj8qvJAqjBX2q6LUKg2Bs9z2pWtsEZB4OcA9aBXIodiqwYcA4HFPaVZRs2AKOmO9PKB1Jxj2NJHAS2QMY7VdtAKyRKGHJ2nvVsRBsbRgds9KEgLr83HPC96mVIhHuLEOCcBemKWgiNSy5yAB6U4AMTnkMKcUZtpXr7jNS+QMKufmXv6U9EwI0hJYqmMnjJHaiRCARnBJxgd6sLGF24zjpgU3d5c3Izk9BTSYXQyPKSqWUBcYIpMFu4HPHHNWAQ8pLLsGOADkH60mAAeNz5yc9PpTtYNyLy2ERUdcZ96bFGRuIBGOKmy0cpySzOc+wHtT4lcM2CD6Kx60PYLlZUO4EdxTifLULGAo78c1N91h8vB980+WNQMpx+NJLUCkYyjkAjkZz1/Co1OGG/PPJOM4q6+1gq4C88ADGTSFAxUFep59qH2GiuI28ojOecjNOCLtDHhugHepnjQpyeQCcg8/SlYABGQHgjmnbqG5F5Y/DtxzVu1iUDGMg0ixpnduGe9TQjyVbJxzxnmk0JMlEG7uM4yKelsD1YArzjvUCORJuJwe61qeaskCALsbHJ7k+tDvuxW1IokGQrBsex4qbZlvl+XHbtUglj3bMYAPerUGwbicZYcZ7U/Moht0YOoyvXJLcmrifcJLZOeCByPp9KWKMN91ufUdancJCp6AjqKl3e4J66HvX7H8EFn4eu/NQFb28llPPIZflXP5frX0cbwLHKzvsEIMbIerEjORXzv8AsxRi28F28zoAszyyqAOpLHB+nNe2+IA9tplhKSZHnkcEM2AMAY/nXyqu60mj0qekTDeZm1ESuhcnICE557Vv+FA/2y5uI8AMghfA6EHI/rXObw8rDBVwMg9hXReGZV0SwV3KN9qmYFnJBZjgBfTH4d6mcnJ3Oh7aEniS1W21gFIxiRVkQn7xz15rWv4mXw5BfRxeY0GoREogJaQe49KqeK5VsW05vL85pXwdpxtBHSt3RZhPpt/agGOSNR80mQwx6H6ZBo2auReyuY/inxDeJ4z1C7JMD+THFHA3zpGNoB59T/hVPUdcgutPhSa181sYk2HBx6+5p02lz6ssO+6VIbhtqSHnnB5LDt2yaw7u1l0oHdIHY/Lu9D2reTTV0UrdDeS3tbu1guo4lK2yHyXbqwPr6n3rnrzUTIkyBmk2sAAT/KuhtLhE0++VrcQLFCrkjqFOBu9zk1i6Vb2rWU05TznC7QX+6+e/txWVtL2KWm4mkWEmreQZInaCGQiVQQvykcc9xnmuy1LSxa6RcSod81yIoB5hP+rBAbr7VyXh24uf7O1y3sI/Pu2kSVQ3RUwQVx3/AM9a9Q09Q2n24UsZvKAOBkg45IHtWGvMrkSd9Dmb2/j8V+GZ7SytvNns544kYt8oCqf6Y5rjbDT389luCqNC+GUD7ua2fDTz6HomqWvmFAWLyF+rbWxj15z+lJLFbwQwSRQDbJKNzPk/r6mtZqytc0WiGeIvD99pn2YuqGFgJUK85BHeuTn3SXJ2r15wTXbeMtVlvI8x7g0aBQoPYDFctb300AihZd0W4scr3PWpatHfUa21J4zFCiBnWI7RGdwyST3/AJVPeRfYNKPnktJLLt3jjoOBj8agubF72KWU2y28UoHKHKtjvz0rQ1qza70eyJlaQRyZO4cqMY/GsotcyQ9hnwuhaTW9UBiiMKWzFmmAxtOd2PU44xWZqPin7V4im1IRJ5KssawyKZCVUY785wPwq54E1CO51jWdItIVu7n7GZLYsMZPO8j8M889elc/psX2i6mMKkxRgtuznBz096EuRybCyvqdne3DX7WUlvuMRDOw/izjofYUX8ksfh7zI0CmS6TbKOCAOq/Q0nhaCSHSlNy4Eq+YzADkZ+7z/TH41Yv/ADLnwUZJR8skrSCFDg71wMj0FCTZN7GZY3k0L3KPI6I7gqwP3AR09Kl8T2ky6PFEqKbmIhst/GCap6lbI17DYqwPniOSRSc/Lwa19buI7yRFtCJ7eGPa0uSSm0ABTnvS5HfQdzQspYX8L3KqqzOSkbgEArk+vr7U8adsAUySIRwV29PauL0Ly4PEQuXUGKNCrxk8MD0Of8mthgxYlbqULngZJ4/KqXuaIlpo8Q0fxjFPqk8+ro0k8sXlRyY6Ek9R0/GtjW9RvNC06OaElri8YhFGBtQfxZ/OuQh0uW+1S1jaAqpcYyONw9fWvTtX8IXmqTzPcRIDBEPNZGGAMckL2+lat82po1ymN8Mbi/Ekl3G32Awkxidjs3Hnoep71H45vp5y8epTS3V3HJkTTNubI6DPpVD+2I7praFWEenRMCCucNg9f0rZ+J9g11rcmoWQRrWWFGADgkHaCM1UnJR0ErX1ONggQW1zNI8iRRxgRkDILnjBz7VL4WKprEYlkZkVOTF1HtVX7WILCG2dSWZi2Cav6C1vaebcuSvyFVb0z/nrWfNzO5pJFvUbtJvMBb7OPMwoI6D3NQyS4uo4RN5yBciTJwT3wKjeV5ZxFFunIUEKF3f5NF3ujvYEELRuVHGOd3r7UPa5MV0NO5s7uS3BSSNzECV2AL/+um3ukTXohSS4EkYiGWbg5A5FaQH2KK13SRSCQbpI3X5m9qw7jVL2SaWNodhSTbHxxj1qk3a5O2qIrPQ2nufKSJxsXd9cDnNWtM8PyMmoywnfPHal1Xq20MM989DWonjIaXuWKztpZ1ix57qct64GelV/DWtC51KZZrOF5rxSZGDFMpx8vHbPbjvTjC+pbk7XsR6R4dmn0iFbhWCOAxaIcewzRcadKsePsxaNOhQdB7+tbOpK5u3IIeG2BWKO3JABxjdzWAdRluZVMjSSSKdpHoamUYx3epLk5FlrWH7GqROyTBuV42n8as6PpzwQ3Ms4dg0TKABn5v8AAVO+iTPp6zeSf3rYQSHAb2JrotFsLXRZBBJKVaMr5kWd789cD8fWtLJLQzb5dzm/hz4Xk1XxHGZo2OnWjLLO/IQjOcc962NV1eSbxDqNxPMbjbcEqepA4wK6bVdYGm6sunrbT2ujwxkyLtKu8no2Pwrg1ke5Pmthn3EuU7jPFbRskZqTk7nWXV0smnyJKQs1y4PnfwomOn51x+t3MFpbK3kmVEfGVJCjHqOpzXQaXKZrVxct+7U7gV6KD/WsDV7gebdl4f8ARVfZEG/iGOuevXNJu+rLSdynbaxusw/lwrvOBG3PpzS6i/8AaYllWVZNrbQY+MgD09Kpy2cS/ZUhR5S+S0ScbPTJqCSY2eIh86gn5VGck9ahyvoPl6l62tEk0qKeC5APmbTIFwH9ua29DnlSF1mQKEYkOowMe/vVKzskm0qFIAYdlxvWLf7DJz+Fam63tLR1m3GZpPlVRkAY7t0q4K3oQapux59tIYkMQI3Ohydvf8a568nSznkJUHzXxGh+bbnv9aS11m4lsL9baGCO0QhSoGXPvmoILfzLKO7utwlgHK7vvn2FV7vQjZ3Ofmu30u8uQ0qMC5IUZyRxzWjLqlrZaa1zJAz7ycEOQFPrWTq0UdwEdoZCm4FgvDCoNVt7ye0hEFrILdM7nfj5j2xUWs9TbRo0n1qK6j/dnbuHJLZB+lRtMBGGz+7HBz61j2tg8CozsI88AZzW5YW8b+ZFJKskbAMI3GAv0Pc07Jszsc/dWjPfwlDukD7jkdB3FM+KXiaDw58OLmSF8X07+QgHXB759q6K5+zQwNKIyswbHAOD/gP8a8I+NmvDVdVg06A4gtRuf3lP8q2o0+eajYzm7RueI30PlqIxkqB3NZ1tcGCfjlT1rbu0yMlRk9qxLmJlbpjntXuWsec3c6ayu1cg5JOMVfjlXc2Dk5+8RxiuSsLto5MM2FrpLdgyqDjDc5oRNrF2SXccAE4PQ1Wmk2sMjIzznpUoTcHzwV9+tMmGcZXA7Crsu4GZfPheR17+lQ+HoN80rocH1NR6lONp7DOME1b8MxOLVmHJJ59anS+4G1MNwAIJAUcnv+FRuqqSq4KgdW7U+RfM2lQHYnG7ODioZZCgPBzVagQNuXJ4w3pUpOSBjPTOe1MxtIPOB6cg/WnIM7iSAeN2OtCtsB9CfskeBtKMPj74oeJbEXeg+DLTyrG1dQIp71xuXcx7ZXBGM/MK9Cn+K3iP4p/sceNbzSIx4Y0DQAkN3NCzeZqUsrkCBWwojRAw3AZPAAxmsD9mXST8Uv2edT+E2mXCWeuaprh1C7upDGR9nQDC8nJJwTjjoPWsj4uahovwx/Z98J/CLStRt9Q1m61SbV/EDQI+YSpwiMc7QSOCo6FegojGm2kldj1a1PnQReXZ28eNpVRn26cVXVMuxzjnp61a1CdGGck54xiq0eAAOjZ5NaVJc7sJCSsGK5yB3rJvctJ5gOGY/nWhcFiGCngY7d6yb5281cnPOOKxu1oMsQ6g8PDjzEPBU9vpWhpNlDLfiSMnYQMZ7etYij94FjBY9/WtjTJJ7WeMgBYiQG9PrRe5NtT0zQrZYZASgCfxY7fStRY/tFy+xSqZyMnOR1qLRXt7wQIjCbcpZlxxge/etNLSNbnzFldGzgAYwBW8LJGd9RnkrbxpLKoaNxlQOePenpibYwJ8sk4UdvrVyVI7dMId3s3zcd6SEoE/dDyyoO0HufaqSW40rFS4k3XONx8vYMY6ZxVNpf8AlkkaBjxuAyx+tXpAVtmmZAoY8gDoaqzQm4YbMDr07Um76D3dy3plmXtvmkCYYsw9a19OtmQg7Y3QHqT0qtotuYIyZZ4olJ3ZkBYPjsMDvWpCQs7O8vkxyDOD0I74ApRXQEtREMd9G0hhaTJIOVwfoB6CrMMMrWYWVjIiKcRtwM+n0qdW3xpJby4hjGflHJqSe63xRszhEfgB+pq2lsJtrYzzbxzkbEWIHH3ehpjxiPbGM5AO5s5/KrTzG4sZLfyRExbhhnPpUMFlIZhFnBjGW3fpzTbI5kxkki+VuUByeqOMZHoaYIrX5gxbcqA4K547CrV9ZrbShhKsjMBuCnIFQxLliGVXAwWkXkqP5U00h36sznnTzlMicZGMDBX3FWxbRqNzTY3ch8YxU76cyzebgAepHb0NOmgW+hhiO0Pv6E/KFPr6mm5Duiuc4AV9/OACePciraL9nhYzS7iDgbQSOabPZSxmORAGBfaru20Ef4VPkwyLvClW6n+6anmuPVDLmylSNpMFiU+XPepm0+KWzPmlZJcfuwOFU9+KjtJRNNKfP82P+AChB++3ngc4DH86LW6ktrqFpbpA2JHyqjtxk+lTXzW0RDpOMFfuYO7PpUFx+6hWcMpDYwgOeD3FRYuAY9kUZtiSxLN85I/pRZPUe5Ztc3sbRlCI1Iwig8n+tQx28iXbCdguAQUcZKn6VbtijCNhIVmY7jtyMHtiqkmlyNcOZH3XLPn5nIOM5zSs29BXG2yIoO1CnHzFW+XHqBVy2iijKhonkZ8kBXxn0zVlxGsbtEiYQDdg8H6VlSGSOMyJO/2hPu8cRj0+tVe4r9i00ckWxIpCzBi7pydx9MUothd/aZnKR5ySrHgf7OKoCeaCOMtJ5cgOdx7fT3p9yWtPLcpvXg5fv600mlcXK5bsrxTz3FvI0UpjRsCTPQjspH+FSNaXGoSSxqoWOJMyNJyB9B1/CkljtrlhMhMUjD5FLY2+pAp8YNooZJXd3PLE43H2z2od3uCj5lO/mjEfkORI2Rul6gDsKzLmaDmBHZCOGKjn6GtS9jtwEZyG3t/qhxx7msC8fynbygVXkZPOB707JA77D0lbz/MuB5qngebyPSuR8dXgsrFJl+SVZQPqvpVvU/FlvYWojZhcSocny2xn8K4zxN4kXxDGgKbEXtzg/UVDk0XGJYmSHUIxNHt2k8KOqms2fTpIsnbhm4HHB+lU4DPasLiB9qoQSRVxfFsZmDz2gncHJbOMH1H+FYc3N0NLDrbSzuSU/wAH3QPWjVdS8hZIJALiVxyV4wKzr/xOxD+RCsKueqZ4rGjkeWVXJO4/xHrRdIVnuaCyF+pO0jg+vsato5gyAfl4JUnJ/OoIFAyDjJXrtyDmrSRFcjK7OxRtwP4dRSKJQwnZUI3bz8w6gitWMFFDBgD6Y4rO044LlcsR8oJ6e9aMarJyWPzD8qeiEiyjJLKu9sRhTwOOe1NKFGJK56DLVKUFvCPlVskHJNMuPKlIRdwb1J4P0qrNk7sYVVtyh0B6YphIc7XLBF5AHTNSMY+EVW8zOGY/ypJCAcAEH1FGsQSuKjNLnAI57jFOKsSAcqw9u3ekR1wFlLhSednJqPaWkKoxbnrjtU3uD8ywDhMpgupyC3r25prhtucA96cI9g6n8qTJQHJ3d8mmm7BYYsblvlBJI6Zpu8rKuQSO7A45qfcQgZRknnHcVCJWTft5kPBqbt7DVhWl8kgNgbjgcZzTMk5DAc9jwRQp2Jgnc3YGkG3LBgfm5ODg57c+lavYWwO5K9BgdyagaTCtwGzzins6qWBBx65qGWXMYJUHJyAe1Zpdx3uwUbckrkEc471G+CwYqQ3TJ7UoZnbEak7eoxTZeBkNnPGR0BoS6BbUaZlK4OMdN3qaoXRLk4yPapzKGTbzgHgkdTUUsRGRuGfX3oWg99zNQFZwSd5Pc9quAZ5JLZHQetU48ibB+6PTtVlX2sBxjsT3rN76jHmHJwWGaie1/Id6ugHIYj5j147VMITw5HA/hxwaasL1MmO23q3AAPftTlhVRgry3A4rXWLfgNgY54GMUrRAkYxt5GT/AEqrFGcIsKFAqTHmBRtznr6VYGVjHQEfjQcKx6bSQMg4ppWJuQ9ZCrEqmMEjqfQVHEsjv2BPG4n0qaQDy27EdOck0kSAJhhyfXqKErhoQomAFYjdyQepqVc5z8qDpkdz2p20KeBkD9KmVflGUHrgc/SklfYTdiGNWLkkEEMDuNTPEq7RtLMenYD605XwybVyW61ZCDjIZQwwVPem0F77FZYgBjcE4p6RbME8nvUrxZYZXdntTmiA5I2j0UVTSSC3chTCyNuG1QeM88UjqWbc3CHkCpRCHXLjOSOQcUQoxgYcEFs7gOCPaltqOxAqBgWKjaDkA1KVAGWHX0HSpJgGlQgBCeAOwpib1U5YdwcjFOTT3FsQ7mOGUjg7RntS4fIKrlv1pUhCqQcn6mpUG1wzEY754pegJkAjaNt44HTmnb9wB4GeMVJJllbd8qtwCKjW2BkOxjsAAGeue9Fu5L1GuoZzlWAxknNB3DZjHI596slF8sqQDn1pgARs5J4qLIZCgZW2Zxu4yeoqaRAWUKMFR1FLGwSQ5I9iR0pxBVlYkMOxA6H3rTSwt2I0W5QAO3zMPWlVMOxb5+OlWYsHaWO0kdQOtPaPbyehPTqaUlzWK22IRARklVCj0bJqZJgh24JOOD2pyopBzxjmljXduJGMDIpPsO1ySOLOHwW9R71Y3AKCyYcHJakiTK9MEcj3pwDOWDLhcfLQvMZLDMVJUKBkAYJyPrUWoSlNNnMhCgI2fmz2p8LjY4DFyvX0z6VS13MlgYs7jIyoFA5JLAD+dYz92LY7o+0fgTocejeAfC73KlTJZp56D72cfw+g9q7zXro3Wk2iADyredm3qcg7h0/TpWJfW7+H9P8ADtnkRzwWCGSJP+WZLE7G/wBrn9a3tPdZdLubaRdonkScMB0YZz+eTXysJOLb6s9SC91GBLgD5JF3Acd811FhbJDFb2cu0vbKHSNkwdxHJ+tY09gLa1Fyy/uWb5SMc89K3QJrOdZ5B5b5XqNxA/xptSTuW3oX5tMbWrCOGUhXRtysOoPqDUxsHktxbQvtYIzAjPAHJzzk96kW6ktLIzuVy55GemTgfifSqWpJdaba3UYQR6ldRjymk58o5Gc9hxn2q4rTUnV6MrW99BDb2kCYWC6jWOZmOWjLNgf0rSn8MFZWElu4EDn5nH3mHHf/ADzTda0xBc2t0FCxGJG8sDAfafvD1+YGuu029/tXSVl8wEPlhuPU0OyaC9tjznXrt0u9Tadd8k9tHGU4AMYPAOOoz27Vz0N1NdSKsQOM4C/wiux8daSkFk2sEMPLgZWiXkMQQB79xXKpbMYrd1OyQgFgOB71dTRJo0jZl/RWXSNWlullRTt3TEjaCR2x6V3U1xHcaDpN/bu2LxGk+QkYIwc/qOK4Zppssgt2ZZY2aYlOwHHPpVzw7qyrotvZrK6RruaIOMHaeDgeg9axSjdNhJa3Lc92C5uYLeC3W4jVZRCMqSD9457nqe3pUepx+fp0YjkOwyhmVOgxg5qjLcZtWhjRgBlThuGHuO9WrFJDoMkUvzOMNuBwAD/kVo/dGjJ1CWcXfmyNkbcexrMe423VuPJ+XBJx3q9qGTkO2VHK4HejTtJe7lLxjzAV6Z7etYztbU06XCfUVjtoEWFdrOUfB6g+vamXerCTTpbdRsj2hQp6jHSpNQ0iawD5YFNuQmOhrF06UyW975iqJMYiy358VaXLugLXwat4oviZDd3MrRSNZXEaogySCucj1Ira03SUsZ9SWBhGrZCyAZyCeCPeuR0ENp/ijQ7wMY5YrlVLbiCA3B6V6GqrplxdRb0/dTshdugOTx6ZrGybdyXdSZVtXZ0uCJCJpIzjvyPWrd3IH8OaeLiCRkUFSo+XafX170zTo0mnSe3j3PLLsEZbC7s8/T61a8TMJ7TzVA3q6xrEDgD3/lVJJysQ3dmBaWzz6wksQ3XKoEidjjaAOOfbFZlir2VtepI5RLqRgyr0Jzz+ddFbWdube7W/DpcxRFUCOVy/Y+/0rFnt1t9FSO4BLxOWdxnnIGQfy/WtEo63KvZlrT7CCXeUG5tnJPpW7EMRoAgIwMHb1rnNLnt7eAy24coybo1kbeHz7/StFdbm2jDyIMfd39PasHqwbbPJv7cubO80ZbNkVhEzEugZQcZ/PnvW98QfEcTaH4ZkDsl/JYlbmOL5Bv3Ek8dTjH4d64q0ukeC1n3h2jUpwM54q/4qsru417TdPmiMaWtpFMZP7gKhsH35Nbvl6Byq+pzOoE6btsUlLxlBINwGFLc7eK1tW1K11m8sLi4tGinSBIkmhYhvlAXJ7HpWbe6vpWtX0krxyRknbhRkYHGRV1YLNtKt7mAlRGzq3mnLMB0+lQr3tY0smR6vdWcmtrttQ5GIto4Ge5xV27ddO0i5hezBVnG2WNvkI9MfWotOjjvNGnuJoPMlifcs8XBx24rOtPtV6oTypCgk+8wIHtU21tY05U0U/wC178Th7e7a1BIDBAFyPSl1DxBei9Cwyu0itg7zkmi/sJ7LU9xhZFBJGR+RpmkRJeXyNMpFyw5xyG5/Si2u5DfVncxWC3MKaiH2i0hAZHYKrORkc/XPFc3b65PfsrXRhDEkDyUrO8WalLpCLYR4eZx5jkHlR2FV/D9yEgjuThEgBI2j73+NaW6kJPc6y0itbnO1Dv6vuGDtrR0vT0gk1LU7W0PlQxeVAEG4iTPIfPT1z6iqnhya3NrcX08qxmZQkat6ev1/xrY0+SG50u/tVzEH+fzFk+X5QcfnmnGN9SW9TB8NapOf7Sa3uJIbsncQRjOccfSuj0WJmsIru7ghiyfveXlm/H0/xrH8HWEBsby7nVDLvCRuvzY75H4fzqxr3iKO8ZdPiuCkKAFkUYOatXb1Bq+x2Wk2JVbvVCzTQQR/LA3UMehFZfhaSfXvEbfaECJHIrnI65PBJ/Cl8KXcuqWGoQ20rOtnbtNMGbACjofpnFaXhKyih0291Nt0sk+2NmBIQd8Y79K1TdjFu17lrxRqRvtQvbZJJCtmsisr9yRnIH+TXm2lLNGmwNgyOFRpO/tW1JcOdRnmQkxzN8o6+1VdRhuLbUrR2xH5T4KnofTNQ79S4xNnW7WPSvs9iZ/NFxCJ7iWNcFWz9zGfTFc7rHlR6ezofMiblQRgg+uO1XNQ1sX0jykERDKjzFHzH+grCmxJKrkh16tCTnPt9PpSk7RKQ6azgt7W1ntruSe4mU74Cv8Aqh9e9WdCBCCDy/OnZSzKy/rn86W0ee0uzhVZ55FVYz8uAep9ABW1aWASxuCWVpWbyzKnGOcgUJNg2Z3h9HuPtzbGYRTlctxjjp/Oty/jjt9MlndWeLbtcAZx7Gquj2c+nRGMhWfzXMxbjI7Vm69HeRafBh2dJJJCOOg461so2Rm0xYLWCx8r7OpIumC7gflI7CrEokhCebIfKWTLcZKjHPHeqXhi7eHRoQ8CtNHIxAZvmXPXinW13/aEE0Ty+ckzMu0n7vaovbYLsx7y6trrUPs3nAed80e87eBUmrSTRW32QhkdBgA9QfesDUdPFveCCOLeY/kD5IK47iuh06N7zCzSYJjJU9yoB/OhvuN9zn7WwnXf5rMyno5xtDHoK6SxtZIdPlW6kitroyEJhg7bMenQGqkGmz6jOILS3EojXPzHaMg9zUHiOG28P2tzfalcRW5kGdo6tj0pwi29BSkhnji/XQPCTXly+WXOyUn74A4Huc18u6jLJeTz3MjlpJWLtn3rsvHHj298VxW1j5rx6bZkmKI9WyeSa426TcjcjaCAB716+HpOnq9zhqTv7pgXy75WO3accDrWHdwtnBxkV1F0ockY5HAIrFu4ggx+tdbv1Oa5hhCrHI6HORW3pU/mxgdx61ntEvzMBknr6UtjIYXyMgHipGdVAYyuWBPGBz096bMQfu84PWqMUpbALEH17VYeXdxuCjpzVpi3MDWz5Y6VteG1MdkoJOeoGaw9bBLgbsknGa6PSUWOzhUKSTxn0oWrDZE7SbXxwMHk1HK5ZSqgVMRscDgnOOvH41WZjuBY7TznP6VXkAiNkHIwo45qRpQg8xtiKinqfvegNRbTIoy/HTnjNfQX7JXwg0XxTaeNPiX4z0+TVfB3hBEWDTzGFgvbrI/1jt1VD1UZ6gnI4MyqKKuNK7Ppz9kDwtpHwW+AGneNtSt7VtSMF34j1O8aLyJlXaY7e3ExGSCVJCjA59+fz61rxReeK9d1TX70hrrUrqW6Y+znIH+e9fUPxu+POufG74DeIr3w5a22geCtFeCDVooMRtfytIBHDEoyEQDa2Ac8AcmvkWW5SKMBjjA528cVvTXJFye7E7jhJGzlmIGeufWm4XygMkE96ri7tt2MkdwcZq+tsbiMvD+8Xuy9Aa5+oFSVPLTOQT9azrS2N1emRvuJyc+taF6rJC2Qd2cZ9KrsGt4U2c7jkjFFh2HjTnSc8hGB5FXXtZliTKEqOhH86Wyl8yINMBzxnoc1qvb7UBQ/L1ppdwOh8IEpEdgORxhuw7108F0IYigHmSZJDA84Pb8K5bw5IqwGR9hGSGQngj+tdLbRRC3jkYgMSSg7sPT6e9aRZlLcu2104tGQjdIf+WjHG0H096vNB5VqDP5qTEAx4AOfrntVW2hFyB/ED0UHqPWnySp50gGY8EKgY549a0uJ3WxVmnkSZGONij7pPB96fAiMyfuup3FOgxSzRJKoDbpGHOKsxS5AU4U5yWP8qGmVqWZ5d8UNunyBckKRyPxpBBPPL5rsGEQ2xrnFRw2sjW8k8asyKdrN79f5VNaKXhjiYpksGDL1oWiFbTU19KyISsjHzDypXoPfFSXH2eVwrsRPCu8EDqff0qtBMmZWiYEDliThvQ4HQAUiMHld0VEyRvZerj0Ippq1idXqE9w9zbKgUoCdwcHGabFbXCx43byR98HkfhUrX8IuMbcDOEU8nFSx3TyDZ5CiMDJfOCR6Vdl1Ju0QyL5USt5fnbuDnp71Na7obfzJYisTcHbyCPpUtvbfaI/IjlClcnyjwSO5z6DvVe/jleCNYlbAIQun16nPAFEmnoJotXTJPb7WbLg7uvQdhWcWjS7+0xNuRTtERznPv7U6CV7mcRMF8wHCpHksfU1dllaIorLjGQVxyKmy2KdhLrzivmtCcBcoG4DfQUYkZo4pljjbb8w39+3WqU87TzFEeTd1DKMj9elW/LS6ljjJLsCOBxnFJ6rUI3sOvJbiaNmtYx+4TMqoNoYZxx6nPaodpLhJbfzGYjJmORt7jA6+lWnK2rjDssq/wE5B9jT4tMuLszzLN50rIHKuPlUD+7T26D9TMaB/PAePEaMD5ajhfatK9t4lXzWZTxgZ4yPYelMu5pEiMMU+JAQ7bBn5R2pl4g+zxSSuzqq7gAvP5VaV9xN9gsJJPL3SQsIDwjKBub8+gqeSS3kuUYRsZVHDODkD0NV1wbPzI5WErAFISMfnUjSmO1KMUQHDPKT8xHTA/Ook7fCUr9SKaLy4/wByHxKSwXqMeox0pmhRtqZ8sbYxkAE8Hj3NWJ55MbrdTFwMKTnjvUE1yhiEn2hTcscLGB29eKcW2Smr2LtxYx3E3lvON+/ExZcDPpjsPasrU5pN/lGQFIyVMgXO8dsVPPfzeUks4ARFKI8K8Fj1JHr71FHNElnBO5eSZG5jA4NVqD0ZQgsE+0nfI+wJuGRjn0qe62wTQ7f3hCiRgWJX2Gf6U7K3PnZAWZBlVP8ACe341Ncy2wYRlVjUIBuHGWx0x9aNtBJamLcTGVWkmVl+b7qnBPp+Fcl4p8QyaZaz7WUNJ8u1TkYP9a665k3skWws0OHd+zg9B+leVeOLpb7W5khxtQgpg+tDdlcq12YFuhvp9l0REWP326DPQGo722jtXkhXoP4u1aU0rwQ+TcxorZ67QCPrWTdy+Y5wche5rmeu5omWNLk8m6jSRA0bHDZ5BFY2qoVvpQCuAScLxj6Vv6L81yjbQwXk7uRWLrzGbU55NwkBbOF4H4VmkUVIk3rjbkDqO/1qxHbZBPr0YGoIAzLiMbvVe9aFoVZipypAz+Hp71KGJBujPCkZHJX/AAq4pR03gqJP768En0xSrb5HK7O6nPGadHEkk6nGGHJYfyNapWFuW7OHYFzhWPGPepog8kwVAc+nepAhlIQDoMDA60+DajMM4dTyB1o5eoroWV3BO8gBem7v7U9duA5X5x2xTjINpGT647GoVlzMqlCR0Bz1qr9GL0FBXeS3AzkZPNOij2qv7w4BJwe9DREEqdwbrs9BQ5fygocZP3to6fSh6hoGQk4BzyPu0+ORlXLErzjjgEf1pBtEZK5OBxnqTRArEjdgjrz60c1lZkLyJWLSDsB7UwRlhtC8npmnoQNxBAwM5zyTTY7h0bfGDnHSjfYd7PcZvKsNxyQD0qLeFTcQC46VI8pmf95hVxw/eoGBK5wMHuxxmpenQaT3uPHzKCEK8ckUv2hEBTcAcZ96hdmICLyucDHaq8gGfmba2eGHU0JjsSNMZUOOfamuxP3xx3zTRGYt2PSmZJO1uMnsKVu4K4ryBD8ucY+8Dio5GVhkHp2HQ07zBEu4Lu5pSyuA2NvtjpTSXQFfqMTK5m2/IBjdjv6VBPgF8gAEZx3qeX5mySSvGO+361m39wQjDAIzwTRZod0UTMpmZeu3nrVgSEuPlUjriqEK7GZuMn0qeOUoefxrK+ozZgdXwDyzdcH/ADxVxTiMjqF6c1j2M+1wT3PXvitmJkcNz0IGad3IWpHIGOAOSw4yaCSUVem3ip2gJbcG424Axj8Ki2FSyYwnfHetraCuRkRpGT/GGxkjselMSMSIcg7U55HQ1IYWAKsQe4x0z61KkSmJRnKnv0GalO24aFeRBhcrnJ6f40bN+dv8HerKRbwx4PHJ70i55VV4x060WT1Q7kKW7mMk4+Y9M/zpUQqxGDgjBIqVhKyluAFHJAwamhAOMn060K9tBWVyCJfnDHIBHP0q18u4fMD3wOppJWydi4IBwTTIowAAW2+p6mqvZXBdhDyz5JC/0qR3LDByGP3Sf60rbd5CEE49f50sLhdxPLZwcjIo5mHUhi3Jk7h7HGR+VWI3ypwOQcHjpUcjvEc/Lkn6UokcJtCnaDnn170W6jbImB3A9wecd6ASjDue+adtLsRnHTB9aYokMznHy9AM0mmADcR0Cjrk9KiMeAiknfgsOO9WVOIByeex/WmKyLIFddzDp7Ut9ydBRuLqG+YBck+9RfLH93C4HAPQmpmIRy/UYwBUKISo4+YDn3NDvsF7E2Cu/cQQeBtFPMYKKFYq23rTwu9RnDqRnB7expsaFnwx+nvT2Qua70ItmG5wMDgnmpdxICgDI+8e1JKoA3KCyqfzpQfMRTvC8dGFGt73DyF2bm4P0HWrIVzlxyM/T9aihByQvJ6nNTJudDhS2B0U9qd31DyHRqWBLDnvSM/kELjdnnB6VIr+WPujp19KiaQyTZK5UjmjZ6lFhZTgBc4Hf0qzGWUbjnrjnpVRHyWiHzITkED0q0jFf4iOOjVN7oVktx3zxsMgN2IPFWNGsotV8a+GdOkcqt1qESFlGRgHPTvyBVbcXVlQknaOSep+tb3wktPtPxi8KHyxttnmuiBnbuRcj8c1yYltUZM0ppcyPrTVbQQ+Ib9bmeRXjlKAH5uAcACut0W9geJlUHaAFAY9D61l668OqvcXc8J3SgynZ8u7J6itX4baUt/qttKWYW0RYtHJwGOOB79q+Wt7qfU9d2sLMN0zoIzhRwSuM/SuheK306S1S7aW4luFVFUEBUJHDZ9B3z6VqPb2yapFauqPcA+b5eQQw9DioteNnpd4+pT5aUERG3lUCMZ4x+tdsIORlvsZhEmm31tYTXQnMrhd6gBM4z+H4n8aqalqcl5r9tZyZEpieLZJwDnpntxViwSG8urh7qIhbI+bG33XZD1K59OnrzWLoxsX166mWeVnllJSK5G5QoPZs1nNON2kaWsrjrzUZ4r+HR5JGRrFSrZXJjAO4qT64JrtdC8S2+p319DbxGG3VE+zSxgEnPXPY9Dz7iuU8XrEmteXBEUSRWU3BPM24YHPoK5nTPEZ0jVrfTUVoFZlt1Vj0YA5bPv3zxSkm1cHG+p7F4ttRqelXVrtLTywnytwzh8cGvGrO9ngZlJJaJ9m9f73T+der6Hr6S6RaSSP/pCkwEjkkk4zjsOayNR8EmCw8VMI1RIZbe8BxgFQWDbT3yeT06d61pyVSPKJSUVZnNI51Hz1muphcZ+UMAQQBypPb/61aXhi3VrS7kkT5dywyE/wr1xjvzio5LewtbTz4pS7yR+YqA46j1/z1rd8Iaai+Gor+/HlR3I+dJH278HIHH0FZuPKzTpochcjydSltdpHlsCQOMe1aNxcAWV1abQDsDBl5D5PSrV5pCrLc3cX77c5aMJg4Ujp71DDp1zclIQoAYjCj5m/OqlZ6pjOdvI2gi3u24k8Z4Ga1PCdykDyGRiVKAE5xWb4us5bO/ltlLNb54ckY+g/z2qroZCDDtshCtgg8k44FZTjtoXa+iZ1HiXUI7qEiILGwAXK9D6muRjhgCsXk2r0yoyau39z5sSKuMR5Jwc9azrVS1nfNGCYlIDnpt6ce/rVy1VkHLykd9bR2l1YXfneZbpMHfHBAB6Ed+cGvRdegS5juARaWMdwwmdxLuXewyucdCQeleaRXwuJoLKSLzIbiVYmI6gscAj866jXdM/sjUri3V2McU3lncS2dpxnnpnH61glZibbZo6Lp8ljbWt9G5aaKTKIh5JH8WKm1K5aa9ne4GzzQzYUjO4DIHsM1PYXclxaGKJwuwF0dOdpx16ewrnPF5nstTguTi1kmhUI1v69C49/X3qopMnVsp+INTMVrGAkyeYeZXXHzd9v8qvWl2dR0RIUVtxYF3Yfp/OnatP/AGpZWmnyoDFbDDTs3Ld9w9Tn1q5p9qIrKK5QKsQYoVU5yvrmqnpZIPUy1uGtrq4toOIiMNnH5Ux2YOwDEgHjiqN0Rdxy3MTMgWTGw8N3H5VXFxMAMO2PrRyrqXax5D4fE174aj2OkcxuIQN7AEbmA6/jzXovxhlMGpaoYDtaIwwSS9M4UDH0rkbDREg0z+zpb62CXF5DMGjAaTg5AUjp16f4VrfFzxfd3F9qFhIsa28kwDARgNlRzk9euaLOS0B6s88t4lB5kUYPQiugureax8MaPdBWSG7dokdiPnO7GfpkgZPWsAK0x8iNBISuFAHJ9vWvXP7FsZPBXhaPVbiOwSC3MUcUuSXcEsVwM5PTr+dD7Lctvls2Y/iCwvPCNhFZpGsVy8aTySBsHkZGPfn8M1xttJeSxStJcT+W2QQxPzVqeItevPFOs3NyxZmEYjyvPyqMD8gKZNOvkWcZkLBkGwE5z+Pek9NmGyMud2trRYY5XSRuQ3Un860fBouoTfXrp5tlbKJXZ0ypboOew9QKNXgjtJsLE7KgUfOMEtjkAD3rqNJVNP8ADVxYTKQbxd4hVfvN2yewFS/Il25Thb5E8RahNcbQ93KckjjPoB7Cr15ZwaLax20bCSYkF89BnqKurpNr4ZEDTRyvMTkBm2jHr7iqRgWe5ju2OyDd8zMvXHNTa61Hd9DcmSPUrJLSz+QpGojA6F++fx711ep+FlsNPtNPS5XyzGqX4Y/OQeTtx/LPvVDw/aq2iv4hvbiOOFV/0ZEUDzW/h6dun51i22rancaJeTzq87yTK+4niIHOVB7mtrq1mRe7Ol0u3s2N6sEHk2UEYgtUibBMnfce/wBa4S8RYJpSg3SMx3Yyfmr0HRGjuPD4ulUstm2yUKerNzk+mMd6x57SyvS32aBYpydySFup/wA96mytYL9hngueXSdJ8VW8ZYz31kLZnAyFywJBHbIFdNaTtpPhW1VmaWTeqOrHCAmo/g/axXMHi03KS3Xkwkn1LjbhD681U1bTdQGnJDJG0M07F3yeImJ4X2A9q6U7qzMdGxkCGLU4tse+JGDArzx6e5ouIGGqQ6jMSVtpQ4iY4O8HuOtWX0ubRbaO8uZhJc7MRIH4P+0BVTQY59XuJxfhYi/73exwG+n+FSy13M7xKgvNt4xWAbyNqgAEn2FZe5VvUsyv75AHMisO4yAaf4zM76x5UJV7eOUKgBwCM8k+tSxywz3VzJEglH3fNIwc98D0rOW9ylsTTW0RkW8llcbSMlTkHtWitu88scccxtZZWDRsRlSPf/GsW6uhqECwrF5ojOCkXIY10OmwyXLxSzKyiMZUScFcDFbpq1yZaIreJbh7bR57LzCuoyurtJjjAzxn3pNb8RKdD0YJLGsuza5kXO5wTkY/LFW9ZgfULx7ye3RkkIxHk4G0Y3D0rEeSDU0Eclt5UEDb4k6jPrn39aV2zOyNC0u4LfT4b9iouixBVF+UH1/H0qvet5lhDOjIizuSm1NpYD7xGOvJpuvw/wBqWOmR2caoYpcmLcAHB75/z0qW5gkjvraxUNtiQu/Pygnt9OtC0exNzFNmmpzPHINvyk+dv2sTjp/n1qpHPaadZKVLF1BUCRQSvsf8a6X+wUs9MkuRcxymIkkluVPYe5rx/wAT66+h6bNdTnDNIQgboTyQKuMXJ2tqVe63Og1D4uWXhLRh5QM2roCIwwATHcNnr9a8F8U+OrzxNfy3l7M08khzyfkT2UdhXO6/r73t1I7scsd3XpXNXOpneSDnPevaowVKN+p585Xeh0yaoJHbJHXjJxT4rgSBs5IJ5x/jXD/2iyN1yuecVt6fqCuAc8Z6CtLmRsyBpFcIDkfn9ao3dphNvUjnNXEuQ6gBtrnqRTphuIUHORnOOtaLXcm9mczcxlCQDyTVdQEdSfvVs3tvkthR6DFZ3lbDjAznPNZtalF1G6Z5AGTT5CYmJPA9M1BExVQ3QipZBsU7sZI6tTWwGNev9pukUr/F1rr7aNY7WM/MeMbulczCgkvt/ZRyccV0RlCxoo+bAHJ4xRe7ASVQJSx+VcZ49ahPzndkN6+gqa4AKlvkVMZIHU1AWVVwScVfoISPcdxQ5C9Pf6V9RaHfR3v7C+ieF9BuYrXU59Snudd8x/L253BQwz32r29DXy5GwVQApB7jOa3bbU3tdFmtA8x859zp5pCAehGeevp6VDV7XKTtsULuZ7HTItPiL/Zo28xY0mcIJMYL7M7Sx/vEZ6ViyRmVyzH5zxg1pB5IZHIRfLJ7DBqjdsskhcAjFaOd9yetymUBYjGdvYUsdxJbSqyEhsg5BxzSsdvIABPXJqlc3IXOM8enNZjOmi1GDUk2lBDKOuDw1Ong35GwsQOCD0ri/tTjJQnI9OxrY03xA0SeXIN24DoeadxHSWMHlBcAyM4AbPQfhVuebYoUNuDfdHc1lQ6zCBtCyFQufl55rQ0y3e7uYbi4UqI+Y1B4IPrTv1RLudRZadDBaW4mV0lkG4nsx9P0rp7RjCVLbnULgA4JA9Mdq5y1uCCQJGkLDARuQv8AhXSaJZPDCGcZZjlgT19q0hfdkXa3L66kqQIIYwqLyp4yBVVLfzw0xkLNySDhee2KRrJlZznYTwCG4x/jURTzgkZXgthcHpx1py0ZVi9CEEJ+ck7flwOp9D7U2OPgmSQDgkZ7+3+fWlitP9TDFE24gnC98d/pVlIfLUqjh5CCzovLKPamrPcGmMht5nu47dVDbh8vz/55qa5g+z3KRBzHcA4IwTsqxY2yhxLsC/KSgftnv9aIwJZwzuRjjkZprR6E69S0Tbxr5CuXY4JwvX/P9adBbnz2IAZT1Z/mMa1E1wY53l5dY0+UDAOfWmPcSXC7vtMsCuArpBgCRe24+maNwTexoqmlWkck0gknuguEZWOA3uMcUtmXu4h5g/h+b245qCPy4lwxEYYbSu7JfFNm1aO2s3hQqq+p+9mmJXBr+M3Jgjdlg27WY/xGr7SxLEU8+bfJjK44IHaqFvElxbRl4FiDc+a4DHHfii8k3tLBHciaJMMZZMKdo4G09T9KpxvsHNpqSACzV5Izm+3AIQeAvoatWiQzOxldA6/MwbPHsfr/AFrJs5ZrdGkDBVf+Nhkgj0qMTfaGlAdUEgxjdgsOtC952Emi/pk8NveyzHdIDkiPoF9OaoBTJKCxcOWzlTgf/qqXeqRD7THILQja6q3zH6D0pzIY4Xxko3RGHUe9D00KaKs9wrvuMgjjA+8OhP8Aiav6XM/2SUKSiscsTkHPbFVbWO1juN0yq0C4UoOgNQ3dwrXTos0su0ZEkh4A+g9Kak27EX1sSyXDrdFByynPyNyPqaeNQl2EMS7luFPQLnrmiKOGMsIphM7KHaRegb2/wpltbAOkpuQ3UtbspJb3BpSY0tC/aXIM7ROrszHmVl5AHYU+O4FtaCKUhoS2VJxuyOnPWqePNn2SLJGXBKIoI6dadNGILMZ/1gU4Uc4PuaEr6hy6aGqJoljLSTqquvLKM4HpUczI2XEYDuMxyeXtyvc4781Wtru3urCFocz+Wu1+Mbz7D0q9Y3k1rfsHljEjxZCnnYPw6cVOrJ5W9TH1V2k8hI9zgHIQ8AHucVbtwyWrFlVvKGQrcBv61IZUSC4dhFIAdkbF+h9afbLGkSiSfBOASRkVV2WkUYWRori4dDlUyAoJGPYdzVOa32iGd4z5J+fLcMR6VrG5KiRVYAP+Qx2/Gsm9u3iB83MhdseWeQBSe4JX1ZBeMqW++MlDKGJ3HqfoK8W8UR/2bqcx8sozfMpPXJ6j/PrXrN4s2fNaNlj3d+n4Vw3jy2S6iNzCT5kZ+QMM5HvRo1YpLW7OUu/tE9uJp5gQ3zfT/wCvXMS3pWfGc+mDmp7y+uJl8vBlRR8uB0NM0rQpXnEtzmNAfumudtLQrY6fR7sWenSMUHmSA4Zvf0rnroM8oMiY68oMVq3F3GJ0RCGVBgEjqanghS8hG7G/kZA/SlboNdzGiixnjeM9V4arG6GQEYJfsFOGFWzp6xkFe/8AFjmmNDtCq67x+RH40rWGPtZNjhQQwB+aNzg//Xq5b7VG4DcWP0qiUUgZZiQcIsnLD8a0oovL+UYUgdDVJXVxN2LUeEKOC0bA8kelO8tC3GXZupxjmmRvlvVPVeO1SDapDdOOg5FaIn1JFCLtJPTqtRb8ybQNvrkUDAY/wg8En0qTf2UZHrU7sdxy/ujgcjoBmmlArA9CaVlkMO8qWCjt2qII7qWJKlmzkjt6UIlu5PC7eYAANxB6c09gAPm49hUVs7LJk46dRzilunOSuQOuTSswWnUYSRJnHJ74qN25LMQOc/uz0pYwchN+ATyT1qKUeVccDeh6AjpS16lLsOuzkkBmd36YPSo/LATJk5z3J/SlO3P3R/wHikVAd3zHg52+9Voug1ckMm1CB8o7HPIqtI6q/L/vCeF6k0pQklmYrzjFNU+UpAwQeMuM4+lCd9ibMjmJKAkbT2H9aaVbYVA+YnPNMlkZhuAPpzTXeRWJzuOeg44pOXQaQoVnkzu+cDHPQVI2xUXcQXPUUyKMFUdsgZ4IPb1omfCKRyOpOOfrQr7jIpZFQNuf5euaz2IuD5rHj+HinXWZ3VFGQTlvpUxjXYFxgKKGxmNO5E5HQj2oDFDnOe9V5ZCt7KD1HXNKJMr0rNjLcU5VQQQO2a07a/3RlemeM1gCUKmVJqVLjawJ6Y55qQOzW6UpAFA4XnLZ5/z2oEm6QbSD833fb1rmrbUBg7Rz7VestSw4JI69PWtEwNkIzPyVJ9jn6U44DbeKq214GyrMcnnI7VPlM7snApq7IJgAADngn0xmmBWTzM8DPHtSh40yo3b2GY2J6H1qOSVo5Arj5RyW6iqVrg+5IrmNmJ+8w/ipsdsMn+PjOB1FK8qSsQq4wPvE9aasoZ8qQEK5DCmwTHJtKkKMeuPWlMGFGVJOc/WkBG8D6n5Tx9aV7kNyzD27CoE7vYeFKqcfePrTTFtwMjcOcU0EOpB+Vz0OKcxLY+YY9BVb9StkEg3MMjJ9e1JE2xABhk6nmnxkh1JAK9CBxxR8sagEqx5ww7/hQyV5kRB+ZlXBPQUxd5YDGT/EfepmYgDcpVuh7GlVfNyO/oOabKRCpLyNgHGfvVMQec49afEskQKEYzzz6UrxknGeT2FSkg2K78Lu6njgU9Yiowx5PORzirItxs5PIpgQfKR1AwapJ3JurXIz90bcj2xipI1ZGBwB/OpD87ADAI4JBpxQlBjKuw5x/KhtDT1Ip2d5FwpK8kgDqaiUBivylWI+6TU7byFUuSPXPSmRZPLDB6cVEtEO+pJGRHIBhSzcYb7p+pqxGhZzuZSCSfkGKrFPNIByB2C05FMYIBYA9celNvTQT32J3iJLMEC8/MRxSlVU4AzjocdacIPLO3rgcjOePepDyodWD4xyaF6B6kcahWJ25Hue9OibfwcjvuqMnaW3ZDDoB0pkdy2eOfXA+77VWlhPQuRORCWaM7h0Xriu9/Zl0qXxD8drWxhYZ/s64kDOMiMkAHj1681wJkY5Ibb7YzXsP7G+mPdfFrxPfRyMjWmk+WkycMrtnGK4MdK1F2ZtS95n0B4ollhigktYJIUi2wlhnHHBbn1PNdxoGorpdjZohxeKuXcnAZieB/KuNktpdT1D7BLcC0VEcSbuhPXB9yavwQvcSXEoBjjgMUcZH3mbHLD8q+bd9Hc9ZK8bG3Pqdnb6pNPDDMdSi/1rRvj3I21B45vLrxDb6PcwF/IIDGEjBZgc5P8AjVE2T6jMGWNw8bEyy4+bB5HTqc10+qIbGy0izLiQ3MP2h/MGCpVsDaRyO3HvW6lILW1MjxNL9laS5jlDS3qCGZYznZhRkEHpnr/KuW0WKSbVoLfzWaJELlN3IAxk5rrPiA8IW3MS/uztIlJ3FgV+6fpXNaJHHcJdT3OUUIED9d6nt7/SlUT5NBra7Oh8d2MttomgSw3P7u8mklg2nLBEx378n9a4/U7ZT4wtLiYbhGwmCdSQR39etdL4m1P7Vp2hAZa1sRJboP7jNzkenAArN1EMmoR3BYE+WmH4z0HH4VpH4NRpM1dF1dLObUppMLNJEGg8vopDDn8s10lv4vh8QaW2nS+YLyaExeesnDqePmX+IA8+xxXE6E0S31zeyBZrdYGV0lB24JAyPxNRQTTaTJHexqVjicnI/iU8gflWEVKOsSZRTO41uyh8OeH4bVpo2eGAIJVHJX396gv7q+1fTNsyJvtmUpj7oGOCvvjtWnLLD4u0dZlZJYZIv9UF+YH0IrJvTkWUc6mI2sWGiB27vc46kVrFuS3IVy/JqWneGdOijupSySMFCwjOCfU9qsaYI7Ca0ktpRJaSu0rxhy2SfunI6dMVzut+HbvXtPgltwsz2iZeKPglSckkdyKk0iWSy0mW3jkNpJIQBKw4IA6Y9/6VnflVol2Oa8WXgs9YkgmhdY9oAEjbj+fXNUbBAYQ67j8+BgjAre8WQzXU0VzHCZCIgjHbuGfXn2rI0+9ee1W1lQebCeGGFI78nvVydzW2l0TXkjQ3LMse4oPmQjAOOtR+GHg1IXUV+0QLwO8LD+Fh90Z7k9Kq393J5vyfvnZTyOAfXFQ2EkMAizuQswAA5wSelZzXKiX5l3w/ossc8LTLtZMEtx8p+vrW3Za3A2si0dFaJ0YFnJLM2Dtyx96uXFxFbOymPyzFblGVz/rCc1wlnPGNVjlPJJztGcnFZx1Tk9wSutz0O1vTpMca7Ea7uVIVCONvQ4/Os17eTUNFkupoHmkikb5gPkRgccdwauQXTS6gt24CGZHILDG1inAAGcU7R7cPpttCX2SfZ3MgZvk3nPUevSp16k3T1MfQ7eGW3a9eSUCTjyWUH5umRWncXTR+GC8MQWNZyhXGNrcdR1GQc1Xt7WS20+N5Gy8KkMijqP6mruuyTXukRW+wRRybZWCjHI6GrWstRt9jidXjNnfb43I3R8gdCeOD+dVBO2B8p/KtLW44hHGzOTMq4IAwDWIZpMnCnH1q3qXY4az0q7t/Fum28UZeb7QWDY6DPGT04rev8WuuT6TLDFeSSu7z3TxhmTB/h9B9K6bXNEkj8Sadd2/zwWIMkio2FlYc845//VXn2r3JurPUApbzmLMT+PTP41KnZWQK0nc0YNJbw1qsMlzHGTMjGzXPEuCOn5816H4g0+2vPC/hv+0rqSK900ST5hCn5nbkAZz0x78V5zoOstrOix2MyLJqCjFlLIcmN+hx7np/+uqa6hd6hdrY3ivJPC+XU9Rt6000ttwlGTZr3Hhe11dJYdJmbT5SCXN4fk69yPWpovBVvYXMc+p3Gy3iiBQwKG3nuQPSorTWA1zfXFyjrpOVhURL95j746e1Q6prz65fJaWzqtmibUPRevv0ot1C1+pqT6fYLeQahDez3cqZKxPGFVTjHODyaSHU4Z7uSW9cmSKPYrMOo9KxDI1oIoUkZ404K7fl+uar6pNAZoYz8ik8vnLZ9qSYKOuhpeK9MbV5IbmyZ7yKNQs4ZRnHYD29qWCO8udOTTrO3e4uIIT5UMQDNk9+e/19Kp6FLdWWpgqWVBjoetejWMtnqm4rbwx3YTa80ed6j6Zx+lXTTT1CSsrHn/jC8vNO0Lw/pdxALa4toSJ4lIwzMxOTjpgED8Kxba+XTdOEMNy5B+Zoeihq7rxPJb/awlzG++0jC7ZDlm9Mn29K42DSp/FvieG1swJJJlL+VHgYVTzx/nrTlvcSslY9I8DW0dj4fWOVN8+pErNEFyoBP5Zrl7aCW8mnjVPLmt5iqiM5woPAPvitPRvEslrq0UCBUghyE+bJYg4ya6K08P2egX9zIsqrdXb7mjkfnGM5A9OlVuiF7vvE3hi3fR08pYGLXe5CR8qgsDyT3OefwrN0nQ2stRaO7vD9nmlDOjEkkZ757d+K1NQ8X2ujwRSXAaQzOCiR/MSTwCPQfSneJdZisdEnkntUIljCCQcklsY5zwBnp1rZK6MZNs43UJ5LnUJby5JgtIpDGpfkY7Y+vStXUvKv/Dtrd2sEduiSlJpN5LY7H/61YVtcwXtkkmsB9QijOQsUnlgkdPXijXNTjudHe2sjIkbYYQoOV+p71NtNUaJvZlK3sp5Lvc0kV3bDcWAOCD9O9GhwtcC5TY/mlsqqdcetZgs7yxs7KYFh9oOG45zXb6dqSaOZYzGtxPIoV5Dxt49BWUbN7FOyRkazM9pYiKS2W0J/5aIvzuD65/H9aXQdSaS1knkhkuGDYQh+oA64qnd+ZcXVw0RjlXcryxyHnHbaf6CtqKGC0keGCZVWNdxK5DKO5A+vatLcuxDaWjKdtqX2jCJmUseVXqD70XsUWwbQXkZSxXHGP61miWI3yxM5hkA83fCuQ47A10nhuxF1exyvjCklgRzs9M+tXdy2FexyLQXF15FqpkjYMCr7SuAD61pm+iuZ5sSFHMmws/zkDsCauX3ihLbVbiGOFTGdwWNhkFT/ADrNtJFtxH5FvFFJNmd1TO7j3p/C7C8yG4u0htmsTKHBk3O6YyD6frXhH7QevrPrlrpduixJYKfNC87pPU/nXu+l3FrqGr2iT2ENsgYvI2DlgBkgn3xXx54v1iXWda1G8c72nuJHyf7u7jH4V2YdXld9DKo7Kxy1+zFgc5znJFZkoJxx3FX5kPQnJ7+1QtGWUEL7V6Rwszmibccd+9Ot5TbHOTj0z0q41uWz6daYlpvJzgUhGtY34kUZPPsa14pw7qFOCowCBXIxK0Mox0HetO1vTvxnBB61SYmrm06AhueSOmKzntSrK207W645rRhkRyAcc9MetNkVWJ9jggf4U79w2M+aPylPA56j1prE7SSd2Bx7VPdqVHTA9Paodzc9OBjmn5DJ9MtwsU0hJJf+Gru0MEC4yFxTbKLyrbG1mYgH6iiVSJcDjjp6UrWAaWPzJ1wKgLLwpAJI7mpHwDntjk0yPa0ijvng1S1A9m/Zb+CVh8YPEnifV/EjGPwV4U097rUMytF5s20tHHlTuPCscAc7cV59erBr+oanqWlWA03TllIhtQ29YohwoZj1J6596+jvg0U8P/8ABPz4lavaPuv9S1lLW7kRcFEUrsBYc/xEc+tfP1jcQ2nh/ULByEjvWjL9s7FwMN1AOeR371rGMWmyFNSdkc5IksK4+Vx/EuOazZUxLnmMkHI9a2Xhhx/rgpxxzxWfdkLjJVwf7vasmkUjH1AlDsVgT1JWsS5diMZzz1zWjqMzls7SVzway3yzEkcHpxWdxkKgrxgnPvV6xty0oyMelQW0W+QAVv6bZNGykgFuvWkBd0yAoQSuRmuttoPLjBDAdgnfHrWdpts2CzYOen9a6fT7UeVmRS2BkFuNv0rVRbREnYt2cJljhWODGRhz3auiFxJaxiMH95xuHcCotLiW1jjkWXY+3Izxke1WZJFkzKcOwAJYDk/jWiVtjK92RXE0ry5wyhh93HT3q1Z2yrEAxCoi5B9TRcJ9mB5HzjPocdqjhZ1cRou4sMqvX6mm3zblXsXZLydlTy0CLyofozeoI9P/AK9OtYlMmWkaFgP9bGMt+FPhgZMG6fYpGcx8/T9aq2zM05jUO0gBKgjr/hRG3QLplqS5WN1GHYN82JM8/l0FI10Dbb1iCuxz8p4/DNVdUeRUwshRTwc1NbJZ/Yo1bzJ7gj5iRtjPpg02mEWSq7mGTIbc/wArLgDA+tS30cdvpyKiIkjr80ivnJ9h2rLmMsk4Al2xqM/596kVg4MnV1GMSfwjvgdzQmoofXYfFPAsUYuLdJWDAneeuKtT3Uc1qJNsbeYSyEjoPSobS1DqJCEdjyC3QD+tRzwyTeUWRJlLFTxtXHuPSne+xFr9S/BucFsgp0DE4FUFigWd3SIu44RmfKg+oHb0qC4YySJEp8xBxwcD/wDVU1vGi2+4SrKq9VXsfT61ashO60JxJFOpaR9su77jH5QKuGY2rxlEgWRQNzyjnHpg1mmzju+EdY2xuJkbj8P8KqXTs0nmzKJ5hx52CD+ApLV3TC5t3Fyksy77hMEjd6k9gPQUx7pYbQKAyTbs7ic5/wAKzFufLsWwiyFh0P3qIopJbUJ80khIUJjLA1D31KXNfyL1mBKkhZcg5J2nn8arLJHA8jcSKTgA9DViaSRYUszAUnRTuWPqvpuPrVe38r7Iu6R/tO4gxBfkx2Oev4VWwrq5PHcx3M0DMxCbsMqfLtPY/wD1q07dY4tSlks5pJHTG6eTCEeyj8eKzrewQndICm3nJ5BP0pbC8mnuppp4ysRBG5hyv0HrTdpK4cq2J4pnF3JNKjIobBDNlvqKbdajHc3HJMCHOFAyarF4oYnVC3l7vmycuQfT/CozexBtuwiI8MrjccUrNK5SXQu2t1LBcKsP+t42tnAXPvWrIPPuYy/lRonDbTw+P15rAiuRcXjKARbLwD3Iq5fQj5FWaMI4DnJzjH8P1NG24c1ty+8ySOIgAOfuqoAHvmpLeC1gtHdvOkTBAkK5O76elY0LS+csgcRQyEhip5PTj6VPFdCCF0BGS3yychapu6BK5DukjlVk3MSMnNRalcyXIXMabVG0EDGPf3P1q9drOmSLlJtqgedIud3+yB6dhWfc6gotsTSqrjJZQMBf/r1SuyW9Tl/EupNotsplJLOP3cZbqCeorg7zxOkzSbnZ/XFM8Za22rao7Dp9wIOMY74rMitFt0YffDgYNZ1HbY0WxG2pQIT5dmJE65k459gKpXl9LekKf3SjkRg8fjV+4C7GiySydSe/0NZtrsll8uTjtmuVu5SSGrC4KuxypOM1pQxmLBycHnjrUTweS3l9eM4zV/ck8EciNtkXjjvSGPbAQn7q9eOx9qinYRqFdgrEfISPlNA4chjjjq3TPpTDeR+WUkwD1Cyf41rq1YkLRXFyhMe8DJyDxnHvWlDAxYno2Pvd/pVKyty4JA2o3TDZxV+NH37snHTHakmOxNAjCNlboeeDUcrMW5GeegpXZzlCQMDjmmkBNpwAAOWzmizAC+9T1/LrT4kIiPOCeB7U2FC5OGO3tnvUqwsVcElR0yOtV0sTsxY85Zh8oxgjPWnbsSMp7DkelNPJUkJuAwGfr+QpWOAzdwO460bC3GluoUgA9fpUZbqr85FSNGigPgbmHUdqjlHygFtw6bu9Fhq71YwNtlCjHPOSKfKxzuXaMDqwyaa6rlVDj6k0kkRIBRcAdyf5Um+4dQiZZSdz7OMjHOaY7CM/K/U8nFRiMgs2Ni5+WnyAKCDheOtG60KQk0fC5/iPUHn8aiYBHC5LE9MiiNi6BCCR1L+tRu7YO8kAcfX3qQHMCrkNke1RDEjqB0T145pN+8q4bkDnPNSIwI8xkPHPT+dAn3Hy3GB/tDvVO8lxEQOvbNPumwm8Aeo+lVbeJrh95XcvUZp2aBO+4W0TQlixycc4HFLcriLIYZ681Ymj3JyTg+lVbiQKMKOQOR1qWkC1Zy90xF+xYZJ4IqUSbePSo73ctx83POc+lMLZHXIrMoezgY7Z7CoWkIXPbtzSO+B7Dmod4ZcCgZYS9ZMBTgDj61YhvmUYJ/EGsw9vSljQk9SPpQB0dtqWDgkr9D1rVj1FpBgncMYFctApCgHIzV63mc4XcfSi4HUJcLgNnHPOeh+lC3aISuSeO/FZP2htigg8fwinfadoXj5vXtWidkS1c1ROJMhCEOM7jTGuVAVjg9jxWb9r8v7p+YetQm4PrnvzVOWg0jWN6UUbFwnpmj7WXU7wDnrWI17ycUxr4lAo6t3pN9gsbrXmDgNjBzzTlvQANpx6k96597zLfLjilXUMKQP0qebULHRi7Drs9OBzT/tBQDc+3j+HmuZivTvG7sM5qzHf84Pb0ougsdCtwuwk9ScZNSLKPLKrnjHT/GsaG8I2sHx6cVPFdIp+8euMEVXMrE+htpJGUGT8w49qNwDOeuTx6is6G4UbsY4GORmrazqikuv4LTWorovJgxkE4OQB7+9IsvJwhXjkmq8QSTDpnHp0qcbXJy5YdRV62JshUz5me+Pwp288ApnvntQkgUgMcZ4xUi/u2KiQE4J46UlsVpsDgMc/w1CsRIO3l8557CrMabwBvy2MNnsahmjCZBOS3BI709bbBZDRKQCN3J9qTIPXk9+abIAF+Xj3qRI8leB+Jxml0BD42ZcAHb7Gp5HMiAY3Ip6gcVWZyHBI4+tWWuePKU71zuGBxmktegOxVkdXlZv7x4weRThMsRUE9TnaehpblJAhYqFBOc4/lVSUPJgErkdM9Kh2uO9y/DIdkpHy5GAO5r3D9jN2g8WeOnjYee1rbhSOoIOT/I14OGO0AjDf3uxr2z9kK4k0/wAReNZEIEv2eFSWXjnIIx+f5V52OX7k2p/FsfTc+knW4by8dU+0sCskZOMsehB9eP1ro9J0sxWNqssbQiCTMkL8N06Me/1qn4e01Lzw9cmWVreQSM0e0f6xSMZz9c/lUnh0TafoDnzDMpcRzI3J3HPr2rwYrmSbPUu7FnxMltDcySWq+aswHFu+QAfX1pfENkF8K2mpqjy6jGVSZlkJG3jjHYYHaqGkIbe7u2uWEUGQIxgnn0rqLW5VYpBdJi3ljIjWTAVyRwfTANdfMlLQGmjCltF8daHbQq/lPbyNJFIqAK+R0/nXM3dlN/ZMkKRrm2k8toSDksf5/wD6q6rQ9SvoJB5ZKKjHcoHysB1IArp/tdo6JLBaLcAMGadP4D2Df0rNqV9RXadmca3hxz4IvYAhN0ssd4sWMkMowfpwea5RVaeVI43MzFgoGOme3vXqeuSING1LUdPaOS5t8edFEcDn1I6fSuLl0+C6lWa2ikgE+JXcDhfpV8to6lqV0UfIksI5YpYwmcxmKRQQwxyD7VLZFdRKWkwWBG5D5zg4681q/Y4n0y9eRzLJGjNGU5Jx2PqaoWdk8l7YwI0ZC25aRh8xA9aytdXBajtBWTRLC8dnWH98JAc5O0dMY9fSuj1zS5tXvdGvYiPsl9mWVVOMHHQ+nNc5d2Vsbedn1DE8XSONdxP0P9K3/D+qI3lRw3D2jbRhRyrgYyDnoD/OpacNhOy2LdnFdWUsYb92jkIQGBAX3Pc1VvNft7iS5ja3WSNJcIwBwB/+utbWpo9zzMyxwF9oAOdoPTnoa5HXUsoubZzIJBu3L9w57irjHS5Orep039q6fFayxrBIg24KzLkH3DAYrlNV0mxWSW7SQqJ4/u471St9ZltSuXM0Q/5ZuOD7VfuFMVr5kj7I7vO1D1B9B9KcWk7WNFFo5KXKJGshLKqbVbI49qs+HtJkvrsfKPLxv3McHPoM1kXSBbuSIfOu0kY4qna3hs5snLsuMEtjZz1HvU1k7aDe2h6rdWNsTcPPHMLkQkygt04xkD+lc9o3h1dKlF+XWXIIjUgH5Tx+lbVrNLeaRczKFafyxCHQ5JHJDZ9vf1qmbSdNLt7WEGUoBc7zyXQ/z6dqwhG8bsIrQ29KW1/tewhIH2zeB8xwqDsd3aqGi28cdnePJIZxAzbwi7RGSSRmq76/p9ncWV2YzKlyhRm25CdvxrV1OWH+zp0hCoLlQksaj7w7E9vwpuGlkSlYVLUPbRyM6srDJ2A8expb9YPs0jQp5cflhYhK2Ru+vvVcas0t5bokccKhkXEbE7gMZOD04qzr9rC6y2yBTEZN6EkjGDkHNWkl6i2djhNbsp/ladFDkZG0cEe1ZRXn/Viu+1iwe5hQnBZemOmPSuXbTjuPyN1quXqappmn4mv1fw/FpVnbFbtpI5XukIOxCPmU+/P4Yry26mhuPE02nWEMcdlOotkULn94P49x557544rS1bxqX1CCzeORYj85lBHXpx6VW0PUbG/1EQw2X2eRX8xZRMTKWH8QPYClsiFFrVo4vTTL4f1uIybluI7gFc8Y56j6VseO1tdJuZ445WfU7mTz/NOVUA8kEDj6Gr/j/TrO/wBXS6imMDHAkU8AsOpH+e9ZniidNavAHQTIkaxBiMttUYHPfpWV7PU3TvZvcja7k07wxaWJVijSPdebuyCzAAkD8Ky7CcGViSTxjr+VVtQvS2wAnbGmxV56VRhv403Bi2WOSTVfHqUo2Otg8RSWZCzBZo05WJ+lZbQHULtrqMhxCwl8onkD29ayAftTgjOBzW1pxNjOGAyPemm1uHw6o7hJRPZmQosBZMDcOnHJxXSR28ll4F1K+huVnkt7YMzKAuecY9Seaz4bVtT0bTpIZQYpULhJMKQoOAR3PPaoX0drLQ73TUtp5bW6xvmYEBCD0z378d6vYwXvM4LQvtV+9razsss1zKiqDLuOWPf0612+k+ErvSda/tXS0KLE7COeLnHqGx2rL8NeELTTw2s3Mv2kxzEwiJCF+U4BGQDj6ip7vxPqN2GiEiWdup2xJCuCPfJ71S5d2N22ibY8LR2Fg+ryyJJPJKGS0T7w77sfzrNk12dfFMdxeQRyShcuWzyvZf8A61V9OS6u9WtoWlliRSDLK5IKAdSPfrxTo7q31i6uxd267oDiNlOHlGeAT+dGiWhNr7mp4vu7XXby2uLmf7NNIqrHJHgbABgLx2FXbvwtet4b0/T77UYfPhZ5InZCVaNgCpyOpPPJ9qhtdPsddFjYRwpBFC7MYCecnH3j+H41f1R2t7Sd0aWYxrtj8wYz2Az/AHR0/CtIydiHbZFJPC1nNpdpbR3iJebf3vmLlC2eqge2OKg8SeDtQ0lB5lxZXMHlE4t2KycDn5Dz/n2q7o8Jk8h7ht0yjBj/ACq3eaXFqbRGfzGMQO5/MKlh1xkc49qd0zJ3i7pnOyfYtG0PSbu9kOTEXg8vlzkdwfx5rK1q9tPselXGnTTzxXD+W7zRhCpHLcD6gZJqbxFpu8xXCNPNFHmMxSncAO2O9QXelalPbaLplgmzYGn3HgFiehJ9sflUe6tIlpLcu2EUF7c7WCjLbVBOSRU6XcFtc3lnHAAY4XmZ8kjgHAP19qhtGtNH1mxi8gT3kT73lBOImz2FU9Qurix/ti9OCHYBVCjcfQE9hVqyEznbPVTqAknjgYInJKcE+1aE2tusLQ277H25wD8x9vpTpdKYwB1QqjAZ2rhQT1rGlspbCSZpsKzEeXtORt/xqVLuae6y3ZXupjV1EQXLphwVDNt7kH6ZroNY8rTPsUVn89zcKAzOOR64zXF2sJuNTglMpjUNhiDwRXY3GnSpcwyvN55XhSFDsFx29MCrjK5M43K+vCLTPBmvahdEvd2to5idVO3dj17d6+KxZMLa33nEnlgsD7jmvsvxzJdj4WeMDPh41smMTSMAeo6Duf6Zr5ESAyxQnG7dGN3PXivTw13e5wVLpGJLaEFuOeuKiFsGZgCMGtp4NjgdSecdhUPlBGJAG7PAxXclc5zL8gcnB/HioXti2TklV6HtWtJGS2SDg/nUMsWTwMKPSpC5lyxc8AfQCqjq0DFgMk1uNb71BABGDkk1SmhLEljuPT1pgFhe9mPIrWt5UP7zIz/OuYmieLJXIwakj1HCFSec0XA1L64XzDjIGcgmq/2jd8x6Y7Vmm63k56elOR8qMHpVc1tgOqtgGgTPp602X5OuSvc9TUdoSYIxv6DkGpZ3MkZ4AOfwp2uBGQrqQOc+vao44izFRxnGV6inAnb8rYFdh8I/hZrvxp+IGn+EvDShb64Vp57pxmO0hX70j/09TwASQKOaMVcSjdnoPwb8I65r/wACfi7qkWp3tj4Q0kQpLpdvAXTULhmAOWP3NpRc4BJ46V5dHIHg5O7IBUY6r719n/FvxZ4Q/Zi/Z1vPhT4H12LxVq+s3LLqV+0WzyiGG9ioJBOVIGOOa+HJrmRWHkjbgBeDnIHH8qqk24OUthb7FyXDYG0YzxWdcxo84DusZPTPAqBnuHBGQgP3XPWsi4tZncs77z3LHNQ2ugamlc6Xaytg3Sb+hG7j/CqEugxsP3N1FMeyg85qixI3LuP0FCOyAEcOew4xSZRYTS7i0m2SxFWBxyK6XT7R9qbY254yaxLPUHthiRmkU9c9q7vw/IlwqMpXKLuwcGml2IbsiWxtnRAEiDEe/NdBp/mSna+Qq9QO9ItlG1orjlh/dHer8NuYYU3KDKSASRxWqVtTP4tS/HcxQgYQMcDBPJqW7hlGnbnZSJn2uqngD0+vSoyjQRpEYsP1IA5Xnuf1qKRX+WMv5iZ3ADhQfWtrqxLXvXDy/O3lSZZOEPsOwzWmGWBYSqstwflJ6FfeqlkjeaCkbbuu76VoXEcSxebJ8xzwe+ajS+o+VvRbAJ3hma2CeYzYxJ2qKJt8kgkKwhWxk5zx14p8MryxsMrCQQpB5LZpW0pYJWkMgkbABK8ihWVxrR2C9cPHJNEXkiRQEaRcEk9qasUojEjky7TujVeNpqKVpCrIzMyscADrip2l8u3G2ZU+bIjVeT77qWpT2sU2WOAgvKGd2yQe3rgUXMgmG2OJVAbIZvvKPUVYfSRcESqY8hdxBI3e3NRPCJYmVFK4HJznP0qnHQV0tCzFfG2KSxYEh+U78EdOcL+NVrgFF8h23Or8t03jPb2qusUjXQiCblC7s/0q5eJDfXFuphEQjXlpGLkGpvy7AtXdiskKRsSAZJOASMAfhUNs8cU7qYNxX7soxj3yP5GrkhjughdYy6fKHIwQM9h+lQ3NtHbxSy4cdAqueSf6VUZfeNkawKoDvncR8uR0z6U5jJBHIGCowOOeo96daytIig5CDGAw71Tvw0V1KnlO4K/eB6tRHsyXsS2sPmRFwyknru6/Spfs0qlWdxCVPKAnJ9OaW3uI4rFIsFZ3GHcL1P8AQVA0ss0KRyfeGCGHGPY+tTpcE2TQgyM/ykM3303ZP4nvU1vpu1HcOry9dzngD0HvVizhhXCv8kv3XyMZqG9uJRJ5cax+UTxxjHHX/PrVPyK3WpFDfSEIs6LMQ38WeB25pj3E8kMkILFFO4OD09uKdBAz/OqtKcfNhflT8u9SC4Wzt3iZV3Ow+c9T7frRvsIrx232XaUXcTyS5PJ9PpTb1JZ5g64R3OCkbA49/aomWeOVpJAqJwUUtknNWoXh89iYtwK/vCxwB+FU7rVC3dyE2ksUjmMkrn7oOcCpp5YSo2KuwYJwcgN757/40XLj7Mzqu1mPCIMgj/OKoSGd4MbVLEjcm7v2Oe1D8xppksU0c00IJZULY3c4HrxWnPcr5ptWQFI/m8xv4vTFVV09P9FyHbOc7eM//WqW7s7YjdIhkAwD82AG7VLVtbjepK115zrtYM4jG9c4C/8A165fxhqLWel3ADDdIuxTnBH+PNbkCXMjblt42EfSMdCPc15p8Q9Y86/NsmAsQJPsT7UyVHU5jTUSTUC04BGcKWGfrWhLEceXyydVOPun1qDTXjkt0RxiVuQR/OkkIRTFIzFAfvA85rBtyehroiu0HnKBkpIpzkHqapv+8lZXH7wHggY5q2wYtsORKMlfpVe6mLruIxODzipauMjaUzPGzM2MbTj+dTQuqgg844Kr6djVU4wU5VH+YH0NTqGG1nV0kGNj7cq1AydFWVSrSrIh4Hr9KHd4l8rbkZ2neM//AKqgnfON8CbuoliODU0DrNIrZww6k9/rVXZDSReiUQRfKAoIxgVchhYyL+82x4yzZqvEo2hs8qcqatRMBbyHafNH3D7VNykVJSHkGGKgnAPvVsxkKdwA56Acn61EH8x/u4YetTRuP4jl+nrWl0TZsFVUPRvQGhlIIKsQc+vWnh/Myo4464pn+pLY+8e/Y0r9R7IcCVOHwHHORyKe7FUGcMDzkHNNCLt4A+Yc+9N2JGg+cZH8IOMVWrM7kMsgGcMR9RjPtTJCCuI1IyANpPT3qSREAD8EZxz2NNGd5Ow4IIyahppGm4FARnC47MTSYkZWJIQeitTSiuUJDIMdu1EbAy5PbofWkLQlhm2MRnt16moZWV0BIOBz/wDrpGxKWMWEA6E80wPnOwhiGx6ZqguugyXdGu0N1wcAVHK7hS0i4GcfKKkcCVlJyD7UjRb0AJ3lT/e4zUN9g2QnBKvgbh6UlxuPCiSPjlgeKUNthIIY9gR2qtcO0SB0YqvoxzzVW01GmQXEu9fKU/XPpU8X7qMcsCBwAaggRseZKo2vyA3epJJeMKPm69OeP6UtA32GuXGGbPPAzVIuXfA/WrDuVU8bmPJ9qqSnYfl565NDvbUZk6zDjDZz+lUY2GwA8HFaV+C8ROfxrI3EBs/nWbGPeQHOANw4qE4U4/SlOAOvNREZbg80gHr8w9hV6CPdjA3E9KqxjIAOPTitaxt8rkkjHSgCRYvlHdh1pAMPu/KrEjBOP4sZqpLPgcce9CsInS6Ykgk/j1pGnG9vmxjoKovORkHqe9QPPjnOc9Kty7AaL3BBHrUJuiB9/rxis1rs5ABJqPzTu9cHrUDND7SAc9SKjkuDngn6VUjBxjPU04KfMyeR70AWUuSABu60ouAPYe9QNFkjb16U8L228UAWFlf8vepYpiW+YkADrVZQQcY+tPAYe47k0AXYro/L/F6Zq3HeNnrhs/lWUOOAang+ZxincDet7kndyNuauR3DEckgbs5HesNJPLbOc/Sr8M7SdTjoMVordRNG9HOpACtgnoc5qZHUKXDYfpWPCwJ+XnHpVxZTG/C8Be3ejmVxIvrwSeWPYGrEUu1AMhlJyCB1qlGd0QUvzwV781IreZ8wdV7BenPerTsS7s0Sp25jOD1PrmoMmR+mW7AUR70YZYPnke3tUrM5dmwFyae4kyFlDNjYVbrhh0pX4K91H86CxT5nBBIwPfmguCwyMe1AxhkxuDAnPcntUse3GADj1BwagdSTk5A9ucUqsSoGS36Ulclu2jRMJdz+Vn58c1DK6leCCf8AZ7UjBpXUK/GcbTxRHhc7gUOcYxRsik76IWEsoGV2jpntXsP7LWpf2T4j8RIULvLbRBRkDcFJLH9a8gEgncqRsOeVr0D4DhLn4li2lJCm0kk2jvt5P6CvNxqboO5vTfvan2xbahbXVsHjeWGMKpjibGS3fkdv51sLcLDZ4UCSZSzztGuDsI+XHrjmvM/Dl5Hd3xGPJHMjFSeuew6fgK9b0GEXnmXTSog8sANcgIGJ4Cn09q+fg7WSPSvZFOzgWPw9bXLO5We3y8ZUZVN3DH1Y45FZ+tarPL9mxKBbxrgKy5Hpwfete/mnnuIbOeCKOFYG8xkJZUxyqHA6kdP51DrelG80LT7rzBDbpOA/mELhMYAA7nJHFbyXLvuUmVtHkUeI9HidT9nmgmeXIyrLg8478jFYV5rF3Df3HlyzxQt/y7h/l4PAYjrXanSoNI0nUAiPNfpZulu5b7u4Y/r2rkLi1Wy8O6fHJDsvYYSlxMf+Wh9fXNTC62BavU6Hw09o/h3xfeWkySTXUkYaPbhdxXJGPqP51YjtBb+HtMka4BvpV2zWno3Tg+lcH4Md7fWIk8uQpdTM7Rgf8s1Ulmx3xjOa9F1xNJOqwvZOiRKq+VEvfjJzj+dGt2jN3i7HOXZSyvIlMI8s7t5T7zD2qhaO1nNczjdE0itHjr8vpW7cWsDSJuGMMTknJx6VmX9iZZZbsn5HP+r/AIQfT2FG+x0J6GTcyDy7Ux7g2MSBjznsaEuChKgmOQNgtnnHtUCJIl4rNyC2cdh7U61vIYXvpFjE0zHZhxjZn+Ie/Wk3fca7HW6Xd/2x4ee1eQ7bSQyNg5YA4BOD9BWBNay3OrzrcEta/ZjtbPdc4FJ4PmaHxDNZrgQalbmF9xwo5Bz+YFafiCxuLS8ntJWG6MAFh0P0oj1RGzscwVJb7uFDVq2436Z5j5lQOwWIg5BPUiq8Nt+8MYLSZPzDHGPrVmzN3DcC1QkSzN5YQ/KOTxmoveWpb7nH69GgniaLEZjBQ8cnPY+p96wnh3/dIJzn5m4IrovF7XENxd2dzHGJ0mG9OnzDsSK5+BTNcKjqqSZGQOQBWslpqxnoujs9r4Vu44EkM0UZkVRyXJwOK6O2Q212s7XCPALIReSBkq5Tk+3Xp+grlfD8cunXF01xkCaNIolZiAOR8wH5V1t1aiG3k8qUwzrxLuTMYHc+ua54e7ojNs5S50rzIIhBIHitQPLtwQWf2PeuyutPs5bOGWCF4YzhUQDAU4+bIPvzmuDv4vs+o24tJEEqur/aYcqpBIrt9b1G4trKKWTHkyyGOAseVIxkMfXkcn+lbte9uNmJbqsWotNMElIbIiUcgVcvria8061cZYwztk9ih6fXFU9UlMTQTgiPICu0Y3Bl/wA/yq7HdhYkUnFuw3bm6Z9aV0ndiZVutVNisUioHiZh5i+x44rYOhBiWSaJkPKneOR2qjfaZBd2zq0p2hQ8YjGQW7qR/UVTURbRmW5U45AQcVFm9mNNHl/jrw9GmtQMD5EAyzSRjO0ehrK0nT44PEcIgZVW4HmJMTj5c9a6K8F9q3gmfMbyvMigOoJxjsaydI0u4m8Mea9uVvLJ2ieQjAH91SfzpNJ9S1e1mzmPFd1JP4l1Ig4iSTYqkcfX8aoGXfcQk7SpIDbOmK6fxLpc0TWE2wtJdQByW4zgkZHqOKy3S3sd3mRhpc53DtU8zSNE1awyS2tb2W5tbhGjWONjBKpyxI5AOKxrHwVJq1zaRQ39nZy3J2xfalYA98kjt71qwGW7ljWCAyNj5VUf4VvaRAkPmXdzbJNcIpKwsAAG9Pb8KISWxMlykFn8JfEFpbyYFjdKGO6eG6Cg47qrYOKgXwpqm4xvZOkY+Vp2I8rJ7bge+D+VduL+TW9Lmso40t71o9ykZIVx1+nes3SdP1K1eVrmLzSsLDEbiTJxx09yK2UYrUi8pbnQafoenT3Fi7zRQyWNktvDHGw6gcux+pOayvFPxJ1HToodO06+a5aAYNw4BUnPOB7dKq6HaSaX4fuJb6Rbee6Yxqv3pAmeuP8APeufTQkitikN2t1IzFgVXDA/Sm5JdCErvU0LLxFe3lu/n38rxPljEv3WY+oH1qnFD9ovI1kwWkYcseB9fSoNPnl03UlWW33TZZBG/Aye5rTutONvcJKUd93yKOgJ+lZOcn00NLpaIvyxYtyluPMXaQ7McLn/AArFtY9krbgegY7e+K1pdOmstMjhljKsSWkYtgc8jH4VkpFOSVSTzjxtUH+VXHUhOyujvPC1hDqdidRicQ2kIAllPXPUY/wrnL/xkra/NNaYNrJKfMiZfkf6DsPp6cVsTOvh7w/Y6PE5icRs8qoMhi+Bg9v61wGqWH9kuF2SSFiMBTjj/CtYtLchLmep3GlyC91p72JzGCnnf7Kt6Af4VPeXNxIsbRt5w8zBWP8AvevtWX4diubuQW8BEaYVmdu3tk0lle28Ulx9lkmjmWQl2zgZHoaNHtsLl7Fm5mk/0q5adrWG3BffF9446gCsjXfGF3eXdpC07C3ijBGT8rA8Y+taE93Avh+X7duHmKZEAH3yT/LrVfw9bwapKlysTRnY2yAoCr4HJx26fpVK1h6pamTA8L6k8yOzSHCq3YnP8vepYi+oX2tRyOZIFjSNAy/KG3ZLD3I4qxpsNrBqeoK0kjysCwjPAjYD0rQ0ZLhbeWQrHGNxZhgEN6Y9/aklZ7A2jn73UruXUEQSkQRD/VsM8YwKz/EKi6VSFwwyxK8c11I0gzxNOiBZCCzxr1A965rUFcxySSJtiEnlqzepqknuyE1cz9O08RJHPdFVtzhw+c8fTtW6+tQXpS3hQmyjXlyxUsevHeqcihYALcKbaOHBQ/xn1B9Krxahs0Uz+UY8tjf149RQo8uqHK8jF1PT7jxA15A5aG0ljdUWYkgDtz3PFfOyRtAuwrtZCV4OcY4r6HuPEkn2M292m62DZ3mvFviDoMnhvxQ0Oc290gureQjh1Y889yO47ZrvwtRc1mc9ZXRy1wCXbJHFV/l+XJK98ir0qCVsAYPfnpVZokGcjIB4x2r1NXucQyZt3zAkDg5Iqs8Rbnk5zTiQXAPzhT34wKTfhepxnkntT+YiHaFYnGFzjPrVedcMq8BegINaEkWRjB7Y9Gqs8YZsMPw7iosMzJ4TKQR05yKz57XrtH1PbrW2Ix8wI4/lVWe3Jj2DpSAwdrxseSPpT4Jh5gzyScGr81kGA28VTFmy3Ax0B5qQOiRumTt6DntVtsyDcx46DHFVWbIQdRjr05oRuQM5+taJgSpGyyhWwAeeK+s/2MNRHgj4QfGz4ixxJ9vtLeLTrSXncqs2GxgjuFOT6V8lkZbIbqeM19Tf8E+PGV/bfFKX4dpp0Or6H4jcXF3bXQUxxiMEseeOmetTUT5NGXGSW585wNqV3or6zdSSTWkl0bczE5QSnLbfrj+lV1GwH5tpHp3Ne0/tS+PNM8TeMJ/CPh/R9P0jw94X1i78qSyOftLs3DAABcYPX8q8WkA8wZ+XuRitpczimyXZvQiuMbVAG3b1JrNvJBg4zjFXrovtwn41kXg2qct27ViIzyMlyD0PNCEhg3VugHvT40O3GAQT1zipliLvk4/A0gZYht4wn71v3rchF5P41r+HbtrW58uON89eemKrWsaxJvjiDv6mrkCtHcGRVCE43Zq0uotz0exuyQAIXRGIBY44P51q2szq25iZY1Xqx5rndGlkvypYBl2jgD07109vaRmJjtOzjCr1+taK5Dsi9ljzIpGcEOfSonBMkskK5Zz8qk/dqGaedgIIkLseDgcY7f8A6qv6dFJsEdxEQ4xksMbT9PWqs0RoxbUPbQ7EtiMKSXP8We/0phKzTxkuFCnJyOCasM52TI5Kg8Z6ke4pthHblYg6mUHqM4I9P8+9WhtdhzqjK7cNlsl8cA9hUFpceTPJHKwYn5lB4HbilvUWPIDlGDYCH68ZqK/t/LuEjjHmOf549aqPmC8ywLuK+u9zoUJXaqg4GR3J9KZMY/soWaNf9ZhZF+8R6UxLeW4ljUIqFRyN3LCi1aATlXBYjhB1K/8A16XW4W10C7hCyFgNqcKoz834/wCNElwUbMMTrGFC7zzz/jTZbq1aZ4nDxqhAZjyQe4A9f8al+zWaYmkkdEzle5Hvj1qb2QW5tyGCSUzSPE5hlU4BlXgg9qVFaJRuYZyCSO/PNT3bCzVDCTnILcZ47YpkaweYJZJDG7sAEIOffik3dFadCZWjaYTKEQsSBjrz14p80sW1/PMm/eEA27iSf5VWcJ9sVUYRRFidz5z9KkkuGE20TeWiHLlPv49vU0rCvdDrqzCSbVdlxxhuGJ+nao5Yntt7Fmj+Xo3JI9DVuaKFkEgZ5JiPmd/vY9M+tN89Uj3SJ8v3ACck+/0q01bQNHqZjyRxGMksA5xhRyferVxGEnidhtU4Ajz1A7/Wr9vbweV5v2uNVk/5ZSL84x6f5xUUkMLSKm8xxnvjcR9BSuupntqS3H2ZrR5RIVdeVjHJYehNJHYRy200kjgyKPkiPA/E9qb/AGYsFz9nOWJTdkDqDVuYRNgRgwxBcMmBknimlfRDIILeIIghmBU5JLNhQKp3NskimZvKchgFfdkKT05rUg0po4i8wRYUXOxiMjP9faqxggjWSYISAMrGhGMmiy6FWYXNhEbXzWDOWXCMpwAw7EGqy2BkiTMRYN0wcb/rntxTLa+UXZi8tiOu9j8ufQ1YeNRHPhtw3ZZhnbn0H+FLXZgiukJkZRFuDjjaoqS3gCrcIYfNkLgbW/h70kUR2s63MnkbMCZQVwcf55pVMS20aGWVW253yZJP41Uk3oiLPcZb2sq3DMwIZRztOePSrF2ozGU5zwQw/wA/nUkV9JBbtbBAVKjDN1b8etUb6IxpFJIGdZDtX5vlH4U7dy9bBJM8FlIImdd3DAfxY9favE/EVz9q1meTaohcg4UZ6d69c1HUpbKzuQJhCY42VwwOH+grxea8VJwjKANuCDyT35pN+6wjqyTbFOfvYPTPT8qa8gWMpMpVuxPb61UKwzSbhIoLdOeBU8gneNVP7+NOQgYZFc7aRoNkkCYVyZMdJE7VDOpZt+cg9GHOafASZGCsY/8AYboacQWLLGxjlU/cb7rCkrsexBGilSrFfmPAb+hqWRGtWBAnjTPZwR+GKGRWPluu1j/yzfjJ9agWb7M/7uR4iCflccfnRZPQRPLJGYjh1kT+8nDL9RUmmJ5kTBsAFs571WuHjlAMgXdgAPH0NaVlCYtqgDjnOec+lFlYPIsBFZxHuGB1OOhq9LOsVvGm1EA4LjPzVUS3dpTtTJHO0U6Q7vvc4IIA6Z9a0j6B5DhMiPwApI545qTY7Ay7gQBwSNv/AOuoHkaSXIA3dz61IGYycMpAGSCKh66hcICys+3gNwc96l8yRAMFQwPORmot7M6oTt4644qXYIgvPHfPJFINNxqS4U8qw74GKYp83O5w4B44HFSvGkyBQrMQN2V6CoFAVcg9eRnvTQrId5UkiEqhkXoMVHuZeq4wOc5/SpUO5UV2Ea9OO9QzgEA5bPamPoOQ+ZDkHA9+mKiK5hULkMDkMKeZMqOgXHQDjNRHEaFQTt9M0CuI0e9W2HHPJNQuD5R2k4HengosRCn8B60wHYuGOD3HvUvuP0EEiqMMGLdFUYwfrT4wNrEqSc8dqiRVmO3gOBnipDKDvB5U9DjFCbYNjJ3McbHOc9s81RRZLufbxsXkjPU1LO4jcRh9x6DjmpLSMwxHPXrx60+gnqKSIsZQEhSOmeDUDooBcnByBg1OXUASF95zyuearSOryAY3VN7ajsyOXashGD0xVScgYIPygcVLcEL1JBNVmYMpx/D1GKGxlS5XKEEc9aw5JCHwD09a25pTjB6j19Kw5wPOPPQ/jUjI3bJPJpiMWbHr2pW4z9au2Onl/nk4Ht1pATafbGQ7ugFavmrEpAwKg8zy0wMKO4qrLPjPbNO2gEs1z87YPtmqbz4bGelRyXA29c81WdiTmkA95/mIOTnuajLsRjrT1iLdqmjt+emeOtAFdVLc8jNSxwbiMAn6VcS3yRx0GasfZ9g4xk9xQBVWDJx0+lPWDAJq2kBz8uDnrUi2+VzjOf0oEU1tgu3mpPsoLbui1da32pyM9qkhtt2SflXHemMoGLPygGnmAjCjpitFLbzBhQS30qVbMBcgEsOtAGclrleBg+lPW02jgfkK0PJOAMcjn6GpIosqRnnGeadgKUUGMZX5e5FTwxbGGMnHPJqwsTQg4wc/pTimBt4bPWizJeg+N1Ve5J54NWkmKlePlHJBNVEjAc43HGPb8KnXG8543dOPu1Qy7HJhO4bGcY7VKFRsAryuMk85FVAcOF5I6Z9KngOcc5A75qr3ViWupeMrIqlE47Kx7VJ5zkYzgkdQM1QabfLs+5g5YdzV1SFiG0gn0HQ07C06iD5HEpB6YBz0pwWT+Aqp9WGQfwpChliBJAK9fQU4F1KsOCvQjjmhq2rKTFZdoIY4I61GE68gAfrTt4LktyfemCRJOqEYP38c0XbFZPUAOTngilVt27ryPxpHHzDDdexpCNuQHUN3XBBpeo7EZjIYspwfXGK7T4P3raf8UNGkJDeYssLYGBtZcH+dccT5ca4cPnqc1s/D+5+z/Evw3CT+6uLwQuy91IP9cVy4q/sZGsNz7D8IRefJd72bEcavhFyWBOK9Ba6kuNFSe5meK1t1Vg6g5JU5AP5Vz/hnRLLTPEDm6u5YYsFZECADIPAPPTNbWr3D32nxwB1htm3ghfm3nsfavl6KbloeoktDnbDxlqOv60l01xIgjcnyuAqj6Cu81++k1bRFETR4ZlLw8KCR1IrzPwvCLGS5MkR5TyuDz6gmu80G9tdP0CKGVFkD8M54ZiOgPtk1tOT57jcV0Ol8PRNqkrTQagXEFlLNIJGzlwPlAAxgAcfhXC6pr0+u6JaNOCt005Em1QAQo6evX1/Oug0i4e0mupEh/f4LyYX7q9l4/lUFtp+jpqMdu0Mk15N/pADSYTnrwO3P4UKW/clKzJ/Cmkb9Qtbq4jAQI8RDr/Aww2Ox4rorHwfqNzdCaBoYbJFKgtgsBjjkniuOsbnU72+1u3S6e2t7SZJsfdBTI4X8c8D9a7HVNbLWEc9uu2S5UErHxj8f1/GiN1uxybvoc9rWlX9jdL9qlg8s/KrW0gbH196ytc1mRYmzjczbiAuD7dO1dHfWoe1W6QvsyFIU5+YjrXH6xdCK5uLd4sSLgjJ5H+ya1trdDTvrYZ5sjWwyh83AYtnj6VCtw84ELIMDIDYwf/r/AI1fN1Fb3NtIqrLEUG9XHKnHOKqWVx51xdEgBPMwgxnC/wCNRuhvXQ1/DEMB12B3byxny+ecqeuBWx4xlIfzXXhsIrEdfQZrKurSPQbq38xHkuXZSFjxhAe5P49K1PEli1/bRyRSALbYEsqk7Seeme/pmlG0X6i1TRyhvzbmSJRiQ8AseAaYs8t7rVg5uCJPtCLkHLLjvj24rK1Urb3LKrE8Z+Y9aNEaSW7EvJ8lDKyg+g4py31Nb3DWGl1DxM11cW7lJ7hmeUkAL68VNpejh9ZfyYPMWU5VywA56ZJqfTnS6niE5fyHRmYnlge2PatTSZ7mO/MbrE8HCq6KOB61lUVybianO1r4bZomBvBOFJPJWNTzgHk5/pXQanf/AGjTrScDy7e5j8uUqfvbQOvsaydbubB5WSW7luTEdhdlVNo7jj9DXR2T6LptpDDNLnTpk/0cqC5ZemR69KFHltYzbtujiNZtUsbVpwDIFjyqZ4P4V097ENS0CDTpZ1SbyhMT12kgElR69q07jR9CFuvlTGRUH3mj5kHpjOP61VhltpNUZ50MCNFko3BOOMKO3pWjjJu49zCuYfP8OLaKjR3BAYfN93HUH3qbUNQX7LFChzFGgGMY5xz+tHiC8khb93G1ujDHkk9vf3rFt3W+03YpMcyAgj73fjn1pL3d9jRK6Oh8HXKaotzHLIEkt1zsb+Mdufxq+bOMk/8AE0u0/wBlbcED2HNcJpWo3OlyyzbEklZ8lCdoauqHjeAAb4ED/wAQDHg1lZp6amLi76FPTr99NttSt7WJrm3WF4o/KOwIccMc+nX8K8o0tVi0jXbdZrj7c0TCJQcRysMFmI/OvSlvvsFskVoJX+2K65yNoJH8X1ryafVJ7eeSOVPKulkKFgMfMDj/AD9ae5srs1Nb1iO+8J+GCVIkgtWCSHqw3Hg/jXL3Uovl4+XcMbPQ12vjmygi8L6SLG3DSKoeR4yPnJPQ/SuCtcRzPI6KWB2uCT8tJtNWLgixp893pEZMLNEj/KTnhvaunRWh09p4gTIE5bHc9xXMtOk4thu/cpJuIB616Ho7xeI9A1L7HbJZwQTxxsM5LLjLf1GeOo4ohC2opu3QPh2oPhCMxxPNPcTyrPOQDtXgDHfOc1cvpv8AhGrC98tSZIE2eWzhmYnscdKo6raW2l200FjHK0cUYjtU85d+48ncB1xkjJ5rDMhi0mC0vGe1unJZw/HnD0+grdy7mNrvcdZWTeJrqIRsovwfm3EbdnGa07WwMGqXMSQpGLSLe0q/xfT3rk7u1ltLa8aDdFM+EGDhlHr/AJ9a3Ph7qcnnxea7MkTgT+bnMijqD7VmtXcuV0tBNRv7CWeN7iFpO6zI+3aff1FacLWeqataT7v9UoAG47WyMZxXGXCrHcXYllG15XZFA7E5xU+naulm6lW2SJ827u2OlHMr2aHyXjcv6nqMusXV55h2FMjypP4gKv8AhlNNstU024uCyjdtVCeGz1BX+tRaZNbXqi5urZlbHTcBmtGa2tGZbuJAZljby1DAFWxx+uKasiG7K1iTWLqZtRkMiq9t5haPAwMdgTXKRpPeavucs0Kn958vC/4mriWGsjS7a6vFdy0wTcuAFJ7Gprm0N1cXRNybeO2cJIwTEUxPTB6nP9Kcmr2QlZF+K5e3SKWEqyElSOpHv7VkSq0d9MmSkM3ywhBlmJ7mo9JQx6tFCLgzxSOE8sjGc9jXp+neHrPT5Ld7CNX8mNpJHkYlkKgkhV/CrjfoOT0ON8QaHqHiS6sbS52Rm0VIleLKKU7gqerH9KWTS5vD1/qEMzG2jWExWzHDEEjB3fgetaEevXGpa4Fmt1MELGWRS27ZgcAkfxGs/wAZWV14o8SW89kTDayxiORF/gYDv/Ot2r6SM723KtjpEH2JpL4vMyR7TKp2lj7Vde9Gnpp9oshmsiC6llAKjoQx6n61L4wVLaCztbOHzIY4hHI47MO/HUn1rA/su8uNDgSygkmv5JmXaTny48Dk1lfleg9y8PEdsxljs5POYAqxQZBFZmoyhtKGVUNuEgLgjj0P+e9FvZLod4kTbdwA8wgfN5mf0GPzrUvtSsbuWUEy3M4GHi4EfHTafWtbp+Rn10RXgR5NFnNqEmjYYdgMhu+PpXGapcmLTppi67S+1VPDKemQPauyn1tdNX7JFcJZWkqbBBGnzZP8XvXEalokVuEWa/hnIfhATlj7/wCe9Rs9CldPU5e3ha4maOQSMpJVGBxn/wCvV743+HrO+8AaXcxyLHremQEG2VP+WeS3J7sc/wAq39H8K3L3qXcy7baJhK0RXlwDzgVB8RWttVvpdTmuBZ2Vy5JVl3H2A9PSlCbU01uU/e0Pmi3kPBAwTgnnmmgGUMSSoDEAH0ra8a6Wnh7WY445Fe3uY/NjI6j2NYoOdy53nAwfSvoIS54ps8yatKxWaLax+YnA7dDUTLtHzcfSrTZYcAHjGPWqsiksyd1HTHFMgkidmXax3DA/GoniAcY6t3p8cfmBQMshGPmpCpVhtYKem0nrWiXcV+xDJHxx1FQ+QGBAYYzyO5q+UChgwHmEfeqBFXndtzjAHoaTstAKbwhIgD+OarBM3AJGBnGPWrzggZBzjjGOlQH5JcFR7k9agdx7D94wPK+opoYM2BwO1SsozwTjHQ81CykNtGM8HIpoN0TSALGgRJJZWYIkUa7ndycBVA6kmvtv9l/4T+I/2YtA8SfF7xppH2TUBp32PSNGWVZLgyyqdpbjCHkcYJwTXiX7FngC3+IP7Tfg+zvUzaacX1KRdu4Fo13IT7ZXvXa6z+0Sbz9rK91rxTrFwfBOj6jPKkCFgoMat9nRUXq28r+XWs7ylPlXQrl0sz5uju7i5u7ue7DJdzXEkk6yDlHJOR+HSkyc7jyR0Jpmua0NQ1rWNQSERLqF/cXaRhs7FeQsv6EVEL+KfaOY2Awc11TncgW4LMytjnHT0rI1EgxnIO4ng4rXlhZo9w74xjuKpy2Rcq8hKID0I5NY3QzPityypuAJ9xzVy2tWYjEecHgmppkKINqZHHK9cVZjtA7IyMVzx6iluBOsUyDaT9CKnJz8rAKcgA9z60kKyISfvrnB9qekqvqEcW3dscZ9D7itNehO7Oz8OR7pQ5+RcdRXU28zABchhjrnJrE0ck9LONGGWMvJJB9umP8AGt7S2gZstCScdOmfyrSN9yZCo2ZIlLZ25XIHWrfkOZMO7KP7zHmotrD5QMQqc5x0NW7Wynm3ybMQdVzzkVbsZ3eyGG3U5JO8Ac8806NY47CZWdWD/N8vJHsDTfsr3E2NxjBJHPH51XkspYbjY6lFbneeMj2HpVaF3dghaNiiZ8sv8okfnH4mpLaZYXjA/gBy3UmqVvZtbwECMuGYkAjjGTk1IltLBImDlZOhHNLdkpGzPsjgEix7XHSVuoz7VVgtAA8jDbjo2QCf8mnR29zb2xSMiViOkjU1d628abZJNgyXb+9Q46BdBe2aFUL5K7dxkC/qKjaGA+UYgWRl4aUYOe9T3T3MMf75ewY5GB+A7CliVZoVlb9623djH3f8/wBaSsDfMtClbXDrL+6co3Usp5wPSrct3IPNlWQGSXajOwBC+mD60y3gR5zIY1lZDhQOB/8AqpRetOiRSKCu87VA4z/kVcUtwT0I5bJ40Xe5Zy4UN0wc1ahjezknOwEsu0sR3zyRUMt1LCzRyHfEg3xqvdu+fatKBmuRLbv80jfM0it9zvxj+VTvoO6KELxqWctu3cqT6/0pbiNpIEyiI69S/R/wqIxJHICIzuzxuPNNv70Xd3GItzMwGFUcEAUtECQ37Y20Mzqqk9MZ/LvVuErLEOcN1aST/PAp0MkVvbGOe2b7QM9T3p2lguZ4vsyXk2zeUZsAKOtDdw0WwtnDcy20jvJiQMEVsgIV7+/p3qzclJNrQjBVBuyMjPc1lpqapC8dxtCdVCA8f40kbS28kaqC6yjk9gPenHuJaGhZ3Bnu23OFtQB8zLz78VFaj7aXCxK6q5UeZxk56+1Nmj3h2dmlc/KJOeBWvDdSQWsW5vtJRdpYKMKO2aG29h3Mc26I8/ngw4/1YjXOT757U8QIYY33YVXG8A5/SrGqTScu8Yn7qM8g+1ZbXCK+DbFyMFlbijcE7mnZWptW3TSRrFMflSRhg/Wm6i1tsffPJjqVCDYfas+xHmGdrhRJID8u7k4PbHbAq5ZtGYbiExFcEYLDr7VNuwcug1pAXTzVJJXgnnA7D8qrXUEcMkXlJlGbJLHO0+1MuYGjn8pmMkDNhMZGR+PNOb5bqOJDiTd91hkL+PrWu2hmt7NnJ+OpphbSMhAHYP1ryi8miklBk4K9iOTXpXj0gzqwjEXJGwMT9TivPJbOG5vUjdhmU4HOT9Kym3FGy1M/zrfeFWDfg5+X+dOZoVbI82JupJ5/CpLqxmsJ5YVKRBTyGODSK0+CiyxTAc4z2rmWu5ZNvBQNPEjoBhZV7VK6kxqWUyxgcSIeRVWIgZKrtfoUPQipIYcZa3JSTqYyMfpTWiBocwaRecXCY5/vLTFyYx5Tb1z/AKqXtUrOCyeYpt5uzHgH3pfKOArDOePMiOf0oXdAV0tlub1V2tEc7io6fgK2YYi/yBgSx4B9KzbWJwM79+SQDj5gPpWvb26tGXBYOOcA9RT13YiUQyRIWyFccDPPHpVWXailmY/Mc4HQVYlB27AzEDHPc1G/loAI8kseB1OKtvTYQxSu8Nk8jANShViUYOSCCT6+vFRxvtkwFDN1wx4PtTzOxGCpBB4ycihDJGYSDK9B+lOaRGwjZJxz6VGuHiIA3Dn7p4NNOCCv+rxx83Wls7isnoWMR/MVUCP+70z+NRO2UGPlU9Md6JAQnPJHTnANQ7cOAq4B54pthyhGTncR93P4VCJmUg52kDHFS5jjQqxbngD1NLGcx/NjIzwOgo8h6kakqRx8nc4psmDKnJVgOMDipi5jwCPlI6dcVXlVw/JAK/dPX8KPUWwkuXVtoAJ9e1KEBwNpLuOG9Me1NdzluMHOMdxSFnxubqDj3qVqtQvccqZKk4yo5296ikdSrPtI56Mc8VM7L5YYMSGHpis+XM02wA4AzjrxSvYd0wskE8hlde3yk/zqzcOFznGcAAA0w5jjAUfL09D+VMkOF5yHzxxR5j2IST83pjtzTV+WOIhcLjOSOTR5YA3lypzwFFHMoAB3HtngVLd3oT6Feb5s5+71NU5unGVHardwrKCpYDHX2qhMFB+8cgUN3KIZTgHcMnFYd2MTE9q1ZHIXJ/Ks0jzpgAcqKkZJZ2qtiRxlR0Bq89wqjao5FRPII0VVGMDvVSSfjI5J64oETzTZBwc1Umm3Nxx6kVGxaQjH5U9IM7eaBjPLLHk4Pap4oSRg8e/rU0NsGbnqKuwW3zbsYPTmgCokW1sAED2q7DagKCRxVuK1BA6EipkgZF/u59aeqAqrBxkDkelWRbgW5woDZzk1ZjtAqkE8e9OEQ9cc0C0Kiop4Uc4qSOJdxDE5xV6G0Lv8q/MO1J9m2s2Rx6DmqsMrPEcDGCPfripngGw/xY645qytt5QR13FgPXOaf5RZiQuwNjI7U35IWpXS28sKC2PU96t+SUQMjbQ3cHrT1i3hXZeD09aDtIOQMdM9xQt9SbjViBUjaSN3X3oe23EkjauOoqVG2jOM0kuZkOBx05qxXIvLQA4yrA5BqJmClT36ZHP51KH2nBIb61ADgMMgZ6A9qSRQgbkZPGenSlL/ADfKQNvOPWoXff5m4jLcH1pqS8EkZYelRoNGjHI2O209cH+lL5gOMHAHIxVFZHY8kFvU9xUyS7yO2Kd7aIRfXIXcT0/WpEljQDexGOcj09MVVjkAY5+ZemCetWoAoUfLnPSrQrroWkk+VjG5Ic8qR2pWb5grHjHAFNt0BXHoamXbgbh09Kbvew0yMpkBlyNo5GOMU+NT5bHCnPJHSlJVw3loVOMZY8H8KRiFVclVP6Uk7AiLbtbgHLfeJHQUkm9lKtgDvkdfxq0zKVAMm4g4xzzVaV2ztILAcqvZfem/eQXGQptJzgH2PapdLuVsPFegT/N5keoQ7Cp6EuO/41HsAjyHUOTwMc/XNUNQme2a2uEch4bmJgR94HeMEe+a5aycqbRcNz9F5RdwlXuzHuZshSBvz/tVp3E8Qg8iKJAJT5rug4HHb/AVBJAt2ul3yW8h8nT0aQBlxM5XcePYn9KsapEs/wBnVMCZ4VlZV4Kgrkg/SvlqKZ60HdIwrS3ijtwGkVZCxXy8ckeuauWl2l1dR2A+bGBvB5znNUpYlkhaTDMEYE+pXPNbyW1no+trdTv/AKTJbhYFjXcjLjAJPt+nStX2Rp0sdFpupNHez2sEUaJbwFp2bG8v/Dg+nt/LFJaw/b/FcGoLHiaeAwMjcIAMcEds461zEUsFhPmdnkmkA8wRkg5/z2ruNPtPOng83NvA3DNvAfpxj2zQmvhMXoznLa483U9atxukCIUAPcDn8q0PC14X0O9E2XSM5jOOQvQgDvWTaaZdaf4hFxe48maCVFYD77bTtx+X+Na3h27+z6dZW0oWLz3KO2cMpHqf603eLtYt2ewzzWmg8uOQx7cYRv8APWuL1RRf37zROOXIkY87iK6WPUEtL26fOzBIK45IHesi60eG11BydxhuG80Bu4bt71SaaZSXUzLZnl1OG3QgRM+xnbouelbw0KWyvAGQJFJhldOh/GlstHZruJY0VIzyQD8w/Cu0tNOA0yKznkEkagEYGXU+/rWfXQlyscvf6dDaNEZb1ijQlnkcFlUg8Ke/TpjNa1xJaweG7Szil+0nUGbMpXIQAcZP4mqGoaLOLuVbxj5CL8rn+M9hj8q2/BGmwXlhLZzNxa5lWSQ7RvbjaM9OlW7Ra0J3OC8TaDBY3FvN9o+0GWLOYk+TA4781FoOiCfwxrt/atJPdWk8SyKOAsZBJX36A/jXY+L9GkubeGCNy12zhOFwEGeQQKz9K0OXw/YXcKnzLaVv9J2E/MccAr3qqnQ1TVtyDRdOVNchXPlSlRllGSiEcMB3Oe1XxYw6drE2x1EkXGGGM+rAf41saTZRpqN/eRhd4so1KjjaAw5B9Seo9+lY91fWMss0rAebK2wydXFRyveRN02cJqkiLqM8kTcPIW/HufrnNdVpcrTG1Ds1q0HzwyKu7DeuO3Wub1TTo7S7eBZPNVDncep9/pXV6FcEuYlyHWAt/vgDpSnq1YqV2rFfxDPPptyPnSUSDcXXhTn0/wAKzbjUhJPHNLLh0jKI+ehPOCP5U3X/ABVM0wE1nCIQuFXaQyj1z/EeeprnRcwyXCEsdjdWYY21rKKSVwR1F5cfb9D+1PcrK6yCNSnDLweD+XWq3hu7mTS9UCqjwzOhbjJVuxz2JArJ8PlbzUtRtZWaOBYPNRgAQWHUH04//VWnpErSQX2nQzYjk+YOV5O0ZHP4kVm3pYTuZlySsu4EbweC3Wom0B5SXNwAW+Y/IO9JexZaMAlgoIYkYJNTxtKEUbs4A5rOXkNmB4Z8RS2afZborJAWBzncymofHMNtJcyXyLuW9YbBHwsbj1HXJ49qzrVpIkJA4Q9T1Nbmk3EWsSzW1yvmSkZiVRzx3ApcyW5TWvMR6E4GgmC4YCdHGxQM9uc+lYniDTphaSPBaiRkPJHU+1dLqVg+nvFdSW5hhYKnk4xtA6sR3zVWNWLul5Klxaxt5kCqCvB6c9zS5eYlTVzj7PRpZIpJZlWOONMs2eB+FdJomqTaF4UvobJlY3JCufbuRVDUb1LwI+RHC7svkg9x1OP61atokj0/y0Vlikb5FIwM9zV6xRTlzLU5+wtpkmRY5ivddzd88n6+9a0tlNfRJLLI8pgbCluMH2qrFoc738mwErH1ftV43EksUNqhVpkbLHPLe1RzNhLyIvPkvg1uwAB/iHWlW0l0uNYNzZdRvY4yf/rVcuA1tbLODiQsU29PxqjdM3l5808tyR7VaYrkVzoqqskszNJBwoeNsZY9jVOxtY7KcvdITEHyoQ84rUtvLeDe63DEgsuzlAB1+XuahZEuYsRBncjI3cYH0qXFboSk9mTbzcRNcRZjiX+E8FfYj1q5puxb8hpT5GA2c5/Cqlnby20bCZB8+Nueefp2FRMrRXqIxKeYpVMDGfem+Xcfoem2N1DfaVLboo8pvmLA5Ix1rD1Oysjoctvan5UO6JWO9mJ96oWupTaHDLE3Blh8qTB3ArU3hzTd9tJdNcBrdkBiU/wH0PrXQoqxitCt4QtSNUVZbMPNGSw81T8pAzxjuela9vqz6fqjLG+4zyE7WGSSeoUdhVrSJrq286aG+USyFvkZioc44Bx0HAqxo+nnT7OTVbpYoJwxMadRnvjPqe9EVbWJEpa6nL+J9esvCs9y1vC08t/EFliPyqrZ659eK5PQfGN6uqeYzhI3UqY37Ht9an+IsMmsa409sjrBEgBRjkiU/ez+QrnHt5I4kWOJxODy46ZHtSlPlN4Ri46nsFjPImmI0kkCXbpnyncbpCT1UHnHT8656y1i6ttSuYLq7uIorhGyx58hF5Ix3JP4VR1DQl8XHS7trqazvIYsTzBfmjA9PwFUvGPiWFbfyYyZbVlVTcZw7EDgj6/rSTjJXvqYX6WMxfEV14uN6FC2qwr5WIeS4/2vc9a1dI0S4hsVJu1DKeFZSXI+tcz4c1GKKd/s6LaMzZKj+IepPrmu0juQ9sWIxz2P8qel7FN20Rl6zM1rd219dIfMthlQF/zmsW93zQtd2oWe4lcs0cY9e/607xA95fzRwRqz26ncWLcJ+FdL4a0/7LoOpQPIkt99lzb44YSFhgj6DNPdWRLny6sybie5tNChW41CO1uS+MY3Mwx0qlJrNp4N8NPqevusnJ8q2bkse307VRs9F1KYTW+pgkL8zzSN1A968N+JXiqTxBrktr57PaWWIY9x+U+/17V0UYOcl1M6krLQ5jxj4ruPF2v3GqT/ACbuI404CL7VBa3O6LJOD7VnOny9ABzxRayeU4GcKTXtKysjidma5baOeBnGRUMgG5dowB6dcU7JUA5IX0bpTgpLeYjKqkdSM1poyNSIOQ3XB9u31pFHmv5eF2A8EcFqZJuCZDdDn60YLYA4bG5s8Ut9AFD5BJXGMjA7UxIQd397rxU8YLAkHIYZ+lQSHy2GDgr3FNx0FfoR3Q27OMFhkCs+Qn7QCzZPAq3LKDjqQOOagR2E45GM8cdKnZXRRaX736c0ybETnaOMenSnFGY5yN3XHrTZVLMTjr1pXuB7Z+x78W9O+DnxztNf1suNDubJ7G5kjTc0eQdpC9+SPwrz34m3WkDx1rT6DPJd6U8m5biSAxefIc72VCchRwMnGcZwK5u0IuFYfvGVcgmONiFb3IGB+NOJd5ArgkpwTjrVRcE+Zblty2IPs4YFoxz3Ge9Up1UcjIPfmtry0kRikmHz9319q5vV5TG+0DHODUuxBd0/Vvsr7WG+PP3M9K1WmhvUwjAnrtzxiuKafYScYPT61GLyWNlO4jNJCO98po4sMoUDuBkVJEeEVT83XGOK5ey8S3yAbJMkDHPOK0o9YvXTYZAox2HIFXdBubN1frBBtVv3zDgelX/DFg91drM3JOetYVtC85RnJZh3bnn2r0HwlbeS+912heq9CKau9BbHXx6WbOCKQqPJmX5ijAtjPQj8Kk05YZXJRXDBuGZsDH09aWJhcQs8ZEjD7qY4xUJQFndxtPWtYxjYy0kzRF6ryeRKDJHygjzgAnv/AI1ZuLi4AEKyksTtXb0I9R7VkgQtgsDk9A2avxyKxCGMqykZkbOMegPeruhuyHXkUZvFfzyCVCiNCR83r+dUJop47shjgqdpBOeB2rQvhHHKhjbzZRkBwcbT2qtHdwOV80ebNn5l7fnV2TWpCbbshVaWW78o/MuMkgYBqW4cSTW6EiPaMKqcZ+tTWe7ey7gIxycnGfTn0pZTFG0U8jxTZ5LRH3rPl10Ld7EzXtrGNhSSZiDkJwFP1NU7lhbbWRgS67uGzj29jVtp7JrfyoVczSHIGOnuT6VCltCl95TusziMn93yMn3p9REcbf2hbIB92TJYMfm47fSmmOS3gKn93tHKAferWtUihgkMmFcjGT/D9Kz5p4osGRwctwzcA07K1wVlsV5r77PbbTYPCzHDKGOW9Oe1MiLXboVTyIl5RM5IP1q9c24CBnztAzgNyfSmQQbSGbB4yFI61O+xSd1ckeB5YmWRYk3DCyBuc/Snae01vG8cCknaTK5ABIHanpaxzqzurqzYCqgBA5757Yp008LIkcblnjGG9+e9PcjmXQbDqQlHkwwBbYLnfKoLZA7GsprSOKVnwcbgfMTufSrktwsLkiMMW7rTLKSMIBMQE3fIuOtDXYq5b1G323cMKny41UGV8fMe9VLu3FpNLJAuFYcseuK0tPtTc3zvctvt2+UgHHTsTSXktmrNFK5TC5CjDA+gzQk+5N79CpbpbNbq6krKE/e7jkZzxz+XFWbYGfDWkiMAu2XzAMY9s9+aq2A+3ztG2yONFzkHqPpU0yraODHEu0DA56f/AF6aTC2uhPCjpcxW9pGJM/eLcj6U172PyZoUZIw5+YAYyR6VGmsXcHzW0aQrjJLgM1QPD5M8Ukm1i3zEYzjPfHc1LdkO3Ya09x56RKigY/iyCB6+9XI4m07zZwFI27jI556dqoG+P2uU3EfJXqDgjFNS/UhFjDN8pQGUEKvvz/Ol0BE8lv8A2bbRzSQPClwTIr7MeYCeo/GnTQXDQeYT5SNhlWjyjcsc3jyQqvAP/svtTSIpVGMMg4KPkg/WrVlsTe+xnzXNxeyKZrh5WxtzJ97AHA49OlPcLaIRMSARhGRuRx3q61sRBNdDayoMGTsCegFcj4hupNM055mPlrzsG79fqaF72wrvoef+LtXkub+eEHhON2fWsrQbFYU+3zAK8fKbh39RUosxf3RnumIhVt3lnqTUN7qyt+4TdsHQf4VlPVmy0WhQv3+1Stc3AZi7ZwBkgVWWW3IyYnUA/eBxWja4uISuTv7Ef1qpJHPbsQ8y5BOQw+Ws2X5Esabow6OJcfwfxilzk/Nl8cD5sMKYFER3TIYyQCssZyKe6mVmZ181eoeI8j3NEe4AJXclCTIR/wAs5PvCpGit5QVVzbNkfJ2BqJWDgCGUS8/dm4b86kDMzxBwyoCPmYArU6gaMFvttxubkenerdiB5iBidhPzfSqwyIwR8yk8d6sxI0aFsDaemO1XdoT0JJVjMrqh4QZPvUac8xjnOOuMU3LPkMNpPQr6UcqQAoRTw3uKe6uL1G7FWQKFG4DOPT8aVQzJyxxnJBFPc5fAXoM5pyKG5JIUdvSpT2uGvQBIxKorGME8kDoac6kndu3se7cZpu7YC27A7FRzmms7Oxzyw6VVr63BITeznLDaBxjPp3pFcyqMHAU/nTgH2gYBDck05bd1YDcMyHjHahxvuO5AVBfLA44xSsoLfL8uOgqdots2GwQD1FMlGORgjt7Ucttha3IBCQwZjk+1MAJbfuDDrg8U6VxtIJIOPSmbFlhXAycdcVL3GkhYxvYnkEHrT533HbwoXkHr/k0OCOcAr0JzzVR3GW3fdGSQeDQ2rg3YLu9zGqZACn7gORmktI2VNxO4Hk44qpBGtwxkZmK/wgVfnK4AUn/a4zx9KAIp3O1SFDDqu6oZpIwN3JOeg6U95h5h3cqc44qrI53n0zxmna+ok9bDywORjnHSo2buDhT1BHNNV/m+Y8DnNMkZpMggHA71JW2wy4cAYcc9OTWbcOzcDhc8Vckbk8ZI65NZ198rcHJIyBmpAr3Eqjcp/OqMR/e8GpLgkc9agh+9kHqaTGTyM2M1BtyeRz9amBDcj71Ojh3MAR81IBkcO3gjk+tW4bUnBHUeo6inwx5zuxmtCKPYQenbmhCGRWowvyk56gVcjthyCOMZHFWIIgSM9hxj1qcglA2QCD0FUgepAkCheMg9OakCZlyM4x1AzzVkMFUHA5HJIpg6/K2B6VoIEOS3Ge/NDQ7o9wG4A9BSxQ5baHwDyd3WpY3VH7A9N2cVO+wx0bYOXzu7E1Go2ngbdp7UjI+SQxCg4z1zThubJLDLHBWhOwNEgDyL8nBHTHGKeSWfb/CAO9RdFCAEnHJBprysqGM7flHPY5qk09SddiYzERn1A/P8KYsoLD5jnr04NVvMwOAQxGOvami5wQvA7Dnik9NSi15m0EDBI5AY4BqvNMxX5SV56VBJOTyWAOeKrPNnHQn60X7Csi2ZSjEjD5HX0qCSUMOecfrVYyHceeD6cUeYVGPwPvU8wyeAg55z7mpACCSCCDVWJiMdefWnEtuYAfQCjcC4uJAu4/XP9KkjQjJ52j1PWoIssOuG7ZqdcKFDEkj26U9LBtsWFVvkygAK5z/hVm3f5OAcDsarooABDhivY8VatpBg5QgkcYPWjV6ITLkTOxA2ttABDdB+VTFwT8wIIPpVQSpHknIA6L1zVmCXfGVUuSeoPp7VSV1qwVkPChicgikaPJVcHB4yRT/MSOJiDknj6e4oV3lYlRubHc5p+QLUagZJMp94d6iZpSTh8bjllHQmpWUkku23j5aRmKjbEF5HT396VgGBVOBuC442gdaz9UVRZyMp+ZBuGRnpWi82w8/d74qheZmRgF+VgQVPoe31qZ6waQLQ+/fhnffbvBPh7ULZf39xYqS5GVx0Kntnr+ddHMgOvr58nAhXftGDz+Psa4n9lPX3uP2cbRd8Yltp2tB5qBj945Ue9aN1fSpeO5ycEKSfSvkIXu0etQs4nWSKturmNByejDk1m6rJDq3iyNEZoomjVFKDv3HsK09DSTUr1IoWMzjaRtq9/ZmmQ+Jr1b2SSGdQNixrkA9eauLb0Rr1Mux0yaTUbYKp8tW/ek4LbR1rbuNT3eILW1bc1tNC7RlTgsQOoPp1+tRfardNQaON/KjIO1lH3uOv41VjuzJfWvmIHkjJKS/xAd8D05p/C/MOU1FjmS5gG1gkZEsJlPccEjP5Z96S5spJbyPT0wkIkFwjLyAX5b+lSRavZnWIyQX2vtbcMoR079qm1zUzZx7Y5fKlwCxUdFBrWLb0ZK03Kd5NcXL3mmXKLIkZMauB1X1461Jr9mZYNJs5kcvYRr5cjfxDAPUZz296k0SOW/v725kQoqxmbe4JRyBnHtSxyP4l0aG5mXMtremJ1Q7TtKnAPrj0ojfYHuZlxqxi1qS6aFESQYIhO0E+oHYd8VNpV+51fc1w6xBSSep9h70l5BDPFFB5ZQK5+6MDP1/Cq1tpjW7RfvWCSZVsryR6j8qTt0Dc2r2/TUri1tYy0uSznzBhmbH5AYHWnaDfo089lLDlnXfhlyMZ/wDrVgCKRLuJgxYpnDE45rct75IrqNU+WQZSXIGefQ/0p25tCWjotQ1WSwsmtLKZA0mN0+3Dqo7AnmsKbVlKyW8XLKBmRxx9c0/U5JbrwstzG4HlytFNIy5ZRnC8/nWRqLQWlpYsDnzs+bnnpjn8f6Gr5dNBJFax1iSz1C10iF28y4/0eTdnLHOTkflx7VX1NY9C1ia1EYd43JcFTtPvUXhWCPUvGV3erthWxVp48dCSQAB79TxVzW9QU6q++MSSED967dayb1aNUtTA16PztZiuF+aKbG33z2rrJtPg8NWv9qwMqyCIgLnLAkYIIP41lzC21GC3mdkR4pmkESgntjtVXX7uKbQ3neZF1FpDuiA+by8ZH4e1ZRd5JlNHO+KNa/tm7glkPlttIYJzmsl5PlbYMDvWnrWltHaaXdAbxJb72I6feI/oKxkyLeQodxwOnauibTV2NIu2cRs9Nmu8FfPwvPcema0fDsYuNUkiaQgYyFU4Jx/Ssa4kmaCNNjIgHA7H3FdN8MtNh1HxCkkxUeQjt5hB3AgZA+n+NYzdo3QnotTUTwzHc73iZigBdk3g59eOv5elbUXheUxIUht9u0Yy/arr6Q1zepwsUg4GxNu729//AK1ayM0SKhs1YqMbvX3qLX3J5j5xisoltWmEzrIr8xt1xV/w7dTS67aSCNDFCSpwuDjuT61naqsUbeWWXEXBAOS59foKfomrJprSsxyJIzEPl3bSeCfyqbRZs7K5JryamuozSxzILOY7oN7ZLfjVyyhnuJLWEvuDKxdJvlwB1K+tN0m1k1GfKCNmtD5irM/YeuTVDVre/upUNp5crfNxnlV6kj2q+ZQRKs1Yr6zaKJVMG7aOAAen1PerVrBImhx3UhBu1lIMLn5tuBgj27Vn6jbz2a2Ej7gjoWKtkEnOMj8qNT1aSScPBvVvLUFT1BHHWs+dsT8jS0TVZNUFzHJIbRQrsyBfvYGf6Vztgxu/EEbtIIjPIMY5GOlJZNOi3GDkyAg7uq59KNDa584ExEeQRjcn3vUiqVSKeo7WudUzrcafcRzSBZFfarDnAGecVQvIFgRN7CRDja44zVjU5F1DVkaJGjiZArdgD7/rVm6S3htRaqFdYzhcf40OdyErlRdSjgs4VKbAzbRnHB4pLG33XgZ8gq3APH4GqNvOReozQGeBVLFQcDPbJxV17uG5uVaMqjDJCbuh+taJq12NqxHOzve3DJK6pgMBHhl/Cn6fmaUCRm28lWbufT8aytQvDDKwjAB3fMSNo98VZtme9u4miV/Kj9eOT1qk4vYLM0LiOf8AeqVAViDuPoOorV0TRYPOe7mnuYINuQrOWR/oOwrSsdIt72CdLh1aeNRMYiM4TpkfjVfU2vbyxjktrR5bYDbtQ8DnnPpVWaerM276EwsIL27u7lVSayiHmxqTyQOxPp0rmE8VXniDXLWJ3CCZyFYvwuOntWn4h+0aB4beKyLCV2RnCtkLHn5lPqe/tis/w7ogi1O0vruMx20T7wSud+4elaXSQlZ7mK8z69r8skJU2lsGbylbgN03E9yaxtV1M263jQyguqlikbZ2Gul1u4tNAuNTWxhjMlyw3EjYAgPT3Oea5adtOn0u71MKyqsyxPARxMx6/QYFYuN3qaR12PTzqkVhZJaXFhcwy31gJUYqWjZcDLZHA6d68n8QWNzes/k+ZcxoQNy88f8A1q9LsvG8eoeH55JrdpzEiZgkYeU0Y4+XnOB6CneJhDpehQTRzCKK7TNu0S4WX8f7vvS9nyP3TOMnFu55FZXEGlxlppRuc7QXPOa6Cee60OGJpbaRo7kB0Z26A8ZrC1C7+z3pcW8JEa8s3Iz/APrrf07xRJqWnTzXEhuJAgRY0TCp2HNWuaLKbZcuFgkj+yPKjTNtbz4uFAP8P1qDwveyNrFzDKGjJ/ckjqvX1rPs73yo5ZBCFUMAVxyTWbqOoXQk86IGNi+Sp549/etY6PQzcW9Ds/iLqEWmfB/W9TkkKzW4ECOSDI7McLXx9KpbY2fmP3s9Sa9W+MuvN/ZGn6esspF2fMnTflTtOVNeUoCz4wCMZ3Z5r1sPHljzWOOpeOhWmiLDleP61SlRkbjjHc1rnG4+p6c1UmiwhXGCRnOOK6tzAfbzb1UMpGOck1YjK4PTJP4c1mQO2WzwR1Oev0q+rFVwpKe4P60JsTGyqQxXAJ+vSomydpPIzVlIchxkhhjJPNV5oyuc8Hrwe9XZiJlcLuGcbhyAP0qJ0BIJ701V2gEkZ9qdKNsRbJxnHFLmYutipcxruAXGCOR3qpGx85R796tzkyZJ4P06VFEhMqnbznOT/Ol0uUWnbA25AanpbT3ssVpAv+kXci20YAyQzkLn8M5/CoZYjuOTnHSuy+D76fa/GDwBJq206aNbt1uN3IKlu/t/jU2bTsVHfU+m/wBrHTNI/Z9+DPhD4NaBax289/bw3Wu3ohXzp2AVsMw6DdngjPC89a+RZt8Up2wEKRkBTliPevr/AP4KC+F9fPxEuPG8lo0nhS5W1sba7jIdDIYx8uQePusfyr5HZJVchB8mOPUfWqpJKn5ik+xRfMhZRa5H3t4bBFczqAZnJbr1xXXSidVV2dQD0VetYOo2xnYyEFsdfaqbWxJzsi55IxVWRsnHPPStGZR0yRt4wRxVaGMGblTxWYy/p1ru244JHWtm2sznn5u2TTdKtAzAngkcEc10lhpYm8vjcwORjoPencVy34f01LhlLgnaeg6Z9DXf2kEEVrAFBJB/efLjP09qy7SwuLVT0yDgruFaEbt8pJLAfL16VpFdTNu5q2JKK86xMgcfuvmyDUkxaVQCAZCuG7ZPqKakYSxWQzb2JJMKgnb/APXqqs8jyySSFnfOAp6AdzitL22JVupt28jl42ypI4YYGcY9auPJ9ohO4qqFtwxz9Bmuf+1+dtKTBgn+sCA81emVgFdpRFD1BPG4fSl9q4ncmmjjVVO9Y/MwBlsmo5rdF2+YyAAEKwxyPWmYs1iZklecs2drLyPbiqkjI5byI/Ocj5lXnFaX12GbZlitrTYGCBgASFyRiq5vA8KlIf3adCQOlRFFESeZks2O9T3No9gIoiwk3J5m0EE8+tO5OrVyOJmuppS6hoR1BGAc+lWrWy8qcuAUQLkkcY+lKyrBZIzRFd4yQ1JLfmBS8ic+Xs2Kcj6j3pN9EV0sRM0M5f8AcK9v3ZieT2BpNJSZ7mKdIo5VRSTAeFAqOaeVIlhh2LEAOCckin28ecfuvKD5UgN6d6dtLiSuTXd1/aWptJHAkQGMlRzx2PtUmotJCEuEDZBwXHBFTRx/ZYZP3iBZcZAPJqrfQrLGJRMZCo2rHnhj6H/Goi7sNG7EKvcSgMLjEjA/u8dff1qeGOGzSXGBdMMHA+Xd3JHamRLc+SskyR28KjGYTuP1571O4h8yOReY1X54w3JP1q23clxV9DJWd7e5ZQTI/RnZeuRUknl2gBPzSKNysDkir/2RZ0YlEj4OxUbOPc1RIWJB5gPy47dRS0ZbkloaBvns7Dy41WVepTd90nkn61WikS5ZUhO8p80rEdPbmrJawa0PmqYlAzgHlz+FUYne4jkdXkKA7PLGO3f6f4UdAS6jhawkrt2W/PLDOOverkkq+bKRJvjReGXgH3FZhhuD5amYGMNuCs3HNShQVGQCQQST39qE3Ep7Fm1U3lqZBIWDjJfGDT43ia3R3uRAvUmRPm+mKjb7ROCIY4wsY+YR8BRn9TVC48uMqkjGRmYfOOMfhTTTXmZrfYtR2ceouxEpC7shiuNw9CKtX22B7bkOfuurjKqOgHvWcTcNslkmQKrbhkHc2PT2qa7lbVmLLHIiQjfsHOeKlNvcOboXhGzWzFATNyTkhQB6AVmyyG3QhiqOOuD1qysk5RSIXjCrxKCMnjjpVA3EzxAmMIpyd7ryRT0T1KQrzK1hMVdVwMgHn8cetcf4zkt5YIGlj+c8YJyPyrZ8Q6nDbWUU0hG1T8vGMH/GvLda1ubVZ3Zy+9vuJ04HSqckkCuylq+pNGuFO8dMVjOjzfv0OWHYdauK0kRKyQiUd8Dk0rQxkLJbl1lA5QVySdzVINOlJbzFJA6H2rbwlzEN4wT6jmsVW2kkDkryB0zV6K5PBBwT0zSXYGOeza2LmBvvD7rDK1VmjCAuImjf+9E2R+IqzHIz9M5U/dZufwomVWbPKyN95W6j8aprzDYp4eUdY7jjJVjhhUtpbx7yQJo26bXOVPvTJY13bJEVj6MNrfnVnS7crG2BtH3gWbP4Utdh3LqsYyYo+F9QPvVOGkC+QSMKeQKSBVnkAJ2qOWPv7VIyKGOZGyc00rPcXmMKFBxkn0PakWJxv+RM8bTng0bhG2Qu4AY+Y0qyKRwCT2JFWuwrix2rNlmc49BQhUg7gVI7FqWOXYpyTkdqJCroxBVSDjDDrSatsC31E2k5wQ3GRg00QfIWzhjjIpk+I5V2FjhemOKd5MqgSkZUjG0np70K/ULolVTHEx3FnHIz6e1MLb2y4CZ5wDxTt48s7s9gDnGKSUeZHtO5Zc846Y/xo9CF2Y0lhjaQ2OQfX6CoZQUVgG6/McjpVjKoV3YDdAcZNQTbgxPUAcZNM0vYjZcMCMhnHTtT441jJzuU4zkdKS3kYB2l28DAX0ppnI+6SVPXHaos90MbJKRzxx2zVC4dpphHtOD1PWiecRBgqgsTgAd6ltIhF/rQGkP8VDdvUheY9dsEYAH19qaxViSTgjoQOtOmjwdv8OeR6UySXJ2ZO30zwaIoditI25vugAdT3quSVBcjpUzKc8cLjnNQ5D8HA9jRqtSuowL94dxzmk80n5Su4561J5i9MHpz7VGZVVhjPPQio1uMbOoGSeOOaw7ti8mT26H1rYuOepIPdf8AGsS8YLuA4HXNNttAUbiQ85zRaKTjPTFQzsTwOoNWbIlgOOOlQBaS3yy8ZzzxVyG13vtbg9ans4QcDGT0z6VoLCCwAGSe57U7CKkduNvQ7qtRJtGDhsdMirBthswjbhxkjtTljQBSAMDqO31qraCHKiquT/Kno+5sYP5cU0OEO1SeT0PQUpdsbc84zgDihKwX0FU+ZuVTwPmPNKwwp29McgVErkqcnn8qUsYxubG1uuTTuMcGCn5jgGpFcrGxAyD3FV2OOeST29KakrKW38LmqvoKxMZGX/aP8qaXIk3njnHPNQfaERsDJbPQ8U3O7nPOcnvtqOuoyw92QADnPaoWlR2JZQW7H0qJnyDjqOhHcVE8nzAdB3ptq+gkmTvKMAgnJHOajaY9uMcelR71DHaPr3zSHLggDcP5UtShssjBSG7GoN2WIxjB6ipcMXGT06mhkwPlPOO9F7BYZuGMDOCcE0oBJHGTnGBVlINyjB5/SneWA3cLnqRUiIY0IPP6VNGCG3cn+lSYbco7HpnrUqBADnOeh9KtLsIZkhhnoO9TxBWcsfujjHehYxIQnXqc4606KPBwpGf7x6Y9KTVg3JY1UPk5Xjg561YXK4GT/dAqtGpeUZBAzgnpirgzEAHXIBwuB/Oi9twtcn8k/KHHPX6VIjhflYHPqKiRleIfLsbPbtVlZxISSoj2gAAd/ei19hkkMe2MOWyf9qkkYqcjGDTRKDnH5UqHf99fbFaaom9xUZwc7tpHXIzS+TvUtuBHXFSLEmw7sj6GqYYq5Tqh9RSut0VuOlVgfujaOh9BVZ0DkqCQ5744H+f6VfkuFPy7c8YwfSqE/wB8bQVAGOaW4z6q/Yt1T7b8Otc0px5v9n635qrnhA0f3vxx1r13XbPy70EL8jcnjG08cGvnv9inxKvh3WvGcclv50M0UBaEcbwDy30FfS2uOdS2XllmSAof3R7d8N+nNfKTShVktj06DtE1fh3fW2m+Io5nkaK4QbUyuQ2RWtfwxyPHeKvzz7jNg8jHT86wdOk8/T9OeDZFdhsy87SAfT6V0lxKgjRG2+aE2/uzlW56/XmlT0Zs9XdHLvPAviSzkW1khtRG0bPnOehDfpWre3sUmp24treGOFrS5lfAOdyjOR6fQfpWXqDiJFjB2JCNuXqOBbu6juJVlKQrGQhC5Bz1H4itG1e4MzH1EXVkr2zHewByePpzXoQi0/xQsBhkaGaCNVdduN5xkj6Z54rzmOyFlERDdRrIw2hXXP4EYwK76C3g0i7mu7aR08xEZFPIxtww/wD1VDvzCJp9WNxdSWbRlDboQETgLkdwMd+9O0WB7bTYlkljhtIrgSNIsg3mQjGdvrWdpt5NaPcXxVirSeUZHAO7jGKRQ2pbfMVdhcuR05B4NWvMl3vY2rXTzJJcCS4jmiabgb8cn1GfloXSIrO9haQbrZH+dC4JI9OKxdMIDS+ZE7SFsZJHAz39a0YU+xyPMsmPO4l3HIOOcUlZFWM6y09JbyOMOwCuSVODnJ65+lVNSvo5rkPCpZUcrtPTcMgmrk1zb2drcrFsF3NJ5yyh8nZjlcenvVCwtop7GSWON2jaQkk8BXPJBFaO0dWFiXSNVkuFfTsNlmO5m6SAnp6HFTeIrM34jWJUiitoihGck85zWHa2dyHNwk+6K3m+XByR7iuu8QRQXEiW9swiuri2EjKhyX9W/wDrdqiLaYmlF3RyuiNFbRNMr87thC/xE1R1WymfV/nkO5V2kfyrSvdEm0/QdQmjkVHWHdDiRcq/07n39qqXcQvvDujamGaS5ZFhudpPyvjrz64/WocXq0Unfco3V9PpmoQWVvFvBVSzk8EnrVnVkTULVQjeVLAVlk3HBIDcgetVtRCQSRTRRurvENspJIPY1U0+SbUrkRBGmkKn7pHPrzS+HpoWzd1p7b+zIFgG2EMcK4wwHp/OubnsMWtwsW1FxlsHk/8A1/athjF5kPmSCJYhhQf3nHf6mpbfS31EytBmSDttHK+xpt2JWjOWltpfNhjG6QIAFLcZ9fyzXZeFre2tLpUjkaLco3OB830qoNPkuNXtY44gIoYTF04ZieDmrtpbfZ5ZZZrd5RExVwp2nj+QqJxUtgaudD4k1mfwzqulSSsblZQGAIPTOP6Vpy6pDcSvKJCodi23jjPOK5HxHd/8JhYadfqqIlsuxVDfwjuPU81Uitw0SFb9tpAxkim24pambT6HD/EjwKPCmpJe2LPNpd2cgtksjehNclEv2qcxLmM4yG28UUVzRbN+ZtXZe8PW9qPE1nDqZMkTSqkilSFZDwRn6VF4ws5R4yu7OCFbK1dl+zJ5nHl546fr9aKKtag9za8T28kltDA7+bLAAq4PIPfA9BXONPJDbhJog3cAjkY96KK1fwEouaXZyPcqwwkWATxk1d1nULuLVba1hjM8ZbIXPCjFFFEIp9BWsyS5s7kWwffB5ruMqso+Re+R602XU9JsbpvLiluBIApKPxu75BHTvmiiltKw9yfR9TheXXo/NiTbbbYbc/exwdwPQnIPFcLoN410/wC9Cld+CPU5oopN7I0irXR01w0UcVyZYkJtTgoy4Jb0+vtV7T7XT7i0EbXEtn52GlaNR8uPeiitIe89Tm5mzrPF1yND0Fnsm84bEC3hXBYHGAfxqLw7qGPDUkC/6+ZDJjOMY5yPqev1oorSG4Ne7cw9B1mVv7RfxJse0g27TbxAMwJxyM/dHrXb6t9kPg/U9UsZY7iOCBTDMvOTgAYz0GO9FFdKhFq5nPoeBeIVuLu/ijkJdioJA7A+po1y1hg0ldMEis4UO5Byc9qKK5mrvU6L8trHVeBfDraj4X1Ircrie2EdtPOm4QPuGTgdeMj+lZHxU1YyXWj6QkolgtoEgKgEAyYAYgc4BOaKKIuysSvfnqcz/YE0Nti4O2Et2HOBV3Tr6O0gMdsvmFztbcPlK0UVn5hvcWVZCpVtqHOQFPHtVEhpCqKg3plsk9u/NFFVHe4N6XPDPFmrnV9ammQhoEJVO+ee1YqqwbkjJ7NxiiivpaSvFHkzbvcUqd+W9OCO1MmX93kH9KKKbJMwHYwZhkHqKsLMSQO3pRRTTB6k4k8rdljuBzgd6TJznr320UVT1ZNiHcfnzggGhZnZDjIHp2NFFJaaAyNjlhjrjmoUDGQDaWHX8KKKGyiySHAO2gMDEwZN5QbgPfqMUUVVNtSEfWfxT8U7/wBhX4RaLfs7ajrmozX7PJu3lYWZc8npgjoO/vXzNOJTPJsZUBGMr0FFFbRSUGU3qQva5O5pDjH51SubdSrYPXpRRWHUlM5W7TDNllbPQ/4VHp0HmTA+vrRRUMZ3eiaZJ5THaGTqT/Sur0y0Cxhtwx2UdTRRVwVyUdLpBhactNHNvH3CDjn1ApU86GdX3ASISRlc/TNFFbLQjlVy7ZGRN0gfa/U44zTNQn8y4w7EkL94Hiiinuyb2ZNpbQJDcFWEkjjbgDhaQ24lbMiLJKvSRhyPaiik0Sizb27pIJt+yVD0HB4pfMw0rqiI5HXPb/GiimtdClJ7F+FY5rcdnU4LZ+9+FQz3IMQjhjG5QQXweRRRWvKmDlYjsJncbSpf5upP3fwp2qzmKQEIs6qQNg70UVmviHa2qImS4lumukVVt/LAKpkk+1SR4SUrAMt1Ibnk0UVT1Qblm4M1tNGQykrj5PTNSG5knkk2ptCrhT6n3ooqHLlV0NrUj0+JplmBnJkjUlkznOe9QTWiiDImLSL8y8YANFFFOTluTPcnhe3FqStzIkjLlyFHyfTPX/69Vs2zEk3qMmcqWHLD8KKKra4JaBP5Rl3REzuykHdwB6EU27Kw6THJAGa4ORKycY/OiilLR6E3ZdTT7mSyWeJkWMgAtJg8+n1qikri4RJAijGCF+b+dFFEfM0+zcuS7onPksVQHgKMnFNHnzs+2J5XC/fccAd+veiiqitLkbK5Ut9i34LebNbj7+3HXsBU9xqX2dD5InhiIIaPZ8zj0PtRRTSQL3ldi2Woj5y8hwVwFHAHHeq11dwmAb280NkEdyKKKnZhHU4/x+EvNIkMMPkxw5dEY52n6+teNW0kn2l2Jdsc5B6UUVlUNkrG7A8ssY2usiLyQV6e1RzsjSCSJSjqPmWiisUh2ICMEdBnBHPWpvLIYPGu9s/MhPKn2oopp6jHq7zklFSULxsPDAenvTlydwXcu0/6uQ/nRRVohkM+HhGx1cE8o/LD8a0oV8lVjChCBzjvRRSejGti1a4CbSxJHpSMA5ywOAetFFUPYiRjnbjnJ4AqYSCNlC8g9TjpRRTeqEkhS7pJleUPXvTXDNt5xn9KKKdiRdh2sBxjjNODqE2McMRw2eaKKSIloMkSNo9pG9SOuakkkJVFAGOh9xRRUXtcp6akLSLvcbgzDg4qIybwNp+buT/SiijZXHcbJIGwSD05U9M+tVnnCRuSCGz8uOmKKKOgypChmPmEgg8gDrj2rRCBU3dDgkjH+eaKKUe5TK7Pv+bOMjkHtUUkg+RVXHtRRTYluRyKxI8wt04NVnJGOg9hRRQNER2+Yfl5poYeYeuB0OaKKTBENzhgSMAkdM8VkXeOn6iiioGZk2Nx5606yn2SjmiikB0tlcDHqD1q+soJXptzxRRTRN9bFg3akdsn8qVcNnBO0jmiine4bkcTlWDk9Ohx1pQ7LkfxE5554oopoOokvzNnpnqaRX83aCwIz2oopdRsXeVJO7BHAI6GoxOSOSBjrmiiqtYCOOUZbPfnNRySAAjJz0J9aKKm7GR+YXOG7DrSrkgg/UetFFT1AekfoOv61YEKoBt3bifyoopsCcx5AUgYFNNsQPlGSeM+lFFV0EEcZCdgOmSOlOEfXd6Z6cUUVNgegiR85I+YdKeykHtRRVpAwJyRj5T/ALJqWCMtu5wq8se1FFOwWLEYWVQQ3Q5xTo+AWDE4OTnoKKKl7iRLltvGMt1qZCERizAtnpRRVXEnckjUEH5Q560btoCZ288ZoorTcY5lKnJkKAHPTt6UsbiZwNuQTjPTmiip62FJtCSxtE7LsDEnGSf5VFKpjgbGW3DvRRWZSR6t+yLcbvjHfaZLtUalo81vGevzkgg/Xj9a+s9Ojmk0+LT4MpewBlmHPzjsf0oor5jE/wAZs7qD1MvV7260a+Ei5JiUGRfUdx/Ou/tmW5srK5idpPMj8zC/Ngf/AKhmiiolo0drRIthZ67AjCQIxUhiRkflVe80mSy8PpNPLtS3uCrGIn5ww+XI/D0ooq4xTITdzktaul08h41+ZmB+briut0S+g+22UOoFjE4MhRELMUx0wOv4UUVdSCjaxVx1vHLqN/8AY1VZInk2orcDn1/z/Kn28Utrf6pZSNg20pib5sAHANFFRH3m7iT1LfhXzdTsr1yVUxyhME4ycHAFQWmqGzuNRtjbmWSOUGRh0jJH3eepOM8UUVaikid2c74yuZl8TaeZMJHPbhAeB82eFP4VMPEUNppMlhGMOJw5JHTA+YEf1ooptXimWtUXfDTAJeSrJE0W8Oys3zH6DvXSeHHsdR1i6aVhbNBbEwMvU/SiiudGbWlzlfFulOyokMhWMSBm2rnIByfzrJsEubwXIjcpB5hIjY5Kg9Mdv0ooroqK0dC09DUuBGYodP8AlO2PEaE/ICf7xPTNYUd2sOoGNF81ok8thEuDz6460UVjtErY0ZNEe4t0NoUDK3zo/GAeeD0rR8PudLvUaJsOAVYDnB9/w/nRRXM23uNK61NO/wBP+xme/iz5bYeZeg7DIrB8R3DRQsIVIhmQfvByCp/nRRXVTfuhEm8O6fc32kyWkJiQyLiIynaI2z1H1HFdNH8ObwRqDdoCAMgEUUVzW5jKTdz/2Q=="/>
  <p:tag name="MMPROD_12847LOGO" val="/9j/4AAQSkZJRgABAQAAAQABAAD/2wBDAAMCAgMCAgMDAwMEAwMEBQgFBQQEBQoHBwYIDAoMDAsKCwsNDhIQDQ4RDgsLEBYQERMUFRUVDA8XGBYUGBIUFRT/2wBDAQMEBAUEBQkFBQkUDQsNFBQUFBQUFBQUFBQUFBQUFBQUFBQUFBQUFBQUFBQUFBQUFBQUFBQUFBQUFBQUFBQUFBT/wAARCAmQDM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ThTgP1pO3FOAzQAKMCnUUgOaAFoopKAF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IYIyB1p3NNFL2oAeKWmjkUtAC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Q/zpxyR707bxRtoAQfnThzQBiloAKTPN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Q3F3BarummjhX1kcKP1rHvfHXh/TgTcaxZpj0lDfyoFdI3qK831f9oLwNo5xJrCyt/diQ5/XFc3fftVeG4SRaWN/eejCIhT+IBqlFvZEe0j3PbKK+atf/ax1G0Aaw8NBoz0aaTpzgcZB/Sse4/aP8a3yfuLaysmbt1x+amq9nLsL2i7H1bSMQByQPrXxxq3xI8fanEZf+ElltxjO23j2j+f9Kznk1zWLdJL3Xr+5dhnmQAH9P61aovqxc7eyPsm58QaZZkifUrWAjqJJ1H8zRYa7p2quyWd9b3Tr1WGUMR+Ar4xi8KrKyvNNcysQMh5WIz+dX9SstV0W3W/0qQ27wLkSRnDK3YjFUqS6sXPLsfZ9FfLPgP9qrUtFEFp4ysjdW5wo1C1X5wP9pe/+ea+ivC/jPRfGdit1o+oQ3kZGSqn5l+q9RWUqcomkZqRuUUUVmW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LADrigB1FZd34m0jTwftGp2sPfDzKD+Wa5rU/jV4M0hWM+u2+V6hQT/SnZshzit2dzRXjt3+1N4JgUtHLdXCg43RxZGfzrHuv2pIJB/xL9CnmBPytI5XPp1A/nVckuxPtY9D3qivljXv2qfEluQLXSrGLJwPMZs8/nWYfjD491xWLaqloO626dB25GKpUpPUXtOyPrg8d+KqXOsWNl/r7y3g/66Sqv8zXxpf6/wCJ9T8yO+1y+uN4+UhwAp/HNU/7JvJmiWW5nYD7z+axyfzpqk31Dmn0R9cal8VfCeksVudbtkP+zlv5CuV1P9pTwVpzMq3U10R/zxizn9c/pXzZqvhZJrlJfIjkmzkFhxWoPD0TpgjaMfSq9nFLUV5vrY9Xuv2ttMLEWWhXtwM4DMGX/wBl/rWHe/tTa5clhY6FBbrnAedzx+p/lXGWGh2sAJbnnJxV2K009FIK7g3QFM1XLTQrPdyFuPj78RdQuTGrW1rCQSXgi3kf+Og/rXPav45+IGqHL+Ib1VkONkQ2Y/PNdFDdxWznyQY8jBI9KrNema6XKsTnG48004p6IOWLMjT9E1W/XzNQ1S8uW/23Az+QFSf8ImJZmWVPNQ/89CW/nXUm727QAOOPTFNlvFjtxMXQRnjO4H/P1odRLYXLFdDkLvwl5d5bJbW+xOdyxjHTvW1B4Ybb867D/tUXHiezhl3NdxxbRkszDpWZffFHREVVi1GKQnqEcMc/Sp9rZaFJ9TTvPCqymNXKbc42k8ZqaPRIml2OVBXjOetcPefFm0mceVBe3AH8ccJZP5ioJPiNqFw6m10ecYPWVgM//Wpe1kuhVpM9RtNPtFITcoY+tXxY20OFLIR22nNePSeMPFt0FSLT7C2BOA7scH8Tiq15rHjSVCs3iSz05F6x2wTn68ml7Rsdme5SWsEcKgRlRnglcD86zrzT52jk8oeYuDnadxX8BXzvqUV5qLAXnjLUJGwdwhPlge3FVtF0jVtGma78OeIboTdWBk3h/Yg1ldyerDlkz0bxJoXnbt3OP1rm7O91bwlfrfaZfTWdxGchom2/59Kt2fxQNzGIdfsvsd3naZ0Hyse5q5fLFqtoskDpLERkkEHrWsKkqenQHBS0Z6/8PP2s5bO3t4fGFuHtmbZ/aVvyU9PMUD9f1Jr6N8OeKdK8W6el7pF9FfWzDO+I9PqOor88pdPaKMxxnavZRyDRoPiDWPBV4l1ol7JpVwpyDEfkP1Xoc1s4QqarRmfvw80fpHRXy38Nv2yYpJI9P8cWRsZN20apbLuib3ZQPlr6V0bXNP8AEVhHe6ZeQ3trJ92WFtw/+sfauadOVPdGsZqWxfooorM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OKq3Gq2doD591DCB18yQLQJtLct0VzGofErwvpak3GuWa467ZN38q4zVP2ofh7pblG1gTuO0K5qlGT2Rk61Nbs9aorwWf9rvw1M6rp2nXt8G4DbCo/PBpL39ojU7hM2ekw24YZVpX3EfX/wDVV+yn2J9vDp+R73RXyxqnx28aXRMUEtta9fnjUE/qKqaV8T9euzJb61rVzskUhZIDjaccf5xQ6bQKrfaJ9WTXUNsu6WVIl9XYAVj3vjnw/p4JuNYs0x2EoJ/IV8MX+p6vfC7S/wBUvbgmRhHukIwvODkYqfTNLhuLK0Lq8+8AsZXLnP1JP5VoqKavcnnqPofYOo/G7whpsZdtT87HaJCf54rk7/8Aak8MxKTZW13fEddq4/lmvErexSC18mJAi8kBRWfd6c8luV2FiB1HGafs4LRjftO56tqv7V955jJp3hokYBDzTAg/qK5fV/2mPG02PssFhaZ7Dkj81P8AOuM0nw/cGxDyp85bofTtUsmg73Abkd8U7QTD2b6ts0rr4veP74GWbX2hB/5ZwxleO+MEVjap4k1y+ubORtVvJ2kb5laQAMO/bpWjJpSBAucjHFMstNiivYmkHSqUodh+yihNR0w3s7sXZ4WIIEjE/XvXPxeF4m1BmSNcdiF/rXp5tVCqY4XGRkErkfWs8SWlk7vPcQQhupMi4/Ss1Us7otckTkLvw1u2DbsyQMetdJaaULaBAycgdWH3qzte8ceHdPfMms2wI4wnOT6c4rn774yeH4ZdpmupBwN0aZ/Xp+tS6kpaCU430NfUtJjuLhQyK3OenvXQaVawwpg4UkY4715mPitZtM0ltomo3qHO0S/Jn8ewqyPij4mvYmXTPClvGOzSSGQjjuOaE5JDu30PVDZQSOCeeKfL5aYEajtg141P4i8f3mSbu006PglVQApn0BNU5YNfvW/4mPiuQocbo45QqH+tJt23BczPappfKlDkhApHMhC4/E8Vkat4r0ezdhPq9lD/ANtN2fyyB+lePT+GtHyftWqXF83UxySMT+p6VZg0vw3ZxHy7GeVyM9gM/jniovfqUodWzsp/ijoFkWEl88oHQ28LSZrPn+Lunnctnp2oXhx3i8v9D/jWJFqNtCNsWlxRydA0mf6H+lTJrl+oKwQ29vyCD5e7tg4z0o0D2dy9F8Rtbnj8uy8Nr7SXchB+mFJpB4g8c37MsSWlhzkoin5e/U49KoGXVLg7hOwJ5z0INNOmXlyMSSyE5GSGI/WqV+iK5Ut0Wp7fxDcRY1DxM8efvRxSJt/IZqt/ZNgAHuddurnnOBM5B/lUsXhqRuMFePTGKuW/hYhRlS3rRyvqLlS2MsWHhuLDPbS3OMkFm7/rU0N9p1uv+i6RHweC/PH4YretvB5BG+MEY/MVow+FF9OR2xim4W3ZRy0evXyPvhijgPVSsYOD7cVHJfatesS9w+TzwACPyruovC6Bd2wLz3FS/wDCOqjfdXHpSUYLViPPG0+8n5eeWToMM2aV/DkjRZ5J9TXpEegxoCw2Ke/HWnDTEB27dw7+1D5QvY8eu/D8sbZCF+eRj9aYltJZsGQtGyjgr1r1ttKtLk4+VSwwNzAfzrL1LwmrE+WCQRxu60lZoal2OGGqQX0Jh1KBblD/AB/xYqkPD11pp+0+H7tpI8827nPHptrc1Dw4yMNoBGMnH+NZHkzWT7lyr+oNTYd7kdl40j+1pbavF/Z0+cEyA7G+hArp3tUuo2eIJLEwyCpzxWJLe2+rReTqtulwDgCQD5hWPNpGseGH+2+Gb5b2xHzNZzHOB3Ht+orRO5m0X9Q0zySzZ4PVSO3erfgzxLrvgK/F14c1WbTHOGMAO6F+e6ntWfp/xA07W5VttRt20W9PyGOb7jH1B/8Armuog0HbbowjE0B+668g/jXTCo0rSM5QUtep9A/Df9rew1GaPTfGFt/ZV7kKt9AC1vIfU8fL/nivoPT9RtdVtUubO4iurdxlZYXDKfxFfnwNFJmcMv7thjDDr7V0PhrxD4g+HVx9p8P38tsnV7d2LxSexBzj/PFRKnCesdBrmjo9T7worwjwD+1PpOsSR2Pia2Oh3zcCYZeBz9e3+ele4Wl5Bf26T2syTwOMrJGwZWHsRXNKEobo0TTJ6KKKg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PzppcL1IH1NArj6Ko3Os2FmCZ72CIDqXkAxWBqHxV8KaYD5+tWwx/cbd/KqUW9kZurTjvJHW0V5Rqn7S/gbTQcai1wR2iX/GuX1T9sLw3aZFrp95cnsGUpn9KtUpvoZvEU+mvyPf6K+UtW/bPvSpGneHGGfumY4/U4rlL79qnx7qRIt47XTwR0wHP8v61p7Ce7I+s62jB/kfa/wCNRS3UMCkySogHUs2K+CdU+M3j3U5P3niR40PGIo9v6ZxWXJrGtarua71e8uN/bft59yMGn7FdZAqtV7Q/E+9LvxroNiCZ9Xs48dQZ1z+Wa5zVfjn4J0jPn63CSP7mT+vSvhn7ArCTz98wY4zK7Pj8zWjZaJayRHbBHx32jNP2VNdQ/fvqkfUmqftd+BrFtkEtxdydFWOPr+Vc3ffti27Fhp/h65kI4DSkgfqBXz1e2Cwqijk55pIl2MAR8o6AetWo0+iFyz+1M9q1T9qnxVLG32XSbS0YEjErcgj25rmbn4/fETUiGOoQ2sZHIhjyR/KuMWAXESkc5PPtV60t8RsowpxjpTvBLRAqV/ib+8PFPxO8YTW/mS+J7klsDEYxj881zka3+rKJLvUr2dm5O6Yj+WBVfxdC0U0cGfm3AAdj9a2LBRFAq8ZI4HSoU3bQFSgndo5+fTIZbgoY/MZTyZctn8TSJpMEN9DshRMnqqgAVs3FzDDcMssiR89sVRutUs7eZWNyjqDyQ1SqnS5tHltodBo9ixu920Bf72O9dXcSPbXMKf8ALLg4zniuPtPiF4d0+ND9rEzkcpCpJU/XGKrX3xV0+4n/ANHsbl3X1ibBH5D+dU6j2G9VZI7hoU8/kEqfulefz9qS5shJs+bbzzXnz/FfVo0cWmh8NwBNIMH9eKg/4TXxxqRBSzs7JV/5argcfTvUPmkJRfY9Au9JR1B3hJDjlj/kVPeJb6daxyb1B6AE4/T0ry65j8YXyyG611kQ8PGjKABnsPX2qBPDbsGN1rT7OuySRufyzUXb6l8smety+ItHtChn1GCMbctlgeaoXXxN8KWrGP8AtISNjgxx5U/jXmkfhjQIxvkUzkcsFXBz9eanW00uDcsNoQoOQrAYI/Sobvow5PM7af4z6DCnl24vrogfwQEKT9e1ZNz8YWnwLDw3csf780wUfUD/ABrIh1DZgRWECN1IbJ+nBzUv2y8mGUSOLccnyowo/ADtVb9BqnfcsT/EXxddkLaaHZ2QJyJHYu38j/SqVzqfjbUlLS6xDa4IXKQiPb+OacYLy5DKZpCT/d4pyaA8snHztgck54ppNLRD5EjIl0HVLxt194pvJSe6zED/AMdquPCWlKxa5nnuj0LF2II9cZ5rqofDkpf5k/KraeGCwHyAkHIJHSpV2x8iOUh0DQYDlNN81Mc7sHPp1FXrN4bAlrTSoI0B4jkGRj1+tdZF4SxtJXHHXtVyHwkrDlcc+lO3dlW6HHnUb6ZQI447f0MSgEHsRS79UuAzPcS8jBAGB6cV3kXhcLyEUY4waupoEYHRfxqWkCsebJo88nJeR89ielTw+FzKvMQIPPzLmvSV0SGFNxPfHSpVsbZASzKuOOT1qrxBtHncPhVi+NgHrV5fCoOAV744612jXVlbp80sSkHozYqldeL9CsFzLdrkf3V3D6cUc6ZPOYkPhJU4C5x+OavReFkyA0e7I6YqNviPp6rutkkm5/gjJ/SqsvxBuZWC2+jXJJHBlYL+lLnJu30NuLw4iMPlAP0qyuhwJ1A+lcvP4q8SzITBYwWgA58xy36VUk1TxJKx365BZKOT5YAYfXk/ype0GrndxaTCDjg+w6USi0tvld0T/eYAfnXm08trIGW/8UyfLyRG/Dflist77wvuJeS+1Bh90sjsrfnkVk6qXUrlb2PUZ/FGi2QIe+gOP7jhqz5/iXokJZY5Zbg4wBHATXAwazp2f9D8OS3TAYWSfCD6euOatjW9Wni2waLbW4yB8/zc/U81lKsurLVKfY6ef4mJIMW2mXcpI4d1xnt0OP60xvF2v3Kg2ulKinqZjtwPyNc+J/Fl8kSS3ywIhyiwKAFPYgkVBL4e1O6kzdalO7nncjYrGVePRFRw8jaudQ8TSrj+0bCxUH5lO0kH8cGsu9uLhI86p4r3HGfLgcAj29P1qJfBiOSZpJZHPOS5qeDwHpwGfsiO3clASfxrB4q2iL+r+Zzoh0q8m/0TxLdNdg9JWPB9M8iuk0/xbrHhxBHqCtqNmcDzFGWrP1XwTay7jFEqEegrIiGr+HfkVTd2eeYpOcCtaWMTeop0Xa6PVdM1rRfFETG1lVXH/LKQ4cfyqrqfhQOW2qD9K4CzXStZkBt5W0rUxxjcVDfjXQ2fjLXvCwWHVYW1OxHSXPIH1FelGSlqc2qKN/4ZkiJ+TAHI4rFaKWzlLICGHvivU9J1jRvF0G60mDSsOYyQGHtiqWqeEwFdlGc+3Sql5Amjzi9TTNdtvs2r2Ecg7TqPm+tU4rDxJ4LV7jw3qQ1PTCfms7htwx+pBrpL/wAOyR7mweO1ZIFxYTbomaNj1JH6VCuVZM2fCHxS0zXrlNP1eP8Asi9LYEdwdq56cMeMV6Be6Q3kNJBiW3zhXU7lPphu9eT3iaR4jtzb6xahHPSeNe+eCarRTeLvhvm40S7bxDo24N9kmk4x6Zxkcdvyq73RDi0d5qOixSpIs0YkjbqrDIq94S8aeJPhxKZdF1Fkt+S1lN88T+g5+7+RrK8M/E/w541xa3RGiaqcj7NdNgM3cA/5/Ctq+0wxxMhGflO0jnP41spu1mRZNaHvvgD9p/QvETRWevRnQNSbj94d0Ln2bt+v1r2aGeO5iSWKRZYnAZXQ5Vh2INfn62m/arcxSx5BHzBuQa0/B/xI8X/C6fzNGvTeaYrDfpt226M+uCeQaTpRl8IczjvqfelFeMfDT9qHwx45eKy1Hd4e1duPIvOI3b/Zfp6/4mvZEdZUVlYMjDIYHII9a55RcXZmikpbD6K5PXfH0Xh7xFFplxZTOJk3xzRkYPByOcenrUPhz4q6H4qujbWBuWnUkNG8OCCOtCi3qkO62OyoqCC8juXkVCdyEBgykY/Op6k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/qHxz8F6YzCXWY8j+6prmr79q3wHZuUF7JMR02JnNfMcukWzKZhAnmg5+6OBiufSLOsqFU8g5PYj6V3clJOxwJV27OVvkfUl3+1Zp86htL0ue5UnAZwQP5Vy+u/tLeKHXNjYwW+egY8/qDXn9rYGC1RwpYEcnPNF1Z+ZFkAZ6E96fuLaI3Rl9qbLN/8ePiLqshVNRjtYzxiOP5v5Csm48Q+MdU3fbPEF86t12sBn2IOadb6aySbgWGMflW3DAhtgzYyRknGAaHUtsrAsPT6q/qcLqdhqEqDzb68lJ6hpiP5YrPtNERpfmiV2H8Ug3fzrt9U8lIShYfnWHb3lvAz+Y44P0xWarSehqo04bISDQv9HYIgCt/CABUA0KYxsoUHBwNx4/OtlvENhaWgZruFQ3+2Mj6+lc9ffErQYY2QX8LSgnhJAan2knsW5xRBLpMkSEHC8445xUtrpWWUZGemBXO3fxR0ps7EkugBghOM+/pWV/wuL7JMpg0t5Ru+UyYKjP4+9NOT2I5r9DvrnSdsgRggwfvKf6Vfg04pHhWwfQnFeZt8Rtc1SYyRaZBaNkkFXZs/gRgUv9qeKLvHm3awZ5AQbhj8e9K7WjNEpvoek3FkkEUrSsqMBk7+M/So7C4htrPzHaNC/wAxJYc/SvMH0rVbkn7TrE0gHPDY69Bx1/GnDw1Ayk3N3M4xxucn8MVN7aNhaZ3F/wCJdMQgzXSIueRkZx3OKwrnx5o8UpEVy0uOv7sislPC2lRuSsayFxhsrzV210e1hjGLPc3+0elRzK4vZyfUP+FmxToVsbKeQdd6rgH8Tj61C3xD12Q4tdOYDtvYZPvWhHZNt+WFQc+matrZTkKAAoPOFGKFLokaRpLqzmrjUPFHiJ1E8VvuHKEKcj15qOXS/EN2gW51dkUDaFhKgDj8a63+y536szfic1OmgvKOR09avndth+xj2OKt/C8vmD7RfSSBejE5rWtdC0y1HmSxmZgP4UGSP8murh8NsW2kNnGenX2q5H4XbpswfXFTzNl2SRy0cNlEwMOngcdHPf8ADFWY7ubbhLeOL3X26V1lt4UYqBs7ZFXI/CgHO1T05x1qd9x3SOIU3UrltoJbnhcYqYW9652tJIyjgc8V38XhhMhgAp+nar0XhyM7DtGfUUlYV12POYdImkI3gluvSrUXhpmIYoQfU969FTQ41yeCe+DVhbO3hALlB+IqvdSFza2PPIfC79WwR2xVyLwoGIGzcfeuxuNQ02xGZrmCPjvIuPzqjceNtCs85ud3+4hb/PWlzeQnLojKh8KgFQVGOxNaEHhRQd2wjPX2qKX4iWhUGGzmueOiIcn+QqB/Gup3Bxb6RJznCFxwPXvQpMV32NtPDkYTgKrZ6n9acuhQxArwMc+lc9/a3ii7IRUhsz15ft+mfzqvcxaw6k3eqwR55/dshP5ZJqfaeYlzM7BbOE9Aox15qOW7061B8ySEH13jI/CvPb1NLJ/03W7mfd95lbp7bePwqo114ajQIkUl0PRow3681m6iT3KUJHe3HjLR7M7fPDkHG1AWP4gVSPxBsiT5EU0h6AeWwz+YxXMwa7bWu5bTw+zNnAZjtU/rn9Klj1vWZVH2bTbS0bdy7IXP4Z4FZOvBMv2U29jb/wCE5vZ1za6NK7A4zIdq/T61CdT8U3ILrp8Fio6mQl8evH/16y3Pii/OHvghPGQnT8KP+ES1C6XfdajO2Owbbn8BWTxMUWqEupckOt4DTa7DaIxwXhxj3Pesiaaxi/4/PE8kx5wof5W/HirEfgG18wSs8kzY+88jHP5mrkPguyRR+7yORhqwljLGnsOrMJdQ8PJJlftGpZU/LsD5zxwSSKF1yztwBZeGmYjHyyMBk+oIxj3FdXH4dtYQAIkOOmRVldNhB4RVAHUVk8ZctUYnGjXNalG230m1tgehLFiP0/rTJP8AhJr2PabpLc/9M4wePxrt2VUTG7aOuB0NUL7VLWwj8yeSONeuSwyR9K55Ytm8KCk7Rjc5QeF9UvMfatRmc9vLbbirK/D6OdlN1I8+zkFzmrF38R9GtXZW86Y8bfKGfwJ7VCvxU0tWz5NwI+4UBiD+lZfWZHpRyvEtXjSf3Gja+BdOVcm3TI6EjGK17bw3aQEBYlA9B2rGt/iTotyQv2loSe80YUA9ucmumsb+G/iV4pY5MjjY4P50KpKXUxnhK9D44tDV0yCLLCMKcUotVCnC8g5FTmYBGO7DZ7c1TurxIo2ckKACSRUubXxHOk5yskOOxckkcdqo3Wr2NsCZbiNAOxIz78Vw/iLxZc3JaG0kMSHq+M5+lchO0k75kdmOf4j3rBTc9j67B8O1a8VKo+U9VPjLQl4fUYg4xlU+Yj61LF4t0qbCi+hBJ+UZxn8a8fMJxjg59aYtsVY8DHarirdT1v8AVanb42e6wywXXMUkUmf7jA/pSz2EcykNycd+9eJ209xZkGOV0wc/K2M11WhfEC7sgqXym4jHG4D5h+FXfozx8Xw3XpLmpPmN3WPA0N8GZMxSfw7f8awY73W/C7eVIi3toBzHKM7q9F0nU7TWYRLBKHA4KYwwP0qa802K6QhkDnoQR0rqpVJU1oz4+tRcJclSNmedw/2T4inWbT5m0nUByFDbSD6ZrprHxtrHh1vI1yF7y2AAFxjJx64/wrE17wGkztLADHL6oe9Yttr+s+HD5F7F/aVmONsi5IB4r1KWKjLSRxyoNarU9dsr3SvFEW+zmjcsNxVSM/lWRrHhVXXcqKcHv2/+vXF2MWl6432jR73+zNRA/wBWTjPfH/666PSvHGo6DNHbeIbSW4t8f8fMQwSPU8H+td6kpR0ZytOO5h3vh94sEjAH61mq1zpjny5GQdcZ4r1eGXS/FEAfT5xOjD0ww/CsTWfCgCblAIxzxU7Anc881Ow0PxUqx6nbLb3HVZ4l7/3qkt5/FfgNM21yPEGi5B8qQ5IHs3Y/UCtK90SW23DZ8vris+2vLzS3YwSMoI2lW5Uj6U1J3uW430Op8M+PPDni0PBBcNpmqLw9reYX5vQHNX9UsJIVbeu3IzjHUVwV7pOi+KTtvoRZ3gHy3MQwM9unSqja34w8BiKORP8AhJNDXO1ZJMug74I6/T86rmu9DLl5TZ1GwjnjcSRAlSCq+nvn1rp/AHxr8a/DaRIrK+OqaYMk2F+2UA9FbqD/AJzXP6P4w0DxlGos53srwf6yyuhsdT6ZNXbvRXiiUmIMh+6xrTmdrSQmle56X4a/abv/ABv8Y7aK8tIPDWhvaMJJLuZWBkRSVw/AGWIwOOlbv7MuqnUPGeq3MkmU8y4kHOcLwK8BttJ8yKdZrdHR925XG4Y+n4CtH4afEm++HHil59PjgubfZ5M9pMxXcnBwpAOD0x2ralyxTS6mM0+ZWPtH4UfEVPH9/wCI3icPb290Eh45289/wFeig5rw74BfEX4e6sbu10KQ6Zq0zKbixu8I27sF7HrgV7jXNVSUrR2N4O63FooorE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Gb2e0igANzCG6FWbkf0rjjrNjp2t+bLcRrAAQzAg151L4XVyDc6t9pOOCSWwfY0yHw5p4cszyTMcctzkfWt249Gc6hUvqz1//AIWr4at2XzLwvGo+Y2yeYT+FY+ofGnRpiU05bi4Iz96EqMfX1rjILazgChbTzADxnj8DVqN8/KtlDGpHBySR+FL2isN0m92Xbr4m6rePtg0toh23vwf1NQp4s8UzQNFAyRJj+PJx9BSA3bMFTbGOuQtTi0upcBppOPSocn0NY0Y9jm9T1DxddAiTUjs6YUYP+fwqvb6JeXKq1zqU4Y8s+7GfyrrV0KSX5sl2HAbkZq1b+HWyx8sAHGSO5pc1maeziuhx0nhbTpm3zs07Djc+TmrsOgWCso8gyqo6FcV2kXhpsHCZz7dKu23hliMFPm9Omabk2OKWxwcejQINsVqEGOhHSphpJk6xpnGB8oFegweFsHlfyq/D4WXPKjIqfUp2POLfS5ojhMrn+7xU8OiSPkjfknkGvTIfDUWDkAcnqKtLoMSJ0XgdKCLpHmsXh1mxuBJq4vhlpCNqAerEc/SvSI9EjGCVJyM9OgqVbOC3jZiUVexYgflTuHOkef23hVzgbcd+e9aEHhQrj5SfUV1cmpadaxnzLhFGfvEVSl8X6bb4G8ueyhTzU8yEqltkZ8HhhPfH0q3F4bRTnbyai/4TRNv7uynkJPGEI/GmN4m1SYn7Lpi47NKxAP5Z/lT5nYnmb6Gknh+FD8wAParMejQxgEoMHvjrXOvqPiO4jd8wWgboyjdkdxggVUnS/dR9p1swkE5MJAP0x1qeaxerR2QtbNHBYqhHA3cDFNm1DTLRfnuYkOM4Y1wNwdLjTF3qc1zk/dOWB5/CoEuNFtkJtrGaUHIOFOPyqParqxcjex2k3jXRUbat0rkdQnJxUEvj61LE21ncTeihfbua5caox2i30dmz0Z5ANo9CMVJ5msTH9zaQIuDgkkEfjWXt4LqXGlJ9DcXxnqcgxb6UAp+Yea/P6Con1jxNcDbFLBbE8lDGSR+JIrM/szXLn79wYwR92MZ/U1PH4VuZiBLcyNyDkHGPyrN4qK0NHh3uxs0urzjF3rzIehCYGPw54rPlOno2bjWHuWyN212P/jvArXj8D27Z8xC2Ohdi386uweEbaIDZAin16Vk8XZ3RoqEe5yn2rw/bysFtJLqTOSrJj9OatR66kbf6H4ddjt+87gL/ADrq10CEKP3Kgn8at22korjCAAVz/W5tlqjBdTkxrOtyBfIsbW3XHBC5P54pCviWbGy8jhjJJI24z+I5r0CPT4Qvzrg+9R3Fsm1scH1FYzxEg5I9jzqXwrqNy2bjULiRTk7d3y1Nb+B41I3vI3szE/pmu4WLpkY9qc0eDwOffis/aT3uarlXQ5q28IWMOCbcEk/d7e/FaNpoNrE3ywxqPQLitgRYGRg8dO/vQgxknketHM7XYrlYaRCoBRBxyKVIY04MYJPcdqtBty8ZYY7Uxohg7QQD6/41m2+jAiaNc5UYAHWiQllGOR3yalWLjkn6jmhh8x4yT3FTd2uG5AsYJOR9DSAKFI5A9TUmcPUcsvVeB6ZpR31C9iKTbnAbIPVhVC5uo7VHZiDgZJNSXl0qhucAc1514z14uPs8THDH5j7VhN8uh6OAwksZVVOIeKPiC6v9msVXJAJfPP1FcHd3El9NvndpHbgNnP8A+qpAi7flFCxFVPII9BRDlXmfrmDyuhhIqy1Kwj8vCqCB6NyakijbOeo65qwsYwCPyNJt6EAAE81rd7nrpRiIkRwv97vVqyu7iwnEsM8kbj+65AP4dDUSkIc8D61BLqMEDYLbmI6DmtacJT+FXOevUw0Y2rNWPQdI+IEhUx3qjI+66DAx7/407xLri3MOLeQNG45bpuBrzKTW8tiON39thP6VNbyazdllhtJAjdCxxk/Sh4T3r1JJerPhary+liFVopu3RGy7B09D0APP60zaB23Z9KhtfCHi27BMVnKynqNwAXj06+tPi8C+InGGmiQ85weR/j3rSdCjSSc6iPUWfwfuxpMGToMBTnoaVVXPIGc1G/gTxDFx9uidsdCMfqMj1qvd+F/FFkgK7LnIyoMw59eAPrXK5YVO3tkmarPOrpsvpAGJAFK0OVG0kE8fSsEXHiKzUGawV0BwSmCc8d/zoi8USQkLd2UkBJx8wP8AhXSqXOv3c0/mbxzzDS0ndfI6nTNRudKu0nt5GRhgYBwD/wDXr1jw14gh1y1wCFmT70ffPevD7fxBZXSoFLRsTwJBjP0zXQ6Lqr6dcRXFtJjawLAHg+tCjOl8SOPMcJg80pudKS5z2CeFW29cn0rG1HTEu0OU3dRyP5Ves9Zt72wS5Vtobg7zjH+fWsPVPGVnZOQjfaJM9E5BFctSpG/mfnkMuxE5+zjFtnK6z4LieUT226Cdc/Mp71Ug8U6r4fX7NqUP9o2fTLD7uP5VoXfjgO+TayBT0wQRn+f61EPFFheDbeW7ID8u4jvW1DFVIO3Q7a2QYtxvKmXdPtrDVpf7Q8PagLK+HLW5fG729DXRWPjy70a4Wz8R2csQJ/4+Y1PTOOhxzXAzeE7W+IudKuNr9R5LEH9KtW/jTUtLC2ev2n9q2Q+TzSP3iD617lLFxno9D5mvhKlB2krHrq2um67arLZzpPG4zxxj2I9a5fV/Ce1nZFx2rFsLO2vnN54X1Ro5c5Ns7YOfQr/hW5Y/EiSzkFl4js2t3UlTOifKfqK9FONtzz9bnI32hyw9RyO2OtVYp7yxYqjkR94yMqR9K9bk0my1q38+zlS4iIzuQ54+lc1qnhRkDkDg9sZxRyoaaZ55qfhzRfETbnQ2F31WWLjB9u4qCLX/ABR4Ft0injOvaRnLbiN6+4x7e9dBqGiPA3RlHqoqtDcz2WQf3kTfeV+QaOaWw7Jo1tC8X6F4otZ2tJzBceWWNvO2G6crXBeHZ/tnxDEbkJE8MmxsgZbHH61tXWg6Re3BvYoRbXaKTwOG/GsPw4F0vxbFqDxtKtqjs0Y/iXHI/KtY2vzGXLZm5FYb7beXYTJISsgO10PsRgivX/h7+0f4t8BJFbagf+Ej0hQMRzti4jXvtbHPHr09K8/s7/QfF8bvpNwbeR/3iW05CyD1HvU1rpEEnmJcvJC6qcELkZ9D/jVQlde9sNxW60Z9r/Dn42+FPibBjStQWO9BAexuf3cyt6YPXv0rvq/Me60Cdp3vIBIbi0Uv9ptnKOif3h6/SvY/h1+1L4p8HGG012NvE+lYAFx0uYx+A+b9fpUukpawYczW59q0VyHgH4qeHPiTZCfRb9ZZAMvbSfLLH9VP9K66udpp2Zomn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mDb+HZpF4TnpkitS38LO4AZOnXFejQaRAi8YbB7Dt9Ks/ZLa3J3SRg4z1p3KUl0OCt/CbE4wT35FaMXhMADcvA46V1M2radbgkTrkYPC/1qnN4v06Ikbt546Hj86Nthe0KcHhhRglcirsXh2JVPyj1yarHxuiswjsJZuOpOM+4qCbxLqjRjyLNVLAkbzTG5SNtdHiGAQKsjTIogNyBfUsOlcmuoa/dYBuLeNTzhY+R6fMTxUZhvX2/aNTZ1HP8ArFBP/wBaobS3JXMzsiltAMM8ajrksKhfVNOt0y80ase2eWriZRpkcr/aNUyzH5ozKcY9MdPwpI7vRYpP3Vs9yTwR5WwH8fzqPaR7goykzrZfFumW+csSR1UDkVWPjSMg+TZTTZxg8DNYLa4mT9k0lkxwFbnn8SKjOr6zMCILCC2bPOcZP6H9KylWgupoqM30N0eJNSnf93ZIMDht5Y59xikm1DX5sf6RDbHpkxdP1HNYIttfvmPmXQRf+maKv4HgU4+Fry4ZWuLuZyBwEYqDXO8XHoaLDt7mpNFdKn+marGjY6A4x74Gaz5I9F+9Nqkl1KvO1EJI/wCBZB/SprfwVDbkHbksOSST/OtOLwxaxruEQyO+cVlLGNaRNfq6XU559S0SMDybN7txxkjcfzNTHxC+1/suhbA3A81gxHv1rpYdDgjOQqk+uM1aj0uPptUdzxWP1uTRSow6nIf2xrk6nZZxWgJ6EA59CD6VIsGv3YxJqDLnkoq4T8q7NdPQY+UU4WqiRSBgDpWTrzRfs6a6HFp4UuJ8farueVu/zYB/AVeg8FwRqu75gO7kkmuwjt+eg/KpPLCjp+lP2srahtsjlofC1rGTiEKT6VpWuiQ45QKfatZrYEhgmT1Gacq4GCtZqXcd2Ul0qMYwoBqVbFE59OeKveXknv8AXrSrCOpH4UPXUTuVVhUkjGO9SLBt9OetWBEAfT3pyJhiSAR7VKT6iuV/s4OMjFI6Yyc8DtVksC3v1xQVDZz+lU1pYEytGmW+lAXy3XOWz1qUR4zgE+ue9KVHvgdOahaIdyOZty4BqJY+/Ue9WDCAGyOvGfSnuASo9eKHYCqYC33eKa0Z7j8RVwqFbaOSPSgpgc1FmNalPABxnnuKMDGB096sNDkDjjPSkC4GcZ9qpq1kXZFfYc+gpwBJ4/Kpdvy8YJHpSN8oz7UWFuMdASTyoPRSc4qA8c9ae8pY5OcYqo833hnHOM0O2xI2V9uSeN3Ss67umB5yD0/+vUlxeHBGenUViXt4UU8gZ44NTZImxW1O7G0kMSSMHNeb6vKZr5+ScYxmu2ucTDMr+XDnJbHUVwE7tJIzEHBY4J9M8Guebi5aH3XDEYqu7kK9fmBanqAeOlMLBOSRVWW/WNlVPmkJ49K2p0pT2P0bE4yjhY3myw8yQclh+NVjqBnby7aIynPYGrtj4Xu54Rd3hENuOSJP0xXo2geH4NPgjEdkY3HJlwCrZ9qxxWLhgYNqPO19x8bXzariJONP3V+J5xb+EtU1Rl+0Sm2hflSvUfhXV6T8LbWPa8qtdsDglgB29RiuwngEqkhMEDIJ9a6PS2l/4Q+G8iUrPt/fKnGx8dP5152CzCtmUZNvkS6I+exVV0mm9W+5yEXhi20uN2FkkMY53bc4FWrXTLyJjcsw+xzjKKFAx9Pbmun0W2fVbARy3BmEqHMZ6+4NSRW4XRBbs29rQFDnrx0wPy/Otp5WpJzc230ucSxrT95EWl6XDd20jyyMoDqmVJHUetOs9CRddWycKyuSUY/x4x0/OpfKjXRoVlka3SbDho/vZ9asTa1a3otr2B0E1qwXqA2QMHr7V6HssNyRTavE43XqKba6mfNdwLqX2GTToTAzeX5isd4J6H0//XWXr2gLYXvln5VKh1I9DW7cQWeo373lvfw26sQ7pK3zAj0rL1zVP7R1Jysgfy8LvHQ8f/Wr5zOKcZUeeVr9LHfhKnvqKfrcwo/B9zqF5GVu4/JznyCDuJ9QenHetO+8A3caO5iiniHG4qN2Pxzn61teHCfOjLYLKeQKt6g93HrLNCW2BgMcjHPNaYLDUquGi53v3RvWryp1OWFjynU/hvpd4W8+0CSgc+X8pX6muVvfh1qemENpV+ZEHIjnPX2z+FfReq2CNdx3KqCxUbsjjp6VzM9mt3qbJxhjgKox3rpnDHZfJKlU5k+jJpYqnXeqs11R4Wni/WNBVrTWLWWOIth/LJcfXOP8+9alrqdnqSF7eZATyI3OGr0/xX4Q8hfLkUTq3KgDOR7VwupfCWxvoxcaQ1xpt51ZZIdke76nHpXZHG056YunyPutj18HmVXCv3HzL8Si0fJHHHX2qEx5HPUcisW6udW8ITiDW7QtASFFxGS6j3zjitq2vbfUEDwPuUjKk10tK3PSfNHuj7jCZlQxnup2l2ZCDJavviZo2HdeK2NP1uC7xDqAyOm885qiyBgBjPtVRoMbiOOamDe7Hjcto4uNpLU6O78EM8v2rS7loZCNyvGwAI9x/jU6eLr2xUWfifT11K1XC/aEGHUetUvDHiR9IwkzAw9OmcZNd/PZ2urW6PtVldR83Wu+niKkNj8izXK54SfLJadzC07SZIX+3+FdTIYci3LdR3BX/Cuh0/4iIzpaa5ZCxmztMyj5W+tcjqXhCexnFzpczW8wbI8s4/8ArUR+MEUm08S6f5kZODcxqd6+/wD+uvXpYqM9JaHzE6DWx6bPotvqVt5tqyTRHnchyOa5HVvDBTd8mAD6VXsNNuLKFb/wtqoubdfm8ljyB7jOR9a2dG+IljfTGy1q3k0+7/vsuUY+xruuraM59YnCalp72iMzrtUcEjtWV4ZELX8kpCzbd6lTyCMdK9K+JGjpB4amvYyskTH5HU5BHf8ApXlHwqaCG/K3E4jXEgEUnPJBwPXPIFEJvWJcVzsg13wZbaqQ9lI+n3a5aN42K4PseKq2PxD17wM6weINOfV7A/KbmLh0XsT6/wD6+K7S70yRS+UZdhxyKqSITC0M0YmRgco/I5pQk1uOULmtp2t6L4mgN3omqLK0i7ZIC2HH+yVzVaSyMBJGV28YrgdT8BQpObnSJ5NPue4TgH8ak0r4k6l4UP2LxJZPc25O1bqKMll+vX/Pato6u8THWO52V2t1pt5Hf2VzPYXiEbbm1fa49M+o+teyfD39rXX/AAoYLHxdbnX9PACm/tlxcIPVl/i/X8K8ktL/AE7xHpqXNjdxzxk8hT8w6dRVPULMBEYMUbpu7Z+lHPfSaCy3ifoV4J+Ivh74iaal7oOpw30bLuaNTiRPXcvUdceldNX5g2J1Dwzfx6ro2oS6PqCHie2+UE/7Q79a+ivhl+13qGmxQ2fjm0W5hzt/tSyU7lHYumP1/Wh0bq8Bc7Wkj60orH8M+LdI8Y6dHfaPfw31s4zujbkfUdRWxXO01ozW4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djR3T83Gott6sFYDI/DmqzW2kiMfaL9mZTgZLFmHuami8DwvhpCz5PdjWpB4TtkK5TgdsV5jxZ1Kgu5jw3OjxbVSF5kxxtbb+dSR6qiSEQaezAdASNo/r+ldJF4bgRWxEjbe7DGKtwaZCgztGOmQM1nLGPZFeyj1OUTU9RklVktYoABweCfyxSiDVbjLNN5ecghRwRXZGzQDAA/GlW2G/aAOegP+NYvE1JbFxhDscimjXszYuLl33DrIM8e1SL4TjkOZAZD/tc4+ldaIl42jnvmpTEMdB+VZSqzZrotkc1F4XtYkKiJQp6gL1rQh0SFEx5QI/lWuIcuMLhfWnrbnAJXjpz1NZqcpOzEpvYz1sYgRnDcdulWFs41XAQZ9atLCuAOceuOad5RBxkUru+orsrJbqT8y9+/NPdQOq9O/qKuJFkgEE/pTjCCfYdqLILozwVYjgZHTNLt6rtyO4NWZrYJ90Ag+ooMZ3ZxntSTRXS5CYmZxg8DtU6xnnGC3YUqqT2xUwjB7Ae9UrCbbGKrBTkc9x6Uh64HGasIoAyKcYgRQ4krV2GRgjGcA+xzUgTcTjgD1oSLPGBx3qTYdmcflTbVrDfYjKZAI6inCMMcEU8KQVyOR0ND8kbVLHP8JpKKAnSMBe1KyL1HUccUhfYoJI44/Gk8z5T2NWrEO5DI4ztpEOCfQ9qSQAnk4b0xTEyD6+lZ63GtrEhxycgj270uws2T2AFMUHIOPqR2qQg7Tt61V+oaoR87cdBSRRttAyD25pXGFz19qFUHr2qb3G9hSnzc/pSbPmLeh4z3qfaN2ARiomQgHnOT0pO1h3QFQFAxzk84o8sttzwKcqHjqR6jtTp8rjABPHFNWC5DIBjrn3HamK2DkDNDnPGMD1qEPgnNJPUq49sHpkAGo3Ybcnkc9KQyZJHQeprP1C9W3jPPTuKuVkrsVm9Bl1diBWbPH9a5bWPGVrpuRLMm70BFcr418dNAXgtTukzjIGdteezXDzuHldpHPO5q89ycttj7TK+H54lKpW0R2mp/EuWWTbbxELnG5qxpvGeoyg8RoCf4l3Z9MHtWJs3IQSRnGStG3JzzkHI9aLOx93RyLA0l8FzUvPEt7qChZwirjBCcfpVFL/axMuVHY1G7rGCWG3HXmotPtrjXLtLeBMsWxkDIFdNKlaLnLSK6nBi/qmW+9Sj73SxOWn1CYW1nE00rc4Qf5xXbeC/AYhhD3CM94XIeFlIZfYj1rrfBHg638NxqxH+ktgs5XkNXbXHgnZNFe2d08N0VyVcgI3PBznrmueGJlj708NpBbvqfF4zGSc/aVnqc5pHh2HUL77LeQHhd/lEehrRtru6u7y80xBbxQwHYY2QKzD1B7iuguLO5nRXuIRa6rEMlsfLKnsa5zVrnTnu2ubqeWxuVUKdg3Fu2PSu2VKGHpKEpaefU8J1XVqcyRV1bS5rB8uwYMeCDkfSsuz8QTaFqEgYeZaXADyQleA64GR9f896t32vy38MUEKkRJx5jcMff+VZkukrLC4DNvbnczZOa/OMRi6eAxTlhZaM+gpU516VqsTYTxdaA77LTW+0Ock527T/KqL6lqV7PLMjC1SY5ZDy2en5VWsZRJaq3liMgYKkYwR1qwrgjb0PXArgxGe4mronY2pYCktWrjfIuLn/j4vZ5sDhCQFX3FUIdHt5pphIG+9xhiMj/APXWtvGQB1x1qvIBFcq/94YxXkPFV2+Zy1Ox0YLZFOfQtOA3yIWYHAZ3Jx9D2rnfGerR+A4tNvkjlazlm8qZS3ODxxnv7VueKoZ7vw3qcNojS3UkJWFUXOSSO1eEeLI/E+i+H7Cz8RsrWazf6OkpJkRvp0A4PNe/lOHqY2V6k9F3PKxtVUVyxWp9HaRKNZ06O90XUpY0c4SXhtrY6HOa05NS8a6ftUXWlat3zOm1vzXpXF/BSRbT4b2UHllXnvGlUn+5/hzXpLhTJIpG1lOMUZjmlfLazo4aeiIw+FjVjzVlcy7Xxff20yTapaSxDo/kjcB7gjPFXbSGyubtby2v42iJ3lTkMMdBg/yq1uKggMfmGCO1UNQ0mDUynnrtZc4kiO1se5HWuvCcURcLYmN5Imrl2t6LsjoY5odQkluGId4iF9cHFV7rVYpkaO8ZBCT1cfh1rldObVvDtxcS2xXVrWUYa3lAR8ezd60hrum6pEUWCS2uccwyKQQf6/hXs181hiqKqUZx80zjjhpUp2mn6keq2VvdRPbyKlzbuuNjfMu0/wBa8o8S/CWTTC2oeGphAwHz2jElGGc8D8K9cs7bzWCqNo9MVrS6fZpb5lk2f9NOmK8fKo4/2kq2G0j26HpVKtOilzPU+adM8UJPdGwvYzZ6ghw0UgIz7g+lbRQMBzketdx4++HFp4hKeav7/gx3sfDYrymaXU/AuprpmuKZLaQ4hvFTIIz0J9a+zoYmli5cjXLUW6/yPpcvzlxtCvrHubMsJbK9PQ11/gPVjHdCwuGCxv8A6o+h9Cf61yySrIu5CGUnjFKkklu5kiLB1wVxxgg5rqj7jsz6DH4anjcO0tex7b9hwcEEYPIPNYmvaDBdAmRA6gdxXQaBqUerWNvNyGZFLr6Nird9YBwCD8vt61rLXY/FKsHSqOEuh5FL4VudEuPtemTNbSZztU4U/hVpfFcF+32LxFYqWI+W6iAB/wD113p0/wAtmVwGU9D0rG1XwzbXeVKYI4/GtaWLnTduhzzpxmc7e6WLXR51sb37Xpkgz5ec4PUHHaud+E3hi2v9QguLwiFGkcmfPCgHjPfmtu78ONpCud5ETHASt/4XQRSau1rJEXhhWVmQD+HYcmvfoYqCXMupzxw05tqJ003hyC8ileKVJoy5C7Ocj1rmdX8LtCCQg54+vpS6WdT0OFbvRLtL6wYk+SfmBX09q6HSfGmmavtt79Rp1z02yZIY/Wt+dS3OZ3izzi40loHI2kj0NZ97ZLcL5c8YdP7rDp+Nex6l4YScCRAGVxkFcHiuR1Dwy0TNgE/Sjl0vESloeMat4Ee1uftXh26ezn/iic7VYj2pbfx7e6YyWniOzeLbx9oiUkfU16Jd6XJGcFS2Omeazr60F5AILyNbiAD5VcdM+lHM18QnG+wultZ+ILRZLeYTRKd+UOa37XSYZIyo+8cHOc4ryz/hDbvRb5rrw3ftbM/L2hPyt7Y/wre8O/EoaVceR4jsZLJ+huYVLIfc9h+lbqX8pm01ueh6NPqvhLUVudHvJtKuB8weD7jfUdPr0r3fwN+09PZrFbeMbQbGO0ana4wf95B0+v8AOvHNG1K01mzinsp472BxkFCCR9RUd7EDqWnNBwjMUdemSScVfMpq0kRtrE+49E1/TvEdkt3pl5De27fxxNnHsR2P1rRr4V0PUNS8Hamb3R72bTrgtlxGSUb1BXp/nvXufg79pi23R2viu3FixIVb+AFom/3h1H+eKwlSa+HUtT6SPd6KqaZqtnrNol1Y3UV5bv8AdlhcMp/Ed6t1g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4UVdpxlsdKsY+fgAng/TiljjkGeufRhnFWkgO7LADI5Ir5hHou6Ko4wWIHbBqYLx06dutW1t1boM/WlEIDY6Gmo9w3K0ke88AqPTOaYIjv7mtDyjjjt7daaifNhgBS2dkPRbEKQ5YMQD6ZqTG3pj3G3NSY67efrRkZI5z61SuJkaqCfTB6ClWI45HOaUnaTnJ9KenIyORST11BWQhiLAEk89KcYc8dD6mnBj6YoDZPIyKal0HqKqEgDPFTCMryDgj0pu3PG0YxUpXnHQelGgMhaMtnONvr3zUZjGfTPTHerRX1OR/hUezec9cjj2qLPoCelyFIyT2/CpFjJBPH5VKkfHoaRwVx2FMNxFAVhnr7dqACQewB6etIPQAe59qf2H8VMq6W4xWPTGKkGMHJ/GmYJpPmDbSMEdc1NhNEnLLuz/APXpA2MccjvSEFgADgdc+tG3OQfoDT3FYVmDYOcD86cvI7GmRKWJyckVKq4OT+lK7G3YGxngfjUbjA4BFOY9ccfWmqcsc96dxWtqKiEDIwMnvUhTIxn603ZxuA5PUinK2GxjOe9A/MYy4yOtAGcHP5d6lkIVQCenSo1XPIwf6UbaA7WHRHBPPFNk68cntTgw6DPPPIpDknrmhLUSJIlGM0koGM06JsHaQcdj7UyYHruyvr7Ve5PXUryMBgZxxVBpQoOcj2NW5Wx2BGO3rWVeSDnOD7VGzKuNubvys8iuE8d+KG0y0cI2JHGEx78f410OpXmyM4OT/KvHPGd+91q725O5EBwR0PNYVm37qPeyXCrGYlJ7IwSSZGZjlmOWYnkk0842j0NMC854x3yaUkDg9M5rLlSR+204KEVFEhfB6Uqt8o3cntTVfeu3BOexHUVXv5GVREjfO/HSumjTdSVjkxuJjhabqSZC5bU5/JgUksxTH44Jr2bwd4bh8O6YkpjVrjaH3D6VyHw102ySRkv223/3oUKYynqCeteyQaTFqGjgROPMKlGXb9w47/WvLzati6lOVDBrRb+Z+W1cSq9T2lZ6sjsdM1O7vYv31pDby4YLIrF/pnP1/StiG6Fhvs747gjbG5yR/nNY0WtKXtbPUf8AQNSUCEtJnyZsfdZG6DtxXO6lqt3c+LLxmYmNIEgViPvfX1xnrX5pgcwxeArvt1RtWoQrwSRveIPE194cvf8ARHTUNPkBAjfO+M+ueuKxbiaTVbn7TcMWJXgDoKZCqoHaRld3GMk5ArmJvHuj+Hb57G7uZDEACswXdsJ/hPb6HNezUxGOzpunh035HPSoUcA+eo0dggxhe/v2p6khg3+RWDp3jnw7qWPs+s2p9fOYKRxnGBnnpW3E4lXfGyyxngFGDD9K+cxOWY/Dv99Br1TPWp4ilU1hJMozRC2ucqNsUpyfQNUgbY2QcirU9qbyJhHg+wIyCPaqUDGSPcx2OCVKnjB9Kx9hUUbtMvnjfRlnzP4gM/jVa/kkgtlnVc4kVD7AnGfw5NBnRCFJ5HUVJOfOhcYOGBHIz2xWKXL8RV7oa5IAYFlPUMDg1x3xE8Hjx2LBZbgwLbE7gqAlu+fryRXU2czy2kBERdtgDNnkfnUjeYuf3DED+IdK76NWpRlemzCdOFSzkhfDdumlafaWUeFjhAVc9MZrqlnJbcT8x557155rnjOz8LWTXd9DJsjOBjpkjjJrB8K/Gw3t8I9SWNtOdvkniPKA9Mg11xyXG5lGVelHmtuctXGUqMlCWh7LDOAwH60+aX5d3eqFrcxzQpNG6yxuMqynIOanMxchQwz1IFfK1KU6UnGSs0d0ZKWqJwMxjjGfSoLvTYbzYZhyhyHA+ZfcVL5hGO9MjnLPjtWPtJLVMoZbalN4cl86W0fUrQZzJHw0Y916t+FaSSjWovtNqwnhIyvp04qIOqgY7etYZJtdXW8sC0BTiSJThZT3Psfev0HJM8hBLDYle73R42Kwjm/aU3qdZcWRl0tI3hzMQAcHp9K5TxV4Zt7zR7iLVrZZrEjliuShxwR712ej+JdO1PAjWSF14dJiCyn0qbW1E+nPEQGDk8diK+5rUcPK+KpvW3Q8eFSpH901Y+WNV0m6+G12vmE3Oh3GDFMF3eWT0y3YVsWlwlxGskTBlPORXreraGmp6fNa3MAmtpFKmPHTPevCNc0e8+F+rASb7nQZzlJACfJJ/hPeowGP+tfuq65Z9H3PsMDmEsJ7kneL/A9s+Hdx/wASsJ3jY7+e5/z+td/GweNfmBB7V4x4M8W2FjYvNJPtjlIf5cnIx7de1d/pninTdQOLbUbeRsZCFtrflXruXK+WR81meGq1K0qsItxfU6K5hQAHA/Ksa6jJYlRzV552cAsCo9xUZhJO4A4PcVlJcx4kYuO5xXj6Q2OgRSKBvaXKgnHQioPhdd3Gkpc3MAE19eBgFYZ2rtwePpUfxcm+z6PaDGWeXbx1HIxXQfBiyMsl7qLfLHZwtEpPdnTIx+Va0/4buz08HDSUmcba6TqfhhvMsJZPK3FtmeOTV4+KNN1lGt9ZtPstzj/XIo2t747fWu1srMGwjUqVXbyrdQe9Y2s+Eba/RiVG88cCt6eMlDRao8mrSjNvoVdPutZ8OxrLp1wup6a38LtnjqAT1rpdJ8X6Tr+IZwbK8HBhlGMn2Necpp2reFrkSWEzeSBgxtzWjD4g0XxGBBq8B06+AGJkGFJ6f5Ir1qOJjUW5wTpSgd7qnhkOm5ApBGevWuN1Lw0Y5G+Vhx17VoW1zrPhceZC66tp45XPzZX0z61v6R4m0rxKBGSILnOGimGzafqa7bp2uYJM8tv9GC5bZ+8B4Ydqy7q0EyPHexC4jIx8w5xXs2p+E1YllQYPcd65LUvDLxl8KcryBiiy3RopLqeQL4Ru9CvXv/DGpSWjg7mtg2Fz6bf8K67wx8aobeZNP8W2DWc4kBS8iGQW/pVm80h4ZM7djHuKy9U06DU4vLv4lmXGN5HIH9aam+pHIt0eqW1/Yaw/mWMyTwOcAhs9f5U690pJJJovK3W7DBWT5s+oxXgP9i6v4QvBe+GNQLRD5javypx14r0Twr8fbTUGjtfEliNLvvuecTtjf3PFbKVlozCSa3Oi0DXvEPw+16WbwzqslmSN72bfNBIvYFe3+eK+hPh3+1JYas0dj4usv7Avzws6EyW8n44+X8f0ryJdItNUeHUbWZJYnTb5icg+2f8APWs/VfD4uIJEBDKQQ0bLkEe9W+Wa94Sdtj7htbmG9t457eVJ4XG5JI2DKw9Qal618H/DzxZ4x8AahcRaHqkstpD87afdfPDtPp3H1/lX0f4C/aQ0bxFPFYa5F/YOqMBxIcwufZu3+cmsZ0nHVamqn3PYqKjimSeNZInWSNxlXQ5BHqDT+tYGgt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xzHFgHjJNNYqvBwfc0E7gADkUrISfmGMV805WO+3Vjlxnr+FPwQfu02NWCjnkDk1L5e+P2ov1RSYxgcjB4pjJlup+tTqgDeopnlAvnjNErFDcntz2AprDA6d6nRc5BHy47d6ZKp3Z7+vrWbYX1IiOSTzx2peVGASKVRgrngetPUAgMD9felzNjtpoKvPbNSLGXOePx606NeeBz1qTYF5HU07abE6kHcAg1IhwcdKcFwfU0qqAcc/jTWhS7C4JY+vXFJtJGQMc+tPcFcckGmls1WgiTIABI5z2qOXBPtQpz64+tEhGAex/Si2giPjqD+Qp6jODuJP+1Ue7aeOo7VLHngE5zU7jaEfOck5PpQvzcc/WlA52g5x3NPjUZz1FCTewDHGB2pB6Dp7irDIDg/l6U3nPTimlfYLkaou/cQT24/nVgoADj+VRkYYAdz3NTqCEGSfpTTexMiox3ZQg+opmPlznJzUkpwSKaoOc561Dkyk9Bw555xnpQpDY7+1O4KhvUkAfSmEnA4P09KpPQkdKvHHbtSI2Oe1EpIUj25pIGUgfMBnoDS6jshzkbiCR8vWkRiTnBAp5bGcD2pi5Jxn261asLcmBBX3FQyEHqO3QGnSMcgcD1qCWQAcniqaZGu5QvJCgPr1Kk4rDvbj5fmOPatG+k2sSDuHpXNarOSVwemcg1m33KeqMrV7vCscjGe4ryvWCJL+Rh6/ezXe6vcYjbJLcH8q8+1IhrhmXPJ7+lRUjomfacLzisQ4sqBFeP5sMfems+BzyMYAxTUL7c9SeceooO/sR+Nc7jzaH643yq7HSyLFDubJOO3BrW8D6G2u6ssro4hicMSea5S8uGnukiTc2DhgnOfSvZvAWjtpWk2sRB894wzdORjJOf/1VGZYr+zsJzfaex+fZlifrdf2UdonTW+l+H5b4SapY5UR+XFMrH5D2+n1rprKzh8MWRuWuDd2oTKzjk7OcbvUj1rjdKu7m48JX919p86G6SR7Z1XmJlPC59+e3eruna7Lpdtazp80NxAsk1rMv3H/iXHpx+tfPZdxDBw9nX0fc+XxeBlN81P7jfv8AxVby26hCNxGYx9/cP7wP41yzwYaaSQ5lkbcSP0qpHH515JdQRCGFzlLcfdX1x9avCTcApwGHVT1B9K+OzXFRxFZuNn5rqepg6HsYLmOb1NdQdrtFKeR5WInU4cNjnIr5y8R2fiDRtSf7ZA0kLP8ALJknIz/P3r6nk/eM2duSfpXlvxdhC6SqLwWmj+YezDj6V9Lwnmc8FjoQgvi0ZyZphoV6L5jyxVBQSmINt5Py5Nd54P16+8E6Y+oNEwtrlfKjinY857+tYnhu2hutRhhl/wBUz4JAzjuDWp8RtTm1PSLa2kZFa1lUqAMAgHkj361+1ZnipVcTDDOCcXufG4OnClSlUUtTmNU8W3wuZbpr2ePcxPDkbfpW74Y+JOqRS7mvZLy2GGdJWDdvUDOcVz2kjSrm+WDWYWuNOdW3+WfmXpiq1pokGl39wlhMZbXf+7Zuu33r2q+BwlSDw86K5bb2PPpYiqpe0jU1vsfSY8WabD4eTVYsRx+WrlHHQnOOehOR0/xFY/gb4lXHiDxQdMvoI/ImRmgeNQrKw6KcY9RXAm6RPhXNYyNiV78OsWe2Dk49OR2qT4Vvn4haTlhja5GOoOPX9Pxr8xq8OYKGGrzUb22Pr1j6k61OO19z2KO4FkLuGYhDBKeR3XGf/rV554m+Id9PdGHS5FhWL7rIMlj9Pzq/8Wb+SzsppIiczx4YAnqOCPWuD8AMk3izQ4p8NFJIFdWPGCB1PpXlcOZNh50KmLqx5uXoa43FVFVjRUrXPRtR0E6/p9reXG7y7u2HnWxxs38gken0rx7xH4I1DwJcC6tFe60pnwyBSfLyf8mvaviF4ys/DkbRWriSVHIRUICla8tuvi7rc2+M3aRwPwYHQMpB6g/r+lepk2XZlKtLEYZKEOzObH4zCRiqdRXZ6B8IpNU+wzEXM1rpu3dGjjgsSOOe3WvR7fUpEci6UA4xvjGRn6dv1rw8/FzVtQ0wWaQQW8h4+0xccH2xiu7+G2o3t14cuW1ZzJLHKvlTvwWQg5z+NfP8S8P4lN4usoq/RHfgMbRqRUKV7I9DW+SRA6sroeNynp9aWG5VyCrhvdTmvNtT+IemaRrcVnHvVmwDOhwFJ9e1dfp89lpMUzMyW8crGQOvKSse49M+nrX53icmxGGgpzg0nsepCvGbdnexuXV2FiEYzvbg4qk2YmC8kD1OTVObVrSwliF3cx2005ARJXAJPYVaL4yXbZ25715/1StRs5xaOuE4S2YkgJYTQO0Uw6N6+xFdRoOurr1i0M0X2e7hcK8eeH4+8PauXySRkfL61FLDPHNHNaSeTdxnMb5xn2PtX1mVZhPDv2dX4Dz8ZQjUXNHc6RdRk/tFoI1widcev0rE+Imk2txYR2s0IkNzlWRhxnHXHYVpeGfHNhqzSvc2QttQgysys2VYjuuOuaoa3dDU7svjCjpmvo8fjaUafx8z6W6HkYehOU0rW7nhCwXvgLV00e7LyaZKTJBLnKrnjj34/T2ro/vDcowOoYcZ9811/i7wmniTR3guEKjrHIv3kbHBBry/w1fz2t3NoGqErfQ52TNxuA7H9K9fAYv6/R9/Sa/E+2yzFRw8/q9XWL2O/wBB8daloLIrn7XaA4aOTlvqCa9Z0PxFY+IbISW0nT78bDDIfQivCnTCcjGe5qXSdZn0G7F1bHexUAxkna4HNdkZtaM6c2yKjioupRVpfmdf8ZLlLP8AsmIjLSb5Bk54BwP1Ndr8GNth4Q0WCTAnv9Ry798BePw5ryfxrr8fjLXbCaEFUS22PG/8DHGQPy/rXoXg24LTeFrYBgRqUYRQeV4Arppp8jT6nxNPDzoQcJbnZzWywzzREcI5H61WmslyB268Vs6xALbW9RticeTOUB9cgN/WqewLJg85rLRLY+dnpJmJdWKTcFQSe1ctr3gyG9Uny+fSvQZYgOQoz61AyrKpBOCPbrUaLVEp2PJLdNc8HybrKYzW2OYJeVI9K17bWfD3ival3GdH1QfxDIVj9ev4V2t3pyOGyoOR6Z/GuV1rwZBeKT5e1s54rto4udP4tUZSpRlrsXYdR17wgFP/ACF9Pz0J3YB7g9K6HTfEGkeJ8oHW2uD1ik4/WvPYG1jwtkQSNcWZGDFIc8VciudA8ULskc6RqJIIHQbvUH/9de3SrwqLQ4pQcTq9W8KhmYAcjuOa4/VPDbxttVc++K3ItY1/wsix3Uf9p6fnAkTk/XNb+m6vo/iaA+TKBOOsUg2sK6dHoZ3aPIbjR3imdlG1s4OO34Vm6hotnqtu8F7aJKOz45HvXsWr+FQc4jIOcnAxmuT1Hw60LkbScc8dqVrbFJp7nnVhpviXwGDc+F76W6syMyWTyF0x6e38q7Xwt8f9L1hhp+v2T6Dqf3WZgTC59ielU5LWa1lZlBiJP3lOKy9Y0bT/ABDGYdStULEY80Lz+Iq1O+5Dh2PW/D9rCdeuJ7WVZ0uINpKHcCo9xUuteHYb2Mhoxs6kH86+fbYeLPhncre+Hrn+1dNVgWtJHJAHp64r1Xwd8fdC8ZTJp2oKNC1cDaILj5Uc55wf8/hW8W90YSTWjO18FeP/ABL4An26XePcWSN81heNujYf7J6j/PNe9+BP2gvD3iySOyv2OiasePs9ycI59Vfpjr1/WvBpdO2ReYAGViSrDkEeoPpWNfabHcqiyRiVR83TlT657H3ptRnutQV4rQ+41YOoIOQeQR3p1fHng34v+IvAlwlrbXKalp4PzWN4eUH+w3+P45r6D8C/Gnw/42CwCX+zdR4BtLo4yf8AZboa55U3HU1jNPc9AooorI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OFxjGOlHUjgYPSkyRgc4pyIc9q+WZ6RNGo+6R+ZzmrC52gKRUUYAAz0qU7R90BR6Cq5roHroI5OPpxxUYHcAmnScY/XNMVh1Gaz5knYqJIoGfX+lMkUjnr/KnJ8wx+tMkGexx6+tObtsBGRkj0qRYwmCO/WmADH9aeq8Z7+9QmxrQsKMd8j0FOBHHfPORzTY1yMgfhT2rW+hmIXVSDgc0gIMh/lSbSWIA+XGc06NfmOSTnnn0pdRrQc67hkdRjjNRMGJHpVzy+CQOgqoww/QkjtmnqCYiejdadJzFtIBHpimsRwCevFSOAyEbc+xpu6B3uQAcVInIPHGaYI9gGOcdakiU54NC13Ltcc2NxIGM85FOQ4A4yR0pCMtjOBz16CnIuBkc0LTqZ2SJtzFcE/lUTPldpJbtzQp39f0pjn5xzg9s9qPmFhRtx0/DHWpQcjGQD2qGPhwevUVPGoCe9CfQbRXk4OSPbikQg/LgZ606RTuPOPYHrQgxggcnvUfmNLQdnacYH1ppb5/b9KdggHHf1psmPlz1PpRuhWuJK2R0J+lRxAg4HXPUjt3p7Y4qLJLZ6juc0ktdxpWLKjDDnH1phUIAPU0/0z0qN5M8qpzkcHtXR6ivqOcdMZFU5H3E5PI4JNTvITznpVS4fAye/FPQl7GVqEg38gc965bVZSpIXkY71v6i5JYdx71zGoyCRevQnIrPeQ1scrrDkq/f3rir1iZCuO+eK7DWGAPBI74rC0iGOTU5JZWGyGJmIPrtOP1xTqL3Wd2X154fERqR6HPFju7n8Krahd/ZbR5DgKBg596b9u/fzFxtYt09PY1i63dLPLBbjJVzz6cYqMLD2lRXZ+vYjHr6l7bbQ6j4eaMNU1iIyIWC4lbHJr2ZLhll3x/uyB8oHGBiuB+HGlS2+nvfRttMxACsMZA9K7VbjYwE67MnhjyPzr4DibGOvivZwekT47Cp8vPLdlm1sYUtJbeC6lsoJDueBTuikJxnIPTOO3eql8s1u8VlMys7dGjbcrJ65/pViQjyy6NuwM/Ss3SZBdzS3DHMZOIyf1P518eoSacmdD1lob1vtiiRQcBOlJMBIc/xfyqFZNq5Hp0oaYuQeTkdRXGld6HQ2kiGVxEp8wAA4+bOK84+LD7tPiLfOdw2gcd+K9HcmeIhxuUg4Bryz4keF9S1u2ZdNkY+Xg4+8eORivpskqxoYyFSo7JM83GQlUpuMd2eWX2r3OjB7i1kAkClcnkDPB/GueXXr68fbdXUk65DCMgALj0PX9a9h034V/8ACQeHXOoSG2uxwFVsc+4rh/FHwmv/AAvD9qinN7GrDKhRkDPqK/cYZ/llbFx99XPhqmV4mnTdzJvbxraFJBkgYyQMcV0nhOSzudSsDcu62jOBIY8E89D9M9a0fCnw8l8a6bdOwlgSOLcPkxubsPYda47T7W40LVJtLu8rtYgZ4r6epm+DxnPhVUs7HnUsFXwzjW5bnsPxqtorTQNMmtB+5IVFK8+YobGaxfhlci28baUz/Kq7snOOSMAZp+oWer698OWtzE00dsSbeZyMhByRjqevp2NeeeG9eIdMShbuBuc8cjuK+Wyqkq1GvgPaJy1se1i6k6VWniHGx7T8apseG5fJlU3IkUqAc4BPNea6Jqx0rUre8GBLB86HrtNbOr+L/wDhKdOEM1ksNwXG50Pyvg9ce9Zy+GLi40u9vkTNvbrukb07AD1rsynAf2Rhp08S1qzlxdd4yrGVJbEOoaq2q3T3E/7ySVx1PdiP8a7LxF+z5peueHBqFlq0ttr6QGQRIcxSnHCk5+Xp2FeZ6dqKXVqJIyNykOQRx8pBx9eDX0W1lYX1ja6hYXE9qLiJZAySbgowOMdO38683ibEYnBQpPCSaT7HbllOlV5/aq78z5u8MvcxyTWl3uWS3ba4b1r3zw3qjXPwm+0uu2+t1eKQZ5bB4J/z+deSanbSjXL2SZ0JeUn92MZPqf0r0TwTO1r8L9dEmFMjEbe4OTz27CujN39ay6jUr/FoLBw9jiKkIbHlBuPMVmkLOWZsluOSea9Q8G+LJPEGgro19KHTT4GMZbgyDGRz3Oa8jmLGxTH+s256VD4Z16WQ/u22Txnax9K+qq5ZRzHBQpyWqSseJHGTwmJk1sdPqutXepCYXMxlSFz5W7kqF6V77feIoNE8PabPMRzaoxKnOeMmvm1JC7SFlGSSSPcnNbGpeIptXWK3M7+XCqxmMngYA4x2rxsw4fpYuNKlJWUTvw+ZunzyXU6PX/i1qVzM/wBkmNnbHIA/ix+PFP0b4u6xtC3V2dTgOATJgvj0BA+vGKj8H/DXSPFemSXuuPM1lIrLCsUvlAMOjZ4rgr/wfL4T8TiDTZ/t9lIflUMDj059a46dPKJuWCdHbrY2ksbDlr+036H01ZXFlq9rBrOisR8gSRHbnnqp/oa6XTrR9SRXjXdnopri/hn4futD8M3QvN0Ul4/mqmPukcDB6EZ611nh6/udInRLhwI7j5X2rwsmeMex9PpX5FWw+CjmEqSd4p6H2MalVUFK2p0iWQW0nt52Uqw/dqTgq3FeKfFbwlLcKNUtFZNRsBuZlHLIvGMd/pXr1xomoXkweWIq/PD8D8qx/EtpPp9q13eoz2sShZCi/wAOcdO9e3XnKi41aVJx5evdHnU2+a8prU8o0HWE13TIrwY3MoDADHOOeKsXCBV6ZxWBqdgPAPjBQrs2kaoTLER/BlgAMdP8muhu9qRsSR0JzXtNxqRVSOzP0fLMd7eg4y3iV/DqmW9mkZTgPgEmvVvh9IG8feGom+4LtWI98jH9a8v8PZMUbA5VgGB9a9E+HU5bxfYT43NbzLIF9h1/nXdFpI+OxMvaVJHsnjaH7P441dQeJPLkXj1UZ/lWOck+/qK3PGzx3WsQXobcZo9oI6MM8VkiMcEjA9cVyRvPVHxtaDhJogc44HaqMgIkDLyfStKWPgkE/SqDMVJI447VEtzAnA3pnbn1AqGSAOe3PH40tvAWYsW6ds1P5YJ9qqMerK6amfLYq8ZyoP61x2v+D4LxpHVCr47DGPevRGhLL2PsKq3MCEYK89MiqcmtUKNjyuz1PXPCm+PzDd2Tfeik5yK0Ip9D8Tyo8Df2bqBHOfkwfrXU3mmxTqRs79657UfBltc/OE8ubGQy12UcfKm7TM6lCLV0X7bxRrnhSaOHUbU6lZEELMo3YH+TXTWWoaT4ogDWUoZguXViAQ3cY6151Dq2seFj5LRtqVi3zGJ8EAfWrcEWieJphPpl62jan2Xdtz7Z/wAa9iniIz+E4XTlBHUar4TBUt5Zz7iuSv8Aw7JGWwuATW/a+K9b8NssGt2bX9uOPtUZOQPXHSuksZdK8T27T2VzE+ByrEBh7Yrr0Zndrc8dmtZrWRiuVI4IPeua8T+DdM8TRn7RbpHMPuyIMEV7dq/hQszMFJHsP1rkNR8PGHJwSAewqdU9DS8ZbnnOkeKPGPwyQpBK/iDSVwTbSNllHs39K9R8F/F3w3412wmRtJ1AnH2e8+XP0boa5ia0ktw4JZVYYP8Atexrmda8E6frOXZTbzjlZU4wa0U7vUzlDTQ9m1HRpINUeSQZjkG5WX+hHWormAmEo27aOVZeqn1FeUaN4s8V/D7bDdZ8QaMpBCscyIPY969d8MePvCvje0iOl3PlXeAHtrzEbg+xPBGeK3UuVbmTj3O68AfGXxB4TWO2uHbV9NGMQ3DYkRe+G/pX0D4V+Jeg+LUjFreLFcsB/o0/yPn0Gev4V8xixjTnBDDI6dK5vVdOktp1MHDiQNmM7XVe5B7mk4xqbaE8zjsfddFfPnw/+JPiXSIAl7INZsFACrM2JkA/2sc/jXrnhb4h6J4uZobO6CXifftZflkU9+O/4VzzpuDNoyUkdPRRRWZ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bs6g5Jxz1p+CSB2/nURB/EU9S2QCOD618o+56SJ1AOOSccVYH3QMcjv61AGC88/WpC23nnmrUlsNjZegB+9UWAnJJA9qkZicjofSo/m45H41zuzZcUTQtj7p7YpWxtx1pIzk5zyfaiRlVscUNiejGbQoGO/pTgTxzk+9MA3AkEcfrShsHkH8Kd7jJlc545qwu1hkqX46LVWI84OM9jU6DLHsa3vZEtCxoBux144Y1JGp38Y4/nUa9cVJuwaE+pJKRkE9DUUi5B556g0Svkn5uTzgULJuXHH40NpMm6QigMB0NK2Og6+1JgKnGPqKXGQMEA479qpvQa11ICM/Tv71JDjOSfvc4pjYPJwadHwMAc1nF3LuTMBjjnPamDByOuaceMZHIpoOCMgn2q9WQtUNwN/cGmsu484JFSgYHJ5pjrk5HHuKlKxV7CKMfMCM8Yx/jU6cYB6Y5qDGHyKnTOTzVol66sZNtDHBLD1PFMXBJIzn0p0hyAQDg00EYxkE96hoey0JRghgcHPYcVExPcd6UEsfrTmJFHoFyNlOAcYpm3bz+dSt93n8yajLjPBz9KVtQSZKo3Ac1DISpIH608jBBBNV5jsLY5960RPUc/QnvWfdOT249c1ZeVsYzge9UbnABzg+tatKwMxtQkID4+YHrXL6g2wE5AGK6LUG2q2W9TXn/i3W0060aRnBIz8o7VyuXKb0KUq0lCO7MXX9Qjizub8B2rjJNUlkkk2O0QbK5Q4JHvVe81Bru6MkjkFuPb8qYvzHPQgdKx55S3P1fK8mo4aKlUV5DcHoxBOeSayET7br88a9YsR4x3OD/WtplDA7sZxniq3gq0/tLxHEoId5pwA3sOefyruoTVOnOo+iM8+doRpLqz3TRbNdO0eC3X93sUMuOxI5q4Qjod3zD6U64ZTcvzjkhR7DgfyrI1zUHsNOnkUfNGhbB7nivxTESeKxMnfVs8q6pU7lXxBe2mmWbu0/kYHAX+eK1PC9qJ9DE+myR6haxAIzx9R35Xt3NeFajrlxrc7XEzbBkmNScgeldR8K/EbeHfG2mSE7bW5BgnjH3W3AgE+4Jr7irw3Onl/tlL3rXsfJ08458V7K2h6skwK8Ahs/dYY/Sn7jIflBA78f5962PFslnp1vcS3Y+SEnLqQG9q8C1vxtf3lzILed4YcnyyRlgO2a+PyrKq2aTcKatbc9nGZlSwiTmewXBMcR2glvuj2NEdtGirk9Oa43wH4xm1eWO21WYPIuAkj8FsnjJ+tdff7zEShG4dsfpWWOwNbLqvsJ7nXQxMMTTVSBj6zq+nacoae5htJMHqc7/bFcNr/AI5tJLN2smMk2Ds3Lwx/oPeuU8RaD4kuvE92SYmtSQ8TTnG0Y5x+tc3rceseH7qMTLBdxEcmBw2Pyr9AyPJcHWhGpUk3I+SzLHYqlJxilY2/DvjW4jvnuIm+zXjkebD/AHvbHp/jXe2uiaZ8QZn1J1T+1LY7/s7KAGUHnHrXmlho58VWRuLBGaeMblIGGBHb6f0r1L4X6LqOlXFnqd7EWW5hdfl45PqO1exnqwdKj7krTXYjKFi3O817r7ndWVtb3mmRwxReXGowUPZq8s+IHwYhupDqGns9rcZBfYmfqcV61MGsZPtcalv+esYHOPUD1q44h1GxDja8Uqdj296/KcPj8Vg6vtqU3c+0qUqdVcs0eR+GPg3d29zE2p6qs0QXlIosA13Om6RBa+HtS0bCsj8Mo/hzuAyeOehq/HqVtYRm3lkPmRnaoVSdy+uf0qBHkXU7qdbWWWK5VRngEEHjr9a9SvnWNxrTrVG0c6w1OCtTVj5f1fTrjwPrstjcI32YMdjH09c/U10egeMdTsrM21rd/wCiyf8ALJsYH0Pb/wCvXrnibw7ba1PAb/SJntDlJCV3Yz0IIz/kVyMnws8KRjzNHunFwzKv2UAqw5GSQc9M5zX6NlvFkIYWNHGU+e3ofPVsocqjnSny3MnRtCu9aulAUuWI3O/PGfXua9L8RaHDpvhhvIUxzQ25DyDvk9COldDomg2ej2qx2sRTCgZJzzUmo6adTtri2O4RumDg9T/hmvk824pnj68VBcsI9D18Pl8KFJpO7fU+bNLTda2u/EvKq20d8gGrvxg8F/8ACFeJbLVtPt/L03UEXEcYwqEjnP616H4Y+C8tlqk0l3ehrQHckapyp6g5rU8baX/bGiy6Ffj7RMykW0vXHH/6q+nnxhHnovDu3La55Dyf3Z8+rZ4rBIZlDxgFeoDVX0+4ZL6aOVgHGGUex4/xrf8ADPgTXLLVZLCe1YxA7jOxwPoOv5Vc+K3gefRLuDVdNgMsAiCSoAcqR14r7r/WvL6lSCc17x4X9j4ilBuw+bXdQk8FnStPyrwkmMpyRxyMfhXKaBrNxfTNDLE0d1FgO2COabo/iRAyeXP9nuD6nDA+wrqdD0+XXL9lQh5nI3MOMZ6k+9epH6rgVPEKS5ZamHNWxPLScXdHr/wcvr+70bUEu5Gkt7eTEO4/dz2xXa3MKXds8Up2hhjJ7e9Z3hPRo9D0SDT7cGYgAu8Y65Hf+db0WjTStmRxGp6InOB7k1/NGb5hSqZlKvSVlc/SMPScKCpyeti/4L12S+uP7FvbnzbsJtjmXPIH3T7f41Y8WusVjJYb/MnYfMxOM1mmKPwpqdprlpEFMeYLggfeVuhP0OK376ewtmWe9RWlkUNu6kg8j/8AVX6Hh8cs0wP7qVn1ufOVaKo17y2PIfHng6LxB4WngGWu4yJoHJ+6y8jHp07Vw2gavJqnhb97n7XDi3mB7NX0Ddw2V9E1xp8bBov9YpBHfrg/55r571XS28NfEG6s48i01BDdKB03dD/SufLVWoSeFru99Uz3qGMVN89K/mjo9JXykQAbcDtXZeBb77D4jtJcA4kAwehGRmuPsyVUDH41uaHJ/pIOcOP4v7ue9fQW6Mc/e1PobxBEY2ijH+rjdirf7JHGKzon3HA5xVqO9Oq+BdKus+ZPBJ9mkkHRlxVIfeK4x71hFODPlsV/EJSgIJ9aqNagsxyAB2rQDcdAOO1V2TJP1zQ1fc4kVobbYQBkg/jUjR456Y/WposBuuCKfKpZDxx1FDs1oN66FcqQu5Rn2qOSPdyevpUmSgphbI46+tQrdQukiJrSNjnCkj1qCewBIxxV/KsgLZyOcijyhIOBnPP4VLjd6Cvc5q80hHUqVG09RiuQ1rwXFcsZI8xSKcq6cHPrXp5tVbORyaglsAwYkcDjin70dYuxrdW1PMLHxHrHh5vst7GNQ08jB3rkitazttH1km60a9XStTX71u527vx6Gt+90YSkhlBU9Qe9crqfhFDL5sQ8uQdNv+NdlLHTjpUOeVFSV4nSW3jPVNEkFpr9kZkGP9JTJ3DtW7CNM8Q2/mWciSBu2RuHtivPrbxPquiw/Zr6H+0rMcYkwWUexqxbWljqD/a9Bvmsrk4JgY4yfSvap14VFozinTcN0bmreEWDN8uPbFchqGgyQbuMj0rrLXxzdaWRba9bME6G4AziuhW20/XLfz7GeK6iYfejOf0rqspbmalJHislvLF8nUZwAa5/V/B+n61IHL/YL3qJovl+b/CvZdV8KfMQqjBHpXI6l4fMQJ2Y9wKWsTS6krM4/RviH4y8AIINQj/4SDRweJAcOo9cd69E0T4h6L4svbWezuVVtpVreVhuUtj/AA/WuSkgmhBGAV9DyCPpXMat4LsdSn+02jnS744YPHwC3rVKa6mMqdtj6PS9vbeINaXDQuOeBnNc7ewyvKt8zmG/X7ssLFXH+P415R4f+Kvi3wRCtnrca6rpyHHmqnzp7/T8q9W8N+LNG8aIptrhfPYgeSeDk+lbqVncycbHpfgD9onWfD5jsvEsR1az6Ldwkecn1HG7/PNe++FfHWi+M7YTaVfRztjLwt8sieuVr5d1bTLfw3ZMZ4l+1u/yIcMwXHI+tcrIlxDIuo6ZPLpl4rBlmiOHWk4xqPQalJbH3ZRXzV4I/aM1XRLeKLxPD/admvBvrdcTKPVl6Hv/AFNe8+FfGejeNdOS90e+ivIWGSFOGX6r1FYyhKG5rGakblFFFZl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a7f4hkZ7ZpyruPJOfUmpCmV96TaSRkDivk2ras9RaImTrjGc08g7cnr702MFTkdqnIyvHH1qbdUF0iuSWbJGPYUme1PII6H2+tOVAxw3yg9/Wpau9ikwXIPPP1pjZC8evarWznPfGOajZCnBAIP61Th2JTK4RlIBXjrSgFuvAHpUwXBpoXJBp2tuVcSP1Oc1Mucg4HHQmmRnP16VIMbueDj86fkiXqKmPMNKzbhwM85xTfuttpsjBOcj86TXmJK4pY4OeOach4+Ug+/WmBgemPrUi4Cjg8VUb2uDXcRWwxHGT39qeAQeORjr6VErBnwc8gn0qQt8p+mMetXfTceiImBP506MnPuOcGmtwx6jtxTV45IOfSsuazGmibcSSSqgj05oJOOBnNIp4OB04PtSLiNV7kY6VSeoiTzCQMg0MRjuR3pnmZFIoy3v1q7dSbXFJxwM4oBwBjmkK5ORilHGKm4N2JDIMEZPFMUjOePrSMdpGaZyCecelDYJFgEjIFIzEHLcnHam7ht74HSm7yRjgc4z/jTQrWHk7l/wAaib7wzjPoKUMewzUO/k9vrSdhpE2/0JFQTPSMcd8k1BM+DgnknitYu+gaCNJiM8jj1rLvZcKSR17VPcv94A4rK1GceWMEcU21axm0Y+s3aorcgZ7E9K8T8c6s1/qPkqw8uHhsdz1Fem+ILwxRuwYgCvFr5hcXs8oOdzYB/SuSSu7H23DmFVSt7SXQgDkMCG+apVbceTtGO9Q7geg6cZ9KdjaMjk46kUNxXQ/UuWxNK223kbOML34zVz4OQ/afFGmuwwAJJDu7D68fSs2YhrWQ4yCh4J6nFbHwcinOp5hj+aK1dmB7Ljn8sVrVs8DVa00Pjc8d6lNHszTIHkIB3HJP/wCuuO8cX4ttHunB+YIcKe5raa4vjESbXzI/70Lb9w9elcL8RdUSPTGR1ZWcbQJARyTjFfkeBw7ni4xfc8LFVbUmzzy2Pk26A9hinteMqK8TkSQyLIpB6FSD0/CmEDy9rfdxisTw9dSPf31s5PyMXQ+o/wA5r+h404ypKi+x+STlJVnVXRn0D8VfGMWueA9Cubd23X0SGcHqGBGQevPFeRoQGIJz3qFtUleKO1diYIcmNeyk+lZer6kbJrTafmkmCPkYAB6Yrgy7LYZfzW05mdOMxssVbyPTPhg0Uni22guY1lWaGQRhvuhhjH4+/wBa9TuITwyylCTghsYrxHwndLp/inRLxsp5FyqnnkBjjp+Vey+MdRSwhupOEUZwD7jivznirCyeMg11Pucmrr6prujy/wAb+KZrmWTTyNuz75znP0/OuMiYSFoxhWxx7Vaup21KQzH5ml5z6jtWHe2l3ovjCG3u22LPb7417OOMHP41+hZVQpYTDRpv4mj4/G1Kteu6i2R7r8LdM03+wrW/gUw3keBcInCb+5HpXU3imxLT2jRpESWa3YZU57j0PrXmfwp1qS2vr2wQbhdpv2MccjHT8h612er6rFFBKHZopAu4I/qOvPSvyPPsJVhj3Fy3Pv8AA141MKpI5/xJ8TfsbvDYIHuRgN5gwFP5Yqv4H8W3er65Bpt6whS7LENESED9QuOAMmvOZLhp7meUsH8yQsv0qxZ6hJpmo2F7Fw9tcpID1IAPJH4V93S4fwyy+7j79r3PlZZtUWNUb+7c+jLOzis0AEag9802916xsJtt3ciF+nPJFYvivxCmm6ILyM4E4VkO7PUdR+deMX1/NqVz51w2+Tqcnla+Hy3hypmNSSnKyR9Njs2jhILlV2z6FRbiaaKSAJJp0qFvPjfOSOgx70zUdJtr4ZlgRZByGjUIQfwrhfgtrLpNqelSuWgMRuYF6hGH3gPSvRTIVIByTjrXz+aYOeVYh0ebQ9XB4iOLpKp3MG4N1pkYJxNbA48z+NR3yO9bFtJG9tGVkDIy7lcHIP41n614gttGgeSdl2gYIbvXEaL4/hGum1KfZrC5PyDqitn+Eds+nrUUcBXxtJ1acG0uoqmJo0aihJ7nos0hUMeyjLH2FVJ7O31qxRlwAf3kcy4yCOhBrTkiRT5fDoRx7g1AHgskEcQVIl4VB2rzuSS06nY2mrspW1w91CqzbVnQnzFU5G4dx9ev4026htpoyku0hxjDd+1Q6uJLRlvk/dxhhHIycsAScHHc1qW2mQwxhnJeXHLseTWrTiuaT1ISUtOh55qHwt8N6teNMmjBJuplYYDEdeOvp37V0nhHwXpPhvULcrGvlzDy/wDZ3dR/Xr7V0EsC7Ww2FPcCl+yiW0aMZJC5U+hHIP6V1SzDEzp+zc3b1GqVOOq3OohG1do+XH8PpUgZj3qtp94L+xguF4aRQWB7HvVjJQsDk44+hr5mfxahcc0Ud4jQTfNDKNjjtg1l+G7i0vNMGnajOIbzT3EHmSNjcg6fpitIMNoBxu+tc7qkSReJ0kAGy8tm3gjILqRk49SDX02TZs8vk4Nc0X0OLEYZVrO9mjrLufTNGtJjbXiXMsiFNsZzx614343t4Z77TpcEXCBwr5/5Zk5I/PHpXYzRLHuKxqnrgYzXEeJZ2m1vHISOIADHIPevscHmDzHFxcI8qXQyhhvYq7ldsZaAsRnC+mK07AiKYkfOSRyeMis23BA4Bx14rQtGBHA9yGNfd832mXZntXw2mF94K8RoZC32aeO5Qde2OPyrQXpkg+uKwvglcL9t1OycZF/ZyAIeRlR/hWzYti0gB3K2wZzyal/Fc+dx0LSuXQF2ABjn2qA55O0jsCP51YVgUHHPekcblHPAol5HlbFcJtbnlvUVYONvUimKuPpU6Dfk9M8VKSSDQpSjHOcjFV9ucleMVemC8jBqJI8EGoaXQojtV4Kn7tTqvlnoT9Keqgg4pxztxVaWuAGJW68GopYztzn2pCzIwA6fyolkaQjOfc+1Jq4kmQGEMyHOeeQe9UrqwWVSQK1AgHJyD3prQ85HIqOWMty72Zyd9pAl3Aru46dq5u88KAsTbkxMRkOpxg16U9usuMDkHPB/SoG01WfpzSinF3iDalujzlPEeoacPs2qp/aNuFxvYfOoHpViwsLe5xd+HNQFtc/ea3kOOfpxmur1LQ1kUbwGUcAAVyGreFRDL51mxhkXGCpwf/1V6FPGyhpUOeVFPWJvWPj+ezkFt4isvKbhRcwj5D9fSugfTrPWLUT2c0c0Z7hhn8q86g8TXVtH9m1a1+2wpldwHzAe1WrGyjMn2zw5qBhk6m3boT9PWvZp1o1FeLOOUHF2Zoax4UKhgEPrx6Vx2p+HXhyAnHuM16Bpnjza5tdftDbz4wJwflP/ANetmfSLXUrcS27xzI4/h5x9RXRoyb2PDmL2j7ZIxInQhhkVn/2VaidJtPLWNwGzlGwAa9S1vwcCWYR84xle9cbe+GpLYsAhI9MdahJrYd0wTxvrji2j1+Vr6K1OIpgMPj69+lenaLqtl4q02JrKeJ3Ay0QI3qB1BH0ryVbua0j8iRRLEP4HH9aoXukNNKt1ot8+m3qHcoU8N+HQ1anbZCcT3o6Mslo0SAGGTkqfX/JrH0/T7zwxOs+lzyWN1GdyzQnHP0zXA+G/jvrHhic2HjDSzPAnA1CA7cfUf/rr1nRNa0nxjZLc6ddx3MLjOYyCR9RXVGozmkrHceDP2mZtOEdr4tty8YO3+0YB05x864/z717xoXiLTfEtkt3pd7Fe25/jibOPqOo/GvkK/wBG8i3uDGiynG7ceorG8MXuqaTHLqOh3c+n3UTcGNsISexX0NQ6an8JSk4n3RRXgvgr9pIIIbTxda/ZZG+UX9sMoT/tL2/zxXt+napaavZpdWVzHdW7j5ZImDA1hKEobmykpbFuiiioK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QPTHShkyfSlKZ56jrgU9ctyAD654xXybstEeikORMc9Qe4qQgbsj/8AVTdrOcA7felIP9OKdraD6kbKTgAY/GlUBTz+PrT5ACR1z2xSJjqc59BUpa2uUkPY4Geh7UwnPqRUjr/9cUxgBznIHXFKd0JCYLHBpNpA4zxSdf8A69SIArUJ33ZWgJDgH37UjAbsY49e4qyrY7ZBqvLgtu6HPTFXay0ZK3Hbdw5P41C2d2cD+dTbie3FNcDHH6VMmmh6EY5Xp3zT/wCE9hSKh247+oqRV+WlG4iJRyO1OJBOATSA+opPug8cenpVLQVhG3DJHb14pq4bOSacRuxgZz2piAZ+Xv68VFtTRWsTb8gc/j6im7htx90k9P8A69JuChu+cDjuKRjuHTH4U9CUPGeOaOeBnnPWkULilx8vJyD1FUpWQLQceBwTn1o27uc1A0h5XOKcsgBHfHGaSld6BbsTk7kxwQBxUMfLHcQAO9SO+U68deB1qBsY5HGPrVu2wttiQNnK5xjnFIx4HPJ60m/C8cZNLJzHnGeKroA5Pmx7nHNQyHPQjOalh+aPGM9yTTGUntxQ1cfNqNdRjqDxzVSd9oyM5yMcVZZeOG/Oqk2QOenpTIujPnfJ4Pzc5rE1JwOvAPpWvL8zk9eeB6Vz2syMgZSMGnbQl6nEeJJS6OM+vBPWvMXhHmv1+8fyzXo2uHO7OM9ya4C6i8u4fqdx3YPasJRad0foPC1SPNKNyky88LwT1I600KVxxjHoc1MzbiVPQDrj9KYRtAJzzzio2Z+lMbdEfZ5AOpBAI71vfAz5NdEDEFWsJBKWGR05/POK56fDQOMlcqRkVr/BGby/GGl7ygWSCWBkPG7pjJ44/Kt8QvaYCql2Pic6sq1M9e8s2UQSIMqJ0IPSvK/i7eCWPT4JGZszrJgnoQf/AKwNer3UbFiME/SvL/ir4Lv9dht5bJC8kMm4jPYc8V+QZXWVHGxlV2TPFx1OU6LjDc5TT7Vbi9tkaPzBNKq7cdckfpVD4saAvw/+MLadDvSzng3xnsB9fXrXdfCPQry58VGDWLf7N5MHnwZOSccHsPb86v8A7SnhG58SrYa3Zwl7uzc52jJ2nqMf571+j4jiSnTx1OMH7vc+ThlUo4d8y95nm8UfmXDHDYzj5utSfEHwe+m+CNL10zMUuboRiLbgDDAA569cnoOgqTwPaXniieO3is7iJ87ZJHQgA8Z6ivWPjNoIk+DltaRKGGnzIwVeoI5z9Mj0rvzTiGnSq040pp3Zx4bKZRpynUjY8hE4WKKUkuylHGDyxUjHr6V3/wAQ/EjXFlZQhGDzwrJgncB06nJ5ryjRNWj1DTkkJTzgBvjA5Bx6VqPrB1Z44hIZDAuwbuo7/wBa92vhoY2dOq2nbU8+lXqYeE6Vtx8cypLGD0DgkYzwDkj8atfETUo/FOuWmpW6eWbeJYEjP8KADv8AhWVq9prdnZrc2WmXF5CWxI0AzgfSsIeKbi0ybvSb6LBwW8sgA++RXY5YSpVXO1zLzMYU8ZTpvljozuNG1T+x9V0/UFGPJlXcOfung+/vXp/xGvktfDF1KhHlNEFj5zywyOfrXi+majFqVsJEbIbqpHSup8U6+up+B9MiadpJo3MEkan72GBBI/8ArDpXh5zlixVenViejl2NdOlOlI5a0Xy7SAHIIXp6eufWq+kamuprLzgxSlG98HqK1tNsWv7y0tiWDXDqg29Tk4rEj0t/DfjDXdGl5NvO43euBX08Jwhag30PEdNzTrJHda14nGqeHNIsA5LWwKSA46Anbz+PoK5wSqswUt16g1XjJM+AFGV57njpzWZrUUtvqujzbj5UsjIw9OP/AK1OjRpYXRaXMq1Spi/kepfCm4MXj62yCBJaSwjkDJbH/wCuvYmmZFPOD0x614R4LuPsPizSLkEqyybVPTGe9e3Xcp3PgFRk9T+tfkHGFFfW1Ox+i5DNSwtn0PIfjBcXCajp8KOQhkDOP7wxXJlyeORj+LPPsRW38Wp3Hi/SoN+R5bOcduAB/M1yGqaommQvK6nYpAbFfa8L0Y/UNVufKZ7VccSnE978AeJj4j8OA3Dsl7ZN5EiHkkYyGz3rkvHnjifT9Vj061cCR03sx7DjP481x3hPxS+h6hFfwsTG+FnQHh075HqKg8cXC3vj37RCwe2a33I/UYzwM+v+FeXPII08zVRxvFnqrNZVcE1e0kju/hpqc+q+Ijply7S2t7E6ssjFgrbcg88enWu3uPGNno+mAXk5+0RZRk5LnHA/pXjvhvXf+Ef1A6gsvlSQROUI5+YjjHvVKbVLrVGlubqUtK/zMa6sbw5TxuI5muWC7HJhc5qUcPyp3keiz/GQySf6NpqtGPuvJIVI98ev+FaGk/FqyvnVNQglswxxvjG8V5HqfhPxi1mLvT9HFzbFdxkEwB98Lj+tYOh+KZvth07ULb7JcpgFWPzZ96KeQ5NiE6EPiXnqN5hmdG1WotD620LxFZLDPBFOZkR/MiZE6q304zmtCXxFF8+Y5RtIBdk2jn3NeL/Cbxh/wiXipVmzLYXymGSMkfu2PRhkgYzz1rN8e+NL/XPEmo6Y1w/2K0l2qsZwG75yK+KxHCFRY32EPh7ntwzqm6HtHufQLTX0iK0NmHVvuyvKAh/n/kVzviP+0hLZSSxwwCOYLujffw3HUiuM+DXjj7DeSaBqtx/o87A2c8hztbH3D6Zr07xMnlaTcs4IaBfNKscZKnivl8fltTKcT7Kcb+Z6uGxcMXS9pFnKatd6tB4rtLZrhRpk6jcwQZXPv09e9ci8xm1O7YvuCybcnqelGsfFZdTltTpMcbwqCsjOMn8/zqCzUKCW6s28gd881+hZPgKtGCqzja46VenWk1F3sa8GOCCcHoKu22AOM81StfUsAe2eMVdiO5xuOSeoJ5r6NtpnRseofB248nxtpicgTI6A+hxXWTRm2vL23bhoLh48Djoa4b4cyfZfEmmXJbKxzIBjvkjn+lej+Jrc2ni3WEIHzyrKPoyj/wCvTqPbQ8TMY6pkMbfKOcE8HFOfI96bCcjg49afj5uO/FNo8KwzbnJGR261OrKQcAZHaogMnH8qkQY6DgnnNF7BexE55Pb3pV+VckHI/lTnAByelLgMvANQK9yPO3p0p68qaikU9qeh/hzk+lUhtWI2XJI/WmRndyDxT3j7EcGkSPZU8utwdxVXA6Z9acc47ZPakwCeenWgfMQccg5oWjAVYwykdRRs29R9DT1BXvS793erbuBBPCXQ8AE1galpL5LLyCOgrpJo2OD3744/Sm+Xxg1DipdBxk4nAzaYsiEPEOfWsK98OyRuZrQtFIOgTivVHsAWxgDIz61n3umqoJjHI7DvSgpUtYlNqe559D4te2h+za5Z/a7fG3ziPnUf1rSstPXab7wpqglRuTas3KnuNv8AhWnqOgpcoVaMEEdcVx934KnsLkXWmzyW0ynI2ng/hXfRxs9pI5ZUE9jsNP8AH8RcWmt2psJycebtOwn69BW5eaDa38XnW8kVxGwB3xmuEHiJmAt/ENkJ4yApmVeR7/5zV7T9MvbAreeGNRFzCOWtXOSPUYr2IVFJXTORxcXYg1rwZ95lTntx0rjr/RJbUn5MehXtXqGnePrK8xa6xbtY3mMbiMq3+fWtHUPDMF7biWIq8L8o6cg1srPcTlY8Mk3lPKnUzIBgBx0/GsX+wp9IvzqHhrUZtM1A/MVRtqycYwR3HtxXrWseDCCcL9OOlcbqWgSWzEhCCOhFCdgsmi34f+Pt3ZS/YPGdmsMzfIL+3GEJ9SK9d0qOw1TQxdWF5b30MwBL27Z/Mdq8EnjF3btBdW6XEZ/vrz+dYFlol94WvHuvDF5LZz43GEyEo2Oehq41OiI9mfROpaCDGmH8zj7jDA/Oo/DviXWPBWpF9Gvns2wN1uOYnGe615zoXx4nmlhtPFMDW8uAv2lEwh/KvSYLmw1S5gmt5re5gliDK8L5wfQ10KT2kYuLR7t4O/aB03UnitddjGmXDYAuVy0Dn6/w5x3/AEr1iC4juoUlhkSWJxlXRgVYeoIr4x1TSBa6gIUQlJI93JyD0/xqXwV468U+DtWNrpGoZsN25rOdC6D1wTnH4Vm6al8Jak1ufZ1FeceEfjPpuseVbaug0a/bgeY2YXPs/QfQ16JHIssaujB0YAhlOQR61g4uLszVNPYfRRRU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MKT0zu64qaEN0Axk9aYBhuelXIkG3knPp6V8yoqWp3puxH5O5R/P1pgDLngj61bcMV449Peqrx+XhQfzOaUtNyrt7jWHBHFJEpZS3XHpSuMlcAehp8e5WwB1rJJFrQdIqsg5PuOlRN3IIHsKnkU7ck/nTJBt+7yacieZbEOMA9fxFOC7l5JFIR1PWpIRyRWaVytBwG0ikcnPr9aeAAcnP4etI43H046CtZWsJMjBBApqoelSeWNvHA/nShdvHcnjmosBGF2CpYiGGCDSv/Dx+FKoKnPeqQrjCqlsg/XvULJtPWrZIZMFVZfTsc9aiYAk/LsGfwpvuJOzuV3VyPu4pgUjqM+lXmVQgyOaiMYAwM1DgnsWmVcHGT+VGGUHnr3FWDGDgEcetJs470JW0C5CeMY596XJK9vb2p2QqkAHj170bgV7ZzziritBlWRipzyfpUazqqgZ5HrUl4y+WQDhjXnEfiDVJLmVBMbaaCQo8anG8Z4/Doa0o0HWlZGUqiiekCclABkj3piy/OPyrz1vFWqRyFWa3BB5Usd1SjxVqKrzHGSRjrXf9Rl0Mfb9kd+0wBHG7kcCrAl+T6ivO08Y6gQQllvfth849eKkTx1fZI/syZ2HVl24H4Z/pUfUprYn262O/iBXIyee1LJJjbg9+Qa4VPiHK+A9m4IOPuHafxFH/AAn8TNl7eUE9gp4/Sl9UqroNVonZzzg9QMnrWfcygAknArmm8c21wSF3Kw7OpBqCXxXaXSMq3CLIARjOSPfH+etZyw1boilWizVuLltp7855rm9Wui4OeD61Zj1m2ngAEgDnAzn+dZN4ZDK4LAg9MHI/Op+r1Vug9pBrc5jWDjJz26GuH1BQ8pOMnBA9fau71W2kKtlTjPbmvPtYzHIS6lBnIPrWnsG1qj1Mtx/1HEKp0IMbAABmoW6jnoaS31CObKkhWz61OEEmSoDKec159WPLokft+GxMMXTVSm7pkDDdC4xgHIyelN+Hk5s/EGnTb1dre4MZI468f1qaUhVGceh5rnbCVrPWL1QGV4rhLhc91BBI/SuvDxVWjOl3R8xxDBxjCoujPqW82PczFMCPecAHPvVSWHuvHoOlMTWYLyCCX5mkljV32pkZP/6+lR/b3kY7bWZ1BwSFwK/CMXQnQrzil1PPhKMo3RVhVbPxnZXLBmL2ssRf3JXH5c11Mr7gMqGGCCGGQa5G/mmjMF0bTH2eUMN53Eg8Hp7E1v8A9ou6qBGq5GcA5xXLVhKUUZ21si7FDbpgpBEg9Y0C/jxTrjT4b6Ga1kiEsUylGVuQ3HGazZLp4tpDKijPbrXMa58SLTRJTHNcSSDo3krvOPp6V0YPLMXjJXoJuxhVqRoq1R7nN6X8L/DVu88zaXH9pVzE+9iuSCfoQOn5Vy0Hwfu4dclmttRjjsWbJjdwWUeme9ekeVp8t019LeeTZ3uyWIyggNkADHvkYrU/s2ws8OF2hRnex3V9LRxeMwr9nGT5tjF0aNVc0khmhvDoGmR2sN2qoeSqE/N25H5VmXc1mL66je2Fyl9E25XhyGHQ/wA6v6T4w0nUdeGj2zq10ykr+7+U8ZPPStDV4uLaYL/qJgHG0H5G4bj9fwrhxP1rD1uaumm9TeMac42g9D5gtbG60DxLeaebWZreeTMIC52rgcfh14q94psrvwpLaG9jMSTEcORkZ9hX0bd6TYzTB2gjYhtyMF5B7EHtVbVdG03Vl238McygYG/tivp6PFFenGMJRvY8apk1CTcr6s8u+HVidT1e2vLZi8FsyyFj254rC+NVsumfFGPVFQrBfquSB/F3J/HNezi1g0y8s7qwtwtpGhim8oYBXIwfUn+lZ/j/AOHkHjqzWF5lt54x+7kboB1xWX+sU/r0cRPSPYbyyCoOjE8ctoPtVwhHIc/wj3qz8WdF/sCDw2wOS0i49CxPJPXHBrt/CXwjm8OXaNe6odSVeAAu3B9uP6mq/wAZ/DF9rWnRrZxNcPbcIoHJwc171biajicTD2T91bnDSyd4ejJbtnMW06QXVpcBsJHKjHqe+DXu945K89MBsk+orxzwF4R1bWrZTqFmLSKBxhnP+sPBwR6ccV7HqB5BYHaAqEDkgAV5PFGOw+JlD2Urs7sowtXDQkqh4f8AEtxc+MrVhk7YW49OgqrpXhYeMJzpJbZJNE7JJ0IZVJxS/EK5MfxACT5Be3PJ6dRx/n0rqfhZZg+Lbe7ZdqW9vLgnody4A9zX1WW4hYbKPaReqPn8XhvrGPUWtDyLw9dzadPcaNep5V1BlWSThuMfpW04aW4VyR8qhR9K1/jn4eaz1mz1q0XF07H7Rhe2evH0rC0q9F7aK6MpB6jHNfR5Rj45jh/aP4keFmWClg6jUdmRa1OFSzBcoXmUD69cfpWw6n7MB8qO8scecdCXA6fjWF4kgmewFyEYeSysHxwcf5xWhaXpu7COSPaW4kQn1ByPx4rvqyVSnOEdzloqVKUJy2ufUlxEtnBbxIoVViQAnuNoGK8J+OvhWKU22u20YiurZwsrIOXX37+9eoeGJrLXPDtveWd3ewuyjzG3hvLcDBUhgeOOD7VynxWsZToEkTTtcxTuI1DLjcRjJr8OoQq0M0STd7n6dWcKmGbe1jzy2YyWQcD5iAdv9agsLxrm81AsT5xfDyE5IYD+fFSQo0caRYDEcfWs3QWaO91FWwHSUKQvcYBB/Wv3iCUpJyWp+Wzco8yjsbyynK7WKyKQ6N/dYcg17Va+O/8AhLfhhqrykQ6vaWrQXSs2S/o6eox/Svm3xLqE+i3trOcmAsFbb2B//XXR2WqyWyyT2sn+ugaKTB4dCOQRXiZrldHNIpv4onbgcbUwe+zGeB43fT7IqMhkB+avTLXa+AQRx1rgfBFuFtEREaMRnG1jXoNqvykfwnrXLVSpxVPsj7zLEnDn7mlCSO9XoFAcHrVBARgjoRjirlq53dSyiuFOz1Paep33g1il7at2SZMn05GP1xXrPxAi2eLvM6fabZHX/axkH+n515H4Uzu4zlQCMdznI/lXsfxDO6Tw5d9pbVkyPUbc/wA6upqk0eRjlpdmPGMJ29+9PxkZA49fWoIGyOf51a3NgdNuOBQfOSYxflHCg85x0p4TknPfpTUfd1H19qc2QFo0uT1GucDBp0WHHHIHUUx2DHtToiSwGMUt9iumgSJjvQilRTrhWIAxg+tLuwuBx9KSITI2Tv703GFJ7emKlBLr/I0OBnaO34U2tC0QFcChYwR8wBxyM1McEY/lSRjI55pLfUegwxbccn1NLGueD1FOOS/I/GkZgTgdKd0IeASCAc+tQyAgjnn3p2WXnPTtUW5WI3AnBznrih3ewtgLkNjp9TUTREhuMk981IV3DJ5FKjsBkgelS2loytOhTeIqMFcD3rOnshIzFV3NjOMVrzfvSOAQDx9aDYq434OfUHFGstgV+pyl9pkVzHtljx9ea5u58PzabObvTZHt5wd2Y2xz64r0We1BOGQjj6EVkXenOGLL09fes1UqU3eLHZS3OX/4Sa3uohb+IrIOGG37VCuGB9TWhY219pMYuvD2o/bLbBBhJ5HpxWjcaBFdwgTRqSRyAPaubu/C9/o8om02cwspyADjNezSxjt75yTo/wAp1en+ObLU9sGpxtZXp4JkB2sfY1Z1Lw1BfRNJDtdD3BzXHx+JLK//ANC8S2TIxGFu4F7+pqxbJq+hJ52h6gNSsDgtbSHII/mK9KFWMloc0k46Gff+DmXzSqFRnr61yl/ok1qWypBB+UivWNK8Zadq0q2t5A1hdkciXofce3arWq+FY7iDzEUPG4yrryD+Na6diVLozw2QQ3OIr22SdAMcjB/OqkejXujOt1oF5IjD5vKB4+mK7/WfBTJuZV59BXKXVjcWM7bVZNvOe1F5RKfvHSeHfjfZrLFbeIrGWyv4xs88f6t/w/CvQLae11Ca3vbF1mt3YAOOhB7HHSvD7v7NrGEvY95AwWIyR6c1RtDr/gZzeeH74yQ/xWUjFlb8O1XGSvdmMoN7H0Xr9mbm2SJkLANkZ7fj+davgzxl4i8GbPsd6ZrFTk2VyS0ZHseo/CvK/Bn7R+h+IY00/XLd9B1YcAXAIhkPfBP4V6db3NteWpkiCsjDGUO5PzrZST0aM7WZ7V4P+N+h+IpEs75xpGpHjypm/dv/ALr9Pz/WvRkYOoZSGUjII5zXxbcafH+9DJlSc4bkFvUeldP4K+KWt+CHENu5vtNXBNhcHkDvsbqD/nmplST+E05rbn1bRXD+CvjB4e8bEQQXP2LUOM2d18j5/wBk9G/Dmu4rnaa0ZomnsF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sTZxgY7GtBMlaoIC3Y+1Wo22kDJxXzsdjte+hO4AA2nOapyncSDmrQ+ZWwcbRnp1NQyR5YEZNTPUafcibJxxk9Oe1Swx5bPNNMZDe9Tx8KBnGaysUDoR82fm+tR7hnn73apHJ/DrUTAbMH14pSukOzsMIJxnqeeOlOiViwHrSnIX68UDPTPHp7VPkPYmJwucZJ9O9RnGeAcVIDhevHpio5DvGRxVuzJW5IiDAGffFI7gPkDgHpQh4zwPemseR0NS9RoVckHPWnRqT0OQOOaanIOeKFA6Ake4q42D0JAq+h/KkljIPrjnPrTwjDbjj0z396Qsc4Kj6itGlYXW7GEBoznIOOKhYFcY61I7FMgYwaiLqTjOKza6jSW4uNwz37UxiV53Z9qkP+rz0qJiCo5yQOnYmlYL9SF3HTmqt1IYgMZ96sPgsR2z2qpcnKVaV9h7mRe3rZPzZX6dK4vUyIdVS7PRh5chx69D+H9a7DUIQ8bHpxyK5i/tUlVkbow5z0rWg/ZVE2YySkmidAj2482JJHUYPGNwqER265zb8d1XjNM0qQvEYZOXg+ViT99ex9+tai2QlPXA9q78TGUffi9GRS7MyXtbPO7ySmDnhsH9KWS2tNxykvTIIkOK020zgnHyj0pk1iCMA7ga891JLqze0WZUdvb58wyT46gK5A9qSZIMsy3VwWIChWxwK0DYqORxzxVG/swAxJ56gj1qfbVF9ocoR3sY92fKYlb6VgD0Crgj64zWfPrLwDZ9rhYD+/CufzxTLxXWVs9+5rBvraQXOeShXtXTCrV6yMOSL6Gw/iF1U/vbcBvvBoc5qRfEUwh3JBBMT/AAklQPxrmVt0nQqGYMDzj/Gplsni2qGOCMcnNbyrzjuyfYxfQ1J/EJdSslqrMc52Pg4/lXLa7fW93asjxXMWPuqxDj34HSteTT3BJAJNYl7p0rMd33c85ojiJy3JdKK2PNdVins7jzLZ3yDlSfWr2l+Mz/qr2FkOR++X16YxWhqlo6EluQG6qtcpcweXMc8nOeKqo4VFaSPay7MsTgJr2T07HcrqNrdJ5iSq4HuKwjKsXiCCZWDpKhjbBzg9RWNdShkjMcflMBhsHr9aito5Hdim4uozweeKywdDlqXT0PtcyzCricH78LH1H8L78ah4GtwwHn2sht2B6gADB/T0rp8Z5PXuQP6V5R8CfEMb6pPp8jjZqFsZIg3QSqO/v0FepTMM45xxkV+N8S4WWFx0uzOfA1lWoJkV9ELmB4yfvKQGHbNU9PJS3jLPl1Xa+RnkdavO+0ZOV7ZrLDC1vJoiQN/7xFx19favm6cW1Y6tUyj4qvXh0m7ZG2HafmHUV4BNqMpQyTZkkIJJbk817Z4tcnSroE8FCAPX614cD5xhVgH3ug9ARuGfwr9u4IoOGHqySu7HyObyXtIJvS575e6f5PhjwrNIqlPs6iWNhwpY8ED69uK5X4meKJ7IxWULARTAhm68Y6V39y9teaQtq80JjW2RVVpVGBjgcmvFfHmordzWkUjh7lMozqeOB1HtwK4cnwtavmrlVpuyfVHVja0aeHahIt/C6dbjx1pMhc7kZg7budpAz/nNeuat4s0nT7v7HfXHlS3GUVWGV+hPavFPhnAul6xe6lgBbezmkHuSMD+dYsrXWuyZZnlkflNxz34Ga+5zTh/D5ri+arK0Yo8XD4+phsPGMFeTPU9T+J8GmD7PCgm8o7DICTwO4963fD3inR/EJTypC1x3hnXbyfQ9+3514B4jsdc8Mwxz3Gg3yWrD/XhAUP4g8U/QtcFwFlicpt544ZGrknwnlGNw7p4OfvrqmH9p4zDVFLER91n1KrxDKSKDG/yshHGO9ZlpM2n3DWkhZ7XdiCVz27Kf6Gsr4fa2fE+iSyTMDNZFY5B/eyODWn4gvYI9NnE6jy9p/CvxLEZVVw+LeEktbn2kMRGdNVU9DVO2LJkxGw9Tio7eS2u5pEimSSWLDOqtnbn3rw7VviDqN+rWyTskEZ2K2QS6jpk9a3vhLqljaa1dSXU/kT3KrEm44Rm/pX2lbgerh8C8VKWqV7I8ennFOrXVGJ6UmjlPEL3wkk8gxbfJZvl3f3vc1cnhDLg8kVZHyy/MCD6dKRhnqpVe3vX5bV5k7Pc+jjaxwnin4Y6Z4xuEnuhJHKnSRDzxz7cVueG/Ddp4VtWhhdmjOGaSQDfkenpWpdXkNny7AMAcL1Pvx61ny3XnSQy3TfZ7BiQuThiff2969OgsbVp+ziny/M537KErmNqWiRa7BfG7QOLjKKjdl9cf5614VceE9V8J+IXtUsp7iwlcFDGuQvvn0/wr6VuJbe6spJbWQTRoud0fJ9hXhPiP4seIdM1aZJbLUNPhhkOyWNSI3XrknpX1vDcsRHEujGXI+zPJzKjRqU+acbryOtsvAsp8J6lDfW5/00ZRV4aPA4I9ea8XgN34Tufsd5EVi3FVY8dDXrOh/FnU9Shha7kW6tJeMkcrkYHrnrXa634Bs9e0SGO5tUlA+dZVwTk89R34r6nFVcxyTE+2xK5oS7HkRw+FzCl7Olo0eTeGPGmoeH5/tOk3iwM33wwDIfXK1s+IfHmteMY7dNUmhdYeUEEIjH1wO/vVab4B/vzJp99Lb4OSvUeuD+Vb3h/4XpZSBdWuZ3KtwoxsJ+oxWlXOMsssRKHvehxxyjGr92qnulPwZ4am1zXbeEERoVaXey5HyjdjqOuK5OzP2rWNXnYKrvdMNoGAMcf0r6N8LaPb2mtqIMCGCzl2yDqGZSAPzrwwfDTxPp3i65t4NMe4tricyedu+RcnnJ7d683B8T06uJcq0uWPQ3rZM40eSkrs6nwZ4GtfiD4Q8VaXNFvuopUe2m4yhC7jg/kK8k0CefQtSn0bUVKTxMVXPGOa+r/hn4Xm8FadfQSopmuckydx0yCP5da8q/aK+GvnPB4h0mExy28QaZIxy5Xv615uH4pUMycFK8JHTVynmwyi1qjL8OweWSwOQcfSuut2WPAwOe1cf4P3Pp1tI4y7ICcdM12NsgCqWGM19lXqKo+ZdT2MJS9lSUC9GWKAYJB7elW7UlXxjmqiglQpA96s2w2uO+D+BrmT7noJXO+8IZeaMdCW4xXtHjiMt4F8OXY+9FL5RP8AvcH/ANBrxPwlhbmJ8/dPJ9K9z8SI0/wiZyuTBKkmM9t3H86KknyaHl46F4o5CNsNjpVpJMrxj2z3rNt5corLk8DFXI+RkdM85pRlzK581It7BjsvbbTssOM5A6VHGc49uKl2cgkVdrmZE7fMOcEn86fEm5zkAHFDg544Oe4p0f3+PxqYq2gySY7gOc9s/Sk2BkI6DHXsRSuwH1pEJC9BjHAqxDFzk9fXFI6Hac/zp6nO4EYwaDzSl0CKuNHyEHIwepoUEHpinEqcAg4zTQMEDJPU81N7uw+o4puIz1pkkfUD06ipCQdpI5AxmlOKpqwFZlLcdMCon+U/KAcDrVllHoce9NkT5eOlK9gK65cen0q1bKHPzcDpUCJjowP07Vct3AOOBnuKFZifkJPaoBwMH+dVjIYgVI3fStB3BGPwqpcqNp/TjPNNrW5mm+pnFxMT/OmtbiQEDk+gq5Hbk5PU4496lSAcdu+aXIaJ2MuKEpw35etRTBCMEA+xrYli4wMH3qi9gXbLdRQ1LoO66nP6loVtexsGjDZHeuPm8L6loEon0yd49pJCHlcV6fFZcEMNwNQTWyvlSOtaRlKmxaM87TxBp+pqIdetTaT9PtMfTPv/AJFadomqeH4Wm0a9/tLTjyYi5Yf/AFq2NU8MWepRsJYN24YBU4rkJvDmpeG5jNpkzqneInKn8K9OlitPeOaVLqjstN8b6Trey3ukOmX+MGOUYBPqDUeteEkuYz5exgRnIOQfyrkBrOm6wEt9csvss+QFnQYwf8/StSzfXPDcfmWNyNU0zPMbYY4+vb8a9KFRNXOVxcWcprfhWW2LkLlgMAdBXNtDPZsVIP1Nevw+ItL8SBUKm0uhw0Mw2kn6HtVHVvCKStJ+7CsRkgVWjegbHkF9pljq6bbq3Rj/AM9MZNQabfeKfAJWTQtRkudOH+ssnJfIHbk/5967DVfDEkGdqkY56VgOZrWQfNsIPX3ovJaMGkzvPA3xn0nxHItpqY/sq+B2tG54PuM13NxZCK8S4tZEliYcn7yle+B61876no1jrC/v1CSjkTIMGrWg+I/E3gjmC4Gr6cnPlnk7fTFaKTZHKl0PV7+0kaVvNAV1J2SRnDrzxg/0ruvAXx/8U+Dz9l1cjX9LjAAMhxcIB7gc/r9K888OfFPw34yWOFnGkaj92SC5OEY9ip6/hV2+05o73hsKV45yD15Bq0+bRmLfVH2F4I+KGgePrVZNMu8TEZNtMNkg/Dv+FddXwtphezgxE7IyuWRozgqfbFeieCP2hPEPhuVbXW4H1vTlGBOuFmj/AE+b9fwolSvrE0VTufUtFc54R8faJ44tBNpV6srgZeB/llT6r/kV0dc7VtGap3Ciiik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Hiyw4JU461Z3MQBwBjpiq1u2G5I/GpmbDjn9K+etod3WyLKA7Bn5R2z0NL5eFyOajBzGdx4Hep4g2zg9sinaL0C2hXY8/MoFOTBXOOaJ0b7x56c0yN/mI3cgZ61g007DWqJMdeuB6UmwqAMduPek3fKSScninoPxz2NK3QvUhkGB6Ug4xg84qeZAFwF5znNRqmfXjtScdR7gOgHX3zTnJCcDn2pVQjrnNDJx16035C0I+EIzyT0IpwUk84AoZs56e2Kbk8etJIBwiO0nr+NC8HmkL56A4pOWfrkUJEInBBTHINRTSmOQZyR90VIozz39aVk5Jdic1q02U2iFt0i8EEDsBUDRnaMHknqKnUAZYAHPf1pmD07ioemgJWGhW2dcimeSVHpnnGKlB4xx70jkDmhSsFirsEZPv1qpcLtZmz16jNX3UHkH8ap3AXa2TyParTbFcyrtQ0Z4yT0rm7wZZlAyQea372eKJWLnGeMk9awrm8g+YEZxycVvGjOb90xc4xeplXkbWZivFUEISJF65Q+v+fWuh0iYMFj4K7QVJ7/jXP8A9pIS0aocH5WD/lS2jHHk27iKVVyqs4IIzxXsQpP2XLM5pTXNeJ2nlYOCM+mO9QSW+VbaACRyCKwYG8Qbgpe3iY8HbKRn/CrLRa0fkW5VTnlGmwv58Zry50YJ6yOhSk9bEy2uxXLKTjv6Vk3Y+dkH8Q6VJJDqa5Mk0C+uGP5jGaqyw3yuSJ45F4I3AZB+vauZU6V/jNeaT0sc5qckdnNtkyDu2dMDk4qOewR+gJA/iArR1C3uHlOYoJt3O55MEGoYpJzLjYhDcZDfofauiNOla/OZqUk7NGa+jZB8sAd8Y702PTHJgKkq2PnXHWtmOS7ZmEdsrgHGfMA/nTXuLm1QvNbKrM4RQsm4+/Tt+NDhHpJD5muhUl00IcAbeOh5rE1DTd5fjmumkuzwWgZge69azLu9tthZ1mRjwB5R/nThRlfcJSfVHA6rpYIf5cc8EGuC1aHyn4UbvTHavUNdvYAhIYAY9MYryjV5hc6jIei9VIPFKaknZns5TSjWrJsqGNWXke+aqyQmNg6OVJ7g4qzuPQYz71DO2eRyR2opydOSsffV6cJ03Fm54E1p9I1IMhKSW0gdd38S5GQP1r6a1bXIEjs9RijeS3v2BQxrnbuP8s18hRXn2O4huuR5TBWx3Unk19FfDLxDFquiPpczhns2V7cN1aMjt24I6CvJ4owMMXhliYrVHx2XzeHrSw8n6HcSqyYJIOeOKy9UUhVuQCzwDgD+7nn/ABrUe9gjKqxLkfwIuc+xrQ1Tw75um7xO1pcOgKpjIYeh71+XYTKq9dOcFZI9ytiqdJWZ5J8QtYgstMffMFEigK45xnj/ABryHDO7tHypH6V3/jvQ2T7dp93IzmP54ZG7r3H1BrhdIk8kWgbkLIm9vVciv3HhHlw2EqcqvJHxGap1qkeZ6MpXWoXBJRVmmdRgKAzelU7a7nkvfKuI5IGxnEnX2r6OtYdNv7QvZpDJCp2CTaBhscg14940Mdx4jup1G0NhQcfdx2/Wu/J+IamNxs8PKny2+8xxuWwo0PaRk2aGhn7J4R16Q8S3IS1U+3U8fhTvhhtfxpo0UqgrKWTae+Bzx+VcZqOsT6fHa20v7iGVyct0bsPxrqPhvdC28b6BKCAftAVCRkbj/k16+ZU74OvOL3Ry4Oo/rFOLVj6B1W+VbWewZfMtm3BrZxlD68V8zeLfCf8AwivjOUQYW1u181EAwF/z+mK+kLm1NiZi7h5VJ3MPXPavH/it5cuo2zMmHReOO/qPSvxThHEVaOacsG2nufY5pShPDPmNP4JSGLxDq8fLC6tFXGcAFTnPpnj+dS/ETxG0UrWsD5cfeGa5r4f+IofC51O+Zlk8yHyApONuQRkfnWDLqKahqxmmZlRyAXJ5Az/+uv1qeT+2zJ4ycdEfM/X1HDKhF6szNaTUNPsTfRWryWquEeYKSisTwpPY88Vp6VdOY7eQDaxkjUA8clh/j1r0DxjrOi3Pwum0HSbiKZhIkrqwAYkDJBHPtXA6Pm7u7JfuFp4kAbsdwAr0oY2vicPWVWnypbXOX6tRpVabhK7bPo6PRbi2kVY9WuAPLRgNitjK5xk/4mo7m1ninBu9Xllt9hPKgFT2FbWp3Ma6zcW6uTLGq4jJyVAAFeV/FXxSbB4bJXRfM4DA8Ef4mv55weHlj8x9i3uz9ArTjQoc7Kfizx9BpV2q6VEftMZw1zJ824YwRg/p71w91rOo6xL5l3dS3KMfmSQ5H0wOKgs9Pj16/htbm5a1S4faZ152ntXq3hX4faX4eMscitfXCqHguJRnemOvpX7PisVgeGKMafsuab62Pj6FKvmknUc7R7Gd4I1tPBei3X27ePtmJYofTBwAB2H4V11xfQeOvCUrwsXhljMcsbcmI+hH9a8i8d3TyeLplWQmOGLao6DJPX06AV1nwfjuZ31iBJQkc0aPKpPUDngdzwK+XzfLaWJwH9rX5JvU9XC4iSxH1R6pHnk3wp8R6OW/shxeQx52xeq+3sK6rwZb6hpEbanrF0LURKR9mDkl2BGMjI9u1evvbw2NoNqhQpyAvGfU+1eGeMtcOoarPl8J5hULnpzS4cx2Lzv/AGWq7wXUeYU6GCXtoK0ivefEHUda1y7jeZ4Gjf8Ac+W38PGD+favafAOuL4o8NxTyqq3dufKuEBz8w6kfmK8Hjsbdo4ZFTM7HDcfd9Pqa9S8J+Z8P/BGs3cy+Xc6jMhjifnC4IJx+A/Ove4hyfC18JChSSjNPTucGW4yqqkqkneJ6d4fsIVgu71bk6e8spCsWATaO2G65IzWpa648qzILmK/ii+V5LKQMB9VBzmvmHWfGWpayFiuZXaNDhUU4Qnucelei/s93+m6fqmqLKyW+oXEWyCJRhZOhJ+tfBZnwNUwWBeKnO7S2R6OGziniMR7GJ7RbTw3Sny5AcduhH4Vk+NVi/4RbVPPRWR4WQfkavz2UUnEkZR1P3kYqVOfauQ+JV7PZaBFb+eJo5d+Qw+cLwBz+f51+T4Wj7SvGC3ufRzdo2Z5b4Zh8qygTIZVQAH6V1ELfdX0PfjFYOipm3QkAcZxnityF+cFdx/pX73Ri4UoxkZRirF1B3zj61dsMD0B7ZqiANh4/Ordk/3QB75FPZlHZ+GyFbBbr/j1FfQ0EP2/4ZaxCRuIiL/l839K+d/DZLTRjGcMPxFfSngCL7b4S1G2IBLxuuPqCBVXvBo4Mb/DPK9Ow9nCy8BkBA79K0ohgYPSsvRiFt1X+7lcHtg1sRqOCO/DfSohrFM+VlZMljTg7R+NSLkn3qOHcoLY4zzT1+ViSK12Ie1wcKDyeT2oj4OaXO7/AOtSRqeTUvXYS1HSDhe1OX5VpMfJkj8uaVOfamtBgynoBtI7HmmOcc9vSpXGT05NREEHFKTctgS1DIJ5J4FCrtJI59jTtuPc0vUA/nQtUG4Rpkc8euKcRt5BzSCNj0/OnMB25+tHkxEZZd44P1pHAVSemfWpSFABweaZOASMDOODSaZLdyscgYHJ96ei9+gwOPfvQVJPHPsaeh557HmpTsXa2pMig8tnpxTyitGc8ZqNFKN3+hpzMMZJ/Ct+bTYhq4TQjb6HqBVdJdrEZ7d6fJIRwe/Y81AR5gGTyKiUmnoCRPG4ZewPp05pkpO3d1FCR4Uc808Rlht5xQpt7i0EgjWSHIx749aqy2Bc/Kce9Wyiwj5OCaakjq/K5B/SrbvuL0IPso2AEfpVC7swzkEZXHTtmt3crKORWdekByQeRTk7JWBXZymr+FbXUomEkIGefl45rkLjQtW8KSPPpc7BDz5bHIPtXq6bZ8Dgn3qtf2kUiEEjPpTU3FXTG9dGeWL4j0XxDJ5GtWj6ZqHadOFz6/8A6q1FGseH9ssMiavphA5B3Efj/wDqp+veF4LosdoycncK5VItZ8KS+Zp0jSQg4aBzwy/jXVRxz2mZzodYne6drGleIGMBxbXOOYpeD+tYfibwUYZmBiK45BI61RXV9H8S7U1CE6ZeHhZo+AGrVWbXPDtsHZf7Y0wjAcfMffB9a9iNVSV0zkcXHRnAX/h6aGRiFH06VjC1uLecneUbHQdK9ftL7SvEAxCRDMPvQTfKwqDUfByzoxjTn0xWrV1oLmZ5BfaBpmuFWu4jBdKcrNEMYPuKtQ6j4g8GRRvHO2r6aDggcso+lb+p+Gbi2YnYWxySB0FZqRSW5PLLnqOx/ChNxWocikdd4F+Iej648dul4Le735MVz8nI5wCcfSu91kQSmSeKBYYtpOwHIOe49a8A1bw3p2uLkg2twDkTxccjpT9H8e+K/hxL5N2Trukdw/zFfp6CtOfm2ZlytansLWl5p13BqOmXcun38Jyk0TYz9fWvT/BH7T+raZLFaeLdPF3B0N/Z/fUZ6svAP+ea8q8NfEHQfiFpuLK8jtrmEbjaTkI68c4z1qy9jFJOoZvvD74xirTUtJInbWJ9neF/GGkeMdPS80i+jvIWGSFOGX6r1FbOc18XaLZXOj6lDc6feS2FyD8ssB28+4717D4c+Ot9ojx2fiuzaVScC/tl5x6sg/pUzo21i7lRqX0Z7jRWfo2u6f4gs1utOvIryBv44mzj2I7H2NX+tc5sL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hW4DHParCcuDyMVWtFLEeg5qwx4yB7V8+9Fc7Vctl1IAYZqdWVIwFbk1QBZgDUq4VD9O1Lm7D5Wxxn/eneBj0FSsm5S4GDn7oFUzIGOfbrVi3ckkZ4qV7243otBCoVfQZ7mljbaAODU3DKMjk/nTQAg6fjRazsJSYsmWjGePcc00fLgrjHXNSxzLgDGT60v3h04PPNDVxp23Id+W6YxSSg4z7dRUqsspIPDDv7UrQHHDE5pNXFezKhBHfmgLyAxJzTpFKvz268ZqOZ8DA6e9Qk+ppuSkgev1pi46k4OOhpcgr15pgJyDxmkgSWxYjbOAAQaJF9W/AetRq/OTk+4FLjJJ9fWruibWGn7oHcdx6Uzhfx609+WGTxUbn5sVk3dlLUmQDb9BUEwbccfj7U9X98fWmuversJorPuUAEkis66mKgjBGfWtOUZUn8PxrG1BWXeCBu6dc1aj0Mtzn9e23dnJE7Y5DA98jpiuRs5WkicSNnJ2Pzyrdue1dbqcRYHauf0rlLqP7LcmTAMTfKwxn8a9DDTSlyNmNSH2kKtkiyBHyR35ycfSpJrUW4juoIx5tvwCB1TqQT/Krtq3n480KZQAqsDww7VowW2HA25I69806kpUp6s1ilOJJazfb4kmiY7HAIIHtVlrdl6EkDnp3rM09jouqtZMGS2mLSReg55XH6/8A6q6fyAF6Fu24VjXSdpLYKfZmDLbOepzzVCe3cZ4wfWupeEMQOp+lVri0yDhB0rzna50J2OIuLOV3GSfxqA2MkbnnpxkcV172AB2leetB09ACQoPrxUXtsVZM45IpFfdhlx0z2p0ySMQTXUTacoyQOfSq0mnqpPB/KmpKwWOda5kSQcEKF4K+tZ97fStGwJLexrfurIKG4zg1j6la/J6cdq2g02ZSVjhtanRkJZFZe+a8iuyftkydACTk+56V65rcG0ONp5Hr1rybVoTDqcyBTtYbjk5zWjkuax72SStVaZW5OCTntUMznBA/Gn89MfXFHlAj+99e9dCasfbNNlHzTh1J+VxtPfI9K7P4Z+JpdK1CHzG3NbHlT/HF3Hv/APWrjbmHYDgZJ7VFaahJpl7FcoM7eGHqO9elQUK9N0J9T4/NMO6c1XgtUfa+nvbtbJcWir5LASRhT1B5rqL+xN9qsc7jECkPG4+VcDuD+leJfB7xgt/appkkhbPz2jDpg4yh/wAfpXslnqkj6clsGb5H27CP4e/8q+FhRjgq08LW+Q5z9vSVWmeafEnwxJrGm317BCd6vuhIGRyeQT2zzXhWg2lzc3/kSwSQK0m1XkXC/TNfW2rRNqMiWcKEbRywH3jnpXCal4fTSbua2uIBJZTHHlcHy5SeGHpnvXLTzOtlE5xwyupCjhqeJSdVbFTTtNj0XQordSN4y0hI4+o968T1Vmk1G9LAsVlIBIzx6gV9AahbZsNr5Rgu1t/BHpivNtC+GdxNrtzeXLMbN5fMVDxyD/KuPKM7jgcTUxGKvdnTisH9ZgoU3ojN8faNBP8ADHSSluJLm0jDNP6MWOPxrg9DvWgeyuIgvmwOkyEHgkYPX39a+h/E+hrf6JLp0S7YHi2BQP4q+abqyvPCeoPp97DN5an93IqFgR+A619nw3xBh8ZKrQxMrKW1zxMywNWHLUorVH0nd+KbC90iHUUugRJH5jR5+ZSeoPrXkevzT+KNa2RNhCNoY9q57TYnu8+WkxwN4DxFSw7ketem6RottpmkS3uA0cUe6WU9vlyFPv8AStPZZZkdZ1sPLmnLbyF/tONhy142SPJY9GvLDVbiGdtw3YBH3frXW23ws8R65aJcaXBbvGRk+fN5ec+nFJ4b09/FerQlAWjmkDNj+AZzg17w1wmmR21kiFtv7tSowvU8k9q3z7iqvgaUIUJLnYYPKKLbnUjp0PmPxL4S8S+Cr2KPVooEMw/5dpS4x2ycD8BXUeANMGo+KtItZlAikffI7EAAjGM59/5V0XxRJvZYZZdzMZVwSOwNaXwZ0KK71G/vLy3E1pGBGoI6HHBHvn+VXDPq9bJJ1sQ/eehMMvhHGr2a0R6jcpHceIL28QBHACeav8Q+vTsa8e+OXhebUbRNQtQ3m2hDEAdv85r09dAsRdSlY3QBtqsrkcYFUr7wjYyL+9NxKcY+aZunuPwH+TX4fhsw+q4pYiL1TPrqtH2tPkZ81aBri3PUnzB95f64r2nwf46bUNMi06Y+ZqFtnyGxjfGOdp/z615j8UvAZ8L3Vzq1gdkccq5ReQVPpVHQNVuFEF2rNDMpDq461/RtNYbinL1Oa95fmfnjdbKsQ1F+6zR125e78WX7uFDPsyM49/61678JNOjPhG6uwNk08+VcdVwDn+leL6rfR32vXd6FCtcsHKjoD/SvaPg9crJ4AhVRiSK4lR1zxktkH/P614PE1GdDJo0YbLQ9XK6samLlNsu+LNcNno0yuMXMabNp43EnrXikUS3d6iIrMJZggB65Y13PxR1hmuGgU7nUBiT1J6EYrE+GWm/2n4qglY4gsVNxJu6ZA4z+R/Sp4aw0styueJatJ7BmE1isVGi3od3ovgGw02Mvfr5xU/eLAFD7VxPjfxHJfzJYrI0lvAfLBbnK59K1/GfxCWZDBYuCHzukByc+1cJpeqW8OorPfxmeFTkqvVj2r0MoyvFzcsfi3zP7KMMbi6MbYanouo3xh4T1rwxY6Hq7IkumamSEZCcqc4ww7VvfDlJrnx14aiiJWc3i7T3wOo/IU/4heKrfxRp9hbWNxMLKAh1tJBjymznI9/WtL4LWf2/4n6Q6nDW8Ul0CTwQMD8+a9XF4jFxyutLGRtvY4aFKgsXBUXdH0tqMu66uCABhzwPrXlHxSvRLp8znOxpViQfj0r0HXL/7PHdSIwMs7bQv91if/r15d8VXEZ0DTlILKWmcZzlgQP8ACv5jy6m6mOUvM/Rn8KMnS4ykSDO0Dghq2Ik2nIPJ9azLCNhGM9q0Y29z0r9mUWkhRTZaUkAAdferdqMyLnv1IqkvzAfTmrls2Dnoewqbal26Ha+Gl2XMOW5z2FfSnwrkxbXEQOdwLH6EcV8yeHJC0sLcfL1z3NfR3wsuNvlDozRbSKtK6ODFxbps85to/ss9xAR8yyuGI7YbH9K04T8gY9PWvOfGSahp3j/xNHbG6SM3rFPJw20fQ9qzYfGepacSZLpUVT/y9QFP14Gfwrrw+HhVpqSlqfGVpuE2mj1wSjcy5+uKlUjBB5x615pa/EW6k2sII7lcctFIvJ+nFa0HxEtkYR3NrcQOTwSpIH1Iz+dXPB1FrHUyVWL3O33A9Dg96FY56ZHvXP2PjLS9Q4gvInfuoPIrWt7tJmHlyo5HPUVyypVYPWJrGUX1LePlYDoTk81JHhkGTUAkBB9aWFsN1NYp2Y3sWDwvTB/OoSctzgCpMnoTx69KjI3O2OFyKctR3shWB24B/GnKCQAevrSMPwI7UDGOMgUbrUCQv7ZNJu3L93Hsaao68/hilGRzkE9OnamTsyRWG0gjr27Uyf5sZzxxSjnnpnt6UrLnnHPSq30GrEIXGOOacoVH46e9O254o289RxUWaY3sIz4P+NMZgp6HP86kwDwc8VDNkA88dqpvUnTYjlfPekgB3dAB7d6a3A6FvYVNBgPyCfpStZ3LSSQsuUcAg4PengbyD/WpZMOAPT2qLlJAMdqcbXuQ9B8ieUcj5qSRd0QOCp9KnX5l55puwEY6Y54rRpLYhO+5VVQoA5z61VnQSkq3A6Gr7wnfkH5e9ZE9zIrSfLlVOOKzatoaKxJa2ohOC4f15qrds3nHnKdhirkTKkXmHgfSm+QBuPTnjFQ1cdzDu7NpRuDdexFZV3pTMDnLAdFPSundF3YXgjr6U2S13ocnis+TqjWMrKzPP7zw3BcxEOgEh5A9axrddb8L3W60mYw85hcZRvqK9Ea0zKwVc49aa1hCoJZGY46k8VvSqSp63JlGEt0cV9t0bX5FF5EdH1E8LKvAz6Z9K1o9W13w6E8//ia6aflWRWyU+lGu6LbanHs8pM+oAGMdOawYl1bw4ubZhNbZ5ilBYHHbFerSxsXpI45UmlodjZ32jeK4n+zSCOYDLQSnDr68daxde8GFQSFGD02+lUEutF8QTAPv0TUiOJYzgE+xrUg1vW9CXy9UH9sWXRZ1++B9e9enGqpbHK1KJwl94cls2ZFVgQOQen0rMcSQ7kkjVgeCGr2PTW0nxSv+iSK7/wAUJ4dfXisTxB4JMQdkTJPzc1pZAn3PGL/wfY3c5udPJ0+7PO+M459q0tK8fa94PuIYNVtjqFr18xVIIX39TW1faHJAxYIVIqgsrp8kyBh6MM1XM47icU9j2HwT4v0nxlBC2l6hEblMF7ZmxJx14P8Aniu31AfagiOjCRVwxavkrVPBtnqV0l5p9y2jaipylxBgEnuCa7Dwt8ZvEXgkxWnieH+2LFSAt5FxKF9+x+tWpt7GTjZntukDUfDl5Ld6JfSadOpyRGcI/wBV716x4M/aBV3Wz8U232KYYVb63BaJz7jqP88V5J4W8XaN41txdaTdRzqxwYQ4MqH0K9a3G0qGdzG6DB4ZSPzrX3JrUhNxeh9QWN/balbJcWs6XEDjKyRsGB/GrFfIcF7r3gPVHuvDt+9vGW+e1cAxOPcV7F4O+P2n6kYrXX4Do123yiYndC5+vasJUmldao3U11PWqKjhmjuYllikWWNhlXQggj1BqSsS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C1TsCR75qyGIHYVDbjrgdRg1JIzKcA4/CvnZNnalcm37ulSM25QBjiq6Ow96lHXkcVlfsa2S6jOEOQARUkDHA5K564qMAZ7n0PpUsROOSMetKO4rrZlwH5ARjjrmq8khI7kdqlcYXHQe1ViwHyg8+laVCI2b0HI+SOwzzU6PkBc596qBcHI6k85qZG5AB575GaI6rQpqwrgiU44PrThM/TJGKjckSEqSB6U1HYt6elZXd7C33JZWI69+cA1WlKtz0ParBBwfUVj6rcNbRlgNxHUVruTsXt+wEnlfWm+bukwOcjOe1MsblLq1jcAncob5u9OA/eg8AVLWuqNUy0ikAEZHPP0pZDg4HOelKpBbGfqKJ2C88BQKmXkQ9yPO4YNMYBT7DvTwe+ckUzr1HJ/irKLZadtEEW8sxwNn60SSg/Jjn1qSJtvXgVFOVy2DkgcY71vfQl7leYnBA5471n3gBQEfjV+XITJBJ9BVW6jLKcqenSmri1ZgXUAkBrn9QtBl1P3CMYrrJoT5R3dSfrWDqEYAY5xg9DVNuLuyHfY5yyZ7aURuMtbn5cdZE6598Z+tdVbOJIVkBHJ4I9a5+9hZ1EkeA8Z3LnuO4q1ot9+82kgxsBtB6+9enL/AGmldboxV6bszW1mxkv9PBRsXEREsbdMMOo/pV7w9qg1LTVJ/wBapIfd1z6fzp8RU9WGG/SsB5v7A1xZCQLS8bGQOFkHb8R/nmuWHvxcJGktHdHXlA2CBUZhba20Z44B9akidZI1ZTnIzxUjHC7iGwB17Vxum49DoUlYzJI+cFcP3qB4wFz1JNacq71UttDEZ2hhx9azztVmz0JzXPODXQXNFdSHcC7EjA9KJIFYDAzUEWsaa921u2o2scw48uWdVP6mpnmj3NsliYY5xIpH55rSnGSWqIlVjsmZ15AjFgDtK9RXNakgCOPvY4DCuqvWUjHmqc8Z3A1z9/CGVyh3n0FdEYS7GfPd7nnutQBixAGOmK8s8UWRjuDJg4U9AK9l1azZg3HXPSvPvEFpuZ1OM9wa19m2rnbg6/sa0ZXPPwgQ56CpPJDsMDJPfpV17TI3dfU1F5QUcAD2rOTa0P1ai41IKSd7lCeHIHGCB1xWPfQbG3D2ziukYNjKk4z16YrMurcOCQMAHnFdFKfK7pnLisNGtBom8D+JJNFv0i814dsglt3BxtfPT6f4mvrXwP4ut/EenW96qhbiPAlTptkGR+tfGkmkSTgeWSjg7lbPQ9q7z4X+P7jR9R+Zs3EeI7iJuBKnrjufStMwwqx9JVKP8SP4nw6hUy6o4T/hv8D7KtxbLZm7gbl22hG++rf4Viy6A115n2khJJAWVTzn0rJ0fxdBHFb6haRrfwTn5Iic7fY4/nXU2iW+ralDq0olWeGIqbbecAY+8CPTivApQhiYP2sbSXQmq505Xg7p9TzlpJJ5Ug1BWheLMeXOVcZwBmtJFWL5QMHpz610Uvhw6vayksqsXOxjzkdq4+KWXTbxrC7yrqcJKej/AI1+cZvgsRCfPNWTPewdanblT1NRlRlA6njpWdceHrO8YG4tY5ccjcOlW0Zt5PXnoOf1qYyhUYk4Civl4VJxejseo4po5/UdAtEgWJYkBdsoFH3T04qndaC1rZSWFwoexlAZ9oyQeev5mulsoPNk+0OT/sA9verzRiTJGPxFbfWaierI9nFo5Xwt4d0zQ4dmnwxiL7ysgxmtXWIwLCVn7jGV7Z4H1NTSaMkb+fbSG3lJOdg4b6iqN3d3ZuIIbu1iWBCC0sDMxfHQlT0PTpT9q6sueTJlGytY5Lxf4HvNWh0q3trkILddsjkZ3jJPH512nhvRoPDulpaW8ZjBId8H+Id/1qxHc286jy5EYr1B4I/Cra8EYbGO/eumpmGKlS9g5PlFGnCLulqVo5R9qvSeF3hvzArk/GPxFsfDzva7Fub1kyI9xAX6muniUm8vB0IkG33+UVwfi34T2XizUVuJZZYZkOS8Tc/lXTldTC0a8Z4pXitzLERqTp2puzPOtb1y78UbluMLESCUA4PNbPhrwBJqIgmmPkwK33XXrxzxXZW/w4sdAsFuIQ91cRSJuaU7iy7sMQPYc12k1jEi7I+Yzkr2wO1fpGP40hSorD5bFRj3PBpZQnPnxEuZ/gfMfieIaJ4uurNYwqoCAvXBzzkflXVfDnx7F4Tj1W3nXNtdjdjrh8AZH5CtP4u/Dq7v7watY7PtCj5kdsFvf1NcXoHg/W9Tu1tZ7JYGbo5bqPUV9ZlOf5dmOXKlmMveXc8bE4DE0MR7TDLQm1bXv7a1GWWM7kJ4JGDiun8J6RcweGNa1O3ufs6KfKkAOC+R/njFcHDpMuneI7zTpGZplfCKO/TpXbXcOu6Z4ctdKSweSC5uPPJjPzkY7jpgc/nXt4/GYCOEhCjUSgc+Gw2IlWlOrFtnN+HfDwubuKzt0ZjLzkHOB3P6118/wHadGC69dRNjj5UcD2wRXVeCvBlz4ctXvp0XzLqPaExkxY6fjXUid4bOMylHlABYoMAn6dq/Oc64qrOtGjgKlorQ+iw2VwjByrRu2fNl14Yu/DHif+z5rxr2NAXMrKFyOwr2P4KaCQNQ1os0UseBbseMf3l/GuC8Qyi+8RahKP3j+YsWB1zgHH617P4T8M2+nWfh6MO/l28R+0RhsI8jEEcjqexGK+px+Nr4vKIUJT9+SPNw2Gp0sTKpayRvNrP9pXYF7stpto8tf4ZPQg+tecfEp2fx4LcfN9liAOecMeTX0Guiabqd3FPdWUUqsn2cxNgiPdjBPuMV81a1IW8c6zF5nnxrOI45XPJAA4J/rX5zgsqlhcRGpI+hp4pVHyo1bbdsH9K0IH4OOSKz7NB1PPPQHrWhGo3A5I7H+lfac3U74rQnQA9QAemauWoAY5z7VTXOOv51dgBZevA7VnfqOy6nU+HiBIpPDdsV9B/C6f8Afxqfr+FfPPh5xHIgzk9cV7r8NrkR3sTYI5249c4Of0qkznrq9NpHnHxbtpLH4s60ULYZYnGOOSuT/OsFb67bBkd5fZ+a9I+MunofiPvZR+/tQ5PTpx/SuZXTYfKAABNZ4e1nbufI1vi1Of8AtEFzLuubCB/dV249xjHNQLa2DMdolg7fKxx+Rro5dJjbHyD8azbjTtrgFT7V2wqyWzOZxV9TJuNFjn+7cwSoo+7cw8nJ7EH8KZ9i1OxwsaSxc8GzuN+B67T/ACrWGh8F2ByffH6VUnt3tDhWZNvcc10fW6setzN0qbEtvGWoWEoVrz7pxtu4GQk+m7gZ/Ct60+IV5bkfaLNZlAyDbuH4/DBrDOo3GFSV2lX+43K/lVVrPS7pyXsFjlz/AKyBjGwP4GtY4mnUdqkTJ0Gtmd7Z/EvSZnCzO9sx6LL8pP4EDPaugtNShv8A54XDqeRivKV0uKMoFkee3ZSGjm+YA9ua7HwhYpYRl1Xyh0VMkgj1rWvRoqnzx0IhKalyvU7MFc8k0jSKAcHpzzVdG4yeDS7sivFbdjq8x4kJyc/WnRzZbmqpIwfbmnRk7+alJsdrovA/KBmoHkbt2weOaGcKpGeGpfMXHHA960fkGi2JVbd60/aSWwMDNQxndj+HPY1KxxgEnGcCmr21ENJyTwOP1qCUAc9R7VOTz/Wm4DcEdP1pJpboWiIEXcM449akWMqFyc+uBUgIUdlA6D3perkYHHX/AAodmVvqAGc4J4pkkeCOmAc/SpFYIPpTid456Y70o2J3GROd7dcdqm3bl9DUaAKecmnrx1HH61XP0JavsOKkAYPOOKz/AClUspTOcn8a0lYLkE8VRnZXbAYZ6kGnYS7EAj2BgeVJxjrVcyETsOMDjNaGFVf75qrLbIZdwAFFkwvYy5GLTPsz+VTRGQx4b8fWpxCApYgZzUjKqgZ+8e1W4pIpS7lBo8scYAqGVMqV71fMR2kjGMZ5qExMc443DIPrWEoNlpow5IBubIAbB7VWTTmZSGYqD/CBwfrXQxW4znGGznNK9vtPQVPIi0zhNa8KW15uBjAlBznH5VixTaz4YuP3TLc2nRoZBlSPSvS2skdiec+9Z9/pO45XkDt6VtCrKm9NCJJT0ZxFvLouv3CETHRdUBOHztVj6ZraPinWNCZY9cibUbP7q3MTZYDt/Squs+DLbUlbc6wyHkFeOfase3fX/CUbR7l1Gx/55TDdn15/rXr0cTGXxHLOi1sdtZ2ukeKrd5dOuEmPXyjxID6EVymteDHilfCYPpVa2fRNfnE2n3J0TVV52scAn2Nblv4y1HQmSDxFYm+tyMC7gHOPf/Jr0FPm6nM4uJ55f6LPaljtZSOgxmqQnKZSWMSJ0KsMg17O+maV4mtvP0+5SdSMlVPzqfTFcNr3g54n+Rcn1FXa+qDmtucNF4ft47oXuhXkui3g5wjDYT/hXe+GPjte+GJVsvGNm/kqQo1CBCcD3H+NcXc6bJaPjGfwzSW+qywAwzhbiE8FJVz+tVqtyXFPU+jrDWtK8XQi90m8jv4CMZRx+opt/ZKV8qSPIYY5HFfNsNkun3i6h4X1KTRNRUlvID4ikPuOmPwr0HRv2h2snhtPHmniwYlVXVLTLxE9MsOorWNTojJxtueueEfFuu+B5CNNu99urZa0uCWiZfT1B9xXs/gn446N4okWyvgdI1ToYZz8jH/Zb/H9a8R0yW11G3+16ddw6hZygN50RDjH9DVa+tY5pF3xK6BuhGfb696bUZbiUnE+vwcjilr5n8M/EPXvAUsMXnnU9JJ/495jnYP9luo617f4U+IujeLF2W9wsN2OGtpWAbPt61hKDibKSZ1NFFFZl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x9bOy8Z6etTNlvX6VXUbTnv61OjYPy8/rXzTl2PRtrckAAIJ5/Snj7vGSKjbpz7VKvCZ9qjSwPsRj5mxnA71LC+0c1FnLnPPPT1qTYBgfp0qYaD2LUkjOA3UdOKry4EgIGcUpB8sqckHsKaxLsu49eOaqV2SkO3E/XHNSqMnJGD/OmHGdvIBHUVLEwUrkY9aaVtgY2UbGzjPFMVc4J4ycVIzjOV4+pzUO7oD65znpSvqHM9iwwyNo61m6gisCSufY1eEmDk/lWdqcqpHuJ4788VWrZm9DLN8d8ca8MOBj61tIruqbgQMdT3rAWBZrmJ1/hOSD0NdLFwigHDY781rL4S43SJ1XIwf0pJF4PAJpYmC5HfPWlmIZVPvn3rJxuir62Ihhc+voKbkE9KXKhj701shuKz2KuuopznHr3pjLk8gmnoAWyR82O3pSzdAP0rSzsS9NiswzxUL46Zx6ZNWI4i5OWINDW/B5H5VpFW1JbtozOuIhszgHArAv4Bh8/QiulmiYIQe361j38AKtgfU4qJ6oRzMkYAbI+b1zWKw+zXYRc+XIxZHPSNv6Zreu4drEDr1xWNeI0yEbiGxwcV0YSpySInHmRqrr5gRS8MpZTt+VTnNVr26vNWtjAbULDuDqJHA+YGqemXpYnzHwEYKxz0btWm7HHzgED0r0MQlTalFGMLy92TItOF5qyg299HZSISrxygkAjHp/nkVYfQdRlYmXX3GOG8uPGPwOazmZ9K1GO6AYwSERynGcMehrbV3kGRzkdKyq1G4qUUWoq9mNj8OSZIfXJJADzmIDP5YrOv/B0NwpWTVrk45zGduDWp5r464wazbmeTew5+tYOc2imrbI888VfBPT7WG51LSdUuLm/ADG2vEVkkAHIB6g1w9jq93bhfIuLiEodrwZHyEdj3r2C7vJNzDceOcn0rzLxppIsrw6tAo+zygC5Rf4WHAfHoRjP/wBaurC13GXLPY8DM8PKpDnp6NE9l40u4pYxcyO0e75tnXH4112n3dprFuzW2rTo4J+SWMBsV5a6u33CpYjiktr5opngkVra8VQ6kjGR/eU9xXsVKakvddmfM4PMa1F/vNUj068gnjOVvFkTPSRPmP4iuZ1SaV4mjkjhcZ6hcGr+kaoNRTy5CTMvII6Ed6ZqGms+8cgGvInKcHyyPuKFSFeCnA80u4Gtb0ybQ8J6x9s9ufSqLsrfdyCefpXU6rpLqCCWPuec1yd/bvbE9QRXJUj7TU+qyzNKuD92WsSGSPOCSQPyzUSwlwSfyqMaiyYMiAj0J7U9NWt+r5TPQVzuM0fbUsywmIV1O3qNETQvuyWPrVLVdNlEq39q226jPHoe5rUmmhhsTeYdrY/L5gXIU+9ZV54jjMLC3DE/3mXFVSnNTvDcuvLB16Tpyknc9E+FPxSXT7tGkLLCCPtEBGTH6sB/MV9K6V4hiu0F3H5cttcphWgAAw38Qr8/o9QnstR+1QuBKDkgcAjPSvbPhb8VzZfIcvauQJbZjzH6snr64rXMcHVrQWJwvxLddz4OnUjh6joVfh6M+s/tSWui6dMi5E10qkLjmMMAf51leIdBt7+PUftaZMcjbWxgGuWtvGOmQWFremeR7GWZMyJkhSTgd+O1djrd8k9mjwOjrI2OD+fH418risTTxGFk66tJdDqjSlTqJ03dM4KOWXSWMVyWe2YYiuMZK+zf41PcOLiZLdWBhPLuDXaaFZQ3QlSaJJIyhRkk5Ug/561zkvgz+zVkbTpAQCf9HlOfyPavz3F4FUKarP7R70K958nYhRsfKM5A9ePpU6SjaQg5/iNUFuNrmORfImHBifhh/n1qWKQ5Jxhuma8GUNbtHepJovxlCR6moIAZrm6cZCRkJkHrSNN5MTM33gMjFO05dtqjFTvcb2C89eefeoaTXurYq92RXOn2t46+fApPqvB/OoYtKMXEN1MiD/lm7Bhx74z+taBVQ+AODzS4UH3rNTktGy3FNGQlvdG4uhE8TkuB8w9h+FH2PUw5Li3CYwQOf1/OrWm4W6viCDumBxj/AGRmtBpVbtwKuVR9jJQ6GJLp2oS28kZe2ETKQykFs+3+falhtJp7WL7TduCUAKxrtAx2rZRwo4AOfWqTPsaTJ4B4x2H+c0KfNoTKCWxSOkWq87TI46l+aq6npLTQq8I8ueNg8bdMYPI9s9K2927DBSBjjPepBh1AYY7U+acXoxpK2pydv4K0m4uotUa0RrqTL73A3A963Wso3ONi7B0XHSkhRNOvJ4OkMrb48HgHHzDH15/OrOeQ27OepAredWrONnJ2HGCRNbqkSKCqkYxhu9Z91YK85TPyOMK/YH39B71bNysakyDgcnnHH1rI1HU31KQx6XFJHbsMGWQZ+uP6V3YXBVakfaQ6HPVqRi+VmN4S+E0A8Q3DQbrlpX82WWboh6/LXqljpUQsLq3RQ32VlkCAZ3Yx8w/z2rO8H3TWmmpayHZcIfkc87gOxP8AWukluUsr6GXmPeAElXvkco4/ka/RcoUK0OerP4ejPCxlSVN8sFuOiCaRcRzhPMglDNI4Yhdu0kn3PH/6q+WdKlN3qepXeQ6z3UjLnkgZwBj6AV9EeONRbTvBviC7tXK7Ldtqk9CeMivnbw6NtrE/JyoPuD713YfEUsRWl7PXlHhKMk+aR1NqcBT+fFXYWAOCcD1FUImOAB0q3bkruwoznOa9Bu71PcjHQtqxweKsQOWI5wM1S3HOc4OeO1XIQVZc80r3VhpX3Oo0Q/MpPGPSvavh7NsmTkjkE/4V4hozB2wcFehHSvX/AABcBbiMHJDEfgRQtHYznH3WL+0rq8Wg+JPD97LGWSaF4ywQtjGTnAz61wGneP8AQrq4QLdmHKjIuFKHPtntXeftUpONP8IXduWVlnKl16jOzH9a43TvLksSl5Y292H5PnRg8/zp4apG84zXU+KxMWmrM37K/tLuMNBcRyqeymnTWySEEcsOm2uZPhXw/cSvMlpJp03TdZzMmPwzUY8L3unup0rxFKUHPl3yZ5/3hyK71GnJaOxxe+vM6SGBeVY8gd+pqC8tYypJA3dPesA6t4g0tm+06UL+IA5msJRJge4wDUUXi+zu38u4eWxcjOy4Qo361l7CV/ddwU+6NO400BM8E461ltaMkh3AEnoa20nLw/uHEyAcsrZ461m3Dbj5gU4XIU4/OuvD4aXPdrQU6iitGPtYMsqbQApxwetdRYOI0CjHHQVyOnagN7g/wnjPetqHUBJxF1xWGMxSlLkWyHSg/iZ10TFoQR970NSq5yMDB9+azbWZzApJxxnFTpMMjg7icZzXC7WOixcVeT39c0sZKyBsAkDGKZv2jikjbJYjgg5BBq4SE1oSy3G0Zx+maRJCAMd/Wq8pYdTx61LC2SecdsClzb3MloiwhJcgZ+oqdAd3Jqskqx+/anefuIxiqg9BljcAx68DPSomJJzQ0vUnv6UzzM8dKaEiRec+mO1O3ZzkVEP7vXnqDT/MwpPYDPFDv3KQgcFuuf61Ko+XPX3qsfvA9CasI+MDof0oSuS9Byrj/GpA2PrUbDyznd82efanLtJz19qpJp2C48dCapzKFYnr7HvVoEDJJx71XlY7ewBPWmRdkG75DjI7ZFDxkxEKT0xzQoDcc1P5fynvxVBdlCInG1ucetTqd/y4HWovL2yNgDA7k05JlXnOe1D2uiSQw7M5yO1RMgZuG7U43SBf7v8AvHP603zUlICkfhUK9zRMFQcZ5IqOdMDcRVqIBec8dKneMMnTg+tIZjkAqSo7flVdnKFQybcjjvkVqtCFU8c98VUnRBIwYZx90+tS00i0rGZNbpICT6cAVnNbtIrJt+UdjzW3JEqDqM+9Ri153ZOD1HrSSuytDh9W8DabrMbeZHJDcA5V1wuD25FZHk+JfCG+KRI9Y0wgZjJDN+frXpstqDyBzTUsfMG11BzXbRqSg9yHFSWp5vp66XrVx5+i3h0TUvvfZn43H09K2X8S32lS/ZfE2nMB0F3Epxj1I/rV/wASfDuy1cF1XyZs5WRPlI/EVyjX3iLwoPs97Cuv6Yvy7Zvvqvsc/wCFenTxKb1OOVO+xuz6FYa5bedp88c8ZGQY8Z/KuK1jwq6O2Bx9MVpWFrpuuStd+F9ROk6inzPZyvt+bvwev6fjV8+LJtNlNp4o014ST/x+W4yPqR6V3xmpanLyuJ5pe6fNaBiinjoGqvJel4/Iu41uoSOY5Ofyr1y88L22s24n06VLyJxuDx8n6Edq4vV/CMtuCxi6ZptLoJSu7HO6E154cuvt3hHVptLuMZexlfMUvQ4IP07V6R4Y/aDsJL5LHxjajQ73hRdwAm3dvU55HevL7zTXjJIBXHcdQfrVSW4eYeVeRpe2/QrIo3AfWhSa3FKNz6wS4/tGB/JmgubKWISwXEThg30P+feqS2KxEY4Yc7lODx79a+ZfD0l/4SuPtnhHUWj+bebC6YtGfUAdvwr1Lwx8ftK1a5j07xLAPDmqsQqs2TbSn2bt9K2jK2xnbue5aD8dNb8EzJBqsT61pgGAyn98g/LkfnXtngr4n+HfH8KtpN+kk+MtbSfLKvrx3/DNfMOqxG5tUnheO6tn4V433KfxFcxbWCWzm4t2e2ukyY7iE7XU9evenyRnrsUptaH3jRXy/wDDv9orXNKs4o/EUTataD5ftKqVnA55I7/j19a9+8I+PdC8cWa3Gj6hHcgjcYs4kX6r/kVjOnKG5qpJnRUUUVkWFFFFABRRRQAUUUUAFFFFABRRRQAUUUUAFFFFABRRRQAUUUUAFFFFABRRSEgAknAFAC0V5N8Qf2kvCfgO/isPtP8Aad6WAeO2O5YxnkkjP6V6F4X8TWHi/Q7bVdNmE1rOuQQeVPcH3oWquh2a3Ne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gjDNjjA9PSnbQpJAH4VCqFDgHHepEJwMng18stNT00+pIpIP19anIDKOPyqE46joT0p+8rwOnPWqE1bURl4xjJHvjNPIy+TkZ5wKiJO7GCPqakDknkVDvugsToyscMfwoYBcbf1qtlmOeAexFTlzKmWxkenFaKemoAmQ27+vftQXHc1Emc8jofzoZvnB7g8VN77A9x248kc9jRgnocH+VMdyr4IHtg05ZO4HB6GoTu7i1JmXaBn6Gue1WKZy6Icc4GfSt4sWxwDxyap3sAYqcY78f1roizKSuZdmVXCsSrjt610VmQYwGIzWDf2rO2Y/wB2+OvvWpC7Kg9cAVo3oVFO1jR8v5M9F4GajkjA47ioxclF5OT60wy7jjkDGeT1qHbsCumPUZ9Afel28gkZxwSe1MhUthwDv6EdakwWThiT71i1zGjYqDJyOcVDNbl3VhkYOanhLYOcY4x/UVKEZ3Axx2NdMYrZGT3IvJDgAjNPeD5T3p7Rlc5NIY8DliSe1dCtHRkN3M25j2nkZHvWRdxNtYe3QVu3C7yfmPHH0NZk8cgYBhvxXLON3oUlY5e7t2YtgD1NZFxbsuRwGFdRc2TOj556596y7q0IPUFcdO9So21NGcpcIbG9WZR8jjZIOCMeuPWtmzkR0CfeI/izwajuLcMp+QFDxyPWqFhKYpBbt96HLKT1dPQ/SvXpTVWlyPc45e7LmNi7skubd4mUlWUggfzqPQbmQxNaT5FxB8rZ7+h/GtC1lWUbuST78Vm+IITbXEepQlkMY2TYHVex/D+Wa56dot059TRvm95Gslv5qkt+VUL22OOMY75rbtGSW2R1PLICw9+9QXkYdWIGMDvUVIuGiHozhr6EZbnJHB9q52+gEyNHIm6JwVdSM5Heu41C1DHHA54zxXM31ptLdTisVdq5lNXWp5K1s2lXstjMrBD+9gkYcsh4xn2/wro7OytvF+m/2TMfLv4gZLC5HBVuuwn0Pp/jU3ivRV1HT5CpkN5Ed1vg4yfTPYVzWmX727JOm+GeMg7TwysDyK9rD1Pa0+V7o+LxdL6pX50vdluP0S+nj/1qtBd277JYuhVh1/z716hYqmsWH2hRwTyPSuA8XQ75rTxPbjEF3+6vVA+7Lnhv8+vtW54B11bG+e0mk/0W6YMWJ6N0GKdRe2p67o6cFV+qV/Z/ZlsWtU0jKvtUDt0ri9Y0IYb5D+PavZ7vTT+9ULgHg1zOr6QGBwoB75ryed7H2SfVHheqaM6jIUlgK527snUZKEY56ZxXsupaPEpbOVPv3Ncpq2hr1AJxxVRmyXJvU5Lw34gbQZHhuUFzptwNk1u4yCD3rL13S7WxvJBYyGSxcb4iTnaD/DWpqWj4yRnI61juu3ClcAH6VnKFpc6PZyy86tmYlxEeD973FJZX8tnMksEnlyr0OetaEtuFLEc+xqhcW2cYGBnPFehQrOJ7OOwKqrU9e+HPxSNtutZVjkicYltJDhXz1ZR6/wCfr9B+Ftdh1XTRPbSmSNTt2OQWTA6H8O9fCql4pg6kqy8hlOCK77wX8UbnSLiMTSNBIDtEw5DfUV5ea5LSzSPPR92f5niUMVVwMuSorxPt/wANahEYrkN8rMu2PJ68jn+YrSht3WY7lG49vavMPAvxY0zxFaw2V35dpOw2sHOIpPQg547cV6NYq+nlcTyPER8qtgqPcN/9evgK8o0pwoY+m4uOz6M9aLc06lGV7j9ctLDWHW2u7XLKPlmUYZCOhzXM3Phm908M0f8ApMI/hPD4+vQ12DRJfORGQ+V2uF5KHHp61rjy1iwWUNnBB5J4r0K+VwzCHMko9rGEMS8Pu2zx68vFIFuuYpd4BWQYPuKuiYQrtBI47V2Ot+G7fVtYsLuWFXtUDRyxn+MkcHPbpWTqfw9SGciwu5IxgHyQMxj2JPP5V8ZjskrYd7X8z1sPjoVVdmD9rO8ktjjtT4LsSSYztH949KhvfDms6c2JLKN4/wDnpC/X8Dis1blbR1W4iniBbkNC2PzxivHeG5NJLU741k9i/ZTn7Rf7vkbzscjr8q1a88HPzfWsW0u4/tV2xlVVdg6q/BxgDNWjcxsVMbq2Rngg5FQ8PJvVFqoraMui5CNj1qJmH2vBwFkQ9fb/APXTbOylv5QIsMfXNQ6qw02SBbmTy2D5UEZJ9Riuh5dUhFTcdCPbwva+pajf5sEnbjPHNPFztyDgnHSqqSm5lxbxXEr/APXFgPbnpWhbeH9UuSu6CO03dfOOTj8OP1rnnS5HeWg1NMqajGb2wIBxJGwmTBwQy89e1QW2pnVAv2KF7q5YZaBRhlOeQa6208JRQ4NzN5z45CnA/KjTLS38J+NbO8t4UhttRKxvgfIkucEH0BH616mUU8NjMQqM3uc+IqSpx5kc5a+ErnXVmluJ9jWyl3tAD0z69+e1dXoEX9n6RO6wK0DOsY2rklSOTj6itaMWdrr81qqSR3U7mJgDhQpPUn6isybVRoWk3xLCNYT+7YZI9fr681+nRpYfLNXax4Eq88SnGwatoZ01fNhBEDHIcDGD25qpY6hLcs1rK6CQDe284DDHJGazbzW2KGWW+JhY9Wf5ceozXjXxG+K0TCS3sHKxDjzT98kZ6V8hDBzx+Kl9TvGL37Ha6qpU0qusuh0HxX+IMGpiTw5pzebFk/aJl6ey+nauY0mNI4UUDAA6YrhvD12b2V5N7Nk4+b175rutPA2Lk8+ua+ww2XUstg6cNX1Z1Uefl5qnU2IzlQVPHbFWfM4BIzkciqUIyQDirDYjBKjA9M5re3Y7kydbku4J5xxgelalu/5HtXOwzuJCemfStyzcNGOfz7U7Kw9zoNLPzg9M9c1614Ck8qVcNncR07DvXkemH0OTjNen+BpsTREjCnaM0Ru2TN3ieifGjT11LwRoVxt3BbqM/nnH8q85+xLs6HPHQV6r8QnVvhZFJIdvkSoc+nzHH868wXXdORtrXtv5mMlfMG4fhmppuKqyR8fiHrZ92U3sCchQMnuajls3J6kegrbhkgul3RyxyIf4kYN/I014AScHj3FdV0lZnCrHPmGWH7rEH+96Uyd0uY8XkEV2rdRIgIb+v5Gt37OuPQjvWRq8IiQlOvtUXtsTsc1PoGmQSyT2Ecmlzk5Bt3OzI/2TxUkeoNa2wt9SuklmkOImI2K49KYCWcblYZ5IJqN5iZyGQSR4xsfnivZo1XRp3etznnBVHY0rOPT/ADgGkELYyC3Iz061qSWyIB5Mu/3WufOnwm0kezZrW4HKxjmMn05zgfhWzp8MlzcoYlwqgZPckDk/Ssq2Gp16TqRVgjOVOSi9Ub2l3nm7o3zuXvUt9dNaxbwN3PAqskZRsDCsafeCSPZBMo3Opdfp0zXzsm+WyO+xFD4iKoPMBDE8d81esNXWXcHGz6+9UrWwDYYoWB71r6fpAJ3YC/UU6fM9ymo9SbekgO19w69c1MsZQb8nFTRacqP6561aECqdoYgDscc12KDaMHyrYyvPNwvAxgnqPSrNsu/KsQwxn61Nc2fyZUBD6ii3iKocY3HGeO1Qvd0DToVLu5WNiA4GP5VAuqoJFHXPb0puuQpsUlf3mcAiuaFx5cjg7mbtn1+tc8q0oMtRTO3SdcZB7cc0hfc34ZwK5r+0tsEYVm3KvKk9DUb6lLcWxEbgMDnd/ntUrERvYpUmzqYfmHJ/Cl8wq6jsT1rmYtakSSMMNw6Env8Aj6VbGvRF0Hf1NbxrxfUzlTaep0bXAUctk988VB9ujTKk8+x6Vnzyl4d4bkjIrMXexK5+b3OMmtVJtmfKdLM3nR5RhjgZYVDKxSPaME+1ZKXE0Mg3MB8v3W7+9K+o7g2MkgZLDtWnOk7A4o07eVtuGIq7uZo8tj8OK52DUQDnI/GtSK8WSHcDnjjB60+ZS1Is+oO+1umAMmgsJIxkbTjmoGYSD5aq/bCAYyuCO5NXpZE7ktwizIUVgretZmm2N1a3KKZg8XTIbnP061YxlkkRVE6jaSvesxIb+PxCsqlGs9pVV5BB4Pzfl1rqptLS5nazOr3SRfL69MCrschYbWx0zx6VUS52xKGO098H9KLi5NusZAI3dDXNJa2Nbqwxb1XkljwVKHqwxkeoonKOi85/Gsu5u3knWQLsUDv/ACNRHUFkjMbkLJnhfUVE6bsLnVyxIQzHJyQetWIlIUfxVhXXySRyySlEQ5OD1rctZvPtlkXIz0B7j1qFFxV2ap8w+GIyzbAM4Gati2GQeePSltBkkkfMRU4cODxyDgitoJMUn0KF1EyDKjJz0z1rNv7KO8hw8YB7g9635UDrn9KoyoGfBI59aq1jNHj3iz4ZW2pXTXEDSWV2vMcsJx+ZrGh8T+I/DEZsNbtU1/S1GF5JkT3HvXst7bK24jkdNvWsC80iKRGBQMDzjrWsKzp6JjajJanD6Vb6drErXng7WG0+/UB3sLmQIc98Dv8Ahg1qx+OTY3H2LxPp8ltJ90XMa5Qn39PxrJ8R/DeC8dprZ3tbheVkh4INZMPjLWvDUEmn+IbBNc04cCbb+9Ue3+TXo0sUpaM5nSa1idhqPha01m1+16bLFdxONwaIg4+o7V57rHht7aRlaPp3rotI0+z1KQah4I1k2t3999OmIXJ9MZ/lTrjxwi3BtPE9idNuAcG4VcI3vXfGaZg1Y84ls2jkO1SGXo3pUF60WoWrWt/CtzG4xvPUV6NqnhWKctc2U6XdrJysid/TjtxXJ3/h6SLdmPBHTitdN0RfoZfg+fxR4ERX8Ja0ZbTkvpN6PMjb/dzyB9K9R8DfHHw74juxpuvL/wAIzrpO0pMf3MrH+63b2/pXlD28tqwZSyOP4l4NFzJZapEItasUvI/+ewT5wPUH1qoyvuQ49mfVMei+bZNNERPAB99WBz6cisPRrKfT5ftllctp2pxyFlngyOQePTPavCfD/iXxP8P3W48Oam2saSn+t0q8YkkDsD1zj617B8PvjZ4U8fK1q7HQNe3APp2oER5z3RjgEVaqaCafU9w8H/tIXmlzR2Xiy1EkYOwahbjn2LL/AJ/GvdNC8SaZ4msxdaXexXkJ/ijPI+o6j8a+RtT0xxKpc/P0Hf5e3Pesu2nvvCt/9q0W6l0+5B3boTgHvyOhrLkjPVMtTtofcFFeA+DP2mEjaO08WW3kHgDULZcof99e34flXuWl6tZa3Zpd2F1Fd2z9JIWDD/8AX7VjKLjuapp7FyiiipKCiiigAooooAKKKKACiiigAooooAKKKKACiiigApOlcV41+LnhzwNFJ9rvFmuVBP2eEgtx6ntXyr8Qf2tNc8bal/YvhO3MhmPl7bcsFT/fbAz+BpJ3do6spRbPp74hfHDwx8O4XF5fRzXgHy28TZJPoTXzZ8U/2gPEfijTgYZW0ewnOI7ZVIaVc8k8g4981hJ4X03wjbDX/Ekn9rasvz5nwVjbsqDtzXl3ibxPdeJtSluro7mY/Ko4CAdAKHFbM76NFbsjW4VpWkPLM24seST9TX0N+yd8Un0XxDL4U1CfFhft5lmXP3JT1QfU/wBPSvl2/wBUh022aWZyqAZ471qaNqvmxWt7bSbXGJYJVPKMOn8q66dmuTobVoqasj9T6K8j/Z5+MsPxQ8MJBduE1+yQJcxE8yAcbx6j/P09brnlFxdmeS1Z2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rsCwIwTSq+RwMVGGK88E+9OGNwI55zXy9ne56SLManIAPB/SntnGfemowx0okbaOe/Sk7hqRqxL9eKsA4YHv6iqkZ3vkdKmRiTxS9RkjKQQeODTwwCkhSAetMZ+QKa2QCOBk/Wk3YnUduIPGCPakzj73Wm7j04qN0LMTwO9Cemo9x5Axk4wOvHWnknB745qHsAp5709VbA5yaUY9Rsl3AgHHI9aZJID160rDnODkVBM6jJHG709K1ijKV1qhJT5j5GCwqyoPHt3rNthunOWAU9M1pYZUzyOOjDpWjSS3HG/ViBQfpShc9uvegAADGPp6U4KcDB61j5lWEztww4IFPWUFu+D1xSOpUDk57VXaYg445701JbgX0CsTtBAPODVhG2dTj2rOtrjjJOcf3u9W0n3rkAEetbp9Sb6WRLOQVHce9V2kIHT6E8U9juU5qvIz92yO3tQ5K5PLqI5+bO3jPbvVd1B3A1LhsAnr696jkYH0+tTzM0USjcIr528Hsay7mAE56kfpWwR97LFhVG5VQpPUj0q72RFn0OaukAOV4BGRWTqNt8gnTJniwVHqO4rodQtiykdG7YrLnHlYJb2NOnVcZXFJJqzI9IvF3ABQ6H5gOhFbZSOeKWKQBopEKnuD7VxckiW1+6liI5jlccBX/wADXUWd+Hg+bgjA2/SvTrw50qkEc0Zcvusi8N3L6TcT6RcEjyMeW7nO5D0we/pW/dQqyZXBrkPEF2kElpdQ482I7SFPVSec/wA/wq9L4k2wKQrOuM5VSwNKSlOClbUOZJ2Jr2DBwQG/pXO6lajcxC1fudUnmGRHx37fzrKvLu4UFwqn3znFZxir+8wfMznL+BiWwu0Z71wPiWwj07UftKFEjumy0SD7j/TtnFejXl7Ow+ZYR15I61xviXRG1lNjXX2dgQymNQfzrWMoUp80Wedi8O69NwaHeFLi1uornSb4brK+QqSxyoYjAyPTmuet4ptB1KbSbk4nsZAqSbt25P4WB/zzUVvJJCxjkJ82M7H/AKfSr954VN3pzazZXJkvYsCS1cffT6+teleKaqLZnykOacXRa96Ox6/4S1xNe0lGYgTJ8r46YHepNStlcN6n0ryPwr4hexmS7tZW2OvzKOc+v9a76S8u5YfMjninjYZVlbGQfeuDE0IJ8yejPpsvxjrQ5JLVHJ+OQ9ukZjyPnB59B71jw3Eeox4YhZB+tS+Np9RngtzPEi2Rl4ZH3HcP5VzKytBIGjYq4PWtKGHjKDRw4zHTwldN/CWdXsFAOEya4PWIPs0pJxgnGB2r0EakLuPbLw/Y1ynie1Eau+3aMZBHQ+9YVKEo9D6XLMwoyqxnCRyZJyfX0qCRDgZ49hUxAO1gQwIzn1pm/jkc9uetcSvF3P1FWqRujOmhIb6mq1yh8sgr07ith1DHI6d8VWlgBIBHfqa64VbHl4jCKaaDR/FN3orgDM0X9z/69e3/AA7+O8+lqtu0v2m24Jtp3JI91NeDSWpQkheMVWWJ4TlSQeMbTyK1rUcPjYezxMVJHzU8JXw0uai7H3zoPxK0HxRB+6u5bG64JiZyjZ6gBuM9hj3ro5PGEek6pp0NxbzzrIrqzgDAwerHtXwDpPjW+0hwd+UX1r1jwn+0Fe2cAtJLtZ4WXBt7pQR6HBx1/Ovk6vDlTDz9rgKjt/K2aRzDmXJiYW8z6z8K33n6dqEE84Rbi6e4hcn7oJwFzXQ27748KyM7ghV3Ddx7flXhfhn4waDfWkdtcA6fgYGfnhOffqO3WvQNN1XT76SGeyu4LxFwytbPkqfocGvMrZpicM1SxtBq3U6o0KVT3qNT5HTQpfSCXMsbAE5ilAGBnHHvVXJkbZIhQZ5iJyKUawCQ8sCvKrcsTtKH6f0qt9uWa6LY5yOc8NXzuaYvCVqScZ3lf0OzDRqwqaqyF0jwzYzQ61PJEp8q58sqVzwFBxj+lTJ4N0W7iF2lrFLt4JaHDKR+tN8O6zaRSeIbaS4SGdrtWBc9DsWtAanGLUCa7guJVJIMA2AjtxX1dHCZfVoQk7Xt3POnia8ajSYlh4V0eyQhLOOB3HzC3ym/vz61TlsdMvJzF9iuZF5HmvjCke/X9K0kv7aO5t3km2R/d6dQarNdPHeSMdShigz8vy4JroqUsHCCUWvvRKnWlK8ie10+CGOPyyMhflOPvCoLpzGm1s5Dlce2ARz+NRz6vbEKsdzFLIrHcYyeDWPL43069draFZ7m5jOxxBHlVPrn+dePjYZfUpzjGylY3pzxCab1VzVimh43ZBIPIGaqXKpfRGNlyAwkQHqrA5BqGe9jt4RJMVhRud0nAHtnpXKa78VdA0JCftZvJgDlYhwPQZx9K/O8PRxdSahhaeqe6R7tSrRguapL5Gxc6y2oXIuG2xzxfK4HGGH+etcr4y8e6do0Eq3Ti4LLtMK5OfXgV5R4z+NUl1cStZsbBHABVGDE49Tj8K8l1rxVeanMxSRueS/8RNfo+C4dxFaSq4+fyPGeNUnyYaHzO68Y/FObUUNtH+7txkJCMkAds+tedyTT39yDKwOe3QZqC3jLtub7x9fWtK0hUkKwye3Ga+2jTp4ePs6UbI9HC4HX2lV3Z1/hKAR2wyOSeTXd2A+QjbjPTI6iuU0SL9wi7QDtA47119qNkePX1rz6km27Hc97F6PHAUDAH51PwEJqKMZAOeT606YYTOMGuR3sUUkY+acMeTzmtywcgKPTqTzXOSOFnVxkgDtW1p05ITkbiOSR/SnHbU1jsdVpcgDoMgCvRvClwFkTDBcnjNeY2LlxGeOT19q9B8JyDz4mzg7ufcUddRaW1PWPi55l1+z74geBj5yRKVZOxDLyK+EoZH1CJJriaSSd1BZyxBzjmvv3VFbUPg14jjAGRZSsAf8AZUkfyr4U0rxvb3ekWqajotpdrCgjL26+XJx39M+/vXZgFT+sNSXQ+JzG8W35kvhXxTe+D7y2ltbmYWHmL5tuWLLszyw79K+obS+t9ViW6s5hJBLh0YHoCM4r5qgHhC/CNBdXekzn7y3ZBjHsT6V6p8N5Y9F0uWxi1G3vrV3EsTQsGx7djjn9B6V6uMw0akeaC1PIo1UnZnoMo2k89azL8osTyOwCqMkE9atSXDtGrYyD19QKybucTyGJfmyRu+leLSoNzSaO2pKKjdFO2s2nLylTtbGM9vanzWCRjoQ3v0Fa6xpBAF4UYzyelZtxKhjKnLED616HK6lRRWxypqCuVUiYOFUZZjgA9h3Irr/D9ssMDAAZYj8ulc5ZQeY2cHnt1xXS6cjRwgDgDqa2xVRQj7KIqceZ8zLE9iXl+7hgehpDp7yj5z8/qKvW7iYNgHjuauwADBJ59fSvDdJOx3KUkZ9pprRspjJyDnk1uW0IiTBX6jFJalM8fe61cTlewrojFJGUpPZlSGJluc7jtOPl9KmmtEmOdtOVcHJ7c1KHVwCK0jtqZNlR0ZOGGUPrTERRwvBputagLOIuRnsAD3PAqGz8149zDn1xism03ZFrYZeWfnD516965zUdOtrJyEhllkc/wtn/AOtXWFG2Nz82c4J7d6ie1AyxAY/yqHSi9y1PSxyl3ojyWwkizvI5UnBAFYtvE8byjO1h8pPrXfs3y7WUDjH1qmmi29xO0gBDkYJ61xTw6m9Eaxqs5yOxaZ435yBgiqN7G1vdMo+UZOAeorsTpxtFbY27tzWDfWUl4WYRbXU43Z61lOjZWSL53JmeNTmjCqCcCnLqm1978nFV5rOdZCuxxjjIGaS3sXe+t7UL+8lbapPTpU01VvpqW1GxcfWnulYYVcrtHGf1qvHfusbAEDjH1q9/wi91BKyuVVQcbv6VWk0SazLGUK68/MmTmt3Tm3dmK5TLa/buTjqQav2muy2yBQ28EYAb+H6VkzRF5iF+YA4Pf86k2AqF6EHIqbyp6oSs9zqLXxEGyWUZzghf4qgjuH1G/VcOqk7Tgfd981n6dZvPN5fBPXArrtG0c27Kz5+lb0pTlrIXKlqZsWmS23zbnLDLYPb/AOvToD5M4aUkbv4etdNOihs7Aw6ZArP1C2hRANnb1zWkqklqiI6mVe3scBK7uCcA1fu72M2VtEzASSElQxxnjkj+tYF3AJJhHENqjj5jnmptctbhNFj2RNPMk6hFXggnqf0qqc3N3YSgo63EhuZm8xZUGVJA9xVCXdF+8Dc5zg/yqTxNfXFo8czRGEll3qF4yQM/596ga4MsJLHI7E9q9HmUlY5GtblebUmmuxHIjFNmAOqmuo0MtPp88TDYdoETen+ea4omWG5jZ8FCyqMdskA13sMAh0tRE5hZW3iQDJP+yf1qKk48tjWCs7k2kyS2s3lXD+YScqx/ka0c7AcEGqcDLfAvGy+avDYPIqWPdEPmbB61jzWRq0nqL5xDcj5cc1XuLuKINI/yqo5YkAD8a53xP4707Qn8gy+fdnhYo+cn615XrHizWfEl3LDMI4bCNTJ5Ub4YjuT61rTjKq7JHPKUVsd/rPxY8J6LLsvb+YEnl4bcui/iKb/wnXhnVEDWmsRz5G4oEKuPwP8AjXluraPbXmkpMkYMYAwV6ZPtXM6d4X8/UGWNMMyfMw7gdq9OOBjJWvqc3tpLRH0Fp89vqdqk8RDq5IGCCfriszxHpga2YyQjCjGSvFcx4T8EWNvapNO88c7HgxHhTxyMGo5rLV11MWX9q3DWkiNJ8xBCsCMds96UsvcXaLLWIXU5DxB4FWS4F7aFrW6U7lli4b8+9CfEXUrFf7P8Wacmu6ds2Ccj94g7HPX+ddtLp2sWdpujnguVU4YSxDJHsa567v5LmZLS50Nf3hwkkb8t+Bq4Uq9N2auOUqc9TKttHaXGpeBda+0REEyaVO/Ix6D/AA/LirOn/Ei1NwLHXrNtLu8bfMZcxsf97/8AVWNqXh2K01EfYku9Ov8AJKBU4OD13Dj9Kim8RGaH7Lrlil+i5UzIMSAV1xbvqjFxXRna3XhyK/tRcW7LMh53r0x65rmr7w68Xy4zjPzYrOtbO+0Mfa/Cuq7oepsrpsjB6rz0re034kWN862et240y5OB5uMxsfY108zehhazOYlsprWQSRllcHqDiqeqW+n65CYNUtVZ/wCG4T5ZFPrmvTrrQ7e9tzJbOkqEZDLznNchqegurEbTnoWIos9kO6S1M7wt4z8Z/DiFjp943iPRg4DWl22XRfQN1zjOM17J4V+L3hj4iQi1Sc6Jq4T5ra+yuG9ie3vzXislrJZuGTIYHHy/zrN1HSLDWJc38BD5BSeE7WjPrx36VSSS1JkrK6Pp7WLBbLTxM7B2GOV6EHvn0qrpeo634Pf7R4d1e40xpOGiU7o2xzyv/wBevCNF8d+MfAFl9meQeLPDZ+UrO2Z4R7Hvx69a9b8E/Evw78QrdUs7yO3v1QFrS5PlyY6dDTvprsHMz6M+F/7RcM6DS/F0rwXuQEvxGPKf64HH5HvXutrcpeW6T200dxC4ykiHIYeuRXwqLNHEittlGSpDDI69MVf0DxZ4m8ESStomrS2sDHJt2+eLP+6aylBPVGkZdz7gDOB8yD/gLZ/wpDKB1DA/7pP8q+U9I/at17TZxDrUFmy44uSjbPx2gY/LFeg+H/2lrPUyqz2tm4b7r298g/8AHW5rBq25qtdj23eoIyQCex4p1cda/E/S50DPb3sXAJPk7lH4gmrtn498M3k22LVLVZP+mn7v9WAoA6Siqtrd216pa2uY5x6xSBwP1NThGBzvY+xx/hQA+im856j8qTL7ugx9f/rUAPopu71BqOS5jiVmkby0Xks42gfieKAJqK4zxp8WvDXgayM1/qMTyYykMLBmb+gr5X+Kf7Zc+p+fZaTvgg5HkWpzIw/2nHI+mBWbmr8q1ZUYuWx9TeNfi14e8Dwyfarr7TdKCfs1v8zfjjp/nivmP4mftb32pxT2+kErEQR5Ni25vo7+vsK8Ji13WvG6SvdF7KGTpH1YDuSfWtDRtFh04RQWyiSc8/8A2RNaRoyn8bt5HbCglqzNaw8QfEZimp3T2iSnd5cGQyj3PrXr/g7wtpHw20cSRhVlEeS7ckDHXPc9ah0PSU0q1LvtWWTgsex/pXC/EHxg2pyDToGH2eLh2Xq/t9K3c1BezpqxtyqWhS8beL38UagzK5+yxnEaZ4J/vVyE93HbRM8j7FHU4pzyBVck8Ac54rzXxx4oa9P2SEhIUO58c7j6VlGP2UbzmqMCPxD4ofU73CuVhQ4AHQ1u+B/EQsbr7LKcW0zcN/df/wCvXmaybSM5NaNleqGC7jtPWvQjStGx4ft258zPqHwX4u1DwF4js9d0tiLm2cF4w2BKhI3L6dP/AK/Wv0O8B+NdO+IPhq01rTZN0My/MhPzRv3U+4r8rvAXiQ6lZx2cz+ZPEMKT1Zf6mvfv2fvi0/wr8UmK8kZ/D+ouFuEB/wBQx4EmPTJ5+vuaznHnXmjtqRU4qcT70oqG2uYry3ingkWWGVQ6OpyGUjIINTVwnEFFFFABRRRQAUUUUAFFFFABRRRQAUUUUAFFFFABRRRQAUUUUAFFFFABRRRQAUUUUAFFFFABRRRQAUUUUAFFFFABRRTA+ZGX0AP55/woAf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xs0gHI5xT0mVcf0qtggn1NKy/LwK+Y66noWNFJVXAPPqaV3V146Y4rMFyY5Ujx1BxmpRK6KwPPp7UO5KLKbYiwGdvuc81Ihyc54HH4msqC6lKjdhs96tJcZAzx71m1fYu/QvOMMOSAO/WmliR0wPalVCyjJzxULEgGk10HsP3gMD0x2J5p+4+YT2qnK5HQkE9x2qzEw28c+9aLVWGtNB68E4ODUgUg5/rVfcS/XAH61MCcjnI9KlRS6hoh7HanXNUZ3J4IA7VbDhtwGCehGapzqVeq0REmJApiJPBJPp2q+z7kA6gjnJqm5wQcjJ9qeQwUHOV7+1XJJiTLCuVAznk4qUOM1Cu4pjpnvT1xxxWZWq3HzncBk5461Rlk254GfXvVyUgD+YrNn5csQQD+tCXMwb01GxzkZHP41oW1wTgkgnGMHpWI7ssh2gkdfpU8ExXkfy71ty6EJm00/HJBOOq9KjZiTz0NUxcllBz8vpUytvUHIINZl2VickhTwePT1qqxDMR09ak3nHXimHHJ4weNpqXLoNETr0APNVpkyvFWmbIIAH5VDIhx1+apXkBkXEO4Zzk56YxisPUoAjNuXOB37GulljPzEHGf0rGv4Mqc8Y71SIa6o4S8lLXMsT5wMFSOxq3ZXTPbIA22QEpIo9fX8abfW5e6PBGDgcYqHcLSUuy7o2+RwPT1x7V7GGqq3IzlnTbXMi+Y403B1DHHII60mkvJbCW1jJDA+ZBg447jHr709Q1wnIVni4Dhs7l9cVBqCtHALmP5ZYiGQ56+o/GpanCo4y2ZatKPMX51kmyAPfJHQ96y7i3MgyfvZ6+3pWzpeow6pa/aoiFPQqR0z14plwIYlO51HPr2rmqUpKVki1OMlqzkL2ybJGc57elYV7G6PwGbiu7u1tJCW86NQe2a53UILA5A1C3B9A3P8quNKa3RlOSex53r8DLcw3iLuUqIpFXjAHRsfpVjRdUl066jZHIjYFXzzx/Kt7U9PhWFwJ7e4DKVaNX5AI71wlhcKt3PZNKWlQEp33Af5616mGk5RdOR8jmFH2NRYin8zQ1rT/7CvTfWwKabeybmVeiSd/oD6VoabqzwB4WctEW+XbRZXEd/atZ3QBgZdpVuhH+Nc9IsmiXi2M8jtE+fsszDG4f3T78daqOrdGp8jCSkrYvD/NG5rt40um3EaAvIRuXaeTiuagYXMWBw/Q5GMGtIu2zZvI/HkViFX0+9kcNmFj8ynqv0pUouhPlexeJccdS547ohmklsnIkUyxNnDDt7YqtclNQQoJDIB6nkfh7VrXaiZSY8Me27iuauoAJTvXypOxQ88V01Krj8WqOHDUIV/wCHLlkjJ1LSmtMsmSoHbtVEjYQrdMYHHP51tSajdRQNGyCeIt/EMNj696gljguy3kyJE4/hfvXDUgpe9A/ScozithUqGM26MzSwBXaOnpSMCzY/QU6TbCwRvkc8gHvUYXA5bpwc8ZNcfI0z9Ap1oVVzRd0NeDjhNvvmoVgUjccgj0q2ckde3B9KfGqsOTz7VSZUoxk9SjLapncMj8KqtY5UMcbx/EK347Rrk4hG8joV5rKuGkWcwyxtF6blxmrjVaZ5mIp4f4ZbsZZXt/p7E2852AfcZutb2n/ELUdPkjd4nyOC8MpQj3x3rFEZ2joRmlxkYAz61v7bnXLNJo8+WUxlrDQ9X0L9onU7FRFNqUsyDj/SYdxx2GcD3rutE/aVjVh59lbXSnqUnKtjvxjFfMs8H93OPfmq/wBlXplSPUcA15tXKssxWtSir+RwujjaD5YTuj65sPjjoUN1d3o0q5hnn4fM6nePQ+v146VrQ/H3wyWRmsLqIn+EIzZ9iRkV8aQwNE+FdgOpIJ4q4slwzAGaRQOmHIrhnw9lkloml6lQqZhF7I+yT8fvCquMWGoqQOygiql7+0HoShWi028dORtkYL+Y618kLNcAEfaZD7ZqItIQVeWRwf7zEk/WudcM5W9XzP5m7qZg9ND6a1L9oaxh1NL2CxCuIxGY5ZgF46HjJ7/pXJXv7RV3C05sWhsVlJL/AGUE5ye54z3rwpoVIARQCDg8f1qSK3ZMg9P5V6dLKMuor3Kf3mTpYyo7Sn9x22s/E/U9Vcu00sm4Hh3wCPoOP0rmrnXLy6wplZVJ4Uc1WEZAXIBGeBUnldDxXfFQpaU4peh2Usti9al2/MqpG+75nyOT1q7DbgdTmkWBSecY9RVkKFC560N8x7VDDxp7IljXbhiMHqDWhA+Zol4Bc9fSs5WIzuZmz69q09MjZp4+AcEHJHSueT7HoN6WO90YbdgGFGOma6i3iXbkelc3o+eBxn2rpoCcLz0615jkmcety7bqxO04P+FPujsjNFruZvbH503VG2J1OKxb5Sn5GL5qmbrgHjpzWtp0jb8NgDsc1ho26dThSueQ3Q1qWhJUY5P5UaPU0t2Ow05vmVTye2a7jw4V8zGAWI2+lec6VLyASRiu/wDDko3JyDzx60pNLU0tfc9800tefD7XrZDnzLCUD3PlkV+cOmzhdO+Y7THI6n8GNfpJ8Oil1pt1A44eBkI9uh/nX526r4dYx6lZhTEy3MuwjjPPWtcC39bXmj5DNVZMpi5Fwr+WRICMcc8VraNqCafc20nl7EEqI+3K/Lnnkc5rA8L+EptGtX86d5eDwSP0rq/DcIk1WBJYfMg3fvFPcV9dJJaI+WiuZ6nsEMM0UMcul39wu4r/AKNKRIpU99xOc1tR6re6dIGuLM3MO3LTJ1BHXjrWPbyNYabvePMjriFhgALnHfqamh1yeBvlYj3B/pXlTrOm+Rq50qCk9DpbfX7HVYv9Hly3TYR8w+o61ErHzdvTsc+tZ0G24YXphRZyCBJjBAPXj+tJbah5d0QBvhQHpzureVSGHhzWs2Z6zly3Oz0+2CxhgK1ldI9q4wccmufsr8tEP3gSQDI4yPpVo3zlUdtpbAyB0rwqlbmdzttbQ147gJLhTWpEvmLn2rlYZXuboMHAUfwk11dphYgGwceves43Y76D7KQrcMGB6ABvUVqhsr8prJhz55OMZ7DnitWMqFyDnPQjuK6Ip7Mze5JCPlIPHsKoXVncW7l7P5weTC3c+x7VpwcrnoaH4J/ya06WRN7PU5DUdWTUpYFCPG1pJ5k8eMkDHTA/Outtwr2sbjlXUEflkVSg02KKeaXbh5uWYdT+NX4EESleuPwxSgrDbVivcW5YxlDyT8w9qX7Jndnk5/KrCjd1PvipM4UDmrSRJj3Vh8pY9Se3pTrK0KsG/pV26yEOOSewpkBOfftisbWloWr2Kt2q+aEKnJBx9Kz3tgASvJNbd3F5yfIcOO9V4oNvykAd+KORMcZWMCOAiQ7hndnmh7eGOWJgoMiNkH3rfktELg4GfSs2/tjayJMOQW5x61nyKGhXNzbivE+VZlJUnk1P9hDIy/xEEdOMGnxv9qt2z1HbPWpRMBGuRsJGME96cooT01RzF74ehSBwVx2z3NUZfDUW+MR7lOMNk5rrprdJrqNWDDAJ2t3p7acibD0I7e1RyL7RSmZWk6ELQqwC9OeOprbKlAOMEmpkChABjj0qOdWcKFYKc56ZrVR6GTmw8obckDNV7m1SRMMB6VaLHbjHI9aaTxScU0F2mYjaGysSqZHXcBxmq1yXTT55c/6lhj2bP/166VlLRg9fxrH1Oye5ilhKKsLNuZu+R0GKlReyK5m2Yb2b6pGwlzKmNxzzWZe2tvFZSsx3YOFYEgD8a62ALEghMbI+OpGAfcVUubKGWMo3A5OPeizgrItpSZw0afaSv8QzkA12dneR3EUcbZ2FcMpHI9aoXelCO1BhAWTHBHenWXmwpGXUEqMbsfzrBvW1h8qS0ItHmPhrUbx7nJs3PyOO+evFc14v8d3moxT21nE9pACSZicMwrX8Q7bixmWUkgkYHvniua8VXNppluXup1ihaMMExnnAzxXo0VDeZhO60RxtgqqGupDuO7IkY7vxyawvEfirT9DvJQ7pcEx/dRs/rWR4k8UajrMX2TSoGhgjYjzQuN1ZvhrwTJcXRl1AGaZiPv8ANempKS0dkc6g5E6+OtcktDPb6LHLpwIRYjIVK+h/T1q3ovxYh0qUPqPhy/jyu3zYGUgZGDlSc16Tpvh6CLSjH5eCHGSV68Yqf/hCILkLmIDKls7entWsayWxLpLqc5pXxx8NwWyJ9rmtk5Pl3Ns64YnnkZxWnbfFDRdSu43juLeQAEBkf1qHVvhvbR2DE2yhs+g5FcjN8JLK4hykCIrMAdq46mtFVTe5m6S7nsNn4gstTi3QNHKCOkZBqrdWcMup2U+BtiJbaf72eK8hHwkv7a6KWF/eWWzhdspP05pkei+OLGdki1+5kWM/enXeQf6Voq3mR7N9D3eazgv76OXYpkXLhjgYFcprXg21uVO1BkvkgDrzXC2viz4gaS22S0sr9QMb3G0sPXODWlB8YtUslxqPhHeg+89rcEt+v+FX7XXQORrYs6h4HS2/eRjYSP4O1ZL+EorwskuZccYfn9K1x8afCl+Al3aazpM2eRNb71/TFaek+K/C97KzR6xbl3OVWRdmB7nmnzpvUlqRgaLod34flAsJngGCfLAyPyNdJFa3l8qpJApl2kkFdoJ+tdbp1jaXbrLZX9pcMAPmgkDn6YrYNrMisZYgpdSFJXByP1rTmja5HXU8d13TIdKyb9TbDbuyoyCPr6VzV3a28YVw2I3G5WIwGH1r1fx34cfxJpbW42+dGAgPpzkite28O248OGwkhSWPytpO0cep9qcWmtQaaPn+aCeydvKmKORnZnqPcVl39lp+qNHJdwm1vEOYru3ypVvXI6V9PWmk2L6VZQ3enW97BGuAJE+b8xz+Nef6T8LtF1nU9YjvJ7mFVuMwmLgAEAgdeg5rSDi3YbtY4nwv8S/EvgiZG1FD4k0lW6xKBMg9+ma9f0fxxoHjSEXOk3Sl2+/ayfLLGfQqcVi6z8AZ9L017vw5eeeYojJMkzEowGT0PINeZaj4Umuliv7W3a2ucKy3Fm5Rwe/9KUkk9BK3Q9qu9MV1kcYUkd+hH0rzDxDZQ6LfQTpZ28ySSbXSVPlJJ7kcjPrUvhzx14g0RPs+v27alZEYFyq4mQepHf8ACqPiTxHp+tss1jK7RKhyJYjHlvxrKV7q443Wx1fhXxZoNu7W0tzqXhi8BCrdWN03lZ9CSTXoEema5eQjHjmW6hI3It1ElwD6YY/4V4gbHT10Zi1xb3glX5o+rD8K7bwNoPiTw94dd9Ms7bXdHuSJhbzT7JIiOoQ9ce1EkraM7qM+bRo7Bf8AhPNLuQ9jeaXdBcEiXdAxHttOCa3IvjL8Q9JWN47KZVUAtHBe7xjv8rdfzrmbXxlptlMtvq0GqeHblmADXC+bEPXDdBjFdJLdwRWP2i3vLLWIZWAU2xKuoz1Pr79Kyb7o6+SF9ToNJ/bB1GzwuqWF7Hs4Zrmwwn/fS811+lftl+G7qZI7hrbc5xgM8RB/4EteQ3PiqxsLa4uBfPGbdcsueM9x1ryHxL8aLfxPOsOg+HrSa+jOGv8A7KAYz7Njr7Cs+ZN2ijN04XskfdeoftNeD9E077XqclxZoV3qSoZWHbBz/SvmT4tftyXvi5p9J8IWRW0JKmbaW3fUivCLTwzq3ie6ebXrgygHhDyFWuo0bw9pfh2PzbeISjOI1I5lbt+FOVJfal9w4UNbnOfYvEnjeVbjW5JoBK37uBXPzA9yOwrY0nwdY+Hj5FsPMkJLSzY+83+Fb8k88dxIu/zb6QZduioP7ue1RmRYI0ON+5sIo/5aH39u+auKjHSCsdsKaW49JPJGyMHzGGERf4vr7V1/hfQvKH2mT5nbqcYyf8KzvDnh4zsbm4OWblm/UL9KveLfFkGgab5MBDTyDCAdvU1UpKmvMct7IpfEDxwtjGdPtHzMBiVlPT2ry52AG9z78mmz3D3EjSyMWdyWbNcz4t8Urolqy7086ReOhKj/ABrFJvUbXs1dlLxn4laGE29qwVj94jmvN5ZnMzblLZPWtCXVoLhiZ2Ykc9M5ppvLaRRtYde4xiuynHlPErVHVehnmY9CvWnW8oMowSCO+OtWZY4JPusNw9P8aheBc7lYD1FdSa6nG0+pvaJqkllPFIj4kQ5DZ717PoWsQ65pityNy7JY89DXz8kgQ7uucMD25rsPB/iP+yrxGLkRY+ZRznNNq2qOnD1uSXLI/QX9lL4zhAngjWrgmRedNuJG4dP+eZ9+eP8A69fUvavy1sdRcJb3lrP5U6FZoJkOdpB4/wDr196/AD4yW3xT8LRx3DCHX7JRHd25bJbA4kHqD/OuKrFS9+J01ocr5lserUUUVzHOFFFFABRRRQAUUUUAFFFFABRRRQAUUUUAFFFFABRRRQAUUUUAFFFFABRRRQAUUUUAFFFFABRRRQAUUUUAFRL/AMfUn+4v82qWoV/4+5P9xf5tQBN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x6tt8vHWgQkjGPxNXdp6cYo8oycdcV8zc9Bu6MuSJhMFK7sjqOlOMO9WHYDnNaXlbW6exprqPmB4wcD3pN2QltsYvl7EJxwBkCpIyJVQgHnqD2q5JafIQv3M1ClqyMrfe70JphY0A22MBSCeOvFMZcnnge1U9SMjQBFBOSMY4q8oPlKG3bhjPHbtU7otPcrToCq9tpzxTA5TOPu1dmhVkAPB9hVCVCpIz+VJLoFiIz7Zc5PpgdKuI26MnLEDpWfLExGc4I7miC4KKwkI3VSExLJit/ctu+ViNoJ6cVadtx9KoQbXuXYHBY/oKnjmPmFT24Gau9yUu5OG4wc4B61MJR5fQ59Kz3nCSEscAe9N+1quOT+NO11cSaNRbnchAHPYZp0c6ycAn0rI+1nkDOMc+9WLaQuoYZBHb1rGN29TTc1ZAHJCnk8c1m3I2ISedozxQ8rluDj1qO45UDJ56mrVkZW1syu7bmVwDyM47ipIwVHP86I7cEZ3cg0je4PWtHoikuxO2VRccjNTBjwRnPt2qqzgx4HPtU8bcc9fas+g9SQuEBJBOeOKcCDjvnp7VEy7jgjj2PenhSMdMY7Vm2WhMFTzjFIThfXNPAyc5Gabj5sd6S0V0Fr6lKcbgSBkA84rJu4iwYg5FbsnzHGMY/WqVzACT6ntRzCtZanEXkW24I7dM+tZV4ikFNvG05BFdle2AGcLk/rXNalZ7ixyRWkZuEkybJ7GfpFyEYoNvnQLkburJ3+tW7i+Y52hdp5Bxnk1jujxSI8Z+ZeTnuPSrtuouDlTuVxlR6eor3o1HVp8y3RxSjyyH2DL9q+yylfLlHykcc+lTT2tpFIWW3+cjaS/JOPeql1pryRlkOydG3xkeo/pWrBPFqdtHOPldsK69MP3B9K5ZudWF1ujWKUWZVwsIjysQHr8vWsLUMHOIwR6Y6iuzayI4IBHSsrUdLHzdiOw4rz3Oadm2aNJ7HB3EcRcHyEJHqtYWs6ZBIjTW8YgugQVMYx0967m607DHj9KxLy0UZ+Uk9NuMD65rohUaaaOWtSjUi1I42xujMu5P3bA7W9QR1qfUdNn1yDc94d6cAMOQO3Squt2baTOb6ON5IT/rkXkgf3sfzqzDc78PExKnoexFe8p+3hdbo+McXl9e09YMyoHm0mZLbUVYJIP3NwoG1m9CeuatgxytiTG0HH+TU94kV7bmG5XzIXzuBHP4f57VhXHnaYzZZrm0HRiPmA96yhWUnyVUdNXCyg/b4XbsS6lC+jSxl3Z7WX5lJGMeuPUdqZcrDdoDw6qOHUfdzWzFq1jrOg/ZZ41mwMpKPvL2x9K52LSJbeOQ2kqSpn5reQ4LDPY9M+1duiXK9UeTVUZS9pSlyz7FSbSdwcR9B/Wsi60mSMsMc464rfS9RzsyVkU8owrQXbdjbIV+7ndjqcdK5KlCSXNTPYwmZxf7vE6PucI3nx7VlVZYRkbWHTNOt9L+0KPImKSdAhOSPwrspNBSWPevzd8Vn3OgHc20FHADK69RXPGo9po+hUqkY82HnY5yfTL2BWAj8zqSAe2KzHecADaVA5xXcQtNbkR3S7l6+eP60l1o8F0AyYViCd3UH8K39lGUeaByRzvF0Z+zxLsu5xdtPNYyCSJmR15LA1r3HjK4vIPIvbeK5UDCygBXX/GrVzohXI2kAcEgZrKvNHkjYsRk46iuSUKcnaa1PYhXbanF3INm/a4yARyPWkMOQ2Bgj3605A0Q2sOO1SmP0z+PFc0ly6rY/QMFiY16a7lR4DtGPu55qIQgcYLfSrzdMD86aEHUAA+tUpNanXKkpblbytw6H2NSrFxnBNSoN3B5wacinoR1qbtijSitiIJnnJ57U4whwGzjPYVMsOMAckDpTpY8LkLkiiDbHUUYR5mXdI8MQayG36jDpoQ5aWVh29Aaqajp9tY3gt4b+PUB/wA9ouAfrVCa2MpzLErA8hXGcGmpbiLB2BAewro5JPVyPjZZg41uZLQveQQB3+nSkKFjj149KbBcnd5ZXP4/0q0gDjcVJTOBlD/hUunO92e9SzXCzVnJJ+ZFHBkAc44xVpbUqMY3Vas7B5BkIdpPGBWvBpDRIDLIIge7jkj2p+zk2mbTzTCUYXlURz0du7PhfwGM102i6ZJbRGWQZY4UA1btoLaJsRsJGwMnGOe/FXGDkjI2gHjHenVhGNN33Pk5Z3VxmJjSw6tC+5s6UmzHf04roIWPyhsFz3UY5+lY2lgCIDpnByO1btuMsDn3rwmo9z7SGxftAA34VX1gHZgg8+vpV21QA5Y7cnqaoa1IzIT39OvFYS7GmxzyuBcAHnHNaltJnOMjn0rFBIfccuc4x0/WtG2YR4JJA+vSqitNSlodJpsuxxuz04r0LwrOSyEqBnoa8206UPgDOQa7jwvKVmQN1VuQeOaVtDRan0x8L5CZJIzg7o2P6V8l61ocU2qatZXUW021/KoZDhhyCMn/AD1r6r+Fb5nUk4PIHuCv+NfOfja2ez+IHilATj+0ZDj1GBWKvGtFo+azFas841LwxNb3Uf2QPKknXdwEP+FdL4Y8LQWjtOwVnwPMdedlXp7iRraTyvlLLsYHnNJaKNIsBpcsry3M675Dnt/nFfS06suRyfQ+Vdr2RT1rXmnut0RzHH8qjPBHapvAt02vm5eVgFR+GHoO3uaiPhNSNsRYggnGa6fw7oVv4e0pII1AYZZz6tVYZRadWaHP92rJmjdORCUUtk4GPQVStLV0ck5XjGe1EcUwuy+/cDwB6VpW7lIPKkiLEEEOMAe9eRia/tZM6aMFCNyxbjYqk8DHNdBbQxnYMK+QDtPesOPdNIqFRs69f6flXSW7bNm3blfSuWlHqy5Cx2itOqBcN1OOxrobeMxoAx5HY1g2cu29kkduvArQbViu/wCUbV4BHet1ZaE+RswqpOTjAOKvR7BjNYkMvnw7lYkcHFaJjZIgQTyM9a3TZEtC7JdiOIncBjpmmLNIkK+c4345xWVeh30m7wf3hRtvt6fWp52862hXgvsXcB64Gau63MrNmmJOAM/lUglBI4yO5qhHIwVcg0kV6sssidx1o6FX6Gijr0B6dqHIXk9/SqtvJyc1JO3yjH86q6a0FZjbp1QYwSf5UsBxGCB16f1qvMAxAJ/HOafbOuME7T71in71kU9UWXYbeOM0xCsjAHk/SibKIOc/WmREgA5wKvmtKxKXcJc+au3kY/Kq17EJUxjdzVp9wbOeneq6PnjOeenpUt6jWpEjmGPaMc8kVTuIJLlH2yBGzwSen4VZ1EtGMgY44rnxcv5/zFsk447VzNu5tFXRsaYLp71POcFEBGQPvVsz4yvoOoPFYf21rWIP1CjLeuPUDvWsrmRUIAwy7hg5rZStG1jJqxIFDdMY/nShMDB6/wAqarlW5IwelOdgADj8KtNbi3GyDv3qHOAO/wBOakmYqFKt8uM01W3Dk8ewpNJsQO+5CKjuJSLWQgbmVSQPU1KMEYNRuSgYL+lFmtR3RixXa/2l9ncnLoJI2PGT3FR3W1HKswDdADRq9nJIEngUG4gO4duPSqttdrdjEilJF4IPJVvQ1m4pl3SRYkASPnOe+eaz7iQKpI71dkI2bMk46E1m3ZIGOcnvjNQ4pA5dDC1pJLizkQOYy3RlHIbsa8W07wdqviKe+/ti7nuZI5yInYYyg6cdK9vu13KwySfpWLFCLe58wAYJwT6+lVF8mpaS3Zg2fhqGxssFFyDjjtWelttucAbSXIGO9d3qlp5aLIi53AZxWW+iRyXEMm0715HOK6oz5tWZSs2amjWbR6csP8BOSP8AGtNrV4cFVLnAyfarekWv+ioeoJwKnvYXVfkBBI61rzIykr7GNqahrHy2XK7iRnnrjg/lWDpcX2e4O/5o9+QvpXQPblkYSY3kHBIz0qlYRLcWryKCMSmMg9iK1i9TNGv/AGcl1cSNaxiZs8AcBvf2qpbaIzNI0sO2QnkMPStSwuI9KtDM4LRKcEA+tXUvl1BCYsbOvTkfjWU5yjsjSKT3MF9Bt/4o98n8QI/Ssi68KJcbl8tVXIwdo/nXcCHd1w3uDmlNqFj27TgknA7Z71we3qdzoUEjzbUPAWn6lHiS0Vn6Y28VzGp/BbSL3cr2KE/w7OMe/wDnFe5rpo8sFV5A7VSmtQGyy4x3ApQxFS9rhZHzxd/BAW8QFpcXFtIBhZIHKt/gaz18E+OfDyOdO8UX546Stnj0IOc19ItAsxHl5BHcVFeaVEI8yc59TXfTr1OpnKMOx86af8SPij4fdoVuLW/hzgpdQYJ9eR/nitWP41eJ4R5OqeFY0DD/AF1lKRn6A16fc6Cr3o81VZCw2qR09a25/BtnLGu2BGBXO054/GvSVaKV2jkdKL2PLtK/aD0m3swmp2Oo6fJyNwTzVI99tPtvi74SvNSjms7rytp+YSqY/MJ9c11l58NYJ1+SFWHbPrWPefCCymJMlmiuR8wxzTjWW9zN0l3O0svH+m3FjKlpe2wZ0KuiTLgqRyMZzmsCG3jW2WK2j3wlcZUZ6d687174BaX5cjw26wv94MnykH8K5G38D65aXiQW+qXkByf9XIWwO20HI/Ct4z53e5Hs2j2PV9Ce+svM+1dEJAbqQB0rjbTwe+o+E5Y02ebJcLIkvoBuBx9ciuTv9d+IfhwG1bWX1CKPol0gKgH6VNofx08S+H4Ft73w7puoQZ+URBonP49q6IuW61JcZJnc6v8ADu2/sqEpbbbhI8NKOGb/APVXDz6Zqnh2/wDs9tqNxEOD+7kJwSM4IrqtP/aZ0tcm78MXkBAwyearoPwPJqxN8ZfAfi24gS726coYZuPsjq68cDvn8xS5r7opScTObxN4t0fT45X1p9Qt5coy3sSyop64KkfTvWJP4ru3lSSGztdOlH3pdOZ4vM/3lJI//Wa9DWz8N+Jbd7bSPE+nTMpJEM8mzr7HvXNX/wAM9b0197w28sJYKj20ol6+wpWiUqkmc3ceI7zVIJLKVVmizllKbNx68kde/bmpIPEr2GfK06G3jVdgVCQq+/PU+5Nb8fhGeN5AUZGQfMrLgis2TS9khG35h69PypaI1jVkh9v4ttJ4mElvOlsB91VBLN7nPSpU8YWMK/aZpxFeOuIvOUqIl9ieM9ORVddOMySL5e7CE/KMfjVC2jZRcQS4aMYGGHGMUNJs3WJmjorK+tltvtQuI5ojJtIRsMzeuOuK6Pw3pDXd0bm4GWByFHOwen1rzrWNINrf2bLHG7SwbgwHTngZrQsL3XNOsvNs72e3VmKbUk43euDxTTsro1WJvuer6/4gi0LTN4AGzovrXjWqajLq1558zYDNkbuNtSa5feItVCS39ys7qeFEe3P1xxmsl/tUR/fQg9yqsTUKPM7yN4V4JXItT1NLK2JOC5O1VB5z6/SvPNWik1Gd2kjMhPIGO1SeKNM1fVLtplBSI8LGoY4H1rnktNbshlWnTHXBzXZSotLmOHEYh1Pd6Fq40ZCOEaMt074/GqsuhvGeGKn+lPbXNUgZd4IJ4Pmpn8+1Ivii45EkCOSc9McVs1PscK5CnLp00fPUnmoHt5dhD5HOQAcdK05NfhMf+qVQDztqJdRgfHJ3A5wRQnK2qE1He5TQumOuOvJ4NadlJsfzB0PQZqsZIGwM5JBz2/CiKVIVPzqNvUd6NWg1PU/AXidVf7DOxEbn92x42t6Z9K9d8FeM7/wD4osdc08kT28g82HJHnR91+uOn5V8wWl8YnVlbj16V654J8TjW7IRO266h+XB6sOx/Co21PSoVVUXJI/VfwX4v07x34bsta0yXzLa5QNjPKN3UjsRW4AQOpP1r87fhP8AGbX/AISalINPkjudIuW3zWcuflb1T9eOP1r6D0f9s3RZlU6naNZlhlQ6SR57dcMMVxTjZ+7sROjOL2PpDJz04o7V5BpH7UXgvUhh7ryn6jZIjjHrnI/lXS6d8bvBepyrHFrcSyMMgOrD9cY/WszGzO6HIpazbLxHpeoqDbajbTZ6BZRn8utaVAgopAMUY96AFopDmkGccjn2NADqKQnHrS0AFFFFABRRRQAUUUUAFFFFABRRRQAUUUUAFFFFABRRRQAUUUUAFFFFABVYNjUSPWIH9f8A69WarMuNRQ9jEw/Ij/GgCz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XnJI6D2pUG2mKu1RnnPepFBwB97618utNz0FYlI3rxxURj3rk446e9SIzE4B/I04R5U56evrTuhtdStswMd+1RADepO7jk46E1dMfOeMjtUbRdMdzWbjfUZUux5sRXBJ6ACp/MLou4ngYyf0pZYscY+Ucj3ppBJAIwD6UPRAkkBYkY6mkZSwyRjHcdqeF56596Y+8DHPNZq9xmZfs8AYlSwHUYzVS2U3DK2PkZTn2raYeYMNyPShYFQAhcCuiMrENGK0HlsxjOcVWS5VRzgSKeMjv610M0KlDj86x5LHcZRgsrjijmsxO+yKbzRyqxVx+PeopEIiUBufU06HR4415iYOrE4zwDVsBAoQLnPH0rZTW5CiZY1AwSIHAKk4yDxmti1ufmxwTiqgs1eYFlBPXmrQg8lhtQDnk0tDSPmiz5hXcXIG7tVaZi7Ahiv16VI+W5BBIGMeoqpOxiA2g57g80WVieu5pwYfYAACcDg8Z+tJdRjBZRiqlveIHWMkAscVaMisdu4YqZbBfUiVsoDjB9quWy70DY4qvInJUH8qt24KABcmskrblpWBxznbgHoDRF6EHjp6VK7KFPX8agL4GcnGe3NZPV2Q15DmO4HHBHamqw47mgNhvmGT05pGxkgdV6Yp3srIehDJuHKjdz60yRMjJqds7elCqGXpxjvVPsNmNdKWJPPHesHUbfqQveuquFIJOB9KyryASMSR+dZ6iXc4S8tgjgsCM9xVW0laCcQudscnzIQcbX/pmum1GyyARwQc/Wub1G3IBBUEdRjsfWvTwtRweplUjzI11kAj4Uhxww/umqDWzfaJZLe6a1L4JAUNk+uDSaNcGdPmYFx8soHTPqKvz6eBhkyGHIIPU104iDpSU4bMxpWlpLcrL/aCMFTUY5PaWHafzBxRJd6kiMDYQXQZR80cxDrjqQuMdKWezkLYJJyOSpxUFzHJtxgn3ziuf205O25UoLoVbnU7RSRcWd3bHb12CUH/vn/PFZrrpd9hY75Ec5xFMCjA/Q/zq5JNdRE7SVcjnb6VnXkzSBlkiWTd13KOlbOSl8UTNxfcy9Q8OSCOT5FkjPXy2DDB9688vbGTw1KVLj+z5GyEPHlnPY+hzXfSpGm0wqYCp4EbYAP0rD1vRn1iGWJ7hsOCvIFaxlGk+aOhwYnC/WYOEjGjkDxgnBB6fSmy5EeAKrS6XeeHov3hNzZ8DeBllx6+1WPtSbAykOrDPFds4RxEeanufN0qlbLJ+yraxM6XSISGlhZrd8E7QflYk85HSs5bqa1VRcRkYP+sj5z+Fdfb6HNrEO+yAkPUxBsuPw71iX+nXNlK0dzC8TDgh1xXLCVak7NaHqVMJhsdHnX3ma1pBfSrIU3uvIYHDCrsFqAMlgwB5J461QdFD7wPm7OB0qSOR+dkz7W7N2ruWLjbVHjTyWafuSubMc32Y7RwOykVq20drqJwzeRcEAZb7rf4VzcRuGKlmUgHjAweOnNWo5J+8SKccbXzn+X+TQ61CppJmlChmGEfu6rsblz4eeDcssSmJlwCACrD1zWBfaY+jbWCs1qfvNnJX6+1bGl67e2ChVUyRLwySjcCT/KtQ6rp+qRyqwFtK64KyoQje3+e9Y8vs3zUpXR6rSxcHCtBpnKLGGJbqnQkVFe6QCu4KChHJpZjDpuoPCjH7NJzCzdQe6mtiycKTDc4RcZye1TXp+0jzxWpy4DEywdb6tV26M4TUdJI+VVGPWsZreSEHqRnAx/OvRr5bGe7S1SYCVgWGBwcVmXvh5gN20jjGK4IyezR9rQrzpPmgziimUUj72SMY7ULDkbicD6VuSaM0jgbSMdq1X8BagbG2u4HV45fm2OcYHc1vGlzLmWx70M5UbKotTjRlz8i56Gp4oGPGw8/pXR2vh7zJMbCT0Jx3rf0/wzCNm6IZ7Hrz/QVz+7sdks3p8vuo4+z0WaUghcKe/rWrH4aYKRySPXsa7iHSVKYZNuB27VNNYIoLn6ms+bW0TwMZj5117zsjz6Tw5tyWyCckgjpUEPhtbgA4xkcnGDXX3IUyDaOBxnrSxWDFgVHy49K9WhRcVzVD4PF5hOpP2OGV33MK10iC3Q7UUnOdx60SywRA/uTNjHCDpXRf2G8gIICp164NXrbw1u+ZY8hhn5RnNXOt0poKWWOXv4iTbOLae9ePZFGIY87gSPm/CkSwmkXdK7OTxyf6V3d5oDafFvlj2j+6/BP4elY7+WW6DI6AVklVqOyO2rLDYON9LmfpunbSRwqdST3wO1XLtCohx8ig7sdc1KsmF3MpC+ijNRTyMZwqLkgZ2sayxSVOFupvks6uMxaqNWijc0yPKAdMYrbgG04wMY9ayLBMRgDJPfHetm17HpnseteBNn60tjUtgGQOWJzWbrK7EbnOR0rWgUFckfhWXq+MZArncth2ucszjfu52npVm3mATOBtPpz+lVrkZYc9Oc021cBwTtx61qrNWQ01c6O0kwRjPPTFdr4dn2HzMkELyR298etef2sw3AZya7LwzcjzFXryBgUJGq7n098Jph59u2c5AA+mK8L+It/Pa/E/xVDJbpPAL7d8j4cAjNex/COYQ6lDHuypPyAjoMYxXivxQt2k+NfiOAHBedXX67RiiHN9Ygonz2aJcrbIrFLK9m+0xuyeVuXyZflBbHAPbrj8K4n7ZqMHim4k1O0ktpZDiIsPlx2ANdH4iUsPsKMEKA+Y2cfMP61meDtV1e7vn0y4mF7YxkMI51z5f/Aq+rhCNV8qPi22veO10pGaFZmzk8LkfnV+CCS+cFPkVTgk8Zp0EQwIFG0AHbx2rbsbfy0wygjHFcGMnGnH2cTopLnlzyKEOkrFI8qOFkJ5DcgjvxWla2qyxuXUEdh/SoBHuuSmSoPTPQGtzSrHaMM24MO/FfOK7loei0rXKEVlC/zlQGHIwe1OkWQAeSSHB784q/LYtyIgBjio9MYmUpOCoHAbFbpc2jM/MbbQFlBlB3kZ6VtW+hQy2yyBiJD1HtS2ke9idvAOPStKGVRlehrb3YqxDb6FazshbxERnnOMHvzzWjcKGQbieBgdv0qlcXIsyJChZSwBA7ZrQlVXAyODzmtI+9Hcze5l3M0sNu4ABDD061T8yZZEkY+nyj0rVe2MkLLjkHGPakXTwDkqccCmou+g1YmhkEsKsM4YdfWkeMwMzDjI59afImFXHIU9Kc7hxk8kVryX2M3uUJZbgsphBYZyfTFXbaR5IMuCrZPHUcUJcIhIYbfdh0qsNQQkBeh6BRUcrjoO9y1y8bcHr0NZ8jyLfxD+EHP41Ye/ReC2CTTvkT52YMScCpirsaasXHmVk54GaIgoX5Tx2BNV1cunAwQenp6c1PACq4IGfT096vl1uQIZmaQg8DGCfX0qo2UmDggg9VNWLhxHIAoyT0FVp2CygHBOO1EovcObsWZAJ15HOKxbizzPkELgjJHUitjeCnDZqjPEwYNyu05zUSWxcH0I/LWXegOF6CrDRtDHEI5MBeCg5yPrWeL9IT5igAM3PcVohyw3YxkZBpcqY76l6OcsAWwTT5GLR+nHUdqzBN8h3N05Axini9Kg55X6ZovbYl2uaMrrs6gYH1rPSbysqW3sORnjNILgA8kHjpVaWdDKSozn5Tn+VKTvqWi9IWIVhkHvinRtvXqOODVQzqVyMj8aZbzkI+c9cc04+ZL8ixMVQEdCe4rmNbWey33NqEdgcyKR99fb3rdlfewJOKpXL794bkD9KpxutgVrGXbXAvEWWNzhuQDTLxmeP5T3xxTmtxB/qgF6nGKiM4fKkDdjpWalpYtaFKZQOuAfc/0qGOAMMEcZ61dkQbhtAweuRSLHtbaB8gGetZpXZdyrqSFbZQSQAeCKqRQ7pVJYkkdPyrR1fLWyo5UKCMZqtDxNHtwSB93rgVtGPUy2Z1Og2ha0+YDcG/T/ADitG8tlKAY6daq6ICLbePuk8H1960JFYjHPuK0bE3c47WoFiKyiMsAexIrL0uBv7NDHALSM+wepPPt+NdvdWayphl61iS2KxBRnaQeg7mtKUlcxaMnWGb7GkAGxZSHL56Y7Vk+H9WeOS7XO1RhefqOa66609H051cfMTkN6VxEuj3lqZEeHMbncWH8Qzx05rounoZu6O602+ivYgFZQT3zjNaUaSdMj6jmuH0ZTFC0Gxly25MoeD7V00Eupm2xbxM/PORjiueph1LVG0ZmvHbuZB8xIzyKkudK86NdzlSGycdx6VPo1veNCGvABJ7dK1fs44z+XauZUnBmkpK2hz9tpOxJGf5SD8nvUN9ancN+PlGBit69AhiZh1Azj1qvLp6z2KGT7zLk49a1V09TK/YxYdGSYB2FW7iyaFEAI246D0rUt4MRogGNvqKS8iDNjJx/dA6VbbbHZW1M0pstHwoJ4wMUpslkRWI5IyfarjxAR5OD3pEJ8oZweO9bkM5rXrJRbMuB83U+orhYNOtx4gjdjkBRkEfdGe3vXc6/cEMFKnA79h6VzlpYGW+aVG3MONv61dNdbmUrnGeL9NEmo3JEe2EtkEjj/APXWJr/hK1ngheLaSFBIxyDXo+p2XBVwDk9+ayLjTlkdVKZPTIHpXfH3UZnld54LhulI8pBgZrFtfAsN6JQ0e5TXuDaVAsRBb59pJXb/AFrM0Gwt1Mp8sYdj8p471tGrZXDQ8X1n4ZWsNhFJ5WwE444z05zVFfB2qaNZC9sNSu7ZFYANDMwyewx0r3vxJpWdORUB2qCQuM8/5ArNOiRvoduDjJ5EeO/HaoVZPUfKmcHoWp/EmKxN1Y+JLmVVHzR3YEij25HJqgPiV4otZmXUdC0u+kjJBYq0eR/wH+de9eFtFT+x/nREOB8uM/jXG+MPCQjuZnijUg/MxzWcqlp7D5UecRfFu0eV2u9BnsWI2k28u8Y7jBGT+dW4/HHhWYYlvrqw3dWuLfCj8QahtdAju43d4Nw3HDLVCTw9YSSsnyhgdrZ9K6Lx6Eo6m31DQNcvrZ7TxBpciRDaqSziNuevX/PNal7bxy2UkMEsVzDkSHyJA+MdTkVn6N8HNN1PT3llgRmH3flHzZ96dJ8DIrdN9k81qQesUpFYOrBO1ylBs7HUPDsqaRpc8kTeVNwrFcZGeOe/WsPxFomyaX90QAvDKucn/CsGXwX4u0dkTS/EV7DEvIQvvGR3BbJpJvFHxE06I2s1xBrEXdZ7cBj/AMCpqd3uPlkj0bwVZWd18PNOlkt080ySRuTGDllPX9cfhTpfCuj3csTPb/Ln518kD9K860/41+IPDdkumS+CraS18zzALeR1YHOWxz3zzzW9b/H7RVMT6h4Y1qxwclo081f0Fb+1W5laS6Fuz+EmlzahOlxpsd5bTZ2s3Vc+grgfFXwX0jTRFPJEzW73SW3lbBhNx4weuetepWXx18BahcwG31mSxkDZ2XlsyFDj19ab4p8T6H4hsrGCw1O0uyL5J8RyA7cEZzWyr22ZNmjx7U/2fLdkL2Urr820LJjj2/ya5LVvglf6dg+YoB4+XBya+tpp7e90eZo0VPJIzIF5JPb6+lYOueHIL/REkS4SNnuIwCf97kHjqatV5dwtG2p8jal8LvEOmJ5zadIbcn5JFIw351hS6Zd2xxPbTQsDyHX+tfdni3wuTp2nIuQVfIB5AXHFcrqHhy2S1YTWkMoyCS0YH15FbKvdWsTypbHx4rMuQMnnGMZA/GtfQtZm0m8SWNirqc88Z9q+j7n4c6RfSXDQ6fFGADnyRg5rhdY+F1nFyUjHP3AhB/OhyhsCvfQ1tF1mDWNOhu4GJUj5lbkq3cV6J8O/E9tEW0HVo45LKc/6PK6g+XIex9jXkmi+G5fDbs1nG7wkfMhYnB9a05dRYMD5EisCCGXnBHT/APXXO10ie1CvBxtNn0DN4M0mFWjfRdNdPu5RFRx74XB/Osyf4V+GmRn/ANPs3bkLFN8gP49PyrC8IfEXTLhMazeR2N/GqoZronbInbB6122n+I7C/Rmtr22uIwfvJKCCPYHFYe0lB2L9yRkzaP4h07Z/Y/ie5lhQbdl5Akrj0G7qfSt3RvFPxJ0wb7PUrOcp96KSVoHPt6ZqYXUJ52hSefl+XJ9u1NmmUECQvE45zKD/ADo5r7oTpxkdJa/H74iaIc6j4bvDbgZaSGRLrj1yB/WtbTv2zLFJRBqdnJZyf9PFs6E/985/lXCSXstkEZpFRZD8rRvn+XSoZvKvWBkiV2xjLjB/OneHVEuhE9v039rDwjdGPz5Fhjbjcsykg/7rYNd3pXxc8L6xCJINRAQjIZlJH5jNfJN94T0TWMfarCK7fG0ecucD2Iwazf8AhXWh2JH2UXNjImMPaTtuU/U0rQtuZPD9j7msfFOj6kM22p2suTjAlAP5HmtNWDAEEEHoQa+DbHwnfQTiez8Z6pHKvQX0QmX8v89a24vFnxH8OHfaXel6vEnPmMXt5PThVwPyo5ezM3QaPtgADtR3618g2H7RnjzRADf6FeXozh3tZBNtH+4Vz+tddof7XdiUC6xaXemvnGbuydR+ak/yo5Jb2IdKaPpDmgmvHrH9p7wjd7Nt/ZyKerLchP8Ax1wprq9M+MfhfVk3296zJ3cJuA/Fc1BlZo7eisKw8caBqT7LfVrVn/utJsP5HFbUbpIoeNlZT0Zec/jQIfRSY9zS0AFFIMkcjH0paACiiigAooooAKKKKACiiigAooooAKrv/wAf8P8A1yf+aVYqvJ/x/wAP/XN/5pQBY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IVgfmA54xxQrNG4KsQDwR0zXydpv7Qnjy1QLLq1teJ3FzaA/yNb1r+1F4ljkX7Ro2nX4HV9xi/QVm6cX0ElUPpxSSSeNv61MmfYivn6x/avh2/wCm+Ep0YcM1tcCQH6DOa3NN/ah8JXOBdWmq6c2cYkh3D8+1S6FN6WGpzR7QVUdVBJHPvTGjBOdoXmvPrL4++A7uQKdca3zwBcREGtuz+JXhnUGxba/p8ue3mhT7dcc+2axeFpt6IpVpbHSkbOmDn1GaiaNB1AB9abb3Qvk320kdwD/zxkVx+hNQzF50JCnaOCcf1rKWEi9i/btD5J44f4h9KN0bH7oB9axLzTzO2DnbjkHuKnigdFBLM/oSc4rH6nZaMuNZ2uzSWJSSQQc8VIITgZPHpWTHLIknDEgHv2q7JdyogIK4x0x1rN4Sa2Y1WTWpLJGG+7+PFRCJT9e9UJtXlhk2lNxI4wOtWdN1aS8VhLbLDtJxg53D1rN4aouhaqRZI9mrRnHB7DHWqZ0/YSygH1rT85AxHeoXnUdePWsXCcd0Xz32ZUFqrHOOafLCip9zHekNyRyvQHninrMzoR0H909qxba3LvcqrErrjqcdKo3kRjBOOB7VsQt5ZI2njpmorq2EkZzjHpVKWliWkcbFfefcshAXy3wB6+9ayN8w3cjsR1qnd6OjTHy5NrhskA/oasLbFIwu/ke/Wm5O2gJaXNaGVWGO/qKuxH+7kZ9fSsvT48SHLZxxgVrIoAJKnijVotDHyRzzUITAII4qSYhQetNB3dMkVzuKT0HdAuTwOw600rsAw3epolIPuakIRycelXZtDvcqoxzg8U5cA9Sc9PepDGoPTFNbgEgcetCVtySrMOtUrhQwIxV9/unBOTVEAm5lX0XIpddAbsY2oQB1OBj3rltYjaOPcAAy9yK7eaIuuOAeCT1rm9esdwQDILHHJ49qqLu7pkvseZy+LY9C16N5SywlcTKB2z1/DvXeDWrdgogZZEYBlYONrZ9K4nX/AAetxcb3OCp+XIyR61mDRJIgiYPlqMKvYfSvoKeIg6ajI45UJN6M9Il1fY65FvGFGCHeoJtbiiIY6hZKx6r5ZP8ATFcdbWE8aFcZGeMU2bTpgzAr8wNZPERTsolewdtzrpNfhfrqenKqkfet2/L5RmmjxDprIDLe6dnqySxH/D+tcSbGeQH5eh7H8qp3NlO3zbRuzycelNYpPdE+ye1zvpbrRZ+WeybJACgkbvcVSufDmmXCEwpD7eXOpJz6DrXAvHcBsgEcn8ayrkXUTOSg3hvvYwar6zB6OIlRlbRnd6h4WNvbyOv2gZOcPGSuPr+deX+JNNfQ3M9uu0Zy0H8BOf0q7B4i1TT52lt9QuYHHHySED8BRdfEG9dUjvWt7yJBjDwLu59W61cKkL3jozkrYf20eSpqjD0rX8M0ltM0LgdM4K119v471drUG78jUoBhcXKjpjpuArhdUutJ1SRXih+xXB7x55pq3t/YWjwBTc2r4JI4bj2716KqxktT515diMK3LDt27Hfi88PanGVuNOuLBscS27Boy3+7yaengSK/j36ZdxXqAfdyA598V5/Z6tH5gKu8b5ACuNuDWjJczNhgzwyk5Dxkowx7jtUSoxqbDp5pUo+7iIam5ceFriybbIhQr04qq8SWq5eVMfWtLTvGt/DEsVxdHUYhyUulB59iK09Pv/CN1J+/01tLumbJdV3Rse5x2rjlg2vhPYpZjQqdbHNQ3wHzRI83PBRCR+fSrttcaictFaR57ed/XivQIdBtnt1mtHguImBYGFwf061Xm0po25UD3rhmnT3R60XTnrF3OFuPAz64GaeYWkh+cCFcgNVWw06WGeWyumVLiFSTk/fA6MPavRFj2soP61z/AI0sRLbR6hCMTWpAdQMb4z1/LrWuHxLjK0tjzMwwkatNyS95EugaNY6nAs0dpFHcQfIZQnzN75/GrGqaQkcecZ7dMVkeHtWn0u6Sa3kVgwwUYZVh6Gu2aSLV4RFOfsd2wyBJyjfQ1pjMPJvngycrxvtqfLNao4KHR1mcZTa3UjGa7vSNO2+FYY3QOF3DkdOBjn+lVotFktJisqZIHJ7H3HtXQWPyaOFcc72II6Y+n5UYfmVOUZHr1ZJ2aOCttECDdjcM8nFXodJCNjy+Ou4966VrLarNj73J9qWW3zGjjC54UsdvNeU6U2/dNlJRjdnOTQR28ZZsqBzxXLaretPJtQkL0GB1q94h1Xz7yW2Rg8SAhmA756VnWlqJZNx4J/OvSwlCNL95UPlsdipYmf1ehuW9H0Z72QkgDjOCcduTXRW9tp1pnzrgkheUgG8/lXN3Ev2WM7i20dOaoXOqhx6diRxXZ7dVXoVTpRwNPa7O0k8QafYurxWvnYHWU4/Ssy+8f6irbYTb2sbdTFEM/ga5GbVYXyPMbPZdp5/GoTqlupWPJ5wM7Tj866IRitWzxsTjMZUvGnBpGldarc6hNvmm3jGDk5ye1EKIqdMcflVFbu2cFB5jSAbQoTIJ9z+dX4IzMFCD5Se/GK0nOmtE7Hm0MPiZy5nBt+Y9HEY+QnOfyqmCW1AZPUYIA79etbdlpvOZFBwCTzjtWLa4a8kwCMNnFfP4ytBtRifpXDmGxEKrlW2OnsMmMADnrjtite3QFQefbFZtkGwMDHtW3bocDAxnFeW7Pc/SlpoWomwuCenNZmrfMD68mtRojtznoeQeKzL8Yc9W4IrjfKjaMV0OWvow2VYZU9Rmq8bFSBtJxyAOtXr0AZzxVApg5B5xx7VrGV1oNw6lg3xTBRc/Wuq8JalI0oLpt+bHXr71xL8qCPrmug8OygOjYLEHP1rWNmtyUfVnwomM9zaeUSZopFkKjup+9XGfFGG2h+LPiR3lSK6cRmISMBu+QE4z+FXPhHrC23iXTFLlWlZVA9R0OPzrG+Mhh1D4reIlljWXyxCoz2PljOP0oozUa8dDws2jeBxF5pdz9uaUhmLjqeQ1dN4b0mLTbV3EY8yYguzdcdhVPRILq0kP74y2ZHyxSAMVbsQa6DTmE+omAclPvJjv6V9bzRo07rqfDu7lyo0dNtTJcGRgcuMjJzwPSuitrbpwT9KLCxwBjnHet6G0Cx7SMMOueK8Cr77uehT0RjtZo3AXB6g0kCywuccitn7Hg7sdPSpBaKxznjrgiuL2bUk0b82hnnzLgp5QUOv3snrTbzytKs3vr2VYrZMl5COF4z/jW3FEIwxwMkdcVn+IdAt/Emhz6Vd7jaTnLqpwfqDW7UVuYXd9CXR9RttV0yK9sZRPaSfclUcGraYbJHGKyvDug2vhLRl0yy3LaKxdVJJwT1I9PpWlCAqfX1Oaym43tEpaiC4zcrEUJ7g44rWKKUGCPwrNiAEwbjIyKsG5zKBz61rGaSsyXG7LAQDOCBnnFPZwq461Uu5yg3KuSazrvUJEgZioxjr601UtsS0a33vk7H1pzqqoezY496yor4JBbMTuYgKcHp71otdptyxGexrrhK0WRJMZfxrLYPkZJXH1rHsHihmjs3bbI0ZYH6cf1FaQk3xMC/QE8fSuYvZz9oXHDAY3elYNuT1DZFXV5bmHVDFsbb3I9q1pdSVILFZJQjDLqOhYcjr3rAXUZreSSOUmYfwuf5Vo3GlxXttaTE5mjbI46A9v1NaRVlqK1zqLC4S5sFuVf92Tg5qzFcpIXAOdvXmuaiDxWs0WWdGGCueAM1Nol2TM1uxUYXgsc8VbaezElqbZCby2cZrLvLr/AE1IgctyMAenWpZ7pYlOfnI7g4riddu55Na02W33hBIZGcA/dHX69axc72RaS3PQo8cDle/1qC9cpyCcVAt4jSxhGJXYCM0971WfZjIrKU76FKNtjLkgWW3wMZZsnArSE3kQAdSB3pJsOq5APzZGBUd9HIpQDBG75ue1P7NhN9BsN6ZYy7L3I6dKWc5jVkYqepUU2OFQCeuB64quXDAhX+ZSAcUkrIatctfaQI9o4+pqhJMfMGAOvQ1ZtbbduZic9hVc2bPNu5AB/SlazKvbY0Ffda5Xg88GkEzbQMkjsKnghHklSRz2qP7NlnXPfselacupDY0yD06+tQPKGBGOTxyKVoPLIznBqEglsjNU1YF2IplKg981k3NmJSHDMjqc5Fa0hJ9j6VWkwU9/WuaSe5otDPecRACUYJ/iHQ+9TWy7nYryT178VDcIspKnOSOCalsojDhc/jU022yhNUiEtueMkEYqrBBskT19TWhdbfL+7n2PeqEI3zkN8w7A+ldC3M3qzr9ERTbAYOc8GrU+8DaTj1x3qtomJLVCuQQfwrRnhLAgcHHWrloSkrlKe5XYAeOOayLhSzbwcj0rSniKjB6+9V0ti+MA4rSC1uRIr3EbzWpAJBxjIrJtdPk83PJbvXVfYC6DA4706DTPLbcRmtU0tWZtXM+w058hQgx16Vu2tvLCjArnng+1WrSBY1HGKtlgBk1LbewyqLoKkeepYgj0x7VKH86PGCMcZ9KSS3WSQFRj1xUyxLgZHHpUaD3KN5biSJRk9R+VPlxDbjdzjjA/nV6RVA4GMetV7mBXgI7elPlTRJnfaVRQ24bT3psV/CbkJkNnncKpahZSXDIisRH0YjvWBJpt3oU2YgZbUyYTfKWcemSeapRSV7gds4ilTYuAfrVOaMJHIVYHaM1i/wBpyfZVyjrPuOT6DtWNaalcahqqSpLmKM5ZcZ3j0rNuTfKhrcs60zyTABRs2nJPr2rL0dQl+6kkK7ZJ966Ewxz3Fy05WHzvlRWPTnqD+lZI0k2V+CZPMQEqHRs8/wBK2pPl0FMzdUKzXCqzhMHH1Ge9TQ2K+cACPmGTg1U1fShHcyT/AGqOQM2QiuNwPuOtRw6ktqwzC7ns6njHvXRzMysT6tYRxWsrBuR0UDrXI6PC8dqrtucPyOfU1t6rrvnPIkcMwjB+8wzkexpul6tYyQlZg6SqM4KYFdEZ3jqieot28cUS7JC4b76kdPakxaXEMKLEspDZOe3uKi1FY7uRRBuKuPvAYIqS0sxoazMQSSu4B+ealJR6jvY3bSSOzsmCYRs/dPfNc3reoBUmWQAhhjkdM+9blrO13bxTBAFddxGckcdxVDVbGK7VwqgBh1U5rCc7s0ijy82/2WIwR/dUlsep65rL1e1t7m4hMMQ81kxIGHVu5FdfqmhG2V5If3g4yDwc9xUGiaXG92j3SeWArYDf3u1dMWrXItqdl4Zs2i0+DcSQw6dxXRx22IeefpVbRbjz4NhjPyDbu69K1JINrRugMgx83tXl1ZXZ0rbUzpVXAyuR3PY1AdLjk3sI1bvyM1panp0N3bmNndA4xlTjB+tT2lmViAQDIAHWsG2PS+x57fxWtxqqWiMjzF9rx/3Rj0q9N4Ptng5QOCvII/Ste88MRw69bXQQKQ5dtvByB+da0gCQEsMYHSqbcUnFjuzyOw+G+mXOpXYaIPECAItoG01o3Hwa0GdELWoCZ5MY2FfxBrv9JeC7upCgRcDBIGCSOxrfgijA5AHsaUsTUWzCMdbnjk3wcSGcf2drmoWydVZJ2A+mDmotQ8LeM9NVUg18XccZ3LDdxLIobtyAK9klt4wCVU7vbiqMkDSEjCnPfNawxU2rXFKC6o8fufGfj+2cf2jp2n6g6gBTBK8ROOmBjFRXnxN1SKJUvPDuoR7/AJX2bJgPy5Ar18WBVidseGHVgDiq1xpQkJ3R5X0xwK6PrL7GPs4yPKbL4m6FCXSe4mtpX5Cz2zjH4gH86JvFWi6nJKLfU7ScFcqEkGScdMHmvSb7wjY3aDCIWYcqqDI+prB1b4RaNfQ/vbaFmx0ZMn8OK6qeJT0kT7LscppjwTON0gCZGcc4+tOsrRDfSMxEy5OGKjp2p938GoLWEfZJ7m1YjH7uQ/pyf5VWg8C+KtNiIsNfu1UEDbOiyAj06A/rXX7aK1uZOm9h+v6El9fWp8tRkqipwBzxk112m+Ao4vKWW0gk2kAl8Z/AVxl5YeNI5UW7FlqSKwx50DRMcdsqa6Gw+I2qaMvl6l4PmkROPNs7kszcYzgg4p+2UkEYziZ/jOz1rw3qtnbadqV3ZxX820RxuDgAHsc+1Talq3jrwimDqjzBcAxTIrqw9wRxWH4j8eaVrOr6bdSW2q6bDayK8vn25kPBBG0r+PBxXe3fxN8J+KLadYdZtFlmP3bxDCQfxqueNrND55owU+JeuRW5ludGsbxf+eiO0RP4AAVPZfGaKRQt3oM+7bkhJAyj8Tj+tacHh+O90jyYL7T74Fg+LS4SQjHUEA571iaj4UmTaFtZI1GckxkA/jRywZoq011Oj0n4m+HNQjSRl1DTZWbALxhkGPdTmt2DW9Ou5NlrrVhdEdjIEbP0OK4Xwr4YViLbYMlzk4wTk1T1rwCqTzMsMUkYkPBA6dOPehx6JmscSz1nz7iKEEkrE3O6Jw6EZ9RU0d3GCQJOGGPmGD+VeUaf4Xmtox5Eslqf7yyMP5Gumt9C1y1tlNtqkjcE4uG3p09GzR7N23NliI/aOvkuY4Jh/pDpN1A8sgY9d3T8KvpLLdwMHcSxEH5WfOfw715VF4x8QQpdAafaXZt5NryCRoyM85CnK4/Crlj8Rbi6kUzaHLOGXPmWciqQPXr/AEotJGqxEGdZP4R0KWdpLjQ7aeQk7y9uDux7jBrBm+FHh2ebz7db3SpVJZX0+6O0/wDAXz69jV+28YWCxCY3Go2C5C5uLbcPpuBOfTNXrfxjo103z3lpJ2Akfy3z64bHtS55XNOeEtmc5f8Aw3vpJAdL8Z3ltchcD7ecqT6e1bnhu7+Jnh6Axxa1bX00fZTuQj13DB/Q1o/2pBLGjW1zDjkOrgMCMcYPrVlojFg7HVjyApxx/Wq9onugUIM09L+MfxUsGf7Vp8N0kROWhu1bcP8AdbLfpW3H+1brOmlRfaDcyseqpb7/ANVIxXKLcmQYk+ck/ecfMv4/pTF2KB825Dg4bnI9M9aV4voZOjF9D1LQP2udA1BzFewLZzr95JpDCR/32MfrXcaf8e/CGoY23xUnqRtcD8VJr5pu9Mj1EyR/ZLHUYmwfIukXjtwSM557Gsa78AeH5wqXeiTaY2AAbdiAfU8GhqPQn6smfa2n+PPD+qAfZ9Wtmz/fbZ/6FitqC5huk3wypKn96NgR+lfBdr4CtrQf8S7XdZtBglQZ1ZevA6D+vQ1etY/GukTLNpniOOdE48q5jC5HuVGTRy+Zi8PJH3XRXxfH8ZvinoMgSbTft8SHhrO6xkf7r5OPwrqdK/a51DTgP+Eg0TULfZ99hZ70Hr8wI/lS5WZOlJdD6mNGa8I0f9rvwlqSrunQZ74dMfXK4/Wu50n43eFtaGLS9E7gZKxFXx+RzSaa3I5X2O/orCg8baHcFR/aMUTN0ExMf/oWK1re8guxmCaOYesbhv5UiSeikxig8igBaqTnF9a+4cfoP8Kt1RvjKt1ZGNA6mQq2TjAKnn9KAL1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9vDErkc881OtzgfeyD7155Hfyxgjcc1OmsTLwXYDFcbk+50crW56Cl1sPB6+napFuTnkgg9c1wCeILmMgmQlRxgCrC+J5g4ZgpT64zWilZbi1O6a7R8ZAYDjB5Bpp8hhjykbnoVFcfD4q3MdwAz2U1Y/wCEmiaQEr9P8anme9x7dDrYLhrZ1a2ubm1cd4J3X+RrXg8ZeIbT57bxFqkDDoBcEj8jXCL4kt+u4gDqCKsrr0EhDGYDIAqvaEcqe56ZYfGPxzYqAfEstyoHCTxK2K6K0/aW8ZWqKJ4tLv1HVWh2E/iK8ZXU45cMrgkeh5qWO7G44Zdp6c0ufuinCL2Pebb9qXUWA+1+FLMnu0Nw2SK2rX9qLQpABe+H9Rth3eNg4X8Mkmvm1bz5QA4GPT0p4v1PJwcccCqVRW2M/Zxex9PQ/tC+Bb08XN+rd1+ysSPfFbNh8ZPBF4FEHiK3V2/5ZTo0bD2Of8a+She5XjAbPBqvNcxTYLKHPQkjOKfMnqL2XKtz7j0rxXo2sYNrrenTn/nms43frW3OkclsHByD3FfCPh5IpLy32xrkSqFwOhJxx+dfcemSfZvDemQsBI6WsaMx6njOfrXROEfZ8yYcjSuc/e6u9pqKRpIFjPU571etdQeYMykEr945/wA+tYWr26yXjTZAIHSo3mkg0aWWOQfaVOUAHDD/AOtXy9R3kdcE0jq7K+MqguvQY+tTz3IaPIABPasbQp5LizR3XDMBk+9O1QkwttY/UVDbXQtrQo3l632kYwGz1AxirEYM4RiDnPI/lzWPaiWaT5+cd66C3BjjDYwPaovZFxiramhaQrF0GCevvV5gQnp61ThzwR+dTSXHBBPbFO9lcb0QhXcDxkUkUe3jBAojl+QdsU8y/KSOf8an4hbgWKHocetJ9oAUlvoPaonuM8AfjWJrt6be0Yg7Tik5qLsxN2Vzbe6jZc5BXPU8D86jMyNkLcQA/wB1p0H9a+d11a81rxmkNzcTm1M4hISQjAxkcfjXo7/B42MzEXDXKn+Akgj8Old6wsnFSezOf2knqd80iqGzLFlf9tf8ageS3icu1xbkngETKf65riE+G0YG2RZCAMYMh/xqdfhrpDLvkguFB6ne3881i6PKzWLb6nSXF3aQkb7m3WNuA/nrwffngfWsTUde0RFG/VLM+hEoao1+G+glhmIuGHBLE5+uTVqH4daEibTp1q5/2kyan2cYl2b6nKal4g0Ha2NSgZWPY5wKxJ/Evh9QP9M85c4zFEzc16QPBOkxyApp1uuO2zAI/nVpPD9lESUtIkHXAXiqTS6MHGV9zyoeLNIYFYlvJSOyWsgP8qfH4hjnKrDouotn+KRAtesJo8UYBjRUOMcKO9PS0eJdiyNnoTnn86vmj2Eovqzx6SfUrhSLfw/PHzy08oHP4dqZJpXiC64+wQIpHVpT+g28166dO2g8gnPOTzURslLenrWftbbIrkTPGpfCOvMEV3gjAyB5a5x9TUU/gW9fie9aUnuqhQP517NJYKclRkev+FU7jTEkQgDDfSpliHsNQieLD4bQMRvMkpU8FjjB+oqnd/Da0C8QKfqM5r2ldHVQ2V/HFVrjRwwPYZ44pe1mJxT0R4VP4JS3fMaBcdiKqSaNJAcFCV7EV7RfaCHYHaCR6Vi3OhAvwuPetlVbVri5TyS78PQXnEkPHTp2rNk8NXNuubK8cbeiS8jH4/416xc6BjJ25x3NZFxoI3khRux1A6VUMRUg/dZhVoU6qtONzzc3d/YSA3lgZo+cvA2P6Vah13T51UCXyJf7k3H611l5pMkC5Cb29+MVlahoFvcjbJCMHnO3FejTx7+2jw6mTYepdxVhunamdNZXtLnDOOWQ9CO2K6+x+JTrCIL63WdScmVSd1eZzeExAN1pM9u4z905HtxVQnVbB8vtuY15xjDGvUjXpVVaR5E8vxeFd6E7nuFtqVhqozazAtnlGGGFRX1mV3o+FDDaT/PivI9P8QwGVUaQwzHnDcY/GurtPFt7B+7bZNHjGCc4/GuetgqVT3qehdPNalJ+zxUSnBG2m6hc2bEl4XO0n0PT/PtXcaRqMeo6DHFcFZHiYo2R6dK891TVjd+J7fbbmPzYdpkcgc5GMn05/nXUeFZhP5sAAwwyOOp70qlOTopPdGeErwhjHyPSR1NpqU9nBtO67tFOfLbG9M9cGuitJLWTT0khLmHBk2kZZfXiuZELxgAk5resXDaKB1CA428A1lQqXpy5uh9VUj2Kl5qim0kMODvTAdug9PxrndX1DybJGlPnO2ECE4XOP5cVavMvENxwSQRj6+lcv4inMlxHEAMRk5A4OTxXJTk6s+U5cZVjRouXUqWdu1xIFClyxyMdOTXSx6UYECjg0eDtN86Np3Qhv4Rmuxj0ZnQOyhFPAZjiuvExk7RijiyujGMPbT3Zxc2nNtbcu4nuRWdNpBkUjZgE+lehT2VnZgLNco+/kCPnP+FV5LuwgI2WzNgY46fWuSNKUdWz2pVF0R50fD7yMBtIHfC5z+FOh8GXdwcpbSt9F6Cu9Op3HllbayjQ5++ELN6d+B/9eoJbjWrjKedOFILeWOBjuQPTjn6V1RiktdTJyVtUc7Z/Di+hjUSiO3BOczSAZ59a1IfCNjZusd1qNvAvGXQ+Zgfh1NULlHiY+bOm8H+/u/8A1VnzX4iyI2HXOVGKp3+zA5pYmhT1lNHSagmj2lvP9nupZ22HJ8rCgY+tecaLmYiU8bnJAJzxnitO91SSW0lUEHgkg8ZqjpHCjAGTjp6V4+IjLnvJH1OQ1I4hSnT2OrszgqAepyPpW1bEEBTWLYLkcnk9K3LaPMW4ZJz0P8643rufZKy0ZbjmPKkAnGOeazdSTI4rVaIMgIyD1+tZ0ymRCSeckbe/FcM97I3hK5zF9GWPGACKz8cc8itu9jXBJAPPIrNEGMnGKINLc7VT5tShPFn5VXcp61saB8m0BgGJ4H8hSQaS97c28KKXaQ8Bew7mvQdE8BLpEQluG8xy3/fJHtXo4ejzLmlojysdXjhY3e5Z8Oi/jeCdQ9vLCwkiljbDow9K1rtZ7/VJbm4LTXE+Gklk5LY45Pc1p6eV8v5RkYwKSZvm4GGxk59K9ihQhzc1tEfC4zGVK2rKr5hVWjIB7LnrWl4KtGm1G7lkXaJHyD77ef1qlFaiS7BPzKR8o9K7vwvp6QwKzRhWYZOKK1Tne+hw04NLmZt2kW0ooxkjpitSNN2FIwTxmobZAdvU49R2q8ibiDgCuLc2fkRFNo9BUezHHbNW5os4z+AprKIwOOnJrNtji9CtIu0dKjV2x1HH41LcOcHj2FU1bB44Fc8m72LWrHXL5i4GD0GajVniO4tlOMA9qdMcp83PtVa7kBiwSQMVk2kWty6k6+YoPSrCqqyFsj2FY8AwCx646/8A1quQu529sH86uDYNFy4bftwOM81n6pAZIDtGQOxq/u+TH8PU+tMypJQEYx3q730IOcvN0ItngbdkEuvTbSzXd3cOgVcKAeR2q9cWX+mbweNgXAHvmrVvErYyOOhFWo23ErMjtJZFtmPIbaR+lc40c8illOTjdz6fWulvAsaFUOM9Kqw2yywgE7g69uCD/KtlJGUldnE+I2u/7GL2LAXjlGRmOBjPIP4V0r3bWttbo2STGHI/un/OKqatpXnMBuymMYPQ/UVPq0UkViHkIdljAzjHQYFW02kyXoP07URLE3fJ7n8KrveN9vaJThk5bb3B6c1T0q2E+jR3EbsrSfMcc9eaZ/Z1xHclwCSQMn2/yaipGUdkVHU0Jb6QOyKMgcEE9Kbbp5ksRb7wO0UttpL+WW5BPUZpjiaGUbI2O09RxiuVJrVo36Gn5ojmADbgBjOelWTMFTgcn1rNFpLIfMwQCehq/wCUv2ZXO4SYxjPFZ8rWpSaRZS4T927ttVeKg1iRyIzGcbnA5+oqibgZCNnrjmpCcyEM2V3Aj2Aq076sxtqbCQAoTzgjqO1Z8MIimlYr3z8vGa0oSWgLL0PpTRtHBHOOvrXT6A3bRkKyKFJGFGOpqMXYEAJIbJ5wO1Tybdkm0c45rNChshR14xWbunqJK5tWrCRQc/L1FIluUlkffw2OKisg8UIU8Y45FSQmTfL5h3Kfu9sVog23GTR7vmzyeRVQZAPpmrMsgHHoKr5BHH51oTsQzEbiP1qjJ3KnI9fWrcgxmoJcMpJwPpXPO+xqiiV3/eHQ8Gi2kYz9AFHQ1JgAnNQrKd3Q9e1RHT1LsTXHzE9/aqIkLXOcAFfTirLSM4I24AqkbdjcISQARkVst0S9DtvDak6cjdt7cY961ZIS/Q5P5Vn+F8JpkS9OT8vUc9Oa2XQKenP0q6jdjJNGRdQvxnDA8c1PBBgKMfWrEyfMQcfhT7YDIJ6dBRSlfcTY8ROMBQNvfvUF1vicAYJJ6jitEAKMqfm9arTkbxnk5qppPYiLsLaJIRzgZ96mdcjninQlWX1+tSBQQcDFVGLtoJ7kaADA9akCYAHagIMngClLADB6Dvmqt3AMqRjoenSqU7eRC5zkDovr7Zq4NrjAIJFcz4tW4Elp9nkEcLkhz6HHANKTtEaVxlndbLu4d3Plso8tW/hIPNZHiFDqc0EXzBVbcWjPQjkc02FvNh2kgTbmUFhjJ7VWtXv4WYXNtHEQuN0L5z6Gs/e2B7k1pqEcDmBlkkGdrfL17nJ9KgS1istVa4tWzCFZfLX+f1qG8tXuLJ0JO/sV4rMtbO9huY2aRlweVHOR6E0lJp7FqNzT8WhL86bFEcyLGwdT35J/qK5PULw27hY3aAEbAUPAPoQP511l7i4Klo2WT1Hf/CuavIYIXx5DKjsOW5OfrWlKTbtYzcdSloOmmXUEM5aSaYkh3JwBXaWdrbyo1n5eLhjhlPGaqWqW0Vm824oQvyuFzzUK3H9nCG8MyzvG6qyDOTkgHP8AOutyv7pm1YguLOL7c+mx7lKxmTGc8eh/KqKaOyABkKsT90jkV0F08Y1aW94WSdCpPopOcVbTQrc2st/E0jThM5VyVKjr8v8AWqU7LclmEmnxQLE5XCn7pxUN9po1S4ieGcu8QKmM4Xdn1q6jL9qAm3tCydEHPPQivKfHF7rWm6pEtskskNxhTLD96JgeM+1UnKW415Hsul2H2eJVXAcDae/GPWmahotrHEro8gmLYx2P/wBao9CmuzoVrdTNglQsjgd8cnHvW7DPDewltvbGMYzx1rJqz1KbaOCmKW9y6zoHUdSV+U4qzaC21Wzdo7c4STaWXGPatPWdOjubVhv2722q5I4PQUaVp6aVaeQPuNgvtHVv85rVxSjdEuQmk28kBMaK54zkCtOyj2XJMgO3HAzjmpYI99m67vkzkdjj61GLiJGhiwThSAeuee5/xrjnFNmkZWVgvYYpInxz7ZqWCAwwRMmSpH3W9PrVGaeSW6KwQnyh3JyR+Hr71qzXH2cxogLgxZKA9Cfes1TlbUrmM68kaZoZI1+dZBnd2WmXylLRyPvdQaDLIyyMEyi+/NSXK7rfDKUyO9acgmzG8LQhZsMuZHyxwO/euxu7JUtwq538EfTvxWD4dieylZXAb5s9O2a60+XIwOOACQT29qipG1tBQmYQtZMqSpIJxkVWnspFvJFUDK/eBHNdPCqsgbGD14qhqUSSPvwWYnJIPP51la2xo5GGzMiYHzEjqOxpYndmKSRnpnd2NTLCwJPIU8gUoiVHD456cmk9dbCTJIcL/CB68VZSGC4YAEeYeAuMkjvVQkENzyPQVoafp6SMjq2W6jHGD9aqPcHpuRSaUnkkMgz71kIhl4A2YJGCMdK6y6gkMDD+IHOc9axI4l8xs4Ht70uZt2YJKxRhEcSbJ1VsZwT69ualFtBNbpugUq7EAHse5qWW3R3DkkY7CpePLwrED2rNzaejNIrTU5+fQ9NuRsa3Uk/xFR/Ksa9+Fuj3zktawSqerEc11Uyho+Fx+lVo1dPM8tshxgMp6e4raM6i1uTKz2POL/4EaTNJujha2dDw0DlGH4is+b4aa/o5J0nxJqdmRyAZi6/ka9cjndOJZC/fB7U4Sl2GGZj2reOJkZ8qPFhqHxE0aVAmq214y8j7VZqSfqajuPiP4shEY1Pw5Z3IifeZbR2VnPf5cYFetazYpcP5gVRIhB6fnUS6c95ybEFWGA4xg+9dEcTdak+zW9jz63+OUSpHFc+HdVgVeo+SVR+IxiunsfjZ4OvIwj38lhcbcGO+tnVRx6jP54q6/hiKa7CNbruxnbtxx+HFTP8ADmyuYWMltH7cZyK39okr3MvZp6GNaarol9Yaotnq1hM7keWouFBcY9GwT+NQaNoiXuktsYLMkYEixSKxX8iat3fwR0XUIRM9kjMRwwPNYFz8FDagyafd3Ni/ZoZCKuFfuDp9mb0Ogu2lGEXLFty7QOR7sKh8QeCJJ43T7KkoMfzqcNkVz7aB8Q9EKiy8RzS2+OY7iJXUHPFRP4k+INiuySCwv0x8yeSUZvxBrdVl0I5J7h4b8PtaiS1ZHihRztSMlMD8K1LNdSsdRKRaneQxHGFZ9yqfYHIrOtfiTd6bMJdV8NXORgFbRw2PwPX86vaf8ZPBz3zS36X+lFyAyz22Vb9eKfPFu5Xvov6n4z17TGHl38d4gkwFu4A2R3BIx+dOj+LRj2rqGgCWTAxJYSkD8Vb8OhpJvEPg3XyI7DWbLczbgrMU28981b/4Qzz7y3e2khvLTaWk+zzK+70xjn/9VX7hUa04jpPibplxB5N/b31jGMHeIRJ34xtOfwq5b/Evw7EyMNYltc93ifnnrtI4HTvUWp+A5/tLqtu43IPLIU4z6VXm+H7wz24uLZkDL1ZcEGlyrua/WZHSx+KtGv1Miaxpdz3DGQQv9QpNXIbuCdA0dzCyeqTI36A1wNz8LLe5M4ks1PXbI6Kef55/CueX4YLZq7TWLwrv2B1Yrn8AetHL2ZccT3PZprWRoy8jRyRr1CnkH6darJdHYQHfYeQuSV/KvFGsNc8O3LHS9Uv7RFHEW/euc9w2au6f8WvFME4j1C0tNQi+7vIML5+g4pWklc3WIi9z1S7tEmR9sFqxz1CYL/XHasNfCGj3ab59Ggt5ec+SWUj3yp61WtPiZaXUYFzot1C2cFoJA2P/AK1aVv468OuypJrDWEvVEvIdnP1yRT5pLc1jUhJaEH/CEW1yCkPiDWdLVCCsME/mIPwOD+tTRWXjDRjH/ZHjSO4YciHUrfy/w3rmt2DWre/ICX+nXuRwy3Uan2PWnxmJxiUFQONyjK/nRz31aFywkX9P+KPxc8OWYmkgtdYhXta3RfA9ec8Vt6L+1r4i+7qHha7LLw22EuM/UY/SuLibyLxhC7wKoBSWN8Z9eKtfbbuVw0shmdcAO6gP9CRTvHsJ0ItaHp+j/tkeHprk22qWc1hOpwyurIV+oIP866tv2jfCN7JZG2vUkAk3S5kQFFwRkDdluvYV4MuryrLmVPNyMBZ4llU59c5rH1Lw54e1uTfPo9lHIR0tE8o/WklFmbwx9naR468P68oNjq1tNnoC+0/kcGtyOVJVyjq49VORXwXD4A0+3IfTLq90iY9JLWZhn8Tnj8K1rSPxZo+DaeM7rzAOEuIlcEe5U5ocV0Zi6D6M+4aK+ONP+K3xW0tgq3mn6qnO0CVlY49nGK2rH9qDx7pEqrrPhBpoiceZBiT/ANAxT5H0M/ZTPq2ivni0/bC0iDauraJe2DnjLRso/wDQT/Ou10T9pDwTrYUDUDbSN/DMAP6/0qLMhwkt0epUVgWfjvw/fqrQ6rbsG6Fm2/zrYtr23vBmC4jnA7xuG/lSIJ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zte1M6RpVxdInmyIvyJnG5jwKNwCW+aZpEikSAhvLVpTyzZ5AFWrdmcA7iccMrYyD+FeP8Ah/xJrGva/p2nT6ZKXsrtp7mVTt2DPII7nPv0r122CCaRlDq0gDFWGMdqqUXF2ZMZcxOkgkBI7HBB7U+q00GJPPjyJAOQP4h6VJbTrcwLIn3WFSUS0UUUAFFFFABRRRQAUUUUAFFFFABRRRQAUUUUAFFFFABRRRQAUUUUAFFFFABRRRQAUUUUAFFFFABRRRQAUUUUAFFFFABRRRQAUUUUAFFFFABRRRQAUUUUAFFFFABRRRQAUUUUAFFFFABRRRQAUUUUAFFFFAH8/Y3SHbmnsxA65x1xUKttXrlgADTgmxQRnnpk15u51LyJTgbQM00jqMnn+VKduMnIbpgUYYDPJweTUtN9QaHqreXlcDIyD60gLknJBI/Co2JReuMnnPagSnb8vJ9Qc1VmDaZIBg5Zs9wM9KeHOPvFgfWo2UleAB60gB2hl+7296Bu5MkzI2ASPocVJ9tlDcSMT1HzdKrKflI6t0pOWOfXg01zBYvrq10ucScAetTJrtwCBvB+tZQbY2MYH0pX5XnB/wBnGc1Km1uhWXU2R4glzsGCe/NaVjqZu8jnceuK5ZM9enqOtb+hxF5UbgjIOOlaQlcS10R6L4CtWl1O1KgEeapGfTPJr7J+2OLLTolGwLCqkEdRjg5r5R8AWaf2jbfeyW4XbkckZ/SvqydmaS1ST7yQRjIORgKMYrvnK9Mco8qMbUF2aiygkB+MdcUyWNRDjngdhU2oqq3bMqnnuR/WoJGYKXGDjB54yK+Ya5pM1Wxq2BWGIKGCnsDyTTtQgZ4JFB5YdfQ1BZSLcOiR/MWHyt05q06yRvljvxgZNVNJdBWuZ9jasDzjANbFum3PG5SMe9Nt4uSccVbiiCjjHPvWMk/kaRaSFwqxk+g6CoJSA5xnkDj0oupcnaBiocsD7Y/WsLroWtSTzNi8kAetP8zco9hioGk+XD42ninI+wcdKpeQ7IVmEYOM/nXM+Kg0li2MqCODXSOBnd3NYetxeZbMDwME8etYyu2iZL3Tx7wja7vE0QkIJe+Xf3+XIFfVGpwR2z+VMdpjG0uT+R/z6V8yeC0X/hZVlAQDm7OFxgYAUkn8a+pNXt/MugTlTnLZ/Wvs3ZYeLPMbujlbfyppMRXFtKST8sc6EnnrjOa24rQeQA+UzwQwxXwPr+s3U3jPxHC80kaW2oSRw+W5Uqoxj+daNj4t1u0AEGu6jFtPVZQf5g1zwcJxuXFSa0Z9yadpcTmcuowr4Ge4wKtyaNbkYWMKO5HSvjvR/jf460FgbTxC86D/AJZXkSyJ+gGPriulsf2pPGKOv26w0rUV9maIj8QK05YNbCfOj6Wm8PwsmcfTB5qNdAjBOMke5rwux/axuIW233hNJlPe2u+R/wB9V0OnftZeFJnUXumavZ8csse/H44pexpvoL2lRdD1N9AOMK4U/wC0KhPh+UqDlTjrtGM/hXH2n7S3w9vJUQ64bXccH7VCQV+tdjo/xF8J64Ctl4j06Zm5AE20kfjioeFpy6FKvLqZ8miToWxAWyfvKapTabIkhzDJxnI2nrXeW81vdLugubefnpFKrEflT5VcRjdE20ZxuU4/z71m8HBo0WJfY82mtxHFk/KP9oYqBtj/ADA7icAEdMV6QkcBBGxT9Rn9KqzaTaTkjylXPZOM1g8Ct0zRV0eemBTgnv8ArTHtQ3QZHp6V2kvh63AKhAq/7I71Tk8NpziQrn07Vk8DPdD9vE4ybTsrx371k3Oj5BIBwD37138vhi5CnZMjAnOGGMVA3hm8X7qK/HoazeEqJaI0VWLW55zNpHy8jH1rOuNFyTxj2Ir0WfQ7mIENayNj+6AcetZ93pwU/Mj9MgFDmuZ0qkdbF80Tzi70Hd/CN2Ky7rw+G6rn09q9Om01F3ByAe9ZzadDOp2spA7LTSmLToeUXXhwK+4DnB4rCvdJaMtuGFzwa9gutFDFjgYxWBfaKuTx37irSd7kuz3PItR8PWd3tDxqhbjeKowaRfaYx8grPbKThD1+or0nUdCC5ITHBxxWLc2Bj5GRyORzXXSxE6ekWcdbC066tJHMxTCUKdvz91Iwymuj8J3t1p98kluEaYnAEoypJGMHg4FY2o2mJFuIRiRT16ZFTafd7cXEalQrDcAfutnpivfoYiNWFmfC4rAvBV4zj8Nz1Wa/guvknt30++YgLEq7onPchuwrQjjuoNCMX7uNUkZsZJzntXGWfxHgEkcl5ZtbGJuXibeD2JKnv3rq38W6RdRSPaalbPCybi7nbg46YPf0qGqdnyn18ZzcUmczrOrpp8QlucIu0upT5sY9hzXFi/8A7RuTK0mZZZC20DqCeMe3Nbus6rDeWrrBJuluG2BVTqv1rnAPs12m9f3inpjkYpYelCMuZI+ezetyqMJbHqXh6xntNPjQ3KW4xt6YP59KsXmo6HZ8X2pZkU8xBj1+g7159L4pvjbiFXSKP+/jJx06ms/7WgjXDs7EktWlRK93oiY5jLlVPDwuegXHjbRbditvpsl03/PR3AXHoRWfJ4/uJJt1tawWw6ZALfof8a4pZXlHyReX3OM5OakS2nkIAJDHk9wK5JVaEPM1WHzLE6uXKb934x1O6cl7yTHUD+7WVLqlxd5865aXvncQaI9FlfcdxJbkkjr7fStC30KRmzgkDtisHjIrSKNo5HUnrVqszo03ABF46ccVOto5yRwenBrobXQ2/iXg1qxeHMqMr0PBrmnjKj2O+jkmGg9U36nnWrCSO3jR3bDNjB6CpdJi2qMj9MYrS+IluLGbT7Vlw7sz/p0NUtNzgHn05ryvaOq25M/Q8qowo0uWCsjoLAZwGx7ZrpLJcIAMmuaskwy5xk89eldHY5VAMgVm04nvWLbYAGAc46VR1GJ4kWQAlT94DtWlGAPm6+lF4u20Y4zGflLEevauGo1ua09DkZlWSNivIx3PaqFxcQw2nmI4Lj+DuR60zxBqX9gyOs+0REfKc/pXKWupSX93nkI3T1xSp2qM9SDT2PWPh0ga8R/vtuAVs9Pxr0G/1y1ttUmgkmEcu87YpVIyOnB6Zz7+leefD3Ec8cfQA9x71v8AiuCc6/qCqA1uW3IuMnB5617WHrOnKzWh83ntPnpK2506kqrNGhSJjzt+7mrdjYme4DuDkjG4+leY22m6lYlp7K4mQ/8APHcdh/D/AAr07wvC+n2pWVy7SMJGY9j7e3NevOvDktHQ+AVKSd5nRWelIinKrx0FdFp1sIYVAyAKy4ZlYIc4OPzrZsm3LivKkro6E1sakHzJ8pP41bjj3KDkiqsMnlLyM/jVlZsfT3p02loQ/IfMThT6VEGyM84FLJJuAGOaQsNuO9ZSte41oVZyZf8Ad6Zqm7GIkYGB61aVNrSHdncenpVeaLLhev8ASsnJlxIGKyEk9Rz06iq8gYxc4yPSryQkI645z+dReX8u0jgUmrrUfUq22QOVJ9q1bfmJSRt781Xt12sxI461dVuMY60aJDdyGabZE2/jvkUy22yhm+8pHBB/WpLnlTxx7UllCFQ9snNKO4rkbcv0GcAZ9aICQ5Xb74NW2gC5Pfpmo44sP7kcmtb26E2uUNQBk34I3AbiOnFU7K+SUsgJBXqDxitTUYEjjeT7xK8+uPSsuC2US5C4J/Sri0S02RTTobnYwwCM5o1xfN0tEyrDaQMHkipZLD/SOWOGP1xU+pwIbQrgYI5x3qk0xOL6HN+FX82zMK/dgfy8f3faulMCcjGSayPDVisC3JU5R5SysTnjAH9K31Xb97nFdU7aGa0QR226LjioZrcbQCATmrUZJ71FLueRdzkDsK57Iq76EiQLGvOPoaiJ3IyNgqpPIHOKnGI+3JHBPaokixPJx8pwc1nyprQu5iXUIFwD264qK2w964cADgDHBxWtcWe+5yeMjFUEt/8AS2YHr6Vzxg09C07mqkwhiQAng42+vvUpkErEgY2nBHSq81riNNgO/qSTnj2FQtFLG4ckknrmujVbiaTJp5tm7JwcVWsxvYHpUU8pYOHyfc1PpCD5s9ulYxfMx2sjWiTYvsfXmo3lxIRxgdvWpcAICpwvvUMi72II6c5rpWxnrJlV33MwNRsSBxkj2pZso7HkDFRFsjjnI5qrWQWI5DwRVG4m/hxx61ccYBxn8eapzDK89aykupUSnPKUjbJA54NLp7EwqzMCSM4FU9UDPCQMnHUiqtt4hs7C1DXNxGm04ILDP5Vyp2kadDoNw/D1rJ1PV7XT9z3E8cUa8kue1chr3xLDEw2KqiA/68tzn2FcTe3DavMZb6drot2kOV/KuqEW3cxk3se16D8ZfCNvEsc2spFhsbmjbBHsRXY2XxD8MaioNtr+nyA9AZgrH8Dg18xqttH8qxImOwHSopLWzLF2gjYnGWKCuiVNS6maufWLXsdzkwukw4G6Jw4/HB4/Gp7ZZYYgxRth5yRXyKLWKHDRboSDkGKQrj8Aa1LPxT4g0pwbTxBqAH9x5Ayj8CKx9i1qncu7tY+s47hWAwRn3NQTbXcYPJ5r52sfjN4vsmxLfW1+g6fa4AxA+oxW1Z/tB30AxeaDb3WerwTmNj9B0H0qnCT3J+R7zBHtXAO7vtNTBsN9K8f079oTRjhb3TdStDjO8bZVH5V0enfGnwhfuEOtJbHHIuY2jobs7WJbO+3ZY4x71FcPlccbvWsvTvFejakSbXWLCcHqVuF/lmtU7LpMowmB6mM7v1FXzcysHMiFdxJGNwqOa1FzmKVQcHBU81dgt2gkBdDgjAzxmoQ2ZiTxjpVxilHVhzamXdeHbdGMmGdhyPmwMfSs17O4kbaACoP6V1Lksp6HtgVTlhKPx+lEoc2oc3c5S48O3xfcjJtPG0nANKumTBf3wXcvB2HNdNeLGkfzk+2D0NZgyCWzk/SkuXZh5o43Wr64tp2hij+fbngZyPXFZt3by/8ACOSyTKXuRcKwBHIXHP4DAr0h7iEQP5lsjyDplAM1geML6CDRftFuo8yNgWG0DPrxWqjTgrrclyvokcxosgMSurnaDhgDkMMdMVoPPAYpVLAP1QAdR3zVnRL+w17SlvSihM7Achdr46EVXuLS0JMalEcjp6fhWMpe9casiKK5gkmQT/6sjAZVyc+orTtLyySN7LJ3bd6kDrk/lXK3drNZyrHHIH3Htnip9Btrtb6WaRdxRh5Y9R3zW6aa3BrqdH/ZLSITyd33W9qoaho63sK2jWw458zbjOD0NacGteVJIhXC55yeA3t6Vpm9jdgSoAC5yKPaJbGaRmI0dlpgszuw/B+XgelPiMEUMSM4TAAB9frWlNbxXCDPQjqKytR0mAoOW3LwGJIOD1//AF1PNc03KN6BcSmNdrp/c9aetvsAYqwjBAIzk1QuNLkjjQLIz4cHrzij7bc6dqEUMyhoC4IJ5I7FW/p/nNc7asg5TUlmEUGwbmOc81g28stvJJc/KEQkD95lh3Py1ra3JGupT+WSYj0GMYPcEVkz2CS2yywImWbDsB82PQ/rUJ8vUi12ar3MV+nmMfnOSCp2kfjU1ldLJaGT94HVdpLHlfY1lWSKYWVo2T0+tS2kuyR1yyo7cjqDRzu9gd7ktxYylRJFNJG5H8B+8PcVBe3Ej24MhwVwTjv7irJuHw3DAg8BuOfrUbiJbyJpQ0lq0RJwMEP3xXRFJ7id7DtPMzR+ZEfMIwcNxkd66UWtve7Gt7xk3DLxyt86n29q43QZZrN7zzDuSZzsTsg6Aj3rU091TcZUWTPGWHJHYE+lRUgnsNHUZjtbNy8skjBsK0a5/HisvD3EwBLfZipfzVPJPYfSptE1GBbeeKRdkjPmMHlf/rU+9l8siJgBuyeO1Yxiuo2+gWWkRyKhmmkDHGdnaln0qeHIhKuvq4wTUlrclQu87Rwo56+lPn1UWjcq0n+yOtU0uw033Mk6bdxTbymDjnBzn2p1heNbMVVS20/MOuPwq1N4kEBJaJ0Urk9Mr/8AXrLfVxHdLNFK8KsOWAx9DmsuRSeiGpG8+qb7dpNjBuo96ySSHLbTtPOfWtO11COBnLhGiZcmMjgHuQPekS8s7xyqRqN33WHHFT7ND5rGYxReAOMZwTUZfdIcAbcYxV+/02GMJtkYMRyG6H6d6zLDT7ht4d+ASRgZ4oVLsPmTepILctCRkHPUCoEt3juFxwCetakVheW4Z8RSovzDaCcr9KzJ765tZmuPIzDGwJj6sRVculmDaWpXu7CW1vnDsCmARzTLWBy4lDZAJxk0ahqq6vKjJmMsc7elWLWMw25dk2Lu+mfeseSSV0UpJkV0hRg7rvU9VFRaK8kFxNbOSyKwKA91IqO51RCXUyAAcEUyPVomuolQgsQR05496lQZN0dN50NuDuTn3HSkOqRyRKMABRgY7iqbu0ql2O7Iz9Ky/tMZiDQHcqthhWb5+5ouU6KHVraJSpbaOxAzVm0S2liJU4HXPWuemtkaAFh24A/wqK3b90PKkKIR/CetNJ9w0ua2qmG12AIHkyCo9Pf9axZYVuWH7tV5yQOmKdfPJLMjsctsAHeljmPAcbeAM44ptzWwtLlbXdDt72OzEUKKY5CZRj2P/wBaud1Hw9atlXtEkUgYKqPXnP8AOusceXJuOSSPl570txErR8ndxn6VXtZrRsrlW551rvwq0PUbJiFEsjH5QEwPz64rhNQ+Ck+nO82n3VzasM4ME7LjjpnPSvcWgIwyjIPpVC+ZTqdtbQ5maQDI7D1BrVYupHRmUoq12eKWt18QdAkMdp4r1RkQYxPL5gHpgkV02l/FL4paYqC4msNXQHlbmDBYe5XBrU8RTyabPeNA8TvvKCNl5Jzg8VseHoLmfRFa4iX7R5pznqqjtj8f0713uvaHM0YKF3axiN+0P4i01zBqng+OQOM77VyCB7A1Z039oXw/gx61pN/pqNyJWj3hT7jNbVz4dgvstLuDLyoAzzVZfDljIGSaPlf9gA1ksZFdTRUF0K0vxT8K38u+y1OwucxlQs2YnPB7MB/OspBbXNtEYIGkcHJkjbeCPwrRv/hrolzIFmghAI3bzGGH/wCuucvPg9o0MjS2kr28jZAe1dojwfbFdEcXAXsbdTtrSTRLbTQ8qyPKjgNHtwSx4/IfnXOeKfDtleeIUgguTHD9lLsZUwm7g9OuOT/9astPhjrmmxb7LWb5EPIDyh+ex5FZ9/ovjQMxuL+PUgRy00Xz49Mgj+VbqunsyfZyR1ifBO6u7aGVFsLslQ26IruI/A5pb3wBrGngfZ5tSheMZCiVsD8PSuUj8YeJdHgSK48PRSRxgATW0rCUj6ZxWnZfHtNMKm80zVbXaNpLQ+YMe+K6Y1E1qjG1SJY0vVvGs1lLPbXkl9bwSbGE0QbY2cdcA9q7LwreeINTgke++zh1cKAEKHB6+uSK4jwl8WPCy6Xc26aklpM7+Z/pCuivyeckda9B8P8AjrSNVXZb6vazsrjaI5QefXnHrT54di1UqJ7jNP8AGD3NpqE1xpVwGsLo2sq2h8w5HVtpwf1pr/E3wh5xhk1MwuR/qrq2dSOeh/8ArVseFpY1tvGsttPNHcyXDSL8gDAsgBIHPAP6CvNrHwnO8otpvIurcK7q25d27rnFTaL2ZosVPqehafrlhfvJLpuv2jIVx9nhnUHg9QDzWl5oEJY20Hz9Jg5R/qOefy7mvOYvDQnsQkun2/mRSricwfMV9N3eq/2I2GsPFAxtgszb0jc7SCOw/Kq5bbM6I4ruj1Fb0hhuMgIHy7vmXjtnrVi21QxnIky38SE9RiuFmv720iYRX9ysSRbjG2GBP4g8Viw+MtaaQhktrnachGj2Z+pWoNVXgz1oao02A5EmBjbJyB9M1XurSy1WHFzpdteoOC0kIZkH1HP615SvxSu7S42XOlJIHcIggnPU+zD+orfsviFYz3Sx3en31rOvG6NCfzIJFLXsae1g9Dfi8L6OpcJay2pI5NncvEQfpkj8MUtjpGqaVPu0vxVqtsvVUuESbb7Z44/CoLLxxo18xSLV4RKDjydQHl4PpkcfrWxDcTSok0dukkWOHtpBIp98gmnz23RVoSRatPHvxR0e6At9cstQtvV3ZGP1XpW+v7RHxL0qQJceGotQjBA82KRcMPYYBrlfMjnPzNtbgY5GaDLLASiPKq5zuDZU+2avmjvYn2MGj0bTv2uLu3dk1rwff25TO9ooXwuOpJw1dXon7WHgXVUBmuZrJz2lTAH4nB/SvHrfXbq0j+98vdVPf1xTr69h1dQt5ZWlwMdLmFWz6c4zUXi3sZPDH07pnxR8LatAkttrVs6sMjLYNb9pqdnqGfst3BcY6+TIHx+Rr4pfwN4YnAk/s6SwnP3mspyik+oX/wCuKr23hF9MnMuneKdUtmP8EpV1/Af/AF6dl3M/q77n3TRXx1YeOPiDoI22mvx30CkcXEbJ9ORn+VbkH7Q/jywZUl0mC+UH70Mi/qCAf1pWZm6E+h9U0V852f7W4s2xrfhu7tVHWSONtg/HDV2+h/tK+B9bRD/aS2zN0EpC/wA8H9KLMzdOa3R6pmlrnrHx/wCHtSRWg1e2YH1fH862YL+2uwPIuYpgef3bhs/lSMyxRTEkV87WDYODg5ptxPFaxNNNKsMSj5nkYKo+pNAEtFed+Kvjt4P8KWN3Lc61bNPCrFIVJO8jsCM+leQ+H/2vb3UbmS0uNHjaS4Um0khJAB6AN156YFS5Jbk8yTtc+oqKzPDt3eX2iWc+oQfZr2SMGWIjG0/Tt9K06ooKKKKACiiigAooooAKKKKACiiigAooooAKKKKACis3WPEel6BEX1C/gtABnEjgMR7Dqa898QftB6DpaMbKKW/xn94SIoz7gnr+VBSi5bI9Uqjqes2Gixebf3kFpHgnM0gXOOuM9a+UPF/7Uus6o81tpl5BZheo09DK/wCfUfnXjvi3xpqN7KTe3MtxPOp3m5fc35U0jqjhpPfQ+6/Cnxf8K+NtcuNK0bU0vLuBSzBeAwHXGeT+XY+ldn+Ffl3pHie/8La9Za7pUrxahZuHXa2Ny8ZU+2B+gr9Fvhb8RdO+KHgyw13T5UcTRjzo14McmOVI7U5Kz0M61L2Z19FFFSc4UUUUAFFFFABRRRQAUUUUAFFFFABRRRQAUUUUAFFFFABRRRQAUUUUAFFFFABRRRQAUUUUAFFFFABRRRQAUUUUAFFFFABRRRQAUUUUAFFFFABRRRQAUUUUAFFFFABRRRQAUUUUAFFFFABRRRQAUUUUAFFFFABRRRQAUUUUAFFFFABRRRQAUUUUAFFFFABRRRQAUUUUAFFFFABRRRQAUUUUAFFFFABRRRQAUUUUAFFFFABRRRQAUUUUAFFFFABRRRQAUUUUANJwOfpXPX9wU1mwtIoy9rC480ld2HYfLkn65roiM1zcNvLdLPeW9yiicjzR3Qq2VwR37YpgWbLw7Fp+oXckCLFDct5khQ/M7eh9up/GthYlV2YD5mxk09WDKCOQaWkAhIBAzzUHleTK0ikKjcuM4GfWnzxCaPaxK9MMvBB9qqm8dbiaNoHlhQD51APOOQRQBfoqja3caz/ZS2CVDxbv419vpV6gAooooAKKKKACiiigAooooAKKKKACiiigAooooAKKKKACiiigAooooAKKKKACiiigAooooAKKKKACiiigAooooAKKKKACiiigAooooAKKKKACiiigAooooAKKKKACiiigAooooAKKKKACiiigAooooA/n428cdc9PalbKEkHgc/WmD720jk88VKBxnHQ/rXlq6ZuvIUE8sedwyFpHcsMtkj2OM0g+XqOPWlZtrABc027lPXUa+E4GeuMMaeuMZBGPakAGSMZAPLYz/wDqpAAORgD0pPTYVu44DCZPIA6g9aVnAPBwB0BPSmuDnrx0+lI+Cfu4Xj8TT3H6McQw5BBP+c0pO4kAnB680wkg+h6c0KuCxHX16VOt9RqyY8n+Hrkc04N/DnHGeKiGWPOafuG73Haj1G7smiyXx0PUZrp/DsRkm46cYrlosswXHOOtdt4OiUscjIOBgcc966YK2qGtNj2D4fwN/aVrkEDcDn8RX0pOp+144KqoUMvPAAr5+8AwBby1OTw6cDvlgK+jZo8O2OuBnjHOOa3k/cJqPRGXOglnbIyfQ1DJZQlSHUMncdc1ZKfvnZh0PWmMCOrnn8q+bqNwZstkSWmmwRFXQbAfmxmr00K4OBk+tRWzny1LdfSp5HBVjwDjj603LQ026DbfAQ+oPNIJgp5fABzkjP4VXtnZ4ck8nNSxxbcYzjpk1N1uiWJcMDMzKeOo9qQKxydpPAxiiRcN6DNSK/lrg9q5W0aLRWRHs3HJyMHrQB8238qeSHOR0pNvP4dKW60Ghj4PasvVF3QnkqQOMVquBgAdTxz2rLv1PlPkjOOlQr3VyZbWPLfA0Iufi9awlSp+0j5fUYGSD+HNfU+oEDUpCcSfMT7Htivm34fRCb4s2gGAVuyAe4O0Z/Q19F6oSlxcDJV/m+Yfwn1r7Kq/9kj6HlPqfmHqniqOLxp4u81GYrqsq7weuKsQ+LLMgLJIE5A5rgr+XzvFXip2PJ1ec4/HrTVk5yOD3rkw0E6SYQk0j02HxDbSNhZgV6DFWV1KJsHzFHpzXlasQeDtz3Bpy3Dw4KsAST3/AKV0qnbVs0UmesrdcDng9Ce9OW4YAjdj+leUw6tdIcJM24dyavReKL2MMGnYgjncc0ODeqY+ZnpAkZmAypH9aie0gkkDyRqzeuK4QeMbpCCAJDjjceDVy28asQAyD160kqiV0yrrZna2jSWL7re6ubVh0MM7r+mcV0Nl8R/Fujt/ofizVogB/q3n3j8iK81i8b2nSUSA+qLnFW4fFtjM4xI2cHgr19TS5qiWwWp2PXtP/aB+IOnDB1mG9B/hvLcNn6Ec10Gn/tU+LrJlNzpumajzyBuix9Md68Li1+zkJHnrj3OMVZW/gxlJQef72aanKwlGDPo2w/a+jOBqHhOVGJ/1lpc5I/AjFdBp37VHgq6XF0mrac57SWZYfmK+VhcoykhwT/eHNO3K/IPPTBNaqbSuS6cXsfY+m/HfwJqeDF4lggJ/guFMbA/Q11Gm+MtF1Xmz1vTbtf7y3Sj9CRXwWxTBJG4ZwQVpq2tsCSIUTuTGu0/pTU13F7Kz0P0Pib7SAybJlP8AzzcN/I0ySNSzK0R9cMtfAFrf3mnkfZtRvYfTZdOMfrW3a/EjxfpgMdn4p1GNO6yuJFI9Oe340pTV7EuEkfbUtlazDcYU54LY/SqtxoGn3Q2tbRY6HqM/rXybpX7QPxBsAN+uwXKKOktkjZHua6LT/wBqLxLAcXmj6Xerjl0Z0Jp3i9xONToe/T+A9Pl5VJI2PGUc4/756Vj33w3gbdsnYnsXX+ma86079raGIEXvhafC94rkED6Z5zXQ2X7U/gi8TF5Fqelydt8HmA/iMVDhB9B881oLqvwwuipEU8ZU8EMvf65rjtY+G+qWqu4tkkA5PluDkfzr0O2+OPgPUWUQeJreN+cpdRtGR/Otm28SaFq0Za01zTLgsPurOBkfjgVnKhTeqRftGtz55ufC80DoxgZPQkZrkNV0GXR74XOxxazfu3UDAD/wnP6e9fUWoaJFqDMwKzpgZ8lg4H5Vl6n4Ns9S0m6tJk+SZCqsRyrfwtz6UoU1B8yZz1oxrx5JI+bH0uQyM24NnqN3b0IrLvLKWGQBVQ7T3HT8a+mE8H6dFpttDd2kN1NFHsLOnDe/Y1yup/D/AEm/u4ongEKFs7kOAP8AGk4tSumbQajBRPKf7Kn/ALLtry0aRp4mzJbgcqBzuBHp3FQRyyTlpCpfk5KsCfrXotxpy+FbS5urPc7RttLyZ5yDx9MZrFsPC/8AajGW2hijkc7/ACmyuc91P+etddKo43seHj8GsZUijEXTnmgKrzHIOeeoq7p/hsrEg2fLjAIFegaT8OJ5rVWUA7T/AKvd0Petu38FXluAptC/b5WHH1rzq3tZSuz28JhaOFioxR5/aeGu+MgdQa17bwxvGCuR6YruovC8yfet3jIPVhwfpVmDToEYxsVDp97nkVxS5trHoprocdbeGQiYIXr16VrW+gBeAvI6Yrq4bGJvulWPfnNW4rND1x6ZFcrk4s0XkczFoIAztxmrcekqq5wT9a3za55AOB6UpiG5MqSMjg9/as6k3ytlJXPnL4wOknxEitgcLZ2gxjplj/8AWqlYEBQOWPFVvHl0Lr4o+IpQ29YZvs4z/s+341b08MqYwOffNc9FNwuz6rBxSpo1raUDngkdq3LO7gCfOcMOhNYCL8vHX+dZt7dmC4AaTYD/ABN0FXJra56DXY66+vJFiLwZ44JFUYPEk93by2RAaQAuADyMDP8ASvOLrxteG8bTbGVnZztZ1PCj+tdZ4RtJLOC5llzJN9mcMzcdRjI/PpWaw7+Jm8U3Fs821vWbrWdduVuJWlWEhVDHpxW5oQGVKj7vrxXMiDGv6ivJ/e5zj2HFdjosIO1e+Oa6nBU4rlO3CL3LnqPgzIki4wD1zXqFxpn2vEzfMSoyeueK8u8KKRNGScYxgH2r2KxkIt4XAGSM8dqz5mmmeZnEb0dDLt9IUSqBGTyOfatmO0DXCIP9WBghhT43xOpQYIOR7VZXDXG8kD6tiulTvqz8+ku5ftoQsYAGe2Patm0AUDisGC4EWSrAgnOVbIrYsrjzoiTjj0/wolJ20FFGssgXHzA/T1qYSjIPbpWbvx179Oaf5mMHOaxUyuW5ovP8vYj2FRh+PT+tQrNlD7U6NxuXIIJpuV3cTjYk8oE7h1700Rck8/j3qVXyuO1QmX5iC3P9KabTGhpfD4X7vUgigRl2HXPpUKwDzmkB5OAanLCMjGfrVvUQLGATnORQHPHBAB6HmnKwdSOfw4qIlgXU545z7Vl5A1cdIuMY79qlT7nPQcVTnn+ZVHJqxGfkwcrxTV9wsNS63TTR4yVxgmpxIEPPPoKzolJkL9D7HqKmmfeh2t0FaS2IuuhDqd0pVYzjc3bNRWh8xsHjHSsvUNTZLhEkC55wAOa0NOkVokPsOtWo6XZN9dS1IQ9w4Y5IbGelN1CJWt/LHUD8arJdh70g4LdTWg5DxknvTirWB6rQzPDlqYbBifmHmMoJ/wB70rT2AdeabZRIE5Bx1wPWrSxDcRj8TWs530GlpaxXUBX5+XPSopwY3G0jB44FaPkArzyRVKaJg+70BqE7Mz9BRjvg57U4YC8ce1QRuXJOw4Bxn3qdxkAkYOOtXay0KSKs8g6DqKjjQBxgck/pUjqZcjApg3bhxyKlBdGhIVABA4Pb0qtKo3AqRk0GY/KPTrmkYeZIoyORn04FS29hqzKslouw49hz1otlWBgV4HTkd6mLnaRnGD3FNUZ4xj0PrUJWdy9lqXQ25aN23tmogSIxk807dkE54PQitdkRexWuxvDD1Oaq7NvrmrbtiTAyOe9MlXp7009CSlL0PX1rPunGzGeSenetN48c96oXUWR8p60O7VgT7HMa9M8UQK5HrXhHi611FtTllhvJRE/RM42n1r6A1S1adGUjPHFcBrPh0OzNtOT04rlfuyNE0zxsi8imz5kgJ7Z4qwt9eJ/y1YDPQCutvPD/AJbnOSff1rLn0raCcHJ7Ad66bve5bUXsZKa5do21sMvYj+tTL4lkx93OODUkumlcjZuPftVSWxKemCMYxVcz2Bcpdi8Sg535VQewyfwq2viCKQKd2wnOQawmsSoHbHaq0lpk4Ax9OlNT5ROKbOtTVocZ8wH2zUg1FCPvqC3A55rjRCyJj09BimnckfySMp6Fu9X7S+wuRt7ndfbkDDoPxpGuI5BsZVK5zgjg1w4vLiJR+9Jx1yM1ZXVbjHJD8cA96qMr9SeRnWGC0LZ8iNSf4lXFWra+uLFibW+urY9vJnYYP0zXFR67Ih2tGeucKelXU1xNuG3Amm2tjNx7noFh8RPFNh8sPiO/Vc/KHcN/MV0Fp8c/GlqAr3tlfejXMA3Y+oryVdciOFL7Wz1HJqwmsRyfx5b61MbMnlS6HuEX7SesKFW98PWVwAMF7OUx5/OtmL9pDSWjX7X4dvrcnnMEglx+P/1q+fBqK4BDjHcZqRLsBflfBz3puKQuXofRT/GXwlrSCA6tNphf5k+12zgg/wC9jGKjh8WR3eooLHXdPuYAhyUlCNjjsxGTXz79uLkENmlZ45FxIqSAcgMoPNCglqOzPrG7Au9MjuLadGVF3SPFIrhvbg1x2o2sWrXccMssqx7PmUrjHP618/xBLT95aPJbyYwGt5Cn8jWjb+JfEFoFMHiTUA3GFmdZAPbBHSq5WupLTOs8UTw+GtZWzs50uLaRtx2jAQ4q/pd/qF1qtkC8U6lN6SISu4d1PJ79DXB3Gu3924a7ktr5urh4Ait7ELjjmrmh+KU0O5ScaNFIynObadouT9cgdscdqSp9Qs3ud/q/iB9OJO8QsDko7g8Z6E1Np/j+2mudrhVVE3GME4Ynjj/CvLtV1y0vlmdNJvxcyvuDS3CyRgd1I4PpyKg0vU7Oz+S4na2ycjfGxA9sjNCpaasbXQ9Hu/Et1eyzi2hxtOdgJHTvVxPGk/2dZHPkyPgYfnFcvouo2d8s/kavYxToMoHn2O30BxnrTvFgMcWlSRSwzFYf34jkDfvMknpn2qlFLRka30PQT47dnUQ7XXC5jzgZA5qPxV4rSy03zWuBbRyR5+dh1x0NeY21/PuUhmiXu6DOKyfEms3FwHsriRHt5pFQOVwS2cA57Dn0rGVFylZMtW3PS/Dfi6XxE0wS6EKxRiQNKOGHfFP1PUjEoeW6jfacghsbiO2P615nZQtpFwIrm9i+zmEqrW7Y2nHyjPc0ptftgjUhiVOd+4lm59a29ik7XByR7Xo8kt5avcIQ0EyhpEYD17VYtdatLW7jRoppIGGC0URYD+n61zPha8vrtnRYfJjYDKqcqeP0rqLNpdLKRxAEBtxVxwc1lL3XZDir6lS48TWL3CwQW7QgyCPc/AHbNXreIMptyysoP8TY5+tZM8SxXcyyRIxDH5utC3CocSIH56nt+FTdpaDstjauUzuT5do6bT196rCY7RGUV+MKGOOaR/Mc4A3HHGK57UNTkjMsUhyc7Rn6UueW1wULnSeFkLX62l3bb3Zj8mRyO3P5VoyWltaXSERTQOuQUlGcfjXJaXrMkF1DK+5yo2gnnArpF1xNUmKsc49D+f0rW7sTbl0LV3cWCxADzVlwcsDkMe30qjFeM8aRySM0Sj5S3UCnXNoXzx8noOeKgh0p5YiUlCqFyMjP0qb9mFr7l+31hoo2Hlhot2QWHXFXF1mOXDyAA5yQozXLLcXPmC3dFADEge/qKtJbB0/d3DK2MlWXAz6VcURdIk1y8W8uHEa7WQfK3t/LtVW1uLmdFDDbGDzG4yCKvTQL5Yd3UN0PGKpz3sVoAIn80BfmwM/kaybSdkWo3dzagdNqgMWBAwe4qW4DRndHH93HSsGLWooiGLdDgirEfiApM7u4SM8oGGM+/NW3HoypJ9jT/wCEkiu5Ht5oZ0KjAcrx+B6VdjvIoSrxsSuPm3df/r1mLdpqenxXCxrKGB3bBtG4H9KrpbPNbSNHDK6x/wALYLCl1uSl3Oog1qJuQ+COML3rN1C0TWdzRP5LL8rbeeex/wDrVjySnS7UM42KiBuTkkdOPU0aZqf22bdATuVh07jjvRa+zGadlp0SSSwzQrI8YBMjD72fSt3y7aSzETKGUDG3GagviIbk5U7iNy4PrVEzLHewnzBGrnBBPfFJ3YJ9xNQ0myvlVLmwD+WcpKpww9qy38N2XmA20bW24ZJjIH6Yrq7m8gjgVnPyk4OBnH4VnrALyULbyoeeApzmri+jJ8zDTQAq83MwYnGSflUeuKo20cVrdz2zMjFRhiBw+TXVLuntirRGN42KNu4NUrqytI4IRqNuWl+6k0ZH4HPr/wDqrOSsyrFGZgxwM4IxxTF08R2soDZJGUNSXenbJpY4Z1aJF3IX+U9Onuc1lrq0sUISYYkPUAd+9Ycsm7otMdBcO8KGQDhcb/U1bXY65yC2MYP6VTJeWKSONo95+chjjArbs9FhWKE3NqjseWZlxn8avll1DRalGGLzxllDn86uJbBoyxHA4+taVvptnqPmJbiTzIhjCPjaT0yKqX9je6VOtvOGHmoXRSOCO5Hv60+RyjdEc62uY+tXMel6RPducRKvAHdj0rkNP0ySXRLnUppXjLFtrAncHxkAY+lXfHLOb7T9PMwFqiiZgz4UOxwM/wCPtVbxPcvoHiTSPDcpWNp7Vrl5M8RE8A+/auL4ZXZyVKnveRhaLZSSW0DaiY53c/aDIxz8w5Ck9R9PzruIphKBukJcgck815vomoPdaJ4m0y4XGpaZbSOhVcHYDkyenHQ/WrXhrU5tXs/D08Ls80tqJLgA8L83XH0FXVquWyEsSk7I9Ot7VMDB+Yc/Wkm0uNiTjJI+biq1xrmn2DH/AEhFHYk9a1LC5jnXzVcSIR25rnhJO6R6UaiehnS6UiryNpx0as46bG7/ADJxmuouoAQQfmDDIB9KqCDaBtGAD09a3s4o2b7GWsTQRMpzhvuseq1X+yyAKucqv3c9q1pmPmgY3exojg5HcnrntSUm9idDNaxW5VvtESyk4CuBgL/nmqc/hXTJjloiG7AYKn6iuiig/eOCMgDv0qOVQ8gCkr7gVcas4bMyaTOVvPh7o93FtlgTn1QYaue1H4HaLqCOYLZY2IxvjUKR+Ir0426cZ7dqjeIRq+Nx3DGO1axxVRbsSgkeLy/CPUtEDnTNe1K0A/55XDHp7HPFFtofjW0PnQaut2vRvtVor/qMYNevzQBxhmIGOtV47BoWLRseTz7itvrk97CdJPRnnY+KHxA8O2cUcuh2Wq28XyLLG7JIBngHJwfaoofi79okll1bwjqUEkzAu9uqSgY46YB/WvS301ZVYAFCw5IqN9PiiWKOeMzxqu1S/OBWsMb3Rm6ETkIvib4A1BFiu7y90m5kTbi7tmXH4jP51r+G4fButQyJD4mT7VuOxoyoU/UnpWpc+DNHuxumgTkf3Aetc5q3wX8PX8MhhtIkcHBC4GPrjH512RxUXpcj2Wm5V1zwGbWexkimFxHPeJFvJB25bg+mOleg23w4u7e6IlgWRRwWR9uD6/XpXjzfByXS5M6dq17YsvzKLe6YgY5yM5HatGO8+JujAvZ+Lbu5QD5VvIxL/wCPH/CutYnomjNwl0O81n4J3s2nzSwBPlbcQ2HAz7dzXGjwRP4emHmySxzk4UW7tGTj1ANVl+N3xI0z/Q7vR9Mv43yC8JaF2+vQfpUZ+OllCyjWPCWqwTfxPaOJQPXAIq/at6SRNp2Ne2udSs9wa+uHKgtslfcvP1q3b6p4ihvLWO3a2klulDJGSw7jGfTrUVp8Zvh7flvtk15pLSQ7QuoWZVXP/Ac8fhXWeHdd8Ha7d6Y9l4l0+aeGJY9vnKjHGOzY/nSvBmiqSicvJ8SZ9L1FtPvdJSa4jYo4VySWB5CgY+lblr420x2IuYbrT5v4oZIhlfwzWre/D2O+1/8AtC3iWZ1uBMZUYPnBz196u674Jj1bxU0r2hjiwSkm35T7E+tW1T6MtYqSM5Nf029OI76Jj2DsUb264qxp0pkluDBcRXO3LBEcFlUYzkd/X6VHc+CLXUZVVwQUYDGOoHY+1ZWvfCa0lcPZ77OQHerxMRhvUY780uXszVYp21R0a3cBIaUSu5HDIcD8q5XxB8SLXQprm2mt/Nu4QG2k43L6jFczB8O9btr8taa7f2QAwPLlyC3uDVG++GPifWbx7m61FbyYpsMjRbWwOg4rB0Kr2kZSxMpLQ9FvPFdnY+H7LVIr2MSXK7o7XzBvBz3A6D39amS80rxNptrdX1lZXqyzeUEMQyCRnPGMZ5Ge/FcBL4X1Sy0oiTwnpsshVkS5jmdJQR0J4x3z0rF0vxB4l8JXVncT+GbpUXMbyCLdDMh9T0OOxxxjiub2OJi7pkxrVFLVnqlx4B8N2MXmRxzaad21xaXLqyE9CCxI/CsDW7tPDWj6lPoPjPVtQuLUZaznYHC/xDJ7gZPAriNT+JNi2nSW/wBuvba78/cjTxF42Q9EZ/64z71xt/rBsft12t5FdJcDGYm+6x9R2rmm8Ta0jCtipWtY9p8BfF3XtN8Py6hpetPZqWjw0pJSVnPAPTHQ8k+2K0/Fv7Qni3xDaHT7rVcWm3ZKkSiJyRg9s5GQOteL6dZwHSdOvNOvZ41mQB4FkOxZAeu3p+lYt34gDyvPcnyXEvluZRtzJnHA9fYVzL20U7SPO9tPa50V1ql3qM97bq0VvExaQPt/i65z2zXoXwrTQdJ1rwXJqk8sunW5mm1Fl3FRJxsBHccdh78444S0tobW6vru8eKIvbiGK1iJZSdwIYn1P9al0SS/1Iyx6jbvbW1s4WYEBCBnkEDsKmNScXzMVNtO71P0T8NfGXwl4ot1ltdYgj3MVCTNtP19K6201Szv/wDj2u4Lj/rlIrfyNfnqnxE8GX015pumaN513DBmOeU7kkwPmIxyOM9+KseG7qDUNPgNu+qWM7sQTa3xbYo6HDZyf8DXp08XGcuU9WM6c3yp6n6G0V8W6R4v8YaGRHZeOrloR9yPUbf5VPoSp5/Kun0n47fE+wuAtzYaPrsGQA9vcKh/IgHn616KjfY6vYT6H1XRXgMH7UF1p0ix654L1S0z1mhjZ4x+IB/nW9b/ALUngiWEO891E+cGNosEfmRRytGTpzXQ9gori9E+MPhDX4Ve11qDJ/gkyrD2rorTXNN1EqtrqMErHoscqlvy61JDTW5pUVFCSwYlg65+Uj0//XmpaBBRXL698SfDvhm4MOo6lHDIF3EAFse3HevMvFv7Veg6MjiySI4/5bX0wjUf8BHJoLjCUtke61j614t0bw7GzajqUFrt6qzZf1+6Mn9K+NPGX7Wd3rmnX89lq8lzbWx2yx6bH5cQJ/h8zqx9ua8tn+LOv+ItHm1S1sI9Gt2JS2mvEMs90/HRW6D06darlbOmOGk9z7X8QftFaVZxn+y7KW76f6RdMIIQT/tH2rxTxn+1Dqt9FeLBrEMQt13ywaUc7B6GTqDivnoeHPEerQJH4l1SW+8R6gQ8dkGIhsIscMw9cc1paB4S0kW58P6Y2zw/p7GfVtUk5e7l6kZ7+gFOyW51xw0V0Lb/ABj1zxlp+oatpdgdLsIj5aajqQMj3EhHRA2Pzx3rB8MeB/Enja6kv/FmsXkgkP7m2SQooQdyBXT2SL4x1SK5aEWWhWJxZ2S8DA6MfUmuua9FokhDKAw+dvQD+ntT9olokbuFlYyprXSPA+hmOzgWNR0OMs7fWvN7m6l1C6M0nMj9KueJNcfXL0tG2YIzhE6DPrXGeNfFC+GdJJWTbeycRAHkdif/AK9JXloD9xXZFq3jKC01uGwUhkJKSSg52HjAr2z9nb4yt8JfGMbXUjf8I7qbrFdoDkRN0VwPT/PrXxhHqbPKWdtzOSzH1J6mvT/BHiNNStRZXLb3RcAN/EtOcHFI4lVjUvA/ZG0u4b+2iubeRZoJVDpIhyGB6EVNXyN+x58dFIXwHrtz++XLaZPI33lz/qyT39Mf14+uPesjhnFwdmLRRRTICiiigAooooAKKKKACiiigAooooAKKKKACiiigAooooAKKZL/AKp/oafQAUUUUAFFFFABRRRQAUUUUAFFFFABRRRQAUUUUAFFFFABRRRQAUUUUAFFFFABRRRQAUUUUAFFFFABRRRQAUUUUAFFFFABRRRQAUUUUAFFFFABRRRQAUUUUAFFFFABRRRQAUUUUAFFFFABRRRQAUUUUAFFFFABRRRQAUUUUAFFFFABRRRQAUUUUAFFFFABRRRQAUUUUANYkKSBk+lVbxp5LEvbERzkBgGGR7g0upXLWdv5w+6rLv8A93PNWR+fvQBFZRPDaxrJJ5sgHL+tT1GZVWRY2YB3ztX1x1qSgBjyLGAWOATj8ax9JEVle6qkXEIlRuDwGI5+narWsArDHKqeY8TeYFz2Fc+oezt9buUEzw3Ukc0Kuvcn5gO3X+lAHQxTT2995TR+Zay/NHKn8J9D/Q/5GhVHR7x77T4pJU8uYfLJHjG1h2x2/wDr1Cmtp5RuJI/Jsxn98569ugoA0XCsyhuucgUqoEJx3OTXNeHfEces6xf243uImLwuy4DJwMr7Zrp6AM7WNKTVLbAJjuE+aKVTgq3bmnaLJI+nRLM7SToNkhcYO7vV+s24I0++W4J2wTfJLnoG/hb29Kd9LAaVFFFIAooooAKKKKACiiigAooooAKKKKACiiigAooooAKKKKACiiigAooooAKKKKACiiigAooooAKKKKACiiigAooooAKKKKACiiigAooooAKKKKACiiigAooooAKKKKACiiigAooooAKKKKACiiigD+fcKQflOBjk1IrlcjI2jjNJgkEA/MPUUBCWyWG4d68pbHUk0ObcRxx1pOCcY56cUqvxz83bApoByTjAAphfUVk2dztAxmmq2D0+hB5pxG5clvl7ACmKSwyMEDpiqurEvckHO4A4OOtJjaeaNnHUZ/u+ooY7gRjj3ovbY01S1Gnls4G6jh8DnJ4oPTjjPpSr0wc5pK19TPV7Dl5yM9OtICBwAMY6d6aVCYGOKeHwvUHnqKHuPYkhbLDAOc+nIr0PwPDvR8EMQenp7VwEG4SAk8Z6DrXp/wAP4fMhZgO/J9ea3htoUl1PZ/AcAN3a5X5fMTp25GK+g7hCdQlXcpG8/MOMnNeG+Aogl/aq2SCwXPoTwK9tlQpcsCctjkjua3npAiXQybiRlllwcqx5HpUKyk4JBGfTrVrZuMvygZORtqERDYBj69q+dkr6M2TtYuxPhQSwx7VJckeWCGAJ6c0y1i8teBgDseahu3ztGdpU8HFZ6rQ2vpcmt4tvX61KjMyLnrnkVWilWOMdT3B65qqblhcbVOOD1yaTi3oZuWhozOFOWyaiaZCmc5x1FU5pXdWOdrdNtLCjGJW3bj6CpULlKWhPG2Sdow3YEYq2CdvzCoEAZh93cKubMbe/cjNHs0lYcXcryR5GSAfas65CkEHKq3BYjoK13TcTWZqJAVudp9ayVO+o5PRnA/DSMP8AFLTvU35yOmfl4zXv+sAIuoJnOUkxk9cA4rwL4ZOZPiYgzllvSASOh8sEf4V7j4kuFtNO1Wc5YRW8rfLycBSc/pX1Va31WPoeXI/JKGdptX10v97+0Js/nU5bHQ/WqNhcLcS6lcodwnvJZSfUlj2qXdkDP+NTh7KlEcWkidpACATjPbrRuznHJqLeVUAYA6UF1BA53D0Ndelrhcl4+XOCO4Pel3BsnPIP51EQO3I60uRt9yfypDRMHAA5wM/NnvRv59u/aq7MAo3dj2FPABIIOP60mwTuSmTcTtwPqcU7c2044J71BvI7dentSgnOewoYvUseYSmOME05LiWPbtYrjg1WDDgD5hn65pSx2gN976dKLAX01S4hPyzN6VbXxHeIceeSOvIrFTCZAzgnJ+tICSxIOMdAaEkNSsdNH4uu1YmQ78jkk81YXxg2cGLAxzjJrk/OJB6g8delAmbcFAPPGc9qXLHsHNfQ7e28Y27SfvlYDqCKuL4qsyoYyfN6kflXnzlsD360ByuRj8QaThEak0z0pNbt513iZQD1UHH6VYS+gkxiZeeoz0ry7zGQcsT7mpEncLjLOvuankK5z1A3AGV3D8805ZSzr8xwepFeZx39xH0ndcdFJ4q1Hr98mP8ASWcjvxxUOm9xuZ6JK5fh+nuM1E1rAIiohRVz/CMVx8Hiu+TLMUcd9w71et/E0pcDyC7HnA6mjlnYtTTWx11td3NmD9lubm3H8Pl3DAj9a3NL8e+LrXatnrt8rH+CbEpOPUnPFcfFrMNpH5l7+6BGdinJpjePLMjZATEDznHOPrUc8oqyVxPlseqx/F7xFaRMt9eW13IeNpgAJ+pB/pUR+Ml7c/LdadbgHO2WN2yPT8a8oGuW04BM6ZPIJP8AKrEWoQHH7xQCepb+lON/tC5YvU9Pv/Hx1jQZ7eSJkjLqS7JnAB5x7kZFdbofjLw3NbwmS6ngS0ABzCEwT/tE8/hXj+patbrYLZW8oe2crK3ADBwOmfSk1DU7cWtrb2jkxFd8oPHzelNTa6EKCu2mfUmheOvDK2yeRrlm8ZOMSttcH3ru9Pu7DUoka2vLWZmH3FmTd+Wa+GLO/jg3RyIGgl+V0C5qdYjo67YQ32WUcbGI4/Cnzy6jdN9Gfe8OilMB7duefu5qzJpUEkaeZCmM8EoB+tfCOneLNZtZVOm+JdU06QcKguTsH0zk10Nl8efiPoUhVfEr3DL2u4VlUj6+tap33J5ZLY+yW8N2LE/6NGR6EDH41VuvC9lMQUhaJh08t8DPrivmTT/2r/HluwF1FpWoKBz5qFN/txXSWP7Yl9DtN/4NhkGORBd4x+BqGoS3Ql7WPQ9wi8LIxKtcSR8cEAHmqc/hqa1YzLdRusKtLloyD8oyOc8HivPLP9r3wnO6i90PVrDH3mhXzRVnW/2lPA+o6Dqsem6nLHqMtpJHbxXduyZZlwOfXn/OK4cTQp+zbSN6c6jaPle1uf7V1vV70knzr2Rix68HH9K6W3uFjUuSMDls1yOgQvbaem9CGPzOPc9akm15bGFzKN6kkECvAjBqNkff4eL5Io6K91VrUeesi+WD03c/lXFeKPGE+oOYoQEi/iPqfYVjajrcl/MRHujhPKqTz+dU5WyozyD/ABVvTo3acz26VJct2dJ8M7JrjVZpmRnKDCnrnPevXkgMNlO2TyAu3p1rz34TW3+jXU5+YtLjPtjj8OK9Mu4v+JQxABbzYwAT2zz/ACq8Sk5pLQyn7tOVjxW2Xfr2oMSWbzipHYY612ukxcrjA965S1j3a3qBIGftL8DtzxXZ6UoUAAVnUslY2wf8NM7vwzIXlj46Y5HevVrLUFtRbIyFgyFuP4SCK8m8NgiZe+ccV6zaROdISRFjcA4LH7w47f571nTjzyOPNv8Ad2S63r0Gj2guSMhuEHrnvXEaj4r1C5hMiOqY43KMjHfipfF1veXFmYQokIBZAWxz0yKd4R8P3wiEjRxlj/yzuGwDn0PpXsYegrOUz8zk23ZEehavdTXltB9skWMnbtBH5GvVNESQSurqiuf4143AetcPd/D+eGQX8Re1A5/d/MufY1peFvFMhuhbXcU7ShwgxEUyPXJwCPxq6sYTXuoI3jud+d7EZOBVjIVM4LY59KiaOWR2cEBM/wCrHTPekuH8tTvG1fevKcGnY6U9CyhJH+FWYnwQSPxqnp8qtCpBDL2q1wARnIxxinZR0BtPckWQNkjGep7VXlddwYcnpT4gTkc5IpsqZAxxR1sTbsOSU+Xk8Gmb2YDJoYAp93t3PWmc7COvfpS23ETwyHYcD5QfWn7mKZIwR6elV4uAfmO1ueDxU5I25/h9hmm7SGREhivGDntUmAFPzZyOlNeMHGGOaZGh2Mh+YE5yaaV1Zk6jFdFkAXr6VO8nyHcMfhVeJDG3IUHpS3U2IwFyc8EVTi7aE7anP6soe8BQA4ByD/OlsJxFbRkHORxznI9arXt0FuipiMiHOXPb2qbTY4nJaMEIf4ew+lbxi+UjRvct252agsw6EYOR+XNbMkisvD9qylnTzfKYYwM8jjFW0iEgC/fXqCKi+ha1NG1wrqeRkcnPH5Vd34rKt1CSDn5O9W1kK56nPQGobuVYucMvIH41VmTe+ABUiOShyeRyagkkxyOtFyVuNAA4Ayc9qJocqM5xQsnygk4IOeP1p8rDaO+egqoy7ilpsUBG2SCeKQLtznJP9Klk+STGevem7di8knNac3MSmRO53j5QR3OelOEvzN/EpGVNEihsnBJquGYTdMLxgelTurMrlJ3VmHQ9aEUnnGBUijK9BRj0IzUaIq45geATg9OafuIAJxUUoeMqcZ6cGn9VIIrTmbRLKas0kjMc9e9WTjaCe/GaiClM9cZ/KnzuoQMf4e1CdtwZBMm7jbVGWPaOQDWg2HHJP51WmHIB4FVdE7mNdpuYjGPesDUbJWV23/mK6e8ULzzism6h3n2rF7jVjhdS0wDJxnIzxzXPXFgHBAUE9PSvQbyzYg/Lj6GsC+07aM7Mgd6SdikrnF3lnhSQOnasySyILccDnFdhcWRUEYJ+tZ0lhntjnOKhyV7l2urHMyWRI/DvUX9nhRjoTXStYAggioWsQozt5/nTUvMpx0OXk04ZIGcew6VUksWB9MD7vrXXNYnPTjPSoJbIE8jr7UvaXBXtY5VrNgRgcd6jaywNoUDv0rqX00hgMAcZJ6/SoG07LEYx3xj+tae0UVqPY5t7XapLDORjmk8ltu9QDkV0T6ftI2jd7Uw6XtOWUDPoKfNpdC03Oce2YAdOehFHkc42k45roP7PwueAB2I61FJYMTnyyQP4gOlK9iWjBd3DZ3cimLczoTh+M9B2rXk04rnABGah/s8oqlhk960jN/ZDluVY9UmVsEgjGc1KutSKcYBwelOfTCxU4wM55qFrIg5INXGpJ6MhQV7FseIThcrs/GpV8TRBSCuG9G71ltbb346jsfSoJLI7uG4+lPns9Q5GnodFF4ktGwoYbie56/jVpNShfgOPY5rj2tGzk8r7077NlSvXHak5psmUWjtheqeFmBXHSpVmPABBU9TXCESpjDkD2NTx6hcwhcSNx6VXOtw5Wup2c0UdwArxpIo7MAaX7HaRh0SFEHfyhtyK5eHW7lAQxBH0q1H4hkRdzoOe9aRqEpM6CISQY8m4mRevyyH8KJ5LmfiWbzhkMPMUHHpWKviJMncCoAznGasLrMEvzI4+gqubsQ7bWNA315bRyRJFA0Ev3gwOfw9Ks6ZrJsrmF5bKTCNk+VIGVh344NZKaqjDDMMj19KlXUYWHDDnuDTVQlwW56zoPxI8LQBBNLeQ3CjGZLU/KPTcDg10U/jzQdV2vaavaXB4JXzArqfTB714T9rjYDtzSMYpJFyqMp5JIBrOUFJ3LWisj3FpxdktBPC5bGFSZW3D6A5qNkuBKqSLslbhVfjP/wBavEliiJyFwQeNpwQfY1et9V1CxI+y39zbMMDKtk/mc0rdmNXTPebG6aCYQ3CLDIMAENwfxq5cG1tE3SImG6nhhXhsXjvxFCAW1L7Uy8/6TCjgn34H86vJ8TdWBb7RYWN1kDJjLRYPsAcVMoOXUOh6ZcC0eMCAADeH4GMjqefSti1tY9Pa3uImBhucpIuOh7V5Jb/E6IqPtGk3EZByTBKr4/A4rf0/4p6I6hZrq5t3HO2S2YoD7kZwa0V4qyRKT6nq09skpAGceorKvNTki1uS0iUGxWFTjYN5fuQ3p7Vyr/Eq0vFWCz1ZFVhzGJMbh64P4VVj8RXroUgnjnCjJbaGYfj1rBQl0Hp1OsW0M08UmxZDuyN5wB+NJfB7LzyYyH6qoHT2qmNclu9NCS2bwOTwFz82O/NUb3xTKbdVKyPtYJhweBkDvWibtYNDQstXlmgikWBVcjayzc/lUd9G8sZcKyg5zgdfbFWdZ0/z9NgkicxlMSblHVu/4VctLlLjR2Wcq0qkCOQDlgR3/wA96xezsUrp6HEykxqpICh+hHOc1fml+1WcCTfMFARXP+NWLjSI5Lgq8r9QRt7e4qLUbGOFZX+bnuP54rnTSe502TVjX0uR47WYxr8rDdjoOK3LC9E2jvHEqtO5Vg5bCkc//W5rF0hiNEAZvnHGcYytJbRXDFktY2ndl/1adSv+FdSkpbHK42dhNRgW5KLNnMbH7p+XJ61o6RBa2llHKqqpUbpNnHHrWdNaXRcEqyjGPLPY1JDbSJFJbvGUVxhvf61cZtXTBqysjp/FcxivNM2phJbfLbT37GoI7UO0e+U7sZ5HSsvVtbAW2nniZvLiEAwflXHQkf56VTutcuLTRVvJLoSW7A4kQ5B9v8+lONSKumzJtLRm9qdhcpZhog1zG4w5XHymuWj1E2d0IS7QyjkYOKt+HPGyx6ebi5bYVYLEnXzPwqKQ22tySXPlLA7A7Yj8pyenX3xUqopaIFKL2ZqwajcQxMrgNvfcWzlqg1KWWdV2KdhOdrDpWbD9ptYYVlkLOoCN6VeF5mRBvyBncCOD7ir06lJ9CpMblCPMkLkAqG68fSodVE2pSwMy4ZBhNq4LD0PrWi8iq2c7hkYxVTUdVTS7QXcx2oH2Lx/EQcYpyXKrk8yRnx2IjLLcKrKR92QdP/r1PJ4xTSrOS3Uu4JHJf7oHbnr/APWri/EfjO5vnXyVa2UceVD8xf8AnzWbb6Hf6zIq3TNbxv8AeEykMB9DXn1Z1qz5aSsjmlWnJ2id/wCG/jPp3hLxHc6jPaC8tXtRBLApwQ4OQ3PGfb34qLxv8X9O+KWmR2tzc38cUDbrcWNocoSMYZvTntXOr4YtLAK6wieSMZ3Ouc/h0qXSdT1y+nxbQJpdtHnawUAvj2HX860UKsFy1JXBU5bszIrpr2wkXVLiOaaOIQltpV5EBJU/r0+tEFhP4hmsWaCR9SMQCTXc+EkQdADzjsMeoq94i8O6ncq+tvqEt/c24zJZiFULR/xBQPvEdR34rW0SHTb7w3Zvby5tmXMU4bBBHv2I9KqNGDV2CptvUwNT0eZNRu7pYH0y7uLJtPu8kOkyMRnn14Aq7o2kXJiXT7DydOAiEfmyZHyAdhjJq7q95cQXVp/ackaacZVhhlikDGdz0V1HK+1SaLotxouuXZ8yR7WXLKJDny3z0z+daKnF6PYXLFO1jVsfhPapEJrzWZ5JVAbbFGCjEdiTz+VdVpOkQ2EQWOJIwOyCjTyLy0cBz8hy/PQ+n8qF1Z7ebygpCEZOe9J01F2ijrhCKV0TzSJGxZuMj1xiq5jQuVUgkjIH861DYtdyJLFtXKjAb7p9ev8AOqsmlyJerIVVSBjCNuGOD/Si19GaIzZdOeZkUAZJ4ycc+5qdNM8piXJyDg4NX7mQIzFgFQn5faoJp45W3iUrOBgY6H2NY8ljVMhkt1QlV6DGTVWa3CLnbgk9R+lXJVDhizDdkHPSoGmLr8yDnsT0rGUXcSb6ifZgcEjrSSWa4wfWr6rGsKEnO7pj9Kq3EqmaNUxKzcbRTSKvcrTWe5Qu05Hc96bDppCqSCD0wfWtV7GYRr+6kB6ZyKntGfesZhOOmStU4tj5r6GFdQeQvIwSKzzFuky3TPT1rrb/AE9XJ3cr3qummQTNtDxxuVyofq3rj/PelFR3ZDdzGmtklRMqQEIOM4zimXEyGB0xntx61r3GkzpuQRO7D+HHNZ9zbMIxuQgZxz9anVSuVbQ5u2R334BVVzj39aduaJGXAw3bOc10EOnJkpnk8/nUF5pkcKDI2ehA/WtI81ydOpyl9YCO8DmIfc3DHeqGoS6M15bW89mUnbGxgc7vr27/AFrpbuz+yzRkOZS64y3Ix6Vx/ifT5LSe2liXzA8678c7F7n6V2wk/tMy06B4u8K2DuEis4XCEZUDKnPWsLQ/hTo15cSrcafBGXP3olCtj6jH867VjLJKVlJYAABsdRjg1o2aGWUuD+8UBQ5HUCq9u4poFG+pyknwaTT0L6bql9pwPa3uCM+mRzVuDQ/iLpy5sfGF3OqjAS6AkAGOBzXeC7mEnKhxgAcY/CqWoSSFRsYhwc7e4Arn+tST1Qcib1Oai8cfEfQObrStH1NV64DK7fiOM1bg/aFulyus+DrmJh957SdXH4LgfzrXjuJU08oPmidsms5tNt7ltxXjPIHetI41p2sS6UWrFq0+O/gy5GLqS80ubk7Ly0IH5rn867Pw58SfBmpwM1trOnK/RUecIx/BsE/hXCS6ZprRyLJAkiYwFZR19c9a47U/Anh+/mcLo1uuRnKLhh7g11xxiM3QXQ+iFurG+KxRNHLuBY4KspHqDzxXPeI7yG0t4IYFBWaTbjYCqg8FgD39+1eAp8MNNs282x1G+0+UHl0lZdvfGcn+Qpt5/wAJfpChbbxpcXSJnZHeIJ0I7Y3DpXSsVHuR7Fo7H4hfC621RI/szJCIgQAjdT3JHr9a8G17wzF4T1Oy3757aabDxEce7Y9OK6nUfiZ43sm2XEGlajEeDIiNAwHqApxmuL8SePJdYWCK6sBbsmAMybsnPr+NdEayqKxzTg3qy1Fqx0w39rb8Wcwbylxnyzjgg9KZpIF74AfRtYmM06ahHe2l0SGIccFHJ5/H86ydOkutVN5bxQEuFIKo3Ke59KykiiuIraIXTRSQ3WTG5+VeQMj3NcDha+p5ySTZ6hZzsHgXdnfEcMSPmbOB9B19elZPixL6XU9N8mB2WOMo0ueSxbOfwHGa39I03TNNu2Ey3EjQO0UjxyD52x8pTI4Hsf0rsNO1zwzL4cujqNncS6rYLkxzPsEnJxtI44yOOehry41aKlZo0pxh9pnGaH4UutJj+336XdtCQfLmERZCOvVfXBGT717D4RfTbbwrpV39rjs55Wbf9oHX0Bx9eOleeTzXurtZw6VDI8F2uWRsssak4Ck8dq7S98NXEcDWbxGa3UbRtBKg9+Pwrpw7UqnunZQlGM7xR3sV8hhDLBFKoODIp+Vvx6VLFLpjqRPLdWZXndDCCP8A69eN2nhGW0u/Lie4tizYCRyMgb6AGt6x8G+NL7zLbRr67cq4DfanXy146Fm5/DNe64S3PaWJielG4vbFWax1j7dCP+WbHYcem01Da+LInlbz5IYZAdjGWPlW9MgV5lLqvifw7M1tfWdlf3ETlXZ2ZOh5xt/z0qteeOL2xV/M0gT2553xSYIP0qVe5r7aEluek3sHh7XmAkbT55nOAVOx29Pm4P61keKNE8PeG7NX1DUrrRsEL5tjqg8wZ7lGJ496851Gy0Dxl++votRsrhuVktZACCevQ1wN78GPCUGqpc3Wuarf2xcb7acj5xngbgBx06+3vVrXdhKV/hPVLP8AaisfhhOI9C8Y6r4i02JSZlwVCt25x83Tnn6VneIv2wviT46sdmj2lybWTAjZ/lD56cLknrWNaeGvDV4MT29tBZwsFttLjwquc8Fz6dzXXabaCJjZ6UkaX33rm9wBDZoc4C474BP+eR+zXmXGjGTuzjE0P4g+J4mgvNekstVkG6WK3dTFbJ38xiOoHXn2qxZ+A9GuIjY29w+ox2oLahr12dzSP3CE9vQV0FxdDXGk0LQ2aDR1b/TNRc4e5I6nPXb/AJ5qAxr4imj0TSj9j0S1yZ5yMb8dT/P/AD1HU00OpU0iLTNP06SxWQQ/2f4V0tiUjXg3Mndif4iTVqyvRBAvinU7b5MmPRtLAxvboGI9B/P8aczWniJ13t9l8JaIu58dJm7D/aY/56Uy41eRceIr6BvtEo+z6LpoGTjoHx2H+e1RzN9TZK4k1vfwSrp6SmbxNqv7y8dTxbRHnbntx/nrS3ii8Nv4Y0X5dLtzvvbocea/f8P896LpLjwxZ/2eJPP8Uap815P1+zIf4c+vJH5D1q7p1kuk2kNragl5OJSR75yTUoRt2UEUMIggUrEowPeuW8aa9sRtNtyM/wDLdgef92trW9a/4R3TdylWupBthT0/2q8xYvM7ksGdiXZmOMnuapGcddWQ3l9BplpNd3DiOGBdx9/QV4J4o8QzeI9UmuJCwjbhVPZa67x740hvrltPjkLW1uSJGA4Zq4eWa1mG5ZMHPGRiumCtqeXiq93yJiWTI+QRnPFbenXj2V5DKgZCnIbpzXORiNR8rcDrV2C7Dqqs2SpyDmtn2Z5sZOLue4+HvEUtyltf2Uv2e/tpBLE69Ucc4+ntX6R/s7fGq2+L/g5GlZYddsVEV7bk8k4++PY/561+SPhbxA2lXqPkmEna49vUV7z8KvilffC7xhYeJ9OzPbcLeW6nIniPXj1Azg/hXHJNHqtLEU79UfqdRWL4Q8Wad448O2WtaXMJ7O6jDqQeV9QfcVs96k85q2jFooooEFFFFABRRRQAUUUUAFFFFABRRRQAUUUUAFFFFADJRmNx1yDRE/mRo394A0+oLLmzg/65r/KgCeiiigAooooAKKKKACiiigAooooAKKKKACiiigAooooAKKKKACiiigAooooAKKKKACiiigAooooAKKKKACiiigAooooAKKKKACiiigAooooAKKKKACiiigAooooAKKKKACiiigAooooAKKKKACiiigAooooAKKKKACiiigAooooAKKKKACiiigAooooAKKKKACiiigCpNGLvz7aZf3bAbT6jHP5Gn2UT29skTncUG0MO4HSpsAkEjpTqAMS70sXviWC4aZ0EEAIRDjcdx7+lbdR+SPtAl/iC7f1qSgVhrIGBBGcjBqvcWnm2qwoxj2lSrdcbSCP5VarO1nW4NDtlnuMiMuqZHvQM4fUNWu/A3i+6luZnn0e6iadgOqN/+vPT2rn9A8Raxr3g7WGaM2UVinkGN8hyxO4OPfJHX8MVveJNQvJPGd1pNxah4tQt1jtG25CsCDknsMg5HtXTTRo9tqlrcJGkgtVaUqflZgv3gPTpVNrsRa7PPPhX4lv5vHB0/VLa5t5zYFSZyTukDAkgHoCvP1r2ivLYPFsGsT6HcWtg8+rQy/ZTKE2qARgZY9iAT+denRBxGvmFS+OdvTPtSe+hSHbgWI5/Kob62F5ZzQH+NCoJ7HsasUUhmZoF0Z9Nijf5Z4B5MqZ5DDj9ev41p1jzRjTNbjnX5Yb393IMcbx90/U9K2KACiiigAooooAKKKTOaAFooooAKKKKACiiigAooooAKKKKACiiigAooooAKKKKACiiigAooooAKKKKACiiigAooooAKKKKACiiigAooooAKKKKACiiigAooooAKKKKACiiigAooooAKKKKACiiigD+fkvkHGR+H9aVQCMnjNGAQBng9velCqT0JI968jc6degoTcT37UhO3gd/WhT8gH4EihzyRncAfvetVo0CdmIM5z2/Snf8shg8k5PFNyxOMgADI470O2EHOW6AjjNCkthpvqG4njt60rccfz4pMYPoMdad0Qkjp374oV3uNXG5UcYyB+lBHHBxTSPkPbvRnK9CfejRbjbFxwByBTgMAc5pVIDc45GAv9aevJ6YFVp0FuS2wOVKjPPOa9Y+Ha/6M5B53/0ryu0AMq5UmvXfhwpOnRuFIQsQO2MGtoJ7saTVz234eYk1iy2ruAcZX1r2dmLyl3wwx94DvXj3w1ULrtkkeFkaQbVPGTXsaDMZz0AOa2rP92ZtbGduAJxjcTyRUcyvGF2jd2qN5FZ8n5gTxxUhnDpnG36ivA1W5u1oTR3BUqjgAt0wc1FdAggjgZ60jD95ESeh61ZmRZISQcEEAf41Lkh2diqjHbuLYKnjB6VWDrk84J7mrTxqIyQAWx24qqEAfDYz60uZEqOhICjjnGakDmMcDI7Af402FVUuSMjPXNPyFGQMe9S5di1FWJEBEg2gAd+asiUqD7cZFUhw646j1qw2SBlSFPeuf2jbtc1iiV2yOueKy9QYsjhepU5q+WIUnIOKzLyYqhOMuOo6VPM4sUk7HH/CqEt8VrYZGDdlyD3wFH5V7X4iDHT9YKjANpOeew2k/wD1q8a+EeJPiha7jzHNI49SMA4/XFeweImI0zVmBOwWk4YHnqh4/nX1dfXCr0PMmrM/I3THUfbSgxGLqXaAOnzGrRYNj06+lZ2jgPbStnaGuJSAOP4zV4liAAcY71eGX7pEKyFdmcDaAR6k/wBKUkKOn4iozJjjrjvSNIGwMnBrew9yTeVIOefrSllVQScg8ZHJzUatljngD3pUwgbCipsBMrFDnOBjrimtJ0Azn1qIHD4LcEcg808uCCf4gMLkZobAcH24/vdjSlyfU9+TUeR1J5z+VCykgDoOlNDuSByRgD61IdwGDUTELznFNBZs8k+1LcjbcmEn908GhpM/MSevaoicg8EGlLBl4FCY3IlLEjPXHUilWQljzxjj/GoxkLnPPtTHbDcDOfWq0aBa6k5HzdeR79aX5y38IGMcHNREHOemeMU/ljyQKSHsShQvyk9KFypI6/0pAvmd8Y9KuWdg1yo4YhvbP6UMFFyehXCkkYGfoa0LPTmmYImRk9lzXo/w9+AHiHx7PGbaB9PtWAb7XOnbvhDj869i0X4N6f8ADH4haVoU7yarfTWhu3muEUD72AAo6dDXI8ZQhPkbu+x30cM5SSloedfDD9nfWfHXlzMPsOnt1uJV5I9gfxwa3f2hPCPhX4H+ErHTNJtluPEequAt/cLl41BwxUEnHGa+vNHsCqwwgCONio2p2H+TXwN+1z4pfxN+0BrNsDm10VFtIgDkAgcn615OIxdWvWjSg7I9KvGnQpcsTyyaaWeQl5GYnuTmmO21QBnk9TUJfBAxyaVpCoA6t619BFWVj570LImIHBJ96GuWQgByCR61XLdCefxpRIpUjHPqarTqBcF9IgAR2Xvw1Sx6vfREFLhiOhDc5FZ0b5JHagSFXODxU2QG/F4nuImUs68Dk4xW/pPjvcDbXsW62fup5jP97/EVwfmZIBA3DkY7UqyGPBwdzc9elK0SlJo7rUdZfSp/KlXdkbo5Y+jqehFT2XjSALiUEqOSCuc1zml6rDd2p07USRbMf3c45aBj3Ht6is3UdMuNKujbzYyBlZAcrIvZgfSp5UtGPnZ6Hbarp9/81nNh/wDnlIefzpWukSUxtKFdR91j2rzNJdgBBOR3zWtb62Zo/KvFMyHoxPzr+NL2aKU2dytwGXh8gH6YoaX0PGetcWLOSSPzbC5eVe6sxDKPpV/Q55Gabz5Hyq9G55rkr0/c1Z6GDvOqjqrbW00oSSXKE2rqfLcDGH7c1xmr6w+q3sj8LCxyEQYA9aNU1B7j9wXzEp3bc8D3qiuAV4yDXnQpr4mfoFKNiSEhCvQ1YkH7k84xz9KjiHPP8qlflW7jGNv1rRJXPYg7U2eq/DC2I8NW8rY3uc8enUV6Fc4OkWUGQQ94GfPHGP8A6/tXHeCYha6FaIAVGxQD68V2NwoNvpeRlWu+V47Af57fWvPqO9Q83EStRZ4zYgvql4zHIM78H612emgBRjBC9j/nmuR0pGN5ebsDMznGOB8xrr9NO5QDxjpisajs7HRgdaUTsdCf98uRjPIB6V7JoIN3pLRJjecbA7AAmvFtEOGTP3sc1f8Ai9NNB8M7G4hlaLytSjikZGIbaw7EHjpRSq+zmmjPM6XtcPJHrF54euZGha4txuUHKnkj6Vc07w9FZTxytbyFnOGBJAHpXyFa67rFhKXtdd1KJsYBNyzYH0J5rq9K+N3jvREC23iJpEA4FzAkn9BX1MayaPyZ05J2PqCTwzeXV4skWpXdlHjGIH4/I8VoXWg6qmnrHZ3UU1yRjzbyNSG/H+GvnS2/an8b2yFLi30rUTjqV2ZH0xjNblp+17fog+3eEIZT/ELa6OAPocc1alF7oiSmke7aNDrVmIoL63imyOZ4H+UfnWhqDxhDujZkHXivHNO/bD0Iuiah4d1GyhJADxusoXPrjoK920j7L4l8NWeqQApb3qebEzLhsdORTlhoSjzcoKpK1rmBZXEKrlGbyzyMrgj8KvBy4yOOKzJrcW95PGrAhDjirPkMkWFc9Oc14VRK+h1xloi6kxCgdSOMinFgq849BVaKbdJg598VMZBnjkZrK3c1uPYjbk96Y444pWJ25IqNmwo6gVk1caQD06Cpo5d6t8oHPBBqtksOfSpolAj45FCVtxW6Bk7lJ5GeT6U/eEBOBg85piHcSQDz6iql0XKyANt4rTS24WJGvArneRzyDUE08UsWQ+3A3Db3rnbjWZDdtEiibylBZkPFZE0WuXLeZFp0txbnnERU5H0yMV2wpTnG6OaUrbEz3qrq1wjvwUMgHsBzWjoepQT5YSbc4IX2PeuGvZLs30w/s+7t0VGXEsZyCR6iotF1JLYrH5mwpgYbgn866o0p2sQmep3EpWWNgm6PdtLrzgY71oefHEqdWGQOOK4S1muL+ffbTEDJ+TPGBWpcS31u1sRIqqcMwIzkd65pQadmWpNHVRvGrsNxxnI3HpU4fb3yPY1zD6y1uwbaGRuh3c57jH9auW/iCGVgDGyknA5BxWDplqZtiaT5gcg9qQhiMElQe4FZN1rsdrceXsLAAkuO1TwavHcLkMMDqKjle43JGlGAM/OWHTmmPNtPzEDtkdKrLeRBSdwb6HNUri/DyxhGVV58zcMn2wf8an3m7E3uafmK0mc0PnftPygHODVOCbOcc8damMhkkTkY6kkf1q2mh9S4WUgY645Bqk0iiQlvl5xmle6CtuU5+lV5h5qAMCcsDx9aS1NEzVAzFgcZGD71EclsAnipA+xFHpz9ahYZJwcc5qJeQKw+Z/lGT0I6U6N12Z6571AykIec9+aSNsZ3cj61SbSFy3WhIXGGAqGU4UDIP6UjLuYkdPTPUUyYApg9KSbe4rEoC92CfXvVeYYb1A7+tSIeo9qGj3nrV3ROxn3ybkyec8YrIaIqoAxjORntW/cKPLI6isy4iOfu0m+o7aGVPAWBBwcd6zLixB5xwe1bphBBJwM/hzVd0/hbgDgGpTQkuzOXu9OAzgZA9qyZ7JUY/L16k12V1bkjkBsc5NZdzaqOcflXNN22NYt2scu1jnPb2qNrMAY7VvzW4C5HI71C0anGF59qz9ojTlMA6fn+Eiozp+ByMgV0YiDblxkA4FMa2wD8oO6tEw1RzwstsZIGOc9KabBT2HPXPH1roGtNoBZcAjpVd7Q88cE96fNy7ha+5grp4Y+n4VDNZMSAw3DphRjiug+zbc+uaRrTPT8TQpX2Bdjm/sOOQCSecVBJYAkHbz25rpvsG5iSPp71G1jjPTg9cUm3YHFHLvpxyfl79uaikswSUwCV4zjrXUNY57dKryaeSOePpRGTWwLsc49iGX5lBB6giq0tiGG7BJ6dK6d7DjoQO/Oc1G1iiucZ9eK15rrXcOVHLHTgp3EcU1tP6gLnnNdQ9kCpCrxjP41GLEAYAJHfIqXNiaOWOmgrgJkY6YqL+zN2SoAJrqXsuQFBz6gVGunMATtIx1zWidldBbTQ5d9NOMbQKiGlEkkA5HXA611LaftOcd85601rI+hJ9hinGZNmjlTp+Fwcg5qJ7Ilsgc9K6h7AHqnI6n1qMWAjI+TOaFK7uI5hrQgFW4JOfyqMQyBMnpjnjHNdS2mg8hMnnNQNp+UJKDpWvMlrcLWOZeBwq8lcgkA9DTAjoQN/Psa6KTTD83GefyqvJpZx0A9KXOn1JcdTFM88Z+WRsZ71ONVuFGQ5x6+vpV5tMyx3Z46Co208nO6qVSS2E4q2pGutTgAgEn39KtQ+If4WQggdarGwYLgZxURs2TczE5NV7QjkvqasXiC3JA8wqe+81MuuwbTslD+4rAktmxwMDOeKZLbnkDgnpz/StozjezFys6iHWIcAmQMcck9jU8d5GWxuDelcW1uwXIyG68U9JLiIY3sSTnPpWqmk9SrXVjszLBMm1tpX+6KkwigFWMZHdTgiuNhvbpDywYZOcLirSavMG/eDI7HNSnrdMzsztbPWb+x2i21K7tyOgSU1r2fxH8T2pKHVPtUZHK3MCP8Ar1rzU6+VkIZGA7NU8evqRu+bn1BFC0dxOL6nq8Pxb1SJDHLY2s4I+Zldk/TkfpWhY/F62tLYC40iYKP4klEhH0HFeRDV0yCxxgZz3qympK2CWB9qSimFrbHtMHxW8LzqDcLqdu46mS1+U/Q5qxb+PPD2oAqNUhiRjx54ZGA+hFeLx6iu0HjHbPNO+1wsOUVj2yKylRi/I0U7bH0Roup2MMCxx31rd2b84ikBZfcA4rcivrbTY7iW0lW6lPMQUgNx146j618sxx2b5xAi85yg2nP1FaNveywoBFc3duE6FJ2/qazdJ2tFk8zvqfQ0t+Nammjm822lciQM2BgDGRx0qWwCC52+aJImf7xfOF79a8Js/F/iGxkDxazLOo48q7RZVI78Ef1qe78Za1dW0kEyQNFKuGeJTGyj2wTXNOnUhHoOTja56b8RIpNOv7b+z5M3G1pPs8hDJPGOvPY88GuVu1g+wbYmkhsbyLzVt2f7u44YY7dK5my1yaztluZnubgKyxDMpxgkdM5ro9c1rw5drCunwXS3StukaaHDqMcjP8XPpWSUmtUedUd9yWx1BN0W5SojG1dw6D6Vc1TxDK2mXlzG4EtqFCoBgsOpI/z3rlLPVoZrSUyyKl0jY8s8Ejtip7MNqNvKFnjUEYI3qp/I11Um1ojppRUVZI7PTtWGsXEEZ3eW4AY44Bqjd35s5vPcFrcO0WcfxA/yq14NEVpam2uYmOG3CYcbT/dP1qC8QuJUnO9WkZip9zxiuiVVM35La2Lov57SBJXcmN13qSMfKTxVfVrWTVTa3FxD9ptUYExxy5ZhkZyoOen51Pp9/ZXWnNZXzuk0YCw3AbPy+hB/SsaS5g0vxNqFpDffbUjtUmiJQo2xjggqOCQQef8A61XCpCa5VuZNLY1LrTtGsdakk0y0FqCowkq/cJ7Zq/LOty6GZBv2bVkA6+maytBmkvtY2IgYSQO7Hrjb7evNa9jLbXMMsZy0ucBgMbefWptrtqWlbYp3NwLUeZIjeWo5YDIrYtY7YWi3G4EMM7hVDWdLkk0ySEkFJUyHQ8g0aBY3VnbLFcxDyShMblsjIHAz+FTJSe5rsrlm/DpBHJEAd/3STjAHvXneqRP4cvJJFVn0yVhLcWyc+We8iAfqK7FUaeFfMkeOXJIjyNuM8EGqlxaPPc5ZRmJcMvoK2p6GWrOVFoNV8fWayyJe6dNZNcwSRnIcoQQM/Q5/Cu5m1PJ+WRpph92MHOT7mvPvFCSeEHtvEWkQhbG0uQbq16iMP8pdPQc8j612mm2zWYj2x72dRIZTxu3AEY9qucYtaCSVzfsbm7a1LMggaQY+b7p98/hWv4fuW1C+e1uJEknVA8bLwGHcVzkN5dSxPao4w5zsI+UH29KntrC6jnA2/MhGApwQaybcSkr7neNqUMbJbB1MrnaqZ6mqv9oiO6igZlDuDtQ98dawrKxltpJbq5jLGMkqu/a4P95R7HqKqancM9zZ3quxkV/mx95Qevt6Vip21Yct2dpZyrqFrOrx7FB2gsCC309qqxabAj7ZINuMrtJOfxNZr+LbuaV/nWOE4+RI8EY75qKXxHOWAaUuPr19MmmpX2D3jcOkWs7PEqDchxgHlaZN4Wm8zck6iE+3IqjBrJt3FwF8xP41XljV+LxFgusg+8PkGeaGvIabTKs+jzQ4RrtV3cKMYz7VbtII7BC8ibmzznqKwdWvPtU0YYs7xyLKiKccj+lWE8Ri8SYu5kDNzvGCp9KxbjF2YnO+jNca0ytkgOnUBeSau22orMq4AU99w5rlNC1a2v8AzyCyRws6KcZDMByPbrVqLVo5pfLEiqcY2jrWl46cpKa7nWTqBb7mX5PWsV1tbq48kL5Z6h2OM/jVW/uJDH9mWbGV5VSSRj1qm0Xzb/MIGMkZ61XLc0iupo3F0tvfWtrETLvz84OduOxPrU17Zyzw7SoHPUHOaqabNFbOwm/iO4OOce1WzrMLgJhosk8ORzS9m10E5WehmR6RPDJG5cvtBDAd/wAKLuEySysAwQv8qMOgxz+NTXOpvbShoVLeq56/U1OLt71g5UJnqo9frV8jS0FzXOQ1nTbhryAxNgFj8hHbHWuB8X3Usdle2ssf2gou5kJIOM8DIr2i5+SQ9ietclrOjW17LcedaxyuylfNOd+PT0x+FbQtbVEXsyFbOd4YHYAb4UJA9NoxRbQtasjHkZ24H862bW3SFIo2nOPLWNA5yVAGOKmfTShcIBJt54rmlDXQ0UlYgjtBv3IWPcZNU7q3eWVc5B6GtYwzp5RQhQV+ZSM89sVBe288cDTb1Lg9AO30rL2elxt9TLls/JtSM4GcbR71HBGIk25zjt/9eo7nWVmCKqgAJksOhPaq1nqZu4VWRlh3MeQeR6Vmk0tgu+hNNAv7yXdg4xt9ayYrsWqMrqrSBj+8OQcenpWvcpn16cHHWs+50mSW13qrbmPQjnHc/StILuVdlVbyJpCSqrnPDHvVLU4be62/KU4wQOakuLVYpNhOWx1xVaTe4xnnGM+3atORLZk3ucdq9pEEcDBA6Y9K891zSopbhMhRH1c9MYr1XVrLahB5Ned+KbRhbScYyPukV0wlYxmnY5dJI44tVutNv4hLM6qqKw3SKOpA9OBWTdyxSbL6IbV2gOOxYHJH1P8AWsu3idb4pGxVxkEjgitu8h8mCwsvsYayA2TSbtrhifve/Nehy6bnkSim+Xqbml+J5NXS0ggSQo0xmZm5IUdifQYrszdx6pczwIyz2wfqrZUj1ritM8M6nodhf2UQ8xgUezuN2wbGIOfqR+fvWxoGpJ4e8XyWGsoxgniLKYtvLEfLj2zjt7V4mJpU024PUwlTUXod5p3iK/0TRrCGGQS3cEj/AGSF0yJEJ5V8Y4HOD1Fa/h3413nhOzeHV/CV7enzWcXkV0C+D/DsweBWn4fiiiXTV1OSASRktHK6Y3A88D9K0tX0ZJ3VFjUc9ce9Th60Ib7nqUKOmo3T/wBpXwhEolv7O70+Zz863lg2we4IOa6my+LfgzxHGJLfxRp7M3VJ5DC3sPmArjrvw5ata7ZII3UnBBGPpzXM2Hw80PW9SvbSfSokmhUZaWNWwD0+bHWvVji4NbnU6LWx6tqdjp2rmKS0P2mNf47aYTEk/Q5xSXfgNLqzKJarDI46u3l5Hqc14vc/BnS9PvA9lcXdhJzlraZkwc8YGcfpWi3gzxrpsLGy8Y6u0fAxcSiVSPTBFbfWYrqZOnJbHQeIvhhqtlponittwQZZoW3DAHt/nisWw8Bajc2DTlZFjZQw3dPwNZ93q3xM0uzKvcWer2o+VllRoiw9CVPP40/RfjVrOh2b21/4LmeMJ5Zezvt2PcKy5P5+tdCq8y0RSUkOi8L6pcylbVFmABRopV+Vh3rDvdLvbOYpDvsovuvBauVR+mcjoeldLo3x88M2iStf2+taUSGD+bZ7kyRjgg/pis5/GfhXVH3WXiC2uC5z5citE457gimpxuJSncpsdSbSlSBbizh5DKANky/X07fWpLe8uRp0WnWLPHayMBcSSJtcDPP1A5rsUhjm0hBFLBeKmQhtZVfOeegOagttONqwWaGSMyISNyEZpJxex0RrzjuzFa8luLeSzUWz6PpJ8wxrLt+1Hs+CMkn0qX/hI7iyul8R3+nSF5E8rTtrqyxAcZx27YPrVRdIF2042K4WQhs847j9KcfDrLp7opdU3gAEk4+melXypnRHFNbljTNVisZprzU1uBezncWMLMuD74rbsde0945J472CQKDld2GIHoOp+lUDo2sRxWjpcykSKSq7t2QvGCKq+NrDUJ9GgnvYY93mIFcRCNiSQo5oUS/rUZaGJrWpy61qTXUjkdVRAeFH0/CuS8Wa4um20lr5qwXEq/Kx/hHf8a6q48J3MUcrIXjcD1IyfYV5jr3h/UpdTNveOJ7uRSwAGMgH/wCuK0hHUuWJXLaJyU2hQTAbJ4iCP+eg6nrWbc+G/LBPmgkcfKwNbGpeBXtMtJZXUDEDJiyax2tItPDlriVT0DzggL68VtZ3vc8t+9q4mdJpjwrzg/oaYiNC+CN2BwD61bFrNc5NvfW9yM9UkwG9+aZJZX6JueIsB3Qhv1FaJ3lqYmgkg2gxjjHIB/Ou18IeITbf6JK+Y+sRJ6eorzWGa4jc5jKoOclSK0La9dDuywbOVcdj2IqJwbRvRqulK/Q+3/2Tvjyvw38W2+g6pcyL4c1LMab3JS2lyMEex/Tmv0Jt7mK7gSaCRZonGVdGyGHsa/FPRNYW4hCzKrAcMo/z+Ne6/CHx3rMmqfYbPxZqWjz7QtufN3R8dVKkflyK41fqehVoKovaQZ+nlFfG9l8U/ivoExRdZtNTiXr9uj2ufx5FdRon7TfjS2nEWqeFLe9jz/rbScBj+Bx/KqscboTWp9QUV4NB+134dtZPL1vRtV0d87fngZxn64A/Wut0X9ov4f62AItfigdukc6lW/rQ01uZOEluj0yismx8VaNqe37LqtnOW6Kk6kn8M5rVzmkQLRRRQAUUUUAFFFFABRRRQAUUUUAFQWX/AB5w+yAfkKnqG1AEWB0DMP8Ax40ATUUUUAFFFFABRRRQAUUUUAFFFFABRRRQAUUUUAFFFFABRRRQAUUUUAFFFFABRRRQAUUUUAFFFFABRRRQAUUUUAFFFFABRRRQAUUUUAFFFFABRRRQAUUUUAFFFFABRRRQAUUUUAFFFFABRRRQAUUUUAFFFFABRRRQAUUUUAFFFFABRRRQAUUUUAFFFFABRRRQAUUUUAFFFFABRRRQAVynj3T7PUrext79jHatN80ucBSBkfqK6uuD+JmrWUllb6Xc3X2RbmdVMx4XA54PTuPzFVFaibsM1a6hkstN1ZU86907BMUQ3ySR5ALLzz/+uub1Dxi+rXFnLdSSaYb23e2BkjKoysT8w9e3BP41Q+HVxN4Ysde1p2fULKzuHsWiOAfLBUhgTweT0963nlTxd8Nbd47fzbu4UtanbvMTK5/EcDrS62Jvc6C1sY303RL+LyheWcezk4Mka/Kffjr7ZroIr15dVVYAZrSSLeZl5QN2wfoK+ffDPi//AITLV4/D8sxufsNrJMZLYFZYssF+bPDYzn6V9D6JZNpumW1m2CYEEYZejADr/jQ04uzGncv0UUUiilqtl9usnQZEi4eNl6hhyMVJp94t/ZxXCcB1zj0PcVOM454rK0JEtbjUrUDBS4MgGcgKwBH8jQBr0UUhOBmgBskqxIWY8UBvkDEEexqN4RP5RY/dIbjuaJ54rSFpZXWONeSzcCgBqtvuIw67XCE7c5xyBUkMyzhmXJAOM+tZdtrkU14NyhVlhEsTjksuen171YtMWasTGy+aTJ5S87RQBau7kWkDSsCVXGcfWp68606/1PX/AC9GuQbXe7SmRed0IORzk5Oc/pXX6Pbw6RbzWqylwkhZU373C8Y460CNamSOsakscAUAl0BGVyO45FKEAOQOcYz3oGIrFhwCB2JpRnjJyadRQAUUUUAFFFFABRRRQAUUUUAFFFFABRRRQAUUUUAFFFFABRRRQAUUUUAFFFFABRRRQAUUUUAFFFFABRSE461Uv9TTTgpeOWTPaJN1AFyisy21+yurtbZJgZmGdhByD6GtOgAprusSlmO0DuaUkAZPFY+peJLazkMMciSThSxTB7D1oA0oLyG5LCORXZeo7ip647w3qqeINQl1KAhI4tsb4G0MSDnr6cV2NJNPYSdwooopjCiiigAooooA/n72kNkH86XpjHXvQIzjIPNABIyTzXj7anU11QYOQQcc9+Kaowp4z9e1PUcknPAoYANgYJHbNNAl1GADOOpPrSuVTucmhI85ySfenFMAjnnjOKY7t9BhBI3Z79D60vLADHTgmjChmXscce9OY57gD0xTVxJMac45+Y05T8voKBwM9fpS7/Qnr3oSV9TXYRuQCOMfpSKWJ6jBGMVIWZgBwKRs5GOT0yBiheRnu9C1a5TAzk56V7L8PEKaXEqg4zkj37kV45ax/Mh4J3YyOOK9m+HIA0mHBwdxIGOuT1zXTF+6JdT3H4Zr/wAT+1kI4TLZPbpXrcp2xvxjIIxXlPwwUDWYQ/KkH92f4s8V6lKjbfUgYrav/CMr8zVzGKtvIXBWrCIFwTwadCoyT3z60SsEQk9+hr5iUmkd6irEXmBnwBzkg+w7fjT5juAA6DvVaJ97hiCAecHirs23YMKSTwR61N7q5LGInD54HFUHUibcDx6VfVt2QfyPY1HGhyVOM4o1YW6jYZCEY8BfQ96eoLjGQufbNQttCMGORntSpkn5XyKm6Q1qS/dk5I7cmp3IbkDp3qo0wt5ATnB4JI4596s78DPY9KXNYtFZM5Yqc8kVVv1BAU4VGOCetW1j2K6ngkljg/jVDUVUIfvEgHI9+3NY3vK5bvbU5/4LgP8AEhnAAkSSWXH+6QD+GOcV6v4qfy9A1nH3vsUx/JCa8m+CUgl+Jt8eDtWUEjjPAz+HFep+MWCaDrcpyESwuG/Dy2r6+vb6qvQ8ao9dD8kNDcGzdiPl86Qr9Nx/+vVsuAeOB71n6C3/ABKYiSRlnP8A48au7tv3j9Ae9OhpTiiFohcAsect6ClG4nHTrTGfaBgkZwOtIZcd8+w7fWtx7Dw4U5HJpRISCR1PbFMDc44yKDkEHnnt7UyhznIHH4U/cAvAz6GmA5+UH60jHAGPyxmmvMQpJ4ZgTjvjFPJEgztOB6VEXZxg/dH6UpzuweQV/h4+lJ6ATcOoYHGaRW+bufY1F5hbtkfpUgkXIwMjHQ0rIBwbbkKSGHv+dDEKuQDj1qHkSjGcnNP7EdfehRFoyQtjGeh7UNJ8ucle3WmYOOOcDjFTwwmVQq557gZqkm9B+QiNvIA5H9amETHIwpHQ5Ga6TQPAOq61tkitHWA8faJBtTp2PevTvDPwotYXSSf/AEiT3XjP0r18PgHUV5GFSfLoeZ+GfCtxqUqEI3lMRuOCARX1Z8Jvg14akNvffZra8vkTO1/voe/FcffaV9mtRZafCi3cw2IqL09TitbRtQufDWpxMkrLdW4COScZ45Br4/iGrHDNU6crM9PBOUk2j6QtZItMtQseI1UYCKMAfhXmOvazHqf7UmlWjSgtbaGDg988n/0I10ui60PEVrbyRucSkKw7j1r5n8V+ItQtv2ltX8Ro7Qafpsq2CueMxgYPP5V8fgIOWJTkd8FN1VofZya3Foml6hqUrJ5GnWkl0+7j7q/41+U97q0viHXtZ1u4Ys+oXkk5PU7SeMetfc37QPjCTwz+ztr9wZP3usRx2dsyHO4Ow3Efga+ELaJbe3ij4YxoFyB14r6XBU3LESnLoTj5bRLLBccjHrnmgOSQTwPTrUcWEBGAQQeD703dt246np7ivotzx9yTpnCg7uD9KVSuT296aHIIwMmhnAyMfjQkCViRXVDycUAZb73vUZcZzSbwWB55/Si4bMn3ggkdQaTzNzbsk+1N3YGMDnvTC2VxjDAnOP0oE99SwrYOQDgnmuh0zUYNXsxpt84Uof3EzD/Vn0Psa5YTEJyMGp4yc/1FDWg9ize2E1hcyQzJ5bocFf5Ee1NDMBkcHp6V0FhJD4is47C5lEd5GNtvOx6/7DH09Kwrm1ks5nilRo3jO1lPYjtRs9RpIdb3LxSJsJVvVa6GG8M2ntI5HmsSAVHVeOtc1Gw6eta1uzfZEAHyrz0rjxXwnuZVFSrEOwbiW+Y9NxqRAWxzgDvS+WDwRx1wanhQDHcV5kn0Z99DexLF8ybs/wD1xT5Id6gDqWXGPrUixDbzwMVLbwb7m1UgsWmQY/EVEXZnpvSNz2rR7ZYrO0X+ARjjFdTPiJtHbO4iRmQDjBCnBz/+qsC1VkaNcggAAY6Cugut2LMAjcLO4lU+m1T/AJ/zxwRTdR3PJxkuWg2jxLw8GKSFuW81yT0yCxNdjZSYA457YrkNBYGBHQnDMSCeO9ddZNkhsc+oqaljrwelKJ1ejZ86L5+eDkCr3xil8n4K6vOoDG1ureUoevUgfqaz9Hb96PXitT4oWpv/AIKeLoRyVt45APUrIDXHU0tym2KX7pnzoviQj5WyxPfsDU3/AAkUZXJVlA6jGTXMJKJYopASQyhlH1pyuWLAg8HnB6V9VTu4pn5NVSU2dQNajliwjY3c8ikXUt7BQ2fcVz8ZLuP8a2LO3LuvUHt7itttSVqdT4fsV1GTYTuBGWQHqK/Q74eW5Pws8J43AGxUFSfT2r4T8CacqSiU8cDPHWvvDwOzW/wz8Lx4wUsx7kc160JXotHNWSUjAu0X+0Zz6cECpAh3KTnC8YNNu4ymr3QwDh8bunapQpHQkZ718lVbUmjqh8KECKvPc09WXdwOp6Um35sksfbFNJKSFfX1rHmZfUmnOVX1/lUTjauSd2R+VPlcMmBwcckVVupFhjwzcAdTS8y9gjYiQjrnpVlSQQD3qrCMbDngd6macLIuWG49BjFLqJ2e5M0h6gk4HWsvWZyLdz7elW5pxGSPTris3UcTQPyQfUd6dn1JTTMD4cwy3PiHX/MAaJUQqPQV3xeygaMyyRW+84UOwQE+xPf2rlPhUu/W/EIGBvCQgn1HJNcp+1qX0bwBoTQERtPqRR9v8SkYNfSRmqdCLRwzXvWR7MdEjnAKIrnqCrA8/UVm3/h22MyC6tt5Of8AXLkH/AV8QWeq3+nY+xarf2eOgiuXAB/Emuh0/wCKXjbTCFt/F1669xdATD6c1oqlyeSZ9eweF9FLfubNLRwfvQ/LzVDUvhtFeKzRahcxkHO1GHP5g/lXztYftE+PLArvuNN1ADHFxbbc/iM10tn+1hr9sg+2aBplyQcf6O7ITntyMZpNxb1QNTR6Bf8AgHVIiGhu97AY/fLx+QxWe/hvW7RQI2imfHLcrz6jrVGy/ay0SYBdV8N39gx4zbyCYVp6f+0d4Cv52iuX1DSOeJb2D92fxXNCjC+wuaS3RKZL10VbnT5I5B8rMmGB/X+lUzcPaTt5iOsZHBKnrXXWXxD8F6r+7tfE2mszDo8wTP4mtW3GmXw3QXNncLnGYp0Of1rGVCDejKVQ4fTZswyKjuu9y5DDGPpTLuVpZyiAsxGQv0rvbnQYWABs/Mb1Azisq48NwpuAUxsT05ByaSwyWqY/aHOxapcWyMACm35SW+lSW+qzsvzMuQex7Vo3HhBZY9rPIg68sRVJ/BEsbRPHO+fRnOGH0oeHchc4Nq8zyZfqx7ACtCO9Kwh3Py5xuA71nyeH79OhjfIxg1S/szWLZWQIjJnIDMSR/jXO8LJbI0UkddFOJY879wXmnLNk/l3rl0m1u2IEWm+en8QWYD8RV+3v3YK8sFxDIOsflMe3qBXPLCzWqRoprY3JXCxk5PAyT2piqGjJHzZHY1mTa9aQRkTytGDkMHjYf0qe1v7aWMGCZWhONrg4z7Vg6clujXmRbJZU6c/WmbmcD0PpTzIsy4Rs9jj1pNoVABkkVm4taDuQ7SHxnFPAYcZNO27T/OpEBaPOOp/SklZajZUkz07j1qJ4iR71aRN5x26cikZOg+X8Tind9ROxmy22U5OT6+9VngAHOPxrWdeikGoJLfBOOaHHQWiMaWAZqrPaBhuxk9sdq2JYGBOQSCeaqPFkkkYGeBWVraAlrozBnsTn071A1rg56mt4x8HPzE9jUBtxgnoAfTrXLKFmaJsx/sgA4HJ70osS/Rc5rV8j5R2z6ULGUYHJ9a0irdSb6GLeW4VVBBJHFVGgOOTgE9x0roZIRIxDdPpzULWYcBcYqXHqaKWmphvbbScKM9+KFtw6kAAHvW39jXgflkVF9kC5AXLZOTS5mibmOtvksMdPXio5LYdCBkDODWwsWGIIz6Ux7bfklAV96q90Ve5itaEcEByT07ZqIWYHTjGetbK254xnHc4qM27HA7jqMVk5Pa4+UxmtvmHy0w2eclVJPp6VsNb8DjpwTTDb4JHIGOtNTKsYrWJ3c8Y6imizxnsD04rbFtgEkdaaYOCAOPei7bE7MwhY4IJHQ9R1pr2WByMAmtv7LtJz25PNBt/pg+1Wp9GLYwGsx3wO+aabQsBj5T1we3rW69qD2yPT0phtd2Bt5/IUXGYD2WeApJqJtOJGcADOM10YtAeo+aontRv59f1pqaJaOeewAYAD2zUcmm4OOBkdK6N7Ir0H50xrXBxtBPrWrmK1tjmP7PySMHb3IqJtOGSSMe4Ga6r7Bn7qgevvUUtiy9TgdD70k3fUVtTlZNPZj0XA4HYgVA2nZPIz/SupOn88AD3prWPPIzx2qucErHK/2YCfu8kE4qE6apxxxnriur/s8c5HNRCz56fWrU7aD0OWm03gEYx6etVX04vx09q65rH5sEcc4qM6b/EACPWplJtkWT0OObTHJXpgHmo30wknDEE/lXYtpuM/LzjoKgk07jpjPY96tSYcrRyD6cUAwCT3NR/YSFbGWz2Nda+nhP4ePTFQS6aoUcH3qlUC19Dkms8YAzhR9aU2Z2DqCeldM+ndduMY9KgfT2X+HP1q/aJP3hWtoc2baQBgWyB0I7U0mQKuCT710JsflO4ZHoB0qN9PwoIUnPaqU2ndD5b7mGHfaDvfd2ANKt7cRsWMnXpkcVr/ANndsU2XTtrEFDwcEEdDV+1b3M+RblCPV7iLGVOD79ami8TTxZdkbGegNTDTyDk557YqH+z227WXP48ZqoVEtCHEu2Xi1SyGWJ0BOcHvW7F4hju2VFYgtwFHXmuQew5AIHSmpaPDIjxAxurbkK9R75pTlGXQh09D0WJI2jczyGJl+4ndjx2q9p86LZ3Mm6J5LeMsWJwxB4wB3P8A+uvOo7m6R18/zZQT8rS8AZPXNdNpaJJbXF3FJ5+25W2buN2On5Y4rz5TlT1Z59RuLvcsta3I0qC8gS5lgnO+O6lGUYem48NVNUvJo/8ASTFdBRgFoQmB9R3qfxTqjWfhO7tJLgwXSXqtaR5zEBg+YCvQZ65x2rF0nxvdWsoW6VJo/u/KvIHbnviuqGJko3ijaMpSjzRVzVgmWzALve2pQZUxTsye/FaUXiW7uFIg11ruJW+QFgVB6+gNTw21trMS3VvMqqjBpxwAM9wP6VT1K+0TTXIZLa5XH3hyxGPbGaieNp7cuofWNNi+mu3Elyst2YlzgAxAgZ+nrUWuaqln4z0CfymVbzT54i8bHczKwx/U4qneQ3GgWVvcqSbK8i86NZTvVfb1GR0NZmo6zaX83hwQSMk9vcPJuZ8kKyEHH4gf1q6UeaoqkEKNpSutD0PQPF+naBfW1ystz5qfedoCeP8AgOc/Sukg8daVdHm+t1kLEiPb5ZOT9BXlSXCjIDrgdx3qYPG6hiFz613dTr3PcdPuoLqMeRJb3gZcGGOdCX9utVr2RLS806yeCe1a73CNZTkRgAnkjjtivE2gtpiS0Kbz3AwfzFQt9otdXjS2vbq3iii+bFwxw+RgjJwO9RKLl1EtNz2O4kZZFtiSzGMkNj0//XUEenP+9eCVvM2c4btXAWvifWbdWU6pJcIeCJ0VifxwKv2fjjUrV9xhtJW27MmMqxHXrn+lRGMlqaeZuw6Tc659q0d4XcX0LW4VlxksMA5PGc4710Hw8U+IPBsVleRCDUdBY6ZfdQd8fyqDnnkD+dc9YfF6909laTSEl2sGUwyA7D6gcHPNRaT8RNJ0z4g67cR29xa2PiCJbqeNl3bLtDyyjrhgzEj1JrWDb0aJbsem2+hRxukrR7ivIqzINqssUiM4B/d4BIrDsPiDpmoz26R6nZwQlWz9pfym3cYHPHrXXW89nqkQ8i8spmK5IjnQ5/HNXUirbmSl3OfOnziMEZ2sueTk1UbRLptPlu3TJicJIoOOD3ArsYYHFzHDLFtjRMKwOc+2f603w/qeneKI7gabJFN5TGOdJFw6Y65B59a5p8i1Rpz9zkEtWkiVBwvUVHe6PcRWn2hThQdo4zzXPeB/Gr/EL4sajpNpIItNt7WZrdFHErpgcn6k8+1dBpXj611nxPbaBbBoI5H8uaScDKzD70eBnnqOv5VzOWqdiVWi9ET2tt9hTJkDAj7h9fWokvWupt2QWVdoY/yroNS0lPMV0jYznjagySO/Fc9LrGiWF40d9qEdpIOGSUY/P/8AVXVGpTjG82Ep9yn4muzb6ZKRmTUbZfNRVYK5A9uuMfpXO6J43tZbya5kZGFxEf3Y5xJj7wHrVv4j6UNbsv8AhLNBvE1BrMLHeQxNz5Qxh178AV53e2dtayNqeiR3E9qpAubkp+4Rz2DdM89K8rEQ9rLmicFZzv7p3ehaxJHp9vo9mk02pyySzzSD/VxoWPP+8ciuqs7CKzjzcPtkI+9KM59q8ZsvGsvhzw7eOySJqV3eeS1xkERwnAUj8c5HsfWunWz8YaHqOleGb29tTLqD7lSMbtityXYkjnAJIqk3Rimwp1Lbo9Ts4DN+883e5H4qPSq17HIEaPzDuJHPcc1D4W0m7tbecT6jNeiKQxPvUARMDyBjBx25rQ1O2kXZKEzvxtI5yBXfSn7S1z0U7q4RNgFhgr1Ap0l0rIoaLBHBIOQTUFuskznEYBX+EcY9eKsGJXQ5UqQehrum0tBWvqio0rKzcls5P0p0epNCxGATtxg9AaW++WNGQDcD1PNYd1M/2hWYbWPBU+tYuaegWaLsfiEJqP2aVSmF3mQHI/CuF8S+J501GHyw7RK2SFOM89a6lrQ3UpcQLGzDYWVuSPeuQ1ixCzyRugUjJU5/KtafKhOPY7qwuReRxv5gL7RtZjjFbtreRxZ3PnOcnOfxrjNJjzpsbthioA47H1q3DfS243jY6jIy3+FZzs9UOO1jsvt1ptBB3H+8Dn8qq310HQiMZJ6Y71zLalvgcRhg2NxK9qRtfl+wpClnvkwczFvlB9QOuT/SuTle9yr30sINFZ5JE2NC55z0DZ7imWvg94riNgzhYiTtB+U565FaHhOG6kSTfK7Qo3Cse5rrYVSOPJOH+nGKd2Va2hy1/p22CNj8q54b36Vxl3O19eXCW2qzWYt5FgJbaEZyM45+vFes3GyWJed8WOqj7vuPevA9Z8I6lf8AjrUS9y0Oj7t0caEKS2RgmumkovczkmdVLYSvLCjKcjrn19agmsJUlWNCA5OOa6uytYbaKB33bgiqzEZ5AxkGsy+jjk2y8BCxz6g1E7X0FF6anOazpFzbkxzxbJmHQc15d41tZ44D5SriJT5iseT6GvX9YW4tYswO8/GY2b72PT6CvEfir4jvNP8AGMlkLdEkitY1njP3HLDI59eTmlTi3IiclGJ5Prj3NmJdQtFfzTG2Ihyw9Pxr0vxJYXEHg/Sbu1WKeW6sbe5+yMhYkHaJB7nr0rj/AA/LLJrY2Hy7aUskm7oDtO1c+ma2l8ayXmkabp89xDbXsG5Y1kQn5cn5Dx+IPrXfNSPHleTudvqEMd54jm+3ap/ZsdkkcVrE0ZdZ1AAHIHA4ABNWNX8Nx3HiL/hIvt+j6jDAqKkaylZcDGRg8nqcYFeXWHil9MvPtNzK6O6FHwN4JB469BWvbabZeILqKZ4mmmQmSG6TKsp6544/OvDxFOUp9jPn5JbHrPxMs5vEHi3w/oWiI/2YR/aHki+4A4XOWPGRj8O9enyxbTGgUnZGqbgOpAAzn8M14/4L8e674QsrwJefbreGIqsdyM7T2II/EEYP6V6h8PfEmp+M7Y3epRRQRC384+SpwWyMAH05JrnknF8tj16FaMnoactm0qrkk8cjFUlWOyv7GJU4u5fJZs4xxnn8h1rqnijjgB7Nzkc1yWsRSNqFlJbgGSKYNk9sjB/nVa30PVvc0n01LskYHXgtV1dPcLsGSMYxTIj5TSFyFVW2gj+dbUVxCyRgOrMSBtHU+/0ov0YGXJYtJFsMSuuOgHT1NYd/o1vtPmpuA4yT0/Cu7kiQYTYC5HGf1Nc/4ht/KsLp1G4xqZMd8gZGP8K6qdWUdmYyikc1P4Nsbuwl3wRZPYKAfw/wrz//AIVnoX2CdpYCX80iT92M89CD/SvYrSWOXw3DK3E8ihw2eCf6CueNmn2e+d8kFcgZ+6cjkV3xrvZsxSPJrL4C6S9wZ7WUQBjlRGWV8/h/PNbNn8LPFOjL/wASjxVq9sScqJJPMA+gI/ziuq0KNr28/chhEpIYD1r0GSxlbSJiqkvFGTGc/dNTLESiy1G7PH4/DnxB0lWEk1lqUueXurIBz9Svf3qu/i3X9K/0W+8Iw3rg4M1tM6sh+h4/OvYdIu7yGONJrPzrZ1B83cd2fpSapbLFe23l2kbo4LOJM/Nz047VqsVbRoh0zy2H4yaPoUsMmqaZr2lxRPzMYldEz9MV0Gs/FbwP450KO0i12GO7aZHH29Gh4DAk5PHb1rotdi0+5tZIn0zy5DwHJG0fQVwF18PNOu9zNZwbSTtXaCM/jQsSnsyfZeZ6dKPD2rWoSz1bTbhSq/6q5Rt2Pf8ApXmXiDwNHJ8UvD6L5ZSdJkaQHKpwDg4/3RWfY/BrQtQkaKWOOA45eBCuD9AR/PvUd78Gn0Nt+m6xf2rxnMbRTk4PqA2cV0Rrp6NkqDi9z0PW/hPPHA0kscLlVwwDDoPQCuOX4a262WtTy2qpJawpKFdAQQWx1rMa0+K/hzJXxGdQtyvAvbcMGB9T1q7aeP8Ax9p9s66r4f03WbedBGyW7tGxUH1PHrW6rdhWktzmfEHwd0ma2t7uXT0CXeSjqgGeOf61zp+AFtc2MdxY3V3aySKH2KwO09uDmvQvEHxz0cra2mseD9c0ryQSBZMJ1XIxkH8s11fhL44fCS+tLeybVrjTbyNQjfb7cruP0AOPzrdV7Eu6WqPEtR/Zn8cR2P2qLVY7iDICx3aock9OQQB0rmr74JePbGeKCTwgbuWUZ3wSFGI9lxjH4mvtG0v/AAd4k06SLTfEGnXDyYCxC5VSOeuCetdDa+D3tJ45IixATGVkByO3OelbrEqSs7Gd7n55toGraHeNFeeHdcsXhbY4e3Lgeua1NN1pLOZJkuvs0sbDy3mUxkHt97Ffe134ZS6gIu7USxA5/epjn68H9a53UvhlomsKv2i1tiueFdA2O3uaqUqc9zqo4p0/d3RxXwy+KcHijRYkuLqGK/iASWOZ1xnpkZP5V3i3Yz86wy5HPlSAkfgK8q8YfDbSfBk/23SYoZrgs0U+2P5DEQQwweCfQ44xnrWnf/Dqw8DeFotS0yO8jeeWMG3MrEBSRuYEY5wf/wBdcvs7O0WdKxUdz0sXETwkLeSQr3inTjn0xnPSsi/0HTtaZmvtKs7nyxtWZoAMnGeCuD+dcI76ra2SX8Wo3cdv5ixeRO3m/MxwCA4JxzzT7jxfqOkXlxb3Rhe4hco7qjICR6AHHr2p8somsa8GdQPA+iJlrZ7vTZBjm0mKfhjOP0roNGv/ABF4cIGk+M761Qf8sbgCZH9P7prz6H4oW9ngXlmXbnlGzz+Y5/Otu1+I+jzoGl+0Wm8fxwFwo+oyKlya0aLbhLc9Oi+N3xH0zaD/AGfqqjjDr5Tn8Mf1rpLD9p7U7ZFGq+FJXbv9iYt+g3V5BB4k02+eP7Frlm5zny1l2lhjHR8D3/GtlLqRYt0kMVwnYxOOn1B5p8yfQz9jCWqPa7L9p/wdLtW+N5pcrfw3MBUD8Tj+VdfoPxS8J6+PMstftpN4B2SyBMe3OP518xXd8skMNsY2DSOFEco3Y5569B1rI1HwPo0uoLbXFhDES7eW9uDCwYDPJXAH1IrCVaMZcphKjFOyZ9vW91DdpvgmjmT+9GwYfmKmr4Vi8NXkDtNpviTVdJkB+VVcTKPqGIrpdL8dfErQiBY+MLfWCvBj1OMoSPqcrW0WpK6ZDw8uh9i0V8z6f+0p4u0souq+HbO+Qffe0n2t+uB+QNdNY/tX+HlXOsaXqOkrnBfyzImf94AD9aqxm6U10PcqK4XRfjb4L10J9n12BXfok2UP59P1rrrPVrLUhm0vLe6/64yq/wDI0jNprcuVBaNuR/aRh+pqeqOnRLFJehTnNwWPPcqtAi9RRRQAUUUmeaAFooooAKKKKACiiigAooooAKKKKACiiigAooooAKKKKACiiigAooooAKKKKACiiigAooooAKKKKACiiigAooooAKKKKACiiigAooooAKKKKACiiigAooooAKKKKACiiigAooooAKKKKACiiigAooooAKKKKACiiigAooooAKKKKACiiigAooooAKKKKACiimsSozjjv7CgB1FQQ3kM7FUlVmH8OcH8qj1O7NjYTThd7IPlX1J4FAGZr/ieHR7a4CsrXcZASJgfmJx/TNeF+PfGp1C70prwuJbHUi08Gz92qbwQw46cD869n0fw9emS6k1SZZjdmOVowAR8pztII6c/pXFeKtAttY+I19YSRqG1OwKRvs5V1wMg9AcKf0q1bVIylc6WXwzEYda0q3dVs9X/AH8SKe5GWK44xkd/arXg7wpB4J0c2k0yvCzCdEkwSj7fmA/Lt/8Ar57w/f6n4WOhadqLPNcvcfYkmaPrECBtJ749at/GjxkfBnh2a5hja41DYXtYwgIUgjJz681ME5NIpbHzd4b8U6bB8VfEV1bmS2CQGCORQSshMgJUgAkZzgH1FfZ+nym4sLaQhlLxqxD/AHhkd/evzi8Nwa/Ddahft+6Ww1GG11BXfY7B5gwGO/Qfl9cfo5YTJc2cE0XMUsaupz2Iz/hSqSvWaFB3LVFFFBoJ0rznUtau7X4r2NiIhBa6haPGZtxYPgEhgMYzwBzXd6gDtjHm+VEW2v6nPQCvNvjVqcmjaVY69aJG66LeL5pOd2PlJAx0HGD9auG9hPY73Stet72+udOVibm04c9iBxn6+1T6lqps4pzHC8rwrvbsoFcP8JInv/DcfiS6kJvtcLTP2WJSzHaPyrb1TxhoMVlqrSajArOjR48wFnwmOFzk9TUWYX7mtF4lsm0pLtbiN+ApUOM7zxg+nNZGtJaeI7BVEheVbhIpdh5X1Uc18rat4yvbKZ/JmWJ1IUlQS0SseWIPG7byK9T+EPjuy1PRbKxs5LzVdStr1i6iPZuXOQWPQkjBz6fSs5VFCfKZKd3ZHuFlo0duum5U77SDygT16KMZH0qXU7210pWupg3mbSoEYy5HsPwqrbNqV5fzLOVs4VUfu4yGY5/2q0I7SC0VnCbmxyzcsfxrQ2Mm0uZfELJdW26ytwCvmMB5jeo9AK2LazhtF/dr8x+855ZvcnvUNqVgn+zokcMbJ5iIBhvfIq6DkZHNADfm8zGBsx196fVa/kMdrIwDFgMgL1zmpomLxIzDBIBIoAfRUcsgiRmOTgZwOTVY3kqRxu8GxWOGLOPkHqaALauHGQcinVBCGPzeYrIegQcVPQAxGY5DDBHfsafUTrJj5X5BzyOo9KcJR5mzo2M/WgB9FFFABRRRQAUUUUAFFFFABRRRQAUUUUAFFFFABRRRQAUUUUAFFFFABRRRQAUUVFcTC3gklPRFLc0AMe7jQTZIxCMsT0HGa871DxLeXf8AxOEugdJhuAstvESWAUc/QY/nVXxF4mn8M223VWVtM1TdITGfnQHGcfXiuA0B9R8SwavoFpZyafHPbm6illynmqGABJIJx9PT61hVqciEzdl+In/CQa1cXXh+2kt57cmSYOoBZBjJ59e4A/OvU9K8RWxuoo5rkqbmBZ0adgA2f7vtzXzb4+vl+HvhjSbuwuoPtklsYriSFgxdj1BxnPfB56Vyvij4r38tlp9hBqceoQQRoMrGMxrgbhuB6gfy7V47xs6U/fWhldp3PtW7v4LbT57qZsW8asWPqB1ry7S7m28banIdJV4pIV3mSZ/ljyTjgdSf5V5Hp3x00668LXGnmWWO4a3aGApumMhPAQjBGSeh9+tdV4et7Lwz4SXWGnvdOkuY47d558BAX4kyO+OcE9xXfDFRrR90XtE1Y7PT/Fem6Faa3DqF3E1zNJ8sFry27GMgfWovDHxZj0Rp7PWortXd825aIgnPYg9OxrxPRfEtv4a8aLqK3MD6W8jW5l+V5MKNwmUc46Y5A56Vv/Fzx2dU13Tru2gNmzwrcQM0oYOACQwIyB2BHbPNUqiXyJ57Ox9J6hr4i0L7eivAGxgzLgqD3xWpbzLcwpLHIJI3AZXA4Ir5P8DfHy9+KOsXHhrUnkuotuBBYxbZSRyWOB0HH1HNey/Ca8vLSOe2u4XhhgJhdpG5R85AI+hxmt41oytYuNS+h6lRRRW5sFFFFAH8/wDtw425B96Vg289duOalWLOc59qcYwQN2c+3SvIWi1OppXuiLBjPQjvzTQykEgE5HXGKmC7lIHB96DDtOByR3zjP4VHqPQhYEqDg7T6U4oUI461IQygA/lQpV0IIwT0NCuxtroV2AySwHuKcU2qCUPI45qby0JA5JqJ49znPA6/Sn8w2IwFKkYOc4zT0UA4UYPenD5lBBUjgc0pjdSduAT69Ka73BK43GSMYFOAzkhTxSMhHGQf9oUqIQxwcgdaau9Cki3ZIzuqkkFsc17j4CTdosT4KsTtxn+leJWKlplIOAOnevcfBKbNKtsghtoBB7cV2x+GxNtD2r4XAtrluGwAscnUd8cD+demTSD50xt255rzf4Wkf20MEhvJduenTGP1FejXER2u/fvmqxTfstGZJe8jPgJ8tMZBA6N1/E0XIEkYGM54+tNjIbnPU8Y709vkHX8a+VqNt6noFeG32yZJJJ9eorQIXoapn5iTuIHHNODlVwzgH+8RVQfQh9hZFGeM5HI96OuSAc4xkdqaQcYHIz1ph5DqcbewFTKTTsJKw13JXAzk9c9Ky7TUN+ryWzcAR7gfxxWk4wp3A8ce1YFko/t6Zx94gck8D2qYLXUNDfkRnKggE9+9XV5xkZ461AWOQSATnGAam3gJxnPvTukWlroMl+Vjg9OD7VlahnYV5XIwW9a0h3/iGMc96zr8mND25zWDd2mXJNR0MP4Cr5/xF1PjnZMOB0A4z+Nej/ES6Fv4J8TMeSmlXI3eg2HNeb/AM4+JesjbtQRsMnoc8/rmu2+LVz5HgPxi5IVf7KuEI9ipFfYV7fV4ryPFq3sfkzoFxu0a2UZI3Pz/AMCJrT34GcnP8q5/Q7aRdJtGVmVvL556cntW2isVJJJHQ471tTsoIiL01FBbcHBGRxz3pQ5BB6knGR2oOCc5wKThRgAitCtxwkAOO5p/BAHIqLy97H24B9aPuvzknGOeaLDSsShgm4FuQcUoOemeveohg5z35GBnP4085VAM8+tMQ4Eq7Hrkc0Byg5PQ4pgBwPSnqMnGN2expD8x27cBglTyfX8KXG8HrkdsU6OIjnHzVajtHLYUBs+nrWqg5bBuVhHv6j8KnWDcowpKd2HpXZ+EPhfrXiu6SOysyykgNIfur/jXvHhT9n3RvD0aT62y6leAbhAB8gOPTpXR7ONON5s5Z4iENzwHwv8ADfU/EsfnW8aQ2gXLXU7hY0H1NdMmo+Cfh9lYU/4SnWIhhnMey3R/b15/Str4++Izp+nf2dpkYtrISiNooeFUf5FeDh3zg+vBNcKqOTstEbU6qqRvFHtvgXx/qPi7x1p1vqkqC1kYpHbwKEjT0GB/OvZX/wBCULhT1AKnOa+VfAt++m+JNLnB3OLhQeegJr6fu2M8jyR58s/MPx5r7vCxj9Wi0jgqv3jkfEfjweBfEFrqUg3FGKJz/F16HvxXPXPxp0S6nmu5XuBdTyGSQeUep68VzP7QV3GupaFY/dlKtOw9wSB+hry5JDkkn6V+c5ll1DF13Kpc9PDVpwjZH0h4Q/af/wCEVuj9hsRdQPwftBKY7Zx+vWsPXPE9h4jtrqWK4jaS4dmkQMOdxyf5/wAq8N89uueaQzOApViuPQ4rhWV0YWdN6no08ZKDu1c9I+JPxBv/ABF4I0DwneXHnWejz+bC/R2GOFbnkAnjgV51uGSSQPamNIzkZ59d3NMEi7sYwfevTpUo0lZbnLWre2lzNE4dQSAefQ01GLHOBmmZyvcY9BnNIGBYKCTnoen610LzOfVk/YBTwODzzTZGyPVhyAe9R7xjrz7UE5fJ4pXRWysThsjA696YxLHjk/zqMfLz2NKuAmF/hOeexPWkTcnHQcHI96TBAPHHoKapO3O7kdKeSX7Zx3oGLjKc5I9qliYDkk7R6jFMAGBnjPf1p69eOT1waVrA3YmifZLwTjsR2rsLG2bxpD5Of+JvFGPJkx/r1X+Fj6+hrkrePzHXjgnkdcV7t+z54QF5qn9qToViiBWL1z3P8qbV4OTOqhRdeVjw+a3kgnlimjaKWM7XjYYKn0rVtFZbcA4yAOvavor4y/BNddk/t7RolW9wFntsHEijkt/OvEvFFkmna09nEDiOKMkHqDt5B/KvDqYlTVnoz6jLsM6FW8tjFEQOece5qeJAqY600A4x/F2qxbIMjj/69YcyPsIK7JoRyMqa1dFtxJq1nHjLeYGAHJ4HNU4kyAO4H5Vt+Fbff4gt24+RWbnp24qIy3OyafKen2xLShgcngAeldLfBcwyMV2QaVdZHXG4EZx69K5y1G6RQCASR24rf1ttmlXzqPnj0qUA+xPP41z03zPQ8XHfwTw/wqjfYY1AwFyAv49a6+wBAGTzXK6EqJbwLnBVF4J56V1Vl82D059awqb3PRwitTi7nTaSxDoR0J/Kuu8QW/8AaHw18U2+PvadI/HdlGR/KuM0rHyhSQexFeg6egufD2uwNxv02cYPc7eK5Kvw6nXVXPBpnxPpLF9MtGIxmJT79BVoqScdBVTSIwNLtcsV2xgEEelW9+SAR0H519RRd6aufkeJ0rST7liwQGVc812Oj2uZY2xnjB+tcppgBu0GDXoGiR52jADdBgfnWs32M47HoPhS0EVuCyg7V3dODxX2Z4KUj4a+FwckmzB/Wvj7QIQtq4HGEPzZ9q+w/CRZfAvhnsPsKFV9M161N/uTkq7mRfJ/xMrncec05B8o7j0pb8KmpXSk5IfHP0peQgIPFfJ1NZs76a90Z0PBB560yb5X3dcCndGznnvimyH94Bye9Z2XcdhTxjHT3rI8T6Mmu6atpIzxxtIGfyzgtg5APtxW0+GGR1qtMAfaldrViWoyPG1FP8ChQTz0GP6UfZFmdWYnIPX2obaGUMc4PUdanRdw4496fM73Q9yjNuQAZAx7VSupg0bKwJJ9u1akqBzz+lZWpjbGeNwxjrRJtrUSQfC6L/ideIwgDDzIyQR22rz/APWrhf24r1dN+H/hmRssDqwBx6ECu7+D5b/hIfEatgxrsOTxxtH9QK8y/b7kC/DHwszd9VU4H1xXtYiXLhonDJe+fNQ8SQFsbmY56kVPHr9rux5i8ZOCa4N5jgdTuH4UBj0Q4GO9EXdK5typ9T0JNWjkUKsyZ9SwFSi/QgDzFb6GvOtxyfVvy/Kl82SPAVyp9jVXkhuLWx6Z9qLHJYkHr6UjThg2cYxzXnUOqXMKj962e43ZqzHr17GQd4II6EZxTVS4mmlqdsY7dzGTbRSL2yg4pwihhYMgaJz3icqR9ADXIReKLlGBdFY9NyjHH0qx/wAJXtkG6MsB0Kmq9rqTyncaf4j1mwkH2TxBq1qBzmO6YEe3Oa6K0+MHjiwGIvFV7JtHBuAkufzFeWJ4siO55B5YJ/8A1VYTxLZyL95gMdxjNXGonuyGlex7FaftE+PLRRvbS7v2eLYzc9+K6HT/ANqfXlCjUPDljOo+8baXY35kYrwZNdtWH/HwmO3ODUxv4227XU5HILVfMr3QuVdT6Zsf2qPDm9f7R0TVLToCYwJ1/QCte1/aM+H95Iqy6nNZlugubZkGfrXyql2SGG/dyML6U9bslefpT50nuTyI+1dL+KHgu+VSviHTOegWbk/ga6mz1DR9RjWWyvbS4RuQY5lOK/PxoLWV/mtoGJyclBk09LaJMNEZIT6RSMmPwBrTnZPs3tc/RBLKC4UFI4p1JwSNr/zqu/h2xCsw02JDnBdU25/Cvgi017VrDBtNd1KzI/uXJx+ua6Sw+M/jzSwqw+K7x1H3fPUPge+etCkmHJNbH2W2iWcanyYzC2fuqePyqhL4cka5WWO8eFQOUABVv6/rXzPYftNePrQAXEum6oqHO26g2Z/75retP2s9YUA3vhS0mbHP2e6KfzqeSD1aHeex7++hyGP5ZFJ9SOo9KYunXMa42hgOnNeUad+11ojKovfDOo2zHr5R8wL69K6Gw/ac+HV4EMuqz2RPVJ7duv1rJ0acnsUqtRLY7NrN2zvUA+1V5bR0Odm4+tVLH4seC9YGbXxNprZ4Hmy+Wf8Ax4Ct2y1TT9WUGz1CyvT/ANMJ1b+tZSwkJbOwvbtbox3hZAcrxUXXkDOec11BtQ4P7rIHt1qvJYRKSWUp9RjmsngmtpGntk+hzTIG3DBH1FVpLUEZGK6ttLhcHHIpj6KhVsED0JrN4OfQtVYo42W256Eio2s84wPwFdZLoTnBDAg1Vl0KUqduM+5xXP8AVKi1saKtG+jOXa3Cggg+9MMHH1Pet2TR7mADMe7nGO5qGWxkjxvjYc9lrneGqXu0Vzoxvs7bc5zjgetNFs3Urgda1GtxEPmOM9B0/SotuzsCR2NZ+yfVAnczfszFRnvyKb9jO4BiRg9cZrVCLlsg47EetNMQ6859qn2ZWvQxmsSSG5yOBik+xheQoBP8XetlTxg0zKkEgBvY8UnTV7CTaMaS2Ybj171B9jIGWG4HrW/JAhIwgznt3qN7Yfw7siplS6FJmL9i6ttIFRG03cnr3PqK3Y4njLDjJ4IPPFNjshg4xkfw/Wp9kDlYwjb5AYKc56EUz7J+ec1tvaYYcZ96abY9doPvRy2KUkYv2JTztz7GkNlzkcgdq2Ht9qkgHOOlKttknjn1PWk6d2K5im05JIwMVA1qDgYBA7HvXQ/Y1HXLYqCSx5z7UnFoLswhZknGMY6imPalWxtIyOM+nrW6bLaBtGD9Kc1kHbjgflVbFN9DnzbMRnqT2pxsxkMvzdq2msfnwP0qJrUR8KoHuKlq7uJMx3tAJOucdqYbPcScZrX+z5+YDpTTB8hx/KmpMu9jENsN2QAfTFQtYlmOCRit1oc7T0A44FD2YJbjgVO5L1MD7DnAPP61GdPwGGDyM7vSt5bYEH5SCCB060SWwC7Sv4+tWnoCsc4bD58Nj1pn2PPIU4B4ArozaZY5X/61Qmy5xjHNTzMNDBax8vqBzURsgxIx83vXRGzw3Q47ZOaGsPUc0KTFc5lrLP8ADzUT6buyDkfhXRGyyMjJPqajeyAz9K0TuO3mc0+nDpjPfFR/2WuMYOc55rpfsbLkgGm/ZcodwwfQ9xV31ElY5VtMwOB0qsbB04IxnJ9a61rYg5AA96jayDds468UX11YvU5MWGDlhwQRjpR/Z5A9sdq6k6crHig6ftZcAc9TjpWl7IDkjZHOMH06VG+mgg5GMHNdYdNwC3IyccCo3sOPu8f0qOYHG5yb6cGfJAJ9BxUZso0bYCC3p/8AWrpxpzbwSmT61dt0mVkEIEODnco5GOpz61k6so9DnqScVornMLdOzLBdK8sCLtAC5wP8ataNHHpcF8qsSiTrdQlx3HY+v/1q0NSu7ZrxbSCOUsclnYEKD/KqkM0+n3FtcwpG7wTLL5UoykmDnaw9DWFO9SWqsjzU1UeqI9K1COzLanf20F7eO0jbJFDIC3Qgdj9PSuObSBBGVVtzA5JPfmvRvFE+leItUa70nTDo7SrvuLFsFBJ3eMjjHqPesE6azMQE5zgjHOa6k3B2uddKDjrc563tL2ysDdKjC1uMocAkE/Sqd3od3JaGSeGWKCQHErkY/AV6JYaSYNKjuUd2lEzrJbsPupjh1Pp6jt1qGfUGjRVCiT5cKJBnaPXFJVJJ7EOpLm5YxOV8ReIrjXYLO3VTFbwW4t2UNkMR3x29K5KSB9OvLXUQu9bVvnjPeMjDD8q7WezMrO+3DMecLiqzaYrqoKhkJ5BHauujJU3dHXGmkihdPLZS7IphLA6b4nVshkPQ5/p7UyDWLpeOGJ45OMUmlWqwmbTH/wBZaHdEG6mJuRj2HSp2sMMdis75yQBjH410OXvXEktmSR69P5ikBXB4Ktx+tNTxA0V9I8ik70Clfpn/ABqF9Pl+ZFwoI9MkVWeyuUYn/WggZVx0x71tGpGW4nDW6Ogh8TQtGuVKtnmrsOvQFuWwwHeuZ0zT31RLprdJJZYE3yRbfnVR1OPQetRrCT1zjHBBxmom7MNOh28WrQn+IHFVdauN9qt3C/760cSAddy9GH5GuPW3YMeWAHvSSPIpOGbBGOtEKkUHI2elCaG7RXULJE67l7jBFMFnajGxFhYfxQ5Q59cjFcJ4Q8WtDpU1jLEZBayFA+cHbngZ9q318T6e6r+6uoWYfeGGBPP6U6lTldmjllKUdOW52mna/qumAC31m/iT+6Zyyn8Dmqd9421Xw1ra65pkgSW4jMN8uPknGMAkev8A9eubTXrWcLsu1BLbSHG3HvmrsmnXuqaW72qR6lCSVUW8oJ3DrkVC5Zq8TGcuZWtZmf8ADvxpJ8PdWudZsrcXMsljLaQRF8bHkYfPn1yPStKMTaaNCuYpm+02F7DeyyZOZHBBc/59K52zszpCQ306SpCsnAYdGPQGuguIZ7qzYBT2O7IPXnFc84qSvHc5IQfLzS0Oz8ffFrUfGWqumlNPo2m4Afbw75PJz6AZzXS6ToPgHUb+3tbjVdPvo2sUZ7ieUKTMCS/zMAcncOMn9K8ttkMUahuSOx7VXurhGuEDRbiMrwAdtVTgur1N6c4yd29T6O0P4beHdPma80qQL5kZjZrScSBkIOQVyQRg1xut6PcaP4J1bwdY29uSZzKkRbBuFlYbHQnjgjB69ugryuKO1gKzRuYWTnfHKyfoCKzrvW7+/wBa0+4XXL+0htmIiuIpC7E9iM5wPfrya1VG+52tcy0JtV0B7nUoRI6yeUdv2ZiQHkVuhPoCB71vXumXet3M+p+JbieC6kUeREIT+8A4BBP8I6ZqJPFS6NpKJJbJeWduXlZ3P71HY5MiHPLEnkd6y49Z1y1ljmj1Fr5VOUiulEkeD29Rx715tam9VFnmzgovU7vwXfR6RqUdy+rJbIgBa2ck+ap7FRkfQ16vaX+neJYDLp9yWVDjAVlIPfqB+deSaF8XLS3dIde0BY/4I7zThxn3Q9vxrsrD4leHrpm/0y5tCeonsmUY/wCA5FVhqbXU6qDstGd1p2lPDFOFkeR2XKMPvL75702TTphu82XzWAwTuDH26VzOn+Ire+uG+wapaSQgYKi4RM+4yQe9dLpsU1uX3oZInwySRkOMn1Ir0HGS1vc7FNPczb3TfM3IWCsFJGe5rn7fTLhbuF5oWeMNk57Cu6uQVfayFGPTcMVFe3EVnaSSNKjKuAUHWubm1NdDm0R4LOU4MRwz+Y+OnoK4e8uFuYoJCGMssgTZ3A9TXRa1ueVtkztC33Vk4APpWCLWP7Qu8hCoruhG+qMW7G3bW62lmUBHyHjHQjqTUIT7XAZI1Ow5B579qlnuB9hiP3UPGOp9Kzzem3EflR5aOQN14dcfdIqZptGkdS7b2LJC5VmLnselLLHEv2dGjYNtzIN2CCPp+FOXVlmVyy+UXGAo7e4qtd3gERwM7R2PNYKMpIptLQ2NIvbWK9gYSMAflGD8pbtXTXzpbW3OCA3zDPOCeeK83029ZJQwOzDbh+Brpba/mvo5YGkEwPzKWUZ3ehNczcloaNdjbv7iKLT7qFHHnPE3lkc7Wxwa86a0ku3Vp1InYDcp6mt2zneYtHchkmUnBD4Ax0qjq2ox3GqrcN+7mVeq+1b0nJMxlGxZs4y9kFDF3WTDRt94Drmor1d0TqT8m4EYHPtWfc6krsGhmKSBg3pn2qvNrySGYSYQHlEPUY6mtJavQi2lx18gScox5ABwD7V5x8QPDGm3OtQ6rqtuL+08phNDvIPA4yR6Y/KrHibxcbBPPllCQmYRjDYIz3rz7xR40a61GbTYbhLm0lQBG65bvz2rdqWyOOdRJWZpx3XgePTZBa+GJIEQeb58F6fnHYc9PwArzTVNTs73UTfaXayWcLk4WZt5A+tawsbyKynCBWTaVwRyQevPpXJ3cP2eB4UyGC5AHOfaqo0ZJtt3OG9RrYeWa4ldOoccA+v9BXZ+G/EkVlJZjyBcRW6+UY42wMepPrXNM9rElhcQo7QGPEyZy6vk4H0xVjw7pU2q6hPbJIsGUaSPHcgE4P5UV6DktTDlbep6zpniXwzeae9tNZ31skszbporgGT5s/dBHavaPCHirQtL8Jw28QktoI1EC+aQXdV/ix1Ga+PdJ8Rw2XlNdRkSKc7Od2c4yPSuw0m+ufE3jfS9Kilma1uZFh8ktu8uP+JznGSB6n8q8mWHqpt30NaVWVN6o+sLTxBYeIbGMW1zFESoIRsEnnpjOasto88MqsvkOp5ClsfTkZ/lXmHw3l0pL+XVdQvo5HtnaztLJRhSASpcj3xx+lejajqWmaRa/apL1MIRiKNt7jJAAKj3NOlZaN3PYpzcle5trojOPmVWfqVQ5pqaeLWaWUac6OFADbly3uPaizlujBucsiuoIPTgir6asCzxuHLIAnPI3f061q4XOlSdiKRJ5iNygHGdqnOBUQtC4kkukDkAjYf4hjAxWok0bIrttTnHB79eagnmjdxsOcc4pKPLa6E3Y4Pw9pd5LYG2nmcrCzKm4fMOenNYtjeXEn9rQPAXlhJUJ6DsTXpggXdKyptDHLY6VlXGiwLcXtxHHsa4jCyMnJJHeuqKiZ37nFeDbVXd45AVdTyrcZH8jXploB5I3fMOnNcJHp7xXOzawTcpAQ+4ya7+xj2Rbm5TOQoGMVjUjdlqQ7bGEVNu1gciqMlsst0m7O5MgY6c+1WZrdsqUBKlvqQPasy3uJ4tfRJIma3MXLYyN2en5VPI7FcyIte01buHYB+9TkEdvSsKPTZBAQVw2eQBxXem3Xz2VwWUgfMB1HpUE9ghG7btxng96izQ9JM5jSNPAQySIp5NNvrP7dKsUaYAYEDp0IrVvx9ktJHQFiv8KmqWrRm0t47hT92SLB9CWH69aI3vdiaEuIB5zQys7Mo2nPOD6YpkcSWsm3YjcDIIyMVNL59xcyzyRtuc7jIeh6cetRwyrcyBV/1j88Cr5motBa+xgeJ/D1jqd0zGBSm3AO3GK4nVfhlp931t4yV67hmvT7uN1yrDjuPaqhtRcKSuQeuR3rCNScepryqx41L8I9PuXm22EUWOS0Q2fljFVU+GOsaEpm0fxHqtgucYguCB7dc16vLG0M2zkrnPHFOnnLIqooHYkj8+K6lWqaNGMox6nA6X4g+K/h0kQeL5b0D+C/iEvH1Of5Vt6d8b/iJZymK70DRtVUZy8YaJz9DxXTraxykhE+YLzVVtKEfynaQ7bsbTnp6+lb/WZW1RHs6b1scrqXx5sruKa31jwTqdiDnMlg4n+uc4FdNpf7Qng7WdCTSr2bUdORJAyNfWhyFH+7moTosUsc0co3Z+6DyKE061ji23lpEbYcBo4AG/MDJrWOKa3MpUV0OwPiPwV4g0qGC18Q6fPceYjgGcRDgg9x14rK8VeFoNV1Ca5t7y2ukmk3bYZVOOc9qx9R+C3hzVppVisYhMsays6oOVI45Hf8a5M/A2KzaVtOubrTZRxvgmYe/vXQsWn1D2Vtmdj4l8ASXWmWaRxCV4nLExgEjI4/lWPB4Kv57m1idJIowhUxYw2exz6etZUXg34iaFFu0vxhOULcJKFc/4n8qmi8RfFTR5cyJa38Y+86Ews2eT0GK2hik3bcThMoWnhjVr/WtRghcq9sRlcdR6YNQ2U2q2+r3Vs+labqbwHDJMGRgevVcfyrXt/ilrOjS3FzqXhacTSgBngRZcgE+gB9eaydM+Kmk22pyXd9DNaB9wMjQOroSMDPFdDqRfQV5pGlqPic6ZDG+p2lzoiycr9gu32j8G7Vc8NfEa312GSCPWWkvoPuyTESeYOwJFYPi3xl4X8R6ItpBfRTzIpQK0ik+vTrnnvXK6RNaWmpWoOIF2mPdDjjI5BA6n/CvMxUOdJxdmZSqzPZ7bxfrkbJHC2kajjqqT+S2fTvx9a0oPH2pR24km8OSCbPzeRNHcKv1Ckk/hXB+HfhkfKUaBKpieNpri7mOwlh78nPtn8qzPDfg27uI5rhrm4stoZ/NhJXJ5I/E1phoy5fedzpo4qWzPXYPHNjfR5uTDZN6uGj3H0w3Aq3ayQ6xHHNYSI7t8y7Jh8vfkg15C41+zigm/te6u0kBIS8xLtPuDxW/4J0698YpqzTPYpc2E0UZkhi8ncrDJwFNehy21OlYiK3PTLm2aaMNd29texkg4uIFbPfhh+P6elIvlRuDHE9r6G0kZdv4Zrib618QeHZbh4bq5eIEKjxXYcjPQqG4/A00+NNe0qFJ9RNtLExKhLmALLkDuyH9cU1GT1NFWpyPV7Dxb4h06MLYeL723CnhLkeYoHpt456Vq6R8VvHnh2a4uRfaZ4hilcF7e5DwPnGMr1A7dwOK8fsfiN9qcmbT4VBO0fZbjdt+oYdfxrQj8S2EMKJHNd227ne8DSBTyfvLu9DSu10BwpS1R73b/ALT72UaHVvCt3D2Z7WUTf+OqCa6LSf2mvAmpSiKe/n0yX+7fW7R8+nevnG38WIpBF3aPvOGSQqjdPwx+VaP9uWl4rQ3ll9phIyYpSJFYY7Ec0uaPVEvDwex9caV430DWkVrLWLOfd91RMoY/gea2+GHqDXxJHaeHLpIzb6WLBlyR5chRxz6ritCyvNT0li+keItTsc/wJKMY7ZJHNUrPZmTwz6M+yUjWNcKNo64FPr5Rsfit8QtHT5dYt9SQc7bq35/FuTXVab+0fr6Sot/4esrmMj5ms7rYR/33/QU2mjJ0JrofQeeRS15dYfH3R5UH2/TtQsHz1EXmR4/3hj+VdHpnxX8J6xKscGt2yykZCzEx/qwApWaMnGS3R11FQWt7b3qb7eeKdP70Thh+YqakSLRSA8Umecc/lQA6ikyDS0AFFFFABRRRQAUUUUAFFFFABRRRQAUUUUAFFFFABRRRQAUUUUAFFFFABRRRQAUUUUAFFFFABRRRQAUUUUAFFFFABRRRQAUUUUAFFFFABRRRQAUUUUAFFFFABRRRQAUUUUAFFFFABRRRQAUUUUAFFFFABRRSUALRRRQAVWvl8yLZu2gnLY/ujrVmkKhhyM0AeTeNPEV5pvxN0eDSl8+e4RWaNjhGGDnnsNo611mgeJW8Vavq9ltUW9oTCwODh8jP5c/lWX4t0ie4+I+i3okCW0NpKZeM5ADZGO/3hXMfCDw7d2/i3Xb8QTWahyNk7Elg2MKw4PQAg+3fNXPZWI1uezR7vLXdy2OT71yB8MSHxvb6g2Ni+ZKjbjlcnBXB9ciul1W+Nhp8twuMx4OCfcf41KHQ+XJnKv8Ad4zyRxj0qU7FmH40tYV0/wDtKSTyjpyvPGQBjzMfL+v868H+Kvii+8UeCLmXUhAjSSx2ttHEPuTEbxvPOMjr2r6B8Z6bJq/hbUrSPHmSRHGR6c/0ryrwF4Mg1LQdX0rXYUmSyv1ufKmcBdxXA3H6ZGPerW1zOWp8n2NtPrfibU7fXtR/s2S+ze6hKpVFR4lzGFA4PJHyjsDX3L8FfEZ8R/D3SpHcySwxLEXJHzKANp49sflXyL8Zvh22kfE++tNPg/0S7WO5fyo9qQxkjfgDgDn+dfU3wyjtPDWt33h/T1iOmQWsLwyRsPmwBk8dfvH8q4p3hWWujJjo7Hpk0ghidyOFBJpIJlnhSRDlXUMDSXEYnhkiLbd6lcjqMiks4Ba2kMIOfLQJn1wMV0mxi+KtUTTBalkaVmLNGi92XBH0715Dqct74z8J+NbdS0tlqVvJf2e/BKNG3zrjjngAEZ4rsPHHjaDQvG1mrzqYIrZ0nRQS6EgnOO/RfzryqHVLnw78AdWvZmW1nkuWuLSUsVck4QqQenAPQ9z+NpWtYzerKfwd1eOL4L6XdzG51G8N6+lQQzXOIYpHztO3jGMj+da/hKVb3xbbaTrFrptnY6S89rcuyMY5ZdjZYs3HpjJHPTqK8p/ZG1Ua/N4i0LU3iutIs3GoxxXXzAHOxsD1wR0Hb6V6t48sz8P7iDSRdIug65cxmOVmz5Cgjgk9VHy5Genfk5yk3zOKIv5Hk/iuwkTxroAuHiurXWrhdPkjZioMYkAGenQH+XpX0d8Efhinwz13xRaQl3hmkSVX67QwyFB7/lXLz6LZ/F74i+GwttDKNCBmupTEwiABGwKGwTkdvcc17LNeQ6Drd3JNNFDFPErIsjbdxUY+8emMGo9mpSUkVFK/Mben3i3sLOrK21yhKHjI/wD11JHdwySMiSqzrwQD0r5w1b4vSat4+v8AwpoMzLp93Kskl0cKkeAPMIbjA6d/517n4OSP+wYp0WNgwIRkOcqCQMnueM5rV6OzKUk3oZGqeJ7G1127mlmVpo8WlrBGw8xpDyeM8DJ6nit7wv4ih8QaQlyrKkisY5Y+hRweQR2Nc5r3g+yi8QDX7i2S3tNOtWcbSMyScnJ9xkjnvivFPhp8TLf4ez63LrDyRm8mia0ScEiWPJDsPpgD6/jVNaXQNtM+mtav/wCztPkmztPABPb39uM0Wt39st0a0O6L7vnMOD7gd6898beIbfxdplgtg88du8qtveIqJUPUgHsP616bBEsEMccYCoihVA6AVOlir3IryU21tJIiGSQL8oAySe1YWi+KY9b1S60iaErcwQhpgehPAI/UVvXkMs8DRxSeU7ceZ3X6VyWjeEl8Ma/BMt5Jcm5Mu/zhj+HJx+Q/KqVrBqbfhtVgtblEJaCOdxG7HORxWwrB1BByD3rP0ONk0m2DYDHLHafUk1JZsf7Qvo8/IpRgPTI5qRl6kIBpaKACiiigAooooAKKKKACiiigAooooAKKKKACiiigAooooAKKKKACiiigAooooAoavqf9lWbzCJ52UEhF/mfQe9eK658Sb7X9c0zTxI6WtzJmSGBcbUXk89TwDXtmrhf7LvNw4MLg/ka8F8e+FNO0LQdDvYrg2mpXZOZWl2qB657AAgn6VSV1puJq6OZ+J3xSbxNd3UFnZwtZwW5hhZ2wU5HzjsTxjHPBrhH+MHiW0tbq4FxDpt2Y0ty8mHdUXOMDt9K8+8VeOLCKe4tpdQRI4nMMc0C58z/aHduc157cy3Go3l1p0msR2kkrqI/tJxlO5xxx25xXg4iVRz5ZaGd1sdl4t8TXmoWa6nqFws908gPKgD8FXgfQViwasb/bbxbWkZhhQwU0zxhqFnpNlHaw6hHq62zIjToAqtjGdnqB0B9q8k1bUQt3cXcM7MsRYkoQSBjJHFc31SddXZjK72PZLbx+vgW6a0Ix5sgZZRy8LY6qe1afxF+MfirV9AttAluIV0aO2Ro1tgd06jHzEkkluOffPFcD4e0yz0TU9J1H4n6ZLe6Dqumm5sIoHyWbgo5OVOMHBzxnA966Dx2nhafw5per+Grm+1FpvMMsLxhY7IqP9XkAdc8ewOO+OyjhpwWhirX7M9B12202G02adfWt7I+nJIFtlx5LYACu3OWznI44PQV5/wDDS81nxImoQ+e8yKjB4p5/9Sq8ZQvyc8naK5DQJLvwnE8NtqEd79riW4BRcCEsclPr610Xw4/4RBNTub/xVK6ah5zfZbC2DAEZyZCV4+uf/wBfNVU4XQnJWszuv+FhQ/D3U9IvdDsjoWq2dqyXFwjiVbw4+Ztrevp29+K+pvD+lX/i74Y2PibRNYumn1hFmvN7ABiWOSB2APavir4u6vaT29lc6eXZpGliUHC8EYXr7/yr279mT4xwaVpOjaDZ3U+mywx/Zruz1OIvbyygZ+V88Agk0sJU5Ze8NyUJJrVH174P8Ka54eREvvEsuqwgD91Lbrx7Bs5xXXVQ0i9a9s43aPYcD7pypHqDV7HNfR3vqd8bW0FooooKPwRI6bVye/Hamn5lwQOtWAoXIJ9qYyEHkDHr3NeJzHYyFYgmfQetId28Y796smPcgPX6D+dNZMkAAnis3oVbuQBMkjBz60kiggD+IVa2EdDu+lNaEHkAAjmqT7E8t9SuV3K3y/nxUZU7iSvWpwSTgYyp5WhUxksQ3t6Vau9w1utCuwbceSoPoP6UqxPyS2cDqR3qZo2Leo6cUojwhCnj3OaL9GXYiC4HPUc5FMjUPuz9329am2Y24O4+4xT0GzquaIuxL02ZPpygSkZGR2r3bwcpGhaezLgtGCG7Hk14fp0Q85crjccGvdvDCk6XZqcjagGOwrqjJtaE30Z7H8K/+Qs5yuFgZhx0II/nkV6RdpttGYEZzjHf61578LkC6k7k7R5LLuP0rvrmTbYOcZOO/rXTiv4Wpj9ooxxgJhsL7inTooX5iKbGyttI7jv70k+EXCqFxXystXY9Gy6DGwygFcZ6qe1McHdxx+NIIyp7Dt160rHBA4xU+hOr0GgEFgclWGfoaNuASTnjrUnzMmSNo6Dnn34pucqcnOOpo82NMZIu9O2fYdqyEsfL1B5CMEng+1bJwVxjj0NV41UzfzJ7VK01uFrslVSpTaSCOaVt7EZ4PUU7YAA3I9z3oyTyMEjjB4rN+pqiMnk7iQPUDOaz9QbNu554HFaUhbbggAf7JrNv2OzIAz71Cumrkzu1qZH7PXz/ABB8ShssyxvtUjIPC8flmtv48ziL4V+NpOirpkpOfw4/nWH+z1EP+E48YOMnZDwRxhiwz+hq7+0rIq/BTx64bZnTWC/Wvr8Tf2EbdjxKnmfmF4fP/Ehst/3/AChkH9Kuh8qeOBx9apaOMaPY7uphXvntVs8dDjjpXXD4UCWgr5k6gfj1pMsNw6gHH1oQKx+Y0oG05HaqKF34Uce1DjkHaMdASelCg7s9sdT0oEHzZ+YgnOKtLqJijKqMHvjg09VO7nP1p6W7FgSuDn7taen6TNcuu1S4PAABNawpTqO0UON3sZgXcSu4g9RV7TrBrp1QKQzcADqfwr1j4f8A7PHifx1Oq29k9pAxybi4QqAO5AIz60/xR4R0zwdq0ek6VdjU9UgnQtccYSRWBGO3UAYPatVTjTqKFR7np0cFObXOtCT4cfs8eJ/HwSSx06aGEnBuLmMxpj1wcEj/AAr2Dxd+zdovwf8AhhrniTVboaprFnbFoSF2Ro56cDr171758DfG954t8L28WoQxWmoWy7J4ogBuPrxXF/ts3hg/Z511wdpaeGNT9WzXPmdadGNoKx99Ry3DUqTSj03OC/Z78UR+Lvh+wSCK3vrFvLnaJQrYwMH3610Pi3UU0nSLict8+0hB3Lf4e9eDfspaxcabr+rab0S8sVeQt0VkHJ+pwBXbePPEX20zASeYiMU68gdhVVVdRfdH4fjly1pep438V3W48OygyAS+arZJ5znNeWBtwGfveg6V2fjjVxeGaIDao/h7CuGWUp16461gtGduDV4anQ+F5RFrVg7jAE8ZwfZhmvrtwinzF+cN8w44IPp7V8YW0vl5YE7gOo6+tfU3gjxZBr/hi3uC6mdFWOTB5UgYAx+Ffc5fUjVw3It0TW0lseQftLxC38d6Gx+5NprNgf8AXT/61eYL8ykenTFexftQ6attqfg+9Zw32izmj255ADgg49Ov5V4uGYYx6818hiItVZI7aTvEk3ADBOT7UM5HA/8Ar0xsIecZ6cetISSCB16HPrXNqjouPWXaoIwQP1py/OCQDnu2aZhFBXPTikJYnjg44NGlidETM6jauTzxxzTNx3beCO9N3fMMfj9aRG3O3GVzgg8YpWYK5M45A6e47U7d2H5moshlOBwB3701DlTkYPXFAbEyncScU9ABgHIU9faoiCclTtOO1SoSFGPzFISZImBx1we9PxgEnv2qEH5uBj8eKkJJ4PI9aLFokTO3J/WnLztxz34qNVB28bj6VYQfNt28jn8aaH1NPSbKW6ljjhUtK7bVA9Sa+yfhtoi6VplvEq+WFQDbXgPwP0Fbq/u7yaENHEwCcYGcDJr6l8MQBIx09BXLianLHkR9JgaSjDmOhhiEXzH5s18qftJeH4tB+KlobZQLfUdMWYjGPmVjn+eK+qrib7PGd3AxzXzx+1BDFenw1rKSKXty9lKARnaxyvv2r5iu7SVj26NTlkrnisaY28CrkSFjuODVeMKw2579T61owR7duSMg10SnofSU5Jj4VKgdgfSuj8FwMdYdiVCpEce9ZEcPJYnr/CBXSeD4QJ5WIRSR97nJqItcrub1NI3O0tDunj4zzzmtnxHLjw54hzxIujuYWXg7sg5FY9rzKgB4x9Oa0PF9yYvB2tuFy5tAAfTFZ0erPEx2tE8f0JjLp9u5AyY16duBXS2km0KoOfqK5vQU8u0hU85UGujtuCvcdxWDS5j08LZU0dJprgHr83oPSvSPDcYuLa5TOQbWUcc7v3Z4rzHTWPmdBjPXNen+B3CyjBwBG2T6cY/rWNRXTR1z+FnxLaKUhkRh913XZj7uGPFWFXkEdR61Nd2Eul6hqlu8bKYruXBI6jdwaYmNuMc9zX0eGjL2Ubn5Ri0vbSRf0VS93GOOTkYP9K9N0iHDIQqg9wK868NoJNSjXBDAZGOuBXqWk25HlgEE+hPB+prWStYxjsd1o8X+iFSduVKnAzjj0r608JzE+EvDoIAK2KEjHTk18l2W5LGRsYOw9PpX11okKQaFokan92LGDDD0K8169FP2DucNWyaMe/5vJSRjLnB9RQrAR8ZHqDzn/wCtUOpuReS5OBvINOBAjBweeBXyVT4nY76avFEi58wgDP1NDgFhjANNjwTnOOMUHKt79xWViragSQwx371FM21SQc9Bj0qf5d3PzY7iq16pERKc89Mdu9UtdGwfmR/OZUbI2c7h39qsswC5xx6+lMeMMEwOnP40Mvy4/WqstgS6jJmyAQD1x65rK1Ahsg5BI49xWrHIUAOBz0Oc1lanJsRscfhWcny7BYPhiFj1jXGVTneitn12jANeWft/uE+GnhZGBZzqo/D/ADivTvhgzT6tr2DyjR7j7bRgfqa8s/b43S/Djwoozg6sDu/Cvbrv/ZonBLSZ8ft83tiowdh7YHX3pWBIPPWopFPQZPselKPwm910JjJz696b5i4JOD/stTdwAzgjHb2oJHUKfXNO4ru45Au0449hTkk55/OowBj+hpVYbcr1HWldvYd2Sh9wI60NgISO3cVEX2DuexFJnLY520tEHMmTBwfqe9OEnIQg59femKowfU+3SnKBt2k7vccUWEpa6Dvu4J496crHPBbJ56kYqMtyM8A0u/aeMDtikrpjbJ1u51chZXAxxzVgatcRkMZTgDkHvVAluuMY657UmA/LEjHGR2p8zvYFaxqweI7pfl3ArnjirKeKp9wBRT+JyfwrBVQDgAkdcZoWQFh0I7A1SnKOpMVqdMvivjmE4Pb0+tTr4qtygJzjscf0rlCOMrgjpThk5AxVc8nqy+VI7H/hJrQ4zMASeh4xVlNVgYnbKoz0Ga4B87mBXaDwR1BqRGIwAMrjnJpqs0hcr6M9Bj1FJSwVgR25xUgn80KMgrj7vUGvPoZ5FOQzBj71INQnhb/WnJ6c1careqBQdtzvZDDMBm3jmC46qOKUQxq/mRmWB8dYpCv6Vw66zdAZ34H0q1B4muxuDncfXHpWiqdyHDuei2Xi/wAQ6ZtFp4j1eDbyNl0eK6TTvjb47smHk+J5pto+7dQrID+nNeOw+KXUHeg3Z6A1bh8UxFVzEwJGd2RjNP2qMuTXRHvNl+0142ttokttFv1PV5YmRj68LXQ2P7Wl+mBf+FIJ0x8z2Vxgj6BsV83x+JbVjzlM89Kni1u2Y4WUKOuCetVzidOJ9VWX7WHhechLrRNYtH/2IhJ9a3bP9o3wBc/LNrM1g3dbq1YEH04zzXyBFqUcmQsykZ6deanaXEg3ttZP4TWnMu5m6aWqPtnTfih4K1jabLxNYyZ/hlfym/JutbsGqaddIBBqVnOrfwpOpz+Ga+BGtredsyQRN/tFRk/jT1t4VZTHviYdDFIy/wAjRzDUH3Pv5rMEjMQYHoAM5/KorjR4HGJLfYeoO0ivhuy8R6tZAC113U7XHQxXLf8A163tN+MnjzSWH2bxRcNGufluY1l/U/4UaMLSWzPrt/DllJglWXHo3Bz7d6rP4YgdsrIy9gQf6V84wftLeOoI8yz6fqG0jie3CE/iK2LT9qfWYsNd+GbG4Pc29wyEj6HjNLkhLeI1KpeyPb38JyISVmV+4BBBqvL4cuYjlokOehB/WvOLH9q3SGC/bfD2pWmTjMcqyYrfsf2mPAd048261CyPc3NocD8s1k8PRvewe1mmb76LeqflgklGchYx0qGW1uYl3NCenPrVzT/jP4G1VQtv4ptPmPSXdH/MV0Vr4g0jUEBtdZ0+7H/TK6Rh/OspYSm9mUq9viRxpjYA/KwOPQ007AN4GR7c13h09ZOVjV1boUwc/lTZNARl5hIPT7vWsXgtNJGixEbanBybN5ARyMZznIH4Uwxrgg5HuK7GXwrZHO5ZY5CfmIkI/Son8JoAFSXHoCck/ia53gJt3TKVeBx/2csT8xHue/oKcYCDk5z3BHSupl8LSBW8uRd3+0M5FVf+Eau+u1WH+9/SsXhK0dkaKpB9TAVDj1HXmnCMhs4BGOTjGK07jSrizB86Ix81W8v5Bkc1zSjJO0jS6lsVNiN8wHOOhGKbJbI2ARjIyaubCPvcmoxC2SahOy2FYpNAF4AxUTQqx4AGewq+LZt4xn1pTbdeME1O6GrmaLNeoBHrzTFtdoOBznoa1Vh+Ztp9vwoW3aQDAwT0B70rN7FOVjH+ygYAOOcnike2JHHfmtVrV05bAPcU0whuhH+NS07he5kvb4fIB2+npSG1LAjOT3zWobfjkD1Bphh455prYLszGtipzt4H61EbccZ6itl7fjqAPQ1EbZc8rk9setJxtqhJ9jNNqMj5VDZ5buaPs2OSOa0/IwQeAcUrRblPVT6itVqtht9GYv2P1AGc02XTxjA655FbX2dduOnfnuaBagJ0/XNKyQJmA9gCcbfxqGSwHQgiuj+zYwMZJ71FJZYPPIHQ1Fm1dFcxzP8AZ+/19aT7EQSNoC+vrXRm0wSWHOahe1DHAGTSV0rsV0c79kAK9ie1MvFSyi82QnbnDegHrmuh+yKuM889aiktEuYnjkTcrjByKTkmS720MSCOG5h8yNwVz29atJp8TaXe3DALLDIi9OoIJPt2Fcp4m03UPC0BNoBNE/8Aqst07kH/ABq3op1HUdHvFlklhhuI8R7cMgkwMZbr61NpzVrHmTq1U+Q0dOiEti8/3ndsxHHAXvTGtMZIH1q9BpckFvELW5fEMaxvBKvylgBkg9qjk1K0tAEvd9pKxCplC0ZPu3atFCySTudlFNR945/WbtNPt8O3PpjJ9Kq6Rpstwpubnezv91X6qO341d1zUNDfULSSW5+0hQUWGCMsXYcqQfxParkdzqt4m200uGKMgYnuZSGH0UcUlTnfmZKpJybM7UYFs7Z5mVQF7njFc1Z2+qa55kkTfZYAQIpWBLEeuD+ldhF4UeaXzNRmN04Odp4TP0rTXTlRtqx7R04rSyRq6Knqzz6Ww8R6MVeOUaih7LhH/nj+VVNU8XW+jQ/8TbS9Qtn7yJF5ic/7vSvTTYBWLAdRTWs3EZQ5MZGNrHcD9QeDWyqJq0kP2XLseTN8SPCpiXzZ9Qg54ElgwGfrUlt4t0TUgWtrmSRAucmIr+P8q9Jk0yN2ctDGd3X5Fz+HHAqu2h2qZcW0SM3UqgGafPS+0g5J9zwzWvHNuPFemXMbweTEpgmOQC6HGPr2rvNO1DTdVG61uIznkJn5jWr4ktdKSdYbrTLa7AQy5lj+57j3rDbwd4b1aMXVvYJa/LlZbWQpt9+Pwrp9tQklBpo4JVowk1fU249CzzMxhTcFJK9M96ZqmnnS7O/0/wCzR3F1LLEIJODk54APbdkDmsnR9Fj0OQM2p3d/YSI0e2ZgzAn7pB79uvWte5E6W9zLGjosMJdnPDLgdx7V5c5yhO0HdHPVrzenQs69avNb6bLDC2manZ2Zhv5EAWWOXdjYeo4GPXrWJeHTtL06GW/YpcXfFqEUDzXzycenJ6d6s6PqAbwbBNfNvN+BfyyjPPZYzn6ZwM0sN82vJEYNPihWJT5E8kO94z2K59/atvbyiuVq5zwrzTSM6fSSsgUhkOeVx/SobnTlhhmlxnbGxPsMZzXQW1/DrF5cQTXS3GqwAC5VF8vkdwvXnOcdOvWsfxs8dr4Y1y2BVb2OzaQIxwwXH3hWlKbnLY9qNVSRyfgqw8/w6t2qnNxK7jd3GTzmtc6ex5xx7DJrd8E6S8fgLw95i432iscdzk5NbMOlopByAeozxiuiV+awOpGEbtHIw6BcSxK2yNY9+Ms4Fa+mrDZ69aW0Ej218ZUiQ2bbAjscfvCeuOp9vwrSvgiFo1aOKPgYEob9a57WbqLTYkuYZI7idHDIEbow5wT2rVPl2RxvnqLmloj0/wAWeFUbR7qxuJ45ry3kZxLGPklHB49+vNeNXUSpqEu1HhCEbPLcjb65Hc5r06fxtZ33hKLUUWQTsVjeDHzKzYXcP5mvOdYX7Lq6lSJ93LRRnk1UYu+iMaLkr3Wg4eI9Y09BG9358GCVEih8g+h65p8GuQS/8fyyxuScNFycfT8qhXTbi5mJaKSzhcZMLYz709tFWFSyqQo6nrUy9nHTdnX9Xp1NWjObU7iUeWFxbhu/Jb61pQ+JJI0wAuG6jOAajbTGxgA7R7VG2lttAYe/1qPadNjpjSjHRGp/wlMckbCSP5CMFF5zU9jrun28Zgt5WCLk7JVIZe+K5xrB0XuTmmmzfd82cip916sTop6nZR6naygiQ7wR0Bq9HqMW3Akwvb29q89S2MeWC7fXHFIk0sZYK5Vuw9fenFxiJUFHVHoclxBICrKj5PQgGprWU2jF7WWe1J/jt5WTafwNecjULyLpMyn35BFWI9fuVXcGwT61spJi5Xc9Vs/G+v2BH2bXr5CP78gfP1yDWmvxX8TtEVmlsb9TyRPbBCxH+0uDXjkHiaYtiTAx12mrsfikMgL8p7nkVnyxZLjI9ii+MFwAFuvDdjMvcwTupP51WuPHel6gSZtOmtW5B2nf3z1FeWp4mgkG0MpI4wTVpNVhLZ8xQKpRS2C9j2HTfFHhO5ttjawlhcZx5FyrBfruxirkdpaXcz/Yr+zvVJyGhnVu31rxf7dERjIIP60kj28xwYk25yM8EfiKXLruWpWPd49HuI7FmeHcrLgMBnBHqf61n3Xhq9m01LmKNEyRgyOEDr6jPWvH4LyW3wYLm4gI5HlzsMfhmtBfF+uR4A1eWVAf9XcKsifqM/rSSqRej0He6O0v7W5s0tTImFmJAAPIx3FXdI1mXSZRdj94seUbdyOncVxL/EPVruRGv4rG6ZBtVxEU2jpxgnmnW/jlooZYbiy3xSHLbHyfwzUSptlxnZanq0s2mQaJBqtxOzW13L5KTKMOj4yF9K4vxYYTf+ckz+bLiUzAD5h/d29APpXPXPi/Qr7SRZGTW7TZceekTwB4k6ZIwcZ464FWLXxFodzdmS5vIoFKquyVWCdOuexPHHrShGcGTdMrrdzq7qVLYzkj0rPvtUzEqgjY5698/Wul1k+H5rMfZZLWS4IBDwy5I9jXD3FtLCWLwSqgPDMMDnp/Kt4NydzJ2S0MDxZarqti1s0hAMgkDZztYGuDnvY4PFiXs0UfkRsWEcS4BYDv7V02pXBhu5k3YBLbUb371wo0uW3vpVd2kWQllX19a7Iu+jPPqNvZHWXHiu21uF5IlWEIDwF2/pXH3FzHqMck3lssqfKRjGPf0qzYaabC0uNmW8xi2D2HpVGxn/sm7aYqbjceY85U/UelXGCWqMr1Giul59kIdMneQcngrWxpeux6A09ysAa4iG9WjzlhjnjvUmnaFp2uabcyPqVutyYzJHbpEx2kHJUnscUmi+Er3xlKi2NxaFjhQJZBH0HqeOlKdWEt2czi73uUr+a1l1jTLp2jkQ7J5oUJJVc/cb3Pt61s+HNYmGvXWpWx+z+XIyxhf4FPRT+VZPiHwLq/h+cxXUtqN7EA2d0kvAI4bHI/KptBt5mt3uH8u0dpfs5abIQt1GD6nmuXEKM6fusmonJHp/g9P7WlknbVRpNx5hjWXy96SNjOGHb2PvXrnwi0W1FzdanLdG5julaKSMHO1VbnIOOSRkH0xXj/AIXX/Rp7NLcN5TiU3MM2HeTHy4PYDPTv7V6L8JILzw5o+qRXCspuLneok+8qD/6+a8an7t4nVhE27M95eSJbBHkkbyCCLc5HI7Cse2uWu7e6uMFRCRuz1yelYJ1V7iGOPzSY1Pyr2U1Pp1vdXU8sa7sRLudc47/rXRzPSx7qhpqbtrqyvGwJ6nB4zVxJI0xtAy3cVy8MibyqN8hODir0MTzSqLeRi+7hSf6Vqpt9BKNtLm7M3kxNKD8xyNoPP5VBaTPJCjMdkn+z3qjqWsqJVKAKwjVTuwTkDmqtjraxTslydsbKdsi9m7A1pdpXM2rm4tpEXMigNIi5wO9bZs4WiUrKwYchMDH515+NXC3ryo8ixEBd5HU/St6y16T7bLEyARrGH8zdlScdMdv8fSpvKewL3dzflsYli81biRiOGVlUKv49TVRbd47iMFA8T8h84yf8KyofGUbMYXtpI1ZuS2Bg/rmr0WppNamQkYB4C85Fa+zmo3aJc+hrO+zeSc57DpVeEPPE+99+R8pAqlNerGfM3ZwOB1NLaakNrEDIHOAeaFTvEq7GrpsMszRSufN64zwR9Kq65ZLFbQq2SDNEAf8AgYrbhmjFw9wArs68gnG3isnU9Rjjs3WXEmZUdN3GGDDbz25xWaavYbvbUvtp5MbEjK9z/wDWqpFpItXX92gdiWBQ9Mnj8avf20IcGRCHl5K7eFqV2jvIvNU/dPbsazcdWNOxylyB9ruEdNgz8r5zu/wrPztcKCpXBGBxn0roL0W7zuhlRZf7rnB9+tVJrAiNw+FOzKMo5Jz1qXCyKTuzFOnm5lL7MrjB71QvrR4mGAAuRjI6+grsEslNtkkAd8HHNNksmuIgYtquBjkZ4pRVhbnNaWjQSyNMCrSxsFYrk/T+dSSKkbDKcAd60jppsZGlnm2nH8XAHrxUM8KShGBDIRnIH8qlvXQErGQbMO5kzgHPXpVefcQFPzrnO3tVttyKYxzjsKY0PG8529+M1KbW4Mu6DqU2kl2MfmO+MNx8q+n61YvNaf7TtaQQW7DGB0b/APXVGOZZIl3gjBA44xTdSaMKHBDJ0x/9aqstyk30LF7IqMjQsxGByeOalt/ET9LhPMIwu9mz/wDqqjbkzQopTaeoJpbUJJO0EiZYdccCqW10hX6M11bTr6MbETeSVK7QefQ1ja74b06COPzLdGM2WPyhf5VYTZbF1XIjzxmk1WQXUCZf/VrtA9uvNCqzjomJqJ4R8R/B2iaddzXUGl2xhVfMclPmf1Bxg1yOmaHYsyXlrbRWsFsQQsW4IN3GDk9fftmvXfFOkNqaneQ8DKVbnqPSuYnhtPD/AIR1ezID/aIiqp1PB3D+Qroc3y6nLKnzO9yrZWmsaVJLFFHqmnTmQn7RHe7ioI6eWcrjv0/nTzq/jzwmHuIoLfXLWRduLotC5HfhePyr0CXXI9T1GxkyN93CkjcAHG0Yx2rsxawXNt88Q8vb+GainXdNhCjHdO54FYfFDWTPDLdaBOiRZP7pTKnPbGBnrx9K7LwH8ftK8PX1+dV0+NEudqsXtShBA46Djqa9BOh2CsfLtVRzzuxkfjT7jwbYagFDW8eQOcLXasanozT2KkUx8VvC+vQYt76yguGIZT5h3N7YrK1o22rxRRm+hknW6VyquCcHjim6n8HNDvQzGwtyTyzGMbvzrH/4UNpsBeWwae0lx83lTFfp3reGNjtch0GtmddJ8PbqRXaG2dm3ZKheQfpWaPCdzaGR5RdWxUHAidkOexI71hW3gjxzpg36T4qv/LAxsuEEv0q3B4w+KWhgpN/Z+rRKTmC4jYKw75966ViYyQlTmmW10a9vEDyzPPCcFzIocEV1Op+Cf7ItoDaQYRlDOLdzGwY8jO2uOi+Nl3bsE1rwFJEmcGTTZtx65ztH9a6e3+PPgLVY4re+uLzRp/uyRXluzDrxyv4VaqR6g5VYsq39tqukqDPd3KnHEckAlwPTAG79arHxPeadPFDNseQ4cMpaMNkenIr0PTdd8L62udN12wuyePLW6AYjjs+DWH4n8HP9qhMUE0jly25RuCrjtirvBlrESW7MuH4hJkiSSVCOWj5P44Gc1dg+IGh3rFJdQSOdeMFCNp9DnHPP61jr4S2XczLCyY6l1wfxrndV8KXVtcbopn2u4AAIIH6VFl0N4Yjuj1az1WGSMPbXyZYY+SYZPfOM/wBKtXB+0qBd26z4GMyx8j3z1rzPTvBj3d0vmJDNwclogc/j1q3daVq/h+MmC5uIY8ciKUkY/wB05FXFSezNFiIS3O/tIrazJlhN9ZFRky285OB7Ln9K3dN8eeLNOnWTT/FN1NCF4ivVWVce2cYrxS38Q66Ln/kKXnl7Q4Eiq8X8uuPeumi1LXgCbi3s5gM7iyPEfXoCar3luXelPVntNp8fvGljGon0vTdUHdo5Crn8OFrci/aktLWBzqnhnUrOZRkCL96rfior5+TxXNCiuNOdzjhrK6Vww/3Tg1YtPiFZXN0ts98n2w9Le9Tbx2weR7e1LmSeqI9lTlsz6e0D9o3wNr0Af+03spOjRXcTKynuCBmur0z4h+F9WXNprtg/sZgh/I4r5QluVaBi9mMuf9ZHhozWbPomkahEqC0tFJ4J8hYz/wB9AA/jReL2I+rX2Z9wRTR3MSyQyLJG3IeMgg/jUnNfEWn6ddaNIsmnazqml46NZ3Xmbcez5P610+n/ABO8a6NGPI8YfahnhdUtAWbj+8Cf0Heh26MzeHn0PrbnHT8qTPOOfyr52039orxRbCMX2gWeoL/E1pMVf8mx/KuosP2mNF8otquj6ppeOreQZEH/AALAFFmZulOO6PYgQRwc0tcHo3xt8Fa8qiDXIEc/wTgoR+Yx+tdfYavYamoNne290Mf8sZVf+RoszNprcu0U0AjuT7UvIHYmkIWikBOORz7Umecc/lQA6imtIq9WA+ppetAC0UUUAFFFFABRRRQAUUUUAFFFFABRRRQAUUUUAFFFFABRRRQAUUUUAFFFFABRRRQAUUUhOFJ9KAFooooAKKKKACiiigAooooAKKKKACiiigAooooAKKKKACiiigAoopu4BgO57UAL3rOWeRY/NQ+Y0021Qeygn/A1eWQSPIgxlDg47HGaxPD11aagJri3iZLeBzGhkPJbHzHH4gUAb1LXA618UrS1u7G1tvmllk2TF1ISM5+4W6ZP+FdxbT/aIVkKNGSOUcYINAHNeP7G9v7GFdPUm7O9VbsFIw3/AOusv4X34vo53uXlGqFcXCyYw4U4Vhj0BxXa6hbNeWzwq2zfgFu4HfFQppEMN7BcR5QxReTgd17A076WJtrcyfiFY3N/4S1CGzIErBS/+6CCf8a0fD0bf2DYRyskjRxIokVshsAYb17d6XV7xrdYjGVdRMsc6v8AdCNxk/mKivHHhzRkSAN5asEVgM7AzdT+dF9LFGupV1BGGU15B4geLwhrV/cXF4l3Pqs24Wsbnyyozw6/jwc8EfWvQ7XX1j024nnC28SSGGEueXI9ffNfMfxgmbTPGpGk3TyXcCrHLb5JMjlSzMB2AA5P5UbJ3Im7I53X/EV+nijxJaarfmNjpyx28ayKSyGQbU3YycZ559PSvavAcWnprttdSGOO0ttMAZtjIE6EEn+Jjz+HrXzhpd3Yz2umyLbC1vIxMNSWWMsdwOVkQt13YwRn/Gvo3xDLpXiTwHY+I5Ll4JJ9PcLGgK+bIvYgds549PSvIi3Ure8zCGrPS9I8aR6hq4snEciSZaC7gbMcgAzweefx61ra3rcWi6feXcwYxW8XmsU64JIGPyryz4NTTR+GNBae1kuAry/vABhA6BsHnr15Ncv8QviGul6L4nuZd8mmSXZsoJoJQUgmJ5DKSOq9G7fjXqRfc25rI7Xw3LpXxB8ZSazFbedYT27wl3APz7UBR1yR0G4H6fh8+fF7x7DqVtqmkBF2xwxiOGQ5QzK3zY/ugoOg7kV6d4U+I3hHwd4FubXw/rCtf+RFKsAUlzPjEm0MO4AOAT7Yr5v+Pd1pF2nhzUPDs7pc3luovYAzB47hXQOxB5XIJ9iAe1ONSLTbZm3daM2PgP8AEDTtM8Y+OLW10WGxj1OONrG0vJEGx8bWBbp1bd2HGeO3p/iXw/rPjHS/C2nanfJcWt1cROJFRSYFL7GUE8seR0JBH51zfxf+GPh7wL/wr7XbTTorSzuI7VtQMSYWdsqXYjtkHkDjnpXpviDxxFaeJYPDkEcUNnojrPLfZDiNMb4kJ4AJzgDOTgc1lyNe/wBGNrlPVvh7pAtdX8T34IKXF0kCEDqIk25/Gq/xsTyfAGq3ywxyz20QaIyHhTuAOB64Na/w3R4PAulyzupkliNxJISOd5L5J+hFedfHfxvHqegpoOmRPdtqE4t/PjIAZvRCeOO56Cumjo00aaJHlXwVsovE2neJdY122gaKEJYpI/ysZFwcZHu3P4V9NaPZweENKnfmZt6qOmcELhR7c184fDu1urzwRB4EWP7LqNvqUgNxEAPMCEs5kHY/MOeeg6179p5OnWsc15cRzNHMiREvysSDBYk4yev9KzlPnqSaM4S0I/FWvWniLwsjrObWwe9S1umlAUqMgnknA/H/APX8t/F7U4/GnxFtpbI2R0fw83lRKXGLjYysoPQlTkdPfFeotoeseLdB1uKHUANLGqefFEIS8lwe+0cYHfv+NNjtdG0DTfE13aWKXdxEIbdC0SndKrHO0YGAO+evWtG7RsupUtTldS+Od3qem7YNMCX0IW3eWE71k3kKsaJ65xjHIIr6Y+HniKLxL4P069RhuEYikUnJV14IPv0P418aajq0PirxvZQW1tLpOvS6xFPNLbREiK2AVfx5wcAD39K9g8L+PJPCXivxnayOrLp80E4RshZFcEO+D7kdPWvPUnCXL0Ji7aH0VPN5Cg7WbLBeB+teTeJ/FFxffEyOwgLvY2FszzBc7XUr831PIA/CtS78bNrXjbSbHT7uGOGSMbiZFkAYgsRgZGcYAz3qn4o8D29/4sW9+3yWzs0ouXhcoUUrhFz3JIHA7V3Jqxbd1odp8P737f4RsJ9rKGVsbjnPzEVvrEqtIwHzPjcfwxWF4D0yPSPCthbxg/IhBJ7ncc10NSvMtbFXT7k3VsGbAkUlWA7EVarLRvsN5bw7Q8s5dnYcenatSmMKSlprEhSQMkDgUAOoqMSESlDj7u4U9WDqGU5B6GgBaKKKACiiigAooooAKKKKACiiigAooooAKKKKACiiigAooooAyfFF6un6DeTMu47Cqr6k8V88/FzXNF/tbwpp2swNPp4gWO6ilUxqAchmOcfLxknPavojX7d57JCkH2ny5BIYsgbgO3PFfF3xCj1H4y/GGy0O5mNhZ3jlHaPlo4UBLhffbn862glyuT6ESdkeX+MdO8KWXxL8/wAHzi/tbJhMhKEwoxyDHngt3IIPpiuE1zXrXT7rV7DULFJ4buX7SLhIwXhcKAoV+uOOR7/jX1H8XvDei+A9H0fRPClvE8GoSOiWlnCJJm8vq5YfMSSRn/dHpXy78QUf/hLNI03UbSaDTYWYX7WyZmVRyAcZyc8VxVdWpXIe12cl4e0i/wDEd7Y61pnhO51bwpp93svE27raXAGVfn3B6dxXqvxo8OeF9ItLeDwb4ZuNOMlv9pv4biMo8LEj92FPGNpzkdsc1u/CT43+Evg543udGtbie68F6rHm4hvIsSwzEHJ2dge/rjtwK6rwL4r0L41fG2wOoPH/AMIjYpLY2qyqQk6YzEjNwScnOParjr7xzRqct+Y880f9n/xLqljca34suDren6JaJ9l062nMuIyoKqeBsTAHHU4GBWbD8NdRuLXw3Zavr39j+CtVvXlez004ezJJGCxBCk/QjA9jX3hYXOgxanc+GxaraWixiG4lQZWQRnKAnOen94mvIvi7a6j4r1Sy8E6T9i0Pw1rV0x+1+TllEeCWGMckDgHgnuDzW8dVY1tBq6PB/H/wFm+Ft9b3MV+dW0OT5VuWYM5yOMAd+P1rj/CC+DrTUZ9W8Y21xJAwEVi1qG3wzZPzkDtwO/tg16hr3w/8eeGdQOm6PqWoatYwM9vDLdxh4TF0LbCeBxnIPQV5d4d1Zvhz45nSaGHX3tbV0tWU4QTkZ8zDZzgE8nJ4zxXDiMPzq/Uia0uxmvWujoI7qbWtPe1lZY1tPLYtHuOQxBwBxzivVtH8fXfwzsbGOxv9E8TYQqLKSPKsHIK4bjcen0z7VjeF/htp2r+FIPG1nLB4ut2t5Pt1rqSjFtNtIJAwTx29iORXGRyeENI0GX7XZT2Pi63kW5huYc+ROMjtnAP4fWvNdCEXz7mM4xcee594fs/fEnxLrOnxaVrvhLUNMZGISVoyqxp1AOenUV7n25rlPhd4gHijwDoepc+ZPaxtJuGDvxhuPrmusr2ofCjtpW5E0woooqzY/CAR4Hr9TSNFyO/PH0qYxiQnBDcetOMP7r5Rk14yeh2W5iAxfLk8/So3hYR56jPGDVsxEAjBB9z0oIYgZwPYVD1sNSaRVMRA+XBGMjJpJEJIAOTjnHap9hwM8g9fekkiIfJyCabVnYpXeqKvljf0x+HWmPAevAwc1a2lsIF75znrTDDhycct1IpXJvZ6kJG4nGBjnHSm7DsJxgfyNWFT5+tKyHK8/Kc9O34VCu9AvEqlQinAyfc1IFBAJBGKe8ePnXnnnFSJjnufX0pWa0YJrqTaeh3jsK928MADTbUg8lBn/P5V4lpqb5MAd8dPWvcPDg2WdsrYyEAr0KKsh2vE9k+FvN9cR43KLcsCOMHsf0ru7xM2bHHB4yD0NcP8LogZdQYnBEaKOepyT/hXZ6pII9Lldh8uQp/HgV1Yt/utDmiryKUQG1R1OOaSQl2AAVgOoNMjBdlzxjrxipRgNnHXvXybetj0ktNCFlY/hSkKVBbv3qV3GQQM/SojJ1Hf1FLSOrJsSMuVI3cYqMswU4Az0PvSC4hR1jeRUd+FDNjJ+tPf7qrjHPUU37ysEdxjk7RhQW6Gq6FTIetWHUjODt+tVoFDTHqSO9RHcqXkXAoJ4/Ko2UEkMAcH+KplRtvU01kGB1OPTvSlFvoEXbcryMAGA+XHGKzNSP7qTtgHrWpIuCc9D2rM1NtqkEYUH7p7+tZxi1LUUnoUP2d2x408YHIw6AD2bAzUH7T7Sx/BTxxsBIXTnZiR+GP1pv7Ocrp418XxOSJUZlLA9uqnNO/aenEfwK8eybgHOnlFz3O4Z/HFfYYlNUY+h48/I/NDTlxplr8uMxIc/hVgEsSMZwKg01MadaAAhfKX37CrUULZPViSOa6KSvFWQdBhTBLDPuak8pnKkH5cc1o2WjS3v3FLc1v6T4I1DVJlitLK5vpCcbLWFpGH6Y/WuuNF/a0RcacpaxVzm7WwaUA7SQf4QOtdFofgrUNcvo7G1tzdXkhAFvEw3j39hX0j8Ef2ST4zeVta1ddKFswEtpFxcDgHn06+lfW/hbwL8PfgjpEsul6bB9oRMtdSjLO2OSSfpmvR5cPhoc0nzM82tW5HZ9D4Y/4ZR8QeDtGOveLHtdL0pFDFUm8yYknhQMda9++EfwV8IxWNvqsNpLJK6KRJcHJORnp0rxT46ftJSfEz4o2unCUt4Zs5PLlQLlJXJ4OO4FfQPwj8YWOswwaNbSqb+1UJ5QPMi9nX2rTDVJToua0TPeyuanHmkrHdfEXxPYfCv4VeIPEReOAWNuywBSF3SkfKB+JFflpo3ie/WR7+aYtc3TtcSZPOWOa+sv8Agof8QDb2Xhr4d2s37yZzfagEPRR90H9f0r42yqucDoNoOK+dUnOu6nY6sViJQnaD2PefAPx+1Tw/NEUupYZ4xxKOQR6Eeldf8e/j6/xW+CN5oF1axW+pC7guEmt2/dzqp+bI7HnNfLcV1IOjfLipzq03keS0jFc8jORXRXtiYpSO+jnlSFJ06iv5no3wa8Tjw5rlyWbH2iEpvJ5HoPzro/EOtb7aWQOPN3HGevvxXjFleSWs6SISCpzmu0Opf27asSvMabnGMAgdTmrldwS7HwWKo+0qc66nL61eby4LEk5P4Vj5wMIBx17VY1K6FxO7j6AdeO1Uwu4HIz7Vgd1GPLGxYhnO4fTpXV+EvGkvh2RirHkDOD19iK40kY3BcHPal7+3TmuqjiJ0HeDNJRUtzsfiX43bxzrltdOTHBbwLBBE38AHU/U1yCuCCM80wgMMdV6c0n8WOwxjFYSk5S5mEfdVrDxJzuIGKcXye69aZk4B2c56UxRliBuZupz6UkWSBzvOQMZ61J5m0cetVywJUMOvTjpTgWD4wMep70rBYmWTHHHI6k4pCTj8fSo1UMu0DJ9+eKeEY4zwR2NFl1HYkxllGdvB96cPXqKaG2jJByBSxsXIK49wR1o9A2HqARkgg9+alXA47HqKhJwTkEj+VPXoAv5VNyErjmI25yEI9KmzwPSovM+bhcr6Ub/kYN8oIwaVyr9CVcLyTz65rX0CwbU9QgtogxeR8A+n1rKsbWS/uQi8nrz6V3vhZNN8I3Md9qVykjqN0ccfJyfX/Pes3UUdep2UKfM+Z7HtvgzTIPCejrAZVKxZaR2IHOc1i69+0z/YUklnotjHdSRMSt1Ifk+nv+VeL+L/AB5eeJbpkErxWfIEStgH61zHmk5GOAOlef7J1XzVGd1XGOK5YI9d1n9p/wCIOvxhJtTtbaEdFtbcLivP7nxHf6zeNcX97NduxyfMckfl0/SsWIBlBB4Nb/hPw/N4k8Q6bpUEbNLd3Cx/L2TI3Nntgd639hTirtHPDEVOZam7ZN5kYYD9K07ZN/VeDzkiuw+Lvwth+Fus6aumiafRr+MqJCS3lTKTuUn3xn8a5a0AKDAxz1714E5wk3ys/R8FXVeCaL0SkxqRkAjg10vhNflnZhgqcHPfpWJbplDkc+ua6bw6hjtptwHLfL/WsW0rnbUdjfsCDcIVO7JxxVz4gE2/gXVXIYBo1jBHYk9c/h3qlp7D7Sq5A5yB+NXvis5Hwx1Q5yA8YHqCfStKLvFnkY+XuJM8h0U7baL5s4Qc4robQjg4+Y8bQelYGmAJGozngdRit21KlMgFsdxxxWM20e1RUVBG9pZ2MoYfKfXvXqXgaQJMvYHg/TNeUWDZI54z3r1DwNKpljyNwyPxrbC8rqJMqr8DOf8Air8H9L8QXc9/YA2Wo78yKv3JD9P89a+fNa8Hajo1xIlxA0QB4yeCPY19l63KlnPKz7RjOc+1eE/Fv4sQNa3Oi2Nrb3RkGJJHQHZ64PXNfoteGHhQTe5+L16lT6zJLueT+G7cpq0SMCu3kgjGRXq+jxgEcAr0wa4/4VazYvf2um63bLe2jSKqyjiZMnAIb8a9/wBa+Cmo6TEbrQnTWbH7+0ttmRTyOD1NfPzpStzx2O5X5bMwrNXNndbRvPlsQpOO1fXOk5Gh6GhIb/iXwYI/3BXyhao8cE0Ox1ulGwwFSHB6fdPPevq7RIdui6QjdrOH7vb5Bmu2ldUGctVao57Vkzqtz7ORj0NRq2B0JA/HFEz+bfXJIC/vCBk5yKd5vlw7yC2OqAfqK+Vk7t3O2HwpDbdyJirAg9c+tWHyOc8dOfenQOG52nB6ZpzuFHTr2rNrQp6DEGFzn5vemy4K8dTwac5AHNMbt7dqzsOwh+5nHPvTWYnjtSM/Wkxx6H1p3sxeRBkK2M4HYVn6o+6A9h6YzV2ZDI3XGD2qlfrmIj05OaJJS1KTsN+EBzqHidWH8a/MemNoIryj9vAf8W18LhsgNq4cH0wMV7F8JkEV74ifZkSEbMem1c5/WvHP29XH/CsfCiAZK6qQM/T/AOvXs1v93jc8+b98+P2OBnbz70m/5cdCaQ/K7AEbh1HrTPNwNoHPqamOxqpWRJt2j5jk9RTTnByc89KQvjg8/TtSAbmyOgqrX0BJDipZTz9Kam/dg8Y68dKdI3c/jgUm8Bu/1xTceXQLMeyAjHUUJGo9eBgZpy5zxj1xmnfe4PSotfUr1AlQ2KCM8jv3oYYOQeM8YpWGOFILdh0zVqz2BWGohU/MwwBxxSEhTnLEk+nSn8hRn5Qew5xSNHuRlxz0+tS2mTddGM3qzMTwfY9acjBFwBnPTnNR7DvJPJxg0/JHQDt1pp9Whx31H7gcdMeuaHweegHaoztVyGAkxwDnH6Um4M/OcYq7qxbduhJ1XIPC052bs2Bx8uKjC46cfShuMcn6ms3qR5j8k5+bk96dnKbugxg/WoSckjI/ClXCAhmyM5yB1quXuUmuxMSqRkhst0wKarFUBONpJ7c01mCqueSeRQ0rYBO3HcYppWKvoK8jAU7e2A2eO2KYWBPNG4YAPH0oV2Rdt3QAAv3X3p6tkdOM8GmADGTzS4DgYOCO5oWj0KS7khcOT0HoDTlYgjtnk7RUYZdxAyTnnIoYHBYEccmk7hYWV2bCkk496kS7mgBEUrjPXJJzUJJJYDGDwDnnFLuwAM/nTTuTZdTRh1e6iyRcOfYnpU8Xia7+4WB54JrFRsZ557etP2KVbj6VSlJhyxfQ6GHxW4Ybo8qDkjpmrMXixH4kjIHYA9q5QFc8DA9KCCze1Ntp3bI9nG9zso/FFq5IZHG3p6D/AOvVpPEFnICI5vlIyN3BrhVOxs7jgUu4MSCOop+0a1E4RPQoNVtpmULLGS3HLcVYS7XafmDKp+8vNeaq4RSFGAcHipFupXkWQSOpXng4qlNvUhw8z0d/JkXDxo6g5AZQRTfsFopJWMoGHVWK4/KuD/ti66rKy4qx/wAJJfxMoEiN6sRn9Kv2wuRnolld32nc2eq6hasqghorpufzJrc0/wCI/jLS0/0bxXqXHIWZxIPyNeVL4xu2cmRVk4HsT7VYj8alQA1rkkclW6VXtE9bEuDXQ9w0/wDaB+IdjxLrsV0nQedaLz+XNdBaftS+KbYD7Vo+kXy+sbPG5/pXzuPFsbBQ6Oqdz1/HFWU1kXMatCchuhxWildaE+z8j6Ytf2tYxgah4TdFHV7a6B/Q123w9+P+hfEbxBFotlpl9Z30oJjaXGw4BJyfoDzXxxbxy3jYz8vcV7V+z/psem/EbQbvaxZhJBgHqpXB/nXTShzbmcoKJ9J+MkWLQxMFO/zkU46kEj9OtcmqjJBwx/PFdn4vjB0O4A5cSjYc9s//AKq5NIwSrbfr2r5zHfxDsobESwAA7jnnIpTGM8Y9eanKAn0z0zxTWTcvAzj1rznJR6HTYhxgZ9ajYdS3XpirXlnYAw49qaYev6VDd9YjKzcEnJI+lQaJdrq3iSTStvC2xuNw64BwRj8annUKp5JxVL4aoG+J94u3O3TX68E8jp9K7cNH2k1GRE3aLZ0V14cmRPkUuOoGaoTaXIh3PEyH1I4r0GV0RkV5I0LjCiRwu4+wPWmXFj8uZIzt9WHH517EsHSlscSxDW552bbIIIqI2hYEgEhecdcV20uiWzjiPZ15XiqE/hxlyYW3MezHA/OuGeBkvh1RtGumtTljDjoqn3NNNvnmtybRZosbo8r1JXmqz2oUDPU9ARiuOWHlHdG3PFmY8bEENzn0FIYjtBxz0471omHrnPFNNspByeBz0rCUbFXKBQ8kkYx6UzbgjjqM5NXhD6jimNbLk4GB7nNJK2o7IqgAnlef5UxUVgAG/wDrVZa2+X5c+maXyeASMHHYUlfcVik0AOOhHqO9Itvg4zkDnp+dXPIwM575pyw9+uTT1Y7rYzWtVJPX1HvVS/VraGSWGNXKDPlsetbrW+OlQTqkUbPIwULyW6YqJxSV2Jnn48VWE0oGp6PfOGUxrEIS6Oxz34I+vNReFprXS1n027d7cIhaOwaNpJApI5yoI46HpU2v+OZtT1GLR9FhEt27HFywJ8sd2B/GqXw+LyfFKOCRjceVZThmP8fTOf51NObbStoefKS5u5rwaxc2179ks9JutYtCu5bgMIDHz0IYfMenpU1zqF3JuQeF9T3DjdIFCZ+tdm8RPBwcdML2ps0GF3HJx2re8b3sdyXU4LTvDVxNrH9q6mkZmVSkECjKwr3+retbrWg2cYJPRgOtbZgA4wSPyqI25DcKSP0qJPmZVzLawXyyQPnxwOxNQmxbPAyT1zW4ITkfl0qF4DlkIIyKdirswzZ5JwMdiaQ2wO7Kg47NwDW41kDgle3bvSNbAnIHHapUXuh3uYTWIGMLn29KheyHIxgGt9rf8RWNrtzNZhUt7driZuigcD8amVkS5KOpxXxG0X7R4emuIJVivIMMhOfmXuv/AOqoNO8MCzt9OisLlbhpIeV2feHXIPoD61qyaB4j1r5JJJIoASfLJUqB6Hj9c1lC0PhfUo1inFzOqlnhVvlBJwBn39quKco2bPIrNSlzNWNGfw5PcRtHciIlhgbBgj8BT9N0SWDStW0yZUf7VbtHFdE/MuRyDnjpkA+9Vr/XteitvtZhitLBDtaULlxnp6Zp9h4ikuLQNK0s2eC0ibAPXiojB3tY1cqajqjj/wDhH3Sz0W3mhZ9NtYkN+i5Plycque2MAHA9aZd+DPEXhy/uLrRbqS7sHO5YiwJPfaOnH1rprrUbK+jk05RfRXLx70lhiZvMXP3TgYwOlZ9umqeG9m+5uDCoHyT84H5ZrsjKUVexlGpGGvLoeW6t458vxla6ytpPpPiCFGt54JYihlGe6kYPrkZ61d8Qa9LdLqmrXkSeddwInl7c71XqCPSvaLGxX4gWZuL3yZreKTZtSMK4bHQk8+9eLfFv4d6l4CvJb+OR7zw9c/L5rcvaseisf7vofzr1aFalPRqzOpLnV4nrNhp102l2WZmhjFtGVgjUKFUjdj360XmhQ6hEsV1H9oUD7snPFP8AAXiiDxf4fsdjAXVvEsEseME7R97FdMbUnnA+Xk8dq8qvOUajudMIqSOOh8O2lsoEECRr6BayvEng8au9kyfuVibMijjfzxXoP2PDYK55/Omvp56gEn0zWMasl7y3LcE9LHn158O9MvW8xYZLWcLgSW8jJ+YHBNZqWOpeCbS8LafDr9hIwkaVkzeQAddhHUe1eo/Ys8Ece3eoLox6TBJdzFVigUyMWOBgc4rSOJns3cl01bQ8o1j4h6JFpEVxYxrem4wFIYoU5+YEHpXSWcUWr2Fve24fyZlyobqK8t8N+DZPid4z1q/iH2XQnujIViXC7iBkKPcgnHvXv9ppUdtDHBGhWOJQqgjGBXRX5IxXKtSIp3ucqdLBPTjpmojpm5T2I4rsH0/BGFHvn0qCSxUk5AXnjBrj57Guq2OOk0nleMkcCopNKHp9e1de1gVBJA4FRf2aT2BGc8CjnvuUjjJdL5OBge1QvpgZSOue9dpJp4CkYzz6dKqtpoHVTnr6UX6ofqca+lsWIAyKgk0jI4B68iu2l0xWUfKQfY1A2l7RyM962jPuxXOHk0sqSoUY7VHLpm8Ec7RXaPpQZgOAT7YzUJ0tnzhAAOSTx+XrTTFY4p9O4PH4Co/srfMuw7SOecZrspdKQgfLyPSq8+mBSp6/0qudkcq7HKeZLCSAzBcfdyTUy6pcQjhuexHatqTSiRwN2fwxVWXTQPvqBgY47mq50JwTKg8RXAbYcHB9MVMPEkgXBQhhnoaibS2JGB0HNQSaed5yOT0GKFUt8QvZ9makXiVHVVYMrdckVZGvQtkBsZ55rnJLHKgZKtnGKiFrIWKjJAGcDvWyqonkdzqo9TjfIEgB+tStcxunJDegIzXENFJHwueO9MS5niDfOw9ATmrc9bEtNHaBbZP9XFGB/F8oGaglfbgqzIBwFVjj8q5H+2LmIYJLEdwMZp41+YYyMjjv3q1LojNm5cW6yZZmJI67uazLvS43ZWKjpuX296rjxAGIWRSoPBPbFPk12FXAaUKMcse1aqdlZmba2ZB/Z7ZIOQOSxDdK42+maLUZIdjIqfMH6BvStnU/E6z2lyNg3IdqnsRWFd3Et6kMjndt4z7HtW0Hfc5ZzWyJLfWm091uLcMs8LbiygDHpmulk8bya19le6W0tJ4VwGtYxGGHctjqff8ACuD1H/RWubdZMow2MAPvdCKVYHgj8uTAGMHHPBFTVw8ZI45u6sd/rcaXT6dcxyqzrauHKrgznOQc+gqPS7id9HW/Ns00ds/mBSu4DI5P6Vz2h6zJJFahtrtakoEkbGV+taV/qk1torzafcSQ2rkI0AbCv7H1Ga4HCVJcjOXla0Z3mka/JNp9i9s5jk3F3diACM4GDXoFp47XTdPuFuHeZ2dY7chSSf7x+lfP1jr8kwKF0hYLu2jGPcY7V1Gm3dxcNFdRoYoolAAJJaNvX615NTDzhPmbNKfPF+6fTXgqaXxDoUmo2qtNaiVraSSPlVYAHBP0INbsRn08NPHJLDuXBdc8ivPPh58U/CXhDwpDokeoalbrJI8935tkWR5GxypHbAAxivQbL4peFNVhtoLTxLpdvAg2mO93Bz69Rwfet1dLVH0lOXu+8wFn5UaMh2K3zLjvzU0u6xiR54dhblWJIb2rqdMl0TVjD9kuNPuQ4wJoLtCAc8A5P48CqmtaANUd45ZLq1hiYo06R5CEccgitE2bJp7nKXE6zo7oEQrgNzyc0xyJNm3G7acg+tPn0e10uTB1P+1bQN80kSGJ8ZwRg96fKNPawkTT/Me4ViVuJlw5Q9FPODg5wfer5W9Uw5opmfozKLSd5txPnBAjd1Of0ziumstA+1XsqN5lq7RLkgghxjjArnNOB+zYlQGRskc4OR3H+Fdr4euLicqHtzLIoB+Xqe2RWbc4O62FKVzlXSfzWR7aXIbGShwMe9FvdTadMoMLqjDd9Oen1rtJr0TvKGhMTrxuzyfaohoHnW8VyzGQyLvWNV+7nsfeu1YrmVrGXs+pzNrqTSSt5kuckbSD0B7fWtuy3Njbywqx/YUN7KGhg8kpgMOBzU1npognk3zNAAuBIcEE+lYOT6GyiugpdygGwIB6etZutK0WnydGzgsPYelarNKgztBUdN3esXU421CJomXYeo561aehMlfQtwl5oI2Zi5K546e3NWDqBt4Y4cAAnkjrUMRuI7csd21BgKOac9qZxbP/AHlLH3HrU+hLVjPvFS6fO8ybT35rWtFX+zowW81z1LHGB7CspJFlnuFDcM+UG3GFx69+c1DcyTW9vLKFcxxAkhTjA+nesnpuUjoA9utsTLtjwwBdj6ngVRu4ob4y29pqMa3UPLoeGXHsawZr8z2aMWJIwWAGcd6e2jvd/wCkJlJz86yJ1zx1qYuzG/UwviDBqkHhi8mjuRM1unyoq7fMYn/6xrB+F+ta7eWc0+qxiIGPalqMnYQeW/LP9K7nWYbnUrSGwuwkcEcomM0Z5k4xtI9OhrQ0m2sLKPe4CKw5dBuLVvOS5bWIsZVvcrHcLKqbvNQnJHBHTNXpljjh8qWEIGHHltnGelOuYYr5mMLtEqjGCuA34VTFk8shEdwny5DB2xj8K5lHUad9GINIiJAgu1EQ5Jlyc+31q5pnh+0vJgrlxgYLlsAn0+lQixvLK2iuI2jnCnPK/Jn0+tW7a7meKVZFVUlOWUDAGe2K2ULsbdi7qXg3bIsMcrwnH30AOPasK08Kavplxctc+VLA3zCXdhz+GMCu00q/Mduh3Dei8E8g+1SXN3bajbRAymOTHzoV4Y9wfb3rb3oqxk7N3PPpN0vQZA5yK0NQ00QaBJcN95pFi45IBzzWp4hS10/TLp7dTJIkW5VQ8/nVHV9dEFpbrEATIgjfemfmx1/+vSjG7u0F+xwWoRxBktcNljs4HHtXI+IvDU1xNfW4J8ryiqttyc4Oa9rtLOOSCJDCPMAwZwo4Pp61i6rNbW1o5unWCyjOHZRy5PAXPv6VUpR2sZydzjtFR5/CfheSNEmhgtQquFBZTyDz/hXpehKLnSo3CjIzknvXm/ga5+z6FBY2ltLMtvcTokIxvCb92ccHHP8A+uvWNF+zwaBFKCzLIzEqBgoe4I9ea4XrPQINbILSxhv4g6j2YdMHuKnh0sFiCWC5wecVcsbfbqQtbd9zPHvycBcEdCaklaRYHCx7mRsE9xVuCN4ya0Zl31uiQ4DeoNZttHHJqKwu7Kp5BwRk1trcxsWSdcscHBFJHo0MwV9xUg7lbpt/Gs1Te5fNYr6q5tLy38tWEaRkSA/xMcY/rWWX84bURAXPXoefeugudPf7O4ScSow4dhkj8aybewZN4JEiE9OhWram0P0MwQRrJ5bxqSuCWUAH86h1PwzpF9bO81hDOOBzEoIPse9ag0+VwhyxyvzKccH0qvLbyRz+Ufujkn0pwc47Mzeuxxer/CHwxqVmjQ2KRXGcsIjt2j3I5zXF3nw4vtBnZtF1vU9Pwcgw3TjHtjP9K92srfEQjkjLJtOHHUntVe50cSRMzAK2PyrdYipAagpKzPCIL/4m2UwFr4jkvtpyovIBIT6ZP/1q07X4jfErRt0WreFtH1O3JyTEpiY/Q8YP4V6Pf6E1s8cqER9mkHUGqkumrK3MruqjdyM1p9Zd9ifZpGNpv7QukadOraj4O1fS8YG2xZblQfU5xW9ffH34e67aTQy66+mzsv8Aqr+xaJgT7jOKxbnQ7a4iM1tIsm9irNjqBWBqPg/Tr9ZIby2SVG6qR+tdVPE3ZjKlFu6Z6LpWq+G/Efh5LLStW0vUWEaIWhmHmKe+Fz+n516RpmjRXgh8xN8ZwHGc7l718lXnwU0bUHK2ltHAextmKlT26Y5rMuvBvifwNG11pXiPWNOnT5Y1guWCenfJrvhWTejMnTlbc+gfCFhaW/jzUNPuLcTmxuXQwsmE2OTtbPpXIX/hwxeKteS3ufMjTESSA53LnO0+2f8APFeS6H4o+JGl6lJrmn+IkvdTePyLiW7hDb1HRWHQ9TyQTzWzF8Z/GOmIZtR8J6ZqMhGXlt3eFmGO45rZz3C01seweB9CuNcurmKPWLjSZLReRbrnzMjPQ8Ae9Ynj3VvFngm8tYxqC6okylkNzB5m3HByOOfpXKeBf2rvDvhjUb+61Xwzqti15GsbCJhLGCOPdgOa6bVPjb4J8a+TNYeJIYZUAUQXqGNiCQcHIxjj1ojLldpRLVaadiPT/HPi1IYJbjSrGeORhvkgeSOSIH1Q5GfpXSP47uLOaNLjTre9iYnE9vNtIPpg45xjioNM8SWGqSGb+1LKfegU+W6bcZ4xt6/lXXx6bYeIdEitri0t7mUSBgVAf5e54oXs2aRxDiZNr460S5H+k/brFycbGtjIo/4EpIrYs/EljdOo0/Worpwcqkhwf++TisC+8FTRaqyxWyW1ohyFhcjjvxVHVfCdxFLhHM9uxPySqrYB6c4puKXws6I4qMtzvplkueb7RLG/UAnzvKDMv5dPzrNWw0mFw1vHeaZIw4aC6YKD64Oa4GXRr2ymc2Uk1q6LuzFMyAfh0J4p914l17w7BFNPcTX8ci/KHtklx68AAnvTtJI0VanLc9b03xT4j0l0XS/GF+8YGVjuwrL+Q7e9dXbfHLxtoyH7XDp+rAHAAGxz+Ax/Ovna1+JyXUiRyw2iyOcf8tIHH4NkeldBa+NYxfNahLlfLUHfHhx/u9QT9QKV31QKNKZ9Fab+01EFUap4cvLY5wzW7eZj8ADj8637H9pDwRdXKwT30+nyEf8AL3AUA/LNfMNv400+0meOR2QsfmE0LoAe/JGP1rQtvElhd7ljktnRjggEMD+dF0Q6EX8LPsbTfGeg6vGr2mr2c4boBMoJ/A81rhUf5gAfcV8Q3lhZXA3iGOPuPsp8rHpymPyq1p9/qWmmNrDWdS075eRBPnH/AH0D/Oj3X1Mvq8uh9m2AIiYGYzEOwJJzjnpVjkeh9a+PdJ8Z+LPDYmj03xVNPDI5fyrqHLAnqQf/AK1dZpn7Q3i/TIkXUNMs9QXp5gJR2/kM0+VkuhNdD6YpAc//AF68Ktf2rNMgdV1fQdQsFxkywjzl/wDHRx+ddVo/7RvgLWU3JrS2+f4biMg/pmp5Wuhi4yW6PTKKzdH8QaXr0Im02+t7tGGcxOCfxHWtHv1/CkSLRSUUALRSUtABRRRQAUUUUAFFNd1jUs7BVHUk4FYmo+N9B0kf6VqttHjsr7v5ZoA3aK8s8QftCeHdFj3QrLd4PJZhEuPYnr+Veb+If2vEjLx2ENnbknALv5jj8uP0rRU5PoaKnOWyPpukzmvhfxN+0j4q1dpI01eWBZF+UWybMD69P0rU/Z6/aFv/AA94ug0HxHfPd6RqbBIbmUgmGb0+h/zninODgrtmjoTirs+1aKQHI4payOcKKKKACkIyCKWmSSLEhZ2CKOrMcAUAEbeZGreoBpxOK4/UPHVto+nQXNxNBb2+GQNKSWkZRzgDtx1NV/CfjyHxo+myRxqm/wAxyEkDcAcEjqBz3pNpbiutjs7q5W0haV87F64FPilSaNXRgyMMgjvVeBvMuryJgCoK9ecgqP8ACpreFbeFY1AAHYUxktFFFABRRRQAUUUUAFFFFABRRRQAUUUUAFFFNkcRIznhVBJoAbLKkKFnYKoGcmuW8Na9/wAJB4s11oLkTWVmI4I1XpkjLHP1FW/E3iKz0aOwuLlGeGRuwyApABJH/AhWX4I0Gx8IarrVrFKqC6mWeJWbqpB6Hv1xVK1mI6O2LWrXckzgLMRKgZsEcY25/AfnWZ4BjePQQkigMkzYx9B3/HFaOvXcFtYuz+TJKmCkcpByc+lYV74ji0u6uL2O7jmjQostpCN2UAGWX1x6egNINjn/ABp4WSXwvaW0UPmNNqAuXCjpztJz+VeiTSta3kTl9tu6kNuPyqR0Oe2ayLrULG/8MyX8l5ObML5glWIjAzxwBz0A/wAK5Xwf8S5vG+oajpj6XdyWUAAF7FFtz3G4E9T149KfK3qM76fXbOBUzLvMhwioMlvXFRW2qIwnlSOZUTJdJBtwB1IB/X6ivF5Pitaajr2tR6hZ3cv2Bvs1hNbRskKSAcZIPUnGO3B6V0esfEfSL/w6trdoItRumVHibMTo2BlsED0/GjlknaxHMrlrw7q91dXk99dzCSwv5jBNGVx5J6ow7cZr0q4to7q2aGZRIjrtYHvXBeCPEnhI6Xd6ba6pb3CRykPHO21jwP72M9OPwrsrN47rTttheZVDtEgxJtx2pO/UaPOWfydd0PwvcWD/AOjzzSb1fKONpdTn156fSvmn4j3jjxJqGoxXbLdPdO0NyikopHGc9hjIr2b4xeOrjQ9c/s+wmmu9UsoXuI57eMf64jnfj7qhTyfwNfPNlql9dQWWlvOk0WostrKZmxxIfmbd+fX2xXNi6ipw9TGpa2p6JpOkW/j3R57SS0W11e20iS+mlZ9sMgXtsHJJGPpzWvoXjN/EXgjwh4c0omXWU8y3dVXaEDsynIPtgg1I/wAOItB1XSLS21ud/JuGt1fyw0rW21WcE9TgHAIUcDNexeAPh9pGla/carptuogV829wTvO0xhSmTzjr9OlceHg37zCCVrHJfFSK78HaJoui6NO6LHsSR0XbmbHyndjIJP8AM5r5P+MsuuWf9raRd77VbRRcXFkrlo5JD8wZjxluP0FfoF460+0uNKia8gWWxgm+0zLtzjarHdX5t/EXxu3in4pPPcXU1rp2rXaWs7Lj5bffxnPHQjB7Yr1nFKk5dhVUkeub59E0Xw7421K9F5LaTWixySQKiy200eDt2ZzsyVB4PHSk8BeGEi+PutaNNDFqehRCS6nGVlUwTCMrgHrtLhsjkEUzXvBul6F4n8M2F7ftrXgQ2kjpGoG/yUUko20DcAW4PXnnoK6f4dW+o6H8aPDWqT6CltpFzp8lpBDBKJXNuFBRnBOeAw+9zwc9K8WEk46ERXc9j+N/gWLVfg9JGsgnXRwsls5fh4xtwD78D8q+A/EHiLUPC2iX18mpNJPqVgftSRSEgxY4R92QxHbuPrX3P4v8Z6R4n8O+I/CNgwuHvRJHaqk33pMZVc9FGQOp9a/Oz4gaddW2l32j+W0epCJ4HiY/cdflIx69691Sj9XaNJ2sfZnhu78S+F/gF4V17xPqlxq1m2mB4LNf9XGGXEQkYYzwRg47dfWnp+qaz8bdB0OXwRB9kfQUV5JfMVMzkcnntkHB68DpXkeu/HaVvgT4U8CC686W3hgh1GbOW2q2FQe2COw6D3z9H/BTws3wd+GXisRxLKL1VubS5U7vPjfKg+nyhh+nFcMK8XaMdxR13Oc+EFnqXhHw/rmsa9qP2KSOSa2ZzIGLzu43MrHucKAfb60t14jXxL4s02z0y6vtQ8DJexW0187kB3ZQSOQDgE+g7V5F418ZXZ8Oax4OhuYTFJqLakLtSS2AhGzP4Zr3jWPDOiDw38K79lD6JaQ2wnkjOUdyq53bf4iA2a1laEmluwildnuWs3Vv4W8KEQQwxLaTotvB90H5h1z9Sc1wfiXUpLDw5ql1ZafBc3Mj/wBoXcaqHCxt/Bu7n8OxNd54i0Oyu7W4muwkltPEyQOThYvkypz7+teXfEPUbDwn8KYJrRBYjVSiTxgZDFWHI6YzWiuzV6I8Tm1u6tvHmlX3gvSLq3vpLVWltZxsWfaQS+M/d64bgEj610lnZX/jD4oaL4plgm/sLWmSwuoHcLvYoQyMB/DuwQR6dqufDC913xhqvjbVWZLXykgtISIw0kMByTsGR0Xkj8u1N0jxfoHhvUdY0++1AzQ6ZqFvJp7QZfzJQPnwPU5AP16cGuCTUpNo57t7FfS9K/4RHxnqemC3uLfVVvH/ALJv0OQuwn5CO4PHUnvnpX0T8Oby68X6ZFqOpRLHcwSMkqA/emXHJA6cEceteSfF288WeMfDVrqWgeFJ7S5sZRNFqM0myQR9dwG0E9j9Aa3vgl4L1m3XVtP1HxNqNzHcRx3jS2xWIJLIg3AcH6/hXSo7SubJO6PcNJk8y1YlQjiRldV4CkHpV7Ncb4P8PNodmY3txf8AlO2y5Zv3jDPOR3NdRbPaXDM8IjZkOCQuCtbGxFc28dxqUe5sOqZG1sEc1oVUuNMtbp98sCs+MbsYP51LHbJBD5ceUXGBgnigCaiqxiuEQbJg5HXzV6/lipEkfGJI9pz/AAncKAHlQWB7iobOL7NCsO4ttzgnuM1Ypu9d2Acnpx2oAJHEaM56KMmoI7lVtI5pXABUNuPvTkuI55ZolIYx4Djr1FZ5upHupLR4lSWECWIoMhlBx0P+fyoAswapFeGUW4eUx9SVIGfTmp7e481RvAjkPWPPIrKufEENlrTWVzOlurqBGSMEsffp/kVzOv8AiiKLUtJZr2C1nWdoGUNuJPbPoDz+dS5KO4m0j0Kqk2oQWzsskgDA/dUEnp6VTi1CRLmGJniaI5LSrJnHoCaznvJ7dZodyxXrKZnnY5GAfujHtRdWuF0bKeet/wCbu3W0qAAf3Tjj+v51eB9q5a88Wxx208lpJCEt7czIJDnzuOi4/LPqRXF+F/jrpWuqZW1azBdXXywf9Q4JwG+vY1DqQirtkuaW569RXC6d40/4SnSDPaXUMM1vvaWMPydvTjrWrpnjmy1JInSOUxkhXm2/IjY6E0KrCWzKTTOloqn/AGgkNo087oqqcbkbIPpirEFxHcxCSJw6HoRWoySiiigAooooAKKKKAOZ8beIpdG02eO2jDXLQO+9jgRqB96vivxj4vg8Habpni/TL2N9bUXNpLEw3bGZmCtj8R1r6j+LcskWnXE7MNt/CbaPDZKDPIx7/wBa+Qtas4tatoNNmgVrcMbWS6ZDtgbsSegOOmazrVfZU9FuTJXR0GiG5j8I6JHoV95/xFMct/fy3LK7wx4OFAYHnDDA57njNcP421mx8UaDfeI9Pt3s9St2W0v3HCShvunPGSSpzx1GeKZY+LIvDd5oN7fXjzzeHLr7LtjDKJ7ZRwuRy5Y8c9B61z3xV8Rwa14lu7bQ2At9XP2qKxiwXQEcqQpIyOpAzgfjXl06zqp3MY2SMn4DCyn8Qar4TutKTVr3X3ZnuFH7yyjxtSRWwTnOcjI/GveviX8NtP8Ag58FLCcXSafr+jX32uOVtqy3MZkJBHqRkcHnC+grxDwb4zi+AttYeL4bu0uvEWsH7H/Z7oWFnCMkuxHRwRzkcA+/FP8AaV+JEXjTxFLHa+JZPFFrHAhN8wAiMncRqOgH/wBccV6mCXNL39EYxUne51R/bj8VHxNolxJ4fsJIrKbEsVk203SuNpzuIAPAxgdzXba9+154d8ca1ol94gsj4b0+wlIlskDS3N10O0BQAEz6nnJ68Z+GrS8la5SUknad6gHqR05qa81e4ubmSedzI7c7mOSDXdUUJTajsZOLjoj64+Nn7aUviS/s4PC2nXGmaVaMJBJPGUknxwACMbRg4OM9a+X9W1y88R62buHzrUzXG4FJAWgywJ+vX0qh4e1y9uxLC0m6KJGVVkGVJPr6fWuo+Ca+HF1DxHN4mmuINSguIjpwQsySxlRuTy+hOc4J9R2rzcTW9nB8qByfLZnt/hL4y/8ACDarqdjqehRrpepRCGdbJiY5cAgSgNjls8gDt0rm9N0Cx8a63eb2jXQ4w0pncmIA5yo5wce2Oa79b20e1tj/AGBvE0eY57mQMI0A5O3HX+WK91+COk6f418KS3WtaRbSWNxDJFp1wkALMEJGSMHnjqR2xXyEMbWxFR0oKzfUiLt7ltzpP2X7LxFY+CNPvbXX/wC2tILMp0+WMB4kzhcN1JwB+nWvpBTlQeRmvln4H6R4q8Fa7dzrG0nhKSYxlIz80TZ647AZr6gs7mO4gRklEmR97GM/hX1+HjKFNRludtFcvuliop50tomkkYKijJJqnb6xFcXt5CCFjtcB5GOOT/8AqrD8T+MNH082YvJz5DvuJCnbx6mug6LpH4sFSxA4x04FP2gcg8gHginhCGJ52gckc05CMdM8c8V8/FpaHbZ7ohZdoJ6D1phTB5J57irWBvIUjb2B5xUbRBeSOepParck7MpaojwDhQc8dKaOeSc44z64qYLnIA7ZzmmhAVwDj1FXzW3Gk2QlCdx6EdqjZNpGRye1WcArlRkk9D6immIhxkDocGsea4arcrEAOM9e1LtOcjrUzINuD+FNOQwHpUqRFle5HtyMH17UKnJzgfWpQCVBH0zSMgHHU/1q07sLF3TUzKvoWAya9v0JALeAAENsyT714vpSBpgvphjkdq9s0jO2HK7cqMEdxjrXoU1oht2R7H8MSPs95LkKRtXB5ycc/wBK6zUXL6Ww3Jy6nBU5965T4aY+wXfmE5GBjHfr/hXTaoxXSiGIwJVx6nPWt8Zf2RzJ3kVIpgWwCpA4ptzcFWxwcjpiooJSyhTkjoCKSZhk/wB4cYr5TmS0PTWtjO1rxDHodmtxIDJuYKidMnIH9a1kmWVI3Ckb13V5z47d7rU9Ot0BEUUwldSc55GBXpMbh7KzRWyqxg8diefzr0pYdLDc73YKOl2cD8TpWhTRpk3Bjc+WWT+DJ685r0YkERMrhsop3A55wKzrvSrbUoVFwnm7H3gEZFWmZtvCk4HOOK4OZKHLYlKzJZFGCcc1DFFlyQMAHjmnefuUjq3TBpIsgn9BisoNdhsmDBsdc5x0xTmVSucYJpqgvy2PxoOTnn8K2umhLUgmHGQMmud8QoZLCYA84JzW9M5YcdORnH9KwtV/fIyPIYw2QXxnArNayQpq0TI/ZajlbX/F73RWSWCPbnPUnIwfzFM/axiWb4D+MA5Kp9lwMd3zkD6cVc/ZiQLdeNWYfvDIp2/nz+tdt8VPhBq/xO8CX2j222G2vWR3mmxtKrnGPUc/p3r6jH1owpR5nbQ8nklN2iflholhLPptmdvPkqTuPbA716d4B+Cuv+MHilttPmSyfkXsm0RD6kn8iQBX2Bov7InhH4W6C+ueIW/tuaJcRmZv3TH2XoBVPX/EiaP8MrjUQv2G32GZUXAUA/d6ewIrxln1NPkoq7R6CpRprXU0v2fv2INB13R7fWfEOrJeqw/487TChOfut3z+HevobxH4N8OfDDwZf2/h7SbeyZYggdY8s5PABPXvX5//ALO/7Ts/gjx/a6hd3M0eh3UoW8gD5VEJxvA/HPtX3L8R/i54SvtO0mW31i3v7DU7iOIS2zhwpI+UEds/0Nd2YSrVKcZN7o9GjU9qko6Lsj5+8YW2q+ELiz8UabdldRs9q3kW7H2mPv8AU8f54rzH9qP9od7rw7Y6Ro1+ryakgknMZz5GRyPY+3517v8AtBeHpE+HmvXWnOJrmCxlmhMJ3FsD0H4n8K/MWPVZdas4Ly4lMssiDczVOCrzrR9jPZHkZhhabmppFiKXyFwGYndncTkk+tdzonxHu9OlsryK9lstSsyGgvIfvgr0B9R25rz04LFSMe5pvmkJyNp6cmvoI1ZQVkc8Jez1idZ8R/HWofEvxhJ4g1if7TqLQrCXHAKjocdvzrmCQhIyBjnHr61GX7kfjSc5Zup4ArCyWw5ScnccH/eEAH1z7UjsBg89cUkgHDHIGBnbxzTJCvUnjOPxqSSzDMclecjmu4sdQs7PwRdSswa6ZlTaO4PP9K4FcqEyAWzwegpBKU+UHA6bRVXvGyM5R5iQE9QckmgsecseDwcVE4LIApwx4A9KWUbtvPA6470lsWloPZ9y596VZByCvGPSot+BgqPTBNKMxtz83JyO3tVJ2C1kPJGep6ADmmKM7lycdOTSb2jy5wADjHenlvmODknml6gkAcqMA9D3OaRpCFUrye4HakOJEBHzKeh9aWM7X2k9eVz3o0GSb8nHQ9eKXnPzDIHOewpFXYuOvuaejgqfmwQcEUhJdxyngMOOPWnFsYOSCOuKajgswwfXNIMiIc5ZcKCO49aG2MlQkjIPXnipMEKoY7c/mah2kOxxx6/4CnhwcjqfegZLCw6Bs5Gdo9KDIFIxkjuD2qM7CRzg9MjimsHPJG7npUg0PHJ5OM5pecdMAds5zTcknJDL9TmngFeTluOSBSsC0LFncvausiMynqG6Yp8k0k77nOSO9VsfOBztHIHYU7cVLDuehqWluX6Eu4DHanIwIfAyQQD7UxTkAHpT4xvOMYx2pKwkyeFCWXHCg9B3r3j9mDw/5viu/wBeuFJtLW3+zQnHSVsMT/KvCrbcpDN0XuK+lvhVeL4J+HNnDqLLbPNI90zMccN0/rXFjJunSdupvSdndntni7wfY/EPwhqOjXTrFLKm+CYnBjlH3SD+lfKNvbTabdPY3TL9ttZGt7gA/wAa8Gtz4h/tDTahaSadoIaBMlGvGPp1K9/xrzrwpqapceTJI5LsWMkpLszE5JJ7k18zh8JWbc5KyPocsxahV5W9GejQx7lXBG49q6bRk26eqH1JPvXOWiAjJGCvH0rprBMWKcg+wrXRKx9lKV0rGjYjfKoIIweo+vArS+LTBfh9eMFCqZYY1/38gH+dUdNP+kRg9c8Vd+MzqnwudkQGRL2EnH8QyP8ADNdFBLkbR5eYt8sV5nklnkLjJGBgmtW3bDgjBwM1iwvsPygsD0xWtaSDOeh965XHqevRk7I6CwfKjoCeRnvXo/gmRUnjB4UtjjtXmWnSDIz9a9D8ES7ryNFxksMZ+tSpOGq3OuWsbM5H47/Fd4dc1HQ9ObbdQN5VxIBgJx2Hqa8AeZpmLsSSeSTya6340KyfGPxcxJ+eeOQ59WjU/lXIKmG3enIr3aGIliKacz8txlOMK8rI6jwJIDrsO0fMil1DdD7V90fDTxWZdI0uRpD5ywIjMTzkDFfDHw/2/wDCQo74CeWePxFfQng/xNLpamJidm7cpz09RXuUqqjHkZzKz2PqXUPCPh/xyoOoWircj7t1ENsimugh0qWwtreBJftEcKbBIeGI+leUeDfHkM7IGmy3oTXrFhq8TQmYlcIMvnjArWaSjpsRKF3qcNcALeTqOCHOQe1TxkMCDxx3rH1TW21jUbuXTQskEQO1nGA4HXn8xmk0rXoL6FfmCFsYDGvl50JXbjqa88YWUnY3oiO3PpRKSRyOR0NRxSZAI5FPI3P35Ncuuxe5F1J5Jx/CO9OOcDHJB5p8kQ68dabsx7UtgSI2X2xmmuoJ2g9s9KmKszcDrzQy7RggHPv0qbXGnZlJYyko6soH+ear6jGGibnPpWmV4OR9Kzb/ACsbDI+lXdLQHZkvw4/0YaztORkKT/tHBNeHft03H2n4b+FwNyEa1g55425Jr234bqZIfEijoJoj17kDPH4D868S/bqiEHw/8IIQRu1ch8d8j/DFexW/3dHnz+M+Q2QLnA6nJPvSKMDAyDyTzmhhsfGAAOnNG7vgnA7VnHZXZvbQXHyk9aETPb86VOvTr2qUHAPH4U0CXYhUAAg+vbtSAfvMjop6GptpJzt4pQoIBK4IP51fqIAQY8gc9frTj0AHUenYU0qCcBePSnA7BkDPsKTaQWbFAyeetNYBSDnOe1KQUZgVxtP60cuxPI9vSl7tgvfQMkrgHGehpWYqQMcGmMyqRyBxxRsOMhiaF6jikNOSeDgAdKRmyfQjg01iQx6AHvSjcccbiegqrpFNDmI2rg9T6d6aFUKMHgHnNAPDBsigH5d2BQmuor33HL25wD0PX6UoJbr972pokznceTySKTdtJxyDx+FQ2mxvyA7uM5C9R/iKMjbjn1x61IWLLx+nWo1beoI59CeKL9hpDuMcDBFKuQSeue5pu8kDA74NI6gg5zyc4q7Pce7uLgqu4gc0vJA9aaCPXpTvvEA4wD19aW4NIc5yF56egxkUBsE+lNcZyQw60DO6oem5KYqMWyc5T0oLjDZ5BPGKQruGOnamlSD0Bqt9gd2yVSAnGQB05peF/iPT0pAowSV4xzxSAhQB68VfLbYfTUAVLAkZ/rQ2VHDYpvPpgjp9KYBuPTFQk11IJxIoU8cgdKRXG35jyfemdFIPzetOkIIG0Y9Mii9uotWOVt5HHHY+9KWwSAeT0psZ6Z+uKUtljwDz1q46DjpoP3E4zTXPGfMUehPQ03KkcdPagEHII/8Ar09ti9tCZCD15yOeetG4kdST71F8wbPalU8Dng+tTe2iJTSJuo+Y9PWkVsyBs/SoQdwJIPHH0p+MkY6jp7UK5TeuhJks3U8etdR4fga4s94AJbgMa5RA3TIJ7V6D4Ui8zTo2GSH6cce+K6qdmZTTtc6DQtPDSAFOOOK9o+FEQtviF4U+UBRdEf8Ajp/wrzXRbMqw5GDg4969O8DsIPGvhdxlV+3opOe5BA/nXp0XbQ4Zn0D4ojVdGvt2XjFzkf7IOf8AD9K4yW7jt4izcYGSDXa+LDu0q/i6Atu49icV5r4k3f2dMBkfu2GR64PNfM5ir1VY7MPrE6LQrIeIdPivYQRDIMru5LD2q8+hSgfJGWxwBnNP+HARfAmhYXa3kEkjv8xxXVIFfrwa7FgqbimyZVXexx50WbHKEY7VXm0yRFYGNtvqe9dyIfn+npT/ALMGwpPBPfnFS8DC2ge1Z5jcW5KMx6AZweKzfhmGX4ryNjdu06TjHXH/AOut7xDGYtW1GHoIpdu304FYnw3uDD8VlXqq6fM3HXt/hXn4e0a6ijdu8GYv7Wd5JY+C/DUkbFBLqTRMQSCAQBjNeJ6L8SPFvhzA07xLexoh4iuG81PYYavYP20rj+zvhl4buSm6NdaRD7lhwf0NfL9t4gtLnK/aFSYHlDnn6GvdUlzWZwpXV7Hvuj/tO+IrYhdV0ew1Yf34HMD/AOFd3of7THg/UWCalHeaBLjk3ETPHu9mXNfLEd4hBAO4nuD/AFqUXACgZ3LjvWlxciZ9zaJ4q0LxSqnSdXtNQLDPlxyAMP8AgJwf0rRuNPTcRJFjP94f1r4EUQGXcqhHBzujO0/mK6/w/wDFfxb4ZKrp2v3DWw4a3vR58Z9gD06VTtYXI1qj68uNCjm3FD5eDgZ5zWfcaBMpwuCPUd68f0L9qy4hKR+IPDqPHgA3GlOcj32HOTXqPhX42+CvFksUEGsx6fdN1g1FTAR/wI8frXPKjSqbopVZxHz2DxH5gcj171A9uCobuRyMV35tUmiDIFliPIkQhlI9QRWfc6NbzZIQJ/u8VxywX8jNo10/iOMaJiP8KY0H1P4V0c/h6VfmhmV1HOCMEVnT2kkDYkjfA7gVw1MPOGrR0qcXszMMIA701YSCcVeCLJ0JJ6ZHpQEJHIAPauZpplXtsUxCQfmGfcV5h8T/ABIUn+wRsEhiB85hxu9j7V69bBFuIy4yu4ZFfPuo6Pd+LviJd6Q8eyVLgm4AJI8sHIP4jFRKLqNLoc1bmcbI7H4OaB9nthrd1H81wCsXH3F9vz61F4L8K3ugfFPULydT9h+yyiOUD5WZxgAH+Yr02Cyjs4IbaBdsESBFAHQADtSmBM8DmnZKWmxUKS5VcrbOmBxSEZypGfwqwUJIwv401lK8nI+gp6I6NiuItp+Xg9c96a1uCDjk+9WwgYc//qpBHjPOal2bC5n/AGffn256dKa0IB6HIFaXk4bp0qN48N0/MUnogZmiMq3IyKa0RKk9BwMGrxTB5HGehHWvKvHetyeCPEdtFDfTOLohnRvuJk8DP4GuWdXl0RnUn7NXPRWCb9jEbuwPesnxF4itvDdqZJ3/AHmdqxL98mvOdb8WXN3fSyxTuvkMCkecc9/85qG4sdY8S3Wm6jeMLiS+m8uIqPvAHBOOwrFVZSeq0OF4vnXuo2YNW1jxjqSWsLtZ2R+YkMRx9a7Cw8I2GnDelurTfxSPyTWVY3mneFruWysGF9OXwIoVLMn+yx6e+feuv06Se4gEtxAsBbOFVs8Cu9TjbliaUFz6z3KE9hDPAYpIlkTqUYZU/hXCfEFbfTrhYYtpiEXmEgjAJ/h9M+1eka1eRaFpN7qVwQiQQs6h/wCM44AHevmjwdqU3iHXEuNTS8vLYN9rntbaJpDvByBtHb29aqk5SlZIMTFSSij2zwdoz2+iwS3C7J5lyVH8K9gfWtW/0eHUrOW2uIw0cg25x8w4rkpvjdpgkMNl4Z1q6uF4dJIPLC+nAyaIPij4m1S48jS/h40qjgy3E8iD8zitXRqSd7G8LKPLY1fCEUehX39hX8KJewZkgbJ2XcXYg+o6EfWt7V9Pg1WC5gvLaOezuVKS27jKMp6jFcR4p8N/EfxfFZY0rQ/Ds1pOLiCR70mRW44yM8HHStmHWPHekxA654Sh1hApL3GjXIZz77Of5Vr7JuN76juo6JHz9rmg6j+z945tZrQy3Hhi8k/0eRznyeuYmP48HNfQfh/U7LxHpkN9ZOJIZByvdT3BrIvtd8H/ABZ0u/8ADGpySaZJPhVhv08qWCTHDDPBxXivgzxRrPwS8b3nhjWE88wSohcH5LiBjhZR+HX3Fb+zdaFn8SEpcrufSIs/mYdB1wPSlazyQRgEeorRt3gu41uLWRZ7Z/uSLyD3/PkVOsRcnjHpivO5baG97mI9p0ODycAYrxP4169catqtp4K0cl727kCy+Xk8Z5yR2HP+TXtHjzxPbeBPC9zrVzs2qwgjz/FKw+UfrXjn7OGizXetav8AETWInd5S8FmsnqcfOo7dCBV04ct6j2RLevKeieD/AAZbeDPD1npdqmPIX53UY3P3P1rZFkHbPNdNeWzzxI7oiMowqBcN9TjiqfkEY+UZIxWPO6rcjW3KYb2fzZxjHf1qB7P5eFBx7V0D2uQcE9eppn2UA5xx04pOArnONZHbwuT1GajayIwMV0MtmFAI69uKg+zEgtj2BqEncE0c+9hsOAN2OOajksdwyRgV0j2m1fmBVhxtNQy6eWAJGRTSY730ObexAXgHOe1QtYnJ4rpDZlcHtzxTGstw3EYbHQVakNHMPYEHDD8Kgl08YAwcDpntXTvYZzx19Kgks/LXp7DjNK76knNf2bkHOCMg4HpTG01R82B7Aiul+x/L0wfQim/ZNoztFWpNCsck+l5JAHfqP5YqCfSwQF5+XnOK6qW12sQy8djVW4tdx4GPaq50thdTkZNPDD7v14xVSTTyHHBH+16V10tp833Rsx2qrLZkkZpXdw5dTkJtMBUbRj+Lgfe9Tj0qsbDoozu6ZxiuqltfmJ7Y61UltxnHHTtWibY79jlpLLdkKvuc88VRay3HOCQPQ4rq5Lb52AQ7cZGT09qoz2YySp+UnkD1qoz7knKz2gCqTnrxkd6pz2OG9h6V01zbgjIGV6Y9apvaBgTzWsZdUyHFLY5mWAquelU9WJa38xMgFgM7etdLdae0yNGqg7hj5j1rj7vVZreC7t/JKyDiKTuD34rrheR5uIjd3RHZQPPK8JRXWfjDttCnpnJ6Cprjw82hwmOS7t7rnlYZN5x9K5281C5uYhJLIeuHEYI/StKOGW10qK6Ks7zDIzycdADXVJSS3OWN4q6VyCSBH1FZZAScgDPcVs3WnxxSSKFLhSMex9qydRk+0Wk0kYaJVx8rjBBx0qtYa3cnMtzM0nkwkDJxlu2KqVObimjCSc2ammrZjUb97vTre8RWwvmf8siR94ds1reIpLZtJhgj0gReV0kSRlVSeQeevbiuX0C8aGaVJwzCc+YyqM9B611Gl6nBqMV7FcBmMiAwqWJ8vHUgepriqwlz3ZLco7nP21o803l8xMygMyjG7Hb+teteF7yaLRrSa30yG9kXMO453k54DD9AcVxGn6M08MEyswNrcgsScAqR0rrLnVF0+y/ciW2u2JZxFwir0HPc1jWqJx0LU+X3jY1uzvrGYXV/pUmkI7AbWUquSOgB57H9ay3+yXmPMSOQ8gFlBxUNtdr5P22+T7eGOEiu3MnIGM4JyAMjFc/iaCQ+W7ooJIA9OwrKhUclZo9OjN1I6HTCytd25U2MeyErx+Falr4k1vS9v9m69qdgMY2xXTFfxDZriEurmJM7mJqddXnRRu5B5bt+ldGkjotJHpKfFHxfbxqr62t5g/KLy2ST9cA/rWxpPxo8R2iq13o2i3uD96PfAT9ccfhXkEOsszs77sED5cdK0I9fQrtYMOexqbRWlhXPdLP9oW3L/wDEx8GFFz96zuVPP04wK3dH+OXgaedp7iTVNGPG1ZLd9inPOSOtfOya1EWHzY9jVyDVIpgCGB96lqMnZFKR9S6T4x8MaxL/AKJ4q0xwfm23EnlN9MNgZ/Gu405TcW0ZsL+2uI2Aby4J1b8fp+NfFOy1uc74IpP95QcH/Gpo7a3DKUzCU5HkuUP5gilyW2Y3M+5FsxHj90VYDBbGf1prafbzcSxJJ3AYZ/GvjfSPFfiHRZd+n+I9Tg/2TPuXHpgg11OnfHXx9p52trMV7F2S6tlbP1IxRyNagpH0ZqVkPMLo48vH3OuB9e9YWqQSwI0rAJEq/M+M8V5fb/tH6+Edb/w9pl2HAUm1YxPj8eK3G/aH0e6sJYL3w5qCCWMxlY5Ecc+45/SpcanYfOo7noMLEwFc5GMEUkMqQP2A7elcxZ/GrwTe27ebqcumyKoEcN9auhYY7sM1pJ4t8M6vZ5s9a0+4kP8Ayx84Kx/76xXLKElKxqqsXuahi066cGWFXlXlZAcY+hoaxt54HiWeWMPw6jB+nNVLTRYpikkaOIm7wsJP5VelAhiMcsMi7G6suCTVWktbj5omTc2aWgwZVXjBB4zVaDxB9mPlcIYzhD03ZHan6jBJdMfNDsmeAwwcVZuRDHGkTQMp2cMw6+4NZNyvqhpJmdZ6uLm/WWSEbF/5ZOepqWeBbhVRSmd5ZUzhVJ6mqh0t540hR9rDkMPvH61R1KOS2uPKKsXAHIBP603KTL5V0N9NN2oFhuZhGpyCSCw/Gq914OuoY0uYpI5Y2Bc+Xww9SawI9Y1HSyyRzOsbDBDr/SrVt4ku7YfLK6ORglSSCKFWa31F7Np3Oh8NyCbTQsxzG77trdKtSW0E1mHB2neVznpj/PWuLbW5jMDLM5RDnaDgU/VPiHZadaSSXA8lCc+SeTz1PHGPX61cKzm9CXDsb0szCMRpIQf71UYY7qe9SETOxUFjIwyAB2NZSeKrW7t45YBkSD5SrZB9x6CpE16SCRWBZUZdj5OAQe1dn1lNcrRl7JrVGlcXRlIjUKqgbT705Yjd2swdCZVGVCc8dP8AP0qGwjtbwyOGbftJULzjA5NWnbT0iAYzrKyj99Bh1B+mapTi9zPVaENnbSW3h9kjDSSmXcjyEh855H0xXLeLdAn8TaRFotrItt5t4lxKScZ2nI57c/zrodemEfh5FtrnM673GeDuIH+FedPr186RrJmKTGGfdnms5cv2RWdtSpdavdeHPFlxd6YjPcw3nm3aJzsRsAYPTHHp2Ne7tqUGpWdq8IILRrIcLhdxHOP6/SvntbO4i8fRG4ucR3FptkuEQbmUsCDjocdvrXsOm6HNoVwbOPVri9t424jkC7R78Dr1rik3GWjM4qzOks1ubZTNtQnud2cD29avWtybq+eVyOQBgDANJp8f2q2jgiwwT7oHb6mozY3CI5hAbYOcdu9dMdVodKNJbKMzNIpRmU4BxyKhlswzMikqOfmTjBrL8M60dTk2EZkYFsDvjrxXQPdwRLuZgFLYB6YPpWl7OzM7PconR7kJG63GFXG5CBg+tW10+2MmRwvqp/oati5R1IBBBBBzVZmhR40TqxwcnIxihyvohrzKsGlHzCDKG5z0wR6Ut9oSSxOxIV9v3sVecMu4KcnGVwc/hWZf6jIY7i2uAYpJU2AHtVqPVFJleAAaSJjCWjQkoVGc/wCcVx2oeIpfPmkdGFr8uyMKM8HOc9f/ANVeiaBgabFGDjyVCN23H1xWZq+l2JE7NHG1w4IQkYI4x19KIxh9ol36HnOqeI7bWIxbB/K38mNjgnGO/wDOppZHsEWLZlJ4s4B4YYyP6Vq6ToVt4etFtWtobnyidswHzHucn+tbEZ0Wd4xcRTIWXIYcBfbOKU+X7Ja5keY+GtMudI8MQ27IZLmOZ3c54O488VvGyS6UTGJkKAfMwxnH9K7keGrNrKSS3ljMWf8AVyMAx796qzWhvrSSCNFZxk4Hy5+lT6MdlfU4m8VYNktupRvLJBUYPua5m+P9tWZRiZCjK5IHUg9a9Bfw3etZXF6YikVqhRlP3gD1x7Vx9zJFpt4JiVWFgu1R365Na0mua5nNWOZ0rS47e8uU2hRKCx9M/wCRViKzgbT9VcYY2kDStvUZAHofxqC4WeW8WW1K+WwZnB4+hFQX+peX4e8RxEES3NiI1ZBwMMGJJ75wfWvTnDmtJGUZW6HIXvgCS58F6br8USm11IG6VNnzoA3zfqDUh+E9rqukQ3yWyvb3Ue8EqCrg+1d1o8tvefCHwNA42Xxs7hGweQvmHbkenp+Nd74Q0dH8F6RBjmCAIOOv+eaqVSUI3bIWrPmS4+D3koZYI2tpFPBgJUj06VraDoXjvQIt2j+K9Ss4zyFzuFfRF5oRVgscexz91jxg/WtC08KwRaaqADdnJB/xqPrPMtUU4pHjWnfEf4u21vvll03XYYBgi8iZWYe5XqffNFl+0zf6a8kWu+BZJcY/fWN0TtHfCnrXtGm6IkENzF5YZHzkdPpXnHijwZCFnwgUg5LEY4zTjVT3J5F0K9r+014LuYtl/p2paXvHP2u3Mi4z1BQg12ek/EfwVrYhNh4h0ycKf3UUkuxvybp+Jrjrn4XWdzBZkwKdy/O3QnPQU2b9nXRLmyBayj8xmJ/i4/I/0p+2j3FyHfwaNpurA/ZJIr1iS7RxkNt5+tVL7wjDqrTAx+S33yVBUggdiOleV3/7OaWeH065vLCTs0MzDH4dKk/4V18R9ICix8WXM0IHKXSeZgemT1rWNXzFySvozurLw3dLbvEmrXZhDf6qZvMVD6ZpLvSLq2Iea3sr6Aj5fOj+b8x2rgf7X+Jnh+f9/pmnakMjJjzEzY756fhzWhJ8XtRRCuseEr635+Y2371PzH+FbKfctSnHRHUab9txI6NJaGJypNtM3Bxx8pyP0qwvijVIm2i68/HP76AlvzXHH4Vl+FvjJ4LhtLqC+vpdOv5nz5d5bSKnoPmxxwPSupstc8P6ujHT9Y027dhgiGdc89Bzg0+ZNbGnt6kWVrf4gXSyKkun29wB18mVkc/g2f51pR+MbC5j3Tw3dq6kHb5ZfH5ZH61UvPDu9VlWE5DfKwXIH4+ldNF4e0XV7NPKs1gnC4LwsUO7HJqUovdmixdt0VYPEOn3YEcGtWynGfLun2c/TsatJbw35ZfJtL1McrHMj5+gzVIfDKKSyDCaQnO1gcMD+f8AKqF38FmiaKS3a0dXbIWNDG4PuwNaqH8rNliYPc6KCwtrLBhju9NPHMZIC/QDityy8ZeKNPzFp3ie92Rcr55DoR7KcV4lN4luPD+qSael9qlnJC5R13mRMj2cHHat228bzs6/atSi+cZXz7chmGP7y8VDUo6M056Mz2/S/jv4802bZcx6dq8eAA0imFz+AAH611em/tKTlguo+GZoh3e3nD/kvOfpmvm25+ILW6QEyWzmeUxQtbEuJCMdQcbcjue9RXHxEEB8nU7DVbCNuTILYSLjPJBU4qX6Eezpy2PsCz/aC8H3Enl3F3cadJ3W7gKkfgM11mkeOvD+vIGsdYtJ88BfNCt+Rwa+IbT4x+H7q5+waW8t1chCxWdMJgDOTmuAuvjxq9xftY6J4SQXWSr3kuIYhj+LK5J/GqUbkvDL7LP0sv8AWtP0uEyXd7BbJjOZJAPy9a4vWvjb4d0sAW051N8/MIRtC/UmvzavPGnxL8S6i1kdRgtISSZbiIMyRqO6lzkn24qv/wAIJq+s3SXWteJL+60a3HmTeY5USkdFCj1q3GEVrIccJJvU+8vEX7Wmi6UhMSWkGOr3l2oGfoOa8m8cftsS6S6JcXjWqXHMCadAWaT0AYjP614TF8OtDMVtrusWCeWCPsllt+aXH3QfyHNbM9jHDPHe3cEVzrVySYLZFysC9APbihSprodH1SKZveNP2hPF8pt0s9Hl1S8uhlRfXblofQsq4x69643xTq/jvxBEtra6/wDZL1gPOW3iVY0J7A9ePrWzcQy6WRaW0hl1Sb/WynnYO4qjqEkmiyLpsQEryAySyE/Mp9D+dHtn9k1VGMOhz7+DrEPZQXd5d69fKd1xdSyH96/oB0Cj6c4rr7Y+UAgSKCKIFfu5xWZb3giu/LKsrKo3MBgGodb1dSGghbchwWIP6VlKcp7mqSgNvdSS6mbcNqrnlfTvXNrqVlqV9d2sV6gDMpjDnD7x1x2GCBzmub8eeM10Ozkt4mAupF6g52r3/GvOdKj1O9QXtrbXUyq3mLJAhcg5+9gduvaqcbQu2cNWryux+qX7KXxubxvojeF9auFbxBpaBUdjg3EQHDe5A/zxX0JX5PfDTxJqTWa+JdOkk07XNGlSNiWKtI7biAB6YUcZr9IvhF8S4viF8PLHXXkR5wm26SIYKSDrkVx06l/dZxVI21R6BWNqPia3060uLiXhI5xbjJ+8/H+fwrnNb8fRJrdtpuDHC8qKZFkKmQMMrjgYHrzVfR9Ft9X0bUIoFkkiTVN8bTAdRtB+o5NdF1exz31sbPjfxXFoCW8BljWS4dQEYEsyk/MR9KxPir48s9A0y3so2Wd7mVEkCNwqZ5yR0PFZfxhFhqniXwppss6B5LvypV4yVcqMfXrXU6xpuhjwtfpewwJaWsctujTYOMDA5PU+netFZWBu+iPnfW7OaB9ZY3sk9pp9wYbKLfkOCCx9+455612P7LFh5j6hqC+agCNDLE4GI2LggA/RcfhXH29vdX3g23ktma+LXcq26bslVUbnYf8AARj6YxX0N8NvDem6Bovm6OP9FvSJiH+8pxyD6nOa8+SlKvvojGKblqdY+yEmQ8M2F+vp/OkdpvPhCqDGd2/29KSaSNbm3Vhl2LbfbjmpF/eIpYEHg49K7ToJKKKKACiiigAooooAKKKKACiiigAooooAK5/xNeyx+GdSnhUiUDZtJ6chT/Ot8iuVnuhreo3Oiqfs0VuvmTA/NvwVIBP4gnrTQGPqsupav4Q06W3tVlUwyQzqTtHI2qwyDkZGfwxxWx4U8GppumxG+drm6dUJLH/V4HAB6j35xWnrMq3EENjBKsbT/wAachFXknH4fzqfTdQE2m2ku15C6AZRO44P0ouBFe2Vjpsct61rGWQbixHftXH3ur22py3el28Ie5W4aeFygCNIqhivUEHBxz71e+Kmu32leFZ/sVuGuZAWUs/KhSCeO5xXDW9vqOrzf2j/AG1HZQXM0d5awRxKpeThG68joc4J9cVXK+XmZEn0R3Oq+LdN8IeEP7cvF/4lkgUfZYgNsQI+YAdDzn0rzn4LfEKx1bXtVt7S4itA0aXF354CsrZJAVe3DY7+tch+0rYWOg+HNQ0uyuLufWJyplty22KZGG9mC9OCM47de1c98NPEGm2lz8PptM062t5b2zGn3r/KdpEqZL4P3iTJy3XrWc2oRuZuTW53fiDx3o/hf4pzGwc3kd3MjyW1mN29TjefT0/Udq9g1SFb1rPX28O/abi3Rm2SlQ4XHBGe4+nfiuQ1n4faNdeMNN1e3ZXt5LvfPCF43jAPHUZHX1wK9Tu7+10e2Y3EoSNVLAN3A7D1qr3d0arueE+Mvhfea14bnup7bTtGu9RuTcG6sgWu40YZ44GQOpGf1rB8AfDf4g/DVLtm8dqulT2z3EAuId5JX1VsFeDngn8a9m0KWXxR4ZXNnKblS3lyzfdVc8bSeDxgVV+IlpDrfhi0kmf7FcTXcaRyRn5olBIOM8YHJ9OlburJ+4wsuh4dZ/CHxFqZu9U07xbB/aVzaK9xbTRggpJztdj0BAzkHP0NeJ+INF1nQ7rWWktBeCx2f6YhJtoyDhRvPQdQOOpxX0Fb6k+k+DfGDWFoLhJLj7S0q4y8CEYCjIwowenaqmu6roFx+y++pyyLbHUT5zJGPmmYSFRGc57j9K46ijN8s1cyWukjB8E/GLxXc3nhrXNQ0LTNUS585IotPuSkykLtberkgdM5HHavZfC/x10mLU1tdR0e+0JLyMTxvLC3lEnvkcYPqPSvhbUdXhTW7y80YSaPEG3QPC2JEz1ywwCcgn8sV9GfAv8AaGfbHpPjGy36VHElpb6p5fmRE/3ZGxwTxwQOnpXL7anSn7NCVk/dPUfjn8QrbUPAo/sfU28q7LwM0HVvlyQR1HAz+Vfnz4zsoktvJYlpZrb7SfmDLvUjYAR0JHBHqK+qfjx4Vi0rWhrWhyRwaeIDJL5ShoMkHGB0GcE4HoPSvlPVnWW9jmSNFUjJXJZDn29/atcRW5afKnoKqtLnaeD/ABQ+veGxBe25n+1QYgeZsNCzDG5W6AdMitfVPGviPSbWzsrcPbatplodPubpnw7QZGAM44AOQevHFcOizaB4ctdlwBcvKbdhjKBXPBXPQ8/ga7TVdTvdZ0+S5dENzA4082sI3TSqiBt7HqQO5x16dBXy8HKLaMYdj13wr42+H/wm1LVtV023nnuzZounvKjlZpWXEjgtnBzjJ9Cceg+Otb1m6vPFuqyzMN8uWCoeEc4J5/zxXea9rlrd6HEkeWi86MtCTuxngsOmAMgkZ7V5r8R9BfwxcXtq08V4wMcnmW03yMDgrhh0HqPbFe3QrTdNwZau9Gdzo8ltqXh6fRU03ztbmm+0SXEgxIsaL8yAdcd+uO9fVXwW+Ia6X+ztpusazqUc8FtqmxVnYkpGqllQ7ctkkccdSK+SvhA39ufEvwjp9zemzj1i7EE064LIGIUDJ47/AKV9KXvwCtNNHjfWTr96uhaSxtytvIA08ob+IfdAXI4we3SubDLmq6vYUDyDXNfk8Y6qY4raCxfVtUaSHeQiReYcKCeABx7da9r8ReHLv4f/AAI0JF1OW+0ttQSZnkAAikBYMipgfKTnBz26V518PPh1p/xG1R0Eyi0029Avd5xKYmBKSJ/D1DZBPQcc4rtvid4gT4t6LrcGkarFa+FfCdvgO0eI7u4II+QcDsAOvJ9DXpcrnVb6IpPV31PatW+KEUHgvwxaeKLyx0yfUGhnARzj7Pt43HpuPQgHGTXmXi7WNV+OXiae38O6Zc6hoFowSHz3+zwBgMBgSDxkZwByOPSvIfGunw33hDwzf6OZLtfIgt7q7vZN7pIW+ZfL52J2H+c/aPh/w3/YHgKx0Cy/fSm3F217woMQ5BBHXsADWsZvm5bGlrnzA2k63Zaxpo1C7u7VbuWSE/2XKwjcowVmGMYGMc45wBXaa98PNR0DQNPFnpsE2nWFySupgAy3IZixMg6tjnBIHAxXqsmkRR6PqXiS4sY47OyiFtpcR4ZcsA0n+8Sc59iO2a6+18JNf+AraOFNjT2YcxK2SXKZVgfx5H1qPYe9voxKCvoXtXmbVPDOnW0KtcC7MQfyCQjpjnnsD6Va8MaDH4NluoCc291J5iSs2dvGAhJ7DoK851jxFd+BvCOg28t2E+zRNPKdykjDHbg4OcZOQK0Ph98Ubbxjq90L+3ihhZFiM6yK6eaADg4+4SCDg+h966fgSTNU7aM7uHxbaDUYtNhjP2yZHmWIezHIPoeDWXq9y3hzVNP1W5kWyF3ceTPCzbhtPQ8ccf1rzTxjrOl+Etes9RdppNUkvCVuCSI3i34BU9hzjj866DxZ4ttvFfiBvCtmv9oakzllSQDZCm0ZfP4nnH0zkVTkosL66nslFZPhu7iutHsxBIJoo4hGZN2TuXgj9Ota1Be4UUUgGKAEZgilj0Aya5e/uZ7a6ivLd3ea5DMtuoDZUAe/pXTT8xMMkZ+XI7Z4rwfWfElz4J16W9UnUVjkksoVGWKyew9SOn1oezYmb2ka/da94tuZNJl/smGJc3RnbzM888HPPH6Va8ffFDR/CMmmyXerxwzkFGukUOjKRx04PPb1NeU+A/EunzX9/o2rQyrdurvdqMpN5Y5BHQ5GTx1we9eZ/GLxP4Y8LXElhp98dThQC6jukIdoHGcKfUjGentXnU67nexCdz2Hx98R9O8Q6HYxL5kmsSXaxru+V3jJPzbR0H3fzrz7XvE0eg+LPD9jqyrb29zcKJriZstatuG1ic4+ueMfSvForHxVq76f4v1W2mvrG4+dvs+RNHDnBbI6HHYAelQ+NdU0afXb7T/Cwmv9PaFZXe6kLFGxkg7u/wD9auGvKpVaS6GV21qfWWv/AB1sNJfVtPOp2Vpd6aNwl2/JfBsEDaB6EdzivP7/APaZ1PWxbTT6fPb2lrJl7eGPy94z1Bzzn04/nXzL8PvEr/bdTu9RMHm2KiaKCTnz8nHyjvjHNRQ/ErUvEEd7YyX7RC6kMiKfuMB0H/6vxrOpUqcujsYKp0PpXUbWbxIkniTU9Ut9Ns71ZFSztpm862PTOzgZyQcfWuV+DvhyLSvjBrehf2kmu2b6U85eJhF55DAKrHP+1yB0I9q4j4O+I9Jnk10+JXvLrVdJj+0afbmbbbs2zkEHvuHHTr9K5HxH4qT/AISTSZDdCCe8ytytquxo1zwoI++c9ulY04SlTd3cfNdan0T4r8S2uka9oVvZNcIkmoRRhHuMAKfvKWHXnoc9K9wPiu4+FUC3GrDT20e9y5s4ZiZE4ySARzgda+JPi5q090jR23m+UkcbRKrDzlcgHIHXPcGuF03xQlzdRadqs91dSxgB5Sjysq9lJ5C/pWlOLptTB1GnofpP/wALu8P+IvEekeHbGWKGG/j+0eZJjDKBkKAOATx37j8et0bV73TdfttFmt0S0ZGMcu7O4AEjFfnlovhvTNF8R6TP4h8SrHpt1afarP8Asx/9Ijfd8scjYIU8HIGen0r72Twzbf8ACKaZfSa/cebbwBoLq5ZVO7AwO3XpivXo1Z1NzSnOTfvHpdFcf4G1jW9SMqaotuIkQGNk++2fXnArsK7jqTuFFFFAwppcA4JAPpmnVh+KImi0XU7lXxILdgp/uDHP9aaA8s+NPxA8L6fqmi6LfSi5QtI8kcBLEfLxkr7jn8K+PfGXj2+i/tzw5Dp8kdlqspeU8b1Ixjv8oGBXd/EXxBpFtYvJpUD3mrSBo5p5UwFweqn0ri/2f/DnhDxx4r1oeOdTubO9Kr/Zx80xQ4wdzqejHP8AnmssVZJU0c858r1PP/D3xBi8J6JqU2paHHr1zNG1sjXBCi2OMCRcg89PyrltA1668EeKNB8S6wglhgLyQ/YpVadAUwGCnvyeD2/TofjPY6dpGv6rp+kaimp6dFMYlu0cZLLyCB3HI56H3rz2Cxg8TQxpbvBb38aYaKV9quwzzngAcc/XNczo+wjfuZT5VomdX4aSD4u+P4bh9senWLfbNQgnhz54JO2HCkcv3ArktYawTx/LdXmk+f4fW6edtItyIduD8qdht4OfXiu20/wFdaB4T8I+LdI1RpL/AFhHkNvZjaluYuofPLnn2GPrx5b4iur7WvFd5cXTq9zdSnz/AChtDNjGAOcdvxzXTSTUeboVHm5dTrPhjYaB43+JniHxD4z8OwXngyxTJsI5RF5MrkbNuGXgKTkZxj3xWb418Iuuo3VxpXh+bTfD1zm501MlwbYnClWySw46+/tXJa3pkw025sY55I/MBSdEYr2xkr6jPevQNE+KXjnxD4X0W6S1tZdA8K2w0QXDsEjmHygRSg/MzHA+6O+emKuN73RClKL1OL8P+G5p9MvNW+0RW8EE3kvAzgSM2P7vpXU+Cb60g1SBrHTpdQ1faV8t13KpJxkHoOozmub0Ge/svEJu10uHVmklaU2swLQgn+gHSvd9K8V2enQ+T5Nn/aD7d0VmixiLP8OQPrXy2cYqeGjZK9zCq0nc7P4d6Wvh/UDN4kuZdQS4ieOW1DDZGGXGAT3BI/KvU/g98SP+FX+HbfwwkUV8s2pNJbXXmfJGj4+Rh2PHb1rxoarpem+J9Lt71ZpNNhuEe7inYl3TPK5/iOePp6V3fhjxL4YvfHGmahcxm1083dxG0LIBHHCRmIntnjGPXvXyeArV5VebmsY8/Vn2no0tqHmmsb22i+1AO0UJEhLdyFq1ef2hDbzTXEX2yOJTIjofKkUjmsCKPwpeeH7XVFuLSwZoQ8dwsiocD2ziksfiDJ4g8KXNxYWTz7f9GEgcNubABJA6da/Uqd+VXPRhJcqux2jeJtK1m2Z5820zymSW1jBLysOhPoPasD4na9p1z4fmF5otxaOuUt2lTYG4OP8APNdZ4K0a20RZZ7lojqM2C20DKjAyMDpXk/xH+Jq3fiwvPps19o9krIiqPkMvTLH/APWelaSkoq7Gr2vc/MVFyMgEEjBGaGXaoIGRnG32qx5WCVOMH86eLViBjHNfPKV9D10yoVBbGDtxkEetNaIlTgZ56eta1ppn2iQc4Hr1q94m8Gan4b+zT3ESS2NwP3dzA+5c9gR26/nSk+TcdkupzPlZjZc4JHB9KZFGfLGeuOlWvKO05U4HXNRCNvlHy4znkf1qPi3Gl1ITGSRkA85HtS7Qo9amKhRzz149aaF3SYC8Yz81NKz0DQrlNzEH19KPLznOAPWrIU4IOMjrnio8ZU5H4etHLYVlYhwVU4IyKSOLfljyx4qYDn7oIHGPWk2E57H0proxpst6f8skffDqDx1GRmvadGOYovvDIFeN6RDunQcEEgHP1617Ppn/ACzD5bAHPXHFerTd0tCZtWPZfhy6Lp15glWLqVb6LXRagd9iDj5iwI/z+Nct4CGzS5WI5835vxHH/wCquouzutEGMqW4rTG+7SdzmhrO5RRNpA5BPUUyZ9gOcD3NWAykfKAPpzWN4iufs1izfecnjJr5qjD2k7HpLschfQ/2hrSznlUOQMdwa9CsWxYQjOVwDzxya4WyVpVjzjc+cnutd7b5Fnany8DYAR7jvX0OLhy0FE1muVWJ2bapGQMHkAUhb5RkEg/pSMww64wCe3U00jJxnJP8PtXzU01ojC4zzGxn+H0I5qZSVHJI+tNaJvvjJIHWprSyln2nbJJnjaq5zVwpSl8KHdt6DFkJ6DK/zoYsAST+VdJYeC7y6jEjR+UCMkMuD+VUNXl0bQNRj028kEt7KpMQSXaB06+p56V0LDzvZhKUYnO3E0cUZ8xggYgkk46Vx+ueKrNZNkZ85skH0rJ+IWuXE2rSWMRZUC52r3yfX+dczbQCE4Pfp719jl2RU5xVWsePXxbTcYo7r4O6VP8A27cpbSm3trht9yU4z0OD+WcV63capc6csv8Ap1x5GQfJ3ZUDvgfSuF+AM6Xdr4luIxuEUiwg46fKM1z/AO1d4nuvBnwR1XXdOl8m/tLu3Mcg6gFsEfiDzXmcQ0Y1YezgrdhUKjjaTJfjZ8Qn8WSW+kwTbdMg27I8Y3Hvn/PesX42eH08QfBbV9CjnELT2SzxyucBJFG7bn0PSvnLw98d7fWHik1mNYZmYHzByjj+ldJ8aPjjb6h4FlsdPuo59QuAEyjZwv8A+qvzyhluIoNJx1bPVqVIOnofLei6k8+nW7MpVtmGU+3Bre0zxHPpLg200kI4OxGOwYOR8vTPFc7FGsduVQYB447HviljkyD9cV+mQvyKMkebCcoapn0h4H/ar1DRbQWWriTUraaMwvvx8yFdpHP1PNfPGpRW0GoXn2FWismnd4ImOTGhYkKfcVB5gB4x61GPnVuo55Oc/pWaowU+eKszWdedVWkyQsv8IIx2pC2AOePU0xnBBAOMdOKRZRg9gO+OK1MESD5lAGSPc07cFOaYsnzHIwKZ5mW9VxkNimUtB7YJxjpxzQQoxkdPWmFjyPvDHT0pd2cdyR1HcUbiHnIJOR9M5xUZf5+CFA5JNIp2BjgHPTbxinAEpkAknrRYBTK+0DCt3z6UB1JJycdfpTXztYHAAHWkDADCYXtnrT6C3Y5XzhdmCfWnfMPvAoemDxg1HIwyDxkjGaEb+H72COp7Uhkg5JUkt9e1KfklBLEBRjI6fWmkkc8BumacXIZeCe3HYVV9A8xVOAuG59R29Oaft3OcA8c1EQduAAqEcEVIpOFG447+1QO9x6Sh3dehABNLuO0t074pm4joOScH6UDcqkN827jOen4UC6jxznAGCeOealChEJJIA5qIg4TGOOMYpsj7/l7IwHFKw7FgMxJYnjk8U5VJPOSMdOlQRsxJwAzBsbewFdx4Y8JvcLFfzBZLJGy0ZHJ+vt15xUTmoRvI1o0pVZckTjdvlDJUqOxpFAcZU8exzXqPxc0bRh4F0XxFomlx6bG16bS4EPRiRkcf5715d8qISSVGeSorGjWVa7RtXoOhLlkOBOeWp0akjJPy9OtIMYxtOOxPU0rMpzuGQexHSt+Xqc1iRVJkI3dOcetOIJOVJJ7c1GmFAJIHr708KVkOeR/Kp39AeiHqwQjHI6dc4qQcHngH0qPaTgkbm9uwqVmG0nq2OxqHYSRq+HoYr3VLW2uH8m1mcJLKRnaueePpmvUfjHqcdpoenWunXQlgdljDqeWQD+VeRafcpbzrJJlowOQBnNanijxPL4g/s9JQfLtI/LiUDjnqfr/hXBXpyqyjbZFqSWhmdM4Ybc9BVm0kaGVWDYKMCKqbmwCDgHtinqRkA5HauzysVGpyyuj2Pwtqo1WxSRsGVyd6+mK7u2Um2jTd07d68Z+HlxJb6kVHMMqbSCeQc8GvazsjSJSFBCYyOc14uNo+zd31PvsDi/b013LmmKFuI+pwRU/x0A/4VhHGCctexKcduBjj8MVFpCebcxg5G08Z71N8a0P/AAgts6HbLNdhevQAD/GsqNnSepWOfOorzPIbP5ot3fofY1o2Y+YjnPTIPFZ9sohG0dc8VetZWDDoecgGuaTPYptpJG7ZExlCRx059a7/AMGMf7StcHALqD2xyK89tbgM+CDkdq7DwterFdREsRlgN3pXI3ob8yseTfHKNR8ZfEKDOVWKNix9BwfywPwrieVOAADXdfHWeG7+MOu3Nvh1njjLlTn5gMVw2MFc8ivYwLfskfnOYWdeR1Pw/Qf20gPLhTjPbOK9ftR09AO1eQeAV8zxEg/hETMSe+CK9hs/mkAUYB4ANenUdrWPOvYvWtjOrCaK9mtkBGfLPTJ6819AR/CnX10JbM+MmEF1ErMv2c5+Yccj614dCD9m25/dswDcZ4719eKoSysWX732WEj67RXqQk/q+plOpKMlY878Paamg6etgj70t2aMyYznPynj8K4BLoaLrN7p0joZraYqUzyB1H6EV6cQsV9dLt+XzGLY9T1Nebp4ZvfFvjPU7/YbWxLIrTsPmlKjHA/CvDwmIcKz59jHGUJYimrbnWaR4iCRqOCD2YnBrYtPE9hLci2nl+w3HVRMpCP9G6d6h0nwtZ6cSUQsT1Zuv5VevdIs720kt7i3SaBwQUcZBFaYqthqj92OpGGoYijpKV0aHnrnkgr6rzn6UuAwzmuY0bw5N4feT7JfST2RU7LO5YtsIHADdQOg70lr470tNRj069eSw1CTpFcLtU9uG6E5ryXG7909aMZPY6hgAoGCP5UhG0E5GccUxi27B+Uj+9Qeg70ndaMUl3I2kIBz16/jWbfENG2RyB1PatCRMtjsfWs++QRxMd2fala+pKSRL8NmNtb+IZQMnegLE+nXj8v1rw/9u4m6+G/g+QsB5mqk8j2xivc/hooa08QoeN8iEZ7kH/69eE/t5LjwB4HjBP8AyE3BUfz/AFr26y/2ZHDP+IfI0ickd+4pCMNjjGOx704gFs7xkDhR1FMTYBx8oOTgj8+KyinY2buxRIQdp7jk4qRCWG7nHY+tRqCSSePb+VSQS7s8EjsMY5qg2JBkH5Tu9cdqerZBycD3FNLYQLjv2pMlwee/NPRKzEnqSK2QSDn6elMAHbFLtC84yT2FBUkemPXvUvQb3FKjaCTyOTikIxuH3e/FLGCqkt16cUhODxltozkGlrugsBYY5zuI/KjA25J46YApXwSwP4GlBB+mO9HNrqUtyNV4IAA5pQuc8ZI681IcAEnGCKaeGIVgRjp0x+NVe2wOXcZsCrg8jPJ71GwAA+XA9Ce1TsCyg7ee49qiPQ55U9DWd+407iEbsdF9RTsDI9PWmlWwM4J68HtS7eOTinshobt54NKpLZJzt56UpbKnt/Ol3YH19KprsLdjBkYVhz60uSp+b5s0v3l78d6aYySOTtppu+oWs9GLtU47HPAFJgCQcEdsZoCBfmJJAHOKfsyuc8U+uhWrYHDKwzx0pBjoW5Hp3oYjnGT7ClI3AY6e9TJcwmm9BCBv9cnuelKq/M2SNvv2pvWUZAz/AEpHLE44IHHFaRdkSkkPY5GF/A560ffYD+7z6U3dkAdqMbYyMnn8eKSkO7voOG3d15oYcA7gPrUZY9T839KcpCkf1qvMV9A5OBwAfWnsoA54z70xFYnuBn04p4OCATnAxVJdWikrIQvt4ABP9KaCAowPqKNoUHvntSP8oAxnOAeMVNmZu61JNwXr+ApwbIGOlN+6x5wo7Hk0gf05HuKaVtWab6jwP3h9xSsmw55PtjtSAg8ZpgBYHDEc8ioae5O45fXsfx5pTzjIOB70zBPtUqt8vIIx3PaqSGgxvTqR34r0/wAFR+dodpJ13L0rzFWOBnbgNnpXrXgVQfDunyfdEiBgB2BrrpNbIxnsd1oduMg4J9a7fw3FjxJ4eycKmoQkknnlsf1rltFi28+vY/zrpdJb/idaOwJULfwkkDkfNXpU/I456n0n4qVZLO/zkHfgEdju/wD115nrqj7JKDnG05NeneJQW0zVATj5+W7jkmvMtcA+ySgYyEOM9+K+ZzD+Kjtw2iOu+Gp8z4e6MxIB2uMfQ4/oK6ZeMHp7VyvwslaTwLpwZR99+R65GRXTXFwYlAGc9sV71PWmjjm7TZbilU5QEeYedvrUhTrkc9Dmucd5RIsisfNU5HOK6K3nW5iSVSfm659e/FPlsrsV7nnnitN3ia/5y8iqzt74z/Wub+H0Zh+MWnsp4ktJ0OPYZrp/FcZXxFdMT8xVeh9uP0xXL+Dd0fxk0Jxjy2WZceg28187BL61c9Ba0zmf27Fz8DtKfGDHr8C4PXo1fFJIXnox6ivt39uqMH4D2ci43f8ACQQP+O1q+H5R+8LK2QBgV6VRe80YU27NEiX80QHlu0WOmPWtK28UXMKjeRJnsetYJLNkHnPYUBtmR0/Ws4tp2ZT8ztLTxhbssYkjaN8fMc5BrTj1a2uFHlTK4NecSTHhhxjj0pUnZD8rEHHUGtlO2iJcUtj1ITgfdOMjuKRlinwZUjlx93K52mvPoPEN3bKPLlJwcgONwxWpbeMWJxLEuO5Q8/lTVXWwuSx6PoXjDxB4VZTo2u3un4OdglLRn/gJr1DQP2q/EthGia7pdlrMC43S2xMU7Ad/T8hXgEGvWt1lUm5GMh/lINaEdySgZHwwPBX09RW6kr7mcoJ7n2D4X/aP8EeIZYoZb2bQrt+BHqCFVz/vdAPc16RZX9nq0RlsLq31CEj/AFltIJAc/Svz5Z45EbciOGPzbxn9KsaXqt5oNz9o0rULnTJj1e1lK5/Dpj8K1uiXTas0fe8+l2c4+SMQk904z71Ql8PyLllcSL1x0Ir5q8M/tN+MNHRINTS18Q2ak8S/u5sfXofrXrHhj9p/wdreyPUTc+H7hjgC6QvFn0DCsJ0KdTdB7ScNTr5LKSNvnQqPes6LRraHUpr+KFVupV2STAfM6+hNd1puqWWv2yzafe22o2p/jt5A4PHHvTZtEgmJJZ4mPdRn9DXDPB2XuM2hXT+JHJYHTgmozFxngV0FzoDocgqw7DHOKzzZtFwwK49RivOnhqkXqjoU4vYzGQhjzSFTu6ce56VoSwBOT0P51E8YYZ6isbcprFtlPZgcfpSeV7VZNuc8D8qRQcKwJU54IrN6jKwQ9V59/SmXUwgtpZX3GOJS7bFycDrgdz7VZCuOW6Vz3izxjY+EYVmvY7iVWBO22Tc2Oh4OB6d+9Zy0Ik7K7OV8SfEG0ubFL3Q9ahuVDbDAoxIpx3B7V4tq3iB9a0e5ecrf3V1cr5ZY7mhIbkjtjA/ya0viFqfhTWdUg1bw9YXej675ytJE0eyKYggk45wSM1ieI0gS5u7uzX7HFdP5hRhhYWYchT069PrXJ7Jzd4vU8Wu3J6M3PsEiaTHNbqZplyDCgyeOpr0DwDBHrXgq0nYfY5dOEkMtyT1BYkYB78/nXmljf/8ACHaJaahPeG4mAVR9lw3luRnlvXrmup8F6pY6tYNba/falY2glM4tYrQhJV3feJ4OMkk9a2p0mtJkUouMrSJ764WLUDDoVtPe3yjKsG53+pboB+degWUfjHU7O2W8Nl4cdUw66efMdvqSTg/1rofDcWjR2Ef9jiBrcDh415P1z3/z1rY8tNvTr2rqUoxVonr0oRjqec+IvhbZ6p4b1aLzrrUtXkhLWs97L92XI/ADGfb9KT4Q+AP+ED8MPDcBf7UuX8yeQdVIGNoI7f4CvRWg45waieEqBxhScU+aaRvyK9yB5Zm+cyZYcAgYJ/HvTHMs7KZHY8896siMnj8aVVwFGfbFQnLYsrpAFBz1PfGaVl2klcA9sGrqw4U/KfwqAoM4IzVt8qISOc8R+ENE8W2/k6zpsF5tGI5WGHT6EYPavDvil+z5qkkEms6Fq1zqcmnQMUsr5A8zQqclFkABIAyQCD0r6QaEZJxwe/8AKnRhoGWSIlXU5FXSrTpO6YpRTPnX9lf4hrq2nT+GbhgJRI11ZhurAgbl+oNe8wwebIoCHcTgD1/CvlT44eCbn4QfFq08V6LvttK1SU3Vs8BI+z3QI3pjphsf/qr0K7/a106XSpxa6Ffw628JVbhivk+YRgtjqOueprsqU51rVKfUxUuTQ5D9prxefFPie18J2j/6Fpj+ZKV53zYwePYf0pfhT4f8R+I7u2sbTUZoPD9l/rgyL5QP91eMknnPNcf8M/BmofEDxG0QmYyzytJc3Z5KpuJYj36gV9h6Romn+HtNt9P02AQWluoRQOrH1J7mtanLQpKDs2wgnJ8w+ztWsbRVjnbIXYwP8XqcU1LbBIxkDpVxYtxJGATS+VsY+leS12OnXqUPIz2x6Zpv2cKwUA/lV4pnjnn19KCoUDjPvStqJme1qemMU37IApBXCmtFoMgctmmiEYA6Y9ar0E/IzGtQylWXdn1pr2wCgYHoOK1Bblgcnk0jQbV55PfFKz3C9jIFsobOOSO9QtaKp6YwOvqa1vKGMdwc1CyAuMjkdqLITvfQynswGHAz1+oqu9luJ4FbghVt4ZdrDjmo2th0AGG4NT0KuYL2uAT29ab9j+Ud+MfWt42YC8jioJYQATinGPcTl2MGWyx0BNVJLHPGK6F4sHnvVeSHbIQTlexNNpWFqzmpbXYduM1Uls8t39jiumuLQNkYGapPbA5I5x1FK3VhdpnMzWeCTtHoTVKe2APOAprp5bIlQcDn8KpT2PlqRycegoSe6C5ys9vtJAFZ0sIJbjJHNdVcWW7nGM1l3VkUPTmrUXbUN2czNFngDI9qptDtB4GB3rdntSXyDntVOa12g8H6mtE2JtMyHhDqc4De9Zd/4ctdSVjNCrMx+8Bgj3BrdlhO092xnj1pPLLLzwDVpO9zJpPQ56TwrZGwa0SIhPUtk+3NJdacllZgRpnYuCDzXTCEMBwB79az9dSa20m5ltcm4TbtwM59eK1jJ3sZuHKmeQa5JcXFzGCF8tn2nAwB9RVq4njGmxJBbRW03O5k5Dfn3NRavIi3FyzSNHKw8xfl4Ddxj8Kzr/WLY2iTqHBUfMCRjp1r04qTSR5GvNoXNPCRsdzDkY+Y1p6fcJa3Dy28Qbb8hKnBRsZBrK8U+GNQ8Mx6MbueKaTUrc3KxwnJiUY4bHfms1LqeyhmizhJirOGHORwOfxq/Y82tyJ0Xe7Z1GjaldSWdxD55V5Jg7n+8A3Ix6Y6GvQdbVFu3Gnu+o2hjSdWePa+w9Vx3xg/UYNeWeC7/T7XXYH1aae30do2E08Me+WM54Kr3PavRtJ1vT59dM2lzTG1ZdkDTk5IXgEg8gnPI6Vy1qdOCu0Q4qJt32raXqOn2cMcTx3hwwx3X0PrVaTSSC2UPTFa+l6Q180rSxbmikJOUwVbHNav9nCZVcEFG6MOh+leFondHs4Vtx1ONfSspv2kY6A9qibRPMVsL1HzV2501R1XOOmaT+zQoz0HTGK15/M79kcIukAKFAG7HPNRnTMLjBJzxXXx6JDDdhyjcjqrdDUj6TkY6n6U/aO5mlfU4U6WR0HNNNvLHgMTux2Fds+jgdPTFQ/2QHYcfX2p8/W4+RM48PPGdqlh0ORxU41C7jYZfKj9a6OXR/m+6PrVaXRyvzfKp6c801PqxSinoZ0PiC4j4ZQRnk1ci8TEbd6Y5IHPtxSHQzswATUD6QxIO3dz3qlUvogdLsa8fiWAxgsSO3SrsGuW82FV13McDcQB+dcu2lyENgfMOoqH+zyjE7duOhPc1rGd2S4HbJqUcmPnUjPr3prRWs/L28MgB43oDXF+RNGzFSQXOetO8+7g5ErbQOc1fO7mdn0O2tVSxffayy2rdjBKyY/I1vWfjvxVppUW3ibUR32zSeaPybPFeXLrV7GeCCvqOasr4klGAyliDyRQ7S3Hys9nsPjl4wtSDOdL1XAA/wBKtsE/UritRvj3c3qouqeGbeRlH37G5KD6bWBrw6PxVGpUujqzd8ZFW4fEkEo+/wB6OWLVrBaSPfLD48eGTco91pGr2swAwwjEqr+K1vWvxb8Ca197VDBMwO3zYSg9uSMV83x6vA6grKrZ7pUjXcU4w+HUHv0NZeyj1GptHv2oalYatbZtNQspmZ1AK3C5UZ9M9alvtCvLJIx9ics8fmLJCd6ODzkY/Cvnk2VlKrfuIQ394ABvz61Y0+4utI2jTdTvtP29DBcsMfmTWfsEnozV1pWPUNR89ZI/maHP388Y9sGqfiDQLW+0OeWa8LuPmFuBhxj+LP8ASuRt/GviSDesmvXF5E/DxXipKrfXjP61qWvxZ16JHjvNP0bUYmAUI0LRYA91PU1ryW2IdRvSx6D4YsYP7ItIHZWjIBaRY+vFWNT02bYrZIjByEPQc8muR0743W1rGIbnwk6gHhrK8G38mrXT40eE7+QLdrqlhHjDiWz8xR68qelNx5fesCqNe6dS2nlYV8tGjj2K27tyBWXf2LwZkXPmAdVqaHx94P1SGS2svE9i6yp5QE+6NufZh0FdTHY6bqNiiQajZXTbNoNtcoxbjrnNPnW70E3bY4rVprnVLO3glYL5IJGxQuSeprlNQ0yGxs5J726eKHoxRMkH2BPWvVdS0BreFRHCyAdJEwce+fWuG1TSbi4l2SxxloSXUuNw4HJx61xyT5rpjlPmjocRpumW8dzZ6jYxXU1o0c0flFt0uRtO8DPTpnnHWux+G/iO9vMSzmS4t1laGSNzzCe39KwdJ8Stperae0Ew+zveiF1eIxoC/wAoJJ4ABxz7muu8Lz3elanrUmkvYvJfMPtECZZrYpwTsIGc5HfH5VxVlLmTaOOGktWdxBq6wSoSxiTdiQgH5B61ox+K7Zb7fDIJYFBVlQ5ye3Nc9DqWoQXCPqF5p9w0owFtoDG5x03Z4xWqXt7tIjJFEspx1UDj/Oa7YVotWS1O+KTM2LVnsrnz9OhAnUuysykgbs5BHT1phmkcM9yxncncu35Qp+lbn2W2aF4cMIiSQino31rKl054jlBkDt1q+dvU3UYl3T7yefTbiW2fb5TBGEh6n/CnW17K7ElgxYgAisy3WeGRmwdvGQO31rS0bVto8yW3EUuT8j4P4EVonJRuzKSTZqwXksMVzG7EOpAHP3T9KzrqczSLuKkjq1Vr3Uma+l2YDP1BPaqyg7CysCc425ya0U1FX2M+Wz2NOK8ayhd1k3RsMN7iqV9rLIrOx3BVJPGeMdqba3i28oE3zIOWU+lT29vbzfaJ/LaYKmcKfun6GiLb1CSS3KSXKXIEkat5boHXPQ1VmuCybQdxHJz1+n0q95kdxYQtFtWReSuflPuKyr12RiQoUvgcUnHm2KUrqxr2VxFPZ7dpNwoxuzwB7ilt72axuA/3sZBAHBzWFa3Bt4ghYj5su+Ovpg1YGoSurkuNob5QB2/xpLR2aE1ZXNbXNfW+zsHlIqbWQgjce9ea67pP9o2wdST5ZLhO2MYruZbGW/lRQchzhc9Afc9qSw08XN0LWC1KCQ+W8oA5B69a3j7jUrGe545cyNDaW5A/eb9sh6EL6VV8QT+dp0ltGoCSvGDN0zyMrj0OcV6l4k8BWq6Jdi1twkkIIO45Mo9a8lszOln9jnjzGr7trcEH2/SvajJVEmYtNO6N3w6nn6nbwbAQsZxjtg9PpXtXhyx+z6ftByCxOD2rx/wRerY6v5UsPmvcr5cY7qc9c17V4acTwOI/mCdc1w19xQavqW/sSzCQFcgAE8Z4pX0xmhwmcHpgdK2bO2WS2eRRzIAM+gq5awjaARyawg3Y1lqczZWpTeCpJwRz64rmNTtvtMwJHQkMCM16cbBSXIGGPA5rjNRtkhvWjCjuf15/nWlroSdhLTT4dQs7cCPaUPIJrp7XSFMW3bmsfSbVhZlkO0q3TrXWaQxcZfAxwB61zSTbDzKP9io67SoYA81KNChyPk2+hreCb3GB0HalEfGentTs0x6HJ33hK2uFI2rvx6VlTeBrWWEiSBSfYY5rvvK5xjIx3pjQDg4yeOKpTdhrR3R5Fq/wf0q9B32UT565QVwWu/sx+Hrz5orIWjHnfbrsIP4V9LtbqM5GaieyRznbz6GtI1ZpWKd2fJ0nwI13RP8AkD+KtYsUA+WMXBZB+FNt9K+LnhhvOh8SxamgP3LuFSSB26E49q+q5dKilByvPbNVJPD0ZP3R9cZrRV5LdGbSfQ+bovjR8QdHLx6t4Ws9QjblpLOQoR9Bx+WK6Cz/AGndHhtRDqmhavpQXrL5XmqvPqMcV6/deEIJd2Yxk98cisW5+H1i7HNsjZ9sVoq66oj2cDzhfiH4A8YzSXCa3aRXkmFBula3OR6gjH45qUaNbXdv5lvcWV8kHzqba4R2PrhQc1vav8EtD1UP9p0u2mJ6Fk5H41xep/s1aTGhNgJ7OXqskMrKy/Qg/wBK6I4i+7EqfZnRx6faajGsd2kTsnyqQuxk/GtbRfB8dohSK4IWRQ4DSDIx7mvHNQ+FHjDQnB0vxPqMKryEmbzgPzqTRda+KfheffINO12IZHl3kTZ/THNaup2ZPLNHp/iPwjYS20hkVCV+UHaPzz3rzyLwrPO80EM72aDgyW5yG/BsipJfjV4ltSyat4JkWCQgyGwl3bvwOcD2qSz+NPg5wouP7T0xs/NFc2R+Q/72QDWnteaNmUpVYbEN7oOqW82m2Ak86xuGOX2AkEDvjHbNTSLfzTob6yjXS7Fd6whiPNA6HFdZZ67oHiGe0+x+ItIltIMygmdYn3dlIYg5PNa+raGNStJpIZYXhf7wjdXBB7cVHus1ji6iPPbjxT5ssOr6lbu8sqbLG3QApGOAOOwx/hRaa9b6UJruVt+uXI+UTDHlD8fr/Wuvu9L0VbF0nssziMtACp7e/pnvUEXghNQtlv0tRJOIATv+bAxk8+lUoxlpc3jjWtzm0mHh61huw0d1f3bnOTz9eOw5rGeO5juHkkUSXIG5mfoSTVy98NxyXQmtIDE5PLljtP0HYVnXGj6pBNlFlckZIjOdoHfJpOHL1OmOKjPcS61GaGKVxEPNICnufwrjfEusx6TZSTN8rgfKM4y1dFdNdRvEJRt89N8ZkXHmLkjIPfkYrmPEdhHqMd5p15CyRW6pLHc5zhz1A9+n9fSsnJU1qiauIilc8mvL2HVrx7/U3kiMhGREu7JHXAPQV2fw30rQ9S1Jo5NT1yzkZ1MJ0u7VD7kqwIx0NcL4m0a+sNVktHKnafk7bh2IzW78OTPoF5JJfWkTR3WIo45WIJ7Z47UYlt03yHlyvK8rn0TZWNpqOr2emxxzm1gdgNVuFG+RsjAZlx79vSvUPhn4im+Hnjhdim40sZF/FbMSrZXAJA9BkkY7V5RpXm6dp00mn3C2EcNutwBcZMbycBtgO4gZ4FQ6N4kfT/tF1NM0EsgKupf76nuB3r5RSqX0ZmpSeiZ9Na7f6jceFW8apdNe28N2BEyEkxBWJVyT2H07gVv+HPjhcaD4XuZNQs5Li3vZzNb38Y8pGLYOMY9R6jPJ6V852PiXXNM8M3Wm6drTpo9yHjktZIVdXDdRk89zz1rb1Lx7qutfDTTPBeq6TbRCyA8q7YsGxuySqjAJJ46/nXqU6nK+aW5Lg1qe06jc638RdU0G9ttNED2wa+tZiHkSTyyCQQMknKgd+vuKTxr45u5/Cwsbayn1O5RHvrowxAOHYspG3ocEg8c4Ga534VftCv4N1zT9B16xZdItrV4IJ7eMu6EsGLMAPQDJ4rodL+OPhHxPrWsaXousRaPqt5ctcQ3MsHDDG0IdwGMkgj/GvRp1I1VzXGoEf7PyjWNH8O6LNMPttrPLqDzR5IeJ8FctnO44ORgdea+lNM0m30eCSOBAkZYtwOg9Pp1r5n/ZzvdHh8Ra4qm3S7j0+JHjnAR2nwASFPPLBvz969oPj21GmaNBJM1vdXFytvJ0GzawDZyfcH6U6VldjVkdVb3UV1rV3bsVMsAR045Ckc8/561qAAZx9axtEsrmHUNRmuGVxJJhWxhsDp+GCK2ScCuk0FopAQRkUtABRRRQAgHvxUUNxHOXCNlo22sO4NJdrM9tItu4SYjCswyB71keGvDR0CKZpLp7y6mkMjzP6HHy/Tr+dMDeoqtHexyTtCNwdRkhhj/9f4VYByMjpSAiupjb27yBSxUZxSl2Eu0ISNud3bOelNnjS6jlhLHpg4PIp8KukSq7B2AwW9aAINPv49RtvNTj5ipXPQjtVoHNZ6aQI9+2Q/NcfaMYxjoMfpWjQBXvY2ktXVDh+oyM9D6VxXhbTbzUdT1xNSL/AGf7aLm3LjHmKQQRjsOBXSXPivTrTUbS0mnEbXSlonbhWweRk/SptHESWb3PmBhIWZpDwCATz9OtPpYRJeGPTLSSaCFAyAcKAOM9/b/CptPtls7OKFW3Ko4b1718/eMv2iItI1bXrWyjjvLV/wBzG5JDFvugr+J/lXWaF4p1XRH8PQ6rFP8AbY7F3u4/MUrs3Yj5HUjPI+vWolJRlyPcnnV7I67xveCB7KZY4bhFeS2cO2NryLhTzxng9fWuL1XUIJfDWlWkVutvfx3qRBguxIj3BLHGSeffrXlnxc+MOpaH4yvLdTZSWNswuxYyDzElJU9SOpxzx7dMVN4S8RWdzbeFNIuZ/t2oa1ZSaisZlzDDMv7xMMOnGQV5onNRaiZyk76Iwvix47vPE3xt0/TNNtITIzm2u4LjlJUj5kUkjhcKBVr4S6Taa3JrVvY38Oh6fdX6iCKNBLIQCSIwemA4z+IP18D1XVdS8d+MfGus2bRWtxCoPkLMUmVWIWYxEcYA3A89O1fZng7Q4PCfw80ew0LSlCyJC8c8sg8wXLAMGJ5APqenSuKdRzq8iZOrdiCfULmx8H3IvUK6sNRW4CuQnnHO1ggH5lR9e9eqz6c3iO6tE1KERQpEJvsx5bJxkMfr/KvMbLR9R8W63dwi7/dSTGea3kg2C1uU7I2TknBJ9jXs+mz/AGq3SR123AGyQEYII6j6V2rTY1iWkRY0VEUKqjAUDAA9K8z+Msko8PzxWkEjfZgheSID90rHBwD1J4/WvTs8VyHjZFuJrDTlKImozGSdzzujiAbb9DxWsHZ3Kex5V4m/s8fDLxvpjvOtrp8EKr5i4m2HBIPT5eCfxNfDV/46kbwzaaZeX8lzp2lmQWtmo4Ehcnk/UnGfXHPb2v4y/FSTWLrxHa2rfNf3Plm4L4P2ZQB5ZXp0HX2rw7RvDIvLTU7xVeOJpGAmAG1iTwB+OeK48VX9lBpPU5ZSeyNyPw9e6HJJZ37I1w0ccshAPyM4zsz0GB759a9y8GaTZ6N8AtfjnGGvr+OSGNsMJVJUY6ZHHfqK8jugYrazWSN2kCo07ySF2ZwMAjOcDpxUus60LG3tZ4BPIfJaObZkbsHI4zjjPHFfISqSddTGmtxY/FeraPqWoeEdCH9taVeoy3Gl3EhLowGd0TdsDGQeoHavI9WvpheeVGA8MPGP4lYdFOOwrS0XxCPDvjGDxDvLXME7tbQOSdwKlWLYxx7/AEqrqay6Trmm34t3hjvbkSSQzwmLdl+VKkD5eeo/PNen7Z2akNyUjqINRt/EdiI2KTToVdz0yR0IHoPStPwlFHbX6TQ3CpIDKrMpyoyCB1749uKwtc0OabVbi708hdSt5HIjgXCyRjrx6f8A661dH8RWl/oluv2JIZY2zNcRLmZst0bHGB2rnUoyV0xrlRyes2E2k2pcguiDcyLnI57muB8V6j9utJo5AmZY9xdOpHb2IFem/EDbfa/qi2TStDcQxtbqi/IwUZYY64ryjWoGhtrmZ4mCyNgIR7dRW9F8zE5q9om7pXiO5v8ATdPu7GNYtUssNDNGduCBw4PryfpnivqjwX4/l1j4EXvh/R9KaeCJRe6prF7IdpkHzSBRySTtIA6+1fIHh4v4etbOXnKhJJAem3IyRX1t450238KaCLHQZZbXw/qYi1CeLerwz7tpSWKRffbuQgDheO9FCFsQ+Qz3Z5pceJtV8P6u9lot9LZtr22xvTHtZBbHhmcHIwAevHWvotPh5pWjfDfR/CljdrbWOrzySnUYfnRmQA5yxH3to/KvJfgypi8faJ4j1pQ+j3UdxZ3O+DMT5VgisMEYJXOfpXR6Hdappmj+IdRu7Q3vhjQbhoY9LvyR5c8mUVlJU8KG5GRnIPWu+LnKbY9dypb6Rp/hb+1rw6lFdnTrSMvbiI/OXbb5cinjd/ECpNfWfwn8Wf2l8OYV1GCV9TtLZbYqSCXR1G0ZHGO34e9fOfh3wFaWNxoWpazetq+o+JLadf7N8lI0jcRhu7EELkDp+VfSvwFtVuPD8OqrLDKJbWGAeXwy7FwVYdMjAwfSuxS99WNIrUs+NdPlv/BunaGwMVzJJExjA6ruPGfx+vFehacIreL7FENq2qrEq5z8oUbf0qaa1jnzuQbsYDgfMPoa80u9UPgfVfEXnzXNzDdx7o7hvmKPg8Hp0yOfau1Lm0Rv8J4N+0R4o06S8ufD+nrLI8T+YblX+VlwSwI/Ln2rjPgjca3pNrqF2zQ23hrxPaOqX24s8EsYbaCmOucgDnNHx00m6tNNXxPcmG3tb1kiiEL7yo29W9CcE13v7Hfga7uvhxqNteyE2F1dG405yctC20ENn+EHA+uD61GLlH3II5ZXkzldY1G58SeFPC2sa6XkhtYZLG7gDYfajHGQORn6jvz6a3wR8V2/hvxxdauEni037C0dzLNum8gZzH8w6lsEY/WvXU8CaZpWhz2/liTUtR0u8WXdyGYNkHHQdfSvF/CWizaP4H1vTNDjub7XtZJtZlQ5WKNR0IzgHBJyfXPasZ03KzTKlFq2p7B8DNQupNdsZIL25k0zUbR7ryZ8hd24g7QfoDn/AAr3+vk39mTxHNHrfh/w7dF1NhbTxqZeQxLM2VP0wMe1fWIFXBvZm0L21FpqZ2Lnrjmlb7px1oA2gAdq0NDE8Z30mneGr24hBaVFG0DrksBXy54i8T6xY6at4LJ3bRrprlpifk83O4CQjkdPxr6f8bXjad4fnukAaWPHlhhldxOMn9ea+YPEra3L4be1uRbfYbq5kRwBtkmIJJD+o7g1bt7J3M5HmV54ru/E/iSHxLJPa2TmKS6uvtcpS2kJUBE3D5lB4GPz715Lc+IBrMWpW1zYPcSzR5s3ljIMb8gMshwSOevPFQfFK2vdNtbRpJHt7RJPOs1xnzQrZwUPVeMfnXunxia78Z/APwv46udGFvqpCxm4QBQVbORjqc4yPTJ9q8qlH97yvqQ0eBaBr5tNM8TW2r397/aUKx28EUUpSN1Iw6yKOuOMc9qd8PdLW+8Q20x0ua+0uNyl1ArgFlwcnkjPbgnkVn+CEt9W8TX9tqNu11PdqHWVWC+W4GMgnp26+hrX064jt5Lbw7Beu1yqO8lyoCKZcZHPYZrjxLdKTjYw5G+pg+NNObUvFlvHp9vb6Fb3MrIkrDFvb5+6GK8/N0+tcrJpEtpplrq/9rW05knlj+x24PnW5RsZfPrjI45HPeuw/wCEq8Zal4it/Dfh+1kbUrlnjj07TbRXaVQvzv8APnHGSTnuazNf8CXekeJYNL8UQv4QaNA19cXBHmJEHClh13NzjGD0/Ppgo1oXsOUObZFzwvfJ5Umu6kubPUkaznQSEFWVtwbaOnIHsa9M8L+OfhV4a8F2kOpaLF4o8RahcBZJoYyJLfcQBHgZLNnOPqB2rA8NW3witH1SOz06/wDF9vb4Frc6nqB2Stnk7PlO33we+QK6Txd+z/riWmi+JfDPh6XTtNRotTmuoLlHNsVbefLjU/KgH6dRno6dBJpvQIxae5xfxK1e00jxzeXeiR3yvFEVjj1SFhNAwGCoz124AHJ4Neo/sr+OYPDXgjxHfXHhJvEf2naL+6kSNIMYOVfIOBnPbnH4nm/2g/F2kz67D4dsNbbxBpGo3EGq3U9tg3KAALJGCAOdqg4UdOMZ6xW1vpVnqw0D4V+IJYbPVTFDJpWoPIPtDuTuRmYfdwBySfvEdM1tXoJyi27EuN5Xvqei/CuPwF468X694ZuNCtp4pFN7Z6k0hVoxwDGM4J5PHHI5xzx61a+J/AMFm+lTRapq17auqxTXIkwUGAQvI4ABAOPSvn3QvAfxE1bxx9mhtrTQtc0yU3LXEz+XbxgHgfIDkE5I4Axj14+wvC9/cWXh+yvPEej2WqTOg83ULNVfDDg/h15zioU5Odo7FJtytIi8J+HPDHiG9M/g7xJeaTdqP3sQYl8DttOP616/pNpdWVqIru+a/kH/AC2aMIT9QOK8/Xw14Gn1CPUra7t7W8uGDwtaybXU45BC9vqK39Z8TS6PNbWdpMuo3rYUwlccerHtXfHRanTGyOtVgxI4yOoB6U6vHLr4hW9jeasl3qa2t352yRP4FwMgBq6fwP8AEu2164Gm3DxpdquY5EbKTDpkflUOrBPlvqVzI7yuC+K0F5rOkvpFlI0XmRNcTspwfLXsPx7V3teT+MPG6WvjW4S3nR4rPTZXuFJGGUckfmRXRT+K42fHvxVt2h0DTzapJb2JLwu0oIDkHBwT19MZ7e9eaW9nYR+EL/WNYu4ooo2aPTtPjH72WXuQOw45Ndh4nvPEHxBtYdG0wLcWyz/aEllcKkLMTkgHHuPpn0rE1Dwdpum372+lxWuoT2iAX13cMRkjkhD1P+TXlY3EQjK99TCVjhvhTovhTUdT1648b2d1cRNGselx2pkCQyc7i+3GCfl+Zj0zxXN2/hm013VLmytSDNDu2vGTxtHOR26etdr4ruJdR8OT2tiklrZQSiSR1fDtGSA3P9a+k/E3w+8M2HwbtNb0DToNI06K1CvdXHy3VyWH3hxyuSME4znOMVzYbFTxD5SItOXKz58+HHiPxBp3wsaOC1sbrQPBDTwzea2LlJbjOJOeNnzDHfj0FO+B3gfw5onwt1L4ieNNMu9S1m4uJBpFpPEyRqW5EkZ6Ek5556HivNNa1LUNCvtYttNvZ4rfVYBBfQxHCXCjONw6ZGTg9u1es/DD4karpHwcg13xJd22rW9vv03RrNojLJaMpKnzI1HLgLwxHOa9xRUPdkZyvGSSON8X6tqPjT4dW2qQaFpOlaDa3DQXF5buTczvyBvXBO3JIUk+vqK8ml8QT6VZ2GkWrv8AZTeCRbPdlJbhjwwUc7s455r07w14S8H6tp0V3dav4ldTp80txZpBKkS3wOUThTwec4J7HIyQPM7TRpLPxv4Hnnt5IGXXrV3DIUbh+Pvc+n/166FGMYPlKqJuN7G/qviHWbKxNmdMGjM/30RcSM2eQR257ZruPh/4Ble1h1O9LQRQtvMatzuJ6sR3PpX0Z8b/AIO+H/FPivVL+0vEguY7yEywEiPYSidD3PU4rodH+HHgrTLK80S8vDb6jb25uWuVco4TaCXUHhgMcg4Pevksyj7ZKnT0vuR7JSSs7HzZ4m16FLhlitZo7dpIxJeXCkouTgkD8a901/4Q6BoMWk3nhXXBc2kyBZ9QvJiYlkI4UAYyWyMDn9DXkfibwl4luZ/Ji1JL/SlyYoZM7Jos4BHHoCMD1r0iLxEulfDv/ieTlfOdJLKF2wA68A+3p/jXkQw6wWqXMS6fJLuTa/rNx4O8AHSfI+1Pc3m6G4nYhFXsEGfXPX9e3sfwr+K8fhrwsJrXSpYreNEN5GmXGcffVvU45H0rxjV9FtvF8Nlb3t8bW2JH+kA5CjuQPXtXU2WpWaW1zpllPFa2NvD5S71+efaOD9e5+tRDHTjUvA1dNXTR02rfHPSNX8Vta6Xc6idJnXdcyRny3jkIICjd155Nc5pnxLOpiYalqKwaVp07QTWEUJwU7mQ85c445+lc1quoQ2mh2ltPYW1vqcEQe1uoZMeevQbuvP5kdK5iGW5m0+/huLKSK2B33LxqFLSEfKCeuOemPyr1Xj511a1jGonzaHzzBA24YXKnr7V6V4Y+Gw1bT0ubl3t7ZzhbhQCm70PavN4C0T7lJIA7iuisvFWqWuitpsFw0dnuBMQPBPqKJKTjaJ9MrR9TN+KOkQ+HZFs9NvDcknbLgcYzWhoWqfaNJW0uJCAqhVLnKk+4qLTNJj1K7X7QP3ZySfeuk8KeB3a/mgRkkicZWOdco4zzzWGqjyTdxRotLmbPPdQQpdyRybcgfwdD7iqBxHgbS2Dxmun8T+H5NE1280+aM7oTlTnO5D0IPf3rn5I9jkMPw9K0i7r3SIroQIGYnjIpHViGKnA28HOT+VS7SMnPSniPjJGT69K2Tv1La6EOxWVd4Jb1ppUA5IyPap5ELnOBimsgIAxj29qbldWYtCoU25/qaVIyWXOAvr1qVUywAUketK0fJB+bPQGlFqwRbaLelIfPQIN2XAOfTPNexaWwBXLd8D3ryXSLZvNWQ4wjAe/1FevaOm5YwAOgALV7GHu7Gc0eu+B0Eel736E7Rkd/Wt2/lMUEahgMvxkZqj4Ptw2grJt6uQB1OBVzUht+zswOAdoX26n/APXWmYyXs9TClbnIixweMkdQOtcl4svArCMEFQuWLdvSunkZVRipGM5z7V59rtx9pnmAHJbAB5xXk5dT5p8yPWS1Rft3WOxt1UfOVw2ew7c12enySSabaeaoVguMrzkdvxrh4yIoowQWwORXVah4l0/R7WCO6ulR1AxEgy5zz0/GvUzD+GaSi5/Ca0rqj8jp07VVnult1MsreUq8ncQOK4bxj47ntoYhpUyiWZc5YA7PQHPFeKas2seIb1hqTTyHGSu8hG98A189hoQrTac0jxq1eVKXKkfRVx8VNBtJlghdtSuM7TDGpxn0yK90+Dsr6xYSyy6PHC79y24ocDkd/wAK+LPCOkTaUbS7liKqwKxR+/rX0t8MPif4h8FWspe0h1C3chjF9x1OOoPp7Zr6qlChRp2T1CCqSXMz6Ol0mCwtZ768YFbdC5YngDFfn18cLDVPEbJ440iaVrnTr2R/IRjlog/UY645r6j8d/GCfx34b/s+0tZNMaXIuNw7Y6A9680j0iGzsBaxD9wqlQh75615FTF+yxEZJXSLVKUk+Y8attabxQP7Wb5jeAS7hxnI7VqW2mM8Z+VsbWOOnQdc1k3FqPBPjxtAdD/ZWphrmwmIAWNuC0R9O+K9ChshbaTcytgPsIAPHB4r77E5nSWFjOl1PKjh5Oo+boaf7NYR/CXihh8pe+8z3OMD+tcL+3JdLH+zdriZA3X1vnn/AGhiu5/ZqkD+CfEsiDCm/VME9MA//Wrzn9u5M/s86wVwEk1C0QezBua+UzB81m+tjSTstD4LEmxVyMHaAajllJXAXHPG0YpjEIvA9Mbu3pQWI2989c8YrSK0RqnoIjbWyTzjHNKcbM/NwcnJ5phxgnOD29aRHOAQGyeNwqw0Hf7YY4xyKVMNIDnt+YpoYAnH3RxSBgFbJII657e1MAB5A6d+D0pxfIDYIGfuj+dNfBBwuTjFMXIG3r3/AAp2tuPQkyBt4Jw2SM05SG3IMYZs9f0qPGNuOh+8CKaz7Rndg5xyM8Gi13oFiViEIO4gk4BApARyOme1MJK4AY9PSlVt3Qk/Wi3cW4+PAXLdOgBpQwB5OM/pUTMT6t3HtQ+QijO7pxQnYZIcEHnv69aH/ePhemBzUa7ieASv6U4ZBzGccYNIByHaxy3IpAu0dSc9QabsygwxyeuR0qZfnf3IwBT5WAKQqZHNCk7BtUFh3PejIBAIA4OfSl3naOeM9h1FC8xj1w3HPsp7D60KoZeWzhhnbTWJDAYHJzUmQF449KQWEY5JUZz1yPSl8xRhf4iDnI61EH+YnkHPSnk7XyePUUhpaBuZBgkt6gU4k/MQOfSm43k469TUhKliw69DnrRuNdhyIBJvAww4JPevQfhvdedJqcdyS6fYnCKONp9f85+lefRcHkcEdD2rtPAJEMmoIxJWW3ERx2+YHmuevb2burndgrusjvNasP7S/Z98Q2pOZdPubbUI16narbW/RhXicb7l4PB9849M19C+DbUano/irSpCxF3pFyEz0yqbgPzUV86ae5k06F2A3eWARjrjivNwcryaO/NIy51Isq2/Pt+FPOCQc5xwfSmrgHJ79FPFIAdxwCcdq9a54NyXy1JUFWyp4OemafweoyQfWolJADAErxgjpUo+ZmH49Kn5ASLluQfm/pT9xIAZTyeuM0yHk5B4xxmpA+cgnH61VkUOwWbjHtT1IVTuB6cbeaiGAQfypxyuDuPPYCsmrahZEqFWG4nA/nUi53g7QVAPU9+1MRhH2znsKfETv7YH60L4gsdx4CgZrkN0YsuD+IyK9tIDsSqFE/hB7CvE/BuoBbqziUEtI6gj0HrXtTny3wx3HgZznB9K5M2lGShGJ9Nk8Wrs0dIDLdRYA5bAye9J8YJCnhqxViR/pe1CO2QB/jRojYu4x94E5JA6fhSfGFB/wjmmN3a7YMPTgY/nXmQhaiz2sW7ygvM8uMO3Axg/zqeCEiVQQRu6CporfADMRgjG7Ndx4G+Guq+Nr1IbOMJCGG64PIX14p4fCzr6RR6s6kaUOaTschuW02O7bM/fGazb/wAbPbZS2A9CQelfUuqfALSLDw29lKhvZZo8TytwWPbB64r5T+IHw5v/AAFdlZQ02n52xXB52+iv7+9XUwCpv39j53E5pJq1E4+7nmvbuW4mfdcSnLNjk+nNRiIhQp5AqcxlOP0pojKsoAJJrWPLBWifOSk5u8tzpvACEayH6IIyCfX0r1exw2045FeW+AEZ9YY/dUIQWPr2r1XTgcqBjPucV0yvZIj1N2FxHAdy5QFc/wDfQ4r7BKbbXTRuI22sR9cHaK+PoU3hIxglpEXJOP4hX2U6GSHT1AClreP/AICAuK9On/u5xz1keeTFWu7gsSw3ntUsCJGNqLtGc9MVAwL3UzZxmRuQfQ9Kk8wngk5/lXyLfLJnox+FF6MkDlt3PApJcHjGR6GoYpCAPrUkhw2O2etVo1qBFjapGeT0rB8VeDtP8Y2TWeoKSNvyTIMPE3Zh/hXQkkDJHFL7io21RUZ8uqPOdA8Qa74KnTQ/EY+2wRDFnqK/emjHQMfUfn+ld/Z6xa6nGjW8iuD/AAk8j8aXULKDUbVoLmMSRsD9VPqK8i1eK/8ADWpvAruCnzRspIDLmvapRp4qKjLSR7OHjSxi5Jq0j19iA+7vjHXNZmqAtESDx3ri9C+JNxEvl6hb+aveQcsK6aTWbO/tfMtpxJuHKsNpB+lYVsFOl0ujnxGBqUL9UbfwvdIoNfP/AD0kTafXpn+VeH/t94/4QXwPjG/+1Dg9sHk/0r2f4TPnSfECvkuL3cp9Bjp+teHf8FAryOz8DeCSzBUbU2yeuDgA/wA6667/ANnSsfOVWlM+S/MI+U9eppBMrL0NVRq1tICFlU4OAM8n/wCtTjPb7yBKpP8AsmiMJRjdo0TjbcmY45yT7VNA3cLgetVA6ueCGPTg5q1aYBxuBx3qWmF10JwO6rz6E0LjHTNSLg9DzRsxwOcVGyLukhpRXKY4Ocn2p2DjkYOe1IS3IwCffjP40vb723jrjND16iv1GmPK5wTtGfpTWUMPl4bqO3NS7N0Y3H39Kaw3ncRj8KEn0HfuMKblXOd3XihY+MHp6ipQMH5ePQ+lLnAyQAO2Kzb7j0exEy/MMbgoHBzSkEgcc+tSCPnOT0pChzt7/WlewtiuWOMgjGSM96YvzMSSPxqaaJdvzZDZyMfrUOwDA98igpK4YJPbHrnpTsK2Dk7T1yOlM6Erg/hT169doxVLsGqYjYDYwGbqPpTh90885xio+o4HU5qREGO2TWqasO3YaPkzhsFuoz2pQNxx39qQoFAOe1OBB/oam3USEXKEnOM8ZHcUbdw7kCnnpgEdM49aMEcd+9Xug9SMgqBg/WkXLEEsT6Y6U8oc8EkYxSMCFCjjFQJ3QYy27oexpNxQYHGfbqKXBZhzx3zSsvPB5FCSYNkQBbgYz1zmnYycc56U8Dyzzj0OKYwUnDEr34PWrVhbCYPKnAGMZxSEbiB6elPIyeOR6mlVSqAk856Ckn2FYjDneo/hzg9j+VOJwTxnHSlK84xnNJGgC9PqBTemrBNjQzHPGCTTcZJbP0qXbkDA9zmjaO/BFWpXRL31IgSDzwKkVhIcKcEc49qRl8voDg85pwADEL97GTUdRpdmJ7DpnrmnBdoPb3zSDaFABPHWnYB+719KOZGjt8xVYIRxnPcU9Tu3ccU1BnjG0+hpQu3pn6CmloSk3qSYPT2PHrXsfgGMN4a0t/43hBOO59vQV41khX/iwO9e4/D6H/iltIUDkQgH2rsobGdTY7nS1CIv9a3tOTdqekt93bfQk+/zYx+v6VkWS5T3rasMJdWB/i+1w4Pod4/+vXow0ONq61PpXXl/cakCMx8g9u//AOuvL/EQEenuvBO0/QnFen36tdx6vGT1jdsH0zXneo2f2m0+7lWXGPw4NfN5knzppnVh3Y1PhHco3gGGKPmeK5kUxjkgE5zgc+tdFNuyWfIzxkivmXXvh1rFlqkl3pOuahp7yHJW1mKKPw9ahjuvihpP/Hv4uuZI16LcRhz+tdFDGR5EpDnQlOV0fTTbAfmbI9quaXdFGMRKkM2V7YNfM0fxP+K1myrOumaiFP35odp/QVqWXxg8dF0WXwzYyEH/AFkMrIMfQ10/W4PqZOjU2sex+NlVvE0ojQYa3jO8eoGCK5HwnN5fxa0A7epkjJ9QyEVpw6rPq9lFc3UflXDoN6g5x7ZrJ0TEXxI8OsfmPnvjHJ+76fjXkQqc2JOtLlhYyf250x+z1GxBPk61DwR6K3+NfCcrszZ9ecCvv39uaEj9n3UI8MpOpwkH+71r4AlbzMP0yM4r1ZtczOem9LDXbIwOvtTRwMA9e/WkZsOSBkY5HpSZC88DPfFY6Nlj+MAZz61Hghuhx+VKG3Y/h+nNIAeT1zjr2qlcnfUf5mzA28fypEBYcEexJxSZOMHmmrtZ/ajQpp7kqk5yOcdxVu31ae2/1U7A5wQD0rPZirAZo3DPUDnrU3BPudNZ+LZIyVmAcddwHNbdpr9lcqu6UI7dAxxXn4wTx2HBp6MQcdK2jUYrI9NgcFEbcu365qTzg+QwDKeCOteb2+pTWrfupXX6Gte08XOjKJog47soxj8K251YzcWd3pOpXWizC40q9udMnU/ftJSn6dP0r1bwt+094w0FI4dSjtfEdrH08/8AdTY/3hwa8KtPENpdbV80IxzlSMVejkPDKchvfPFXGRLinufYvhr9qHwbr4iivjP4cvnGFW9QtET7OO3ua9M0+6t9dslubOSK7t3GVkgcOpB7givz5WQPuDNuyMbe1W9E1i+8O3P2jR9RutKnJzutpSMntkdMe1aJruZ8jXws+9bnS0mxt3Rtn249qqTaPLDkhd47Ef4V83eGP2o/FmkGOLWrS08RW44Ln91MffIGP517D4S/aL8F+K28qW+k0G8JwINQUqM47P0x7mueeHpzWqHzzhudEyBH2MMOOqHimPARztPNdZGIdXtVkTyL63kXKzxMJAR9RniqVxocbMTDKyfXpXnzwTWsdTojXiznGjKt8wx+tea/Hi/m0Lwtp1zCyGC5nNrc2sibvNB/iH0Br1240yaMqSoYE8sOw+lcp480G11vRrVL+RYLGzmNxLM45UAdB78V51SjJfGjSVpR0PCfCuhaT4l1m0g8QXQFvp8IEMPlEu68nbleWPOM9s10Fx8Hra2N5qNxr1zbaNn5dNuo0cPuIwjOee+OPQV3fw8s7XVbGTV7W0FvZF9tqXHzMP72aPHel3Ws+KfB+kRgrprTfbr2Uc/cbhT+X6g1nd/YMIUVFXaueM/HjwXF4Q0LQZLKJrazGPMniT5AxP3JF7diD/8AWp/w60TxZ40sYZrl/MtLCPFjdyRj98uRmJm4IHUgn0I719E61plrrdrc2l7ax3VpcZDwyrlSD2xWV4R8Ead4GsZrLSvOSykk8wRSvu2HuF9uanTVT1G6HvXOMh8G33g7xDDe6K7TabclDPZN/wAsifvY9Rn/AD2HpTqu44+ZMnB9qkMAJyAMj3oaMoTj8vSsmlHVHVThGGwzAx14xTduB65p+MbiT05ozgHii99TUjMeSc9cfpSeV3AwRUgYluORjpT0+dQcDmmm2xDSh2A9eOtQsm4kfrVtk4AH3R2prKMYxWrlfQSZSKkDHUe1NxnrVzaCck8elRMoX1pLyHdLc4T40+Cbbxx8K/E1jPHvns7R9QtZBw8UkQ3gqfXivhiC7M2hxXzECT7MJXx0Lbcn+VfpFcRhtH1k7RJjTrk7T/F+7PFfnR/ZkH/COaWgUGOeeOM54BDScivVwDbbSMKiTPsT9nfwFH4R+FWh3LLnUdYtxe3Eh++FblUye1ekGEjCqMfUZrWk06PT0trKBQIbWFIEA9FUD+lMWFcnnOK4qqbqNyZcNEZ3klcE4GTxg0/yw3Lc89qtyQguQDg4zx3FVyMHg8Vg7pl3uQmEZ4HehIecEcn0qfk47D2pyj5gc/d5HtWbeo0VTEAcDqOeKjKbuAPxq8IjyT+lMZOcAYHtSuLcqBMc/pTWTcfarfljnPJH6UjQ5HHetFK2g9mZ7x7iBjjrURhA65we9aLW5IHAAqIx84xxQ7PdC0KDL97Ayeh9SKiWInJGeO1XZI89vpUZ+VumCOuKmzWoNdiAx7lxz61A1uQM9z2q8w5+tMeM7eOKrmv0J16ma8QJx/EKiMQ4GPwNaDxEkKvyknAJP9agcBWKjnHX61DbZXQzpIsEnue2KqSxhc/LknrWuwOF46cVWniyQMAZ6k8U03bQFtqY0tvuyT19B6VSnt8kgZwD39PStp0BGRnOcD3qCW23EtwPpWmuiI0Rz01qADgZxzWbPbDniulmiDcdeazLm3yxx36GhtoTZzc9qpbAHB7VmT2eSeM/jXSTw4LY+Yjis2eHg4AHeumMlLQk59rMbuRz71C9sGYqRxxkVrTRZOB8vvVZhgjHQdfxp7BsVfIyfQH0/wAKsRWvzDC7s8Y9alIAHC5NXdLUG7QDG7azR7jgbgCVBPbnFNbkXdtT5n8aQiHxhrdvA26CO5wmRg4wMjP1zXP/ALm7ndDFhGHMagnp1IHf1xWpb295rGpTgpm9nkkd077gTkfpXb/CfwRZXcM/iDWLiXT4tPuc2jq2xi6/eO09eRgf4V7EZKlTvI8xx5pkPhfwPrWr+E7/AMVxzyCbT3XyUbG5o/4mAPTBA/yK5y51FdUt5ZJQsd6iltxP+uU8/nTfFmsTa94g1S9MsiQzXLywRxuQqoemF6DkZ6VnQadPqGoWdv0kuJViQ4zyelXG8lzSFNp+6jStdPjvPDdtdDLSyysrxDpGo6bj3JzXXeCrc2WqpDNseJXXJ7FW4A/Pisiy0WTR9Rn0W+fDQPy0B3L0ByP0r0PTdF0a60mBCJ7bVkZf3kJykgH95eOPxrgxVWKXLJnJypO0mP17Vrqw8Tx6DFcGBLefy3juG2srYBG49uMdTUmjarbWgu7tL8sPtTD7HJztGfmKeo96k1m1uPiLc6kb2ztL7WYjue5hUI8kfsOnpwK88k1LUfC6y2FuJLdVfZ5LxhsnPBGc1yQ9nWXLDc6acnDVHuUet6LOmY9StpJGXJi8wBhz0/8Are9CXVpOpledII1OCsnBY+wrxpNscH9oNbpHc8hsDvj+fWus8Em/1fVLe3uNyyXKAxKyjaq9CSew4PNZzwyhG7OmGLlJ2sdvqOjrq+n/AOj3P2eQkNHIRgZz3HpU8Nv5Wy3uFzOqjLIPlf3Ht7VzuteKo/A2tPozJHqLuQlxPJKzYDD5Sg/EcVpXfjOx8LQ6RaXhuJ5ZCqb9vG1m2jLdDzXO6cktjrVZXNZtOGOFwM8cVE+l7W2gHPpiunktTuP7vdj0pn2NmHCbayvZHQr2ucnLpvJYLkVC2mgj7vHPHvXXHTnIbOAPpTBphI56AUrjTRyA0s4ztx2oOkcEhOa6kaU29TuAXPJ9fSpTp53Adx1GKFYu+hxculc5CZwcGq0ukcH5cDrg12/9mSAHGMH2qpeWJjjkeSMkAZO3n8hVJ22JvZXOMGk5jHGRVeTR85JXOT1rtEsBLGGC7c9j2+tNk0xt33RjpyaHNx3CNlqcK+jnP3PyqtJoxypCgqR1ruX00sMFcfSojpgQkYI7j2NL2nLqyrdWjhJNJOPu5HsaqPpTgcDBxzjivQzpfYoPY9arz6OqDhe3cVr7XTQLo8/+wzxp8mRjoM5pu24iPDsF64B713MmkKQCFx7gVWl0VWAI+U55yKPau2pLS2OQF7eIxAcgg88VY/tq5iHTrxkmt5tDAHIJzzmqs2jqMnGNvb1rRVVYj2cTOXxLJnEkZXGMMRnNWYfFUbtgrtYcH60yTRyQcDce3/6qpz6Q+T0+mKtVElcj2fY108QRnvgZqdNag7tgkgAE1y02mkthice9VZ7aZeckEDGKuEr6pGbhLodu19bXCgMqPg9GAOKakVkG/dxLH6lODnHUEVwwnuIzkuw56VZXVbhFBYcjrirg09xOMmehW2sanp0iNaa5qNsU6eXPn8MEGmL8Z/F+neIUsrvVZbyxaVVRJ0VmGe5OOevtXBxeI7gOQw3cYGO1SReKA00QlgXzC4UFwDjuOfSpqcpz1E7bnqXxF8XXuk6y+nSfZ5fLkTzJrAbEkHUA+pzVbSPiJcR6sZr+KezUSZW6jIaVB35/i5z1rgNQ1iO7sp0k3EoyuZPujIORzU1p4mt9ZUxfckAKbSuEYY6565Nc1SlFw5jmnaKTue7eFvivoNzq8uoay8ljMBst3KNJFKvfOOmeOf8A9dej6X4v8O6kCtnr+m7WYusc8mxlJ92xXzJpMsNpBFlNoI43cgj61daSCfhgjqezAGlRpJK7OylNtbn2LapHd28Jsri2uXKDc0bK65+vSn6hoLvCGWMRTbwZJdvDD0z0x1r47t0ggkMkDvCx6eU5TP0Arf0/xfr+nANYeJNRh9jOXX8jW6p66M3VRn0drml+RLaJBx5kZZwf4sHkj9KxGsdkvySsWPOBggj615XbfGXxvAVE2q2upoMfJdWwH6ritq3+O2pyFG1Hw7pt5xj/AEOZoDj3zmuhOXLZq4+ZM7qPTmkmyPmbGOavPp7wKrcDPYc1x1p8bNAAH2zRdTsXY/8ALuVnUfqDW5b/ABY8E3i4fU5rZz0W6tnXn64xWMlFLVApNM02sluABwQeuKdbwHT5m2ZZChQjPqKu6Zregah+8sNXsZCR0adVb8iauSWUKr5hljIOSCJA2R7YpU5xSaRpKXNucnZafJbQiNcCNDgd+Ow+tVbxWL7nBOOldY8USAkLvA54rF1by1QsUyo5wOtdUI21IbUtjmLi7CIyrnGc4PSq9tdvwSuApORnk1pLYxX3mFTsOMrjnd7VRWxNtM0YAyozyeTXLUk2zWPLsdTBKsmnfulLTkdTxt/xrU8P20llqMAypO8Nhjge9crZasltcxW7sVJIznkY7c12QWKTXbQHJaJUlbuoyv8AOs1O+jFJKOxHqcMYuWhQfJMxT5jxye5rxa30Jdei1e6b/XabLMVXoXUMcdOw6dK9g8ZwNFdBocqxJI5OMeuP615zoNwYPG0dmyGziv5ja3JQYRvMGC+fTnJr1qPkc8mcrZWzS3VvcxSmMkiSKVBnnrmvX/AA2b4jIJFkU7pFzhia880WwCeLrrRbeVJLXQ7s2kk6NuVlwQjA/TsfQ16f4W8qOVok4KHaQONp6/1rWs7qxirXOu09hHasnVQcYA6VetR1xjNU7MKqOg6dMZ61oWqgHjkivPSe1zZaCiM/MO2OBXHa5AF1EsDhsnPvXa7SZSp6gEmuW8TW7G5jeNM5G1jngVsnpZiHaUA8DIR0ODXR6Uu5NoXGO4rnvDaHzZ1YDaF4JPQ/5xXQ2IZW7YJ9KwW4zSFuCQwJ/OpCrbOgOew5p6cLntTmOGBHWujQZAEJxkc0bACMZqVV6470047VPKguRmIEjtu70x0BPIHtmpgPQ8UEE98UrDINm7jbjmnCMLxj8TUhUKRk4+tITuIIII7EUlGwiNowc5qs9sCeR1q7tyOv4U1vmXHTtT3WozP+zLnp26U17BGB+UNj1q8Y/SnKgHr9azV0GxhS6HA5JdB9DVaTw3bswcJtI7gdK6IrnoOn96mGMHFU5COQuvB1tMhVkBB7AYBNYV/8LdLvMrJaRHPbA5r0vyu3XPSmmBc/MuefzpRqSWzDY8D1r9nDw5fnd/Z0UbeqIBn8sVxl5+zQ2nzltK1LUNO9BFMSv4g19Xi2BBBAOO+O1QPYqQPlxx6VrGtLqO66nylceAfiZoEP/Es8VS3ESDHk3aqwPtjnj8KdB8Qfip4ds2t7/QNO1iIcFosxOB254/KvqWXSIj1Vc1Rm8N28hfMaZIzt78dTWkcRYTjFny/o3xpez1iM6n4N1KC52sqrDKskSMf4icVuweM9C/ssrqEz6fgl5ppUIUKeQMjr3yBmuz8faJYWeoMsMCCa5hOwlQVHOPz561xsPgKDXb8adNAsgCkSI+ThwMfhwairiV0OeSV7ItW2s6J4rfToYrqwnaACGGXzQInTJOQT+PBrB8YeG4pL+w0+zhVpZnklAj5DKOpH+NYHiH4E2kDTaekTJbkmYRL0VueR6Hr0rC8O+AdR8KXiLY6hecP81t9oYKVJ+6SOfTP4Vo3+71dxcuh01v4VsNTlaPULSG5xhA8iZaP8e5+tTy/Crw4l79qWCWGd12NKZC6Edht4x9altRc2ah9wLmUh9vOPQg+lWPEWuXunXFvbmCJoo1Ly3IOVcdV49OR27V5ccTOCcXsZKTWhSv44bfU5dOt0Kw20IhVAx+ZgckE/iKxNW8C6ncOSx4LqdoPzRrxnHv1rqtEcQWtrPPa+Y2pO0sU0Sl+g5yP4R3596T/hLLDUvL+yXG+4hDrchec45BwM4wB0/Gpw8ouV4rQlNp3Rzmmalqug3VzZXsD3GnC4MdtcPyxQdDXYJqrXDMsszSW0Y/ckDIGepFTiwtNcgSaG5t7iCMAt5coJb8Dz+masxWduloqi0MbJKQ0b5O5OwJrqxMldKnuXKq9kVEuJbKSKWF1uVU7mYf6xMeo/WneGbuwtfilqrafbK+mT6SqXKKN0Rnc5yR68EfWsJvC817NJbm4kymXXEm3cOOQOM9qxdKsNU8MeKdaXRy4mjghaZyxG5CW2n35zn613YehaHNc6qc0lseptb6NqeuyxwwGJIoFbdGWhcNnBXtxUv2zUNL1LTHjvLr7BDMwjWSUuI3I4IB79K4XwZrOqjWvEF9cD+1JZdiyQwx4KuBnKg+xBIzXSr4gi1cwpdA2rRyCVI7mB4mDjoM9P/wBdc+Jo1Z/BsOo1NaHvvhD41+K9MtzbyvZarFGCQ9wSr49OMfzNdjp/7RsrQxTX3hyeOBh/rLeTzMn1AAPFfMVzr9zJPJGhh/dSkLGCq7xnhSeM1dtvHt5pUqPqmnT6MWICIuWBHsAT/Ot6M5QSUzWlCMlaR9X6Z+0T4OvnVLi5uNNkPa6gYfyzXX6f488OarGHttasnU8DdMqn8jg18aaZ4ssLpZFivIZjIxlMM3DZJz06gVqS6daXULs+mtFHjmSFAMe+RXoJxZs8KujPtRXDqGUgg8gjoadXxdo97d2UcUml6zqGnEryI58bT9Wz/Sulsfip450MBU16LUYuuLuEMfoX5NOy7mTw00fTutX76Zp0s8UXnz4xFEP4mPQVy/gqy8S2t7eah4muYVWVQIo0cbYxnoe3p0rycftOaxpiKdU8PW12o+61nLg7sf7R/kK5jwz+0NH4i8TXl14sXUbW1t1zamxTzYoGP99RnDdMcGpc4x3ZyTTi7NH0tquuWc11a6dEXkurk5iZAflHdwe4HtWXb6tdWWtRwXmqeZa5ZElMYCkjjDfj3zXh/wAMvjtaar4ztItXmS2jskeG2a4IiM3mMfnGcAcYBBORmvWtF8aeGNWk8SRXOoW6xByZA7gEoC3zL6/h7Uo1Iy0TITuVPFXxOvPB3ie3k1WCNNGZggmh43KeA3PUZP6cV6fbXUV7bxzwOssMihkdTkMD0NfK2p6toXi+7vtB8X6lA1xc2hGlzTSEG0CEna44wTkHJz6Z7VQ/Z4/aQvP+EVu/Dn9lXGtalp7TC3aF8sI0A5kXGVAJ6njn1pykkVzJH19XNXXxC0Gy1qTTLjUYYLmNcsJG2/NkDaM9Tz2r5R1/9obX0t9Pl8N6zc3WqTRs9zaTruSNiTtVRwM4+v4Vzt5pl34+8TeKr43K6nPpFrHLdgzmNkumTOYxg5AYcjPOah1IR0vqQppuyPpD4gWI8SS6NaWkhm1i1SW6kMRyI0xlQw6YPAx/jWr4b1STx7otjpgnMEENnGb7yTnJxwAR645HauD+Gmj6hq/w1svE/h/UFGviCaHU5LkkmUjkAcEAgYwMY5HvW7+zx8Op/BrT302oS3f9p2wnaKYEGN93YemOnrnNXGfPFSL1Z5jd/Au38XeH9e1SCO4j1JdQVre3SXaBAuMjb36deufevZPCOvaNqamzgYNrVhpkNvNayHPmADLg+vXHXvVv40CLwx4FvdRs5BaXEMbRoBwHDA5yO569a+R/CXiS91DXL7UrGznuPFN68V/pcBYpH9mUfvgWBHynBzzgEHHU05xuvavcyl7r0R1fxk8Q6Ja+FvEuk6fHBHc3V7DKksp/fNGMEoTyAqkDHP4V4d4v1mzs/Fbx+Fr2eS3hK3NlcR/LKjEfOnAAwOfqOvvF8QvFM/iC4a5LQCXUJtpVG2JEWJI+Y4GMkgE/nXHXI1DwvqWkapOjRShfNRF53r0LD1HvXlV6zmnyownUb2R6X8IfCdh8W9D8XySLdWWp2t5GwnQkQsHxlGUdSSGIPr7V94eB7KLQDoOk3arbta6WhQS/eLDC8k9SAD78V+efwr+Il34F+LlitifO0nXr+OaeyTAExUfu16ere3Jr7c+MOiarqXga3uHRW1u+lR2LOsccCAHEe4nA+8OfUe1TgP3j13NIa6lP4O+MzrviTX9MuSsEP2szROxw+9sYZT35AHXvXtdprMSz3NvcDZdQ4aUjoRgfN9MV5B4B0qPXBpmo3dl9mIjjsgg+dQASFkV14b5gQc59Mmum1G7m0iLxHqFzNFMbSzkt2mOQ+WOEB7Z4Hrwea9ZatmkG2cj47+M87+NX03RL2O5tLWMStFhgJh8u5cjBPU+vTiuI+JXxb1LxFf3MMEkdlawWbA+S+W2sQCuRjceDkY6dq8tj1oH4m+FLuYNh76AMqoWJAf0HNehfGq00zTfHuu20kioLmW3lMijPysAWXA9RxXl1qtX2jUHZI1kjw/xpdT6TYalZvAsaaskW4yLh0AxtaM9hkYI74rL8KrBFYTWFxdyxSmRrmKzwBFsIAZwe7HjNXfivev4v8W6vdwFjFZwxw2KyHcdij7pI+p57VFqFkmpaXaKcYgiQJIDg7Tywz35J/wA9PHr1eZK7OVblTWNXjtFmcnMMbLHGCfmOepFUNYvpP7OjeNQ+z94I3JAdCMHnvU1/pMCtFB5bSQwkSqsjlsH1z60zU9VOsXaM0axIihYkHBUeh9a8275tWRJuMjkrLRdIi02+ub+5eTUXdJIbcqCZFz8644OAMnIqx4u1y58RX1rNd3D3TWUIS1OAdsWRtQnjpjg9a6C7/si28E3Xh7+zoxrtxetfLq/lZYIRkR7uwGScDHPUVxepyLFbL5a7pAfLbI+8OmfpXo2XJzN6hP3Ueh/DKCXXtcGqGG5lhtoZxdi1K+ZCmwZfDHBxkZHPHSuYaOTRLuPWdPzNpl0zQy8fK/OA2O2cA/8A6q9Q/Zo+HDeOvF1xb3F7Lb6DptoX1ExHaZC6ECPOM8jORnpkU34hfDW48Ey6noTwG201SZbQbg+UOSM9cHjB98+lVhMO3TckOnojy+9mc3ttKqAi2ckMOrfWuV8QR202ozFow6feEa8YP+TWzpmv4lu42jDlkPlnkjjg8evvWDPcE3EMchHzSZYEZOD05q3SlHyJs0yOO2W+gZVAiMkZiKAZ25GK9d1z4w3fjLwB4Q8GfY0tE0yJLa8eMBvOKYCMOMqB1I7/AIV5nBBHofiVDuPlrHvDdSCR+VangPTJI9bn1G8Vmiu1eRQeDwMAj8ahV3Rbkgj5n0J4Lubz4PJq9rNcpLca7LZDSmSIPbTxtuEnLcJ16Zzkg+9en/Enw/p+ka3B4Z02xvRY3Kob6xjBbznBVjIATyen5dMV85LqE+u6OI717lLDS7cf2VMFLQxzZLnfgZydowST3wM4x9EJ46k+MPg5IL22ltfG2k2onhntAZo7hMZBDKD+IOME+9deErxm2pO1za1lc87+Pkd34f8AiHo/imxt/J0yyaB7aDITao2llJXI5wc44wTX1p8Ekto9Bu5LPP2O7nN3AcfKyvz8p9O3SvmDx58QofEVlo1vq2kySX6RTRylI9wcbSokTPBwQcj3Nex/sc+LL7XfhrbRXdqUto3eOCcHIO3sR24wa9BSXtIjjK7PoSuX8V+HodV0fWHulU7oyyZGSu0Hn8ea6RpVR0RiAz5Cj14zXDa/rQhupUa6D2V5YSSFSflZhgFMjkcHtXpR0Zuz4w+PiXM3hqexineeyV0SGaTmMgHAPrxnHtg19P8A7Ml7aXngyxhgktnu9Nt0sboWxyjFBhHHGeR1B5/Kvmrx94fmmuNf0yyvbeexsbmF3lEn3BLwoHPUEnI64z6Yr3b9l/w3J4an8SIbsXc1qywmKCPaHGBg5JyT8vOeea5cTUU60UjFtcysdb4q13TtK+IXh3TprbcsCyxzSHG0+YDgH25B/Gq/hzwtJ4f8P6lPY23+l385tomH/LMZI3Z6jj+Qq34+tLLTfBupalfRR3Op6lOrQDAYryMKD24B/PFdN4a8Sy3OiWtnJbSW+sMgjeGVSMHHLDP06V1S2Vi2rs87sdI01/iRoOk2Vs0Men7908S4d3Ayx3dex/XFe3WCSIrq0vnRA/u3Y5YjuCa4LXGl0zxX4ctbExKLViJnkU7S8gPGR0Jxx9fau28PSNJpUW5DGwLArnP8R70rIa0LznfC+PQiks38y0hbOcoOfwp0ys8Lqh2uVIB9DWV4amAs2tmLefCSHDfpQWT661pHpdy+obfsCxkyqe49P896+G/GWvv4i1+SwnvJtM0SGTKXkaZFowzg89zwBz0NfT/xg8YpdRjwrprST6jdMBMYVLeWoOeT0HqfpXyH8ZtRWw1ZtP0u+im1C4JN3aw8hCMKFYevGeOPSt7ctNtkNp6Hi6avYX3xo0pb5v7S0q1kmWX7W2xJlxw2OykgHgcc969dvviDr/jLSLXwLFDBrEdrE8ul6fZuqhI0zhpX3YIVT1Ofuj3J8ZOhw22h61NrptQbkMkO/maFx3X24xgjvTrXxjf6N8L/AA1praZZadFMpaHVbN/9LugpI+YnBUHP3Sev0r5+WIvUvB7HK3Z6ntHwC/Zx1jX/AAvrPixrmO4mFw8MdgFCxzQBeSj9uc49CM85xXjWmappvg34lahqeoWM17pEayxWtvncyyHBGSTjC4YZznB+profGv7SOv3Ghx6T4dSbwVokFuIbzSbecPJcMSd7DaARkEZ55545rgfixexaZ4Y8JwWMg86aI3kyg/Mu7gAn14575NdCnBxvLWTDmTVmetfCKz1rxdd2XxS0/T4dIsNEuJF+1JNh+OCrR8FgflIAPfFSW/w88XfFzx3448ca5otvqj2CyI2kXuUYK6ZR0HIO3BO3GcYIOTx83WvjPWNDsH0zTfEl6dPuBvu9HWYrbZJyQU9zgnmoNR+K/imeS5F14g1EpPALZ4FuGCSRjoh5yRjHUnjiujDwVNabhGbWh3+rfEzSrT4W6l4di0aK31i41BLm0voOfKgAAZHbrnqcg+lelfCz9prw9B4R1jRtRs7fw3cSaXJbW6PdvIJpihUSgtwCc8jpXy/q89l9h0+a1urmVnGy6SWPakcmOAh9KrXV/HqE4kAWOUL9xBhcjuO9aTabVkQ5XZ0F5q0trf29wryW9zDN58NwFxuYdSD39DXpmpfFLxLrOnaTcXGlwabr9qfNttZsgq+YnZu/z9eeCDg9QK8Rhm1LxJc2+mwumI8uqyyhEBPXk8ZNaMR1JXjR5WK2w/e2hclGwecY5x9KzrSUneT1Jle59L6V8ZfHmtaFLaeH/DnmP5fmapdxubh5U2nLMD0J+YnJ5weTXvf7O97P4o+Guo6zoerXWm6lZhl1fT7jM1vv258xATxuwTjPUkDAFfG37O/xavfhn8UJrsWjatpGqWjafeWbOPlQkNuy3GBg5J7cV7T4W8bHSNS8TN4OufsGhXcoa/gnbCNGAR5YIzk8n06+1eU60KE7PQIq2+56Rpc134Eu4PEn/CQQLfzKtxJbPHvQK3QoPu556Vah/aU1/wATw3umXd1ZaNfSOTa3igLLPjoORhRjPY9Me9cl4s1XTv7OtZNKtWltLq2QxxSyb9qL1B7nkfTjjFebafrk+m2GsatqmhwXsUYE8cU5DR+WDgtGeuT+mKVXGKavT3NZbXiegWMs2mWV/HqPm3uoagrYbJdy+7l1P4V1lz8QdV1aTQtOuXh0GewiiguJQoMiqON+PpjjJ7151eeOpdP0TS9YjeCHT72EtZW27dLHjruP1HWj4b6//wAJi9/JrVvLMUjaV7hJAvlgDgOedx64GPxFeDOvik+diU01qfXUfjXXJvDF5Z2WrteXVgFSe5VFYFGHBzwc4ryzx7qVmfAs16PMivXb7O13FI2zcTkpIPU9R2rgvAfxFk0qS2u4LZbmDUSYBZPMUDorYRie/Xp+Gayfi34z1G8uhpdy9tEko86XTrRv3auORjv2GfevSw+YVJx5ZbmkZNaGPNDGt3HbwI1vDHKEurifKKi9x2IJ7fnXIeKNU03RtSu4NOnmvtKeXfG8rb5PZS3U0zxX8XTqnhg6XqNzbzQSTrPdNawkXG9RgI/bAAGAOvrXDaebe5kutSfUVsLW3PmoJ1/eueoAUe9bOnGcXKZhUqa2L91qD6xrNjpOo2FxY6fLcol7e2zeY6W5OSQnrwOPrXr/AIn+NXiPV9C1fwVp1raavottAtpbXTD9/bQrwjMuMs+ACAe/4155b6leSanHPLZpcatdxrMtsjbPMGPlI547ZA71zN1rWvfD3xNFr9r5VnqG/E+n5yCoP3XHryef8kwk405e6jNNy1OZ1L7LY6xC2rtc3enqXE0Vu4icvj5cH64yPwpnw5+LHirwFqd3eeEm8wElprOeAypjHXP8HT73rUfj/wCIiePdeub19Oj0uSXrbwncgwBubPqevtVX4fa3pGnfEO2sta1ubw74Uv4DDqWp2I3OydkJ2twc5xj8q92VWN1fVjnKL0sfoJ+zX8cbf4v6Db+E/DmiWejvbWIfUrm/RC3nnAfagJP3jnLdiM44ry/x78KfBs5nvdR1m71Dx9Fq6xrYRSkRxANxlQMAgd8j1z2ryHXvCvgLTPFen3Pws8Y67fRFN15qEZbzYTntlF7Anv8AhjnrtI8ZJ4E0rU7NfEMGuaTey+aba4Ie/FxkEuxGMDBA6c/hU1cVToQd38janJR0TujqNX8Q6HB4untr2aWPS9HkWGVQS7TzddpI5YnPU8/lVm5v9F8W/FDQLbXtQbS9InjaJpBJt24GUUk8e3P07V5P4qurXVEu77TvsL3k86ySB3PnRy8ds5z06joa9A0ay03XfAt0+t+E3uNRiJitddt33FHAz5UiA5C5yAxB647V8g63ta3u6Gspx2R7dLo2keMvEMNtodxbk2MuIYYnysqKABIGA4HJyPX614z4y0lb34hGwnuLKS0gnkjzdsPs5ODwc9B1wfWuIj+IN3oU76fp2qzaYykRs1sdhYdxnB79vWor26iWQRQ2q3pdfNZbjMnJ+8T6tW9evGKcWtTOM5bHY319a+GtNvdO+179RK7IEySqEnhlPp+dRax4pt/D2swW4f5nt8zuwy24jp9Of/1VwWt+JLTWPG1tqO2VYElTcJeDwOB9B7VleJtUT/hYkmrSXZQwXUUkBbkOqmvI5E25Iqbsrnc6jqthcTQWzW8VpC+XjvISfmY46/41jalNLZXzm7v51bAiaVZM/KMc46Z44rV+JVzNqVtDq1ogne7G7CYyhA6+nHFeaeJPFMWoQ2cEwK3qpslwMdO+O/arpxm2pRehF1y3K8URIU579PStCytjIwBPU1sW3he7ijtri5sprewmYKt2w+Rvoa66Pwbod5YSGyv2XUY1J2yYEchH8PfBr3nNQPdcuV6nQ/Dn4Z2OsW0d7dXKZwGWMN+n1rV8Q6Vb+G9UiurKTyowcNEx+Ue4Nc98GdYaLVYku43+xFSHi5BVs4K/zqD483EqTzPYJJEqOP3ZboO4xXJiOZSTWzHWnJRTTOk1DQPDHxD1q2k1O+aw3IUkMYwWz0w1cf8AEX4G6b4U89tM1NpYVXeBM+7cDyCG7/SvNrHXbvUhGY52U4yAnORX0b4F+G0HxV8B2DatcSm5tl2mPzMEqf7w78+lKrBwgmnYzhzWu2fLGwsuUwMnGDTliLIQOvvV3VbaOw8Ua5psIYwWN21vE/JyoxjrRHAVjY8jvWsKq5b7s0U7k1hokl9EpyoIH3uxNJeeH57WMvlZRj5ggyR71t6BcK1m8QIDj5setWZVO8Hd8rdVHf2r52rmFWNd03ojz6ldxnY4TaCMgAg/rTVhyyHoF4FbOq2HlX7bQNhAbC+vfiq8Vo7sQy4HTHevpqLU4JnoU5KUbotWMO1Ylb5t7KeBjoa9V0hCWj54wP5V51ZQNNLbRBNojIUPtzuHcf8A169f8O+FtSvVWSGykeIDLSNwFA9fyr3MInZNkzelj1fwUNvhuHbuVySCR6f5zU2owssiAklc/rWZZ6vD4R8J2aXK7mjLKCpwH79fxNcbqfxE1LWZNlrFHZxDIDpy5/Gu3E0XiVZE0KMpO/Q6zXpWsbZt67Hb+8MfSuDWMXupxKTwXyW71J50ot/38rO78jPem6X8107bgNvT2qMLh1Q0PSjGzNSWPdMu1QULY2+nNedftAatcWHiu2KFin2GMB8bQJB1BPr2/KvTIXVbiLLLk8Z+teeftR3UMk2mWS4W/eWOc9wYwuCKxx15WiupFWvKhBtbmNvS9ghmjBXfGuSe5xzUUdzcWM8WwOY5JBE/OFAbp+uKg8KXKTacsTs26BsFPT1P6Cti7vIA652uuBhR69ua/N5YeVHEyTfU+a1qS5mzsPC+trpuqLpepQpJGZNsbtyUb6+leowScDAI4wc15stpF4z8NJewbU1XTyIpcD74xkZ/L+VbGj+KJZbOK2uIPLvVQBVH/LTFeyqziuSTPTpScUo7nV3mpragKPnfqEHJH4UWby3EHmzLs3jIT0NULaPy0E8yYlbhjjOPb+f5Vdl1KAhI1uYgMZGZAMH35q1Ui92dfMluzL8R+E9N8Sm2W+iLGCQSxyLwysOQQfrUHiDiyZVBBSLAJOeAOf0FbbT+aZGRllAGSyHIAFcH4r8UWwke2RlkmKn5fap+tRpNKT0Mqk4KN2zov2ZR/wAW91xkyEe+yT/eOBj+dec/t4ZT9njUQCSJdUtVVfRskk13HwM1iLw/DdaCAGtrxzKu487sDkfQ155/wUCdoPgFsOVDaxBkgZweeP0NfV16irQhKO2h5UmmrxPhJwJF3c5YbT9RUbbyQADkdc1IZSpyRgEYwOce9Rng5YnGMcV2rZF3Qo4IAJwD370Esu/HIWlXBf5TyRxntRx1A5Jy2BjIqirWGKw3Y5/2vajaQWIbtwac43kEHt94fyoXaF57dz60XFuMB3sd3GR/DxRygXrjpSpGC8jcnHQDtShcgggY9apNdR2GSfNuOSAcdKQjagII3dMdaekTLk9gDn39KVmG1QOSewHOaXM+gxBub0HHP40gypLAjA4pDGYjkkZ7g0mARn86aYvQXcFbAUkEfXApyksh9QaYOV9TT+UU89en1pdAv3FHOPUZORSIxOMjANKi55PA9aB932zjNO9wsOGSQRxUm5VQAD34pgbkY7D7oH60iuJEHFK7QJMVTtjw3PGc561KJQijI5z1Paoi3Xue2aR8yMm5twYdCKW47ErYKgDgg53UIzEtkgjNMA3fdzjrxShhgcYx2xjNAx5IwON2e1NB3HnJwfpzQwLc9O9KCFGW5UilbqPcmKKrlgfy4pqgDPTLHrSY3Jg9/wBacE6jHI45oFsOHLryQM9j19jXb/DwhpNRJO4CAEKOOdwHX/8AXXEqqcYPI64Ndj4BfN3dJkLui+f0Iz/9YcVzYhJ02d2D/jI9e+Fz+X4st1dfM81Jbfy/XfGVyfbmvnNYfs0k9vu4gmeI8Y5ViPbivevB1y1r4is5Q2wrIOfQZ6ivH/Genf2Z498TWZUGOHUJQo7EE5H868fBzSq2PbzSLcFIygQ21h078YpV4f7556KaOiqSCD3/AKUpOFXgZI5J5r3Wz5flYuQxUqOPripCSOnXtUIwF5Hy9OakysbDDEg9sZqG2gsSRsMHJIxzgVIoLcg9+/amAfKAfTv3qQkA4HpT3Cw91L7eOnOKfgYIzt5zkc/XiolYggAY7g1JuEmcFh7GotylXvoSJgdPmz696mh2rIB3bnrUIZmwSR78YqVCmc8EH8c0r9R2VzrvBECz+LNLXbuAYsV9SOf8a9wlbzXyD+NeN/CiEv4ytZEbBijkcNnoQBgj869gYkEkdBnLY615OOd5JH1+WXjT1Zt6GAblMnkcECpvjCI7XwvobMQIpLuTcSeuFH+fwqHw+P8ASYsjdzwax/2qpHg8C+DFjJUyalLnbxkbP6UqcG6VhZlW9k4yRB8M9LtvFeqywZ32sK72KdHGQP619g+CNNs9H0uGK1gSBFUDCjGfUn3NfFnwL1T+zRJuk+eUBSOnGcn8M19k+FrsyaWjhlGI92WPX8a+opqFKgrHi1sTPEP3nodBq6rJEc4NeR/FCPQrPQbufWQFtQuxsIGLjuMHrUnjT486H4YSZXuFu7hFIMEJ+dW7cYr5f+IPxL1P4j6h51wWjsgf3VuvA9yRXk1aqq+5BbmPNZXOW1OztXdrjTkcWrElUIzsHYZ71mYKHdwR27YP1r0bw9pqy2XlsoIbGRWZ4g8FSWqtc2y7k53xr1+opywc6UU1qeZDHQlPkZW+H6CPUmJ6FSR2wa9Jsl2j0+teb+DFVL4qzYLglQB0x2r0uzfbg8gd8Vz1OiZ3tX2NiEYEJY/J5ihh9SAP519nysQLYZIxCgx6YWvjKOQH7OMA7poxg9DlhX2RcMHCNghfLXAI9q9SnphjknpJHAbCJ5zgAF2/nQwABHJA7+tSztvmlbByHIwR0pgIOAefpXyMl7zPSi/dRYQ7VXGcUMSQT6U7aCo4/GmjqQOabvYjmvoIsgPyHkgc+1PADLjtSBc/MevSnhAF4z+NNK6HsIsYCjnkVla3oFvrVuVkA3jkMeorVGQmCc+tQDkupycc1cZODunqawnKL5keLeLHHgubbqEPlBvuOD8rD1BrJ8OeIbbWdSDxNI0cRDyJtZQyZG7H4dxXuOo6RZ6sIftlpFdiF/MRZhuVW9cVV1aONrZ4fs8EcXULHEFA+mBXq08x5EudHp1cwnUpeza1ZBp0WreHILi60Hy9V0y6CvLaScSHHQhh/X0r5/8A219Rm+I3gvwxbaXp9yt1pt5JcXVtImWRSox9eQcYr2Xwl4rk8NXZtrpd+myymJJG4CHPCk/yrvdc8E6X4psw/lJLlc5TAP519HKjTxNNTWx8FUnOlNqR+R08bROUOQ6nDqwwVP0qKSR40yByO2a+6Pit+zlo+sGSWezUyoDtuIztlT6H+lfKvir4WSaRe3EOk3w1qOLO6KJSZkIHIKAZY/T1rNJJ2NI1HN2PP/tTxniRl+hqePWLuMkid1IA5xzUcsDQuUwySIcMrAhkPuDyDTChAJXkn3pyiuxrdpl1PFF9GwAcMf7zCrsfjG743IjDocHn8q59jgHIx654pv3MsE2j1HesvZwfQFUlc62PxtzGHtyT67uv4VYj8ZwbNzxMoHGRz+FcYMY5HOenpSkqc/3R2rN4em1saKpI7y28X2UoP31I4AIq0viC0lHMwQE9D/hXm6rz16NkZ7U9yw5OSc8c9Kz+rwewOtLY9Li1W3YjbKpyOh71ZW4iZVw+R6dhXlaytHuIY5B55p6X9xGAolcY9DWTwa3TLVfueqBo84RhnuQaGwCOmB1PrXmi6vdow2zsp9c1Mnia+QAyTbvw5+tZvCN7Gnt0tzv52IHLf8BqHcM5wG9q4xfFtxg7xvPXFWYvFhYBSiqe+CaTwzexUa8TqRsbnbgnqfSnYDgYOMnAz1Fc4PFMYHzqV77ieKtR+KLOTCuSVx07Vl7CcHdGqrLqzZVgrbQM80pwTnAK9wazBrtk3/LXaSeO+KuW+oWknSVSxOKlU5LVoaqKWlycgMuMdDg+1OVXyOdx9T6VZWJOvJzQ1vz8vTuKzm3cr5EK9BijbzkNUmMZHcfpSKroONuTznFEXcfN2I2jI49s1EYwTnPNTsvvuJ79KGQ4BAHBppu5LZEFwvBzSNlVY5BPXb61JIACOOT2ppjBkPfHQ0XaLSuhq4PReDzg0MQfUE9RSNjbjrTtu7GTzT1uJ7WGYLEAGl2gAjJJ7GnfKeVIoUZBxxzmk0rk2GDC7mYkAHjAzSKCo45J6kVIygrjJ9cdM0mTuwARjvVNJgk09hEbhgw6UHkAj7v0pCCeM4Hp60rHnAJ54zihW6FPcVeUwBndSgEZHQjqaAOQoOD3pBnse+DmntuL3U9BOCCOnPUU7pyB+ApCoGOnrTgpdRgAA+tY8mtxX1EXiQE9D+lPySwGQAfwpm75unSnN82Nozz3rS4aokQKGJGD9Oma92+HAP8AwhOisV2q8Zbbj1PNeDqcfeGPYV778MV3eB9EJyCIeSOe9enh7WMqui1O5sV3Yzgj1rVVSlxYuBjbdwt/4+KzLUYXONo7nvWiHzHbHgkTxbjntvWu+LOFs+odUg8m8vnXhZYyGUe4ya4vyRsXgDHau91lQ7znfhXQbWHf5RjFciLMxjbsOfQDrXh46k6jvFHVRcY9THfT0lbGPwqtLocUh+4Ca3/sbHqpAHFD2q9iF/2T/jXgulUj0O7nRzL6DEWX5AD6j+dLF4ejSQtjJ9TzXQi0Ze2aDCU5IzSs10LuY0lt5URGOAOgrntMBj+JPhcjjF1+hHP8q7C4RWVuO1cfKpg8Z+HJGOANQjXjrzmuihdVEKS93Qm/bYjVv2dPET9Nl9EwP935q/PQKsUCgEnAAzjrX6M/tj25m/Z28cg/wSRNx6+aor84/NVoIsEkbAAT9K9uove1POp6tgy/Jnrmm4Jx3HsKRGwcZ9qA2MqazaXQ1Bz2xkHrTSNrcHP1NGBncPf8KTcccdajXYQ7cApxjd9KaAwBPXPelWTGABkUEttPGT1AqubQfTUFPbGPenKflwfwNNWTc2ev0pBhnPOPYU0m9S9x0cgzkY4/nRkENzyeaYwKxk9fYUoHaq06k3aHKwGO/oPWmn744GDk0LwRSshyTjrzUN8wPVXYgfbjLEH1BxV211q8siGiuZUXqUB4P51RBO0Z/UULgkjpT5mtCeW/Q6628ZeYMTxBBxgxjr65rbtNYtb0BopUyV6DgivMyxXAwSM9jT1kfjkg+x6Von1Jsloj1YTEMQc7cA89alBSVCsiq6N1VhmvOLDxFeWYCl/OAPSQ5yPrW/YeMLYti5Dx5/iUbh+VaqaFbQ9A8O+Kda8Hz+foWtXul85MUUpMZPupzx04r2Dwr+1lrlkqL4i0uHWoehuLMGObHrt6H9K+erbUoLtwI50bIzwc1YjutpCnJ960UrkcsWfcPhD46eCPGOyOHWF0+8bGbXUVMTL7ZPBP41V+NPh/U/G2m6VoGieUr3Ze5mn3YRlXgDKg+ox7/nXxXKYrgAMoc9Mkcr9K6fwp8RPFHgYA6HrtzBEDxbTESxc9Rhs4z7UWU9yeR/ZZ9q6X4Tt9F0LTNOs8xxWlskZR+fmC4b9ajn0+SDBwcqeK8Y8I/tcQjZB4t0ZoGOB9u0w71PqTH1A969q8N+OvDvjOBZdG1a21BCPuK21x9VPNYVMLTl0sWqkoaMom39Rg+oqE22B6/SuluLGF92MR5H8PrWc+nsmSUD9ww/h/+vXnVMJOPmdEaqZjiEx9M0N9Dn1NaGwliCCM/qKjktwe2K4HCS0N1K5n7VJBxio2j9PzNXGtunr396gK46g4HtWT7DUn0IfLOeBkHrVtUCqPT0FRBTz1I9qnRkWP5kAHYYq1bZgyKRF6kHI9DUasGIHORzT5CS1RlMdCaW7uLUXAyCP1phUr1GTUq7pMkjgcc0/AIwBz1qWuo/UhSPfa6gp+61lMD9Chr86rVmbQNBAf5ft8a4I6fv6/RlmENnqUnBxZzsQOn3DX5zacyjT/AA73RtQj3bu374k8V6OB+KRhU0aP0g1h9upTg4+91H0FV127R2PNWdbAOr3PB5b+gqsoBHTp0z2rlnuzRaIa4DLnGexqJlXO0Y9+aslQOckEdqhdV34zk+orJ3aGiIJn3Ht0pTHkZHGeCPWnvHtbFHTaOv1qOXXUethCp2hsfKehpCue3WpAByMg88gdqQDAOAaGuw9NyIqQM1Cy8cVabrz+tRlM+1FhldRtznn0prIRz2qcx7n/AK0FCOMfjT2Boquu7tzUZgyO3NW3U4xiomjIH9K033IuisYlKY6VFsB4HarbIc5INQtHwSoHPapa8i1tcpyp1G3cKikjXAbkL6etX2jGOpA9KryRdx+tZ2YtWUnjKsMHnqMVFNGHzu/Or/kl8Lt5NcgvjWzk1VrAqyjds3kfKW9M1HOo6XMpzUNWarx7flKkY6VUuIsjPStO4wsau7pGGOAZHCgn0yaqyAPH8pBHr1zVuVthqSkjIljyrY6iqNxGoJBGP7oPrWxcIYgR0+vFZzkzxhsBd3Y9R7GqU9bEvtcx7iLg8Vm3cKsT8vHbPNb9xCrE9h6e1Z08Qzkr+NbKTFfU5+4j65GKounB9DW1PEDk4/Cs+SLCjjmt1JMb1KG0seCQTwecCprdxFMpz14PriopQwJXG3PSoiTjGQO3JxVp9SGeJwWyeCviJaXOoAmCxvPtO1PmMijJ24xznOMVleKb+TV9dvJ7ON7fTZ5TPHbp8qoWPI29K7z4o3Fqt/ag20byxplpVGWJB5H5d6yrBdNvBcp9nS1ICyQRod2QfU/zrpVa9m0edUnyu1zgpoZlhkYoVYAhWI/Kuk8OWbw6tpN1eSrZtb3EN2pKlWba2cj24/WqeqXDTlorwocZAIXGB7Vs6/Nc6jpfhy7bMggs/sm5QDvVT8pz6jpz6V2Sm3GyOeHVm5481TSLq7v9Zt5ZLm5ub47I/ukQnnn1x0rM0rVpLi/d4VImmKorOeFTpjNc/Cb+6tb1LO3M3lR+dc5bAhj6FsevSqY117LQwlpumuFj80LjOFxwc1506akrSOarCUnzWPW7bUL/AE3Tb21syk/mNvMezL+YvG3d1FZlrq0fhnxppup65YXOsxS2MkTadGm2RWLDkt0AXnk+3vWxr/h640bR/CV5ZXapBfWiTXJdv3iOwycDA/CucutVe28USG+kknhEBitnY8lOwJ7nmuehT5JWbJjOUUXYL/wzr9zqNzfTx6Fp4UiBC+/JP3cdyc8dB0rtPhV4g0mDxXf3c26afUNPSDZGmEJjIwyL/CMHn+XWuG0W70iS1lXVdIi8jcVeZFBlGehH07Y966h9M03TNEg/sKaRdb0u/j1S2e6Ty3ktyuGhJzyOAc+5zmtKs+V2dz0KNSJnfE3S73UPHPijxFa+U2kJLbpE6OGxvjHyj1IORjqCCO1YosLzWJ7HTijTSSuoigZurEjHX3xXsMnjzTpPD321vCdk+pOjPIJ+V3dOMd/pXJ/B3xHaxeOtRu9QgFxHtiiXzAT5LZJAB/ECqhiI8mxq4qcr3Ov8JeNfsmjT2mtRsNZsNWTSJrfeAyBuEfvkZBH5c1319Y+RI6k4ZOoHPNeKeK9fsNW8UahfWkPlXWl3vm3UjjmZt4YKw9Acf55r0Cz+Mvh27tRJq1yLK/Kb9gjbY5Ho3b0riq0nJc0VudlOqovlZ0zWp3HkZx0x0pn2YkdAOMkiqvg3xjp/ji3uHtI7i3eA4ZLlAgdT0ZDk7hXQzWo2D51YY/hYH+VcfI1ozsVSMloYyWauBxkY9Kc1kFORjHTA7Vr/AGNgE2kZ68D9KzbjXdPiu/sxlVpM7W2n7p9DVJNbImU4x3ZUaBWJHB2+lRtZ5BODkd61GW3jAeaWOHzW+XzGC5PYAVfOnkQFm+6QefQ0Wk3sPnTRyP8AZ4kjUsmO4/xpjWDRjA+bHTdzXS2Nhvs7dyuD5YyfWnyWGWOMdOqjpScZNjTuckbMHC4IJ5AI/OmHTVJztyfeumuNJSUDeMnqCO3vVc2LW7YYNJGDzjrTimac3c5ttO54HTtioTpihmIA3d66r7Gr5Zc8n8qiexzkEckVns9RXTOSfTctzzj1qGTSSeQv4Guvl08Oc7QOgwBUM1iFYAKc/nWiaYtjjX0oqc9j71Xk0/jaBkjrXZvpw6gg+uKrPp27kgY6EdzTuugnbqcY+nfKfl5PtVSXSgD93k967r+zlLHeDt25GBkiqE1gBISMD1x/hVX0J30RxFxpQcj5QCfSqU+inA+UAE813Mung9R/9aq0mmkZA79z61SdthSVjg5NF4yyZJPpUR0gCNuDjOBgZz71282nrEpZuPrUKQQSqu2VG3cYDZzWiqa2Mm+7OIfQoyDsBDDuw61n3GhIs0XmlUXOdzHGK9GfTFds5HpjNcV4tvo4tQudJngBkiK7ZOhDEZGD6citNzGrK0NDF1nSpnjjSGRJopNxV4wduB65rL8OpcNCk08g+zoysJP4w2flAIruGshpXh4x38krXOCwVACAMVh/CSC313X7PSWkjZmBXczkLuH3c9ep4/GlKbcDymlLV7mxqETNOgtHbyUYyJ1BViOeKqKb6IqBJsAJJA5rtv7IzuTjIbGQOnbFNk0MZHAGP1qoy93VnqwhFR2OOfVNSRWCyMeQRuA6jpz1xViPxDeBssQxHBCriuhk0IsGBTk88dhVOXQNrHauT3xVc1nqWooox+J5gv7yJ03dMH3q3H4rRHXdGfwPHvmoptFLgoVx/td6q3OibfmVeSOKt1bKyFya6GwvjWEEZO0571Yh8XW7sWMgzjtXF3umOMKhKk+1c9LY3MMx6se5GQKlTbe5XJ5nrf8AbNjckNL5WSMhiOTjoM9at2fiJbQYtb24tP8ArhMyjP0zivFlmng3ZJAA6Uw6ndREZkYg9T1/StdW9AcWfRlj8T/Edgo+z+JLxyOn2jZKv5EVoJ8Xtdm/10lhdEj5j9mWPPvgV8yLqd/5hC6hOAOiALg/pmnxarqdlvfzpJVHzfM2cEf56VraLVr6mTuuh9QWXxTZJi1zpccmf4rWcr+jDFaVt8SdIRne7jvY5CPkCwh1H1IP9K+XNJ8c3pgElwRGM4yD+VbR8f8A2QjzVcq3RuoqPq9wU7H0BP4r0/XbxVtr1IzI6p+/Qwqhz3J7e9e2+CdGmu7U3DXVrdyECLzYJldCABjBzXwofiHZyIcp5gPbNRWXioR3Bls7ibT5XOfMt7hgQfoP8KFQ000KdRyPvTxba7LuLzxsfaFwe+OnNcV4o8PR6tp83kTG01BVY20yHDB8Hoexr5psPij4qtURYfEmryBT8oeZXA/BhTPEPxQ+I3iqK2jk1dYY7djsZEAkP+9xgn3xXRTi4tNsi7Oj/ZYnvdV8QXdpcsfMaO4e7DDazSoSfm/4FkfhX0vplr5ExcbQ7YycYr5g+E3iqf4ZareasNMXV7m83mcNKIiS+SxBwRyWPGO9euaV8d9Fn2veaZqlhJ3JVZl/JecUVZRlJ2C1meswXTQ3pUH5elblvKBMcMVIxkehrzLS/iL4a1mRJINWjV2cNtuUMJ/NuP1rvNM1G31N2+yXNvcFfvGKdGx+RrjcktUXdG1M+CD19axdYu/LBYvjoM/yrWdZUiy6MMHrjj86ydcQy2bbFBfHp/OrjUTWoWKug3QS+fjCOuPTmunt3BYAf/qrhtOl23cTMPlJHFdXYnbIwDEgHvzU3aegWOiU/JyRj3oO0EE8mmQk+X6segp/BYj0rZMaHgc+/tTWXjB7UDIUEYJ7ZpdpxnHPfntV3uIbgAjv9aMkP9e1AOXzxjtTzg/h2q736D2IyAF59aMcjIp4xyOv0NHyk1LQDduabIMuSep5xUi9evAprAkH2/Kp8gIhgZ46e1LjkNjqPzp+Ny47GkGVOMcAdaaugYxk3ZHr29KjMWDx09KnyenNN4B6dTwBUuzEReV1A6DtQVyTUpXDjuMc4OKTI6jtxUpDI8c4x+NGznPtUhGTyRgelDL9Rk84ptXKXmRFAeMde9VdRgdocR8MQSWAztUdePWrzISeOe9UNWvVtoUC/NI7hcDsO5/nUepL2PI/ihGb7w9cXlkQ91bXEUK7ecMWUg+vPcV0nh3TF1C9jujAkN0U2y7RtUt6+3/66x/iVZy6HdLdwMUtdW1KFIpgcCNQBuBX1BAwTXa6PpXkRfZCDK0nHP8AFnkZPp3rlnJXszn6nJ+LbO2utXkW2O98eU7L0UjGAT75Jrzuzs0u7+9eNQUhm8rdjqQBn9c16sw09fMm3eUhnYsBxyvHB7dK8wtNct7GGUshTzrhzjZjkt16Vc5Pluwd92ZmoaTFPdFZAYbfOXZRjOOQM9ecVheMdUjvG+2XACokQUgDCsgGB/Ku11G62R3rwsYxCRGZGU7HU/xDPb61wGqxNrOlXHyx5m+SFhyjKT94V5Um7+pxzfvHW6H4flT7PZYZonXdGRyV3AfLioj8OdPsLua3hgUMj7wSOQ5zu49enOav+CrTXZ9IkmuXhe6WQRRSo7LtwCMFSMgdMH9K6zSdAv4b6CLVZkfyt9w8ig/3eAc8/Summ5w901gmtzzM/BOCwvhdWR8uYblXbnnPU/8A16juvAfja3ljk0vxDc6WY1CiEAPESOrEPnk/Wvf/AAXCusaIl+0Z2s7Rxg/wjP8APpVjW9PSUCGFSWPynA9e1enTne19Ts5Uz5K8R6n49UmC/WyvTG+5Zra3ETgjvkfqKp+HviTqVv47udd8Q2Mkkstj9kns7cf6xVPysAB1Hfg+1fSGoaJawwTzXcS20Qcx7nGcke3qa8f+I3hW4FudY0+1itfsTiVDK+HcbsEbT1GMg16cal1YbSsGk/E7wwlxqP8ArNLQXCSSTTQSdcbeuDz7D64rrLnxZ4Z8R2+zTtbsL+b5cKZCjc9ThsVjeA9A0TxjoOuauVC2y36xMh+XymKgBSTx1+nUU6/+A+j+ICLmS0jRyo244PHfI/xojVinZsyUU9mTaj4Kt9fETtu2xMW8yBz8x+qms6LwydP0a8S2vrqKYP5kW+RnMbr6bicfh6CuL8U/CjVPCl1nRte1KyRhu8qO4YLkexzXOTeKfiJpCpHFqEeqAdr2PPT3XGK6XZruSozieoeHPGMuo+Hr251uDT7qe2mVD5kWyYqR98EdTkcj3rX+e3sLXUbKzuLOC4DNEYLt9owcZwepyOn+NeD3WvXsdubu8tJI7/zMmKFyIiD1BH9a9D0z44pcaZp+l3Ol3djZWm4LdiEOjliM5yeB+HftXDKTpz8io1akTt4/E2qx25Z7+JrdDl/tNvksPQMuOTz+lXE8QXFm9r5VvK0s5MiRofugn71YXh901Sw1S/O64tomWSIL8oZSAdwB+nSrcerzam1vqCxxxQSwlBcwSiQKgHC465PpXn4nE++uRlvFyitTS1zxUX1PTrbeA8TnLhThWx8xI+h61k2ur2Olatr8yXMZhnkIhU5O8eWoyAB9ea5CUtfalGhYgiQl3BPHpz/Spixk1DT9Kt5Rb316xDSSACMAEc/0/KuOeIWz1Od1ufVnRaVcRWapJ5MtxEw3xvIuQo6e+ec1d086Hc3M8gJkuiGbyUZlMhHbgg0yynk/saXTGSOAQ74TLEMbip6g+ma5qG5YmJpdscsZOCn3sjgMD/SuWFZt3i7Gcat9noWpTcayfK8yWJyS8bTSlmQr0xnoMDHpzWF4a8a6l4I+I+p6tpF3Lp15d25F7GqgRzZKhht6DJAPy49RiughNu129ve3CW93Om+NnBAcex/z1rzDXbtYNWgvn8zy0mMEpHOAWwM/pXQp1Zrmkx+8+p3+jQ3gs/tStcwWvm7km/jd+eMnkDk9K9//AGV/iF4Z8LaT4h0jXENnq2r3DFpigIdCu0ZP415DpUZu7eCzdJUTaFhLjCnPQg1qabrdtoHhK0mlVRd2dy1ocHEhXPDEdeOOfT6Vth1UjJVJs2pUlHWTPXvhX8f7DQdUvfBTW8dvp76hIkmq79yFW+XgcAAgDBzjmvYfh38VdBvfEGpWX9oIiIqRW6li+VXK5BxwOPpXxjr0ej2o/tGwIeW9/wBaAeCfXHasyzvPstzaCKZ12yZkVHIwCOvFej9Z5W30LqOMXaJ9t/tI3Np/wrnW7ma/eE28SiIRkFMsQOR68+3avijxla3vg7W/Bpg1eS/jfTN9tcRgxNHGxw0eVPPJPPXB7UzxX461fxPPFpt3q9xfRxKomR5Mq4U/KrYxkDAPWqHxG8Ualro066uIYbaPcIIxariAAAZwvVc4HHrWlTGxdPkZxzbbMzUNGuta0XU4hbMbazaP7WkmFEYY4TnjvkYrR1fw1ruoNpOmahC93r9rYGK2t5QPM+zgZVc5wQB+PbmrHge/tdPvtTs7+J7nT9RszDJDGwDsg5DIScFlPOKyL3XrnVbjT9Qku5n1SzjihjmWVkl2KcfK3BGBnHNeFGspK5irbWOo8ALongXSLvW57GTU9ZeOKPT5TGrRWcykCRVYnhieARngc4r7d8V3f/CTfBS2uTcoiXFnFcTyBAOW25Htkk/lXw9451Ww0TRNM0nwvqPnaNqVwLuVWImlsZx8rZbryGOOecH0r6j0jX38VaD4b8AWF3ahr3TFguNQCMPmtxlgFOCckA5zjBr1cLUhSaXc6I6M0dKji8M+HrqE381tZQRJe6S0LENNDkvIrYwHKk5HAbv06O034gaN4pfVxo14+p217bM95YT8TQyEYDoGGCRjp7da8m8U/FE2PhuTwMYIbufTJXiXUF3HAUggpgZJILD8s9OfItB8eT+EvFErS2Ul1Z38i24Eb7JbdyfkKuSMHnnoOxrsrV1CRonY6DwNqX2j4ueDZHQOiX0KHecABiT17EV6L+0Npf8AZ3xNvy8km1vLkSV2yQCvAz3xnAzXm+gaN/wiPjzTNU8Q2d1baTYXpa52R7mXIyhwPvDnPHOMkZxWh8Xfi9pHxM8aS6rpRkOn+UsKSTAqZW+UAgHtxXLCUXKcpaXKnNJaHn18xsdRkm8xnZCUdcZBzyMj1qh4x1yPS/BiywbVvHuNkjA8xpwQMdzwf161oeKhb+H7qI3SvHfTMFKOcIBjIJ/xrh7a4XWXvWvJUkijzs2xghR6Z7nnrXgVIyc7rYwje12dvY3sGo6Wu3czOg3sw4Xjke5rLu7EWZByWUcAgc4+lYHh3xN/Z7ta20e1FYPHubft55IOetdIgl1Oa3KR7POOEMnAGT1rmk+V6mM5O5l635y6XcnewlVMxEAkIT6ntwOtYd9FHcWKKoEpbh0PBQ+/6V2et6quga4YZxEqX2myRkPHuSR0PGPbr+ee1c1Y6s2oaak02CsgDR/uwuF5/OtGna7Jl5nrv7N62Op2l/p8r6lJc3UcMtx/ZzlQiA8iYHAxgHa2frx15/42+Lnk8RX8el2d9aabNMY7drqVmB2AggEk4G4EnHHIrC+HvjnW/g94sXxXpK/abWSH7NdWO3ekyZyA3909wR6d667wP8JJvj14X1/xPY3g0e5j1CeSy0RrzzE27tz7lxwMbVDex9q+gwFSm6fLLdmsdVY4TxHpngvTfhzomsWb39345kVWvIxKVhhH8WF6c+gJwfTpXC2iY1GC5ZREs2GcH5ioI9K0tcvp5CrSQK6xQ+V5asMLgkEf/Xrl9JwLhlR9sYfJQnOOOmaVeE0uVmnNyuzZ07iKa8jWVnWPOyV+OCeBj3rrbfTrgaCIdLikmu4HWMRTAfNHn5jg+1edaXqh1DWLCQqXiDsLqM+gHH+fau4sfE/latgIq26qDCiNktj1NeNUi4amd3c7m/8AEFpZWel6NDp0BtJJbf7cZSW8oh8ExnPGVODn3r1T4feLLL4Z+IdalmmghR1aC3MkR3oozsdDjDEZAKmvEURLpVFyPORkZjsPU9vwB7VrW3jDU4pbbWVt4r+WGT5obhMpkgqSR6d/wrjjUvNO9rHRolsbev8Aim81LxHNq0dytvdlWjSaGFVRt2dzoh4Gf5816p+xN42s/DOja54a1vUrewNvcfarOSV9rSKwAJXPBxgdPU1806xN5rJC8rCR2Zw4BCqc9Ae3Xj6VY8K3kaWM2mXgSa7tpQ8Nw6gkADJUntnIz9BnNelLEOMlOUjDm5pH39rHxJt7/wAP6drUbPeJa37RyGIjkdcYHsBivK/i941s28MTR28F3Zs1yLlJo237Uc/MhA+4MdPesbwx4N8QaloWr6xFPBbw6cYr5LURBUbeN2UUcKAAOOMVzOrapJ4osLm7baby9uRGIziNAnb5jx1+mOvevUjjpyipKOhtJu10YF1LouneFvF0+nKVW6WNtMlnOZVYH5jng5564/Ac17l+yV4kntNNv9JuoSt3/Z8d5DIMHz05+fPUkknk9wfavBNH8I3GuS6lo0YWK5sA0ro2GZkGPMxzzjI5H613XwDubXwxqWv+ILSSQaQEWwt55pM7VIGT065PBrmjOTqqZgpSbTsek/EfxgvjbxToPh7Ska1EJCtNKMJ5uc7fTnGB75r2HXml1Pw0L3Y1nqunmNyAMYkyAR9D2rgfB+i6Z4nv7NdOxaafZ7jDITmSe4OCXPfHHWvXdRinvNBuVePZdbRu299pByK+hjPn1R0RV23czrm1sJtKtLyaIQk3Uc0zO2CHBOck/jWl4c1W3u0mt4WYiBztL9WUng571DfW1rqGltJdDZp0mJZIVByxwMg49x2rj9Av/wCwdfS6uJZHspNOVUVF3BG3ZCHv0Bx+VWXex6fnP4V87a38ULmDxbLHZzJbPaXIhmRZQHmjdjyikYOPqT37cXvi38arzwd4LinMy2t7cuyxRLxNjJHJPAA7+1fJ/hnxLJrXxQt421RRNMotzJKQWk804VgOfutj3HUdqbkoQcnuZzldWR9qfES7n8LfD26n0TT2OpSIzTMw3SJhSSWI/Q18EeEbV0tNb1e+vEtdSci4t729zhiW5C+p4IB9c19D+LfFHjjX4H8EF5mvVRlu7u3wFeBf7xP157jI55rwrxZ4ftvEmiiS11a1+x20WWQtiQ7cjCAdTx+VctTFqNHkfUTXMl0PGLyKbWZZ9TuZHh0tZCFl2cOxOAM+5zWRKkSxFgZLi38xWLS5HlEdAv5dBWlqVpqV7+4hj1Gawi6MYJPIXk+23PvWRo2uXuh+Ira8sizz2rZjzHvRT3JHrjPNeJKnfWLOaXMat9ewERzSQ/aL97iN1lVgA8OPut7ehFZPjjVrTxL4i1GOKJrRZDFb2y7twgiUYJz3PfPH412Mcs03i228QXxgae4uQwibAhkLnBRh0Gc+2DVzx14O0fRPHupX2p2WqNpdukdz/Z2nwmWQHnKuwGAgPG4nnHsa1p1qcNLalQjdHn+sa5pcHhGx0i1021ivraXEupodz3iDPX2/HtXG3VvbX7hpCIljbKs2c49P6Cuh8aa1beKdevNX0uwisbKZlCWMIIEKgAZK+pxk8DvXNqLoMxCKFJwpJ7fT1r0YR0vHS4pQlHQk1OTTrp/NsbRtOhiQZhZy+58YLcnPPX+VY1hdtHcTPkiNxhWH3kPqKvxxS3bSwzjZIpwQVxVC3hWxuJwVBXl1JNdK00FG70ZY0t1EUspn2smW5GCfb61JF4gkt9QklhMzSSKFJyA2e49hWS9y9ykeB5atn5VHRe3PerFhHIybYYTLNnovOKipCLXNIiSV7s6vwZN9hvZo7uEvHIDmMHD5wQPm69+RXuHw51a10T4cSh4POnluj5sEjE+YvP3guDjp+VeO+FtCkuLiK91EPa7xkLIvIx3Fd9bMbHwTfagm073EMTg4+bORz+FfM4xwnL3SoJtmqPGFvCGjMTrFES/loWbYp9P8K57WPFIutOnGmPKbSZ8yMykMeMYwegro/h/YWGp/D/UNWuYRJdxh90rZzHg4xj37V5ZdW+o3DLdh2ii3j5OiHnjmssHSjJtvRmkotq9zuJDbReBtPv23yTRzeTIWfBUY6YPT6it+98c6SnhvT4dCjOiM8otrlInLefyCS4OeO/Pf17eS3Ek0ksrXBllVAWdFyQPbA60kV9c38Dw2sMlvaRsDulTaxOcADPJJJrskot2W5yrmb909U8W+I5rO1ae11IwRxgRp5ZBwvHIq34V0+3tfCc+rSSvd3F4AqXbyk9s5zzn8feuZ8SeBdT0rQ7GG6tmh1G5TK2zZLqD6j1qrqXiibTPAlt4YEDpc25KNtxz6c/Q1nKi9OU3ipq0pmff6lBJcLBfXYjtI2J822jBdjnPX86zbCTTv7buby4VpbWJA0IkJ3Sex/IVgyMbC6DXMYbCqAjZIOTxmpb+1urvUGMMLFgnmFAMAL7D/AAr0+XTlTMpXk9Dqr3XnbUItTuIRdvcQ/u4o22NDzwVI9PT0rn77WrzWZrhmRsxIBJJLJ1A6cnr9Kq6nq8gfT4zF5M8SBVZs4B5Oai1i9tLuLc7FJmXDonAZqxhS5XqZ+9sytf2U7WP2xIQ3ljCsDwc9cj8qo2LyXZDRws4HzzKoAKr3/wAO1B1O6hs5I7Z2miLYMJOecdhWp4Kt4k8S2SyRvEbuNrWYBd21W6sR7f55roly04NyKSsrSPQPAzat8SLyPTLDzNP0mHHnmHh5P9nP88VsX+k2d148stL02zK2GnKwuXHeQ4xk+o6n8PWr/g+8NlrbaF4WnFhpukIZ9S1FhyeDkD8P5+9c9JJqN/4hF5pI+zaa8pO6XlpgT1zxXylVyqzcr2RtrCLsze8UNZaVNJY2lpFFcFfNe6QY83njLdffFO8HeLfEvhoGSyim+xOcyGOZjDzz8w+7msP4k29zL4nSwtW8644SYrzx+PQYr0TQPh/d3HguKK4nK6GswS4iE22eQ4w2F9AD1yCa57qEk5PUxXM5JHHeG79brxDDFBFc2iCRmmmjiEuNx5YdRnnvXof2/wAPeHPF9hPF9p1ZsP8AbozCQqhh2xgbuBwDTJdB1O1tIIPCdhaWegQkxvcSz4nJyPvcZI79eeawNb8fzv4j0rTJ5bd7S3YRs0QEcbFuCx/UZNbS9+7R1qHLrc2vGzRafIbseHF062nw8IcCUOMcHOSc+o4/SvBfGF19qvJW8wjeeYwCcdulewLHd+O9SbTo9cntLa3kdLM+QCr8/dB7k8jJyeatXPgfwfo+janOgVPE2PK36gAMjAG5Cc4OeMV04eUIy1RrpONmeYR+PjZeD7aya5xcWz4Unrt+vr1pus69p2p+HGvYzGt4qYZeAzHqKl8ReBLLwv5MetRC4lvWVLaSJsfMTx6g0zxN4LtfC2keTfaWlpdOATIDmUA4xn8+nvW3Nh1K6TOZxa91M7q08SX3h2EfMbmyJw0D8jHbj1967GDxxZ69ZrbmOHT4yuzcsfKe+e5+ua5rwoumeJdbvYr1o47aArt3/wAY7n6Vc1pPD9vZyJCfs13HIVAhx5bL2I6e1cEqtWy5rM9xXjHV3Nnwn4nh8JQX1vd2K3LuxCTwtlQc9ce9a+j6QfiBqDPenZA2Qm7pwOK8gttRKSBTKpLZOR0avWfhz8Q9O03Q5bS6uIre5t/niLgbpOOcGvRetO8iFNNalcfD6y8MeNbSNLZSt1kkH7vHP4da7G2n134ZXt3caaRd6cqM7JIMbVxnr6Vxd/8AEca/rqSjaTtwrdGGDgEVb+JPjtrzw7bQwyAXJIjkZQRtQkD8TXnzjNxumZOT5bnmIWG71HUrtlZje3LTMJRjJbrj27VJPocF1azNFuV4xnEZJ46njv2ropNDe3ghsxH5s18gaGSIZZB7e/6V1kfhG2l015lgFreRJuZmkKsxH+zXI4VaUedyJi5201PHInFjcBslXQ5DKOR9B610FrPbvA0zgyxg4IHVCen41W1nR5o7tTO4aRiS7Ajg+ldZYaToyeE2uZFdNSZQAC3y9s+2fwpUo/WtZLUyUHVb59zm/s8RdcK4bJ3b1xj8a1dF8DyavfuqKreeQ0aE9R0/nTtYtGh0aGZVcRy4UZOSfrX0H8CIbBfClo1yITcbhuLEDGOlfaZdgIuF2xyboR1PKLz4Ta54VmhN7ps1jDNjbeovmRD0JI6da7Gy17xH8M459E16zW60u8g/0e+gfeCdvBDHHUevvX0wmo2H2Norq+sktnXa6TTKVYelfO/x4a21s2GmaDdW9zp8MzTTLFcAiNhjCgZyM56D613+x9nLli9DGnVdWaTW55Vb3l7eaPZWV1MZFt87ec9f8itC0hESrwVHche9XrTQrizCCVY4wAMbpVAP45p+oS29pblXuIUk7KJA2R7YzXruUYxSR9dGVOELIo6hdeWmRudieQOKLCeaJTJHB5u/rzim3Ogao6h4rGaVGXI2fNXQaHo09tDEJYWAA+bK8j1rz5U3J80ZWOSNpPVmbHq9pc6gkFzJ9imQ5KS8/SvK/j95s/xp1FQzPYSWcEtu45RhjB2n8s165qejLruqtEVRtw2hsAZH16Guba10608bXnhfxDBJf28YU2upGPJjPUexAPb0ric6sJrmV0eZi+dq17owfAXgO/13S7iayaONlYBvNbare2apazpWpaPePa3NvgjqwOQ3uPbtXrWlXSeAZ5tJuoI0sppfNju4fmV1I4IPTHJ/Wsb4mXVmXsOR5ksu1JkP3uOB/hXyuYwdSr7WKMVCLprl3KXwi1X+zF1m4nBEHkAbDx8/OM/5/KsiXxXqNxrjh9zXMT77YNwwXtg/p+VWdE8H6n50kx1G0tYJCP8ARbiQDd7djmuo1zwzp+s6UgukGl6nbLuinTkAgdj6GuedPnipN6o0s4xsylZWlz4j8yfVLy50+ANyyNgFvQjjA+lZ/ivwXNpNj/aNlqIuoF++C24D056jNebeJ9f1a2KWf9oAhhnEeGJ4/iPPPek0S61C4Qwpd3LicbGR3JWT8DxiiXs507WOKd5bG7Z+MdT0gj7NdMqMNpiZ8q4qBNUea5eSdWjkc5LOcj8Kr+LPBOpaRY2N1f8A+jrJKFjROpwO5z79MVnq5R/M5YIcgEZz+FeNGEqlVU2c0nNO0tj2n4JRfb/F8U4/eRW0bbuh64P8s1xH/BQ6dz8HtOgVcrNrETHapxuOcfopr1n9nq3t7rwnf6mrL9pdhGw/iUEcf59zXin/AAUKtJbrwN4OuBMdseq+S0CnG7gkN+Ga/R5w9jTpx9DrSXLZHxjtDN0z6VoweGdSvI0aGyeRXHyPkYP41ctPDd3P5cpRVifOHJ/nWlr+rSaRp9pp9lcmSOQbpNhPyH+6fyrudVaKOrNTjJ4WgkdJQySRts2kcqe4NRkqWQbi2Dg5qeZmc785Zj3Pf61Cg2nA4z2rbXqAFj17elDJk9CB1P1pEA24Y/KDgmpF2xqVzjPAz2pgMUAYIOCafnax/IZ6U3B6de4NIPlCjrQJjlZk+p9KQ84wRjoMD86Xaowck+/TmmliSFBCj6UWKGgZkOc/jTMfPjsaexLkZPbHNIqgbsgsccEdqaC9hrbV2jt7U8sMAd6hY4AGSRkc09GO4HH0P+FVe5JNuG3bz5e7P0oRQFIxwCTn61GWKkgYBY9SM4pd4Bwcn2zSKHY2oTxzxkHmhSqLjB49eaiON2fX3604EDOOeMUC2Hjc7EkgknrinKcjJ6imKTn+op3PPVsdcUr2KFJIbGR9BTh8iqeSWB796Y2V25PzEUqfM3Y46UCHxkkAdeO5oBXIYd+OeaaPmAAOSaTaF7kMCMn1qWGxPG3J4Bwfwp33l3AHAqINhd3epUO5RlsnFNF8xLng8Ag9BXU+CY/MvMZO7GSPSuTQnPTg9ieldb4EIFxeE8lYQTjr1wK5q+tNo68G7Vkd9pcog1ONw+EzjPTnIrjvjFa+V8TtdnXKx3TJcAdQdyjP48V1Ngx8yNjjJ5FYnx0tjH4s0W7RSVvNKRy3qyNtI/w5/CvBoNRrRaR9Lj4c9C66HAxk7fp0zS5JcEdfYUwN2Vce1KMhiFxu4yM19Fc+QQ9gRyRnPTPf8KdEMdTj6VE5zJnG4+xxUiDcC1Nk6EigmXH8I56VKGK9Dnv0qIMykDPXoKcvJK7hkcnHpUaoFLsTK3Qke/0pwfceDz6ZpkZDcDd9CMZqUgLhQDxUplbjxysa7uAuGYc81OpUMAOcioU+7kj8qmgj3YJOD3GKm/kPfY9G+DsP/E6ubjO1orcjn1OOPyNeoySfMOSv0rzb4PwZl1N3X0A5wcCvQ7iTjk89K8fGNuofYYCLVJM6Lw3iS8jw2SDkDsax/wBroeT4P+Hi4PzXcxOB14Of8+1aHg+cfa93O0MEOfU1l/teuD4f+G8QOV864Y59Qowf1roh/B2PPzVu8Ty7wvqT2HlTxEkgYrt/+Foa0JxN/aNztVcR24fCL+Vec6XGY7UAMQCc7ewNXipA6c1t7RpWbPLir6s0/EWsnXb9bswCGYx4k2HO4+ufzqrZRfvo/lJ56jtUJPGMGtHS4y0oPcU8Kk6hlXlakzu/DsQSNcnAPpzXSBFJzjjPXFc7oz5iGADn+Va0+u2OlxF7uXaAOAvJJ9MV9RKpGMfeZ8SlJv3UVJPC0aX/APaFooWRQfMReMg9wP6Vbtn2tFwGXqazbTxRHrF84skkht1G5fNYbifwrZsjG0jm5DOG5DZ+6fWvBrqNR3gfWYCFaSUZmhEBm3AOSZ4x+bCvsu7wjhFw+yNVJzjdhRXx41nJbS2gxnNxCUdTkY3jkV9eXrszckD90pyO/wAtdEU1h2mb16cqc+WRxV25EsnPzbvXtmmgH5QKW7AMhYnBJIx+NQxMSoDMfQV8lJXkdcdEXt+EoR+CcUAZGCM0/aMDnBquV2uyb6ija69O/ftUpBdMY4qNFYn6VKRtiYZOev0pJMtakTN8pA/HmoV6kYycU1ztIyOvPFOQ7up5odxakY++zDnJwTWTrTBYW9R61sDqcEZ9Ky9WQfZpCwyRzn+lJ6dAehV8EaDa634W8SWdym6KS9j2k/wnaSWHvWdpfie++GWvro+sN50G0zWswO4TRg4Ix3I6f4V0vwxPmaPrAxsK3IG31GOP54rw/wDbt8TXvhKx+G1/pkv2e5W6uACO/CZr67D13SgrdTx8TTVR6nd/Ef4naNqui3srzf2Tp5QhprgeW/8AwH+lfGviHx/4f0XVPtnhqLzZbOZbi3n3ZZ2B+bJOeCMjP0rQ1LVLrxzYW1zrDi7kKhypUBM+oXpWNJ4TsCceQAD/AArx+ldnK+e7OSleJ6f4h0Dw98VNGtNXNhEFvIhKZIRsmic8lSR6HPHvXkfiX4D6npwkm0qT+1bdRnyeFmUemP4vwrtPBd4PCIa3t2keyd8+Ux+5nrivSLPUrS+CNFIpzzgdRXpOjCWsT6ejQp4mnex8aX1g9ndPDPFJBNGdrRTIUdT9DVV8Fm4zx0Jr7h1bw74Y8a2IsfFejR6jHjEd6g23NuexVu5+teIeMv2cP7GvM6NqsV7p7j9y1y2xx7OT3/8ArCuOcHHoedWwMoawPCMEdjj86UBu3IPJFdVrfgHUtEvntbmCRJVHChD8306cVz8tnJa3DRSLt29QeMGs3A8u7T1K/GDz8o4OelSlORk5GB9KXyhjk9fUVLHED0ye1Qo2C5AFBZgcY6cVEoKhixH1rXi0K/uYvNgs2kj/AOeisMfSqs+jX0T5+xzMq8ZRc4pJPcalbRlMk7SvqOtCpng9R61M0LxyfPFIPqhFReYHZlBDYp2uJXGtnOAP/r0MvIGeh7d6kKgHqD9KRvulc4OOo5qNug9iLcRxn8PakjJUep9T2qRRt6/MaYQyBu5zwfQUWDmYuW5LAEds9qsWjMXjAOHDg/Lxnmq+Dj2qWyB86LAyzMBt9s9adtC1J3R6vb5MSk/LuwfYVPt3+xPGaSyjK2sYJ3cAVZMIQBgqDn7wPNfP1H757EXdalaYK2D3HA4qFVPzc5IGR9auOgUY/iJzSbARWUnYHF2KvkKFyQWbHPP58UABQG6E9QBx7VOyYUfNuzwdtMCZwOeOlEamuoRtbUrlQoJJzTGXJxk4PSrkkXzlj/FUflDac/XFVdsWjIMAZ4HzHr6Ux4wO5POeKseUSCvT0I9KVkSMAvyvfaMmhx0HYrFdwICjgfxU1EJxjoKsmMkjAGMY5pvlEEHr1BFTcSSZEyjJGOetNBDEJu5zUpIzzhSeQO9N2k9OBnFaKy2DVDAFZMjr05pAMHqCw6DoKftL8g7aAhyOOo/WqvfZh0I2BI600cE+oqx5eOHyV9qasSlc4Bx0zSE0MBKqRtOD0pxADYGfw708J86k9qVUIB4yD3qouyu0StdBqqARnjHrSrj5sgjBx060pJAwOuetOIw3PzN1Jo32Q72GNGXHs3H1r6C+GTGXwNpEx6OhXjsw68V4BhgQc4B6E16N4W+J0Xh/wta6RHbCSSDO2WQH5QTk4x1NdlGoqaszCproj26BgIy8h2xqcFmOAKytc8f6Zo8bpE630q4ZRb/OhI55I47Yrxy/8cy6nJmWfIySFHAH4Cs5teixhXAGMnHpWrrtvRmapux9l6d+2B4Tv7eMappWrabMqhGZUEqcDrnj+VdDZ/tFfDXVWVf+EhFlKcDF3GV5+vSvhD+0xKoMbZ9vWo/sH2yFPOjTBkXO9N2QWAxU+11sy1Qvsz9G7bxr4S1AItr4n0qUt/CbpQT+Ga2YraO4XdBNDOh5DRyqQf1r5RufgppclvblLGOFZI1kQRDYRkZ6iqb/AAhNif8ARb67sZF5DxTvkfqRmsHiqd7Fewl3Pr4WLbctGwUcZ2/1qGayQkHH5mvla103xto0Yax8Y6vEF5CyTb1/LvVxPib8W9Gx5OuQaiq5Oy6tlGQPcAml7ajLsHs6iPpKbSUkJ6rxxg4rLbwbBNqNneNIwe1nWeMAZyynvXzvp37W3jO3yuo6Not3sJUlC6tkfoK27H9s4wsf7R8HoVHJaC7A/nW6hST5kjNyq7Hqf7VLm4/Zt8dFuXaOJ+PeVK/Na3wLSJQcrtXGfTFfW3xi/a38L/ET4U+JfClppl9pmqahAEieVC8e5WDAEjpnGM+9fIVuHtreGNuGSMJ69BisKj5pDpp2ehY5z0wPWg7WGeR2/GoVlGcHNG8k+3rWeuyNbJIkHHJ+mB6etLuAJU8+9RgbmK57UqgrkjGccZqWtQTRIUAj4IJIph4YE96jy5bnH1U9KeHAGcEn0NaXdhaCsNuMHv0pcnHzdfpTWIbnr9KSPBfnPHOOxo5mVfTQEfJyOhNPXJYk89icYpiPlz2GSacrlW65FJPqyL3AEk5Hb1oySBnp1yO9I7FjnB5HHtS7igAPI9uaSsVfuIH2g7jx2z2ppPcc0ffXaelBHPBGBVSemwkxSq4B5U55GKRiN3HpRg85GcnvQMMMYCgcU7dRS8gUmPPTI6AmkJDEHJ/CnH1b6cUwApICACO46ZpJt3FZtXJ4p3jIZXZSP7pxmtiz8WXcKlH2yKe2MH86wd20cnBPp2oxw390dvetYt20FZPQ7qy8WWt1hZG+zs397ua2YblJEDAhgfxryksTjGR2zV201W5tDlJWFWLl7HqcdwSBggAHv3qeCf7LOl1bSyWl4h+Wa2bZID65rhbPxm0jf6XHkk5MkfBx6Yro7DVLe+OyByGbhVc5x9TWsZWJ9T2jwj+0j4v8KIlveiHxLYJgYuzsnUezDg/jXvPgj4/eEPGrrbGZ9D1AkKLS+4DMem1+hFfFccuBwcgCnuI5ogsqrIPftWnMm7EOCex+iMtjFOFbagLKDvjOQw+oqjPpkiHKYYZ5Br4u8FfFnxZ4CZRpWsvPaDrZX482PHTAPUCvefBH7VGgarst/E9pL4fuSMfaYx51sx+o5XNTOjCa1CLlA9KeBt3I2nsKhdBuAPBPrW/p1zp/iCzS7sLmDULVgCJrZw4I9eKguNJDD5DnuM15dXBPeDOmFZPcw3h9OPpUUy/gK05LV0HzAn3NVWiO4gjOK82dNx+JHRGSlsURtUgYDDvS9W9KtOhHaoChyPX6VzXsVe4ijAwOg52+9CvtbIHHr6U7b6DJ9KGGQSB/9arumJNXK+ryiz8O+ILrOUg0u5kI+kZr87ldG0nw1GQNv2uFhjnlpM5/I199fEW+bTfhV4zu0YErpU6bT6EYNfAep3NsNI0N7YGMRPbMqt1Y705r0sFZt2Mar1R+kevKRrE7Z7rjA6fKKpb2HXnpWpqbCe9LlSrMisysMYJUcVmyqAVC5rgmvedy46kXYDnHvTlAHRaUKQT6U9Yzwc4qV5FWfciYEk8HIqNGJYArxnqO1WtvqBuphj2t15NF0xojbK7SOOeTTWfgDb37VKqgk5B9qb5XHJ79Ki/YEiPaWO7JHH3aYueO4qUIee5HpTdvzDvzmlZl7C5Vl+X0600Jk/N29Ke2WD/Ng88gYxTCxCjJ5x1FaKJnrfQjdST1/KmqBk5zU6AEc+vTFMOM8jPpV9BeRE6bh6DPp0qJ1IByflA9KsOzNnPT3NQSP+IqZWSuNFaV40GXZV4/iIUGq6ukpwjI5HUIwbH5Vj+Kv+Ee1qKODVr5oBFkobeUo4Prx1rgrjw1p8M6jR/FsTNk/JdOVcegznFcNSvyOyOedZw0R3HiDV9T0ZjLb6U99bKpZmikxIpH+zjp/hXjt5qKXGp3cyI8DO29oX+VlJ9a6eXxd4h8HPCL0QajbMcHy5BJkD0I/lmoPH9pZeJ9Fh8WaId0kJ8i+gH3os9N3tk9a55zVVabnBWftlo9St4t8V/8Jnoun2k0SW62LkxeWT82QAd3r060/wAN+NJpNFeCeJkltm8kTHoeOAfw5qhF4A1a50Vb2zlWabgmF1wzD0BHvXPGHVmaSBYZlZn8to2X7hx972GM8/lVRVdqzOG1eGqudFa6/LFPvLtIm/7znJJz/KmQahOfEtwCSVZgcZ9M1X1BYHtdFit9iujiGc5zls/e/KmGJbHxLqAD4skAaOfqHB6AHvWUaVXmvIVqt73udpPdRDblhuPp3qvPGZBuFc8Z5piz8xRk/cVSTWja6gbW32eVcOrHJDKc5/GvQhJp2aPTpVnJe8rDbmJWGW4z3qhcwkqRkBvetcSCZc7GUY7jpVS4QBSe3vXfHa1jtT5loYVwnzEbSwx2PQ1zXjKKaXwxeiAkTIVfK9SoPI9e9dddQA5IHOazp4QUYMAQwwa0V9rhy3R8/wB07PLsfzpHZdyEkt8oHPvXT+G/Ckuo+FZ9QV/9Ka5RLePPBj53Ej8q7+bw9YNqNvepbKtxCjRq467T2NWYoktYdkaKgB7D8629oraI4/YJu7OOm8BQv4SvbSdI21FnDpMo6Y6YPXvXn2iWerQXt+IEcixhLSw9kU8E47nv+te4y7WP3wB6Gq3kWdrDf3cqqCYG81hwWAHAPtWlOq7W3CVFNaHho1vUreGURPKkepW/kXEjjK3Ef936dqtQaeLfRjYT2mySUq7SLJn5McIf5/zrPZ7rXY9VubV/sqWNs0qKRldvYMO3bmvQ/iF4Ng0WHw79njaP7fp1teO5bJJ2gvx9T+tbS92OxyezaTsVJbu41a1hjuC0aW7LtuIzlwFHC46YGBxWXrupXl/cXNwIWMNmwSWZV2jcQQMe/tWr4kWSw8C6a4gWOSW4dreUMd0qgDIPbA4596d4Q1Y6h4b1XSyFe7i23xYkDzFB27PcZP1rhipX52jFQ5n75S0u2j1DwpaSROhuBdIksJJMkYzycdzj+db3iT7X/Z0mvTzO9nE5tY2k4ZdoGFxwemMcVvTayvhDwJ4Y8Q+HdLtl1rWJ5ba7hmhV9rIQuMN3+bI9ua6Px18M/wC1obfD+T5F3D/aTH/VgtHvOAOBg/Lj2NbODqK7WhboKxz/AMNXi1rWIrS5lwj2pmMbPnnGcqP51c+GkOp+H/H97ZS2IisL2V2hutnfkhi3b/PtXnejX5034hS6srKv2ZpBboP4lPA/8d9PWvT7b4tXcVtGYLAMrOEIZ/3ak9cgd+hzXBOnySslc0pSUPde5n6kmi29tqt7bwQPq2pSyOlw/OHHU89Bx19frV/4LatceKdd1SxnjWOFbIkMtuhRXY7WBGOOOQRWH4i8I3OpeGLuaErb3JvUWBwSY5FduT0zjn0HWu50/Tx8MvD32yyQSkBRfOy5JJ/iT0HHT/GuzlnFKx08t3zGF4qtZvBeuW2j28z6fdrH50Mke5oZwD931yfb8a2dN1i/ia51A3Nxb7YwM22AC5GRuByMZ7+3aoda8W2usQWmpS3UM16k8E2nxx43IY23b+mRz19elcj8Q9e1HUcXs80KTTMWmmtF8tnz0BHTj+tK6lpNGMqkYPQ9p/4ThY/Al5rVlNJd6vBEFNioBZmbjI+mff1FeVabqF5a2Esm0NeNKPtMEvDKWOWI9/b8a5GzuhYJYXWbmLU1A3zRXB2MuchgO39Kdb64upTazPM8kqQXWcsMndtB7c5ohH2foZVKzlZM6nw9NqnxF+Jn2B7yVYtNlMcjdRb7ejY7n6+9emXnjttE1G50uWKfxBfOjGI2BC7hj5iY+c/geK838E3l/wCHvEOuX8dpbKuu2f77ZKVY/wC2Dzg56j1rtLHSprX4ZaDr11bKIraVRBqSy4mO+TBDr7EkZycjjtXM6qqSdtjppTutD0bwrcx6j4esJAGjKRhGjkBDqR1Bzz+NaYtw+dqkfXiszS/F2lix02U3Pmfa3kigaNc72Q4bjg10whLE5AU85HpXPe+x6MJXRlG2GdpBBzjHpTfIXowz61pvb4zwRiozbjjPU8gUal37mJc6afM8yEhZMdeze1MW3MpZGQxyJwyNxg1ttCeeMj0FVrizEuWyVcfxUeqHczGssoeOcdKgexyo+Xj1rUSc274kPlOP4weDnpzUqxKyg7g361HIhcxz7WWeQAOeTUD2Ku2dvfHNdA9oGzhSc9x1rE1PVrTS5UhkJ85xxtOfzp8t9B8yK0tjwSvGO5rPmsgSWHBqWbxHEinzYZxkfJhMhj6Zz/Ssd/GV1DqEyz6BdJYrD5sUxK7mwPmBGeMZ68dD7VoqTeliHK25cNoSMcYHGcVxni3Wp9Fjndbcv5YI35G0f/X/AMKqeLvFOvahc+H5dGDW2m6lbvKJ7OQsygNgFhjHT61baawghhtta0XVruO4kULPaR7oy4IwX5BUc/oeK2VJQ1ZjKd1ZHmt/8YNS2SQrY2q7TtLZOenXuKyIdT1aGO3upIZbeG83SIw4VwCQSD6ZFey3/wAFfDl04P2eSB/P86Qbt3nDIOwjoFHHTmt3xB4Dt/EeivYlVja2gb7K2dqw456/1PrWilS5klE5p0JTWrPFNO8Wz2bxO5aRU5fee3tWT4t8UR634iXV0j8vodoORx0z6mqFhHDdHUjd6nBp72ccieVIeZpF4Kr269/cVx1tf7Runjfa3ICHp713xpQa2POlGpHQ9Q0jxRcXkl+8bxXUl5C4Pm4ChiOcDt1qD4PWbaFqNrNGGjuVb5yDlgVOQPfkCuI0O+a7S6Ee2O4iAHmY556VtaPf3Gk38e6SRN8yr8i5JJOD/WuSvRvTcTNXg7n07baSJ5j5jxrJI2SQMLk/yofRwjEY3Y4GKwtH+0eHNZiW4LX2g3Epjju0YlY5CPuSD+Ensa9ITTFEW3aRjoCea8+k0tD3KMudbHGyaQCeeM1XfRx/dyCOf/r12zaUXTmPA9DTDpQwfl68GurTc2ehwcui8kgbh61UfRmZT8oH1FegNpu1iAMVWm0z5wNudwJyeOaeu6H6nm9xoIOcqN3vWJPoO0upjzu7nqPpXrMmkAfw5Y+lZdxopEhLDIrOSbKVlseTX/hsSMFVdpNZD+HDDJtZcknGMd69gutGKsWUdfWs6Dw4b29V2Q5j654B/Gmubox37nm8HgtoyJDnLe3WrJ8MgQlNp5Ugjvn1r1P+wQuMrnnODULaKShDAbc9MVcb31Zne54XcaDJaWk8ScuZQQCM5+ntzVy+8PSSaJbhxgjcRnrnucV10No8HjG5tmRDvQsgPTgcD8TWrq2mf2jpVlOsbRM4YEAdDnHX2wa9CE3axhKKUjwqXTVW48rceOOD1rS0XRjFK8hXDL/EO/0re/4Rd4/Er2UjKMKxDbeOPeug8M6ItzC4258p9vPP4E05T92ydynHW5jQTXNuvDZUHoV61ow65LbACSHzBnGVGK6E+HzvAwAOlRzaEASNpKdB/wDXrhc2ncqxn23i8K6q0LZ44P8A9atdPE8AQM+FI4weBWYdA2H7pxuzz2qK60nyMk/N7Cl7TW9g5Eup0EfiO0mwrEOj5GOoxVy31KxGJESNHHTYMY/KuANhK0h2s+D6Hgj0pFt7m2J/eMT6n0pKqnuLlfU9h0zx7rWmL/oOv39sP7izEr+RzW5F8X/FRj2T6pHe9sXEIB/NcV4GmoXMZCbmDZz161cj127iIJZuBzTjOFrpCt5H0JafGO9SaI3OnW5VDlvsrkF/wYmu0034/aG0yLc6fqVqx77FdfzB/pXydH4tnjBLDI/2TmtCHxlHxkMGPqf6UaPYlXWp9r6X8Y/B17EE/tjyJCc7buNoz+BPFdTpniLStW2my1O1uGxxGkqkn8K+DovFFrJ9/axPBDAHNWodZtBhVIReoCMV5/CtI3WzKTPv2JHbgRt9AM0rgjqCPY18M2PjXUbBw1nrl/aFTwIrluD+Oa67TPjz420/a39vfao/7lzCrA/j1qlJoD6227sn8Tx2or5ysP2n9eijH2vR9NvQR1hZom/Xiuksf2o9KkRFv9AvbbJ5aBxJim5NK9hHtQUA98+vak2gcfjXndl+0D4Hu9vmanPYlhwt3bOP5A10+n+PvDOrAfZvEGnPngAzhSfwODQqiYGteB0t5HjbbIASvfmksppJrKMvgyEfNx3p4kS4hLQPHMn99HDflg0kQyMAEc89qbkmUyRV9sH3pQvPAwKaOx3KQOMHvUi46c5rS4mN27QuQOeT9aQrknFOchR7/wA6bwO3XmruG5GRtPpQAMdf/wBdPAzkkZpCNuW7Cp5QHYB9himy5xlvlHX61nyatG8xhh3Syr1K9BTV0+a6GZnZQTkjdn6UWsMvl4jnbPCzDqu8Aiqrad517EZF+UHkHuO9RxeH9OjiC/YoGPdmXJNVGtrzTrkxaYTdogLvDcNlU9lPXPtUuKehJz/ifRhqOnww3XOn290JFEmTk7xxjvnAFX11yK1XWp5JQJLe3a4ODkpheF/lU+r39vqXgyCSJSC+qQiaIj50+bJXH4GvNfiHrcmg6brc2C7aveyLJwDtiI2qB+GPxrKpBb2IejOa8Va7ejwtcvHBIZCqZhjHzEPli456cdD+tTaTGtloOgarcxLcQalB5+xudhzgqR+VVvHkcF3e+GriLeBp2kQJcCLJ3S8gAsMcgHn8K6a70D+wvDOm2cjZVULKmOVB7f1/GuGtHnasYybkcR408RLY2M0tsY5oGnS0aMKW37uvHUYAJ/CsSLTvtmoabHaW7C1VWfk8E47A0njGxli8TeFYollW1dpp5Yx/y0bYQGA9sH8u9d62mxvHo7W4ZVYoxJ6jH3yPTv8AnXNUSjJWRhyu6Lnhu6jlLta4drQbJ4l+8PfFdL43uJH0ua4gkjBntVKyJ83yqPX1rB1awji1m1vNMcwaoisznjZInXa36n2qLWvEFvc2kQQHDOHubReRH3yv17gV2wcYq/U6lax6H4Qmaz0CQiBlgjRGGxx8rY4/E1CuufY5ljtbVb/UOdsDcLuPUn0Hf/Gsi78QNd2OmaHozrJe3swmlnXGxIwOmehPJ4/wrp7b+wPB8JgvdTtYbpuZDK++Zj9Bk4rWi1a6LhZmbZaAzW8d5qjrdXJkcugXEa567R+OAT9a5ibw/bXeqNZXiCe3cP5ay844OF+ucYNb0viwR2Z/s7SrzUYN7EM5ESkk5z83zfpXFa34l16581h4XS3CfMsjXwDIfXGOT7V3JStds122PNfhrZalZeFfE3gxrMw/bNZ+0GeQhAqIwyOeeccV9DILLdblpRBB5SgsRnoOwrwbw/qF1YaRDrrW0/kz300E8gcNmTJJBX8CfeumsfG7eJviPaw6ak0+h28JtmuJlAUyhfmYL7dAf5GvMnUqKs2ldHNd3NPxaJdRuiLeNDGuQHlGTj2FcuPCq3LbZ7h4Gz92KIAfWu614TXWWsVW20xcp9omGXnI67R/d6jNc3bg2V1kSPcRFlGSRxn3rrlVnpbQ1vZHlXirwnPcaskcIV1WX96dvatbWLGXSZtOsrGCG8lkAkP7kP8AJ/ECuD7122owxG6uvOUh9x+5/KsmeC3syJ4r24s71W3GaI/cXHKkdffilUlbViaSV2TDTdP1jRRarI0V5jczFBAY26bo/XGfyrhtYvJNFs/slpKF1BUM+IxtE4QjeCPfP512V9ZnxPeRia7jXUo4TPDtcHzI1GTIB3PHfpXCeIns9euYNXtJoDc2pkgEiNhG3YAIx3OOOOK8dR5p3TPPnFboNDSTU59ZnU4ivbg3lvIhBEaFBhQRwBkEc1oaZerq0OlaxcWaKqM1mQOMgnBz2JJFV/CMMUOpSadYsIvJ0yS3a26EyAbxk9z9c8EcVf8ABthPqWlWVmx26ZHOXkQqC4Zjk9OpB9a46kXKV7mUFfYzNFh1CDQ7+5EoVBKR/Z0hy8ODwytnk9cjkYxUOq3keuXovdMMdlcwqsT2zud8vGCCP6+9ejWHh2W80ZtSlRGuobkx/Zbn5R5Q4DeuTXnz6XbXMOsRx27R3NqS8Eydcbj8pPftz7DrTSna70NrW3RI8MPiLTIIMzRX1szB2mYedCFGRj+9j19KwtEguNW0vW9Pj02LVJ5Hju2eRirgDg4B4PqQPrWrBZSa1YvNeWct5CUwl9Dw8T98gHLHr+GaqvoV1Y+HD5bEo/3LuDllwehHVeK6aXNOybughzNl/wAJalBPqb2U9y5t9O+eESzFcr1455wRj6Vl6ck2saddXdzNsE12XMco6jqMVU/4RN30y1uo79Td5JWXcDuB7HvzVt/Es9zZw6Nc2S2eqWwG3aMLLHnll9f5iuytJrSmazvc0k1A3OV2CKKNSiMB0I7fX/GrianFcW9rsE9veN+6bYAVcEjgn0rPvZw+jR24byAmFX3JPLD3+tS+FdQtluFS6RjJayOd546rxWMalt2Zp2NHxVpkXhnxWjRK95apGY5Y8bcy929hWNrd1Nq9lbx2aMHtJDPLEcHenT5f649K3PEmpRa3puowKWkupZIZY5SflwDllJ9DzWbY6amqWrOjrvmBjVlGSu3oRVS1aaY+byG/bY7yy0y381LW4trhp1BJEu0jufQcenvUfijSFg1G2uYZkmmK7j5Um5SMdsflj61t6p4Zm0rQ/tk3D4UGMIcsAcE1DqNgq3sZjEYtFjQEkgYdgOCen6/lW1On7t1saRSSMRURvKcAB5UDcDt3rqfDOuX2mXENzBf3ln9kIe0aOT/VseGI7gEAZHfAFY93aTWNnOYV+YR7BK4GASe5qrBqU1vokVpOiTMFwsrHBU9iP8K82rKUHdGUpLqbGt67fxX0+vWd8i6qJjcJNEACznIZ1U9+T06dayLhbXUYbS51Ccs19Fvn80ZUOGOMEd6jTdcwjfhgvK/L0PqDUL6dHd2MsD6kLVrctNCkuNhY9Vz2P0/GlTrVKklFjpy5noOs/FOra7eai76k9z/ZpS0P2hmcyKRlRuz0wTjIzVDR47KDVYBLdLG0Mrb4wPun0I6Csnw3rcI/t2K2hDX120UhMhx5ZTgsB9P5VL4c07+1NFvLlGXcl4yPdgY84jkgD064P1rvqRfU1u0yx4o1e68UapeXFypuLct8hYcgDqD+X5Vl/Y1vNKt7u13CyDMcRtwcjgH8q6/SLG2g0i8muWYxAGJEHZm4HPrXHx6J/ZEMFpOzxW6OsQnjBK+oB9/ap3V0azVo6FlJJ9KsI44rKKLjcxZMnJ6kD1NaXhTV7rUbm7cybpFX93cPGZIYgBkROVGFJ7HtkZqh4sedvCVzGkapcbh+9jJxMvfB/h4BH1IroPFfxY/4TD4XweGfht4bm07wzpNv52sXzRASiRE3kkYz1UnJ5PGMYrOnTjVlaaS8zk5U9zB1PWbv4i217FZabKh0mNZZ5LZS8dtnI+ZucEgE/QVW8Or/AGndyTsPLt0KW8cXRSwUbm/XmvTf2R2XS/gH4+1Q6tajXvENuVuLO/j8jEeCEaMn73B6Y54IPNctpPgq2074N6n4qubxotS0S5MctjJuUSxMQBLH2ON3PB+6ema9Z4alKjaIOKaSRzXinxKdInkW0d2VLjynHIXbjkMvTryDWv8ACHx/rfw/8SXmq6FptrqMeqW7WjR3LkLFv4Lp2JwO59a5pxbeKo0uYlK3sDeXMf4ZF7N+v+ea0LTTmmhhs7Icq4YFCF3EdxntXBpR91KzIlFLZkuu2E1vKLC5YLM8RaVgcgEHPUcf/qrLbS1SOyawlEikNHIZDtDZ6HPTA6c0PPcX87Wt5O1rulYSSSj7gx2A6k8Vg32ovDYTQtcMDFwgxhfXIxW3NObTvqQrylqSaNa/2ct7eyOkkU7NEBkfKR7VqpbzWcNpdTgOkYJhZSW+XpziuO0S+WO1liuFYwTS+ZhOSD/k1v6Bq91cSXsUv7pFP7vYRyOx9q58XGUI+8h1Lx2PUvDl+kbWxkjUJNH5Y3EjBPcf/XrZgUJDdqv+rmYM0beo/UCucttPm11dNt7ZGZ3txK6qfnG088n6Z/GoZPEjQajNamNlcLlN7YBA6n6140aPOrxN4u0bs1tSZrl2IUkxpg46AVX0O3VlkkJHkO4ILDlXH1qZZYDB58YYySpkknOeOwqvBNDbWE1rGd9w2CoUjKntn86p072SIum72PXfFPx51i70e4uoXGl+bAljfW1pzHMmMZKtnBwT05HY1d086Vd/Dq8aSYDXrS8Cm3Epy1uSAG25xkZ9AcDPPWvE5riS60DUBfoqrbII5VC9/Uj86ln1MWMNs6XP2mCRQ8c+MbuOQP1/KvQjKUEuZ3SOpJNaHpngC8Y/EzT7Bnto2uVnWOS8yY3GzHlk+/GOeuOtaV/rqxeFtH8HtYQ6Rb210La5uA/ExaQZdguORz94k1xRnvLDTNP1UysjRo00TL99GBIHPr6deoq3420trC002O5vVmuru3FzMIzkQncpQE9yQcke3vU0615Nx0MLWZ9c/CaJ9I+J+oaVdzCQWlisdkMkKQAnPPJJGefrXucW4xzAMJV/h5yenQ18leE/HA1ufwPqmqmWDVYj5V2u3LvGrD95xzgjOfc4r6hu7i+FpNf2c0Ult5YkijC5LjHJJ/WvocBVU4tG0Geea9421KXRZLTT4lW1t8far3PCZb7pH4g5FYd14/tND8V6Zplo8GraneKIpruaQiIADdtwOMADNZvxN8c6R4H8L3FhZTebqF9EGbo25m/hJHGB6/Svm3xJrkuoaVc3U+CbZQIzn5x2BB9q7MTWVOOhT21O7+PfiOw1O98TxTXNrcxy26eTGAWaJ1BBKduv5g/l8/8Awy1qfSPGGheII1tpdVsG8wx3K4idcDOWPTpwe1O8T31uNLJt2k2m2wBLncXyMknP159KyfAs26wW3cAKyhGLLnA9M9a+fxGLlONkcs5N2R7T8RfihrV/fXN5a6l5Md2WmaKBllESuvzIeCMjPBArmvGuraV8PNE0+10qzP26FVuTeIu93Lcquce4z3zWNrWtIvha00WG3gjQl45rhFzLJ3G9vTtTPiXf2w8IaRGblJNWjZdzRnLrxlc8YG3b7dRXK6smlzanTGKa1Ol+LXjfWZ/Dvh3XLq3WPT57Jra7ghAEbSddzdx1Ax649K8G+HlpqWo6jqH2P59KYAXjBchsEkAH+h9vSvqj4YJa/ErwJp+m65ZQXqanA0k1lKfkEig4II5UkAf5FeH69qNvqWn3Gj6JbjwlpFs7CKztVADMrEFZGxn3yD+Na4SrFpxtYJ04uN+xyXxB1dWsrp7PTY4I7N1b7IOCdrfeJHuMmvoTRPh/exeKvCfifT9SEsus6ZFcXc8A/cxAqMA7mJJzuPXH54ryL4MfD/T7jTvGOs+LNRxYWapDaS278EkEsNp6noOfX8a5g6navAWvPOPlw7Y2WZ12ndx39AOO1VUtNtQfzMbpas+hvHPg3wnrfiO7+3aTYrbPAVWTTYQjG5zwxPG1TznrycDrXkOn+AF+FHja71XV9LtNbgudLmsYrUy82cjEMsuBnLDHTr6EYrX8LfFS31bwxa2esxvKiArHcltkgA6D3Gcfr611llrvg66s4U1ixtbyeRCIo5MhlXHUMDx79q8363Xw0km7m8Z861PEPH3wmTwe+npB4m03xRdXKK4XTjkxf7LnJ5/ya8v8QeGL2GYNcabd2kpzg3MLR7vp2NfVnwii8N6frtx4kstPth4fSeSFLaaPzAHUjJ/vH0yfr2r2T4kzarceFtReXSrDXdCkhM32G3dTNCjch4mxjK45XAOMjNezh819pPlaJUFKR+b0Mtlp2i3FpdaZI2rSTDybovhUTujJ3Poe1b/gvw/Pdahb26yfZzcsCT1Ygcn6DimanLa39/CoTe6yFssPmI7fTjtWn4M1KOz8c32sEI1paabLAqnpvf8ArjNeri1KcGoGNWCvys9O8Q60un+DbRrmxiW1gvmtlutvzyrjgj26/pWLOWuPDDWlkqz2XnqwWQhQMtyfqAT/APXrzDX/AB5qfif7LoN1cNNZxSboooImdoxuxlsA8c9T9K908PeAVh8Hrm7toILeAyzaldLuitwR2GRuc9h9PSvmKtF0Uk/iYKOqSOg8N/ByXw34Vu9SsfE41TwdqcGLlbxgJ4HyDsyAA3OMdOAT9eB8UXvgdrZYj4km+2qpxp1tYl0J7BpMEfXHSr+keJPF+kwadZWe7X/DryLFbWc8arA5Y4APB5OcfN7dK9g1zw7pttpC6lN4XTwxqFsn+l6bGVMbns6n+Y9MVrFzg9TeKWqZ4d8KZtQu7qYada20E6n93eSrvIPYha9g8QeA/E2peHbebxHrmm3gs5FljYWqxXAYYK7Cnf8A+vWfe65fwxWsrWGmaK0g/dSWpAlZSOpGOPx96zWufER0qO5eO5utBtpWJ1BnztkP5c9PrXnTnVnNqKsKCjFs9e1zRW1LTrTXNS0mRjcxIklzGwDKoXAZfQ9OMV4x8RfhXYWWmSalpMFwkTPtHmEs6NzkuOTn3rMsvEmp63pl9p81/wCRbQMJ4hcT7cnn5UHcnnitMePdXXSWs7b97M2En+2EvH0wBnrnpjPtRh+eE92ae20tY8G16G/02VvtCSysuT5zKMEdl/wqrJrb39vBKkrRyQgofp65rtvifBd/ZBLqB+zgHcLQcHOev06c/SvKP7citXnihh2KwG8Ng5P6V9XQaqrY86Ubu6RZ1HWrjUHU3DpIIhtRxwQvv61j388jP94OFO5SOn1qFn3hssW3ZODVcXwBaNox02knr7c13wgiopXNHRb2S31i1njkC4kD7Cv3m9D7V0cupaiNXvtXhhVWjXFy4AUDPJAX+lcOZHKRkkqF+ZccYqWfUpp7UQxyODIdsoDfKw7VlVoqeonY948NXyw+FNC0+7lCSeI5DfXbJwTCpIRc9xxyPfmtODUX1DxTcCKRfsFrBlYDjCBeevrxXD6WF0Lw1bXTXH2mZIfIt2b+FO+32rmtP8aTeGbq7mt5vMluojHMc5DA54r5atg/b1Hy7Ix5eZXR6Pqnja1e9mntA0t/MuwOUw2eigeteoWfiKbwdoOl6UD9pvPshfdgsRcNw27sD0P1rw/4eeHry71nStWvoovsrSq0TO2HGc9FP4jPvXqXinWLjRrywtIoTNdTzb5m43bSe3tXlYunGM1CC1Lppq7NPTItR8H6Tdabf3v2hL+Ey8LjyyefvdcnP45rltH0Jbmwl/s4W93cL802WO/aM5AHfrWh8X9WFh4lgt5GbAsVwuSMEgEHPXoea8rj1q8sNTheGVrYbsmVDjHrxXRRwkpU9C5ykloj6L0Uae3jLwnDY4iNpZS3BVQWWObg7iO7cCvKNd8Zfa/FM0135U8TSuZonHv1x/8AqrZ8M+LYtL8EXfiXcPt8rmGIj7xQ7gx/QfnXGeFbjRNS8STQanCtwsw8xCMfK57j35rppU5wTbWiKU7w7HReObVdW0zS2tdxtoZluLY9WUqckZ7gVy/xH8Z3njHxHdStF58lzCqNHGcKhVcE/pzXReJ7Q6XpselrdCNYJHkiGScowHQ9McV43r2mztO5STOeco55ruwlOM9WJ6LfU+pvD3g+W01S0t9Y0u50aRYdkrTR5JJ5BPtXKeOvKudUcpDHG0QEbmP7r8cPz7V6T4x+JdxqGkxXaXxvljcIZSuJABxz696o+D7vSdc8VRXOpRwtDexmBtyfKS3HzD17g143vS2Pcmk1yyPLrWSTT1HnRh4ZAdpxzkdMH0qPT4nvY5f77NnZjnHt7V03jfQ4PCHiG98NXeXjiuPNttpwJIT1KHvjOPXpWo2q6HYxbNM0mSRgoUSz8yZA5Ix2+tfSYTK/rNDnlKx5kuSDsjkEtbm2dSm4MOhXk1e1DXBJoH2a5id7wttM/ARVzkA+5rW0cXfiLVPtDPFZxwfM3RduOTx3NZni/XdLN7NFAIzHMf3kYXKnHtXlywtWlV9nGV0XGGl7jNNvNVuLi2ubVbgzQtmMAn5SO4rY8XeO/EGoLC2oFLN24DRx4L+ufUZzzWLp/iXXb2A2enKLOPIG9k2sPr3p3h/we2r67b2+sXglcyZl5wu3PJ/+tXVUwMGr1GaLflbsZH9j32oO91FLJdBfm3JkA/h6Vrxad4i1uC2hiKpt4AkcR5xyMnoPxr1fxPZeE/A+kLaaAYVu8gmaJg0bgHkEdu/PrXPWOsaZfsDcy/Z2JyTGQMVy05wjLlijdQ5PeWqOQn0nxbHeLb3t0rKpA/1iuyDsMDtXqPw40eTV7iayvNQe3uEAwITjcp745FYM+paVaa3MJ7trgSqpWfyz8wAxgn86kl1p9A1K21GxZZDEQcKcb1zyP0r7fL3TlGz6nnYqpJ6xWh67qnwB1j+zpbyzmttWtEUu8byNFLjqcev5V4tf/DXTdZkXVNJv5IoDkSQTO7GJgcFepIPoc19I6v8AG7R4fgRq2vaXeq16LcoYGGJInPykY65/Ovlbwz4kns72ze2DpDIA0qPggluTn8TWNSM/bctNk4ac5Ssja0v4V22t3EdqLy5aUHjF07Z/MmpfFXwa0PRtUWLzZ7VkH7xxKzEn6E/4V3lv4E1BNZ0nVLANZC4xKzRHcBz1Ax7VxXiXxDP4j8S6rLJufZO6dMZAOOPWrqTk7J6M9qnKdRpMwT4cggVYbbV7+L5eNkxGPfknmjT9CuI9fgsdW1+9vNHn+QTmUq8TY4GVxn8farV5aXBj3RqzMeSRU3h3w5Jq8Tm4kIjAIYSdAa4ZYipGdlG6N6nuu0UXLX4aWcGoM0WrapaoDgeVPkMPUhs8/jT/ABNosmifvLDxTqU0pAaL7QFbYfQnrn/Gta3uZ4Yfsss/2kRfKkn8W3tn1xUx0nSpYvN1C4dgfm2AYBx71xYnEytdOxw1Kl3ZnmNkvinxf9tsNU8VJYPB88f2ldySp1ym30zyPWtrSpvEFlCUt9Hg8Wrb/K0gcrtI6MCenrzTfEPinRbVJINK0y1VjmNpGyHrB0PxXqehXEzWd20KzNkr0GPQ+teVHF+00Zmpxi9DodX8dv4gkexHg24ttagjMstuG+ZkHVlDH5se3/6sqf4l6zDBHY3GmXtmjoY/9Pjwj9R8rc8/4VqyfEHVdSvLK5vLOCO9tXzBqEJ+b3B46EdRmuu1C0j+JzW2lapJFpd1Z5njU9JFYY3Rnpj2/wDrU5+9G0UapKa03PF49OQOrqpK8ge2T0ras7cWyQywzoZNxO1c7kYHgMK9eg+D2lWNu+2WeVwPlZ1IXNeW+IPBusaD4lMdpcrexSpu8mYfdzxgnFebUgo2SdmYSoTWp3nxDuH8T/C7R9QCFZIZoxIuD8sm7Hp6VzPh3w0l1HcXTMJBGp3RDlmGPT0pJPGGt6NZr4e1TSPsMUcyzB2y8cgHJ5x6AVd16HVtQjTWdGFrA0CbXNpNkOnbK9c1tRw6jP2kldjnT6vc6r9nyS50a0sbm6mH2O93286yHBjYk7SenGO/864z9s+FPFem+HtDtLmJ501L7Vuibdt2Dn9MVz8vifWLyO0u7m5dYrgeYqhNu8A46fhUfiLxN/bUOnpJDCHsZGnhlChTnBBBPcnJrvxWYxceVLVHPJpI4Rfh4tzpMFvPcyW8THcGUj5h3BH9azrj4QeD7EgXviK5t3zjaoU/mc9K3PEn/CT63AIPC+nNqE7rueMzqrKO+M/eP0ri/Dfwg8T+O9Xls5I5LC7jbE5v1YLGT6jv0rDBRxOI9+VXlQoKcteh5lqtkkWo3iW0nmWsEjLG/XzF7GqGw5I6EdCa9l+LnwG8SfBXwhLrWq/ZdW0id1gGoaZkpAxIGJAfu9eD0rxtZVKk5BQkYPXjFfWUKikrKV7dTbbQDkoSvTOM012OBhenJJPWk3hW+b5l9uOe1Kw+bOMP3HYiukYilgADjGe3pTwoGR0PTNRlwQBnkDJ/oKCS33ge3BpqzAcyFlUYxyCc0IoGc5Iz0pSdzAZxjuKQ5wSMjuAKGBGXO0sDjHamPkkAcfTvSjC/KTnJ703O44OcDp2poNxSoOBjGelJnCbycdgD3oZ92D6DGMd6MZOGxkDt2oElbYUtkDn6fWnAkgseD2HrUa9So+bntTjuIGP4eg6fnSKHAknB7mlzjnt3piE7WfI3A4pwGV+nUe1DFuxynBPPFLtJJ5OPakXBIPY0KSTgZxn9KQ/IUj7qgjI7+lOBxjB+tN6DnHpmnMBnODgHr2pMQ8syo4wDxkZ/xpxYKuMdaQMCAv3i3PXOKbnI5FMabJGAI4PAOeBTgNpH5fSmxLuDNznOOelOQAnHTFSx2JEABJIzxiup8Ec3k5XOCmDjjpXLHBXJOB2A65rp/Arn7dMpB+aL5QPXvXPXX7tnbhGvaq53VuQbeIjjDYz396j+Nqx3mg+C9QjDNNCJ7OTkY2Z3A+vf26d+xDLiIfLsQH7vUj/69SfEm0e8+GNjOF3C1vUVhjOFYYOa+di+WafmfXYiDlQdjyUnoAMg0pQ5IC7nAPX1qNY97fe6dSP0qRBlmBGFGMHOc/WvplsfDO49eACRh/5GnqOOv/66YsnBwMEcfNzT04blevQ0bi0Y7ZuIDd+4FSADBz34PakQjBBJ3eoFLHlckjcc+lK72ESCMq2RzketSIex5B7Gmqdqk7WI9R2qVF2x5+6PSo0C/Yeo54yMdFNWIT/+r2qCNcvkk5HQVKkgBJ6Y68VK3Ljdux6r8K/3FpfOy7klfCbu2B1H6iuyJWeVsyLHt6g9xXK/D+8itvDTRyfJIQZkX+8x4rndS8T3ct01ugETBsMAckV5FROvW5Yn2VO2HoKc9j13wpdwHWdiuHKMA4Rsj24pP2wir2/w0gA+7HcNgd8gE/yBrC+DenMt1cTupUGbgsOvA5rY/bGcNqnw5iXgLYvLyOn8Jr2sRQWHoRXU+WxWJeIq+R5fp0W+zjYgA4zVjaVAAB57iks0/wBHjUN2qxs+cE9u4NePKepa2I9mPmyT9a0tPTLjaOD1xVNkyCMgqR970qzKJLTamGj3IGDex6VvQqKk+dmFWPtI8qZtXOrx20G2Fi8xGSOgH41gyzS3TFpZC+Tke1NJLLgnBz370mSgJIPXtRVxEq0t9DOjhY0NVqdJ4RXF1I/WPbgAV2dtJ5Lq5G4ZwQfSuP8ACalbmYkZRlUA56ckmuvK5QgZ6YyOa0hJRcWj0cPPlqxZ6NokMMyIGAkTcrjdztIxyK960HxBBrtp8siCRI9pVjhgAMZr5m8M6sEjSNiQwAHPNeh6XqEkO2SGTZIvQ+te9P36eh9licvp4yKfU7K7nVWcL1yeD35pls2cHBXnj0rFttdgchbmVIpD1LcL+da0JOFKnch5BByCPrXxk6c6c3znzFfCTw75ZGmsvJzycdBUyneoYflVQcDnoR2qymAgz1HShvszz7ak0cnQE4FPdyRjHaoVO7HGD7nNSOwC85H1qW2tbjIWVRxnnrn+lRJhCTj8ql4J47UhZQMdyCQP50nrqNXuRw8lsjA7VQ1RsRMMfe49KtISGc5wOoFUNVbfCSDjPSlzW0Kdy58Myz6HrjDbn7aMk9sDHFfOP/BRpmHhj4cKehurhs+uQhFfSXw0RU0jWVYYc3o249NuT/Svmv8A4KRsU0j4aHb8v2m4B9OQmK+katTgeVWa5meMeHxu0TTwD1j7960jattDqVIGc5PWs/w9LENNtN3JCDr9OmKts4EjEDaRxXu2VtDzW77E8VuSyBtu1vXniuft/Ey2lzKlrI0bQNhlHY1tRzASgNkgZPTNePXmpPa+LdUO7Iec7x6URm4ytc9XB4p4eXkexQ/FnVbaPycRXKMuN0gyw9waqy+IL/xIN87tBEikbA3yhuxJrB0GwW+8uTcpRgAG7ZPTmujurR7exuodo/1bAZ7nFdcV7yUjuxuNhyPle59R+APCGleN/hloKeJ9Mh1e3vLZZN0i7ZYnUkZRhgj19K8q+Kn7CWoardSaj4A1uG6LZJ0rWPlcD+6kvfHvivfvhXGU+GnhVCAMWasvsK7y3Gw8glT6GtKtFKWh8L9YmpNn5UePPhp4q+GtwLTxT4dvtFbJCzNGZIG5xkSKMH61zqFJYg8TK6HoyNmv2BvJ4b20a01GCHULRxtaC6QSIQfUHtXz18Yf2WPg9rGmXettMfh/dpktfWLfuC3X5oz+HAwK4ai5dWdlLE82jVj5R8ELt8PxNgbcn5cdPfPrW0i7SQB8p5I6Cn6V4UuPDVq9q15HqlmrHyNRg/1d1GfuyD09COxBqdbYlQw4XHQ1F4zV0zt5W9ehnT2EFwhLwqdvPTH614/4nt0t/FWqRwqBbxy7VwMcYzmvbBbybiDwuM89a8Z8WKR4u1QdAHGB6cVjy2krMIu3U6Pwh4Tstb0cXN2mXLsg2nBIFas3w00vBMTyQN14Ocnt1qz8PMN4aTaCxWRsYHbPNdKy+Y6tnBHWt5x2Iv2Zwdx8KkYjybyQE92AB/rXD63pkmk6k9q7b9vIYd/eveVTcoPIAOCQOleQePlKeLbgkbcKEI9Of/1VjJJM0i7qzOccYU8MSOp6Cn6c5a5jGAMMCD9D0pJfujH3c9adYxsJVZQCS4wOo685qXqmaRTPZbZM2kLAEEIAQe9SIhLEAMcd/SnW2Baw5+9sHysevFSlehbgkYGD3r5mpZzZ7FPbUrunXmmJEQSeo6VajQFBuPzE9AOlKIVCn5T3NZtop9imY/lzx05pBCUTjrVoqCVyMbR0x1pxQeUDlVAP3jTUkxJIovGd2Dz7U1Y8KDjNXmtxtypJJqExvyAuc9CarbVlLToVNmEYH7wYEN6ihoFJJ3ZTnGasRx/KcDNNKEgYwMVakCfQrmMleMf4ULjbgnmrLKNrAHHfJpjxrj5vXB9vSkpX3CyK8iDaBjB9KYY9ykY5q0YgG6cUjJ1GDyevpRK3Qm3QqmPbwBTVQnIPHP1q20Y3Y68ZFMRQd/fA5+tNWtcOV7lbYPNc4xzxmlMS/L2GMVLs+c8fKB25p5hO7k578dKV1cTt1K7R7DgDkjjNKBuA+8vrUr5KnHIPHHpQFGeDtPYnvT5rjsmRmPIxxkd6Y33hxkd6stHySSGYnovFMCk842k9RS20uGjVhmwHmmEEk/wgdqnwoIGPypPL6jGc1XMu5LirFbdsUgdataPD9tkmXGdoAbjtUO3qK2vB1v8AaHvONqxuOM/eOBn+lWmkmxRd3Y1bDRlSIAINq8eorpItMBgXIGVKsPqGB/pS2tmuB29a6KytUeMhgAgxn881EJSm9TVxsrn1ZJp0c9nYzbQN1vGcdcZUYwKrHRUPOMY54FbTAxwWWBjNtF0/h+UUu0OFAAGO4rz6l+YlNtWZzU2iR/3Rj+dLY+G4Z9StkaMMN3QcfSt2aEA+gqTSVK6rbN1+b06cdaws76BJ6WPzi1XxBctq2sQKwVYr2aMNjoQ5zWVcX88hYtMzM3Xd0+mK5rxJqtxYeM/FkCEBYdYuE+buN1V4vFUi8PEoHbufx/xr6ClSnKCZy+0V7HSmRmX5mJx61CVZgdwIHvWIvi6IgAwurdeuc1PD4ktSoyMEnPI5q3TqIPaIvtHuIIzx1FG1s+9Vo9csyXJuFUn+FuDmpE1GCQDEy+9S0+w7plkuit8yk4655oYB8HG5fQ1C06bcK6kn36VICNvDDkdaiz7BzX0QgQKSV6ZHTtSsCnQZzQDgY4AHenr93rzSux27DQACp/nTmA3ZA696R5NoAxn/AAo3kDGQCelVdoFYaEXgkED2HQ0xlIk4JAJ64qV2AwSwz6UJjAI4GD070czHYbuBbv060u7Gdvy54wO9NEZCDPzE9eP6Um0FSNpGe3TNK9th2HBtuBjcAe5pGXY7EdOn1pGJbPJGO3pSFfl24IXOfpVXS3F0Hs5C5wMdOOBml6devtUecqq87s9B0p5XgsTkDuOKH5Ar7jCwUELketNzz1Oewp7AEdMkd6t6XYx6neC2e7isWZCY551ygfsvUYJ5Ap+7u2Q9NyjgDAPJ4p5AQEjODWxfeEdUs7fzmjWWDGd0Db8fhWr4e8Erq8KOZvMjm+VJo+Qr/wBxx1HsfrURxFP+Yjngle5yGGwew9qEOBxgZrpP+EJ1SXWRp0MBlmwWJH8KjGWI9BmtPxz4HtfCXhSxvY7k3F9d3YgVQfuhRliw7DnAP+PFupB2s9yPa02ziN7N/Bnn86ckzI+QcntXY+EfALa1bXF/eyG10+BPML5xn0/PpXMXttHJdtHp0c1yq91QsT74HapVSN7NjU4ydrl/T/FdxAQJCJEXqG64rpdP8V2V4wVnMTn+Fx/WvPhlCVdSjZ+YMMEfhTdxD5HbvW/M94l26nrsc4Jypz6FTnip452DnJyD1zXlNhr95YEKs0hXOdpPFdNpfjRCAtyCp7sBkVqp2V7k2fQ9E8O+JdV8IXxvdA1OfSbhsbjGSUb2KH5f0r3DwV+1hdxSJB4t0uN4QedQ0/8AUsnX15FfNlpqcN5gxsHB4HP9KvQuQxGcVtGdyHBM+/vDfi7QPHNmt1oepW+oQkcojYkX2Knmr8+nqOQSPYjFfnzaXMtjexXVlcS2F1GcrcWz7H/OvYfBX7UHiXw9FFa67bJ4j09MATfcuVGfX+KlKMZ6NCtKOqPpaaxdT90kD0HQVUaApkMpx6jvWb4L+MPhLx5Gken6ksN8VBNld/u5B6jnrXZS2YbA2kE9OMV59TAwlrHQ1jXtpI5gxbcAjFNaNgOnJ7GtufTWySFBXt/+qs+4tnjcdfpXlTw9Sl0OuM1L4TnfGMQn+HfjOFhlDo12SvqREf8A61fnYsO/SvDUeOXktVPr99f8K/SDxTEE8C+LX2/KujXWe5P7s1+cdkG8vwuMgj7VbdT23jHNdWBunIynvufpvrIP9oyjn5VAHsNorMZSFAOPqK1dVBGoz7jnlfb+EVUeMBSDjP1zXFUV3c0iyoAcHIzmk+6RjkmpnjGc+nBFRAAHk8nnIrmsaCJJuPsOKULvbG0/nQMcg45prk5AzitFsWtx6RKGIB60pjHJ/WmKSOTyPWngo7cd/TipVkyZLUjMe7sfrUZjIbkVOYiT95lwe3aiQbmPWnqK/QqsTj19qjdqtGLAyASpHBqNkBBAp3tuPZEIBLA85+vakPPH5HFWETIOfzpsmUUdgTjrV2VjN6kAAwcjPv6e9Vp13KycgEYPvV0kAdKhdCSTjHvU2KWhyUnw58NsSz6RE7nlnLsGP4g1Vl+Gfhs5xpak+juTiuzKZJ5496jKgnkEVnyRfQXJHdo8/b4RaIb5rgtdJB/DbxSbVX155NXIPBFno5uZdIkkspbmEwSpIBKkqejjjPsetdj5O5QVGSR91Rkio5bWZY93kuSOMbeQaSpxWtjPkgctos7rAtncR+VeWwCFV48xRwHH9axPG08Phu40/XRAbgJI0NyFHYj5Sex71a+IWvW2g2NtJKk0WpSHdCuwjaQeQW6duR6V57qnxF1LxPC2nXBiFrkSTbFALhTkbjjoDUymonLVrQgrM6/QtS0zxV4i0bVNW0KO30pQ7Txbh5c67Cqtsx1J/XnPFZl3fafP4z1m5Wya00VQq2MbOp8tRwcjkk9O5rz7U/FV1cuiK+IlG0bTwAPTFX/DVprPiSZ7TSbKO8lwHczSiPA6dT1+grnjiKk5ezijzFiHfRHqKxRSoDEEwy5GzjIx1qvJCTgl8ccY7VRs/hN4nUJFeavbWLgjEECsz/TJGMe9aUi28GqjRo7z+0byFP38iL8sftn1r1adCpa80ejCvde8rFCe2JPLbvfvVLVLSBYkaNjlx8yn1rrJtAiYAyM4bttJFZ9x4dhgUsVkIHTfk/rXqU8M0veL9qjg7zagIZ9hzgA96zJFAB7nJ6c112oRWNiyCSNTvOAQM4NRm0illFvFsecoZPKXBbb13ewqfZ0otpy1JeIWxxbrIw3LCwyO9VXt7llwkW3j5Qxxx9a6a/1CysdsVxMUL5KxqpY+5wKyb/xNpmmzBJ5HWThtoiLZFXCFGWzuL2qlqjIm0i/kXeojQ5xktnj6VEdJvJlmti0ey4jeFtwyMEY59OtWb3x9pSAhBI4HIY4B/LmqD/Eqzt2+WAMe/mNn9K1UKaegPmZH4Y+FFrpNpfW8kkkkOoxpBcRggBkDZ2j2yK9Ju/A0OvR2Fvc3Elx5EfkxvKAfLQ9QPbAH5V5zF8YlEuxbG0JyMZkbr26VL/w0FdWM4aKC3jYDaNqsccevrWqV+hCUtjp/Cmm+EPir9vgh0+R7Xw8r2lu/mBkZiCzE4AAxyevc461xvwJ8FWkumeMpri7iW8ul+xWkckypIIwwYyRg/of8DXP+E/ipN4C066stFWC2iuZnmmeSISGTcSSCPoQBWHrPjNdS1S21NGEF3CQfNiGxxj+lLmivdIcZPc+qfBHhjRrbR9smmbha3LtFFcgloCVUE57k7c5roNcg00+FfEfmWIaCS1kuHiTIDyqpKjHPXuK+Vn+I+q6FL59trF3bfb0EsnkEAN7Hg+nQVVb4t6vcFlOu3zKwwyvIGQj6EU09LBySaOZh8YSeIohPdW0a3TbWiaBQgI6bcCtVtaufCF80GoKyJC8d00Jbqu4bgfwrFt5rCykWWI7ZEbdj6c9Ki1rULfWgNQkmMsVxIVZ8naAcDH0zisPZxcr2MJ0rO7PthbCxmF/o1jHF9lu0jurIxqAwUgZCnvg5ryv41eOjoOr3XhhY40jWzjnubpF4+bqBjvkGvG9I1vUY7SG3bUbvbGu1B5xwB2Iqxf2M2vJPHLJKzTReU7FixZewJP1zXRZtWN3CXLoPvtMl0jVrO/soY7eKeIMQxLAZHc+vHSsfUNR1LUZU+0ySyL92OIRnIH0HP44rq5LSHVvDiTyarFHrGnJFbNYiQBDGPlLYxktjBPI/wp+Hb1dF8caXqeo6kEtkuVgluMHmFOnB5I6YHHWuZQS+I4mne0jO0q1t7fRtZnnv3t51jDwxeUXaVl6qe6j39aveE9B1C80+51a0gM9vIweReN27GB79P5VX8W3UNjczxadcfbrHULzKTOuxmjDZYEHnHNO1TXfIFwulTPAowUVVwAx4xn1+lcdVTbstjOSSlZq5NZeKJdGuV01pZYmnJOWOTFg8YPrXc2+rHxBoGvaO8jrJLZK9opJZI5EOW+XOMnA5xx0HWvIofMn1H94my6QDez9sdc5rsLS5ubi5l+zO8cgjZncIRHt2kYJ6DJ4HPWvOdJwl7o1zRnaOx6L8MLfVNTutC03Stk8ejpLcQ+ZEWaFZiDIXGcN8w4P/ANavojTYr7YRemFpcn54QVU/hXIfsqw6LafC2z8V+Ytpf/YksdQlmmOFIYHd6DOB+deyzadp2qW6SiGG4ikUNHKhDY+hH4ivWp4JON2z0oVFDc5NkPfgfSka3DEcdPauoOgwuNqsSDxknNVX8PyxZ8tTIPRayqYOcVpqehCpGSOea2Cjp0qBos8sA3sa2rjTZombchT03Diqklv0PT3rz5wlF6ou66GQ1upH3Bj25qlNYiPLRExY5wDwfwraeHaTx16kVXlhBG3H41CdtxnHXaarJPzIjwf3YiUI/wAaihs4J3bzI18+RSGEgHTuOeK6qWDyxhRkdORjFZt3apIpLoDgZAIycVHNZ6k2Rg3MKxCMbAwj+5n+GsbWtMh123jimeZNhJUwybOvr6jgZFbt3ayIxZJW25AIwMewrPmS4Rvuxsvtwa3i9L3B6FW1ijtIFhjUIiDbtUY/T86sQkIRgkVWa5Kk743UA4GeacLnjrtHXkUWbV2O3U0bfAOMFvrWf4m8R6f4Y0ySXUihjnUxJbspbz88FQByc9KkS6zgA857d6na3/tGeItawtImBHLKu9l+npVJpNXJabWh8z+M9EttG8VXVs2nppK6haJeQWsXAQEkMBnPcZ6964e70xsOkKHe2ZFAAyqgc/hXrP7QiLr/AIu1JYZ2m1LwvFbxSbhtLLKCxOemFyBXi17Jd3OJZZMlAR9K96leULnk142kN0SUR3u0kIsxGDjAJ+vevSbGa50Szt7y+sRJYI/yyW7hzu6hgR0OO3tXnjXryNYxRKifZySrYx8x9a6XyXXTI7e6t5Y4lmEheF9q7sjAI+tcGNUnGxytJyTufVOjeEV8Mst9Ys15oeqRot7aSOJCjEcScnqD+Nd9ZxQyxIYpFmQDaGHcDpXmnh7wt8QNB0m215xa3DzNiXTPMDJLHjj5h0PtgV6ZoCW11YpdW9k2nvJxLbPwUfv9fUGvFpKx61JtbEv2fI7fTtUZtg2QRjFa32YEcAj6ClNsA3ArvWx0GDLaZIJAIHoORTDp6sN2M574rfNtyAR1zwPSmNa4BznHsKHdiu+pzj2ILk4AXHTHeqU+lq7EEV1Rth1GDzUEtsrE8c9vrS9TTQ5B9NBZsDOBTItMTkqRu9DXRS2G87cEfTt9aqmAwS5xnBA57+9LZgvIzpNKwDxzVefSwsZ3rnPoOldXFGJFJxn3pJLMbSNuQfWqTIPAfFNlJp3juzkVCrSoq7/Yn1/GvQrjw1HHpUccYAyxcqB05H61hePdNU+OtIQcL5bSZP1x/SvRIbfdbxhuCnX2q5TcZoL6HjeueFRa6u12S2HOAMe9TeDdDZkv2C5VZ8HHAzgH+or0TxPpym1UkDnJGfSofBmgyafpM0Z+dvtBmZvXcAB+Hy1bl1Jlq0YUWilwUONw9qWTQxjBUV1x0Itdh1bnG4DpSTWxH8Gc8GsHLQ1S7HnOrWH2YgevesVtMFwWIPIODntXoWt2SkdiMYrCtbH5txA5461yVJN6pm8Yto5saPtAHRTweKjuNGBHAyR6iu0GnbuDznpmpF0cMOR0qYSj1Hax53JoHAOM568VGdA2AjGBjjjrXojaJjoOfUCov7EJHK8ZrVSszPlPM7jw8Ik3KOvJGKz5NEIDHZnjoa9audD3IWCgDHSsmXQQX+6dx/Sm5W6j91rU80OksgAGVJGMgcionsZY8bWYY5znrXokmiA5yn6VXk0TjBX9KaqSI5F2OCjmu4ujk89+1Sx6peQ9DuOema6yXw+HB+Tp0x3qs/h8HBAwM96pVHsR7NNmPD4luYo19T2FWl8Wuv3wwIPUd6fceH26IMe+KrSeHnAztJ9e2ar2jRPIrGjH40UMN5IHUk1bi8RWMmGdYzz94KK5iXRH37QCKil0qWM4GQPatVV7i5Gd1Y+KEtSWtbye2boGimZc/rXTad8XfFGnHbaeKL9dmFVZiJF+hzXipsp0wy7jjlecAVIr3QYkMQvcc8mnzxktUS4M+k9P/aS8aWu3zbjTtSwf+XmDbn/vmum0v9qzUf3a6h4atLn1NnOY+Pxr5Ij1G6hwC+SOozUy6/eRrzlvoapOL3Hys+1bH9qXw3MwW/0nUrJuP9WPNQfjXQab8e/AuouFGtC2cnpcwuh/PGK+E4/FcqsuQSPQ/wCNXP8AhLA8eyRMqeSMVppbcmzP0FtvGui6tL5em6rZXpxksJ1UL+BNWmtZNSyHLSQZx+6b5X/LtX55ReJLDIIRYx04XbW7pvjybTdosdYvbNs/KIrhlAPb1xReWyYtT78jjW3XaibAByMcU4SZ/wAa+MNP+PHi+zMYtvE9yyrxtuVWX+f9a6nTf2ovFlqwNzFpepovUyxFGP8A3zQ3JaC5j6b1O+FtasR80p+VV9z0p+m28tpAFkffIBuZu+e9eBad+1DbTPD9v8LzRCNi7G3uVfcfoe3Ndhpf7SXhG9AEkOq2LAZLS229AfTimpOO6C6NbxpEvh+007VDKEsr242SQyEqolV8RvuA4Pb8RWP4ysF19dU0MLs8meOQzjgEIm846nr/ACpviH4heFvGejRaTaapFdRRwyyMsiFSGyCud2OePftWNpmsWeu2vhy7kmhtmureSO7L8tCwDYP1xgAn1zWdWqtEzNtFDQIQ1lBhEe1v7u2gcqwYbJOMn19cZH+HY6tpzS3txaSMzi0+Q7jnGOAM+vFYvgXwkLLw7pV3IqyPHdG6d43EoeJWDInyk9sdK7q6tkia9vrhTG11OZnDHoTwFH6cVzwV9yopSPJ7qFJfFFvKyqv2C8jt1Zj9zMZYn9fpzWs13Ba6lsCPM0UTLsQZC55PPTtmszU9Jl1XUrS6vUS3juNUEK2gOCI9pzI5/wD1emeK1L+aOxZFMgitWDkHGPNxwMD0qqrjG2hLai9TEn1ebUrqGWwtUaZlMaF5MjaexOOfyrH8XXWqat4us9MS6tLSWFPK+0wKFjjwMkOemePvVp6bDLLHpltalFuriNpTJ0MXOGUjpnHINc34paCe4tprGTFvFvjmiccNGDhnyfvsSD/SlRad20R5nNy6/d6RPaWVjFHPqF/IYIflIidieZMntjJP4V9AeF/hFZ+H9PtpDdvqHiaRRI2oq+Vgb/ZXkYH0rzrxVFZeIfBVxqJtVF/PLaXFlj935SZ2kjAwowBgD9c10fgnxNqPgzS9KutS3TaPqjM0F25JaNlYqUf0BwCD7itfa8rXLsaQaOtstV1rw/req2muWo1l2Am/tK1UBmUDkhM9AB0H6VjX91aeKtStljm3Wj4y6ttJJ6c/zrutZnXWdJ1CKAqmpOUNnJgbgByzA+mBjmvL/EGnp/aK6npsZtoWVZGgQ7lfjlh9etdfNBx5r6ltowJdI+zfs5azqrlornTLyS4hdfl2yifBPrkh8Z/Kl8Da5bW/gHSoLW1unEELzuFhYkTSk5LcYx2DfhVjWrhrr4ReIfD0E8Mg1HxHb2k0qHcI4Z9jBhjgndGRjI71c+Cvh2ebSNYsp59mr+HLs2hdcr5sR+5vB5xwcHnpWc4KMOZ7kqNy3fxa5aeFLTUdStIFgfy7eC3ZiHXJP3+2e/41mqzum3yfc7OgxzXoXjN5Na0+C0uE2pAVmMq8KWHQfXivO57xo2u0iUOI+XbPTIGMe/I4qXJJJyE1bczJ76O5uQZNyBzuDEfe9wPSo/FlnPdaR5dpCr6rcLtieTJSWPvkjoAM/SmXkhubWCSNfmiPy/T0OK2ri1fUdFtBZXBsprwlBI3WEY5OD6+/61z1GpysnYyfvHkVlqwsbKxeFhe3OnIIzc7yflycIWGMjBx9OtYXhvQBpLXF/CWmit5TeXiEAiONm+Ue5yeg7VeuoLy9fdOh0vRLZzEgRdn2qY8bv8966nw0llo/hvXrBIGP9pR/Z5LiVgrEkHb+ANctbmpKyRhNOxFoenLffEu7jjcqL8RX9rt4ZWwA+D26V1/guOw0rW9WdrgJaWl9Km3H3QcNgjueTzXlumanceHrjQL6F3n1nSGaOdH+XORggkc+pzVK71K61XUWunuY4bS9vd88ETEtGBgegznFZ06Ud5McZqK1PWNY+Mybrq405ngjRtizmLcpY5AG7oOhrhtW1m5028ttZtAZXvSy3duThBxzkdgR/wDW9obbRZYLu70wxi6t5JC6vFlmHH93+7jmt7wf8Prvxloccd8/l20he2iu1BwSp5DDqOOh/CuHEOpKXKtjCUpzlZI6f4a+Hl1DRbdJYBb6fcQz3cdwcEKdpKlT07YPSuI1qSSz8HabrNuPJmnlaKQqMAHIxnnvzXufim3svAXw0tdJeRbaIwfZ4ZO4GPm/E+tfO/iG4N94Ug8uVVtYUBghJ5BHqfXrzXVQw8sPDnfU6beyj5kt/FJqNmLprALKzBBd2TbXJXGSYz25yPxqfWNSjuvDEcV8LO9vQS1vIpMdxDIDj5hjp078g+9bPwyW21jw9Hewnyoo8FyGDGM9CD6mq2oPDF4tv4tYiLiS3V7FZEDFQeM57mroOUqjk1sRGV9Wc9ZTpf28ttcuqXMCI0wb5dwGMlQeTWr/AGQZjdXdliS0jmjtlAONwbJLgn0xyDWD4msje3CSRYSSJljl80HKY4B3euOMUWfiHWfD/wDxLdXsZLvRJpAyPGM7SRgN6H6+9VVp87vH7hOKezOl1dY7VA0DB4toCyKMb/X8KzLSBryRkgnWyj3ABz05PbHft+NUb67+y2tlEZQtu0jK0mc+VuOFGO3YfWu41Qr4Zk08iJIz4ct1srwKN3mqx3Bm9SeByKmNK0rBGLW7MjVdH1zSrS58rUJJbNAHBXa+8dwR/hisvVtV1G20ERT2qS/aNjBlfCnBOVIx/WreqeMV1Nr6VNsTswaJlOIjn+EjpVO8vTqr20suVhhbzFtjgjdjByOw+ldiajoatxW5iXuptNbOrb45JODljsGe2P8APSrFygkl0xJlCy27r5Tl8K+RjBHf1/Ol1COG7eR3C+VJnaF6deBU2vQEvpihMXNkQyzkZ3AjGPqM9eteXWl71kzkm03oV2ur9kuLhJUHly7fLAKhgepHsKdqWn2erXFpp8sqeXdxmZXkUlQy8Yz6n6VYihd9OMTsSU3NtB4bPY+lLdWKWmpaMLeUCXyWlXnJjcHhfrz/AI1NOyakUrJXSMe28NLo1rLdxTs8pDB4DggjsQev1Fa/huxe20CHeRFH55/cr8x+Y5JqjDqM93IbW5IYXDFCpTYVOexHNa2nfZ7bUJLWHzVQBQyhvM+YA4BPYYrqnUckynO+i3MX4h61e+H3tNOs4823nEtIoyCxPHbqeKg8Q6aZ9MtYt8tuIlWWYyvnexxgY6Aciu1vtWtLC20y0msGnn1EubWaRgQdvBIHtxXK/EC/fTLS4AClkiOUUYLEDjnqKpN8i1N2nY5+98UC88I3+kR/NPb5ddw+Y8etcf4fGsr4U1qfTECWbWr+aQ2QwYY5H8X611uoWEb2H9qxFLeWVPJKn+PI6gZ/CuN0bXoNBe5iuo3uQwYR28DlMemfX1xXoxpc1NqHUyvF9T3/AFX4n6NofwQ8LwbIJbi4sFeLT1Cv5bMgHmZxwQAM+nH4+WeHtbt9Y06e48StrOoyLGsdpFFLstN2ePMB5ccjGPTB615/f+ZbWloL6MwBmDK3QMM5wR6V3Hg/xRfa7eafol+6vZZaWNI/lA246fjioVKWFp3iVKVloddoGhRaVpaMHZp5Mu+eoyTx9B29qinQpKx2eaneMjqO9dPNHbWWmMGk+yW8j7WIXdtz05rltZL2UywySMD9xfm4/wD115zqOq3NnEnzFDVktHhS6tfNLvwI3Ugq3pk9veuK1c7tPuC3yspDHJ5PYjFdzf2RtbOa4lklljjXdtUHeHzwAR0rkfGdtDZlYYyxDIGG7ryM9fxrpw03OaRtBXerKvgjTX1PVlQKrxWqfaHVjgYzgfjXUah4bTwx4qaOZJXN5Gk1nbxLncD1JYcYHue+Kj+Eny22oRGITzXAyNnBCrzgnrjgmun1OO9jjh+zSlDsIKjnC56ZP51zYmpKrVlTvZG7tPQ3dO1i5tR/xLNhv7ZP3iMuAB/EMZ965O4D3+qqlwNhVt27oYz1/wA+1ZeniTRDdz3UxmluiSr4xlMYH16VoeA411+e4ur+RVigHCA/NJXNGkqMG09DNxSR1NmFurI+Vjag2l4+mcZ/+vUiqWtbaQIC0iDI/un/ABqK81SWCJ1toYfNyPKgcnmIZyfcjird9qIuvCNjfQRotzEpgZgfvHk8j8eDURTuQpamZdK97AJwx+fMcy9MgdD/APrrK1qZZtHs7FCVW0b92FOMDOfzzXR+FLqDWNPvLWNzIUgbORyGxliPpXESTDTbvyWHmsmVViM5HQGt3FuOvQ0ctDp9M8SOLWKWZ3CzSFNpY7A2Oy9s46DiulupVVVR5VCqoxGBjBPPSuOh0xRLF6AiUA+vfiule3NzayXhAKAn5vf+lcMrcyYo6rc39Q+J+rSXVrqcMqWF3pibI50AXqNpKj6H9MivWND+KetXF9p3huHxW8Vpc2n2p7kI8xJwMqqoc9TgfrivnrWrMvfW7WpWbzbdXW2fhExwWz1yTkn9Kk8L6l4z+HOtDVdKudKhvRiQLNKr/uhyQh52nrzg9ea9SindSgzVO3Q6zxJ44uv7ev8ATbiziLJII5b6bessZz02nofqD3qA3T3PmWySf6KR94jqeQCDWBf+L4fG3iDUfEs1mtkl83myQq+9PMHofc8455pb3VZYYI715lBuJPLFsoyI+MjPvXZiaiqS91kzd9iC5tGEc9tc+U10qlfNboMeg9TWXp90+k6uqsqyCSLaW3cIR0OPxqa8vZru6iJJxCmwdPm54yetR6rp7NqhnVgYjGFKocHP+HNebKbs4swm21ob9vezaVNdSW7hBPHtk3YKsvfg/SsfTdE0/WdDuQl7coL2YybnQFUwSDgnnnP0qW5/fQ2yumIwPkIbktjBz6fWr0ETFEjg8xQxwBx8nv6VnFyUdy1PRHc+Gr19LsdN07TbMGK2t/3d2ckSsOuTwRmsu90LQtQuJJdatHaeSV3dlmKksTyGUHAHocfnUGkeMrjwZNc2twiTW4QxCEvtELkjMn+96/X6VznjnWLabXUubNnluJ1Vccqrk/xZ9Mn+tQ1Ju1rHQpJx31N/x14M8PrBHp/hfVrqXS/K8+BNrIpn6FWVgOOBhgP514fqOryW0cGn3TsfKn/eRbRiPJ5IPc/0xW34kn8Q6NPFBO8kc8coJaIkNH7j3qH4haVp6+Io1huybcQqZbuRcF5SBngeprsozVuUybbXvI1/Emr6bob2FsqRzWyRq5Xd1LDP59K07HRdA8WeEJtei1r+yLQPsmGzfJA/VVPI69O3OPWuF1fwc+/zbJr3Uo4gqvPNCfkPHYZ4579s12Hwf+Gtx4x1bUNMvb4aLFiENI0JMV4M5CuDjgEDIqpctrmfM7rQfZatc6P8OY9FsZpvPvLnHnBNpEeciQH8Tx9K734f6yPDtjqthqN4+madFAY4pxIzB5+B5gB6Z549e2Kb470a+tfFeoW0dtFOlhGg22sZYSIqgbk6lV46dvwqDw5qWkT3QF7b+dbQDdPb3CYbb6gH/D+Vc1aCfvQR3LQ8v8ReD9G1DWLq80q/a/mlIIu5E8tGLdXVazLH4Xtpv+h3N7HpWlXUyyzXs0ih5AMhiBngdQD9a9BvfB2jeM9Z1a00vV9QgEV0ZLWe1jXyUtyASHJGd2ScdMYrA1/wnYWROkGCyupJUwNRvJmnkO09QOw5H44rrp4mpy2lPQ5pc8pXb0O50Fvh14E0e40jwYYtWur5fJu9bmCs4XB3DPc4OBn1NZXxH8faJdaHb+HtJglWGzI8u3SL903qzN3Pf8q5LQfAdj4UmN3ERdjaEZoY8rtb7zAdCRnqa6C9+B2qeLr+3OheJGtopmAWVYxhT1+bjPY/pWdqak6jdyFVk9Ec5ofi2XS9De2iuJ48y+d5PlkpERghg3rnnArtPE3xW1HxhpliJQtqnlCGabfu81gPvY7f/Wrk/F2iXXhJzoGo3X2qW04nmjXAYd9o9fbNcZoo+2XV2IJUgiR+Q7EtyO1KTclztmC5qb95nqd+I7DShOssd5bXBGLkD5iBx8pPYVoa1451bRdDsdOiTzrCNCHhOU5PUkdz6GvOZfE8ljosWmXM63Eu8tFbgf6tQe59elbut6jPc6Sup3V4l1AdkRRQAY/RSBzj0NZpfaOuD8zM0H7BeRzalPJH9sWcrHZyDJRQM5rtdK+JehR6DfaNqemNJFcx7ftESlizZOM46elcLoegWl34ijsbjUV0mG4DMl7JGXVh2Q9Pz/yKmp6bqPhfV9gaJ7dz8k4wQV9Pr2rlSjz87eqKlPli2hfGuq3XiDwta2Dr9tazOba7ODKYc/cY/wAXsa8XuLCUSOJ45AM5O4YNexajZ6hYGDULa3ae1PEoXt3z/OuC8aajLfXJaWIL5aFVI6sD0z9M17GAxMqs+VWscsK8qj1WhyGoOsTQMuT8pI9+aigAmUykrGf4gOc1BdXAaS3Lt90bSyemeoqw8X2feykmJuAf73vX1KVjVtLc0fD3hu78TXN1b2jh5LW3Nwyr94oDgsAfSqjaVLaSsS64zznqB3H1qTTNVvNKSa6spDFJPGYJHHBK91+lFu/2iNFlYPjuvXNZSu7k8ysams+NF1LTYbAwrEkMfloy9j649awgsNpEojjM1zuDbmOAPQVv3SQ/Z2jtLVvNjj3OWXOPeqEdkZFV2bDAA4HOc1yxhGEWkSmuXseq/A9H8R61NqupXe6HTl8mG37Bxyfw5FehaZYxal4xuJzIJZIR5p3N8u3vg15B4Ct7rSyyLuVJZBI207eR64r1CB08CxXkzsXkvU+RlJPJ7g/hXyOKoy9q7dSINR0Ry+o6xB4p8Y3U1+WEEVw4iDcnywOB+lcTq9x9qmmnYghmYIgHp0GPyp2uvLGJJV3+ZIS2FHC//XrAsEmmCu+7Yqkkk4wa9uhRUY6smfNe72OmsNZl1bw/FYSypb2lgWfkkZJ6D+Vc6dU/s/VYLgBYVjkDKw4/L9a7EfDDUk8L/wBt215Z6vphBZ/sgPmocZ2lecn8aw9U+HeuQWa3V9YNZ20mGhNww3P7gdhXYo0Und7myhJrTY3/AIiajNq76ZewSHfPAEk3MW5GAD7DA6VwGpr9iDrFcM7xHBYHg961l1JzZ/ZJkJMY/dv6fQ1yGopNKjr5vBOcj1q6NOK06Exvs0fUl14e1TSQ9nqYMUiA8FcCUZ4Yf1rnrfVrjTpke18xfKbO50OMg16p8dfEMOreFtIvYPL+2W1wpjmjcbniZgHRx3wCcH2rzTxF4ttZrGG0t7cLBMu2Rtm7LdznqBXzlChZu6PTm3J27D9cl1vxXs1y9lM4gOxZFAyjEfTjgVXsPEUenzI1w7bSQuUB3ZPcVT1LxMZtN+yWzm3T1XjkD0rEhlkuIEjOHkUcnua6atSdLSL0OWcHe8T1LS5NOvmIt50RWJAWXjOffpmsm/8AAdqJjO7PEwcsGjOVryi9vprJ4zH+7Rcs/PLNn9BXYeHvitd2cMayETRZw0bru3D/AD/Ouum+ePNF2ZmpSOj1fUEsrORYbiOe5Xb+8jJGQOx/Cuetrm9i1T7YsxaOVOMNxnvWtdeMNNv7xrm108xWzriS1ZgxU4xnP60ujjRJMRXonsiQSJYsP9Pl/Ksp1NGmawk07yRWg0iW/naGKMBpDnK9znjJ9ajvtNvNCuDDcxkuW2svpW7tgimEsbkKBtVumfeqmrXkd7JGpbzJe+Tkn3FeVGEZS909N0YSp86kWNHmaQpG7CLPCbugq5LeG3do2/1o4ZSagNzpv9ipC5kjvlYqVbv6EH+YrJluHYjo7kYr2KMpU9FoYwUWrMv6jNeWmz5Jo7W5+9gkJJ7Ed/8A61X9GdIJWc2kkrDDGOPqfz44rO0xL2+vYYrm5kktVBKoxJVPoK7/AEGGNpWh2gSYx6fjXuUHd817mag4s9J8J/FW91VtN0+68OX9lAuIxc+UQAM9T7Vz3xK8M/2N4rubmFR5M8hkLJ0D+v417GtzImiaeoUkG2TIY9flHIrmPEOmxavFJDMAobHTqp7GliqqhJM6aGkzzjS4gYC2ADjPTrWjbadPdWxCN5MAyeP4jVdtMnsfJhIJBlKue+3PH9K7pbUW2jhVQKoGN2O9buKqwsepyt+h5PcQmxuHRCdwODk5Nc/rF0qP5crHONwyTXsFhoVvfamrSxgtg4zXJ+JPhhczy3aJdF7YBmjLj5g2DgZr5/HUXRR4tfCyi7p6HzzdSsb2QhmG98LnjPPY1f0i1u7iVhLIsYjOBFI3U+orrvhzrem3+jX2j30KeYpdrW5Ax8ykgg5+n8qiutHivIUEwAZTnegwetfI4vE/V3yW3OGVoI2PC2uLo8ksFyBJbTQsrI65TOOOe3auH1HxpfmVN0kqJBIWs2Q8xAHpn8/61t3EZS1iViSe7njd6cdqybnSlmJ3LujYHIx3rPC4+V7S2M41Xex0nh/48eIYLqLzdQM0QUKYpxu46dDn/PSvUfD3iaPxjcefbafanUowEYXEnlgj2Pf6V8zanYnSJ1bI2AZDDt7H9K6Hwpr8jyeT5jxBlOJASOfrX0sHCsrndTrNNJn03rEGo6jYzQ39jDIXXYNj7lT+teF6zoGseE79rmzV7KQ5VzCchx2bHQH8PWvYII0tPCNtfw6jcxPHF88gfLD2OcgnvXAap4nvr6KZXfz7d1OTLzkY6/WuPmjTqWitTrruLWm553N411J7f+yNQitTZeb50EgQrJE564PTk9RTntfPVoXBimUZidhhSe9dXefDfW5/Dsmr2WnPNaRIGOwBmKdyoPU1m6/q9tPomiXMd4t4k7GEQMuJLd1GDkdR+NLFUbrntZnmqH8xi6U81ncxSwu0Lxt2OPyNd34b+KFjpuuS2XidZZNNuxsN6pxNCezEjr715vDfrLq6QF9qD7rHiu98A+HfDXj74kWfhzV7oxSGzklZ4yQdwIwMj8eO+a5MPOfPyvY1w7k58nQz/jt4lu/BHgvxN4P1G8i1HSvEFhv0u5BG2ZT91jnIyMduc818Zwh4LWKJsFkQKePQYr9KPFPwR8DavpH/AArjxpI7W217vw7rkb7ZbcHGVBz2IHHTHXHFfnz8S/A+o/C3x/qfhbUZ0vGtSJIbuMfLPEfuvx+vvX0uWVqak4J6s3qw5JXWxzpl37SxIApVnLsAOoPFNZwcYHHpTWXB+6Vz0x/OvpUZE7PsYgDG7uTnNOeT7uT2/WoCMn72e30p3JBB6g8Y5zSC1iXzUKNkkfTk0pk3IQuCQcZqPdldpHA9qRcqcg/gaBhIxIwCMDt0BNMGGA7dz70ZD7iSwOOBjNIg34yeR2NMB2OV6nPP40Dgg445yPWgsAynkj09KBJ84BHHpQFriKMHavy8544xT953E54bj60wMMnd1zjBpR1yeh6+1FwHKSPkA+bqPrTyh2cfdHU00A7gfxwKkRB0B78hqTBbCIAXK4LADjnFAUsehpQAHPsKeE5BBJ47jHNADSucEHBNOX5SjZ2kEZOOKaVbauAFwewpxUKQpOCeM0APAUM3QEnnHY0w8lSeMcYpVXOMHPvTt2Sd3U96TQ9x4AznGD14NPVSCCcYPrUYXGASPxpZMpzuOKLDJQAeScV0ngxdmrxsDlipXGcDOK5hdzY5GM9K6HwgwXWIlJOGzmsa2sGduF/ixZ31qCd69ARg4reu5DL8LvE1uyZja1BZCfukODux68eh/rWFZACdlIBBzXbfD60j1dNW0mc5jvbKaIgnCk7Dtz7ZAr5WpK2x9zyc9NnzlCuI1xg+nPUVIflxgcVHBE0ESwSZEsJMcgIxgqcGnkZIByfpX0tN80E0fn9WPLNocm1iwPPO7HoamX95kHrUI2IMqeT1x0qRWwwzkZ71s2ZJaEybt2CSRjqfWn4JfkHAxzUShlPAAz+NPDtk/wCFTdkqxOYudwAzTsDhiAQDgZPSmxFgg4PA5qWMc5IPHOT0FJPoaaCqVUcEn6c1NC6knnAqHjaCrhgD0Azj/wCvTiwKDOMnsRioauOLaaO+0PxBZWVuZGz56RbYxnADdjmsPTmNzqce8ZeSTOR3JrHjGwYz1ra8OEfb7VGYcyAZP6UsPQjGrzHo4jGzr01B7I+gvhjZfZ4mwvBfJ/Ksf9r3Mvib4eANzHpkrfhu6frXWeBYTCsSMPmDcj0rkf2tpfP8beDDjIXR2I/2TvwT+ldmYy9xI8SC984TT0aWziO05IyRirC4Yj2OCD1pNPVTaoSTwOPerUUYILLgnPU1820+bU9WKa0ZWniZkyqttyASD096v6nNFc3AliyiGKOPaRjlRgn8TUBh3Enpz09KVYtzHuQO54oU01y2DkTlcYUc8AZ4ztpUTew/h+vNP8suQDgD2pQBEQck+y84qVKz0RV+iOg8KoY5Jflyc849a6+IFgOMHPr0rlPCqKC+CVGdx7HNdbbKAMevpXX0VjO7TuVZ5JdKnMy/8e6guzL/AA+ua67w149srqxMouY2VFyXDZGfTPrVHSpBBqFhJtDp9ojDqwzuUsARg/WvbvF37NvgbWLu6e4097aduTLZyGLHGenTNevTlJUr30PosPnSpxVOqvmfMnjnx43ia4ktLGSSCEttyoyW9q9x+GOqX6eG9Ptb9hKYIlRHI+bHYH6VHa/Dfw18PNPmezs/Nlz5Sz3Lb3JPuau6OphVRkDseK68JTo4qlJOPzN8Vjo4pJQWh24beiMrBs1ZR/3fOTmsSyuPLYAjPr/WtiFhIOM/SvJxWWype9DVHgzp9USQAyA8kEHNErkKQCD70sWFZgp+bvzUc43LnuK8OUWtDL4XqKkjYGfzFMUgNntz0pVU4XP/ANamw4LMCPrx1qXFuwX7EM0qg4796z9RLSQdcKBV66jw/wAoG3FUL7Kw7SxI7VKVnqT1NH4aFjo+pyPuRhe4Ge4wcH8gK+cf+CkbqNF+HGRlhNcMeP8Acx/Wvov4fTH+xbwZ+ZroEZ7rg8/yr5x/4KSsBpXw3iORumnzn32V9I3+7hc82qveZ4loJ22NlIuWUxqee/HNazTQv98YOc9ciuF0vxtaWdnHbyo6so2BsZ4rRi8YabMPmZo89Pk/nXs817WPOS7nTNIj5CkhzgA57/0FeJa3uHifUBwo80gA9ffNenReJdNY8Tgg9SSBj+leZ62yyalLMrBwxJLDvWP/AC8TL6anpnw7jB8OxhpU3LK3UH8sf561u6ldyLZXeGGfLOCBjnFch4IvY10NE8zbIJT/ABdM+3rwK6PUCTaybeUdSATznsPz6V6UJ801cwmm46H218NJlHgPw0vQrYRrg+w//XXoFniYc85GK8utdXi0nT9ItI1EQhsoU2Hr90E/zqHxt8f/AA/8K9IW71SVpblxi3tEUs0h9fpW1WtBXdzx/ZybPTfEl5Bo2lS3l7MltaRrueV+AAP/ANVfnf8AtCfHJ/ibrcun6e7r4ftJDjni5PsPT3qn8af2kfFXxjkktbq4OnaED8mn27kE+m8j+VeSBuVAA4HArx5SlUld7Hp0qHLrLc+gfg873nh6CKUhC4Y+URlVGew9cYrpfEegeQrMsKpH1zFnA/D1rmfgj82mwlRuAi3k/U17CbdLqPDgN6ZOK8bF4mdKr7h95gcNTr0EqiPFntHgkZw5Zc4+U9D614l4qy/irUu6Fgcj+L/OK+vdR8GW1zJvRSjnug9O9eZ+N/hFFdzvdBAJ2zuliXbx7jpVU8xUmvaGFfJ1vRZyfw1aS38NwoWGQ7HGc5/D06V106SSwwu4yWPVFwKoeEvDE1npX2eCRbh48kgdSM9cetabl7dRESUcD5kPpXv+1jNJxZ8tVoyoTs1qU2XBGVwmO1eQfEAr/wAJjfbVIJwck5zxXsUt4Ztu8Ky9Nu3tXjXjpceL73BLLxjisZ7oWvUwh8xPHAqWyTc4U4+Y8c5psnyA4zg020JWRXC5IZSVHXr61V3YI3uj3G3w9vGRnGxevrjmngbTtznvUltGPsMJIPEa8Y68U4x7SMgjjGDzivlK3xs96OqsMWDBzjv1J4pzcIeORU8EZUEkcE4z6Co5FDxsPudgTWF9NityJ4znAH/6qQrtwCMnHX0qbYrKquuVPAxwak2IkYwr4HHJzRF6EMrFdq5J57FaryjDgMOf0q/sBXJGCMYz2qKZByQCe2DWtnYcdSiq7M8A8c9qaUOMgkjpkirZiDDHTHbNNZT+B7jvRHzKj5lV0YjAHbk+9Iq7iFIyT36Yq3tA+U5xjsKj8rqQQPqKu+pV0Viu/Ixls5LGkxnC5yB6VZCnoT3pVQbCvG3PGKLohd7FRUO7BGMc5o2Lt3Y5J4qd1G7r7UCMEbSMYB6U1Ier9CuE9ATxwelCxbAQ3zf7pxUpi2AZOMGneXlj2J5wP8Kq6RL12KjIFUAZOO5p20cdwOgzU8ihuemO1NVfl9eODUaXGtdxjYDAD061DsBYADac5OepFWjEM8k/QDrRgFcKCAOhNJa7kNMgdQfujH+FRsWwoBPB4/rVho1bPBypwT/e96Zs+76ZOa0Wmtio2ehEV2MDiui+HsAlh1RtwLLcYx07A1hbcgnAHpXU/DaPdDrIVdpNyrc+m0A4H4VXRhaz0OxsrXGCcAelb9vB/oU3TaB371n2cBOCeTjvW0IiumzjBHyk4rKmncctEfUKt5kFmTkf6PFn3+QVKMjG3GB+lVkO6ysGB+9awsfrsHFWVO5PrWVZWdkZJkDNlsE8fTFT6aqNqMSkArJlCPqDmq8w3SDBwOnPpVjSSE1GAng+YBXOlfc0bTR+Rfie1GneMvFNsjNIsGqXEYLsST82ck9zzWQwZs5yR6eldL8RIzF8TvHKMpiZNbuR5Z6jkcVzRXABwRn8a+pwulGLZ5FXSY0kqwyeaV3YFjuGT2FGfXpnvSSINvGTjvXYmmrmfMxqvuOG/KnCUsw5IGfypp+YN0O40iodpIGNvT3pJ30sLYsi7cBtrnPTdT/7WuI1BWRtw9DVMgtkdMDqKCvy+nHWpa8ir21Rq/29cIu0OWz68c/Wpk8Rz7cNtJJ6HmsPaTHg49/ejBQccD0FL2cXq0Nzd9DoYfFRc4aPB9ulWIvFUZ5eM5HbFcoGIzggHNLGXK9sjrWTowGqkkdiniO1fO9ioHXjoasRa5bFQTIE/lXD7tp9B0LU+zv4/MWW3limaJg20MD05wazlh6dh+1kju4dTt5xlZVZT0KtxWlo9s2uajDYWe2a5l6JngDuT7V0mjeCfDXxO8ORahp9sujaohMMssSBQJBnhh9Qaq/s/aJeaB8atf03VYQt1baBcPE3XcQy4dffH9a8h4ilaUY/Eu5k8Xvbcd448E3ngQaJLdzw3Vpq0crQTxKVw6NhkIP6H+VVPDnhi78UT3AtlAgt4zJPO33EA/r/AJ712X7TNvdXXw6+Hk9iWlu4NUmtDEONxkUEE/iK29c8HzeG/gg3h/Sr5bfXLlllu55ANoXqwJ/GsI4lezUm0m+hpHE+7qeNSYikkRHLBSRkdDUZBJ9/SszQrfVNc1KSysQt09sG82dRiMKo6111n4VvZvBkuvzALGWIiU8E9cE+g4zXpSUYRTlJam3t4bNh4e8NR6+WT+1rTTplOFW6BO8eox+Va+ofC/VLazE1re2GokHlFcxnA9jnP0ry/wD4S1ImXeG8wjIjRCzMO5wBnFe4fBP4g2PiPQv+EZ8U2DtFAm7TdZRCs6LkgK4OCcEdfQmvNxv1jDx9pTd0Z1JyS5ovQp3lj4k+GVrp1xrdtC2k3g2+daXAnWIk4G4/kcYp7LcaXO2v+HXVpCA9xZj7k69yB64/lXaeIfDk2m6FcXUjJqOgKV81o2yU3Havy98kjt+Vc5F4c/4R10W0kdUdseTIMbPbFfPQxDrPnSszglU5veW5reG/FsGoXJ1a3Zlknha3lUHB2t1Vh9QDUet2lvqCxQSRrNF5wcDpuwMDnrj2rAWyfSviPNAkYTTp7XYIwcYlBOSfUnNas8zQQLNKQFtzv3Z6g9K7IyqRfumEotu6NTxBaWuq6Jaacji109My3zpyHx0X2H/189a4jWvH1vY2htNBt4ooSPLN2EBLewNVdO8YyT+JlikYDTrhTb+W5HUkbST09f0rvtB8G6KbPxPo1/dhYtUHnwoIQBbzhAAyNnGSRmtYKcZ3rs6o/urc54XNIXdpXOSeST1981EsyzLuQqynuOa9M+G3gprO71KbWYku2tJxBbpj7+FB3Ee+ayvjM1jJ4vs/7PhS2dLILdIgAHmBjjGPYgfhXqxxtPnVKKO2FfnaikcQNpBx1oZgqkbj/wDXpoyo5wAemTipYYlmnUM4jj3AMx/hFd97K7Oh3JrW6mtWjkglaCRR99B1NdPZeNnsI0lv4mMT5H2jYwUk9eemfatrTfg7Brelpe6T4pjkjbhDdWbKrnJBAORjp1PqKboy+IfhbfSWus6KNT8OXDfvEQiVUB6uO496w+u00+VPU55VYLbc0tHv4NflhjsZVuZXGTGOCPr7e9bttpNzPaXU1ttma1YrPEv3k/zmtCz0fRvCkDat4ct44vtym4WfbktnOB/Pj1rFk8WTWjNIzvFMx3O8Z25PpXC8ylzPlRxVMW4PYZ5Ucq20skBQyLvimwVLL2Kvwccdj2r0bwN8fvGHgsi3FyniDSwcNBfMTJH/ALr469ufauU0LVJNesr6DUlM0G9Tbyk/PE3fB9Parz6iNKudaik8uN2QG3mKDg8Djp710wzOO0lqV9ajKN2j6b8E/tEeF/GMiQNcHSNQYhfst78u7P8Adboea9J/d3CDO1l7OOQfxr4RXTorjQPLWCN1hQFHkIDAjvnufXvXY/D/AMfav4asLPVNL1WVbZpBFNYXJEkKt6bW5AJzyDXX9dpNXZpGrG3Mj6e8c2Jh+H3i6aNsBdHu/rnymr4I+DXg/TfFdhdNqrSLJYLBJaCNsFieScd8Efzr6l1v48HVdK1TSLyyVWvrd7SaO0jLkFhhl9F4PU8VxS6F4W8L6U17aaLFaX0VvtB+1neAAcKVBxnp29TzmvExmZU6cWqEXd9SnWbje57brPiRbnS7fUIyoN5GHDE45UYx+n61zFt40u5rklijIox5aA9eOa5vVdNNtDo1nFqbSWdxCl2s6nhFlI3pjO3cMH0561vnw+NPt/JtZHls45GbziQzsB0Dd/0r5evWxDalJ2JVWcmjpxrrJFHGR59243eWvFakRLxqXG0kZIBziuZuZrXwxoVrcxsJJryTKznnIHoP0FOn1y4tnshMUVncGRVPCqRwCfXoa2p43l31O2FXl3N/B5I6+9OVSTn7wNY0esxazqk1nZSZjhGN/wDE5Pf6CsOD4iDRdZTQ/ENuNOu3OILpc+TcDPGCTwe3/wCuvTp1lJc1rI6VWW53BQMMgfN6UwKNxI4IGSO9Zdj4t03VtXl0yGfbqMZAa3lQq5HqDyCPxrn/ABt8TF8L6jFp9jALnUNwR0bkBj0Hfk8V0JuWxTrQte53SOXDYzgDn6UuEK5zn6V8mfED4p6rB40uL2S5ks7vS5PLNpAxCI6j5gR3J6V7Pe/FqLw94C8P63dmK71LV7YXENnDwMEcZ6+oJP1rTlkc8MTCT0PR3mjiA3uFGcfM2KRlUsSK8/8ACnid/jL4H1MvZiyv4ZSipbbmXcqkhkb17fXHrVTw34+u18N3YkVJdQs1Lo8gJDhfvKR/XjpUzvT+NaGjxEVqz0nyyqkjqfeo3YgcgECsL4Z+NYviN50EYhtr+OETFMkq6ZwWUdfYiu5/sJgmHkVvdFx+ldtGhUqx5o7D9vBrQwljZsHjFNkCgjLAc9M4xXRRaFGM5V5ucdM4Jqtq1/pvhaWyhv5o7OW7LCAPgbiuM57Acjk13RwVleUiJYiHQx47Q3DFVikdwM4EZxj69KzL3VtPsrgW1xqVpBdEErA8o3nHXI6AfUisv4rfEvTbXSrfS9N8T6dpEk5P229edGMMfYKAfmJ54rxGHUPhbbmee91rX/F88Z/eTW0XlwtxkjJwf1qamHhBaHO8TJk3jH4x6rrJeGwmNhaqShaA4J59fw9684ufEV7M/wA2s6jJIfurC7F/x2jNXfih4/8ACN1aWFho/g648LSqRMl88xb7THkjaSTzznGCeRWZp37RPiLw3py2PhqHTtJhA2tKtqGeT3JOfftXn/UeafM5aHM4Vakr30OjtfiDqs2hXGja5Fea3pMqZWa4jIntmA4dWIBOO49KztG06/1C8s7WzeMfbx5YuJ22Rsg5yT6cVxWs/FHxb41kH9oXsmoEHcF2Bdh9toA6Vq6LHqeo6dt1y9EllGB9mRJA6rxypHb/ACKVanTpat3sYVabi05yPRNK8I+EpNMe817x5Bo80c8kJs7eIOSFJAcHrg49OlQX+kaBBpV3qPhnxHd675J2ZYGJQ/YgDBx65Fco2iWt1M0vm2u0xAK7Eb1bPCk1N4Y0qbw/q73qI0enXalZgq/Jvwdp+uf5UoV6NvdjYxlOKWisej+FvjLrtzYReHjatdanOpjivgwLQjofl6/j9a5fT/idqmhapcaV4S0iLU50bFxfXY4LDkkk9e5NM8ORf2MuqXv2lUvnQpbMSAUyeWz9Ko3dydOksvsMavBE6TzFeBJhsspPXBHv3qZYydvcV2RGtb4jsrnxh4wuh+/1loWaISeVpqBEH865TVdf1+/CunijVIRGf30bT5BOc4AxkdqXxF41Or6k17YWcdhB1W0R8hR3Axx2q34xj07ULMatp8bWkUyIkzOQQj9xjtnJwa814zFylpL8AdaT6iWN5JcaT9nadpp8mSIuct+JpYdXLTtKeLkwiEyqcHZn7ufSsWK4FqYI4iV2gbWPYj37U2KG/wBPew1CVY1s7zzAis/7wFThjtx06YNckVVqScnIwU23c3Yr9Rc5CO4dGiby13SHIIAHqc9K80i8HT7Z7/xNeT2VushBjdyjH0B7/hXWR3raddov28W0oPmQtAcSITnHJzls89Knn16wuUk/tMG4Qlt6zLncfXB6mt4VKlK/Ii4V5U9jxbV30+O+8vR1kjg4LNLIXLn1GegqnfyjzGC8qTx9K9ksNO03XpS8+g2UsG0rCskY3j0O8c1xHxK8M2Phw209ndLLM77LmzSNtsGfusGI9sY9xX0GGxMZpRb18z06OKhP3epx9rO0F5C6hWCuCw6Zp2oRG3vriNTykjDn61V+UlSecEH61d1cbr4yE4MoDnHOCRzXpxPQVlqymSRxk01ixXoCc8ZpNzYL8qVPGDj8aMsRuDZ4ovqVdND3mZsKxzjoM9KYpGSeQD2phznB57Uc4I4FLmfUjQikuVFwqHPIJrY07yxB9kbKQSchvU54rDuLXzHVlJXHr+tdRoFsJrchy2/Hyke39K0j72xlJNu5u6db8I2AwBAxXaaLbrC6ErtA64PQVzmlRMVQNzjHOMc112nxBUJI28citY7Bfoed/wDCB3V94wlslBSy87zpb2Q/KseckZ9ao/ELW7c6hMlpGBYWzCKAgklueSR9a674jzXUOl2GzMVrvcMyPgk8dvxHWvNdS8O3Gsack0ZK+ZIIlOc4BPJqdL3Zx1HrZCWFimpxyxLK1tI8RlilB5BHXrXTy+O4oPDOlaRpunwQXMTI91d4+a4cDqOeBkZx7mqviXWNK8OTRafbWpuXtrcI7FsHeR1/nx6VxlrrGb1CUVEDE7s8+3FRJOSvYzamjure8ur7UNRkukQXFw675OwPf5eg6VpeNr/UfD+jaX4d82EQapPHdm6sHLPKin/Vsey9z+Xauc0y+jvJiIJC8hbA3DgDnLZreuZbbVpLazTBktW3RseBjBz715i5/aWa0MYSlz6ns3gP4p2ei/BPxZ4N8xHvrqBhpkcaAA4JJ3HHUkjk+lcDoPiLXfDf2eex1jU9Jk2hzHDMVUtjkkHgjNecWOrDSYzAdjMLgul3uO73XHpzXSzeLZoPtFpqaeaDtaKbdnAI+Ug+navRVSVP0O3W9z27w3+1P480Zx/aDad4giA24uofKcD2K9/c16T4e/a/8OXhVda0TUtHc4BeACeIepLcYHtzXyTHqcchADjd7mpvtILMVOfpWyndG7irLQ/QHQ/it4J8VLu03xLp9wxONlw/kn8A+Ca6CbSIbgBxCG7h4/8AEV+b8wguCrPEpdQRvC/N+db3h/x74j8KFRoniDULLaciLzy8R/3lNU+V7i5XHVM+57zQdrHymyM5wRisi50qZAcoy8cMBkV4L4f/AGtfFFkQniDTLHWoAPmltiYbgn1H8PH0r1Hw3+014E8QNFDdXd1oU7D7mpwERs3oGGR+Nc1TDUZbqxSq1I7o15ITsfdzt7iqEseDkHHoa7q3j0vxFAZrGe01KLj97ayrJj06Gs+98MwKWCSMpHQP1FcM8A94O5qsRGW5wdzbqUJAAJ5PFZV1a9+qnnjmux1DQZ4DkgvHnnaO1c9dWjIWVeOeR6VxSw84PVHUpKSsmc5PCFfnBPaqxhG3ABB7jH6Vrzwc8dfXHeqdxFly3CjgH3qFfZhYqbljXc7BFzyXOAPxrn9U+KujaXaanapLK2opERbsgGzeeASfbNZvxpku9N8D/wBp2al5YJhG8anO6JgQxx3xxXlPjjQLTw18PfB2s6feSX19rG43Vq4X90Bk7xjnHQc+lddGjGbTkzmq1JxVkTeANYEnxti1LxXfrJp13pM0OoT3KjbKAAE/3iM8d8V0ev8Awk+G+q6BrN14O8Tvc6nbwtdm38wmNI1UsUKnPOAehGMdK808PWFz45uRoViguNVeGSSGFThmCDLDPrWh8EPDUniX4pWnh+a0MunTxSx6lCcrhVBA3Edt2Pyruqe4782iOSMpTVmjgoMz2sU0aFSyBsP2yOldRptpqcc2mPdWkn2WXaoJIOYycb8dTgjv6Gvf9U/Ze+H/AIVtZX1zxtd6VNOxFrmRY0hz0XZg7gOgyegrxXXPCJ0LxpJoOmeKv+Esf7OXiuxDsCqOqbQSMDH9McEVM6lOrCyB0ktWfR3w8s49MW3trXU53ukkaHUIpSzIeflZQeVyO1epaPqEeoPKs1pJZTRHiKQZJHTOR1rwOPxbc+JPE2l6pp072vih4EhnVxiObbgbSOAeMdP1r6I8NSXd/psEmo26wX6gLIE5Q8DkV89H3ZtJ6HRS7I01iwv8qUovYc+1WTFhSfQUgg2noPcGu5M6rFUxccZHuKiaDAAwevUVomP5SBxx+dNMeCOv5VV2KxlyW+MHgYOaryWwcHChiB0PNbhtlbOR1/SoXgA4HH171qrMexzslnMCQu1fQjqBUZsCyFBjB/Otua3w3fHpVZwVKgKTz1FK3YTSRRsbQIoVgDgYqxJB8p4247dadDG6TRDHDEg/7NWLhNqsvBLKQPxFKKdxPY8d+JtuI/GWnSBtsYjPzdMZIwv5129jB5yGOQnLxcnpyK5Dx7ZzrLoSy5aZJSkjuc7x1PHpwK7nw0Rc2hmJy2MDPXHp+lKavJMuT0Rzuv6Xd3OoWw8ovCqFSc/KPY/571saPa7bq/hHBjijyv0zzXStbliimMCNud3c1l2dtu13Xww2hLaOUD2y3Ip8t9Rb2KMFs1xPKRI3lgjpg4PpUd7ayKGz8wPTj+tR6PHcfbZZYEJV8FiVOMfWulkhRiyFTvC7ttcqlzXLa5djz3ULLcWVlAPv3Bqsmi+VhjnJOeR0+ldTqumM85cqMMueB09KjVFurMM/+sQ7R6muKd72OiMtNDIt9MXq4yPWrSaWAvTmuitdG/dKpG5cYrR/skCP7o/GtY0m1dkykuhxD6cMA8ZPGDTG0vOcqOtdj/Zy44Xn6VG+mKQT+tUqbRPOtjlTpe5Tn5iOOTVCfRgS2F5HNdr9hC4/UGmSaapGRwTVdCVKx55LpGOCm4HrVf8AsZSOn0rvJtLBJAA/Gqj6OEGMEdyKzd0ro0vfY4aXR1H8IB9arSaRk8qfrXcvpYJOUJx36/pVaTTQF+6fvYBqFJoUVY4aXRTjheneqzaQ3J79dorvJdKYdcnPHPb0qBtODdtx9h0p8z7DepwLaRk5Me01XuNHVxgp1H51376Wp4K5HcGoZNLU5wntVXS6itc84n0VTldhzj04qsdA7bePSvSDpQDnK8Z6HmoJNFGCdma0U+zErI85l8OZHI+mKrN4fYOxweO/SvT10VXH09qr3Ghbdw289CD61SeupDir6nl02g+i5btVafRmVSvT8OteotoWzAI9zx0qg2gLM28r6gZPUfSnzPoiWjzF9LbGNpIFV3sH38fKeuBXp82gqE4QAc845/KqNx4cHXZgemK1jPTUGlsed+RcISFYqRwG65qb7RdW42K5zj7wOc12cmggPkrnPTAqlL4fAYAJsBPStYStqRyGDH4hu4T/ALXQkipk8WPgeYp2D1NXpfDxOcrnHaqo8LPcSLCIy28gEAdBnk1M67WtyXC2p1nhjxHIy+cLdJY+I1DnGA3VgK6i91EafBcWCPlJo2lj5IzzyV/XipdG8N2Gg200M7Ibhoyi7uNjEfKcnjOe1clc3xupUtWQtLGdyk8YOMMuP5EVwKt7WXM0cPNzSsiey8batpbLHba7fWYVNgjSTaAPQjGD+Oa6Ow+M/iuC4jkl1+K8RPuRXVqrhf8AP0ryfW0EzxSxj5wCruDnI7VkJLc27oy5dD1Unhh6V6KlFq9jrirxue+r8Xr+4a1F7p8FyqXBnZ43MZzgjjggfQDpWn4/+I0finTbAWdrLp81q6y/f38dxnHTk8YrxvRJf7Rt7d5Z/skU8jo0gG4x4GcBeuT27Vu3l4dDuIrG4hkkvDCAqlgAgzzv965ZSU5aHNN3dj0i78UQWGjxG3nU6lOfMZmH+rQjoMfXpXIaLeW95cppkisJb+cRriQKmCfm3E9B0NYuo6rLdvZSSBWBjMcMmcZUHnHryMVXvJk82UMGMOVIYDv0xx71pFvksiE2z6NtEeC40priBWs5phowjk5BGzapx6cDB6dSK3dUEei2HhvR5PLkt9OhaO4WQZBJ3cHH4fj9K+cdPkudLE0Avp4ZbQrcpJHMcQk8/KpyN3C/lWmdb1fWmtmN9cJLfI0iXzSgZweXVQAPX261nDd9S+ax6To/iO48Oa9qdpIlxqemLEZoCvLxEjqjfxBRnK5zWxo/iqyv/DQmk1HS454t37pZQrSf3SB1APTkdTXiFv441jw3utiDelZftENzO3EoH3tox3pP+FhW9pqTarp+nxNE8ebmzZflcE85H4/yrqUdLlqVuh6P8S9C0/SG0DxDY30dlYatqlhBq9hHIrjer7lmXaSM4DAjpya7KfU20H9o3xNpcwFtpXiC0SVHI2q8kMKk89B0fP1rwr4xeJ/C198HbzUbeSW0v4bq3e3WPgxOZFypUdgBkN9RXY/EHxBoY0Hw9rFvqF5qWpaZdiS7ln+YywsPnx+A+v5V2e15qdpD50eu6l4rjjurm0VklSS1WUbI/Mxk4XnoAexryy41WexlvfKjRHF15dxE4yAWwBjrg4I4rsrzV9M8S2D6pYTwr/a0SWwhLZCIo+VH9uAQelcFoIQeG7nT9UdU1KC7Mckhbhv7nP4d/WuGc3KKcUJu5dtrZYL2eFSUZvnYEcj1q7Z3888oF9L8iHy1eNAPl7E+vPrVTV9chl8yRQxvIVWMF1wCMAEH+hqp/wAJPZy2/lmFraIEoHHzlcDr9ahSSfMyHaOpl+NdQt4Yb3VNVuVkS2i/cwH7qNjBIX1P/wBavNZLy8ttPtbrU5tk12oaOE9VQngY6V3Xi/w9ba3othJJOLiC7cksFIYbeSP5Zryr4mSy3/iGS8j+a0iRYIYUzx0AH8q7m41I6EyfMjViR18QXr+dKxlRREGUbyR7+39a6Xwhon2/xRp9zIyQWskv2V4mX7rgZ3H6/l6VxsD30FiXMjQ6jAm2IquSFI5/HHFanh1orS9tonvZHnyrSTzLkJn0x1Y15lVcqv1OVNw0PdX0yTS/Ej6ssUUiyMUmhA+RweGK9hXX+C9EtMXDWrCLTncSSgH5YmXJDj09DXmmiahd6XoMi3Ze803zlYFjtKNnjaTz9RXPfED4hwPLJocDXVmVDSqIukq+5HWuGHvSTkaqolqy98VPH9541a4trhYVsI7gRwiPAZlU8Pn046VwGsTCzsLJSFhtGlETMBkquOuPrjrV+2mGr6dCSghiKnCyHsB3zWRrFzHe6O9uHDvcJ+5AGfm7DPrWvtpTlbojnlOUndnRfBTT5rDUfGujaiNtrJH9ptecK7gcceh5z/k1U1LxDba3Nd6lLHJNcMkKW5JIaIp1B/DIHbBqr4J1aTRNClupS0uozbrOSNm+dAFwQc84GaYbaOa80+0tiA9y6W8Yf+KQ9iR0HbJrek1G7saxknoM8U6na/2VIIDcOtxKkTiaPafmODz0OP8ACuwOjWtzrCWVxqTm30rEczxxvGs8XXYQfvAEDBrAisPOtrnRLkiOTStR814WOWMm0g4PoMDP4U7xP4khXTINPtp3SaUrFO7qQA+e2fUfWnBXbZokkUNZurG9u722tEjtIi5eFEG1FwcgEepP86oNf6zdw3gukmgvbqAYLZHm4YYOfTj3pVshfeMbHTJI2ghuJYY3b0yOWz046nJrpPE0S2fiRoS+5rWALgNlQF4BB/DpQm+Z2IV7amHIHsdIZnhOyQhpSq52t2I9KratLJbqWwxtZkBguBxscDoTUNjqd2bq8jsm3yOROUHIC9wR+FU9Y8Sf2npDWLWq27vINqgnajgjLZ7ZAxUuPM/eZjo3dnYWt/E+m213IimO3QfJFwCx4yB655OKj1Bh9t8uYquGCgDgjjvXNaPrjWd35N3iWzPCxj5SrD/Oa6OZLa8WG4eVDcSrlwzZVcdMH1PFcTXK7FKN3oVNsqXDmLd5SAK4znb6ZP4fpVx57eT4Y6/q+A+oWV3GtvkgFo24Yqfr3+vWsIvbR2J1kXIffI1pNaPwyMPunP41S1SeQaKbQHEDkMY1GQDnqPetYRs7s0jpsQ2U8WoXrtBkJAguVlZ8tycYHqee1b0TCyW5uIZo5ZY3jd1zyx7Icc965+/trGz1ZpdKLC3MSFMnPUfMD7571Dbay/h/UFv41JSOQO8bDcHYcg57ClKPNK8TFPW505vNX8W+O/DN5DaFl0uSRLKxX7zB1+YNxwAc89af8QPDGpaLr0v9swbtPg0+TUblopMLgH5Y8kZPI5AH869B+Huq2fw0v9L8VX8n9sf8JBYC+aGOLDQBv4BzjK98Vz3xa8Wvc/B/Wr25eOfWPEc8UES5DGG1LYwPbjn3+lethYKbtPY7YqNrs8l8L6hBdeHLJLi6jkvb8C5NpG2fsynoCfXnpXnHidpLTXnBBUwtuU/1rWt9Mvmd49JRPOjAaRzwoAHAJ9fasXXl1G7vEa+DNMw2h3GMjH8uK9OMIwqNRehy8t5N20Ni41uPxXoe69UGW2/5bIMDHv8AlXVeELVtOOheKiD5P2kxRbgdixkcNnvkj04ry60u4dLt76GWUrEExJtGep7CvZvGtrJpfw903SrJWkjsIYpdo/gY/MBn12/1rzsTUcGodGTG6lyvY67XLyUaZJP5kM9nfMUWRRtUOTwv+HFQLpJ1UwS3ds0Pkt5XmyZDY+h6+1c54qa2m0uxtLG5do7eKBzGvA83jcwyTzk4/wAK05/HcV5qGpRXtotta2Q8nerkjzyvyqx/hJ9PauGrB29xDklE2fEbLYaAskeHVLpIZwOSN3TivKPGb/apGZOC8gQDOT9a6rw/NqGrRX0FxGyyCQRhXydpU8HPr25rkfGenSaZqgQqVkWbeyA8qQc11YBWm9CqUU2zpPhgq6bNqdrJvTUkYIo5BDDHIPbjqK7y/uV1a9e30yPfCkIkuiRgZ6HGe2c8e2a8k8M63qFr4nkv4ori5uJZNpkt1GF4GM+nrXo/27xg7S3UUdjpKT4iluWG9myeMcDB56eprmxNK1XmT3NUncwvGcsdzp9utv8APEsiw5GdwBOSCfbmorWNNA1Vo4D5lhgJuAO7d3yvpz+lamneFZb6MW95q1xbzWE3yyxQr5bMeQdx5JJ+tVjpk/8Aa+oT3GoXCmJvN84BQSO/GMCsl7/uXE46aC+LxPaQkT5ZsKY7hWP3D0FaHhXzrC2tLeWNobeVzGJd29H4GD+veslU1bxNFc3dvdRxQEhVWY4dgvIIGORW34e0ybxBZie5vTKrMQYFIi8twOvHTP5UQi1o3sYrW12UvB+ty6dqd9AYoNqTOqqy/fB9x/OkljS78TRwyQkpJ8pbPUZ/kKzNZtm8PamYwkio7EupbBBxz+NTWkcoaC2dZE2tubLZIVh1z61rVXLG4n7j8jsryRLa4ngQj5T1HNWtOvV/sdrV1kNu67CynBLev51k6ORaaxAZw09iTtO7rg8Z9/0p9xPHYS6npxLfaFLrAQcEehrwnHm6CT1TOojtNEm8P2Wq3l3PGgzFJJ5eSzqeQB1A9O1cja3mj694juYbmx+z6fLEPsxbG5sE/NwOrf4VauI7jU/h/o+gWshhubeNjPL1JkZsk/liqGo6atnq+lsDI88SJbgj5U4HJ578V1UKjp+p1Semhent7HRbCZ7bTJNOhQF/shlMrM2T8w9PcetX/EGnNY6dYXS6rDLZspf7PHGQ7uwACE9OP8+2Vq0s8UaFLW5YTEh2AzCMdQT6mr72zx2fh23klYRXJN3bF2DbHRwfLPvwMcfWtnzSlzsxexl6XbyGyG9JoJFkI3z5DEZ4GP5GtyGSxsxd204CXaoHSR2zkEcD680/VdafXPs7srwqruXEmDznjFYmrWWoXl1GtuitPKAspc/cA6YH07Vle8rEJ22LVxIEgsIAcSSREoc9CD90nuas6LPPHdFLiSKCNhlGkfH1wPWr194WNh5KxsdTaICXZIOFOORkdOCeRWB4rTS2ura5K+XFC6/uFctgcfKSevP8q1UE9mWoc2p0l7pdlqEnieC4dZLi+iAhIAJDE/MwXoPx49qx/EVxeaxLpWm3lsYba2tFtA5XG8qPlJPrx+lR3viHUbfXbHUkcLbpH5SxpEP9SPU9W6d6ueLLWXVLtdV0+dLq1Rlm2xt27nnn19KuEOV6PU3UehV8Baa/ifSdUMpkWbTJfJ/0g7vNTGTj17YrI8QeC7a+uLO7tlmuoZ0DFW3BRJnAHHQfjXpXw71DRLXw7rNs0c95fzTfaP3LBUh4AG5j7YyMHvS+BtFTXvDHiS8fxPPaaPb3y2z2NkVL72wVfJ6KCRn2FC5oJykrG/IlHQx47vUfhH4QXTILsXHii7Rt/wDF5MbHIQj+JsHv0AHep/C/ikaL8P7GHWrKc+J5r8Si78s7BDuzgAHg9uRXTz/CHS/CF8L+31ybxNqICu8dyvzRxH+NG/iPqOtdx4k8W22lfDddPWaKDPz/AGgRguxPbd+OPyqXVjKKQ400cFa6avjTxfqGoXXiu60YsN6eYiozJngAgDnPG3HIrJ8R+Fbjaragbe4slb9zfuxQynPQgfofwr03T9M0XxRoyXOu6Fc6DcwRBWuZIisF0eNpRvU8ZArH0/xDa+GmisdRibVoo3Lx2koBXbjAXcfzrK84xduo7Re5meDvDmsyeGLy2aS10jR4sSskKAvOc4XJxuI56Zqvb2WieCVFxrczzReZuFhHCEYnt1GefqOtdNrHxvj8J6hHeQ6I2mxzcxi4AO846xc8D/61eTWL6p4/1y98UXCGS2t5t/lbgDnscEdBXNKm4q/NqccmlojcvPBVxr099qUDT22kzkyx2kwCzFc5ICjPAHArL8IG21jxDq9pFrtzpunfZS8ewjc6gfNwcgkEU+28X30+pXUdy1xdW7jf9ojUgQkdPmHAHbFR6BZaNdXyxyg2RbdHLdQ8As3XjtnpzXTFSXxGignqcv4o0K00+xRlabULe5O5b5yTJ1P3q4HStBEOqX9sLd5pQ25ZQpGFx698c17Z4jsYtB0a40wy7YHINtuOMDHX0JPXIrxJ/Fev2st9GJA1sv7tpGByEzzt/wAK61SklaBFWF0WdP06G4guoLjygrgTC9YjJHYL3x7Vykyi0e4QSShWOG6nge1b3iWSLUvCTyaYzTyxEN5jfLsPfp0Hp+NY2qzQWssIty05ijDyuT/ERz+ArSnGxileNja0fW59Mmt5bqxbWrCH5pLLbzIuCME9cdyBXRxalpU1jYyTzJ9h1JS8AQf8e7f88mGT05wfbtWV8O9SbUNbUW81qZBHu3zyrGkgyAR83B6/rW545+DkOtakk2izJazzAyFYiCu4dQPfOen9a4JKlKpy1NGTHlmnHqc/4g0u4sCnkalLa25bKSoA0Z9jnkD3rzzxik8CyJM375yreZ0XA44HvkV39jdXnhmO6tPE9sfs0OURtw/eL64/HpVGDQY9dW0u761F7o8VyjpA7EG5t8/OpB5I5J4IOQK9DCOOHn8N/MzhTnGVmjxK6glf5gA+G4HStqzmS8054jxJGNxUduPWvSfijp3h/VNaeDwb4QudF01MbCtq4WTjk5Oec5715hJp91pc5XY9vcN8nzjaV+or6WlXjWV0ehOk7Jop2czBo4ADJvOQo7Veurd4R5RHTrg4/Oqln/oFylwU3spOAeMmpJLuS6JCYDSPlgDnB/pWsrrU5Xpqja0rVJEjliQ5eWLypM91znGfwFdXoekXurz2On+Hbf7bfzKPM3DCRDvlueBT/BngO41ZbK4i01rywWQC5uAQEVe/UjP4V9J/DD4b2lt4g8Q3mnaTBaaSmlyQpIzkIeu10JGS5P8AD+FeFXxkIy5Y7lRjdbaHG+F/DscNxJoVkIbuaNN9/fiPKJgZKr6k+n/1qzofDGo+JtRnEkkkUCMfKLDAAHfJr0TwD4UvfDmkTWdhMsmpalMstxu/g44Qn8efpXYeH9ftfCeqWP8AbUaX0VqJPOsoYgfNLLgKR0wM5HfpXlVqv2k9TZQS0SPn/wAT+A4PsTvaTMIbcBZbycgBm749ehxWZoOieDk0ydJtDk8WXMP31vrk21ur9cgjIIGMdK9O+MkMHiK986y0z+zWmU4tncAKSeOOg4xxXmB+EXie+0/7KLmxt7dRl/KvUZw3X7ua3pO6TchVI2tYkj+IMek6Lb6Fpul2ml2LT7p4bE7uMk7QcD5eeeOQfeu7Pig+PLi30/S9Dt9SWCFFkhuCPNIVcEIM47HiuE8PeDdI0LXbW01KYPLIjGSV2BQEdOnFcpq3iGLRfEv2jSdXfSLpZg0d1CvzAg9hyMdua7JxjVaUehgpW1TNDxxpOnfb7n7GslncRt+8s51KtEfT6eleWawqC6k+Qr3AJ7+1e2eLfihB48Fi+t2wvL9R5cl9bQeUZB0G4V5v420eN5S2naZPHHu+/hiCPxr06EklaRXtFJ+Z6b8TtNk8IGxjiuf7Q0i6Y/ZznJiJHT6ccVjW92IreNZVHlL3K+tQeI728vLGwkmVhAkZ8nvgE8//AK6x59XuJrRIC42qQcqOo715EKb5WrnVOSu0zUurYBPkO6M9P8KznMqSqUlcMOmP89Klt7/zFMZPLcD296EkEkmGHQc+x9K4pXjc5rvozP1IyzEq6Ehxg7eM+9WtK0tpIpmVQ+xcgDuK1FiB2twcfd4p1vBNZXNvLbBQAcSIBwynrmpp4i3u2KSa1INFh827ZUTy2xkh16gVuy7poyyyDn+6cUlwsdr/AKbD+68tt+VP3DVXzRqKSTxqqTY3GP1HcilXpOfvUzocHKPMXrPUSYTbSP8AcGVB75qveWDzlZAxwrbjzjpWbPK8Z3RkSevOBWpY6n5sQWRQzkAFz6DtW1FWW2pyydR+7Entz5yrGTvyR85NaiWLRAtswy8cHINaeif2TrX7h2aC5CAozfdpmuwHTtTNkJ1WTYrJKD+7YnoM/wCfet5QcmlY7I05xXvok0m68qZQSCxP3T1rvfDvk3j+avzsnPyjLAe1cj4K1DT7zVomvIVgvYzsz0Qnpn+VWbS6uvDOvzpcfunUZVw33xnjAr1sKvZNXJ9rZ2Pqxtr2NpyciNQQD09KxdQXN0RjkccVwvhP4v8AmrbwX8D+WwClzGzOg9eOtdVHrFtq11dz2kjSW4OFd0K5/A8gV1YqDlayOujrIz7iHz7pW4JyBn3rSvnMWlNkDA52jvVWGImUs3GTnHpUmsttsCuQTkfKR1rviuWKie3F2RX0C4W21ZfM5U4bFXJbnzLyZevsR1Bqpodq82qkDBaNd2H43Y5xVSO4nMssi/Md7Dbj3xXjZnD2iszmqa6M+UdX0658KeMNb06VWV4Lt5EI6FWOQQf6V2OiaomsQBQwWdMB0OfzFer/ABN+Fdv440+O/s3+zaxAuY5R92Qddj+xrlfhP4DkvpNQFwnkPbOFeNh82e/9a+PqYKOJjae6PHlQbnboU9Y8DXM/hG71WMsDa4kVQM7wevH4Vh6RYPqUMPkAu7AEg9sn/wDVX0d/ZUSWS2hQGILsKdiPesjRPh/p+hXTTW6Z3MSEI4UelZRwEIO3Q0+qRvdHhvjL4cXUXhDWdVniMYsoPOZeCSMgdPxrzDRGWOCN1bhgGUHp7H619razpkGr6deWFxxbXkD28q4zwQccfXFfE+m28+mebp1woFxZytbOCP7pwP0xVQfspckTmxFNUrNHrvhzxbNqvhlfD8rhv3yyrIByQOoI69K7+50SDT/Dt4WRPONuTllyACMjn1r5/wBEuJLO/gkU7XjkVwV9iMj8q+kvGOqwPo8t07LDFe25bbxwCMYr3cPT5pRl1NqLU4Ns7n4OQZ+EGgsxO+Uy7/fBwP8A9VePfGP4T6Nd+ObSG1QWFzqEUl5GgOxTImBkH1PP+TXr/wAG7gS/B7w+yHG1pN+exOP8K+dP20fHlx4L8efDqeFy+y2uSTkdzXp5jT57K2phNOxwKWomlcTxt9pgcxupHKsp5qFJH8FeLbHxfpqPLfWBMjxg/wCsHf3qtoHiweLLm51ERiKSSXMyx9OnBreu4wDgsMMO/p6V8LKVXCVbSOSM5UpXOD+IX7SOr+NNaSRf3NjCd9rHn5oXPV1Pv3HT2ryPxPrtz4m1qXUL2Uz3hURGRjk7R0H65xXU/Ejwynh2/TUIU/0G4fDDsjk/1zXD3MkbTDYOvJ4xj1r7vL40J01Vpx16noe2dRXK4wBuP3aR8FyFxjqCOlOBw4PYcA0McknavsK9i4kIqlOR16EGk3EKADkHqRTXBBznH407ovHr0oAdvHB5Jxg0qEZOctxUaJhj04pASMjJ9/akCHlcE7ehPUU0kowPOetKByB2J60372c9QfwpoGKpyATggc1Iq9+/UEUw/fPyhcDtSMT1AyBQA8Iu0fXrTt3zEDqfbrTFGV44zSowQZzkY70hXJchQDkjPXNOADsCDzUPX/gVPBC7c9O1DLJdmQowWXPQ+tdf4N8K2/iaK6Dy7ZIkJRAQGJ/vD29RXHrKcKNuAcg10/h/xRDpNmI1skScN8twpYOM9eOlN35XbcmTaWh22k/Da11Pw2SVRtU5DqfuoMdcmuG8WeGpNJ2tCjyRIQJJv4c12A8ZSWdibh4T++wDIOBj1rjNa1O/1bzfLMpsSc7T938e2a8ynGsql5S0Mo83UwcZJT8qevJKkY96TkMCSeTTlxliQRjotekjdbDgATyO+RSEjJyAF9aEX53zkE4AzSJlt7Zxt6A9PekGhImAoCjnua3PC8hi1a1kIAw4BPoKw4Rz3GTyPQVpaQ5S9tnb+GVcfnWNVXg7nRQuqkfU9RhXyrwbh8obsOvNdP8AD+7+w+KrZ3PlsZlUsOPlz2/M1i3cIN+2DnDg5/Gr2luI/EUuWy8cgII755NfH1Z7pH6ZCKUEeW/ErRv+Eb+J3izStu2K21BzEQOqNhh/OsH5R0A579z6V6X+0Za7fiPa6uqbItW09JiSOrqdjc+vFeZuCMc89eK+gwFTnoJnwGYU/Z15eY4KFOc9alViMcDimKFctzgjnFPVD1/rXpNqx5y0JYsHBbIx6U8Y5+ccnPPb2qMnG3vg9+4qbPAwORntUXbDQeoXHJxjjrUycgjJx1wKgVcAdD9DmpwQcAccYNTJW1QChiMbSM5p6LvfJ6enpSJEVUccdM1MI9qgqMDPOBUN21DQeqDBxzn1rc8KwGTVrVeo3jj0NYik7Rkjn1rpPBaiTWLQ5KnzAOK6cPJc6YpLTU+kvBXyFFPYfrXAftVHf8QfC6ydP7H+TB6fPz/IV6V4QhEZjcg4OBmvN/2sS6fFfw/bkDEWig7fX5//AK9aY/WMTCl8RzNioeyg44KAjtxVghAPlI3N0BHWo9PO+2j5JIXvVkKBxgnI6Dr9a+bn7smrHrxREISmdxPWnmLaQRg/hTypAA6ilACrzn3wK59tyhFix/EQxHBHUUkMe0ggkkcbv61LtYuD6d8daAhJ+QZHoaasRZ31Nzw8n7yUE5AxjA4zXT26jPTp3rm9BHLL0wMmulhAkQY5A9K74basyd09TX06P7TqOmwlsebdxJkdR8wwa+utUX5nQHJVQoJOScD1r5K8Pnfruj7RljexAAj/AGhzX1H4w1+Lw9HLdzDdglo16bj2/CvYi70LI5ZXckjx/wAd6yh1OCyUkhP3rg9FYnAI9+KNJlEi8ENXAXl5e6jrUmC091cTFgvZQTwPYAYr1rw74bisraL7QoklCjdzXXRxNPBUlGW57kfcgrkMhmiX91kkDitfQVvniZ70Kq8hEQ4YccZP1q6ltGpO2NAT/F3qWNvLXBxx3rzsRmcprlgrGcqvY57RW8QaJ4inOt6muo6JMCltO6BHhkx8qnHvxmujbd90ghh1rN1i1XWZY9PYKysPMce3amQyXWhNsuUe4tPurMOWT698Vj9TqV6aqdTx6uOjTqcsjVSTO4EYx39abDJljt5xxipYgJgZI3V0b7rKevHFQ2dosAlK9WYuQTnrXizpunL3jrjNTXMhZxlWOcEVk6i2IcHr1zV+aUFsAis/VOIT9K57a3Zre5N8M2Nzptz97eLmQgH+6P8AJr50/wCCjsgMHwzDtlPNuWPuQFxX0P8ADQG48Oz3A4druRQe2Acfrivm/wD4KPuEh+F5fAXfdAMTySAnH/16+kk17OB5tXd2PkKRuH3gBs8c5yKRGDZAc8jg5qGQRuzMGGfrTcI55cg9gDXqRe1jhsSSONvLbj0yf1ppfd1P0qMRCT+IkDnikKZHXcO3NW9GGlrFqK9ltw3luQccBTXsHwz1jRNBhi1HUdTiubyRSn2aRgUiH+2DxmvFCrZOMfSnLuBwwx9auM2loZST2PqDxV+1fHBp62Om6Rb3l9ECPt7vsQHsMCvAvFPjLUfGN+b7VJ/PuCOAD8i/QVzzucep9qajDdjGDWVtbsIwUdiZ33pv9KWNxng9qhZgSQDkjpg1JAqMCcc565p3ZotWrH0H+z3cC70C5CBle1f7OQTndwGLD25r2S3BwATx24ryz4DWKWXguGcqPMu3aVj65wB+leqxEKoGe/WvlsZO9Z6n6HgoOFCJctl388/hWJ8QfFOm+DtBmvb5UeXy/wB3Fn77duKh8U+L7XwbpT3t06oo4WPOCT2r5Y8eePLvxrqxluZGEKEiOLPC/X3rChSliJ8q27mGMxaw8fM6vTPEd1c2d1qscogup5ll2LxsLEAKBX2LqPwb8Oa5YWcWuWDPc/Zo2F5bHZPEWUHHoa+DvhvYXPiTx54U0KJmYX+rQRuF7qGBP8hX6gaxsa+mCnKodi/QcD+VejmVVYWMI03Y+RpzlVk5yPmHxT+zN4jsi8/hvUbfxJajlbWYiC7Uen91vwr5U+Iek6joHi65g1nTrzRrkHBjv4TGAR6MeP1r9MphsO4MQ3Yiqutz2mvac2na9YWeu6cRhoL+ESjGOcZ5z71xUs0kvi1LdFPWx+WlxExGMZyeueMUlsPLZgVLAHkN3r6h/aH+Cnwn0SyWfwxqEvg3xLOQ1tpkk++wnbupByyE8c5AGa+cb/QLzTYWluoHS2lYILhQWjzxkbgCB+P619HhMTHGJuKZySjyM9os0cWlvhsqIlxnvxUnlEk7se2Kfp/73TLboQIwvrmp2jAHGK8KqmqktD16bVivHEdu/o3QCkkh3A/KcfnVlU2rgjNOK4PC/U56fhXPza2ZafcpKhyVzww61II1Y9Dx1+tTiHOMnnrxShCpyAPTJ7Ucsd7g7FaSPnk8A1E0G/B+6cdPWrXl7SxzyTnmgwjG4dSBgmi/KZ27FF4OmaasaqqhVI+vNXWUHjqfT1qJoyCOnpmtVa2homVjEeOntjnNNMG08t+FW2g2Z24XnORSGNWOSeeBUX5kyU2ioyK3OfwxQYwyAg5bOMe1TvHlCOtIVyoZRjvxzRGzKTKrqQw5BHbApAMnnknNWChyGI4x+dAj9ufai76DvpoVnHz4yCSM7aeIyMEDGPQ5p5QFhtByOhqQqcqMEDv7mtk00Qm+pUaErnHO7g59KaFwRn7vr1q06dOTkcYpAjYAPoefT2rJpdB2uQKochsYzzQYtvQZJGOanROTxgnvSeWfNJOAoHQetF7rUm1iqUIOAOehFRumG4x/jVxotxzg465qN4CVyuByDiqi7ajaXQreXv54Ge9dX8NAs1tq5DHzVukTA442+n5fnXOBAWOV69j2rsPhlCqDWNgBZ51YnPAIQDB/IVsveTC53enwgdfzNac5CafLtGOME9eO5xVSzjGOQT6c1alUtp86nAO0gY9aiFtkZttn0tHGGsdN2nAFrECBznCgVYQfIE4zn8xUelhW0ewlUZ3wRsCR/s4P6g1MAPvYJPTk9K56jtLVgrWKV+HSTezELxz69qt6Gd+pW4PdxjFQ3a+Yh6HFGiMU1S1xxmVR9eazvdBrsflj8aLYW/xy+JSgEf8AE+uR9Pmri0jfj5s+x7V33x4URfHz4lxhTga3MQT7tXA7zznGPUV9NgnejE8ytpMdHbtOWBxxxipHsmC4xn8aktEzlt/lkHIzyDVoeaCNkiN9VzXbaxxtu5nNaOp+UZGKY9k+3K8+hrV2XPVvLdf9gAc0p8zbkwLjsaNRKdjEMDHCsOnrQqHJ9O9aztuHz256Y5OcVlTKBKzAEDpipXmaR11IixDY4IznmnhN2Owx2pqoCcjLA+vaum8J+EL7xWLkWMHmx2ihp5GOFQHpn1+lNyjBcz2Bu25m6F4W1jxRNLb6LpNxqtxGpd4rcAsFHU8kV2Phf4HeIPE8UE6TWFjAzBH+0S4kjPcFTjJ4PevWfg74Ov8A4ba7eXiXVtcWuoWpjM8LYaJ9pKEMOgyeQferGgapLBcyzR4a5hvBI5K8Snqcj0r5vGZnOMuWgkzlnXadoq55hf8Awh1r4eMNd8iw8UWVid81sjZJj4ydoPUenFeo3dtofibwt4f1eWxs7aK9hW5git7RI5FXcQquwwcce/arFml3qGqtbRMkQvHdmAGQE/i4/HFR6lomg6dOIJNaEKQfJ5EpCAf7OD24rxqtetXXNPRkTc3qx+o2eoLp0H/CNWtpavG/mz2vlhFnXGMg+vJ/HFR3Fiy+I/D3iRYTDfWzfZblQQGeB+GVvUDg9agkgjnulvbHxXEBGQDbNcIy7R6DOeeK0NS8X2moTwWzI9pdoACVUOk2P4ge3+NckdPee5nZy3Ol0rSF8T63Z6WJo1cM80PmAsFZRkkenHeuQ+J2k6hqfhfUNHtpAl9NJv8AOU481APuH2+lXrPW2sL83Fsf3yjHQhh7j04qzc62uq2VwrczQ/PGzdweorRVo3vbVBqjk/g/4PXwf4Eu31BEW/vGdZCxBEYGMAN0Pbirnirw1feJ/DtmqF9N0OWVQ05QhJkBwdjdM9QaXU9ctdP8KWclwXijhkkaVsAkqQOg70vw8+IGrap4du9C0+Ya3octwDA7Q5EJwC0cikqV+U8N9M5A52m6uIlzJ6m8b35gWw0H4M6XdS2QcO6lmvmIeXGMAAjGOPTHWnaY2l+NNChvNOlCMJd0bSAC4V/4txA55JyTXOf2r/butzaZq0Yt3t5NsVhPljLjgA+gx6e1bula5PpFvcaW+laRpdk53YSYpMD0GBjB9SM9T7V0RhUt+8d36kzetpHQW162h63a2uq+dLpe5HuIIpAPMwQy59s4OPYVW1jUbbTfHMU98/2uzaUyEKNqTIRwPYYGB6GsfWNIvnsE1C7uo7v7KBJ5LEhniPbP8X/6qxdXc6vDEyOziNR5at2Xr+NZSpRhqZxk1sdxLrHhK/0ddSv7Ofct5IivBcfv7ePkKrcfMcHrjtXK/EC4S/tLi4t70rYxwqttCwzlVGAC3Uk+tYVukdrdxveQzLEzhpPJ6yYxz6elXrj7Pa3rGdHhs7jL26zY3FT90Z6de9VCHK+aLudkJtNHnzMysjh9joQwx1Br2exvBqMVpcLMEjkiQ5HbAGf5VykVvp/2iVlh+zTMOTdwkbiOuKdLr2p6Tren6hoyW+pizYSyWbR7VkXkNGwHGOTg/SumvGNeKT0aOiraqrI9Bt9ZCM0s06MyKWiBOFJHT681wVz4Lt9Rle61DVDDPIxlmY4A/wB3/wDVXV/FHxFot1ZafFo2gnTL+5b7UWnIBUknKqfoa8yu/DniPWHkMnkyHdgrLOVGOwPvXHFOD0nY5lF09pWOpuLHwXokbeToF94qdOd1qjOF45z1/Oo9H1bwd46uo9GuPDp0qV8RxjeRNnPygtxjAP61Z8Fah41+G5kSLTY7vTLghpPJmV2jJyMg9+/HtXU6to+mePIkuoxHY65av9oglICOrA5wR35/n9KxnUjC65nJ97/oW5KPW/zOkhsLGHwfZ6JBdSWMWiyOlqEiDSsjnJD9iQScGsv7AbCz8ubVbue3eQkSXig8nooHQD0rRs79L+Oy8+CK1v3jJklZiCJB/Dn0OOD71k6ncvqOnzRySSM8g+RZSFdGU8EH0HPrwa4eaUnZ7nHeTYkM9tZaZJp90+bZpvMTIC+VnhiB+RNcrqXhC+udThito2vo1YEGAZ3pnIYevvXpvjXVfCUltp1tpFv9rmWFfOaVTtVu69snPcZrnJby6iuVe3DC3hO5wmRs/wBoH+Yrokp03oxtc6sxul6RqWnPcQ3bRDTS++DZIu9SB911HP41autA1LWWWe3h+0RWo2u+fljyMjee3FSQ+K4LWCeHVtPE8zL+4ljGC2ehccfL71taPcyy+HbvSoJnkivHE9w1pw7sBhRjGQB2HGa3pxcnzSDlSXK0cjaySXaLBcSSTRQhlVIxtRjnBP8An0FatiLWBXs4NPSKF4yxYZO4+jZ4qDTdM1WfxO+i2kbLeAjbCTjepIycduoz711us2a+Gtbh065jK7CpuhjOzPIXPc8HihxbTbukV70Pd6HEX+p6hpt9ciziwt9Eiyvv+aBkBG4HqCRj2x0rAttZg0Zg0kMF9AG81zcSFs88+5P411dpE9x4g1GTUolsbC53GNosOGBGMEdvoK526sZPCtpDqN5FBcaRNObdezqT9057UoU/aWSVybe9Y9U0fVtA8cfDLU4dNiGj+MdKja4SCHIF0gOTgE/MMbuOoIHWtTwFr/27wHbJpd/LbapNIt1dNOnmHp/CT0AGePc1D8P/AIAa54t0ey8QaNr9jZiRnRYHU8EdRlSST09P0rNTw4ukxXOn6p4f1R9Zikkt3udNZiiHjY4XOBkkdevtiujFYGrKFpJWPQinazOt1OSe3FtELuG/tt+AQ2PKJwQfzHNR/bII7O7uZ3ur54Bh4rRiQrdQSw6D1+mO9eRDUtTkK2zwhNTs2dZTs2yuByQ6Y5PTB96W08Y6nFaalDZWJgh1PZHM5R4wgU5BU9C2Rk+teNDL5J+6Sk7m/b6rrFx4vgXSNVGlKyM8DzncoYYwrP6n+lW/GHxUvtZ8PTaF4o02LUb5ZA1vewYWSN/XI7fjV9fhXq9z4Pu/ESyG3kt081LJYxuuFJ+Y5P3R34FcF9qnki+0QW0smxseYkZIVvcgcV3qM6a5XqhyU4rbQ19C8darol/a6gXRr21hMUUkgJPIxn8BwM+ppZfFF1c3p1RnB1Nz5gk9W9f5Vna1pc+halNaXsLTPd2cVxZKowcuQRyOvcfh0r0L4X+DfD03h/XLbxZdx2mpRS+T++m8mWHI3B0H/wCv360cs5vexlTpynpseReP7L+zfEVwHnTUnuVF092gKiViAWxknkE4/wAKwbTxC91pyTSs8jRjyYo+pVc4VAPr6V2HjDQRo1xLpy30Wq2kTfubuDDFuBnj8eawvhR4TurrWftpsHv4bCVphbH7ss5+5Gc9eucCvVwt5/Ec9SnOM7dD648C+J9L/Z5+Eeh2OrNJ/b92DctYw486R35II5wAMA+4ryXUtcv7vW7nUhpy6ZaaoHnSLGQ/GCRjjPGT7mvEfHvxG1WTxHqP2yV28Qb2juJJ/vQkHARR0CjsB9a6r4UfEC717wnq2gag/wBrvdLuBfWUm7BWBwQ6YPoc4wa6sWpTg+x0unJwv0O6+HfjGz+G/i6z8R6ncvaaRYiVbpVXdlGUgAAdeccfj2rf8Rft9+GYHnj8P6FLflWwk13MIlPPHyn+Wa831CG2uIXsboNJBKu6SEn7654B9RntVLUPEeg+H7aa0nsdMWBVKGEwLJuXj1BPp715WHzCdBcig36GVGSTs1ck8TftPfEH4gXtvPb6Za6ckHESQho889WJIBHXn3ps/wAbbzWIIofEAEV7EW2y/bPNVsjBUA/dHTpXnXjPxVo+u2MT6TJqNveKw/dl8WhTHOF6hvxrP8JeLL+2jPh+KGxePUpghmuoQzgkbcBiOBj9ea9WU51Yc8lY9FRVr2Oh0u8bSZ9V8S6lAb2zRTEthIgdLrdxtIxx14PrzW/qd5b/AGKxmtI3hgmh+QTLtdQOiHPUDnB9OK6Xw9Mum6HNZyWP2y0crE1wY95hAPBB+mevapP+ESi8WalqWmwNHc2FgguHZGG6KL692J7V5066q+7Fs5Kk+bSxmeJr/TfFw0q9ktAj6fbLbQtNxnjBOPTI9K5LVPhFe+VLNBPHqGoT4eOCABFC/wARBIGSBXWy2Nr9rtopwXjWPMEbsPuDow9TXUweJILbwbb6YqRSW8F00ouAcvl+Nv0FcdOs6LcXJ2ORVJ03ZM8z1FIPCWqwWwRreURrwFwynvn/ABq7H4eg1CC5ltlaximG7Kt/GBwwH9KvXCIniq81K5SKWF4BDGkyhgR64NZ/iTxW9jMtnbCPMZVQxGCBjOOPyqJTTaVPVmDk27s7vQvGltP4Ru4pvC+j3mqwxrB9u8rbcxHGN/IOT0Pt2rgptXmXR7W3guJUYS7JkXGMAdcH8Kr2viJbLSW1K5Aj1CRmhWJD/rE6An171n2ky2sM0sjbmmXeqyfLskzgAHHU1slOp8RrFqWjL/8AaH23zWETBbdBuYDKyerDvWr4c1BbiS7tp7M3NsYM5jOGTjOeak8UaVc2q2188Zt5EhUSIcDeCOnHfJqPWRJ4TsbS0wjzapbGcJGOYV4xuPrToe6nrYxcW5WRkaj4btL1Wm0u7PmSDcVdgrZ9AP6VzOof2i6vb/aJBJt2SRN91sd8Cpgtja3Bn1G/VrtMeSiA4HqTXSyaQ9/r+jXy3du42+a06n5ZI8fMMevIqoTnTleSuu4ShNHGeHW1XTAzSMZYlbO1mz8vbrXTRapday0EEbyZhyqemD1OT2rX1jw/aWmsvaW1yr2vkpOLlBuXk/cI9fempo2lrPEW1We1QffWOFX3e2c8VdSph3K63E2r2K62VjFdrcALPcociQ5O3HGV96lg8MHxBbTamzrFZWsvlsruN7OfY9hmqfiGO30a6N1YzNdWYdTLGx5HPUY/Ue1aOoohtopYwnkzRiRWHQg+n+e1OC5m0Zl/S7izskZczK8a/KIwG3H39B/hWnN4n3afLCkdvONhZIbhcqxA5VuDjPrXJ6TaNeaZue5eKXzMNwMhQcjHqetdDf6edSv7jWtG04aPZxqont2m37vlALAdyccjivLnRqc7la9i6dr3Z8+Xcn2zVbqQW80RlkMnlLC21D3AIGMVLeROY4HaJo1xtG5SuSPrXvWland3E6x20gS2f5ZMqAMdOPzNWfFGjwa/omq2MccN1KsRW0lfAkR92Sc9+M/nXr0cw5LRqKy9T1oYy1ouOh83FQCTjnFRsoQgngj9a67Qfhtq3iHRrvUGKaQtvIYlS8XPmMOoxkHHof5VU8S+DNT8I67Fot2qXV/LBHcRpb8hlcAj+Yr1o4qlPSMkd6qwexgAYBI+aoWABUgncDmup1jwLqWgaU19qLW9puGfIJ3SAcdfTqeK5kfP05HqK0hUhU+F7DVSMthMg4z29a6nwtg27Oc43EYNcuUzg8ntXW+Cx59vLGeNrnlu3HT+VbRv0Hfudbp6BmCEE/UYFdJB8se3PNZWnR48sMMnGcVuJGPL3AZHauhXSM2QXmn22q2H2a5RZYw+4Ke/rj9K4nUJ9NtNYbS4ZFhuLIE+UBwPQE+tbfjLXj4fisxAcXMymUbsjaobBI9f/r15dqXnX2rT6w2/zj+8kbP3j/jSlHmRyztstw8RRpepcTXICy7uJCo6+lYCafIyN5aksBuG0ZPHXitTU/FKaqY2jt/s7LGYyshByx7+xrd+HtrHcNqcs5RVe1EcXnHGwnO7j16AGlG8I+8c6546s5lY7iDQ47uN3eSQeXKirnZzxz6n0rX0nUhpskc215JFQHcw5wPp1rb+HF/ZWc01m0p3R3BVi3TZn1+meKzvHFvZ2fiMz2ExuLK4vJI1IHCDHY+nNZuSlKw4y5p7GB4vaC61C1WFx5dz+9Q9BjPPSt/TL5p1tp51WeJdsJVwc7M9uxx6Vntb6fewQW6BrW7gG1GkOUJzkV2F9YQ2/g3TrwIqTxX4LqrZ3qFyyleuOmD9azrL3S6i5nuVtS0bTjeTmAz4iUOQHwPY5HSs671ZNPtLAwu8kc8ZdkkbcVG7Aw3fvn8K0NWnsLjTdTv4PPtry4iAaH+AjPGB1/DFcKz/ACquPlQY9q46LnNu7NqKcn8R1MXipN22RduTwV6VqW+qQXLfu5FyxxycVwTyblAP3vbtQJMcntzx612pO1jscYno4vG3A4KkdiOoqTz/ADBtYK3PRuRXnttrU9r8oc7B/eJIrYtvFKDaJVOSBl06Gq55fIjU7LSNUutEvVn0u7udJuE5WazkMZ/Tj9K9O8M/tL+NtDUR3lxbeIbROPKv4/3hHf8AeLg5+teJ2usQ3GDG+MnnPFW/O2ZG5UBJOAc1qpJLclxT3PrPw7+1D4U1kiPW7W78NyHq0i+fCP8AgS/4V3tnfaX4tiJ0u7s9WjC799pMrcYHOOo6jjFfCK3AAYL97HGDT4J5rG4FzayS2cyjcJ7eUxtkf7pGa0U0yeSy0Z9n6no0aK3lk8dmOcVyd5BJBnHP4cV41oXx48YaQkcd1eprtuBgpqCAuo9nAz+Ndvpfxs8P6n+51LzNIn7yOC8Jz0G4DisalKnPVrUtTnDcz/it4jGg+B9ULyCOe4UQwL6sTycfSvnvT/Ecd3JPG9m08oGBMH6dMcdhXvfx50a18YeCNAv7C8iuYbG++aS2kDfLIuBkfXnJryL4a29v4U1bW7i8Rbm4vLP7BafKCkZ3bixBBBPAxxWUaSpx03OepNVHqdJ+zN4T1EfGew8QSWkljYadaXDl5EwskjrtCgn29PWvpv4dfDbTfDXivWdQsEVLrWJHnYlMbXIJC5H8Oea8y+G3xhvfEnjmw8M3EcS2kiGKOKJB+7dVJBzgde4r3/w/byHU7bYhYhxnb6V5NZTdS0jro8vLofn/APEbxhqut6/r5vZ/td4t/LCHk+6EU4AUdhXI6fr11p91ELaP7NKQA8kZyTng16T8VPh9rOg+Ide1G70a6stHiuXI1CVP3LbpDj5v7xJxiuQ8LaRDrXiSOzhbyphDJcbyOV2DP869hRgqaujjrNqR798O9Pi8feArXVAkstzYXC21y8TYaCQHMcyN9ByuPbvX1Dpskkmn2bzsHlMKlnAxuPrjtXw94b+J/iHwZb2um6TdJpMjzPc3FzFCFS4DNnaewHfA6e1fXfgXxaPFFpH5dzaXU0SL50lm++Jieh9s4PFfMz5YVNToozV7XO1VRj609U3d6rNN5bxKeWlbaMfQmrCZwvXmupSXQ62OKDgjGaRk34CjLDJwPal5U+g9abIu5fUjpzirsmUiPOSTn8+1RsOncCpEHQbsjrzSMiqPu8jmqSsIrzEbCDjOMiqUkeFJBBHpWhcqSOAB+FVpIiV6fhTQnczY5FDxovBzx9a0ZFHykqAT6c1GlqAykooIORgdKsXEf7kHbniqUrDPMPi8RFFaXAOWjYFdo5z2ra8O4j/s+JSHaa3MrFexDYx9eai8awrJao0oUoHyuOzdBmr3wwtpitm17GRcIsnmZxjBB4x+Rp8y3sRJO2h072/7jeA2VOcDuP8APpWY8DSeLm2NhJrKMHH8YUnJ+nIroIHBRmUED3FYVsyR+NoYySJDYsuPRdwxz9SacXdNDJIlaO4ZAoCe3+FPlsmWYuAWJXqPSrckBiuSowoz1NaQiHlj1rltuma81jFk00TiPIHqQaittCRBICq4LbgQOlbLRsTjj8aWJCRz1z9KSjFPUV7FaCy24AHSnyWoK+lXAAvbilfDYGevFdCaIuzHltcHn9KryQMcBPlPc1sPEvXFQGPPIwR2x3rnlZFruZJhJOCMnpzTGttuPXuCK0WiAO7B5HANRlD/AHc1ktbsqxmvah2JxkZqF7FSgB+UDnpWv5RBwRjn0prQYzipdwWhhm0Uk7RkDrzUDacrnG0Yrfa3IGfX04qF7fDZ25PTjvUcpSZgtpqnbg5wOKiOmYwoXPqT0zXQfZ8fe7+lM+yEL6nNFluWmzmJdNIB+XH4VA2nBQRjnHUjqa6o25Y5I+XuKryWigjnDe1JwTVx83Q5h9MBHyqaadKD4OOnFdJ9mGeOvoafFbbZVwByMHIpJK9mZyOYi0j5SccdKhbRxJcZH3VGMHua7OW0EULuFzgE1nW9tevGpS2h3N8xZ2Jx+Arp5L6kXbOUu9N2rtAJZjjI/WojpHlIqYACjAOOR+NdMdPv3vJTutx5GEZCn8Rwf5U2a2vEAZ7eN1xjcjY57cGk4NbD2OUbSdhYhRz1qq+lYTle/SuqkMcKATwTQO38JQsB9WGRVeS1iuVCwurkngKeo+lZtNO5W/U49tJV1ZivOePpVT+ylmbzByCBjPtXa3lgbaJFERDOducHimnTtoBCDB9KHVsFkcVJoClQTGOnp1q9onh11/fDiEttLgZI/wA+ldZDokkke/yztGMnbkCq92625hhHyeSSeDgFvWs5y5lY5qrstDkr2Vk86F3Eu1uHzkMOx9a56+snMNpdxyAyQBjJhcnjkGt7V761hMmCCM5kUfeA9h3PtWDdW0SRqZAqSzZBXfxjtz2+lcyahotziTsUNQ0lL6ETRx+Wx+96Fu5A7VkSeHzLESEIYAgH0PrWvo2u2EulQLFdeew+VlZW9eCG6N6VowajYKcOzI742oVzvPt6CvTjCTjZnfBLlMbWVtANKs9PO8WxEjOBgmTv+FS6o11rd9DeSqiqZG8yZcAjPRdv8ulQ6fpckGsTXUUyiV3JKk5GMcDFaDgWekXl+iRLHEQZEZsZ56YrCUXCRwS92VyLWIIoo7Z4x5Qh+RIiPfO7P4nNUrHzJp5H8rfDwZD7e1VGuxqupXm4PsMayKqnGw4wcD0rqvD+mfZ7OP7TFk3UO9ZIznbzjofpWsnKMeVE82l2Q+Wi2NvI4EgYFFYtu/dnpk9z7npU2p3VudM0RYkWN9K3RxKZPmMbH7rHvzRfaW1sqkBwqD5S3GRVG70tZljl3/aElYc8cE9h+dYN8i1JSbZS1nxabKa70qaBZoVIKTA52sejqT096437RdadLds5E8d1F5XmDhThsjiuz1/w2sTS7nYvFiNnbnJA+7WRb6AJbr7NF5ssW0SFnXG1u4x/9eu6lU5KfkdkYRtdmBrweXwPq88lwsQjVRsYZ8wk9cdMDr3rv/7QtNV8K+HLO0RpbmeDYYXYLn1Yk9fqe1ZXjjRLf/hBJbJIvnOcEAFSuPm47moNJ0S48WafouowRhXghSFlAI8sKAPr2AzS5o1YOV7WJklujr7S6sdM0G402SC4TV5MNb3ScRhQcEED9DT7aSb7AEup1klkO54zJvOB0JP+cVnnWo2It/NjuI48xegPPP15rYk0rSTYQ6hBmC/uWaB13ZUkDuO1ec6spPlMOdPQTSdet4kvd8zTs8DxWyzJsKuVwCTznBOc+wo1u++weErTyriM3dvF5EruvzSHHLAdT9TXJOl7DKlvNARPtLfuzuwPaujhtLfV7BVRQt6qAo7DDkjnYf1wfeoaUZLmkzCTvuPgv5L3w3HCpOIYzcxgnucZ+nA7VhSxx3viDTLCSONtMuovOMiLnypgeOexPJ/KmW2tLpLXcd1aTRMLaWNoJOCrEEDj0pbG8kWy8MWWxkvriyNxMpXBiw5A5+nNaXlBXi9CU3sQ6Zp12FW03o19LIczsvVc8Ee2O1bt7aQeFIZCzRzRSbZHeNhIDIMY91zWRo95b30l25AkmtLsxjI+VoyAc59etcprUK6Td3l9JL59vMThXz07LnuK1pVOfSRoprZ7nql3q994v0mK8unSC3jcRpaoNuPQkVBZaZYax4m0kasJJIbdXLy24KsVHbHfn+VczoV9Jr9npbtKCsO6YkkjcAOAR3AxxXZaX4iENrbmIpJfSrIyMRmMgdFJ7A461zv4rSIUk5Gp4h02GfS7XXo7OO10u68y10+JHBCqpZX3r6kgYNeUXV1LJNGTF5bIxChBgEZ4IHHFd3rvjb+1PCGn2EsHl/ZXkuGhjHy5dsnaR75yK841BpzPNdFGYHaqnOTg9B+FauSStFGdR8zsa1mJYRJbNyJp2mZ/RiP/AKw/Ki9uLjQr621FvMUWskUkJTj94zYUg+uTUZEuYkGCWKg47evNQ6teSXniXWtOA3R2XlfZ1P8AEy4ySe2CM5+laRva5MVbVnY+ILm40D4iQnUovts1uxW+tbYkpKWGQc9ScnPP6VwGta632zUIJbfzryKcJGrn/VNnJyO3FdD4h8Tazeahc63N5dreXkfln7GSM4HAJ785P+Fc3oXh24vfiT4KhvIi6a3dRzMJAMTQhwHPuOMfga35IOOjNWnLQ6uSXSNe+ICWNzOF0m3hMy3Nk5KSNsDKC3fLcEfhWNcaoLjw6iWkPlJJOd82zGQOSoPpXfeMrG30KHxrp1nbxW92/iGYxhAAqwiNdiAdl64AHavPfDUb6nomoW9zcx20NqhkW0/6aZ5AJ9vzrd0lTgmtbmk4OKSMuWWeBZrqDZHbgfvZIm+dm/ukdh3po1P7b5glUCRuUYfdb2I7VTst4jlG4GKaMrgnADA8GorFWlumQALIpypZsZP17VzSjyu5i4xRrNJPaSWEtxb4ilO+IY3Bh0yD6cGtHSr6ZHuFYABlwyg5AGf5+oq1aaQl7oWnRqGW4u9TS0eVmwUiI5YHkdfUAd80+bw7a+HZ7m0tJ5p4xgt9oxvDd1JHFZ1I3jdIbTS5humxQW11Kt0glsZwzMmOFfHB+pqOzintBvEY2FvkSQ5BToc5696jcTC0lePa7KQpjapIb3ZBHlvmXPXkAZ6YrlWnvGMXbVjbu2tGniFthIiuGAHGc8muW8RN5ls9uhWN1BLLjO3B7j1xXba5bf2WkMTxxRm6jLuYXG1gRxk/rj1rz/TPMu5bmaaN9kLgIoHzFe+T35qo/wAxVtbs7uO8u4vDGiiQyQusvmLvbMciADBUdQDyCPUVyHie0P8AwlZhgRUhuYftGU/ixksAOwGCf1rrbiSSKSJL+2EUcsBFk7n76n17Y96wdYilk0QXkCbZ9Jg8xpB12M2D/wChVth5uM9y3fY5K9OjwQS6ppWuXsOrxyK7QTQjyZMeh9Pb2rl9W17UPFusre6jK1xdtjeyqFyenAHA6VYtfDN3riyNDJ5FkjDfKQSq89OK6yx0S18OWaSwMl5cuwKSAEBkB5YZxxwa973KesdWWm4o871Lwpqd+0bPZSw2zMqbmXJZdw6ep619BeJ9HuJ/D3iB3JaaS2SSFJJPmREX7rcHJ6H8Olcsl7bzeIUkE0jtfFZYEccRADD4Hue9dlqGoG+uJYY0YRvH5Pz9XOME/SvHxVaTnG5m2m1ocJqKTWXwyttZilDz25iXaOWkVjkMD3xgg1a8JRQa1o9pIMGTUdUNzeNtz+8AAU5/P/GqSmUeDG0mPiDT5njnYqWcDquT7A+lY/hKW40RLS6s5B9mt7hXLeZ0Jb0+lbNXpNs00Z3smvypFJBZRSRWbXLpcnI3CVenuBg9O/NcTeebLqji5kaR2YsDIcmvS9e0tLLxf4rlmLLFqV4t5ZRTLhEQqMsuOpJzxXHaVb2up+O7O0vAzW53FimMknpz0qMNNRhJpbGsFodl8OtOt7HT7m8lTZIGGVQZ81e2QO3tWt8QdblmRbe1METvGmYmwhGejDntnkdfyq3oL2Vhr0mlMiWMDEQvd3BylueoDYx8xGME8c1yU2kzeONV1aK5gEc1iMQzs2FkAPGCf0rCjHV1KrLUUkaXhhYtFOBO11NEofe4yofuyj160eLpU1Od4i0Fiy2iqT/z3zyDlenvnvWDoD6qIJEu7ZVsLSZfNu5M74jnp2Bzg49a0rbV9P1j+0rq9QLJC2y3jjj2GQc9T3xXM6co1eaLumYOXKytr1k8dqI0cQPHEPKaOQFGUjI57n+VZ/w61CfTZpoGk3LLhpI3Od3r/Ko21eRpTGmIgh+46hto96fZWF3p08eoCBVWdiqO/HmEdRj0rulSSjYbScexteIYbfU9cknaPz0iUYRuRgjmsaye4VjNJ80XmBFcDjb2BNWbu7lmvFJg8uPDM8cLEsTj37VP4ctLe+tLuzW4MZaPEauNuGHOD3z71zNNq1zHR7kv9vwQQ3DuxgntztCSIdpbPfuOKfPrMWo+I7COB43kuGXzGdsAADj5j+XNZfhe9bxH4hu9DvXgt7hVEaPPx5hxxg/gK5u6sJfDPxBsbO5O0KxdlPKnHGD7c1t9Ufs3dbG0oQ5dGeqQ34hnaOUxW5ZiFYkjPse1TSWlzPYxN96AMZY5M9SDnIp2kW6XWu2s9yfOt1zI6AEbh9D2qzfasJmvIYlIhWX/AFajG0Hp+HNeV7t0kiL6FPSdYnxNa3IVrGSbzTBt2/MeuMdM81z+ulNL1GyMUTpNZ3ZuIhjoCOec8fh61q2kUs0D5GN0nBPHI6fhWP4k1e1u7ONpIHkuYV+zyEAqQc8MB6dPy4rqp3lUstUEbtWJbXxLbXNjqF5PIsLJcBY43IGQRnIPpxitC38YWn9kTalGvnSw4ZUY4D/jXlNzplhYyvuuVvvMO51IIwfTB+lQ3fiSfy0tYIMWqcAHhGGehr1PqMXqa+z0PbtC8b2Wtav5dzGtqheMiCKQkAHr83U+9UPFt5pulX06RFblGkI+YDI57D2ryfQNetYtZjhhMdsWczyG3J3RsBwAexrvfCP9l+IYdQS+hWxnguc213M+C/Gdjcfl7j34lUFTbuxxag7XJtW16PU7mylhj2G2j8lSxwp3HritjTfDUZ8QQ6TqMdzd2VwgYm0YquT94Y7deteaeM/F/k6tdW9qo/cjynDpkMwHJ+nvXtvhXxZNq/gLTZIbXZepEIJ7raR9olPTB7KOlY1VKCsla5spXZ08ulaFc6KbPSILm2a2Vokt5yAwC8sXI69Op7VySeK7Pwx8OtSsrfaq6hKJS0UQKz7ffGOwwfYVotqUGhaRe2tu4udTuV8iXYdzgHrkdh9a8usJJpJP7Dup0CwH5FzwCT+nauSUlKFpamvtFFao9n0XUotT0/Qdaspha2Sxb57ZlPzAjnJ9c9enesHxZ4hsvEN5baVFdNd2pfeChGAeoB9hx+VZujIdA8LajYzTgmzl4UA7ZAeuB6dKdruu38fg+ye6bRNPFu6yRAAG4dR0BYcn3GP5U6WGbd+hE6itY6fx78QdQtvA9npN9eNPArL5A/jQAjAPqOBiuZ8Oa22vS3MS209zdi2Pl4U7opezoD7ZyDmszWvHVlqvj3RLV7cXWkOqCZSAG3beADnAAPv+VN1jxXJ4ekuY7XTTby3PzNIrAOO2PYYA6GtJUXJ8t7WIbXQyviLJqmsxQx6jfCZoABHGkgZo8cDn1qz4B8WLpPhS+0m6Pk3ToGhkboR3B9a5GWZP3kwkkF2wJyTlV7nn1rCsDdXto7lYxbAl8OTu68jHqfatfZKbSbOHnjKXunY33xCvLXwpL4bCGOIu01zMigtcAknA9ua9D1PwTqnh/wAL6GL5NP0+S+iMymK63MQACEmHY/1GK808LaBqWvXNpNJG9rbysLeG7cYCLn72fb3qr4k0VtP1GaGxu5Ljyf3byMWO/HcAk8d66lGMdHqax5leTNfWfG8vjL/iW3d3ILrTgfLkCfeGOV9+gxXAXV8gtZNwfJY/IDz171b/ALUvbDUrN5IIXA+YOh9Ox71X8Ya0+pRKIrBIv3oc3CDlxnO0j0/Ks4OSml0KVRS30MWC6ERl+xNLBFMuyWGTkN/T9KdKJ5vDSQLbMrbyZZAOW9Dnrj2rOgeWe8dSuAvJB4GD2rp4Eu54oYzuETKFEhHy4zwP8+ldr0dzKU7O5U8Hrpcl/DbapCHtHbJvEwJLYgckHtwP8a9guviLpsdraL4a0tX020+d9Qt3XzZH6AD25zXKaH4DY3JjvbZGtYRulZcfMPQ10t146hvtK/se30XT7BbKTdDJZqA0wxysgPBHfj0rzpYaNWfNJDi/tSRo23jzwvrNtFDdaZ9sunb95bTxEg88MHPfk5FS+KNJ0nT/AArPeaTZQC7Mm23Ltl4XPAAHbt0HNczBtdrS5KRLOZdrxhcYHc10FgfDF1qyTap9osZ4HDQTRuWhZ+wce/GD2rlqRp4dqzLhWS32Nb4WajqEL33hrxHbpLBqMDS280ibGjkCnpnvn8814r4k8P8A9r3y2DE/bN7RJLKhBOM5DH8DzXsXxF1WXULEanFcme5gfKTIcNjsOOgrkvDfh/VvGngu+v5FM+oafcORLGMsE7Enr6jpXRh6vJK8ep6ClG1l1Pn3X9IbT0J8wMVcqUH+elT+EdLvdc1CDS9G0qbVdXn+VVQgLECfvMTVi70m/utaaCGCaUFyGXbwMnk817r8O9KuPhz4duZdPgC6hfqQbwAM6gDpjqOv869jF4mNKmovVs4aklGXKz2HwnqOlfBH4eadbarDaar4gb5IrPA8tXPLMwHfr+FY/hu71Lx14j1KzluodM+xquou0zMEkXOCqKO+cDHua4XQPB11qFnca1qdy5itkO25vAW4PXCjnJ5xgV61baVYL4Y0ae1dWvbuAqtwcjKdCMdzx1r5OpON/cRpBqS5Voey29j4UuPBdlrGtXMOj6m0YZba3T7/AB90gAlenYCvNdb1bT7mUTw2crWkJMcLvHjnOdxPc9ufpXHv8Rbjwk1rZarM+qy2Y8pvlyVTptx3xyfbmuw0LXbHUdKghtL1rixmlZ5IGGBHuJOcevIqqlNKKR1RtbluVPiJoE+raS0zQWM9pFECL6xyXD9lfPTjPPPPH08TvdJ8P6da3RhiuIrwH/WCUmMnqQ/fnivbfECpY2V1p0JeO6ySjDjzY8fdPrz0/wDr14Dt1bTriWa7CHSyCSXUESLnlfX2/CqoKPLYirTko3vc4/xVbNaxRXl2ZopLg4QxjgD1A+tafhWW3ttEnsryOK4nuATDcGPLQgckn+ZNUvGOsjWWU2shkji4jjcYMQ9Km8J+KG0nwjrGmfKkWpTrMzuoJAC4Kg/X0NevLm5Vy7nkNuLGyaPtSeS31aDUESMvGIYCAzD+HJ/z0ri9e8eeMgYopru7t7aElorcxgCM45IA7+9dO/jHSNNiS1ImEqJhJYQQpfPc9R3rO1S4Euy7F1/aVuR88Uh+dPX3IralKpB3nqJyit0dZPJax2TQTtv2DywoI4J6fzrj5tOMUsqclM4APYdwatWN2sshDKS5ODJ3U/Sr2tRCxvAsREykgq+fvA+9dlDD+0dos7ZqMlcwPsc1nKZUUhV6Off2q3b/AHADyzde3NX7mXznijKMQePwqXUdIa0zIqnyR0ZuNw9RXFi6CgzPlcCpaXT2paNyWic5C4zjHvW9LaEbHjJCMuQv9axRblkPTcBxkV02lKHhjMhy23BYfdPuPavmsRdaxKQyAqY/Kdcq/wApGM5qtcWX2KYGJChQbkYelb6aaHAdRuX7wI6VHcNJNcQ2zJuZkIBJ7DkV04DFqT9my6cmtGc7e2mYfMXB5+cAdKz2RlbcmB7Vrwzx2l2pmI2P8sietJNYC4klNtGxjYlkGeorurUpU3zwehU7p3RU01d80cYf7OS2SV/i9RXSatbfbbfy3YsFXbz3HbmuftkDlSAQ/X3rabUGeKNJyqlUOxsY3Dr+NbUZuotzphipcvs5vQo6Lp8zz43u0aLzLnBBz6V0994ga7sbW01aMztFIgS6wc4B+6azvCV49xDNEgIco5ZSM7vXH4Vswww6ro3k3IeNYfuuw6+n417Cpz0Ri3GbsjtdO8aal4duoF8O/Y760CBiL63G8N3G7npXpvhvxLP4psLq/uLRLOYkJIkakK3+cVyXg74X2qaVaXWsC6AkjDYt84z2BweK7uPToNOVoLY/ugflz1I9a9LlTspHoYdWkOto+/VjzgcVDqshzD0BL52nnirUYKqScAk9c1g+K/tQtfMtWCTR/OjMARkc8itG7aI9e6tqbOhyPbarPcwqzSQqykYyAGX+dQEiOXKqQrHOMetcz4M1XxB4jjGq3DJBkbJBbxiMMM8cD/CuxiILKDye5rx8fdSVznqlu2hEcBByM9/Suf8AC8xi8WeLIcAQv5LrnqG29vz/AJ1ttdJE2GYjHpzUFmbf7c77djzL87qPmbHQH868TVu6RgrbmmCXw/IAOM1I3IBHfnIqBcgr82MZ+8M1KXwMgZHTOeM+lTsW32I7qMGLJUCvmP4y+BpdH8TS67CmbLUD+/K9I5R3x2yMfpX06wLjH9c1gazpFtqtvLb3ESzQyDa6sOD6151eHvc8dzOpSVSNmfKunQIWVzgAMA3869n8SRprXw206QAKPsmG9VO48H+dc5qvwru9Cvd9k5ubEk4U8uo7D3/z1rp9QtTZfDhIJWIKRMWB6r+H5V7mBnGbj3OCFOVNNM9c+FsC2nwi8Obf+WsTOPoCR/jXx/8A8FCD5Xi34ex4Ct9nuM4Pvmvs/wABQCD4YeGBghfsmQQOOST/AI18W/8ABQ058c/D8nq1lcOT6/NivYxivViYydzxDwB4nj0XUT5zH7PPhXI/hPY/SvdrO5S9t0IYFWGVK4INfK0c5gIAHB9K7Dwf8Qb3QmAWXzIB/wAs3GcD2ry8zy54mPtKW6MKkOZaHffGdYz8P7+FyA/nRMmRk53f/WrwneXVGwN/U16x8X/Elvr3hrR/sbK6zP8Avyh5BAyAw7V5UyhM9FHp1xWmUUqlKk1NWKoxcV7xGWLkY/j/AFpGPPHOD3pWBjIxgY5PPamkhZCvXvz3r3zoHOMnnkUAgnI6Gk6kgcc+lN3ALtyPw7UivIeWI4/X1o2ZBx196aei8g0oyrYJ5zQLyAjaSMnGOP60HgYyBg9B3oZhlifzFJtJHBGOo4p7ALsL5wOacAeAOSeKTeSwboRxn0pSPn6YFNsV0OACnA4IP5UmRgnGM9sfnSLyec56fjTy3y46H1FIrcAu5eDT0yVHtTPMKEDjAGMUqkbGXJP0pEpEg28gjIP+elXNORnuoeM7ztOfXsKqAbsfWuq8AadPfa9B5SJKYczYccDaNxz+VUtNRnT2slgjS6dcMpgkTY0bnJRsfzpb6bTPD+mJZpLFcQqNzIoyGPoa5QRXGva5e6iIy8PmM7lBgZ/oKxbgTXLyEszIGPU+lcsoc73E4kurXkV3ciSCCOAc4VRiqYByfzOO1Kqk4JXOelSSQupSMxsu8ZCkEE1slyopKw1UUncScY475pyn1AAPXPcURR/vMhNu3jJ6/Q1savpqQ2dhfRBRBPlSqnJ3jrkdutJytYrfVGSse5cA98g+hq7a/uJldxypXGexBrpfhx4ctfEXiG2sbyV4YZgQJoxnac9D9c16Z4/+F2g6F4Ynu44FBsZ0gluUH71txGOO/T+ma58TVVKHvdT2MJgp1Y+1TWhmysfOjdvvNGjfXIBzViSd7fVraSM/6xQw79ODzVZgGhtzkMViUZ+gxmnauwLaPLkfIrRHHrkEf19K+OfvVLdD76i+aknYu/tEWi3vgnwdrO3aFeS0YYzhSS36n/Pp4ngdcZI6GvpD4naadW/Z+vWADTWU8d1+CsM49OD2r5sSZXjVlIKtyCOQc9K9fKpJRlDsz4rN4WqqSHqfUDNTxsNr5BGT2qNlIONu1h1wKnifdwDx3xXvKXc+f20FwF5I/CpFVV+cdK0LiESabbShEATMZY9T35qioHQjK46A1F03oCsthQNwUjjvU3bqMj9KiAA2jO0noKmTHpg5pN30Y3qrskC8Z7njmn5ILA5Iz1NNiBXHbHQdalYgDLYx2zWT0VkFuxIm517DNdP4Li/4ndrwMK4P41zKZAHPTr711ngZfM8Q2KFeGfOccV2YW7kDeh9NeE9y28ZIypIBwOM15R+1VKJvi9o2QzFNBRCFPKkP1/WvXPClsTHjBOOorx39pp1ufjLC2AGTSYBheep4H0wBUY9tcpz0/j0M6wj22kQOApUYI9KseWM8fnVe1IEEMbEGTaPvDPFWzgDdjJ6V89UlJt3PYTuIcDBP8qkwS53dQMc9qdzjAGBQTg/MpI6cVjvqPfURDsBAYhSMcc/nTlTjBPp06UowQQq5X1B61JHgH5qd7rUS0NPQV4mwRnsf6V0Nt8qEswUe1YeiKWZ+RkAHA6it+3BA9Md+td0EuW7MXbmN7w582vaGQflN/COP96vpbxz4Vh8Q385uJphHHu2xqcqD69ua+bvCw3+JdDXBDNfw4YDp84zgetfVuskGS8kXgKWzgd+9e1F8uHujnk7TvE8j0XwnZaLO7xL5szNkSyDJxXSwjGMiqNzN85OMEnIxU9o7k9Nx9q+VdVzneTuei7yjdl7zNrDAz2NPwojc8YHrVTdmQjPTpSXVz9mtZHJxgcA9+K6aa9o0c0tFcg0K48/xBdStyFCoGJ5K46fhzXbfY4pkwyg5GCDXnnhP93Am9gX6kt1ya7FtRe1jDsjNj05r76CjTpJM+Nqyc6rsJc+EJrcNcaWfLdsloCfkb1+n+etYVvqsUdy8F0ps7pTgxTcZPt2xXW2/jOS2jxHbxkjkGTJz6Vzvia+h8Uuj3NnBFKvUxLgMfWvncZWw07q+p6+FpV4W7GffjZNlc4PU5zmszU5MwsB6Ec1mT69t1Oe2gG6C2Ij2L06A5B/GpLy/tbu2Z4hIkoGAJCRz3GK+bkluj6T2M1FNo3fhHGG8JzesV0yYPrzXzR/wUvRjpPwwlHBFzcof/HMf1r6Y+FJWXw3eEjy3N1uwDweoJr5q/wCClrBNO+GSNgsJ7g/pGR/WvfnpTieTV+JnxHI7EEds9vWkadt3zZAHoe9WJgBJkAe4qEqCcYHvivST0OYalw5LYzvPPFL9tfaCGI70q229cggIOpHWhIF9AR2NXa+5OzuDX8gOd2SO5FPF+24bmB9sUjWwAJxxUQhG30ouK2pZ/tDLlQVGOMinDUADyN2fSqHk9Ow/nU8doWRSeD1AqlohWLy3sZYdR7gdKu6WBf3lvBGN7TSCPBHXJ5rBufKaOMwBw68OW789hW94CuYrHxNZXV7IUgh3OBjOW7VMpNK6NqMI8yuz6k8L2DaLpdrZkFPKQYC9jipPEHxKsvCtmxuJFknA+WMHOT2rxrxl8dZZn8jR4vsqhcNOx+Z/UgV5Pfa1dX07TSyyTS9Cztk4r56OCnXnzTdkfUVMzjSjyQ1O68dePb3xrqPnXMpWJfuQg8D61y4IQEDkHt61hrO7KTnJzgE9akiucMAeAOoHevcpUY0VyxPl61SdWXNJn0B+yBoraz+0DoEmAY9JtptQcn6YH619+XDmdmkwfmJPHNfHP7BVltv/AB54jeP5YoYdNik64LHLAfhX17BdLIgAPWvmM2k51OXsdNJWiVLyYoue/SvNvin8TdM+HWhNeXcitcvlbe1By0jY9PStL4x/FLSfhPo7X2pOhu5Afs1mWw8jdiR2HSvgHx78TNT8eeIJdQ1Jw+WJijHRB9K8nC4Spiall8PU0nPlWhL4u8X3vjTWrnUtSkMksxOFP3UXPAAr0X9m7UHnuPEemTsJrIIkot5vnUknBGD09a8QF/uYBu+cse1em/s9Xi2/je7Ujaj2jKNo6vkY/rX6zktKNN+zS0seLiJSaufSVx4C0XVVQwI+lzAfehYmM/VTXMa14J1LRgZDbm6tcf6+EZH4jrXeaXOHjAJ6d627K7ks3WWGRkOcgiu/GZRQxF3azJp4ypS0bujwuMJPEJY2ynTpgg0m0cZOTXsev6ToOrK8+pWzQygEm4tCI29eR0P6V5XpenJ4hF62jzLdrbMxMJI8wpng49O1fEYvLJ4aWmp7lDERrLTczgrNgkn29qVotsRKr19+c0+UG3l8iXMUuM7HGDTc7s87uOSDXiSpzhudTa6kbqw6YIHbGKiQERkOTkcgkdealZgrYUZ68E0uR5e7kkHp6VlCT6iTQzZtGQc+tQtHuOCioue3r2q2CPakKlj04J7c1bXW4WW7KrJgEHGO+ajKEjIwcdParjxlsh8FemOlRspRugI9xQvdFe2iIFG5sBevXPaoyoVgMcVZZgfkGMn1qMrvBGcY9O1aaWstynpuRFCR8rAcHg8Y9qaFwme56inyAAev1pWIlyowpFJaE3IwoQdQCeg9RTlUBwwIDCkbKqBgMRTto2jsfaneS0DS1xHQOM+9RFTkDg47Gp89BweO9IYuAAxOOcn1p6vYcXYgWIOOV69aeYwEGfXrU0YKj/ZY4OKVotuMHK96Vkk7iZVCck4PtnvTZE5yB2qwQUI6kHtQEKg56E0otJXQ0uqRUCDYwzj3rqfhkxc61hSQs0e5uykrwPrwa54wqG5PUcV0vwxC/avEkf3NrW5Ufg369a6YPRg35Hf2py+OT9as3C/6HcEdApb8qghXPWprnabG4VuRsP48URV3cT8j6a08gaLpj4IElqjgemVpYBKYyJWywJ5A/KoNKYtoGlMzZxZQ4A7ZUZ/UmrSMTngDPpXJVTcmSkDkYwf5VBYOov4R0PmLyPrUpXB+Y/KD0NV7IbL6ItjHmrgnpjPSos7A9Op+ZH7RQMf7Q/xJiPD/ANqu/HYHkV5y/wB3Pv1r039pSDy/2kPiSD31APgdwV/+vXmgG5ST0J6Gvo8A/wB0keVW1kyzYcSFtvmrj7tWzGoyxtn5545xVSwCl2DNjj+AYxV/MYzi5weu0+1ela7PNlvYgKxLyFdGPdf60oMLMB5rhvXB4qVPPYhFmTaefn4H508iUhkcQsQwOUAGal9ib2dyDPyqDeLIF4AI6Vj3IxLJuBJB7GtswsxKmHPNY9yPmcAEYbkH+VNqxtDVkUKMzqPmYkgBcg5z0FexeBvA+vaMfNS4WwWZf3iDJ3D0YVxPwyuNCsPEq3GvwPNbhlWCOPnc57kdgOPfrX0heXoMK3AlWC1bADkckew9K+czPGyoL2ajuFSX2TnEhv0uTBC4lkK/vEiUgMO/H5VRaK80Cy1e+mha1ljiD7D8xlX1T34xiuh0r4qeGLG2voRMZNZgOY36Bk7jH5Vylx4qsPGen3FtHc/Zb9pd3mOANwz93Hp0rwUpKPNy6PyMkktWafw61K60dL2SSXzZrq3kkUTZdQ7LgqB2444781wkngl/FtxPe6vOZUdvlUnBXHT8BXYaJbapbWKlIYZL6zcLskJETjnByOlR6fpurLbzwahocq6e0mWvLd8xpuJIUnjk9uPWqjWqRfuNIpSdtDzyT4X6LNqim2nZ4ouAwA3bh3B7V0+hfC+S2xeaO935MD7ZHkuDhT6helegw6LYQ25htYvs1sewA3Ef/rqLSxN4ai1G3SSRrWcebHETjBHU49O9dqxTkveldC9u9ilBYGed/wC0Hk88qB5iOQSy9CD6e1aGnaCsVjfXM8rzyDIgDDqx5z+Fa3iGXTNX06wmtgsNzHsd3VMBgRyPeotKmnmkEvmGOyjVhsb/AFbseQD+XWuGTpt+4tSG3PQoweF7a/t7e3crc6hKBhJTsiRs8Ant/wDqrzfTfE2oWHjnWtHt4y01xKsbx427GQAb146YH48V6tDEYUstR04vuvgYHi27vnA3GNhz25B+lZ+oWdtcXDzxZtdSjKhlYZyv90k849DWinGh8auhq8XsGq+FtL8Tarp1zqt0LS7jZR9tjXLow9emRVX43fCq8t/DOi63a36ajpaatCk80Y2sAWGSw7gjn8a10tl1ixvRtAmVlESg8A4yST61Jb+IZrrwnrPhi6keJbmHIU9FdSDn+fPvWMMSm9XsU4O3MwGmaj4ihlSws3ltWxE0sjACJVGFGT7Dp7VjWHgm/hvLmC6iFrHAcrceYrLIvqccgdq0LvxM9tp32fzTb20ce12VsZ4/nXE3mqaxru+00e0lS1wC0oJCnnuevPrSc5VbtaLzFTjNnT6ndaZZ2/lGD+1JYyS+CUi6YGCOf17Vz2qaHew+DNL1nULN4tLu7g29nebgfNGTgbeSBkEAnqTWzaeF5DDFbxPFDEvLF5Mlm7tjr+PtVVvAOpu0kUWvs370SQh5XaFCMfdjJ46Dn2qsPWp0780rnVCcYPcqaMY44ZrXVNs9o6ny2/jgb+8Af1HpWp4KsI4LHW3tNQazu42jKFowftSnO5f9kdOfWs/V1vPIit7vY0+fLMsY+8frV+wjudJhluLGIyedCTcQuudyj72PpjNXOvzxcYlTlzfCXdW0yPV9Q0271JA50+NhFz7gjPt1rnk8SXWu+L7bTbGOSVZZCpVejYGT/I/lVu61u3dIRNJIbGYYdN33fQE/57V0GneHtF8O2ula1pJM98Z3d53bLIuOFO0gdyAcDiuWC5k1P5GD0V5Io67qUXghrC71EltPujtWSE5ZXB5Q+/Q11aXslhFLdQWsN+kqKfLvYt8kY7FDkEHHX2rl/Eqp4h02z0WWJHhiuxehnHRgMDB9PUVszawUhhsHmWW7lAClPlwB3wa450XCKlHc5uZdNx885uJlGDCG6nuPXiqGrzX1rb/2akVpeNKRcxTMrF1K84Vs/LkcHj2qzCzSMEbLFfvN71Zslt7jWV+2+YocbLeRflaGUfdP49K6qFKUneRtBpv3jm7fXIpcTrBJaagzZkRkwiD2PrnNajS/a7CWIyL5lzGRtzg8HJUj8KzZ9Sl0/wAfTXGtae+sG2QwT2kZVfMzjB9ARiofF/xPtUhEmmaFb2skKCSNWdmljIHClunbHpzXd9Wk9YoFBuXumVHfyy311YX0z3EsibY5H6hQOFz6Cuz8I393p0f9oWd0I7maP7OqMuUx7/iBXPeIJbfUbbw/4l0gtOt8pldioVrWZVy8UqjgA84Ptjmuo0fS7fxPoz6lbahDaxry9uJEjdW6sAvc9cYFdTpycVpY1nTasybxb431OTXLC5+YX2BZSTWq7C4IySx5zggHJPasu0v44fE+k+Zqf9qTJcf6Ys4Z2jGOMnr09/xqnq2mWyXjS6a4UxqzKks4d1bpyT1br09a5rwLY3sGpXVzqUM0Bll5by88g4yfbgflWTjaFpM2jTUldvU7zUpI5PLty4+SRnwTw4zXIfFm5mm0zTpUO2wWZcxEZ2nIB/nXomn2tubVZxf6Tc3MmR9mnJEpXPoRj6HP8qw/HPgPTPE3hC2k0ya4stYR8yW9zcf6MFByXX3OAOvT0rmwk/Y1EnojmUVCV5HuHw0+L0Xwl+HGh2eoaHe3enSSG5hv7Zg2WPDIQfoO9dTq3iew+IWkXfi3wlcfaru3YG4tJDskCKclWXnBHrXgifErTrjQ10LT9UtokkKmTTZIyVDBQPMSQ8AnnIHHNYNxe3nhjUxqWkXE+mTPhblLcjE0eeTg5B4zXp4jGpvltob+3je6PZ7vxn4e1rWp/EDWbaZceVGL662oQko6BD13Hj06c5xxzXjHxCt/440l/DqQ2Phu0gEl1aX8q5nmL/ewM88gkA9QT2NcFquv2sMl9YWim7N9Ips1ZwwjBwSwH9719K9N8F/D+wttevLS9mt7rUW0N7yG1OHMT5UDOTyxBPbtXDKr1WxcKkpvY9cstU1XTfC2sXviGTS54lsHltW0/eFwVIw4YA8Ejp71n+EtB8LXHhKeC1nWSxnt9146psweSGBOO/bvXGaN4qPi/wAK6t4WuQIL2xspTGc7BIgP3T+PP4968q0vUg0UkayyLZzIUkSKQoHPUe23PPT6Vz/WE/hN6lZJWZ2F94/8P6P4u02+ktpNeOlWEVhZvBAMEpn5mTce565P4VPoT23xI+J1rJfgTf2vGEKXKhnjmU4wVOMfJgAc8AdKi+HNjfBpLXSoI4ry5b5rwrn7PEOMAevWvUPE3hbw/wCDvAE19O0Vnc6URew38j4dpVOcZ75GRj+VdFKSk+YIp1I3i7HI/FnS5/C2lXWj3t9p0en2bCVHigAmTGCoLY4PHPXrXLfD7x/ZaHp7W1okNvJcuzJfNH88bEAHGTjtwf8A62Mv4neINC+IPiOIWOpMbW5Rbu8F0+I0bg7QxPJJzwK53W/Gvh77H9hvLT+0daVfItLm1cKhjx8oYEYIHGD6cd66rtu0VYycWtGTeIfBPh6a8u5brTDd37MWa+uB+8Unk4PIx/8AWrE02x0HwVfCS0aVrwRmMxhg+5WHIzj3+tW/DzXusTJYapdyvaxFmaz3bJMAYOc9h1qvp3iDQJPE1zoml29tHOkwigUvv835d2d3fqcn1zWdSo4QbTv5HK1KO7uR6noWq6zaM0F8un3Ep4CKHAH90/561yekfDzxNqvjHSdCVxbpfSFF1OQ+YiHaTkqT7dzXpN6GMKMZ/NLjcUCbfLOeme9ZUs5hBEr70649vSvPpZnyaKJnCvKL0K3xJ+CNx8PdVtbGXxLp3iWWeMO8f2dYPLHf51OCPf3HSs3w98PLZ9W00Ncw6dcNKS10f30duuOGHPJ7dq6tL7dE8L28V5bt1S4UMQO4B6/rStp2l6okUdqr6ddRcDcSQVz0I6k5/TFdCzGdV2L+szloUnW7knuIn1sSWjS+XNFDD5Pmqp4bHPGRnGe9avgvUV8D+OftNjqCxWt/FJbP5q5hkDDhX9OnBrndbg1HTJyt1ME2ydSm4EY4/wD11Golv4EC4O87k7Zbtz0p03KL5m9DF1ZPZmjcQN/wkMhllaawmbzYXkxm1IJ3AY/nTfD9+2tTa/p8EAuLbTf9KjkGEd4t2ScdGKnnAOcVLY2lpeXE+n6vbzWbNEZIZIlYhiBk5I7HHXpkj1rkLPxlo9zrkFhYwCCEs0QmkbBDHjdnj+lXLDqunOxo1c6W+SSaFGSYSrgt+8YBlHpiuXTDu7RqXctycbsn3Nb/APwjk2keKIdOF9p0omh82W4jm82NQf4cDoev0NM07SNNstSkht72SwZvlMsYwjNnOfYe9csKLpuzOWas7mLBpuovqNs6WrMBMAQ64Vh3x7f4V1WrWFvrHmW7WT2q242pckfu5CD1/wDr1c1N28GvZXMgfVVfJAmbKEemBg965PUvGboLzyZ/7PVwW8lwSh55AH5d6uKrJ7FKN9bF241mSS0tbOSZpnhQocnIIBzk/TpWT4o8Rvq9+hslN1eyItvFHHydq/0qvs82NJr2VUlmhMirgfMCcHj865+8sbnw5eJeWrtbSo2RIgxtP1rWnRd3JjSdN3ZdufhrryaRc65dLbR2VswE4abMwJ/urjnt+dX/AAl4eu9VgnjsZTGIIHu3jkfACLgsR6delYn2pNYuVu5TJJct9/zH+XPqB0H5VsJdlLS6ZpDGBAUDocc9v/1V1zk+S0jWeKb0Jzq0f2R2aczFhmMR8E46fhVDTIbzULhpZJXhtZInYMwyqsqkqpPqTRZM0f2RoYw08dt5UixA4dj1OP8APSn69rB0zwmlksQS6VxLLIT86qDjaT9CawpU1ze4ghyTlaJ1/hrw9pN1p3haXTNSt7nUtQtlg1SzuHwkU5BLBx/ADyB15weKzR5ljJfaY4kMMMhaNpF6LnG3P+eMVyOliKOY/wBl/aHckHdgkHjJrrbWe48RaDf7T5VzAViO9gAGPf8AKr5XTq3aIqxezNbwxpxvZCygbB3I5Q+o9T2rqdcvodE0Wa3UJNfTgJHGG5Q85YgdPxrjILz7LAsNtteJFH7/AHkB2xyQfzqWzvrNGH2l5ZLp8jp6dOfSuirJcttjntbQsWmq3VukSPboi4AIh5A9yT3PWuhi1m2nS2WOIQSwACRkb/WN/e9qyLS90+5nEEscrxlST5fyke4PNa0UGkWcE1xI7QsUyiSS/wCuXPGP72O9fPVqEJL3ZakNNDLu7ae4ghB4eXJXsfc1Jr1/o8Pie71fKi6nVY/Nl+YwKoACg+gxxis3xBbXFrpepTJGYp7aNioYc5x0K9a5bUfCA8TaRazxXTW90EUSRHmNzjniuSlTcHy1HY2pPvKx0fg3U9L8TfEGDR9GA1DxBeQzOk93u8rYilmUL06Dg461V1P4X+FtTTUNRdJIri7RfKEcjLHDJkZdVBHJxg5yPasH4deB9U8NeNLfXrl1tLjRps2zQS583cuGG5TwCpII59K7zVJkmlnmtRsthKT5eM7dx+7nv1rqnOOFklQm2zepNU2vZyueA+LtAk8K+IW0yZ/NYxLcRvjqh4Fbfw+UbL5VO4s46HpwK3/i34a1DX/FyX+n2E95b2ljFa+dEuQ3AYnJ9CcYrL+HsL2B1FJopbeR2XcsqFWCgdMHrX1OCr+0prnep6lGftIavU7fTYRtGASR+ZrWij+Q4/Wq1gq+WrqdwPcd60IkzkZJDdQeK9mJWtzjPHnh6bWXsZUk8kQ5jlfOSyHnAH4CuE8TIum2EtvGBtZwoJ7+nNew6ug8kjkEkDOcY9814jrN5/aV9OSA0Ucm1FJwAwP3qJK6MJKKd2dbb2Onaz4a07XraxikuxGLTUbZjnYQMA4+nT9K8/1jVI9MkuY7VdxQEIDzn2JrofDuovZ30qIRHBImZgORj1xTrjwxoN3prtJ/aMroPML2zoAPTOeSPYds1wzqJO0jlVr6s1LPQtIfwnplzb3Tf2jLGHAcbSXP3h9Ae9cNq9tPBCIGZsw3bbkbtkDkH17flWnpN5HpDxSzFTEqMEXGDuxwfaoGupdUPlxL5kk52u0gwM+v0rnjUnGV3sEJWd7FC+QfabdxFgp8rxN1Yd/xq/Dfz3CmLbKbVJC8SLz5ZIxz7+9ewWvwq0zUpj5Fxp9ym2JoZTdoWL4+ZGXOV6jB/lXn3jDSH8GeI76y8qSIgBmQD5QT6Hpwc1rOtGovcZcp8z0Rka7IY1SBImVRj5zzuGOx79658kkkY+WumvtSt49MgaMq8ru2Y9ufL46/U1zxdGYEqBj05pUX0Z24dWW1iFlcqdvXpQQMc0E4JBOBTOHBGTz6Vu9NDrfdD9vPTA9qR+mSeOp9h9KcoA4yc1E5wSCvUYJoTsS1oPGUydxz7Gr1rrVzbOhBLqv8Lc1mjG484bg80hbIIPIo0E0jprXxaAi+YmCCT5gIH0rUttXhulXYw2nng1wu0Lz90nrT0mYNlWZc+hp3tsZ8p6F5u4nJHp9aDIUP3iCfSuNttduYnCkrIOgRhWxZ+I4JkSNgyTbjwR9O9U+Ypqxsm4ubGJ7uB2EEJxLArFUfPPzDp2q14O1rS4df0rWNStX1LRreRzNYRtjzSVwuTnoDk/hWTLeyTRtbiT9w/DrjOfSiC3htk2RKEzyQvAqbva5w8vNK7Pd/2Z9O8E6Zrkut3fiO2fxO7sltZ3P7pIELfwknBJOPoMV9QxaeY4yyvtV+kiNlT9COK/OsW0SjaY0IbsQDXYeEfi14s+H0ofR9bmWEc/Y7smeA8dMMcgfQ1ryxa1NrSjsfUX7Qmh6pN8CPFVrZWvn2zmGY+Ww3DEgLYXjknafzPavgK6u5TdiWxAtCwK+YhJYgdjX1/pX7aekT6HeWPi3w3OJ54tm7STvilbsfm+5zzzmvmvxbfaN4n8dG58PW81lY37xloLoANDJk7yRyNuAOauMKcYtNGNWba1MbWPG15eW0ONOtY5rVAsZTc3m9gDnHJ/rX258GvhbqHgCXTdcN0s0Gp6cBfWK8CKVkB6dMgkc+lfJVnHpketXlo1nb3drtaMhZMDI+bcOte2/CWLV9R8ZabHZ+NdTew1PdGI5JtxicKTtK9GGFxn6V85jIRU/dRVHlTufTawi4nRuoj6H35zV3eV5zkVQsmaJks3+eZE+d0GASOpq8qsR7GueL01PYirj1kBODSEqxxnI6U5Uw2TTWi3fdroTE11EMak55z7VG+QxwKf8AMoxzSKpbnPHv6VSaM9yu5yxySx9TQ7DGD1FOfqcHPNI5xjHJ+lWrIdtRrRBlBKkc5xUjESW5UA4H94YpUfJIZc59aey/IQBke1F77hoeU/ENjazyMTmEQ7mReea0Phtdu1nDeH92Jo8KGOePQ07xhp+60uJ7lVZFGG46qelM8MRR2WmWcCNuiQkKB7gZqk9bDlojt7OZ5raXaM4Jz+fNZuY5fiJFsYHOlsdwOR1GR+lbGiwFLSXecln+U+3XFYw01bbx+02cSSWrrHjgFSVLcevFEVqyX0N64jG5CRjIyanSHcF4xj0NTGHKDI59KljTK8jp/OoW5RXeMdRz6GmLH85I+lXBHnOOT7UmMZAUE55NDS6hoVwmSCaGTaKsBd2cDn0pSuAQBjPelsJWuUygPT61E0Zf7qknOOlXHjyMdMjnP8qhdSTk9fc1jPVFFPye3TFMaLawIBx2q8I1ZccH1procEEY9qzSVirmfKCcYHJ46ZpuA3AJz9KueSWb9aQxbQS3IoV2P1KflMW9B70nl9ePrxVsQ8jDAY9eaQqSe2PWlyvqGhSMOPm/lTXhG35Vq2Iyo65HX60wqd3oKryQFBoOBu+aoxCTxxjtgf1rS2Bc4596Z5JPI+UelZcuo9bme9vn396iW1MZ6bs1rmHAOSBTfs68dRmtVDqTexUuIcwKgTO4gc/rUi2wiiLYBwOBVy4hYT2qAHIJl9+BjI/OotWj2WLqM75CIxjHG4478VvFKxF+hl6fbF7VZJV2yyZZgexPapJLYFSQPmrZjttqgHtwfag2eO3zDvRa6GYE1mFByBg9jzWbc+GbO5YSvAhkHAYcEfiK65rXeD3I/SoJoREVGCztnAH6n6UlHoNs4S68Lsb1Ht7iVTbrvxMxdRng8Gs+W+utPMyNpU2oqgz51oylR9R3PsK7K2spr6aV2+cPJlih4AHTnv06VpwaalugCRhO4wMU5QXVXEmzzNdXhnikE9+NOyoHk3SvFuz9Rg0y80RJNGe6EqSxrhVdXBBJ6c5r0e/0uO/bZc26XSEYKyoDXm3jvwppM2o6daWmlxxltzyPCShB7D5SKUKab7IxcL6nnvie+t9G1OSxiKuI7fJkcYy2cbcnqeTVvS9FYNbS3Ef+k7fM2N1ibpj61m+L/h/BZalDbedNNFGRcSGWQttcYKrzzj/Cul0O71nX7y6vrae0OpIhTbeYijcHr14HTrXJXp8slGPU5WneyHSeFLO01mwuBbBbe/haEIoAVJ+xH69exrK13wykWgXt9boVuEmit4MjALu2P8ayta8d6odPj0y4som1b7XutZbWTzgjIfm3bQMLjo3uOvNWrn4l2GseEordL37LPb3yvLFLbeS6OW5YMcBiDk5r0I0akY+Z0XcVZoTXvDKadFLPHOxZbbaiSgBww55I6nJI6GuC18XzyGCCWGaMwhnDMFKsR90mu/ilCxSXbapY3iSqUWCGTMqnnDFvrXAzXTw6ncYt3kuFJWVzHkD/AOv/APrquSMVeW5hOzRLpF3beTC8rRjcBGQo3bse/eu407XbK209472K/N0G/dPFBuTH90/3R9Ae9cXpmmXl80Njpdpb72kWRvtGQnHPJHIroLjTNfiub+9sNWt4r59n+hhN1twBkpz19Rj+tc/JFu5PJrobOp+KrW+tlgilmt7aQruElqQS47EnkA8/Xikt4rZxYwWqIIkQsuxdoDE5/PnrVKS61KK2u7iXUrWK4ktxue4ttolOR8q449h7kGsmaw8ReG7mJjpnkiJNzxW7bs55BPuRzWDoKetxqNzotQhN7Yxwn5Wid3Ln+8f/ANVVtSKWv2SCD9yGgBlbOcyDqR6Z9Pam6f4otdS0e/BRkvo8ZgYYfnrx6Y5rHbVmTSXRo/OaFS6sD8wPbFRyOEbSZFSXKrIuQNDdm4iudskSws655LNg4FU/DTyL4GuDuMN1JLEzbPlwRncv0rZsrIHTY73yHWSeNlSPo6vjjP5j+lcppcPnafFbqdro3lTY4BfPzGojC0X2FC6WpFq/kWwPlBYgoMmFXJLdz9etaD392ttE0e6W3ZVZY1OSvq4/rUOp2MexoREAUO3fnJB6HmrVjAxht4YQA4xGrE4/XtUckpO6MuX3rnQXCA3NncvsRXiXa/ZgRxzWXC7fb0jG6OWKRvMy2Vfg4AA/Cr92ixQSWbskkmwY5yPp9Kpaan2WWN4mysakfLwSfUegpKnffc1t1K/j+3fU9RjhhYxtHbCaTcwBGMEjOeT/AIVi+GrqDVU/tOX95CpEUG/kkA4+8ecVr3cI1vUZ41mRXSPG2Q4JJ5Az+Hes+405bCCKySFYDICq2687T3z796iU0lyNGLjzCWGmtFr8sG0NArmSbJxhecHt2qfxhNp8vh/QIhGJlvZ5FKIc+Uo/i+p/KrGqwtBpdxNCC0vlJatcN90nH3W+vOKr6RYzTeDG090/0/zhJDkZKLghl/lz7UoLVMmMXzDPD2kRwWdxPbOfsse6NN5AcHpgj09D3qJJ5kmZWyjIrRsoOMj0NaGjaImn6JDEpdTMrJI0hx827IPP16mqCXYmikkSLd5aMXOMgEV0fE7A1aRNbsi6SJd/yxoVji/56YOD7/jWI+rGIRxspISM5CnJYjpVXSne6t7OR5j5Dr5YSMbcDPJGOp5q3caXFYXM0Vs7SQMNqNIPmA7/AFOalpRla9zKRc0G3uj4avr65faVkMijHdu3sMCs7UJgt+1/91zCYmYnHmA4wM1f1K7bRNI0yNXDJGhWfau7zMn09uOPas6SJZ7eOBvmldgUf0/z09q1U18I17xevJWiltohwYIBgMMtgjJ574zisddZuLC/0vU7Qedc6IsuzzD+7COcEfX6DjrVxYp0tyZMxyCQqd7biF6CiG2uINMmt2uUe1lLGRFTgqfXNaRtFWZojX8R+NLjxybG/NotpfTzRvuicFMA8tnA5IzUuparoUeiuwVpNSjZ1XMeF29jnuevNc7puly2t7Z2VqxMVnE2JE6ocZU5/GqLM81zPZSDbHImQ7Djdzgg9q6edpXRpKTWxf0LTYLuZIZJ44LKaFgJZ+UMmOFPpnnB9azYbRrWd0QSjyjwdvJGccZ61NatFPpzWjN827Acdz2/Cqlk1607TfPJLBncp5/AVz+9K7Zy8zbO6ttcng0dre3jVrNp0kN0642ORjYfTPai4smhguZipjV5tgDnLcAZB9/esFNQF/pDwQOZBdhQyspVVYHP51v6JZ6hfaNPaNIbiSANcoyEEccMMfQdfas5aKzZTaaKsSSPbvFav5c8y/K7c/QGsmeSdIYZLlFN3bhhIAmPXIIHWtnQdci0a6DGGO9+3QPGFbP7hjwGB9f8aiGnvCib3Ek2P3hzyM1yybpoFdK1gtpF1DwVpkk7KZAXRroD3JUEfQgD6Vzmk200FxqdiArszrIXYZwMdj2rfv2vNM06KOGJXsnJyTztx1OPWqPhy4jXVpGaVTFNGQJRggHHQirpxlOOhai7aIVp2ku7C2urkPYMdwik6xsP7p7Z5zWhp8P9sXtxaksttcxPHMoUcx4+6fUZFclqN1DqF5HClvJ50T53gkADPPFegaGY9EjjvpkkE8qhmkJ+WNVGF59T6VVV8iUbakuUtmZtx4dtNN0S08M2522jlpi3U544J/On6rpttDZW9xY2m6dCIWkIyqKBzx06mut8K6O2rNrGrTyxqLIRztH0cxyHAZe3B69K5zU9Rm8F6lPIw86wRi0kbAZMRPzAjvjrXTThOcb3G5SaOT0uFba/jvbpB9r+07I1CZCpjlh2/DiumvIJpUVlJ8w5YbAdvHPJqj4nEFnqlgYc3VnMxlgeNuAhGc/hjFbsGpxvY29uuwwTKXWXGRz7/wCelcuI5ozTkQ23ucDcySQat4gtpd6NqVm1wyD7rbR/k1F4SltL74SNJLanzZ7gRuzIGLxqeoH5dffFWPiDY3f9n6Jfl2Zri4fTVL8YQ9CT6c45x+NbWmeGLfRfDcenx3aPHGTEFYYRHbkj06nqa6XXpyppXNnZpKJleJPFcmp65p6Xqy3EkUAihEm75TjCuDwBhRjmqOk3Sy6yskbmK6WVVQMMZ56ZqCO5eS+jsb4gz2y/I+eTg8An0961PBdkNY8WXrQrxZBW2vgjnpz68V2tRp0W4lwfLdHpPg27n0/4g69qOqReTp2rW7Ew53iGQLwR0GeB2rB1nULi4kjuLSdrlUDIXjGCUzzle+K1xfpctM0rs09u26WOXjBHUYrnYpHGpWklnIY7O4kZEgz0Yjjk140cTKa5ZITqp6WM99I8Ra632C3LzpOu02ysFRx1BLVq6L4LSNGt9Tl/fRMIFBk4hfuHB6deDTb651DXtGWOF2juIC0ZW3TZtIPDZ9KTUtGMlk8u+S7KxItxcmQ7g2MbWHc+h5rpjPmXInYnm0sjNt9DWw8QX0EhRLfyWjYIc+YM/KenIyAams9P1FlL3wM1laSh4Uab5eeOnbioLO6S5tUM92ILi1baZJWwzRA8DPerNraia8IupvO0y53yHy3w8RB5O3PuPbrUPa0mS7PSRNqNuw8T6eEWLyLonKwyZ2jIzx19q1fE+gs99ePYxsjKgaIg88joR36Vk2mnMpjuY8pJG37h2yS69mz6djW9rd3LMbjUMvYusO5cqQjEcHj8+lVCPvLkLjHleh41rNtfXmq2x2SQzhwSzZGSO4NdFcRyav4qimnQl7CEhbh8ky8DGD3ximza9e6iu8W1upjfzEvN2GPrhfT8a2fBMVvdCaWOOa/lLmSQqeYyeC6g9vb6162IbUN7FTjfU9Esr+G70MTpgypsWYjJIZhx9BwaxNQ1saddSRbIxNt2KX5Lk+3oOxNXI0OnG5sbnhuJBJCM70xx2zjmsDVIEXXjfhInjSLyk8uTfnjhiO35deleRTpxjq1cyslvqa+mu11ZoS26fad2fUdePSub8U6JezQ/aI3IEkYIEYBAI9f89q7jTNQt7TwjbWieXPdXDNJL6wvuOCD2yMZFcb47Nza6LJcQpgn5RKM53E4xipo1HCd46MXtH9k85urG7i+RyDNJGxG9ecjuK5ue8ugjJIW3oNpbbwD9K2NbvNQtrXTY75lglgc+Wm/cRuwSRj1rrNf8IW+g6UmtS6nIZ5Yw6wSKpQ5HP+FfQqd7Ke7G3Lrrc880to5tSlkmxZnycRlOPMbtn6/zrU1LWp10tLCOQ/aY/mlIPDnqOO30pLbWpb04TSrZCowbggknj09ayRJcxXZkZFMQb7w5YAf560SSvcFJrSxclv1FlbOYWmadsTxAHAUcda9t8RarqtlbaJHZMLbQ9PtUaBYhtRnIBOeSSeD+VcX4f02PxFoeqtpKrZjTrb7ZNG7As8YJLHPfpkgVo+EJp/Fe3UbuXbpkSqYhkhD7geuMflXk16kpO60NFNwV2j03Q5bp/C9/euour+ZRcByoBjXnJ4HXpXADR7zS57gLCjy3AWRbiVtxQnnrXdnSJ7fw/e63NfLp+msBbWtnEoBn9SfXP+HrXn/jG/1fwxF9guz5C3a+d5LYLrjgD2PPSvPpt1J8iZbjJxH6pqnk/NPcy38zcSsqkonHAJ6VgXiLLMI4Y4UJ+aQd9p6HNdv8GLrSbvStWHiC8itdOKMAjr8yT8bDu6DPI/rXDeMA2yWW0hdgz7VEPzEoDnoP8/WvUhPkTRz+8upfutV0mCyWOKUtdpF95lI2tnj60viLxJJItgS7W0jqvmTAA7PUgfSuWe/v7a1iuhaFYwwKzyRhg2O3NW9Z1U67HcXl4nzY+UQ4VVyOBj+lEm5rQOflVmaF/wCI59OaOxSaK+to180SDlZcgHDY6fSpNE120sIbWezMZ1CaYn7LKPkjycYJ9/b+dZsniu8vPDemaNLbwQWNluCtHGDNJn+8351m6baXfiLU4oNOsGDhtyAewznJqlTVryMVZs9i1PU5tO8OW0dzGSlsXuVus5zKT0HtjpXLWfiG71vXk1CYQNaeSweNcLhtvBx3rK1GG6kgmguTcC7MeCAdyKenTselZ3h+STSknjltWJcYW4c/dXH3T/jW8YRjHmudrcrKxZ1y8skl02C1l829RHa7zgq5zkYx0wO1YMmspFeODEXVl4jbtz2ratNNsIrtTasjy3HUAZ2fie/Wn33hqK4s31K2jZih8suOit7elX7OnJWka8nOrMzobyO8EUbwtDEsobcijqPei58VXX2xBYRHySQGwMLjPQjp60zQFu9PRYJwht9xZmfAIPqPf2ovJ5lEksNuPKClc5I3c9cVrTpxirGNox0ZtX/j+6vY5LS3jNjaZ5jR92446561irazTXduirLJLgESoCVX3J6D8ayrO4vLtY1KN83zbgmGX/aB9q7XwR4mbwjrkrSGLULOUGOZHT/WKepHpTk7K0SW76WLGnapLA32e5cTIpw3IEgPT8hXT6TqMGk3bLdxpeafLwdhG9CP4lPauB8bRQ306XdqNsPmq4jkJTzY8jKE+hAI/KtDxv4x8Hahd2a+B9An0GBFX7Rb3Eud79yOT+ecdOnNcc6akjFw7aHXJrkVxLc2tvdIIGUEeYpJHPQH1q54Auh8OrrWNRtp5ZI9RbDxSkFXXGMBemPyry+2tnFyssLmLe+5wWJwPatW31ae41lVaC6vgoYnbyir6Y9fSvLdRRl7q1NKM1bV3Om1C8sIpzdbCbi7YsFjIQg5wARj6dK1J9Vv7KbS7i/ht9OtIRvTy8gyL3D5PX3Fcbe6mZ/s1s6KqKdyuVAKn0J61Uvmnu9qNI0sY4ETEnnPUUVKjlrKNjOT9/Y73VvFd1PpDagzP/Z4dY44jkFgTjI9R05966nWNWXwxfWltbzXl05t1kkUozraSMoJUAZwfp/OvMdTv9dstEistW057iwyslssilc8jGCOT0+nGDXqPwq+K194rGsWt5ptrFHYRhSkYy8xIACMx5754/SpppJp2NoybexwF1qq6R4jW8vbKTUPNwUBO0xt/ezXolrrz6cYHhtRJBdHMywj5ofRgO/fI9K4zVvEUFr4g1Kxu4Va1kbeGYAtEQOFB6j/AD7VrWXxEt/B1pFKbGK7s71RlJ1zJCvqp7H/AOtXTVtKS0Nfdpts7htRufEl1dC4jXeoBgu4sgEj1B6Ej+VedC7STU7rRboJIpclo3GBuPXj3zzW9Y6qus2r3GhalFbLgnyZ+HfPO2uY8WQxarepfopgulUed5f3Q4/xo9nBCdaEo3ueT+JIWt9dvbIKMxk7E6HH+TWJZaj9h1a3hmkClSWUAZUfUV6J4osifLvgjPKVzv8A7p6Hn1rye/uLe1ne4ly0spwqEZ4r0KFqqscsmp3a1Om1KJby+DSRYYAklQMNx6elcmt7JaXhMEwO0/NGxwcH9KuabqpubOWCNgx++jNy3HUZ9K5u6vI5rjbMohdm5kQd66Y0nDoZwj3O0t5JYLoSBSzZPB54PX8a62CyfVLWCSHduUfKrdh/jWVHBDqO6BSI5UIYY7mtnQ706JdLazR7wzfLuJHTrXPTqunqmdKkno0asdqZGU/IBGu1i6fcPoff3rJvL77VaXMMhVCkgZCpyAP7p9zU+p60dN1qZ4i01vcEbgRnj0NZ9rpRee4Cxs8NwN0aAfeHc+49a1lerG8kdEIuUlc1dSsUs44njXYXAb5e2a0dH1Gza3e2u/uvyrrwyn/D2rOS4a90qRZjmSBvLJPQEdqzbcS7h8hC9ee4+teNPDzjK8VdHbWoeytVg7o6e81K8hkWC3nCxY4HZhWRqfiC4S4t7jIV0IQsnGc8AfTp+VUbiS6ul2IxcQjeSDg4z0+lQatC1pZgS/J52JYiTnOK7KODi5KbVmVKvhnrKI66XLXMQ3NI37wEe/XFXLG7FtbqtwpaDuynn61QsrnbLZzuxYg7TgdM+tW/E0CWMslpbXHDgFzjO3PJwK9Oph7RujlnXg/hixi3MVleMkAdrBiDvPy4Pt9fSptb14yvDCAEXoBjOM1jzak39ltbSbQQRtkYfNV3S9LN60chcbhjJJ4Na0KMHsjJe9rY3/B0B1HU5ImJQJtbcPX0rvdVtHnsZIIvkBHf+L2rB8N2sekX0k5VMuuWKnrxXRafNd6ldxWtnafapm+4u7+ZNdM4y51ynRbSyPUIPjXBovh/w5A1s95drbLFLGq8jBwD6ntXXWGoDWbRL1UMaS8lW4I/CvPPDPi/wn4UtDLr+k3j3cLeXJOiBkibsCOor0PSb+01Cz+12Jc2cmCpK7c8dMVrq3qdWHSuWJE2jJH0rn/E0whsJGLHAUkmtm8ulSNxuAOM9a8y8ReITqOpC25WBGw27+IVN7ux6kVzPQ67wVbm08OWMPyjan4+uG/xrooLYoPvckk1zel31tb6JcX6NF5UFs8uY3znA4BFbng/UJde8OWOqTx+U1ypYKO4z1H+FeXj229AqrUh1GF1kVhx+FV7S6EVwrNkAHBz3rZvwVDFeWHQVk+SJGIdcg8rg45rw4NnGdDHJvj3Keo6HvTVVTnqCecYpljA0MC7iGbHzbjgZ9KsBQFwRngn2+lOxa7kM64LMoIXAH0NUmUZOef0rQuCcYxkADHqaoSIVY9RXHWWtxplSZghBOT2OOM1xHxHVU8P3h344Bzjqc8Cu5uEJIJ6da8/+KHPh+4UblJZCCP94V2YJL20bGdVJQZ7R4Qdf+Ff+GkwQwtAAM9Mk8Yr4i/4KFss/wARPAsSk/u7GcnP+/2r7d0A+T4P8NqFG37Cjgj0J6V8N/8ABQcmP4oeCwD8502U4PAwW619HiletE8iaukfNDJuOM4/wpseUweo3ULkyHkjiglkG4Ee/fNdY7XFacy5XcQM5+tNVMgnjHcHvQ/3ufqDnOKEIIzx+FNIFe40pl/TPOT6USE9OcdiaQj+82TjCjvimEZb196CiYAAAscY7mmMvfGOeKGVmfBbqe5o+9xnHHGRimUhAGB6jgd+KUx5xg44pWPO7qegFN5IGCQB+tINgDbhkYx0oLbd2FIPTk0EkMFxxQgb03Y7CgT8hSA2fSpDHvAx06U1EyduSOema6/wf4WGtTHzgfIZG2sp5DDoKd1a7FstTK0XQ/t88KF1Cs21snBHHXFSX+kWlpcyI10qRxttzjkn2q/f6XH4fuoWgdid2HBbp9Kw9YQxagQXJRgJAT6f41inzO6Y1JPYqOB5jKo49aYCA2316+n4Uin5ge3XHrUyxnaCc89CRWwy5ptqJplQKX3dh1r1zwaLHw7fQwwDfPcIY3LrkLkEEH8+tcd4D0CXVJXNuv74KQD/AHfU1a022ks9XkRfO82In/SAMr78d6zqO3uEPyOq8M3Vnp+m6np9xZQ7blisc4fa4G7IO3ofapNO8JRaLqssDMl5o+ox+ZHcFQDFKMZRh/WuY1GKfTLdTqFwGupGJ85xjjtit/wRd3Emi6zcXkkk0dvsMOcEEMOv4YrgalFNxZ2PE81L2dRfMqt4HsLSQybfNZ3wFHYHtTvEdpBDa2yw24e4iUxLIVywHbJrH1jxlcyrB5QVUz8rg9eOorTvNVhk8PMkFw9zeyReYNy4AweR6moUKtRXexw2lbTU4PUtONlOoMgaRhlgO1eh+DPDR1/RbqOV7cCCLzBFKdrM3Yr/AFFeaQu1zMGmYsxOOa9B8OWkv2qxvoJBc/ZsB1P3XHp+Vdri1Ts2apuMTX+HcVz4J8V3GoXltFLam0kQBh8qEj749xiqOt/EO81Np7K6QnT52Ulv7xH3T+FbQ1uJZ7qG6iH2RyVWNOAB+PbOPyql4s8I3usaPJeR3UUxhTfFBGoUbO2D6+2K45y5leoKlUqQmncktJV+x24Q78LgsO/PWrOoqX0SKZjgw3CgEe5GKzdKCx6DY7W3Pt+ZTwy+xFa8b+do8sR7Sq4z/h7cV8tV92o7H61g7ugmux6ckS3/AOzv4tMgBmtI34/h2tzyPwr5K0/P9nW7E5BQEce3FfTXhu+dvhd4500TLO17p7YTHVgMcf5NfMtoi/Y4AnCADHHQelellkXGtNtHyucpqxYGHbIDZ+tTxAsRzx6YxT7Sya5lhRML5hwG+taL+HL2OS5K2ss0do4SWRBlYzgYye3XNfSuy3Pk3ZGtoWlHXvC2uRoM3Nkn20NgEeUDhgRkevXmuZhYOuR0OD9K7LRJ49F8G6zerMRPfQmxjhA/1qNgNn2HX8K42OHyoVUldyjA/DisHrPQL9iZOVHrnpVldoGTy3ao1B2+h9aU7d4wcccjNEtGO9yeLr3pfMUnHXFNGByDx7d6kEQMn3QQO59KVrDTvohYW3MPSu2+HHz+KdPDAkBiSucAjp/hXGxgPKSB+Heu2+HMBfxJZt3UnCk+tdeFs56hNWR9LeGH/d7uhzzj9K8X/abJh+Nk6AbfL0qBSPUjrXtfhnG0PgcmvFP2kpWn+NmoIp3GOygcN7MM4/Ss8fa6RzUvjM9YXmjtJB8hQADHB+taKnGVz19a524gurgoILlotsSk/X0qpqFzrdqsLWs4lYjDLIBwfrXiTg5uyZ6XtOVbHZqoV84GWGKNu8knr7VwEfjDWSW822hfDFWIBxWpZ+J9SlRJWtlK57DB/LHSoeHlFaBCvBvQ6tUz93061KisF6D6HmuQl8d/ZnZZLfMhx8kfofSpofiDCRzbuGA+73pxozfS5Xt4dzvNIDjfjCAAAZ5z61vwuNoGeQa5bwtq0eswPLGjJggFXOSDXTplMYHat3GUdGZ3cnc6Pwq2zxToJZijC+hAPX+IV9YavOGkv/Qs4wPrXyb4RHn+L/D0Yyd19ExGOCM819Yam6/6VtIPL/MOhA6V66X+zGM/iPO5AWZw33gcZFS265bGev4VFEyzHeuSG55qxDkE+lfJLSWp6C2JAyhuPzrnPGWptbQLGjYZu/XiujC73zjjuPWuE8V+G9QGt2l3FM8tlJIFkgYlth4wfpXp4apCE05HFXhOS5Ymz4NWe4iE7bhHjOSOvpXWz5kMeckKcjBxioIoo7WPy4OEAGB7VKHwAT0NbYnGSqvlvoTRw0KavbUiZDGp5zmqBnNoyyMyjYwyScYPb8a0pG3RZHDY6GuY8SK9xFDAhwrOHb2wa8qTVz06VPnkkjJ0rTsXFzIy7WaQsR65NaZso5ZCHTOeTkU6yh21ali2nIbtWnayPf5bKxseC0ttCs7yziJME8gmRm+8pAOR+tfL/wDwUoi8yz+GNwBvj82dfl9fkJ4/z0r3XU5tShtvtOlyIJoTloZBxIO49vrXkXx88U/Dzxf4St7PxyNRtr23Z/sn2MZa3kbGWI79uc10TxDsotbHk4jBU5vmTsfDVxax7DIsmQT0zVEttBBGS3B967HxP8P7vT7A6vpcj6xobkgXcKZeM56SKCdprjAuAjqdyn3r36VRTVkfPVYKMrWHxP8AMFDEZyCParAUOmcAYHJzVWTCtxw3U05Z8Dpknnr0ros0c1n1JP8AWMqnkgY64qKRANx+7265oSURyKQd2Oeeh9qvaTol74iupba0jEs8cZmKZwSg6kfSk9Rooo3QgZI6GrFvcAqoYevXtTYrSaUzRBMtCCzr3GOtWJ7F9NhtprhATcIJIwD1H1p301FZlZ0wSewpFf5BnIYd/WtQrFZzxh9ssUqZ4525HT681T1TTfsEiMhLQN91m/lU37FNPZFV7cFB1JHf1qIptkbBIBHPtU4nLjJ7Uy5cDaV5OMN703ZImzEVRg5AAz2q1awwTHliHHTFUkkDHBOD6VZgIiGTwPWnFk21PsT9kVoNM+EM08bIjX+pzTStnbgKMDP61r/E39q6x8HWkuneGFg1bWQdrTs/7uDt75NfN3hv4mS+HPhFfeHLZ/JvHvC8U6kAiMg7h+fNed3F2SuS3z/eYn+L3+teHPAurWc6j0Ol1LKyNLxh4s1fxprM+qa1qE2oX8n8cpyIx6KOgFc6VIOM++KlmfDHPPfNMZwx3ADkYzXsUaUaUbQVkc8m3uPTO0c9K9B+Ct4bHxrZ4OCcgg88Hjj3rzqNv3Q4J44+tdZ8OrhrXXtOlyci4VPz9K9vL6ijXRy1l7p9i6ZehV2gkjpg10NpLvGASQa4fT5mcq2NoPY9q0tV1o6Zo1xImWuihWBP7zEdfwr6mvUUIOTOCMObQ4L4+/EE6XAdBs2HnyA+c4PKD0/+tXkHw38bXXw/8YWuuQE/IjQ3Fu4ysyNjII9eODUviLwj4j1C9lup1S5mlbczFsfhXO3/AIa1LSo8z2kse9ljV92RuYgDn8a+Pc/a1OaTPSp03C2h9r6P4++H3xIsoLfV/D/lW1yojEgDOTL9QTt9ulcH4p+AK6pNNd/D/wAUX9vwStnq674W9FD9VH516l8FvB2i+FYbKd2VnggC+WgBzJt5b65ruPCuhtawS+avzu7PwvTJriqUqfNoj6GFNSWp8L+LNI+JHw9bGv6VcLEpx9stwJ4T77kHA+ornI/iTqcybl8iRT0YMa/RHU9LAEicCOQEOhAw31HSvmT9oH4d+BvDmnNrV5aNZXk0u1ZNOVUdixALMnRgP5A1ySjST96JlUw9lzRdjxWD4p3qJma1hKr3UsOB7d69P0+5+3WdtdKqos8YkCr7968oufhzqN1apeaUU1O1fDbV+WRF9xXpnh63ks9FsYZVZZI4gu1+DjtXNi8NCMOaKscWHrc0rXuaDDazBPpkjr61C8WT32jr/SrEku1PUmsua+Kse3NeIo30R6VrosKvmMNpDMoJJHGPU1yv/CeaZDLIjySkxsVJVMrkHoTUep6nJb3Mm1ygI4HvzXmM3mSNcknBZs5HH4V6tDCxesmcNWo1seqQeONIm34uGAbs6Y/lVmLxJpzDi8h6dCTmvILBiyKCcYGM96nK/McZJBxuxXXLBQ6GH1mVtT2FdVtZgClzG2fRhU/2tJMMsiPjjAYGvGVmZeh59cVLHdyw52uyZ5O04rJYK2qYLGLax7H5yhjnjtg05pRGpzGfyryWPWryL7lxIAO+7NTJ4j1JSSl9KMe+al4GV7plrExvY9Xjdec46dfal3oWHzdOwNeWHx5q1qMedEy7ejRhs1atPiPfFQZIIZT3/hz9MCsPqlToaxxCZ6WWCZwOaU7T3yPauCX4jAkb7VlU/wB05rQg+IOnScyiWNsYz5ef1rGWGrJ6o2VeOx1Xlg9OvXmui+HECDVtcYYw0cRYemCcfzrhYPGmlT8fakUnna4xiu0+F2oQX2p6+YZUniMUAVkOQDkk8+/Hr+FEaUlfmTQ+fm0R6LAnyA54q2y7baZs5Ow8dOe1VYvvAdBVm6yNOujGcMIzj644pR3si3ex9H6Qobw9pBHQ2cRP1Iz/AFq0B25xVfQ2EmgaQ33V+w24AIxn5Bn9c1acnPH8q56i95ii+g3G7JzVPduuYl5/1g5/GrxwBk1nO2Jw+f4gRnuc8VktibH5vftPAQ/tJfEQNyftcTDH+0ma8qBDA5yQTzXsP7WcItv2n/HqAkoWtZAR2ZoVP9a8j2Bd/AzmvocH/BSR5tbSV2WtNVpZHjTYHC7sOcZrRKXCoBJbRPJzhk6isJSQx9e+KBcyISAzKP8AezXoxdtzz5wc3obBRJB+8spTjsrcGoGFsEw0Mic+hP4GqC6ldADFxJgcgbulWE1m7QticjuMgGtbpmLpSLCiDdgSMrY4BzWVebllmG8yc8M3H4VcOtyyBQyI+OfmXkj0JqlK3mSSNgIrEnH9KyknfyNqacfiHafcfY9QtLkok3kyrIYn+6xHI9fr+FdlqPjrWfExkld4ooD8oiVsYx1464/CuFVSBvYd+lX7WWBE/eqd45BTqK550ac5KclqjWaT1L7rJu/eWyshOcg9aDtSRXNu0bY3KYs8fTvUPnWasSLl0LcZbI4FXdKt21K+gtLe/ihmmJEbTsQM49ccfWt2o21WhzK63O7+G/jO2/t/S4dcNw9j5ojnZGId4sHKHpz0wcj8K7O28Z2t9/aMOn292mnJMxje5bLrGpO3Pr9Sa8wfwX4j02VJbqNJY48O0sMgcdTgZH0rsb5LiTwlcjTIWkvbpNu0MBg9/pXz2Lo4du66hZrYyLT4uQ+YYbhZVySDInzA44HpxW9B4mtdSVZLe4Pz9FnymfpntiuC8FfDS71i9jbUM2NnCw84uMnj/P416Nr2mWmozLHOourWEKkbZwSo4GCORxXHVwWGjb2bdyJxhFl2yuWeAROGCO25WIzgdxUetW1vc6E95cO73MeoQxWNmJCI44gw8yR+nJBYc8d6qack1vfyxwNKtgpwm5t0gU/zravLeG802a3mV5Yz8zMOoPb+dYUlToSu2Upxjaxc8VeKWtLK2k06VY4NNkE1s1u3IP8Ae3DrjpmuVi+IWq+NNRe/uXS7nAEcku0I4x6gcfj6VnXvhrUNHIlt5vtVowwbbO4c+4zj3qjoHhm88Ozam9wq2yTYlt3Y5yvXBPH4V6E40alNyvcty5lc9K8PeJtPjjuI5Fb7Qp8zzVXapB/hPrjHapfGl/pI1HQ5rWJw97as9xLC5KpIG2qpB7kc15/4gS+S2tEsMN9qlCkq2REhXliR34xz7VTktJ4ZI5YJI5ltHEQZWKuyYyeD1AOSDXkfVYt8xqqjcdVodjrNnbvbQ3ctjd7bcmPypYihlOc7sHHyj1Nc7e+MrlVEenK9hERzGxDHJ78cfzrpbTx5qEFpDbyyf2nb7x58d2cqqbcAA9c8/pVCbRtL1WaWaGCWy3EmMuhwR6gHGR71lGCpP99HQ1hKDjeSE8PjW9Wt1vmu45LJ1YF8fPCwGdpHqccdvyNZ1pq3iadXuLK3uJdPikHmTrFlVAOOW6jv2xXReGNCvvBmoXE1zcRSRyRrmGNfvZP8anpxXUXaLYWb3mkSGOzuW+cK3yg91YfyPtXdKWG5PcgmZVKtODskipqekwaxaW2sQSv5cUjI0QwcNjIz3GR35o8H3kl/8NYryWCJbiTVpbdLK7jyVjQDB3DnJzzzj2q1YMkMcrKBHE5Hms3AJ6Dn86htNVtjcm1SQGCKcyM28BY2b0HTJwK89OMNYxMHWMSTw/Pf6hdPFaxQ2y3P2eeNOVhcrkDHbP8AjirBsJPBxVVdDa3cRJRW+6xOMEEYzxniupsLCeDUbhZ7VZo5pUeSZW+9jpyD1xmqnjGDRG1m/t4byS8sQym1aVTkDjjPc5z+FOEoTWm5DqP5HIrcSLKCoMjzSLHGo9WIA/U10mv+HB4bjjtUlsrnXZYg0ss8iD7OpP3QTxu9fyqJbOLTkMtqpe5IBjy2FUj3ribrwBqGvXEd5p9iIrqZ8zxu23cfUHua6KTjJ2ZtRUZdbHdeGNfs7PUmTXLKK6gRiwktmB8zI+656kdxg5+lcnqnjG80nxIjeQ8ulwuGEqvvIOchlP4dP8KzdN06afVY9Kt7fzmtcyTrz87gcA45x/n6ZWqeDvFuixM95pd2YActJE6yhR2yAf8AHpXRGmoSu2jtjQT3O41u+ihnW9zFNG4M6XS/xg84J9e1ebNf7ri6uVAMUx/1belGn+Jbi3h8tZUltXBBDDI/+tSXcUG0yJIqq33gf4TjpXo0KTjLmNI0Y03oaGm3EsWi3D2rMIhIFELHgEg9/wA6sWepeTpbSOAbyNypTBBx2YH+f4Vl3dxc2WgQ2uUFrdMJtpGGOMgc+lUBcSiLaJNoOPmIz0rraTdmdDRrx6oLa/geYSLbAEyiPl2JHGCfSuo8F+Kb+6W4tre8lEWAuHPQZyMf4VxGoRvOkUw5jcdV7HHPFdH8MISdXviRtUQA7mHVs4GK5q1ODi043J5YvoelaVptu88DSGUyHKyMxBzk8EDsPb2rz62+KLWV5eWOoK9xZiR4GkH3lAOPyr0vSGUX1shcK7SADPfmvnvxTGIPEfiBFwMXkxCnjqeBXBRw9OtO0kTVpwnGx2eq+HZpI/OtIJLiAgMrwIXO0/TpW34P1d7t10fUJXIb/USPklWHauz+HPh3W5/h54e17w7p13qZigNrcw28YlVn907AAit7R/hLffE29vNQdF0nVNKnRj5hES+apBCsM5GeQfxpSoOV4zW2x5XsNbJWODvtIXRvEE00jIJIYlELlShZ26r36Y6+9VNV8T382o6nqUqPFfmCO3X7OxA2qeoAwc88jPWvRfjpo+m6c9vqtmkmn3ck8a3Wnspk8l8Fi6D044+vGa81uLiLUtIkeznW+vp7ktP9mU/uscAdBgkdqxVK2hu6Uo7M9X+Humya3rFiNN1i2vpprWa1Fw7BJAzIR5bg9+Tg/nWdYeH9L8JQGHW9VTRyjNFtlG912nBO0Z9RXDeFtL8UhImsEj0ieKY+VcyxeY2SPbuecH61uafr2p2V3djVha6zfK22WS6iCkgDJB6469a5amHcPeQk0viOu0346W3gm7vLXwbpcvi571AHIgYFWVeqkc44HH+Tkan4W8cfFPT4/E3ia93aIJXX7DbE/wCjurEEFOmePfrV7w/r2kyPGbG2Ph/yyZVfTIy6o2DjkdM5PP1qXS/G+u+HYbqwt7qSa31CUvdQrGZS57sOcg46044nk92K+Z0e25Y2R5n4JsLa5+ItnG5N1ZzQzgNc4bOF4YDoPQfWu78Q21rrnhXUYXhFwLIqUkdAskDY4II56DpTfCvw3v8AwrNa+K7+NbbTbozQWVy8glG10OflGCOhwSOvrW34D1PT7TWrmPU4hc2dzaTWQVGB2uxG2Qk8cDPvUV6rnUWpxVKjTuzyOxv2i1S2t9TJkik+WC7YYZTjABP+fStmLwFpej+LtI12ysY4NQgd5oxCNkfmEbW3rxgEHOarWXh+S1sZtK1NN7RsUjlD5IwcqwNbXhm4u9QkNtMpnvx+5UgZllQcAD2FHPUs4w6kOat7pFd3kGm3bfb51VSwVQOpPsKZdXaRz3KQrG6PFt/erhQeu4HqD0FZnxG8MppnxI0uK4tnsEt9Ne9mzdCVflO0naehORwD1zXC6l4/i1jw3GSsukG6lMWZW3OYgcCQd8EY7ce+K56eAldSSuQoSep6j4efRm8K6v4iutdjIs8xDTYZFaV5M8fLjOP89c1k3Ey+JNIlWLz9N1JVBhneMrtJHB54IBxkexFcx4Vi0PTYSug3WnLO+N800IeZ1zjo3/1+o61xfxF8e+NNJ1qXTLjWpbeFvnQW4QJMvHOMe4B/Ct/q8q9RQpq0l30BRcnaJ33jD45S+CpLTSrfSLlNbis0iub6Rw0Fxgcui8lSfTt2rGbxrcpYQagtub7RtQifybhc5gk5BB98jr/LPHnuteJr/wAf6PBbz2QudR04h1u4MbvKzyGHfviu7+B1tD4r0DxZ4S81o7jS7q31OyCt/wAspBif5T33Ac+5r31hYwpc1Zao6eRRjeRSsfjt4osfC8Xh5tStLm0WRm+27Stztz8qZxjAxkHr09Kx7EWuuXwP2qBXbHBwoYE8hgevPerfxj8P6X4N8WxaWLEpHeRedb3A+XcQcNk9zk/r2rAvfCVpb6fJcpcTJsAztPzCu2l7GVNOm7G14Je7oew+H/hDqmiamNcudRSOwWNg1haQ5YDvnB+Y8dqveMvC8c/h2TV9Ile6tZ4xIyqAZFweeAeo7jNef/CnUvE+izg6JJqWqaap8yWG4j3RID6N1XPPHT6V7xY2flNcl7M2trfJmWzlUFd568dh6jHWvl8asRSqatM55xd7s0fDWjWyWPhyzu9l7m3+3XPnjdtJj3Fcfw4UDp3JzXi+kpaanpiXU08UazSOoEzY25Y7Rn16Yr1TxJqMmj6DctCsrXF0n2K3kVGZEJGCWbB2gLxk+orjNM1C18IS2m+NJIrdSG3RiTeMYIK859c08JKpFObMJNLQwvEWh7rYSQZf5FRZVOflA4H0rFtNYTUYXtrmFYJIowrDOd5zjcAfrXc6v8ZVEDSQaVJb28q+WXmsii5z16YA54Oa4Wxih1xQ0hhmn8wjej7Hwen4V6NKrOsryjY05G4+9sZCxfY9TMSBcYLKMdB/jWqJfPtRCZNkQPmSsRkj2H51fvPC08U8buhmMK7hgfOQeoPY1S1GW1ZIII7uOC4WMh4XBZ+T2A74om09Ec/smmWpdXkhjEWmEISpDOwyeRgc1oav4Ov18IeSUttQZnFzLcW4zMyY4Qn0HPFY+leFLglUjkudjnd+8hdUf3DY6cGu40W11HwtGkqIzW0pxh/unJ5xXHVqci/ctXNVUVN2SKPwN05dbsPFzXKOkGnXVtFBNu+WHerFgV6knAwfrT/DGral4D+N97b28ENy1vJJEYmQtDdIyqfnHYHPBx3rpvCVvDpfirVPsn7iw1q3DXSDG1ZUIIbHHOM/r70wxXEmqalrdrYz3moXE6wIbaMuQka4Bz7AD06d6444ipOo2oGzlztuxp+OdT0zUtSRtas7fSnufmto7Rf3KKDtORgZPHWsWfw5b28yOAkluwG24t5CQy1zOsatPBappVzAHjs3klgmlH72LecsMHqevNJpOuT6M0ckMjm0cBvIk5Qqe/8AjXZGcre+YSg7XR1lray6ZJBe6e+Xhcn0ZeKy/Ekcl8u+1XyriHc4iT1PVgK0ftK6vayy6VGDOU3CHdhge/PpWPH4tMl0lpqunBLxxsQxyKMZ6Hd0A9c1ThGWqRzLnvYqaRqesa/O9tua6mlUhvNc5GB6+lXtPv3sojBIPLkViMnufb/Gl0zxDDaa0sthsIlQpLFLGGKOoxgj3z9Kr3qvrOnXGuzXTPdw3PkSL907e3HoO1claiqmnUuUY2stzYt9Tit0W3jyQTnGPvMeuff3qwlw9xLCkSuzbuI1PQnqayvDr2dg7XkySMvCtKnzeUCcFgPXv+dVfFOn6xbarcReH722vEUhknaTYWU55B9en61yUsLzy0eooQT3Ox1HT7myZo3mGxWIKo2cHHJx2/Gobfxj4kGp2r3NhbX2nW21rczMrNIRwQwHI6nv6eleX6b8P/GGoaqZYJ447rBdme8O1uvHoTXT6Dc69p1ybXXIXsWClo5gOp56fiOtXPCVaFRTg1LyudapcjvBpnVajqI1XUbi8+wrpgmbd9kU5WM9wKci4XB+uazrjxVpkKE3chkyQHCLufH0HWqWt+NrDTpUaw23iMCwLnGOnykf1r6jB4yVRctSDizupylJ2asaeqIHtmUBcHsa8j1rR9P0LUriWWYb5P3scLDgn61u6j8RL551MbwQHIIVYwQO/WvNPEepza1rDzSlm8zjceB9K9W/NoOorbmhfXBuLScwMY7mUDLBcLjn8DVaDV3065h3nYk0Wwjsx6HHtTi8tnpaQyQs7A/ujnHB6gj8uad4vu49Z0nQksrV4bnTonikDYxIWOc1lyRvY5FTvuMisJby60u4kja5hkmkWGHGS6xYLK3fABH4V6PYfEHRTYA/8Ifpdvc27ZDW7uokXuCK4DxDq1hceGfBOlaMkkFxosc0l9dsNr3UshGRx/CMHGaoWGpXE7CCO1EkrSHaWbGR2BPSubEYf2iSRMk1ZRPThfWV1OIdP8Npo8s58wtaXLSK6HkswP49+PepvA3g6H4peGtXgt9VitNVN7uSWdd+I0+Urt6888e4rlPAupm61jWPMdY1tLURMAMYbuMZ98CrPwwtzpvi6VboSJZyq8m6FtrKD056EjNefRpck2trG8qbSU76nJ+JNJl0HWr3TJZY53tn2+bC25WGMg+1Zahj1rv/AIqeG20bXr2aEm5to1Rjckfe3AEZ/MfrXAkEEHkE16t3Y76cuZXG79xyBlT60of5c9B6d6JAMdcGk4B5pGnUTAYD1I/X60bgeOo7ilB3KVyRz1HQ00qAeAeOue9NaAIwy3JwCOmOtBj6elDHJyew9KRuF3A5A7UKXdC3Ak9B/jSEbWwD07U3naDt5pWbJzjmh9y7Ck4AYH7vPHWnQXP2eZJAMlWDYx155qJwQwyxA9uh9qDhSMZbjmp1asZvXRnT3UszL9oV9pI3qA3OKqW3iJhgyj8RVH7YyxLHsHA/zzUUkTRsOAFIyCOhBqeW25hGnyHV2+qwXO0K4IAyST/SmazNKtpmFWd8ggA8EVyDKUkMg4I9O1amnX91O0USncW4LE5/TtWiaXUc/dW5PDpxu3yzNjOGxzg1YsNLdNTaOKMxLlSZGOd4H8OK6HTrRWgjh5RsHMgHJY+tZ95BdnVLaOJHluEDFHTgEgdfpQ53juefzJuxfl0iy1S/iCxkSykhMDgEdMnrXpnwD8Lyar4yvtKutTbRr6FFe0ud+B5m7AA9TyMj0zXndvZu1tBqEDtaarLHlgeEjfcQOTxzjI+tXPDrXvibV4tIn1GSC/fdieMhHMg5ABrz5VITVpakxk3KyPvLwvpeupObXXre2W8hjLi7tmPlz8gZAIGDyMiukNoYW5Bx06ZxXx74E/aI8cfD63a1vb+PxHaQyeS1vqIxJhT0DAZzxjn0r6A8B/tN+DPG8kVrdzP4e1ORgotr/hGOP4X6Eduua3jhaVSN4qx6cas4+h6AYstjp9RS+WR0x9BWwdNW4hE0bB4W/jjIZfzqrLYMg+XBrnqYacNtUdcKqmrGdJGGU/TqKicBYjt/DHrVqTcv3hg5qPjpiuR3i9UarQqOrBM/0pjxbfxq46YB5qDaccjqa0UrkNJ6jIxjHGOanUZBA69eO1R7sY449qfE2yQZ5Q5zjrWq2Juc94rtY20W5iZVZZMgjvXC+ErhX0p1U5a2lZFLdz6/pXofitPM0i5KcMOVyPSuF0G3hhtr6CBmMhmMuwD5QxHP07VpdNJClseiaNNJLYxlQrMqgk461DrTpBruiTFfkaXYz91LcAj2qnpuvQadHHFMCuQPm7e1Ta5d/avsjCYBDNEAMf7Y4/H+tQtHYSukdLOoiDAtgg49qWIfKW7Ul4hdTxg5zj0qSD7nI5qNeaw76DQM4LYHFJtCtgZ/GpUjKYBOTnOTQ4BUn86trQLsjI2fjUbknoMU+QkBaUEcjPFY3voxpMrkkdB9c0zy/lwcc+tTSLnkA+xPemEqOBxisZWTLT7EWPLPVWPsKcVJGSpHrQxOMjJFJvXduJxipTsrlWIjwxJ4zTSucZz15qbbzgc55FN8ts8g/UVF/vBJtkOzbn07U1kPrxVvycAc5zxkcU0wFhjkjP61aV9x2KjR5x+VN8g46ce5rQWDHY0G2GOMiqSvoIoJAMDIwTQYsDgE1oC3JZdoJJ9BUw0u4cgKi/icVrGjKWyJcktzK8k55+lSRWeTzke3rW1F4emkfL3GOeEVf61o2/hZIlJEb7u5lfH8zXZDBVJb6GTrRRyUsiRaizPIBGkag56gntUd+TM1okUMzs0uSqxn5hg9M8Vq3OueF/C13ey6prmnac+4ErLcKW4H93Oa4LxH+1J8MtEv4CuvvqPllg0Vnblsk9OTXbDBJbmLxC2SO1+x30uDHp8nzdPNcD9eaUaPqjsQy28I6D5i2T78DFeQ6r+3B4YtSRY+F9QuznA81/Kz9RziuXvP27L3c62XhSzgIw3+kXO/I/CtlhIdROrN7I+hZdA1GOESG9iDZ+WKOMhvrnOKq3+gXGn2E83215bqRdoQALuJ469hXy7qH7a3ja6naS2i0bT0IIVUVn2568EVz2pftVfEDWCG/wCEphtgvTyrRdvv35Naxo049CHVqPofZ1j4CWGGJBcXUuwAtsJVSx61cXwbHJLw9zuGdxMmzH07V8IXfx48b6iMS+NL/B7RFUB/IVjS/FDxJu+fxRrMrN/EbnH9Kfs6d9kJup3Pv7UvDkWn2M88a3UkqjCKJcEk8Y/+viuTj8NW9jqE094rRrCBv3sSd+PlXdz3PSvjvRNX8Z+K4ro2WpahOkKGSWSS+ZSijqQO9dp8INZ1O08b6S2oXl/qkE0piNpNcE75P4FI5yMnng5HFZ/utkh801uzt/HsVtYeNNO0y+zseHz7kkFWk5BAAH16e9UvCehxX2u3Es0P22yaYFraY/KsfTYcdcdavfFGPyPjZ/Y13dR3mpSiKdpHOyJVxnywOT1Kgc9K6vwU6aZp+oM1qqyyTFreFR1OOpPoDk142Pg+dJIqK5g+x6doWqS6bb2Fnby790ENpAq7kIGCW64ye/0rlI/h5pnjPxLrA1yxjuZLCISfv1BR2PBAXpkD8a2tPvx/wsNNNaOa9mvbZrk3SfIqlTjaTg4H+e9bGrNJZ6ddajCrIi3KQBydvmFzt79uc5qVKS0udNjx2++Hvh2HVrxtDsF8PosLOUR9xd15G30z6Y6+lcVPb31rZzXpVSJpgkQk4Zm6df5168q2emeLdQieSMARSRwsVyTKRj+ZPNefeJ5BdNZWMuLCWyj+dHbKtLnnOfu8fWtHD2q1OKolfUi0J47SCymumNsDJ++lOTtUH5uB2xnFdjFpPhpNP1S6tn+2WkaeZbXkBPLEZHze/P5Vynhuwm1aaaaENdixw0tt13wnAZgPxqbVvhdMLLUdR029vfJtifLso23RyqRndgHjr0PpXHCnz1HysmD10E1LU7eDR47bVHWeG+iE0McRVpIm/jDLngY71n3+ora6glppV9LqunXUKt5syuGQKOADgbu34Uy4vorTw663vhiMX8pjm07W1VimAQdrMOUBGRz64wa7CbXLXVNTsriO7juY7Vopl3gDcoxuVR+YrTER5FZoudkrHKeIoLSbTtP1O1uWbVWj23MYXDpzypXHTH9ax9M1WOaWeO+jMfnxiJyo/duvYg9vpXYeOdk/iy71G3Qww3arLHGBgqCORkcYFZ66fptzcvZfu7a7EXmNDI2RMhGS6HpkZ5Fcq5UuWxyve252ybbHwvocVqpmuY9widm6n1Pp0615dozvpE13bSOJ9k8rbto5LNkn9etdCyX/AIf0u0uIZ01DS5gTCqtl4sHBIHXFcpHjVPEzQRr+6ki8zgZ+cDOD+Faqm402o6nTZKJqao0UhCwSbiSAzDpnPOK3tK0i2e2ltVkMVyxJimLZxxwCOPzrm9OKXKiJyokjlJYL2XPBFdLHbukiTRFsI25GHfHY15s+foYX6Il0G3TxR4dvprUE3tgdl5Eq52n1B7f/AFxVV7cxRQlVEcjpv8rd86//AF6eUl0LxZcXdjIYtM1+JXnWFtu2UHHI9OAfoPetjUoIYdGguLMK98m5Z5XOQxzxsXtkcY9eaVp6di2nYr2B0qysbi8vNJtopRHvjmjLb5GA6nt19K5d7+G5sjdySqk6KJR26/3a1dQndLVi4IkRfNkhJ5Ud+PX1xXD6Drc8YYzhfLmuGILYKSQ/w4qobaK5k5XNay8S/ZA3CywSEK+0hlVv8a3tPvtP+1xPDM4klYBVnUoB2PPp71wc0mm3GrXeny6XFHBJNtQ27eVg5/i9TnH6Cuuj8HxwCa1kmuLUxYCrvEocnqMHoOneurlg+lgUuXSJoeIVt4YrkLPGrJcRlyzb4pFPXb6DHH1rldavohI1vprjDK0UzId4JPoMccdjVyXS7Ux3Fne2r299H8ylBhWBPUjp71WuWePU7S2DLN5kbgZVU2kDjnvVSw0ox5rjcHux17pMMOnJJZIbee2RRtQY8sjrn3NNtrQXF7YFCWiL7pQy9+cgitXTrEf2PFJPg2uNknlnHz57n8q2YLCJbyNpGjjhwSGlbbzjjmuBvq2YuOl2cPqaGV2imTzArkoA2ArDp06ViRXFxe28gttoeP5j/eXnkgVo+ImKLcyujxk5VgD0Abgg96xNJiFraSKj5WQ7yR6duetdsYqSuZxRrX2pgW8sjY2KgVSo/ix1/GrWhTpdadtumR2ddxj6rjPQ1iyoLqy2DiNgeF4/GrnhfT5ktbjZEskKDazufmT+6QfXrxTny8upukpHT2F4hnaC1jIus7fPfsvp6EVT0eGa91i7uYolmlEWZQy7U+U9h7+g9KXWJ/s93p6xAqgttyqgPVsbs4+nWtDRSY9LmuSZIvNffjbjKgcEHvz2rCU3b3URN8rsjG8T28EUi3EKxrHcPljGPuH0z6VSlmFvbmUkxFHxvAwoJ7E+tWNTmGo20roNrvyAAAu7Pf0rS0KI6a1vE7eerFTKr/vEbOAeP89KaqWWpF0zCt94tJXiRokDcuBhVkbp+Jrr/B+rW2m3EOnyyxwyPJkPjn3B+ppmreGNOF5cxwZtZoFaRo0l+SUjpgduO1YWlXN/HqCC3gjkSVCd3k+YyfQ9M1nUs1cfuotx+E5pJ7q8lEmnQorIrkB0kGeCB/npVizaWC8uhPBEUWMQqynDNx94D2rrdU1ee+0Iab5oeSEqGDY3KrDngdTz61yWl2q22ozRz3Aljit2KRyHqeg57nkVEISqRcmzRJy2LmmrFcpNa3EvlIDu/eDC8AkHPv0rhdaaHQJzqOnSh4JMrLA+OCeOnTNbuq6ncG2trRpWtY5iImkuDkFcEjn07DNcZJ4dlvGuLkSNHFwYrbH7uUDq36HmuzDOnS1ky4y5dB1v4lS9tp4lzbXO/Kuw5Izyre3ofatga3JqTQ2sMu60uYvKVpoyBlfvLjv7Gub8WxQzR6fdRuscph2PEp5VlOMH8O9Xvhtra6hqOh6JKxjS3nmnU7tpKsOc9sZx0wa669KFSPtIFNL4j1EeIbjTPA+sBYQftyrYNI7A7QmGXj8OM+lcf4w8YQ65oei3ySx/aseTPCcgpIuQQw7ZxweldTaxxxQ6j4d1RgItQIazuh/z0GcAn3yea8Sl0e41LU5rSJGW7hcpKgbHQ9f61vhFB07t7ER1W50un6zHNbRGaZo7KykDsiruZB6D/Cu5m1WAySrbxSRlv3m0oE8vIyPpXndh4clS3T7UF8snbKA/XkYBHevQmyDMjBXEsalpJFySFGAM9cV5WJinUbWpL5bmT4q1c3/g2O2ksisoJmifOcMvIJPrn2q94c1kv4M04Pbxu+pOZmuCN3brjsMd8c1JdWM13pUfnKZJWTK9gVx/D7e1c74Y177J4Sk09wrtYTlHlbG4Bjwp+ma54x918qHFJIseKfBDpctewzrc7U58jrjrnmqXh7UxoX9oXCP5M9z5cER6g54JPoK67UdyaW7xTLPwCjBuDx0x6815/wCUviDXLe2tWVUltmlZX/glVwNuPfIINexSqe0pNT2LU1NWZ02rXDaT5148X2iQvieR2Owrj0qql9PJoVpOoimJJurZgCSUQ9M8Z6Go4dMu/FsjWmoXZgkB2lWYBW2jufTFXf8ATLTTRZ+UGsLE7oriH54xnOVPQqCM/lXNUhBpcqFJJbE1jqd9e6zcnSpYIjqarMkB/iJ4IH411ELNd6fGtuqRXEjGKeEnDq465B/Q15z4MFzba2t7Zqtx/ZcrTNcFsqYyQcDGDn6c/jXQ6hqkkGsTiI7hLF5wfOcEnKkH1NYyp2l7ouV7tld50V7ixmt1cyo6DAGQB1JP9aSwf7XpxnlIjjgh+ySNkHOTx+gpuoKJY4LiRRG5Us4P3tx6g9q5LWNckjsLi200F4XcGZwoJDDpx+NdP1dVF5FOHMkzvPFvxTt7q2tbJbWNZbaERILXJ8zH8RHauR1a/wDEWs2VpFqVw00CL51tbeZ9xO5AHX3q/p/hmDw3bW8spE9zcGNmZ+WcHqPpW3dWEduzDaT5JJUM2cA87TUrEKlJQgvmHOlocFJC8s0cSh7qcrgKQAAT/SvVPBegJ4eSFrpybu6HzhR0Xp0rz7R7kw619r+9vkJUAYWRB/Ce+M16Lpkl7MZp4kQbI2M4ujuyx7D04rnx85VWot2CceY372OODxA1sS7F3WKNs4JTHBz/AI15d4lU6H4skaeG4W2c5VUGHUepI610s3io6dAbiaPFxG5jjbrsU9B7nrU1wzeINas59QkLpJGiJGOSeOcmuenUlh99UQny6Mk0fzG0mS7RNscZVQF+YkHODn+dM8ZeY3hoK0J8m5JSOdWxtcdB9eRiujTFp50USFPOcxxIG4baOQR/WuU1vxXCi2entCl1Yyy74kY/dbGCR7nnmppVHKrz8okk90eG3trcEpvbF2jHdv46fWlu5dY8R2txHd3skqIAiK2MAY4xgV2XiS1SC9mL2fmPHygL4AHcH1q34D8IDxN4e1HxPDFNDb2UxtLi3HzEMBnOPpX0ssTFQUmrGkkmtCe/+IenDwbpmjyeH7Vb6KBcatGSshIxkMO/Tr+HpXEnxTaTJL9qtdoUH/VDhvx610/jnwJeadbQz2zrJFPHuXy+cKR0Pv615jYafc2V15c4IBYD6D396KVOlODnF6mSp3V2eq6TpcVnp8Fza3JhtdStS08cMmG8sn/VvjGfcVa0/X59TuxDZWwg0eyXZFGnHmOOp965aPUjZ6QtjBEhe4l5uCR8hx09QK6TwNcR2Osxadey7bSOJmBHO49PxrzavPBOW7KpR1uzt73Qr59Agu/EOrXDagpE1hYxqAgz93GB1/Wrfj7w1e6r4F0jWbm1eO5ZSh8wjLqDyR3+vAqPxb4gfUtd0zWrN9tppaLAkbDO9sAYxnrkcfhXUeIfEHiK08B41rQbeLT71d8MslwDMuRwwXH09q4IQtUTWrOqU47HhEkjaYVghG+4uPkbd9zaOTmr1hrMem6o4XFyoTazgf6v/PNdraeGNF8VwQNGxW767QrfKAPmDY9u9W30rwnHrsenWoWbT5bcGG5OA7TfxRsOw9GA7811yl7RtWOK135HmWsXTrpcdnHOLrThcCUMhICknk4PQkVNe28DCVYoTFbjBEbNuK8Z5PrXYeKPhzC3hZb+2sJdIWWR0FtLKr7Np+Vt3HJ5PSub0m3F7pl1sihthp1l58km4n7QcgdPXkcD3PSuqHIopxKnC9nHUxPBV1a3etGCUBraKRpJSRzt7Amu703VGl8TQC0l2200oMaodscbY4A5+WuCt5p7uCWa3hjgeRUaR0AAxngZ/Pj3rpLa1jN/Y6jYzyRPbzo02AMAqc5HvVVkt2Jw5Tqr6Jmvr2Zoo4IW4DD5tw7/AI1z1zPBLBNbuqs8qEp36dMe9bmvXcH9qrbEP9ldHl80jBHHArgbyea404ywErLZzcFf4k7c964Y8zsugJSaDRcW4imOd6nK5OduOvHWu30CZZba8Epxp7gSMqtjMn8OPb1Arj7O1Eq/b54ykbyAHapwD6/SuhspFY2rSyiLTlLMWHIY44rtkrNWR0u6WhqTeFodYilBMUL7CULHaBgZ6+tcTpum6lqmki08xLe3SRszTcNjoQB+HFelLrWmyWYaEPHIy433BBXHbB9fbFc94nhgudW0eCETGCfMkhBwu70/H0p80uXVkL31qUJdHtJNIKWbtP8AYgI5JF45OT2rldQIsUgtZ42IkyofOG+pr0Xwhc6dF4v1S34e1e2klus8EHBCAduDzisfWtNhn0bSREBK0LObh85yo+779/061lRqSUuWYQd9HoZlzpP2nw9Ch1eG/uJXWJFyVaMdArA9B6Guf8Q+C59DuEgjCNeKwTy2kA57gntWje20WiatHcId2n3Cjcv3sD6+tUdYtF+2s0N0SsnKO+SPxrtcbL4gdkrGg+pPZA28yeVLEgZoGPRu/Nd58Ide0SG9NpdW76hq10D5EHIRfQOR26DNeVT2z3rJPLcpOyDy3KBshfXPeu30XxFP4fks7PTGSK5lUD+0FPzAdsHHBrllThNc0VqjK0bXsbeueD5LnU5vtm22u/OMjRN91cn7uPT/AApJ7nwl4blQ3U8urybAJfKJXyj0G09/cVl+N9bnlCA3U8s7kh5d3mOxHck15/Y6VrfiC3kk0xYrtgwDK7bXBz1x/StHRdRKUwn7y5kdt418bfaFs7OG6kMUePJLSZZPTBrPkkvrOxUG6MRn/eMYGKNx0zjvVKX4a6za20dxqbWscjDKCOUOR+Has83BtJ0hmLZdginqKzkrNWMm5taHR2FtqNxpKaleO0tvdLmORxksM4HPoKnk8M6nr1iJYpJJLW3IRzEclR9PSs7T9TnaJ9OlmZ7XOY07D6Vt+GtTufDcrmF5RFtLA53ZXv8AWuCpveLuzlb+ZhC81Lwrqdte2u4xwjYwP8Q9x6+9al547svEbStbv9kvSP8AVlup7/596ZqvxA0TVpGhdPLmYkPkYDH1x2Fef+MdLjsJIrq0fdHIcqynlT9fSog515qFROPmXHV8uxbuPF2qrfSRz3LywuNixjACH1rn9fsH3rPcrG+4kZjONvrxWYtzJdXZjnZiFG7dnuO1dKkLX2kyybtzooBI9K+jhTdJJHQ0qZy1jbSW1z55kwB9zZ1xVqA2U92IBDudsvl3Ay2f0FPhgW4kTarYJwzg5AxVz+xbVdtwLtXYfKIxxg+h4rWb6tjb7s7G6hdJRdxxGLe3JHYfWpZ9XN2YZGXc6n77DnFaGkSm7YwuxYSptLMOlTjwsLgo8TmOPcUIIyceteUqbhL3tjdXuMP/ABNI47aG3bzWIzJuBBX6V0cHhVHs4UmmlAjGcRnFQeFITawz3YyoikMb7RyB0zXQ31xGJNkTh+MhkPBrvUZTtGB6XNCEb21OefT7bSzuV3MJ4mViXwOzZ/mK1IdNs9Ks4hcTxtEQZE2nhwfQ1gXmsR2d+0Fqxm80FJIyB8vHOKpy31qmnCxcs7x8qGGGQ54H0ruUo0tE7s45OVRe/ohdVvIY9Qea1GFZdhBOVxTtV83UNLad4I5LaEAsvKqCfSp4PsGoTRQTFoY9mQ+3Ic98+grG1OPa6wwbjC5+bA49qhwlWW9iZOCSjGJBasiH5FGxegz09Ku6ikFyjzSxsl8QCr5+R/bHr71Sh0meGdo/vTSHcAvcY4xXWaP4eiWTN5KDcJwIJOMe9ddPC83xGM6vJszA0yOGG7je8t/NdgAiOCM+/wBK2EthIWVonhAPRBwfwqTXLZofFlhI0WIJMAKoOMDg1209pEZBH1PGPcdq9CFCnGN2jmeIm2kU/DtpbT/uSfOeIDO8V6h8PtMhGvaaIoVR3lCHYPmbPT8ua4uwtEt5GZVAZuSQMZrtvB14tjrenzybiI7hGGPXPFcDt7Xlse3Slenc9f1Tw3o95rV802nLJK6mKU4G2VORhh39jXI6foieFopLW2LCxV/kiJzsH19K9EkdRf3Ss22RJCHx1HNcrOBJNNu/ibjHcetebiazw8lY6cPJqRzmq36Hb8wCHofWsO98Hx6z8o5BBdvLOOgyea09e8KX13OrWTLJEX3GORsbfTBrd0yybS7SBJcCQk7mjOCvHrXPVxcXC8Xqekp8sWzyGaOCx8D+KxYOqucRiJWyQpYA59TznpXtnh6wGkeG9IsVO5ILSMIPTK5P6mvE7HRTfWOop/f1IZCrnKiQZ/QGveJJkR2SLbsAG3B7Y4FZV5t01c5FJyu2Vbw9F9Tio0iCtnGTViQbgpz7cVCGZT9TXkp2d7lqxZicRsoJzkE1MVA6HIHasyS5/wBIVScEc8cVeSbexzy/UEdq0iGwTIfYemKqErnB/M81auTkdOe/aqxPlsAASMc+grnqWuPVor3ZAi3HAx2NeefEgn+y44xkh5V+U+5H+FehXXzKR69a84+JRxZ22DjFxHk9yM10YN/7RFeZjVdont2iqF8J+HY8nAswGA7cnkflXwp/wUFk834qeDm3bsaW6MD3Afg192WA2+GNEA4K2ajHccnA/LFfBH7fVxn40+G4AeV0bAJHTLk//Wr6XE3daJ5kj5ykXDnJOAeaI1wCRjHbinyA5I/hHY+tNRtvPr0HpXUth26hw4GMY6kk0hyTjAGD0pqgCRjggYwM9qlDjOQOehovcLjC5IIGODg5FRghZCc8ClYksMcDNI4zwvJJ6UDJed/PHFNwVwThge+aTB2gH+dKQu485Pv2pD2EIHOOvT1pwYhfb0NICAc9M9aHbOcn2yKAGldpBOGOcign5T15PbtSMQcDnP8AKlHO3b1HemAqnySO565ra0TxDeaPKJLZyGxyrHOfasYHByec9vSr82lT2tjDd5DW8nVwfuN6H0peTFua+o3F1qM0F4wURycc5IDkjjitD4vaH/wi3jG30h0VZ4LCEzqp6SMoJHf8ee/asvw7raWMgjmhWeE4OwnGCDkGuj+JcX/CSvD4ptZpLgyxrDeGQ5dHAwpPtgf5xUOPJay0HZdDz9MKQD24FbehfYZTJFdwPIzn5Cj4x7Y9axOFY569xVuyuGt5opUAVkYMh/2u1Wh3ex7V4KvLPwbJJOLpLdyMKs/3jkUlzFbS3M929ygtN3mqMgbnOcD2ycVlaVNB4lstU1K+jEt5b2zTqgGFZwOeO3GelcDZ+I5LubdKN0Dj/Vditc7i5z3Jaub11qsl3rMkWpWxxklY3+nFXodaFvBc2JhMFtdRhZNjHA9OKlutPsNWs7O7lu2iFrGVWTuwzkBj39qo3M9nr9qLaCQRzrxE3TzF+tS4rYnlvuUNQ0iaK3ezZCGiHmQMvKuvqD/Ot/wT4dfVbO3lNwLWW2LFQ6n94vf8Km8OrdnTpIbwiG4s/wDUNIuQ2TjAP+f1qHxB431XTxDDJ5azRscnygGz+GMVesfdiNp20Oq8QeDtIvtCe4jlsLe4RgRKh+eVjxtwOlZvhnwzdva3NtaXSxXY5jDngnGQAfeuakcSLa3K3A86RS+1M4Bzz+Na2hambVmv5GdFMgQgnoRmsnCcYu7Js46nO69qN64CzK0EsTGKWE8fMD/n8MVs+GfF17ocIS6ZZLYg4ic5IHf8K63xHeWGoW0t8tvHNNt3NLt6HHPHrXl4b+070PcSGKFxuRscN6D6Vz0p8y5JR0KUubdHpU15bXtvHJZBRAVBGP5VLp6iSzuoXcRxvGcnHT6e9ZukQxw6Uqo28o2N38JFX7d1xMGUsuwkAetfN1YxjVaP1DK5f7ImbugtJa+Cb24gwfs1xFy5IPlkEE8c9cV5VHpEF9dXNnCqxyrIfKKrgNk5A/WvUPAF9aXGhajZ3cnk21zaSB0Q4D8ZGR355x64rF8OaHpl1qDFbhpI2G+K5UYKuOhx7+lerhnKLd0fO5vScmqiZ58+lXWnzlJIirRtzkc+vSuvsvEs/wDZz2ltI8FzdDyrgn7rRgcc/nXWeIrCPUg006hrnACshC5IGMnNcTrumtp0/kwIzT3C792MDntnpXfze0j76PlLczs0ZeuXagW1nbsv2e2+VQF4NTaDYJcTlJYDLG4wCMfI3Y10HhzwAJLmJtVmWCBsFtvzN71c8aaFpmi3cT6bcC5s5iQssL8xEdEcdQfT6U+eEVyxep6MsFONP2jsZsfhCC2jvWkkEklsNzQ/3V749TWTLYHVNj2NlswpJ3NjI9zWjYuBI0L3pRW+VkbqR7nuKra5qf2JFs7dwIV6sOMmoSkpau55yMUqY3ZcbWQ4I9DVhev5YPaoFLAHOBnrn1qRWwD247c10bbmmj0Jo1w3J5ruPhmA/ieyDZIBY5/z9a4ZPmxz+XWu8+FQX/hLbJHcKRHI3IyDgA4xXVhtJajkro+kfCrGWNCwG0HGK8R/aJkB+O/iIn7v2e3WMf3VCcA/rXt3hH5reNeuWweMcV4T+0Ayy/HXxI45EcUCf8CC8VnmCu42OamveMqeO/W4t/sq53wr9/jPv9KzX1iZI3WRgl1G/CMvDDPP/wCutGTX1imjuBGXiWJUYN6heRXIXV8b29lkQ/MeQoHQd65KdKUnd6GtSfKtTq9MgfU7yKxEQQzHdzwD+NXZtQ/s7csdsZIdxQMeq4OK5/wtqJtL2zmkZcRSAqSc4H867Ce40+e4uBlWhZyQRxwa6akFFaGdGrCzvuYb6XZ6lL9ojjjjkyX+QYwapjw0nmtLDCYWOC2SCGPrW1amwhlEcW1QCS3uT71f09UmSSBMPIVKsWONrfX+lOMU1pobqNKa1NPwNFCsVykGAA/zr0+bvXZR9ATkjtXM+GreOGFsAKzcSY/iIrpoRyAD1wRXHUbTNo6O0Tqvh+jS+PfDcTr8rXqAY4IycGvqDU5Bm8OCoO/OB718y/DhDL8QvDUZck/bkIU9+Of5V9M6nJtS8PUkOMDvXoP/AHZMxnrI89jffMHXkDqO2an3uXPYH0qvZqqQIqcA5OP5mrqRDcCeR6ivkNWz0V8KCPzEzk54yDT2zIpzySelTKPz7U1zj61texDVxsJLkrjp2PH606Rzjjj2oxlMKORyc81Sv7uS0hL+U8zf3YxUydykrli6ulisZWP/ACzQn3J9KwdOEt3ajz8+YRnFPt7K61K6NzOjwKV2iJz2960be3WEsozkd8YojprI9TDunSjdvUoQI8M+wnHfHqKXUD5EDSlwBjIGev0qlNK03xAsbaRvMhSwllZY+MHI4P5Z/GjxCR5Djk8du1KVRRWg54vX3UV9IvLPUPDGq6tNcvai2LQwiPDM8hHy4U8HnGfY18r/ALWI1ybS9Bk1zTGstTe4LrMigRXcBXCOmO+c5BHHHWvoHwbqelw6/aWGqXMNppoMtxG8rYVpgRgZ/H9K4X9uWa48Zr4HsdPYDTrcyNJdoQCWAGAB6ccfjXsyppU4zjufO4mtOrJtnhn7N1xdaN4s1HTNRt3FlfWwkSNxlCykBgR2yCOfavQ/iL+ybpfimO41TwlOmkaiw802zj9xM2OeP4SfavINF1aXwnfgPIztbkbZ/wC8voa+jdM8S38UFjqcIu5rN4keOKFdyNkDLYrw8zhWpVFiKMrF0Z865Gj4s8W+E9Y8F6mbHXNPm066A+XeMxyDuUccH+ftWOI2VTgnGO9fd3jD+x/HWi+Tr2jtPbZzt2gupx1UdjzXjOlfszaF451a7tPC/juKx1POINC16IRtJnoqS9z27nNdeXZ4sRHlrKzQVsNy6o+dlLAqxODnGf8A61er+Ab/AEiMteR7rTU47SSN1Ayr5HLL9QD/AJ6Lq/gS7+GF3qGma5YGLU0YJsyH2e+Rxj0bp+NcZp8clvdzaigby4cqqHofY19H7SFeHuPQ4LWdjpdE1TQbbxAlze2B+wbCkrKcb1J5x71uap4h8BW0sxstGNxCBuiS5JcJx2469K8ivNRlvZSSwCtyMdK7j4T6TZalrJTWY55tMaJ8i2HzlguQM9B07kelLkUY3b2KucZrmqLeXzmOIRRglkVBgAe1X9PZdV0uW3fJkT5kzVfVNFd7y/ltbS7isopiFFymJIx2De/uKNEYWl5BJvAVjt47g10U3GULJkX1Mli68EbTuPBFMyC24EnIzW54h01oNUmWNfkI3D6EetYzKUIByPWqXYpa6jEIT5iOMVIWZkGeR3IqNSDwOfTNLy3yjIOOKLWBJMeXKAHOQetBcu4/KmjO4lh9KfGVEoDcematXa1Jdk9BZInWL5u/r3pGZDbqDgSBsHipSPM+VckAd6hdwG2AZJPT+tSiZPsTR5O0BeeoxXSeGj9nvYJRj91OkmM9QCK5iGUfKRng9K3PD+91mI456jqPSu2hNwmpI56nw6n1bpupQNaC5uHEKEbyx9+wrfFst3GrspYY4JH9K+c9U8YyXtlYWSlhbxtGrAZy/wAwBr6eii2qoYB9qADt2rbH4mVSNlsPDwSd0YU2jwMTujBGc1518VdNhtvDd7L5e7ZtYDOO/wD+qvXZYwTnAIHoO9eYfGqIr4MvnPGxkyB3Bavn4zknudbOZ+GXxY1vTL61snuTerj5S/DLgcDI+nevsbwT8ffB2r6dDb63cjQ9WC4feCUkI7/jXwH4EO7xTp6cBdj/AD+hxxz7817GR+7UOmcDOCM10YjE+zSR1UKkran0p4o+JWhWVnJcrerNAP40PX2FfEHxv+Idx8RPFjSurR6ZaRNHbxnnkn731rrNTbELqo2DqqgcfWvIfEQzelcnBUkn0rkoVPbVUmViaz5Gke1+CrcW/g7QpxkNLa7nOPvcnBH4V1SazLsWK4jjvYOD5Uq549AeoH41g+CkH/CE6GG+YfZhz6cnj+taDPt3KTgdsele9JRbs0fFe0cJXTsy+9ppN+u0Svp8oJA3nch9vUViat4R1GHdPb25vbVQSZbb58D1IHIHuamBUAt1z1UjtTP7fuNNVxaSSQlhg7Wxn2+lebWw1K3Nax6uFxteUlHc888RRgIzjlgvSvPXRjNLkfMM9PSvo/QvAsXj+3lS4zBdKhb9wAHYdzjoa4bxF+z7rekiWWwuY9XjwWMTARSqM9h0Y/jUUqfIz6uWXV61L2kFc8q0JQWZjCJfnPynnNdFti2Fm0UtHjDYZgR+VVNM0O6sLt7a9WXTJAxDNOn3T/WtoQXoQpb+IIHBOdq5Xn15r0dGfIYyFSjPlkmmZzHSWjYyabPbr6rIQT+hquLfSJgpjNwij+9Jn6c4Breii1qM7obqzlHT5plDfrSvFrQl3PZwuSMFgqvx9AKXKuh5yqyWlzn4dN0dywl1OaIg/LtjDc+nWql5HDbS7YJDPF/C5XaSe/FddJNqCff8PpJxwfIA/QVzOqbXu3/0BbADGYUBGG7nB5FS7o66FSTerMe5iy4UYLFSfpTLG3aZgq5ye3apJvmuMg/NtI/DvU2l28Quo45ZHghxgyIMsPSpSTdzvlNxjoTto98g3tZzKB0YjAqAWcyM26CbGMj92Tz3rpo7e2R/Nh1m4hfu8i8DHTkZrQhutSgBMOvwTk8bpNw3enbp0qmrao4frMjhdgyRL8uB0fg/rXsX7Miia58XNuGAtuEX1HOSPaubjuNcnk2N/Z10xHBKxkc+m4cV6J8GluEv9bN1aw2bkRqDbYKuME8447dKwrO1Ns7sLX55pHqsQAkB/pVyQkQSHGFIPT0qrb/6wc/XNWpyXt5gehRufwr56DWx7srn0H4XkZ/CmhEngWUYU+oA65q8GLkjOKzfCUom8G6GwG1BYxoq+hAzz+dXVbnIyK5avxMcdicDPBy3eqQQrcZU5bdke1Wg+cdc+oqHPzFgAGPUetY9B6s/OT9sPbb/ALUvjRd2A8doxGOp8hef1/WvHpZ48Y38dua9j/bbi8r9qXxPmQAyWto2GHfyUrw/7OWYkyLt9+9fT4H+CkzzKq94tM+1sbh0GfcdqRZVCgHGO1V/sk5xwjnGcK2eKY0Uq4JUnjoK71poc+hYMihuKcrhnwTz+lVMyL03LkjtnIpd2SQcjPfFMNOhcb/9VMLAHoCfWqwlC/xbyO1J54yM43dDU2E9WWFLZySOOlOYqq8896rLdfJzyac0u8cjHel0Gl0LG4EnKjaeMdjXTeFdD0nWy8N7fGAtxtBA49veuRSYBQCMfU13Hw/0Ww1aO8lvtPm1BFYCKSCYRiNsd8ghjnH4ZFY1ny0272JnZI9D0X4baJo19ALHV9ZlBGRFLMGjc4HBGelde+nrdWbwWwggn3AoZn2jd7muaiS0gtUt7ySSwvbKUxbZSRhu34n0NadxfPDvjmDMUA8zjOM9M18XUcpPlkzz3du5c8U6Tq93pQuLFlM2FFxBbnCMBweDWKJ5Z7VROrRzhMMG6gjir9pq9zb6hFBHI0u44jIOM9+tJqhuvEGq2jWcIW4T93PGFCsevJrOlOpTfLLVEyTcdiDSXTzppGb91GNzMTwfYUaHqFtP4t1TUbxGBe2WGGRJSEEePuOvQ4OCD2qpJpd1ZRzafO5trgszSsvOFzgYP9Koakmj6bsMusCKALk2yRHex75PeuiclKXKhQjy+psTeL7O2u40s4t65w0gPyj16VzHiDUBc3Ulnc3Es+nXZ/dTk8oT0Un+VXNZ1XSLTwxK2j6ZdQSupMUzOCu/+9g8471k+EdI17xcsc32q1U7dxgeEEP/ALQOf6V1Yegoe83ZHTGMlq9B+mRXl9oltp9gx/tCFHjlVeGlUHg8+1T6B4T1PToZ7I3K3fyeYzSjGN3UZ9c967XR9Ds7nVIpdQtH0+4tiQb2y439wwHfn6V6Fplt4ONpPd6v4g8me6i27Y7ckHno6joeB0J5NaVa1NK0dTSU1ayZxXwdtRb+IFTVgnmIrRpA4BX7pCHJ6/MRn6V21z4dTX9d0kSH/R/O2XEaoMfL834A4xg1Cng/T76CS68MalM5QHB3B1DAZB5yRnng+gq34KuJX1mKTVVeBrYlp1jOOcZBx0IyBxXzWJqSq1E9kYK97IxviJHLqWr3UttEFcAIobLYAP3XI5ziuP8ADGrNpxuNLvGwZ5wiFeVKnOeD1waxte8Va0fEmqX7NLby3Fw1wE42kE9MdB06CtG0uP8AhIn065dUt5zIWEq/wcfMSOg47+9dkafs6auZOLctDp7SxvNUW80y0it576I4W3uZvL3pjkjg5OTiuf1iw1XwtpyQPprR3TThZ4phwyZGRnv/APWFdhpa2Wum01GGSOSe0fascRwXUEjO48tu7/hWtc+I7tkeDXLSS8tY8okjD99GPoOuK5Z4qNF8sYmjglZso6DcRWdvYeT5gENwXRHJBA47/pXMpHDb31y7glTPI/HJ5JPFdHNot34evIJt/wBv0i7j862ukOcYHzI3oRVXRtN8y/j1WeQ20GGEatxuyfvY/SuSlUlRnKpNWTMmrehDYWd1rcZkCiwtP4WbmQj1A6etZ3i62tfA7WWrw6zd3mpvcD9xcqMgcgkDjCj0/nXWXH2+4fZaiGTJGGeQqSfrg14x421C6bxHPFP5m63OwrJlj+Z7V14Sr9ZrXUjsw0G5XNKytTqemarf2KXNnPOyLHLk+U65OQX9SfenaP498TeFGEN1O1xDnHlXRyMex71t+Br2K78JXcEaiOWWTbJAWymB1IXtnjn61z3iKW50Pc8MyyWTHZ+/Tfsb0Oex9a+ilKjXfs6qPQVVc3Ic/wCMLjT9X1xtR0+0+xRzoWubZfuebkfMB275+tZzwNqGnjcjS+Uf3iqOfLz1+lbC6kupo6HSIBIwC+ZboyAHufTPH61RvmNllIleMudku1v4c/dYV6OGpxprlgdUfe0Qmu6idQu88GKJVij2/wAKgYAqDTbL+0LxLcyx24b/AJaTHCA/X1rV/wCEXuby3tL2xAurW6cx7kI/dP3V/T60h8O3MOrLp75aTPLhcr70Vmouz0YSajuzf0vwD4hstOl1c2WnahpFvKI5I47pWZwcg/KcHHuK67RdF0At9r0ZXspHU77Vj9xu4xXMWmgPoDTy2F07yNGQo3EJk9fl6fjitXT9Dv76OK8t7mOCXbu8yMY3uP4SP5H6V5LrSbtKR57q80vdkaFtcS2+qw3XmGQLMrBZG4Qg9vyrxvXJ/tuvaxc4/eT3csrYGBknsPTtXqdp9pu/tlqSYr2L5zbH+Js9V/qPauMi8BajdzXF1NEtmiynzI5Tl+vp68+9dGGqNTblsCm4tuTPdvgnF4vvfBejaF4au20a2jKi4v2YIFmYnALfwk8ADPPbrXdeNxYfs563Dqmt6m3iO+vYGF1aTybZZJeqyoccqMYIJ9s+ni+ifEu5+H/hbUdJmIcXUaxoVkB5HQFR39DXDazqeseN9YTUvEd7Ne30gVITcNvbYMBRnsAO1dtScJx3NItfEd5aeMtZ+LvifWNYureC3ljQSpbqwTbCOBjP3mGTwOcDirHhzTdOg1K10++Myz3TlA0agQTL2yw568cj/wCtzzWF3oF9ZYQRshw3JHzduCOM16GLDTdG8Mr411yCWOG4uhaWVrA/yh8E/OOo6Eg8CvHnK8rLYxk3KVzK8Q3Frpl9d2+h2knh9rSQLKou3lDODww3D9M/jXOXviPW7jUr67uLGy1D7QoNzNGhQLgY3BcnBPfnGa0dR8V2upX4m2f2c1052i7+bIx14B7jvXS+C9D1W98I+IBYQW0p1W4itzHK6iVtmSMDrt6+xJ4rKdNz05dDLl9rqhPhVcaR4w8YaboRtBBLexSedtyihUG4kEHHQHqOOMVb+IFnp+j+MjNpjyWejO6/ZJSpyigFXkBP3hnJ+nSsXwZ4WttV+ONlosfm6Je6fbmS5+0Hb5jZ+6MEcEA/p2rU+JmqLqPj/RYbzUzNovmPbm1sxloVwSGHHPIBI9P0j2MYqzN1G0bM6OHwld2im+LP420WeBmZFnKop4O5QOFwOqkGvONTlg0q+kms2aKyLhtmPmQY5HpU8TXHhu8vNMj1Bp4GHmWlxBJhJYz3A6ZrqvBV9Yaesk+q21rf2tziJ7eTm5GORNFwc7SBkEjPvXNGnGrU5OhnKUZLlaOG1XVTLLBeAb45jsHl9M+/YVHb6/8AYdWkvNHuxBqYhazMyoHMBJGflz97j9anjvprvxLrtjFDElrDdM53MEXyyB0B6HH0we1YjeH7HSPMfRZEtVuXaR5Z23bjnll9a7FNU/cn0OT2bhszbk0lLm3nGoXM13NNGI55pSFaTkE5HpkZxXM+J/h94c179/JIn2mCNYlSJiAOe+Px4rUvdDismt/t+sCRZ4/MSSMkJ9aksdEjt57m4j1IypMoABjUpkdCCKt1XH+G7GV5xd2zyvU/hhFHG9xYXoEytzF0YY/WuQ8Q6Nqk0YurlZZjCNqswztX/Ir17xNpepx37XEsLRW+wSBk6FR1b/Gufv5Y703Mly7f2ZAFIWLkzk+ntXfhsRPR1LNnTCpK/c5b4N6VcxeMrfUEtJbm2aKS3kCtt4deGx3IIBx9RXonwv0ubwx8dbXWAPK0rU7aTTbxQSnzkEqSPTIXv2qvqlhb3Oq6XHoPiEwaS0QbyIoQJAx6qW7Hr1rsY4LbT7bzpfv20gcJKxDFgOGz9etZ4yvz3RU1JyubXijw1pHiiexn1yJLj7AJPIVxx82N34cV5z4turHULO7j8P6NYRpCvlTuR95TwOOd3047+lejvqfg3UdAjjLXmpeIpMvJNFcFIIWx0C557ZGPWuWt/B4tobh7dvtHntyOh3dfy4rwacFh3eU/kYWs9zkfDGqa9pkw+1XEj2gj2GCAeXwOgyK7KL4wt4YmjY2K3GmyMFktLt9827pkE4I6/Ssi9hv9OiNxe2k1oCMxmQY3Y7g9MdvrWDqfhe9utds9RvsJZzQiePJ3bwOM/p+de1TlDENcx0RUXrI9tj8QpPoupWllGtzYanGSkcrfNby4xvB9vT+Vcrqthd+ENV0+SQW91uiLKBJuBwBnNeeaJ4yOl6kiXSSpFdtkrg7YXzxkjoTxxXpPiGzutU1PT7LUXa3gtYA0bKoy6sc5z+P1rOpTVCTi37rJqQUh0Pj8PeJZvbWt2S2Tbuqso7HK496tJ4YtZZ2uItOis1cHMaR4UHPYdu5rUtUt7CwRNHsbZSTtkuesrAd89c/l3qWKOS7BX7RJFKORnBVz6NntXH7TD0Jfu+phaxw3jjxUuhT6Xa2aJKIrgOzkclAMNjuR/jV+w0+21horyK2jLuBLFKACrDngmubvvC+seKtVe6g024uWieTzGiA+VVP93qR9BxVzSrbVfC4uL2WK5aJQJIo9y+U698Y6V2ynSlDfVjai0l1NPX/H2u6OsaOtvLHHIqMCu0AE7TgfjWnrOp30DXEEdul4sY3CGTOGb2xyB/hWHaxS+MLW51CWzeyQofs8BIcT+jA9xkHPvXa+E9Nkay0jW0lEuoTobW9tJW2tDKo6c8gcZ/rXjVKMIPmiKK/Ax9FsVDxyavpUNtK/IaxuWk2DHLHPI9/xrobv4sa/Z6Zd2nhfTLPTdF0nd5t5asGuXjHV2BA45zj/AArBstbtNZlmRFkeOcNC3mLtzzgj3FVrXwncXenatpOlXYjmkH3ZufMABPlMfTn+VbYWcVNqejZvGak+VlDTPGVn4p1S/i1OwgvWt4DO0juQWT1BGMtWfFHJHo8OrWtoywxgjyplDiWAk4dTj5sd/c+vTjbSxOhzvFeQy2+ouxjZGIAUAcAN/EOvGOldJ4e8TXGnO+m3MpfTbhfLeFvugZ9PT1HtXbWote9SZM/dlY6Ww0XUtEifWjay2F3azpizuoyv2iJ1O7HbA/qKQ21rexjXLO3jtGSQrJFORjGeoz1HWtO28S3p1Ka3ttWS1DqCplJZZU4+5ngdOnrisK60rVtQiiF15Fpp+7ICJ5nAPfB57cVxKtUUbTMqkUldFOa6t9X1fUNTt7SOCedPL8u3OED9m5HHUfpXUw+HbEXPix9GeJ9Ls4oIjaz/AOvkmKq0kkYPUAnB9ulZMcuuW0qQXQhSyD7IWFsVE2OR7gcHrW6zmzuHtmtFglukDsVA3MR0YH8ea6qE3F80kZwnGKZw0Uj2l3NA2bd+jxHjHsR9RV1ZhEiqCAT19jWk2jDXtet7mPUI1vY4iHgnQgPt6fN61mWunLJqj2mo3iaa7I0qzyglMg8R4H8Rzxj0rtlODTlHcy9m5u5q6YSyMHuAjtk7sZA49PWofE15dWOhyXekudXu7cbnikABVMclRzk//rqG70+GPT7JrSS5a7GWmWQDGfQYpNDlg8LarDdSxeba3D/vyVI2HBBBHXHP614rjOdTmuaL3WeE3njZtQu7i43PG8hMjIgPy+vA6Vc03U/7Vj3rLkA4PXjj0r0D4a/C658M+N9b166jivtMv4p1WXClYndiy/L7kDHtmu11zwPpHiq8sbu8iWI26fvEt4wnm88ZIx78Y716FbNqVGSpqH3HorGxg0mjyCPTQw3NyMdSakNjbxxiSTDIOma7bxV4KXUdQj07Q7crLIpJiZyQm0EgFu3SvMtdt7vTJxo93E8F1A5JSXIznqcngj3r0MPVjiIqUZWO728Zrmsa+sanYT2wggmSSUFSGzkfgaq2T7b6ESZ5PVRnj0rknsVWTZI7KmTkr/Cexrc0PU5LhmsWQyXIiZ0bO3gDqT6V60FZdzjnJvVMhUJJr2qQwqWjjlyj9cqRWtqbLaaMtzbxGSRXVQuMbsnAOfTNV9DiZrYW0Ajm1C5k8gMp43E8Y9zx+ddLLp48PyiCRvnDbZo2GGjPcEfWo523ZGTb+I4+ysdVsri9kt9lvJeLl2mGQw9Md/ao7TxFfwI6vJmfaUAPABrrvEtwl9arcWm8eW+GU8c9MVw2paTPHbT3tyPJt5G3xOpzgjGQB/nrVaW1RcZ861PafFXjjTNX8NP4dnJW6e0CF2j2PHKOT1rzUeFLybTlu457UrwDbiQ+av14wT9Ca6b4jx2af2JMYxb6lPCHkVccjAIz7nkn61yFtr6qulNFchpjceW6OwU43Y/ya51GS+EunNwdkUpLK5iDl4mVY2+Yleh9/Sq2/fg44/UV1vjPxAlpq2r2lu0bJMFSXJBPynPB9ea48zJjAxg849RVxT6o76crq7EJLHhAAO+akKjIJ646E96FZTnB4xSFTnsdvc0c1jWwhYjIVckEcU5yOhIOe5oLnOc59wODTCAp7n60XS1J2FBGPl596jYheuTnv/SpUz07Ed6RgdnXgnAJq9GGpGwDcZDbaOgwB+NK2VHI6ccUjb128gqevtWbWugXsHJOc+2DVsTi6tIolXBgBUHOMg8/jWexBOFOccfSp7ZQHBIzjnjtVLzFoxCzK3zYx6ipLNp3vY/JkMchzjacc/Wnzsk0YkTmM9G9D6H/ABquQWAVDtb1pytuS9VYvR+Ldaic2/mnAJVhtBYHpjd2rt7a/KafbbpuSPLEjHGT1PP4964SG9MS7TgljydoApq65LJ51nAjOGbG1ux+tZyh7TRKx5k6d3Y7S21aNL6dhIPLtoW80F/lJP3f17U7w3qzf2h/aVsHjvLeQTcDDDHcVw2nXcmlyzpv2G4jMMgIyT36d66HwhetrF0YIke3uDAdzL0dRw3B/A1xyo+zTfQlQcHc7DVdU/te9urmRdl3LL5m4d/UN29eaqPIske2SNZE77xnP4VhzXM/hvUbq31CJruBArQzwk4fd905xxjGDUlprlvcnAfaxPQ8da7aMoxh7h6ULWvE9O8CfF3xd8OZIX0HVpWtVPNhduXgYdx/eH1zX0l4D/bB8N635Nt4qspfDl6Rhp0BktmJ6fMB+nFfG0cysW2tkD071MspKlWAIPDKemPpW0JqQcqerP0xsJtP163Fxpt1b39u2CJreQOCp6E4PFRzaYGPytg9iO9fnb4S8Wa14Iu0uvD2r3OkyjkpE26OT03IcjFfQfgn9siZVjtfGWjK6ZA/tHShnHuynn3NROlCoNTnDzPfJY5kJ4+mKYScfNx7Yqz4b8WaH45sRd6JqVrqELNjEUg3j6r1FX59K35XBB7jpXDPCyWsXc6Y1VJW2MLIEmc8elOkHltyMjGc1KNJa0cgu7KTkA84pWgw2SCK5pRcXqWtTJ8QASaNcgbv9Xg45wK4jw9dQrrKW20CK8s5pzIo5Yovy/59q9Ev0V7SZDnDLg15ZZxh/FbQzBkgs7ceSV4yxPTP4frW0F1ZMnobl/pjXGnQPsY4jBYAZya2pUk/4QzTrq4hCuoUkg/xhhtz7nip9K1dYmtrZo+XXk7utJ41vRb2Vqg/1ZuE83np86hR+ZqX8bTJWsbnVL+8RW9QDgfSlhBJIHSpFUqVDAAgDcPXiookaNpFzkbsqxPaoslqUl0HNuLZ9vzpRhtwxRnOATg5xTh0IwSKpt3GvIidd5bA4poGRwcVIVwPTHem5JTgc9eeKwlFLUE7iFBjFRmPB/8ArVOVJFAi/Gsb3di0QGLsuDSGH261dSFm5xip0sTgE89ORVRpynsht23M77MQASOtH2MknJ/CtZLJixXpt9RVlNLUjLoGX1fgV2wwUpb6GLqKD0MJYMHaFLtxwOSKsR6fM4OVVKqeJfip4I8CrIdY8S6daMnDRxzB3B9Nq5NeNeKv27PBWmeZFoWl3/iCUcLI37mM/Q4PFehTy+MdZamEsQ2/dR7wmisAfMmPPQKtWP7Mt7eEvMIkjxkyXLbQB65NfC/i39tnx9rDGPSVsPDlucg/Z182XHuzd/pXjPiT4i+I/Frs+s+INS1POTtluGVQfYLj+dd0aNKC0Rk3Ukfor4s/aA+HXgIyR6l4ktRMBg29m3msfbjIryTX/wBvXwvZh10Lwzf6ptBxLcuIee3HOa+HDKI5MRgIx/ixyfxqN5m65GSe9P2kIgqb+0z6T8Uft0fEDVkePTLbTfDkJ4BiXzXx7k8ZrybXfjX448VM41jxdql0j8mKOby4vpgf41wLSYGD9OaiIBGM7h1xUuu+iKUIo1L29SeXzJt8792lkZ8n6kmmf2jiDy1wiZztA4B+lUJeBll/KmynbgY5I61Eq8m7NlWS2Lz3xOQGx702OUZ3LgEdxxWduyM/MvoGOSKcSQuMjk9qz9o7hZ9y6JCXZscgU3edrZGMnpmqiXBXIB/KmmRkUYPfOarnVx2N3R2LuV9Oa6G200XDxsTlSeR6Cua8Jj7Vfsp4bYTj6V6LptgAVXaMEgc+9LmTbsHkeg+Bs2em3z2zpBK9uYfKK5/dNgN/wI/yNbfwfsfO+Leh6lJC5tLEyFUBwzsBxgHvkAViaE39m2VxcgJvTO0McbiAdo9etbfwx1GPTtW8Pz3TSLILgSzSkjaEzkgjvz09hXF/Ddu5jtc37oxj4ka94v1JcXN/G7wQTMGa3BbCDPTIA/QV0Hh3bc3drOLgqrWrvE0/yq0WPmIH8RycA1w/iPxIdb1y9uIbVL2UsY0flFjUDbuUEcnjPSun8NwwNc+ErJo5rme41BrVdmcG1CAk4PXByfwFcWLnzSSW5cGonW29wqva2umLNNczSBJJZAEG09QCeMe+a0PEmiXeuXcel3EqiBmEjRR52KEHX35x6V3uoaHbzQyXlrlVjliWEgYBTdg5J9uaivrWzHinxG6TxlLSxiQfN/Exy3P4gVtDDTcbo6eeMjxEaDFDrmi6bBZ+ZczyMNijGCDy3sMV4l47c33xG1mM5Ij1Ge1VcZwAeQR374NfRfinUoNB+Jnhu/imjVPsUssv8Q4XZjr1JPrXgHxUu4bLxZcvZKgd9l8Zl6Dfy3Pc10Rp2i11M60brQ0PD2vyeDNRlubOUNBMPszvKo5XOQpB7Zrbs/jxbWNzci60Y2F4VaJ5YGV7dwRtI29c4PXHB6V5LrGvnUUW4jnIlljMcqyHPQ8H+lYkZN1JGN4eQsBu7AZ71y4Wh7KTlI5IwtufSOj+MNPufhqdJtCkj20bO8kq7jON2QhPULg4H0Fec6tbW+n628uhCGKzZUkaJvnBLDnb6VQ0uGOOIwt5ck0hy4AyCAOMY/lVdr22jYeZMqzL0QN/CD6dawxNfmfK0ZVGtjcutWOpfZfMlZFh/cruGPwI/ka1o/CLeLI4rEjyXUf6PeIQHjkPIwetYOprHqegJDbFIL1H81pcckAjA/LP51Y0bxmmi6nJFd2DR3cEiyW90hHluvOQw6/5FcVJ82xNNaieGtQCT6jp+pk2+u6c/kSRbcJJg/fT3Ixkc1V8XeGJdM8UfZ7eU2F48InY9lY4IXjuf/1113jnwjcHw9o3iPTSZNbF9JPJsB/fpgMY2/U5xXL+LLtvFP2TXLdXDFwZWcdDjAX2716Ki4R5lsdl0tjB03VPL1ForzEEo+TJXAY9ufzru/D+sWi6fPb30NxJH56+WY1OFyCev4fyFch9jivbmeSdDJFISuGfGGI9Ow6Vn6bf6hpFw0PnvPpqtulCjLqBx+NcFSKnK6ZzWu2z0zWvI1LQ5bdT9ke3BlgnZvvYIwoH+eppml3y31paY5usfvY8dPcVn2pjYvJaX3n27rhJHAwSRyCO3Xr61Y0Q2eiaq1rdwXEDhS0chl3CRD1I4rKcGoctypJ2ML4khvDlhe6nb2bEXlwiRucrtdiFPJ6dc5HvVb/hXd5qmgwXVrdwSiBkeS0f5ZkC+/cf410HxWlm8S23h7QLeVrqKS8TyFJGCdwbBb+p6Vg6l4kdLUr5ZivZL7yAY2AC44YY7Z7GtIRcErk3srs1fD91/Zurq91p0V/BcxsSkqglCB94Htirt+j30lhc2yqIrocMnO3Dc5/Lg1mnXYLW3FvqFuGgiOwyWxPmRZHAaiI3OnXL3FrP5tpKC8TbQVdO5A/ziipCMmmtA06Gr4wvfMubGWxji+2W8TxO04DrID1BB/Q9u1c7Db2f/CY+Fp5ojFG6slwm7KM7ZUjb6cjuOec03xHeedapPakR3cS/Lzkunf61Bc3aXeqaM5cfIQHONgV85U8Vo5y9nyroN1L7G946vbTw1EulFXljZwysP9W3IIIx+GRWTa+IJNRmCXNwZLm4B8tkACQ4HYDufyGKk1r7Vd6YRct9sZZmXcBkFc5BUj9R/Oo7Dwmli4uZIHQsF254BB9D+PSvMlUjKNnuZTvNHP8AiwR6hbp9mhkMijac87j3NYtnE6JBDJGEBzuVh19jXaaxpkluZbIFFngYzRgsAVx1U+9Y01gJbiK+L/uI0yykYwx9f8a6480IpMSjyrUTRNBudQvNkcYER6ljwBWvdImn6Ff/AGQNMLK7SOQ4++SMjBHbrXP6bq1xZPe21tPNHbyyBw45z7Z7Dj8662N4m1FLE/6MbmEuGVSMuB3+p71L5lKzHDcyNUvZ7WZVhWNo3CfP1ZD2XP41NdxvHbxSGMxeR8rIeASec0/w7qkNjrXmiGEmNcyyTrvK4/2OhPpWf4q1eUztcyPkPnaF6H8BVOzdkTJKWxXmZrhJbdI3ZmxJwPSt7wnpr3wS7niLWwYBEHy7jnufSuPtb2d9ZUW7vsWPLOOVPqpFd1bXi6PplvOkgnSTJ3KCfKHrjua5K0pJ8qRm4takXiK2e2v5IGJW6jbfauRlZVPbcKbNJ/Zeg2/lNLaRXDkSKAFlZs9M/wB3J7daoX2vtqWgmUgG8SXcgJwoUchgfU9waq2sk+p3lpcoAYF3XjRSggMwHK/zPHpVKLlZs0iuYteILO6tbM6hbuUuRISCp25wBj6/lUem3jeJNQijstPS41yWIykPkKSgyWzwM4zmrktzd6n4TvbiC0a5YToU3Ha0R5zj1rl49R1JAl3pcgtbtGaFgpwNzcNweFyK9FKMo6F25Xua+u3Vx40M89zKv9pLIryRhBtZQuGAXsMYPFVdXK6NZLstYpDNblVumLH5e239a3PAsEFm8LX4Md7NMczS9PQgjt1q1eafHLqN3p95zECwRmYBY2PGD7GvN+3ZK6FpUeh5zrXh+bxZpFhqFsMSriFnZSvQfL7/AP6qm0Pwpe+HLuO8u7crcmMqJFUHYpHPGa9E8MqbLQ4ZbcxSIp8j5h824cMNhyfoagv721SSYx+YLxWAuUfD/IeMe30rRYqcfcexc9FynL+JLiPUNAt755VXy3/d3AOMSDGF9vQfUiuNs472/wBfkuogGaTAnKnLhe5xXSeIbH+wLS5MZ86xnkE4QtwD3/XnH1rnPDN7NqGoSw6Yr/aJuZXRc/IBytexRvCm5RWgoRXLoX2v8+KGiXi2gOFk3ErIAOMjrk12uh6juYzO6iMIV/eHKLnjHPevNrvSptP11MSNAs3z5zhxg9D+JrZsr6TRor1HYSCNCzDswJGTj8c/hXJWi6r0YpUtbnomvzD+xbwGXKWMW5doIIzxgev4V4bpuqT6bZ3TlnJe4G9SMbgxx0/Wurh1LVtYuf3c7/ZOqbvmUjHpXOaiPs2qRm43SLKyyAnvtYf4Vrh6KpJqTNElqmz0m2U6ZbX2nCZZXEf2q0xnLBepBGffNeb6BqA0f4gnUEt5bqzltneWGJd74P3iqjrjrgflXc6+9zBBFq8QjS7gk+eGEFW2tncCP1/Kuc8Kay1r4mtHxC8weVoysY+VNpJyfXrWtK3IzGCSbL15rEscdzPaK5c8ozIdxXr07cdqwvEvjl72SB0VoJEtVtnEZKk7WyjZ/Egg10cS2+sRyXMNw0E7seGIKBuw9s1geJrDUtMgGp3OjGyhkcIk7qNrt1yBXXShSlaLR1csZ7GBo2o6jqlz9jZp4bWZsXKouNy9/wD9XFejrCqWgiuZFJT90kuct5fb8q82PiK/eMtFL5RxjYiY78jNdq3hW6eKya6vrpZJo1kOcAqOv4/jU14UotXM7Iqa7qM91NBpds/m4JHmDJO3/P8AOtYaJHoF6bdAGhMakdyxK8msGw0cRy3F0J5Hkik27iRnB68V0NzDf3lz5xv1ZVKxRrMMOmAMc/41zVZpWUNEEunKxJp2N9bCUlwjoq84GM9ea6hLlrjV72WMoQfkZlHy9MZrlbq2kGy3vw08krb2mEm4gDotdPo6LpmnaiqxlUR1QoWJfPUfN64FeZVpu6Zyz0fMYA8PyeHN8nmLcq7bldR8rAnoM1v6HqVxdzJHOwt7JzulDHdlSMAEiqrwN/Y84KhoIG+0QkHlkPLD0PP8657TroyLqQV2NtPH93cODngfSrqQVWKvuHNfU1btYGhYTIzxCRiqq33Tk4PNaGkXTCz025LPm2YrJJt3EjsQPWubmkFykVuzBWjiDkZPzc8EH+laelSTZXYCIfu7gcBSOefeplRjy2Ytzstc8WWq6G0MJeLXWuEvYvMXaFVc7kb+7kH1rx3VZ5b7VEuraMbTLvBX+AjqPp71Jq19eXUl6EIe58xQAz4+TP61pXFn/Z+lI4Cqp2qc87W6E49TXXThHDpJdTpTS0LdlaQazOGuZSWkQvsUY3nrkHpjjkV0/g25W3+H91bcWyX04SW1CEFtrYVge+f61wPh/VYYrtGcMRFIcBuD+H510r67KL8LDLshVCsZZtoGfX39DXHWpyqPlWhDqK/KyOSSfPiHZGd1pdItnbzMepADD26nt+FZfi3w201rb3UKJDPvEcgHQN6VJ4e8QLBda1PcQK1rbbI7cnlTMclie+ff2qOyvZ7jSr2cOrI91uC85X8K7qMZU9bmUXZ3Oa0e3sYPFRsdbklhggjJItIw3myHoDzwPXvXTXvhmxSws70ays93K5D6ai/6hc4BZs9ehxWfq/w+1G48RQX0CBvti+cZCwG0c5IFdjb+C7PR7GGSZ/tFzcEN5a4+YZ5JxziqxNaMVe9zScrehR1a4i02K0htpFmiiIZnPBV8dMdc+hp6+JZPEdwEvr+81F9u3bKR8q+gAwP0rb8SWDz3lrYQW/kSABFOBkIB1JPXHvW34d0Pw/qFlPJcANqO/wAqCOwYxZI43OzZHXnpXnUnzO8XYzSU9WeeXr6ppesRfZ1uUgC8QwI2XXuCV/nV7TWs31TT5oEms/Jl3Ro64cH0PqeetdlqETWXhzUbxZX2onkxyqcbW56+vQ1534u1SO18S+HpbWQGC1hiEhTje2PnJ9Tknn+VdFvaP3ehraK0R2viqx0zw7Z3V5501zb6nGZLYzyt8uSQcL0PI/Gsbw9tl8KQ2F4gCwIyTzQj74wCkbnnJJA4/wAjk/iJ4ng1nV7WCJgLe3OI13E4AHH+fesa11S8ubY2FosrPO+47ARubsfYVtCjNK70GtLGx4ettyamkqSQiOcJHEw+768evTmuzOhrpdlZ28aOba5EhAYfMJCO/oPc9aqeENDXT4I59SSZBgRyu6krkjjNWtf8UT2enzWzyIjxf6tycqV9KmU3VnyxZVuZmDe686M1mm/7QsGd+MsABg/XpU+nXdtaaXp1nNCLlNRTzJpUG1kbkD8Op/SuL+0m5njuxKxCZG48dT/9aug061uNXkhmuJjEHmCRMBhfxx0Fdc6KprcvSJ02oQJYWUtsXCRj5AoP3/SuN8WNd2VrGYiduAUOOAa7DxZYTGGOKMpLLaNsL5wG5/8Ar9a43xxORawqXKjzVVQWzgcVnRkk9dSXUWxveHbgeJltrdWKxRAOxJ+Vn7gAf54rW125mkv7F4totdN4aN228/41W+HEKvDNAIwu0lllPBwBkmmarvvp5lgWMoMhY3Ugkj+IH8+1Ze0l7XyHGWpzOj6v9l1bVnciSW4iKKQMYXORg/nXSRahDfaJDaxjyrowPG3QDJPB+vPvXD3Trb3M0kkhW6Q5YAYA9BxUNjrkhlM6qRKsmQqv19x6V6EqHtfeQqivqj0VvDi6haXflqxjsY44XyM4YjJzXIPixguIJgv2hcGORx94DsPevQPh/wCJV1vTtYgvES1ikmTzH6YG04+pJzWR4505UsxewGMCKXygW4I9G+lc0ZSUuSRlHV2Z5xLqM9+FkkH2dXBRwowfyrp7dmsdOWbPm4jyjvxj6etcdOs97JNKN0wRtzMAAFP+e1XBqt1cxmKaXfGi4Cjj6V6UYWRs433JLjVrmSMMQx2Hjcfu8dap6N4hfRbqW5hmMTY2sB/EPp0//XUgUmy3Pt2kYJPc/T0rDj8qaQPIvLNnZtyP/rVc4XiJxXLoer2+qHWNNWRjhHXcobtUGn6zZxg2+oWSSRSfckdTx269aoeFL+CWxkt0TM2TsUDO4AVrwaU3iWxjtrd1S4J4glwAT7HtXh4hRh8exwO8XYs3fhObTmgukxLZP88UseSv0zXQWFvBcwszymFtpXA7gj+VY/h6TWvA91LoeuWkj2EuQ8MhyVz3B9qnuHS1uZY4WZkyQHI+8vavIrv2dpwkZ1Iyjr1OI8S+AzPctJZkODzh/lwevWse28P6itjPDMEmUHCgPwDnnr0r0oB21FJpdsiIuz5RgMO2a7Kz1DQ7rRbfR9d0kanpUTMy29riOUljknII3HOO444r0aWMlUgjWFVyaTZ86zeAdaXF2lmLuJWBLQSo2zPToevtV600O/0CSL7VGEW6XKxbT8o9TXtlp4A0bTReXNrZXGjQhisVrK+ST2B6j0zXEa7Z+IbyS4upJJbey/1RmTlSvQKfeun69eSiz0LRkrPU8t1W9EMf2W0HluvDMMA57nmsnRbC6ku4ppHcqj5Kg8fjXUXngK5k1VHZ98OMkqMA0viCWDTYFsI22OyHey9vavUhVhNcsNWYyXL7qO20LM7eYQA8XyEgEAe/1rX/ALRudPS8iVhskIBxyQR3B7VF4VSE6iVdhtcBSvvn/wDVWhcWL/bZ1jXCOhwmOhPTmsJ1NmUotSutTM0TV3ttHlkRlaVZWEqE/eBNWILuWzuYZYWBhkJPQtt9sVzXh1Ams3VncbYSSc7+m/HP49K7DT7zTLLSgVkkGoIx2KuO3f8AyK9KjBNc1zoqTtayKc1hbXrlrl4TLMT5ZT5DG3YE1yIv4rbU5TIXkljbYCx5BHSuzvbZvF93GttZhXxlyg7/AErmtZ0CS11Ga1DhLuLAYOv6GnO0HroSrSfNM1tGuEu5nnuQuwk8AYwfUCp9Y1OK8H2WO28oKQVKLyR25rGjujpgjfaJVPyPgY2selaGlia98Qq04V0RAysq8c+h6VvQam7XImo20R0+l6WtrYtfyqC4+Vcfwn/GtCHSkvrRHumK7jkMOoNUb6wvYI5bly/2Nvm8lOcjvWlbXcH9mldoKlMxSZPFek60aS95Hmyh7V3uaem6T5FpGszi5dCcSuMZH+FX9GsP7Qu2lIzEgI3Y71xv/CSXFqYrW3fz1KBZC33gc8YPWvRvDr40eI+V5JxyoPfrU+1dRXjsa06fLqxl5AsW1VG3LZJHeus+HtuLnXbMMAU34w3TPv8AlXJ6hIzOjdVBrrvhxcrH4l03PLeZu2/wkY7/AKV58JXqO57NJ2hoer3s/wBnv7i4mLFZWwzgZwa8y8Y+Of8AhEb6znmUy2E8nlO6HlCTwfpXqd0I2juY5VDIyMrA8DkHFfNfxcie/wDC09kocvHMjxqOGVlYYKn04/KvDx7k5pJGkLr4T1y28d6PLqn2UXaIDGskczONpB5IOO9a91PDcW3mRvHKj/xocgj1Ar5i8L6Vqd7qqz3nhy81CFMYjT92AccHLcHkdK9Sstb8dALFF4atrOwUYIuZRnb6ZA4P41ySoqyaZ0RlNq8kX/Aljul1ES/ORdM0Z6Dhuh+leg252gEiuF8B3cU1vdzQP+8kkJMDdgT8wx65FdvbEyRjqD2HWtcRdWTLjsEt9idE4w+cmnb1kfjnBqlfBYZEyuWJx9DS2tyvm4yffIrz4+9oaJkssH+mrzhSvT3q7EgEgG4cU0xbjkKMetOz8qjGO2D6duab91bDY+Zg5zwMdKpuOalkOD71WccYJ5rlqSvoUndEFw+1PQf1rzv4iYeK3jYcedHnP1zXodxwnJ4rznx+SJ9NY8qbpc+3B/xFdmX614oxq6RPdbZDHoWlhmyTZxBgex29K/Pr9utvN+P+nqBzDoyR5B4PzEg1+hLKtv4d03+JjbrkkemRX53/ALcuYv2iICx3qdIRdoHTBxX0uI/jxSPMerPCDtKqcFmU8kcZpBhNoPBJ59qV5AV/T6UgbfGfbsOa6R2GEklnOSBmkWUqwwpPHUU7zAzNnPtnvSbyBhmPXoaBBvCsoK5HXFN8z5u+cnmnPyDgg57egpgAduD8vagochBHJ6fzpchSO5qIAqdo+6KfjLDj2+lICQOcY/SmsN2PT2oh3FsHkA4Fd14K8HeHvEkLjVPE8fh+ZWwnnRb1k9MHBx+VPpcGzg3Te+OfrSMhXG37o4Nel6/8IZ9Cv4JIruLUtLuWUR3MDAkZIGDj69apfEbwlZeEoIY47d/NkwpkLfdJHFYe2hojP2kTgkX5yMHp65rb0fVTZt5cgV7aUbZIW5BH+NYm/wCbavt71NGG3qEwfX2roST3LRr6tpX2S6jeAmW0mG6J/T2P0rY8LazJo92badBNaXC+XcW8nR1P9fQ1D4cmtrlW0zU3MUJb5Jhy0Ldj9PUVqeI/C93YTWMsKmZo4trXUZ3JLg5Ug9hjHHtSdk7dCzF8W+FD4Zu0aEtNp1z89tMfT+4T6isEgkYXjHOScV6zoF9Y+I9DuNF12N7dO0qj5om7OP0z7VwviPwXqXhPUUt7wJcQSANb3sPzRXEZ6MD6+x96he7LlYfI6H4byNNPc2HJW6glVR77en54qp4T8AXF5dSRXkRjWKTG0jHANbnh+xl8MaE+rTP5axMDCp/vH3ru9L1Jbuxm1TStkzTqHmibpnvx2FRObi7o1pOKkufYy/EvhbTbDR4YbaOTZKm6TeQw39OPQVwsejNp2mKgiIu5ZCsbgdAOhz6dK668nur+7uoFO63VcuHGNpxzjNGveK7vw74aS1faJLkBYIiMsFHG7mudc6fM+ppiJU5SvS2KVldw37jTp9koG0TuhwynqGHr9KwfiPFPeastz9nAkTETNEDtbAxu5zycZ9Kr2Wm3esNJqLTJbQp/F03GuytIE1vS4Et5kkmZCJXLgPjHHB64rod2lI5djiYLO5/shmiQu8K7iF5YAe3pXZC4tbfwDaaneoE88+Wsaj/WMTgH2AH86XT7a30NT9rmE7IgDbB94+9SePbuwv8Aw9pj3LSQx3BcxRxoCBt6fQdaipN8uiG2Zema/b2wRJ3BiOQQV7GsHxFFC93FJawgRsSokB4PptrPS1a+tiscQeZGC57le1dNo1g0FpJJeIFitjudHGMH/Gp9lFPmFbqT+EoJrUyW0m7cyeaUbsK31jLqwUEYGc//AFu9Y1jbta+K47tWeS1vLdxEx7ZA+U/T1710UCNxjvx9a+axq5a3Mj9CyefPh+U9U8D6Ba2utQ2tvBC5uNLnkDFRhpDGSOOg54/GvM9M1Xwvq+hDUbKxmXXmb5YAxCpjgkAcE5HIr0D4eXktp4r0y3kkdcGNUcjornBH6+v5V4fGZ/Cni3WrE5g/srVpYRt4JG/OePrXs017SCuz5XNE413Et614xupZ0hZEcJkNjjB78flVwa3HLpYkfBkDBSB2FZmueFHTUJ7q0nScgiV7ccOgIzkevX+dC2sMthPvSQlyrlEBJBHUgDn8K2VKMo2Z5MXY1RqBgO+R38tlJjCnvjjn64rOsbSGZSGjWC4k52LwrsO9Mvr+602whhRERZTuEbJ849Oe1MtLQwhLu6J8wtlY88/X6UOmorQvmk1uUppGS4aecuJGOArdBjgYq2tgNYhR0ceaG2sjjg+hzUWpWxub2SR22ozblHoK0NGs3a0vXhZvMjQbAO/PJ+gq07x8yF5Gbe6RNZ3JtiCZP4kbqMcVUEbQkgjkEgj0rt7zXNNvLAh4NupOgjN1G3BAzg4rl7rS5VVZgySJ32sM5+lc6nK/LIavfUijUABsAn0Ndr8MUV/EsXGcQSn5T3wP0riY/mAH5EV3vwuh3eKFBwENrK2SfTGB+telh4vmuht3Vz6N8IKRbwDrnBz614F8b38z43+KgMbQbcEjuwjAz+lfQXhGJiIIhglyq4r57+L0gn+NHiyUgMBNEjIF4yqDn+fFLG350c9J3lY5PVd1u0UW07GXcykYzWNFJErMF4yOp7V6ZPDbzanBbmMyI8Kt5zgYHAyAP5V5/rIS3vZY9oV1YjH8qwpVHL3ToqRLWjJDHdJDMSIyN/7vBb8K6aw0eLWrpI7AOjHPySNkk1zWhaXb3l5GxlaLdxuVfmB/wruPDE1la6qIrgTW4hfKzGMqzkf0ruUY2PM9m4u25S1Dw7Jpmq2FvLC0guA3mbvvRuuPlI+lWbw3NjagLZ/YAeBMxzu9Rj+RruHvNL17XvtYuvLhjIbM2Btc+/aq/i57K+vYDBYSTpNJhyp4Rc8nArN9rG0YNbFTwzazwQv9oUBnIYE+ldNbnO1cjfxSXaRpBYxRlikMewEjk9+fzot+o9fWvNrO0rJHo09Edb8P2MPj7w4wxvN4vXj/AD719Nau+Vuuwyx/Wvmj4aAS/ELw6jAMPtP3TxnivpTU28w3ZZcE7247dTXoSdsMZT+M4GJMLwMDJO30zVuEkgAHA9BVK1nDQeYQPu7iV549auW0omCuCpRhlSOjD618hFO56ieiLW1lPXHtmo5n2jnoOc0rgbvpTNoZWzkbhg/Srk3sRbUatwnlbi6eXjIcOCp/Gsez8Ywajr8unW9u08UabpLxT8iP/c+v496zPEng9rvTbhdNmlgcbpHjVyEI78du/wDOtPRbGystEgj0hWtLd0BjI5YHHUnHJ/CnF6XC7Z0av8ueNp7Vj65rFvpFu887HaOir95j2AHrXBeP/HU/heC01OGcLB5n2SUKc+ZJnghfw/nVTwxreoeK7+XUtQlh+z2wD7VXKwr2z23cHp70Rg6pHNZla61fxfovik+LH0GXVNNmg+yzWsDATxR5yOOcn/8AV60sPxv8N63cy2tza3+iXUYLeVex/fxzjPHNeiaV4n0rXrtF0/VYJ5Cc5hJbb/jXgPxH8d6Z4wh13SpbBbDxTYSmGO4xnLDGc5zg8iqUU5KnYcqqUbotS+KNL1DwrPa3OnXKXUN6ZbaeOLeskLHlSQMZGa4fXfE41HR7ayuht+yzO8SynL7eQMn6Gu1j8X32lfCYadPaQrBc3MZ+3AguduCwAxkdeDn14rifjAsH23Q7a2tX+xRQGaLUDtEsySD5kcjIba3APXivalHlioo811JXOc086ZeT3Vhd6Yl/FeReXBPP8gjYg5IPvyMn07V6h8KfFkln4ETRFs59Q1HTD5cAVRuaDoCTnooH1rxbUZdS0rS9loytEpAEci7nx3Oag8H+NpNGdo7+5aLU5nYI0RKrsPb61x16H1iDi9bCjKcd9j3l/EUutW179ut4bJ4DjKOX9Op/HtXnuqeGrDV9TjmKPOyfNHJt2+Wf7ynqP/rVuPeWEfgXTnhRjqF4x82VmyEUtz+Q5qNdLj/tfSbK21NBbzDa9yuSrNkEKT2HXn2968GjhY06luWx6+HxNJe7PUqeI7H/AIS3U0e/uPtd7aW32J7iTjzUyCA/qfQ9a801PwlbeHLtjdrIYUfKeWSylT64616xqXk/atZiknjE1nP5G7o03AO4Y4xzXK3184uIYXi/0dlZN44BPUZ/Gv0CFOKpRUI6nlYhpVHyPQ4LW/B2iXKR3MNu1vGU3N5IHzH1H61zGgeNNS8DNqVjpZQ213IPO81Mtt46H8BxXq2lWq3EiR3MQEUbbZGQYAPoR0A9KueMPh74Pt9upadaLfR7AbiUof3cnfj6g/lXG+anf2ibRz83LozkovGMV94iW0ms0JkVRIcAqTxzn+dM8T+GpPFXihm05bS1hsk25iwqSdyccdcVm2el3Fz4muCttusNw/fowViSBVjU9H0qDVIDF9rghQAuYmJ3SZ5yOwrBRUZJ0xcvVFXXBp9vpZeVD50MgjfcQV3Ecf1rzvVX+1XJfYFB4ITgflXb+NXs2XTkjjMSXEyNdMgLMsW7DH64ya1v+EV8Ha4l3Z6TeveNF/x7Xs0flysPRh1IySBXUmormkNzPJlgcpuVTtHPAJP5CvUtA8MeHI/Al5qmpRz/AGwbXFs6EK45+cN1x1yPpXU/Dbw3H4U8GvqYtxfeJWmaJbcnpjIDAHtjH5muNjk8Vy3eoasyIBFMVm0+cDEwbrgHjH+OaznVjV92Dt5j5m9DzqSVJLySREDW4kyq9OPSvQNE+G1jrejTa5HqKxabGArwH/XI59D0I9qvWfh3SdZm/tGx017YFdl5pUn3om7TRHuPUenrit7Vvh+kWmNDpFxJbi7UGS3QkBgOpx0xwCR9KqdZQio31Bs8z1rwjdaLYx30TifT5cATA5wT0BHY1yzgNITggHjNez+HvCB07SdU0e81CJoZrUmIBwdk5+7uHOB1PQ1ynj3wbonhLQdKksb67vtXl/4/Q6fuIx22Efhx9aulVtpJ3I33OHTBjG3g55710Hh8krKBzkgkmsELtHGOD19K3fDhxHKuVGfm613x2uRJWRsBzFcWjEFh9pi4H++tfZpiaPYrEF9i7mU5BOOo/SvjGVwDbN0bz4sfXeK+0xiQIwOf3aH9BWeIb5EaUbLYpSZDEGvLPjblfBWoHLcFQeegz1r1ycEqT0zXkfxyBHgi/ABG+SND6bSwya81X2NpLQ8h8A4HirTMZwNw56DjHP517ZdDDZGCO4ArxnwBHjxXYnAKqGG0n73HFe0XPEWWyTjmufHXi4mlB6HM6r8ofHoT+deSeI0Vr5weNwIx6CvYdVA8p+owODXj3iRQurIoP4EYzSwbvUTCv8J7J4M1VH8HaLABzHbhSc/eOTyP0/KtCR2JDfdHua5TwXOG0C2cH5hlAv0rs7O1fUF8tQd+MnAz0r6aTdrnyM4XnoRWNtc6vMIrKM3EmcbQcAe+aPEFhDpZiieTF0oBlDHp7YroYbH+xNJsvtAMcl07L50akBxnPT0FcZ4n8N3OqXcU2piMBUIWUOR5q5yDwc+1eRV5q0rSdonvYWl7JJrc3/h5qzpqP222uCwt7jyHI4xkA7T+BFewvBFfQ72HB614h4D+x2On6tBblwkVxHPIHJJIAwWB74HHrXuNnp0mnRpl/MQgMCecjHBr0OWEY2R+u5VHmw8Wzmte8F2GtwmO4t1nUkcSLn6c159qXwX0q2LGK1aAY6iQnP55r2W4dIXyXCnBK56E1y2q+Kylq63CRw3AbaFB3Ky+oNc0p8nwm+NwWFrxtXimeIah8ObeKZ40hvSyLu+SUNkd+Mf17VzSWembmWHWbu2kjbBjlQDb+HWvRdb8V67o2qwahFpbyWltKJWbH30z8wB+meK9k1n4N+E/Hmn2mrLpsNxb3iCaGYZVl9VyMdDxXbRi5x5mfjOZ4bCU67p4aR8sR2Z/5Y66I/Qurc/lWJq0c8N2zXF4t7K4/wBchOMDoOea+gPE/wCzQ1vA8uiW8N0QeLa5nMXHs3I/z2rw3xX4YvfB980Gq6DdaB/13y8Te4k5H60ThfY8yjTlCRzEiKJAd/OD1FS6bua7RfIFyRyYyOG9afcRh3hcbWUjGVOVP40WK5uEXzRAoPLkcD8KhLk3O+b91tnRGeyhJ+0+HVwTgmJX6+p5NNuLnQ3ws9jLAoPRHZefoc1dsk1GGJPsmtW4GckB2TP4flVgvrjxMX+z3arxneh+n1ps8STd9DIK6LhVjuLuEn++Qyn6CvUfgVHAuo615VwblfIQhSMFfm+99Otedyx6hK58/RlYZyNkY69OMYr0L4IJ5Ws6uHsGsHMCkuwI8wdh9Af51hWa9mz0ME26qPYVAUAjJOfyqaSUm0l68IT+lRKcqBnBNSlAYZFPRlPP4V85G/NofW+p7/4PY/8ACF+HyF+U2ERU+oK8/rmr5yPmOM+1Z/gxxJ4G8NdsadGoHpya08FmPU+1c1Z+/qNBz5eTx6VWXJOS2WGO3WrJXauPy9qi29x9awvbcHZH59/ttaS15+1DrxW4hEn2C1+SRtvPlp3/AC/OvCofDt5Pv8vyXKn5ljlH+TXtn7eKBf2lb9iBiTSrYk+vyqK+enlbcNpwFIBwcV9PgXejoeVVUkzSfw5qakf6JM2P7o71FJpmo24Ae2niB67weKrRXs8Rys0inOPvHH1qxHrN7ESEupCAeSWODXbdrcxXMRtJPArkh1UHkOMUpvpdpB2FuOSo6emasjxNfSBkeRZMDGZEDfhTl8QyEFZre2lz1/cgU1qGvYprNmQb1VskLgDue1TX1ulldSQSxc5Gc5FWIdVtppowdPt4xkLmMnCnPX61b1+406PVbqOSykSZCAzLLwfwIoluS3Z7GKxhjdsA7Tz60790SMswP0rU07SrXWbuO0sYbt7mTJ27gwAHf6V0cfwg1i8vEtYVaJ3Xcs8sY8sDsSc1jOpCnvKwuZPQxvBr6Xbawn9owx3kLfIElXIQk4B/z/Wvd7e1sNL0lILKwh05WJcRQj93z0YD3rFHwxstC8PrpF+0V1LLHtmniTAZsdR1wParumeTo9hb2k8zXVrDGV8xmBZT/D+FeBicRCs+WLZyVVzCeL7AeIvEXhyedsQtNFPOqZXfsUhlb64z1+mKqR6hqscepX+lWbXU13ctE8X3kWIYGCD2AGa0HeJ76w89zNZwSbxtPGD1wPU1D4ankllM8JeO0VpmdC2dxJO3PQYFcv2bExk9jB1DxNcaDqVppcdst3Jcbg8wB/dSY4weijnpVhvEGr6QYmNyougAlx5YxnHTnrWTYXU9yDc3cG7dM6iQLjJB4H8qrXEF/dXH21bSe2UBhOrYwQOhHNdlOjFx1R0ezbOqie411rvUIgyxlhvBYlh9frXLav4duZtRaWQeZBI+Qp6xntirNhrF/wCELgSBWu/tAGUOPL2YyMn1Pr9K6g3lprlqbuyI4XEtufvp6gj/AD1pckqD5opWMZuVLWxn6hp66rbf2dblkZ2VIWVsbT61XudabR/GuoaBbp9ll0xVgN1ggGQAFgR+I/8ArVpeHbpV1a1aQEbHDYAyR6VzHizQpNf8W6hPFqbxXkl4ZJ43UBhzyB/L/GsKU1KbU9jOjK7fMz0WPXJNsUc99ZRSbVLyRvkl8cDHJH+Ndb4T8E6/rDKLvUIPsW0sZZ48eWueTnvXmWi+DIYfF9pcvKlxa2rR3BErYV2HIVj0wK6Lxd8SklSZhIbl0YjYCUiGe2B2rnqUUneiO0Uztp9D8PWFleXNtLdX84wrSW9yyAH6A89j+dUJvE0/k/YlY3Vv8pSC5cmVAvTDdTx1rzGy1TUbuRZ7l2RHTbHAnAIPc+9Nj8ES3l415FeXtpnriT5CcdyahYZPWciuaPobfjERSXlofLmVBJy83G3P8J9vQ1oeHbMWFjeStbyXEojY9wq+mfQe9aFj4T8SDQZbi5vrC80OUcQajAVbjqUkUdOCK5175TLJFpl7NZiRfIkypMU4HYEnkCipS05U9C4x+0mbdhr+m2Olol7ptusinestorCWEfUde5+ldz4L0fVtatJXiuZrjT7yMLa3EoJeE/wkE9uowfWvEJ47+1iZI5XYvG0btGQVJ7Z9K+gNO+LmnR/DXQtN0K1lF/bWcdrOqxsqI6rg/MeCc8nHrXPKhJq8VcmcW9jU0XQbW78Xaf4NnvU1PULhXknR49qRKqlmwB95vl6ZrgPGt9ruhXdxBZtbsvnCPfOi4SMHAGD7dKo22t3lprmlaxIXg1KK4PkTsMFh/EPoR61pfEP4gaf4wljm+wzWd0oIuV28MQOSP5/ypewvbmVws0tSDU/E97ptskgWBXdeJBFwD7Y4zXIywTaxI9xckXV1KRveQYyB249Kfpt3pE2nJ891HGGPyryueo57V1cNjZKsWoRRLbQIu/yn/jXoeDySevH8qiNOnRbUY6kLnvpoclE+laF5VxaOzIzFJZI3+SNj/Cfc54NUtcu0uWa1lBe1lYZB4I9D711fi0aZcLF/ZkPkwmPdPHwwZvUf4Vwjot68ceADuAPbgV1U4Kesi582i6npmn6Fp9hotzJrUZWOSLdBbwvscehOOa4JvBdq9mkttLcGfHzic7kJzwR3H4//AKty4v57yZ5WmeQYwd3b/OKyNQ1n7AyqMkbSQe1bc1SlJKnuXF4ilLlWho+FtEufDt3I0dwHsbjHnpj7p/vAetW7grJdSXHUxArj+8PXHc1zWheIrnW7uS1iO2cIXRR/Fjk4Hr7V1fhm0XxaZBdTw6ZKoJF1MMIT3yB0rSft68kpas0qc9V66szBOkFwm9tiPypfIz7VX0LW/I1ee9ndzGd2Y0bAP90fTNa9xodxDqA0ua/0/WopiViuNPuxJ5LryM9CnHY1zf8Awjk1rf3CuyqpbeuGyJD6g9AKynh5LRs45wcdhfFWv3FglrrFxE6GebZFkbTMvcqe4yKl1f4iT+KJY47C0WO6fG5oz09yelHijxA819pOharbC4urFM2lnCmTGGGSeM5OBk+1RXEgsp4raK08rz03swjKgAe4FawkqNPlaN4Xt7yubOk6La6fEL27i+33Kjd84yox1/rXUa5paeGoZ7ee0hikvYo5RH8sgAKhgyHtwRla523lFzeQx28iwK0JQpJlo2yOQR6ntXZ6x4X8R+LPBul6hYs+qXWjW5hubbyxvA5I28c4Hrz+Vc0aU6kvacxpDVlW91yXxJqGkTeIbe1isbexaB9Ttyzhn48vzFXoeD1z15xiqHi3wgdJ+Gs3jW31F9S0qS4S0eO4UpiRnIBVPu4GO+TXM+DNcOieJom1GSaGx2tutWTCO3ZXU8gZ5rM+IGvanLE1hNNNDoE0q3EVgjf6OZA24Oi9j/8AXroS5XaRsppL3mWPE0aXWmRiC4S5uVsxcyKiYaM45QjnOPUV2HhrxBcfDjwv4N8a6Le219qmq6fJDqFjPlxZyK3ySKOqkgcZ46461zvgc6YvhrVJ9TsTqF5f5ttOljmEf2ZgPvHnk5Pcdsd6zxp12hW1SIDyBskwg8w4657kDtVRk1otTFTs7xR041STW7iTxlqmuQR67dutuY0X99EyZKSqeyc7cH0p+u62t341h1aMRw3SRB3eIt5TTDGZFHG0n6df0oaT4Rj0TxKn9vpbW+nS27yrcXCGWKVQM7BjByefoRntVaw0vW9c0rQtbt9FNjoV/lIriCQysGH95eq9D35x6EVq4qqraI6Iqc1qeh/D3Q4PEPw28RXF8BNfS3RNlMRhLTZ6N6t3H9a5GxM+l2k13dTrNcq+yOMSBnmftsjHIXsDivWtJ+DGraLoOr6X4h1RrfTIroeTb2ThFuGcZBGASMknIJ9PWvIdSs4/hl8Rri4ggaeTTbiOLyp2P71Djcm7nkZOCDxgVMKUFLlTNJU9BmuaDceC9XbTfEMCW+vX9ql81uXD5jY4Ug8A9MEdqxyLKTTWs7hmVlcNC4GWUZ9fStz9syy1HRvjd4bkaO7ubVvD8f2Nnw86IZWO12H3tuSPXHXJ5PExGZoVZ3DOybwAMMD6GscThlCSlFnM4a+ReuvD0t1LFKrf8S9pvLjuj/qy3TDH+EflUb2YScxm4ZoIW25iJ2ZHcUeLPE+t6jZWvh+yvI49HVA9wIQA7MeSD64IHPsKjeSG3txaWhdkWMMpz1buCOv86JRSSsYyp22ZtQWNhc2E/meIkjYAxiCaNj5oI5AboOuPqaxXt9PgV9NmhlS2iIfcDn5O5A7npxWVp3if7N4gMTRLJ5I4Z0BRePT1qe/1KTVdKuvIgUkNnei4OD7ntUtVIyStoLlstBG1WO7t54NNTy1R8IwX5mXu36VrXOq3EFsIBIbwzKofzctwOvNcvoWsWelXUahmmvJyYxGq5XZ3zXa+FpNK1bVJlaUtEDsCbsM6/wBQDUYmMqa5raF2lFamvp/gu0NmbyOOWFpgpUsMAD1BHXvWZNqbabqJDsZYY3wQHwynsc0/wLPdaf8AELV/DF+S1rLpkt7psp43MpHy5/z3qlFrser2MthGiKbeXDybeWY8bT/SsaMPbaVNUYNJ6xLl541NzbSWV7M17CYz5DYBeFj657VZh8ReHryBTdhLKOOHbItsOQ3dgCcAeorkdQsbmw1QW8luYyh2yb+NrehFYev6bez6NElpBKy3ExEjouQiZ647/wD1hXoQw1O1r2RtT1Wp6e0ejeLPD02mLNFLpxmEyyRkFwQPlbH1wfwNLY60zapNZagxvng05YvNdjjIY7XXpj5cDHNeb6Z8K9GsSl0davxMh5FsvlqOnGcj/P1NdNpCWM19r9vLeNsWGKG0luz87AAE/MO/bJrhnBXcYSuvQnmSduht31/JpZsY7CNvNubna5XPK7c5+nHt1rZt9cmhupbSaJ4iF3fOucg+hrk9Wi1EeH7fUbcB5bPNsjbskHqDjn8zWxZaR4p0x4brX5UtruFEAt7mMBnikIBZB0cjqRkHH0rJYTmg23qEoO173Ou8N6tF4dube9huEVoyymN+eGBBBz6g8GsSwibw/ql3EXFzpswZ1iLfKCQcc84561oeF9Sbw1d3z3+kwa3Z31v5M8ELZOVzteMHvyRj8KwYNctNM1C7WaGWGOdcNC4ykZPOD79O9ZQpXg1zX8jHkbRa0XSp7fW7KWJo5Znm+6SUhX1HoorUk1+3g8XJZ7lLvKPs88Yz5bdMFvw61z1hMdElaCOZTp1wGmgd13CN+4x71jaXfSxalHdXAEk/mb0Vfl+c8Lg9B1qnT54crMW+XY2okOleLdSsgqu9rPINqjAJb5un49fetm1vpdG0fUNUuFaC5imQCNgdwJ4wce1ZvhjRbnVPHmrW1/KbS8t40vZrgnDW6uMHPbPpj1rb1/TLW/iurWzlnlgUBoZrhCrTgYycYGec4NR7Jpq+psotO4y4fR9RaQ6rZxaj+7WTCkKUJ5BVvXnkc1xmveGrO5nVdMt7yOHHO6IysB6gj29a19AS3t5ZbmeFUW2bymTGTg8Nx0zW/rniJNK06B9OkuJNPnuBA85XD7eOCPTpjpmuqMfq0m43Zb01screi3i02KKeIpDaLnfGm6XAPJ55z1OMV10mkravaWGmXjapoN7DuiuLYbJISACSR355z6VyGqSJZyyrMwUZIJY/l1q74Tu57Oa3McmII8jjnaD3HvirkufcxVZvR7FPxRZatYanYaLJJcXy3ExkgDSsgBVd2SewIqtc+JJ2S7kkjVJohsDo+XHGMDNek+J3kubOCDMNw8HzQXW0HYD+ucE/qK4TWPClwITNJsmMkbSebDg7cevpiuRSXwyLvDZRNLw1PLBFZTadNHaQhwLwSIHlnXuAW6f5Pat+/u8NcSQaUsgCkJLO5Jye2BXk+heMbvRbtjbmOezZsmOZN6n6V6jpWvaJrmkrcQ2U+l6ghAYxzZhk5+9t/hJ9B0roklSjpqZNRizntBu7y81O3sLqxWDfIy+ZK21ScEgbucZ6c1j6nr8VvNfRzl7dkk2iHq2PXPfGK9jsfCtzN8N/+E1lvrCTTFl8r7I6YnZg5TbnIz6/pXnmt+FoL2VZbOfZMjB185c856Z9O1ZxlRUffVi+VOzOXa51KO0jv7G5lvbMnL+SmdnsR6fT/Gu48M38fiPStWe1tv8ASbS3Wa7Vedq54dT+eRXLR3x0rX20yX/iXzyn5WhGEfPce1SeFrtfB194ltLmR4v7SiMJkjz8207hyO3XrWMnS3cQcVslY6Pw1eWt9dXqJbCNo04nDYc5IznP+eapePdOsfFMI2Kk17FjblcHaBy278KZodlNdXZgsrWX7RdAbgFZQ/plsY9O9dFq+gDw5cRwX+lW0jzw4f8AeFhg9VbB6/41Ck1JTSasUuaOrPm/VdLTSzLdhDcQ7SFEfI+v09659LRjbpqfnRo0xMYiBw6jn9K+lLmLwtp9q8M3hRhayLiSeyUOF643AkHH+FeG+M4ra71q7bTNOW2tc/uYIDgNgD5/m6e4+tfRYLH+3fLytHQqkZPaxzEE09k0MlvI0M0MqyxSIcbXBzuFWtQ8d3Op2k9vOPNvncg3eeW9TitPT/BWq+ItCmu7AxTSW5zdWg4kRf7wPf3FZdrBaASweXvuNpywGFTB5/H2r1vaU5Pu0Wmnpe5X0a7urO3WZWkmgUlHRm3YPrj1rWs9aRLnTdKkhVrS6u/KjkkOQHf+E9u1Sajr1l/wgSvEIobu3lEPbLqc5J9TxXPeFtTU3kRkAlMTbowTkKx7g+tJJyTk0bulHS5u+ML11uLk6hn+0rZsSQucFQOhX8O1ecXc4W7kcD5M5U9xXpnj23k8Y6NBr9lE1yllMbK8mjUs8RxlQ+Og9CeteXyKydfXtW1KzXN1BQUXow+2swYbicc56U6O+eNGCuxHYk1CwzgdhwaQKudvfGc102dtB3s9DU0jUZzeQoXLgn5ge9dWjnOflB9M8muJ09gt7Dg8lscV2yIQnpjvXBWTg72Oqm2OGWkII2rt9Ohphxu9COue1O3le+abncCD1/rWD6NmujHHKjODz071E4Y854+lTK56Hiowrd6rYYx2C4HPPoM5/wAKapGWB5wenpUr5wc8e9RlgpHHHrimu4l5jWXcvHGfSnwtsHqcYpCRzxj2FN3bcYHXse1Daegrdi5YRGUtCoB3HkCj+zJmvnhjG6QDOCcYA607Sp0tr1WkBZO6rwTVt5Xt9TMociIn5mTk7T6A1ndp2RyVZTi7JGRqNtc6cqyXMSooPBV859jVXwrdmHxFEzrmGTcCme56A1seItU/tpo1ALwAclhj9P8APSo7Tw+4WzvYBtXcJE29VIPf8q3TXU5ZX5byLeq2CSanDKijzl6RNzlu/FWvD0E63K7CqXOHGB79atWGoPpvildUlhS4n8uQ7JAACSpGfQAZ6VhaZdTy6lLPakLIjeaQOcgnnFc9dScbErmcTTvdd1jT3e0M7RIF2suAA/1HQ/WudaZ3cyFsu4z8owDn2rtvGoGp+GbbVEgaO/S5S3lXg7lbuK5ez0a91C4MFtbs0ucAEgVlh5qUbtWO2i48t9jpvhxrWjW9/JB4itXvrKRPlkR2DwsOhGOv09P00r7xHorajMumSTLZFj5f2jk47c1ycfhq+huGt5Lcx3LfIBJwAc9c1m3StbTyROVbadpIORTjCPO5RkbqUXoj0iO7jlG4MDk44qyjlCuDkAEYrza01a5tGXy3+X0YZrobDxXHLtWVNrL37E+tbrTcGtTstLvrrRbuO70y6uNLuwc/aLN9hJHqO/4ivcfAf7WPiLRHhtvFFqniCx+6bq2XZcoOxx0P0r52i1aNwG34FSpqRLBEGD2x0NXKql1K5OY/Q7wH8VPCvxJgX+yNTQXmMvYXeI5kPpg46V2FxpSGOQGMpIoyeeK/NGzjub2eJ45JYLkY2XEDbJF+jdq+9P2edavde+C+nXGoXMl5eQSzW0ksx3O2Dxk9eh/Sl7SM9HqZuMoPc1r5Cls235/lJyO/Fef6b9k1FBdRrvVhnchOWweK9GuGBtfmGQOteaXGqDQdXRpIi1k/yuIgBg54xXBbVpHTey1L05ItNKuYi3yhtyYwy4PQ+p96m12+N5qWk+Ygksbi9RZD/c5BX/x4CtK8snvNNtLy1QlWZztYYKYA6+9ee3N/dnX5ImjYFJohGTwuCwycdM+/tWLT5rjWsT3CPuOQc9/5Up6kk/iaq6W5ks4yxO4ryaulh6ge1RF30YxoUjB/hxUsaHZwfw700A5GPxFSBhtJJ5PatLISZE6Z49KcsDIgJHBOKistVtrrWf7KjZmvfLaXGPl2jrzWrNpS3ilXJaP+IdBVQw8qrG6ihuVILEluXUt/dFWI7AoSTjA6Vy/jT4x+BPhlEf7c8QWsMgO37PbsJJScdNorwPxp+3kiCSLwh4bZ+u281N9n5J1r06eBgtZHPLESekUfWMVnhWfAVAMlmIA/OuH8Z/Hb4f8Aw8iJ1nxHbeaM4t7Q+c5I7YHQ18B+Of2gPHfxDZxq3iK5S1b/AJcbTEcQHocda87lnVXMgRC7D720ZP412qNOmrIytOe59ieOP281Ing8G+HDgLhLzVXK5PrsHNfPPjH48eOfG7ONZ8TXbQtn/RrRvJiHtgfzrzeSd2A3EgGmE5Od3ANT7dR2RSp2J5Z080y7S8p58yRy7H15NNe9ZyBk56e1VyyA5J59ucUh+XnGCf1FYTqyluykkSNJgsAST+dMdyeQMY4FNZiBlQW9cUw5bJB/TOKyUi79hwIBJI4PQGgNu6dKQjPGSDj7woGdvofX1pptiT6MYeuN2T70m07wQDk4p6jOVLcigjZkbvrTtqIa7kPnJA6UPJuA6ZFN6seuenPekBOOQOuTS2FvuIASRjjHr3pZG4AxgdM0Rgl8Z496WTl2DZB9/wDGhWYPsRsu1MBQO+c0jZXnvj8KGVcjPIHfFEie/aqTW4a2Oj+Hyb9feJlBDQlhk4wQfWvWbG1Xcjdsc5ryP4du/wDwlVswwQwKbf617lYQAP8Ad3L7VUNWzN3NGxszdTQW2MiQnnHbFRxRzadaXZdjC6MyZHO0HG0fXnpV/TYWlvI5MsY4WG4K23Az/wDWqj4okC2dxKxzFHJFIePvDzBWdaHNoiJX2L2v6Y/hTxJbaLMXW8wk9x8wO59uTtA6DBHFd94dIMFlcRTvDf2rslrIgH7lXGGYe53Gsf4vaVJqPjG+8SCImHzIordypXfkKpxn7wznkVu+ANPk8Q+PpdJtyGC6fun81SwjO0sMj0OAOT0P5+HiKbjUTS0E9kfRFlYvpvgv7Lds9wbW3BlMp5O3pn2/OksbO3li1u4j8p1nSPDoOGGAQv6Vm+GPEia98P4JTua4uLJopg3QjlSR+X6U/wADSLN4fvbcHcQ8SRn+/hAM/qa+jo/Ai4XSPHfizFi802eNAJUtyg+UNy74wfYAZrxL4vx/2X4ggspkE0kukmCYRxkGPDEEMp74wQa9/wDiIFSV2PBtjlh3+7kfzr59/ay0afT9W+Hl3bzFJta0iKW5Kucb9y5PJ4wtKEOebib1NUjwzWYJdGtI23nK4Vvl4II4NXdO1ZZJtKgcBTKhDhBy5Bz0/Srvi54NSXUrdS0ht5Qkcij/AFkYA+aszwpBbT3txeSStGmnFQvGMkjjH61yybcHd7GS1Wp6npd7aLr1nCtsbS2DLuRBho3x1zn15PNVbLQBqOo3U4C+RC3lmZx1we1YeoSywaza2kdwsourbz9wX7pwMj685/Cu4gks7Lw7pEMRl8qVjErsTtmlJOWH8snuK+fry5VfucUkrjLq2MFwTE7RRE7fMQZKehHvWD4lL+RbRSXz3LyO0aSyECRVA4z78iukt8xyukqhssAN+flA6g1wni29F1qJs0LTs53KwOWQDgD+VZ0NHdEqSjqjsPC/xS1fQFsdN1ONLo6dl7Rpf3eQRgMG55weaXWr6HSo8rJJcW9yTey7R9xmJ6D0H8q5nUtHu9Qs4WuLhJdu0easmXUjjoegwKn1a3nhuhas5lS7tiqPCcgrgZ49q9NydSna9jd+8i/cambhWUokcaKGhkjz+8B9ferPhI/2nc62gZBLb2Blh7EncOPfr7/Sucs7t49PW0uBvkt8KjlTnbg1o6fdW9rFHKTs1BS4LEYWSFhwvHU5z+lefy63RzR5ubU1BbT6dpQurciKeZ8GCRMxsw65U+vr+NXtU8WHXtHWG4h8jU7KRcRqgBAz8w7ccn86vXMMNxp1jN50ssnlq0oPGyTuB7dMGuU1uGSS7+1sfL2AksybiV6nIHJPvXTUs7NnVKSitTRvfFEuhT6JJLteJLwz2zlMOWC9CewHYip4beK81V52jiCu3nIGBIDNznjv71z2safPrFla2s2WmtnW6gkU/LNAQRkZ9PQV1elWsdhpUMjTxozYYTspyvYD6ntXPV5Ul3OZtNGhZ67qFj4fgjmS31DR23JI0kIEiEE/Kxxn6VjxJHAiXVo7iBFMkMSnI5PI9vrVrw35ukfaxJKTDIQY0Z921icn2/Cp5buK9RmRPsk0UjFgANj/AIdRms3UVi7pblC5udKl0C5tJIyLmB2njec5V0IHy8e//wBeuUt7S9VYbqa2d7Dcsk8kQOYwRwD/AD7VrXsaaxZCcCa2ILExl8/MOAR6CqF3Nf8A9hSATPJa3YWKcDsewx79hXXT5OSxXNG1jq9KjS7trdo52kt0AARzkE464610MQkhtcsAm+BndJFyoQZBGOOeOMdDXkmi+JJfCjNawhluIWEPzrlgScDrzkZr0zTbaKwurq2MxmiML+bPv+UzEghhnovX8frXz1ejOFa+yM0nc87MP2HxJayyiSe2ny+8nPlgnA61u6nbxGe6VDvt3BXaOMj1FJNIuqeNdUCQK/7qN4Qi8HaoVsA9sgnj17VVEzzTMkkbo6sVKN146V6bqydkFST2OevNOWG3ZLQFRgRsz5wAT69M10yy3t9fxmWRh5VukcLEjOAOPmPUVOdMzpM8MaEu7GVxnjbjnise1mYsib8hRs2e1aQba5kxJ2Whm3zzxa1KvDTzMGkYgKPpxwBWh4ptJG0+w8wlfPHySyLgYz09xkGgW0Euo6neTEW8MUW5FJ5l7DH49aszyPe6BaxmfejRrKsakExHrg+9Uqg1oUPBenLH4pdHmQyG3fyzyEcgdR79q6yV47vSY0treaN5H2XWXBUeu0dv8muaiI1DV7BLSGSO5iXaTnK7jwCD2+ldxo+nO7T29thbqzw85mPUnrgfgePxrz6k253RpFpp3RgapodrFDJHakxxDARFTezAn+dXZNEg0+3XLzW1z5is+5gdoI4wBxnnGK3zYLbyLdYJdT+72nOz3z6+9c3d3FzJcTh1DxMercnIPUV0p8y0E2n8Jev7kRRyxox8pj0PUEjr9a4O5nh0izcvGGE8hSdF9G4LjP54rrdWms4dHjWfLXCyCTBBGM/dIPr7Vxlxe2zX9us43xGYCVduVZP4lI689jVQjJoz5ebc19Otb2e6hhn1h7iyA/cxTJ8qY6Hd15wOPasu512aHW5L2VgmoeZ5NxaKuI5FHQgH60uqSTxBp7WMW9qHZURmLgrn5Tu9cVWsrVfEEv2hpUhjmKlA55DrxuB9PWuvDQSTci42WiOgmCQan9o0y4dUOJMHpnvxVHSknuL6/vbe4SZ7iQ7/ADUxjIxwPb6VTS6OlbomZQUcjeh4PPNL/bjadqDzRulzDeHLLjLQnoB0xV1oKUfdNmlJE3ir7Rouh2mmo6XvnuzSSuo79AD2ArhNNTVvCV011YxymXn/AFAzhe+fX616XrW9pLBw0Yb7MxxKuEU7jgE+vX6Vifal1S7iCoYjtw0YOxSynkH8qwhWlShy2uiedJ2RxV94zTU4G3rt1NGJVjnk+hro9WvLfVtEtY4YzHcJAEnkAI3EnJFdb400LR9Q8N200UUKaqy+a1uE27lzjGenp0rC+wlbF4bKQb1UMFlIXDDqM10xxNKcLqFgb0Dw4jajKYre4htLa3j2p5sojLtjJINc7rDQ3ev2SyosttEQuNx+Zs8g+3v711tjbWAgmtNRtBZ3LOJXcpkMccge3ParviPwvpZOnXlmGa3jZTKAPvkdvp3/AAqFIy0iR6hMqQtdTDbZTAZDvlh2GPWuB1/Sl8I+IY7yOL5S2/JOcAjp+tdt4nurabUDbvEo02/TETKcLDIuOvoCK4+C+/4SiwFs7B57m+e0h3HkKq8HPp168e9a0FbVbDg9bmEdbe7FxAGZGkmjkDg8jac/lXV3XjpfEdrLY3AFzFbN8sLnI29NwrzyfT5dHvxC7HIGN0gxVWwefTtRuJdwl2ttUA8EV6rw8J2kjS13obqQB9WWVAkGnRzIjhVyOv8AM16br2sx6TNJJpl08SeRtEch3eZn+E+g4HSvKtF0yXVri7SK4SBTCZSJW4YDnA9TXRvHeaxaWEe3JyBFJIcEgcA5/SuerSUpXb2Jtd7lzw/dvdvM0UbHzODkgDPfPt/hXZaLHbs7o5DB4/mVl4DdiD61y3hnw7qFlevb30Mll++CS/LgDJGWHrwc12Wo6THaarc29ncC4s0wizKSPMYHO4dwDXk4mpHm5UNx00I9Rh8vSJo3UC5aYGKTOAAegJ/Csw3kkOhzq53u5O9twycgAY9fwrqPFl5EbCaaS3eOa4tlELSEYXb8uR69K5q+05Y7fRPtLGMSILoqBneozkfTjrUXSjYynqrM6PSVEPhldO8wSJLH5LjPzKwHBB7dR+tefW1rcaXcG2kCZEh3l+HwDjp6V2Hhm+Q+F11WRZEtJ7trZiFDbSTgAiuc1yYSeL7uD7jRL5ZUZ4I78+vWopNu6aMKa0YmqRD+0jcQMHZoih2ZKqvH60ugapJZXNtBtRlu0Kncc/8AAh61bljMOhxxSviYKd7A/fPb3rPSwktY7C5kyLy2cMhH3WRvejn6Mb1K3iC2hGHKocZ5Uco6nP1q3qONU0siAkK6DDdlYDk1V15ywkYDbGMHGchj347VJpm2eykGCkTDZyemenNdquoqTRp8NjAgtxZKrNIJZs5J9PTn862dO1C3eyuQ/l5BGJG5Cd/zrMnlTUtYiRyIURRAwC4U8dSPX3qDTZYbe8uBjdE+VABxnB9O9ErSV5FO17mtf2sI8E2trEf9NuZmuJZFbjapOP0NXPB2kW9xDYWMt0ggjk86Zy2GYluFOevsKZMscRZkdJJWtyvlIOgPUfrWpoWkG2tYpCqPICqsGP3D2BPY1yTq8sLKRMp30Og+2zXF7q6CMC1tNQ+zQq3BCAAkEfjS39qdU13bB5xs7aRFecDbtI5x9ODx3qlcaxaQ2upRmTY0M4hUkAb3PfPf8ak0UXGmjVrq9t3e32BUMjEiN+zD3OMc8VyS55xZm43Oj1bUJdRuJ4rGISag4MjXB+4q44U+g9vaueg0++sbjQ7gOrXlxeLApR/lR3ONzAfdAznPtVzUry5tbDR4vKSOW6RpbggdBnhTj8D1PWqfg25M/j+OeUrJaQTx+bCw+VkJz+VXBKjHXqWnZbGX8R7y98KWcmh3FylxO0hMjwcp17d8c/rXCWiSS6nai4bbbhW3Z7cZHHWvY/GtjBe+Mby5to08llJXzfmGOcAe/pWXfaDpniGxL26pZahEu14jxvIHUV6eHrU4WjHqdL5LJnhsqeXd3j7vObB8tiMc5r1j4K25v2udTf7sCNEYpRhOB6/56VwNx4aujrYsxA+6VgNyjIGe+a9t8OeHv7P0uPSbRAscnExJwrbhg/15pZlWtFQi9WRJ66Mtutrpeh3EaXL3K3coldmHC8cKD0xXl+v3sWrW5svLfzFDA3S9CK7jWlGnaXPYSxyQx/NFGJOd3pzXmBikE3kiTdnLEjjAq8HTSXM3qaJq12Z9w4sLaGzgXKKeWzkk9q7zQ1lOgaYtyGzI+9woyo5HQD6dK5KGwiN/b+ZkRBgX5z34P/1q73R3mNpNEjNCHk2g9Ao6gg1ri6qk1FGUqik7ok8Q30NxqGsyxhYPkCrF0LY4JUetef6slv4gudC02APFqU05WQSN8pxypyeg9a6LW9fhZ5rSS3C3KqSWz82R1OK5S00pdf1eJrgNHHCud4BGfYnvRTSUbsGrq7O80TVP7Fe6kljSSKJWjAjJPzYxn3qx4g0O9sLTT7xnxqE4+0gKekZ+7/n3qtZR2UEX78EwQkMFXjJz/wDWrutOvodT12W5uJLeKD7MEggcZVjjgZ7V50qrjKyRKnboeQar4Q1LVtblnQ2los+GPmszHIA7KOCelVYvBF/aav8AZpUUEqWc9MCvY9Tu7dIPs9hqU4v5zt8r7II1QcZG/uOvPsKw10ldTh1GGMs12XVBcnkDPWu7606dO7Nk1KNmeeRaslpqSacx8u1eZQzpyZB6fzr0G702Hxbb6tDvK2sMSlFnP8aDhfbjpXGa14OvdGuILiQDzrZ8o0Y79jXUeGNTj1Gex02SU2u4E3M3Us2eB6dDXHVmpWnExa5JXS0PKdUuPIeGGEnYwPyHpmmRQtGGlkBEKAAn0b0rsfiroEXh3xPcosYxndF0IKHoR71xLwXF1C9xGrGJThlBzj0zXvUZRcEzpsrXItQu/MtJtuTs5AHUc+tZ9nKZzvVRg8DmtEWktzZ33lR5WNQszgZx6CqemQm1Mh5IixIyjuuegNbSlaJnKzRu+Ere91DxXp2n2jfZ3myBKOSmBk8euOa9G0/TpNI8d2+l3iAWtwwGYmzgj+IN79SPWneDdHtdb1qDxVBaQWFhbW4aBQcgyjAKP7kZOfwrrtb17TtQ1BNVt7B7Mo6yLJaqU8ojjKn+9np6V87iq3PvHQ5uVSF8UqbjV7aye7eRrVSyfalG8xg4xnA3YrL1O3tTbq0Qfzd+CRypHpj1purappeqaxYy6TDqTXattaO+kEhLHqQw6DHWr+oed4d1SASp9nyd6j+6f/1159WEalNqKM505JXvcx4LS8uJRBDaXF1KTtEKJlia1NMup/Dusx3lxaqfs3EtpeLwwIxtb+fHpXo/hjVp9C1Sz1Kw00LdXDB0nvZB5Mjnuu3lR/UVga9pF3FqV4NftG06SeRj55XeOWySMdQDntXmU3UpJNbBGlzK6ORuvGENzp99p7yf6LezeaI85EUmc5DdR3z61WiS8XR7Gya5Z7CLcFzg7yT1z/jWHrVrp+k/aVgu4XZgRHckEow7NyP6VU0B2s7Vmlvba9yu/FrJvxzyCO3rXtpwa5uUTnOD3NhguhaTPcSN59qzlF8xBuQnqR7CvGPFMY/tKUBldW+YSKc5Brs/FWsPsULMZbKVtpUfwnFcSNNkjZpVkZ0B/wBWecCvSwq5PeZuq2mp6hBG2l69LDNhA4DoDwcEVoyX+pafcFoFjKY2lJecirPxD04xXFnqSqUSJvLbnoD71uaHbWmpWwnKFpT1LdK3TjKkpdj2IU7e4meXa5emyvv7QMX2OWRt0iHlSegIq7pcUl47TOpXcd+4DA9+K6L4m6bAbOOUhYwpCAn1PT86p6IgbTmDEIduPm45PbNduFn7SGg4RTnaR1uk6DPpwgjNwsa3Cb1k9Dn7p/xrjfECBdY1FJ5i00a7gzdW6jr3rrdY8QqlpZpuz5MYTjvgV5098JLmaSePz92QMnG002pSlZ7ETVpNGRFqDzyRqBuK9cc5r0/wlYs9otwm3eDgqxwQe1cToPhjUzfpdxadNc26ZIYYw34+lekm+L2qMNIFldqf3jtPkSDtx2rZP2cdCHBNakuqa/caBCyXVrHIoyCu7OMiuCstR1LV7hLG1TcoJKfMc/St68n/ALV+05ja4lRCDEv3Rxwc+nr9KzPBNvdxatCsWyGTduyDjJ9qpSlPdlqhG10i5o9pcpOPMtpFeFuDn5lI9c812ieMZLJUjeCd4gOGK4+talpp6yRzvcM0lxIQRIg27fUEd/rTL/TYLMqPKZgRks5zmoVadPS5m6UGtUZN/rQkvba9t1MRQMskTNkOMcH61q+E/HF5Zagk5jCxqcLgbmx7D8q5y51Sxu7mS0NsVmAJVF4Df/WrpvAU1rpWpiS6j8ySI/8AHs4GC3G05p0XzSuwVo6I9R0Vde8XtJO2tXGkrGpby1+V2XPX39Oac/gSK7lSSeZ72QuC7zYxjvx/+qvRIpDrWiw3slvHFM0QJRFACnHTismzby0C4HGAeO9efjm4yR2UbdCPTF1KxhNnd3LXVvFxbyg4IU9AR6j1pdRdlgYjdwpIJPTAq9IcFcZziuC8f+Nz4ZktopU3WN+HhWZMHZJjofqK8he9Oy6m8naJzVrPK3hPXbjT/kvradZoNq8uA3zAEdBg1teM/FF3bfDvw9d6XI0d/qz43o3I+bB5/Os/4WRYivEnKkvHkH7oy3UjtmsvxdY31nrsNlaRm606xJuSsX8G7Ibav484rur3jKMWc7VlodBqHxDttF0/TbK8kW71WKP958+Wf/ePrzxXQaXqY1CztrtYnhS4XzFV+oGf/rVy3hm10K8v45E05muWJP2lpA/OOhHaurhmS4w8OPLUlSPpx0rCorbIuDfc6KyuxLjcTjHBAzmrMhDcgcehrNsV2AA59scVdD+Zx0IPSsZnQmISvIAbC9ye9U3LjgnPORxVplIwScgHke1V5PmYEqF9DXFJK5aK04zu6gkZPevNPH0y/bdNI6rcAMvtjqK9On+ZM56Dv0NeU+PpR/aVkMBiHZtx/h6fqa9HLrfWImFdrlPoyUiLSLFHPW3jcE/7Sg1+cn7bUhl/aPnGfli0mEKB3Br9EpNQj1TwxpN7bcobZV5PIK9Qfevzw/azsf7W/aHYNOkUq6TErqe5BxXvYhNV0eS3ZnhcikKG6qe55ojATPAHHWrWsaXcaRdNFMoHcHOQaqluDk7genHrXXdWNE7kZUbuPw9jSlSFyRgmpks5jE0vlt5YO3d2zULDy+vzKOpHNAXGegBJx3ojjJbGcbfSkKgqgHOScCljzubOQDxxQHqKCGPOMigDa3JwPSgjHJANGMHLjBz0JzSGSIcMPzrQsLS4u2/cgMw9azQc7WxnHatjQb17S6j28ru+Ye3endoH5G54dmu7GJgZ5kAf/VFztz6gdKz/AB1rmo6nqPk39zJKiACMuO1bOq3kQm/d/voVTqVxu/AVyGpam2pxwBwG8nIRu+OeD+dZOPPJSI+RnBtgwAPrV7TQi3cRJwoPOeapbcjI5/lU0R2FSeOePet0rlmgsU0uoyR/xu2OnY11L+NZdFRbG3JkijAUg8qce1L4WjtdXvVZ8C68soAxxzjg/niuU1TT7zT76eO7jaOVXILY689qzk03ysdjrX+I8t0kazWEG/8Avjg/Q102g6zp+r20dnG3loxwLaXBRcnkrnpXkcSsxCkcNnn1rtfBGhzXM32yQmGytxveQ8Z9qrljYZ2PjyG0t47fSPt6oYAHEeMqfQE1j6fd6tolxbXNuyz2kjBN1uD1PGCOan1RLD4jWhS0cW2t2rFbdmPy3Cf8829/Q/5OH4L1i60HXYreUPCBMsc0DjGMsBisaa3T3FY9hdbbTdQm0vULRLbWkRJPIdwVYMNykEexH0PFebeI9IvNa8QTXlyWuHVSFgjH3VHbFaf7RM1xpX7QOrjzORFbvC2f+WJjG0fnVJPE66TNaa1NJIl7A37koM7jjBB/PrWSjdcyY+pw9/rstyn2eIlYAdu0cY9a0PC11NDcHAL7ccdfl/wra1TR9J8Z3FxqGjzR6ZqMrmSSynwqMx67T71Ttr250a9tontozKxEfzDav4mtoyaW2onY9J0LSItbknSZdsD27tEdud7bTtX88YNV9S8AzQ+FtNsdZs5Yb2OAiDz8o6e+D2/xNYdzqeo2EbDTZpLe8tnDq0Dcrg5BBrZHjPUPFFrpuravcvdz2cggned8uwbOMk/SsZqU1eO5Ersw7XRoNB1G1ispXupwwEpJBxWjr6ebqf8AZGwq8uPMc4ClvQnt35rS0/T4gPE+r3EgjNhZPdWiZGZT2UH6+nPtXJ6Brsmu6R584ElyBh+PmPf8etZtd9wTvoXpL1LeS0gkGwxXCxxZO7aT8pIP9a6zTdLaW88srwrnjOOc1wk1nBBqmjGRpfszzB3aYYZQM9PxHHSum1bxQtmsv2RslyQnPzH0zXhY7DzqtezR9jlGIhQhLmZ6ONQs7XVdNlQE3sJRDtP3Pm7ivMPi8Y9B+MniqzKNKlzemd2K/KfMAYY/lUPhPWpZ/GNrE77y6EOc/jXWfHaAp8SofMiWW3vNHtroXGCW3DKEA9+QeK9Shh3hoQ5ndnj4/ExxFVyicfretWktxpRDvEEtjC02MOTk/p2qjp2tTJMPssHny7gVCnBIz1pur+D9TU/aPKCWioHWdm+VgfQ9zx+tQ22tx6fYLawRILosW89fvY74/Ouu6tojzH3NXV5ra1mluZx5t6xx5DceSe4PvXPjUmubrzZwZF9A2OnT8KsQaDfa1l0K7R8zSyOFH61aWxsNKws0q3Vx2VfuihJLVjVt2T6c41dRHPtiVfuOxwD7VTu7mXTJpIYgYwRg59O9N1yK702e2+0bUWdfNjRDwVqzOyX3haC4L7ryGYRFAPmKHoc/0qPNE6N6GVEhYZOBGDxitP7TFcWXlbWR0PytnOR71SY+RGsRA3DqaYiZOSdv1o0lo0XfzJ4Pvc16P8KIxFd6hcOfkSFI1J7Enn+leeW+0HsMHnPNenfDBNlhqLthlmZYwp5G3g134VJMid+U9+8HIzT2TDK/MuWH1HIr5w+LBD/Gjxow4UXoXg9MKK+j/B7mNrRVJ3h15HrkYr5t+JQU/GLxl8p8v+0SNufVQf61njX78Tnot3tYW8160tgsm7MvlqqMwx0HauVNxaajqBknfZAxG+QLkit+6+zxXSWsqLJKxX5CcECs+60xITNDJKqqm7aEwcfT1NY0aaT5japWUdJGlpeuwQ6vHDZK0lg0oGXADjANejC0lvtd054I0nRBudJMfP6c9cV41bQuLexFoCLoSfPxxye9es+H9RsbHXbB7m6k88RGIxhcxse3P49K6Ek3fqcjq626G7rmhWt/5UK2dtBbbiZBEdr7s/r25rUsdDjsLb9xayIqjhmYtn61yyR3NxcXYkuJCyTMpbPoe1TRech/4+phu6gOT+lc6ryTaUTujDTc6HVthNvjC/L0H1NUElmDnEalPXNNtgzpgyGbBxlutW4wVbgkD+tctSV5XaOiK0sjb+F5fUPi3okLkxRrgqFPUnIJ/l+dfT99IZJb+MkHEbtuPc88fpXy/wCF7C4u/EOmHTz5GpRyNLbsDj5lUtjPvjFfR2i6qviHwxJqnl/Z3eE+bEw+44O1h+ea9GbUsMc70mczARHEoAypXHA7GuUi1C78IeIRYlTc6LeOXh4w0DE8ge3OcV0lxewaZCJLueOCIDILuPwrlNS1Z/G5Fhp9rIiq4kivmBCjB5wD6jvXyEIy5rxPRbTjoekTJ5MpTO8Doy9CPWoZOn071w934E10qkcHiu4JT+GRAUY+nHQV12mW8ltaCNsmfaPMKtw5A5xnoOM1pOy1IWpieMtAl8U6PJa6VqxsdYRS0QiuQhcj+EgHI7V4jZfFHxL4Es7ziS+uVlMdzp96hZ42wM4K9R0PHUc/T0aXSfhwuqSldP1KTUiSXaKUl0YfiPWs22+G8LePdFuLXU7yOaa2nu7qWYrJLBtH7sgsPqOexqqFl8zOd2ed+DU/t7xf4fNzFHqU+ofaLwWLFvklDD5WHtknjsfXp7FqnwzC6XM+jsLDV/md9p2wzd2Qr2HvXIWHg3UrHw1YeK9LnNxd/a3vI42UbshiGIbA+9zkY69K7ST4pabrPhG5urCG4uNWlgeM2aQsWilxzux0HUZ+tdNZpxSpdB00orU898CaDdaT4eufFc07W1mt09k1tGv7yOQHjHr24xXmnj2RLjUv7di0m4066vHxdwSKAsjgAeYp568cH+QFdhF4ue41K48NaPp95Z295ANTFhNkbbqL7/JAIGMHOSCaxJ9Sv9V0qDU9QiN7pgXz5ltEIezG7B3A5BIPPHb3rSlBuSk2Yy12LngvQX8V6hYLeajaWNvG/nfY74MA+OqjjGazP2z9f03w0nhjTPDlrHawyk/aJYUxGG27ig7A89q9btRpGqfB/ULmKSC4ntNWieKcBTJ5DbQwA/E5x71wn7fGm6Xo2i/ChGgP2Am4UQx9dzomH9zzk16tWygkYSVmeG6Br0/iPw/Kk+TJbp80iY3iM9/cDrUOqaTprajpk0ty8cttCq2s+wmG4CngFsdT05/pWRaWk3hfU4bsTeXZ+WcbD94Hr+FekXmq6drGgWliIlu7GS2cOqqA0Tk5Dj36c+1OSgveiY6NWuN8R3vk3lrN81jpkkHmtaujB0fPIGeMcH8MGsGL4gaVePJbRSyJs+cM0ZVRj1P9aw/Et94k1i7toLyS4u2jt0aweTDCWNeBgj9avp4Bv78Wc+oQpoO6VGuWlZT5kIYZ2/UE8HFYwoXlzS2FyWeh0umzLrspxeI63BCiUMGUEkAfzHeuh8YeGr7wrJ/Yl/5RvbeRI5TbFmQ8A7ucHkH9a3PFOo/Ci00KzutCjttP11I/Ij0/T87WA/il7Me+76D1rAtvEzeJhLqer3QS5ZDueXLbmUYAz+FepTxkoe4tkJxUvUreIFs9It4rqGdFMq7JYmOA475/xrIHieHXJL7TvDxWeSFB/o9w+0zL3x69/wAq8x+Ifi+XUdQaGBnWBB0HIzWP4P12HSLyOaWIi4RyROv8Sn+E/wCe1aVK8qqutiEnHVntHhDwTB8TtHuVEl54dv8AT5jb3MUYBQtjIIBxnj09Qa6Dxr8Nj4O0mx1OKV5LMoIrlyPlLjOG9twHStb4cs2uaRPBpsrfbLyZZ0nfnaNuGP0AAr1rxPNovirwHp/guK0k13VJpYjM3lEQSpHguSQc4OSMj1HvXA+eStFWZ2wnGUbW1PkDw34Wi+JN54iuZn8uW2QzWiRSbdqqBvUr3Pce2a81F1c2c7S2rvHIrlVdBjfg46V9seMv2cfEHhPw/D4i8G2+k3lnGjLc2kUBjniUj5lB53YBIye1fLFt/Z+i6zJol/ZX2laj55kjS7hYKzZGCjEYx/npU8zjKzMnTa1On8I6drWuWA1i91aKxsLJ1WUupZ5CBkoORjg+9WfFPjqw0Q20NxbtKXJfzEXO5emDWrfLY694Et/DVoYTqd7ex3d35SgGIp1BHQA5P6VzHjPw00d1cXElut23mbrZ0k+UKODgflWDUKmrVkZ76NGY15ceJdQ87Rbm4gjT5jHImHA9QT19K9R8EeJrbWtElt2Qxa9YkmNp+BI2OUb2PUH61yjg6Ve6aIbB4oWRfOeLGCSOQRW7omnWv/CWTXN2jxs9sfLKHaoY/dyfWlNprlSN4VPYryMnX/CXiW90zUdfuXsEtGiOFhTDK687WHY9fXNeTW/iPUrjTLiyms5dQtSOQELvEfwr2fU9T1fRLNbaSC31qKJjdSadBMDIVPysHU+x6g+lef3njzSbXV49Q0uyudJZT81rKi4A7qcH8qKLn2uYzcJWcTlNa+H+ueHdNivr2z2adMqvHdI4cMGGVGMDk1W8PL5cchHTOcGvR9Z8badrktql3NJEhQGIMMqDjk8cCuRmso4ZZJ41ZbdzuWbHyOPUH0+vpXfQq1HpONjmu3o0WmsZ2W1aOJ5jJLGVCLnOGBIxz6Gvs2JFRIgr7lEUZ3Dn+EcfWvmz4T3AE7XSTRStZnzbZ0bLQv3IPY4zXvdp4ksZEjMl7B5jqGZ2cDnuevX/ABq685OPKzanaO5p3DdcYx2+leS/G0FfB944JBJUBT3Gea9Pa/huSPLuLd933dsyc/rXmHxwAXwfejBJZoyox78j6f4VwWd1Y3m7rQ8j8AkL4u0hcllYtkH/AHa9tnBKtxz1rxHwE+zxjoshGShZuPpj+te6T/6snrtOfrU4+VkmFH3Vc5jVMLHICcsQTg9q8d8Sof7V3k4r2PWEJhkPXjv2rxzxKM6pu5IAwBn+lYYKT57tF1pKUdUeg+AAZ9Ct9wACsc47c16x4Kto7m4uV3okiw/uvRn7j247+9fPsetyaPoK2kE2JJAS7r2PYV7J4AvZ7fw5o1wGKzLEC3+0fevWxddxhoeRSw3PJs6KCxGua9s8xriztf3j2hOVSTndx1GR1xWH44+e9XY4bKnhT8qjsK6jUNetriC7aG2EFxNjLhcH35/z1rhdVHmtvIy5OcntXhVMQ6rSWh6lKEr66WKPhq/stM1UQX0/2ewuUeKWbr1HFd1J8c9Nt4U0+S681rRBCsg4DAcA+/avJNfUpA2WIB7AZz7GvOnmdr9lB68Adc16lCfMuWTPoaOcVcFDkUbnveo/HfT7v5YUlZRwfMGK4bWte03XpvMn1u8tk3HkRL8p9MZrgtDl23eTCLxlk5hk6MP7prrfOhUhZfBRIHOYg53D1Gf8816cKUdz5zNs9xeJ9zmsuyESz0+VQ8XieZCD925gLAj8DXqfwW+JE/ge4m0WfVEvtInk82GJydsTHsuema8pm1DQw+6XwrcW7dwjOWzjjHp3pVvfC8YkUaTqMO5soGuRlD1GSR+PGOldtOfI/e2Pj1UbldM+69M8S6NrECl7uO2fjiVWAB+uDVPU9V0OWOS2MtrqUcgIaN4xLGw/4EK+aPCnxBgv447SG4d5IUAy+VZh/X61vvqkvmhhK2M/wnGaqVm/I9OK5ldM6vxT8EfhL4hE1wbC+8M3cwz5+jzYiVumTGc8dDwK8U8a/AlfBbwXGl+LbTxPbSsALYw+RdAY5bGcEDHYd69Au/Eh03T5by7kzEoOAxxuPYV49pvju61Hx3a6lM26JpPLMTcgIxxzXOkpy5TupLmfLN6FCawsbJis9he2zcZdjvH6f41DjQ3OwandQn2Xp+tfSVv4R03xDAJIAsU+3hlOQ+T1A/xrn/EPw1khkkNxZWs/fckAGR7itHRa2Oitk0pe9Rlf1PGIrazRgbfxBJuHaQED9DXpHwbE667qSy3Ud3F9mUR7WOQd2ScH6Cue1fwkti2f7HguIwfuxsYm/Ot/4SWUGn+Jr5FsriznkgIKTkgFVbJx+OO/p61xV4PlZxUMJWw9Ve0iev2+Gzzz6GrIBMbDj5gSD2qGFdo5GB0qy0YMDLtLblIHtXzi0kfSPY938Dnd4G8PnHJs1JP4mthyR3x6EVi+AZAfh74bBYnFpg8ccMR/StpBvwa4q/xMcUKcFTVaU4x0wKnfGCOMk1DLkD61z3bQ+t7HwP8At46PeX/7R8s1tbSzxNo8LHylzjpjj8K+bpNMuYZSJbadWHeSJh/SvpL9vi8uLL9oOxNvPJBIdBiLGNivO4V8+xeK9aSTYuqXWzH3DJx/ngflX02X60jzMRdS0MN4SvylWGTzuB4FRiRT1YAL1rfbxfqjqVe4WRQD8ssasM/lQviibYqyWOn3AHUPbgc/UYNekc/vroYbJhlyMkjIwetMIKue5AzW9Br2n/8ALbQLR2zkujsv4df6d6sQx6RqbsINGvUOP+WNxlR6nNFuoufujnoeXiJG0GRc+/IrV8WoV8U3yYwFYKPfjFbK+GrAsr7pLcqQRHJKrc9s1Nc+DZNYupJopWkmYFmSBd7cdflHOKG0yHWgnZh8JLmOz8ZqLmJprea3dAyg5VsjBz2HXOa92jS6dlaHUH8jA+VDweOlecfDXRTp/wBrgOWSYCQqUKvuHAwDyPcV6XEi6fFh4vKx/Cq8/lXzOPXPUvc5KtS89C7BffY+fLhd85zKN2faoJfET+bGG0vSpomzHJ5q7fl9j61n3l1dXsRWOMwoeUxndnvmue8QaLJ4hh0rR3nmgllkJQw43sSMFicYAAFcdONnZELXVso+IvEMejSiGKxkktHY7WGSE7/41p+F7VZ7ZYbXdMbps+WB19xVqf4IWXhC2j1HV9a1CZwN0cMs/wB70JGM44rCsvFVtd30VnYzLbSI5CbRjn3P611yhGceWG5suViyazcw6lc6TGiSNazkG24+RvX1z6itH/hHNf1a3nhu1WC3kO7Yq4kib2PbvXPa7ImieMbyCSBWuWUTteD/AJaEj/HIqRZ9V8QSottLNFxsMvTPrxz+dTyzppcpbvFe6zqp/CVx/ZqK6NIEG3cpBbA68VwuoaR4g8O6ut/Z6TcbMYaRQQrj3GK9Cs/A2s6lYW8dxqi6fCjH/TE+V+nQkkj6cdzWYmn2Hh26do9S1nXNQPyqpuWaMHr0GBgYHb+dXGs4P3tb9DON5bu5U0e/sdUuFmMBtNSUAvBL8hGD1+lZ1pazXXj++1sCVy9z9pMbxYjHAB5/A1vLqusX9p5kulafE+ceZLMBMOPXbUd/4ju8ojaTp4SJBvlF4f33r8uPpwD71z2vNtK1w0j8KJ9Tkt7yC4ktJcyEEtCxwD9K5rRNHn1fTwbhSSrEvkbWwO351Yk+IKW8MsMdtaRTCTKOsW/g9VPU59CK7rRZrHU/DLmK7jlmlQ+b5hw8RB+7z+ntW6oulT2KlHljdo5jxBPfabLpw020QCRMzGbO6E/3fQmjSbicXjy3cc9wHTZ5Rf5OvpWhcfEBjbCxmtkv7O2XZvZQsigdw2OaXTIob+WBbB/M3fO6ODuAPXFYN2VmT6oc3iG6tLOSylWU20xwYC3AHpj0rLuGfUNPETsYbiCTzLWVCdpweAfyxRrkMumtOJHU3ELjMY5+X1/+tWRZaldJeSSowdnHAYZ2DPYVtDVe6Dl2NK0udWTxDAZvsyRz3UaXEMpwDlhuXHQf/Xr2/wATX+m+FZmgDRCRn2pCCAA54H0FeJwRyySi4uJ9xYn/AFnr/noa2r+2S30JWnLzXD8s7/NkZ6AdvatVHmRpfm3Zp+I75dXsrhNTmOm3KSAxKQBHE3Zg3v6fSreist9YvHeyQ3M6jCzxncrkcEHB6H19q5Q39praHRr8gyIqrHOWzwf4W/OnxWGpeHZ3tolVYQMBemffNZOmnfl3FyrZM61hJ4esJFS0jeGYhZTjnBI7enSoNRvZ7kJPLKBEFyuV+7gYOBVHTvE15bvJZzsl7prg/JKPnib0zVKVC6s6yE2mw8Lyyk9sVKhd6m1GXI9rmhd21zCIWAdopFDK38OMZzmsSW0Q36PExiMr7jGwyQccitqLxVdQ+HNK0tFjdIIdg45fBzye/wCNZd7exwarZ391N5EMbhpdi5YD2A6mo9nOLvE6ZUKlVOo1Yme8eOBoWiZADnc3Aasy8l0u3kEl/crubCiNPm/lx+tdh4o07TvLtrmO9kWyuRuFxMB5XToSCcVylz4UiuPJkt0a8iY/62CMiNxz/EcfWuuMYt+9ozKo3KyctChZ6hpFxdj+zLS8l1FTmCWIbCT3G3qe1dre6F4iszbwZ+y6rPExubZUUIEbqDu788+nauMTTV0qZwkUsIkBBdxyCeMZ7VqXvifVb+zh+0ahPdS26BI5XO5yoHCk9/ak6jh/C3FTl7NPldzoIdJtdM0tJ4ogk8HzyxRffYZwRjvzjp61z1t4hhuri7tbmIiF2Mqwg4aNcZ/H3qvpuq6vPKsW/fv4jRFy/wCJ5rM+LVkfBsGlSLG3mXsLlj0KuCcgjsCOh5zVRoyqrmqbslJTl7512hW9l4o1i31uymN7d2jiKK7jbDowGApJxjA6H0qXWbu8stQukvEE1t8xdGYM23PVcdepyKPhz4UvPBWk2l4sUU89xB5zxSMSqlhnJA4JqHXj9v1O6kfZCsoV0CH5A3RtoPQVwVIQjPlbJnFU9HsW/CHiC1iVbxCP3koRcr8hABwCfrXZ+Evid448OT3cUWo6ZpWnzSLJLdTRb5EHTegIxgDtn1qn+zumjWk3iXw9qgga11BXubSe5XgTY4UHpjg+nX3qLWr+2s/EMunQgSWZwDGxAKZHJHrXU6SpLR3TJuqfvRIfih4P06GSO6sPEMPii61SQXL6iu2AbiTuTy+x9K8uuLPUZNa0zTJ3aSSC4HlANh436gN2zz1rs/DHh221y8vVuNPivUgkP7rpGo65PSq2tQ20us3E1s6WyhQ6SsdwDdAg9z2rNcu1w5oz1ZNpFhowlv8ASPES3VtfedutY7JB/rPRyDkDPcV32py+HtH0W40nR9Pmm1+OLFxdXcOxoDj+HdySM9a5TQ1h0K9t9Wu7G9ub1FMdzFDKsUsMgxtOWz75GPpTPHOqape3L+OGgu7TQ4CtpFc3DK01wxIGCF6nPf2PtWV/d902jazUTI8cfFG68QaN/ZMsVhpljat5zRWEW394qnLc5IJ6kDg1674QtNG0n4I+H7oavNE19aKyaZCAUL4I3EEHHXtXmMeh6cdRbVpI1a3vI/MlRvXpkfj2rah126Gladp1hFbwW2nRsImGSjZYt04x14ojWpqn5mUK7i7WNHRviBqOm6k1rrPi2/i8gqbK8jQTiHHBUqylscjnP867zwT8PIvifaS3o1mwS7sLn7WL+ZQVnbcTkpwcZwen515IPAs9jb2Ouay8UttqALx2RBUuv94nsDXo37OPhPw3401/XtBvtL3h7YzJcLIRgKRnoR6gfQVvh5wq1Eup0e0u9Tzn9oCWbwT8QdLOt6/D4lm1Kzd/tkThhEyn5Y0PRVAOcDjNeX3etTwtE8EDCOQ8Fzw3Xqewr1T9sX4YXOkeJvBem6hq8dzaLaTPpdwy7JNnGYZP72ABg/T14+d303VNO1MQXXmv8m1MOSrKOntXqTowlLV6kuMZPU6G08SxxiW2BNjK5IzkEqeehrU1uxmtdRsr9Ak1pLbB2EExIUjgg/7R68cV5xcxWDz+bJcS27ltn7rkZzjPtXrsNgLCO1tIx5iJGMejZHOc/XrWOIjCglyrVg+WPQ5ez1GCK6gu4bV3tMBjH5mfM5wck1p6V4ivfEfiE6e+nPaeb96JI+qeg+lUI9NuNL1U2U1sy6dcuWRz0RieQa17e1k0+/8ANjnXYBhJPMAdPXH+NZ2l/LcmzvsbKeFrLw5JcyzbrS6uFNvG5jDNEDwSAcc1hH4bto08DWurSTjiWN0j8t4j6Hk59/rTLx7O/tmW9v7uVw+/LOGLH0J7CtT/AITGGSOJDDKViQIrxLnA9/elyVHG46kZyjZM1GN2dQs9RmK/aLBXaO5xhkBXDc9s1HoCW7afNczDy72aYytGCACvY4/L9KT+2ZNYVLKNRtlw7x9A3oKZP4muLqZrUeFNSeRPkVYYgzADtnjcfcVy/VZ2ujjeHnFaFrxDKl1aPMHJnZf3hz1UfzNX/h/q0yaj/ZsVjFNDCvmy+bP5byRkclB0OPQc/WueVLlmu4YPD2q2YlCusd3ETg+x96ytS1WRYVS50y801UYOssoKMD1GCPpmpqYdyjyplRotaHqviv4deT8PPFd/bXctvqumyLcWFhKg23MDEbgR1J68jGOODXnuo+HL2D4eHVrq2JEoCeRkmVH9R9O9OPxM1a/2w3GpxfLsiRgASYlxw2f0+tS+INfS4Fui65qF7AZArRSrtjUHliqjjOcDNFOhVgrSaN1BxVpF3Q4bSMRLezSkNBu8uQ7Oe3NP8c+JorizsXj1G6nNqyRRK83mAISAck9gDnNWdLsBqPnT2FpazeTtXde4JAPQDPBPt71laz4d1OPUpmm09kLn51VMDHbHt7VfsY8/NdmHuXNe3zD9ql0m9+0W6uNkszg7+M5B6gdewrWs7K71HTJoLixEg3CRGhO5WB6kn6VwZggsZvMMDNNuz5brtUe2KtTag+oxJFqCPPAORjKhPTpionQhH3kzpjRjJXR0d94QPheRYb/VbQ20r+YsYnD7BjjgZIPTiufn2Xdw6WU3lwIw2PKdis2eOT0/+tVTyUsHj+zxwG2l6yxjOR7+9VbH7a+o3FtPtuIIGKRCZflHGeT61CSmrroZxpRT5kemaf4j1jQ9VvrvTJYotauNLjVmnRZo5ogxwAO+c+/Spv7a8Q+KZYNQ8VXUckwUK8USeX5YHbA/Ade1cZp2oRyeMbdSCITaRw+aq5w27kAfjxzXY+JtQ0zSJr/RhcefGHCmZVy8ZHJIHrUSlUb91aCfO2QeDobW2g1OTUp42Q3bfuz97yz90g9CfUcV0Go6z/wlOjR2Gn2tvOtlFloRkTOB1YL3OB61w8+oadNbSGG5F3APvRXKhGkB4wADyf8APaorHxBcaZDbt/ZFxY3FvKdkzyAMnpyPSrUZTptMya0fMV9aszqV8nlZkswgkLnqP9nHc1dl12HTrcR2kYmuQQNqDBUjpz261diuLbV5bi5kvUEs537YExhsckL+FO1DVtNsNJjsm0uJb6L/AFmoryzr1IKjv7153PGPuSOf2cHqi3pF99uto1UiN3bawkwuG7irmrxppHw6vbq4R7rXdULwWdop/wBRGOC5rJ077PqkEQt5Y9rYlUAhSSOcY61Pe3c7StK/2e2uJOBG5wcDtXPZUv3lrlR91XOD0DwZfQxobiN2CD5uCcY61o6lb3Vpi303zzayASCYoQnPv0rp9Fv71mvTfyfZbdIybWS2+dpHzzuHUDr2qk/j/wAS2FvqGnGVZLK5ULl4d2Y+hIHHQCtqVapWleVrGaXO76FbRtfnRksLrVJE3LxC8jNCADkjB6f481dg1yObU5reONhEE3RuGzn1BH9a4nWry8tNVgvri2hv7RSYoY4Vwsg/2un5muh0rUJtbIEekWekJ/z185iVH0PpXTVwsaquJuUTbudFGvRf8JO6CS30K4ihmGSDK0v3MHpjsenUVPealfJIx8qKTBJxOofB9Mdx0/DNUU8XtpyX2n6fJ51vPy7AYR3HfFQ2t2Usg9wszy7tu2NGkIPXkAZA9682pQqwSUVc3SvrY9Zh+MhuPC9xp7afZ2N6INsM9pEY03d8rk88cEY/w8xFnrUUlvJfX9u8Q+8LXMjqDg5Pv1z/APWrOutNubq1lvrINvjcLKqtnbjrleorf0fTZh5SNcyS78yCVlwyj+76EDnBxTUqrXJKzMpcy3WhAYZdbv5tHit7lUuEPl3luvX0P4ZrzXw14ZUeJfEWheIgBqVgcRFGwJx2YehxnI9RXt+u2sWlalpkNtM5a5h82KcjYQ2SCfYVgajpmkalqd3JNY7tejcIbyNiHIxn1we3auujOGFur2bJi9LHnFnY3HgjxhYXNgZmjnfyJo1G4Kpzgt24/rR8QPhv/aLrqGkQR2s09xsnDfLFjHLc9D0r0SSFdJupJJYQ1zIu0KyAkjucfjWR4v0e98TeHbjS9rqsximR+V2hXBbg4OCARnpSeMcanNEqLcXfqc34T+F2l6VDFeavDDqUpJ8uCRcxonrju3v/AErz3xfpFja+ItthpB0uwVsqsSeWJRnkr6nr3r6Sj0qO+/exPDdI0e6O3Bw8SrgdO+Pauf8AEmjw62lvHck5tJRNGRyOO3rTjjq0ZupJtpmka0t3uU/CXg/TvC9tqFrbxedZarCksjyyszo+BgHrnpx9e1eSeOfgxdaPo/ijxLHcQHTtP8uZbbOJHR3VCV9gWGe9e7aQ09t/aZvLB7a3aBZLa5JGZORnAz06j8KZe+Ho/FPhfW7K7mlsVFskm9GA80bwdpU9egP1ANKhjq8K3NfRl05yTuz46bT3kilmWNmii5YhSdv19qrKomQSxkPGeQQc5r6ms/hLo2la2NQ0WK9s08sZFy48uR/Q57fh/hUuqfB3wb4u8yS8s30jUwN0k+k4jZ24+8OAR/nvXuyzujBpSi7dzb6xTTsfLVmDHex87fnGDXbA4C4G4H1PNJ8SfhvN8ONd0oCeTUNPv9zQXDqNyMpGUbAAzVgRFhgDJbmu916eIiqlN3R6FGSkrojADKCRzSH5QN3yg4GRUzx9v7vNN5JGAQT2POKy22Or1IiCD1+nGaaB8g4IJHB9ql/hy3r2pGAbpznnr2pJkNsr7dpOSzc8E0H0A9smpHUZPc54HtUaFnPGNuarmaHa43axY4X6n0pQAygk0rqSCASp9qbtBPUEetK+omrAvB4qRLqUS7sh8HkNzxUa9wMEZ61PZ24nEp27iqlsZxTfkTPbUsyxxjhVJU87vatnwnciTbblymPuheSPwrljdz3CRJI3zKuwY4yAazrmNzOCQ6EclkyK1sefKmmnqeyJpMd3eq160aRRrs3SEBdvp71UurPwvpH27V11y1trqRDHbWkcBKnP3m4HHt9OK8zhNyE3fbJTAFyElmJU/hTrzUL/AFm2hEsRTy1+5EuQQOnNTUi5KyehilK1rnp2jXlvrOlWFnPfrNDYI3WPMpB7n+8R71Xv9JFv4SY2rKbqSd2M6gruj7fN9f8AJrm/B94stncSMjKY5VDxqu5ihODg8f5Nb0OsWTz6jaW63EdrnIjkOV2dScV4sozpS8iffi9NUc9pfia8syTcTG5QqVAlGWHocntXPleSFK53Ekj+vvWr4ksRZXiiJxJFINykdqy1QYJBHXk16lFQcbxW56kLWukIhxkqMk88VMn+sPOQfSo0jIJOBn1B5xUiqdx2gZ9zirleOhqu51On2Ye3XBZiMdRx+ddLpdiG+VxyP4TWX4bg8ywiOcZA+Wuw0mxBfftxngkDPFeZOScrM60la7NnQ9OVNpxX1z+yxL5nws1W3Xkx6xKoB7ZRa+YNNiAUYG3HAJGK+mv2S5RN4W8UwEACLU1kKEZwCmM/pXTh0lI56ljtpVLRFBjIO3np1xXlviG3F3YX4dctHPlMHB+U5H4cCvUZUCrIhbhXYdSe9eb+Iw9tBqu1cMDkZHOcD+tS7xqFqzidXo2osPB2iXewF3y0ykkDJA4rB1b7Lq1xE0UAt51u4cOynn5xxnpitXwtFJqPwxsYguJRdOJRjHI64HpUlxpSwaTMThjAy3AB9VO4c1jNtTHH4TodPj8i2CHnbnkc1aPzY9aQH93v7kA8e4pqnjPr6Gs4trWwWuiZcsMH8xTZmKhj0OPSlVsk47cGmXePJYjNaNXEldnL+FSH+L1ku4KZrSVAD7Ak/wAq+bf27viz4u8OfEhvC+m69d6boctml0tvZnZkEAEE9eueh719D6HOYvi1oa7cCUSRB8c5KkflXyx/wUitDa/GnQJRnddaKOB6+af8K9/KeWU9Uc2J30PnqwuWMIk3M8zjLSudzv35JyaSWd2Oc81DFGEiAz1HOeKlJz1zjtWWJqN1HYqC0RG7SEkcnijccLxwKcsjEHsp6kU5UwvJJ965FJ3Kt2I9xIznd+FI+eGzgEcY70902hlJ56ik8vaAOuf0rVO6sSyIghSOuabgsPU/XFTFAvYH+tRMpCAD7wHNJPWwbjVChR1B6jntTQNpJyfoaeUBO7A5oKFmwO1D06D0Gq34diKVQSNwOcdqAjZG7gH9aURktwOlTfyCxGcjtyacqkjdkH2p205OB2pCucjkVStfVhoRbhkjnPbFJ05x81O27G4GMUg6YHA60373UnS+gg+Zs54z0oZMtzwOuetOVR5gJxx2I/rSAEg7jyOfWmkg3IvKAYkE4Job5Dk9aOjgDIHaiTKnJ5quo9jY8Asf+E70ePoZZCu7OAOOhr6G06IbuOpYY9q+bfC9wLTxPpMpYgLcLnPQg8EfXmvp7TYik5UAqUyvzDHI9qqGstCNtSS0Eks948X8cqx4PoP8msLxzdImlMts3msZ0SYDnChx0Hf/AOvWzHMbV3K/Ic+YCvGcd6wL6Hdqq7g+JTnKjJz1Bp16igjJy19T6M8UovinxK6yXXlaRp9mtzDauuP3iqo2Y7nJJFYumXy6N8Xtd1MBUm1CxhjlAl2GEMoyQOhwAOPTNbfwiZfFHhKfUGi8yZry4ikZ8kYVUVSM9Ocn6mqOo+BLfW/Ec8kqSZ8tYpHPORztAP4GvKqxc/esaRV1Y19C1mPRop7aCWOW2jkjsI1RgdynkyY67eQDnB+td74QuhAgO0hftI3EDI4AGM+teH/8KdjtnuTG0kRVx86M2R3x1q54I0DUrAPLLqN89rDcuPsxnfaSOh9RkVrTxKirMfs30ZtfEZnupfE7vCosLG8hVpQPmZvlIXPp1rw/9tS5MMnwxhY/vYLS4ilI7IxBjXPrgg17hrFrMnwo8SGWWSWaW/W6Z3bOAxChPyX/APXXkv7eFmiaP4IvkT/XLbOre5QqcfgBXqYOanWuuppLSJ5F4A06PW7bWLJ03XEkZSE9tiJvd/X259PeuW8O+GLmDzkmBMRcyR7j99AcBgK7L4FzxDxFNLczJDbRRNahiwH+sGC3PB9Ofet6adbh7pZrZfNILhpAMqm7Hy44rwMRVlSrSgcMpuLZnx2QfxLZ2rNGdw822cNnBA+Ycc+ldDYJbusNtDnNozSBXOCj9SwHb61zxtpJdYtnhMahGLRzs2NvHQjtnsa69LeKOGfUJlS3tynlNJGd3JHHPc+1cU3Fx13MXLuZsypJDd3E115ccMe5VVc737Vwosr/AFbxVa3dnbIihSJVLAL7nJrob+WW2uWtnIuA0gzIey9R7elZ1lYRalqGq20rO1jDiaJIz1YnjJ9PWsEuV6GfoTTRHRbRop1YySBmjwPvY6keorFhlk82KYb5Ft/mBXpg9a2fEe94beWQgrCdpAP3fQGqsU0p0OX96xbO6NQwCsuemf8APStm3GKTN3JWH307Xskd1FKsoZAhjB5HcZpIUBlgcrvET5kQnt3qnOfIs4pYGVHWXc0Z/iyOQf55qW2ufLfyAqujj/WbsHd/hTi0l7qFF63sdjdavbxkm2YfZ8gjjdhT296r31tNqmoWjWz7RtBeQDCqBzj3PFZelXsqPbpHdNbkTc70BzjsBXUeLNeubm8sJEZbOQW5ZBAgG7sxI6Z561nNtu1yZNMxNW1S41C7tmkBbyCH8wY2vGeqYH0zxVi6vzqFzaXsMjW9s2YGtg27K9mApNMtF07w3c6u0yXMFtMm9I1JfLMF57ADOeO2ap+HYJI5pkWVfMguC8bY5dTyCD+lYOPuXFa8dDc1lPI0eQDgoysMdiOTWQNT81VkD7zKn3uxHbn0rqtMtbS90/VbO/DwxOnnQzA8iQDn8PeuVis0Ro4IpPMbyywkPCHGSOfesEuZXI31ItNu4Ve4DkOhUhcHqT3FafgvRILnUtT+2SqGtoPMSFujMoLEY7cVhmZP7WBUoglIyE+ZV45IArT1MNZWKaxCcx8wzn03DGD7812QajojSErqzOUbWbG61DUr1rWTDT+fHIxy4lzgH2GAK9IuNNacwxXWSt1EsrqeMjgkEfUVyWh6VDe20unpsFxCgkSSRsF8c4zWrouvxzJZ3koeRLRJIJUZ8kEg8YP1FdFWMarTZ0NrQgi+zRX7CBP9IkiZzk4CjJwFxwBioFdxrNtcyR7zHgyrg4cduag1G9Er2c0A2LFEY33rhiScjJ/Op4L871Y5BRxsPY+vFcNf3XZHFUfM9NiWMDSrUzQZZxMd3mkkOr5yuOn071z+p3Jm1u4mjg+y264wqH1q7rckssd1PDlNtwjkFflXscD86ytYm8+9jtIuBKAWyM5A6n9a0oQ0uWmuWx0F/Av9jalbvIszP5ZjaNvlK9Tz+VZtpcJpWnxxBU25Jcf3h3qKScGwMKchVKhOpYD271r6Aqx2DWlykc80gGxjz5Lf4032ZKkr6lDQb6U6hLP90RoQroOK6fw7Kjm4u5JRHJgeQQSMHufrUWg20rR3Er3dlFNKxXZIhLkDgY4Hpj8asX+m/wBm27eWU84MGZcFVVe+B1zWMpQk7RNmopD7nUop9OYRTSJPC22TP/LRT3HaotLn+3boUCnB5djjae3NZepTpC62rqVZojJvI+X2APrVC11drbSEvY4QolG3zANx4PQ1aptLmijKMddCfxBLNLBLHGzq6ZzFIuR7/wD6646zisp4pFZbqa5kYgtFESEx2NdrbazJdzPO0awRPEInIwS2faq+jTLoDXk8YnEZlKJNGjCNMjn5um7rj/61d1KquXkS1OmSvHQr2+jPDZAzWkkcDptJMgc5HUgAkj8RUdpY4a6hs7aRvsyiXDckxHqR647iux0DxDY2s6SGJHt5MrMjDkqfcd6bfPawmUWmVhbJXdwJF9Djt/hWPtpKdtjC1lZHB6zpgigZtwSJwRvbkEnpzWPcyJb6GyNg+Sw5QYb1GTXU21vK+ppDIrKGyylEyvTI4rmZrqWS0utRntUZLqR4nSX5QHHt29u1dyvKPMaxTsbfg+AS+HZWuJBI9y4YK2TtX+XpRd6ZDpmrWihzNAZBIGXkt6gVHbXkaJFHAC8McQCKeDnHI/PvWnYzSnw5pUTxvPqcErAqvO0E5HPqM1x8yT1RMJXvzDNX1W21vxG40wOkc2CUlUZUYAIH4+lZlzDNbW5kjTzXWTlF5JX1FN1Syki1cSW1u0DpMVmYKQvPU1ZvGMDqkExGZAyvCep9jROSVrIufvbG7rCWtxpNtY3lpHfS3SARPBKN8THoCexHXH4fTnLPTNR0XV7bSb1vOgIdssflU7cAZPc10ei3lrootHtbBZwkpWSJkCZJ6kn1z3rD1G/inu7yeWQRpCSzRsCSB0xz/Sqpzmk4rYl6KxiXVjdXM0mhbX+0T4msy2PfcjHp3HP/AOusS88Lar4H1nTo9QibT777SrxQuRvOWC5U9OuRXQSx32prCmnw/aEVvKkdJdnlN/CwY8j3HtXTeCvhtquvXEsHiN7zVXjO9b9od/2Ypyo3cY9vwrohW5V7zJg+jPIPGPm6fJeWl7bPbXUExIEvDoOpDDr9D9a4m4nlluDcKdoY7gwzg/Svq/xn4a8OfEy60xdXa9tdT0hRHLcNbZ+0Rg8Bh/EO3XiuY+LnwNurPSV8QwPMdBRlS2iSIINpwCWPOQPXiu6ljqekLam8WtjyDTWm1i3htokVZFPyspw2D1ya7USPo8Wmq7boxkZx0PQAn681u+G/CGnaFpDKGWTUZiW67mC46fSuT8Y3c9pY20EaKkcEmQUXdlSf1NZKrGtJxWxMZKWh1b+M9V1Ax2t8yTG2lRVdFK7QDwD1P+cV1Ok3lnq2pX4uIhKC+5mVthQ46oB+WK4bS7q3mgkcQFAIlYsD95u5ArY0mG5M5GmWF3fTkbyLWIyde5x9ea8fEUIu7SsTNNfCdn4j0i78S2sdtp9jmCKHYtxeypGBnsW6ev5VyHiDTp49PlinubdZbaLy2EEu5cemeM9RXVWn2GTym1Bpra9C7JLaXcFznIdR6+qmvQdB0jwzBYhNcsl8Q3Eh/dRsmxNpJw2cdvpXJCp7HSSC6S94+ddJ1Dz/AAkdHj48uf7VjH3gO4rG+2OdSa+cEyHKFGOenQZr6E8XfCLTob97rSJ7G2gVd3lo+OMc4Hp7exrxjXPDqaVeOZZg6QhpAkfO5vX9K9GnUjO/KYOMUtGaNw3maemSrPIu5fY+lVpbovrGmE2cVxbi2xcQTMwSQr0Ukc4+lPe5M2hadfqpaK6i86P5QNvUf0NRXt8iyRO0qLCyjYOhB7j61zxTTISfUp+J3BjlkWDy1lYIdv3U9F/wqtp7PDbRKAAsnXnjd6Vq3dqs8jwzKz5QyqUYcEDuPpXP20kl3pMLsyokdy20ucMBnnjv7GvR570ym3Ir6hBIussVysQbftbhjj+lViiyXF0YjjMmVI4wK19TRpbiVsbkUkJkk/L/AI1Fq1tb6bNYGBQC8GXVR0OeKpVFoi1LSxq6PrEdvbr5jgPv8s4HO0/5Heu08Nai2o6fZ2cvkPaJKd5A/eMM5w47j0OfavL7SVv7ShgyQtwQoHTJzwDXWSaJfaTI81pKolTGTvwDxxz0rzq1OKl2uJJX1E1XRzf3ghMYjDzmXAPBUcD8K77XZhqumXWj2x857i0UtKVAyVAyP/r1y1rDcsXubqVGuJYNhEXIU554/wA9q6jTv3fhqDU1PkXEMyx7ifmOR1FTUvBJmkpq94kepETeCNHtrVka7eMGaSZTu3A/MvsMDg+9K1vo2i2TajYNcSK7JBJuX5yx5wR6ccGmXUI1CA2st79iDHzfM27iw9AKsaZHZWwjRY1eQEB525Yjtx049KTqc8eWRPO+pWvLxpRGLRkmWRw4VuQR6Vj206S3lxHwjFwrY7Z6Crev38guhAFMMcEnm74wAVx9O5xXNTTz6pM08ThEeXeOMkc9D71pTorSV7CaV7o6rR7HTtN8Q3rfahMsKCNlYYKy9uTWT4p1WZFRILiSKUMrFY8fMM9D7d6rRrc/arkYCRyuJFJHUjjrT1spJ/EUMfLSLAxKHkE//qqpzje71LvGMbs6XV7dNc0IXBU+dHGAiscjeMAn1GRXk8M0NnroW8VSjDaysMAGvY9GmUaWWgHmvCctF1P6/nXnHiSXSb+8nlm09JLtDgIrbT9QaeGqtXUthRmpRt0MfT3tdc1q5WxkJj58xV6EDkcd66+RLi3srdpZfItZYyxkUHIKn5f5dK4uz0/SLG+jSGO5sJZHBfbMWB+n6d/WvT7290h9KsopX8y3A8uQbvmR+xz75pVKjdRWTsYRSU+553f6jBql9PcMAZZFA87HLH+gq/4bb7eslteZi28/uhyo9x3Ncsbq30zxS0YjU2vm4aNzk89u3rXWLaXcIDJE0UtzcrJn0iB/PGP8mt67cYpLQuUZXt0LutaWLaG7VQ3lnGzfydvqRWHo/iCSziv/ADpRI0K4hJGdw74HrXa+OLu9sLieVEDxzxqm5kyCmBjH9K8q0SeO5uVsS7I8lwHkPU7QeMf4VdOk6lNyZcovlTPZfh/bRkrfajDNqM8kRZ7eM/6tSP581p6Tp1naNE72ctnGsr3LvuLE/wB0Z/pWHol9JNeiOzkaJI/nnnRtoJHCru7DvgVek8Q6jPaXemw3H2myVSzKx6MO6nrg+leRObd0xU5Pqdeb5Ly2m/tLT0lN2jQ202eUbHy7s14nqmkT6XbnVdxFpFceT8v3i6kde+PevR47iXVb2ye6uBEyxbjM+V8sAdh61574t8RKr/ZZbdo9B/1cbjkyEn7/AL80sM5vRbGyqK1rFjVdZ0vxpo/2q9RzcQyAedGMH/dI7Cpv+Ff6YLSW+KTw2MqAvLDJvcdM/KMc1k/Dvw+01x4gtbieW20w263MM0EKu0rqeV56DHp7V00upWllfXKaUkYthGp/0j5Gdu4Zc8eorupJqfLGTsRdyWjOD1/TtL0yIjSHu5LeZB+8ufk3jOeV/Ks3wlZQ317fRlWkm8ndGqrnPr+FdT4k1q01RWiuNMsLdlXHn733Ke/HT/8AXWD8PWA8Vzst39lItysMx+4xJxj3PQ160qrp03Yc9i9aS3Nvamy3NAsRIQL2z1bHtXofw28WpptzdaHq5iubK6UmG4Azsbsc/wD6vQ1zvjjS9XtcS3PkOJ9uZYBjf0wfb6VzNxczaFdJJFH56hfvHJGCOflrz/eqK5g4yi00z0jwvBNousavrMsBukWUpboq5AHUE/lWWNRufG2oXS3UxffLknp5ZzwB/nvWDo2vxa9cw2kzyidvumGQp+B7Uni3Xo9I1yGKyCJJbAYKHqw7k96hRbv0Zu5c61PfvCd1Hq3haPwrcnGr6fl4Wj4eRAcgD3GK4HxX448Sy6vbTQ7I5rc4jiuIhMFA4LAHIBI7jpnivOtK8X+IH8SQ62smy7gYEeWchu54HTNer60JPECDVbSQFZIw81sqfNG3fGPx4+lZxj7ONpEKenLE8Q8fXLz3shwLfzQOF+7u7muNimjtZVUSeXI3/LSLK8+nFe9aZFBc3AE1nHcqW5huosqT6H2rz74i6XMbyVF8P2ukqw+R7aQsJMfxgdu2R612YbERn7jVjJTctJaHJS3awwLC4+82dxOTmqcl2fMj8uUqRkiNR19TUV6Jp7QiQ7ZIMDJ4JHtWaZ2nkUJksg4K9RXq+zTQ1FWPrOTSH8WaG4SCQQupDKV6MOxrA0HTdU8M227ULSSG1EnleecbM9u+RX0D4eMUelQweUig4yyjDfTNcn8ZNcudD8HtCNMW8t7wmMnALD/aHrivO9p7N8qWjPbnKz0PDvi5deXp1smeJphgYz9P5VLbeH5I/C1pfSXJYzj/AFTAYFcr47uLuex0iaeKUW6kGOWVWCHt1ro/+EjkudAsNOjT54k+6e5J7fpXuYaMYUmoiTkpXSJNf1m3XTIYggDKORgZH+NZGh+FpdUAkZvLiYZznrmtO88BySaVcXl9J+8EZcLjgHHArQ8Ma3A3h2wCxvLMEwxjUnn6YpKz0QrOUmW7Dwr9hj2R6ndxwDnyiQRnvz1pLrSIrVvPWSW6K9Y5G6g9eOlaAuLi5HELRqezcGqM2h6lc3qst8yQE/NGoH86zk7bhvuWLe40+xuL2W2LKLmEDaOPmIwQfb/61UfCkMS67al0HylipP6im3uix6bNEZWmaHp5uM7TV3w6oOsW+6WPytxxJjG4Y4qqVmm0axly6HbR5ikXacDd19aNbmEccckjbAc/NTZ/9GI80Y2HOG7Hv+NZ2sXI1MwiOMvAmeASPmrOXvIylI5G50mSe4F6H8mSOTKgdSmeoPc1ox2Fz/bMtxGzzRRJkyA9R3JNPnim1GY28Z246sOq/Q1qeHdOtZra70/Vrk2piiLfaA+wuOxz3+mKVNyTsjPlvEt6b42jtNatVtNRufJ2gSkzsApxyQM4Ne+aRewXcIa2kEylAxIOc8c184TeHPAenPaC21uW8lm3KfMhZPLYj5cN91s/5613fgTxnpOk6FbLJJb2t9Emy7mmkCZxxwP6Vlilzx13NaDcU02epwa5Z6hLPFbTs1xb48yORdrL747j3rxT9oCA2nhx5Ms9nNcRllj6o+7gp/hXTar4k0XUrlNd0LVIEvLVcSF2Gyde6HGc+x9a8Z8fePrjxjqEFu277HJMB5B+ZflPQ/lXn0aDlUTNJ1FZI9Jstes9E8LwanM06xIyRSiNM4Lfd/lXceBrqG40q51JWKXjkApIOdvbrXkmuXPleApldGaFry3DcdRk4Fei6VqPie20i2Jgsry0CgRySS7X2ntwDmu/ExTV0OnuLfeHkOpS3VnI1rcN8xMWAGPXpXnenalr3/CwL2K1d0mR13IOUGQOcev0rvr8+JJxtWKxtlIB4kMh/PiuQ0rTtQttWub7UYtt2zbZjb5VivZ1PoPT8q8+lOUXaWoSj710e2aaZ5rC2e4H7xVw5HAJzzj/AArYhBAPzEA+ncV5z4Y8PWUVzHqFlrWoTbcZSSTemfQgnivRYn3EDGDjpmlVV3c6Ve1xJJhtJIYe44xVMyb88kkdPb14qxfylYm3MWKjqewrL3kSIEyUIzkHGK86UW29DRXHvIGUk8qT0JxXlPjdd+r2aZyRISgBz9ea9QuE+XPpXlnjdj/a9q68Om5uOOMgV6GWK+Ijc56zdj33TdFTw54ShtIZXdXAucN/AxXnHoDmvzy/bFlEX7QjGHcu/SIX5PQk5Jr9JNV2pZ6eJBvjW1i3gdSNoyK/NX9sNy/7RWoqw3eVpluu3uoxwP1r28Q28RFs81pXPILm4kuCFklZvqc01WGcZB29BiopBswOmec+9Oi3SIOAM+1dhexbTVJ44JIkYbJOGDd/wqiIiwIDYzktnjHpinMm2Q+/6035lbGeBzT33Jtcc8YT198UxeeBxz1pDlm+Un3zTowR8nIND8h2vuTR4PykBVIwTTWUY+b8hSlecDIyO9SCFjCGxkdzRuXbQiBO3oPSr1ip8+PZycenY1Clu8nQZXFb/hmzSe+MUhCfKCpPehpx1Yrpal2C0ma1mljjeZogCVX75+g713mufsyap/wiDeIxqlvp9yFXfp0kJZSSCVHmDoWxjkYzVHTfD8YvrdhN8gmjkcK33lDgkfjjFfSUfjPT38L+NdY1lnh0S4uVQJ97y8DfGnGPQ4rKpKKheL1MY1Yt2Pg22Vp1K7fKZCQ6t1Ug4INbdr4K1/ULdrmy0LU7+2QZMlratIqjGcnHtzS+HLUXOtwTXaiGC7vw0gYfcjeXk/gDzXv3xOm1jwzq0p0XXP7Ks4r1EsreyuBtltcBhISPvHoCPfvzjWzUE3uzVS01Pm2G7ns5nRWMEyN88bAq6fUHkV0mneMZViWO+ii1KHOfKucnI74IwR+Br0r9oDRX8R+GfB/jD7Ki6vPPLpd+IIwvnYXekpI655HOOfWvHW0ye0I3wsCR1bp9KmEud8shXTOstNS8Gwu9w3h+aS5PIR7gvEPX5evp37VV8ReMbnV4fssCLaWI58mEbVqXwP8AD3WPGepDT9G097y5PLYBCIPVmxgetfRPh3/gnv4v1iztb248RadZQyj97D5ZZ4B269TXoSwUoJSnsLmR8pWV3JZSiSMtGykMGFeiaXqumeKmgXU/9H1KPGy8UffAPR/X617v4r/4J16/YWAl8O+L4NWvAP8Aj1vLYRox74YDIr5/+Jfwh8bfAye3l8V6SLO2mbZDe20nmwluPlJHQ8//AKq4pOEZWkWn1Nr9qRIz8UvDt9bOJ1vPD1uWlByHkRyCM/h09643xNGzeF7OUqAFnCtzzz6/lXcXKJ8UPAS2jMRrOmoHtWB6qDlk/wAD9a4m933XhG4ilUxzq8chQ9V2k5/GuZLkbgL1OWjmMbMUY5zwa6XSvEUU0Ys9RXz7ZjgFuWQn3rlAuGJA4Jzt9PrVi3JjdSW43A8CtrJ7g1dHqGhaadIuo5bZzLC7ZRn5H0JrN8XyPFp3mhGignnIjQgcAcnOP50vh7xXbrdxQurLbnsf4T3pmvWB1W5vfLnyokDxqR8uMD8u9c8ouLv0JUS58O/F8Vtq8cGpg3FhcRtbzKwz8pGOnt/SqWpaNL4UFzGkx8j7cqW0sZxviPKkH8elc/aWsthqcaSx4laQKgPGeR0r0nx54f8AOmXQoHztaK7hkfgYwNwPbA9fpmtmkrS7l+Q7x1aw6W+m2eCLt4wzjqNpHUH15rm4dPjkzchsyI2wBun1zXR+O7ldf1XTtU81T9mtfskyg9WXA3AH1xXPyo+o6a8mnOFdHxJGeNw9R+VcMoPVphrbQk0OKPSNfs5zdRyzGdY2RQfkBPJzXpXxzv7e9TwBfwMfN+z3Gnz8cAK25c+/P+FeSaVvtJ0ubpdkuQSp46GvUvHek3HiTwTorIwWOw1EyeZnn5kH6fL/APrrpkn7Nc2tiknY4/xTrd6/w806yc4t7a6dUG475Nx/lx/+uuStoTaMskp3tkFEHOK6fxd4sTU7HT9PSCMfYyzB04yx6nHrXKDzZZkVlOHb5GHc1lHVtgr3JpNQuMGHeyxq5ymcDJ9qbEHzkZ+tWzpklzqLJtwVIEhHY45NXZBpunAB3Ny687B0pt9ATs7HSRaePE+n2RkCh7SApuYgcZz1/GsTUby306JrGNFlGQzSN13Dpiql14jmuVWGMiCLsinAIqjK7zHcxDP0z7Vg1K9+hT2JFcyOXJ5J6mpM8Y6kHqKijBwVYAqfapgilQCcVo1bRCS0LECBiM16n4GgKaNDOB8sk21QT1x14/EV5dax/vAAPxr2LwPuGgWtuY8qH8zB7HAr0cKr6oictLHs3gl1kvLJCdql1OT25r5t+Iq+f8UvGeAQTqb8jjgADI/KvoDw/dm3RCIPN7HJwcV5V8Z/B1toF6uuQyyo+pT7ZYXO7LHowP0rmxy95SZFJpM5rxQEVbW9lURxQxJGzIO56ZPrXPTtCnmX00Dv9of5J1fCr0xXaajaQajam1mIkR0Xoe+ODXEeI9PWzH2aOUSxfd2A/LXLQrW91FVaUW22S6Zbjyx5Iy7yjGWxivQPACwJqMFnc2r3MM9yEYy9YWOByewrhPCAVdRtYIhvUMAwJ6ccZ9a9l8IR+VquuB0GFYFZWXO4BQMV6Oquzi5PMpaDD82oqWLFJ3TkdwcY+napZI9snpgc1ofD+FLiTU1YA4nlx2yc0mp2JtLplUExkZDeh7iuGMWmehG9tSGyB39AqnqR/hVxAWkwRkY69Kgs8xAnGOcg1m6o+ri5Q6clu0QOWWUkFvx7fWuerubxdj0r4VlX+JvhyDOJVlaTaOpUKcn6cV2938QdM8G6r40tLVZm0aaOTy7kqXgivmUlY93ONxAxz1z71494Nutdg8V6Zq+mWGdatVZViRt3mIRyuT7ZxXsDaRpPjb4aeIdOt5HS/wDLe+/s/bsmiuEBb5l65J4zXc7+xv0MZN812GieFYZ4rW61eI3eoGMPJ5v/ACzcjJAHTiuuiCr8igKgHCgYAPr9awvB2sHxR4V0TUwdzzWaLKfSRBtb9Rn8a0NU1O20SyN7eOsVqnWUsMHvivmpS5G7HoKS5dCyuVY/yFI0WQ3PUV5j4f8Aj7p+u+Ko9PFjPFolxMIIdWeJgu89ASeCPevSILxZbi/g/wCWllcNbSntuGOh9MEVEoStdoUZcxzd3p+l+HvFuh6tLFFBbTGSzndh1L42kn8O9SaRm51j4mXySoTa24srcqRhEMRIIPua6G60yG+gaG8gWaB/vRyDhvSvIfGjWej6zfx6HqMtncSKkep6ZJn54NwzLGf4sDgj6elKmldRYS93U7/QtQFr4I0G00+4ij1NtLSW2tZDtLnk/Q5ORXnd743sdV2eIrVk8OeJLOB/tgAwJJEbHlMg5JbjGAO5rvPHeteE/DmkaVcavbLc2ZtlSykjUlkA6YKnjnNcl4E0bSp/F5uNTsxfS6tY/a7K4mcHbjHyn1OCMdO45reEPebeyMW7uyZnaR4l0zxz4n0fX7syaY3lG2eM5ilhmLArID1IJOCM4PFRIdN+EWr+PtD1YFNN11jNYSsm/IdSrJkcdTxXWfF7wLa+KPBV/cx7bW90uBrqGaL5GKoMlMjtxXnV/wDDjxNrfgzSdcTxPPc+XaLfW0N3GpKsFzgOAMFSMZpxqQns7WLs7aFz4Iad4U8SfChdD1id7HxEkzW1rNbofNGD8pcgcKD6np0rjf2x7fxDqXhbwRouv20D3Ol3TG1voJMfaoAoycZ+8MLkfWug+CHxlt/C+m6i194NN7balMZ5NSscI6nGGwmORkE8Y6mqP7V/ia2+IXhXwlfeHZ1u10W9b7RbuNkyxygAsR6D2HFe7WXuJxOCV76nzUuotq+lzLIomSEYC7sFR6Gtbw34ssPD8M3n2ct2ixlBDbuAy54yT7Vz13dL4b8QXFrbuk9tJwXK5BU9CO9VNK1BdHea4ngWYSTlGizkkf0rWMb6kJHtfhLWdN8mzsS6LBK7T2L3ag+Q5GCoPUA8j/JrjfH2neK9N8XvJcXk8yMN0EbgDy27D0I54PpXP6hdC6sLVYbQrHGT+83fd5yOex9K7TQ9X1jxLZWcmsytJpMDx263jjMu3I4HY47f4VXI3r2DrqZdhYX0ls15qigSyDakYAGffiuf8T+JrvTjbwJMFiVx+6A7ZGTXo/xF0688LQLqFhE2tac+dkhYfIPcAdR6V896nqsup3RuJJMtnjFaRUZeo5aHVeMf+JR4k8u+ti0c8a3MLqAPMjPcY47Gt/SrDwxqIjntof3RX97HGDuX1O2qAhPj3wVp0RYNqmjRmGNz954iS20nvgk1h+G9K1qPUStlYXL3EZI2pGevcGh6+7e1jNuV7H0Z4F1LTrC60wQzNHpunwsqmM4Zxx94dzxn/CvoT4L6hZ/FX+3dfvZ4tKuEmW0gSzIjMaoCSSg654OOf0r44sJ7rRXkil2R3TIZGi6hSBk8fh0pP+EifX5xOszWM8m4zPp7bXIA+8AOo9qpVFHc6nayZ+gzLb6LouuS2fiW2tdSUKkMN5Mnk3R2kEbc5G7KjuQRXzr45+JOneObfQfC+s6BZW91a262W9pAbpLlTgEE87R6E9G618kX+oTXjXd2b25nt7Vwu2R2wX9welb3gnxhqcc817cQLqkykSRGQ7XRgAAVbqKylHnfMZuWmh3VhqFnHqNy9+zwWtrM0E8tkoR3KHHccjIPHeqranpGvSXRimSS2aXfDJKhjKjGCMZ9aLMR6gVe3tNsqYdYwT8jE9c8+9c5rvhWTVBdp532effnMQwhJ5wRWLotvRnGppuzOi0sWunLPMsLzoG+eIsRvBH3lz2HcVU1PXFSKJZJHGxQyb8neAfu59KzvDukalYQFL2eeQIu5Sxwuf8AZ/Ssfxd4xgtLTTEt4GF+xkF1HKny7QcKVP8AMUTp8zsdNk0dVoWqW93PD4jFsVltVMLHdh2z/A3Ocf4V57rfhm78W+LJRY2xt5Lo+aqTMFGwdSCccAD9KyWivNZbMJEZc4I3lQfauz8D/BvWPFJuJ5PMggtInnd5nJJ2jICjOcf/AK61p4WUHz3HSw86krQVzAu9HSzli0kBbq4CkK4ORgda7bwxaT6VdWenRYiS3iWVpJeUPtjv0HFbehfDnWInW5m+zxwpCZbaKNh9oYgE5JGeBxx/hSfD2x1DWPFs1t4iJe2ezklSSIBSkwIKdOvfI/OndTla4503F2kjubTy/Fl5NqV1pWmW0MMaxv8A2TDthePP+sKjuc813EHwa8F6jYrcf2LaXEJQM9xayPjB5JPPWtS80GPwJpml65oVtDGUVBqNnAo2TRyD522juOtdDN4K0XUI/tCRPCZkBP2ado1KnnkKQO9dfKrGF9bI8Wi+DHgLWddNnYaHeafmEyrdQ3rneMgHAzxWhN+yzoF5DI7a7r9tbDklrgOgHvkf0r0rTvh2uiO7aVqd1YIT91cOxH+82TjrVq88HTXiuk+t388bqVMblQpOOOg6f4UOLtoNep4lp/7NHhy6vJU0H4iXf223PKNbIzL2zgjmtF/2fPGjBRD8Qre7IHyLd2uwD8QOK71fhW7XAuZr6KG+to9lrd2iMsoPVd5zgj1+tbEd94hXTp4LnQmuZ2iZVvLJxjecgNtYj2OKmUVNagnZ+6eHX3wP+Jfzrb6p4Z1JBwXWZl/+tXJav+zf8RbqQTDTdMumU/N9lvgfyyP619D+FrpdGvpptQsZtJla2EMkbRFkZsgmTjPJx+Z7Ve13xiYYkGm27NJI4iS5uoSkKuRxk9DzRyqFmkPmctD488SfDLxb4SsJLzXdCl06wXANy0iuhycAce9er+AsP4P0lic7oQwBPtXT/Gjxhfa58CPFul67DFa6zB5TwKiALMiygs8R9AM5/Gub+HbD/hBdBQAF1tV3sB94nn8ua83GTbhZm1CNpGnqE0cUJaRxGh4JY4+lcprOvWVvcxW5mWR5TtAFXPifvXwtI0e7ckiscDoBzXiC3hkkjuMklXDgcgjB9Pwrhw1FVk22aVqrg1oej+J1zG237teYvlb2UE8rkgZx+Oa9M1m6XUrSK5XGZk3tjjkivMZFDalPksTyOR+eK7cOuSTRnV1jck0FnmvPlmVN7/K5PQ/hXdQp4i4EWvQeWnG2SbbuPt3ArgtEit4rmVpVLwrJ0HBI4711SXXhNyFkhvoXxyizF8H644r3IPQ+bxyd1Y3438XqcHULe4U8Am6ViBjsOvp/kU8HxahVjBZXG1dp2pHIcH+ZrD3eEzsVdX1NCQAyOFce3Of88VPFaaE7bU8TXlqf7xgHB/An/IFU9TzLqPQ0lk8U28qSNoLcAjekQBx9a6nSNcX7AZNT32UsK4aKRcH/ABJrjX0y3Yk2/jSHYRyjxyrn2OBisXUlnt5Qsmp/2mgHEg3YHtg0pTdrHVhZNS3LvjXxRLrtxGqsUtoyfLjB/M1ymnSKZMuflB+YgZ4z6VZuyX2ADLE/Lz1qlozqt0ZBEZf3mSjjAPt9KyhJXPal8Nz1z4f+PovDrRxtqTyW5+6kgwVPpn0r6N8J+JdP8XWaqsiNI6gAkg818iLqNpET9p8Mo7L1by2Vvp1we/51taB44sPDMqT6dYXGkyAjIDMIyf8AdI6k+9elCrf3WbYTNJUvcq7H0P4x8JIm9SmRjB4/rXA2/wDb9hJmwviscQOIpow6EHtz24zXaeGPjRovjDw3Kt+Rb38aHaZBtyenPt71iab4s03W9Y/szTts6QWzGZxyGbPGD6c80qloq7R9N9ZpThzXPSdD8KX19oNnd3myOe4jDZtzuXGOSBSzaBeW8TbV83g42gg/iK9A8DW8U/gLQ5ypy8GM9uDj+hrQutOiuAUaMcjBz+VefPB06nvJWZ8fUzCpTqNNaFv4eho/AmiQPlTFbkFWGDne1bgXAJ68/drkopb7S2/0O5cKOBE/KY9MelWrXxe1sCt9AYzjIkiO4e/HWvDxOX1E3KJ6FHMKc9HodEp3scj2NNmBA45z61V0/X9O1GFZYLnKE7d8ylMt6fyq6+MFv7w4968SUHF2Z6ykpK6PgX/goVCq/H3QWCkl/DqE47kSH+gr5kTmQjdwelfUn/BRG2Y/GnwlOBkf8I6MEf8AXZq+XFi3SEnjPH419BgHelZHHXSuQStmRsn2/KkbPY4I7iiRcSEc/Wm7/LPqeij1r0lFnKmjY0LSFvvOlmbyrWEbpGx37Ae9Tah4iZF+y2afZ7VRgBT1x0ye9WfEgOiabY6QGxcFRc3OBghiMhSPof1rmgcnnoevtTb6HOkqjuydJmM8TM5yZFy3fqK7eO3vh8T549Pu/wCzbu3k8yKYHABGDt4656YxWF4RsNHnuYpdWv2tIVbhETcz88cV3OoyeErDW7iaVr2O+yGLKvHsw/PpXJWqcqskOdk+Wx6Pb6ypuo7x0VbnafNVVwFkz1A/D9aZdaxBbWUmpsFN8SVLzNhAO3BrO0yFdRsFmxLApIxI+MkH2rA8W6QNR0K7szdxyM0vmRjJ7f1NfN8znU5ZOxy+zuypq/xQaC5huv7XM1xDKrqttD8gUdV/Hmm6l8Q76bx7YeOtH8uYQSKsunmP5ArY3qQTx0JB/CvNn8OXcYCl4VA/6bKDj05612Xw+0nT9Pt9R1DVrrEuzyoraN/kkJx8zD0Fe5HD04RudLpxS0PUfjP4ql1q8mumbBmiikWGD51iyoOB79q8ftta1K6vd/2JrOA4IeW28skjpyQK7H/hI5oNFF7aoqSyHajxnHQDB9QOawW1SfWNQt2v/MwHCkuScHPQD8KwhzJtJCa02Lep2GptaRajfW8zi7JiW5OOcccDPAGeOPX0rof+E6kttO06w0+FLRrWIJucDzG9ye+O1ed+Ib671zV9Q+yNM9vbrkW6kjaoGCwHc8c1iLrUjz29xGSCi7dx5LD3rb2HOvfBU7q7PUp/HGtTaVLps92zW7y+Z5aKCWboOe30Fc8NRnKzSTapPaQIyq8W3acnOMkfjWbaa9b3hjjlbypWIAYc85rqPEmiRarpiAP5UpHzP/KsWo0HyyWjOd3huZ0Xim3lPkadeR27OdnmXjFhk/xH0HrXTD4cahqSW+oXXizSrsptUWGlo5EhI4YOePqK888MeFbe8fVBqcTSCPCwgHCk57jvXf6rpVyNO0i2si1p9muFeUxgozLnOK56tWlTf7ta9zSyvox1voaaWblYYwXWTBLrlg3XOafYaTbwWkpmS7e5d1dn8o+Woz2Pbp0rYudTttMuQZ1dopjtZ8/dA9fU1fvNUWy0aaNZxJA8bMqofvH+EH0rzalasmEp68rOEZiZpbaZ8BySGPGBmtDTfFN3pNtLbWNvG6HCvcK2/wCX+4fTPX8K1b3R7WPwfZ397M8GoSgkW6D5lHbJ9a8usp7nw/MhkYhmJbkZFddCP1mLT6GvI2rXPXPt1r4q09Id6Q36cRs7AFx/dPqfSsSztI45pkkTddoRGseMHdnv6Vj2GrQy3VjIkTyS7w5MXDqQchh6+4rf1yPWrnX5dWkliuTcDed6+U3AxjA78D8Kaoummm7GTptLU2INOuLhWPlyReWAXyAMAdsmq/iDUEuozHG7KyrnIOCPTFYuteMNQubBYGtRZQk7X8t878eprOh1O4vYnCzWSdMeY3zH6V1Qhpq0JQnJe6dGthCbeG5tGaR/KJkBXByOv/666HRvEtg8KWGus0cTJtju15MRxxn1WvO5NYuNNdEYj7QV2gRPlWB5qC6/tK5mZroRyjGGjPH0Hpirp0OV8yHyuPxHTNrMOnzLOn+l20Nz5MrLyjjtz6nB/KpZNV+3SltKhEPmy7FhkkJdeenTpXHz61JDp09i9k8MMqbcAYX2I+hp2natMy2twHK3dqy5lRsNx0q5Ul8XUvm0vFHaeJli8NTQyM5eNnCYkG1C+MkZ+tH2iTV9FiuLrTytnLKVWWM7wpx2/Cue8S6+vi5ikkRhjGfMTdnc394Gus8FLZReCv7Nu9RSHUYbgvaIzECdCPm4x1BxjPvWMoScLs3dWpCnZmHZ2GoNDdaXFI9zpxlDCH/lmR1B56dOntV2y8UpoE87pK85RyfsqL+79xg9vpVNtfn028KXVqojyR5qEgn04q3/AGdBqIS4gxKBJuG4gYz6npXOp20keapO+p6jqeiRr4Mg1Vo18nUNqwTdQGIzle3YjmuA1XR7qwayIsf3GoAyC7BAUKD1xn1BH510V94luNO8GW2hXYt0sLEtcQZuBlGI4GPxP54pnjnVFT4LfDa5VEbVL+3uZJrmNAC0Rb5V9CBx+VTVpJLmRcdHYwvBrz2Ns/iO0hhvkgnltfKlbbyvVsdfbOPWuf1nVD8afi5ZzeUsFpGFT7J5g2hVHzAE9ST9KxvDvjy58IaDqVqCJhPEwO4ZCseC6+h6irFp4EvtC8FaR4ow6JcHczjO+3YnIDH34+ua9ukrQRUrqXM9+h63o80+gLLoupFoUI2Wl1ICdo/unGeR/hXG+ONHa21aazTxdpVvMED+XJDIXII6AjK54P5jpXb+Eb4fEnwGLuVNt7Y3AtZZ0OMuBkfoBXnnxBVZtUDXNvEbgL5ZlAwcL39fWuSth4xanYca/MrT3Lvw9tbWxmgsdW1qG2ia43NfK2Ng6grnqcjp7mug1PUbCfVdeniiknuluAVlVx1POQOwxjip/wBnG+8L+EvFOuX/AIxhjv8ARBpEiWsc0JkXz852ng4JXcA2B1612vjv4PSaHYaHr2gW0L6RrlspdIyFjtpmG5VJ6AY4z6jnpWFakpQvc2j760Z57oFodVnuh9tTTi0Lyk3E5iidwMhMjgsxGAKqwXE1xp7XSwIqKzRiQsAokH8PPfpXZXnwxI8HW+tabd2FzlVF3piTfv4XxycfUHsOork3Er6a1lLbLb2PMscaDI83+IkfgO9eTOmmrMwdPkV2dFqV1p41Xw+ttfSXVlPYE6xJP/rYrkAYVR6dPwzzxXCaxFdXd3p+ivcyyabHM06W6nEe/Oc49Tnqa3JfDMHhT4TWWpXuoHUPEt9L9oEcRISKHdwpX1x7dqyUvTA0GpuRHBt8nczYKM+APqeRWlOlU2iVJdUbmrSww6XHEpDRoMEHu3b6Cq2m3dxcWs7CJXaKPdIISXCgnHzeg/GuB8RXN/b65JZzMVToqg8MPWvSf2f9UGhfFjT7acxXEWs2NxplxazKWWUEBlUgZ5JXA+vvXrf2ZCFBzm05MlWk+VlfW/F2uXscUV24uYooxEmFAIQdBkf4V6J8Cvixp3w213UtRvNLuL9rm3FuFhwCgx839PyrIsvhtqOh+IbmK/tXewtHdJI0fLK3WNH7gYx9cV2Hw08H+BrrxPFF4w1m1wwMn2f7kQcEEIW4wQCMjnII6V5GHp+zq6aFexkne+hynx2+IGjfGeXQ7jXLeOzj0lZBaQwT5LFsYJzzngV4pqM9pd77SOF0tYlGySR8uG7c969+/bQj8L+Lh4Dt/BU1i0+jSTm4ksyERAdmwE9+hr51v7c2RDzvGX/jCsDkeue9en7JylzOd2acr0scpfeC0ub+YG4UBjl4yp6/4+orpbjxLf2FlFDLeLIUwiMo5wOBWZc3czSpCgaDzMlXdSAR6ipLeyF9HNHJH5su0BLxzj5x2I7D0Nei48yXPqb3stVqP1vxhqSWYbErRSEIxz3qPR72HU/Ohu1me42/uweEz2yaj1JJpdOX7QYvMBUnBxtI9h3rQitmeyElpJB5uNoDOEOf896z5mlaxk5ztohvhjwwPEOq3Mc0cdsbQb3m343A9AP8MV6h4d0vQpbQ2ls0klxCCrJJHtjduwDZzzyOleQWfgfxpqV1PPZqnlcgMk+5mwccAdfTOa9o8Q28GleAnn0uzaK9sbaGRkfIk8wD97xnk5z+FediqquoKWpE7y0citp0q3GqNY3XhqDTlRD5d7GWcuB0+bPB/Ad67DT2Oi6XNe2Mz3VzZzR3MdvJgYAHzqe/PHPtXn/hX4yyXzR2+paOLSNQA8qFgJvqM8fkK2tM8c219r09jNGptRGY4pRwXBU7ST3wT35rjquvR/ibGE24LlZl/FHx3dantNgr2n2oeYQ6kAnP3Q39K53w5Prvim5tpNbVGFq6tHKmQ5A6hu2B2PvXU22gpquh6kt7JFBa2t2HhWUEsTjJ2/jWXrh1O4tbePw/pV3qMDJiQwL84OemPT3pe0pVI8qsn3DmslGKM/xVBY6fHrUUSQS3kSbshOQCRwDXJ6DJdNNHbxyvEhZULsOBnua61vh94qXR7zU3037K/HmxzzDcoAz059K4Twtr8+savukkZoSCMHofw/lXqUYx9m+WVz0adkrXueq6vod94X022trqWGZ7kG4jlhOQVGMn69K2/BelP4s0bV783MiXFrcRQqpfPLKSD7DArn7nUrnUNHhtpWZo4MhHz8wB7Vu/B25KL4qtAV2tDbyknqGD4z+RPrXk1ZypJyZ5lVyjVOe1+91X7adPe7tiLd/umNfOVh0+bqB7Zq4YNWhjDRQtMz43ER5Ug9eK3vGeg+FvtlzqF7DNeavdt5jCKTCgnAz7VyD+H/LZ7m2lmgtx0zMQoGP1NXTxFKtFcy1OmFakkk9xlzHLpJIOmzxCcnOFOwjHPH9aqaTPd6jZy6exnVJJS8SupG09KrHxhq1vdC1tdTvIkc5VUf5CfX/PpVvVPFGv2F3Cz3Et1KoH7+RASj/lXoqnCMbLS52e6lY0vCulPZ3N3eSSbjYkJGJfl+c+/Tj61x+r6sb7XNlw5IEu3EbY3nOM/TnvVq91bULvzI9QeSWOQhg9uQMEjnK+v402TRtLuvDmoW5nW31ox77KW4XG5gOFbPPXof51Kny6XuZe0S0RG4vbbWLjT2tD9vBGyKMEbff1rttJ8aXWowDTtXX7KYQPnNvl5GXgK3cDj8an0bVNCk1vR/EF7dwQ6smmpZ3MKAsdwxk/X8e9QeMkg17Vo77TtXWAMmxjhl3YPBGRmjm9qtUZxbqO0kK15aMXkO6zuQcqYh8m7PI28YqvbQfab2VA6nzRlmflcd+M1lf8IlPcO0tz4jmKxnbiRTg/Qha0dKTQtJimW51MS3EwEccyOSVPfjHXBrzp4Zv3ou5HsOV3RiatY39haW88U7AQkxrLH90jPAz9Ku6N41m1FI7HVpFZYtzQzkYOcfdJ/ka1bq9jktrjT5IZBDvKcDOR2bmuLvNIDWjfZS6TQupTOSeDnp36fzrSnBzj7OaIlTlJ6ne6Pq+nXMcMTySrdP8AvF2N29CP6g96n1G8sn2oHN1EoLyGZdoQf7POSc1zOv8Aj3/hMp7KV9Mt9KuNPhETm3G1ZPRsY4PrVS2kZ7OK8juojc3DsNp+baBwAR79q0+qQjGyWpxyim7HeubPWdOspbq9eK2tU2x2pi+8M5HzD/PT0rPvLzTrmV459ltblNkOw53E8BSf8+lZ+lW+q3TpCWlaBlwIkGQD61uf8Kwu/ENjPMzRRC3XfEZHCjP1rH2E7rmkJb2Rhx3EvhWWSNLeO709mHnJNEGdfVlPUcda9M0HxTpPg7wzNMqNLNfSnZqXll1ii42gN03Dp1GP1rzS0YwLFBekxrISIbg8Ju/un+lejfBfU7HUdI1/wZqsAmHmfaIkcD+LO4AY9c/5641F7N3VzqhfmsyHQ9IbRr4zB0azujvgurWTcspPJWQcYOeh49Kr+JrjUp9es1hMkMNq7G4ljX5gDj5PTsaPDugR+CtZ8QaXNfRW0VrKslv57/I0Tc9D1b29Oabe+frvzWt8Ldon82Sbyy0TKO+R0zzXlYiNS/tYoqpTXQS61BBMzgzzEElUcEbVJ9+Pyqnfavvtory1CtdxtuaORchlx6j8a6iOG7e0TYtvdORmVEGPMH4849q5GLw9/Zi3sv2tnnkzmOQ4WIe1cXO6jUnucjjbQu2OsvrbQ30qb/KUiPcPug/561YuvEsd/dTRyKbm4VUj81hlgB0APoKz/Cupw6DYeJNM1SOS6t7oKbW5tyAUAHp35P6Ung7w3fiyj1C+txZ2LJvaaUYMgz/Cvf8Axrqhh+dublfyIcWnobGlyXtvqrNZNFFeWrbJYbg7eCM4J7CjXoGujLdxhRKY2KCM/KCR1A781W1e6jkV5FlRFmOGlfjcuec9D0zS3upWFxdwf2XAbK0WLYYmm80Ej+LPFRztXUFoNt3Gy3KWXhvQvtRa4d4fs186A4WUk4YDsMEcVd1tZ7A29tGUjlWNV8+RN7n0YKeCBxVMWbXcFzatIGtpUJXaejgfpVIX0729rJdJIJIYxCGfJJI4yM9B/hXXTjCS57gpzi9DgfibpHjy3uHl0ubUdS04gLPe24jRYn6hW7d+OprzDw3488V6N4mt7a2N9qt/5u2S1uUYlgRyCcYA9DX1NNp17qWsW5glI00xArbBvLDuRht+Tg85wfwqz9nu9Ia+e706O2MJWCG6UAls9if5VusbTUHF01I2VRJe9FMpWnw60f4reH9ah8Tx3tpDoemf23bwQyqr+aMgoW5wM4ztIJ6Zrnbb4a6VZyaTqV74MupdEjUSSm1vUzdoyE/NHkngkenAPNXfjH4q/wCFafDu1nhvC+saq32drHgK0ZI+b3HUkE46V4nN4tuL6SOV9TkV2UH5ZCqbegx2q8NSq+zUoPlR20k5K8HYn8T6FcWmtahMlnLa6fNO0trEyj93GTwpI44/rWE8OTyflHBrvdG8bywIttqaLf2XTa3OAetZHi+y0y1u45dLk8y1uAWEZ6xnuDXfRrVebkqx+aO6HOnaaOVaMbyB/KgICg7VbeL5g+MVG6bjjP4mvQujoKbIFPA56UNHnpjNTFDuII5z0pGTDZPbtVu9gtYhaPA5OM96ZIm4gHOPb2qVkbqOpo8s7slivfihOwt2V1HzZxjvn0pACrdefWpiuRgjk81Gm3zFDgbQ3JIzVc3cmWhPatAtzB5q8rJg10E8EElzAmwFW43EAYJPQ1zUtj9qn+UkOiFgFGM4pbjWLyeytYQoMkTZZzzlR/hWsG2eZVSm7rQ3n0iC2hZnUOFySp5/IVp2mlPY2hu1jItoRueQLwcjp9PaudvvF0EibLS1M1w5VVYnjJx3/GtXUdSv9M017a7nS5MzBvKRgijjlSvftzSqyVrI5eV7DbGGS91LdAiwpJiTeh4PPaneMdNubfxLqdxaxObK42ng7QcgbhxxjNJ4evjbaZq6nY920atYrCQQrA5YH8M/jx3rf8L6lqHijSp3by8xkq9tJwSQOSBzXizqVKcm7aGsJzT8jmNWSCy0mGO28udGwRJvLOnHKEVzioBwyDHrnrW3rdrbqzNbHY24h4/T6Vk7cBjhd2OSOM13UWpR5onqQV0Ig+bGBipdgPIOT2NCxjkj+Lp7CpljUE4B3dMEcVt6mtmdz4PXzrCMlSDjg/3TXfaVEU24P9K4nwTERpcbgkjcQcdOtd9piOAS2B7V5U0ufU6be7dG/ZAEr2yOh/xr6A/ZMOI/HVvuwPNtXIHYYbNfP1sVSMA49+Mc17r+yTOB4i8ZwPwrQW7kfT/9ddlFe8clS9tD1S/Vo5pRkMS3A6cV534otjK80YJGQPm6kYOa9G1YNDql2M4ZZCQB2HYfWvOfFkhhuJWViuApGO3JoqfG0bRvyHTeCbsS+HGERDW3nbl5zyV6/StS+Cvpt4hXGYWAAFct4GYx24j2kK0AIB7ANgZ966e9QvYXARwsnlkq2cYPasqvuy0FBtl+MgxqRwCi/wAqYF565I70+J1mjVh93AwfWk2AEnHX0rDVGhJheo5PfFRzMDERg5p4cKMMPyGahuGAUjHB71tfQlbnELcfZPiZ4cbo63QyT0weD+PNfPX/AAU7s3h8ceALwEqZbGWEn/dJb+te+eIWFp4m0Kbltt9ECCe2f/1V4/8A8FQrULa/DecgjbcXke7qdpCY/nXuZQv3pz4hnwnLrN1Du/e5UdsUqeJpvL+bHT8RVG4UHPAJPvjNVDGy53Yz7dq76tNczVjmUtNzet/Ex3L5kasvcHgfjXV6TKNTsVnj5UkgexFeaMCAT2Ir0f4dEy6EsfzbldiR0HNcFWkorRGkZPYum0ZVyV/ACo2jYHBUgj14rolh3Kc4x0ps9ujHIUdqxVN7mhzgi2swwQaY0PP05OOa3jaAt90A/SiSxC/NtHPf1o5PMG7mEULAD86a0XzELnpzxW0LPI5ADHn6VEbBWPf6UezYKRlKOOecc0hjKnI4FagsUTA259vWmPZccE49Km1mU3ZGXGOTnHzdhzQuEJDc57ntWiLLL4Bz70GwbBORnp0qXFvWw00zLK5z6djUBHHOCf5Voz2bouTjA71R3KSwAywPNPldhWW4iJtZeOO47Ghxtz/WnIzSSjH3s9CcUhI+cgA845oSQrkO3ac5JyabKmXIByM9fWpFYbgD1J4pGOTkc/h3pMaepJpnGpWeCOLmPGR/tDNfUtjIJHd1Pyu5bp618t27YfzPulCHB9wa9j0b4pxOLS2Frtnmx905HA5/lmkqnI7smSO61chLQtFhSxKMW568fh1rnNKjlivreWctuVgjYYnOD3rY1q+ZNMa5k2JBtAmaNs7Bn5XQ9zxyKytI1K2vJlAmd7bzfLMigKHOM/lk9a86tiXN3Wxh1ufRn7Lk0s/h3VtLUNLsubi5wx4jLOu3nqCQtdnozGHxLa2d5AReXO4qQudwU5wT24JNfDPifWNSstcmtxNc2DopUPDKyYb14P8AOu1+Clvr3i/W57MeJdYWWyiF1FsuSfLfnJBPQ4HP1rpp1KfJ77NYqS1R9q3MEUWp+S8JEchUqGOO/Nc/ocVoH1azeGTfJrLyMVHSFV4x6/55NeZzQ/EXSXt5bfxlPcsXCqLqBZdp7ZJyKgt/G3xO0zWtek+xaPrE1ou2685TGFO0HcNuMHbwa6IwoTWhpepsd5rVobn4eeIo4IsuxJMa8ZHmEgj1PQn8a8i/bH0q41H4WeCT5nyWKWSvI4+4zhgfx+UCsix/bIitbMxX3hS0kjbjdaXT8kd+QcVh/Er456F8a/Dc+iWWmX+kS7Ukja4YFBKmSuD9Sf8AJrvpU40XzkSm3o0cDol9D4TisN0ZMM8ZjlY9G+f7w/TI9RViyshY32pLHKZLOaeR9z84VzuC/Qf0rnJo28WeBjptpEF1DT3EUmJCTKrNh22kYGOO/fivQb7TltprKz35KW6QEt13KoAznnOO5r5rGa1G0cc99xmpaWhv7CaOAQ3RtzK6gfKwAyCPy6Vx/i3xlK9gtvbysLOR/MeNUCgNnkEDjrXQaxcXGlpaXMLtDcQoYvMuH4dSeq9vbmuCvrOCS8m+ytuhcmTy2HC5Hzf1rCjTTXPIzavG50Gk61/aq26s255cqN3cdCcHtWvp0clpbXsErb5ZJgGdQBwM/p0rlPC6SG5tfLKny1ftuBHoRXbwQS2wgEzo1xIAd+4Ec9Oe3GOtc9Rx5/dJduhjao8NzevauryqqkrtOM+lXLyCG2trC1KB1CGQ9yCDz+PNV5LhBctIADuO0Ovr6VBf3O3T5SkjfaRjYNuMc4PNZ3nJrQxV3oine23nXltHB5u2Ji+58YUfXuantzFqWpS2iJtuDbtcRjsAp5/Hqap6zcSslq9qyksdrRv8v1b6VpeE44tS11CznyXQxmVRypweg711yXs1zIuPMiGx3T3dlclSbdJQd5HG70zWvf3MlvJcRzNva2lZVYDIf6dwMVUfTVs5Fs2XbiXCgnH7wnAI9Kq/aXu7c+YB51qzI+wYJ57jvWaanZs0lrudTpl2snhxYsKXkuGFwjYIkVsbR/PjrVDwpa3dp8UUt5QraYCsMMTth2HQ5HBwM9axLLUkuQEbBhifKbeN2OrD/wCvVDxB4reyEN+8IV+I/Pjc74znv+lEaT1iKCa0PQL93tNQvLcMQ8JaIjOcj1rB8QXklhpiTq2xkkAHONv1P9KvaIj3ll9rcs8hPJJyT6ZNP1wCG0/s24VXtbo7txyASBxzXEo8tSxEkuY5nSHmfUhKxzcyngxgbUzyTiu2N7HZeCdZ0qUpcLqBEsg4BUqeGQevAz9K4jRUMmqsWDNFEp3OoxgDrx9OlbsgttWt7eeE+XbljsY/MR7N3rdxTncq7eqHaHp82jzW10d0cTwltjHLAiufutTkMswiCli2TxhWOfT6VrRanNqjXJLRrCjBEYHGQR1x6Vy80sy3RVt3zsMZH4cV1R2uxX6s6TUWg1bU5ru2iaGzXY6Q5xs+UAn3Oc0/R7j7TaXGEDFJDt56DNUrMiG3DciQgo5b+L2xTtOtbqztNRhS7iDHASNV3MTkHhunT1rlm1KWpEHd2E1TU3Y6hAoV3mtwIxnKhs8/Tiq2oW2ye0uN3yPEEBbgrgdM9znvXWeFPD2k+IYrnUJ7lraSO2dpLJuCJACVYH03YBHvWBqNxNqkmi78RLMnK4yvTuKtafCdXJZXRb0GOFtUsi9u8yLKB8pwR789e1XdNLnW3JG2ZpDsOMc54PsKrWtuI5UBbowKOpxz9K6Ow0+K6ukV5lgSNi5kwN3sM1nP95Bqxmoc2hf0me00TXnuLiC3ufLRopY5cfLu6Mo7mmaqzT3EztGdjEAyMOMY4XP4VQ8a39ndeLtLutwltLqAZEEgOHXhcn8Mn+lHiOW7Sym02W5dfLMU6MGHl4Pv3PTvx3rlUXBpMc4tHO+ILs/YxLEf3ySeVtcdAehz2o0m2tJPDBEkEizRy4yHATbnnjue9WtagtLtYLgyvHuTypPKXdhhjHHqan0bRymjebeKI5UkL+S6nLqPb8K71JRhcrRK5h6pf2T6pbrCPs1qnyq2eJBjlvetTXPFGnX2jjTILifULa3ZZIVEBQNx8/Hfk8NnpT9c0keKNI09PIZ7W0LyfumCuAff0FcpZpb6TqAdLlriIthYpBlsg9Pl7VpSpwl7xtCOly1pN0ksMDRI4IBVlkToO2D+ldBpAbULie3aT7q/KD7dcVb8H2sVzqFzBqER020u23rMqiTYBnJQeueMVBaaeINav1yyQiZgMr823oD259R74qK9n8LMZxdzm/E09xp8ol2zW80fAIJ5UcjpWNpt0+vsqSzxWcTPvYkbgCepx61teLvtB8iSaV4oyWRrctkY/vAfSm+B/CNprGq+TblootjOpZ/vN2UnsOv5V6VCUVh3dmsVaJPrGg28csVvpt5JqQRhmfGwHjpgVteFYUhiNoco0mZXGcYP19aoXcraDfXFlIimVj5rSJhjxwBx/Kn+HdYKavLwNxQlHblQMYx9a8itLqcrsnqRatcfar+WGNy8ca7sEnrnrn8Kr2YH2mOVyAytuTj+lamrW7QeRHBbbllXgrkuTnv+tXF8L2thbRPqCm41AjzFtVcgIABjd6n2rJ1LJJAk2/dOe8Ra9I3h668wfNFJhAsOzJJ5zgZ/GuFivmv7K7spBJD5kYT95k5OeoPWvVvF2tw2+raRpcyZv9SOXlC/6lQMj9MYFY+l6PHpeqm71mcu7nBtVXcxA6FjXfQqqEHfc3ikjFt7uDSLWOCeOdmhjw6uRsZh0IP88+lW/A3i8XmsJp0dterbzyEv9lkZQmOpI9OnqK6XxFZh7GGOUWws5J1WTylXzFDEADBIJ69M0xE07wd4yTS/30ckMebhliBcjHyjue445rndSM9OphKnF6p6nT+OtNn0rV9Ke6vQup3oC2EMIDCVNuW3jr0yc/hWtq/iKG++FVno17qf2bU7qOSB4HYmFRkjYQc7cjBBxwcVz9nolxq/iZddlea+ubRcW0cWAIB/e5xg9Pw4rr9A+DtpFP8A2/8A8JWt1qN6h36TfWwkhVT/AAh/p044PPvWylGm1JsaaS1PPNF0+wttGD2qiGPaIN8o+eRuhwfT379a4rxHZqL9bOIpa3EY3KnTcAef/wBfvXo/jDwpd2l80jrJDawTYSFMEQj39/euL8Z+Gb+98TQX1tCqubRosl8YXj5xnvwadOPPJyvuOO5zVxd20SbUmZSCd+8YKGvRPB76tYaWHtL240+3lUYVH2LK5wAG9v8ACvOdI09Le6ZJVWZuBt7Fq9cttJnXT0upHEf2ZFZs9Mk8KR2Fc+Km6VooKm6SKPiDTI21Z7KXe14kIkaYk7HlPVMdv89Km8K+K7n+xrmB9qXUcvlrI+Mxg56Z79P51Xv9ObVdcy17H/pkxfzQ+1Um7cdgfyrndYlkYverut1djDcEHCGUDhgO2f51E6SqxsmOUXI6HWvFUOnwW1pcHzdykOVHzo+eHBPOehrzfUr+bW9WuC0iJbyKoDY2qfXj/PNX9TvTqb2pZVSRUEbsOp96wLpjbJOj4DRAlsHmqoU1TTXUzvFLzOnhuLW4tBpUZHkWh3Q544PUH8qQ2YJUmNGEZ3DuAawvDLiWVMICrqQV3ZZnPQH/AAr0+z8HNoHg+5S4imfUZ9oiiU7mVTklsD0461NSSg7PclLmOB1KSa3813iUrITtLnp+VUNKgRLcx5EyyNk7ujexPpW/5gnknF8q26pKsWMHdz61jGFbHVI7OLKwbnZz/FjuMfrXTC6Q3ZEmv20loIennEA/K2RtP86rSxxXk8l2JGCxp5S8Yx0qfUJlfaZySQuARzxUVurNY3BTBidlQhRnrxmtG+yKi09zL1YSJdWc2Duj5UkY49R6122h6nbR6XeNKTEu9Sm9d/P0FchreEleFmCmPCjB5+oFX9Hu18yLKbsAgrnrSrJTjzdjNpxeh1NhDLCJZLifzwZTsZBxt+nUfjVtiYkaJSSqkso7E5zWK7NbvvWTELADA+8SDnP0rRtJ2lZWwCT93Pr9a425TVykrq4LfsTI7psMZ4ZRkjjtV8SLGsm1VXcmFx056n61nPdmC5dHSNoiuCQ2NpPQgjgmqrz3FzdpZIwCRkqzkYIwcmsmlJq6KcmnY0dXknm09RaoguTgM5GSR9aln0NdKt4YxMhV9sm9AM7TjJ98c1qWFgDehd4KsQDnpj2rJ1XVUi1NIWxGIBjk8EE9CK3p8stEDaexn38s/wDwm+kWDOZbFrhfLdR8hQ9T2GfXke9W/EXmz6o1zAfIt7SUksWCll6AD1PtU+sXB+0xzRhUPmh1K4wvfAFcn4ruJ7yUyIrEtOGlCnC5z0x2FbNxbSiaTtY7Lw/qkv2SRrJ4oJXYCWCYbstj9P8A9Vctr+gWNvr+n3tzeFA0gzbKmS+euT2Aos5WSa6hdikY2yKBwx25yc9cVg6/dmW9XU7pSkZwIYVBwQDgsM/Tn9KxjeLdnuYQ0Wh0Xi7SkhknntYwqM3y7fvR+lXVt428ApbRnNxFIS+9sh3YcsB+AqtdGMzmW4nH2CW3jhA5ALn+vNWbLT4/tC2U7y2yQWzLB8uWM/bJ9OoNdNBtxs9zSmlu9zmdG0OC9tLG5vlXzJJyJpHHQD7q/p0rtBqDa5JLBMo2RARrjoUxx9a5XWxcW8lpLJCLfy5NkkanKM/94L27cVJbX7W+oRpw07NukCdAO3/6qzrRc3zMmcZPU9N1Uwaj4eg+3Tq18SLeNCMkoBgHPoK8r1zwrb+HLrdAzvcbiJCTkbe5X/CvQzIlxKbplC/uvuoeM464+tYniHT5dQ8IQzyEC783OVPBUEEsPr/j1qaVazUEyoNpcrKnhYJjZHveARszp0BJ4APqc1pX15J4b8PpL5Qhub6TYrtztA7f59KyvDHiOCWx1SUW4ijRlij8wH5COSfc1oeItKvfFNjBBBCZnMQuo4mABC4ySP1FKVFSlaashwhrqW28Saf4ovtO0meITw2kJlKIxBlCrlt56nnn/wCtWJfaHbax4ptrW/vPsemvG0kR++ieigDueKzNG0a40nV7WWPSrhZVyJTI4cMp7gDt2rr7bTrW4judQvmjgzIY4LZyUBJ/kB1NCo+xlak7obco6Fe60+Xw9HZJf/uolAMPlj/WIeh4rlPE8iWkGpzWrh7iWI+V5mOP0P8AI11mofD7WbZbe9vJbee18whHsrrzlZe2AeRx24qn4w0231sxpo2jSWKLF86StvZiByc/mcVtRoQpy5mxRHDw7pnjXToovNhtdbitwdzfdm4/DnBrzHVNPk8N6gYnmCmJw6gLuBJ9/wDP4VoTtdaTbxEyMt3E/wDCcEelUtZ1L7WbfzZkmkcktgEbT2Un1PWu+Kqd7op3a12Opbxq+tvYR3B82VcBVd9sZYdsdugrG1+wvpLti7CCZhxsbpj/AGvSs7TLefWtfuTZJb2M1lD5j+c21V24zg9Sx9KyrvxJdLPcRyT+cZv4sYwfalCDctzBRfyOw8N6pBp0kyhVbyYyxkU/xYwOfrzVfw+ll4p1O6S8diCdx55boOK4USNAZCjkGQEsN1P8PanLpl95y7owMfMW5rWVCybiafZsjsdetp/CGqKlncS26H5lwM4Hf8ea2PDPjHVNLuUu7a7juypGY25X1wwpNL1bT/EniHT7bW5xaWsoKNKBnDHG1h7dcir2t+BT4d1K4t7Z23IciWNf3cinowPQ/SuWVSCfJPczceZX6m7Y/FmO9v7j+2LZIjICyy20Q/dntx6VyPxQ1OSS0SS31iz1Ozl5TysiWH1yP5Gsq5ub6wKM9iJ8HAljXke+P61z3iLTZr1vNg05oWlXjYMB66qMKald7BSjr7xl6drsczCG5xjorNzkfWty3sbW2gupISJRJHuGwZI9a6f4XfAweIrhY9fin0tgpl8+Ft42AZwVPHauuvvg5oN1A0lnqE+lou4BmYF3UfxKPfFFXFUITsjX2cb6M9b8IeMpDdT2S/vAsmVB7cV2N1dx+Ijb6bqNjDLbhw67ydwPHp2r5d8OeNLiy1LEisGB64wete6aD4tk1a2sriGJ5J4wVc7cA+nNckqcrJs9eCutUavxQ8Dr4t+Fev6DZ2sRkjtnuLPaoDI6fMMH8K+evAkS32h2l2wOfLUYJ5Dd8/jX06/i650vQ571bJ2khzvRQNxUgg/Uda+fbFrH7ZqU+lIYLKW43/Z242E43YH1rtwTabXQ6KF1Vsdj4ncLoJJAyIun0GBXNfDWA2vhOLYFwznnGDwa6/xJCo0CZW+YeRkYHfHFYXwytkuvCNo8hDSDgj+7/wDXrtgrOTRjK/tGaqsyBwVBJIOamjIA5QDPUgVce0SHLNyB1zVVpVLbBEcE8YpX10JtYqavFHJo95+6BcRkgn+H8K5nwpaqvkozs5iXduP8a45BH9a6nWgYNKuGK/IVwT6HHHNZfgWEXPiDTkmVvKlhYuB2GPT/AOvXTSp80WzR/DsW7mO+1H92qmG2zkux+Zh+NasdqkOmCKP92YQWVuc5+tWpLRsZVcAepp0KT3JlgUIS6EAseenFc7fKrGBzOgoHsUuWUh5MsWJ+8M1i+KdQF5c29nFGWcP80inBQfX+YpLPxDDpvhy1txnzrd5IAn8XDEY9znNR+GH1JtXQ22lNeXEsokAYbk+je1a0KUnPnsVdtWR7Po+onxV4GszMdOs9iNHJLJbgk7cDAIycn9KxdD0/SvEFlJZ2+g2jXNq7RSX05649jxjB71lat4I8e6TdNt0WS302/k+0q9ngw27E8hgenrx9K6C3+GXiXWLCQahq6WTTYLDTVUMPfByO3TjrXLimnK97GtOLep5/4y0LTT9scPa/boer2sKpHkdgB07dK4nRdOh1nXdLS2kcyxEuVPG09P6/pX034D+H8ng7T7u11KO01BWJaOdgHY57n0Ncvo/g+w8Q/Ezx809upg0yzRICBtZXAyDkYzz+lY4euo1OV6inRincd4b8Hp4l0mW2uYi8MU4aRjwykdMfn0rs0RtKt4dNDxyW0RyrMPnPHT0qt8J7iWXw7cGQlmjmG4nnDbcgflVjVmEeoS45HY+prLFtynZbGyWiF3JISvIKthhjpQ+lxXFxFLgAqpXd3INQQ3EbqQ+NwOQKIL1p7828XzsAWcDqoHfFefyt6I2WuhZtrZNPZkjjCKxydnTPrW1ZzPIpJIT0IOfxrMihDndkk/WtWziIBzhlx3P8qp3S7h5Fq4USRjIJ4571SVArbchfTjqafd3nk5ULkdCDSJIHdcA+v1rklfctS01K94MxEkAEcEeteQ+N5li1y1YqSCjjrx1Xt+Veu6ky+TuDDb0x/wDXryDx8S1+HAyVTZk9ssK9XLNK60OGu9ND6f1Zd2n2q4y32eMkk5zlRjH6CvzW/bFXf+0prUiryNOgVgOxAAOf896/SfUHMUFgC25Ut4TyP9kGvzy/aC1ey0L9p/xSdUtVvoDFERHIm5GiKj5T7nmvYra4hHC9LHz+5HJIB7cVNAjSMoA49a3/ABTZ6FexXmoaIDp6LKPL0plA2IcAlSPvev8A+qqGgQq8yKzAgnp6V6NGHPJReg5T5VcrTWYjAeUoidmdgOahuLXZyQc4/DHbmvvf9kXwv+z/AHXhe5m+IV3p994glOw2l+rARpjjGPr61qfGT9jL4VeIppdc+F3i/RNFnEZb+w5rhTbzt9WfcpPHP8hV42n9VeiuZqrF7H53xwhpVGcBiDn2rvNO8FQrpWj6q8u+O+aVDHj/AFRQ8Z789uPzrb0vSrW71K+0fUtPhsby0cpKu/euQM4DDr/+qrESvaSvZQxZRDhP7oOOteHPE8y5Y6BKTa0RzPibR7DT4V2DE0g4A4xXp3wx+Gnh/XvDiz6nbfaJ2OeTjjmvIbhbq+1PN0rSS7iduD+ntX2j+yv4D0/VvhxNrmsTrFaW0vkNG2ArtjIz6DkV7WFpqOHdSbuQpOKtcp/Dz9j/AOHnjAie9lisoTyI7e/Cyv8AgDj+tU/jf+yD4I+FPgq/8SeHL+d761iaT7LcXYbI5yQO/T/9VeLan4muR4+8TQRylLeHU5Uh8ttiqpOQVxjA5qj4gmkikkWXWJtQhJyuJy8bZ9s1jVl7WKadiYVZN2R6H8PfgbqfjLw/b61ZwywZtvNa4c4jx3IB7/jWVoPhfxT8S/B+q3WhrBqdlbXZhnsGfa8mzpIOvHPAx61w8XjPXLHTfsVnr2pWWnAfLZ20+yMepAHPOeea3vhNZalqPiGx0nT9a1HRJdRuSBLYybMOehIGAe3pURoRm27lu9zR8MfDCPxTrcHh7WlOgNMTF9qFtu8uTIx16/n+dafxY/ZH1H4O6LHrGoeMhq8W8JDYGMI24nC/T1xWxeeOpvh1rV3a6rqU2veIrCfZIZkRVjYfd6Dk9D/jXD+MvidrXxF1OOTVbkzxI4ZIP4AR0J/Ktote7GPzJjJrRnr2k/sy+N/F/hbR7nSfElhplqkIkNtdxMCrsOeufYZ46VT139jX4m6xaJBLq3hu7AOQQpVzznqAKTw98f8A4h2ukvHba5DEYABEk0SFSvTH8qrx/ti/EqB8SX1hKFOCDbAZrpUIe05oWujKVePVH0z+zR8HYvg54Xv7bV0R9XuLje0sQEmI9oAwfzGPYV7LDdWMf7uIsvfbgce9fB8H7a3jyAES2GkT4/uKwJ/StG0/bi8U27jzfDOkzMRy4kII+prrqOpXlzSI9vFH3G0lvIMZyD7V5N+0t8Oo/ib8FvFOgxQm5vJIFls1wS3nKwK4x9MfjXhtt+3hrCAJceDrJv8ArlcY/WtGP9vOPJ8/wTICOjxXmf6ZP6VwVsPzrlaLVeFj5b8O/Cr4neCZI7mbwPrgSJRvnjty2cDrj0/Gq+p2K67q0sEVq0M96jQyWZXEizkcIV7HPGK+stK/bo0+ND9u8OanK/OMSqV/IYP514D8dfiD4a+IPizS/F3hbSrvQNVt5FF3FNGFWTDZEoxwSMYIIHbrWTpPnjGS0N414y2PFLrwZrmmybJvD2sIRxuaxcDFUX0+4gc+bY30WD/FaSf/ABNfpN4d/a28L6V4G0e68QW18snkiKa6tohJCZAO/OVyMdR6+lXG/a9+EV2ubmecK2Bmex4Oe2cVs6aT5UrlyrRWj0PzMjKq3zeYjDvJbyL/ADFdb4T1y2Q3BmeOVSn70P1Cj/Jr9C1/aE+BOqJ+9uNK5P8Aq59OyQfyxXkfxd1/4T+JfiH4CvvDtvpUljHd41PyIFijMTFc+YowCAAxNZSi00pR0HGtF7Hzjp9vYa3dwf2fcQXQDqTCWDOgzyQa1/iJqC6n4vjkt2Is7aAW6sv3iSACefcV678YPFHw913xdYaT8ONK0uxnaQRyanGqxRDcAPnYA8c7jjnjNeceHbPQ/DHjvUNN8ZWFp4mtLbO77DJvhnB53xk4PBB7g8ds1xtOTs9kXzpnAS2y2t35N6sixqpLRKuXHfOO5pkN2iWhttPiMMUhz83329P8/wD1sbWpvFqvimWLSUaSS4nMVms0g3rGT8qMx67c4ye1b1t8GNctpJLi7vooTDnzESMF0OOc84FT7N8t3sO66nLW/h6FopJtRuGt3XDIgIJf2I/Wuk8Q67I/wz1KCFiFhnhm3ngkYIOB+IrzGea7lupFYzSKJGVXQMQwB68V6j4Nt21fQ9Q051VZJLQsRMh+UKclsfh3oaUoNmkdrnksEclxJGEG9jziuq0izWwQfalBZBvSMjnI/lU17LYaBEvlukl2qfNs4Xd7VBYeIrFpYm1K0klVTlZYHCuv55B/Ksue8dBvYg1fxH9rIS3h+zRngjIz+JrE3Zz3we3erGryxXmpyzW8fkQu24RsOgquow55O3sPSoi7rzC1tR2CzYK/ianjzlQTx/WoVJVfu5GfXqKnIwQCQM96pRaKROh2hs9e2akVTnr8tNUAL649aeDnHTB4qdVuK19GWoMLKrEfMte1eDI92j2UqA/MASueleL2xUFS5JXodozmvbvB6ldLtImHAAcZ6kDivVwmsXoY1bJHpWlReXtwMKOnzZrjP2ktp8MeGsKCWv8Aax9cD09K7XSsZTGOBwK4T9pKRh4c8KZO0NqJUD145/niscw1gjCl8RzMlsvnQ3A2xy+WvP8AeHauE8W2AGrySISodi5CtlT/AIV2GrTubizhAKLtXLNxgY6Vy995M891CCzz5YHJxj3FefQoSfvm1euouwnhxljvLBl2ZaTy3Cn8Qf8A9de+6PEkdrI46N1PXPH/ANavnvwoY7DUbVJTuaSTGXHKnB719B+H3Etk6sCF2cY7nHFd9vdZhCSlqjA8HatZ6PJqTXlzHbRyXLEF26segPpXW6hDBfxKyEEld645ByK+fPH4JyyBhN5+HTb23en4+le8RRyw21oqRLiO2jQHdgt8orang+agqkinWtLlMeK3a1aRX+Yk/wCcVNEMYyxfI6mpb7fJKm8hMcYXvz603bjp37V49RcsrHfTbaO0+FHz/EDQcZCi5ww9Rg/0r2fxh4TsdQvXv1D2mpRMxjvbQ7HHbk9x1614p8NHaHx74ddCd8dxv5GRtx8344Ne6eN/EFr4csBdXp8u1kuRBuJ4RmzjPtxXo1FbDIzmrTPmHV5tZ8C6tf6F9uJCTjUNJjClRKrH94FI4BHPTtiuJ8ceMbrVLxY5Z5lgIBksnbIMvoQDjGa+jfiT4ATxvpMD2MscWr2Z+06fdDkFh/Bn0OD/ACNeV+Fda8Oar8QrW+1HR0tr27hk0zVdPmXC21yPuzRnpgkDqeK+dozUpcs1do6OXqnoeh+E/D1ldfC+W11cyQTGNZpBNHs+zOBkbM+4+neq/gy18Talpt9/p8en2N7NvdxDulJwPmyehIHpit8btWh8MeHpCZCLeRrguSM+U2MEH22nH+NdMUWLLbRHGv4ACs6lR8zubJXOT1LXm+HOkRR2mg6j4hiLs8xiclkzjLd/y6da5Pxd4n8H+NNJtNYguTa6rYlmEc6FJQNuWhkXrg8gN/hXeal410/StxgMl7dx8iK3Q8H3bp+teTfFaKG88Pr41nisluUu0smsLQYl+fO3zD35AP0PWsYc0muZETdupy0mv6rrOg2MGoWlwnhuK58i3uWThvMyRGc9B0weOv5emWPgbxTH4VtrS3FrptzbTG40qeS8RpUXtGSOGB6dfwrF0/Qr2+8OnxJ43LWPhuwjWJtPtiP3gzwWAxyTkD9K4268XeG/E8dzF4V1S6tIbeQTQ6ZeOUMfPLRk8j6dOa9CpNJcvU51ornbeM/iff3fw+v9Mv8ATZdM8QyJJHccHynCg7sHsT9f6V1umTWz/BrSVsJRODoyj5Du2s0fzA/iTXmdh8W9Ntru+h8SSIlnc2ywMzx+bJO4UgkAd+nfqT0ri/htrF9qmu2+jWs89nZm2uEt0gIRuP8AVhuDk8jqO2KyhRjU0sWqiPZf2a/B+n+I/gzc2V7CssLPvVgPmicg5Kn8BxXhXxt+HT/CzV7Bb7VrS7h1BpBa+Q+XTHOJO+ce1dv8MvjJqnwMk1fQbnTWvbViXiB4KyejHPTr+WPp5X8azHrXhCy8W63LcXeqazqEmIRERHCF6BHIAPUjCjsea9WpT5knF6HM3dnMtpGieNoYNMuJv7I15Rt0/Uz/AKqVuoil7c9iayINAm1F59Kv7RbXXLJvLlhJwdw6EeoPY1SjuUvtCZYch7Vtxif72w85z7YreN9L4t0/T9V8zdrOnqImlH35oeytjqR279K64U+XYv3EtNyLwr4Kuda1B4NQM1jplo268ZlK/RQT1/CqvxK+IX2mSPSdIjFtptoNqIvGSPX345Nd/wCK9dabw5Hpc862U8yhvtZTlJMY8qQ/yP055rwTWtLudIvGhvFMbHlXzkOPUHvT1lK3Qy3PRdB+IUml3FrZ6k7Npd/EBMU5ML9nA9ucj0qp4k8OaRNrzafq1q+j6jIvm2+o2WWtrpD0fHTnIz6Vjx+FpvEelW0yzrZPDxJ5oIwvtXa+GNXs9UiHhd7yNtQhib+y7y6XKLN/cz/CG6CnJRTutwu+5keH/A+reDpvtt1PbjTmB2ThsrP6cDoT057102qeMBpMBewJt4pEDFifnXjkfnXOeFNe8R6Rf3Nvf2rtB5hjuLO4XgN3I9P/AK1dB/wjg1m5lCRhY4o2mdXwPlxnj1PtWNWaVubYV03Y4Ww1rz/EcV/bTPNcAgSRTjAkTPOB3HrVtNDe98bW9robm1lvSyogb5Y2PUk9h7mpdbmZrcLYxwpBAwbCAebx6Ac/59q3PAc9la+C9Q1u5m26teXosIIgAZI4duTIo9ycfnTi+ZcyC7e5Q1HwpdeGFn0K/wDLuJ5J1knuDwrMOBt9ep/St2z0LR9KsEnn1GWPUGxssYoshR3y3rUk1xNC1uNSdJ5ox+4klOZAuON3qeKq+G7eW6vnmlHmzNJlh2xn1ojNyfKYSqcqOv0NrGU38toUtxGu7y7h9uTgcfU0kdvYmV50he6ldQ/k5wR6gjuBVi21aO3vdXsrPTIpLtrlX+1v821NoxGex9eBS+Q9jDJLLIkc0jHErfJt9BW6h9pnLzLeO5U8X6XqnhvTrafUbmyuba6USW1vbMWeEHj5vf8Az2rMht9JufDs63nhqDXrreGeO6lMRA9UZee+Mf4UsEEvim6laKWOWO0BBV5AHY9wB3rzTxZ4l1EaqLWIy2RtXBO/5WOO3uKmME3udsKltLHsPw307TNfvhaw+DNK0vTrdh56mJnlHoNz5Nd946mj8GaZ+4CW1u0f3l4GDxj9K8l+Hnx2a1byb2ITzJGAbqJcSnHQE9CBn171a8XeMrzxxo119vuXumBOIwo/dL2xitMQpcnLE+4wksNHCuz1/EwvDfi3U/EXiue30xml+zwPcBQ4QBBjcQe574rvPCd4mtQpc20aTyLJ5pjBzIqoQZMqOcY714Ha69D4ah/0Ima4IK/aCMZBHPHUV137NnjhPDXxptZb5ma31GxuLKOM9GmYYUfjV4fDxlLTc+Mr1JN8snofc9rBZ3FlbywQr9kkjDpHwyFT7fnVhYEUjaAFHGBwB+FVfD2nPo2i2dnI2+SKIA+3ep9QjllgZLd8S9ieB+ddEt7HL00JkRWBPuSDSkYUADOO9VrRJooVWR97gfMenNWA7IGI6Y6VL0JuDADjHToR3FM8vHyhd2PSs6G+vZtRaOS0eO3wdsuPlP41qqwIIK4GMGhJ7jvcZKjtGFLMV/uk8flVC/09dQsza3KiaADhH5GfpV24vEgh3n5kXsKba3H9owRSRrtR/u7jik9NRp2PC/2q7KKP4bWcVugVoQ24E53oWGfw5NeEWvjK70IaTNaMrR29utv5QOVdR2I9fQ19G/GuFNX+A/jjXXI3CRYLZiP9WFkUHH1Ix+VfMHhrTrWWK2NzciPzfuo+eB2z6fWuJxTb5zW8r6Hr9l4mj1nQ7S/uYRALt2hEbHdtKgcH/wDVXI6n4Et31N7pZAIZDuZAOAT6f4V2Oj6VEmk29tHGj2yZZGByefWsfWLGSyjlEIP3gcFuD68V4jfJU93Q7kuaOpgaxbLbWxjQYQLx9K8xfnUZuhKsfw/zmvUdZlE1sHUHCjDK3Y/5zXmMjhdYmG0Nk9D24616GGupXMK+2gmg+Yb50iUOxfAB6ZP14r0WyXxd9nxD4btbpMcOIIXP+Oa840dQb2QyP5Ue/DOvJA78dzXYrpulyMoHie7hjx/rjCApPoQG+vPsPWvbhd62PmcYrtGw39vyHM/gy3CgfM0dsu1vTP1x/Oq9xp98jMbvwSU4Ay0BX+R5/wDr1ANEt2bbB43iBIJ/erIB9OM1Zt9I1JCPsvjC0nbtukdOc9iQMVpvueUyjMbM4M3hKa1K/eeLepJ9RnP5VjXH2L7UyWME1qo6xzSFiW9RkDA/CuvD+L0LJFr0M6oQP+P3GR25J5HT/Irn9ai1g3e7VDBI+OJImVsj8Kiep14b4zLdQrQvjBVjkE9c1V0mILnLGIGQ5Yc7eetTXLBNi8jnJPWoNNnKu0kkYliEmGj67hWSs3se03eLOvs7G8lEcdv4lt2OSY0lcjHvg4H41qx6Z4saExrqenXaOQxRruPsMDqfpkf4VzRn8Pt5nnWNzHbkjCRz8D8wSaeIfCsxG25vbUdtoVxn1zkYrXbRHgTTbOk+y+L7eRjHpa3BIwfs6oyn2wDiuo+FUGox+Lrhb/SDp3m2UpMjx7OQykYx9CMe9edxWWmgK1v4guUycnzVwAMdsE8V3nwhiI8axRtrP9rCS1lHlJuBAGMN83bOKU5NxsdeEnKNRK59jfDC4Fx8K9CYgAxmWMgdR85OD71tTSZHAHSuP+Hd08HhCO1fgrdTMp9i3T9K6iGYN68967Kb5oJkYn+KyGRsDjv602HThqzCMr8p4Jqy9oZ2Gz5vXFbOn2y2dvsUZLNkn3715ePxPsYcq3O/A4V1Z8z2Rl+KNOM3hZ7S3KxGAh4z+PP8q4zTrvUtILeTeSIzDkMSyH8D2r0LWlMml3iZ58pm3DquBnj3rz4swjUty20HOOtfHqd3zM/QMJCEouLR5H+0D8Pp/jNrFrqN/dLYXltpw0+Nol3pgSF9xHXJzz+lfOOs/s4eJ9KnLxXWm6lDECd0G9XYeu085r7euY4bheSMYzkjHNYt9pEU6Y2AN7da6aWMnR0SujrngKNVW2PgK6+HeqpcyQn7KsqclXnCMPwbHqPzp0Pw5177TayTaWzWjSr++jdXTrk5Kn0r6o+LGk6Ho+k/aNbsrO7iLBlS7TdvPt3/AFrkfh38C/D/AMXPD1v468Jz3fhp47xreSyUh7R5o8EgpnKgg+vpxXo08yhJc01Y+dxeAdF2hO9z558f3P27xvrcqsZEScxRtnOUXhcdOMD0rAARhgd+Dn2617H8Qf2ePiBoesXV2mgPqtpK7SifTphK/PPKnBzXnnh3T3sPHGlWWrWdxYP9pUS22oW7REjuOR/Wu6liqNVXjK557oypxuzK0vT7jVruKG1R55CeBH2Geufwr2n/AIQW0vNak1vUXBBVHFqox84AyPzB5q3Y6rpGgWErXd1bC7DsGaFFBxnhSABjArlNZ+J0Hn7rGA3PYO5wMe1eTWxGIr1PZ0I2Xc5JOc/hRd8Waxr+qHyLJYtPtPuqxYA4/liue8L3w0G9cX1/LcKr/MqEMnXncTV6dbj4gaJFf26vasLloJ8MdiqBwR656AdsVynik22kW7aVYgk4/fSfxNnrW9Knyfu5WuCbtqanxI1XTh4mzZabDbxNGHj2fd56uPc965m2ubrU7yK23k+adqj0/wAiuj1S30/UdD8P3mrXdxayS2OyFreISbkVivPI9Dz+FXPCnhrSBfXGoadrD6k9pavI0EtqYinGAQe5zXpWjThoWp8uh0r6V9k0mC3fbC8ahRuOFPcHNZ9lDZXuv2P2rxDYaMkDCTzbrcVLgj5eO555rX+IsbXevaRbR3sCB9Htbn7MARIxMa5zjjrmpbPwmmmwwuEDTSIGdmweT6V50p+zXPPczdrc0mU5vAehQarHd+GfiTotxq6yMTb3kvkoWJ+6rEZ56YYGrll8LrS8g8QXF7py3GvQsk0VhZzBrdlxmQqy9R/ntWppmg+G9GxqcelWl7rMv3Wmiz5Jzycdz3zzVeS/ltJb62McXl3B865kTjyyefkx0z3HSuR1nLZsh4jTlRyEWg6JPeg/YLuyG/bkRs8ROM4zn6/jWpquqPZTraxlZIiowWGSF4wP0r2j4Az+BfGOmT+G/EqxaN4isyTY6yuFaeMklVY/xEeh9B9K8X+K/h688GfFDX9MvnhkkHl3FvJA37uWErgOo7ZIJI96mo25qMrszl7wkhdbdkjEau/RnbbyeB83atnT3u11lLSWYuUjAGW3g8cHdVfTGjsLO0vbtI2j8osol+6yn19aZa6nLeahFJabFllfEbo2APQ+wrklFyk4pGUNC5M888d/bXMZ8oN+6J4YNjn8OKzNMKsrRzHfbxth9zYOeeD7VqXIksbho7s5uBIQ6setY8a3c2vXNrDbLcWvlhstwhyORkUoRldxRvKKk9Dr5dRt/EekhZSov7RBGjH+NR0H4fyrl7zR11aPymUsm07QvUH1Bq6lnb6IqmWUCNjnKLvYeuB6VvaIbcaukLOBECCZCMfKehreEX0CEHUlZHIXGnDwhqFoGtpDdzRb4VAwu3uc129sp1mKFlZYrkJlofUd8e9QeLZp9V1145U8yK3+SIqOq/4VxHiy5v8ATLm21BJXWz/1ccsZ+4R/C3vXXFOp7p0uneXJfQ7G90yNbabTniVZVlSUs/DYz0+nWqGoaJpnkTTfZ4InckBgMdewFZ9l4zudeji+0skk8S7fMY7SV7Z9a1dHs4NcmlkeS1d04WOWZVx7jJHrXl4qlVpy925z1IOD93Y5BdEtobiRVJIHD4blWPQE1aXzog3kT4YrjZJyG9q7C4nitUu41iSfy12zmBFcgdRz3NefW+rrd3d1CsM1r5JzsmXa6gnjrivUwmJlV92UbNGEvavVFu5u7mSFzNFGxC9vm6fyrKudPNnDDNDIC07Z25xtPbntWr5sceS8mxSpDP3/ACrAs0jlZxfC48oHCPGfy9se1epyXehrTqTSbN208Pak9r9oS5U7v+WbYI59+lTx22opp0clzCYJIpfkY8YI/hI9+xrLtNZWxIjstScRTAiZZEwAv0qNTcsjpDrMcqtwI2bbx754q/ZOW+wvrE38Wx6LbuniXSmu2th9oiIjnjkXPODg5/CsjRdQsIIpxC8gmbIeFgCp7YxWd4f1rUdEnSNmWdZfk3RSgk57E1R1rS4ra2nuoZJoL8SAC1bH/As150qLhNp9QhBSlpsdgNDj16F72OM3M6Ln7DOfkfHdff2/+vVKfxV9sl06wvraeK00mB4oYCOISxJIA+tc/wCFfHf9gqsU1u+zdu2qcEEnkgn+VZ3ivWhq2qPqMSNbpO3lgRn7x7e+eaxVKpOfs6i93ubKlK7VtDBvjJJAwVA627CRkI4dVbJGPQgGvuu1tNIubDVbGdEXRrq3hmSGTG0LJErKB9Mmvjaz8LXcEptbtGtXuF2s8vGxWHUn6c/zxXqnizxzb+JtV8N6bp2okx6bFHZxtbuVM7KAq7j37/pXqRfs1yrZHHioqbikd3oUEXhixn0vQYGnhM5b7TOMDOMcDHboM/WvJfinDcaF4vexvWMt3JGk8jA5G1u2K7CTwxqx1Vo9R15tL8xfND71Adf9j19MVl6z4etNR+JGn6Vqd5Hc2E6rC2rXDFZVYjIX37Y5715bqyqT956HVGnTjHUveDfC6+MvEdj4Xt7+2tJ7+BpUN0cpKF2/uuo5OePoa9Da98XfCgXPh24aaXSpnK/2ZOBLGmeQVdcbfXOf16ebeNtEXwHfSm1eZFsoW/0oEpKfYEc16x8M9Cj+KnwftNRi8SM2pwSOsllqEgBPJIy3XJ4/WspS9xq50wp88L0+h57r8MGmX80lhJJHbuVYupKNux0OPfpVCz1KWewaCceY/mtnYcbQehJ9e5rb1mwgtYr9b6aezvbQbTb+UGVz67vT3rkrLfFO4cnI+bcB1B6V5snY8uqprRs67SfCi+KfB+sXMSRGexuRHKN+GePYCK5DStLt/GPje18MvKtnC6GSS4uc+VCFGencnjAzXQ6TNp+m299Jf281w8sJ8loptggc/wARGeTXXReGb3wjoZ1W/wBJbTreLAW4m5klXIzjH1/zilDEVY/CrmsUlFM8y+Jvhi50DxPbO4S++zQCE3kaExSggEMD6/Wsnwrq8nh/xboGvRnfJpd/DeBBxvCsCyg+4zXV+MPEviDXRfW1k23Ry3yQK43SJ1Abpn8hXjt5qFwjvG5eHa20oeMHpivYw06tbSqONNuakj3vxZ+0mR421fV/+EbTULu+kBJmujsWLACrlcZIA4471xXij4uNealK+nJ/okigiC4hTcpPUE45H4muRHwz8bR6JHrc3h65j0KQ4W+ZweOxK9cHsavaX4OigX7fLPb6giIX+yy8Bye3sBntW7hh4aM9OSVtTJ1DxHqOrTERebIVGAsS/Kv4dKrwaVeXkv8ApO4yJkmInBA+leheANOtYdD1Cxuwd5JaJVI3RMenP6fSr/h/wYjTu93aiKdQPNnEmcr0HH9BXJ9dip+zirWOJ4i2kUeV+Itb1S0ljh8oXIhQDc8nMXTAx2rOh8TqEIurSVGHDMkyjP4VtfEO1t9B8U3tha6hDcxMmDvOCAcfKT6159JpMrlhG8Lq3XEoP6V69KPtI3ZpGopLY7yfTLe70tbi3Vl8/mPziSB+I7+9Q2ViLTYs2kyNCw3O8KmZ8ZGSF7/hU/hfVkGgWWkXuUmSdII2z/yzJxkn26mvVtM8MaZ4JuHXTdRudVdAJW1C4fEYZsHEY9B0H5muHE1JUE76nPKcndXOatLu58K2jskD3FtIm9A5I2n1z2PGK7bSbn+3/AXiueSK4snGlCSJym7A3jeVHRiB9a4vxh8VNMsQ9ux/tOfndHvxk44BPb1qt4C8dXF6JrDTJJBFcwyRPaFstGWH3kPTrjI/yfMp0pVV7WUbExg1rIzW0QPar9h1n7ZaiMFV7njhgDg9OartPLBO0huN8wUESIvTA9PwpdO0/VZ/EUllLaSMkGEF1JD5YZs8gt3+vpXWweCl+a71GRYxas2S5++pPTA5YD8+K75x5oWk7k1ddLj28T+T4Htb+eFgsPE4K4VmJOGOOg5rmZvivqcUDxWpNsu0/LAxG0e3rXZWdpPpbXcMcsOu6bcRGGaILhWQjgYPTFeeXngW00oSXk969vZQnCQSjlj/AHc9cVjRpYaTtJam1J072e5cs/El3J9l1m6nnls95h+dyyMSBkMOoHI5qPStH0fTbTThbNKl9CXE8kikLIrHK47YHpXSeEm0G7tBpdoXNjKpd3uRh956rj06/oa5+2sdT1Saa1+yXLxWs3+jyCNmQp2UtjGccV2JRg3GKsjrj8VnodIlxGiuPMGBwpz1NaPwyvRoGm+KtXmZXeXFjFERyWGGB/Wqq6Ot7Av2adY2VwrwSMN6kDkEde/WtjTrG1mb+ypZ0Z7YmX91gPk9D7kZOK8mvySbTMa0FKVzPT97O93eMzFsYQ8E/wD1ves/XUbVi5nkcWsZz5KHaMelbkvhWyVQS13L23GXa23+tQf8Ipauxgi1e6gYjmO7UOnp6dK5qdahTa1/AKVKnT1erOL8O6fF4h1mS0luY7I2sZmEspO0gHgD3PpWrr000V28iahbS2oCjyTCw2Z65buevPuK0Zfh7rGmy/abdrXUgD9+ImMkfTmql1ptxJGz+a5nKktbTABcDqPc16rqU6yvCWh1cqqKyZXj02CC9QwXsN3CBvLJn5e5BrlPFWoyNqcWoxO0htwXUg9h0xV+W8tmuYRawNbW+0R3Ej9S3YZ6Y9qm1jRLe9jjuImb7MQEyfT0JpQpRhO7MnSUDvLC5ifQNOaCyDJewJPFsXPmb/vEduvX6VpS+FZ0jeW8he12ryrxZYKPbufas7wN4jTSvBMfh9tIh1O3ti5tpPOMU0AY5wDg9MnH4V0WgWEV/wD6HZXF8RIRPPa3cu9xj+BW7j2H1qJU3DVI42pQu4DrjQtYm8L3BXy5II4g6gSJvQAZJIByeo/X0rzqTTrb7Kj3bIrhQxZR19xXZaj4PXUdTnktZlurpW3yRuqrKvGQg9AB0xThp1vruiS2aW32fUbTLLH0Z07r7kdfzrljeEvdVgfvR5r6nK6DeTXN2scN0fLCEF5lDIDjgH0JrUhgGrCe2NlcR3NuQXltVB2jjJwSOnU1zsaTaNeSR2Msts9wgSRAgZGJNdVcN9h01ESciUgB2GV/+vXRad+ZoqVRQhfcxJvC5eO8aJ4meVOVHyupz8x2nvjniqVrLHZWk0CKbS4jAiSWaMEcdTg/oa0Na1C81+2S4N3sjsVWBNg5JPQ+/TvWl4Su7XU9Rk0vVL4xzSRgQXEihovMIxhsjvwK2UlUW+pEY06yv1M9Neu59Ei062mgMfmLLJPE/wC8kCnIGOuPaq9vrs1/q8MM11OqxkboGHyrz145J9jWn4l8HTW9y8b2FoLmABnnjHlSoo5BUDgjvUei6tZaVrOl3Oo2C3enQuWulA8x5occ7cfxenvWVSm4rmTDkVrxPRUvLbWdTfw3rttb3dgQWhu4kAKKBxxxkcina/4AXwh4y0TxFoqXCaTbwh2jtckh0B2sWJPycAnt247clqN5aGO2udFuJJLVZnizIf3n2d+QrY4JXA/KvW/h5cHxH8PtOjkUyeXcyWU7E5IXOFz9R7V4sq1SnUi+hpRklozy2SPUPihrE2t3aiSOU71KAKrDqCe3vXX+HdNu/CklxqVhNYhYYGW4s5pRJDNHjkHbk989D9Khufgl4p1NVtNMttXvNGhYxxixRViYAn5cjBI7EH0FczN4Ovvh7dy2U9pqmj3EiYaK/BXzFz2Hpx19q9udpQ5kFRSi+a+hsX+uQ2fh9re3mhub2O6FzarFKSqhuWXcAOBkDPB45GawNV1axvrO6F9p082oNDm3uIJPLETkfxDPzCqcsE/2KW2s3iiZyADImR1yee1XrC5huIBZXMttezrmFZoBsU5xzk187KUbtxWpk5J+9c53SNWhtdcsDf73sxKol8oAnaRg5+n/ANavafEtrHe6YLixsra7sQUa2uGYkxbeCvsSM/nXjV7oCWO2LT4gYLfJJ37mk963PAfjSW2g1FJfPtbVYzHOGiJh5+6Seg6ZzkV10ajXwx06lNr7Jq6JeQeEJ2vltF1DVW3CL7R88dsD3B/vY6cViJHFuMkMfluWLNt4ySckfTmq1tcyQwyxz3LSyrkKByZOePwqa6E6aSrwXTWeotLtMbLgImODnufasqspzuqexlK8nY2NJgsn0u5JeW31b7RHHawoSUuQ33gfTrwfWo7mxvl0++uFidzp05gnt5TmSNgMge5xWBZazDYXGi3upLLdTW90pnKZKsM8soHINd3aSWt5qmtW4vVgsblhewzXBYPJgYAAI69Bj+VZQox5LzTNI2S1VzKsLVtb8M3F4LuXzpI8NF0eAnuuOuMYP1rC8ELL4e8HzLqczapLaagd7GTLy5UGP39e3WumsvEseiacdRttIF7cRKy3tiGG0g8Bh2zjkjj61yPg/QE8RwzeMIPNguLWaSO60aYjbCpY7HHfpjPXFVTpRmmoxKUU43aNe/0SDxFqY1bXLKO6vAMQwynKQqf4dvr0/KtSea8a0FtYJocPGUt721LI3HcqM/5HpXB6V4z1q/8AGj2l1YtFZtlY5EUsDjuX/H9K7uyvUg1UXTszpbgyEL6KCf6V51eFWnNKa/E5VNqVmeReMNCudO1SW6mh0+BZiP3emTCSEH1A7ZyOK5t4yQTjPYADNaF/e/aJ5bhhJ9llnYRXHlMIm+Y8B8bSevQ9jXV/B7TdK1f4u6boOvQ/6PcMxRZQymOVOVGOCSe3b68Y+k9q6GHU562PoITcYXlqcJc2Fza7I7qzurQuu9PtETR7x6jPUVWMfUDpX0F+1HpsC+G/Ceqpb+VeQarPp5PQiMgYUj2wMV4M6ZbH48GngsWsZDnSsXTqKauUWhJOemP1pjxZGABz1Jq+Y/m4HSm+WMENgHNeormzKDRbPU/rSCPkZ7np6VoGAqOOnvUbwHPAxVKV9iLa7mfIuCR6cA1ELf04+oq80RJbqQeOKaIlVSCwJH60X6Mdm2UHlktWV4mBcNzkYyO9V9dvoXtvKtskSgFj0ZCDyK0JysQ3OAADxu9aoT2Su/mbFJ6A9MfjXTSaWx51ZWkUbHUZ7K1eG3RMucklBn86twxyX88cd1LmQsPbA+taGhR29layzSgSzs+xRjOOueKl1HRpIo/taESI43FQOhx0pyab0Ryc8WxkWlJpurXNk4lE9rIPMMZ+ZeM/Tj0/Ous0nVkVLZY4ltvKLebcJkPJk5ww6d6525tIYvC1hqzTiO7nuGgaFWy6FepI7D3rcv43NjHcKvkMoToOvTn/AOtXk4iMnqyZO70ZW8V6Rb21zHdWNwl7ZXXzCQD54n7qw/kawmjG/joO2K6W68szzyzBN0bqfKi+VZVI5OPTP0rCdDLuIA5OQBWlCfu8rPSpXtZkAi55HJ7e1TojFQOMDI9M1aSyea282NcxqMsw7U6KMtyeprR1L9TsXkdZ4B/0bTwrDAR+FHPWvSbNNyhgOTjmvPvAsebe4BOQJBnHUccV6HZKyqGIOcY/yK4nrK7NEtC+mSmOpBziva/2Umx498SwdDNpayc+zAf1rxWLiTnnvXrf7MMwi+LNymT+/wBIlB+gcMP5V10dJaGNTY9z10j+0bvjkMM545wM15p4lCRa184VrZ4MuXzgMD0/I16h4lQpq1xGeu1XP4jNeaeKsLfRyld0YRlKnv0/wNTXvzs1pr3TT8OyILmJIx8nlHv29P8A61dSyqtvIZPuhGye+ccV5n4b1Jrq6sZN2AC6Mp64zkfyr0e5m8vT5pFG4FDheuKynBpK5EbbIn0tmNhbBly/lKGx61awA2ODzUNkvl2kK5DbUGGH0p6vuIPes9DS+hISAmT1HcVWldXTOScjjHerJBbGO9V5VIHYY5zWmtib6nnvjFDFqmnPtG5LuLOOcAN3NeY/8FMrc3XgvwFfD7kd9NER7vtA/ka9O+IZaGGOUDLC4jbjv84rjv8Ago9pob4DaXdD55LXXbcIPZlLH+VetlUlGtqc9daXPzi+wtKpKDdgGqk1pLEAcEDvitRVTDhxKOePLPTn0pjSLnb5z85Hzr0r2q7ftGeapGI7Ejae/WvTPhawk8PsAMBJiuSfX/8AVXnE4DSOAQwB4K9D716R8IyTpOox7uVuFOCO2OK4qr01OiPkditv1GMj+9T5YCi4YdecgdquNENucEHOOaGt12qAD0OeeprBLqbW6mabdSFOASecimNHghecAfrWmLf5Qe/tUBjIYgD60Rb2E/MoiLK8YwO1MWEDntV8Q7u4GeMY7UotsAjaSB19KdmMoNAFXvuPfFH2YcsVx71cEG8g5PA6AcfnUrW2FHIx0waLW2QIzDAjNwAPU1HLCFI43e/YVpSW2OwxnnFMaAOBzjH609kU1cybuAvay7TtBRunfg14/eXs0UzosrAhuqnFe4C3HK9d+VC565FeHa0gGpzgZ++Rj2zWtNXWiJYtrq90soUSkg/3quf8JFcRRDIViWIxWPCNsgJG8EHgdqR8SW6HODknmr5V1RHM7XNyPxKzPzArn1zjH0qY+Jom/wCWTYPcHNcxb/69TycnimuDvLcj+lZOnEOc7m01q3e1mlyRjCscfjXX/D21i1m+F0ZNi2jZRx0LMDjntxmvJrZiNBlwVDGYDB6t/wDWrf8ADXiu58PWtwkMrKVUFPQHpmuSrRcotQKcrrQ9t1W+mk05bUwCNJFK7423KeetTaLdNCDFu2RqcqFHH1+teeeA9en1DxFeadNK8kXkLcqp7MfvcdhXqFhZiO5QSoUjLhd3Yj1FeXWp+zXLI2pJOPvCvANSn810AkY4YHnPvXrP7NNglv8AEXUSMxh9LZcEcbt4A6evNcPpWlxXH2sxuu+E7tnXcPWvSf2fIwfihcW65DzaVIUZeMurqwwfwNcXuyWjNW4pWie3+ILQwaSJipZo5o+FHUbgDx9Kg0/REsfFPi60lBkkvLRHbJ+9K8ZAx+BGa29Wi+1aVZwq5Vp5SwKnJwoyf5VDFe7/AImST4xDdwWsa5HUqQGH616FGHMlYm9j8xtQtTpWs6lp+Ngsr+a3O7nCg8fjzXSeDdLhl0ue7lnaLY5kBiXc+FOCQDjgVU+MK/2R8bfG2lBTu/t6aJFHQBjlTn6V0ljZJoOn2kkG2W5tGY3MJbKyROBkfz/T1r08a+SCvuYzkZN0E0fXE1PSrgm3ucJPlNueOpXt/wDqr0PRo7mWUXE6FpZ498WSWDIowDuPfg5rz/xbMhtdNlvCz2M0eyOVR1UcqpPGQMY5+lLP8RkPhO1kg+W8tpAGYMTtJP3R6EgGvDqRlWS5Ec0rtaHS67JG1vPbyNbzwEh4HEgKsx6gnsK5OOwa2tZGlVTh9pbqFPYUy81Ia5obNGS7TMWihOAytjnPp9a0rCCA3NvaPuFsqrvIbo2OMmos4RsY2aVzY8EaUJLO1u4127naM7hjjPHNbl0oFzMAMGLIJP8AMVL9qtbHSIbZZvNuIZdyR9E255IoCrOr3UnInXJB4Cnt+Jry7a8zMObucjqcE7WMsaYeRpVeMg4wc89OlSXyFo0jVTI+0ZY89OtX7qFrOZQBnuVPb2NUHhnM7StjZNIQmzBA9QR2rqhK8Sk1ymdcn7NcxiVwLbyizORhgf7v/wBerXgq7+y3bTAFSkm1AX/iI+U57VB4r85rNEkA2PjK+qg8c/0qzoiC2t/tIG4Pwqtywbsc9gBWiakrMUXFF621w3niIS3TJEkLZDbMkn1+tUNeMllrkpjl2biHCsB+8UjPPbiodCK6Dc6zdziO4VlITJyMseo/Wq1pcHVZ1EhldZ33RsV+aMjuD2FSoOMrt6DuubVk9gqW9rP5W5RPKCuMHBPWsrVWj1F4EntSDuKyJjAfHQ4rqY9Ka5tZGgikZYcYEY7/AFrmtaEzXdqVQlg4BMJ5T1JreM43uzeL6s6TQtZZtGhhRHZ5LgbtrY8tVOM+9a3iPbd3F4+MQIqgsGyu4cFlHbPFVbTQ3snhuZVKwSRkqVH3z2Ye1S3D3V9bPZaeqSTTAfuGGGb3BrkvDn0RDim7mNaFSZW3KqhGwS2M8cfjUOmtIh2geUyKAYs8g9xipobdYYljlTy5EGyRT2YdarTs8Fzbqi7ckuZiccDoRWrSimhPRWFskaG+u1kAWGWNxsI+4wHH4mqUYivbW3nXCGLO5uc7h0FdTpkUd9cRzx7Z0lXbJ5zhfm9DnnJzwaz77RmtnMBRYIEdmSOZwsgIOCCDjP1FZ01KcrGag5bEdlLtt0yoJ3AlTWdqnnPetFudIshhjvk8jNaEsitLi2gKcKv3sqT3I+tRpf8AmWk1w4LRxv5b7Vxtftit1Ts7FqHcfcas9udWns5bi008xiDZkAueDtY9xnn8BWhaanLDYWF15e+e2VUVccBj+oyK5e41OW9t7ayUD5Zy80LDP4/lWyiLDqEZgnSC4XGYmk+Vx2K+9Y1IPZDTdrXNoI0eoxF1LIOXXGMf1rQbVLG1uLaS7h8/THmKyoHIYjvwOv6Vn3eoTzxfap3ImDZI3Zwo9/pTdRtZNRvxNawtNtj8140GcpjngdhXNTj73vM0g30IvEk1vfXcMdqyw+Q2+Ix/xR9iKuNKNe0OWeOIm7i+Wf5iNqLwPr60+e2tLTRbUBhLeyqx8wL0XsM+1YtvFcWmmzvLIwEw4iU43Dsc+lbXSZLnd2Y/R7+2/s7zHk8y58/ykdRgEDsc/oa6fR5GdWluGYfNwGYDOTjqe1cppuntKYoFG3IMgU9z/n+VdBqcUuLRSF27AcEfxDqD/jWE3fQHfZHo3ww1PQYdE8R6LqsEc1hqchEboMS2zEEF0z78+/HWqM+mp8OtKtrLw8tvDeyOsVvc24LSXBJwG3EnBOefeuTMLCzhUO0bowYOeoXOTz1zjIqzL4t0bSLRE0uOaexz5m+7DLKJO5XOeM9wea2oKUdnc6VJRjYj1m3fQb9reVpZbu4TdNFcoFe1lOGZcDvk9eQfxqO0n2Md5DNkD5uuKqabrs15qkOpSwb41V8JO2XkfsxJ5FVLWW71DV54FG8XaF1d2AMTg9M9BxWVduxx1Lyd0aPiiC0v2gkltVeRQVbPDYxwwHoK4vR57nSdeNjHKUhaEnOMgjHLL713URbxHe29880aQSj7MQo+VPLGN3PJz+XpXF3ggk8QxWgusxQxs3mGPG4jouR/n1rbCVPdcWVCUoobEsdhdtcBpJUQbC0xzyaTSbC9uNfCxBWtSnDoMgnPH1NWNNujfWN3FLJGqsy7RKmGHpg10nhPZpLwLMDLOjkRyFskKe4PTilXno1uZu7OjkspPD2gveNPDcak8qoiyjasI6ce9cwjy3Pi7VV2tEYyMhmLHAXJHuau6xrUN9o9/BfAiCW4LW7K3zqByGB/pXH3XimTSXnmMUV4ZY+JWJKsMY7dOlctKk5aRErt8o++s7nVPiJDrDRqBHEyeW77RGB9059e1OvtavrO9EMMwTz1/eM0KzAD03HPPNc1bahd6oxETrZl48oiH5Me5P8AOureaG10ewsra38y6dzbx3EbAYJ5JbPU89TXZUfsdHqdFlDc0IlhvNesRdhfs0aq5YnGMAYBP1q9rtvcad4gvdWkiDXN1KHE7jAdfb29BXMalqTppElpcqrQ3MRh+1qoBUjsR/Wuy1DUJNZ8G6VYPPHdXej2i/vX+8EA4BP8R5xRSpqTuyLJ7Fi31MQi2kkbbJM33V789Cf1rcPiVpwwChI4pRDHcpICT/slfx4Nea3N+mpQ6Z++8i2wkcbyPjMnofQdAD3rT0a7nW0niFkY5YLhi6qTl1A5bFQ6N29CKcX9o7rXNYv2e3lntzLbMhikuQw+70Kup/MGuS8SaBcmza5izNbRx7o5VO75T2H8qsaZdiWxFvG0s6SRSShJFPJAJIBxzTPC+oW37oRT3MAnAH2C4QiIg9Sp9c+ntWMZSpO7Kuo9DzJSNK1G1nkO2NmUSKQTu54Br1m4uPtHh5ssd8zr5knfcT8q+gwOgxXMfFDwlJBaefpkeY5GB+U/6pvQ+3+fozToA+g2Lpem9RZit4YhxC6jIB9+uB9a3xCjWUaiZclzPmRdg0W807UfO+zzrbNKDHJI+449cVj+KJpLrVLm2itollkO5huIXI747V0Gm+KJbIR3K3TiSRGjMDruEyevPas7UNPW++0yxS4uZVDbXHPXkVFOpGOrKTXVnFTwS+YiKk13N/y18iIlFPbBFZuvQNcySpHbyKiKhLOCFY+1dnpGgTwakqQ3U0V3ISQUfbhcZHPSt+40Uz3EV7cBmniUExx/NG5HU46jj605VlD3iLK5yvw80ef7PFMLaKW4hnE0bNgPjrlfpXWavqGt2V5Pdx6jdCOVzmMna8R7qcY4/nWpYDR/EEZSeNoY2lMkLJw+zjKkcZ9j+NafjbUNC0bTY7KFb15ZkAguLxxIuR/CzYzn0+nNcLqynO6JtF6I8qQzT6hdNdIrPbokjuG/1oJ4B/nWTqgN/qP2yEDyYZWK7Tncp4rp9RjjhluLtzsiMKow243P0ArDhkjkmW2jjmWXP7xJOVJJ6jj6cV3wct0ZpaaGbqcIWez3uApO1j3J7Y/wq3ZWq6Y9xIoImdcDuAfXHrSeLLG4tp4T5Lx7Wxtxz+tV0mvnnt1mtsPLIvmbuAi9Ca7HFyjdByyTKOp2hM8Msg/eOArPnLflU3hW5iuGuYnhMlxE2wbgNwPXOegwKmvr+OZtQj2BkSRUiIBDFR1Zc9Rk9Kn8AaD9pttVuZZvLMDM+1lIZsmsJvlhaYpRlfY6GG3EzJcP8sbRhVVV+6c8sPU0kbRtLtExcA4UnjB9qmuJVS2to48IApyB2PNZ8iO0ZmTIVOTID0rGm3ui9vIW6sF/fW0i7CX4Izx6motJZxK6YMmzgSsCC3502+vpIxFOGlZlHIfPOepx60sOqQRwR7EcvL1lOeD/AHcdee1OopNWSFJtqzOrglmXypC42/dJPVcdK5rXppP7eFzLzvwrZ4J54rp4oJYtJWJ2FvcvHndLgkg/wkdM1yOqICyIqsG38b2zyP5UsNHWxNNJtFnWraW/kjkCMEtpkbIb+DPIPqapPI934x1CIB4NMuIwPMkU7ARjBH61fsLhLhsSOqKpEbAH5s/Q0uo38809wLkBfsw4yPmdMYA966VBXZ0aPQw5Zku9XkSBsW5+Qls8qOpro4tEj1fTbliytKkZeNJWAxjjjPTvWFPYDToYvLjLvKcoU546nNb/AIe25EpXzJ23IYHwflxyfYYPWuacmneJz+8npsYXjHRrk6fo1jbu81ssizu0IzsGckE9zxXQPqf9o3G4mRnA3BlXawIHFb2hWcNlobpGzCSdm+zyK+fL9SBVtobfS7tbOI+YBb+fc5UZBPQZ9a19ulFJm6nHqeT+JtTu4nilETyy7gVKRkHnrn/Guhs9ID6LYaj92/mP73jgLu6+54rtNX8O2UesWptpjBYNEDMZcNlyMkr6emParWleHEvT5KsXtvMEq7lBDR91/H1HSnUr3hZIqS5loUrewmubmKxt4GlurgnakeAcAZJ+g61Pd2QZFsZZhKRGSF5446Vq6gpsr+S80MvFcWEhmhyu50TbggnvwTzWLpers9z9tZQ9wY2DEqG3BuTgevpXNpGHOzJyUVZnH3HhhrLxJb6erbLCQLMVX1PUj1+td1JcT5coD5YT7OpwNzwgcA+w9PatDV7b+0LGz1JIEttQOEPnpgqmMce9YC3wi1CRZAskcQKNjuMfNxROrUnqObdk7mh4Y8QQWcpu/LXzJkaLzUG/dH6Htio/F0HnaLC0Sq0YZp1jPocZYD1OP0rjtW1GSxt5ILEkKwZVVMnK1t+F9TbUPEmmm6s2ls7WJYtmSd2Bk7h6d/8ACtIzaXMkZqTT12Ofg8TW+m2jW8VyVx8yeYDt3Y6AdvTNda1vb6nHpxXcn2qBZA+7aVfvz9QapeN7rTI766+3W42t80MlqoA2nkcAdPb8K5638UC7u5GZhHFHGNmAVB9MCjlnU1SsJxaehr+KvBgvYIpLeOIyFCWkYhenGPc/T1ryy/0R0vVgkyAhJCgdTXsXhLXo9c0AWWphnheRzHNnBjbkg59MYrCs/hjqviP7RqNnPbR6cpKie8k2Fsc/IvGT2xXbhpuKtJm6XMrHko0w/vpi/lwuSPMAzvYevoKoyaCqRiR72GSVgT5av849sfiK9dtfAFhJZRW7o76kWcNuUqrc8EHoa9f074W+GbHR7G08SWEN20kSlxD8kytjgg4O3p/KtJYhRfuAo66s+Oxpp88RTP5IAwNwPzHsM1ag8O35ZTHp13IrcfJEWP1r6puPgT4EgkbV7zQZX0qIFopJblpFyP7wz079B0pl5H4p03T5r3wHBptxE6mKO+iTcsC45O1u+BkHipljVsjdUk3c8q8DeFYdXFrBPo959utWDTLLEVjuI+Mrn17EZyDXqFh4T8VX9vp9pdi30i10iSS6s9O1OPf56k/d3AZOQcetbHw2iufFGhjw9pcklx4hdmW6u7lMLI+SfvdB1OefSvU76w0v4eaba6aS2oeNYIhLJcXK7/lIOVA5HB6Y9Aa8KpKrWqPlLVO+h8+eLLJpLq7uLjTINB5Dx+QhaPI7Bf4f5VjWmox+I9ctb9be3tdIhfy7gW0e1UYA849T1I+tetnwv4m8Vz/aLyzeCO5l80ynHknjqB2HqKksvhLB471K70+LV7Cwu9FiE8yywGJLgeuAeQD6+3bNb+0lGKprVnPUoN7bHP6j4fl+IUqNo+uWcjFsQqkhhOBj5f8A9eOozVDxt4a028vdPsr62aBbCzWGZVIJabcSfb8c/lXoOnX2qeHzDdX9hbap4flGzzrCJUMZB5K7Rz+f4c1neNo/C62Uzac9xeXkpDmaSM4jJH3c+vQUlQq11bm1QnBpWONtfhhp8twweMxsPnU4JBI/lXo3hLQUtLfaVAKdGHTb9PWqt3q0Bkwo3H24pLTxINOuyyo81uflYKeceor3YU5cmx7KhPsXPGmuado2lXMOozLax3UTIkj8ckEDH4185+ChLBbXUUkivLuY+aBgFs9cVf8Aj34ul1TU7bTDuTyXEyMfQ8jFZHgbfdXBjZtqup+YDv2H1rtwNC15PczpS5J3Z6pb3W+zWC6w+YiAQcB+K5z4ayvob3WgXGN8bs0Lk/fUnI/nipn8G6oAI01JsgnG/Hyj0Nc/q/hDxDa3H2+3ninuIBuUrldwHavV9hJO9zScqT95S1PVniMsRRxjIwQ3eqDWrLISBnBzleBXDaX4p1jXlJsZwl3CcXFpOOVPqBV86h4qQsWtFnxypUECsvq0+glCH86N7xGQ+h3ocHmM4/KqXgeDZGL3O390I4wfU9efpWBqXiTVnt5ob61W2jkBG7A/lWUfGMmk2SQWxDsrZxjIH4dz7UKEoJx7mk+WEFaSZ7LK6Lpk0pI2x/eOfWuG1Xxu8V0lvpW6e9PTaOE7ZJrhrnXvFviKPyILa4SFvviOPaHPb/8AVWp4eudU8MOp/sOUzE8zSetJ4aad5I5IuMn70kaulfD9mnW51CVvPL+ZiM4Cse+K9y+EGn29ndTKY1Z2jJB6/QivONJ1iXWbcXMls1tJnDqVwue+BXd+AWnbVLcW7hdw4O3I255Gf61rSvrGRrJJLQ9I1u4ENnIuGyw5I5qvaFvKXOXbbzxjNXfEsaPbXIjXChTtz19s1n2ZEUEaht+FHNeHjLKRVG1hbseYnlg4JOOe1cD4KD2fj74n2rkmT7Mkgb+8BHgfzr0Gdd5BXp3ryXxdrZ8KfFdL4oywa9pk1nIAf41+6pPTtn6CuPDy/e8vcuemp0/wmkC+HL4KcuJFYsBgFsEHg0uqlhe7j82WwQewqL4esbTw/JMI9kbyFGDH+L1xVm/QzScjad2QTW+Ki41NCk9NCmkCSZUoFbOQ1TaXZRWt49wg2Ssux3HVh6GmR2bCVi0nBHHtWpBbAr1/GuZ6amivuW7VFmZwcErzzV5H4Cq231qtYWnlQ/eLHpVyCCM7cEjAwcnNTNroPmszN1TJZTnuOTU8RK/ePzAdafc24kxu6A9Kr7sEZYris4arUq9ytqkjtGRnb7j9K8m8TTmTVpVl5YRr0643df0Nema7qaQ2rnO9tpxjmvnvXteub3WbiKcbHiniZQGzuUMDXr5ZFzr2OHESsj7Z1iQQ20S9T9niXOeo2KR/SvzN/a2u1m/aU8TyclEtrdRn1KA/41+lussANMZjjzba3ckDrlV5H5V+YX7TDmf9pDx0wA/dzRRjHQ7UA6V2Vk/rKOVvZHnDTAhTg7RzgVPFc7FDfd2nPFVX/dt6HrxT0+WMZ9eorv2K9TTXURjDEFf4lKjLV0ngu3stW1mCK7GyBm/56sP61w8YOTjnn866fw3o11qbk2lzHBKnZ+CR7GtZYifI4t6GThFK573rmo+D/D2krazRwSXIXERgbcTxwPp0rzUXdz9qRoJd1s7/ADxseMelYdro8WlTyNfOZmJJZ0cEg4456Y9qi0nUo11SF8M8AfG0dOvJzXiwpQcm1qzKCttqdfZ3kcWsuwg2JkFBIoIz/dJr334Q6lFrmlXGk396dP0Iyfa75EwAWUYUevPHFfPPh/X9Ms9SuI9QkH2VmyjN2NdZqOr6XeL5GhX8hSUgtgEIT0IODyK3V6UeXWxlJSvojn/EtgJ/F3iK5tObSbUJGt1HOIui8/QCsWfRp4kMyIfIyQflwa63zmsCY7uaGN1GGG3k+4NTwa9arb3sEIa5gKAneMEHuR+dRCpNWS1FSvzGJo3grUvEsghs4iCg3Fm6J7k17n8D/h7J4c8eWEt66agsY3LNarlUbHBB6ZB681xnw8+JN34G8OyPZaTZ6pJMxjkN65X5D0HA5/8ArCux8BfGZvD262vNPGlWkrtKrRnzOWOflx2ye9erzqz5dDrk0nY84+Ofh3Vl+JXifWLq3f7DNdlBdkYQY+6CfXniuKsND1O223E2m3P2RmGLgRFoWB6fMOB+PNenfFv4lP40aW1u0e2gnTk+UEEq5ONy/XnOKxZ/irq0mlW+kWNz9n01YvJktI1Ajf0z7+9cVJvZ7kON1qiK8vF0uyiRZ7bEqbR5jBSh/GuafSLmUl0KyNyTtII9a95+G/xE+HugeCho+seGF12MkeZI6tJIpGOMYPHFcz8XtN+GereFL3XvAQn0XVLNlMulSK0YlB64Qn/PPpWkozpSutTCVGMldHjC7lYgnnJ6VYa3ni2s6lQw3DjgiqkUp28nJfBqZbvcxDNyOBzXpKTscPK1oCu5LYGO2DSrO6kZGPWpo3RNxODnsRiot0b7txK9xgVWttRqwGXk4Y8momfecE44+tMHPy8ihyucAc5zWfxblRdnc6rwV4mgjt5tG1JfMspjwO6HsR703xF4cn0SUSIftFhNzHMgz+B965OZQSHTh1OQa6zwz4ulEDWF0BJFjhWP5YrJtw1W53RlGsrPcyreyFzndGvlDl+Mj8RTbrUUWMWllGkEaEksoxk/QVteLYvJtomhiNtHLztBxk+5rkiRnIXpz0qFOVX4noJuNHRbj3dpY2VgJF5JBA5/DvWhY21w6t9mGMqcgDGBjmqMC/vVBHTsK9I8N6QqabKxKDEZkORyAOTVVGlAmlzOXMcz4astMsWWW+ll+1qd0apyD9TXr/hb4GeLPHPw9l8YaL4lWwsEjlJsZYyxcRglgTnk4FeGPcfadQZlP33wpHpnivuj9nUj/hl122kL5N+Rn18tv/r1tUo2wbqt6mirNzcbHwNpPxN1MwxywH7OxUglBtIOeR+ldf4G8TXFzfzz3DGSSe3lgkkYZO1kINePaETJYLnoJH5/4EeK9i+C0FlNrcS3u37KJkDDnnJ5B/P1ry6Vp0/kdkdrnmMe9cI7szZK4brwafwoGd3PcGtLxfYHRvG/iXSs74rHUZoI3PdM5X9CKogA9d2RWMPh0NboImJHPA9RzVhfQk9O9RBWTcytsJGDjvUqEEEYPI6npRyt7CQsaDI6+1WRxknr6GoYgQASNpP96psjHJzSV1qytCZAOpOcdqkUFmGMD2JxUP2hIYyGwPc9qWO5jkGFdWPoDzTd3qGvQ0bUDkFjtOenavbvCSPFFZcY2xjac5/GvFLAbWGRXtnhZDHb2h5+ZQM+1erhneJz1l3PS9LTYEIHvxXBftJk/wBk+EcDaGvSFB74HzHH8q9A0cg+XkgA/Korzz9pZmmsfCEaEBhcS7H9H6gH8jXLmHwJGNK19DhPFl6llex3IgDwi3VSGGcHpzn/ADzWBd3JtrF51eBhMv3DnzF54wa9JcW1wZLWRA4lgQspXO7Izj86888ZpbpcQxhfKVCOPbPNcNGuo2gkXWpwbbkhNEsI7+7sHc5YSeYRjoccV7xoreTp7ychlIxivI/DFkJXgmjJJ8wIQoyNvrn1r1/T0/0OZed2CAW78V6UZKxzU4paWseX/EDyL65guJI/MlaQgIp6qDkHHfp+lenW+uo8ETNJGT5S9/QD9a4S6CW1z9saPzI4Y3ZogANxz1H+e9aOhanb67CZlgEIU7fLcZIq/rL5FT7G8aHM3JHQm8XUJHdNpCcMBztPYUEEOpz8oNV7OCO1QmIdTk4GKtDJwQmBxjJrya0ry0O+nHlVmdn8LiT8QdAULlRIdy+oIxXtHj7w5aeKfC1/pV6hWKYHBXlom7MD7V418KgT8RtG53B2wQfYV73rg3W1zyQc56dea76zX1ZGUvjPJfhxrUto8/g7Upli1PSSBbSTPg3MXUEE9+nHrmuR+JvwzuIfElx4jTQ31aymUvPFbs0ctvMBxKhGM9sqfQV6lq/hfTPESI19ZR3DKMLL910+jDkVnxeA3tmb7J4i1W1jPIhDLKF9stXy9nJqadmd3LpqfPngv4tatY3pLyNfWduGRpQv+k2qMRuYL3xgZ+nevetO0DTdc0+21BtQl122nPmxSyuCh/Afyrl/EfwEtpWbUtFvpbfxHbMZ4pp1ASduco6j5cH6d657w3ql3oGmzeJtBsJVsYZ/s/iDw6gJFrL3lhB5APJ/ycdLqQqx5ftIiCcWe0rZWlvavFHCkUTfwKv415f8RPDFtrthYyRWttCJPPuEkQBfN8ghgrMfoT+FekaDq2n+LNKt9R024W4s5ujZwUburehrm/ivoVve+A1QRbv7Ov4bsKg5KFtsij2+YE1x6wmuYuSubnh3TrD/AIR2zuba0WO31GCK6eGYb+SOOufU1x3j/wCGGh6ultLaeG7BbuSZUlvIY9kkCk8yrgjJHoa9P1BrcMhtcC02KIQP7gA21SaWKJhJM4EYIDEnAxmpqtyldCUU0fOVh8L/AOxfFmpaNrF7JDZxSiOG+8lZIJFkXK7yRwDkjPGDTfF3we1j4ba9p+paNcwXl2xE0NnGhDDA5IPIxxj09K9s0DS7LVta+I1rqAFxNcXYt1Rjn9ztHlsvuP8AGsDwu11/Zur3OrXXn33hydtHhEgyTH95WyeSTk9vSt41ZaJPUzdOJ43aazo3jfR9Ssr/AFA6Xrt7eM1yLqL96kSpygXox3Y546jFYHjW41Xw/wCCvDmh+J9Ph1TwvJJ9q0XU7VgAA/JBGPvEMSf5V6Do3gPT/ix/atrqGm/aNTlvg0d+mEOnxKRuww6u2O/A4rnf2g/AV78FNG0Syub+TxH4JnugbS3nIM1jPjjDemGIxnHtXtyly0k5aXOfRSsjxrUh4eR1uNNaWGRB81vcD769xnjNaltoFv4e8KT6nZlmsrhg6s/bIyBWN4lig1DSPtGmuu1GJkV+Gx3Fdlf2Fzffsr3t9FGdyxxXUGfvbFOG4+h96qL/AHbd7DqJXPPrf4m6cVMN3YJNNt2edn5mUdiO+K07X4s+F3thb3PhT7SwHyTpc8I3QMqtnH0rx6ch0UqMA8g1WVuTjIIrphCLRg20ezDW/C2vPJbvqd5BLdL5TkwbPLH8JBzhgD2x0HFcB4m8L6x4FvlmulNxZFg8Go2w3QyA9DkdD7GuY3vFIj5OVPHNdh4Y+JepeG0ktG23emygrJZXCh4yPXHrWiVtUJs7fw/4quPFui6i9rexWuu20YlXz1LC4RR83Ayc4HavRfEEmmeDo7FLiU3cs+nGU3EHPmLLHz3x8uT6H19K8p0RvCOo6rHfWkcvhuYDesdqS6bx/vHIBrpNd1fStT06DdMRfoMbYV+UqTyGHr3zXHXpqotFYIR5XdHm/htrvS7y1uUO6aO481s87h0x9CD0r0i0isreQy21sqXM7l0ixkQZ6/1/OvPtQubm3uV8q1k8vdjzyhEa/j0zXYeHdRjjbdKDNJtGCvH061drQSR0wgpv3jWbw4h1CCS/RrmMgmbcSTgdPw9qs2umWd2jxWBMlux5lYEACpG1NEhnlvrxbdSuDFF87uOwxWJqviiW2it7e3tJbW1uF3IQu1nGevNKElF6mNeipfw0dtpt7pHhy0eO1vVuL9XGbVgSSMcMD1x25rnPE2vQwg3Gq3KxqM7bZWyzH6Vw2q/FWS00/wDs7TdNhtWBy9077pGNefalqU1/OZZ3Msh/jY5xXVdy3ZxxpNaWsdP4k8ey6jcr9lH2SKPhSnDfXNEfxN1aK0EFxKl4nUtcxq7H8SP1rjQcqeTk80/buj2t83bK1djojBLRHRXnjq+v02CO3hVRj9xEEyPfHWnaf4g1GGdXgneORTkFT1rE02EYbfjiurstNNhLBNJCTG4ADAZ60nKMdDohCb+EutqGjeIWSLV0GmXXT7fAnBz/AH16fjQ/w+8S+Ede0DW4rZr3Tra/guYdQsnEkciq2c4HKng8Edq9ItPh3puteHZrq5s2inVflCHGT71ENQm+HXhy2u7a6zaTzRwpbvzkkjt6daqhiYRqJR3O94fnh+9PtZZ4dVtLbUbXJt7qNZEZuvK8/kcioXhKtxnOOOaz7bUD4a8PaIt8yJayW4lV+gj3ckMPr3rahkS4t0mjZJYHGQ6NnNdtRe9dHhygltsVCSGHHepvkYjgj15qWWAMMA4I71HJbbc5bcpx0rJ6mXoCMoXrx2pch2JOB2yBUJjPQL+NPVSh6Zx/OlYNUOa3hdQJFGR6UtvGtq6GIDCncB0xTVfeQCdp74qVpGiGQoYAAZxmhrTUrc8a+LD/AGT9nX4naPJjNlKLiLjGY3kUgj9a+XP+Edubi30F4YnkGoWqzqR37FgPQHivqX9pGBW8E6pPEds0thLHcqvRoxyAw+oBHvivn/wb42XTtN0OCXaFsrcRMwXlwecew5NcEudXcUOTStfY77wLod1ofhqK0u3LzLI7Z/2TjaP/AK1JrYbBB6HtWhpGtWWrqRaSl+N+1uGAqnq7Bcj9a+fqSnKd5KzPXpuKiuXY868SLLZF5VXMGwh1Hb3rzaCQTai8jY2ucg9MjtXqPiy5WO0ZcqC42nJ9eMGvLEbytYEWFcRHaO4NethW2efXabtcl0d1h1B3Mauqvlo3GQwrr49U0Ziol8M2Enr8zDd+v1/M1x1mwe6uG5Dbtp7dK1oxsQHr3r2IysjxMRS9pI6H7b4Xl/1vhkhOmIrtkGR14pk0nhCVQV0bU4yOwvwR17DHSsI5bAxn0FPK5zheOlUprc4/q0l1NiSz8IurMr61bEnAZHU/XjHTr+lZ08Fjayj7Hf3V4pPzLOANvpzUGC2ODkdDTYYgpIA5JJJpOSeprSouLu2R3Q3YJHJP51BpXmG9iEBCTb/kJOBu7ZPar12xRF+TOD/kVmWG5iTkA5OcfWs022d71i0ejf8AFbw/c0u3vEPB8tItzD+v4mm3N9r4jIufBkUyA/MUtxz9QDiuNh3fejlmQA9PMIH5VaS7vIuUu5kGc8SHrXR03PFdKd9jVfV7NGBm8IhHzziJlH6dv8a7D4VX1ifG8H2LSpLG+NtIpmLHYUx8wA9elcLB4j1mApjVLk4P97P+eg/Ku1+EOv6hqPxHsrO9uTPHJazlTIBlZAoK/N2GM1lKXus6MNCSqrQ+mdA8V2+mWgi3AjJ+U9ievFdt4b1FfEEBlt3BKEh13AFcdcivIbeFMq4UZ6g1pQoqklcru67eMmuNY9RVrHtSy/nlzXPcPDjpf6et3G+5DK8Qwc52kDNaykEtnPXjArlPhXlvAVs5Jz9qmUk+xGeK6levPFfP4yq6s7yPYw9KNGPKht3hraUMAw2MOTjqK83lZlhAZQrAY2k8ivR53IilGOGjcAkdPlNeQrdDyh++eRcn5mGD1rg5kj2cI9WSXDD0GBWHruuQaRZT3c8qxRxKWZz6DtU+oXyRxtvYBQMkk8Yr5x+L/jk+PoZNI0C9XfYSubi3Aw10ABgofQc+/FVShKvJQgenVxEMPT55M4L47+L73xp4it77zBNpMalLJY87MHGST3PvX0z/AME+1Sb4GeKoi27yvEkp24+6DGuMfl+lfHWiahGZZtGvgI7K5O0buGgl7MPT3+tfYn7AWnzab8M/H1rKxSWHxAFIYYONpAOPevUzChGjg+VHx6xMsRVcmfQs9skkZRhkEYxXNav4PsNRA8+2imI6GaNX2+4yP1rrZAO9Zt7cLEDk1+f80o6xdjriz5q8dfse+ENYuZ77THm0G9clmk05iI3PPWNsjHfpXzt40+BOreFNYXS7XWbHWtTcb4tORfJuJFwcnBJU4xyODyPw+1vih8R9P8AeG7vVb6RUCA+TGxwZGxwPzr4CXxNf6z8StK8V3srG7u9TjY8/cUnGwdx8pr6nh+eLxdf2bl7hz1+WEL21OzuZZPAvw3tN0ckNzKAt0JEKosvI6/ma8pnl+0yNIW3tJlmYHINfZEF20nmwXUMN3G7NlLiNZE565DA81x/iH4N+EddMko02TTbts4l0+YxDn1XkGv0pZR7NucXe54Uay1bPBvEv/IneDHP8dtMOOwEh/M10HwMhF5r+twvv8mXTtrOvGBuyB7niup8W/B29uND0u007Uo7iSw3hYp12sVP+16556evrXHaF4S8T+GPEKO1g8CAEO4cPGyHgg4Oa4q2FqKLRoqilF2Z6XqOgG5vrO+ZjJd2sAtEkmTJ8odFJ747elLbhreYIMyHaBu5bgVzelte2NrM0bzG3izIjTuWMpz79v8Kvnx5dXsiu1tDbswCstvwp4xke5/nXyNVTptq9zilztbl+8mW2vhgAblyQPWn+EfFjeFfHUt62kLq9hfWclhfQSY+SNyCrAngsCPT6VQlM8+pQSSxGGE/u2LkZVu3/AOqrGsW5jV54WWFlIMig5Ge5A/pXPBtSuyYuMXqVNT8LQ/2TFe6aiyRxu0ZgPJTB4PPPT+Vc74ome/mt7i7VjKipbbgmWK5z+PpXoml2jxWapHK7CUb3IHDDHFc/4pRBLcCAoJhtcLGSwGOT+OK6fb3kopGvtebRGZ4ggv8AVLeLS5hGBEvl7onz8uPlFYUMZ8NBIRMSQ45c8D6D61v/ANtIjoBujDY3SAgke9ZHiTwnPqswurfU0vSoyIjHtb888/lXZBTvZuyNo8z32N9w2q3Mct67SbSCwPGRioYpZ7ee7Mi+XbbmWLZyGXsfX6iqtpdvFYpNKCWAAZAMkY9qbqepy6dDJeOCBGgKDGQS3QfXrXLyPmaLSGvfbXlaYiSUKFVVPB561qG+muHtLlVjM0YCsQch09DXNratcv8AaTF5Kypu8tRlT7itDT7xLYpC6OJOgbtXRKFl7m6GtPeOq1PxJaW2VsVl+1ALhZRg/ge+Ku6cltrNu5u4YmsLsbZ7XBG0j+MH161k6PZrql6sAxvfnnjpT9XurnT7v7NaKTApwU7E+uaypzt6m8JTT5lscPr2kS+F9UuGsneXTg/7tm5Kj0NX7G4stejxMqwXQPySqAvP1q/d6s5k+zvbgxO+MSD5cHsTXO6npX9nTCeyJktpPmVFOSuOv5V1qMpq0/kxSqJy947Lw9dwaZqL3JdYZw3l3FuR8k3v7A0zxHoGqeM/FNxqUaQWcMMHlxoZRl4wRjn+IjpXKWerfamzJg7F2Fj3U56jviuxtr8WFopW4WRAmZIW78cMp659RWFSlKlJVIvUzqLscjqsNxYs9pMmJQwyT6VrWMNylmIoJLdVdt0ZJH3gOQwPT61k3LyapNNduGnw2zb1bHYVLJJp1qY2EM8M4QAruzk9+K9elzSjeW5z1E0loT6tBqstgz3enW6wIwk86JUBYA9Dt5xVOWeC5iMqaSro/SSNTtQ456d6mvbBbh0NndXB8/ACEDAycdelPj0+azUwRarHasjbTE4K8/yrVSu7XOdx5YmU8kKrGkaSxTjlznCtUlpejTLpLiaAXUY5aKQ/eHfmrs2nalejeVW5iQ53KefqM1Su9Mu54XC20x28naMjH1qJunL3WzppS93c64aBo3jizW40SYWrn71vOMlD3H865XQI4dI+IulaRqqCS1h1GNJ0BwQDjDA1neGLy70e/LB2iw/8PHT1rR8e3bar4k0/XkiELyxiOUkAb3Tow/z9K82FKrQqfFeDNVKV+W57T8Z9MvYtX09LCKKTMR86OTHzHPy4PTGMfnXnmmw6ha67YmfRI9PmhlE6u6EA46EHoea7uz1ZfFMlhqMwMwjiUyK3OXUc/wCNXvEXxRi1e8t7O/uFltyRFFCqDCZ4GPTrXFPM5xm6Sjc4HBxei1KVwl14qvy0/wDpMpYliinah/pXNfGOyutF1PQre7IlS4t2kUpznafvj0x0r1e10RNBtmhMwiAODuYDeM8deo6V5l8ebsaldeF97bmt4Z05GPk3DH65rOlOTqK6PTpUmrOe5FrHijT/ABpo4sr+4uFjaLyy0j7SCMYw1ZnhjxAtnZy22lwkNgQcffbHAbPr1OfyrhxJ5kLKD7Vf8G3k2meIrO4WP7QLNt727HHmr6H1xXoyoRu3c9ynUUKTUUtT2PxzfeJdevNPtbPTWXRoljtZ5Zfm8+MDDMxOS3TrnrXR2+j2VxZefC5d7NAhQHO9V4HvwK8+v/ixq15PO8862tuM7bbHyLk5PHY8+tY+mfE650K+hvrd1kVW/ewyDKTRk/Mp/DODXDUw1SbulY8qpSUr8yPRNcuoLDTJHuNkVu5MbuwDgjHPH0NZsvjnTtamijvPFlzcfIERbhXCFQOFwF24HauR+I3i608bPZjRFY2MZM2XVlIcjGwkgZA7Eda7/wCDv7O/hnxn4LtvEGv+JZX1K7mVLbQraVY4/vAfvWPOOpPFOGHhGLcpfcYxw3PGz0I/D+mL481qPRNBki1O/lHy+XIqR4PU7mIHTJx14rZ8M/BLQPAuo38HxF0G71rUWnAjubWdozaL/sAHa5zk5PavqrRPhF4Z8MeHLXSI9BsDFCm0ziL5ySP74+b9fU96o678KrHUdPnhtLrUICU/d273AePcBgcsCR6cHtUwnGD5btHTTwypx91nztYeHr/UtU1I22pf2P4WiDRw3GrXmN6D7o2lsE5z+nSuQ10aD4avDFBrFpqJdwgWyO5WcnAU+h/OvToPgHe6Vem+8cWGoeI7CD99CNLcSCLB6SRZ5GB1H4189+MLqHxN401a50qFYS1+kFlbwqdyEMoU4x1zknirjRjVnZMidNpanoeraOfDFrFPLBd295NLtuRNblIlBGVCv0JyRx6VzXiHxYNIikEZMl2VISMHr7/56V6x+1BqGpaDqfgXwvrscCtHozTSS2LHe027ZvJPGflJ79a8y8L6n4HttSRNY0n+0JjyLiaQrKvPUA8VjWw9ONVORwTjFO582azfSXupzy3Fyks8jZZdw49hVJC0aNgHAGcCvs+XwT4V1+3mli0Sx1SA5O2SJTKo9QRXk3iz4L6FMk82h3Q0y52swsZn+U47AH+mK9aljKSVtio14WtY8a8Paqmm6xb3c0bXMUZz5OTy3GD7/wD169LRfE/jbe0z/wBmWDAiKJX2/iT0ArzjQ1g0TxZGdUjZYrPcJIl/ifjA+neuzt/iFceJNdtbMFbSxZwiRIMcZ53Gtq8HUalFX8xzbt7qOi0n4SaXJcQxyK2q3BHzLuO38TWpqE2m+CV/sqymhtbvB5VcpCT1/GtPxt4/s/h/pR0/TmW41qRCpK9IfX8f/wBVeCQ3UmsNcvcStLLM3zOepP8AhXNSo1Kt3NnJFTlrJnt3w2tNRtvHaDxBe+dpt/b+V9qYjbE+QytyeMgY5OOTVnXZtR8RanNbaU8bwwHBZpO/pXN6X8Qpr23tLW/06NI4oxELhM5cAADI6Z4449fat3RZ7XQb5dRtlkNvICXSM4UHsc9qxlP2M7SRFRuTszBlg17Q9RRI7YvOT9+BvlIHc+3vW7qgvNX0fZrkiIq8qsEYLN7Me/euji122vrRbmIgPL1DjqPrVZtG+06JLrUsodLWYR+TCcuCSP4e3FctSvOrUtFJeZmkt0efeF/Ftp4SlmtpdGg1SJpsxy3RdSq+mARnv3r6i/Zrij+Lvw2n1A+TayWGpTw3cZwqxAHKfjgn8q+bfFmkXGrxqltZCDGHMjjLDPuOKg8K69r/AIEmTR4dQfTtP1C4WW5jiOFmPALbuD2xjPrXocsZQ8zug1Vja+p9H/F/4i+DvhvZ/wBm6fZpc6neYWW+EYLJHuwSCemM5/8A11F46+Hdj4I8V6Vq8VtbatpWsWQubK4ZdrYKgghxjkBgcfSvBvHkSa7osyrC0otJHlWXPODw3X+f869x/Zv8aRfG74H6p4AvZkHifwji40uST780ABOPfupx6r6VzSoqUeaL9TonH2cN7nLaqLRdSmWN5rVg2xFnkLxsM8FSQD+lQ3tu81peWtx5kP2iHy/PgwxA4IP6CtDWrGG70xftIVJNxIhkHIPQ/hxXI3njp9N1GOJpVeCOPaIWGdxHQfSvLq4ZP4VcyUJVI80WTX+tf8InZRSWnmkwqFMm8lXIGM4PQn+dcx4m+IEPiHT4N1v9iu4pN7tGceZxjmu1F9p/iTTmliiW3ncfvLZuAwzyR715nrvh/S0u5I4opJLh+ih+V/8ArVthYQjo1qa0rt2luN0zxJAse6W3hugQQI5DnYT1IHrXY6Prena5azWu9YWOAsboAQfUGuG0zwyhuIYYVdpW4yWA6dcVu+ELSx8PeIruG8uYUhukwWlYEI46fN2r0qrUY8y3OipF8upsXs7+FreScwF45DtikSQB3I9R1xzwfrTNL8cmyhWXdNbPkSeX5ZLKfbFVfEOp2epl2ikiuVRNg2tymB1HvWNavFpbxX6MLu2Zdql8koe/HrSTU6d7anPGdo2sd9deK4vEGox36x3dvdqgJuLa3c5AHU4FXLvUbrUbuHUIb8XV28eQ+cY29+3asLw78YNZ0tJoPDsttBbyKXdLm38zJHXA4wK1PEvxZ1s6fYRalHYTvOvmFltgmPoR0rmg3e3KZcspP3VYZrNzbXcf21FMd1BgzxgfcOeo/P8AWq0pm1aZYotpjI3F3fCj8awpPGcdwFlmhZGz5TSRkEEEdGHpjvWTrfiVywitLr9xHgfuhnePXOKyqKpKXLFGMqUpOzO1jsZorq/tXlgMTRjyI4LhXaY4ySR6D/61VfCunxauTDc42ZKkhed2fSvPdOe7Opw3kMnlTRSiVGUkHOeT9K9Wiu7XTrU6kQPtNyQzRqnyFh1Ix3pcroySk9yJxdLRGZ43v7rTfEuhaebj+0IPJcTZbDKARtQnvnP+cVk6gs2iTWqTy5s7oO37wbvIYcYx6njFaGn+GdT1jV31WaN/mywjCkkL2z+prWHhU3WrwS6lE3kx5MakEL7HP511p2OihOnTjaT1M/wbpGpfZL23txGYpcPFK7hVVs8kjjA5zn+Vei+CPGXgn4XONOup9V8Q2+83FydOP7qW7wM7gDlE5xwPX8deysdJk8E6lDqnkh5pFFk8MeHXA5II+oridL0bwV4kuZtB1uFvCOvSEfZdcsD5dvcNnhZU6DPbiueph4VXqac8G7o9psfi9q3iGJrLwnrWkaHBGfMFtZkm5yTzw2Bn1wQeRXDeP7zxnaibWfEvleIYLbhrhy3nxoeuUIGB16HvXn1/4D1LwB4ij0y5j8syoz2t7bt+7uRg4ZX9ehI+tT6Z8Y/FWhGW2vpodds1jMb2mopwydwXAJ6f0rl9lOn7qldFOMX5om1Y/YrBr2yZJkePzIyf4H64YenXFcrN9rv7ez1Z1eCJ3KiWDiOQjrj071oaV4lsNV8RwaXa25tYJYmkRJn4CgZKFvQcjNX4ZbXxZ4fnstEsZ7aO0m3JBNdqISCfmZRgZJOP1pPDxXvJWZEqMfsnPm+dW/4/UtYQ2czMPy9cmvSfhLrP2DxMv2xEl8ParC1vdoE3KVxgP+Y7d/SuE1rTPDZ8PXJ1Pw9LH4htFzBcmQiInP8Ad9e3Oa8/uviB4kj0RNOttQNnaqGJjjjAY+2f/rVvhsPf3k9TP2fIrp3Z7Hq3g6Ox1i9t49TIM15Ktm7uvlvHnKEd1HOMH+7WdDJBZSA6xCwkCeUbwSltynjBB+Ugdq8Z0rVZbm6t4ZbiVLvOY7mUkuSDkKxPbPQ+5r1nTLW7uYpftce+C5+ZoR0Vu7qe3uK9BU+XVmU9FvqdH8OdNB1TV7nz4ruxgulgtrgEbUyob5h2PPf0NTfEbxFcXemXWpW6LNd2+Yoo5D96Pvz+HWsvwzpGpeE7LULi0jN/ptw2+W3DfMrccg9a7jwr/wAIzq2qaZC16lzoviNfsLWlz8txY3mDtHXpnjPcVCpDhqcz4evrXUtBvNKhZSL62UbzyzEEHBP4Gm+EbqTw05iu3dYWXEixlZVcHjDYPp7+1cx4nsrn4TeNLbRLq6CTS3JhtZvu7WyOD+YwfQiu2tdDe11e5tJUgS5L5cxcKT34NcqwrU9dgnEbpXh/VZtRu9I0xkcXX+k2xYZVo88jj69fzzWZrVveaNewWRlS0vhL5V7FdxEBUI5C56k9j+Neo6DcLoT7oj/pMYwpbnAPUVR+OfiO38TSWljOm2/jRJJZXwScDpjtwa5MTQo8rlNmWm1jD8GfEBfBGkyaJZabpeveHlkZn0q/t968klirYO1jk9u+a0Y/DHh7xv4k0A28E+lXEN5GlpIZAZ7YN91d3Rwp4JPY+1cXp/heTUtBv7q0uJYGtJI1ltIgAZNx++HJ4wA3Hqa+qPDV38ErLwxJq9kdPjntLUyfYr6V0ZJME7VzyzEgDIJ6CvDpKpiZcqfuo6oXirtnzX+1l4T8Z2nhSwtl8O6hf2Oj6u9xf6jaRNKm9lUJuAyw6jt36815j8O/Btnqvh1td8QW++HDMtoQckAkBdpGSSfb19K+0fGnxX8R+AbGx1HwlcpeaH4gtBPC16u8xyAAEZI64wOR39q8n+IVtrOnaVceIdc03T9Fvb11Be1KiFJmz8zKPuu3BJ7n8q92PssLR9nSWpUqjUbR0PBdF8H6Ze67BoutakdG1vWC8thZxbWEA6rE/YHBGP69a5bW9Ev/AAz4lvdD1OJRd22GWRPuTRk4Dj05BB969A0L4Z+HNevGvbrxNPL4jjYTr5MRYqykkYPHvx0wea9S/wCEM8NePdekvfFVxJaWkNgIZb1T8sOAcSBMHe7MBx/OueOJqRmrv3WOGKkpWkfNLQjC/Ngjt61A67SevPcV3+peE9A0++vbGx1FtRiV2FrdzoYmmA6koQCv8q5NNMlutWtrFVAmuOI2JwhI9TXt3vrFnoRrw7mS0ewcZI7kCogmAQ33ia6DXdAv9Bu2hvYfLZSAXjO5Mnp81Zwt8naw2kE8GqfMrNo2jUjLVMybqLfE6EDBGPWqLW23aPmU4+bnI+vsK6C9s3gthKuxy5wi56Y9fQVVliJ05zGiiSZNhBAOea0jLocNf3noyDSBC+mteRBJkExRcAkkjqcegrU3R3arI0qxxAliAenrxSeEfK07w0+luGW7SdmWTZ/Cw7H65rM8SacLXENuWQk/vAhyCPetlo7s86y5ifNtdRXNpGC4PMMzLnJ6Y/Oup0O7e4sUs7uHE0ZC78fwD2rivDrAaHeDbumh3eUCeSSa6nw699d6HcXF07RXNpCsgVudxzg4/CuTEWaaTKab0RcstRtXm1MW9hFdJBJ5KSyJuEvBO1+49jWc9ta3EweC3MUq8yWyg4K9yP6io9HuoW1e4uZ1KRvtPyHA3d2H14/Kuj8SfYJZLG4s1eLMDIwKlS0o7ew/OvPVNU9bnRGTpytJmPNb3F3ZqLeMbI1+ZVYZYdzj8qzYEAiyMbMYrTgtprwKyRMkwAOEPUH3/OreqNblEt7eTzYohhjgAq3U1canLoj0YS8zT+H6eV9oXqSQ2T1HavQIQxAwOnoa4jwCcy3gK5VVGG9Oa76HjknnHrWqv0Om7exJFgjB54xXqP7O0gi+MmmoBkz2FxFz7KT/AErzCLg468V6F8CZ/I+NPhVgeG+0J+cRrWndNNGM78up9KeKyRqzsQRuiRsEdRivM/GEZW4hBwynIJHbivUPFEf+mwsGP+pwQeec15p40byoo2GDmQAj0H+SKMSryuaUX7pjeHdJQauJkQ7yuMhuMZ9K9IjjzAEb7pFeYeH71dP8WiQMVjkgSJiRkYLEHj15OOa9ThQqVH8J6Gueo5cquKL1aE0uTda7Nu0RMYwhOcDPHP0xU7MIznHHfFVdM4e9c9HnyAeuNoA/lVyUhBnt06VkajlclMLzz1pXUbcng5571Ep6EGpCQU3dT6etbRIaOA+Ii/8AEtJUZ+cHn2Of6VzX7f8AbNP+zPbygZEd/ZXGc/7DA11vxAjH9j3eRu2oTx7d6wv2yLRtZ/Y/1GVlBe3ispyAfXaB/wChfrXrZf8AxlcxrWtqfmXFiIPueQMpxmNckj+dLIRlQbqUKT/GuKmjfbvIZoyejJ1FNcnLHz1ODgGRete9iLKozxZS1sjEuyTK5ABO7PAxXd/B0CYasmQWLI4A4x1FcTeEiV920HOcr3967f4IsDrurxYwBbqy/XJzXBV1R209Ueo/6vA2jp3GakC713bcADpirZtoymWB3euKasBVeAGA4NYJWRs9CiYck46g1E0ajkKQT0rSEJEpI4BBHB5PrxUMluAxPXJHXvVJMaKaQjp39SKc9ttA3YznnvVsIVPAySPypfJyuen071S8xJmeIiTx0XkihoMDOPmY8sR+VXXhJHoDxxSrD64z6+9TbsJ+RnPADleVyce4qNocHAHBFaBhY5A6Hn8ajZcK3THYYo2BNIoxRbJV243fwhhXgviWH7NrN2gOdszYPtX0IqMW+9u9q8K8fWot/FepKPuCbCn2relrcU5aWRiWdv58UmT9Aamm0uYxoCMjG4YplgCS4IzjkDOM1pvGwQHZJgD+FuKp32ORzszF+ztCwONyj0qqwIYknAPat3mQrklVHUFKx7ggXLLn7potfVmkal2WlAOlKVU7w+OmRim2iebJLGQQrA5Bq3puTpBwFAM2MM2Bk1atI1+0/LEzEgjCkHH41KSlccp2ZvfDNvL+IKRbVVZLBicH0xjn8a9yvARdRQgFQyCQHPYda8b+GluH+I1jGkbAyW0ytIQNqgKTj9K9luYWv9TtPLYllUx/MoAHHrXhYy3Pqbqelja8NTPFMTGQRKBuXH3h6E+lei/Ce6ig+IWmSGZopp53sldePLLISMflivOdNifTrqJ2by+NirtBHJx3rtfhrbfaviTBA7lbaDU0SKRPvDCfeHqc/wAq8F2vaIoyd+U+ltPaQ6y1tcopECSBccbiQRkVm3jGz1fRp1bmPUoYpcHAAY4GfbJB7VraeGmle4LGRmYtu/GsjXws0epQb1jdb61mVvphgPxOBXu0NEjq6Hwp+0Dp76f+058Q3VI44TfRM0snUF1zx79cVxni3Wm07XYk01nWCIfZ5JC+S49T6812X7ZQdf2mPGEqgxCQWRKnjnyQP/1GvCb25ls9Rj2sAm3lcda9+rBTjFvsc0ldnouu6/Hr9jaaGGCAK0hVsgCUc8Y6ZIA+vWuZ8N+H03XVxqT+UkIMiA9N2eB/hT7HU7YRX88cQEylcHptXvx61HZaybiO+3sscUmFXd3OQR+orzvZOmmobGUbxPTvCtha26QXMlosRCFyY+mcZAJHOa2db0uWx0vSWngVLiciSQkjlGPy4Pr6iub8LXF3b6fD5yqHmyojPG0Hqyjuc1cuDJc/Z4HLPKP3i8kcg8kZrwqvNzO5hPmZ1kiW9uAtwhWRgEDHkA1DeawiCBJcL526IKGACEYxuHvVLVpDcWKQLI0QIwxX+L6+3FYs6f2hAY0Be4C+ZEw+6dvXr7VlCipR95kr+U39X1IRixLSebdOhJUjGVBIyD3xjpWJYQSbb+bzo444gZ1DjOW7ikkhN5FayMG+WXarKNu0kc5B6Cp5tj21xC4EcUjg4ZepB6etYxpq9iXG2jKd6xv7GCUtlC+GjIwR6/8A662bKNrXSnVMPOqEwqw4J9D+HesS4uGmLx4MUoYqzKBtX04/pWt9qOq2kNt5pgYbXaSNMMrA9j0o5ZJq2xnaz0MfXdOkWO1ZIjMpJLhe2Oue+OetWt0CQRXFlA4ThdzsfvY5Kg9BWprsIexvGZ3DhRJuHUDNZa3Kwb4z80Ecak4HUMeea1kzRvXY39J1NoDp9vDmDBeaaUHO5vQD9K5/xUY55rwxOtja3jhpcjJHsMfyq5dObTV4pFIFrEMBgeH44z35rI8QaGU8PxPtdj5zzxStkD72dpHp6Gilbmsy4LXVmlFLeT/Z0Mr+TGgkikzjeB/A1SWOr3d5dSG3cW00keGnU7Xgweo6c1W8MxXOsfZ4f+Xc4PAyAT3qNbgafbXySBPNeVYPKTgcN78+laTsnbqaX1sia9ChdhuJCmR878seeSfc1HeXnlXLW8ZE4UZC5z9MmoNbm+06otraAbwFDE/dA7/1qfSbKF7sRmZI8ZO+Q4Uke9ZrSPM9TKSaK1hc7L1Y51kEOAzogypX/PvWfq91ONsPHzS7lkXjK9uvQVdspRfavdoY5nt8EHyhjeDjGD6VQ8SzGK4Mf2SSIbBGAzbunf2reEm2EXJqz0LlrqUsl6rGTbtwkW1dpYA9z3781qXFg9xBc3AQmLf+8ZOpz2Nc1pttcXIjlVGEULeWC7YIbHQ12MUWdC+ztuEjDeuRjnPr+dZubhISbi9TFMlvp9vMsSl5lH+vJ+Zh2BPoKYkEs1rFdgqZol8wuozj29zVK5nD272xAt53bbuflATwDmt7w4q2NuI1aOeOOJo5SRgDPG4eppSslzIaWl0Wb2XfaRtKArSR5YKeDnvgdK0tKuJ7GCB7ZALn7KUeGLI3A8HP86wIGjtr4QoEaJUA3KT8wB681qSXz6EgvbaXfIsqgAHOVPf2GK42m7WQ2rJM6TU7WzbR7Rix/dybhs+8TgZBGenFczdXyTQ+YkZZWXcO2fSrttrMF9OkDbIlnfAckBVz1qlqZD+TBZrHKfN8rcrbeemcntWjtHTqF+dhbrLNJC6b1dR5iEHHNSXOuzSzGN/kcEHdgYzngUvni109ZLVgk9tGWkJ/iGecep9qisYVuruy1CViPMJjY9V28HoOpptRlH3kbR0R0eq60E0ZJTEstxJg7j8m1h/CRXOwG6uNPvL+4AMmAVhGOoPT2FdBdLaX0E6s6yI7FtjjZtYDK8++a5MXs1lP/Z8b4kmhLSI68Kc8nPaqo2tymb95i6Tr1rLabpw6TmUlAeEK4OQR6571sQSXVpaRlUULN85YrjGc4IbsPauG05TqGoCyaM7IWJBA3Dpnp612i6pdQ2MCTL8wt/LdYW4QE8Z7e9VVppO1yuVJtHTeF9Xtk0PT5n23SQ5V4AuXCnOCc8HHrmvPrqd5Lu5CRbszZc4wIQegJ6ZNa2g3/wDZdnLDsjkkuRt80ZBTBzkY78d6jvfImhvXlmZIY1EkmP4iWAH481xwapSfMjnbUVZFQWFw1lHfIn2eTcyjLDa6jt/WrkWrfZreaYKrtEg2Jnn3PuafqWpvcWrWEaqLCArLASBuzjnmuW0XURqGr3FnMXbbjDkcAnoK1UHNOTJXvIn8cSXF5d2N1bOIoY0HyKDhW7/nWBq0z2ujOxIR5JgyoBjHPJFdjp9s11BcxzkjZI0eCuVI7HNcr8TLUaff2FtFmRGtwXKk7fwzXVQlGUlA1hZuxn6PrX765lO1XaLytn8PJyeK6rQddabWPDpc4WG581iWwDxgAnr+WPrXHeG9Bn1BgIyVflsbecD1/KtfWba40axivthWa3kBR4T98EcHPsa9CdKFR8tzWUU2dz4at47jRdQssiV3keWGQLkKS3PHp/hU+p6aumhpILlrqYIhllAKDyzwCv8Ae/SuU8FajI/hHUJIWxKrCJGI6SHJPWu0tIL3UtEtJ5NiNHEIrjPCs3UY9/b2ryfeoTakzNOzI/COtS2Wq7Ly0hutHA8sQSKDuY8DP+c+lesSX9vqtlbTxaVDaBZWiZPvFlAGPmPOPb2rxJdwv1gaTDx7pI2JwV4/pW8mvXI0LTkbc1xHOQwjznGeo71FbSV4sbaUro0fEniKTQ/BvhtrdRJqEV3NAbs4B2hsgjHI4OASBV2HVp4r2z1d90soVWETMGzgdzWHqtzENIa0SMXNy1wmN/8AyzU9eemfx44qyITc21uoRrWGNsIuc5IGME+lcs03FIrlbdyrq+uLZ3azm4e3jvp8SBVEgBY4ztPYZ7VW8VaPFo8NnYLdpJLHM5mkKFEl9GUe+O9b1j4N1eaw+2WVpDc29sDJI88gGTzjb6+mPxrk9YvYpNSjv7qFpZWOFhIJXcPvDI+nauujC+jZpGOupJeajsjitoYNlzsAEkmCPdgKfYalHpt7FHOi3RCn96DjPGDiodaneC1ae3i81JVwuV3Mn+yRVbwnHc6ndJZSxRwzxxvKrgZJIGQMjv7fyrWrRVrrYzmknc6VruC5tWlgsZYrePAaaaTzdhJ4BIxj6niuz8GWEGtafNa3bJZ30f7y2ukfKn0ViPx+lcNomoXFnHexqGhuZ08qaBzhZEyeCOnp+lbWk6zbWWmC40yKOASZW8s3UnBBGT174zXn+yckuUXw6ljULjULDUbOxv7cPcSSsu/YByB8rAgDHfP1p9prOla7DfaY1ovmQrvG9s7H/vLnuelY+rfEqPWPLmzHKFbylOTuiPTBrjtK1IWGra3O5ZDCJLdmzjBPQ/X6+9Dw6vzJWZndXudV4p095NJBSwaGFUDC4jbOTnk46V5ppfiJ38T+VJdTTQhQphYAIef516n8F/G2kaloQk1k3T/aJJbeCIKDvYZHzDoB71z3j3wBaaJrWn3dkq2pmcymEoVkwDzx/nrXoYaScZQaszRSUtNjR16y/tbQZQ+6UxOGLdXAwckewri4VhlgzDeLJPJIFUscFVHXj8sGvU4LK2sNO0/XJtSit7C8LQspUMynG0/KfUnj8K8M8SW6+G9Uunab7VOz4iUjbhSeOKWFftbo0UbLU6bV9MjS4vLUKBFAsSJM6437hk/4Vb0q5Oi2dzBHtJuF8uTzeeKJdWgeeLEnmGONAVbnzDjkgeg6VW8TNHcXAS1ZozMdyNIAoI7/AIf4UpQ57pvYnmTLz6VcSLHaquVYA+aDkbe9I0cUVrcW0UiYQb1YdSAfQ/zrb8PtBHaC0cM6hSVuF5BP9w/0NR3VrGk8kJjCyMvzKw52muHnlzcr2Mm2cncXhtW3KwaViEG88DPAqSz03zfEa2vmssUdv99RkGTvxVXUIEXzFUfccAA87ver+mb10/fbSPC8LESSxAudp6giu2o3BJ9zN2TJr2drXS3jFwz3ltJiRv8AZ7EVg293JfXkTxAHLEjIz26026afzZjJvkaUlCGHUe461sXNklpLZoudphBQjA/XvW1KMY79TWKJLZtNvL+7h2Ty3TKN0iEeWTUcM9zvvoJ1SYRkASMfurnoB3PNZsEBtr2Y+e0CRnqONx+vpWzLHNqWqwDydqzxb0weuO9VJNbbDk3F2Za0FGuprWwtkLSO3lRbj6nnk/jz7V1OqeF4dLu0eF/M+yW0v2kk4ZnHYeorP0SyOja1o96ziQ203mMME4OCK3tQui+nXk8Jw0wbf65OQeK5IzjztGaaV9TH029BvNHjRghmQHDEDbn3pdfvzaPqO1Sks8ghVlGTtBz/ADrBs9Nt0isBJfNJDbKGZed+R0GfStDVNTtru9Ia2X7OR5qzbsspJHykfyNYVIq+xPJ1Z0Xh5p7W/guLplaRU/d+YgIBIOTjpnHANdNol9pelzzLcSSqbiNvLKgkLnuAOozXKMivLEzSSbOGyp56cA0a7JGZbeXzCXRCPK6g57j/AAriim2+YuKUdxfFF46X8c9vPsfyysjJwsn1Hb/9dchpnik2t5zCjM7gqrPgpjtW9dXLzWeSCZVYbV71h+I7GFRa38SLG5/1oCdP/wBddsZLk5SpqM1ojr9S1m61wSZlW2gCbiIeeR3BrO8SeHrDRfDdpqUGoXEsl4uW85AApz6+vNZFlrEMFvOsqyBgB5Y7Mf8ACuhijTxLomoW5ZWWwQlkbqmQCSB37HFZ0pShL3loZw0+M5U2s9hFFeTXUMJtx5oikciSQY/hHetbR/s+o3UN8twy2rqSEB+cN6Ed6zfFWqXOpT2krSJdR21sIUuEQIkiY+VgR+XNZ3gKO4u7G483Cj7QGQs2QFHXj1Ne7NRdLe1zeUkktD0xoLfxPorQXYiF1AuSsa9s8fjivOtV8MzT3/2VYpE+UyKycllHVlHp616HBeWVrDHMbbfJGS8kwGWHPGF/TFcxrmvjVWg1TS1ubO53ldjRbWU5PIHNctJThonoXGT2JtG8JaYNJh2XN3LN5n7wP8uzgHIAPStxZWj0K0gigMiaYzH7RGO7knaw/EkVzmnahexalEs6mS6lzvaRdoYY6EdKsaXcXU2uTxkrGt0wXY4IXI4yBWUudN3MZTaduh0dot0rBYoGupflkZVPAXrk+wrUfUdXS8+2SJa/ZrhcKSS7seQMZ6CsYT/Y1k80MZFzna3QdKneeCxs0uFDurHcqqS2D9O1c0JWdmZK6Zs6Bqclml3pkrs1rMu8xyjKhs+vbvWvq5s/FemW+m6bE+gXNuNqyxuAkrH17D8f0rlJNUV1yAFcj73etywuLS8hWOUvG23l0XPP0rnqyUZ+6y41HF3MGw8SXXgW1msbWAy3pZll3naVPck+p9fSoNG8X+I/iT4+0lLq9srTULCFzCQrFWQYG1m4+bHAOOKoeP4bzSrWSXAmlb5Tn720nofes5dPbwxq9pDpl7cQzXkSs99IqloAQCR6HGa2jLkV77nSpSkrn0zpPxLTR9I1jRtQkWItFuAcZAcdCP1/I1yOh6hD4oS5vI4kubq2Qq8+zaAM8r7np6+teVahZ6zqFpMba8lv5ioQ3bxkhl9QCOO9en+FvjcNG8Nw6HPapbzRAefcSwbXbAxw2OgrRRUI3gw+sXfLbQ6X4T/EK1s7y68MajZxzaeA0kazjHzHkg59/wBK88+JnjHS73V9Sa3iaecACCKzhI2EDlGUDkcZBFcz4v8AH9tp8zrptjFeXMpDiZGO5fcHNcvYeMvsTjW4L94byAkRiNR175z1+telTXuXj1MZz5W1F6M9JZCmGBwQcbe4qnKJVxt5UE7h3FWXuEHJcHPHWommjlQ/MWIGMGvcfZH16dnqeK/GGN/+Ejsp5R96I7MjsuMfzqz4KZzNG2RjOeeOTVn41RL5em3C5LRSFWb+8CAAPYVmeDLgGRcNlc8gjitcO04tHlzdqh7CimWMZPPemXETMAN7cdCeoqazVzbqyEOmAd39KZJNgfvBz6ipqSa0PSiouNzg/Fujto0y69ZymK8hILqP+Wi+/vXVN4tR9FguxMPMZAXQnBWsbxRqSXyrYLggvvcgcgY4/wD1VHo3h2DUnLXY/wBHx025z6VdKb5bNnDJe0k1FGTdzXfi26MUBOwklmPC10+ieFbLRlLvDFLL1LsM81sWmnwWNqsduBtXo+MNUDOcEBQOelHtWnZG9PDwtYm/tEQORHCu3ORtUfy6VA2riNxtQndz/s0kMZz8wAUn16VTvtkZBHHNW69RLczlhaN9id9YZZCSAFHLEeleyfBqNLoXb7dwjQOPx6/oa8I/1y7tpK9wK94+DsLNZ3bKWTEAyFH3uRitqcVKLkRUjGEfdOs1W5DyywlDsPKuPSqDfLbt5YG4cYBrR1AqGkAHzEfl/wDXrOVT9mOQd2cfT05r53FyXPYzo7CxXJaIbyenNebfGPRU1vw9M0QYXdm32qFwcEMnJA+oBH0rvLl2FzEvQZ5A71zXixi2k3jkYKxsMHnOeMVxQdpxkjapblbD4PXkGveCTdrh0ZoyQ3OxiD/9et7VbZJHjUcHPbv/APWrhP2dJlHh/wAS6QhO+0uIpef7mAAP/Hj+VehX8pTCdDg8+lduMd53MlqkyrDp4ZcsPxFTxWW0vHyMepNNhnMSszZaM4yq1HbX/myzsSfk/E/Q1wybvY3Whp24CoUHLjv2qS2Qxl+CS3XHaqdnPu3AdzwwrSilVUGRz70SVkMrXSr1GPp6Gs+SINw2MenrWnMu2NjuBzk4rOJ5x3FYxYbGJrVqiQOAoAZfuqOhrwfxFoiweLPtID/NJAgHYZZc19B6rhrdiRzivFvFNs6eLrFXztZon2qM5AkH8q9rK3y4g4cR6n1dqwCfY1PCrFGAP7oA4r89vjX8H/E+v/Gnxxf6Zpkt3aNdh1mX7pAQZ5/Cv0D1vMcnls25kVV6+gArwvxXbef4o1ORZC2+UEgH0HFdmJv7ZSiFCkqkkmfC9/4K1m2lCyaRfKfugi2YjPfkDH41TPh+/g/1mn3yDH8VrIP6V9wzzzQ2jh2cpzlBkjH0rnL/AMbPayJbNHLcMYwybcF8Y4wfb0qXiWnax01cPGn1PjR4GikbcyRgdVkbb+HNSjeBuSVc9QY36/iK+ydCtrrU9Rha/wBHsY7QDGJYV3uD3PHJ962Ln4XeFJ0YnQ7IOxzvWIZHr+NdTq2jdoiOH5up8VaWJFilLeaA3QZyp/Cr+iyyW8U0OAYi24gjOD7V9AfFf4e6Ho/heW+sdHt7W5tXR3kVf9bHu+YY57AjpXGfELQdC0jTtEl0WyjtPt4EuxSW3DOD/LtWcaqnpYTwtnuedR28MtyBISqZwQozXYeGryLRvD95eKUkuJJvIWJs5VMH51H8/wBKt+O/AkfhDQ7HUtzObqRUKqPlXIGKqadb27WxMbqDAnmPGx+9z1FXzqSaiZTpSg7MgmuJL6FBJjeB1zyai0nV/sFxJGx++uGB5U+lOvbK4s4Y7yYqI7k4UBuR6ZHapfDnhk69/acq3SWhtYvNLS9D7fWopxSTZzqi7uyLd3q7g28XlorM+4lW+Vh2/CtrRPGEPhnVI559NTVYgu1oJcqGJPr2Fcj4d0K98RatBb+XMsLNxMUIQ+nPTFb/AIv0+98Ixol3LBI0xKxiL5mAHr+VOVo2fUl0aiV7EXxJ8YQ+OteS/sdPGmMkZhaBJPMAAPAzgfy7nrVfwfNDpE7/AGmLcHGCWGSuR1xWPZzfZlD+WQ/DbhxzXQ2ek6v4lkmv7awkuxwGaPAUccVpTSi7WCSqL4TqLq7t9P1r7PGIYke2Gy4xwzEZ5x37e1R+I7QTaXZQxWxlu7jBNyvIUg8gH9Kpa/DrV5pVhbT6BPayW27Nwo3GYdgQOw7fjmsq3vdcsoTDELy3if5WV4WA7E9uBwOa3UYvqYuNRXvFlDXNDudA1WSyuzH58YBJibcvIyOfWqQK85A6d/WtCO7AYtc2ksvXmSNhz69KozsjtldsYJxg5H863TV9zkdOW9gL7gCcHjsc1CXJyRjBpwwD5YZSwHQdcU6KMNnKsFBwcir9CeWXVCIwIBzjPelbGTyCT1x2qeWCJfuOzH3AGKps2CAM59cdKEr6ENco9iq9ixI6g4xToH2Tq4wgX9KZsLHljgjt2prr8pAJBNTJKxcG1I9Bltjr3gq7wQZbQCbPG446j171wO7eoIBxXc+A9VQK0LgMJI2jIb3GK5nxBpL6JqctsVO1m8xOP4Tz/WueMXGVn1OqtDmXMiHTIwbpAMHnO0V69axmx8GanMw+Y2zgOMDB7DFebeGNOku79NqkqDywr03xdLFpvw/v4mJDTxbFyOv/ANajENRil1HS0gzxnTZM+Q/3H4YdsGvu79ntgv7LUIxhvs98cE9fkbP+FfBlkFSNU3NwuM+nHWvvX9nts/swI7AEiG/C4HAzG1ehVjfAM56Xxs/NjQI5BYDdGVAdvmfjI3HGK9D8B3xh1IIpaMqVctj37e/FYHh+/uRpdumI2VS/3kB/iNdT4au459QWKW3jifs68f8A1q+fw7TjY+jWGnGmpmX8SoGh+IuvyOSftFyZ8Hn7wyOfy/Kuf+9gHjtnFd78V7O3n8YyTLKY5bi0gLA/dZggGc8+nr+XSuHMLW58tycmog7aMxlTlbmYKoQ9OT6d6kTJOMbfamLgseoOe9SZII4yPUVb0M9kSAHvgAcdM8VBf3a2sQxyWOADVhASS2eOo4rLv1aW/RPuhVzVwjdq4N6E2nItySLiPzQT/F0FWptCtz/x7sUIA4HFTWWnMpVgfl+ta1rYK0pGBuXkDHeuttJ6CUWyhp8t1pk0KXCs8EmAJD2+v+NfQXhciWCzAY7tigE9xivLrbTftVoI3UD5cKzCvUvCkZgS2XPCxhcHnOO49q6qFmmTiKbhFM9N0sFVQDGO5rzH9o4jPhVGyqrMzfL1PTB/MmvTdKOQpLZOO1eWftFuRceFyUMgKSowHPV1I/r27Vw5hpFI5qMrSCLShJexTI5juRGq5GDxjpXnPjLTBDqBkD75cnJ3Z2n6V2PiXUbmwvII0l2E7QSrcMNo5rlLye2j1G4QW4nmYEl25BBHSuChQlJc6YYivZ7Gl8PnmIQzgACXAGePavaoFK2Eo+8duCD2rxbwF5wKwzxqoiddpDZzn1r26BMadI/3iFBJB6eleoou2ooy5krnKaPpiaokoJQBSwYt65NLb+HE0syJCclnLknuf8KXS9MkvYrgwzbJIwT+747/AP16bpsd1HA6l3ZvMYsz5ye3ftXBVbUjupJ8pdjRosj1qRRtG7v049KjkkbG3Bz04qe3fcQuCp9a4JSvKx0xSO8+EqqPiToe44X94cjtlT+te8arHizmViVYA14X8IYjL8RdExgrl8/gpJr3XXc/YZ355UmvXqf7tocsvjObTDAdRnnrU4UAZzkVDH04AI9DUq/jXy7vsd620EK5z2PQEV5Xql2fhf8AFOfXDGV8N6/sgvccpFOBhCR0weevqa9Yb5k4GSKxfEHh608R6XdadexiS2uUKNkZ2nsw9xWS9yV0Pl7HDa74R1LwHq02v+C0WezuD5l7ogz5UinnenYGt3w14z0P4jWE1rbyBbp0aG50ycYmjJGGG09Rz1FZPgnxNceENRHgnxRMontx/wASnUifkuYuyE+oGMfl6VoeMPhRofim7+1tHNpGrKPl1LTj5cyntn1/GuuTVlfVEW1K+k6reeGNRt/C2uErNAQdPuJOBc2/ZM8ZK9Pp9K0NVf8As3VbK4u0efTn3pcLtyEc42E+g4NeZeLoPG3hbSls/EFmnjvw5C26O/tP3d/bN/eA65/E1f8AA/xNvdUhWLw/q+n+JkVP3mm6uRbXy/7GWHzHjikoKavF3Jb1szrvEkraPqdr4u0hTepGohv4Ldj/AKTBkcj/AGlwMcZ9K8nuvFOoeIviR4ni0CBrm3vbsXIdiQkUQjUKX/2uvFd9B8VdF8P6ndXE1pPpqXVrIstjcRsVS6A+QqRkdRgn3zWb8FfCy6P8PJtXnj2X+r3ElxMSOW54HsPb1q6UZUrza0BWkd9+z/o66foPiSNDuf7cvmyEfeYjJH0zXn37cJW28CeFI5tiq2ouAzdAQuR/PFekfBWfyrHxRz8n9oKeeudoz/OuF/bX0C18WfD7wxazSvbEarlXXnquM/TOK9PEv2tGLOXX2lkfBHiPxO97qe23IW3Ubdq9G9TXqfwg8VBYTo15IX0yeM28kTfMBGwwcD2zXNxfAjUree//ALRm+zWtsQDcWke8yKTwyg/yqTStBm8I6rBumNzaT8xTmPZkg8gjsa9CkoxhyM1rUasXzSicL438JTeC/Fup6HIB5Vu2YHQ5V4j905rlLkiIkjnPUV73+0RYpqHhrwh4nj/1iBtIvH2Acks8WT9Mivn+QM4P8WD270qd1ocT1ehIrZBPJ4p4yUyADxjk1VMT5AwQB/DW/wCGdBm1CcvIT5KfeJ4rdR6sNjS8O6PM9q9wyNsyAOM4ok12bSdSU7QwA+YOM11NtqlvYukAwluOGOe/+NYHibQYb7V5b6K/jZHA3Ky4OPQAVhKWvkN6o6TTfHF62lxSxXIfY522zoCgyOTjpn8K1Z9Z/tO/tZtTkZYThcQpyo74HrXmlxdizRI7cjC4JIra0/Vrm6SExOwKH7oAOPzqJLsdNC19T2bSo9DhvIptPt3EZX93LPGyPkeoPNQ/Ei/tLnT/ALVcgJNBGWjKABt3tWLpuq388Nu1zdl4oxtJlwGA7DPFc98XbuSfSdJlU5jyyHb69j+X8689w552ue1OSjTukePPdSM5kbAZjkjtn2o3BzwME9TUtzasOvUVCqhAvJwB1r10rKx883d3YrfKwGOnTFaGnW3ngtkADsaoIxHUdKkWR1UBWOD2BxTsxwkoO8lc3dGlgh1Bo5ADvXaM9j6162moWep+HNNtLeAxz23Esp53D0rw2PLlSThgOGFdv4Vu9hj+0lkUkfP6jPWonTco6ndRxEefY9n0y7MunCMk7cAbc4xXHfFbSW1Lwo5hBfy5Rx/dXH+OKbHrgNzHaWrFnc8t6V7J8NvAE/xAnh0WJN8TjFzIR91eM59/rWWFw06lVOJ3VJxdN32Oy+F3iG4+Iv7O2h6g2Li5t7b+z7lpBlt8YPzD2xxz+tcpoGrap4QnWXSrkrbNy1lM26Nh32+le+eF/g1p/wAI7a60/R5Xk0a6YNLbkZCnHzFe/PPfucV4b4wMHhzxfqGj3bGE5820lcALNETxg+vavonKMKnL3OLAyp1G6U1oeoeFviJp/iELBKpsr1QN0UvQ+4PeusYEfTtXzlDJHJLslxkH5SDgj8a7jwz4n1bTQIg76hb8Yiblx9D3olRT1iaYvLeS8qbPVACcD1pRB34IPNV9K1RL9D+7e3mH3oZeGWr0m4DbkE44IrkkuV2Pn3G2kiEogDcYPTmo9xh+6C6qCxAHYDJ/QGpBbs3DU+S28uOTBbLKVwcdCCD/ADrObsEVc8j+LIW/+AXjbWXkDNewLFC+PuDcMAfXjNfH2n2Mk9nYTC2nMcio2NhO3pkjFfX/AMZbhNN+CPjnwtchIru2jF1aKMbZo96nKH2Hb614T8Ktb0+PQbO1NyiXMUKhkfvx2NebUqOmnKKuaKmqjszptF0eHQtNhMQUyypmRx1HoM1nXusQ3gkETgsrEMM9CKh8X+NtK0O6NpNM6PIAQwXKDPuK4a51O30+8FzYzGWJxgyFvv5714qjOu+aSOqc1QSSKvii88y6Zg4eNlK4xnmuLs5C2qeYGJYP0xjI+lbmp3al5mj2/eyQePrXNW0zSXLv8ynfnryMV7NGHIjz5JzldmlpciJfyZTzQH+454b2PeutTWNO8orP4NkYjjeC4B9eOfeuM0qQ/wBqh0kEZbGHyODmvTLdvFkkaeVr1gcAbR9rAwO3JPHbj/CvSjy21R5eMcoWszFbVNCiVd/h28tpP4tk7lGHOcAg4P41E+oeG1ULJbalbKfunzQTjPpgZrqk1bx3YqFjubW6Q5AWNkuAfUkflyf6VEbjxnPM7SaPBcSE5KtBEW4H6fSqVux5iq1H1/E5V7nw4zErqGo2a91mhVjn07D8vamsbNf+PO7N5u5JMewqO4PJ5rqdvirJeXwckzgEHEKkH06d/wD69YWo/aTdAXHh1NDkCk7lUqJfXIyRn3HqaUoJo6KNablZmTfxh0HUgHIJqnpSeZctErANuxhuPpzWjdhsJjByclcf1rHtWRrqVWJYbsycZ4zzj8BWUF71rnrN2jojtYvBOpzQh4beNwRkbZ03H8M1G3gvxAqEjR7yQdQUQHI9evsaqJb+FnOV1PUbR+uEcSbT+Y96vQ2eky5+yeLryB+0k0R9OeATWrgeV9amnsZ0ugarZn99p13Af9uI9fwzXVfBmKa1+KejPPC8eIrkEspGMpgH88fnVC3g1GIstp4+iiXP8YkGfyHT/Cuv+Gf9sxeM9NkvtatNXthHPEiB8nJQDIB5Hb0/SolpBnVhsS5VFc9ktWIyGHA6CtCD5sHqKoWq44YYIH61diLblBz9O9fMPVn126set/CwOfAUIz929nyMdcnI5/OurCkjFct8JT5nw5hcd76fGe4yCK6ncVyc+1clZ+8XHTcgvHS2tp3dtqiN+T2O04rwOC/kmTa6EN1IH1/KvftRt0lj2sodcYKsP6Vg3PhWzu8AwqoPLKFwtc9kd2HrQp6yPkr9qbxTqPgHwr4dghRon8Q+ayzZxhIyob/0IV8m2l7La6lHNFIySqd4kDfMD65r7P8A+CgeoW2i3nwtWewivtPaG7iMUvHOEzgjp2r5Ln8LW9/HLe6Az3VuhLvZn/XRL347gV9BlsUouSR4+OxLqT5ZbF2/t08b2jy2wEevW6l2jUYFyv8AeH+0O9fW37AGvnWPA3xBectJdJd2cUzO2csqlQRnpwv6V8Pi/uNN1CC5tZXjuIZBJGyHBBH+eRX2j+xB4is9Vm+JD2ttFbHUI7S6kjiGEWdAVcY7E7ifqTXRmVp4WR5lCLhU02Ppe6mKjIbGOc+lc3r2rRWNs888oSFACxPH607UNZ8tW5HHXmvlD44fHBfGPjXQPBui3IXTxqMS6jcRtgyHONgPTAz09ua/OKGGniqipRPYnLlV2zx/45/FS6+JPjbUdxZNL06dre1ts/KNp+8R3NcRpFyjalYeawRUuop1Zum5WBx7cZ5pfGMPkeN/EkC4KpqE6ggdg5Arqfg54G03xlqV/qGvTrb+HtLX9+d2HZ8AgD8x+ftX6dl9GngIKKWx5lWpzK7PqO6s/KnLRgBZAsqA+jAEfzqvKxwCQTzWTdeJlmSzaCWQafPaq1mGIOYgdqupP3umM9OKnk8SSBLI21qsrnImEjfL7dK9eefUacuSx5EpLYztTLTSEOzRnqrE46Vzd1LNFDLEt0fPRln5OflB5Arc8QTRSWj3cqLDOX2AhiRt9P5VzSw/2mnkxqXuFfMbgEjb34r5rHZxLEy5Y6IzsmtDY1W6j1WErONsbjIGcbTgdP0ribfw/O0g2pGQX2ornG/nqK1/FVrPYwmOWVg4KopA4Gf4TjvWpqdnFYR+GrV2w0NvL50jE/NKSfLGfoa8D2jvvuXST2bHJpepaxpwMtqkLITskLYLEdsfhWFCZLpoLK8AE0chL9BkduPwp93PfWbmA3DwspJYFs7Se1KL42UglcxX+75WMqDDL6dqcIuVy3GKbY3X/ENzZXUltGhWNcK20g4HYZp9rHFO9vtLMJF3OdvIJ61BFbwarc+YgyxJ+UjGO1R2WoRafdSmbJOfLWNDjA9a0t7NWRjez0Me+0SbY94JVigDYQEZLLnj61HorTXV3P5zyEoMxMw2keoIrR8TySao6x2+VtkxgccnjJqzp8f22ySZowk8YKyjPXsCK7k1GjzN3Z183LG9h000G6J3hVCvVd2FZvX8akgtUuYJ4riMSGWTzFc8YPYDtis8zo8siruDR/KwI71rWTrcQ7MMX55NcL5rc1zB1OVlLWNPmk0mQpHgxLhlB4I9apaP9ovIls1jiEz/ADQ3D8g8cLn+tbur3Jh08wRjfvHzIcAHtgmlttOFzowtI2Cz2/7yNVGCR7flXZRr8sbSRUKjktUVUSS1sFvJYGS4ilBdQD93PzY+tTjXY3vHuYof3BJKQynkg/wsf61Fqc4vIna3Z0d5I/NO7hHXv6gnris27UrMY5LhUmYZdyOn4VM0qjtA6FUajZmtqt9BM0LaZbOt3IDm3lIb8QTxisG40/W41ha40SJMMXaeynA2Z7FemfYepp1zplza2QmkvBcRjDKycFa6fQfF9smlmKVVFzFzlxgMO3PrU1XUoaUlzMwlW6WPNNZghaY3EcbWd03+stmGA3T5l/qKfodg+rx3HkttliUSeV0JXpn867m01X/hOL6SzFhZIke5nZm2ze2wfxHpx7+1UfDnhOXQvGUN7ZgXEbK0U1u/BaNuo/CuylWnGNqseVnbCqlEytIjig1OEXBlihG4O0AO8N1Bx3HXitGL/SL1Q96tuMbVkltw4LZ/iHbv/Kl1+FLHVbiJFKlGZVmzjevpiqIhSe3G/JYMBkH9DVSxTteJyzq3epp6Bbs3iw2moNGqRbpYtgxFK5HUDsD6CtzWNDtdXvbJ5bNZ8k+cchNpA4IPQ/SuMv8AxAlnc2wI3SQf8tM4ZTXR6T4st9UQFiI5CefT615mIjiHJVYbDlFyinY02EVvDJGFWOAdVJIBqxpl7a38DLbFVljHK4xkevvVa/8ACmoayUkXUbKC1BykSnezjtkjHPrWPeeFdY0cCe0lieSPkBWxv9eOwrig6MouMqlpGcYxtuR+I9DWQm8t4ws8RBlVRwy55qn4602O98IQNFCTLDMswEbfLjHzfyH5Vt2mtJq8E0Eytb3W0rJC/Bz6+4rWextY/h7qOryjfPaoYnhLDG1uMhepPPPp1rqws6iahUexpCWpzfwz8VGw0C4hIeSeOQm3iABBJGCxz2x/KlvdCvYGa9i+z6pDJIHYxp5ZjGQTkEnp1+nvXnmj6h9jV8MWLDKsOKsy6tc3BKLNIsZHKFic17/sYqXPDRs6JUpOV0eteKfiXp2mTSppha+JAEc0778YUDqfpxXnGv8Aiu78QTRzXJ8xkGxQx+6vsKZofgzU/Eiy+RCyRqu7zHO3P09aua54Mbw7pNreSu832icw+mCAM8fjWcZUaU+W+rOtS5bJs503UrFVUsGJwFHJb2xRJbajZHfNbXFnvP8Ay3jKE8defxrf8HmK38WaW8tu17HHcKPsaZ3zsThYxjJyfbmvof4kaO/xW+J/gD4eWXhxPDM9vML282uZZViAGWYkDHy7uD7V0yfLrbQu+qSPm3TNNvvEPlLbBdrfxM2Qc/5616f4S+FFpZzL/aTi8mADFBwo/Cl/ahtn+Ff7Q/ilNKjS1sTY29za2yIFiCiFQ2FGMc5P1r3m0+FF5qkOgappM6fZr/SoryRblgFVmjVzz1A5ODg9OeSK8TGPE1I3pP3TqgorcytK0G0Hh+9tRbRfZ0t2wpiXC8fSqX7OUPg/VbbVNO8RaI2uarCVW0jsomMxj2ksxKEfd9SeAKZoV7L40ebTdOu1tbdS0dzLuG4Y6jGeelZHwLmm8OfFLS4dO3RyXEr2sjIMcFuGI9M8muDLqVRKamz06dJzg1E+gvCXg2XwXr97fabY6laabcwBFjvJ/tAjGQTtQE8kA844ya9I0/UrfUQxt3LqjbWDqVZT6EGktL2SW7mtLtFt76LJZUPyyD+8h9KtFRkN1b1rom09JHFs9Tj/AIreOY/hr4K1DWC3+kuPs9qo4LSMccV8mfs1eCYvE3xz8Mm7Xei3Et7cH+EyYLKPxI6V6J+2h4kdvFnh7w9GW8q0s/tflrzvkc46evA/+tXWfs3eBj4Ou/Dt1eoE1LULtZHDD5lBHAz9OK6sNaD5u5y1LzOQ/buhZfi/4flK4jOi4jbGcHzWJx718u+M9LF9o73WMzW+GIHXGe36V91/t0+FLbUfhvY+K+YrrRdQWEuWwDA5+YHsecAV8ZosEkctvccxSxspycDpwa7K7cJKSPLmnE4/wR8R9d8NWM93aXXnXNpIrCGYkh0I5H48/pwea6i7+Lvhz4gvt8Q6cNIuWbI2McI3YhxjGa8v8JXc1jB4kkVsXENqPLkxkbvNUZwfYmq6eL753Kv9nZexNumfzxmu6WEo1o32ZnKLk9EbvxJ8If2JGmrWd/8A2lpNyQFlB3NGewJ/qa53w1od3qUtwYIzKgjIIxnmpv8AhMrgQvbmOJbeT78e35WP0qzonie6sLmO401o7O6jPzREZR1PtW1OM6ceW9xe+lZmPd2N7ZS/6ZDKpAA3sCQR2wa1vAkP2nWoYG5PmLndwDXcf8J1oniFTb6qgsbx+rBS0Tn3Pao9C8NHRfElpew/vLXzVf5OSMEcjp+XFYOtJJxnGwlUezKnh3URHqEljdAJa72w5X7pzWkL24iuZYUuI1syD+7bI3DvgCsufQpdJ1PdcRPPEWZ2jRsHk9M1fbTTcRQg2N7EgO5ZFBZTx0JFTyU5Lnuc9RXloXdD1O6ija2so453kbMeZAMAfX69qLnXNe02Z4ZoY4A3G2N+SRWfBai1Y3B822mTpLjAA+nrWpbNYzaTdak1y1w6yKMEEuN3UhfTvXG4xi7ximZNE2n6xq0lxCnmfZ1kcKGzxycD8as/Ei08nUVd08u4g/d+UnK7sctn1Peq2oakskURF6tlFAwMpUbBJg5H/wCqs/V/GNvfXFrFCnnA3CI7Sj724gH+ZrOpCpzJxR1UIdbG/wCG9Vh13Rbq0l4l8hkKDnOR1HtWZ8CI9Q8NeKGv4/MtblkfypSdrLszyD15BIqhrvh+78L6kJrQuLaRxtJ48sns3t710/26PQHW6kIlGAyjODyOlc0oundwe528qpy11TL3xH1vULC+bXFmzayEJJbN056sBXnN1dSao32gMy7juTaMc/Wuhn03VPG1wbmUra2pyUV+gX6etVLGT7J4eurdI1aSzlbPy9MV10UoR7s6opfZII21zTIxE00YYE7Sh+YHvx2qBrPXbiTzyY5JMYLKdpxW1ZW6y2MFyEHnygAyEcnP9K0ILhraX95uVww5Pr6V0cyWy1N401a7OUtoisyjVbWU25Ybkl3Ksgz/AHh2/GvRdK8NeG9W0q0WHTIQTOfNYP5jiPjjBPP/ANbvW/Db3muWYS+iUWpORFgYBIweOmelYV14Fj0OS5v7HWbjRJI13xmDBSU5HykEcfUV5taMq2ktDhqXl5B408I22n6tc21pHFFp8UST2skZBWVWJBXOAMjHI61i6dYtb+H7lGKBUbCM3XcT2qCfVL3TLsDUIjdwRSeY6BfvAjk4q3DrWiS3jfZb7daFd8aPGxZGzggnGBjPWnFSpQutSOW0LgNFGnQxzSKpuJSFIJ7dsmp/iBpa3U9uuFKJboq9gR1P6k1XtLy41HU5bbfFdQryrAkHPYE+nFO1fXRqkpMsRzEAmxUPbjpURnKU+awUrp80jmrbSkktmy4X5SfmyefSsyc/YiiDCvLIEJbpiujhtrm2Z5jaSNFuztx0HtVfVtHfU9SX7Pp8ltld5jl7MBXVJqTugqSU3zQ3C7jS20SJoSkU91MAzA9EB6fia9B8JXmm3ItIb13Ta22J24CE9Tjp2HNecQ4tId32QTXG7B3AttHcgVPLd3V1Hsa3Lq4x0PT0rGVKEldvUm8OX39z1j4laN4ii1Oxj03xKUtF5njsWQ5XqCCBnPqKraBLfXuutpAea6hMCvmYsSpzzjPFed+Dr278PqsRWZoFO4h8kL6mvT7fVLHxLYuyTk3sIDZicDB9vTjtWPtLXU2crfuuyui98Q9SXwzpbhZvs8sCFURCAwOOTj+teUrfz+KvCVjeXSq9wgb5yd28A9SfXvmqvxgS9s7CS6luXmhmcI0khLZHAGCao/DbW7e8ittFbmcArHEwwJDz3FdcEpU1KOo+X3Lo9L+HvxAmubE+HtZf7dpjfNbyMcyW0nOHQ9vz5pnjDw+dsssA3OoKuFHBHTIH9K4yexl07U1lj/ctHKGG3ius1HUpNfs7OCyYJumEd5tfDhe7Afl+tebVi+e9tAoy6MoeCfAdh4rhina9nhngULIVGQcHoQfpXdeMPAsfhuHS5opF8u8iLome4JHT8DWJ4Z0m08Jy+K5oZrj7ZYXcMkMS4MctuwAfeOuepBHfr7XPiB4xS5e21KCVbrTkhEcEABDqzYwM+uc9q6oRV7SZ21NImDewrc2N1FNyfJYqc8g46ivLX0DVZPhkPFSRDY9w0P2LGbgKvVwPTv057Z7ex63p81lHDctBMIJolYsyjapI+4W9awNU1L7Lp8oVcIBjYOFP1rgp1ZYeq1BaM4YtxeqPM9B0QeKLCGQ3EdrJCpZp5G249OOefavePBXjPw5b6PZ23iSzu726RAC+nXaKOON2CRn6A18+x6rJNrcC2W1ZpX2CEHgk1t6ra3NnLIrWos7uNeEJ5Bxyc/hXuSjOvZp2NeVSep9Lr458A2djONNn1cXf3ktbyNBE/qNy8j615f8AEew0vWbEeIvDZXT/ABPZyB0hlHXkEMp6EjGP8mvDvB+o61d641rZW/26d3VTCM5wWALFvTn+VfY1/wDsvWOiSCGfX9RS4uolbhgywsR12t2HuazlTnSl8RTgoa3PL/jNrp+J83hLXJ4/LaVoblsjGyVAQVz+Azg10EnildIX7XcOJLmRASmRkDp+feq2taTZeF7EaXc3KandafcGVWjwsTNtALop5BPesW58PjX9On1KZobqB5VHlBCZICRwCemPSsJ1rtQOaTu9TX1jxLeuRbqWt45EEiSQn5s9st1qz5k+qeG31y9m3WkAMdzOSWeJlH8Q6444PTisea7eG2ihkg3iMBBkckAY60+3mjWxu7OO5nsFvIzHPGEBSZD/AAtng9a8uvSlN2lsZ88L2Zq+F51vktpIbw2+mzuryOrYSVO31rnvGHjizt/F8N/d6W17oFoSrRW8YLsegI6+nPrTZbVrAR2hmMWm8BZEGVTPQEelbVm2raY8d7bS28gXgTwssoI7ccn0rKnaknDl0NVdPmjse2fBTx5pvxy02+8Gvp6aZfWifadLtpznzImXD4B9+uO+emMVUit/+E60bUPDesB7iSCR7OeGV8yRtESqnJ7rkfhxXjfh4z+HvH1j4w024ew1uzkJUqP3ZUjkEehyf/r9K7TRfH+paZ4m1TWj5F3d6jO91cRvHtjZ3zuAH8I59a8zEzp07Km2mNyje54T4nuLv4O/EMxrNI11aYZY2PyzxE9T049/atlPjHq2pJJcWl99ntgR5cJiQuD1IYnJPOefpUf7R17b6/oOkTahp9zb+INOnRLLUYuY5LWRgXhlI7DGVPr0715n4X0+5uLl1NldpCfmFw0DCM+2a+qw/sq+GU6tmzaUeezR774J+Ilx4uS5tPEIhvfLQeU7RY3DupP/ANfvWF8QdGbQdT03UNAtZEgQbp0kIMQBPGD2zjp7ZrF8Ka9qPhiWaGwaM2tzJ5tzFLGHBwMHGenA7V6xHaHxN4dS/mint9GulXGpxxEwkE42humcjGOox2xXmTl7CaVKOj+4xleMrNGSmrQ694fklhJkglTbNbEjCP649a4XwxYzavrkjWkCF7U7ZklI79Bn+VdTqM+m6JdaSfDFoxsJ5VtrhChXcCeXYHrzVnT7LTvCmr6mkcnlP5qieZsoJGPTGeCPStq2LlCNrXZEm4v3TyvxJ/xLdZezuDFFcBwJog24xjnA+tWo5LWy0LMyAK8v+sX7yDHUe3tXpnjzw7beL7HQtPUWNiiX6zXc8VsPOmiBBAeTjcOvU1x3xC8JNZatexabA8+ggBYJV5+px/npWlCvCta7sy1FVGrvU87v/Ez6dqZOnypK2woZCMhwR0I/OmeHpbe6jafUpBHkEt3YgHgVBP4cOllgRye5qitkllfQ3mQ4XIaM/wBa+glDmjoaOEdjqdLuLSTUzvtXtrYkBGZcb17ke/8AhXS6dPZzw3sJ820dkMCkvkOByAfTtXC6rrVzrVw0MbKPKwUhXoB3Ix9OTXQ6DcQHSbnz90N2HAjzja47nPpXj1abUlbcGtkc1rMkrn7FGTEjfLMzdGI9+1dPbX3/AAkdhaW7O6XFkMohf72O4rlfFBdjHbRgq0rfOWA65/lzWpG8Nre2sNtKP3aJG8g4y3+eK1q004Lm3NJpc2p1uktKPLeMsJrcl0OOVI74pNY1u51ueOe/aIyopBkRBHuyecgcVafUr3Rbx4NQAmdVEZ3/AHgO3P0rO8UT6bq4WK2dre4K7lZecMOqN/SvOg3GdnH5mkJOEttDT+H2rQXOvX1mhDSRIsr49xgfyr0xO3GR3yK8L+AFpc6x8VfEEEAA/wCJczIXfoUOQD7kdK9yhHyYbO4cYruk0pWTPThK6LKkryBxXW/COYw/FjwfMev2zyjj/aGK5GOMkAZ59zXQ+A5RB8QPBrbsEaxbgnOMfNzWieqsOXw2Przxanl3cP8AtRsdv/Aq8w8bRE6fIejAgge4IIr1fxgMXsRyeA6sCe27I/kK838UoJbSUDHr608QtRUnaNkcSoB12wYKphdUSU5G9WV8g46kc/T6V62AY8RsDuQ4IrySJfsut2hYDZIjSKO5KkdK9ViuBduZAx554rCesE0Un7zH2JC3OoRZ3FJQy+mwgDP55qy5yDx+dZ1viLVrnHzBoozz3wT0q+0m5QBXLzXL6ixtmMY4/pT/ADBtxgg+uKZErc/KOvrzTpDuXk8dM/yreN7CbOS8ejzdHulA5MLD9Kyv2gj/AGh+xfrT9D/Z9s2PZZEH9DW74sCmwkypI2EEevasr4oWp1H9jfXY+G/4lRPH+xJn+lengm/apXMK3w3Py2sJVMSuZBEzY+b04qwZfMTIubWTtgqRmsaNx9ht8nAMa9O5IprsDg5zg9a+jxC5Zs8iUObUdq4+ZiQinAyqHNdd8DZifGk0WMmayf5T6AjmuJlwwO8gA8YB7113wVmaP4lafFwB9nmAz/e28DP0zXnzfunRFWR74kW+HkkcYxjrSrDhOGK8ZK9v/wBdX1jUDAOfpUBQeYwAOB61nujZNtaFRoiEHp1AaoWhzxjHpitJosxYOAx4HeopISvLK3oMUk+4Xd9Sg1vlyQMtQkDFvqM5q75WWIAzxyTTvLK4O3H8yKpKwaPVlAW5DHKjjn1zStbgruBz6GryRHlieR7cVJ5WRnbnPXikPbYy3tz97gL0HPNRvBlTknGc7cVqSW+E5GD1GetNmiKgPjgjGKVm9yUn1M0RHcqhc4HbivBPidB5Xi2/3MC7OCcDj8K+iWgIYMvOOc14N8ZrfyfGlyxPDIhU+oIroordEu1rnFWADTFdoK9s8c1pTQNwxUg9BsfP6VnadhbslgpU8fP0Fa7ojNgxqoPTy5KHe5zSXUr4aMEF5lDeo4I9DWPeKTcyc5XtgY4reETKjKBcoRyWGCMfSsbUs/aGOSfYjFLXYmO5a011awmQqrqJQSrjjOOOatW6LFNE/lKuG/haoNItj/Z1zJg8SKCT05B/wrW067Sxm3rbW07Odqs3OM47VF2k2VPfU9I+HHh5baS5vnyk7KAgbnIIIJA7V6Np9o0V/puVyZpGzuJwRtP9RXMeHtXtIJ7e02RvdzyJD5pfCY9OtdxagJd2UZGySGZkZfQ4NfK1JVJ1W5I3opSehagURzoXB65JHb6Vr+CZjZ6hPdJK8YtZ1mRhxyOc1WjtzcXkoJyU+Zh7elWNPQQ6XqWwFgVO8N/F9PauOdJqV0dLgr6H1L4auFl06KQsAu0bm/U1xHinVWOu6hepOqQ2N9bQTBuCYpF/dk/j0+lbviPUotE8OjT95ia5sUaUgZ8s7R09zWQtoF8dwWUtq2y+sCJSxEiStEn7s4PsR19OK9OhK0bMpvofLf7dNhDH8ddRmJCSyWNpKCv8QACnNfNOp7X1CIsilcAE/wBK+qv28IQnxN8KXBw4uvDqKWH8TLKx6+vFfMVrpM2pa1BBBFHKSpc8HpxzX08fcopyMZrXczrxUtmu94YblA4OMNx/hVSyuA9tK7YO2Rdq+9X9etG826VhgIuAUORuzzWNZSIscuDyWGQRjFZaNaCemx614R3yyLCR+8XDByT8tdf5lveeKbq4twzW9tGIUV/oNzA+5rkfBs43R7toYqB9RXaDTns7Zp/MYSOS2w91HT3r57FR94zqRfLcbFLE00H2iQukcpeRIx8xQdsd/pTEgSXPlMyyx5kVmYDHPAPoK53xTJJFi6EflNAwDk8rIpHFYmm6nI88EXmOqzncxY5JQH+VQqDnC6MoQbVz043c9zpqQtGghmw21EB+YdCG/mKra1ZQ/wDCL3V80cn2q1nitpIc8hnzhwPQbTnNTeGp0u9PkRmJUS+YDnp7fpVPx9MkclzcWrkJKQuE/iPuv15rijG1SzKja9jk9QvmWOWUfIJYSquudpKnkj1PFafha5GrTiGJmjhnAfap6MOvH1/nVaXR1i8ExwGQm9s2lcgnJcuc4x7VN8Mkmg0aKJbc/wBplgic9Mtyc9q73KLhdFSatdnT+I5ETUJ0cKFKLFLgYwwHQjPFcbBfSTXH2L5CryeWVZcge/txXRazK41C6FyNyzCRAWAGHIODn61yNjYz2V9aQXLl5IlDM2M5b6/0rkbTizD3W7ne39mLqz8maVlEIyWTncB0B9qz59Xkn0S6jkVZg4AwjZMadiD6+orY0x445d7ESFhkxkZyO9cv4htTpVy6oxaNgHCnoR1xXLB8zsH2tBmiajJp91fLFO0VxFETbOGK8gZBHuelc5Z+I5NT1O5aRGmuWYOiE4IfGP6Vv3RWCO3vo/Mjmj/eKzc5XuK5HRYo7Lxdc5JxcZdSRxyeor24KDi5JanT0udDDpt5azRzyXCo0rEMgXOB25qxaJcT6zBFM63EJGNi/KCQe/samvJBBcpCzqJEfAwcZNV7bzJNQ8xlKqzj5RxkZ7+3fiuKTvF33Of2mjujpdReG11Ge8t4hHbygKiEgbMjkADj6Vh6taRW9gXnJBUqULEkkZ9a1bGXc1zazeXJDHJ8ysMkN2IPaqXicx3EcaCYPEoCkHghvTHpXJBNMmMm0VbSIXtw3nSCOMAFY9v3m+g/Culu5CrxWAQ+dHGGEUvI3Adj1HvXI6Zc+XfCZz5RTvj07gVem1catazu+8XUDkibPzc+/p0q1CU5a7D+JakNzK2ooFhjSN43zPGcEn3B9PaktJmRLiOANIJuGVCMg+o/wrm5L0Wl18sjFmBG/JPB9TW/4ZeG2lllDI7rAzRhjgq394V2OmqcLM0WkbM1oreayZDKg89kycjOB9aZrHmLdBhkJJB5iqBwRjn8abdXaalb2U+TvwRtU8E9zT76CT+yXuYXEjIpCdyCOoPoPeuSCUHeQJu2pFpNw0+nmIKQ5cSR7l+6OjA/410Es4lZAqhSoAwv881kaFbpdzTyh2lE0acvxjjJHHFXrtVjtbgxuqTqN5jbPI78DmuOpU552Rz2bd0XLLTwtneJh3Vo34RQ5ORk/wCfas+S5+waFZRqNrrMGQL0HHP58Vv6bqMEEboI/L348pg2cKRyw9TXPyafJcK9rcS+bydkinjAPH9K6qKurM6o+8i9b6qBemS4UhHIjdBjgn2rE1iGaN72+ZvLYL5aSZI3DjA+lTpYy6jZTJGyRNFOAz5Az36fhWlMkWraS63biKdXZU2d1A6n8qwtyT8jlTtKxmaVcWEEiNE8hurwJGMD5Q2OcV0HiBRpLyoFWCaKPyp5VOVYFchX9+4rh7O+g0eKGW2wZCSpMifMuOpX3rZi1mfV7otcyO0TENhhywHQN610VabT51sayte+5Po+RpWJNpkZd67Oxp3ib7PY2l1b2gEkOqwoSeCA4wT9Oa3Cyyab9tCxIofym8sAbT2z6VzniOz+1aZG8JMdxFl2SLneM8/jj+lQkpP3ibrY5221+/l8y2axXyyDHJMxP7s+mKu3lzaaZNLe2swuIbeON3JTb8+QOPbJo8M6Vp15d/ur29hR8CS3bB3d+SccVd1O0jt5Wtkg/czLsMI5BPYk/Xr+lbTlCC5EiU0nY2rYnULS6vCoR2dSGxhBxzXI+PLQ6tp9ldxnzWVSmF9Aea3bBFj0KC1mmaGTeweLkEMBx/nNYGlzPFqml2DthcS+erdPmY449eRToqz5kWmlLQfoCPp0ETgMsgI5HGDnrW94hjFxZSw8KZmWfYQORnkgf4VStbeaFrqB4VYRnaJVzk46cmtux8N3mveHyrkJc28TsJGxuZRzg/rWUqnLU3sRdqWhk6bpsdm+p2UNygVirqqqfkJUc1fj1zy9Hv7RZHLW5DpbA/6wjkyL7etJ4g8QJ4ak0K5sESe01Kwj+05UHLAsMZ544Hf0ptndwyw+bDbQp5hILMnz8dRTqJ2vI0Td9Sa702X7XBdCaJ2eMStHHjAUjOD7+oFT29lenTH1eWRFso5PsyRZwwkbGOPTn/PNOmsLTVD0+yJJiN1tiQcjocnue9dhp1rZ3HhlbfUbD7LfWbYS5Bx56A55HrxWTnFl/E9Svoe/R9JjS7bbKW3mPaPmU9/es+01MXZuGuiyRGTLIpyOuMgentVy/L3Oq7xmZ5owi5YDIAwME/WsqTwvrM01tbRafMFuMp5jjag+p7DPesUlfVjTTdkdNPq40j/RzMI2/wBXDztTJGck1xupqkuoWTRwl0Mv2wiIHYHBw2Owz6it3TNCSR5rfUbj+0LnT4t6QO2EfOeM/h+VWZ7yVtL03Za2tswjYz2gY7AQTjB68/WpU7TvHYfMk7Gb4g1eMW4vdPiEKyAiSKQZJB7Z6Vj2d8LaSC7062+zucndHxhgO5Nbkum6WPD1lfM3n3VxcMkvlthUGRgEfUnHSsi70kaFqN1YyokcyuS688DtxXoU5RnGyNk1JE2m6fclf7RkVp2VzJN5bYK5PYVgatdlZNUidJjJMn7qNAR83qT2rqdEmTT0lkjlKNdSLGVPXaBkjHp6Vq6/oEc+v2Uakxm4iLiZDgq2BggjjGeo/lXPTqKE+SSIXZI8EOqCTWEBjaG0iAJjJ5J+tZeta/P/AKSkLOy3Z3ydyMevtXd3/wAPzp3iCGDUlupLi6kbBiG1SRzzx06frXJ+L/CsbSGezklufKzG6xjlD3yK9hVKXMkzNxu7s3vgprbfbUtpNzwQP5w6Y3Y+Y4PA6CvSrrxR/wAJlqEt5NkySAqrkcRqvB4/D6V5X8OLC50bTLqXbuuZAwjjZckoRg8etW9J1K5juDGIBaz42SOAfnHpivMrRTlJx0OO7Umd14jtbTWPD1jaxXKJ5EmPMxj5ieAT0rx/xvcTSajDaXJ2zwuMMeuBXqkEBm8OXavEJDgMw5LKCeoHtXl/ieyurq8guXmS4iiAjE6tksOwYUYC6bubxm5LU27O7eNo3jTzEiiVPXk8nPb1qe2xfXv2bBmnJMsaseo7jHpWXYxtaWm3LjdjKY+U+hzUmls7eII33jdAcbD3yPWtZ+62yXeOx6T4cvni1GKzMSuSC7RIuVVQPUd63Ly1bUJJdkKCWGPKSFvmIz0z3rm9GluYEvZ0i8hxKpaZchjGvOPetm38VwTPbyW5Ejyyg7FPQdSa8hxk22Ja7nDa6rW9xkKeGyT61d8HazaaUt1LI5kD5EkKDls8DAHJ5xW5490iJ7Rr+B1MTc/LyUPoRXJeHdRl0uNngSNJ9u7zurE9uK9CP72noXKF9TesPCOs6rdSXUFmWQHzgWcI6j2U8n8Kj1WLF1BDjypIlOQ645J5/wD110lhqtxd2UNw8h+1CMMzFsMW9c1R8QJqFzpRvJLKG4gLcTySAyDHbA69etFFpytbYuCuznddgRbNdzbXdt77V6jtg1oaNc+Z5EsSmSZFwik9W9z2GKpvb3Go6YWe2ke1K52w8sD6j9K1fDGkT2VtAskLxpcgGKUjiT0wf881vWVoe67mVaNmmjqdLtVkttTtRL5l2EivI9q/ex95R6Af05FZV1raafqV7Zk7rKaBZXYKC0b8ZA/wrUnkGiz2V+Af9Hbyp0C8hT1B6Z+ntXn0GurNrmpSXKlbeBm2EDO5T93n05rko03y8wcrtcoeILgrpaNblmSeYQ7uQ+0kYzWpoM6PLfWwukhuLVo0dpEyWz2rnb2+3aalwkhkZHdwCDuU9vyrqfCtzHdMjxWccMssIDSjkyt/e56df/1VpVX7u7HvqzpdckktyDDIWMQVy6jp61VWey1G8823uZXmMQPlMnygDryOD9ax/ElydI1CKZ0aY/6orGDyD1yP61V0nURLr8CsWtopYyoRVxj/AGhmuGMZShcL+R16xiK0lZSBnLH1NLpGl3d3G8lwsMVuyrKDISGwDz+tVormKCPYZTIG6/LnjPNXvEmuRy3sOk2oPmxxgF1b5VQ89O55pQnFL3uhceV7lHVNKtNRvTfRjdYxNn930kPtjtWposVtYJdXSmKJr9zJLFGctGMDAx68dKS20pNNto7GNH25ztYnBJ68VbXw0toHiaaIzsNwRSPlz2J9a0vGr8Oxq7TRjwaDqMkS7mtHsrqUqmwAZOfukfw//qqnY+F7rQbt4SFly/mBWP3fbNbOm6a+mopdBugm2FgchWxnHscU63vrm6naKed5cyfKZOSoOBj6Cm6kkuUb5Y7lDUZ2isbu5hwpwV2k8KPQmqPh3VomlsZbie3kjU7BgHBfoFY/1ro7+wS2dkEZkimUrhjuA7f/AF65geEbeyuoogS3lkT5jGAWz0oVbQxvrobFz5GnTm1liLXEUhLHdygI4FYttc3eqX95qMCNJPbSghNwAIB6rWnqWs2z3zvfBWLcEqdp3dua0vAF1p9leatJf6fHd2EkYx1TEh7j8hx71pOUXFX6lyaa1MsXF1Jfl5HG64+XygOjZz1rR0q5kut1sowQeMjNZ2tKp+y3tioVopPljjyURuxJ61peHLQ2VpLNNKZJZF8wNGpIQ5yT7VhVUY21MXDW5zvinxQ1tfRxR2scG+QJIEBYH356fSuvsr/awVpEEoQNszgkdzTNW0qx1Wze4SNI/s5VmIIKs2P5n+tcdZapFdXd5qlw4ie3DRpbtGSoT+9npmplGm1e2opa6o7vWpYtV0WdHiEwiYEN0JH19AcVzE1rrGr2DW+I7pYm3NLGpRgvYfTg1f8AD+svdaOpBjkF3GzIMcbM8fX6026tbrSXj1OBmSGMKr7W3Z9iK5afvT5FohRm0tGYdpcTJcILrU7+0iGEZ4JNwC55yp6gdfwrR1+3trC0eSz11NVsbjhJD8r56k4IGBVa+08aiHu7STa7hla2HXnvjpXNtpVxbwtBdwGG5tJFeP58+YnUK2OMcCvVpU9eW9znSvd3JYLC1kZ/JO2Rc/ccjGa6nwh4J0e7iVr7Uba1gBJMN3OF8yT2zyOwrsm1bRPEXhdZIx9kuoDv8t1zHJ7ZHQ8Y9K88v/GUEN1cGTw5YyxsNpgniMi+5Hv/AJFdH1SVP3ubTsLle6O1eSIxBi+cjvxTIrlVHBPPTv8ArXjsPiOSJdtx4lEi453IOfoRWnbePba2jCtqnHQHb98elfSOKSvc+29rG50HxMjXUtBnIHzRKGRiOmOv4+9cR4RIW4iTOOO5ral8d6XeweXPdmVTkMJE6D0rNg1TwfBP573N6GX7qxKCmPzzRSbg3fqc1WPM7ntGlef/AGeQJQwVcqBzn/61YmtasbOByxLOOgHeub0j4r+HLG2KrdTEAfKhQ9PXNVNS8e+FtZJLXVwmGydkWBjvxkVNRNy0LjeKsSWTG/vHBBd25wPTvXXWUxiVVToPyNcVa+MPDNnIpgupQMYyU2k4/pV+D4heHmb/AI/9ufu5QjP41d7LRGlOKijtjenaWxz3FUprotya50ePtBk+X+00BzggqRt/pUkPivQpnwNUgMeepOCaybd9EaJ8p0MWWyd+0juDmqd5cKGZACd3UkVXtNS06QhoNQgbdgYLgcVIsCzZYXEUhLHG2RT+mapy2uilqRWyHf8AKMlecZwCfX6V9EfCVWj0u7OQCIUyvTGW7flXzvPBc2hB8s7WXDY5zX0L8I8z6LesQwbYvv8AWu2lJchyV728jo9VkVBknGeCapQ5bgcZHU/561Pq88ZtsLPb+Z93YZlD/iM1BbxgYO47j1FfP4z49UYUdURTRBpMkcjkVx/jNWXSrqQKVIB59R2rs7n5c46+9cT4zkKaRdHAZvu/h3rz6SvNWNptcrRznwWlj03x5qFu5CQ6pZeY/YbkIx+fFeieIZTGBIAOCAT75ryTw9M1h448G7D8l3FcWznGMnAwQfwr0u8cyvNG24snr0JHavUxcNUyYfDcIL8Rwlmb5iehqOKUAylCRvO44rNn3BcZyuO9RpdlGBBwV4NcPJzO5d/M6jTpSZTnAHp61sI6nA6+3SuX026Z8AHLY5rfhJIDevenNcq1LTuOmKHAwwIOfaqTYZyQAxx1qwzEoWCtjO3OOKq9SdwOMYwa44pXuUZmpz5jcDOMde1eValm88WhRjYWjA9/nGfwr1DUgVLcdB35rx/Xro2fiqK4ORHFIhIB4Yb+ePpXsZZ/GOLEXsfUOvzZncMwLKMEge1eG6xfiPX7tNwkkD5JHGa9e1J1njaRH3jAKuGzuBGQf5V4T4gd4PF+qhiNvmcfXv8AhXdibqqa4S3NdmkZeOeAe55615x8UkksbRNQtceZayq25Ryy5GR9MA/nXbreKxCkYB5znvXK+OvIutBu0mmSM7CIy3Hzdh/n1rknJxkpI9Sq4ygdr4Q1SHX9At72IArKquDjocVvAbU35AXP+RXzH4H8a3mmwxad9pNrGhAJAzg+o7Yr3nTde0/WbWP7PeRSXEcWX+fG4jqQK9Gb05kctKvCW5H4/sYtW8OX9jK6gTxFQGYfLkV8/wA10ZPBul2twSbvSr1IyO/lbuufzP416L4l8RJ4h8SRRpNttrRdpI7EdSffrzXAfES2tYL9r3TtzWVxtRv7jtxyPauWnJKdyHU5pHovxttkn+FunyhS7yeRIHByFVTx+leSaBp8mozpDCCVmKg7e4zXefEG9u73wl4ejWd5NP8AsoWRXHVxnoPwGK4/wnr0Wi6gpmiKFT8o9u3NFOqoSkctSvGM/eNH4n2LaXrdjpzRKkcFqoEin/WEngke3SqXhOI3sw0uMbmvp13nuFHUfz/Onat4gll1KdpSspIP7x+TgjjB/pWp8MHWDxLa3PlCdvm4xwM4z+PFdOHk5J3M6VZTqXZ7P9ntNBsUijjjjhtx0xnp1yK+c/FOrPr/AImkmkO9Gk2IoGV256+3Few/GDV10rR5LaKQi6uCFUYz8pPP9a8k0DQmuZjI/XcNiqc7h6//AFq5KUJVKjk+h6NVqVlEvXWjm4WO4e2l/s6NgrSoP4a6zwV4+tfD0t3a6QGezdldoboASEcDjP4dPWu90/wv/Z2mGzkj2lwPMjP8XGRxV/StD02ziIjsbfe2QzGMFvz61spuMmhvDNpSgy1pWs2Ov2guImBzw0ZOCD6EVfYRqRhQV44PNYNh4Vj03VvtVrMVVvvW5HBHrW8ixmF3VgSGAG7070pOO8TqpQdvfEmtLebB+ywHjrtH8ulU5PDumTxjzLK3kBGCroOPap5GMZyDlT09qkidWU7z27etY8zNvYxa1MSbwNoku5P7JtPLz8v7vJX3zVRfhR4fkjfzrFZNzjpxgew9OldVBgsF6D+taEUAEcnzFsHPt71pGTvuRKjT6xPP5fg34akVI/szxFuCxnYD8Kry/A3QgCsf2xQxxgXPyn9OleiI6SEAYwemasMOdrfcxn8a29pK25k8LSl9k8lf4C6W43DU7+JhwEwjr/IVnz/AN4U3RarIzN2kRTgfl+le0bY8DLBWzgc9apTySPIYw67QM5Paj21RLczWBpX+E+edd8H3vw61C1mmfz7G4bC3A7OPX0B7V0j6ZaeLoofMBSSJf9YOSR3GK7Hx3bw33h3UorhQ4WPepbswPGK4TwuJY7eEudrsoyPQ4p0KzqXUjzsTRjSlZGjpOn22gLtXOR0J7+xNUPE2n6x4ksQbGwlntd3Oz2+proI9EbVb+3VSQrN83px6139hapYW8cMfyqPSrnPl1eo6GE9qr9D5yh8F65DKrT6VcR5+78hOQe/Havtj4Awtp/7Nq2FyRDdpDdoYpW2uCy7Rwe1efqGZnAd13Lg7T972NLHcyQTDc77Au0/NnI+lbPGudB0bbjWVpS0Z8n6V4H1my0yIGBN3zEggjjcSKls9Lv8AS9Rtzdw+T5jFQd24EDrzX0+LRJSXZEODhRtB4rkfibNZaVoy6le2qzJFPHEEiQIAXOAcDjHrXk0nVhJaqx6EqVSFPlTueZfFJDZ3WhyeXiG4sFHmMudxDEYzXEu0V1HlDtcdsg819YaHpdn4i8HQ39zb27R7/KjiZMErjP5VmP8ADXwnebnm8PWTHPBRSv8AWuiUXGTUkFN+1p8rPlsxsXy67myBz6U8IQcY78cV9KXPwW8HTNv/ALMa3PYQyMB+Waoz/AzwgykwrfWo/ieOckn8DxT5k0cbwsr6Hz2qnOeR2rOvVMd8rYz2B9a+hJ/gToh3eRqWoIncSKpI+nrWavwBtGmMn9uSFVxsEsAP54/+vTjLlepDwszgdGgb7A8qqTKgyABnjvWtp2gyQ6lbSuBicbuBxjtXex/B+905l+x6tag4yS8TFSPTA71ek8E6jbOjv5ZVV2Bo8laTm07o9KEIqKTON8TajaaTF5BTE7cqQCdw7AEdvau78Kt5rpjkbAcD6Vj6v4Mvb8x74VaOM72Abpx6VueGbNrSc5wCABnNd+Dej5nqeZjrxtZnoWny+WUIzj1x0rzH9oQhdS8J7CdyiQnI+8pcf/Xr0vT+nqSPWuA+N2hX3iDUfD8ljbyXKWcR80oMkDdnp6VnjtY2PLox5pHnXxK1xdDtodRlIaIKFjBPLHHp6V4nrHjDUNVdnSQ22TyIzj9a6X43XF6PEEVjLDP9ggjVkZom25xzzjGRn1rz1JYY0x56H057VnhNYamtSknK9jpfD3j7VdEulZLlptrK2J+Qcds19U/DH4paZ45014WkW21FUy9s3G7jt7V8ahVc5RlYgZHPX6Vf0y6urC5jubWR4riI7kkjOCpr1ouLjySOeUGndH13pPiO28PyzW97JIgkZiGSPdkZ4/DpWlfeKNKkMTvfRwblzypGa5vwXbaT4w8J6ZrN1NeWV9cIVdLd87JFODlW6A8HpWvc+DrZgoF9cvnsY1/OvKqqnzcsmdEFNLQt219b6hH51pcR3CA43ociriAjBOcVn2WkR6LH5EUokXrnGK0Ys7hk8L3I615lSMVL3T0aV7anoPweVn+IuhgKeHZlx16cn8h+te66+6DTpuoLNjj09q8K+EFyIPiHopzjzN8aEdmIr3jXVAtZhjG0YAPqOterV/3ZehzVP4hzMYZVHJOB3qQfMOVHr9Peo1JZAc9etODY4/SvlHqdsdB+WwMd6Y4A6dj+dOBDHuBjIqGbImTspH607bDfcx/GPgvS/GukPY6jGRg77e6iOJLd+zD29RXnNt4z8RfCswWPjGN9X0Td5UGuW53NGoOAJB17/wCTXsbZC46eoqpdWEF7bS288KTwSrtkjkXKuPQihOUNtiWrlS0v7bXLWO60y5jvInAKvA2SQfbrXG+L/g34R8Vym71WyTTNRjORqULeTIn1xjdWXq3wEhs7l7vwl4kvvCUzHcbWLdJAT+eQef0rBvfgd468R3Ecfijx61xp0fCx2Mp8wj644quSEnzRlYi76nlvijVrTwrrx0GfxS/iewR0kguZUw8OCfkJ69s5JxivoXwTq1tffD+3ghdR5Mjv5ZYFsN0x7dat6F8GvCOiaBe6RBpKbL+IwXF1KxaSRT3Y9+QD9RXytZHVPCPxUn8E39/cWVtYzvHFPA+GZMHymyQcjpkY7Ed676dWnVtQvr3IacfeTPrP4TXCxN4jg24aS7VwR0xtFQfGux07VrLT9J1jVI9HjYtPDdTx74zkYIP5VB8H9RC3WqaZeq39qwbWBUZWePnDjv0JyPaj9pKMN4Y8MXLKpVb5on3jO4EDH5f1r1akOWnFblYeDrV4pOx59L4C046WsUXxD0CYqoXzJH2sR6Ebua4r4n/D250j4dvPHreiarFZ3a3a/Y5Mz7SMOcc9AOg6+2KsT6NY3TRsLODeTguEAY15tqX9nXV3q0UFrFG8O5EZVAy2P0qHzXWp9zWwGI9m4+0T+RvXXgW8+Knwwv8AwvpKwvqUt1Bd24ncImYwcgn33V5zc/sh/FyAHZ4RtZsdDFqsWP1r2L4Rypqo+wSyPGb62ktFdSNyOykKwJ9DjrXzz/wsvx3Za5NYL4j1a0ngmaAxpLtUOjFTgYzjjvW7vzWR+eTThJxDUvgb458MPFL4i8M3GlWTuIzdGVJE3dlyD37VNfGLS7JoYI2RY1y7hSdv1Paux1Dxd4lv9ARNc1y71Q/eVLmTOPw6fjWD4L+Jo+HvioakIEvD5Qikikwy7SeQV7//AK8UXnJ8rMuup5XqWqG9kVo2DxdQynIb3p63TuA27LHnrXvnxo+EujeNPAl58T/h9DDELUCXW9Hi4VVxzLEO3clfTn6+CeGrFta1K2s4VyZ2AU0RqKzjJWaHbXQbGrydNxJOMYrVtIjZSAeYfNbACfrXq+keCdBSSGxjuAL1yFaSXgK3cVleOPBq6L4nhs1UxlE3lcYzzjOa4/rlOU+RHXToSepg6NcXE7rHI7Fc4wTXrnh/4fH4lww6GiMqllaadFyYlxjg+vJrz2ysxHdgW0LStjoOa+g/hn8RPEHhPw3Fp0Hg61llOB/afnbGb3YYyDXJjavsaTcX7x6MW9tzlvjz+x/aaP4btNb8AWzSNYW+3U9OckyXI7zx5J565Ue2B6/IzrgHb0VtrDup9CPWv0q8MeKtWkvGl1ObEjr8kadB7j1HYivMv2pP2e9P8R+CNS8b+HrVLPWtLi8+9it1AS4jyCzFfUD+leBgc1q0pqOId0/wOStST1R8RqpYlRgEYNauiaBd63drb2MLTyv1/wBn1zWbbssyRyjI3KDivoj4B+Gv7N0VdTnjCvqa7kZxnKA8Y/L+dfpOEpe3997HkzdmY3hf4FDfE1+zSSuQAgOBmtf4tfCSTQotGe0Hlw3BKSgdEdei/U/lxXt2kvFb+K7CeaLdbo2WiHGa6vxnqega7b3Gkf2XPqs8uZ18rj7Mw5DD39q669Byh7pdOaUtT5r+Hvw/muNVtbaGNpZpiACRkL6k194fCXwRY+BNIW2UYnaMvPKR8zYGT9fpXkXweTwyurPZ5XT9Vt/nZdQOwOP7wY8Yr2LTNYHia5uri23LYQvtEg6O3cD24/Gu+hRVKkktyq1VzduhoXl492DPID5THCKT1HrivJ/jz8JLf4keA59T0iJ4/E+jhri2CH/XxDmSMr3zjIPqPevQvEN4Y43dTjykYr35qKx1OTStS0WQn5PI3Sr3OcfrzWdWmqkdNzKnN0pKUT8+tO8V3f2eMxzMj4wwJyVYdQc+laY8b+JFaFLHVrmC4ZgsYhIDlj0A969N/aI+Ck3hz4gNrOg2L3Wj69IZjBbL/qZy3K7fQ5zx6H0rrvhB8Dx4fmXWtdhR9RI/cW5OVgBHX6+tYUpu16j2PpamPh7G73Nb4Q6Br+l29s/iG9a8mvZPNlSTJaLjgbv6V7XJou07VdnVRgFhyKxLW2WO9jGBtA9e/b+tdlbEOorRtVFex8BisRJ1Lo5m50u/twZTbNJAo5eME/pVFZRKD82D3U9R+Hau4Er2Tb43ZP8AdOKrXWm6VrfzXMBimx/x8QHa/wCI7iuSVPS4qWK/mR84ftWRBvhmTbbXv4synAG5YM/P+HWvklvDGpf2TZ6vYKZY5YhKVQYIB7ivuD46eFY7P4bePEt7yPVrq504Jb+XHteNdwyv+0fp6V4H8OLET/D7R7abCTRwbHjPG09+K+dxFR0m2j3sOvaK6PDtVv31uz8m7G25jH7uRu/sa5nT9YuNMLxPGJEfghj9w+1ep+J/CrQ6lOoXa6yHIXqB615zr2ktZSvIBuUjvxzV0KinG6E3GTcZblWCeS5viSBKjggoT37UjhoHkVlKMDyO4qGyka1nVVO0sQNx7VsX8AOqCEpsyF3fWuhXbJcbGDY+YXcfKMvwCema9CtJPBLxxR3lrqL3KgbkiusLn6Y/rXK2Vu8GrFAqttkwrFcjjpn1r1Kxj8XyxK8eg2F1Fj5W8uEFvTgjPpXdDY8PHdLGLEngMZaKTXbHBIOJw/8AUe9KLfwnsHl61rkTcHLAHP4557/pWzcDxHbTlbnwRYyvnlDGuc+hAx/k02Rb/wAvdcfDGAbe/lyH9d31/M1rrbQ8VepmpYaBI5KeL9QtmY5zcR/L9Dg9Pw7VHq0f2do/L8SJ4ggJwEjRlEfHJG76AVYlv7SMhJ/h+IgRksscgVvxyfeqNxc6XcOTaaJPpFyoG9mLFGGemCBz+f61jLTQ6aHxozNWlEUBPINc5pWpqs3mqAJ1cjDHhsHriug1sb7dgOcdK5XSbdfP2tw+SWb056VlFpPY+gjrF3Z65p+oarqFosh8FafqUDKMOLUH9VwKrz31vbF2uvh8ishw4hgkBHqCM/5zWfp2mlIUa38WRWKY27JFkI+nH862re116BF+yeM7OdCM5W4dD+RH0/L2rfU+bqL33ZlA6r4YeP8A0jwjqMLf34rh0wfoRXQfDR/Dc3jrTDp2naha3qs7KZJ96AbTnIwMdeuapovjZCZF1e2uTwC0l2jEgYwMH8Py9q6HwY3ihvFulf2jb25sUdt0sHltJ93pleeh6ZH6VnU0izowutaNz2e3znDHJz0PGKtq/wA+BgE1Qh+bAPOecE1bhySMLnPf0r5jTmsfcRPYPhDIx8EXCbcRrqEgUehwM/hwa61mAPHBB4/xrjfhAQfBl6MkFNSkx7gqCa684GDjGe9c9WylqzaO1xs3CguOnT8aZ/stwfXpUsg3RKM985qAjDDI+orl32JvrqfMP7fvhdfEuj+A715WtLWxknhe8ZC0KSOVCo5/hzjr055r4rubbUvBmsxhzJY3gIkikU8N7g9x7V+hn7aWqwaT+zN4ltyI/tWovCkSyEjCLIMupx1BGOvRjX596B4pjktU0rXITqGmNwQ3+ugOMbkP9K+gy1NRseXib301RPrNoni+1k1XTbcQ6pAN1/ZQjG8f89ox37ZHbOa9p/Yg8eab4c8S69pDusZ1CySRpHIBlcMQcemBjivE9StbrwVqFnqunTrdWG7Mc6kgMvdW9OKreIIV8OeJdI1vR5SbO7ZLy2dRhkbPzx/z+oruxdD21NxvuclCpyM+w/2zPiQfhZYafoGiuZNV123+1x3QA2wwZwSD0LZBHSvjyx067TX9N1YxyyWaXUVzI23G45Bb8a6D446rc+NPjDaW8s0s0k4s7WIO5PlI6qzAEk4GSeP616D4v0uDQNKazgf93bLtCrznj7w968ClCOWR7yZpicTpZK5yF78OY9e8U6nq8+qWVpaalPJdQ2004jkIYnpnHA6cV0tr8KdKbSTDb3MuJcM6JLiJzxyV79OtXNQ8EaZryeDzqV5GurafpSILXJG7c7NuwPZgDmusOlXFrtUqIlAwoC4wB71NfF1H8MzhlUlbRk2u6baalpVitkiwSWkSoApwcKOcD8zWXoMu6W5gkfy5YeiOMb/WtbToY4PN87zD5nIITdg+nsKzZ9Ogv5jexzGOeM7Sp7/WvO+OXPJnLa7KuuQi/ltoBBvRWLvKG6egxTHu47Cya2gy8czbHuW/hHbpWndQRiVChMreUZAgOC2Bzgf1rIvor7VI45XEdkkf3IWXO0e/TJrCpvobQprqytPpFiySJNeSukTblYKSpx0cE8/nSXd5BJJaNfTSk2/yLJbgbHPUbvT/ACKlsH02WaS0vNSuLW52NuOwCN14wO/H+eaH8NW91Eh0+9W4UdQoyTj2ruhGLSbLd462IZodLurua4MJjnk5diSd3uKztTs40xEARGRkZpuo2d7YSMJkxjlVYY6e9V7nxQ+pulmbWG1XHLk5JAHr/nmtox1vHVGa95FPR9TXRdSl8474/LIZTk89iKpacv8AauoPISUXf1x1/wDrVW1OYGMOM/e2Ejt74q3pcv2O32xqWmuHAX2Hc1TjFXkQo6G1qdvFZgTpJHLC24GKPJZSPWk8Oj+2JpzayZkhGXik4Dp3FXZrWy0xc3hH2hoyfLXls9s/4VjR3kQt4nMYtp0lId4ujL9PU1hCEZm65rCatayWupm4iDLanqGySvoM1a066e3sZp1R2yN6kAkjHfFadjqhvcQPcobeQYcSsMj0/H2pv9kaysz/AGB/KilxGXUg5Ufy7Von9megnST1OfsbmW/vMPkF5CMt0Fapu0s70FWzcRcemMHpSalol/pBkhv3RmlwY5E4OPX3ptxDa3GmPdyt/pO0xmMghxjo4P8AP61LcXs9C4QUNUbml/2HPqdxZaoSq3sYCzJ/BJ1GfxqDxd4X3RpNA2+a3GJCp5J9fbjtXE2BxL9pldhnAUoM45ru7C6ghKXP2zzXkUcMpwRnkE11r3Y7aCepi6Q41yOSwuWWGcKREScBxnP5+lZ+iWUcPib7DeDerJIhDnAB24HB75x/9arWvJZT3pm0y4JUP+8RB8y+vB9KijsZYPEMCRM08saeb5pPDLgc0JKPvpg43RyuraYbbU4zGSrSNtwpIIPsa7DSrmVbuyE120WxsG7Y/wCrHrj8KzdYiMd9DPKqRL5haN+MAngnHryeaQQR6gUCtuhDZ3Ln51Fae0U0uZ6Cc21ZnReLNJe8umlivILzBD+bD0kB71k6NbSmYvHFvdCVKuuRn6fypRcQeHoVeTZFEmMqO4J74rpYrtrZY5EtorqCeHzY5SCSnPbGOa52rfCNxjJXsc3HounfabldQttwD4xnJJ9CPTpXOaxLaw3sy21qLTadoEfH6Vv6y0kd6zEZSUCRWB9etMsdAF6+541dnG9TIcqR9a7MPUUNZgpOPU5rTtZuYmWLdJLzwqNjHuBXdaP4v06NFjuoWtZQgDyBixbHcg965298Oq2qoul2dzIioC5VSwDeox0FSQxG5haO8tmkVMgP5ZWaP8O4Hf2qcVTw9eP9XOpOM46o7J7K31qKSe2lVpf4H4BU0y4vX1spHdRLbWUNv5dwIRtSRh0Jx3NcrHod/ZQRXmk38d3GxP7ottYAc9fz7VY/4WAz6Pqdtcw4vJ4fJ3dBjPII7+xrho0ZU1+71QvZNWaPOHO2WUqCq722j0Geldd4E8Jz65az6kbZp4IOkZYLvbnGfbiuPWNSyqRlSRxXTWt9caNb7oJnjAHzBWI4+n/1q95xnOlaL1NaknGKse7webonlWkqodPkVCHi+9btjnj/AD0FcP8AFmNrbTLO2dxIIbzzI5I+Mgrw2a6zU7CTTotIvLdnG6BJHjB+WTI68+tZfxxihvvAOka5abVtvtEVtIMYKsSePrkn86+boKXtfe3RVNN/EcL8MtZg8OfE/wAI65Ou+00zU4r2YYzuVTk4HHP+TX1b+zZqtx8S/wBoD4r+PJYZWgjh+zW5kIPlLKwZF4OPuKRxnvXxXuEOGBCkkYzX3f8AsV6ENM8K/EOYqV897FnHv5ef619NVi3TbOmD1PHf+ChGjBvi34fv41/5CmgNGxPALB2z+gWvSPhV4ph+Ivh/wZod9cXFloeg+HBc6lOikea0Uar5ee68D6gGsb9vfT4FvfhzqLuCyQ3UTITyRgbePTJPNZ/gltW1n9kPwVZ6FLGNR1GO+0dxIdgIZ5GO5sjA2qck56151PWjZnU90kee/C7Xnaz1LXyfKhub2aWMKMKF3knj6V9Nfs//AA3Filz4wvUBuNRkL2mBhEQ87gPUnJr5M8IyJoHwet7eaN0kHmhEORl87GB+hFff/gG0vbDwVoEF6Yht0238qOJSNi+WMhiepznn3rzZc6nKS2PQnOcY6dTS1LT/AO0V3hmiuIzuinHVD/nrUtoZTDGLkL5wHzmPhWPqB2+lMvNWs9OntILmdYpbuUQwIf43PQe1WHDJKUcbCOx61mpdDkTuedeP/hDZeOfiTpHiu8lRlsbYQvZsP9ayklWBH1HHtWygdfHHh3goEvo+OgHIAFa134itoIMXivYtuC5lU7W9PmGRXPNqtpd+INEktrqGaNL6Nn2yAsoBropRamrENKxH+3HPBb/s1+NLaaRIpZGjkgjY4ZsSqGIH0Nfmz4t1m703UZbSKY+W0EUgUjgbkBP4819//t/6Uuv+DNTtZGKPpmhXGoLj+JmuIkH8jX54eOZVm1GGYEDzbG2I/CJQf5V9RCMZR1R5culzP8LATW/isOM50wkL153g/wBDXMxkMyZ4BGRXTeC1YS68q4w+mvvDeg5x+lZPh6xVkW5uFzDAM7T3PpWtjFtRuyaDSBs+0XcnkW/XA6t9BUFxqqgCOzjWJQcnj5/zqWY3Ou3e0KeDwo6KKs2FpplhfKL2YS45bZwPpT2M0/5g8K6HNq2qQyumbMNumeQ4Qj0zXsGgx2Uu6CHULa3iQc7pAqD1ryPV/FcuoMILcLbWajEcUfHHv7+9dJ4J8JLfWUlzcxtOWGUT0A7+/vXl4iF1z1JaFTjzLXQ9Oks9NZm8ieO9KjDtC+V+opLi/vdEV5dGnaCIoFmgkXd8vcg/5xXP6Dq1pHqE9nEimJVAVk7nPJx+FdRE4kQqG6DB968WbcJX6HLyKO7K1zaSNAJo5N9rcRhsHDY9SD+dUUs4JHjaN1u4IzyAArn2YDr14NbenXET29zYtHsaPLRbvulcc49643VtUEOpFoNPuLdhws0ZO049q9OhF1I6aHJOUlLRkPiaST7KymCKa2GeQmHUHsfU1y2nwxT3MJjJQxur7Se2R+tdRqviuG9s2gnspYp9mPMUHDfXiuCMjW8YbPCYLr6gHmu6MZ8jUzuw9Tm0Z9EtJZa7nZtlD/eQ849jXH+I7qCzup454gtrbp8spOckdcCtaSystGniguJWUTRI8V1GfukqPkf6ev1rnPGejXd7DbxiSOQSMdzu4UuDXhOC5tz05x5o3Lc2oRWtpGS29Hj3AL0APQfWsBbV01C6tmzAt7DvQS9HA6811Omy21hBpFpfWyu/l+SkhzuXHA/yc1B8R7NYJLIxICy8gcf6vnJ/WnS0nZGdKF37jE0Z0/seDcCSkePrius0bQVnskv54JEAYKI3538Ekj0Fcp4dBl0lASpKtgEnAwDxXQR+Ib6FQrus8Q42NJjA9gKWKVe37rc66ntOT3DQutQOhWUtvLcg2zjdFIeqN2U/lgVe1+wu7i50DStSiNhHdWK6lLLvDLsOdnPq2Pu+xzUGp2lpqnh68upAGtjCzFR/AQDjJ9M1Dp0tzJ4ZtrrXybjVTAiQzcltqjCqPRVGcYHeppKtOH73RnBHmfxGHqjHV/EK6YGYXEybjKAMbBj9avaLa3ng7Ub+CxYJo2q/Jd2+0EF16Nn+Y9hVHT2N3f39xIg852VYlxj5R/IZzXQabLZHVTpd7L5ck6cMTn588j/631pJ1pfu4oLT+HoRabD9n+0ai1uGjiHlA44LdQvHQ46VZ8T2g0yO0uLeRkuJFBYJjcgPP41b8MAQpq+kagBBe6VIZyT9y5iP3WU9/p7E9K5rV9SXVtTnmYgZ+4hP3VHSvSo0Y0o67nTCNkX/ABabVNDitxcy3DzxbkCtjafX88Zrk7XUbjTrbT0ld3leUJiPkqMcsPy9aui3SOLz3LsMHbjlcVS1fSHl8SaZBbyeYfshvMr82M8HGP8APrWUvf0ijzXNtvkWxP4h043cEtzp8wVlYCSMfKQRgk4681ydprd1Z61JcOJY224OGO3Fa+vRTSf6qZ4GlQAMhOSw6e1W10qK+t4I2xFcFAWyflLAc/SojtsKlOc7tI6Pwtefbr4LJtdJYjgNzuX/ADxWV4CsWsviD4otomcJaqyRpweGUEH8Mmo/DanQtat5ZABZlgHc/dAzzS+H9SI8feJ7izjN/wDbJQUkiGE2gDBz6cZrLduyPToTjUja2pV+LtwbjwdFanmVL1VnUDO5dvy/Qdf0rz74es9r8RPDNwG8vy9QiYseAq55z+FejfErS7ybTWvbx4hLIwTyo1wo+teeeELK8v8AXrCOGBpPLmG8gfdXPJz06Zr08Oo+ya0HVik9T13x3HBPrN3LZ7njklYxOwwNmeK5u3gkMvm2bNHexAEP0U99prt/EOlNO5S3maUrjYJSPlH93OOal0zQ76zE+zRraS3mA3ym4KkY6/LjJ6A9RXkzve8Ti9hKMuaJL8JvEttr/jCW2voFtrmbS5IrlHIG9lYbMc+hc1zOv6M1t4kHh5t2TOs0bKcgxjkfXoPyrB+IUMek3Wm3VjOPtjylGKHaYhnCgnuSSK6/wZb6lJ8R50vY5n1DT9GP7l1GQ5Odxz0VQCep7dKqak4qTR1Sd4+8Wp9Ruo7WfSrkq8STCRkHqOgP+FZ8sMtw7FLaPyyPnXOARVrS5bebXbNry4WK0ll/fynB+X1GetWPGPjDT5rbUtFgvY4bHdsjvYbdY5ZFHtj1rwpwlOehwqHM7mEPD1nBciWO0jhl37lZeoNZ3jSO0j1g295cxpepGpZ0OQ644HFc2viPUraWRI7+SaIZQbwDkdvesLUrie4E1zIoLRjcxLDcv/1693CYSUdZyLjRafvM7jwLdf8ACFeL7rxRoGnPqNgkC2+p26oCduMl19wcZUH074r23xH8d08WeFGu7V2N5FBhLvzA6SLj5eOue3PpXhXhXxx4k8D+HxaW0ER0q/b7Q77Q29iMcN/DkDBH1HrXN6fKrXVw+nxvF9pkZmtgTsBzzx9a6a1OVrxZUoOW2x1OlSzXurXcerSv/aEsYlhllcBeOT+eRjn+fHZ/s865aTfHCLQdekVtB8VQNZrErbfLmX/VsucjJYgfia5jUre01XRIn1a8ttJukIKzMTkjGCqgA8mue1HVrHQtV0q907zHXTWDBh8jghhh8ntnqPeuCEJ1Jc8lqJRUuh9E/E7wfe/C3W76yvYYbzT4HUFXHzSRscApnnuOPrXI3nh5L61N7osrXEeQphc8ocdK7/8AaW+OnhLxRpPhHX9Iax13XvIVLjTfNDDHBJJQ545wc8ZryrTPE1/BCLjY1vaysXMCHdGM/wAJPHP+Fa4m9KKlYwnQjJXIY767tJjG8BH8Msco4I7j69wa6r4d6BpOqatLp8aTwfareSeFkfCxyKpIweh5A4pSLTxEkZMTlpRtjlRC7pJjhCBk5PY1oeANAutG1hrCJ5HurS2uZ4xcDy8NsyVb0GcDP515E6sJtcrZlThOGq2OE0HWxr1sI5n8q/TKOvYuDgjH4VuxSLCXgmYxXe1ggH97BwOfcCvJbG5uLXVdO1d9iKbvzprZuFkUn50/U4PrXo83iW2gNyLaB52kG6ASLveNfr3PvRiaClZzV0Jwd7jdN8crPdRadrOkm4juGIUtHuhbB9Pw9K17jU9Ttp5baLU7QaMnKwNBtY5PA4wMDp6/lXmb2evWurLf21j9qnR90bTTeUiD8j/KoLnU/El1rUA1WyitrbfnNsxdSPXPHv2Fc/1SFX3KckjSEeeXKrHf3l1YXBL3ItmljIGYshpBj+Va2m61NbfDufw/peuyyW8cjXUWittG3ncXVup56iuKiYvt4GMdO1Ls8p0lTCyIcq2Pu1208J7OPKpXPWWG0tFmmniuGCZILhZUlZQyLABsZscZPauhbxMLWysW8RaRJq8bFpGhSQAxHouSRycDp6d64e6S0ldZ7qNxKjAq8AySQe9Jq98Lu4+1SGRegAZ8nb2FdPsafJZoweGS6HaaNrdldefLGM3ExLMJyCUHZQOgAqHVfHTeFbmO31K1ikSRdylRlJB0z1981xTAWQSeM7SCW+mawvEOq3HiG1jgnbzPIbejjsOf8a4ll6qVN9DllSSkmzqvFt34T1qFyDNY6iYyUcnEZ6Y9s8157YfZ57Upd2ggkcbRcE4wfQ+3Fa7qr2saEbpVUck547VkXVveRMGaFjYEjfHu5B7EH88ivoKFN0ocl215mkoqOnQoxwyWEkswIKRDepAB3jpxXY+KRplp4S0u9TcmozOWaHYRuTjqfzrI0W20i9WSe5u5re6j4gtYo8iUerE9B1zWn4ueHVNKs7aWWIWcDBpCo+4T0IP8xSdudXM7panN6tfWl9axXUR+0SJ95BwY8Dgmqh0m4miW4MYKgiVljcMGGc5+lbT6Zp8OlyfZDGvnAw5UgFmz1I7VRttEntkmyzx+WuyXI4x2YV0OSZVvduja1/XoPEnjTT7yeeVIN8LXksA+cxhcFQOmfSu3m8K6Ld6zrAzPa2EVs8lh5sw80Nt+TLdGOcZHv7V5VpbxadvjfbNDKDNDcouA5A6foa73wzp134p8NWd7Z2zXNypnVUJ3szAf3eo+X+Rrzq8duR2BRkno9DU/ZuupfC19qC6vZLba3qN+0sskiAAQbQuBjA9cjjHHrXe2ifZo5IeGRZG2nOcjPBry34OaVr+qQ3GoS6jZT6dbuYzDNKBLznDR45bkEEHHTNepxMwGCMH0NcUIpVXJPU9WjexbUkMemO3HStLRGMHiTw/Pk/utSt29j8w/xrKjwqL+frmpmujai2nBw8N1C4A9Q4xXoLRps0lsfcnjZcXNtwTuLksPUdB+ted+I0DWM4OdrL+WK9H8aYMcbIvRv/HiBkV5/rwBt2J/u8kVeIvdCpPQ831KQRXWjOSWU+YVY9MYAP8AT0r0zRHIsYc8sVBOea8s1yNJTpoLu0TrKrE8ADA7f5/GvTdAlaTSdOkZlcyQKRt/L+lYyVqQ9ectKxfW3+TdiBSXxgA7jxWpGBjqPqKzojGmoTksELxpwc88mr6NwM4K/wA65ovm6GzuSqAGyPTqKa/PYn6daevIz+VIx2/N2rdbEepzviFM2c38PynnPTii4gTVP2W/EtuNrKmkXyj32qxH9Kl1yMNavk8EfpUnhOFtR+BHiiyTDt9k1CEY4DZTAxXbhXaqjOqrxPx5hlkFlbArkqgXA56DAqB7oxDay4OedvNXYAGdYwBmPep/76I/pVTVV8thx1HOa+oxV+dXOKMLIh+3BeQu4Z69a3vAXiBdB8Yafqe0v5BbKgDnII7/AFrllfbGwP3varOl5XUYQc4PUjtXntXE+yPo62+MmiSHZLDeW+MlSIsoTx1NaEHxN8NSuFXUvK45WeJkx7c14M+T97kdj60jKpwHYNx9eKfIraMhNrQ+iIvGmgXRRY9cs2bJIAcj6cEVeGqWsxGy5gYYyCJV/wAa+ZTgHKkAgYyaYFEeGAwe3J60cnYXNdn1OHZlQMmwuu9SepGe3rUuwjAIK/UYzXyzBqNza4MUkigdllYD+det/AfU7zV7vxBa3d1LPDawRzxLI+4qS2CMnmokuRXZpGXc9NVSWA3Ep1xUxjwRgAKeKkjjU4QjJ6c8VMsXHqaiOupVym0QKLgHA6ZNM8kuuCAB0z3q/sHGBj1+lMMQDfXj3qtxbmYIDwAcHPIrw/48xAeLYZgMLLbKCPQqcZ/lXv7W6oScY9a8U/aKj8rWNKm2FU+x5OAOfmxn/PpW1Fe9ZlPRHjisUOewP50k9wyuxBJAPAzVZrjDk7xnPAAqQqsmCcqRjoaqXuvQxtcFvJiRtkYDPOGovLhpw7s3zAcnFN2BRgA4z0rpvCXhSHWLu2F1KAs8ipHbg4ZySBknoFGeaxqTVNNsWiO6svDa3fw6+22tgtnNLALt4AuVkIz8yn8TkV5rFqUgniDWyhwRndxg19JW169p4f1C2hETJYWc6NEQSvlKhOQePT88V8sfa2aGOVDu34ZQx6Z9TXk4KtOpKfNsZr3panb3V5dWmqaRrDWxS1bUIolZWyAdwzkdQOev5V9Oyx+XruoI3WG7JDqM968Q0e0tru3sI3hDI4EhDgYdUALMB3GeM17Xp8WTdS/MVc+am4klgRxz61lWqxnOy6HdQ5dkb1sn7+Vw2DIu0t6jORSNJ/ZtpqhQgsYsFSM4punusb73yV8s4Vume3NMlgdrW+eQ/L5ZGV5DLjqK492zp0eh7lqemG58YzrJEXtZtDt7iCPB+ZgVB5HPTdn65ro9Th+y+NfBcmAHaNolc8nZgkDP41rWUMV3Y6JcDiVNPiQPn+EqOM/lVPxPGE1fwrKeDDNNgH6D/wCvVUY6maXKfKH7elsG8T/DZWkaIfYrhHKLno7E8V4fpskFpp129lA8kYtmO9c73Oefwxkmvf8A9um0bUD8Np4slnu721LDrtym0Z/E14hpsTJd3VtmO08jBtcnPmDuD9cdRXv1KiVCMWctZK9zh/COlweJrjW4biTES2jzRsp539R/+quRGnSWxnhnBE6YBBGOa7zw5JHocvjO52RpvuRbWqg7mJYA7R68nFbNv4Ojv/EFjPqCtGjqiPEF4dwCT9B/hXK8TGnvsYxnyP3tiz4O0GS7igmdhCmVXJ5J9ePTivQNSikF1Cwy1rKPK83GMMOg/T9ar+GtJa+1s2keY7RCPNkCZCgdMd/wrT1Fkkt7tAceW+5eQWwD6frXi1K0qj5kRKbn8JxHjW0EreSWZrpB5BEg2nI/hNeeywmKZUYlNpIYentXf/EeZbzUUliA+cIypGc5IGCR7+tcVqKMkgVgwZV5LDnPoa9XCq8Dene2p2Xg7xDBZ2UEUsTCyifb5wHO49fxrutPS18W3a2VuI58wSMhYBM7RuBJ69u9eJaZayX97awQna/m7sdflH3uP6165pN3HoetrcQqEi8mRI/k3BsqQRjrkg9fWvNxdGKno9WDST0MnVXsNNiSydRHNgyCRTlTnqPes/w3qhtJmMEqSSsStvsOAecFhnn8a4K4uJpGjDsxKSMRk+pPFdf4Q0xL1or1RtZFIV8ZY/StZUIUqV5EOCS1NrVfMEuoKImE1rJ5UqScqzY4IPp+VYWnXUQuoXMTIsDBZW77z6A9q7PUc216jSxouVUSN/z0UjjnueaxdQsYrd1kt5ElVs70LYZGz0I/rXnKatZIS5UrGvp08FtvupR/qh5aoONzNVXxzaMbTTpJRsDgO5XnHzEbfxqpAIvs1qjgACTeVLdXzxW140uop9EhtrWRmmWDdcQyLykoJPydwMYyKxpqUanu9TnduaxgaxPcaZobStYyPEkgiaRkzGVPbpXFaxJDusbi0ZxHA2wq33kBP3Se+Oxrotdle/8ADNo4nnRLhD50buSjkjqF9K4+xuZZLb7NlkFwhyp4JIr6KjBW13OxQ6nU22rlpbe6wpJyQHXKv2NXDeG8YGOLdOBvC+w61z3h61m1q7h023iee8Tc6RBuGXGTgdOxP4V0+i6YbnXrC2m/dK4O6UHpxwCemM8VwVrQuZSTSshbG4kkcyOm3zX3Akf1rL1y7El8ZFwApwQOQa6TULFlnkjUKiRKwIZsZbtXFThEu1MytEJT8wC9fwqKck0Yq1iykvnRgqduOtSWEwUXGQfOblRn068U5LGOOR5EUbQQDszt+tUr2KWy1u3jcLJCAXjmfj5cdPf61VtyUkN1CKSS/gleMbJk3JgAA57jtUFlePJf3kIUMiIA0hPXntXTmzTULKDYDmPcw9T7AVlLpRsbiWWWNUkkBGFOccenrRGrzaM2STZe0658oQyAZjQFcHoc1taHcx27yjPmJKDuU9OexrEjsn+yQvsJSVT2xj3xVrTVeyuWD/cZdirjpnrn/GuSb1bBp7nQadZpp91ugfarA+aCc8nsPT6VW1q5Itg7bfNEhjKrzjjjd6Air2m20S6PeqpcSxN55DZOF747k9OK5jX76VZXnwJJJAAGzkMO3865aKVSpdGUYqcjY02CRbO2vVccMwUDgqR6+1XYbu3a8V2lRCRtJiT8yR+tUtLjlayMMrrBISCd3TpzxVP7R/rUbaGj4JQ5Br0eV31Om1nZHTW9lp15qMEkjsswJQSwjKsPRxx9QayH+1/a5IgIg/zokbj7w7HP0qTw81tbeS2/z1uYcyY48t+cZ9e1Z5vJtKOp6hcSl3BMkBHG0+mPwrnvGbcWRNRS1OavbX+0ZFMSuHVs4j5Rz359OtdPEyWrW6xj96o2lfXHtXP+ZH9okngLBLhvMZVOAPXjpXR6aEY283UAZORjkHpmuiXwpdiLJq4zUXntr5BKoUspWUKcAt2BHpWzBbRX+jWkquFurYvHLG3y5HU555rC1+5lnaK6bb5khyvHDIPfufer9tb/ANoGOwsyryLE1zKuMbTjpn1x2rnbvZktdbWK+saXHbpBdwtGk7cRov8Ay0HoQO1Zdr4sS5v7x7mMgfZ/LCDJ24HBqtd67cW6tBeAusDrySfM257fTpWNf6dNcrNqVmJBbyvhflxjnv713RocyvLUcI3djvtH0v8AtCyhvGUPCYShIOcSMOuPX0rGsdKmWeNJ7i1muYyQPLGZFUnjPbOMUP4lax0Gzjt45YZfNJMTAgnA4P8AMVoaygn8R2rWzKVEcc8sq8GTcoOOPfP5VxOM4ppsco2R0GpwLbw2zBPmdcD1BHU1Q0+SWPR7u8SXLS3DbGLchhxgegram0x4tBF9KRKLaYFkCnKqwIBFZn2q1uI7S3s2Bs3LSSDBBR8+h9a5k+dJkSjZGbLarqOnaRCwhRY3ZD5jbCGJxh/QccH3q5JpaaVp8ILlpFLMTHztGeOe/wBaRtN825kjNvMYZkHmuI8x5B+UE+/p7Vf1mzikghjYuJPL9SFK8ADI/lWsmrWKTstCPS7J768WKO4iiSfDAhsuB/eB6Z+tdHILS4tI5BOjxJMYmzuDCQY6g88569DXJaJaNDLGLeLbDsJcj7y+4/rXR2k0c0FxuBXY4QPjgtjNccvdWo1fsN8R3ENxIjOFmmjwwReMYHHFSaj4pn0jR4LlpipMRcoH5U9qj1K6tYkSUqGulI2yjgjHRT/Suf8AG2r2dzp1putVgklnSKWUZAMZIzxx6100KKmtjWK5o6nQeG/EH2+KB7qASXFxDtyMKw7g+/etJZYkkUCQCRUaN0kXpkY/OsO21LSrHVoILPbcSwgjzGxwuOopsehJqmpalYLctGY4JLpADuRwo3EZ9aya9nJpo5/tF2CNdMthFEN0KKcI3PXqcf1rH1+c6yLdGfybiVfvZ++AOAT6V1fg7UVudIdLy1jmi8tV3leSvTcD61gXFhbR3sgWNy0bEQuzDhD2x3+tVB8kuaOxorRkM0KCHS0dmLvq0YbEb5wyleo7ZBrp/CcU/iWx09bmY2lwJ9olwA4XPIKntzweKx5dRRJbSbZHJIuV81c74yP64H6112nTQJoRv441mgYlVlC/Mpzzx1x9fwqqicneKNea+xdtdajMttHr1pHJLZs6R3DZDAjoQR35wD6Gsa4sdJvbqRNPSC0lnVhmJQAD1yW9T6mue+I15LElo1jOhQtGxKtkHPU+3Ws+41H/AIlFyxlRZYCpHmMP3gPXH0qZ0Kl1KLIkmtSz4g8JXNomBEkWoW0XnSvDJvyM+o747CuVv5YfK0+7glWR2hJbcM5fPNbF541i1dLS0knSORQpLKcNhTxz6VW16OK/B2LCmeEGNqE9yPrWrjUiveOaT5uhqeH9Pk1G0e0iYxNLG0gQ8ZIBJ/OvGb2wlOrG2w8YE5R4Tk854Jr2HRbu407Wor1ZIhb2lm8biXgkkYyO3f8ArXMzW1omqz3VwyefKjPFKxyCvUYI6mpwk3C6sXDRNMzH0/zXgL8FU8vBOBnmpPDGlBo2uLkLhJGjd84PsfpUGm363VugbYvJ2pn7xzyQK6+ysvsXhK5uBEVkjnAkiYZ3KRz/AJ9xTqScXZERvexBrWp3FhaPHGVljdTkJyzDtz6D0rhNLvJbWSNIgQ2ed3AHrWxqNi9zcQRwXDxJL8yuBlU9Qf1rJs4HXVmgcmZF+XI/jzW1JJQehabudeWuL/T5ACAv3QA2OPcd659gY4JYYgHuocfuwcFq6mws2SRFK+UO+49vrTXltNQvUfy2ikhJjLKudw9eOppwmuVnS3Hl1JRqNzaaTaRyoi3Hlgb8/wAX91h2GOhqfw9fpNqrxyqZLVVAlQnOz1wPXmp/EMEf9lqNi/aTgAk4fAxisHTfNstXa2DLuaPIA5zn3rJRvG8Tnst0aepapfeH9aU6af3JfbGuN6SRnrnt610ulePV0q1k069iN3bCUSxzoodoPXnj+fauZvd91oDwLJgQuGc5ySo7VlNJJbyQLFEdjpvPp9R61oqqULClaWp3+upY39hK0dzMgnUugjA2FSOd3v3rzrUtMEGwEeYt0AgZWyp46E11ENyl7ZyrOVhgWPDGPAIz3A4FYMMRNtFaxSGWJfnEkjbcY53L37CsKc0ldFwlZe8YsWoGbStN0+KONm86Y7WTjaD3PX/Peug0C5NhqVuk0bC3Rhhu3OOhqWWPT7GWye2iA/csWnLfeLHBAH51qWkFvFc2V4cNBbjLJjO09MN7+9RWmmtEDSezGeIZYTeGycLPMT5kRXILR5/Ws/w/EieK4b2dXECN5ZRznbkdq1tVhiuNXiuJwsmcvE6jHHpn/CqGvX0GkWJCsGndgy7CD9BmsYe9DlRtCKtdk1vdrc+ILiMZKlTGidMH1qZLZ4LppXVTs6tghmx/SsTQ7R7S9Z2YGY4YsTySea7a70ma70a4uUcI8WAxAzjHJU+57VyO0HypHO3dtWE1vU0nsbaS4ldJQgZJUGcqDja3t6VBpmrKyRYUgMCwbPBFZ97M17oreXwYxn5gOn1rnYL2WG4t5Vdn2JsbvkE//rrpjFcmjM23uehXd0ZNJlmj/eTp+8iU8hgeCMetZWl6i19JAWjeG4ALCNxtPHU4q1pAaS/CR3At1EW4c5IJH866NtNVomuDKshjiDMc5Y464/wrKLbVma3crXMGadkky5+90OatxXEZkYtGMMihHz91u5+prJ1cO5/dr5pOCqg8kE9auWNk0E8tvPKizxAHamSCPr60c7juDVjmPG9juu7W6yslrI6xvHg/Kw9fbim6bfTXFvfWKuY4VcEBj97I6j27V1jWJugfKKGaRgI/MICk/U9KwNQsYrWS5tYrV4dTclWYj92PfNdlKfNHlexvvGyF0yya0EUcEnlq/wAruQd2fXNbV74qt9P0ucWkrK/kvHIBghgRzmszSJzO8ELSefNuAbYMlQMDNUbe0CXNxbbUldZGjZh0cE9P1rOooTd+xkuaOsiroWvtN4Ugs5ZQ9yJhubPLr25/CtPYdcsxZudrSPtExO3avbP+JrlvEeisojksmSKNWIVCcYI7E1V0DWr3VLgaa58hnwgeM/Mec5olT5lzRMZXi7nUWj3+maklssLRTQwi1gCjhlz8xPv71114IDNcWcp2hrYyBSfv8cjFYjm+/s+OaVzKsLYRlXDp71zdv4gih1O5d7hmLOsKPKMYz2/WnGmkueJN7apECahJHfuQHhkU4AfnKdh+Fb3hrW/s/iVr6eWGEpGGP7sFZWHQEHt1rprvw/4ftvCmp3ksEsniCGMEFjmFwSQCnHGO+TXlCSf2rArsgimxhlx1/Dmrd4WqxehlNfbRqfEXx59pnkutMj+yzOwDrbpsT6gdAKzfC+ty3qNb6kPPSU58wcFfU4rH1S2FhAHZWYY7Dn9aveH0tJJrW4EphZSJVQ/Mc+hxXqzre0pppBJymr2PM5LeSUqWBPOeRT/IdOO3pW4tqAoG04HbuDUq2qkANjBPQDuK+himj6S/mc8beU+pPbAqaOzkYLywPXj/ABrf+whQcDPpTEiKyOhAP8xVO/QTZlCwlbndhgPSlGnsWyPvD+LGK2RwVVl6joaWY5GMc+tS73LRlpYyOigZOOtMOmyFjnOR29K2kmEbLtXnvSSyIZF3cE9DU2lsmWrsyH0ibvz9e1CWFwA4BbPTNdFFdRuoQryKs26KwYAAZ7jvS94La2OUNnPFgclie+SKnWa+tzuRmyB/CeRiuwtLGPDFhTJbaJpM7QQx7Dips0Pbqc/a+LNZs8mPULmMH8f511mj/GrxTpJIg1iYr0YOB/8AWqm2gxXIyMc+vaq48FyXMm2IFix4xW0W9khpyel9DfX4lNresQX2pNP9rRgWlhkK7hnkEdP8K+sPAHj7SvHdkrWJP2iKIF4JPv7Rxknv7mvljSvgB4suIPN+wmCLqrzsPn+gB/KvTvgXr+keEbnUYdR32V4U8uRsZcHuCPwrDEKFSDj1RrFqPus9x1SbbCFU844//XXEeM5pDol1IgDAAK6jkkZ5wO/TpV3UviH4dkxGNQ2Mc8yxMnHTIzWHrOv6bqGh3aWN/HdOCGCpwR6/zrwaNOaqaoibjY5/V5V05Ph/cA426mygr1BcYJH6fl3r1G/eB76bnKMxKsD1zXj/AMQLxBpPgGNAY5E1IXHJ6gNgkflzXfX2tRNf3BtbiFlY7o/mG1uehPavVrxcrEwatY1jaxOcYI9TVB7BWmbIGGGOBzirEev25jUPIgboRkVB/acCXGFlRz1BDYrz7SUtEO6NvTbSNY9pBTA4PetgAKgyOMcY9K5lJZZk+TerN/F3rYhuTHYozY37goJOAayq80lqbbj7hfmLA8elVyCp49OMCrU4bPI46ZqqW4yu48cqADj3rkjfYp7GVqLiRHHOcdvWvJddt93ii1jK5DsAAfrya9TubgLvx97HB615nrdz9m8WadKSM+ZwMZ+bcMfSvXwC5aybOOvrG57L4ZuDc+Hrd2YloXETepwa+LvjN4w1my+NXiq3tp5lt7O4CBU+6flBOffmvsPwm7W2qarZkAIt0JMcjHQflXxB8Q9Xkl+N/jwB/wDXXnyk9sKOP6V6NWTeJVjkjJpXRag+N+pQIqG1jk2EEuWOc1ZuviyNclie80qOWKMf6tGYKfeuO0+xEeriR0Xayk4Y/KT9K6COzhlfBeKEHop5x/WqrSit4lPETb5dynqmvQa7eRvbRC3dD0U8kehqe51S708CeF3SZR8u0npVCfS47K8E9sPMCH5hGMjPaoZdRtXRjc7t+OFHO01zatWjscs3JS2NTRtdlPnwHKNdKV3M2Oc55P4UviLX2udH06yQgpCMOG5y2f5cCuUbX4jEBAqk9Dk5z71ELyeRPMmbPP3QMAVqqV7NGl6j1OsHi27vUhiu7gmCIYQYzgVav30qa3SezvzIWwnlyR4bd659Kx7Owt9RtImgDIXO05bIDemKzpLN7G5e3lBDB/umm4q+plU97WT1Oru9HIZEuZSUcb9zKcfnWz4auNPtn886m0E0RDIqj7wHbNYst3q32LyHCXEC4xvb5lOO1Y2q6S+mNFIJQwkUPs+veiGmlyaUuWV2zotX8QyeK9edpJTs3bEMjcAe59a6a3imh8RWWkWbeZFA6NG6f3jjPTNecW9tcXEYxC2zHUDHH1r1H4aSWehr9q1gXq2pYeTdWag+Sw5yT+GfwrqhFRW53+0lLU9e8fPqGm/Ee7DqTC6xrOI02iOUIM8ZPvUaMzwnehwx4I7/AI14r43+Imqx6/cT2WvPrVrI4MdyGDNKueOnp0qxN8Rdat7W3kRJAi8vu52n8K5HTlN3PTo4uMIqLPaomGBlucck1JHHtThs88g9q8Ni+NWo5x/o77Tgqy/5Oa0IfjdOgIe1gYnjBz/Tmh0Zo7frdPoz2jdEsZ+bLdCPSoraMRnCcj615TbfGuJwfOsoT2wHYEVdt/jTp0WC9q/f5lP/ANepUJJ6lKvB6JnqQI8xWRSeM49RVv7T8gBBXjp6ivM4fjfosoULaXTN/sDP9Kvr8WtNeIoIL2GYkfLJasUI/wB4D9KUtCudSO3W5LuMKF9Ku7ysReQA8cc5/SuEg8e6dJIny3Qy2QRbOT+grUg8X2N5GhaaXdkqEMLD+lCu46Db7HQXM+U28FSN2QOlZe4Hpxk/lUH9sQz7TEzg56bSMVWluPKLuAT3A61hJsuMl1ML4k3X2fS1tRgNdkKGB5IBHOPSuX0oLCqA549ata1NPfXvmSqSF4QFTx60/Y5t4yPvsM49h7100bQjdvVnh4tylLRHV6Ap8wOPu46etdAWIAGORzmud8N5aIPyVOMEVvSXElqQVIyRjpms689T1cGlGn7xYDjKhW+Y9qHHlMpYHBHXrVeKcbVOCHQ5GKsLMHUDdnnp9ayT5kd7stUSLIGXjBXFc18VNNhvPh/qLTHesTxTuOvyo2Tx/StqObazrzg8DjGDVbXNNbUtD1G2kO9Li3ZMHtxkn9KbdmjOpHmiznfAlzfeJdOjaK8FrbRx7hA6ZBUYzjHOa75CWRFQjIxiuG8AaTb6RZwWun6gL9hbbppEUjyTkfIfU/nXU+ZNG544PvXZWndo4sLBWepoM7p8rgKehzUMhGCRx7ilaN5Lbaz/ADY+U9TRAwW1yp2yfxBuc1yNs7bK2hCi5U8njmmqY9wBO04I6VIJdivtwWx642/T3qisxl3bs53d6XUnlua1sgKjBBPrSyR7WyeeO1U1nCgBcEf3RUkkxhcqd2TznPStHK+gOA2aAvDIAdvyljj2Fc74fmV55HX5g0hPPatPUL9vs7IpA3DGc9az9EQRSMqjALdq9HBO7bPEzBcsUdrYKA4I54GaXVbZ5JvNhLBgMccVJZJlQeB0PFOurrY2M9eDW2JV1qedgtahzt/ZLersuYxP5YyokwwH4Vnv4d0m4dTNpVnKvVlMIGfbNb90EckjoewqsEjKknJxyAD1rzG+XZn0ipLdnK33wu8J6kfn8MaeqkkjMAz+f9aoJ8FvBgyw0SGNhnDQuyEHt3x+lekQKs8KkjbnqoPIp4tIpB8h2jOSPerV1pcmUYW1Ry2m+H7LQrdYbaN0tkJKoTkKT1/lWtb6qqJxHyRkJjOR61eubNHVt5+QdvWsosiKQuNq8Lx2qJWejRHsoSWiKGp6pFNcpI8ezjARQPxNU7jWvLCeSpBaRV2kZwCcGrN1axTBsuQAPTrWbYWkVxqqRq5CqQ5Xqcd8VzqKvqQ4RR7D8IbY/wDCydBJztCSyAY7heD9BXueuzBdNlZ/mXgEf3iTgV4t8G1CePLJiWBa1nTnn05/nXs2uBPsMjAEcjGDx9a9Kq7Yc8io/wB5oYTDcAaaBg9KfHh6fjLBeK+XlFN3R230I3yvPI9aQMSwI6GnSLtOKYue35Uti73Hs24+460kvyleDnOKXGAOM+/pSsMAY571Oreot9iOQ7lqAIBIRg+2amzx079qjkHp1z+VCsLcV14I/Wvlb9r3w++na34X8aWC7WiU2moFQem/KMTX1RI2VHr3FcT498O23irSLzS72ANa3kLQMx52kjhh7/8A16l3i1OL1QmtLHDfAnxLD4p+InhCaFv3k2nzfaFB54TofyBrvf2jIIJfAGlJeTi1WPUC6yZGCQmQv6Cvl34Mahe/Cf4iN9tVjJokpi5+7JC3AbP06ivqP4zPbeI/Afhu6hRL60lv9+1l3IAVP/1x1r7CpUjUoQnE46Lcatz5q03xIzvHG022R+VDYyMfSuK00xXfjTU7IMoiNxk47k8n9a9xn0LTnmR0sY7d0OQAOhrMPw80T7RJdW+jWdveud7TRqVZj3JOa561VTV0tT6/65K27PKfDGr3Ph3xJLbSMI2sbgMG6L1yD+NSeNtL8Pv4l1DxBHbxx319IbiRk5RnbliB2rP8dr9k8c6osTAn5CzdecdM/lTNJ0WXxdqKWfmGFCMsYx90DqQKIN1IJ9T5OrFuo/M4jxDrzpBK4J39EUH/ADiuDiEs8jl+C55x3r6R1D9mPSpWZj4r1SLePvSW8bp+XGBWQv7L7GeQWvi9Jo1GVFxZYL+w2mt6c4xerE8NUa2Or/Ycuv7a8U+MPC14gm0vUtLaOW3blCpQq3HuK+f/AIN6MbTxdcxSsSdLuZIFYjptcgfoMV9Sfs3+DB8HPHE+sXt0LqOe2MMoiU5B5wMH6iuF8PfBfUPD+v67fNc27JqF49ym3OQGYkA/59aWNnGcr0+wqVGope8i9feEY9ZilkIAbfuXHBz1yCKxPF8dxJHpT3TPc36hrPcBlzHwQT616fd2d5pmlqmn6fFqN6RxG84hTPrk1454x8IfFvVdUa7HhwQhWDw/YbqOTZ6fNXztDD1fa81tDvnzpWieieDfBMHh+3tzqMix3U7BMMpypPT6V7JrlsmkWOnwpFh2ARdnO4nqa+WdE1f4xeGb6CXUdF1S/gbAaC9VXjIH+0uSPxFe5WXxl0zU/DiLqXhrXUvofm8tLZv3Tj0OOn9K5MywuJfvLX0ClKWzRe0nVwviqa1Y824YkH1xj8q9t8Ji317RJ9NvFElpqdu9pMjYxtdcHI/GvlKD4gx6l4mvtSGlajZbgQ63EDIHYkcjj2FdWvxe+IWgWUlzp2maPLZL83kSb/NKjvkA814jwldwWhvyt6Hxzf8Agy88P+NtS8IuhF7Y6m2n4xg8NgEfhX1XYRQeH7XRrHiK3gHkKW6buePYZNcFDMnxR/aAg8b/ANkT6XFLarcX8Snev2lflyOM428/UH8e18ZEPY3Ko4aSMmVQQOD64r9Yy5uGEgqm/U8OtTkptWPTtP8ACp1WyG2UpLuVkkXqvrzXcaPolvoj7rZCZEQlnPUkjrmuE+GfipBo9g1y37uYCNZhz84HSuyn1xYWuNxwV5r2pe7sc6b2ZRTwVYeI7/zbiPeqtyw6nvwfSvWvDlxZ+HtJ+zOjfZkXcwQZYYBOQB1PtXllj4heArdphYwN0n0/xrsbXxTYXMP2lZxHLAoZlIPHuB3rRS9yxL1MjxB4y0C6FxDpWoPdS3ThWhmiMexjxjJ9farpdb/XdNtozgFl69QABn9a84+KN5p11rGkapYIkcwuYxKRwcbueP1FaGo/Fvw14E8TWl54kvbixtJF3QGJNzSAnG7b1wOtYxmtma8l1oes+KNr3iLlvk+UEjpg/wD66ySNoAb5vT6VavLuPVLS11S1u49Q0+7UPDeRsCJAeR07+1V4v3zFF6159TSRzyXRkVrN/pRDY4PBrsNOYOgx1xXnb3ix3jDJGGxn1rrtH1WKKJXlLbB129fwFdUHaFzwasZSm7G5eIUiZhjOOh71zE18YphskKY54PQ1NqviOW7jWG2iWKPJ+d+XrHEG4gk5Oemetc86h1UaDupSRxuqTR2cmsaHMzxrNMb6wuVPILY3D6g479MVhJbWi2n2bWNMW+TB2XcB8uZffPRvxrofHMkc2s+H7WEATK0lxI+edoGAv0yQaYYUkAXbnj6V83iWnKyP0HKqNOVJ8yPM/HPwTl8UWraj4I1GPX7hYxJNpdz/AKPfIo+8oVuH2+x714Drug755LDVLW50zVlyGtrmPynB/wB09fwzX1nqOk7n3AEOpyCp2kfQjpVTVU/4SC2e11+xh8QWrADF6gaQY/uvwRxx1rmpT9nokaYnJo1X7Sm9T4GmieC7YEH93JjP0OD/ACroNSnFxrMc8aYDhGCk5wcZNe4+Mv2XtF1XdP4S8TjQb/BI0bXvnhlbH8Ew+ZfTBrx/xJ4B8VeA9RjtfFGjSae6Kji4ikWaFkJIUiRe3BHIGOPUV6dKrCWl9Tw8ThKmHXvFK22jXJ/+eQY49q6iPSdLljDDxc8AIwUlgIEZ+uef/rCuct4z/a0rkK5cDIPOfTmuii1TRVjUT+CFlkXrMFl+b3/n2716UXofKYy9i1Ho9vGSsPju3cEZ3Mjrj2PBz/8AWq1FpepxkNB8RLNGxkbJZEI9OcVlS6r4UUos3haS228sQzgOD1HIqD+1vADv+80TVLcDIB+2gfj93NDZ5Cjf/hjoksvGCKWtvGGn3EZ6xLc7c+z7jz26f0qnrP8AwlKWsX9tXtpdWhf935FwsjbsdwPu8Af5FZfleA7z54f7UtoxxuNwJc/jgcdarm28OxOX0e+uppyfmjuMdO3I61LZvS0ne34EF4m2I55JIH61iWVrFFq14Rll8zODwD61u3WfLyfmPcCsu0x/aN03/PTAIx0rFWbPcjZxZvfaNGIX7R4bv0IGS9vK4LcYzjB/SmPdeF4iHe21eyJP3mm5UDrww610lhbeNBFGLDV9OmTb+7jmvUXAwOCD07ce3tWxC/xHttyH+y7pmX5lieGbcAOOxJHTjNb200PBnL3rfqefrf8Ag5jI66rqltkYwYxLtHqeQM9efp6113w2k0aXxbpLafrUt83mnZFLFtyxU8cdO/5e9WPt3j0TMZ/DVjecYJjsInx+IH6H0rT8KXOrT+MNFh1Pw0mnLJOQL5LYReWccEYwPbt1681E/hdzfDWVWNkezW6g8YC49KvQ8HaOOnWqMK7QCvQcZNW1IcqBnOecV807KWx91BXWp638GX8zwpqMbjLjUXIAPQbRk4/Ku0KqTycL6iuI+DJx4c1wjBzqKgkcj/V9RXbM3HFc1Z2kUtEQ3BK4xzzg+1MVcDnPXNTvl+Sw4PT1pJEzGSSfT6Vz300DU8L/AG0b6Q/A8aDFDDJc61deTbSTceW6lScHt1/Svzn1Cxm0zUDa3EckLo+C0kZAb6Hofzr78/bW1C00Xw54Lv8AVUlvNKN/ND9mg4aOQooD5xkjJyRXhHh/xN4W8YQNp9jqVpeJLw1rfKscmemAW/pXo4WtKnFuMbnk4mbpva6OL0Dwult4OmutReSWwu0Dy2pTPkjHUDrnrwP61oaJ4Cu7bwZqdjagahcIWls5mHy2wPG7kHB4HPt0rrNb0+40XTFsHtWjSMFok67gDg4Pfoai0z4kWVvdTeHbS1y7qPtMrgh8gj5cfj0q3Xr1pNRR5clK3Mjynxhpl7qPxW0++t42keFrHfhSQojRA2T6cHmvbfENo/jCCVo9sLY2qCcZA7f/AF6pS2r2GotdQWoubWfCksMEejD8untUq6othKcuoDcbfT6CvMxOJdSShONrCT9pa5o614YS80+31k3kWn3HlxQESxlnmWNMcEdF4x9Tmo7TxxYWnhFzcW15dXouSIrSIgbosfK4Y985yPaqElz9qtobSLcsKB9ybs8k5JA7e9Z+qXK6ZiGygjvbl0KP9obbEq9CMjv79q45XlujS8NjcsPGS34zb2Mtg/JMM5DMvsSOM1AupFZXZ0WRNhYKwwH9VJFc1HHb6Np10tpIwmuJBFHHnJ+Y9j6DitR/DN3on2ZdSZkhyIlG8Fg+Mnj1/wA9q6IYSFueFzWKjOSRfsdct7l4pnhe3IjKQsiZ2NzgE/WuV1IapLdM96sywAgodxQv+HpXXCV9Nie3sIImdj8hb5sjoeD/ADrntTkuGmkF0W80HaysemO1dGkdbH0VDLIW56skjCk1A3W1HwkoPB25OBxjJqdXFkQyZ8x+cjI5q5plja3ZYS3SRMW4Rs5Y/gK25dIt7e2JkkLbPmDADP0rS8exxzrzs6VCndd7HJT+KtVWMwv5ckKn7sqZ4+tQxxRavFeSOqxPEokwhwwBIGVHfnqBWldXNpNd+Xb2b3KS/dDccd8+1WI/Dk5QuIYIYsDJYnGM9K2fKldKx4Mkub342OdfRpZS0cckcwf5C4yNrdenrWrpHl2MbWchWO6ALlpBnYQOnrzWtpEtjLrP2EMS8gyjKmFyOozW14k8KW3k3up3IzPHFtDkbTx0rkrTb0exacL2PMZ7pjIS7bnbkk9s1ZsNHm1XT3vRKHRHMJXoBjvzWFY3qXFqsj8MrlGOfyrXs0t55Y/s8zxsf+WROBn37fjXQlyRuU5ODsgsbdtOt5GmZWdMBSBnH41u6F4xu9KkIh8wW7jLMw3JJ/8AWrDvxJDqsNjMgikc7euASe2Kh1bzNHBhW4WQMdoQfejPcEUe7L4kONup2XibWx4pW2uVmEUVuuxFix8j+v41lG9kiiIwsscihXQ8kkdx3FcpoN6lnq6mYM0LIwYD9P8AGuy0XT7XXHMkQHmxjlEOOPUe1E6SSvbQOVrbYmsRDFpAn0xALxmO9ZFGAmORjv3qK1sr2KwA8oR70PlqDnOe4qleXEnhjWLiydSI5VGxjzkEVseEdatpdT0+11STytMtsozr96Pjj+dbRjzxsjsjKE6dm9vIyPDXww8Q/bzI9s9uzEupnb5X9BkdKs61pGueHb4i80mTzcDaFO8Mp6sNvbtXtsWt6PptobgapE1jHlRcqTtb0HPQmuR0XWl8Y+M7qC3uWt2Kr5Gw/eABy2PT15rqU9OVo4Wr/EeL6tqFvFMGlaR3zlYX+6tFj4rMuo29tEREshxlRheBwM17PaeCfDfje9bSpxFpXiZwRDJK3+j3b5+6D/Cx6gfhXnni34cz+F9Tksr2xa1vISCVYEdD1HqP8at04KN2i7wititbwnX7iZZ9r5Q7c8DgcAmvQPDekRalounWH2x7PUba2VWTAX5c54bqeted6HeG2v5IYy6c5D/3fQfWt7XLt7eeOZGwZEG0jgqQMEivOlUcZcttBOXMrPYn8U6JZ6eTGl0JJ1bI8s547msmxvjBEVYjy2zkMOnuB/SqNtFJdzBDI00x5y7f1q1dXlnpTbrudUOOgP6UQv8ACtbnHK99EdRpWvXmlAiK2nW1cBvMgbG73x3qt4v8badcWaJdG8n1DZiMTxAMOeocZyPY1zjodS3TaZezQtu3sschBGOox6VBptlJ4p1ux0+4lZxK5Rpn5wBWTwNNt1JO1jSnFPWRiA3b+J9KtZisNrqt0se+NsCLd2OOhODWl498PaRo2oXVvpeoyXtvEdv+kf63d3zwK0fH+m6b4bbS49LAjvorwF2/i2qDg/gf1rA8X381zbwiaJd8x80uowX5616WGq+0jeK0R1qbm0os5aEH7SCvJFa63MV9mKc+QrDB3duKj8K2LajqpRIY59iFzDKcA/jXW2ej2Grz+Q/hlVlKkeabh8J7j9etdznCKfM7FTqqD5T1aHWLbXvBulGyuYriSwtkhmjVvnO0YJx+tedePdQk/wCETOjxyq9ksq3WzOfmB4P86qa38P7nw9bR3GlXrBzw8Ac7l/GuHk1Wcm6t7hXD8iRJB83/AOqvJhRhVqc9KdzRJTfMmOCvfFocBGkXapHY461+gv7LnxD8LDRPFmmTavb2F3PJblIrptheOOJVJBJ55U/54r4o0TwO39m2epz3IjW4UukSrkkfX6iuok8V21r4LvdKn022l1drwXMOqx8lItoXySp6DOW+U9T0r1KlRKPIOVWCdrnaftV38vjPTNI8Yi/SbOonT7bSkOXgt8HDn6nn8Rg1a+Bfi2w8OfCzRNE1u6Nrb219qU1w6JuMQlgKRFRyScuRgfU15JPdxQ6UJmjY3cjYJPOV6Dn04xiodJvby10u8ZJMhmLOjRk5z79hiuemrx5TeNVysdb4A8PT+LvC3hjRLRbi8vX1CSFbaXADJvyuOcLuA/Dg5r6fk+J3izwJrUVnq1rNfaIHCC1uIfJmtx6DH3hjocn6mvFP2U9D1TxVq+oy6I1pbXWnzCJJbyYrhnTdlBg8nHU9MV9N6B4bl+Jnw50W+1DUZ4dVZpQ16x8x3YOQDgnGOFHX19a4cdBppJ2PVxE+eCiuh4l8TfiveW/xF0/XfsrT6XEBcWNnNkLwQN2R1GeDj/69X/Cf7ReraLqcKawBqmhzNgyxvumtSexP8VVdU8J2fxP8T3uhJff2br2m7zLZzrsEkpxkqvOFOB065z6V5Jc6dqPhXV5dLvojFNGSJYTxtIOM+49K85Npa6njzdSHvI+qfE/x+sNLvbqGwtV1aykiWS0dVycnqsn0IP6D3qnoXjXQfiZ9nubO12XKXEUV3FJb7NhLBWUHA9e1fM+la21vC9usaxSQuRuORk5PIFdnonxMvtI0S1sdKSKxkiH7y5RCzl+7AcZPtn19a6Ka5WmiI4p/aPoP9sD4cfY/hR4z1zTZZjPHpq2c8FzOxTymZQCoOec44+p61+ani+JxPphZSq/2ZbEg9c7ACR7ccV9x3PxV8S+Ovgd8SdL1i1n1YLpUksepQrlRsG4hx0HC9vbiviLWonvfDWgXoctKLCJZM9VGOBX1VFvl1E2pNMz/AAecahq5B4OmTjn+9jKjP+fqKWPTpZ7PS9LjwZ3iFxOw425GeT0wKf4CQy+LBHwPMs51YEZGNvPHr17ce1aXiZZdMgTYD5t4wh3DnaoHygn/AD0q+trnJO7nZGDquox2UZs7E4QcNKOrnufpXOsPlY4w2ckjvWsmlXVxeSW6RMZUba2R931/KkubO108HzZDNKP4UPyg1RomoO3Uyo8tyGwdwG7HSvf/AA/dpPoUJ05/JkeMIXIwV4wR9a8EeXfIAB8gPbvW/wCHNVu4b4LDcSIQuQqsRj3xXBXw/t9naxU4uSueqR+AorO4iaHUC0qAHaiYUE/7VasF00EyrI43sNpxjnFcfpmq67qIWK3uDIoOcSDK5PXHvxWg39uLABcC1eNVOM/L8v17nOa8urRmnackYuDk7tm/q11DpslxK0ohnkiESE8gd8geprkDLcRHYNTGFAKyuTwa2HC6raW4n+WWNh+8znI6YrI8T+HW0ywbUEcywRMFkDDG3PT2ruwtanBcktzCrRb2I7q71KSCQnVY7mLbyC7Fj7Y6elcbdNsikLoxIIJUjkHNWHvGZQAoRc5G3vVW4fELn+HHP9K9Kck1ZFYek4bn0zpWjpdlbq8AuRcQKdjcKMjkivPvHWl3elLIUdprG2lLJknjI7H04r1LRpN2iaQWHP2OID3+Uc1W8WaLFq+gamj7VmaAmJmOBvBBH9fWvl78lQ9/lTjZHk/hfU7DVbu1gv71Y4Q4w8vBA6Y/WunvLS2vLjU5IX82FJvIRS2cDb1A/EV5Lok1vaa3ZpdhXtJZfKmHBGDxXs1npX2Bp9MeKO01m2j8xG/gu4COCfX69vpW9fkpWa6nIrUmcpoWVnk07y43eTgbj1Wu5j8MWVvDPdSyF1WMeWyJ8wk7q3oOuD3rz+CF5jdXdo2Lyyl37WGCfbNegaV4xt9UtIfMii2lP3qOpx79K5MQ8QnF09i6sqi+Ap6/Nf6Botppr2xFhrTx+apbLPDuyzqB24PpyK0vEeurd3cIsA89xaFfIkBwIABgHPrjFZGqTXXjjW7O7SeG3tdMtW0+1m2bVI3ljjvnkgE0mrW7WdhaadZ8Sz5DpzkEHk4/LmnOrUhSs9zCUpRjfqSaZE+nXS/aQJHdfM89R3PORVm40uz1RWlSQeaGBE0XZu3Pr1NEelRWdvbxgsZf+Wm9sgHtj0//AF0+GNrOUvEQmWywA4YVzOE6seenK0jVU5VY8ydmZ3iu7vV/s2S5QG7izBNcxcCeFhwSPUcZ/Gq8MQMgBZeR1z1rV8RSw32nmNQsTqT998nGK4c+M0sbKNIlE86LsYsOCc9a9XDyqTh761N6blGNpo39RnMcUhlkCKTllHAP0FYPhfxOLfVtTnWSOEBDbqXGSyHqM1h3up6j4hyiI0it/CnA/Csqfw5rNurStYXCxZ53AHP5E13QpqK10FJJr3Uek3U0d3pkQhkEkSP8nOdtVJU1W5mKoIYYeoIXLVx1nr1zZBIn3RxghvLxzkfrXZaZ4vtLzaszGIjhmPOPw/KuVUZU25ROahS9lNyZY07wleao8NsdXmi+0SY2hAQD2471H4H/ALattb1pbCCzvTazGCSK6kaIEjGemcV0+hanZ2t9bXMV0rNbyh1KnB45yOlZPwlmV73xN5hCvJeGRMnl0Jyc+vNZzb5W7He4xbKnxGutX1XwxLb6ho5sFMiBZ7eXzUzkEDnBz6cVm6TfXmjaTBCLfypRgOygAv7/AP1q7T4h3t1p/hu+vYThLYKoBH3iTgEfTmvKbXxoF0qzhJd7k3kauxAwVZxyp/E8UqTnOHux0OSte6R6dpFl4pvJY7tobOKBiD5ry73QHttHQ1Sv7bUdTZoL/UbqVUbLLGdg55wMdv8AJr0a90O2ttSmSyKwqGxuiGFb3x+tZmrvDaadItxbgXJICzoPlI7598VzVuaUfc0Y6kJOPu6Hkuu+H7e113S7SATLJd4leJsuxjB+Zh7AZPFdh4G0htf8fa3Bo2oGaORfJtrq8ZpPPhRN7I5+9kjIGe/auL8Ravcr4ktdXtSZrizj8uI7j+GD+dY+k+M9U8J3sgtt1tLOxb5Rhlc8YU+taU6NeVNczOdRnazPS9S8SaJoVpqFvd2ovrtoCltGh/1MmMAt7DrXB6bp15r13DHPKqNIu4FxgnA5x7VdbwvfLps+s3s0MYhQyvHcZO9sZCZBHJqpqWnarb6bZaus6l5otywxqQ0SnOVPY/hWkI04JqD17kxlGKtc6yOTTvClm8J+zPJKuw5KuSCPWuB16K3hvbV7WQTrN80pP8AB+6f6VnW2h6pqYlkhjJUAuZDyPfA9a0tE8G3WvWZne8WyIkEbBl3t7HHp7e4qadCNBupUqXM3CMHzSkb3iDW7DW/BdxoljLsvmdXtGUEFGBGQT0AwOtT6DbQeGvD6Xcqh5GUNu6ncOwP1qvc+D18JxecL2S9mmIjVigTYDwSBz/kVz3jjW4ruKygsbtUW0nMd0H7jHBB+uKcJwraU37o4WfwbGtaagusStdPAquxIeNh8qk9/Y1Pp/iiXwdZXom8Oabrzph45Lsk7l9O/Q/zNclpGtxhUmilLwtlJGXndzXZWGnpfXdtBcIzwSDKhDgn05qqrVF3tobSSj6HXeCNK8A/FOwWS58P29jqiAl9PsZTb5Htjkj2/+vW+/gPw5p0L/YbLVbHOQFW4eWNcdSQxIx7/AONeeR+H4dI1CK6t0PmRt/rIzsmQdsH8+K3V8U66+k6lo1peQz2F4Al5FdJudB/eB7E8Z59a8HEKdaXNGo+XsY2v8LL+kaneaTqSG3neK6ic+XJG20kdmFaeq+Ib/WtVkhtPtL3UiBLiRhlnbrnIxxVfXrayTR7PU7Vmljs40ivLhOQSeFUe/YD2rMW7ubOTz7aWW1ERyY3X7y4+6x9a5qcEk2tTmaae4+LwDaX92lzqWosohbJiRQVU9gTkYNX5/CkU+ms+m63eySwH5YREgUA5P3l5/wAik1PxHbWPhOOOyRYxcN5szAZ3E98/nWPplpqunaVHq0qXlhpFzMbZb2N1CO2PukZyM9iQOlUvatX5tO1hczi/dKq6b4sF2ubia9gOSIcbiBjk/wCNdNYaVrdrbW+oG3hu9MfKyoxKyxN6EHjn1zXMQiDTJpfsWsG7jclmhncsy8c7TXZaJ8RI/KXTgRLZSwpA4kAOCv8AePXPvn8q7F7Oa1j+FjN6yuZeqxWj3jNZpLGG6xSDlD3FQx6Xc3EEssMEsiRY8whfu5963pGtYrjzsKASQgLckepqO78RRXMaQvCZoU+Up5pRMe4GCfzrWM4w92Gp6VGvPSKWhy08YKkE5A64/SqGo23262AjcLvAwQePaunv9AntbT7SVjktXBZGjbOPrXO6chj09N4K7eCD2rqupLQ9FyVRO2o24iDxtbDIwgR2/vfjXGeIYntbcMhKx7ijKP4sV1y6zby3TxEgOHC89/eqcujx6/YXFvKQqiberdzj0rWlL2b94xlTUo+ZyPhK6Ml9eQbQTIoCM2SEI6/jXRz2d3YSCGeNgspDbyMhvoKytYjt/D6Rw2SZljbc7E5+X0z616D4K1u0+IOiT6NcIbfUoF8y1n4O5ccj6j/PWuyrVcFz9Dz6sOU4y309NN150g8uZwjb4uoYEc8etdMvhODXPDl9dGMwhEDvCj7mYA/d45zzV28+EK2rLfaTqMyXojDi2mBwXIO4Zyfp16nirvgLVo/DmgQ2VxGxuQ7pJuIMhBOSr9iAc4NclOccXO1OWxklzaXPNZfD9vBGk+mW97Ba8KyXqFWU+vPWrs05m0aP+zvMubyMgNgYLYxnAPWvQfF2p2EQguDaPKEQqQrcrnvjoa4O71UW11Zak7pcWpDIRwCGxwD39K7KlFLZ3N3zQVkYV3rGnw5trq1uNwbemR5YgY/e+TnOfbFa3hnW7jwV4x8Oa1BJ9ps7O5E4tw5CngqVIHqDg1ztnD/wkeo3Nxf3red9yFT95vQE+w/pV6bTLjTrBpUttgYkbzyCFHP4+/1rKaXQaTjZ3Oj03V49I+IepXGml7bSr2d7jyiwJR5DnZjHQZPP0r122aXaDIu04BIryG5t4PtOmXSCMWtzbQvCpHVivOPU57/yr07SXZIlLSsU2qCH7HHSvIv+9ui6E5OerNuIBW74PrUl6TLYkZ53I+36MDUMcgbBByR78U+9cpYTsOyf1r0E7npu7PurxDcCfRLWUbtkixyKfqoz+NcPrDBoGQdSCCcV1AujP4F8P3LHd5lhbOfqyDn+VctqYLBk2kkCrrtxsRRWjueU61cohtYipMjoZIw3Psa9K8KuZvDOkAncY7cIW+h/+vXmXiJTDq1nOvzZZ4+OqgjJ/kK9A+Hso/sEwAMRGQck9O2Km3NRuPmtM6ESNDfoN2FlXYF9SORz+dX1O+sy9Ko9vISAVkGPx4/rWkgJJOcE9vSuFHRcmXoeopWAZcZNNTjqeDTlGOO2OtdEWZPcyNXiL20hXqARx2q58HohceAdds1JG+e6jOe2UFRarHut5D2A7VN8DZd2ma5F1Ed/Iw9t0ddWHX72NiaifLofjysPkandIedtzKNv0c1W1xRs9e2fWtLWI2s/E2qRngC+mUAe7Gs/XYzHCdwGc46/nX1OL+OL8jljsYUTLtfkKSP84qzZDy5YCCCr/mDVQEFSMAH0qxaPmSFQSDuAya41ZGTO88P2A1jWrax2qDMSoz/exnH866nVfho2mCQtGMqSDhcY9axfh+ufiL4bPHzXOznpkqetezeK7fEE7xOsyK23f0Un61Ci+bQz5uU+cprbytRlgPChgoNbU/hkw8hJVwvKv61n62RF4pZTtX9/GNw9dwxXt3i/So7Z7lRD5coXOF5C8Zq58ydh6PU8D1K0exuhG3Ksm6vUP2cx/wAVJ4iJYDdZxHB74bpXnfiN3e9jJOcgqR2r0H9nCT/ivNWgdRiXSiVHqBID+mKiony2Y7o96MAKHfkk+tLHESRgE4HSrKRkqBjinNFkkVKS0NFYq7BhTyc8kHtUbxnrjOOau+WD8pphABI796vlSJKbRgNg4/xrxr9pK2aOLRbkKeEeGRcZ7n/OK9sZDknIwO1eTftE2xk8KWT4xiYsSPQYzV0l74PVHzI4Al+XOPT0rTs4ElliV2KqxxlRn9KpTgC5yOea0LBwJ4CxIw/G3qKub97Uynfl0NU6HEWO2aVWB/ijxXR+CdJGna0NQluVMMIzGuP4v6VS3b8j7XLuz1K5qSLdOREJYWUnIJyKznTVSNrnlOvNOzZ6Lq/iH7HPKZyVh1CzltBNC3GHjK4bHUjIPPpXi2p+Br7So7WGONrq3kwqzRjK7fU+lekW/hySLw1qF7OyXMM5EYCyEpAT0z23HH0rX+BZ/wCEmt9WivrURRWsDras8pCySgfKM+5GM+9eJzPDp8jTPSpSVrmLolvqFx9qs7QCaa00oxpEg3ARswLSKOhPGDnOM9K9y069RLC3III+zxtgdchAG/XNeRnxXZeD/FEN/bQERzWk1qz7RvZXGCuejbW6fTPBrt/D6CLTNKKM8gtYhCFfhiMcGvNrpr95LqbqXK77HbaZOt1BbsJA+I9pYHr71f1KZl0e9IwAISB69K4/wxfNaX0NoWAWYybjjGM5wAK7NrNW06SFejqV+n1/nWVGSk3zHTTnfc+o/Dbo3hbQXUYDWEOcnodozVLxlJ5X9gs7bQbrAPvgg/nSeCZxP4T0dQPmjt1ViOmam8Swm5Gm8KRHMzZb/dPT867qOhrc8G/bZthbaT4C1ONd9vFqE6IjsAolKgAk+nTP0r5pm8S2Vhpsc0lw2pCeZreeVMB43Xugz0Ge/YGvpz9uq0eX4FaDJGN88evRRxgc5DIc/wAhXwc87aM8+mSPNCqzYl2cSRuD1Ge49K9dUVWopt6nNV1PQNA064utea5ktUgguJvOt5ZI/LVj0MgU45POeOtdrr98HtPDyptlktrmUSzudrEk4x6nr1rx6w1u00m3gutPubmVre7RriW6dt8mcnaB0VR2AxW1a65f6z/aN6u17SO5YwSn7pz3A9eteTWw0lucsoc3Q9Z0+5j8OancRSBtjrvQ8hWPBwT6cVjeINfitp7qC7EaNcyLcrKw5TggFD6ckEVnaRPcaxpsM8hZX2Oqox+RsdOfeuY+I0VxdDT5j5uEg8l9/wDeHOMeg6CubC00qvK2KmlszX0Fxqty7yL9tW3fCgSrGB3BLHhRjrVjxe1pbB12RXEJxnEgZkJ6MrDr7+orxzSdPudTv0tQrlWbJU8gjvxXYfFHSLjTriyWOZ55Xto9yKcq6bQAVPfHAxXrSoqNVNs0b10LGj3rW7Zt3Uzu2xXB+56nFelyTudMiKKBLGVk2kE9Byc+/WvKPBeiuktxHdfLOkQmZT95F7fj7V6xel7WOFRh1MK4OegK5/PmvNxdRe1SRNTRaHn1vpH9q+JDFCStvJIW3dQq9f8AGvRfB+n/ANoXv9nWAkedpPKVocDaODnP+Ncl4P0waBfyi+ldJL2SQQuQTsGCR0rtPhzqV1oupanfw3X9npJbtD5iIPmfHGAQeScVFeU6i02FL3kkzb1eNlu7mFbZIDaqV8pc/KwHJbPc9fxrzK5jdmN4NzeWMS55AJ6c+tel65rY1DTI5S7W968Yiu8g7ZGA7nnrXI3ljBb6Npt/E6f6QrRyQB84dWxyOoGMVzxXKrGUkZlwP+JHAHJAVjJ6EZx/9aiS8mm0iK4ZGZY5RbmUnJy3TJ7Clu8SwmNiUBUjC8c44NcjdyXduiNBIzwE4kjOccHk4ranTUnoxQSbsdRqun3GrafujQssIwwXjb74rzy9iexnhQ5AU/IwOPfg16RpOtom2G3k3RSRgTIRn5cZP+fas3WNBhutImU7Q4cvb5IBx2rqp1nTlytHQqjjKzIPh5o82t+Jri2t2eCUWwuIpC+zawz0b6Z/r79bNAI7PT5VwgVGDv03jPJx9a868MXMmk3VkznmTMLjrjPHTvXqA0g39vIt1KkNpAN0kmT19AP6VliYrm1LqLmVjOuPKmhYDLxOpXlvvehz6VjQ2puRIUieYwL/AAjOO1bs2nwIWuop1aB4+IDz5Xsx7t3rFsrwaZq8EUl1NaWs3yTyJ/Ep6Dng81xL3djj5HshlmlxFbNDOQiMxcow79uaS6jS5SSN0BaL5WZh932zV7WdLn0TUns5IpIZIZBE6Tn5lyMjPocEVUvYXhWZuCEcRkZ5yevHpWikmaWUY2ZLYoi2Vud7OXDLhfvqw9R+VQ3AmmhiaTiSMDzAOOM1XsEka/iZU37MgntgVpahfLa3VxZ5DRzxKAyANsPXOe3403F3uZwjrzMg064imutQWJiEkQbA3G36frUwu4Y7228xG8qIYfBOS+ODmq7PGly5RRGzoqYUnHHf6nFV7mdVgXyGD3AkAKEfnk1nJczZs5pnS2mptBcpcIxUZAdR3Hb/APVVLxg0UsqzGMQF5PMHlAhRS3cf2K0tRGRmT5zgcjPrW3a2CXl1bWV1Mq208XmCVl3KD3+n19qwpTUJbGabi7nPXxfRtO0uSCRg1wWLs3zYPal1G6hkuI2tZFlE6jzVC4KSYGRj/OanvrRbu/g0uw2zqmVQqcgYOeSf50knhF/sMjpKs9yH85wnDKB6fkeldrabs9DaKW4umS/YyIz1PRfal8WW63+nQRQERboWeRHOWfB7evXp70mmXnnq9yqqxQ7QuM4Xv7k+9Q/GC0/sW9UWN1G1vEA6tuIO1gD+dc1Ffv8Al6mcEnIxtJjji0O5m8oTyMvmKshwMAdR3rW08yyaLG6sPNlI/d4xtz3B9BXC2eqJcxtFIcvLFtV+uD34rvtGwdCE0UayOrBdpPJA68V3YqPIrsck0T6qqm0s7CGPzjFCZBJuxz3U56n3FZGg+KbfQ9W86+iYW8UbpOW5diy4AA9BniuuuLOB7CC5LxSzwg7YGGCYifm+p96878RIyvIFg86AEvBMeSV/un19jWNBKr7jQK8lYLi5e+uowsv2kLJ1YctH15/xrqY7i20o20DECxuEIaPHRs+lcjoV9Gu132xARYcDjPpXQ3Pm3VwLKSMTNGFkidzkrkdQe3WuipDldr6IUrx0LniFlt4EDgXIhj/0dEx0HQk9e9PsC9l4g066uCscNxbxybIwDn2P41Fo8cl4ytKil0l8oSOPugHJBHr6VPrt7t1eAZxArbHyhyg7DH68cVwSak2kSn3OpbW7gJJC7t5cj7ygAAA9MVm6zqCxy28dvZhJyhkJORvAPX2HNJa3iCOS4nVWjwV39Oe2BR4suo3g0nUgRHKluY5g7fMOcLj/AArOMJyfK1obRSktSSHVJ59TDEkwyNyu75YwB0AqzqNy9/pNzbwgqzHzE4x3wQazPDgMdxZ3UsMjWEUokuJuCpyfu44rOUG61XVoWfzrSRyU80dSB0A6gc1EotPRHPa3Q1bS6a3haIEFlKpwex759q3dQj+waLYtbuZITIwuFQcPxwcde+ce1efabq4aORJl2yfaBEsCZOF9SfWu91K4Yac2WEJglVWMR+Ydhz/SuSqpJ+8LmfYxb+5NvdxQCQDdHkSDncD0/nXJIJdQe6N7I87KwEUQ53D1qzqnnW1xdSSL5oQH5l5xnsfetbwppqxWkF5dLiS6j8xFTkHBIz7Dg16VN+yp+69zqi7Q0L1lp0Ol2NzeQpGZFix5bAg5Pb61V/th7KS1e2QCWfMZSQ4IVhhh/StWKMN9rU8xtFuHP8QNcjaFm1W4hO9UjIcKV+6exB/pWaXO9XdmUZSbO30u5l0lCoWSNMGPyZCcc+taraPctEs8lo4kXJZeu0djmuVe+muoR55NwzYDoTgMAf8A9VdVo/io2r3FrcyyIyKSpkIOBjhSe4onDl3ZM272ZyN1dKl206uQiyEgA8A98Vo6VezWWrB7Wd1TaJHw33l7jHf+dZuu3p1W4k8uKGKNSWDoMLv65H1p+lyKZ9PkdlUMpVyqbhg5B49eOtbTUXC8Rp3R1OqWUXinSna1QxX1l80keOZozzu98V57FbS3Ml4TcNMsaZC/wjn5gR7etel+GZDDPdxyTR+ZCN0bbcOVJ+7muc8Z+GjbTXGt6auyBzi6gXO3Prx696zoYiX8NsuLb6nnV7oqQXH2iJll3MqLKMkAZrp72Vn163hQK620AhkIORu7Z9O9YM+v/wBhxQ3diZBJIGEsUSF/lz6YOa6DwijXtpeahLG8f2sqSCpB4zjINdtfnUVzIyne9zoEsIb23ubUjdFHEr5JI3H0z/8Arrndb12y/sr7K8KTSbSEfaQ6Htj/APVXRLqk+kRN9kKyXRwDEw5ZT1//AF1x+t6JBp2m3erebJJMWI8ufG6In+E+3v6V5mHhardiv95jeD7PzNeQTKWhRxM0Q6YA/P8ACvU4tWQNq1rPmOHUIy0KnoPUY9en41xfw9smufOvWU+U7CEvjARsHHP4Vq6lbveRTQCZo5YZso4bbsHrnp2rSrO9a/YLu9jhtSmudLjtbi23YYtblDluehJB/n78VueDdMeaZrts5XK7y2ArbfX1rXm8OyzyNKuy4ckO/lduOSBTYp/sXhjUNNiAHm3iXSuo5UKOcfWupzU42TKau9DQvrwWlvDbuCq8xiTg7ifem+G7uCx1uABWiRZVa4d/mJUHkYrkNd1VtXt4njJ8xXznoT+FatjcB7cJK2d67WP8uaxcEtGyla+p0XirWbW9uLmQuWRpP9HbAyi5zg+prh7jUmbWBP5hjRySz7fu8dqs3yTtoYV83JhB+YAZUnOMVlaNMJ3sxJ5mwvjcwwwIHpXRGMYxuVypanRJfSXMU8ysN3l4kVVxvU98VT0fVEi02YzyZmifEZ7bT7dzVq5ikhjkeMhWPyElevqMdqzLG1htZ53mHnI+BGH42N9awlySiY+7rc1UZNRuGgbAXy/mIBww9M+vtUks8VtGI2TiLjJ4bGOOaq28nkXcaiXEeOFH8R961LixjuJdWZ2EUoQMhYZRiOuB6msoNXsxwSe5zFj5tzoKW/yvcR3L7GI+8ucg59K27CRrm1lE1y0bFgsluDgHHJ/D8a5+bVTpT7oI2e4lGUJ4AGOcepqnpo1C+vtzwSJA3VycBv8APNdTprlbvYtRadz1K9uDDYRXDiMIoAiVnHPviuSuUN1IWkVpLuVsxxjAC+xp1x5bWa2xy5Q9Wb8qsaUyQMLs43RJuXecAt2Gf0rz1J0726jdXSyLFyHt7dS58uVwNwUEAY9/1ro9L1qaCQRLL5tpImJI2PU46/WuSlvH1O68xlZXmbO114Qnse2K17u4SC5iXhDkE7BgcCuf2ak7sxvc0DJHbWNwrpmDG0qOu09/fFYXkpaQswIZGPyMnQr2qebWTJczKF/dlSN+OGB9qw3U/aLSCMN5SZ/i6+xpxg1dEWudj4dmkfzXICFAAo67h61ffxKdMG//AF0hJCIRkc8DmsWwgM9vKkcTGSQbVBBGPqfT3qaCJp5brzRmzgRVZgwBDHt/KkodzSzSTLF9cXKa/aXFsoaNI1ZoiuAXI+vT9av2zBL0yyyrFNMxSVgDhSarC4jzDbWu53ePJfPXHbH61j6tqEsFvNIYpFk4CAjGGyOayqXvY05ro3X1GNAFVm3L1yPT3q6Xind3mjNzvUFgJNucjj8Pb2rmba1k1SJNjjyskPKDgAjk1c0bUjIkjtgoDtQn+IDisleIk7SuZGq6jL4O16Oa3JhilBX5ucqeuBWhZX8EaedYsrFjvDHkg9+PX3rN+KNvJfaLbXfLPbqVQE525rnvhxM40ue5uQ3mIcomOvPIPpXpwoqVP2lyqiv70TT8W6nPb6QtuIlCLKZQccjPXmuZ8HaisF/Lc6m72lmACsoGX+q12HjGGGeynZFZI2VXO7BIJHT9a8u+x3Eepm2kLXIk+7u6CvQowjUg0S0pRPY9L17T9WiZYr8wzAfuzJ0df7rds1w2tW8s1+ZY3VWtpA4VuhYHINc/qFvc2Z2XANvKrApJnj2H8qqvrlwsLxs5Mr/xjuKI4dw+AwlGT+A9NvvjFAmiXelrBm8ukzI20soPQ49M81xi6w+msJ5WyCfudNoriYb+SzuVco00gOAgG4nn0rW1C8u9UkQ3CeWzDcqFcY7cCnLC3jYHCTVuh6F9tsr+JRJjbOu+Nwc5b0rH06O106e8bHlT5+WRjjA9MfnzWJodwYUR55t0cGSq5xhunSk8S6lFdwo6ERmb+BDznvW2HociceglD7JNFK4jBJBYenFT2oDZbGPY1BhVHONp445p9pgscDnHGa+jvc+g0LeOcZ47YqAD/S2IGHxg571NOxRlXhenfOaiJKzA9ulKzFYWb5ZgOp6ZNNuNqAfN7CmSyfv8j6HNNll3gKOPpU2a3NFYj2nr1A5okd5GUdgMZqZpAIQrEA46+tVXLMRjhe5FQ73NIe8yWPheD9a2rAF4WdTgY61lW6QFfnPzY+UVqW2I7Tav3hz9RVpdzTmSNOJt4HOCFxmpobPayjGEAzgf561lxTuGBzyeK6iwKtHtIG7HUjt3p2toTe26GW1qJHC4OBwRiuy8KeH31C+t4kQPl1JUfxAHI59PasjSbFZG5OAo4NeufCXTFTVJbtseXEmRu6Zx/wDqraCSuzOV7XPTNWAMVvCn30jVG7AEcV418UvhXe67qkeraIVhvdm2WDp5oHfPrXq02ox3DOVJLA4Jx0NWI8Ogyc59e1fNYltVeeO5pCHNG7PnD4lSeJ/+FWGK60uSDU7eaPewjDO8OGDDjr25HtXCfCi5NleysI5Y7dojnehC+uRnjNfWOs2MUwwVypHIPQ15h8Qre1/sR7SyiS3naZSTHGFBA6jA7davC42UZuMle5E6aWtzjPjHcFdT8EQKHYx2r3JUDOSW4xj2xxWcPFliiFJjJGxzvjktmAP14z+ldU8T6p458DwTxiVo7OZQT3+YZPt6fhXp8Oj2i7ibeM+gK5ruqVVBWtciMOaOh4TH4v01kBRoYw2B8oIz6DFTL4qsYJSftUMajjG/b+le2HRNPuC++xgbJ4GwVXn8F6ASWbRrNt33h5ZH9a43ioLVxH7NrqeSw+P7ONCUu5WXjBhuG4+mDWtF47HlqyXcypjIzJn9DXCfGjw5aeGPH+jRabax2dleWry7IRtBIYA59TzmvUfhd8LfDPinwNDqWq6XDdXDSyIJQArOMnBzjp/nmtVOnOl7VrQqEHLcoL8Rb6MfutZvIx1ARlI/UVNL8RdUkwqavcgsOVIUg+vGK6RvgZ4Pddo0wJ/uMQPyqO5+BHhbG2KK8jUg5EdwyDPsK5I4ii3do0lSa2ZzE3jjUgSRqTPjkB41/WuX1bXdRnv7W6kAkEUolEix4+YHI/Wu6n+CeiQK32a6voAP4fNJzj8a4fV/Aa6frNnaxX1z5Uzcuxzg56V34erTlP3dzjqxaWpNY/tH6ra+J2WSzhSdnEEky/dPPUr+teI/EG4trf4p+JZboeVfNd5m8n5kJ2gZXocHrXp8XwNu4PHF8LrUmltICJmkVQNyE46kc4x/KvGPivCLb4ueLbZXLJZ3Kwq27cSNowSe55rslyuotNTBWtZmuY4b2zjniIDZIHbniuY1S8mtLpCGKls/N3q3orHywjS4XPb+dUvER8qT5ZjL2y3HFdE4pErSQ/TPEt5aXLLDPhJMhi/cU/zfND5xliTuFc5HnjBH1rRsbgjCE/iPSs3BPobWTYxEeG5JCAgnj2rprXRnng3u5U+mKwXfbMUYfexgmtbSPEN/C8tv52Qi4O4Zyvbk1nJSS90zmn9k07Qx6bL5eJWJB4UcMB3z2FMuLnzJdwWRifuhuT+dTWuoXWqXlvbPKFjnIXO3HGenFd1e+GrTTHYTMB5Y5IHb/GuOp7tnPc4ppp+8cVdazNZwmKCSVomA3GUfMBjkH/Gswah/bMb4y7xcL7Z7itu6t7S+Mk9q5mizghThh9apWZtLO9xu8h5PulBnp2NOm9NgptJ2satjbXMlkGA/eKmMOcbgPSu6sPGlveeFrDRzaeRLbORuUHBz13e9ef3fiH7bqKMgT9woEbpwMeo96s/21JLcIiJ5sxIw69T7EVpabW1y2pptxPSYD4E8O2TSS6NcXeus3BziIZ75GKSLxfod6ZodatbfT7d4SsFxACGRucE/WufsZniuIzexhQz/ADyKu44+lX4vDj+Jb1nsxAq52ZkjyCfpWlNOTvI0gpz0uek+C/CfwN8W+H7Fdd+zw6uIgZJrdihkIHzNwBXA/EHQPgLoks6aFeaxdXSqSi2czmJX7bj/ADrudE+D2s30Wn/Zp7WyuLeJ84TCtnPzA9jj/wDXXIa3+yZ4gLOdO1AXl0QZTanCD1+9j/GqrOMZaOx3Ri7WbPLLXV/Dtmd/9mvdDOf3smQ2T1xgYrUh8d6Pahjb+F7E46CXcf61y3ifwdrHg7V/7O1m2+yXJyyqjiRJEHUqw6+hqitozOUUtt4NRGUaiunc1U+RaHdTfGBwUW30OxtMAgFSWP45zQPjDrZGUSziAOQBCDz/AJzXGx6Wzhi2AAQB71Yg0rbHx16Zp8kOqKVaXQ60fGjxHAB5U8MTddyxDg+x49TQfjV4lZQXniJB3AomCD65z9fzrnP7JD7enXOCKifRVjUhQAB2xSSh2K9tUex1KfHTxOGB+0qgPUHJz9auQ/HrxPFhS9u0Q6kpk/hmuEGmM54496kXR9+ARtJxkirtG2qGq9TqzvT+0B4jyFNjYTDjDSYDD8cVctv2iNYU5l0nTp1xz8oHP4LXncmkhehzz0IzxTl0dz1UAdeDnip5IvoHt6j2PUIv2ib2Z8zaNaSDOCFJTH4Cta3/AGh9PnUG78PowH/PGQ8/meleLSaS248H24wQaT+x5N5IyCRz71LpwehqsXNKx7tD8ePDEpxNot3Zhjy0MynI9hyTV+D4r+CZwBb6rqNkx73Fvwv/AALj+tfPQ0m4LgB2UegxUkum3CjHX6jPFJUYLYuOKm1sfS1p4m0/U/8AkGeMNJkY/wAF9CQwP16Cp5E8WSq32Sx0bXeCd2nX4DEdPuk/pXy3Jbyox3IDzxkdqfbzXFqwaKS5gIOR5czDH4ZxR7KOyZX1q+jR7X4G8Qjwxb65LeI2+3dhLDnBGWBwPwIrTi+M+iTBcQ3Effe3OP0/pXGfDy/uJrfxBPIwnlNi0+JgGMmxcsD74HWvOtQvor67a5gi+zK4BKIcgH2p1L8yi0c/t5Rvyn0TD8WvDUo+aaeJccPgH68HFWY/iT4ZniLJftuz95sbcfn19q+Z4mdycru7885Fa+hukt/CHj3Rk8hjxUumrmkMVNn0Gvi3RrpC0N+pXGcsMZ/nxU8XiHS3QkajA3+0jE15Rq2iWsDxi3jEaPySB0rLu9KiRfkZkPYhsVxynBaWOhYmSZ7vaXdldFRFf2zbv+ekqqv5mrIs57rzPJkikC/eCzqc/rXzZ/Z0kspAuXUEcgtjNQHRhHfxRy6hPEkvKyxyFip9QOlbLkkrFPEz3PopLaWS5mURF/JBDkjKqcdCexpugEeYWXIG48n6184HWtX0Xxja6al5cNslWNnMhG8Z5yO/419F+HZhKVYcrkkYr2cJRUYcyZ42LxHtfdaO4tlKqA2NrDkCs7VpjHcqNuF296tW7YlAxxjPP+NeYfGLxjrnh/xfp9po06J59p5ku9dwJz0x+IrnxkrWTMcJNQlc9BtriQq4VTtPIJ7USbCoydrqcNj1NeOwfET4k2UH2iLTdPu4BhcOArNn0BqSb4x+MIMtc+C4S+MssZYMB3IHOa5VS0TPeWKj1PZbdRHuw+QBj6+9N+2LbNny/MHr6H1rxFf2jrm0AS68PIjdA8sxVvpirlv+0bpny/aNCuUIB3PFOGU5+oFVysbxEHuesXGpuzEuo2n1PYVk7meQnPy45PqM1wbftI+FXGybSNUGOm3b/PFWbX43+BrtlbztStWI+69sZB+YwKiUZ7tFxr07aHVXf7xDtzn1FVdAXyNU3Nu8wjHPTGay/wDhaPhK9j8u317B7JLHt2H3plj4o02fUIhaail27sFHl5BzWSpyb2MpVIs+gfg8n2n4i2ESkBUt5pM9cDbg17D4kG7R5FHykyLg+gzzXj/wUiz8QrIhiubOYEDqOBzXrviN2XTJPMdRlwdwGMV21lahY8mb98xIWGfWpSVBXG4n6dKrQgRnOOvGatrIQQc8Y7V849DrGNlycgkHvmmRkhu5p7ng4pkbDnk1g1Z6FWJc7gR6Cm445PHtTTnr1pwOf6U02xp6DcBFIz9M0wkgE85pxHQkgkVDLLxjkHFHL1EMd8gnv2rF1LMkJBBAweD0rUurjy4WZY/NdAWVFOCxx0HB5ryq/wDjHpk3mAW1z8u5HTHzxSD+Bx1z+H9M525nyxJcktzjvHfgwapd6rqVrGI7qK1eES8nLbSyKx9yOK5v4PfFybWPCX/CNXzqVV93kk52OBg7a9X8K3Nx4kZtNgXZJfXdvcM4+8EiJJGO/U15J+0r8Jx8MfE9n468OEwaVqE+29tIulvOeN4HYHj86+koXoU0pbM5HK0ro9OjjSSYeUyhiOA7Y/WmrEq3kUZlQPMduxWBJHcYrgPBvxBTxNpo3sizqMOBj/voe1Z9z4jWy8e6ffRuJTY5WRYzjep/iHTOMfrSrpR0bO76yuW7Z5r4zmWfx94hkTmM3WAPooFdv8I4E/tZZVUlwDuGM5XHI/nXDahbSXV7e3KQu7yzO5bHBBORzXe/C6ZbS8QvCiN0KA8EVrRXLCxy8ylPmR6bf2glTdGH8r0J61WtW8to3TaPLOcbeasXWqIrHb91jwPaqFspluGBfaBk47Yrmu+Y9yEvd1NqIx3BdpYVBcHgHGD6/wD1qWK0wQrJ23Db1qgjhc5Yn0IFWbe9eH5o92QeAT1q09biaS2CWCORgNpU81CNPO3If2yO1X2kBYEqpXklc45phuFMLKqk+vHeno9QSuNt7DzE3u24L70rRSlmUyMydeWJpkICsNx+gzSxz7ixUAIc8ZzRGz1KUdSSZmAVTkgDGDzxVWRGlQLJtaNRgLjHH9avtIsiqGwCB2HNLCls0UocfNkFCO475FTKKJ2Mu1tbfR8y2NpFbSv95kTBbPrVW80u01Bg1xbxXEh4+Zf0/WtaYD5tn1AY8fnTIIFJeRMbgw4zj61Uak1oLki3exDpVnDpWkNpEdpFBAX835DnB+lajX5eBYXfeANvvik+V2/eHax6kEGnOkXlruwSufm6Zrp+sVFo2Zyo029hsF0toDEYVeJhj5TyM96vLe/2beWc0iLJGIjHIgbd5iHpn3qu6RLbBsjzD0A5qKO1jmcFSxYdN3GK6I4urHS5lLD03sin4q0rRdZ5skurWdHWQKxBTdnI57fSuM8Q+C5fE2sjUdQnS5dEESqYyAqjsB0r0mSyWREBGNo6im/Y42JDYBx0Hf61jOtVqdSYU4QehkfBmzs/h9HrMM7yR6fdFfIhALJE+csyr0HevSI/FmnBWaK43cDkqRXE3EUQdY0JUkcqvRhSW0UUYYdcfwetaLEyatM56uFp1LuOh0NreQ3OovJcXEdtFJISHmbYgP8ASustTbOgWG9tpCP4BMC34CvMJbUaiG8zAUHgGoJfDdnMc+SqSAcMnBI+orZ4h2sjjhlsV7zep69BCXk8vcokHO3IBx61IZViDHA+Q5OOw715EdPWCFY4mkL5yHDEfrU3mahGhUXcoweQDnj0OayeIurWNFgXfRmtdQ3Gqyx625zHcuwjYDACKcDH5VYtmGcAZHrWbpdyILH7O0pkKHhSeg+nap4LkeeMDArzpyvLU+twdL2VLlZptbiQZ9BzVedI4wCeRjmrbXKlOSM1z3iG+lUrBExCSIQ7j1zxiuZrU6nPkR5X+0F8R7fw34bW20yNJ7u4PlPJIv8AqSR1HXn/APXVT9hzRl8c2XxD/teeS8hsXto4IZnLKAysWwD6nFW/EHwX0nxWF/tDUNQVdxIePGc/nXpf7Kfw1s/hto3jaO2uZrtL+9h2NcAB8opzyP8AermxLVHDylfVng4upOq9djK8Wfsm+GtUuXudOM2h3MmS0lioZc47o3Feb6n8Gvix4fdo9H1eLXLaNQEUkQzYHGPLIIPQdDX2Ixwn+1nrVW4t47hCrjdntXzmHzjEYd2Uro8athaddWmj4gmk+JenTfZ7+5tbSRc7ra7CI46A8MOTyM1HJdePJIvMGl2V3E/JxbQyFv06dOK+zNZ8I6brsZjv7OC+hb5WjukD5GMYz1AxxwRXhfxI/Zb06G2kv9Dvrnw6EUkIk7TQH/gDHIH0NfXYTPKeIapzjZs8CvlDir02eA6w+sDWbJtT0G2guHDKlt9mWNJx3yg6/XFVtTeZpN0vhyPSOeZo1ZQ3oOf0wO9dYfhpEt9awS+J7kXaEtDNEu4Rtj0YZ71He/C/xfNdxRXGuWWpwMwQPK7RYJOATnPt9O/Ar62eGqU480tjhp0Z3S6o4W7G23kwWOeemayYl23twGy3TGO/Feuar+z147sbMzwWWm63Ht3sNL1BZHUD/ZIGfwNeXXGlXunahMJ9Ov4JA21g9pLjI9wuMfjXDGzZ6nsakI6o1/svg6SNY7i+1PT2AG8RYbk9cjI+v5VNDo/hYARx+K9Qto1GU8yIFcfgck9enoKu2Gsar9kQSeDrW7iChRLNZk7/AM+ef6mmzatahibn4eWx7kQJJFtP5/y9TXQpM+eqUpxk9GJ/YdrJIv2PxvDtxyZYJAfw5rq/Adlc2PjLSHfxHZ6onnHfDE7+YFx6EYz06Hv7VxE194QurgI/hC4tZG4/d3DKg/Fgfeug+HM3h1/GuiLpttqVrcrcYCTyb0JII54HH4+lZyjdMuhf20dPwPoBZMNtI4z37Vdt1Cjnv0qiMo5B5cNg49asxzjzNpIyByoNfOSsmfex1SSPXPgq6t4f8QAc/wCnRkfXZg/yruAuTkYOfU4Fee/BCXOjeKI+cxXsT5x/eTpXoMQaRhgFt3TArhrpuQ0mhmAGIBHXNOuXaKyuZBE0ksaFkiHBduw/z6VmwazZaz4kv/DltI7ajbW5mmReiLkDGc8n5ga8t8WePNb+FuuPZR6hb+KLVlDpBcOFkhySNu7HOK5Ze6tVuRUlyo5H486L4nk0vTb7xWbW60yS5xbWKqH+zsRwQfXHB4+lcHZJ4X0yJReeF7HVLlRvVpwGiyemAo47Vs+MPiBd+I9XuLbVp3liB3Q2fmfu0yOWTtjPWuP1W4ittFn+zwbZLceZ5nmH5sn7uOgrBVqsZ8sTxKtVOXu7nS6pq+i+I9Ps9It/Dmn6XqFzMBvsnZUiJxgknhQOp4ri/EXg3wt4d8UBEuY77WstI/2RCpVs4BYnOcnrUqaBrHijS7V9KM9laXADTXWMbeuQD0z7mtJPDjrFDMtqUEUZRrm4OZZcdCc8n612VJvD+9N2bIUZqN5dTno4f7Nkmnt/MEs2N4kkyg9SBV2zRvF0j20Vm7zKmWeGMMgcd88beOtWJ7aCERpLFvZmC7nPWucufF95pl/LHN9ps44n5S2lKIw9GA69BxWEKft5Xn1Od+70MXTtXntPEIsnGF84wsZG2Y5wOaq+KNYM+rywwMESA7Xx3I9/Stfx34cnfVNL1awZLqHXLf7Smzkxy8kxsOxAGeK5COzvIbstcQq7O2MAnr3PrXe6Si0mZXVztLEpptta34xNcwvuAlTKeWRgjHr6HtW94k1ez1nTNJsIZPLuZJQfMlG1DnOMse3ua5XXdSs4ZYRpjzvBGi7vMHIYcnGO2aZqdzLNqVlLKxkmQLOFyNvsPb6VrTrct4PY3pcrkdL4gubzw7eNHKlnL5KeUZLScSLzyGB7n1H+FY2i/wDE7vwWYOvO7/apviW5TWP36W0VixADqny5OOWA/wA9aZoGk2D6ekgvzbXhm2GJGw2OxzSfK1qrHu0JuUkpvQ2D4RFnqy3EU+LdTkqRyBVW61Pz9QnBUiFmwV/Dkipde1O+tLfzWvCiRDysYzuA/r1qlpVuLmORpAQ2zII6exB9a4bpvRm2KxN/3WHVmzc8O6VZ2OlG7uZFhiRmxI7fe54AFcf4t8dveXYs4I5I4A2MbSMj1J9KsazYzNZwxNdxtbW4wisfmyeuR3PPWubvYLu8i8p5DLJkKshOGK9hn6cCvQhCGjkzxK1BUp/vXqUDqE8F3E0UzYD7hzgL7j+Vd3c+NNZ1/QJrC/8AKliJxGoTa49c+vWvObG1kGpeVLAwji+T52zjHPP+Na+p+KmjcCJAFRdobPzYB9uprSok0kYtXWhUu9DVbefNu0f7xSYkORzTIdTFlkJB5bKQNz8kD+VXbDVZ7J5ZpUV4rhAzJIM/iKj1CCK/R5gq28TrgOrbvx+tOykveJV5O0jT1K4N/dWWsWy73TiSM9n9arx6TJqt2w3Znb52HGD9Cf5VDZ299pFqlxM3m2cnb7rcdwKtPpjXbrcRSHbgNGytjH1rG6WkS5zUDK1iD+zb02ifI6j5xjr2INQ2WtXGkTLNbyNG+ChAHVT1GK1LW3CatE12GuY2O0k8FTnrmtr4i+GnGiNq0S2y28bDyhG4Dvjg/L1xWirKKUWtyoTT2QjiDXLETvlLlANoYZ+Xvj3qkuh+bAWidoZC+HJPUfyqK1uYbLQLW4in8xkg/fKQR5ch/h962NFmubvQi82JHDAuT2yOB71HM6buHK73MHxBHqnhq2gs/NL2dyBNsUhlI7Hjv1qbwhrt1pdydQsWVLuBGwzDPHcYrf1TQbG/toLyw8xLmNdl3bOxKgjo6en0rFtdEaO4gvrQecLeQSvAGxvXPIrpjiIyXLcKsuZHceGvjFqE+miC7s9I1rTWnEzJIhSSKTOchlzt/AD2xXYfEr4jW3juPSpb7TdkNquwzW1wDK7bSFD5GSBwffFYnxA8QaHrFnbXOkWCWyGARiBowjIeC27H3jx19K8guNSaK/jAYgA5C9cH1zWntnL3CUovodLFaRX0bX8KCLbN5WzpgjvWfr0WoyX0UjRO1oCA2MlhjtirOlzpJtiZZHQtvKdAx7D/AD7V3PhrxPZanP8A2VqWmvpN7sLQpeqAZF7qSCRnnI/CuT2Ur7aHO1KLujitR1a0j8yDT4vJR1Xy5JE5Hr7596rQW/k3TC2uIb1JwAxmjBKE9hmu0vPC3l6pPsChoyPLjKZI3df8/SuY1rwjd211JMI3tXX7ykcH6e9aQToq5s4z5ea2hp634KvtC0aO+bRLyEMvzX8UJ8tf9on/ABrjfMmsyLi1kaCVfnEgOGDeo9DWquraikC2dxfXs1oTgxmY7R+Fb/w9stIm8caXY6unn6Hf74bzfyqptJLZ7cA110pwk+V63BOCV4nkN3qVxf6g9xJI8r5x8+f5027u5JUUO7Er0ye3pX0X4d/ZFtfHWj3OraLrd1otvLeSR6dAV8/zLfd8rNvPJPXIx/h4X4y8JXvhv4gax4TMi3V/pchikkHAlwAcgfiOK7nBQWisb06tOWlyb4eRxi7vJpcYGFLAcqPYetd9BfyWty0lrOY8I0YJGcqfUf5xXJ+ELX+z4poJrSVryRd8axIXZwByAB1x16Vfj1FZpJ/KX9zG+0uwwwb0I9a+cxdOU5uVjKb5nq9Dfl1GXVYtMiYEzxKI5QP4juyGz+PTmq/jPTNOvLmN5LTbew5iZ48fvF65J9qlszZSW6PJdyxyqA4MKgOrf3WH61gX15I+pTEgAOdxCnB3etYUVKD0M3U5V7pa8PX6Rwf2ZPNtgRSYWfkYI5FU7iMtKSWUbDkLn7wFQQp8gHBKk/vMYPNavhSwtdd8VWGmXl2bO3nmWKa4jILRZ4Bwcg84yPTNdzcpaGSk5yWh2/xH8J6FN+zzYa9pmrR3HiCxvoHubWKHY0Mchw0bnkOQdvI9cEevNaNcRzCIbhJHcJ5TAHrxgZ/SneK/Dl14F8XanoN6rTpbShHCkrHPERlXx0wf6VzuoqtrcPHaALsxt5/KoVl1O2dVRSj1Oo8D+ML74T3usSacyxaljyW85SdpxjJXI52ng9s17N8IP2hvGsPhD7FY6XpOo6dpETyPeTxyBowSXO5h8pwc/pXz/rzP4h1AmBixlt1i8yX7zOBx79TXTyfFZdG/Z50rwFomnNpuoTypFq91LzuYtiQ5BJ285+mfxurVVZW6nTGs6mrZ7r8OvBaftCTXnj67vZtG1VrotbT2MBUBRwrI2ctyCCp7HPpT/jD8PDY6/pV94quBPPcW72tvqts/kNux8nnL9QKm+D/g7U5PBljofgnxdJPDp6jz7q0IMVqxySmOS7HJPJ7jpxXomo+HtM8Pxi21GIeMPE1/GUC6ku7k9XK5wijJrz5x1SudKipLU+R9Z8L39m8tpcCPzo8LJLvC7kHQgdTn2rR8K+JvDGj7E1fT9UupklUHyotylARwe5Pp/wDXr0L4l+AtU+CkSajNptv418KXoRbyOdSjWsgAyoYZYL2B+n0qvok3hTxYsS+H4JtOuHYRTaZfOJSoJAyj5ywHvW0IuOq1OSeH5HzHoXiL9oHwJqHwx8SeG/Dnh67sTqOmTWUXmQeWod0KjJ6YBOT+lfEmueGtU0vT9GjNqZY7eyS1uPIG5XIJwx49xX0n8QPgr47+H0d1qJ0iDWvDkCmZ7y0fa0cYGSShOcAc9a88tfEGj6hFFMJGtlddyyrlkORkcV3/AFmtT2icrcou9jxrwfpH9meKbO+uQ32Flk+ZOeNp49eoxTpbh9YJ3usMk0haElchRnjntx3rftLiaCfUriSOARvO5ijQFlZBwDntnGSKzfDmm3N7HqU0zAPLlIQAMImefx4/l6V6MK3PG8wVk3KxzvinUmsJ5rG2yjA4mfPzM3pmuch0u4vVMrDy4xjLt3rs9a0S10ueS9vpvM3EbIs8s2O59P8AA1yOq6tcXzMuNkK/KkaDAFdkZxlG6H10KlwY4pNkeGOep710vgHRm1zWGjHCRJvkYDt9fzrl5beWExsyjDnAIPP5VteF7+XTr6QwOyCVDHJtOMjqM1MruLsauDtuesWN3Z6LbCxslM1yXLg5xtJ6nNavkjyhPdKQyg/IOfrWb4S0lEtlu5AJGlG4AHt61oy6rb3zmCKdWEJIkG35mPb8BXzVdc0rR17nJexDeBoNOkuIYnmlLD93GuTgjsKwb/xIt9pcunXtpdrA5BKxxkOcH1wa3fEE0aaRHB9sFjOXVkl3YzisJYdRQr5Ov2x54O8rk/X/AD0r0cDhYyjztanHXxE4O1zl57LSEWV/tN/b44G6EHB9M8Y71iy58qRU5wrbcjqe1egyvr5Vo/7QtrsOMBWlGOnv+FcLcRPELoMcuCx2545r2GraF4Wo5y1Z9O+EiH8KaEVy7GwjyzHuBj+ldP4Y1q10HxJb6he6UNes4o3Q2DbQrlhgFi3GByenpXJ+BT5ngXw4CDgWMY54z1z+ua6HYoIBGexGOtfHYlSdR8uh9TGPMtz5Z8U+G38PeINUsJY1VBcyPEgYnZGTlRzzwCK9oju5/GHw4sPE8dxGt34fthHdJjDvGG+ZAOpPXH0HasH9obRsTaNrkYUPMWtpwBg4A+Xn0rgNA8W3WgwvbIfMtZDl437+uDXqRpLEUo90cs6aTPR0bT0kjudFE01xJ81wXYMpU8nA+mK43Srsx61r2cTQJIYbcBiBljnP/wBaodI8Yrot9PPHCZgT+7iJwFBHc/nWDbX81tNcXMUgj8+cykEZwT1x+VaQpSho9i7pI9w8HJa6PYx2uqKz2Tq0ileGDHuDV3U/EGhafot3cRoILkSZgLzqZBHzlSO56cj8q8X8zXNXfYrXd1yAg3FRz0GeMVLb+CtWu7gg2whlB2kzPnB9CeaylQpyfvSMWlJ6HpWn/E7wnYiCW40W51jGDJGrlGbg5wfTp3rnPE/xKTUdSebSNNfSbYjAgnkErD8R7cU3wx8NLa/vo4NU1K4s5zkhIoxsIHcvngVZ0Xw1YQlmdPMi8zbHO53bR06+prljSo0amjb/ACKh7rtc56303XfFky+XHLIhb/Wv9wfU9qt2/hKPT9bFlqEhmXyxJ5oXC5JPy/pXrfhW5h8OyXYuYBLp88JTj5WRx911P8xTNLuLHWBrwOnQeZeSI1hJcjdLEgGCpI4yTk5460VMW17y+EXPrzdDmF0uC1IECrHH2CjAzVqC0LxOrSfe9T/jT77SLq38yaKILbwyCKYOdoRm4Aye5NMbTrt4HItmEe4B5WwVB9PWtI1YVNUzu9pFx3OF1HSoL/xyLJwrxx2uHKnj1HI71Zvfh3Zou6yupYnIxtdsgH6mrXguxh8QeN/EMr/urWyVYi/ONxAx9a6e+0023mQyFODgMD94euK1WIjzcilqZQqRlLl6nno8Caig8yPUbdgOAkgKkk/pVB4vEHgzVIbmawkTJ+R0ywlXqcY5Pft2r0u3tkKOxw2OQDWl8Q7oaf4HsdQEfmT297CsRxnaznZj24NE67jo1oVOnbU4PXfijbeKvCl9pc0It5pVwApOCwHGQenrXBaRpcE1zbi5kMaxzJIsnXlTnBH4cGvZtT8NPKl3Nc2EDKEwfOAX5sZbFeVa0NOhTbZB4r7f8678xke3vW1CcWuWKsedKTlurH0XdeJbVri0nZlCXCZXDAduhP8AWvNvEvijVvGwksdFsZpLBH+e4IwCfY+lebWd3qFxdIbYzzzQAuqI2SuBzx9K6TTfiBq2l6bMtlqN3bTv8yRxMVRSepwOpNOVJxXuq7LcppaajpPAGo3V7ELuF7RFBDSxS9+zD8QMivVNV8K+HtZJvVsfs1+fLcmAgRlwPmbHbIGSPb6YybbxtfG6itru5inMsCMhdQ27gZOTnn39ajPjaGynlgktfLaZSscgOE3Y+63pXiV54qU+TY43Ocnysy/Fs0WqzxadGSbW3PmzKhx5jdh/n0FdR438Nw6Glk8MsUlh9mgZ3HO0uuSpHqM4rzQ6xf2NtKrWRFy0zM865ctngDHYY6V12l6rc6v4LtNJvI2e6z/pN65/eEbsqhHTAHA49a5q9KrTimmjOdK0bXL2kaJBHcSzwlrXTlIaR/7x54x/9esrxB4ysE1aKTTdKkmtI4zDJ9jiy07f3iQD05556iux8WeM/D+kaRpmj6rbyrbXSfaF+xDc7FcgBz6fT1rmdO+Jtpb3cEFpo9np1rIdsLlT527JP0+vr+FXSc3C/JdepjCMlq1c4TxL4nhvbm1uAjpFDIrNaz5G/HVWrQ0rxnp2nTXNyNKsklmUqLfyvMG0jnjua2dY0mXxz4pu31SygjljYR28sEYRZY8csQOuCTz7VxmjeEb/AMS/ErUbHw6his9NdFSVEJ8xwuWKg+5rrhGi6fK42t5nUpQkrbGrZ+DrzxTph1bR9OiiMkxM1vEViaMHuEOMZznFQ6T4O1m413+xLfUJ0lvJfLhwVjmt5ME9+3v0Ir1qHWJNEuoLPV7RbW9YEfaUTG4+h7duPxrfjtrabXLHV/KX+0rJv3c6/wAakdG9R+teLVzOrRfJy6Eus1o0eSH4b+OZdBWwcblSUpc6s+BsUZwfc8H2/lUPhXSNN8IeIrq0tPEl94iu5YxmS5sPLXeOsZI4x1w2Tz2r2LxJY61qXwr8ZHQbeKaSO5thdzyzGEQKW3ZB43E4xgHoT61k+HtDtvD1iiM0MspxvnlA59So7D0rop4q9BuUdxqbjG5NNJ4ej8F3FtNZXGieKLiTzY4khLQTRA9GboTkcntxXGYkvPEdrDcuPs1wrHepPyEDoRXaXuo6TrUqw2t41w6ZQJK2UIzzjv8AjXP3Oi6nol3OIXjMKrl7eRgJEX1HqKVN03H3NDnnU5tCPV9FsYNIe0iiWSQ5ZGP3yewHtUdp4Wtpo0s7q8abVWgMkdu0hKhe4K5xngY4rprW3it9JXV5JEWOLEQD4Jye49/euG8eaHc6Xqdv4m0y4wwKrIsjYK84XnsO1TzNStsRC73MBdVGk6q2nX1tmVlxBMkanB/Hpxmq3jDStQ8IahZXhjH2GZ1VpUOVPsR+I5r1zXbOw19tCeSCJLY24klKxATCXPLbu/Q/hiuL+MouZvCpsbOCW405bmOSW5IG9QuMKfwJPA7V20cTTnNU2tS0ryVkZmseJHupIINNt5P3kQZJGX5QvIPPfnNZs3hXVZQs41J0mYZBAyPyrqPD/hufTo5BFi7t4ovMCKfmVSPTvjPNalki3FykUUDXjj71ujYZhjmu2U1Sv7NaHvxjGMbs5zwZ4q1TQNUTRNdUXNjdfLHMR8qv2B9M/wCe1emXmg6Zf3kFte2pa1k+9EjFWxkcg1maP4U0TxHrNpb6neSeHLR2YzpfxeaYscrgqeSTgYx6Hsa6Xxr4b1Dw7runadM/2yWeNW0+5ifKXMRwqkH8Rwf5V4OI5pS9pTVjzaqjz80dDwnx38PdQ0PxPqF1ZwXh8NxTmOPUVjzGi5+VXbnH1I71U/4SH+yrVo40LXBYLGR0bOACD+Nfo34T07wN8P8Aw1HZeK76zmM1n5d5ppAlNxkcgrznJ7etfJPjf4c+BX+JN1rHg7w3eaTosa/LbXZYosmRl0Qk44BHU9e1e/SrRdD97vYr6xGMfM4NfhTafZIDeTTf2jLiSSRDxzyRjPFauj+Gbbwb401GztInntkEc1vd5ywDRqSpP55/pXT3e21jF3gFJG27T6jr9BVeS4W5jEr/ACpJgKynpjpzXy88TWs1OV0zzZVpy0ZrvcOHjlIAzzx2pkWj6aPtBaxhuri7cO8zj7pPUDsP/rVFD5gssyMpVG4lH8j/AENbvgjwd4k+It5Jb+H7Pbbxvsm1G8+W3j9s9WPsBXC41YzXsnuKKle6ONXwmLzULhpEe2tJ28mOMjPAHH51iXvwmiicWtvC93byYJT7zBhxgj19DXpvi/Qz4N8VnRZ9cXVbqKITGW2wu1hjKY56Z61mjX105WuQ8kd3j90yjP1P/wBevShiMRTqKE2dqrTclFnzPfadPpvjLUYFTyH01yDG3AHTAPvzVvUfF15qEdvFHt32yHzI2OfMB7D862/iesdheJqKt/pOoPlmJz5mOpJ9PeuclvLe51BI7VVZjFnz2UAHjBAH1r62HLUhdo0mrvU9Q8NjS9V8D6Vd3TJ/o4Pkqw+a3dTyuPx6+9Ml8QSyh5ZGRJi4EcXBLA8AgVwvhbVZdEvpLW5OIHIKoRwpJ5IHqa3obO6uPGZ86MiVYt2P7q5yK8+cVH3YmUE4u6Z65Y2klrAkTyLI+wFmU+oz/WrFyC9hdLtzmNuB1PFZumyyCNCJTJAANhI5X2zWizGW1kRmKl0K5Xr0qKUtLHr0veifZfhqY3fwf8MSg/MNLtyT9EA/pWJqAypzx7Ve+G0wufgN4blHT7DsH/AWI/pVK/GELfeBFd1Z80UOlrc8o8Slf7VtkPAWc7iRz0PFdx4ExHDeQIfu7Cd3frjH5muA8XXEVnqrNNE8zvLuUBsBSAOa9A8HQiC7vVGTGyRyxue6sOP8+9VBP2bQT+JHQ3QKxxSfeIcZx296vxcjkn15rOvWbbHGoDM8ijb+PJrRjOGbkHBwAO4HevM5bG6J0G4HIqQE7cc1HuO7OMr0pd55BwPpXQkRrcoal/qXPXIOBS/A1ylx4kiIPE0ZAPfKtn/PtTr8MYpBu5xgAVU+C8m3xZ4hjUfLtiJUnGOeSPzrpoe7URE/hPyl+ItgdM+Jfiu0wVEGrzxAH69K5/XVBg2jOMDJb1r0H9oSI2nx9+IcIAY/2/cMR2UE9f0rg9XVTbndyOuR3r6nEy5uVvscsdEcwV3EgcECpLVwlxCHG9S469+ac8TxPyMKemKgDbXHHG4c/jXOnrqZyWmh6poU0ek+ItPuhGQLS4VwUbnpXq+pa3p9lpF1bRiVsyB8N8w+bpzXjxlj+1A28qvnYFAPsK6i9t7zDBozEqKvysc545NevTpUpWcmeTOpJaHDeJYhJ4jeYjKfJJg/3lOf6CvYrvxpF4it4zcHfcSwhpiFyRgdR+ArxvxCnl3iEtllU8D+6e/1ruPJubbT7TcmzZb4BwOQ3P8AWh0aMqlivaVIpNHGeKgF1GBoxuQ7ucflXZ/s5SbfitNggFtKmH+6ARnj8R+dcXrbuqbnIf5hgdeK6T4E3NzbfF3SVsQr3Vza3EIjY8OhA3A+1cOMhGC906aUnLc+pYRkAkciiQYPPC5xntT0TamCRu9RUhGADg84GK4E3Y60rkIQrGVJyc/eUYBFVXhPmDngHp61qLGCAGGcHPFV2iKuSFBGfyq7aD30KskBcfKPrXmPx+tv+KHgLY8vztyt3PQEfyr1Z4zjJ3D2FeefHq3E3wxmJXcsN2gXHGN3X+VaU7OaE7HyFeHdPwME81esskxnI+9jntVK6AEgIJxnnvVyyOShx8oYYz/OnUtfUiWsTsFZQoAmGQP41xinr8z9Yn78cA0RiSaMETQuMcqw+b86cYHCnFtEyheWD4NWl7p4Mrc1ibSvGY0KDUdOuYftVlczpLLbrk5wMcYIP8qrQfFS70ebNhYpZx2kgAgOcSrnkNnv7/Sub1oNHeMV/dsV3KQ3cVUtr25ld2e4It16mQZB9q86phKbk5NHq0oLluzrr3VbHxh4msPskDQwXN0lzJZt/C+8Fto9DyeOv519AafpUq3MTQASIS0m7v8AKemOteG/DzydSs9Z1VIVlTRbdbtyV+YgttO0+2eQDmvevAd//aeiafqdvLvgk/eR7WztyOfx5rwcf7rUI7HTH3naxZmsGur22ufs3kxSSu4KjHJxwPQV18sO7TpAobhSCOpxj+dQqqNHCVjG8yHOTx9RV7e7W7qBwQQu3tnvXJRouL5mdsKfKe+eBGC+HdNwR81rDJHj024OfxBrS1tAVsAQCPNcgkfdO3qPesb4c/vvA/hqUYwbMx7j32uRmt+/i37DJ8yIGYD/AGsYr0KLVymeK/tX6hb2/wAO/Cqz7nit9ajuGxwMggLk+mTXwb8TLiKfxZqd5FEI0vbp7hgV5SQnLAe3T9a++P2sdMGr/s0a4Tgz2sMNzjHRvOQHn0r86dS+1XdtFNNDIEb504wr8clT3r3qEPc5rnPURkXDkicAsqs3Y12fgnU5tdiXTyUs9KsEy44wc9ee5P8AniuPucJuHc1peDpUtnaaZS9ujjMfYn3qK0bxZl0PdtPuYnV0gj8u3gjXZhugOc5GOvHaqPirS1u9MgjZplCF3QiPO8EcsPbj9KypfGlt/ZBuYH3yxfL5OMBV/wA96rXHxDlvnguo1n3QoP8AWPnPHGD2HtXh08PVdRStY55e6rsxvBd/Y6Nqn2m4d5GUmII64QjpnPb3qy+vxDXYnMpe2tpWe33+ueOfTiuTuZQbh23yguScKuRzQ+6OMSLIwYDABHT8a9x0ovV7nNGVztJNVd/H+tuxUzXiLv8As/3TGQDwfTjJFd1OPtEMO2QlXjVgR6dyPWvOPh9p9zNrzalLE9zEltjdKuNxJwRjqfavVbpGsdPS0ljQTbcpGhG4A818zjbRqcsTpbvEralfWugafJdyW63d1EmyJvdh2FZmk6jcTGHz1VnaFp44yMhXB5/HHGfetEW6LZeZqEyQSSuGhtWO4uR0+g61j3eqCy1mEwH7PNISnQYUkYOPSppJyjZGV2zq7bUJ9T8HQyTExzRSs4YnkdMA1U1poNaitJ7C3SAtjzoUOAJAPmOO2evpXK6fqRS0vYDG1vJZ3CwNAp3bs/xf410un2vmyJLDcKJA/kmEj7+RwfYfWolenub3tFGDrPnQM6I22VlyHI4HrVHR4RJJdFgD9kRZNpP3+RkVt+JIZUZ0KkyQvtfPpXJWV1JJdPGFJiJBJOOfp3raKbXkQopbHQ6pcf2pdSXMFusF3t2FwoPykegqS4ms43jTUYUKxwApOCchscHPTOe3vUdtHbwGVxMI3lATBPQjvntVy5sVvbCf7QhNrIgEMiY2vz1U9+eorGU0qiuKVubU4nSLADxbYRj/AFF0WlXeMAY6/TvXd318k6zWwzhMFYgcl/RlPpxzWT4W0BNOuL57/ckNoAFnY53lj6fwjkCsbxJqcmh+ItPuEOJI23KDyGHp+RrqqNV5WRo05aI6+zjFzaxLKAZDuDqQMDPfFcb4nJubB4WkLGCQHen3lxhhx+ArubK//tywvJkt1tWHzKmRz6kGuQ1GKO9tHwqq8pyxA6EDBrji3F2kib8uh2viLULzxbaaZrV4kLz6hbx3LlQB5m3gE+h45Fcx4gma6eWRUS3ZmVtkeSOOp+tX/CkmLAQT7xbx2z+WrnBjIHAx7msG7vFMqmTCqxzsPGPWrpxtdsqTTLUDKdOuJfMEMgIC5zj65qpHKJRJtxmRcMemcVc1GGOHSop4UZd5xJgfLmq8RU6fC6oEmQkfKMEg9SexqvaJK6Ic+Vk1vcy3KwxyIvm5+WTOcjsM0+O0k+27t6ssikZC8KfaobCTy3XJBKtn8T7VYglcXbBJSqnIOOMc9KbfMtDT3XuawiXd2A2AAZ/Pitaztl1CwuYYm2koViz39s+tYCXtvGjQOoNwEzHMQS2e4rR0a6Nn9lVAS27c3Pyoev51wVFKGpi7p2ZmWirovheXZk38M6JKx4Hfv71LpGss1+Z1cjzj8ijjDdx9OtWPFSfZr13gdZ4LxTIyL0B/vD6enesRI0jgWWHLTq5y3Qj0I9O9dyj7WKbe5vGPNqzfvL6zfxJJbWMMDxBC8siMQVfGW47VX8eiy8R+HxJvkMoTMcrr97b29wMDFee3GsTafJcXSsxMwKKwGcduvf60yfxHc32lx2TSkLnKDP3T7elb0sHyzU0RGD5rlKwglnkV5n8iAMGDqBgj0HvXp1nqdk627W0a20Cxj911dm4BP1ryJ9Sed0tUlIRDnI4BPeu10CTzSrNIbVFOxZG+b8enU10Y2m5R31NakeZWO/1G0W5DGJthjYPGWGMjup9KxtYltpbg2EkToI0Ji54DE8gn8+auWGpC7heO4+7cEwiRT8/HIzWVqfnBcuC452OOCwHfNePQbTs3ZnLqtmcstiI74rGW2Snay+g9a6+e0FvANg2vF8rDJOR6jv8AhWRa23n3KBR++LDB68dwa3f7Q3LM+C2BtLtyQOgrqrzlJI0ctNTX0pYYrQGYuY0hcllHIGCNwB64OKwraJNVMlw9ytzG6BwOc5HTH5dKz7vxBNaXDp5gaEQkA87HXHIPf1rP8NzIljEWuPIt1kZ9oPzbT2FTDDuMeZkxVtjp7e58i2njJD5XIVvTtWSpk1NXhlBmuyC3l9DGoqaGW00yJ550dppOYEY8AHjn1NZ6vm8a6EnkylMZU4fJ9PpW8EorQ2Tsnc9OE9kngu3sIdgu5FzIG5RR2B9Sa4nxRrMukmKO6j8nGGaTZlnAHT6YpthOs7lXdo4yvlySJzsOQd3sfrWD4t1pNZ1QJNMRaQJkSAZLAcVnCHNL0MYas7H4aaHHr0F5qskqvNC6t5aAfICOPqa0Ly9aO91GEsFj4APt1yPfNYnhPULSCytprS4MDTZ3ANhiBjbmr+txxfbVvPPWJpwFmU84Izg/j6Vx1PeqNMT966KJglvruOGNUi81fvfdAYf3j71tW2qfZL22V7YFBGY2yCBGe/4nJrnzrdvHdwwlt8TnDOSBg/0FCzLqjSCK4aMPxs34UgdOat07K7N7KMTsjo76mJoI2JbAfaD1UckVjxWL3s2qGOCTbFKqvIg6jHFWbO5fSoYlCEvJhS4PKEdOa27Em9mnhMSxPPgNs4yw6Gub2vLujOMlHU43xDdSaMyyQAKI18psLn8T+Vcrp3iCRL+VZ5Fdp1YDf0IxXW+LrZksJVWY/aFQ5dDlHrzHQ9MN3az3fzyTQ4kVieoz83H49q9ul7OdK5SUZ6nfGRo9JSQuXmDoWHXAyOPyrWErqyNCxQnLIqjgGuWtNRmutQe3KO0rgOMDgrjpjpiuv0Vt0cqM+1lGcA9v89q4muS9yYpKVi7pl4kNnfPHM3nbObd0ztb1B9a29K1kW9vdXdzJ/oF9HEhjQZCt0Jwe54NYN6fOCSCaK3VUxLMw985x3NUdS8XWeoGHT7edbtQF/ehNoIBGePzxXJ7F1PfS2G+6NLxP4ZTwRLFq1iZYrQMs0N1GC7oO3bmpdN8X3HjC4nu7mVJnQBQyQiIgDpkADJ9609N8US+H9SSV4pJNOeJS0Uj7l+oz+oo8ZzwW2qtdpqAv5J0DHGMovZc9z29qftpSXLMym+bU4vWLgaXqYvy2PMyHj6jA6Gr2pan/AMJzpVvp0cA+cqWmjQAFRzz/APXqxqtrbzy2M7QM26Iou5hgKeoZe59DV/S9Qg8O2n2SC2Kl1DIqfxKDzz6etVGokrx3LV5axHXUP/CMeFtStrePzZYYftceF5faM8fhmuFKza7cWs0EkjpqRE0nlkcLtyQR26V0XxJ8UzTT2lzDtKLBtZYFOwZ5wfSsfwdYSf8ACOprlzGUgDBI13EZyeBn8KbpOnD2jd2xyS3ZvRtBLpsOoxvJ+7xBjoWA4/LiufFy2oaiIgyB0RnUZ7A9a1dWuhDbtJGSlnN++EXAAb0rFs9kEbuSsc7qQZGGSM9vaiMdL9TNrSxQizPqrkI23qGwMK1Wrm4NnGp2htxwFxnIz196qaOsoeVRh5WkIUj+EDqT/jS3nmQPtkKsSSQykkMPb2rZRTeoRldWRuTSwHAQ/uiMZxz78VyN9Ns1rylwCLgCJVbOU7nPfvWjFMzhlVioLDPP+eKboOimfU0uphuKyEqQM8Vo3FJ3Lv0aN7U4zHG8wBKZwH6j2ye1ZkbKumyR53OzE8jkZ963NYY2trcquGwQhG7r+HfpXL+ZIUVvugHDgc1w0+aXQz6bDxKGt4pBIB5bEEDO7I9a3obkuq5+8y4yTxyPWsGCNDcr5rbUYHG7oD2/P+laMbMkZJ4iHBz39qrk1uhRetyipBmb5vMaMlVZuePY1oLJHJqkBjmMiCPDIeg45B/xrNu7eaCOWXcqpGofcSDn2/8ArUmn2jPBNc3D8zcgL0xmujlVrtmr2L+oER3i4wQw4I4DVat/nX5AdwByP/rVDpVl9pijnuGaOMlvLJPLDHGPbNV9N1BZGuzGVZ4G+fB+9+HpXPUXNsYNNE1hdvNfwGCQpIc7lB6juMf1rbOZxnynY5xyOlYWkgTXJLEIGJZT61vS6lLbTwzpId8S7Qo4BHbNYx0ZcWZLT7tQhtuPNmOAAegHrUkPyXwVssASDgZKnHQ4qpNcxxXJvvLZZ3IUrwcHPUVt2OnSzXZcpt8tvMbecD259aU5MErs17S5lTK56gfdrntau2smaSFgELZkB4B9xWwJDbIGJOHfG48bah1jRzcaS4VV3Zzg8AgilRqXlaRcUnKzM3QNZaee2IcqSCSmOnP51vazNFLHKJ0GQC3TkEe1cbaWFzbR52lZAwIK8nA/pXQxvLqIllKbgRjaEYDJ96qrSSqDdKSkUdAu5Etbm1jCv5rEjzONoNbkVnDYfZbWJiwWPMrHpurAhtjFK424OduMcVY0+5P9r+W82BHHt2Nx3zyP0rPFJOPujqJWuzqdW09bm2FvJgq2Du64GPT1rH0SzS0ae4MEYsVzE8Abkgdz+ldTYJ/aNqJNpUltqgD7w9RWBrFtNY6hNG8fkh2IUA/eX3rLDzcYtFLWN0Zr6YNVLyvJ5cPJZQ2RjtXIeIdMiu4ZbqzJVIJdh39fqPrXebS1lco+1WK4ToMnPIx+dcze2qJNIpX9w+1Cwboa7MNWlGV2jFS5bnG2dy2vTHTmt5Xn8s4Crk8dTWFqUBtpwm47RwCPWt7WLGbRr+SaCQhk+44yCfx7VzqXj3MgjnKhSxORzn05/pX0lNqcdDWK00NzwvfWGmRTC8u0tIX+9L5O+Qt/s1HquuWlxLPMxkuRjEchwpx2GAKyLiDEgHJT1AzWXIq3G5Wl8spyQOhranTsaRVjo/CFrcTxDU4Nkoyw8uXBwORkD1qTU7E6faql2qpubzN/UnOen+FReFbqODTzaiYFolLIRwCPr3NSPei7hjhuMsiSbsA+hpcr3MbtXubf2Zi2fLI/CoAGDEqpIOO3UV7d4c8EQ32n+fcRGQqQWAGACRWjq3w5tZ7ZfItyrhs5xgY716Dl5HquSdrHg86E7Mjk8gGoD5nmjjc69Oc4r3e1+EtstwsbrujfoGGc+tS6h8LtKtL9ITaYhJ52nDA9uaejKTS3Pn6SF/mPOff0qJkYnqa+gl+E2gNI6zxsrkfIxyQfb/69Yn/CpLLUbmZbMSxmI4zjO4Ae9Zu9x88XseL+UzD1PfNKiMWwT05GBXu1l8Dra4DNJcMhHATofrnp+FS6j8BrWHTHvi1wVjcIREeT+H4VTSGpxPCYkGevGelaTfuwAM8gdK9Tm+CWg20PnS32pRB+iIgfH15FIvwg0y6Vfs+s3mzHyvLartz6HmojtZFc6Z5pbLuI3DI44NdFbznAXp0rtLT4DyTEJBrsEw67hAy0al8H9U0CIzyXaXMI+9ldrL+mDVNqKKc49WUtIbcERePp1r3D4f2kjeFL/wAphFdPjYzjjHXB/KvFtM09orpUOT5bDdhetexaB4x0zw/pKx6hObdCQd+CQPwHNaaOOhEpK1kaVv58cfmXCBJSRvQDAzWnBqShDuwAPTrXO6l430HUXQ2WqxyjjI2MpBHbBFZbeIrU3z7blTG6ZD56N6YrwK8Zym0ka05pKzNvVtVXeMdPftXl3xO1KG3t7dvOWKZpQUyeuBzXSXepwTqwM4fPXb2riPHtvFqdrCk2HjQlo884OME/WuWFOSmmxTmnGyLfgTUP7e+IOkSyqg/s/TJwpXoSzA5z69RXqyTjcu3I9xXzx8JtWOj+LpluSyxOphiJ+6D3/n+le5Q3/lscMpIHY16OJhezQ4tWVjdDZBfAXA5xUAdznecfWqEOpPjMiqV6ZB49qsC6UDBAJ9GrypxZspKR5Z8b9HGs614UUAZhSZt3rluOewr034fINO8C6bZjCmJn47HJzmuK+IUZl1bRU+6AsjbcdeQAM9h1P5V23hlwmmxqcfKMfSteVxw+4oS1aOghb5lx9MnsakuJCUPGcZziqiTAyFRyPXFOnk2o3rXLGNlc1bvoY9xc+YWGMDsa8/8AFSltYsCmc+coP0yK7uYEBj0LcnHTNcTrLKfEWnK4DHecN2HT9a9LB29qrHFXSsd5rUCyWDLGhY+WQT3OBwSfQYB/CvhXxVaJqvjbxBfTNiea6bzSOAxAAz+lfcuqRyG1EMR2+auAc9sV8I+L5p7Lxlr1s2PluWzgcbu+K9O7VezOBqzQttbCDhTv5/Oq99pn2yVn3YHp2FSWdy88ahx0xg0tzcSW8jlRuVRnIrtlqRflexlJoUuwsjow7A55pV0e7XBUKqjruPOPara64u87kIxycVZivzLFvMbop6M3SobSVy3KS1sUb22aVQyoquo6Dn8RToo2jcNnB24IqWZ3U7kxuJ7mr0ayXEa5jOMYyB/M1lug52M0rUGtr2CRUDGOQNg+oPSuv8a3uqal4cXXSYobLzxbGJWO8uenHp7/AJVw09vJb3HmAEqBgj0q2k8txDsaZ2izkIW+UH6VlKz3Rm7N3KFotxC7v5rJH2GevtirS3ckTwy5RnUnk+tPVwpIYfmOtQ3qyRvECvDdMVopKWg002WYZ2y74xIzdRx1ru/hz4m0zwdq66jf6f8A2pGmSUIyd2PQ1xWlTpb3MTyKHQHbtIyDn1r0fwFq+n+H/EVteajaRataIxVoZfuk9iKqV0ipSdzKtvFg1DW9UF2zeReTGW1jHPkgn7vHtivW/BcaW1sqqdzfez3NeEeJPLXxtq9/ZKPslxdNLDCvHkqeijtxXp3wu8SvrF/c2twiwGKJZUQnHmfNgj9c8VMIrlvEqi1zO+59SeBrW71vS4L6yikMG3a64zsPcHH0rtJrCa3SO5Rlju4x97HH0r5n+xfEDwxO50PXZrSyL71hkiDoCff/AOvV4/En4vhRuvrSYLwNqOCfwBwKdSMakdzqu+hyf7W/hAaedA8QRqBH9qeGfA4UyDj6DIH514dDbjAI+Vv0r2j4meJfH/jTw7d6dr1hbXloxWR3hyskYQg5569Bn2rxm0u0lxtOQehHeuLDx9m3FE2bdy8tp8o+Y4x+dSwWQLEMT9Kcr5VT6dhWhZRDG8gZJ612NGqtbUr/AGJVK5yV/KknslAO3JHTk5rYWNWXkZ9RiopEXoBxUWLTVzFGnFzhc59quWGjFgob8zVrd5cwKDjtkVoW1wsq5Yck9QMVbjzFOzM5tGUEYycZP1pI9MLOy4POOvH61tqAT09xR5nQkc+4pxVtDK1mYv8AYeZBli3firCaOygEDI9u1bdvhwGbHt7VNgKm1skHg454o66F8uhhJpEhIIQMPfipm0eXAYICRyOcGt+1O9SjAdRg1pDyxgFRkdaTQW0scO2g8sWhbI4xjoe+asad4Ck8RX0djbSJDcSAkFxkACu6ht45xgqDnj616J8KvCaXeq3N75KsbePy0B6ZOM04U+rFJOKPJfDHg+fwH8QrPQdQngvG1OwuYlaEcZZNoHf1NZN5+zL440vdF9n09gh4D3WCR2OMZBxXon7REA8NeKPCOpxHZdRz+aAo/hDrkZ+gNe86jAdZvft8bBluESUBuOqg1aXtY81zn52mfGB+BfjqLiDRob09CtvOST9Mr/WoYPhf4w0y9Rbjw7dRMD0LKSCPUZzX2wNIliaNwY+D0GOPrVe4024SXaGIXPIXipdPXRl+08j5l1PwvrLaVG7aRdEoACwXAQjnDVzl7ouoIh8yxugcZ2+Sx49c+lfYkGnbbeaJl/dyjDcVlw6fZ2krosO0oh2t13HB4xXDPDuN2jVVVa58WXJ8iNtw+XrzxWZb27NqMZBYoCGZTyMex/pXb/E3SRpvjHX7aNEeCOZSVQg4LKCePxrmdKUKR1aEAkeoNeXCo22ddN80bsxABL8QPMYkOdsn1GeK+jvDTs8aNt2g84HavnrToQ/xAjDtuJUAseoGeB+FfQ/htR5SAcHp1r6/DO9KKPFr6TZ2dsN7ckgba8i+MV9DZeMdLmbmWW1KICPRsflxXq1tMzTlSWGBjFeG/HpTN8WvD8SE7bXSi759Wb/9VcWM3Q6GslYr3VyzwPJK5fK9z0+lYOkeM7/TdXWOKdpLdT9xjnafrVXWNcVQVXIBrlxfOZj5BCO3BOO9cictdT1aqio2seg+M7W38R6HJdR2kX2g8qycV5RPFLDFGY4yUIyeeh9DXd6fqE2UjeZ3UY+Qn5c9+Kx9atP7K1CaN0KI5LqD2rGnKSl72xx05XdjkZoJGuwWG1iudo7Vs6PoVxqVhJb2UZkuTKjKFPIA61nlvN1RnDHds2/gK6jwuUtx5hkMMqMrpt4+tezFXhqYVKvs5DvEtiYjEhs0t5VQAqB94+tdr8J/D4W7S4lG50IPtXP6rcjVtXWTzfNRRjdtwD716f4Ft/s1urbQAcHgVxxTgmdMJc0VJH0R8EX8z4i24fiIWMxz1x04r1zxbtOlSkkovmKd3pg5xXkHwDYyfEFEBx/oMmCOx9f5V6/4uBfSX7/MvA74OTWuIv7EmWszEhfI9uvFSB+Tj8qpQHK5yRjtVmGRZM5Jr5i99DsRM5Urx19arb8EVO/t3qB1JPsa53o7FLzJkY9hSySZOT2/Co1JC84rxv4y/tHWvwq186Ba6Uuq6x5Yf94cxKCM8nI9eRg1W1kupLZ7GzMxxEpc9gozmucufFtna6lJaXW61uFP3ZuOPXNfGviv9pr4ja8x26xHpUAyFt7GPAHtk15zeeNde1Jz9u1e6upDyS0hH16V208JUl8WiJ5j7y8Y+LNJFvEq60tuySDe9rMocIepwTg4614zq95ot144e7h8RrPbSxOBMsYPmsMbS2OhOW5x6dK+YJE+1OrE+cwz8zMTg/40iQ78sERWzywWuqODjGV2zOTi1qfXmjfEfw74Dt7ibVNSuVaSQG3kWPcV4GRweBmsn4z/ABW0vx54IsNKvr57RVuEnWYR745oz1BIzz2Az1/X5dljnl+Uu0gB4DsTgdqvwahfWVuYopSEb5djEkflXouClDlZio2d0dXDPpXhItJbayb1ZM4jERQgeh/z3pZvEun/ALi4mnaIkYVoUyQM85HeuPmaS4wPLVX65xUJspnhVXPAPPpn29Kl07pJhL3nc9Ij17wipLtrupsDzj7F1HfA3CtC28X+ELV9sGuahFKRt802GW9u+Pwryg6XJ2z+VPTTJfu5ZRjOMYqFSRvFxX2T23S/G/hq2G+fxPc3mMAmWz27fwBrYT4keEZxtg8RQxuvXzomQ/kRXz6mlTNjHORnkdKmbSrkMGA9sHjmm4R6m6ryXQ+k7Txx4VuUQDxXpYB53SsyYPoeK011ayuShsNU067jxw63iAE+nJFfKNzayRv88QYkdWXNVmtXV8/Z0zx84HzfnRGKuUq72aPsJ7uZbdbhxG8fQ+VKsmOO5BNUP+Ensobd5ZLtYIc7Wa4ymDnpXyrDe6haOTFcXEB/vJKRit+y+IetLbi2ur19RtWGPLucMMfXFTKL5tClWtofRtv4l0i8AaLULSTBwQkoH6nAq3/alkMKtxbqD0AmU/yNfOdhp/hvxCkTC3XSbosPMkjG4MvfH+e9UvEUWh6NqPlaTBPFbIfnZ5WLSnucZ4/CrcUdCqvofTMJE0xWO6jk29GDAA/nU7iUsWUMU6FlGa+aNOurbUDyZYoFwvkySEk+/WsHxN481Lwzr09haOyxw7eshB5GeDUxjzOxFStKK5j6tNvcxx/xhB2zUk6SrDHJscKThWPGfX8K+UdG+MGsyXMcQmkVmyA6uW2/nXf2/jLW9iyNqVxJuxhXckZPtVSoNu0SoYlSR7tAJGQnlh/SpmBn4HIxzXm+nyeM7iNJLfWVYNgfvFyfp2GK7LQ/CPxM1nTluLHUtEmIZv8AR5lMbj1Pr+tdUcHVaMnioJ7mtJJ5TICOF5AFMivmeVjt2An7o7VTv/A/xX0uD7XLpOj3i9C8VyB19jxWZFoHxNMwhj8IIzNzujvF/nzUPC1uxcMVT7nRnU3VT8xGDnaaW21F3lJeQ/XGfwrmNVXx54etml1XwBeRxKMmeJ/MQD1YjAA96wLT4kyBiV0uaQt0MTgKvvz1rCUZwdpaGiqRkro9Hmu12t50ioEPynpVHdLJ88eRn+M+lcSvxCtBeBLqNldfmMQYAj3rW/4WhpMu6MLKhx/EM/l04rNxa1EqsFsdT9qltULsCyKCTt5OPpV3RdRhv7fz4ZPMjPKMvII+tcZD8S9FVsTTyrxjAhJqDQ/Eej6drEtta3R/s+6VrgFVJ8uQH5hjrz14960jfqiZ1Io9Rllgj+eMCRsAFAc/j/8AWqJbjMjgxld3IJ6VyEHjmwMjIt5BheMs+M+/NWdK8Z2eqRMI5o9quygZ6kHGeaptbChKLOjmshDiVT94UyJhKwC888kVVbVFe3Q9sZzmo7O7afLRHcueq+tcLV3ofQwnyU7s07i5AjWHlec7iazppCXCtlzknntULLcSGSRYWZEPzHaSFP17U0TruVmz06djWkU0rs86VRzd2W1dCoBhAB7A13Xwjh+z+HNW+XG/UCQWHUbR/ga4SP8A0gsYxtwM4Pb2+tdd8NppLax1hW3eX9qUjP8ACdo4/KvMzNJ4d3OGtax28jBdwyc5zzVWSZsHJ71DNejDHsB+dVJbobQcnn3xX580zjJ2uBFGx5x0ryT4zeMntfDUylyLZ5RCCeNx6kfTiuo8U+IHt/8ARYH+YnMjentXDeJvC9l4005IL2SUwjc4jjJXDMME/XAH5V9lkeEdOoq9ZaGkouUNT5s1zxdJJPmEt5hbCBRkluwA717R4SGu+I/DdrHrelR2cVupLO8gZ7nHcjHA9q53Uvhn4d8Gaj4ejhgnu5o9Tiu57pzueOJTu4Pp04r3jXHgvLqSezhitYJgHEaHK4PP65r9GxGYqvFRgjzcPho053luYz+FdM8NrBJaySQySqNkcQIUMRz34FWYL3VbSQLHc5AB4dtyH8DUFjMNZvwrsXijyoDdiOv4VdMflD7pZT04ryZXvc9pQstS3e61daioGoR2t4yYCs0IBHoM+ntQNR06dcy+HtMl28bTCVz75BqmkeZF5wNp+VjnPvVkhBblypAB25A5FRzNmLpQe6PONe8VT6Pq9zaf2JplzACWtxPCMshPduvH19Ky18VWqTxsnhyy89W3iZJGQp9Oa2fiPY/a7KC+iUmS1bYSOynqD/ntXCj5WDEHGK66DjJe8fJ5ip4apeK0Z1E/jcyRkjTYkkHURzNz9Saqp41uILgyRwJhgFxyTknj+dYEswCg5A49MfhUdpOxvbZQNwNxFkD/AHxTlShq7HHTxtZySTPePDtzrFn9ph0jxF/wjuo3GwsJYg0MoAOSWwSD+PauusfB3xL1WHzB8RLR0Pe0ccD8ga5bXUeX4b65dwqu7StTt5TL0xE42t+GSPyrhbXWLmOTzYbllx0x/jWFOMJ3P1bLeSdK7Sv6Ha+K/BL/AA5uv7U1rxDf393c/LKLRtplXqVkIwdvA7+lePwap9tvr0rO811NIUg+0t/yyI+UEt35PI6YFdKZtW+J3iCfwjpUiTam2nvdqtwzFJCpwUJ6g89farPgH4aeIxZ+ING8U6bLo2oNGJrOR/3iK6gJtV+mMAED2/LxcXq9eh4Ob1XVn7OKskcl4d0eQ+IXS+iVjHayBkkOQpAyMn8Ky31tVf7GpLG6OPKHO7H9BXe32hN4P8Jahp8s/m65PMgNwyfKEXkhWxnnBB+gP0yLO50rWHtbuxhtk1q2RkS1PEuMcnaevPeuOCSg2ldniU6MIazLOiW1r4d8m5vNUNrFGuF0/eBG2e5Xrn8ayvEHiV790mhljktZJfL8yNs7D6H0rjZ7aTVb+W4vNtxNHIVKynAU+ma1/DN5DHAbSeS3e3aYeciOC2PTB5qMNQi5e1qPmkuhcsRTirRVytrGomwCmTEzHohPB/Cud1e8m1GaCUIioY8SLn+PIwR6DFaviGW8sfERtfsUElupDRyupJZecc1Tma6af5I7VIl4wOMj/GuupVTfM1Y8irXc3eSRW0i4Om6jbRvO32S3m8xEU8I5BGVPbgnNaHiTTNsgu4gro5B8xflH/wCuoEts38YaGJ9ynaS/CMehz0zW2NOex0vE6AQk7XYcAknJIrCb9prc5XFPVM4a/ENvJsjkBxHvJxkhs8qR617Hc+HtN0zwFZpqADXYth5bFeZDg4GfxFeN69Ztb6ksMzFIpAGBXqR/kV6NqPittatbbVbjCm0iSKCHsxAA3Y/z1raEo04N7tiUZOzizgPiNFeHwmtlCTJeiaEMw4MaE5Pze3Qiun+H876VZXN5YXyia3C205IGMuPlAz1J5rDhvFv7WYTktbSSN5jdtxP5Vai08aYVFhNhEdZNyr1xjHPc0RXPTaejO6DbWrJ20e5NzdW10XnlR/MIIztHYZ6d6lhtp44chSitwS3GK6hdUtzazS6dY3N2+MzLtJUDHJbHaqtpqmka85i2Qx3I7sSyt9Oa5VCa1a0OqFRx99po43VRY6W3+mzjacnauTycDFYmqeILSGBvswLnAwT79K9Xfwkt9IsbQhWxkZAwT7f41keIPhe/2eRmt9gXnzFH8z0q1KL3TOOovbS5ldnlYv2l0qe5XCyOwRipyxOOQR6VjWGnm7mEzBvl5w39K7qHwrpyS+RJfxu7EL83yeWf9o9D9av+ItOZI4/stlBAIl2GW0O9X4zk10qtBaGiSjE5BtaigtREI1WV42jfK5HsRWPaXccLRxy7yhfAAHA9TipRA+oXr7FBBfaAPXODW/qvhJfDfiOy0+8JS4e2+0MHBAQEgL+J5rZckd+pKXJqZepXdzPOqSFjCozGP9n8O9WbDWZrC5wE3xNjcpPb0rW1zQZILa0uTEyQup8lhwrjPP1Nc59jufNZwQVwMA81MUk7WsZPXRm28rahcKYR5S4/i7etYE1jeXb3UlsFkiV+hc7gPpWjawPMCpYiQKdq4OG9q0tC0f7JIt5ct5cpG9ISD81bRcKUeZs0g3T1RwzXkzoLKQlLeSRS6EdwfX869GtWvbYQwQ2xltDjdOD1OPSsbXfDZv3lubRB5q/ORjg98VB4UuU1DUrRLi7a2CSLlWztbBGVP+PNbRlSxEb2NanNOPNA7vR7mOz121kmDm0yRKV+9jHH1qbW4LW3l3wSEXZkYDyxtBQ85xTtUhij1O6EJAi3nBUkjH1rOeWKCWQyLLLKQApznC9ua8apNxvGIk+bqQ39oLrTZ1ZhGQu5X6HPYVxn2Z5b+OLkkg/SuxaG5uVYMiYYYMZG4sPYVmPZW+myi8kPlxn92qv90Z7Y6Z6VpQrW0bJlpsX/AApYLrGlXUJYi9tXIVT1dOox6kf0rC8VQyW9vC76tNczpgR27r80a+oYfX1qVL17C+e5ticNggDgirHiWSW/tlt0t919OMsqg78dSMfma9aM5wtfZiS95HdfDLxUnjDR0067kEfiCxQCKRmwbmMdOe5H+e1Ymvajc2+oywztMkqtncrncPSvOvDt1LHeQPAxWdH+V0OGU13uv3Vnf3UOp391JDeeWI5iqZwQx6g47c10cqcrX3OynU9k+Wb90vaVaQajpWrS3DDz7dVa1yP9axPKv6Dvn8Kyr/TFWTT7VrxvLmuYftc9quDBEXG4jPXjOR6VSBiclrHUmuIJB80KxlSp9eePrS2kdx/aVvh0ngWWMSKWK5UsAxJHTCknjmsuSNOomnqctR05SbhsfevgXxZ4OvpNNi0fXNOlgtvLQW0UuJAF77Tj/J7V+fnjS/8A+Ei/aF8XXBuBbNca9cAO3BUKeB+mK9a+IOk/DHRmlbwXqWq3OpxlWFwLgmI9N3zdR37npXjJ0dLvU5p45TJcNJ5juzfOzk5JJ6k12VMQtpHBSjCnJyu2dddyFJ0vrB5Y7i1bzG2Nho3GfnU9fXI+tYEmi31nHpd1OggtdZD31pNg4uI93zP+Z6+tTqbu8vYhtiDt8rpGxG7jqTXU628l3pGjaeIGurLSYjFag4V1jblk68jdnB9MeleVFRlfmkaJ3dlsSr4DvdX8Mxa1pro8YBYGM4cge3Q1w+pG4E0FzgquQzGNSC2Op5r1nwbeC08M2sumPcW90szLJYgh4gOAcrjIJGOn60njHV73QNBv9P1CBoLXUo8IEThMkcj/ABNcjfJO26PblQozprk3PG7+7mvbt3UiGEtxk9R71LZTrot1buyBied+MnHTOavWfhOGO/tBevNdWCyKJCjZIHb/APVXb654G0/UYGk02XIQAiNskr7fWtpzUUeU+ROyKPiHUpdcjE8szTXKIsW9vmLIvTB9AOK5qa18yQMCd0jc1r2+7T3+yux8pgAqlckOOCCe1V4IV/tmCCZC4LtiM/I276Vh8Sujnd+YieRNLtzOQfl7gZwe3FY5s73UZFaQ+SrneWbr9K6LVrcWt0YpVAy1aXhjRJdf1yx0xJEhN1KIvNl4RM9z7VChyu41JrSJ1P7PMes6L4/l0/wnNNZ3GqW5SVA2EwOS5A7jHWvsjwV4Fh8KGSe4uH1TVJlxNeznJPHRfQV8Ja4mr+AfG9wtnfGPUdFm2RX1o+UYcEEeo7EV7/4E/al8RazpSX2r6Ja6iYm8m5js5NnzYGHBwMZ5+Xn29tasXNJxPWoVlBcsmfR2o2NvqWn3FldQx3VrcIY5YZFyrqe2K+QPjB8BLv4ealDrfhW5caSlxHMUklw9ph8nB7rjNe+eEvj/AOFPFWoJp0r3Gh6jKdqQaiu1HbsEbv8A561W+Lvjex8K3Vlp1xFFqkd0rC6t43D+UB2YDPUHOPasacZ05qyO9zhKJ6LrXi/RPH/wf8ZajpOpWuox/wBhXEc7QnhJDAwwc/Q4r8r4Li5t/DvhkWh+bFwsxHQgSHGf6V913Phfw/4f+DfjvXvBl4bfwnrGmNBPZzHa0dztIjMR69X5Tjqe4xXweEurLwlo8SKDGysjEcHcDz/jX0sfeWqPNaTfkaFnq9vdR3ESx4kBwIo+mT1Ires5fsFjLIVEC4CpGeWzjnNcNoKx2WvWVuQD58oDbfvFm6c9q9F8U+F7eymslhmDyv8AvCqvkjHUY6VyThGDM5tRaicnIk3iSzaW9sUSFcAMPUdDWLrfhyW1gEtra/K3ys3ZfrXol1HJb6fM0cG5SMmKPrxXlXiXxNcXt2pt3u4IsbJLWWIr+OCKzo1ZSqWS0GpNuyMi/tZLeAPJJ5mcYdclT6c0aU2b+HGcE4PHUd609EvJfDi210xLByySW8q5SRe30/8ArV0EuiWWrFNX0Y7Nrf6RZk8r/tD+tejKpyuzQSko7neReIYZtItIbUbWjjEe5TjYR/WqccmpIFNtaW0iYxvyqu3PfvWTpC7LIJux85JHpVpbK2vzJLtuIpfuv852/lXkw5Y1nzbHkVm29C/eHUNQiae40O0uggEOCxLA/pzj+dUHsWMXzeEi2f4xkrj25+v6103h+CJrImKV0iDHlMdcHJrG0zTdH1F5gfEN7aXW8qiKoCHnnJPevRoYunqlokcjpylqY0yWEKO0+hXtt8pKKjNgnHXGDx9K5KdApmADBSGwGOTj0NetP4D12GJ5rDxCZI1HDPk88cZHevOdb8O31lPILqM5Yn51ztcnvW6r0qvws68NFqWrPf8A4asZPh/4YcnINgmOOgyf/r11HG7BIyR0rk/hXL53w58OlsM6W5iYAYwVdhj+v0Nel6xo0WjrDDgS3DRiR29iAQK+aq03KbPpvbxpQTkeVfGeGJ/htqJaPc0MsToxPKZbBI/SvnxIiiDcA7EAZ96+j/G3lahoeoWk0Ja2dWJY87cdBXiPhTwzcaqYZpV32kPzySL9wqK7cM/ZxZh9YVbYy7zSrrTLJLqb90soIAz1Hf8ACuh8E3Wn2UcHnaLe6xOQflhizuB9CeDinXED+Ndb3yBlsbZwqx8hWx0X+VegyTbbmGRLWPTVjjGIoSc5HWpnWclyPclO/umFoWqanaa/c3lnosckUkYSOPUJTF5G0k7hgcntWleW3ik+XeXGl2Nq07FkaGZir5PXkY4ro9S0Sa0hsZhKhS8h89GTnAzgg+/FRma7lshZtLuty+9UPO0+oPas6cPtG9Ojf3jlTpOtx3Qk87erjbIisAAp68VoDwldw6hd2ljdxJFsWUxzH5SD79KvzWgOd74JrOS2kutSk2yOluI1V1U/e5P6UqzqW9wucJbxIra+vJI4bC+mCaYjErMo5dh/Cx/u+9dcdG1Ky8L6XrcMMaabqjZtb3zB8zDOV29R0PPTjvVLVora9tXgjjaFUQ+XgZ+b3rE0e+vNX0aCW4eUwwMYkjdiViYccL/D07CuSkvbwfMrGMLta6HZXb2kllsumkNpdIWZITw7AcE54xnmsnRPEY0i1EnlB1ihKXHmD5JDj+6f05rPdY47LzGl/dR+rcD1rmNXvptS0+4g023nuTONpZUJX2pUsJTpO7LdOMFe5d+E2yHwn4l1aR1jjv8AUvNjZhgkbimPwOPz9q77xd4cu9KtY5riyd7oIuQOVdOOVJ/DiuI+H91FpngfV/C+rWV3GuTcwTLCSY3zkjPY88DPaun139qq91nS7Tw7d6NHa6PCgiSd0zcADAG88jPHUGuapRcq/tKfTsebZxq88DKhScozSWgiTByc9qo+PPF1i/hCHS4pxJeLcw3DYGQBGwOM/nVrVLOw8WWVxc21xMsrKSmyQlc46Ff61x/hrw/FFpyy3sXnXZALBv4Tnoa76NeFSP7zddDtljVGN3uT6jd+JviZJH5eLO1HAaUEKfw4zSHwPoXhyBptW1YXd0QCY4xwT3IHb9aPFXjx7AjTrMhJQNvycFR7CuPOl6pqzGU7POb7pck59BVwnVnrJ8kTmVR1VeTsmWdY1y3RkTS7ZbOKIfI44fPrWIt8fLf5vm6sV9T1Ndb4h+FOq6ZokerpLFLahN8weTDof7uO/wCFVPCPh+PxM8ttcXBSaSMJC20DofunivUhUSjdO5q+WmrmTpM91PKbmDeDEwB53FR616hZ67pGrW0dvdyw3EyL+9kgQjI75Brk9F0QeFPFg024uTIjsAs6rtye4I9vWvWrzw/o3g2OaW58mNljWbywfmcHncf8964sTKEmmzmqSi+hztv4duby4RNHuk1ZGfaklth3QDruHYgc0osHs9VkD27w+V+6+YdfU49feqWpeKNVh1SHz9MTRkijLR2duAA8TDh8jqTnn0ruIvE3gibw9Et5qd9FdBQPtTqJOuOCBycfnXBUw7n7yB0/dvY4DxHpRudViillEvn4SOXII9QP6VTXwwy6jDIhja6tXLIsbHzFPoR0966PVvAFxBp8t1ZanBremby8Yt1ZZEOM8huckH2/SuRtLK8ttWaH7bNocrWouIzcMC5BJGMnqc+9XDmceSmzNOauos9Ps4J7+0JFpJaXMaFnQrs3jHLL+ua1vh9a2ujaHe3vlKs73JwgGGCAc88ZbOP89OZ0TU9Wljsv7Sukurcny/tMIAKjH3sZNX9W1ePSkuY4byC6tgytmJsEP7r1B6V5UqlSE3BrU5XSbe+pNqESzuL7W7nbGCXjtYzuK5PA9zUh8RQaFe295cwk6dcHa9sG2snQBwfrj9a46C/lk1pJtWtrxkH7yNrePcMHvjv1qj401FZL2C0jLP5uBHkEA57n0/pXRSwsautSWptGm1od746+M+kaB4ctvBukB5ptRmN5fXDpkOQflDegAxgetYMl6t/CD5W54yVZpehPsKwk8CQ3niq2u9RTfYtGBIg5HAAVc/hXda9HpeoeGbPTtOWbTrlJiZroAEquD8yDpkcdautUw9CPs4vU3lyJWe5zM/jSDTUhtnhhdydjlV4x0znrXa23iuzOki21ixe9tnQNHdwj99AB0Yd2A6YrlfDPw+t7GZ7q4nfVV2MqzMVDqf720f4etaLX0y6xpSSSkQwzwtIYFCyeSrgtj16Vx89Ob/dvUx5o30OW8d69PpsNjZ2MhutOkm3ySxoWAXjbkduucHtXXaBcNrOnXFndxJLI0XmoD0ZQM9O9dh4jceOtX1aZLm7XSWfEUs4AkMOM7SABnB3YOBxXA2axeHL5ZrB5b20Xcqhm+fnr0rrn7PkVNstyhJcqRNp81zJApaJjBnEcpGA3/wBYVpf2Y2p2zrPNGIDyYg4Ik9sVieH7O407w7Jskfzc/LBPkqqEnOf9o8c1RWDUZb9pLeCe0bcCdjK0bDtj0rhjSgpuSkl6kxpJ6qR0d7EmlWvnPoOpXaofmaDChBjH1P0HYGkuNHsfOt54J2hLxrJJ5Q3lcj7vHfB/DNanhjxXqGgxTC7s2vyyMI03YKOOjj6Vz48XiS6aOeJvtTSFh5cezPOSR2xzW1pS1i/uOiF4dL/M0rsgx+XC7I8iiOKS5UkMRjgntnGAax1+IM+g3MEl29xqL2KusEYIH2IMfuo2MZzgj8KVvEUWjanq99HePbXF5CsU1u65EqgjGD+PT6VS16cz6GYZYXt4QonQFcjJ7k+vApqEtElcJO+qVifw94nW7nnddLngtsk/aXuN75znrn+der6d8RLjQLH7BrlmURoRJZXEseSEPTkdq8Q8IboLB4SkbI2XZZDyynt9K37rXlu7iJb26VhHDtQM+So7Ae1RKnKMnLU5tW7PU6Z7db/TJktZBP5u6XER4Yk5J9hzXJT6Rf2lzJdT3UAjUCOKENgxjHJxjk1FoerWdgI3nuJpZnUu0cKkmPk/LwPpWleeO7aKzmE2nvFdP/qJJgCy8ckD8epryo88qmq0KdNrVIuadrs0cEKPbMDIdssiRl0VR/GB6n09q6e71vUNU0eGz1fxEdP0yaLfZafbxvDFcc8sAmd3IOSTXA6f4wjRJRq+tXdlGRu8q3h3xsuMhZD+v5Cty4vNPm0y0gtZre7SBm2PE+WUHnBB5HrXscsILmbsRz8kdSWF5oFhBtoQUXarKCNwz1z1OfWrZ1NlkijCYdzkKMDOPrWHHpkwmilt72eO7dfnE3+pc54AHYdBj61Z1uEan4TbzR5V5b3WxowvIVhjr36GuKeAqVH7bnvFi916s6O31W2mtrqy1HTLbULWdSpimRQyN6g9PYivC/GnhWHS7vzrTTptMtpMqyPtKjI4K4JA64PvWrd6/wCINC1ePT7F1eA24ci4XcrZ44z39+oq3e+OrrSMWGvw29/ZbgivGvIDdic8nJ/pXVhXiKOid0axTT5r3PPrsm/1vS7O4iiErIsUMsR+/gZ5754r1fR9D1Hw54c8Ta1Jcob+wsgwVlAfCn5VJ54GfSvP/E3hyDS9T/0GaWOdEF5bBuXWM4Ix6+h+vNdHqXxQktLPT4beVBLqjx2s+5MqrNgEEH88171NqoilNxeh199JPp+k+HvEEf7zTdWtYnlRMYjlIG4D8Tj8jxW9Htkhk2MH4IDEcEV5VNd3fgiG/wDDwna40aGXKwyHJt3B+UrnkV6dpVxCoW3SVZXESsSvQ7gD/WudxcJ6nfRquTsfXXwOkF58AdCDfMiwyqM+nmHIpL/jPp61V/ZwkM3wP01MZCPdLg/wnd0qW8JEaqTuO3kjoTXVVs6aOqlu7Hj3jkMniBzkqAeFPbJ/+tXo/gCYahZLdqcs9oqt6Ao+B+GMfpXAfEOMNqYdifMYjHvxzXZ/By6Z9O1uFiAoCYXHQEjAz9cmqjf2NwmmpHY3SlPIcZGJPmz3BBq1GGPI59sVU1lpF0LUpIMi6jt3eE5/jA44+tS6NcG90yxuJI/Kllt43kXGMNtG79c152m6NUy+h+X+hpGbB4HSgDDHb3pj/IRnvWsW+oPUhu3JQnGMd6ofCGQp471uDbjMSSAAdV3c/qav3KhlYDIGOay/hdKLf4lXwON0tngAHsHBzXRT1miJfCz84/2r7NbD9pL4hwscFr8TZH+1kivMtXUmwBPBIzzXtX7b9kLD9p7xovOZfss3y98xg/1rxrWFL2PXB2c49a+rxK9yD8jmi0zl3ne4m3MACO4qBJFjdSeB0JNP3HeCMY9DUDYdWBHHOQe9casjJ3O3w+mtYyTxzQjfHIP3LkMoIJxgc8ele86prfhHULEzWOoIN6DcsilSpx0Oeldl+zvGLv4L+FtUuoYbm7ljcwu65aJFcqBnuflPPvXV6/4ffUdQt9Qh8hZl4lDxArIM/wAQHWiMrsx5Fu2fGnjiGF73NnIkyGJlPlOG5PI9q90m0S11DwrpVyJ0eaSyj3jzAeQo6DOccY/CvQPEngbRrywmmn0e0kvWfJmhTYY1OOQPQen9axb/AOD+iXumQ/Zo1uL3aMzhfLBx0GRzitXKN09mPlTPmnxnYNb3S5DLtc4U1s/AqZbb40eF2cFg63KAD08o/wBcV7xrXwI8PajosRks/J1ONC0kq3D7ZCO2M8VwXhrwXZeHvHOk6vp8txEmnahbwN52DLE8vyFepB9mzzU1LVItlqGl7nuqW4U7eQBzinSxFwEU7TkHn0qeJHSSViWOWwB0Ip08J3b+DjvWcdIj2GjAUbs5yQM96gYYkI/h6gmpJd4eMk4G7lR346GgxM0hGc46jFNNidtyKTAXnIHsM1wXxnt/O+GGqZ3czR7e2Ouf6V6DLuHK9ewrkPipA138N9bVWI8pVkIPYA8ke9aQspLUbd1ZI+Ir37546mp4QPJAwSvHNR342yggdecVPApkUbcAZBznFXVXvOxm37u52kHmyxo5jikBAwVYbselSOnIzZuSvTyXwff602xtRJbx7bSAswGGjfB/z/jU0tt5fLWlzGc8ASZGaUItnhT+JnK6+p+0kiNoiycB+tY8pe3a1tkxuUq2G6MSe9b/AIlZmvom/eksvzCXAJPcY7AVzt8d2oSqcttODnt7Upq2jPVw+sUewp4nttK8My27G2e6vrd4Lq3tThQjdiPrjj6fh6F+znNHcfBrSyowLe8uoFz1Khyc/rwa+ZdLiuIrxSsTrE4IJ25/Gvor9l13/wCFXXtrLuX7PqkoCdD83P8ASvCxVJQjddzvp6SsewxKCIQByjBl+tX1dd4A3Dd2x0NZzRn7OSpKyBgfwBzWn5qTyiXAXPUDtXArtnZrc9k+E1153grSU+6sPnIR6HzCf612V029VHTBwT7VwPwhYt4Zlh5BguX4Po3Nd3IR5kJJz8/Q9DVUm0xWOG+MFob/AODnjCDbHJGul8mXlSBKp5r4X1HxT4Y8Q6LNol5aQwWRjV0ks1KiGUDHmJkk5JySO+T04r728e2v234VeP4ApYtod0VXHoM/0r8odj22nWqzkwhlA+fK8HvXu0aUatNtvVHJVTfU7WTwCttNb6i8jX+gNIqSTxrtkRTxnB6nvjiqWi6ZBpniPVdEmKXUUtpOsM65GXxuiceh4xgjuc1fk1BteSCBbtEsIIlZmi+5GvXr3Y1UTXttxA0NshZ5NtvG7fONuPmyOcnH0qeZ63ZlG9rMztHeQ+HtS2MSHCq249cH/wCtUuk5+xt+9kCEcgc7vbFdpa+HdN0jRJo3uHKzHfOoi3bfbPcDn+tYD6Ymn2jCK4S4tid0UsGDkdQfrjFKlXjN8qM6vwmTtHaWbaxwQU7UXaR+WiNMw47LnP1FTxOZfledwAM4YdKguXZGBhmG3HXZnNdzt1PPV1sdx4Alu7i7tJNQ1Vm0e14VZem3sqjjiuxv9Sc6pJcny5NOPCNCN8megBPoK8X0+7mivrKFJSyNMgCAcfMw/WvZfDmmPL4n8R2MWBbWV+V8hxhXUqM8cc5z6dq+ax1D3+dHVBq2pjapum1mS8lkS5wgRVjBG1iOQQenas/UpjLDG7gJJEd5frn2rs9Ugjit0murFgqzlJII3CsPTk/yol0fSdS0ZpbZWW/gkZssfvRnqpHciuSL5bIJWujJutv9rWlzbQqjPGrXC4z8xA6/5711mm6VHZzx3a3A3NGXcbT16gfp+tYFrt1CFleVfKEahcL8zgdiw7AVu2N1BKkMqSq6RnaURtxAHrXNWfM9WOTukkc3qLyXjSz+a0xnXOX9Ow/SuSOmTWUpUYMgYZQNkgH/AD0rr7u9jkutghSOJHPzJ1xn0PesfSdhnl8xdyruAXdl2x0OeuPWt4/u4gvc0RrTW8c0cDxgBkXbIM8hsdam017fRygngmvYnfzvs8cmFJHbP8I+gqHTYV01Jd7l0ZzJKVGQV7YrNa6dmjmRyAufLK/3T/WsZJSe5M03qzrvE19p19otzBHF5BvYi/kqCdi54GehORXnPxA0iaSLTb1kbMSqFYcjGANrV0OnagH1O1huYJGtFw0jKx3HnkVu6rqVlZTauTYxw6feFTb2Z+cRYHLA+/f/AOvTpz5JasUfd1Zzdi8aaTC7uYlnjXZz8yt3z2wKz9WDs8ksJC+W3zLtxtb1ArRgm+x6MkkqCQTIY9rD5FGc9RzXPy6xGrGFyNjqOQ2/eo6f/qrVRcrsLN6o7zV7nT9Q8M2MunwmO6jtAt07DlpO/A7cVw99Cuo2Uls7A7iGVl9O9dKsAg0KC1cCC6uP3sYzyABwCfxNcneKYnjmDhEWTYylvmHscU6c76Fr1N17vy4IY8jy1TaO4P4VDIg+yPKXUFTt2juOx9hVK+kaO9MO5iirwrDAGaIt502Uy5IlyIwRgMBQ49RSXYm0x1e9iVH3uAWCEZyB70olW21qKdCSsvDK38JHQH9apaJf+XbSKinzABucDDKR2pEuCZkniZGZDlGK5HP+TRyvoEVd3bLodLm43EfOrZCgZx71q6WwTUYUZC0TtneGwcjp+FY8V5/ZjwzuATNKFZRxuGeR9KvXIeO6MyDEZJZQD1XNZVKd0NrsTavfq9+zXA8sq7BlTsaTT5xPazzFSxRsITyD+HWqk9i2q6fNAmBJnAcnpn1J/nUemwnS7GQysJXgYM1wjbl245GB/jW8FFU9NzojZoo3uixnSkt7h18tnYxzLyp+bIBPXvWNb6TDp6zTx3cN2Lc4kEQYGNjkYIIHpnjtXb65eW39gvMI9kV1hnCKDuBHEiD19RXLaNYNpUFysTm4idRLN5339uOP510UaslG7ZEfcOFsNMuJtUIiyYfNJ3DoMnNelrDtiLpyV+UAHrVezsIQ0c0I2Q85UKNvPOR71q3FsIbeFIyd0hJLkYwPaprYj2kkgc+aRf0wobcyBzIyncgYYCtjsab4gv0lUxojJKihWTopaoop2jxArBnKFtqHdwOp/Ks3U7qNHiUMdzoWOTwwziuOMLzuYq9xbDTb+IQzSo0Vwj/LGx2sD+HT8auSTrbxO7OGO1iUI6juMf1qt4YZ50u1mldvIjMit1PUYHv1qRrpIYWjdVkRjyoHO71HcCtrc0rFWSZz/mmZcOMouQu7uvvVzTIbZbOc+WGjiIPzEFjnoPpWNfTmCV4opMxqdx3ds/8A6qIZS88IE5gDvtbHfjoa7JRdtBuJ0C+bDDmSM7iNyr6jtio9RhFpMku8GOWMFRnoehBFCytJIrEkeV8qg9M/Sr+qSW2+G2lQMZABkjlTjOR7Vyp2epa1Zzp1C7iItraUoLj902Txtz+tR6xbrNpe6BtxhBXAP31zyw/TNa0OgS2CzeYq3EW4YjmGVwe4P6VZ8TabPaeHLOGytzLJbMzpbxqS7KxGQf71dUKkYspLXQ5TwTGb5ry/ndorSMAHBI3DtxXr/ibS3k8HwaxGTkNswg4aLs304ryPSbaaMm3nhubG3kcyMtwpXt2r0W68StJbQJEoW3WFbUIfusADnI/HNc9aN6imhNNSPP7icxaajqd7NNxnvyKLzWjazwJHEzxtjJB/i9DVnVrCC0aJSX8tzuBA+4c9KluvDCzeHftiNm5WTeNp6Liu9Shy6o2lypK5u2fi6R3eVpIghVQsaDI3D+VdXZa+s8lmk8gE0qb8KOGOcE49K8wPhW8WHTZUcLDODMXBzjn7pH4da6fR7QQa8ty84kkWBmjji52L6H3rza1Gm7uDMGkldHY+bbRiV7iNGhik2Mh6Hd9K4TXYhaT3UdhiKDzA6lVyCvX8q7W2ubPUtKvJpjJE6EICrAAsehPbFYmrW1rq8sccc5DNF5U5ACNnvgDrXHT916iSUVc4vUNSmPii2u8bYFALIBxu7nHau78F6iHmkkOVjLeWSfQ+1chqti+nWQMx+dG8vD8NtHTNbPgSWKfy1LfKMB+Oh+lddazp8yQ2k1c6HU7Ga+0u6gkKMw/eRoufmA42k9eQap6XolppdstxdsqZ42KfmUnpzW/O50zVXg+7JHl1J5Bx0rnfEri5sIkYAPNIWII75z0rmpylaz2F8TsatvHLDZXHyPc/u9zSnnavYAdK6qDT11jwvbWLFEmim3rMV4II6Z9a4nTtH1XUxmEG6tUUJO8bBFT8CeT7V1+iCS1naOfNvHbEoGL5EhPQ4PSuGtT5JcyM5QcdWilrkUNqw82TaqnaobkjHXArL1GaSf7QiPI1pEMx4xuRe5Hqe9dn4l0JdUtWuLaM/JtM4Trk9CD74PFcJf7cNG6sm3Py7SciumjKMkVf3box7fVlt7sxMD5AQI0jDIf3A/Guz0u6tJNATSGYCFk8xS2CFk/h6dOOK89nKSMdqMFU4AOR+dW7LUXit5wGBhkRVYKPu85/yK6Zx2aYJJu4y7K3Gsi2Lt5an541H6ew4pt2/wC7IG7cOpPSjTrB5zeao2EeSVRkDCgYNRTM9zvQcEOMD+9WnMpOyFNpsNP1FIZ5FtrlEeQAOSuSB9at6pLJexZP7whcKoGMD3rGnim0+9e4WEMkrAsCvAHqP5Vq28+5CzxkNuzu6Lg+1ZuyleLIUXdWFVUtrV3wwbHz4Odw7YH4dK2fDsBjeUtuSQqHVRz36E1SNukFsJW+aORgFYcg1Jp2rx21w8AI83OCW4rCo3JFzfYseIh9rUXTR7AzDcijhG6fmax/mi3AqCGHTpWze3R1GJRbMvmAHfGw+8PWqUNrJeXXlIBLIR8oBHPHTNEXyoz8jJuUYxgjB2/MG67fcURXw+0ugJYFQSSc8mth7RJLKXcUjkC4Of4h6fnXJSX0duHbowONvvW1FOpdpHRCCsaN5Kk7vZkkKrLuGc/hmr81wttAAFVYeAQ/PHpmszRpGijM0qB5pST83OAevFXr24VoJYlI37Q2w85FXNWsiJu2gx9TuMF95Z0P7snoo9KztLikguL1kOyKY7nB53H/AAqX7QIwM8DGDUlqsTaa/k/e3lSS2cL259aiN43MYxsaegSBdQYPIsce4BSemfat1o1mSRSSGBOOMkEVwL3LLtAkAMJ3Y7kY/wAmuntdWeLT0Eu03T4w4/hH19a5qtGXNzRZduxCYWm1aDdzATufoGBHXArrL3WI3sEmETwhjt2scn0HNc3bPaaUzTXEoa6lOEt0+Yk+vtVyyu3lkaF1RY1kEu4csF7jFZypTauCi2m0b2oCJtMRHYL58ZjJLYKsen41HLMP7JWMkusKiEs4wx+vr9am1mW3upEMWwW7osm1yAwx0YH+YrBjuZby2lyWRdzEkjkrnGQKxpxSd5FRdt2UodYX93NGJN0bbQpXnivQPD+uzXNsEaP7MSd6yg/KzHtXny2MpbKy+UgYYAHUZ5NaFzez2FspS9lcBiAu0fLj0FdNaMZNcpo2r6s6PxL4cubKdJbi3ZQ7BkZT98HuPUVzmo6bNo+sRSA5kdC2ScbycEfQVt6XPJ4j04mXVrmMxrmOBwCMHvmsTXbrUbRFaZ5bqSL5AJEBwo9CecdaqnR51y82o/dqKyZ2vhzUx5EUiSjzVcrt6/iO1aF/4em1LXbcQwGWSaMSxjtjHzEfka4bwdfPaG3RUhugrGUJM23LfXrXodt4sEE/2i4hGwYHkhtuz6N+YxXBOlKnU5UyYrldrnOf2XD/AGrAjuzSTSMkTbflRh1/+saydd8Opa6/Y2CA/Zmd2faec4yMn881sSeIrGS5m/ekBZd8eBnbxzzTb65W7uY5kdDI0o+bccAZ5Ndns6q1SKmpLZHC+LIRFqljb3G2a3vG8qJjxgkgD/CsDXPCWl2UEVw8D222QxSyrkbXzjBH4V3HxO0V9VVBGYz5cqyRSQEBdynIx+PasSeQ66datpotstzCt0qbdq+dwrAD0zzx+Vd1Oc1FN6E+8ranF6ppU1pC6ON6gZDLzn3Fc7faLNFaNdKgMOcF1Pc17Ivhaa+jeEt5McaKS0iEBHx2P1rkdS8Ovc6VdvbyOrxu0MiscBj67fSvRpYlWtcuMeqMzRtGPhELLq9sskt3ADbK53Ltb+IAd6lPgwmKGR71Lf7Sd8bFSARnp6dqo+JvEj3WiaBFIGS50yMWxPr82Rz+Pf8A+tWx/bQmt3sVJaS1fz4S/PHcYqJSmveuRdxPqfw0U03SijK6uG+cH+H/AOvWuZluI2iwQWHJxyBXjsdlPGNxluARwAHNSH7YrFFv7qIE8lDk/ga9VYqkt2en7GSZ7ZutUj3Eq2PfvWTe3EElwnG4g5zmvLBcapENq6ncsB0DkNn36UyC+1u3dZP7YklJ5yUA/DpT9tTfUPYzueyKLa42uU+f2FWbW1ijZmgIjz0JHX1ryu08Sa3Epxe7x24OKvL498TlQsj2TL/tRkn88irVam9mDpyXQ9KbSIpYiRd+Se525OPaoriabSrWR0cXCBeN2Dk/SuAT4i62rYksdPuBjgvkc/QD+tOm+KGpOoMmhWTyAYwkrhar20b7kuEj0n/hIYr5LeG60+CR8YXEYG3j17mt3TfD2m6lbpI8IhfBJ7Y/CvHofine70kbw1akqMbUuGH45rXtPjjd2Lo7+GyyL2jl3L9DyDTUoNE8s10PWJfCkEELOrRtjJyvGPwrntSkgNlNaTp5iONpHQg+tcnc/tFRKP33hq6UE8i3fd+lZyfHHw7qVwxfRNXgkPR9nyj8CKVlLQVpdi3H4JZ7hvsrDZIcjf8Apz0rBl0WWSa6hbDFJAMNxgiuyi+M3hRIUV4r7ceqpETx+AOfpVa7+I3gm+uRLP51q54Mctux3+nYc1FmnpsNX7HKarp7Q2YzEhkB4JHIrhfEtqsVlCHjKbmJ3DufTNeoav4h8OX77Le98lAR8kqkYHfNVNQ07wRr1rFF/wAJWtvKnRhFvRD+lTbqx69Tyjw7frbq6ieRuSpzzn2qG8vFWWVcSNnknn5e2MV6XbeCvD1mJlTxNYXcTncZCMHPsAPpWfp3gKC51Rpo9Vs2twcDLjDY74602lIa1PMprCePUomgcouA3HHNdLeT6o9u8ouZY3K/dzgN68V6Tqnw2gu7iKWCfTWcD5mhnC5I9A2DmtO0+CmqanbpHH9nEJIIf7QjEfrVQhrZhey1PPtJ07UNQ06GWSW9JjUAlXYb89DnvWheafrVtpxuLW8nRIxtaLO7f9c177o/gr+ytEisGSCe4zlmSRGPTGMA8VfsPA1z5EqPal4T/CI6uUIsalbY+YdO1DVrtLee6jN0QDtZ05x3HFXk8aeItOl8qGyQwZO1RHuJHc//AF6+jH8D7YJIf7OezibADrHgD1/zmuPvvhxZWj5N877W3bBHyOc9c1lyxbs1oHNqcFpPjfW5Wijls40MmCAwzz6EdvwNd9p1neajBuu1RJXGSsfQfyq7BpFhKUPkxq6j7wB5q5ctLDMpghLRbMZTnHvQ8PS2sP2kuhz+p+Hb2BV8qISxnuWxj0rgvFOgTQ3MU8wKmNhKAPQHJ/lXsMGq3QjbecAEbflqlqtjD4jgkgul+VgctGo3cj0/pURw8YPmgS5NrU4jSfEqa+kU1vE7FCOV45rx3xj+yprviTU7zVNP1O0h+0StMY7pPmG48jII/DivoHwj4LtfCsEcZeQyknqMg8/pXZLOiKI8AkjsK650ov31uZ6dT4buP2fde0JClxPBMQP9YikD345/PNY1z8ItdiuEkQ28sR7sSufbHNfcuq2VvqELZQFjx07d65W58LIzoxjDlSACBjArOLlswVmz491D4CeK5oWu7OwtZoQcyI1xsb3wuM4pbP4beJrjSxF/YwlUD5XhlBAH14zX2xaeHwIvs8oAjchj8oJx04qS28D2Fk4eP5QHLFR2P07Umm3Z7Gj5X0PgyfwD4ktABLolz32lQCD+X+FO/srxDZJul0y7dem0RFiK+/B4cjnfLSysAO/NIvhGzV59kEbJKpBUDrwf/wBdS20tEZuEWfBsWiXOoICbaWF+u1xlgfpTLjQZoLgRpbSKSpYlkK/oa+nbv4UxnxLHKuopG0hy0bfoP6V0epfC6W+1ffHcJBb7RHsI3cD3pKN0jP2VtbnxZdWEkZ2pvSbqAV4NMtbHzrsNOzTykgMjNX3Fd/CLS9StlgubkwyoQFl8lHz9TXO+KfgVpMd3p7W9rDcxNKsckhhHzevHof5043T2GqaXU+al8K2Oo26tEhgcDja2ATnrS2GhyrfCxF2hk2liQN20DPBHrX1NP8D/AAzDNHDd6YRHIMkRD5Yx9OmfxrJm+CehaFfvLpNsBEV+bdHk+5AJP5Z96iad9SXSfc+W2svs1wxkimlcNhcAgZ7ZNdp8O43m1C5lmKR7oWjjUjG0kdfr7+1egat4Vs9L1hbYWEktmyFy5XGD3qnb+Ao7iffZ2ckJ3ht6EqKhKSWhdGnyS5nqcPc+L/Fmh3kkFrrt5D5PAAORjtx3+tWbX4uePbcEjVInbs0kIJ/Pr+tdpq3w/Ml5M728rtt3NIpJ3YFU9K+Gv9saa94nmwRA4zgc/QHrSUqlrNHrJUJdTnLz4x+Mryykt7t7O4ifKuDDgNkdM9QetebBPIuipAVWbIT09h7V7J/wrOdrjywbgYBw/l5XHvxWF4k+E17Zqtyl/azxZy2FKsv4E804e7O7W5E4UUrwepy8DKV5GTgVftJhu5OARxXRaX8JdXvYC8ciEegQnA9c1MPhVrEMm0TQNIq9MFQT+uK6Xpuc+2lzD+0D5ccA1CZ8SHcePStyX4aeIrfLeRbMg6hZscn6iq9x4A8S27BJtJfe3QbxyKheo72M0yJJzj5aZDqIWTH8NWz4S1y2+WbTJYvTcwIP61nT+FdYBZ1sZmC9VVcn8K0Q7t6o0Y9QQycthanMisQBn2x0NYVvY30co82xuY/+ukLCtCJZ5Av7mTAI5CnHPTnpQ4rcIt31NZJCg2k45zmrAnJRSeBnGfWsRrlo5MSB1Y8FXQjmrC3GXUdQM8Z6UmzTmUtzdjlAYKMn2qzG+QcHLHvWHDM7bSobPXpWjp5OA5Y/Nz05/KntqS7rY6fSpGVVjYAkd8V02neJ/iR4WDL4c060fT5TvzcxZLH1BrgL7Uzp+n3E2cyhfkAPNcmvjjxpAB5PiW+hUDCrv4jHbHH881nzK5cacqq0R2/xN17xB4ut4/8AhKbKK3miVtrwgrk9eldR4V+O/iG30LSlXwjHq1pbW0cCXZuipkVRgcCvHLnxr4g1SN01jWp9UAB2C4Ayn0IFO8N/EfxN4bsoYtJuYUtoxtjVozwPwIzVQmoJp2sc7pTvy21PoKL9oa53AXPgG52Hq8V2crj0HerKftJ6RaZaXwxryeuNrBfxxXh8Hx18axt++tNIuWB4Y22w/iQCatL+0Dr0ZzceGtLuGxyE4DfmBiiM09rB9Xml8LPdZ/2m/BZTBsPENs5HzebaAjNY8nx58EXM+Rf6rFL1EZ05ya8ki+PrkgXPgiznyORDcFSv1z1q4fjLZXcFyIvBbW0pjKqyzqeoxnJOeOTxU1HoHs5djI8R6tpuveJdSvkuOLlxIHxjPA6j1rEEMCrcNbsu9RmTnGfSuOsrTUsELa3E6qx8yWNcgE+2as2ss5E4mtpkUxkFWjIBxXB9VpvXmD2lSKtYs6Onm+PYJWjLRhAGJ789K9/8OIII0GBjsAK+f/Cd4L3XLYIWWRPmwwwfyr33w46lFwD6c19Dh4KNNRRwzlKTvI7C2UmVSvzll4x2rw/44uIfiIzyNukFlGBk8gZz/hXt9mWMgAz0yCOgrwT9oZvsvxR4mX59MhbYp45yfz/zxXnYyN2ki6M+R8x5frWoCNHk5Ye/rT9Is3uIxIiq6nr6j8KWaKOcENsOT/CwNT2139iIaIgDvt4rGVB8ujOidbnNewtGt5hIW2lSMJjr61reINDfxJZ24hR3u0+7s649PeufbXpiARsz6kDk96saf4yvNKn86BQ7hwV3NjaayjRqKLTZlCfK7nJz6XNpOsS290jRyhAdjjBWu28D+CH8VpNKrusERwzgcA+lYHi7WpvE+vnVbuMR3hjELBOhx3+vNbvgP4l3fgGyvra3sYr2O7k8198m3aeBwMV1t1vY2S94zfLOWqNLV9B/sDxGlk+DujVx7jpXqPhiJUsYgR0HOK8X1/4hyeItWiv57SK2uAhjKxtuGByOcDH0969D+EWty+IIr6F2B8g+YF64HHesIQqunepudUJRXupn0l8CEdfiCrIdpXTpWGBnPI/p/OvYvF7ltEZl/wBaJkGz/ZJwTXjnwHfZ8QoCzYDWE69fp1/OvYfFUoh0RpBziVAB65NbVv4AO/Oc+kQQ5HU8YJzViMbTwByOhFVUl2yKTkn1HarEEwcZFfN2U2d61LIXcnTGfSo2zj2qVW4pCoYVg1Z6DIlO/OVxxxXH/EL4S+F/ibAkfiDTEnlQYS8iJSZB2wwxXaRjPB4PTFICCpHHuapx5ldiSaeh8VfGb9mmL4WeGl8R6Zrc+paR9oW3e1vI8yRbjwQw646c57V5BHpuWBGCCcjFfoF8V/B58efDnXdCH35Ld7iAk9JEG4f+givgnS2WSwtyRsYqN+Ox7/rXZgatRzcJO5E7bkI0tIFJP1/GoEijYkYIPoOK170bY1xkkHp1+nNUIPkuPfuDXuqPNqZNXRCQIkzt+7xUloDO2Nme+49sVfvIPMjWTAweMDjHvVOKJRMPmAyPWnYduxDK7pJ8u1gDjk9aFlYEDA5496fcRqp/HrT44uFJ/hPUjNNW2YiWAujjIJBxwO1XpVZAruB9c5qBu23OM4xUs8hVVXAIJyTT5Y2Ddj4XkLqoC4fn6H6VrPEI41DBCOmVrCS5VboBcVoNcOQeeAccVnKCWppaw6a0SWVV2Ag+nNXl0aJxvaLGCOAtN0ZRc3oDDIHIBrrYwoZAuMYLEewp8iaE9GcbJoUB3DZgZ5yKztL8MQ6trF3bzIyRohYShuOB6V2ksRmjmkIyEDPk+grndOvVstFkkkYLdXTbsE52r/d/lWCp+9c06aHDarcHRb8wBt6bsBj6VbuIjrFqMN+87Gs/xLAt0+9clkODj3q/4S3XT+XgZXoR3pqN0VCfK/eKNppWopMdufTKnkCud8ZwyprsyTuJGVEw6nduBGRz+PSvoDTfDcCRebPI5HXYor0J/wBl3wh8RoLPULu91Wxu3jUIbEqEAxzuB6n3zVQ01Mqzi9Is+O/Ctq0mrRjkjGfpzXsWjxi/8SaLY7iPMuV809MqOT07dK9YH7Hnh7w3N51l4j1iV88rNFG2BU+m/AM6ZrS6jFrc0kqAqkc1uoVQccgr34rqo1IuakzOLjCDV9TW8DWrPDqYifMEF1sVifvZAP5V2+m6ja28lxpzXMS3LHcV3crxx0/Gs7QPCk2j201uzlo5n8xigxk9MiptM8OxWt3dPexNKsj5VwMnbjGP6170a1N9Tz3F3OssfEmpaFOtvfxm7gcBQ3XKnpn2967bS72wu402RhY+oGenr/8ArrzzTblEgksr1ZJoEbFvMB8wHof8as6DqsenI0M5ZU3NsY8Z9K3VWD0bFyvdHaeOZPsvgfWoo5mK/ZmkADZHHP8AKvkLwHHDDpyySKoWMM2GXO7mvprxHqrap4WvbSxi+13VxCYljQ4Yk+lfONp4Y1zRtGW0k0e8jmRCNuF5I6c5+lfN5haU9D1MG1G7bPFPF2pvN4vvLgYZEbZsPRhjn6VHPqNxPYR3MNy6PAvljocpk8+9N1Twzrkd7cNJ4e1YebIXYi2JGSfUZqXw5FLbzS2d5Z3dok6FR9phaIMT0xuHris6cVGCvucFdylNyWxgi/nVj+9bnrknmr+iajdf2jEfMdgGHBY4PtWTqEX9k3k9ncRzRPC5QrLC4Jx+HIq/p7i3TzQV3MRjnoPX+daOzRz++y3f6xcrdTJ5hVAxGzORmpdN1W8uL21toZW3GVR16DPP6VjXU6vqMzrKjqCQwByOe9U1mZZxLHJHlTwQ/SojFXtY0hOcGn2PpPxR8QLWLSorDS7qFb2CERuVOQDjqfc8muE8Hanea/4osdJvtTnsor1JNlxG+35xjA/HJP4V5dph8m6lmZ3k3/w5zg/WvTfD/gK71v4fWmuafI8GpJcs6YJO0qeOOuOP1pyowpe/I75YyrW91Ho0vhDVbBWEXi/UiqggrcZccdveoJYvFqqQPEb3RXp5iZOPSqGgfF+AtFZ+I7d9OvV+V5RGWDkcE46/j/Our/4Wd4DtvNT+2hdTDICwRNk++CAfeocYvbUyWInt1RhjXfHmnDel9ZYA+5LDu4+vavVvgR44vte8I+Jm1XabmDVFhV0Xgjywev4n1rw/xR8X9LSyuWtkkmEi7EmYYwR046jpVz9lTx59q8OeN9Mu2Y3Z1KO/iz3jddpI+mK8zMKTlQaSLjWnJ2kfSMmrEHJXI64zXE/ET4v6X4MsVSTdc30x2pBFyV9Saq+LviJB4S8O3d3GEutRRd0VsWAYr0LfQZGfbmvk3WfE17rd7Ne3r+bcTtuYk8DPRR7V8vgMueIneeiQ6tf2Ubrc9kl/aOt5ZPm8OswDFt/nkFvzrpPBvxe0/wAYPqGNGvdOisYftE947BoVQdRgc5PboORXzYt4Dwy7hnqOKW48Z6loumXOlWEoistTXyLtD/Ep7Z/AV90qEFHlgefDH1m+W2h9Gn4leFvFcVzqOnXJZLVhHN9pAD7O7D1GPpWh4Z+Jnh3xZexaZod1NcXK5UI8e1Sg6lSeo/CvlbTJ49AtNSDuYreaDy3cDPy5B6ewBruvAc3/AArf42eGbnUkYRxypFMD0aKYAI30OQR7VUMPFbs6qeIalqj6U8Nx/Zp5g5JIZgT16/8A66Nc8aaX4e1Wewv70WdxCFZo5BkbSOD/AJFaQ00WOo3SqTtLlhjoQTwa+cv2qLxk+NVjGrbo7nR45XTPAYNgfjgVjJ+8kz2Z1bQuezt8Q/Dd9Ipj1+xjmBxtZyPp2rWttbtrmKJ21OzljdtgKTpn6kZzj3r45jCSAl2bJHQD9KZ/Z9rNIeu7uQxFb+xtrc8Z5mk+XlPsy+hW/wBLvLZJLaZJlKHZKp69AcH1rxS6geyunt5Mh4ztZTz0r5+1qN7XWBa211dJCVDYE7g59sHivQPh7rdzJavaXc0lxLESY2lYs7DjqTyT/hTpU+WTlc8/MKyxFNOx37RbxkHHtU+iaX9o8QaamChM4LEDOFHJP6VStrneCM4wcYPatXRbW7vNRi+yyiCQI2ZCM4U8EfU1rUnywbPEw6bqpJHtdr8RvCXh7wz4w0zXr8rLrqrFFawL5rggEKcD3OfwFeR3DNbaX5SShSI/kkU+3B/lXWaLc6H4BtGvX09tf8WXLeRpttIu/DnqxH9f/rVc8P8AhszeMbKx8UTWxWRhJdCDhIZSRhGPTqQO3v3rx6NV8zbP0fL8VGgpKZcsPD3iWa30PxV4S8ONo9/aWn2U6hEoD3W7/WNg4GMk8nGO3euk8HaF8U73Tru/vtdurO1jDTN9rZXmk2gkgHnaOOMGuw+JfxXg+FZTSY9PmfUlVTArMPKZcYBGDnH4V5tp3xd8aS/EXTNP1c25tNRTyBboMRMsoyDkZyRn2I5968ytX5m0eJWnFzchfHWs6B4x8LG50ZrqHULB1lle+lDyTEgAspHy8cdufwrhfB2oPpeuRXGsWshju23QXaR4VSD6jv8A1z3rE8Q3cHhi2uIXlaLEh4HpnkkflzXIeCfiQrak+m2d3cW9zcOQJPOJinHZdvp0xipwc5VLq2hye1b16HTz+HLmb4ia9YX9ytlbiP7RpqMMifc2CGHb2PrVTWfhr/YmnvI1tbPqU6PIfsku90Ved24cfnW7p2uxaOup6vr3lazdxEQS2l1y/lH+JQc5weoqLwN8RdGlGsXzWv8AZ+nuuCzqNvl9doHU59Pc+9evGkktDaEqUldmJoMsHjDQ4b+4hmaG2Ihklj6gHo36Hr6U86Xo9xqP2OO4ITJAncfKx7fSp774mfD25tbuNhf6TcNhDstGiAbnsSM/TFcxHqlnPcE6bcm8tMDEu3Gc9iO1ebiqFnexyVaMJa2LkukWrzXVvbyu5jY7gq9DVa7u7u7gFhHewT7eFEjbPzJ4qveO8SsYnImcbAMnv3+tXvA+gzaa11cXtvHdJcR+Uhn5ZfVlHrWVOCe7scnJSjs7FO70i7vdNNlcRfv4But5x83XqpP9aua94ZnttE0uRJshYgpt9v3TnqW7k+n0rstKs4vDKpEYEuTdEGZJkyYkHTByDmqen+IZPDGoXGnzR/arBmODKcYXsQTQ2r2G+Vr3XqcLp2mXsEMlu86JY3HDxmPcQfUHNVr7XzpdxZ2iQvbhRw8hyJO24fjXos+o+Gr2KSXEtuycmOIbufpXB6q+n6pqf+gSPcRqcKZY9hB+lEXODvJXQU3JO0tjpfgb43s/DeteIIdXuRb2995bh5V3DcpwVPsR2rn/AB3bD/hMdU1bRraNdPlnDRRWwIBB68e5+lTeEvh6PEVxNYiSaDUGYPHPENybO4YdPXnFWL5vEfwI11TqNtp2sWEmdpP7yJwc4yvUH2rtsq0Vyux6avKHLodv8KVuL3VL2HUwY7a0thMDMOUfdgDP50vxe8cKtsuhadIW8xhLcyp0VB/Dn1P+NcrB+0SNT1KSTVNM+yQSokZfSQodVUnGN+Txnoc/yqDxF4v8Da7peoR6VLq0OqSqSZtRhVUl6YUY/rROjUjaMVoVf2UbRMDQdH/tmLxBqywGWzsVUhGbkAnAOe5HepvBeg3ep2+oamgEEUJ3bVyCwzjIz+NaXw08Z6H4T0q7s77ULSGS7djKk5O4ggfKB0PI4+tVZfH3h7yntxLPFCkheO2ghO1sH17d/wDJrOdGT0UTkUFJX6lfwT4bsP8AhJp5dQgKWdvKJNsgwJOcnj+tcz8UNbHi34ieItXtifLlKw2xIIIRFCr6/X86m8ffEH/hMNRims7X+zYYIhCsUTZMmMYZj61j6faXF7PtjQsz8jcCMmtIwlCK5xybhE9j1rUNJl8EaL4f+3w502wjkhVnX552OZMDrnmvOFZNEvS8sHmIg+aE8hlPUE1Rt/hzqXnx3TTWUe3JLgHeD7cVu6lYh7dUuJQswULM0Y3Bh64/pXLUrUlK0ZXZjWldqz1N3w18Svh3oZlkn8OaxdNNG0c0JmQxY/2e/XtwelcPf+NYLictFZPHbKziCJ3yUjJO1SfXHWpf+EDt5LCeRLufIU7HdAqNnoD3H19q04PhjZzSYttSjmbylLbmI2vjJGORXbH2FRK6OxLnVmReEfiBpeh3dzLqGiSalG7B4ooZhGUOADknOfXpWB411nTNd11NV0ayk0cOCbi1blS/GGX0713HhHwV4DnvjB4lsNT07gbby2nlELNjk7skDOM/jWV4h8P+D7F9SutNurs6dD+6t4ZbgySvJ/eJ6hf511xpU4O8UdKo+zjYyrbxgXsx5qF51AGR3H+Neg+GrGw8TabDLb6hFLuXbNZ52zQt2PPXtke9eGWlxLbhpcMyglXZVJTB6ZParcMwjAlh3K4GdyEhl/Ec1FTCU6mrMVTindo940f4XXV/c27XN69vJHKyymMBFVf4SM55PpU+sfs2PrHlonjGTy45POET2iFx+APNeaeBPixqfhKUbGF3asfnhmJOR3wa9n0D4geDvF+6W6ePRr4RE+YsmCGx/e/Lg1P1ZU7OKOuEaT3icXq/wHn0q0kll8UwKsYLbZbbBYDpyO9cl4a02Se6a+aWUtB8tvcRk7jj+IHsK39V8WXvie7OmXF3Nc6Es+XkYDzJEU8LnGcew4NdVrN3oMvhm8uPDlrPFPbhA8VwQq7cgEADqa5cRUqyVoNXOOqou/IrHzzNbnS9Tv4gxSWKdmODz1yDXqV9ompap4Zt9YjgiksLxcCSX5mzgcivPfFvkt4luJ4eI5gGYk8hsYI+ld74S8V3Fz4btNBmvPstogP2fGBhvRv8a3tJwjOW6Od04yXvsq2OvTaZGlpJYJLZuAwnixlD6irksaoFulz5SE7iq8/iBzVnwz4fGheIp5bqL7VpM6FVuJY8Kv8AeYD1z0P8q7mDw1p7xsvhbS9TvFkiPmrM/nBvQg/eA+tS5OdpJEQwyesTzzVtStTb5RTJM4wJFOFUY9PX3rh7kmGZZUYrIO49a6/XtFvdDWZtQs3swgZ1V1x07fXtXG/aBf25uUGA3OB/D7VLk56tHLUpOLOv8Px3Pii3aDTrcNcWqB5ihHyj1I6kn/HpVpPEAtiLG/lhwuV3g7Wjb0YflWP8M/E58GeLVuB86XEfkNGzkAseAf1xXsniSHQLy1urvxTpV1Lf+UCsslovlKvGCpQ88cAHtg1tCyWqudNKhCa0ZzvgDTPDs+kAa9qdt/aSFyZrSRkdhnjBHtjg+tZGsTXWqG+a01C6u9Lso2AS5fcTH1znuP8ACucuGiu7ySLSrcwWIOVRExn+tdPpOga3caNdzWlrI1k0LCV8jaVIweOvTNcFROUuZHpxrtR9klocdaXUJ8uVW2+cdqEHArTj1K4t3LRBzJ0xnA/w/Guc0yGPUL2K2gjkVImwdwKgEdua9L0rw7BLpUtzM6x3OdsaE/MV6EgU5Q8zyqs4wlaJzuoSHX/s8zI0E0bgl0OQxHfPaqd1LKtxp98iFZ4nLK0g/iXv7CthhbPcwW0cflRh/miVMeYPXP15rUv9t5KY2RCEj27duQFHYChPlV0c02tzmr++/tW8N1MNryEnpjnuQPSt3SBG+nTQvL+9z5izYz5iHgAHuPw+tYY0iC4vLGRxKWUneFb5duOBXQ7rKwtDCVAMp/hGTGCfespt1F7rMlNbFG/ku7S6RLuNACo5UAgDsfritzwidNtvFVtbXOrDStLuVZri/dPkjPGFIHrWRqNrp9hEJ57mV5ZAfKjiQuXYHoQMkD6A9vWtyfQtGitLCfTdUk1F72SKKMMFHlmRwpVxx0zkH2qlqrNnRGEpPY7vxX4Ct9Y068vvDmow+L7C1CuZbZdtwqD7w29SVx1X36VxGl+I4Z7K20+dY5NsoW3vkAD7c5Mch789M8/jXsPh/wAPfDD4T+IdNu/+E8ks/EEW17uBcyRyjugA4x1HfvXM/Fjwvousarc63otmNPjuX86SGPGyXP8AGB275960hUlez2OqpBRhvYyvhn4o0O01rW9N8XJc3GhWcJnsdNYubaW6fIJKjjPfpXltn4VsNK8PR2d/vvHjDMih+mWOOvYA/pWpq+rS6a3nK/lCceXI4H6H8v0rltV8V21jCHluAzSEqrHkHHUGuz2k6j5YHInUkuWJLZ+HrG0Rbt4kt+fkkb7zD2qW31a1RcwQ/aNhI3Sgj64rE8L6nF4o1O801biW5klUOqMQAmOyitb+zmtIrm2NhO94B+7lik429+D/ADpulJS956lKDUrSepx8eua7b61LPZMsgdyrQuxCnnHpx0rqbNdK8aal9muGtLC8iH7yeZtqAeozj/PpWWdS0+ynW12ldww/nAh8nBPHSo763tfMluJ4R9lA/wBcq4OOw9/pXS7LpbzNqlJNaF3WfhbaXtwYF1mFNi71ljkVo3+hzjt61iWfgfV9AvhcWNxb38afLJ9nlUll7/KDn/JqrPoEVtot0kBCWbnzg4G7Y3Ye30qfwN4ZttYZ7nznkWOTyhGRjJxycU23CN5Sv8ibOML3NeYPAzyJujh3AyKwIMbdCMVu3drPb28S2DwmQgF/PHynNaGuQ2vh2xsIpQXs5JvKcn728gbeT+NTXdhPYtDMSs9uxIPmfeXjoR6ehrz/AGivzJHFPla0JPCAjuGisr7ZbNI7EvFwuSMD8OlVtf0mSwhngjsxdTwPgxsoBIz1yMZq7YrZzTxCa1uCg5aSHovpg+vt7V1+u6VHcaXDfHMpUBJWAGWXsa5nVtU52YrmSsjy+38R6/pfl7NFkihU7wwbP44roNG8XWPiuOaK90u6SUfIXktmVAfXOMH86z9F8HxXt5fTS6hLHbW0wUxP/ESMjBz79PavVNChiurePTysfkwR7Cp4L5PAJ713Yl05JSgveIp3vaRneGYrbTLGKxhAjs0JKL2BPX8+Oa7u+1RNUs7VpH23NuoV+Rlk6D6npWLJ4CmugJNKgkac8vC4Oxv9k/rzVHX5n8PWthLLE8YmuFti0gx5TE4wff0NcauviPY51Up8r6HJeMYXv7n+y4fma4m2ts4wpPJ54rnvE11JNeWXgjw0oW4kwlxOg4hT+Jif5V0vjTUE8JeINZuxG02ozzfZ7S3QbsHoT/U1X+H/AISj0CG51O8Pm6peNulcj17fQVMm0ry2JpRSV5Ox0aaPoXg3T7Cwggjmig+RQOXkfHLfn/nrVK78L3N19pnlc20kS+YyN6ZwBj157Vft9R061u3d4xLdIcFpMnYfQf4Vck1wX7vIzeYx5YkYNccZ8nvdTZVlTfumW+m3qaCLeTZJFC26B1cFlBGCCPTpWItnOBs34bs2a6VdUFuxAXcjHDqO4rF8Sajp+hKtzNcS28EnCxMmSD9K6qGIcpcrR00sRFys9zO1HTpJW3Ft5GDnpzUVlYSi7uTuBJiUkbsAAZNcl4h+KIB26asiqRjzWOCPfFclc63qGvi4e5vJXnADK5fAP1r1PZSlq9jqlVtpY9Wn8Wad4fI82dJM8FEIdh+HrXIWvxIu/DiXv9mQxSwXD5YXMQfyzzhlPY8mvObnekp83cW45Jya3NP0fVtfhSOxtJJAwCuTwpA9aPY0qK5pM5JNbm/oup3WqRXeqX8E0+kxSFJDEMRCZudpHbPYYrTtviCIYi9npUvkjlhvCgAVHpHhLUNG0ua2knEis5lNtHwgPckdz71YbR4pbU+WAHJxImOMV5Fd0cRLe6R5Vaquaz1RLF8RJbhSqaXdKHQ5lw2xc989KseFtJt9f0hbd4o5riRmLvMcL36H1Pp9KbNrTxeGrrS5ct08qQr93Hb6U3REvf8AhFxFp5NvP5hZ3RMjZ65rz3T5NYRt8yLqTTirDbLw3d+F7+MWazfZpc7raUEEc9vxq5qRFvdXkKr5UqgllVfuk84x61raPdTrZIl1fPdSKoZXm5JA6DPb/wCtWXfWb/2kl2VaSKVSjBP4GPTNWpPm9/cqonKNpbmbqq2I02yhhtopNSuUDzThcuD2X2x/U0WNzpeguv8AaF0sMjMB03Yx/IVf8K+GZ73UZZJYM/Mdrjoo7ZHrWPcfCPWtcvJbq5lt7W0lO3ZKw3sMntngda6IulLSrKxkqd7OWiO81CFNe0CC0lMv2Fz5yNFwrD/Iqx4R8KaBoisLKKX7ZMuXa5fcyn1U9qsaDcf2Xp2k6LdICtvCLaOZSGQ46c9q2xpNvG6zRgqR78H8KmDmn+7ldHsUlzJcrujH1HwVaanq2mXbRRg2hIHHLE9CT7Vt/Gf4cx+PvDsN1HJ9l1CwUbZFGFaLGGicf3akMjKQE+8MEZ+tdjfquo2FxaD/AFcybS3bHHauycna63Ovk02Pn3xHJdTeCrGZYSNStTHHKJTklC/z49gvvWtqnwa1TxXcSyeDkt3t7VxJJLeTeUu3GQOhJJ7DFegal4Ws9A8HavHeTpPc3SiOOYLjZznIBHtjkV43f6J441jW7PxDoFjevaWEyxxeRJsBIGC2M9Pr+FXhIySbbs2c8abimWtG8TS6Df8AkavEArBoxKnKuORjtyDXnOnG48t7S9LTXkDMfPdy3yDOQAc8+hqXULbUdW+JuqadNdPEst09zNawk+VEx+Yqq/j/ADr019HtdK8L3TT2Kbm2qk5JypPY+5rR040W2lq+xwVXGDt1OC8DeJdU02yube5tgsLO4gOcNtzwah1u+uNDhGpIwSSeQJI4UbtvYjPXvUHiK41jRI2ayfMC/eSRcso9jXm+oard30hM8ryNngsePyohQlWlzuxFKlKcubofRvhjxnZa1BDFNMITtwJM9fzrG1PxfpWo3K2E6ql3FL8pCk5xxnPbt/nr5F4PuJhHdxYZ4kXfuGTtOa9BvPhRd299bz3GpoJp1PyxDDRKRnOTkZ6du9cNXB4bDTc3Kxt7KFNttnbpqGoad5MsyPf6OhBdoOZI178enSte90LW/Glxr3ifwhCIvBunqI5onuVZwFUM7FPv5IIPcflXFeG/N0nUZNL0bXLzUGiXNxNOQYweyHGPfj8+tQ32n63bTT3b6fGqblDT2bMjN74HbrwSetclJUnUbnb5guWWqOu07xtZQ6dDYWmlXEupMwkTVlcGHy852kdSeTg5rqLXWfNumma28q6cgMuzqexBHrnkVzXh6GOPRhJHhVLHfk4P/wCqo7/U3stk8EF3hCGjmiG6N2x0JH3R17dRXJUhGrV5aUbeZlZSdrHf3XiyDRp1sreZN5fOwjGX7n6VzsXi21v5na1itfN3lZGQfMDnn5elc/o19pRk+1anHew3T7xJOvzbsjqB6duffpVm1mM+libw7eQTxeWUljvYkDvk8jAJ+nr3rd4X2cbzepM4KK1Ll3rGo39/c6bK87NIhCTRRrjGcgH0FXtOtJba2nW7t7aWeVAispYmEj+Jf9o9+1cJb+N9Om1N7LUxNpc0b+VLLEx3L6HHcV2+kXklrOtvJeW97FGokhvbc5SZCflYH14II7GuatQnBc3LoKOuyJUlaCb5pGiZODtGTn3qC+ga/wBPumWBWl2Hy5WONjeufU1g3fiC4sojcaQTrJkunhk80ZMRyQfl9sEA/jXYae9m7osU0t2DHveGRPL8tyOVx3Ge9TTocrU1oiNYyujidLh0qO3tW1We81XUFjGy0t3A2n0yep/E11Eeu6ld2Fwkvh600vSQPmvLyQu+z+6FyOe2fWpPB3h+0mv728uZI8wOWS3xjBHUqOv+frXRXVxZXlpNBcp5kUo+WJWG3H0r6BVY8uptKTdupy2g+HhPoM+qW8HmohZZLWNw2EJJVu2OOoxXO21tJdI0kemB7xVKLK0i8e4HGOM1YW51D4Yapb3OkRvqenylg1iVLOY88qcdR1rT8Q3Hh/VZ4r6ylMUMhAnsnYCSLJGfTOKyUFNNpaFyTg0znNMv72SxmhW2YyI4R3RQXTrnAqzpmmWupakZdUjvVkWJgMvuV2H3Qe4GKq29mkeoXaaZc+VOhJT7Q21ZBjjk9q9NTQG1XwJp+u6e0JFuoivYYTkxSY5ZhycE965ZUlOXuaFTa5dDn9B0Ow8RW7q0bII8pMqLkdPlb6dcisqPwrL4a8S3UTABZolCuRhcDPOfoal0nxBb2eoSRFQuTmSa0ZlLDvlehroNciOr2drE+pLsZS8azLh2T+6cdqqMYyTpyZwNvYqS3N1Y6ZbanZTW91ZXQaCK8X5o4ZlPcds9iaTQINR8SX+nR3F7FNLeHa82AFjVepI+nSq2kGWCDV9KnjAie2FxbCM5jLhhk49dpPr0rD0F5LLVrkLI3lzEoEQD7pHJ59/pUThGEOVbGvKmrssSwReJfHl3/YojaztGEIkupVTeifefLEDk54zXP+N/AtyktzNFF9vtpSzSBXV1A7FccEcdqs6L4WaeW8+1Wy30cqM0cM5+V3HRCOoX6Vu+GLC5W3ze6JY6TKG2mO2DFfL+p6041FSalHYIz9nK8DymLXPtmspPqFxKJ0iWBLkrkhRgKufQcAVv3Nlp0kdpPGY5wHDKfVvTH9az7zS49D165liVb20SdmnhXllzgtx+Oank01rLxNbQWLLLa3MiugPTDcgg/wCetetCrGavFF61JHY6Fo58QG4n1GGRW5iYuOXHbk9hXX+GNNTSPDdp54M0zTutu8KlzLGAMEAc9jVUOywXyMxJSI+Xv9u2a4+XxLdWGmlba5kW6gdJLNlPQjk/0H0rkqzejZ6KjyJNH3J+zHcEfCi9t3DlodSnj2gcAlVP9a1LoEQJnJJXmvnjwB8VNWvPBlrb2cS232rV4rprtJBG0MxAjaNl7Z9c9j04r6J1ZVt5poVIba3JHr1NazrqUFFHVR1eh5X4/g826VghBVc5UfdOOv1ro/gq4Npq8bfMJolliZeemOf0qnrgX+1kMi7oWTa0ZHU/X86b8EQLfW72BmKFIbhFx/d5PT8RWlOV6bia1FZo9Fv3YWyovLSOqEdsEjNX4RtAAUAAYyOlUr0r5KsGHysrEnkEZ54q7vKk4xk84HauVJWGPJ2njr6mlcZfPX2zUYb8c0vmbT14FaxtYEMmP7tuCOO9c/4EdY/iqMZBawlJwOvTH8s1v3BIQnrx0rm/CbC3+K2lY4eeGaL6rtz/APXreDs0yZXasfEn7f1ts/aY1/eDiaytpPrtjUGvB79RJYZBG3Znd+FfRH/BQu32/tB282Tm40aN8/3sMB/SvnqfcdPUsBgp09Pr79/xr6mvK9ODOOJxmNsgxg54OKWZFAZWYjI6gZxUcgdZcKQRv/SnSchgOCa5b3I6n27+zhcQj9m3wjeyEqLZLlZSozhRKxBx+NekpGbhrRo2UwTqGD7sggjIryr9le4W7/ZksonIDQXd1bPkY4zu2n869BtL37B4W8HlWwJJ4ocuMb1I4H169/xqqMeZ6mdtLsua1b2U41DSHn/0mONRIoXBXdyCD+FJplsbO2SOTazqTudDnP4dvpWldwQ6lO9wYQk0hwWP3vYEj0qB9K2K20MAwwW3ZH5V6bw8JLQxVRx0IZ8SblKvtYbSHX+vSvM/iTYW3hWPRjCY2fVNas4n4+dNkgIb6DJHPvXs9s25QroSmMZbnFeZfGjQGu9Ks9VlYMthd237vaD83mjDA/QkVnKioJmkKjZ2BUSSSEMGBY4I70kihQUJ59KuzKWuJD6nBP0qEQl0OeCDj6+9cMVZal7shVAEBxk+9MdQ7Z5zU+3AUdqeqnoOfSq2Er9TPK5jJI5rn/Gln9s8E+I0JyzWZCADvuHU10cit5r/AC4+vesvxEjXXhvWYFB/eWcgYeoxxj1OcUR1eqNEz4F1lBHezrnJRip9iO1PtQHiYnjAz61P4mRV1W5xlWD/AD/XvVexbar4JCkcEVtWumYtXTO3s4kNpFi3DrtBV0bnpT5BsRSq3EBIz13fpUOmJvtUZorhlwMtCen4VOkscXzLcXUB9ChNTFpI8KoveOc8Qu7PEX3PtOATwRWBqX7rUZyVxnBwK6rxM6zFG84ydhvTafxNcnqwC3bkncSATx2xUSV9z1MMlZFi+u7iEwLFKyqYvug447177+yzfy3nhLxDFLKz+VqQYFzyQUUf0/Svn3USBDp+CVzDyw+pr3H9kefGkeNoRwftts+MeqHBz2HB/SvLxqfstD06aSZ7+7j7MynOWHynHarVo5+XPYYxVNleX0HcVdjGzH0GK8CHO52N9XI9W+CMxuNG1tmJYpfBefTZx/hXoNzdxW7xOzqoQ5Ge5/pXmHwbnkt9O12EqSJ7yNw2OANn+fyrtNcZdM0nUrvywxtUVjjBO5mAxj8c1rSknJoGx13cw3/h3xFYAt5l7ptzBGqgsSSjY/pX5z2L+ILa+0vQH1SG/mvJfKjsbuzimjVh8v3mHAA4JJx09K/Qe1iuLHUbyPJk1H+x3miP/TVh8pA9h9a/Oy/1Z9B8aeEot6/aY9UtknbOMM0oZ8n3J9RXq0pOUZKxz1HoRz6afELXWm6daCyVLtobp4I9se9Tgr2wOOlYV3oiadqU9xZXC372ETRoUA3M/fHbArsfiBeQ+Ajq+nQP5d3dXdxcuQckM7d/cAjt9a5Lw1b+RrEMaq9xBFpckjBRu/esmQ2eR6E9+uMU6bly83QwhNvodT4aW5fwlYzuZJJ7yJjwMiNyeuDx0xTdX1ZNdbTrOS2XSrq3iFvILOPKSOMkyY67m4zWn8PNTOr/AGm31BFKfZvLtd/C+Yep/KlutFuNB1eyvmDJKkoSQr/eBxn6c1yUasYVXzE1HZHIXcWmQDB1G/glHVTAhAPfjOazL1IQUMWoJOpzj92VI+o611OqaBqaahHbiKKe5ud0wV4xvZQeSPYZH6VieVYyPFDNfHT5Adk0hg83aB/Eq9z7ZFe3TlzaxdzzZRaKWlpEt5BM12hEUqSDavzZByMH8K9X8IazbahY+K9RWLymt7qNI8gkSF1JZj9MDmuAt7nR5NMNnaWD32qLJlb1ZNqMmeQUA/XPFegeBLHyLmK3FlI1uwLMyMAGJ6/zNeVmFSK1e5vB+6LdF5ry2jvJokE8O4T27FkLdiMjj6UW0jaNIki/v1YNFKAc/wDAq0rvRYYYJjI6FDITbRTSYKjPBFWLeK2gsiLnexWMloVGC47EHuARyK8Zz6pFN6lTT9KtLTRLtbid455JhJCQMr15UjtnIqvvOmxOBGYVZzkqOc/zFaT6kZ7YldyyCIhSSOn0NZd3F9vtNNu0i3SuMSp8y45+9+NYKTbNItS0SMi6B/fFODnK5OSfrTPD+mpqnj/w/aOuLe7nETqvGSVODnpjIweRV69sXW4gmUCOKTMRB7sD1HtioLHSrm01C5u0Lp5BEkLRn5hzzitlPZMFfmsxmtSTQaskbZSKMsp7DOcdKsm0WRUjcblc4AxgNWH4h11m1/z7yQFPO3zAjaRnrkdKsSa2NT8Q2yoxaxAOSp42Y4P54rStTkrNIqcW9jfijSC68xlKArhjn7mOBxWd4jlK2hkZS0bjKzIT2OMY/CtgNBbGWS6AuI3RQiwnAIPU4NNbRI9PiuLaImWMOsq7vmQKRk/57VwxSvzX1OdowNQH2iGINlSyDAHA/EetcMdPuI9etbdlOzeCHHAOORzXo2oyjajSlXtyVaP5eg6D5v0rB1m0F4wS3C+erFlJOPfrXoUako/EtCqc+Xc2bjVc3VulzCkiwydA3T0INZGt6bvgjuiyRwSSkbBg8g5+7261XZZzCqykJPsIIJxtIzgE1BFfy6ir7jmUALIcdx6f4UcnK+ZFpNXkjSWEXt/DLK2EGPMY8cAYH/6quxD7NZRxvIJVBJViOceoqO0iR7cLJtLBcMh5okWKGCFYJFa324BUHI55HP1rK/MrEJ6FPTwDqKxkbo2VmZhw3sR24qoIzDOMA/6wgMvTrVyxwmoJkDCIyHPq39atXMA0uOeOTLRqdwGMnLf5/Skm07ArkVpHC8lzG6+YBG2xTyVbsat26b9GTzd5njQZbqMd/cms3T7qOG9t3JdlUlpCnBGPSrJ1BLu3lVNygn7x4Yc+laNXN46aXLOn6eLy2uoy/wB1CyhTjJxxk9KpeDY5bpNQt779xYo2ZO3mEdsVd0bbDpl+iZaZ2EgX1x1/CjUG8lbUgBLeTrJ0xk/qc9KhVJX5ClK6sx7WsWtQX6FQkNsqJA2cYb/9VQSWyR3SSNEyERiBsnOVx3rUukY6e1pbARkg7WUfxHvUGvW7QpZx742kkiDOyHgMOD+dNNvQy2MWzsjsCiVkjVyMbtwxnj8a1RbE2hk3mRlbG3HQetVdPXbCzIuYskkj1FX7oRQ2gLkAM2Dzjr0rKU3FkxbvdFK2jYXO5EPmKQqnaefYmsS+zLI6lQs8RZGDfeAz6V0kuqf2dbNZwMyNkM8jr8xPpn0rHvoYxPLNHtw6jL9ya2ptt3Y4xvqyus0ltb+UoAVwN5I5I9KW5VpYWd8jcCPl/hPaqBnCuuVdgPvnfjPp/wDqrQcsdPR2AzndtPr6GutR5WmWldnKSsvl3Lsy7QoR8HqR7H+VS24MthbS3Me9CdgaPkAg+nWq2pqtzuYhV3Hop44ra8J30K6ppcYCeTGzPcRS9HA7Y/Cu2qrRulc1lGyuXbYst9bW8m0B3BZu+O3FSv8A8TLVblmBYInUcFeeB/KqUmpteeK4JIlCM7swCnGwfwgH8avRJ5NtJEpDsuZxJ9xjzyDjrg9/SvNlFrVaEWaWhv26NJp08Sr++WIMwzjBB6it7TrCdza3FvMfOUg5HBx9ayPD9r9t08i7QMHxtcf3e5FbsiMunxw5MaxDbHtODgHI5rlc7uyNYPoO+IVxcanpDTXKia7jdV3zZywHBUn6cVkjSI7PV9JUxCTTNoMrcHY7DgfWm63O7aAzQ/8AHzMNzQqdxGPvcVAxXUba2EjEbWEi7TjmtJScVqzOdR7SNO/0uNLy5XyI5kdTAInAxyMZGe9c/pVvJpmivZzQAyiQhic5CjOB9MVvXiNL9lmV9pD4574Hb3q3qekvqVuGhuXsZn6OcEE+hrWnNuPKzeynGzOUvLhVtIIAkokhBCBDjOe4/Ok8OwzwakDMohhWB+VGDu9D71pw6Le3KPBcHbcW8jBXIxv46H/GqttM6Wv72PMkcxTb3Yev0p1HyLlRi4uK0Kj3vkXFyWRsuqhdwwoIOcn/ABrY1qw0/U4bS6s3aG6Cq3mLx8/f8Khgksri4WTU7Qz2acgMCPMHp7gGrur6tZa3tt7CG3sIwmYkiH3sdDu7/Q+1c8vetZC5erFv7ax1tLdNTspJLkjAmj4Rz/tf45q1odjp6Nss7d4WQgNsGSD0qOzmnXT0a4DRT7ipDrkY9u2at+G9ONvG87sHjNypCMdpx/hXNVnaDiJyltYs67bLbwrc3BKgNtaQ9cdqxJ7VbjTpDKyrLG/mKc9V9K9Dl0iPV9IMELRXF3PKRDC/JIHY/wBD7VwupS3GgzmKSLy5vM+zukq/MueMYPesMMm9hRd2aPhy7t4poNMyVSeRd5DBcs3QnPGBUWr3pTUVtXYyKk6xy46jniuPvkuNJ1F3lZwhbATGCPQgnvV3TtSF1LnyQ7hzna3II6Emu6pSlZyWpc5aHsVvfHR4buBp9zTRiNgikZPuOwFed69rNxcPdQMdl5B88co/5aJ0I/CtG9vGuIGZ5JFDKCzKdp9+nvXN+JLV9LaGac70kjBWbrkdRz61hgoJXTMYNNGLeXCxQTHduyu1i3P61DK0dpb2trJld6BssBjd25ovZ4wyRr87OuTjn9KZaxLqF1bPcHMaoQcjIzjAFehNcu60KT0ubAm+zWRsyF2yjcT/AErHa5WOQYxuTHy9/rmrVvZRpYuA7yOrbfmHauedGicqxLkMR5h4zz6elcsN9DFrmZvRxLf6NdPJK0X91c/M3fHsKrG5ll0qBC7HZztBqjZTPfb4lkO6Ns4B5q6kMkS8gsp4yPWra5R3adjf0+1gvdOuJeYmjUYAPU1z1+qyz7ouJO+R19TWzo0zWcLQkllKkMpPGT3rPuERGmkUYVOXHX/P0rBS11Kuy14elMIaVQfMwY5tx4f0/D2qQTyacTMpClCxUqOFZuvH51Ts1iWVnjLbzjcD0xipXgF1P5bbSgYBkZsc+ua2j5olpvUjs9YS5spQVTGP9YQdxINczeYk1JYCuCxDHtXVTtb28N3siIWHoGOcrg5//XXN6ckZBn4Jmy6FuTt/wropxWriaQk0jopIBbQwyPhFcYXjOf8A61UrzzVmQruCDIb603T4TfPNHnemzJG7G2ug0/TIrzTY4ppQkq8K4HIHrWMkk/eCadtTkbqYFCO68EVNpcrLatbgbIXJOcfdPrVrVfD8thPiQ+ahGS3AB9qzbiVraSMAEZbaPY4q2tNCUnbQSWF4iN53kcFx0b3xWxatB/ZZ81181MCIZxj3NY328yXMtvcKB8mUJPP0pjxM21WI2q2SuMkDiqcXJascVrdl66OdZS5TBQopBXj5sc8Vt2LzzC5a33SSFfmAAz+FYonSS93kDZn5QR0rcsbVIooHjlf5mJJx0PXrUO6juUpN3NLy/Mt7ciPdkbDHj0/pU+hbY9SkS43RxTIUYDqPoPWhG36W9xH99JfLOOcA+34VmXl15aiTey3QJ2YBJGMc15fs51BK81oXLiU2120YX5B90eo9aivpUmjjwm6VW5J/u4qg5mvLQru2TdASMfXP+NIUmkiCpO4WP5VHXH4+tdUIdGxuLtqXtKvXsXmRWdEJ3ZXBJHofarWuW91qemmcRPkEfMzZzWLaSNY6q9pMfPmXaxZOBg9jXXaRIsplt5S5mByzA5wD046cU5zdFrlE2oM5zwy8WnXhknSWZ+dqh8bTjj9a7C0EV6saXIDo4ztboDjg1ztnHGmuyRSICuclWGK6V5omnkMZI3HKITkqvp/KsKkVUlzS3L5VJ6GdNZxwXe1QCgUliF2hvauVOqT2t9cGTzmVlJiRex7f0rupLZ5YYZpE3QsxV9jYYcVzGvaVOtlOlsjDLfuy393oDn/PSu+jJWNt1YfpMN6+iG7llUSpL8yDO6MnP61UsfFp029mtZYoneRSMyD5lH95a3tKuo7GOGATm52wqkkDKAN3ck9z/kVleNfCkWrxrqVqrxSxH5u+MDt+QqadeLm4VtmZxkk+VnodhqWmeIvCNyllB9muoYfMlkkkJLsvOQOg+neuBvLceIvAQ1ixQwGaRWmiAw6sM8/Tr+VZPhnV7vQrO7tjJta7wqk8B888e3FbHgDxDK1rPYShDKwdnVF6KP4gO/rWsqPL71LYcvcV2eS6u8yyOtxbh1GCHUD5j61SbW43uyJVILjadp+6MV6T4mmglkKmGCReQJYl2kf73rXBX/hiC5kMiyuqk/wAV6VKUZR95Gb5ep9tJ4YV3VdmWPTtTv8AhE0xxGD7V3i2CnHQH1NOWyUgDaMj0rxkk0fRt32POX8JrzmMAj1FRDwhH1EWM9c16TJpwZ2+UAfWj+zl9Mc/pTafcaZ5m/hFB/Bx24qE+EEx/qxgjOcda9OOn8H5cdqYdOVlKhQDnpisncOY8wfwiipjZyart4NxjaCDj15r1I2CZGIjuxyGNJPpo25VBgnnii76MaZ5W3hNuc7sHsDTf+EUk2llkbJ7GvUl0eKTnGCacdHRs7Ux7URdTuOyPJX8L3AOfMZj6moZPDFwmGz83ZsV7DHoCTc42g/pSSaEm7gA49qrnqJ6Ma5eh44dE1BFALgYPIKdaj/szUQDt2qfdc17H/wj6MRlBxzUD+G0Mh+QDPNHt60XuJ8r6Hj32C/iJLRIxHAO3FQS6NdyvvltIXLDnAx29K9nl8NqpA2D/E1W/wCEbwzDA+U9K09vVb3Dli+h44+jbNjvpsTunRsZb6U1rFZSfN01sdunP5c17F/wjEbjDJxnt1pp8LIByAD6Vp9aq2tcbhA8bj06EKdunToevBxT/sKkeY0d4hPJ8udlK+2Aa9kPhWIgHaM+uKmXwakkQbywBjjA61ssRWSujOUIJHiyz3QYH7bqUcKjvO6nH55NaEOtarb/AOo8SatCvGB5xI/WvVZfAybh8i7fXFQnwXFvx5YwPatY42ta1iOSkzzuHxh4jiSQQeMNQj6KysBt/HrmmHxv4thCOPFksrdcvGuPbjFd9ceCYT0iA96ozeBIGAL2+VPcjPNH1+ttYFQg9Tkf+Fq+PrYjytXspiOmLcKc+55pYfjD48V9/wBttEYnGY0Kn/8AVXUSeBYsECIDHtVSXwDGGBCn078e9arHT+0g+rwvcwj8T/F0bfOljOCSTwc5q3afGrxRpswnXRbOaVf4ZCBkdegFXH8ArjChg2exIqtL4Cctk7gR6E1CzJp25RfV4vqSS/H7XL1sXPhmEMANzRy7AfbjFXoPjxKCHk8NTRyr/FHIOfXq1ZLeBGbJ+cd+vSmjwdKCSHKkc4XjNbrMb6WJ+rxvozpofjppkDjzvC2oEt8xMUgP/wCr/wCvVgfHfw7u2v4b1OBSeuQf0rkH8KXZBC3DhD1HU01vDV8EC+czH1K5rT6/G2qI+r67naN8YfCTkEzXtkSeRJblj9O1WIfjD4Fc/vtZljhPXz7ZlJ/DPNedyeGb4kH5DjuRUDeH71mIYRMM5OU/TFL6/DsCwz3R7FbfFXwC/wA8fiaOPaeE8sD+tXbb4jeDCf8AkZ7J+eQh+YCvCn0KcgK1tER/dCgA1RuvCy3agSaXbvg9XXJprH0epP1eXQ9vv9X8EX1/BJFqGnPMHLLdRyDcR6EZ4/8A19a2xqulzrug1CzkUH+G4X/Gvm+PwXa2yDZpCx9fmTbz/jVefwfah939ntux/Dwf0rVYyg1oxrDyXU+kzd2t2zeXd23XABlUf1rrtCtLY2Slpbdnz826ZD/WvjG58J7m4+2xr18sStj8s4qBfDUtuwMd9qduv+zK4/TOauGMoNWuRKhU6H2nrWlf8S2ZFG8up2SKdwH4isbS/D00seeZiACcEH8h/SvlWHTdShb93r2rRMBwGncgn3rRhvNficRw+Jb2FMZJcliD7YxVqvRbtzE+xqLdH1DceD7c3KXNxZq/lqVKgYBB/rVa807So9ht4FRTIBtfnj6186xeIPGVswMPji4U4xyi8fUYq2PGXjlJQT4ujuFGMrLb5VvqM1XtKXSQnTn0R7+tnoX27ZJZ7AF6u3U559B/OrNxaaK0RX7OETOVCqBmvAD8TvH7ny2u9LuVUYDvbgHFSw/Ebxeyr58FhKQMExvgkewwf51TqU+jJ5KnY93g03So2JVXVT1K4OR3GP8A69c/rXwm8KeI7rzJ72axlfnYozvH0z/SvK4viX4giTP2RHQcABup9CatN8TvEF4sSzaKqsn/AC0WfnrnB4oXs5NO4ckz2S0+H2laPbGzhupnUjG8jBPsfaq6fDywhdZTKZcA8MePzriLf4wX6QrHc+HZGYLjzFly3tg5A/MVOPjaiAGTw9qC8fdDK31PBq7pvcTUro3tS8A2+qwSW+FictkSe3tioo/h7b2QKG4zKhG0BiWz65PQVkW/x2sYI3jn02+jYnIYQk7R9QD/ACprfG3wpeTGQ/2hASAG3Wz8e4OOaWi0FaXRG0nw3hBEklwksZbJUuCV/CqkXhiCwkctsCDIJPcUk3xc8D3FvGqazcW1xghi9qec+2etYF5480plmRNbtJ94wgclWHvj1paLQNehp6t4RsbwOYoI5nYdc9K5az+H+oPpepJHYbwbgbGTACY6gjHfrWh4b8T21vcP52oWrxkhVcygbh7/AEr1Cz8T6DaWMsEeuaa/mKXKGfHzgcDJx16U3SUfeTC76njniXwHdStaJa6YJsRgSEqAQe/Sorz4XXsOmWDQ2ca3AYFwSDgH3Gea9mstdhu4kaK+s7eU90ukJ/PNWJNRVreQy3VsZQ2QiTqX/AA9ajkSDm7HlFr8NbJ1LXMAR1H3dvBPeoIfhZpimVxZxhi2UYcEe2a7yXU3knlia3mjZ1OEC/f98elWdPec2whe0uDIoO5fKJ4HU1aj1KUmeaeMPg1pEUGmyaPDMDK225SSVnw3cqDx6VIn7Pnh57NZJZLppwctGJSu33A6V6eiXEiRGKOaREO5cKTt+tVvNuJbtliwJfVvftWbpx6oca046Jnk+tfs7+DpLZ2F7q1vOVO3yZvl3Y4JDE8e1cr4N+A0mpaVdSapfyafHA/7h7cLJ56EcN7V7VrGn6japJBcxgqx+YgY/Cn2Mkdhp/2YxlUAAXJ6DoKlQi1YtV5p3vqeKy/BeNoJprW/upFjba5liUYGeoHeoj8Cbrykk/tRH4zsMPU/3SO1eytdrBLJA7KLd05I5z7UXGpIVH2ZgHTDE+n096n2EXsb/W6nc+fX+Fmrwai0LadOQx2iVQGDD6A5/StGT4UeItA23BitwOg3Bun1wf5V9P6BqcS6VbySQhpsYMuejVvRGLUNOWS4j83kAhuBk/WqnQVhrG1LWPjrSvB+qX9zM1pYiUwybXZJMds9+tXtT8P6zGHVtAuFhBAeePaUHqCM+9fSM3hC3ttUuGFrsicZKxHgHtzVCTTdNtTKio5UdRIeprCWFjNbnPKs5Hxrb6Fc6Z8QHnuYkt4ZV2x54Df59K9u8N2MkkCMBlDwCD0Neh3vgDw7rjJd3FgzTRk4Ak+X64Of6VVsvCFppl5DPAF2Qy+Zsfv7V30punBQZzOPM7syLi6Gj2zTy87PmC4+9jqK+e/2gLW18UeJdM8R6NczXBktTBc2rpkx7eV5HPqMf/Xr6X13whD4lJALBdxYIHIVc9agX4R6PBb28aC5ilhYOse/eGJ75PSsqt6jTa2HCKifE+k6FfSAXZgmQKSGV4yMj8RXSNpFpc2oYQeQVGGAbb8x9fQ19U+IPhuItFvJCuTEAVVMN17/AMs1hW3w0nTSFhPlPlSN7xruYVyVKdSWzLaTPmO401IEYdNoyMPnNVZLaOKESO4+bgIDlvavp+P4XPq8gE8cRuI1PyiAANjqQB0xTY/g/I9yS2g2l6ifdmwVYY9vX8aqnCcfiZPKj5Pi8zz3jkcuw9sfSuy8G+ALbxfbuZbia0ulYqnlnKsP8a9l1T4W6XqJlu9T0X7PfqpCNASCMdM9QelaPgL4czWFghstPUSytlWmYpgc5FdE23BqOjIVN817nzv4p8Ef8Ixqn2H7RNNIqg5cDHJwO3WvUPgrodxpllc3U4ZBKNuVH5A16ZqfwN1DxVf+be6akU8YyZIJy28ejHitGx+HVzoNiU+y3GEPABLDHb61hTdWMHGo7s6FGK2Oy+Ck/k+Oo9wJD2EwOBnbgg/nxXrPjK98nQ49wLBpk+X/AIEP/r14X4M8SXPg7WZbxtJu5JBCYj+7zlSf4cd67/WviTHqWnRiTQb5FwrE8N/LvXRVTnRshN+8dAowoJwB1p9qSHY55Jye1YC+LbV5Y4RBNvlQOgGGAGM8n8ajk+Imi6dN5d+bi2lY7VQQkkmvnZUakXsdinFJHZQncM9MdKeSAnTH0NcnF8SvDcj7EvpUc8ETQstaKeM9BeNd2qQxc/8ALUFQPcVn7Kpa9g510ZsqQwz0qNiemcCqKeINMmdFh1G3mB5BVsZH44p0utaeHVGvrdJH4VWkA/nTdOaWqGprqWonVJYi5YIGwcDt0NfAnxM8LN4H+J/ifRChS3F0bq1z3hkwwxjsMkfhX3qHR1yLi3x/12Xj9a+cP2sfBrT/ANjeKbBVlmt82V+YsNmMnKtkdcZ/Ks4t0q0ZWG2rHz7JiSLGSpI+tUpwPPVhkAgce/erKynI/dyMCMhvLbGPXPSqd0ysCQwIzjrgg19OmnqZJq5YllJixyPpUflISGDdOtV1uUdBiQbenBzThIu0Ecke/Wr3DVbj5Crg4J96kjO6LH61XJIBwAG/vDrTFlaNRuVgD0OOtNITaeqNEn5Bx06qadcFPkB59cHtVZLplT5Rye5FQmR5JCW5PTIGPpSfoF0tWTRD97uI6GraSt5e3Pz7s59vSqNszI+1sF+vFWI28ybGOeM+lLToWmrnSeGcrMZiDhAcnpj6VvwTlWldAv8AcXBzkHqawdPcRQbUO0t6itfTYwPKjBPHzMfxpt3ElrcTxNcf2Z4cmfO12Plg9DzXLafLbfYgkzcjhSeop3xA15L6/WwhAaK3+WQerf5xXJtFfNNHGlv5hcEqoYDcB14rWnFNXZyzqz57QVzYuY42tGVZYw6k4JHVewPqazvDU32K4mdlELDDnJ6+mDVK7W8t/wDXW0sWezYP6is6dnjBJ37ew/8Ar1KSvY19tVtrE+gfAl8vifw8bvgtGzI8Y5Kkf5/WvYPht8a/BOneH7XT9U1wadqMICyJcQuMMOCRgdOK+ffgnrkXhnwpfX95aT3NqbtXZYhlnBHb16dq624+Jfwyvmla/sNStJWPJex3qB2BOAc81m48kmo7CbclqfQd18WfAV7csIvFmnsnZido/XFEfjbwy7ZXXdKbOR8t2n6jNfPCa78G59plnSBT1aTT2U/jwR+tWFtPg9fIHXXtKi3cgGHaD79qpWSIcfM+kYtT0i5ZTFqVq4HIZZFwf1FaM6WdwFRJYJGA6LKufyzXy9B4N+GOoN/o/iXSl2/3Llox/MCr9p8MfCMoZdP8Y2mTyfJ1UhvyzimmuoreZ9M2Gjq5KxjftHbB4+veo9WtorNGN1bhIsgBnT8ua+cx8KWVgNP8aXO3/pnqygH6ZNasXwy8WNZKLLxTqQZDkyC+R2J7Dr0+lDsFvM9kjZPtgb+x9Q8sf8t4ogRjucdSKpeOrKC38PafrUco/wBC1KBmXoxViFYEfQ15aPBfxVgTMXjLU5NvTe0bVm+Irbx/pVhs8SeIDLYzMgRrtAQZFO5PmXHcdDms5Pm3F8z6JWCG31JtOt5j9oAL+SDkhB3x6V57+0N4Ji8U/BjxEPKEuoWGy/t22ZICn95g9ht615r4P8XfEtWm8Q6TdW0s1ydjz3FvknBIG3uB14HBrQ1T4k/FO6s7q21Gx0mS3mhkRlRHi3ZHOcDmnKKtuLW2h3Pwd1i0+IHwmi1C++yzXFhbsl9PNCrOGjQtuzgEZAFeP+FtAtb39nv4j+Nbq2ijm1XV0isCyjK/MoO0D2Yj/gPtXEeG/iBqvgDwFruhWiRi08Q2qxyNMx3xkIYyU98dc0/UNd1jSvCvgvwu0FwdM0+4j1A2Q+UXUaNuZiB6k8k9AewpWTd0Z3fU9qT4UaR4m+Ng0pNJtJbDQfDscd7E0ICG5bBLEd2II5/Ku9j/AGcvhxPAVuvBWmSMecopQ/oa8r+Ffx5vNA1nxhr9/wCGLvV4vEt0JlltXyYYlGEQHBzjp9AK9Gi/ap8LrgXXhzX7bJwf3YbH6CtJRtoiolG7/ZU+GEtzl/DX2SPHDW9w4wfpmt7RvgroHh3TFsdOjuEs0JZI2nbcPxpI/wBpXwFdr/x761GR97dZ52/Xmp4f2gPhzcE7tZuoT6SWLfl1pcvMuVmiclqZeq/CDRNVCOkG4ZHMmG+uK5/Uf2ddM1BjEVhhQj5ZAoJH4CvQ7T4zfDm7QCLxJFbnPAngZP1AIrTt/iD4JldTH4r0ti3HzyFf6Vl7GMdkV7Ro+efEH7IMWo2ctvbeIBZFjkH7OH57EVhaP+yJ4m8L363mm+MrYzEbCn2UrvGeh5wK+s49c8M3TZg8Q6M5z0W8X+tWYm018y/2jYM55AW5Q/h1rS11Yhts+TfEP7MHxE8R69JeWut6TG8iCPypmYBl+vSvMvib8DPGfwl0K41fXbewfToJEieWznLkFzgHGMdfev0JtTFK2IpYJmH8McyOR+AJrxD9thfJ/Zw8UYQxyyXNrhSOW+f/APXWUm6Ufc0QO0lqj4YfWYtwU5VlGcZqneXseo3Nj5LhsSfNgdqxJHllKF+DtA6VZsYfKngkVgAZAoHoc9K6qTas2cUoRWx1HiKJH0S+QZxJA6DvztOK9n/aD0tb34c/BrxlEd0U+i2+mXMgQA7ljDJuP+8HwfavJrq1a9hMaDJYEEDoBivbYID8QP2A5YmIl1TwvdRjaMb1EU3Ge4GyQ/lU152fMuhVON1dnV/Bj4oL4t0VNL1B8apYqI/MY/66MfdbPrXlv7VV8rfEzQ7Y2wd4NMRluE+86Mx+Ru3GP1rkvC2ta14YxPYBFlI++yZPI9fSsnxCuseI9UbUNRkM9442+YRj5f7o9q55zpzamj0k5OHKQAEk87fb0qQg8Dow61Tfw3fS42vLGwPBXv8AWnw+GdUhGWLMoGCWrX28I63POeGk3dGdqEb/APCR2yFdu1P4uPxrY02d7W4Dx8ODn0rJvbS4stZtluS3msmVJOflq+8V4bm3kjw0KSAS8fNzWqn7vMjN03flaPRtNvhNHGynOeSB2PpXpfgVRtknIALfKMj0ryjTImjjG1jgc/hXsHgwIdKt93QqDmuWrUvCw6OH9nVuzuvDS2uj2uu66kCNrdusVnYee2QjSHlgccEDJ/CqHiDxvotuY7HTN8GobPKv1MIMVyeMsG/P3/rN4fubZdVie8iSWGBjMUIzwvOa8l8Va5Bq3jTWLq0ia0jN400ccYAAUjnA7c/yrxq3PFpxR0VXbRM6l9Q1rxF4kt/E8c297D/R4ppF8xBtHCkHtjpVq516TWPHEBP2ewjunWR0sJxvtpuR5sbEfIT3HT3rmfFvieXStKsdH051jhW2Wc7R8zFwMk+vI/Ssn4UWc/iH4laXYvMYRcwXAlkC78YjLDI/D86wWGqTqe89DzpVZJ2sd7ro0Txf8OPGfhOIyf2vf3Fu1pNPCCAkTBuWHODhs149/wAIRZ+HLyG6iuftF9bMrtKo2IHHXaOwrpoL6e+4g1H7BKpOJFAJBzjrVG60HW47WbUGjtrnTWbDTwuC+e52Zz05/OumTlRvGJzOvOemxRuLqO8kvBOFchg6u3DHPoR78VUu/DF14msYNOs5RGzMzSI7bAe456AcY/rXS654Fk0y4tZGv4b2CeNWU24HzKeefp781FMIYpWVQzqeM55wOnNcjrWnpqSlKC5rmJqvgc3kdtqNzrKXuqMEjkgkhIaNEXaBnJDdOvH41qWuiGOBSu2OCM/M7HbnHQirMNzZJKQwS4nRci33c57ZP86m8RSx39tbRKpihYDzI93Vz1H06UVsTJvViUp1nq9BIlt5tQtotLlhuY9pM91j/UP/AHcHHPp7VvWzLZW0l7csSsWMH1bqP5Gq2kaaIoEiEYII5OMc1l+LNUWeaDT7dgId/wA7DjcR/k1EppLQfK5S5UWPDF3Lq99qrXEgkdZg6DPOwj/HrUfi+282+lUpuJi3554AHUVzVvrMnhzWIr4RFxjY4B7den410fjnxDps+g22r2zq8bARvtbLKWIHT0pSvOCkjWUFGWhwWjzy3HiBIoJDFO0ZkBZc8joPrWjOIJLoPKhgv4mw+Bxu9/SotJ07ytRt9Sgk3oAU3r3GOoFS+M7Oa506Sa3lkt1yvnNCgZwPUep68VqpObUEztUb7kb+LPE2iXMg0VZIfMGwywoCpUnpuPHrXI+K01/zt2pQTzNIQcqd+7Iznjgf416Xo1tc6Z8DxqsF3c3Jj13ywZLVjI6NHyrqoOFBXg46mqdhq8muWMsURmshna7zwPGp/wBk7gPwrsmq+EtyxTRXPy7I5Cx8I2QgU3Khbhl/1TuSR6fjUB8Hu9wWM8kMedueuB347mtxNNlWeK4adYViYpIzsMMvua6TU7NtM8IWGqQRxOX1SSFWkYFnjMYIBHcZPBqPb1amqdjL2lRs4CXwTFb7m/tQtGPuPtBLCmaZoGnX11HHcXl0lu0ojaVYwpGeAR146dq39O02e/luFLRoIFMjNLwoODwPftWNcahPNfwQWltuuAQQqHAc545row867lyvU6Iucd3c9Hm+EWmeHdFv9QvATbwukcV8zM4IYfK2emB1Oe1Z9vZX1vYLrcdil3Y6dMIZ5rXHrww/njHT1rptQ8S3kHgjRdIaxmtJhNJJcQXDZjuo3wrD0+XHUciuVutB8SaHbzaba2WoahYXqi6t4rZTKeBg4UcnA649/SpxFJylsZu8ty5d+II9ZspUhgAQyhoPJYBVH+16k8flT7a18Mx6bK+qz6gdTfIiSxVPLBx1IPJ//VVPwDp2nLqGo6dq8VxHeNZHULOGRHic8hSNjD5uQenrXKftF3b6B8Sv7KsZRBaLpdnOBF8vzuuW6d8159Og51rLQzjFJ2O1vvEOkWVppcFzC9y5uI/OS6tz5LQ5wckcH3GcgV67f+ArPTrONreAWFxNtmSaFB5BU8oycY29BjPavlHTtb1V9HjtryM3lmxEvlTLuzg8lWHOcDH4D0r2Dw38VZtT+H1v4L0U6jca1b3DJo4KsHe3kG6W3nXuEIJVwOyjA5r1vYuMbdTpjUcPh3L3inxbNryL4VWVI7i4uQb/AFAcRxQqeAnYE88duteX/GrXLPxP4ttdK0S3WGzsFW2gZD/reBlj69zn3NYt/rD2tlcKbjdcFispY5wQcNnvW38NfA1/4g+2aysLPJZqJEjl43r3YZ/CtIt04e8zopydRao634d/D3Rr2VfDVzrcmjX+qRtG94qJKki90KsOB6d/1ri/Gnga5+DvieAWmqL4k0dvkj1ARbRu7xuv0HB5BrR0zTbrUNfa4hV57q2YMsanBX1b6ev0ruLzQpfEt7F4QWQ3NqAt1etkfunI6KfXrkZ7D2rOFWTldmtN8z5Wjkvh98JG+LKaxqNjew6QlhOBLbonmbUKghycj5ckg8dqo+Nfgt45+H9tHfTaT/auizMQNS0hzMnsXQDKj36VZ0LVdd/Zy+KW5AJrV4/Knt5GzFfWrdVJ6Z64PY9eK9h8NfGZvD1pfw6HPcXWi3w329rKN7QbusTryCBk4NdlSfKuaL0OpKmlaZ846b4suYlRWfzYB8yp6Z611MetW9/pzxRzvblvmdFx+89P6Vv6r8J7jxNLeagI4tNkeQyMcbcE8428Yry/V9A1Lw5dgTAkK20SQglD6c1xKVCrJSkrM86cVe9jb8e/DLXvBnhfS9e1OwNtp+o3PlQSyPmRywJGVGcD5eDnvXKrKUtowh4xyWHvXodtPf8Ai/wdHpWq3s95LaS+dBFcybkQAEDaO3WvP9UtfsMphxtwduPQ1pKaa5U7nJWknojpb/Wb6506x+zy/v3OwZOR8uDz7HpXuXiLxro0XhHSdQ0i4Sy1m6QbzbyeXLDt6gqD0znHSvBNFtlm0S2xKqXCjlGBJI9Qa0F0gEFvPYsMByE6j/CuWLcdG7EQqypKx23jLxbpus/BqfRE1SCfW3uzdtG6kzBsY4c9Bycj3z2rwuxvJNNnjjZdsUjrGxfIGSQM/TNd/q2kWumpJ5moQuEYDYpLbgRncK5a7v8AShcpGBLLkgnKc4z1FdMZJq25mm5bq5sap4S1LTNVeyvLQxSxOp3I25SOvUf59a9ttG1fxD4Mi0qeYahaptG5CN5C/wALDrjmuc8M3cV3o40q+mBkjXfBO5BPzc7Sa5PxfZTQL5EDywlWz5sLEfiDWDlze7Ey55QfuuyPRNL0afQbuNls3t/nDedJFkfrWlc+J7fU7a880tZzoDiWAAD3OK8w+G8GoQeJgt3qNxcwlf8AV3EpZOvcdhWvrVwttdzSQyI0b7kZweD7Y/lXHUoa8ykZSnNa3Ip7iKJpHVjLGfmztBHPpV/UNG1DV7WWTStQtbe5sEGLe44LA4O5SD7nII/SuatpTNqbwmB0iEXM5bCkn+Ejp9K0JNIaWJbgoHJHysece4opxtqmJz5VzPci1CO9vNP8+SMC9hxuEZ4fB6j2qS11drO4tZyC8jqUIHqfan2l0/nOlxOttsT5Q6kbmHbPYmn+dZr5H2lHgfcFWe3AZ1z7Vl7SopcskLlc1dE7y/Y4yo/4+WI+cfw+pA9ajsWvBNJKd1zCvLRzKMKPXcPriu98MfDmx8TahDAmpraWzMFXzhsklJH3iecKD/nFdPY+FP8AhUnjhbq/sbq6sTby2s0ETAuSwGCAcA4xnr0NWqd32KjRV9Wcx8PvEtnpmozyW4t5ZYtsjGaMMD6KGwSufb15qz4n/wCESv387S1mtJBJ5n2ZoDiFj1wc4PsRXlizNp3xK1ea0tLix07UZmdFuCA8Y9GA4zn+QrZm1EIzP9/B5A7mtJQcNh1W6fuxZQ1rwbLcq99ZoJbVJgtyxXJLDBxnqCRzXr2ma7b+KPCStbWS2Zs4lga3ExZcjoc9jxyK4ZNeEHh5pvtMkJkb/j2A3LL2A9z0p3hi/k0jzhPCIDeDDxAggZ7j0PNS63KkpERrOa5ZGh4Wv20bxda6zDpqa2tikh+ws21GOOWJ7ADPOPTFbdhdWni64vrm/wBIshpjv5sEMkKERtnO0HA3dcZ747VyGt+HpbK4vJNLaRSqgsA3UHuPb1qOy1Z5rSJnj8kW/wArIrffPcgVrDEaaF0q0qL903tatPD+lENpWiW2nakrCWKe2iEfzZ5z9fUVg69pt3eu0oJtrxIDcxlRgNjkgke1Vde8QywaQLxsyOELAHJOB0qSbVTNo1nOZTLJcwEoh6rkcjHpUe0m37wq1adWXM0YnhDwx4e+I9/bQa/ASGX5JI2KYfsQw5rS+JHw10D4e21i2nXdxfQXMhhazuJfNwMZPzH/AD0qt4P0O6twqLE1wryjeSCCgJ6D2rpPGNrpmkaPcQalA80rArbKh+bf2IrppVFsmdlDEpR5XG5QsPgvo13pGna7aXl+LPUUSM28kgZFBO1htIJBB963fD/wMTwgX/sq+ku7Zm3Kt3gMh+veuS8CXtz4csLI6zqT2unW7BlhLfK3OTlT7+9eweEvH+meOtQu00q7BS3IPkzIUdlPVgP7oPGa65vm0R6dN0a/7to5HxP8HtQ8U6bBCt5bWaxt5jCWIvlu3O4fyqjpvgHUdMt2tdR1CxuBgqjszq+OwwRgnp36V7dgiBcnJHUelUdR0aK+jTCiOQEsHIzuB4FZuLjDlSub1cDT5bQR4z4d0XxDcSSHQntZIgwW4t7mUxxnHUdD7V29/FLoPhlbUwxpbyOxuFUAhW9M06bT73wdqoNubW5h1FSzwZEe1wRlu+0f/W96p+Kr2S+WMvCIl7y5yD7f/XrzJ8jjbZnj1KFOMGtmcqdNu9NllicRSWUoSWJwuSPUZ65xXWR66Z47e00OytbWRFAlM7neeD8yk8fUH1rOTzTYxQ+S7uXIjbb8pTsc/n+VVZ40t4nIZGuyuUHoa4nUmmkji9lbY0Lrxl4n8MmWRNXaVmAUB2DPG/YADpx9a858a/Eie/1RYdbkkv5/MTzkZsgEHIB/Ku48DR2s895q2tszXFkCypMCI2YDgE4x1xxXzfNf3Os+Kry7uU/ezTSXEsWMYJ5K49BXq4ej7TVs9CjQ5Y3Z9K/C/wAY+FvHfi1tIuLNl1pjst7qQlhyeFPYEcc9a6HxpY2/hWdra4Bjn83YsUceSeea4H9lXQYxaeIvE1wflaZbe3fH3NgyXH45FdN4m+K2jHfrOrXSXWoTMzQ2sfLkA4BPpXS8NaVoG08IpJSuVJNL80tLAhl6llA5z7j9aoT25BGJCuOflPX2rzrxZ8atV1fV4rzTY4tJWEgARDJcD+9mup8PfGHSddAj8Qwx6VekY+2w/wCpY+p/u+v6VlPDygr2ucFXDtP3dTI8dXerwW6Pp07JGg/eQg5z7/WvMtS17UNVCC+u5LrZ90Mfu9uBX0NqWiJd2Kz2rQXVqRuE8BDbvQ5HbrWT4R+B3h3xDDcapq6Xhillby7aCYRAEE8kYJOfwrWhyx6G2GTqS5WtT58jjl1CQxwRtI2cEDnaa6vRPBGoTwTfaMRRSrt2jr+dfREfw/0LRrMRxILWNSdpCgnHoemfrVaDw9E7SvE0n2cKNrGLDMe+B6eldMqjeiPZ9jpY89sfhnp2lNbPHbS3EZiDNLOd3zdsH0/+vWrLANNnykVquQFWFX5I65yP1FdKPBbfbWl+2SmN8HEgxjjkYFYviXQXs7iWaAq0lqqSlCOcMcce9eV9Wc23VdzneEa1lqUbZbrZIUhhkm3bhISTs9sCqU9o8I52iYH+HhSa3mkS2sIAGR1dN+QcYJPNZd1KJVRY183HOUz8zZ4/CvGtaryU42R5U4xnLlirIo3trbz3iLfW4huFHzKF4cjv7V0egrDNcC1WWO0juP3Cl2wvzdj29qhQRX0lu08C+WCFuEl+bK45Ax36VU8W674Y0O3miWOZHyGHzb9gHI4A69Oa2p05VKiujNU+V2Rq+JrPw94da4sWW/n1SBhHLbBVjxxyDyePQ96p21xa6bBDcXUDy2k7xxk+aD5JY8B8d+aNY1X/AIWP4Xj8X2luZ7vSYxa6htP7148jBde+Ovrx78+ZaxeyzLc2nnbVOHgMYIwRyD7fWva+qxlHU2jBJ67ntM9qPDl5d+dGZ4Mb1VP4gRwa8E8S6zfPqly5u73buZkUOdm3sAB/KvoXwz4ibxJp+kRmE3FxbW4juJGxgHPHI9h/OvEdRBHinWbOVFe2S6k8r5ccE5yD+NTQhSg25rY3a5Yc0z1X4dOb/wAA+HbqQK0ktsGdu7NuOTXVNlkH8q878Eao+k2cUDrtsIxgKMnZ+Fd3aala3cAlgnSVCMnaeR9RWb5Ju8UdVCpGcdB9whKMvTjqK7KGRTHCcoihQC0jhRnHqeK4i8uYoYTufYGHXOKS/ln8WWcWnLokF1ahfnu71iF/Bf6mqcV1Ohu2xq+NbiPXI4NMhljd4opX3RMCc4456HHJrjtG+P7eCdEsdPuPDc1zcwxiJLky7YJIxkBwMEk+oPTHeuesIbXw1r9z/Zt8t4kUTI89opX7K7ZUhByGxj8q5U2Gq6jrllazSxzSN8tsZDtQ56Y/WumMYLQ5Zz10OP8AE94kfja7v7CV03MJoZkYkgHnGT1+vtUuoeL9bv5Yp7y5nvjGVwjNhdo9h7VN4p8I32m6jdpOSskb7WjVMAH3qPRNEvLkTGJMkAFGPQ//AF67dGtjkm4y33Oru/EXh7UbVUS+iEsseZInPT15rzTU/DVrqk8r6ZMpO77rEc81Zl8MwazdSRfu7e+BOVY8d65nULO88OXzQswR+SssZ4dfUVjClGMm4vUVKMU3ys7nwzfQeHfDM+g3FnNHqE5LzXLJlWXPAz09PyGaXxN4q1XxLr+l6baym2F6whLo33Y1HzEH1wD/APWrB0PxDPql5DBdTnG3ClhnJ9zWlLdaVp+pwza3a3dxFES+NPl8mXdjjB9PUfhWEsLBtycbs1lCO7Wp6f8A8JP4e8EajoPhSzijUXMmye6zkRkjqx7kn+tddqdtLpd4sTcx52uAcqR2rxS//wCFPeKtwt5/EPhzUpR+8a9UzI569ckDnvXoHhPxPFa2cOk6jfDUkhwttfhgXZOwY+o7GvCxODilzq913OOcXuLq8E9i13dWsfmW0c23y9+N49AKbBq974bha0kuHiEzLcQu5y3l90I789DVnVrmOGe4t4YzPJCBJtMnEa5+8PU1NDp73Wj3K3SLJOgDwsB8siE4IzV0eVpOaCnb7Rg+KtNuNS0VPFWhJcjAxe2JQ5HuF7d//r1S8GzLqNvf3qW11Olou6RLVTkbs4OPTg/lxXeaT4kHhuaO1u7wOl0vkJ54A+i59OwzW/4F/snwn4y1LUpmjstL1Kye3vEEZKrKA2w8dCScenOe1dyxEXHlauL2urjLY8j8O+AIfF2uvcXEUt5JINyIxK5UDIyT19x+Fb/i7U4PAHhLS7DQ1tkuJp5J9RGw7Yo1wQob1JJ/T0rQ1/xdZ+HLaPULKyn3oSTGGwMn1boox9f1p2o6ZbeItW0u6tJ0jtZ4jIUZA67j7nt/jXn1K3PO9VOxn7Vxd2tDF8C2UdxJb61pF2YE88TyRkZy/uPyP4V6TplpDbw6kTGomlvPNjuesgjxwufQHmsnVd9v4gsDpenQywpF/pT20YTDj+LaOAPath52S2JkjaLBJw4weK46lSeqW3QHNS1RQs9Ltn1adkhuP7QYHaYmPzAcllXqe+RT7rRZ7VrOQy74rnLRzKcoeehxyM123g3SIbaP+2cBdRCMLQuN20kYJA7HHQ+tcDZX9zp91epJvwkzM0TDHIOTgelengsPKrG97vsaU25PQraVrvjPw7qN832yDQEkVo0vntTOsi4+Vd4+7np9cV53rjyaqqagAVudp8+NCNxHr6cV9L+E7hNV0q9sxAUjvIGjR35ADLj88ng15Ra/BnVbLw1qD6jB9nWxQx2ocEPOwyA/sD/ntX008P8AukoKx0VYOa00POrG/a5sg00xaMqfs1yOfLkH8LDt9fenW/jHUtDllGmXM1q93F5N7h9yT/8AATwBx9e+azJXudHS+tERPJuVw27+Bweo96y1RiAxLNkcFu3avCcOSTM2mo+Z0/hWXzLsQfOV8s7n5yox19zXqOgRq7CAFJ8ABbneOPQ5PbvXjtjdXWnutyUcwIQvI/HGa7u28Q6Bq9oIbjSpraU4JmCHypR/Q9a5a1NqSkzFwUV5nf8AiK003SL3Tv7Ru7eKN1wLy0mUu4PcDkfn71ka74P07SVu7mzvbfVROhVJYrjy3TPTcPX2rjtc8BWMMdrdWFsJLZhuD92I/h/X9a71NFi8U/DvShaxlNXtnNvHP5gxOndX/TBPc+1a8qnH3S42khPh14Gt9R8IXF1HqoTVtMuwmLuTYJUOCCGPHGfyqn4t1fVfFhuWgjjtpT+52QkKBjguAfzNUZ9F1XQ3kt9U0TVIomULG0ke1R6knkEVqaFHo7Recba8gk4UT20mdp7lo257DAGO9cVS9O3MjG1tLHIXmneDIpba81bxFNDqoVYzp+mQmRWwMbmb1bIzzjp71p2WnabeXNlNalmt7YFYxIAHOf7w/rWlr3gfTdatZmhhtnWThby2+VyfUr2NcloFhd6Dfx2d653q3yyrwJF+nr07110582yszroOPNqehNGkkZBUH5SK56z8GQ20v226kE4iUMEHGPb6+9bsJIABbGecelTTIbm3kjUElhwc1typ6SPZlFM4O08SXdsL2e2cLazahFHdwPH8sEeR+9XHPGSSPQfl9MR/ES48FeILfQtT1CLX9IuI0e11iFNjAHoG9R2HJ6fl8u3mkazpKaxMtrHJpdwy2pc5y7n7qqvck5A/Gu68B6VqdpNpnhX4hag2mWCwKNMU4LgSfdJkHXHQgnPIGBiuWoupxR5lJn0VrtwontJw2UP3GHGQe9RfCfZB44miPHmCckZ5YbcZH6VgpBqWmaNBpWqbXutMZoEnGf3sePlbn2qx4ellstbs5beRElkTzEYjk8/MPpWlF2Tdzqbckj1m5zcWUyou59p4JxVyK4+0W0MikMGQEEenas1Jtu8LnuOam00FNOtlPyskYXbn2qU+ZGlrWL4cgDHT1p6lckj8jUKEbVPQAcmnB60VloGws5/dn161yWkzfZvil4clAz+9ePn/AGkIrrJSDHngiuKkl8n4h+GGAx/pyjjuCCDW8dLIl7M+Xf8Ago3aeT8WPCVwBhZNAK5HtM+Pxr5lbLacu/OdvAr6u/4KSRNH4r8AScAtZXUJPYhXJA/Wvk+2Hmacjsx2EdB3/wDrV9TNOVCDORW2OOnyshwDwaR12sT1wRii9HlTsu4sdx602SQj0wMYrDRaEX1sfYf7G8rXfwF1q0ZQzxazcFOOQDGv+B/OvQdYZovAngyVDmOG6jZjnGDgD+tea/sNz+b8OPGcJ5aHVfkB/wBuLBP04r03xMyj4TaQASstm+OR1w+Dn34qqDTloZyXY6yzU+QVxgZyF681ecBgAoC8DgVS091NuGUlTgEY7ZGavQqZCuGwOle5B6HC97Fm0jEUaswB9uua4L4ys1r4H1b92WkR4Zdh4K7ZAc/hXoyJhR1IBrz746TRWPhbU5ZSEhntigJyQDxz+Y60VfhuXDV2ubaAoEVTkGNSCe/AqXYUjIzk4xUVp+9jtX4LmGNuueqjmp3jG/ccknrivGVzp5WmRNbiOMZbPuf5UkSbRjGOafJGDJFKeCh6eo9DUkQDAsOAT0pO9yr9Cu0QJBIHFUr22jitdQDJvX7JLgKe5Q4P8q0yemRsB4FU54iy3SjDMbeVRn/cPaqvqhxuz88fFEbJqV2rA5WZ+c9Tkmqmn/NA56bRkj/Ct34gWhttevYxgES4IPaufsQMMB98jIAPOK1xGjItY6C21VYLaNVLI38SqTyKtxeI3iORI4btg9qrabp0V1ZRzNHNK2TkxcgVM+jWobLzTw9sGEkVjFaXseZU9k5O5S1nUW1KCMsV3h85xgkVh6wP9KXHIaMGtPVdOW0G+OZpgW+6Rgj8Kz9cjME1tuBBaEMc/wAqUm7nZQ5EvdK9+TJY2Dc/dIJPHQ17J+yNO0ev+M4CxKPZwSEL3+YgGvG7s50mz9iwHtXqX7Kl15XjrxJACf3mlK/HcCQDH615+MTdJndTdmfUkXzH3qymAy+nSqtru4z19MVaC5yOp/lXiwatY73roemfCCRJX1NC3zBkO0DIBxxz9DXdTad9qGpRTACGd1YM7YAwMdTwK85+DDA6lrhLbQkCZPTPII/nXb6j51yI/LBcSSiMg9B7mopRUGzBqxf0SWG58XSX6bZZo7VrbYn8Xy8D07V+XHimwuoPHetXV5aM4tdYkMYboCrAj+X6V+nPh+8SHWr5YOXS9NpCRwVyuN3pxnrX5o/Fyd9M8eeKNMLF5LTU7hGYZ4XdnPua93BPm5kYzSa1KGq65PrGryXlxCl9qd47NtYZVSewH0ruFv57bw/Df7S7yIIZtqhVAPoB2A7Vy/grTpNI0+PxHcuyy2syT26sfvxg4OO+fce9WpdWf7VqloqmLT5pDJZ5bd+7YfdY9znPOPSsK3vaR6GMV2QaTqEmk3gZHLwu2AcDKZ+tehr4kkv7ZbLdE00S+Ym9QwkHoe/054rza/8ADEyaPZeIDG1xZXhaKCRmOGMZweOuM8Z9uOlJp+pXM2oIts6xzKirjouR2ya55UI1feiFWF1c7DVpp/Ek6avFNLpFxp8JVorhcnKkBdh6gcVykl8+rGSW5tLecbyGntchtx6ZHbmt62vb2/F7FdxukjkRkn5dvfr35rIu7mTw9cfZLTMUsg/0iYr94dgR+HHvWtKoqa5L6nnTpsk0zTEiv7cSspjQhpGjXbtX0PvXs/hMRR+H3vYwEQozpHuwZFBxkH8ya8l/s2Tzp43UQWTxrJvBI3g9QfeutstXsLeC2eWd10y3t2VVA5JI7fjXkYhKpO8mEXFJBq80ev67p1muXBQyqyDgANyp/OoNcvI7PVY4ESTDuVWQHIGP5Vh/Dm1mis7+Zpml82eSSFs8KGPQDtWxcRzQSSWzgXGw5yDzwOoNVNK1i27yJ2t1i1OaKe6LQiMFAp+dmz0J9BXQ6HLFea1FZ4ZhsIkQMFzxxg9MDrivOfE1hJIba6tLt1j3biAQTjuPc+oro7eOeOK0vQ8kYKGVXQff7ZBrlqxjypo15bK6ZY8VWwAsRbKQhufmfOPYjBrTFukml3VwEk82HhVT7oTHJI7niq93KJbGzaV/9Udz5A68ima/rS6Pplv9nfM92rKyqOQB0U1lRvUkrk03d6nkGpPFrGvStCzPaswFwyjO0/T1pmv3cuj3clvD92ZBtdDj5fbHeum097C81OWSeNbGWBhJIRwJcHpjuTXO+IWTVdUe5stsM7yMyg/dHP8AD6CvoeZXszqUujR3fwtaXXh5d6rw2m3y1UD5iMctjrjNaeq+a81jZWcqP8rRzSq4YYB4OOD0rgtM8by+HLbZbsXu2cCWZs8DPOCK7S31CBNNu9VfarMoEfY7vb9fzrhdH3rtbnJJO+pTidNPkltgAcFomQtxzWbFAba/lSUFUSMMo5Oc8DmsqXUY727vVCvbsygkPwx5HIPpWt5ry2qyzgxzFdhy2cqOhHtSnTcSeW2rKOpXUkMhuVUEL96PGd3XjFR2EsckkpjjYCUeYVb/AJZnGDim36G8GnQxZTzZeZB3I9T2GKkaFIL2WOIjav3TzyPrVXSjZnRC1jcnmikWOK3LPLDB82ABvPcH3/wrPt5P3YIB5J+Ujp7VRto5VuGuCQqq+4KD97jmrttcmZSzLtBPA9653ovdItcmCpa3NvK/If5cDPBz/n86b4rmYAtHFld/y4Od3pk1YEJv5LYltgiJwuOpqPxLEbaOfeBuj+ZUP8XtUU5pzt1JSdytpKBdPLOCA7bpGPUdhj/Cs6eZ7acQWwM+x9zD7pbP+elWNNvHu9AiXYvny3AVVznC1tR2qRR3EsQDSklJowN2QAMiq5uSTUi1aL1Lk2m/Yb21iQv/AKRbpMXIwFJ6oT07VS1WcTWu3y+U/wCWTckAHrSX9xNb2sVz9oCm3ASKFj1B68fjV9YhPpl7fQFGNvtJQj7wPXHesvtXNY6kUV9LbOjykF5dpQjkNxx9K2JbQTWLBdu9P3nPG7OMiuPtLuEXbIsilUYSH5ScE9ea7PS8TXUUbvxNH+73d/fNTVbpysc8vdZizhVuoY449kJ+XCqBz1P/AOuluW8yzuQqZRWwQRnH/wBemyXLC5mhyFNu/Q8HPrVZ73ypJoVO7JIdDwM4quTms0ZrV3Mky/bJVywJzyCMgj61Z1a8gaSOONQbdT0C47cn3rNjj+zSSbesmRk8ZGeBn0qstyJSpDK46Gu+Kjc1jImtbW2vru4gnm8to2DR8EA+xrVv4mOjsF+/CwYtjGV7is2zWM6hE3Gcgk98D0Fa90Wh0u6bYTtw0hB4C1M5tySTK5nexwlyge6k2HZGXDr/ALINVdQ0iW2mgMLhYyS5lXg/nV7NvI7q7FY8kHI6DsDUWpa99qs7W3cjyLcFAVXJx/WvXiptI60mmafgkKmvW89wxaGaN0LMAWVSCpIBGDWxBo32TWJdPWZ5F3EM2MBkPIIH9KyvDISJZp84ZY2G1ucA9x+dWvDNxd6n4phlQPL+72FW5Hsc+grgrRbu09ByWmjPV9Kt1XSpBJEEtlXy42xkSnoc9wKr3DR2kcfmqQoICA8njpz/AFrpp7E6V4djYXHmmTIlSEBhsx/n8q4fxB5iaWZow0uCAhAyTz/9evCpqzOBT5NDHv746c12VDN5E3mgH+HI5U+nSrFvdQXjW0kPBddyg9feofE9o0Ekl8+Ps80Sh8jvjmo9Kg+w2dk5i+e4UvGWXt0AzXe1Bx5inyzje5vk+XpyFiCYJTLgHPH9TWpc3qlLSeLD2k6hWI/gb/69YmmxzGOVZQGjjkEgB757fSul0OxtpLO5hlzHyZIyuBkdgO3WuKcrWaFvpczbjUDBHcQ3UoYooEUqn5m9AazLtTJaxSLMrP8AecOuMKOoNX9W0W6S2jfdwjFyhxkKB3/+tWTYXSzG7eVg9qxA6ZC54/pXQnLl5mWotWsS3oF3pDSW+HKjMQTvx/KquiadJb6dIkgTdKQxVcHb6/TrzXSaXHA2mxWx2m5kaVMgcBcfKQfz4rz/AE64uNFnGhTs8lzMxJIH8IPJ/wDre1ZKcql0i5rTQ7GS8uJ/BF1ZKQWs5A6OR83Hv+VRPqQENmzyPH5yqWMaZCkHqPyqrDcm1v7iAkMNu3G7h1I9OhqtrCSS20UNuxR94XaTjCjrRy82jIS6s67RvEjab42stYtVBEC4jX7qlsfeIHP61b8a63pmqS2t3bSiSRUzdLIACJvUH0rh1aR7yOKPMj7Aqr7gcg1ja7dNbI91GWhEnySIw44PUCt6FKEZWQKL3NrWY5GtQ0YWU/8ALaIt0JP3l/TiqNrZz21xMlqWiLqCBnad3uayrnUpri6e9glBB2xurgYPGM47VuW2my20EcvnCcMu/IkywFdlSKpx1e5SiktTbS6lsLOOM+Z+8XGHbgN/+uug1TxLYT2enWd5apKkaAmUDAZhjjH8q4q6uQu0s7ZHKgnp+NQi4SaVZLlmKxcIFH8XbNefGj1TBQjFXR0epQ2mqm5lsbOC0kQf6lBucIB6/wA65q7UWdpaiM+dAqcY4/EetTw3otbLYkrrczOfMIHKj2P9KfqEkN0bZEVCirjj09armlFWlqZ621IFdbaPCjaX5OKqS2cNzjO7cdpY5znB/SrWoH7XchkVVKqAVX6VWuY1tJIpJZWhZsbYihO4fXpVUo82qBQbMy1fyte1CSIBMKMKwByOhrfstt3AWQrlSCyjkqPWruj+Db7U7ue5S38uIJljKQoZT6Z6/Su/8KauPDFlb6a0FrPptnIsok8jFwXDbjh+pXrnPXgdBU1Wr2SNbJPU4C0sDc3ckEe9gEZw6gEso7gdaxrmCUs6xsxkLbcgep4r0T4o/ZrvxXLq+kxNBb3REqjONjEfMPQDjtXm93evbXYdGLkNuOBwD3IFaey6ozlDqjo4tLtbLQZDPPi9DjdtGQOOhPauQvLsrHN+8WKVSGI6grn/ADxT7bVLjz7gCHz4ZwV+U42nP3qkbwxdX5jkdJImhAbcuOQenBqopU9ZhGNt2Ubq5+2LZwPtMNw+JJFPKr6471Jd6WujTrEs4ki3bYyO4H9Kmk8O6hdzSyrDvwQFZDwi/SmsJdImeOa2Ms52+U78hSD1rVNNNpmtrK6NDw9Cwe6cgkOowychas3V9iGRHRpImO3KnBBHvVyxvZ3tMuFDNzIY1Cgk/TtVb7RJHGdjAwOxBXAPNcXM5SMt46jLN44dMjtrlmkuWYyJls4HTgHvXH61cXAmZQvkuWyd4zzWzLJKl0PMYM2SE4xgelRatF9onSUoQ3RgB0PrXTTdpaouEklZszNNsbnULdnlnMcoGUATg/jT7OLUUkklaXa68K/U/l/Wte3vJSVT7Y4uFUFRj5mA6jGMYFXbEQ316pKL9oc5cghQ34dq3nV5FdIamjCt7WWVYgpI3fN0468nHXnmpINTuLW4WJ5W8sPgouSDW5ciO1Z5An3DxERn8DisGECe+G/5XPzA5wKyX7xXY5aI7/w1A1zpF3K0qxidh5fmYBbB6Cuav43tLqRzLKwVsEbQCOe3rTbLWJ7B/JChxncA/RT603T7pZdRlnnKlgQ0UZ6Mw/kK5UpUr2OenJxNWPTri4WRluDI23cVkHJHt6/Ssu7a6gtX/eoo8wLsxg89PrWpHe3A+9JiXO5WVQOc9KwtRvpr+/y6/Op3YUDG71Aq6c5t30Om+m5bggnspAbmNlkkCsjH7xGetddo9/bpMlwz7WyNyhfvY965yS6lubcLIxkSNcJuGCvrUEzyC3hKEu+/AA4x71nU5MQrS38iLxmvM7XXdOJ1NL21OInUn5DyRnpnv/8AWq7pSfaEMvl8A7Np7fj61zEWoP8AYo1E7HqQp+9n0FdDpvmWNulvlldeScdCe/1rzZxcNhKy3LWsqbEW2I8LKxXOeAe1UJJA6OvXYDuA7Cr2oTXBtDFcp5ilg6Tg5I9jXH6lqcllPNDETGQPnYgHce4x247124enKobJXL+kyadY208wQSGU4DSffU54Iratb79xMquJAV2NkcHPavLLfXAdVWbcoVZAQjdRXottrFrfwb41CvJln57n27UYqk4tNIwqq2pk3lunl2MKxhvJn2hmbOFPTJ9q47X7W98M6/PJbSYUBlByDuVuozXolrp8cVqLfczFpDMGfvgZAFVn0RPEEMkjgs20nYuPWt8PiORWexVN80dWeK3PiHULG7SR0EkGPudd3PNamjakLiGR7YEq2SYXOcHvV7xH4ae0+6jFckDNcvbsdOmOzfGzZXAGevU17lOcKkdCG09GfqCYEYfdB+tAhxjA6iplU7SvDH0NSbXZeo5HHsa8VJbtn0KsQC2wMnk9j60G1Bbpmp1B6v8AXgVJ8vBBGcenahpD17lQ2oxk49+Ki+zIv3kJ69O9XhGVjyckZJ/CnbcjGAFz94VHKg1sZhtvmHO3PrTltQY/u9e4q8Y8sR0A6GnMuD06np0xTSsCM9bPYACPxpGtADvx7fStHZj5sgj1oaLdnA4p2SVxp66meIycKMdep703yhzxyKu7CMsMAgYyaaIiSCQRwOazWu49is8YA6baha3LN0AI7mtF41JAzgcGmCP51J5XPPvRHuBTe24GBkcc01rTByBn+laKxeYRxjtil2DbtA5zTbvqxptGWLX1z1pTbqyDgNWh5LYyF5/OneUWblBknkgYqkr7Dv3KCWqqAGAwTV4RBYyuzJHSp0thlcjOOae8J5YdB7V0xbirMydigYQ3J7e9QSQkcoCzYPatDyuS2eR2pojPUNgkcn0/CspNorSxmPaqxVSvH0pv9mhCScsM5wRWr5GewIz0NK0W4EqFAHYHihN9QemxnrYxFSdvB9DTP7PiRcvGx9yKveSQPvHI74p4QhR+hrXnv0FZmYbGJCAIgM/xUz+zIjj90Mnua1Apc+p7+1Cpnpz71k2riaaMh9JjdS20Dn0pknh6FgSMK30ra8syAZG0+9IICOMgZ9aLK+xSuc+nh+EZyv096b/YKCQkrk4xk10n2dkPIGPWh0GACuaXKtw17nKS6ACDhM+1Vm8MDkmPqfyrrGQORjII7jtUZRgcdh6jH6VPulczOVPhlMEBRjPIIpr+Fgq/6sA9RxmuvCbsY5PftUpjGCSpIznjnihRT0C8jij4UDN8kfP86hk8GA/eA3HtXdqyqx2jAPGfWhdpYggfiKFCDdmHOzzq48F7doCjryMdKSTwkGOTEMew9K9J2RMCdhUdOT1phSDbgJ09609nBdQ55Wuzzb/hC43H3AG65pj+DYwDiIY64FeiiCMKGH3j2I4NO+zRKCFyS3P+NTyRvqUpnmZ8Ewv83kDPYEVVk8F2/AEALHknHWvVltYyo+XJx1qE2keSdnA/Cs5R5XoPnPJ28BwOpBhA5ySOD7c0yTwNG5AKucdMcV6sLCNiCAGTnGKa1hGX2lSRkdO1GqFc8ik8DKVKhXX6MRTP+EQeEDEki4GMdf51662mxHd8uc8DPaqz6PE7fKD6Um59GWmmzyf/AIRm6xxNIcHqaYdAvoTuS4dUJ4UdAa9ZOjrwBtx6+9Ok0iAIu5N1JVKq+0NuN7WPJhpWqHKtdPIp7MoNRT6FqDYfdGT23Jk167HoUIPyoBnPHSo5tEjY4ZCB1BrT2tWLvzEtQ7HkaafqcKkBLZjjjdCOf5017G/I/e21tKv9wxAKfyFesnw/EfmCfMaik8OIwPHNW8TV6sShB7o8hk0ne4aTRLR2XkEcBT6j0qEaBYsCr+HbTqDvxz7/AP669e/4RnJ5AqM+Glb+EYo+tVVog5IHjVx4M0aYsz6S455ELEUReE9Ft5BNHaXtu6HCvHK6MPpivYn8PNuXKcdgB0pg8Ms/Ow8fxAZqo4yqiXSgeVtptnIw8vUNWhPTmeQ7fXgmpVS7Xa1r4r1i0YcDExXI+hzmvTh4XBDZiBAHp/Oo5PDcZPMQJPbFaLH1FuP2MGebrqHiG3cmD4g6lGuQDllBP145q0Nd8WxH9x44kcnjdPCrlh65AFd+nhZDg+SnHb0qCXwlbncDCMjuKr+0Jpaoz9hC5yI8S+MX2rJ4os7hkGRHJaKRz+NU5PE3jppWEmoaRcQ7gM/ZgPp16V1sngy2cYMAxnOBxVefwRauuCjA9OGIH5ULMXu0V9XjcwX8U+M7hDFPbaPcIpBwmE+mWAB/Cqr694hJONCs7nHJ8uVo8nvgen4106eB4iP41A5xk1HL4IGcLLMw92IrRZjbWxm8MujMu0+Jfii2tntv+EPhwDt3/a2OD9PWti2+MGrW9nHFqfw/uSF/5ax3ozx6Zqo3gmeNgVurhRjoXJpU8KXyLtW+mZe4OMZ+laLMb9CVhr9Sa6+LgnnSWTw9r9so42pMpz9eBx+FSy/FDQpGM1xa63DkYKmANj6HjP5Vnv4c1hMut9Kj54ePqB6EVA+i65GOLoOSerpkiqWYxW6B4W/U6XT/AIx+CrfThFN/bMcgG0zyWXAJ6Cs/UPil4M1D9wmuTWjgAEzWzKRj8ax30jWnZi/kSMe7R5z+FI9nq9uu37Lav6q8QyfxxWv9oU7rmM/qzvY7rQPiL8O0RvN8VqjnGC9uwBx2+ldNL428AXziWLxbZ78AYYbR/PP6V4v5N6SPP0m1lI5GR8v4d6ilsY5S/m+GbBiejBSSfxNa/wBoUJ6XE8LUTPbbbWfDGomWGPxZo8kTL8xluNmR6cir9xYaJfyq9r4j0ZwAFIW6UmvniTRrGV/m8MWycfL5a4ye+T/Wq8nh/RpiEn8MTrjvBMFH+NH1yjtcn6vNH0O3huMyia01jTllj6YuV/eDuM9q1Dos8i74TFIOreXKhye/Q18sSeEvD6SMRpt7Gf4WSZzj09qDoGmIwMNzq1sAB/qZpCv161osVRelxexqdj6o0/QGuZXkeBXIznKgjgdOKkXRL2WRfJs1Vc8qIsY/GvlL+y8sVg8Va6g6g+fnHsTU9pDqFjMJIvHuswL/ANNJc/0qliKD+0T7Koj6qu9MvY4vntXUgcfKT+vc0MsdpDsyyEDJwDwa+cI/FfiW1Zfs/wARr3fjjzW3cfQippPHHjsMpTx+0q9iYQQfftVqtSl1E6VQ+hwIiCZpAx/h8xd3Hc0+1W3ugwUo4J6lc8Cvnr/hZHxF2mJPF1heR9MS2qY/LioX+KnxG0+Qypf6PcORg5tVAI+uatSg/tCUZ9j6DgtbcMxaGNT/AHwvJFN1Wz06RlnkXc+3GAQef6CvAo/j348t0LXOjaFdSNwdjshP4Yqab9pnxJGgFx4B06YoMZjuiMim3F7MlqS6Hr76dY3b8JhCNpYIKp3GgeHhIP8AiXJLL08ww4ryPTP2rVsmMc/w2uPLJPyxXxOCepGBV9P2qtHa5R5vBWrRpg7gsgbPtmjlvsF2t0eijw5YXE6+VbGKDneqY/AVuN4Y0e5s/IltQ6qO64Yj03V5Qn7TvgNpvM/4R3xTZu2N0cduGUfTJrTtv2nfh/ISk0uv2uQQFmsvunt0puKtZC5jQ1DwXbB8CPainkrkY9Oagn8OxRxPbwXvmW0gIkjmbKH8DVCb9oP4eTK0beIbsbjnD2LDH61z9z8W/B0V3LOusR3VupG1PKO8ex9/xqfZpboLt6ly/wDA8KbWSSJQCcRiPge+Kj0z4bWF5EJplRpdpHmKgGeeMitOP4weDtTt4ymrWdu/RoZmIYfhio7bxtpEtw0Ntq1jLngB5wmR+OOPrTUIrQHJnK6h8Oo7e4Mgt4ZIzwF8sE5Hf1Fc9b+BtOnvb1LnTYnjRgcmH7pI+nH0r1671/S9S06FLe8tor6OZfm89eVHJBGf1rs9K8V29tDCcWhIwpxIjIfryRk0lErmZ4Fp/wAF9Fv1IW1+1xSMPkUEGMfXjNQ678B9H025aFbaZ4wcKQXA/nxX0T4m8QXNxHEYtNtgwO5JrbBx+AGKyj4hvL6AQyWMyyDkOYsh8e+M0uW41N21PnZvg/byQSOEkSNM5BYkD05rn7jwJZW2+UvJcRr977POARx+NfVFzNBb6DHPGi/aS5DQPEO/P496zruW3u7Xfc6HGivy0q2+0/0H4YqtRc/mfMEHhnTbuDzbR7kgckEBs/jVWLQ7YzOIzOWUE7Fj3kj6CvozUNE0hkBtrG3gdgWJjB+b2IJNQW3h7TYr+2kh06GK7YFmeEAH/gVZcrvcaqaHh+kaFHeNMFuhH5Ee9klXBIyM49TS3s9taWs6Wt4kt2q4VQMfN2r3rSfBuk69rUyS6ZAyTybfKdQQrHgsB61ma98PtFt7LUrGPTIvtMUoWOQLgxkDsfxFDXcfM3ufKVh4dZZJXbUYDPJIZJN+fvE85rbm0mQG0mgu4TcRHGxTnj/P8q9lk+HWnziMSRKrxRnfuA+Y+v17Vi6B8NdN1KVbiyhfaD+9jcZHuMntWqm2uVBTkqcuaJw1/p+p6mIcQrcxAHManp6n+tYkXhS6vroosIa1yfmVxnHfivpe18EaZodpDLZW8sUzg+YqjhT0xjpWf4c8C6WNQMz2xtySyMRyRnrkevvUauR0/WdLWOC0qxg0vwZb2EYQrHMTsDDceO/fFcrPpDSTMyrnLHANfRFp8KvC/wBrEi2BDAk+YJNv69c1mXvw60OTUiYrZ0jXptk+Y/U9/wAq5pUG5XuaUsUqXQ8FOjOu1JIm6dx1qGTQYWGZLdcNxlxX0dP4N025tYbR4cRK+S6HDgfWrR+Hvg+SFTcwXFvGP+WozJz7gY/OmqU4rRnZ9ehbWB8vN4VsZjlrOF+eMxr/AIVHP4N04Rwt9ihyXIJEYGMdK+htS+HGiR29/LZiQpHhrfzclZF45PcdaW3+H+jHTBdyIphDiMiMkck8kD6GnCM1szKWLpS+wfOp8FaekqlbVVTd/DwOtXNU0CC9vDKstzEcAL5U7rgDpjmvoCX4UaJe3hgsry5gt9uFlXa+D64YfzrMt/g/M/iSbT5Jg9rHGG+0PF1Y5A5H05HvRy1drj+s4d7wPDl0jULZh9n13WLcdAq38mB+ZqRH1W2ytxrN7fQlgVjup2dd4OQefpXsa/Cu7l8Tpoxsnd2iMokA+UqDjpxVxvgFdardSW8wWC02EhzkEH0PH+NNe1TM6lTDSXuR1PLbjxh4rspI30TxLdabayqJDaQqhWNz94EEU5/ij8ThEYU8WvJGwwxls4mbB6gHAr0XVfgLq+lWSS2LQ3kS4UgyhpTyP4ev6UXXwK12yiE7xQvGyBsJNllH0xQ3Uv5EUnh+X39zwq/1G7uLOwsrgDfbztJyu0q5OSce55q1qvj7X766t9Vnu0lmigbThL5IG2I8FQPXjg16jrX7NGstAl9DcSN567k5Rs45OMfjzmuau/gxrWnWEP2izmSHeJPmwS3vkcGqXMcPLDnfY3PAvxav/DXhiy8P2+g6QIrOLEUt2z/vm6ncyj5SfoeetTr+0vqMbn7V8O9PuCvH7m8I/HkYqnH8NL1bONwWdHXO14iCuOoNZQ0SXTTNBcNvhZ8lVXlDil7SV7NHoKjhnb3jrrb9pqzBX7Z8M3DAcCK7Uofzqdv2lvCT83PgPVYBnkW4RsfgP6Vwg0iC5877LKZRDy2FJ21GukBwVSRAeOSQKTq2WsdS1hqEtIzO+b48/Cu9cfa/DWrWKkcNcWBb68jr9ajb4nfBK7xm0vE3H740xsfniuEXw+XOyPync5xuccfjUSeHJbkFRDk5xkEDn69KPrC25QeCildVD0WLxH8BrsYbWRZv3EtjICPy71cTT/gleqPI8ZW0APZnkB/U15L/AMIve2lvEt1YPbbslTIB849Qe4pj+FEki2mxEvcqIgc1Xto7ai+pOycaiPZ7TwN8NZsPYfEKyjwc7jqHlH8ia5/9o/TdH8O/Dnw5baLr8evrqN60N2qXfnr5ePlOASAcg8n04rzH/hCNPkZN2kRK+DlntgCPQdK9T8F+A9F/4Rqykl06zuJlleJt0QGB2BPHFZOurXepnUwkoq7kfOjaPYyHcYVPHUcU0aPaKqZXG1gwPuOlfQWv/A7TrjxVZXtrpsUOnO+buyi+4w9R3x6815j8c/hlJ4BuLDV9LM76Pc3IgljcEiEHoc9hnA7cmtaeKpSaVjyqmHmldMydJvf7PmMhRZdyldrDivYv2ULyPXm8d+ALqEAa5pE1zEDj/WKSMfX5gfwrwWW7SSa2SMTtumUMIYnO4ZGVBUcH0r6F/Zy8Ey6R8UYPEVtbaja2mnxnBv42hBWRCJY2L9cdiO4H0rrq8jTcjKnFpbnlOh+LbGXTrZprNm4KNtOB8px/StUeKtJ+49tInORxmvSvF37PfhO41S8n0XxDq0b3F3NJJAqI0ECuzMuwkckZGR7d65a5/ZwnD/ufFrOq8g/Y13fkcCvKc8MtGdcY1XrFmWnizw2qqGjnz/spnHseP1rTXxb4MzukuLy3QetruOfwNVG/Zy1hULJ4ntZG7CWzIIH4ED9aoH4CeJpbZLqy1vSbq0fn7RtdUZR1IOfY/lSUcLLZ2G/bR7HJ/FSXT9T8WaVd6HOsthHZmOQsmGLbsg46g80/w/caf/wiGuxTTLDqX2mCW3R+CyqCGwfx5rldTMun6vPYvsmMTlBKpOGx3Fb/AIW8Cav4x07UtQsIUks9Mb/S5HPzJ8uQQO/Br0UoKlyp6dzlcpuWpu6fqlr9md0uo0YDu2MGvor4ew6F4xlurrRwYLGKBXa3kXYTJjll7EEjNfNnh7wb9nzNeFZWbIVRyCv0rvPDNxfadtn0u5NmjhoN0bckjquPp0OK8yriKUfci7sl1ZSdkd7428XWlix03T7aNbgr+8lxlvf6D2/OvKJ7uG2urm6lAKoO/HX0966bxDNbXPhuwl0yJ5Xa/wDss7EZlZmRiS/ooKnnjOa5DxT4NlllhgvL0QpL8vkxrt/HJrkg5VbNuxzu7d2xPELb1EtrNJdAxhhHISZFUdvoKsfBW6vNb8cS2lvfSaVcR6bdXMN3gDJVeY+e5BPPbBro9T0TRYY7C/vTK/2OFYxKoJ4UY6D6VympaxpH2S31nT9PCxxXLQvExyl3GRhh6g8ntXq08OoXbd7mcWm9S54dsv8AhJNMuJ4ZUt9Qjbi3dfmkI6gEcetauoGaZLWLSdkhgAWa3v0KMzc52le2cAZrN8L2XhpLN9UmsdUgv2kzbR21wyiP2ccrjr2HHFWNe1fPjGC8FtOsUqbJIhmTeMcNkDj6+tYSVFPkSuNz1tuS2GuGPfaXmn32nahCwK219bPEOuTyRzUOvarZ3viG9g0lhbx3REvlSDDLgAMEHcZ7ik8e6xcXyaZBBrup3Wl2o3pZatKpeBiMHYeuMEjk5wB6U/wj4uludFh8Pg2TaZA+Y5Xtgbs5OT++zkjJ71z1MPGMW6Zo6aqRuTafoiaZbeYyhUZerNgl+yk1j3uvxWym3ntJor6OZWxnK7OuRWp431mK2uVsIACyJv2sOSe/tkelY3iC5tdU8LW08O9dVspAZS3JeLOSMe2OK5qXJy3qLU5knF2Ot1bxMtjpkZthumuVwG6lc/1/xrkLKFsoHJkwSWLHOc9c1s6JptjrEWnpeaidKnLs8dxtL4GOPlHU5zUN1a/Yry5t2cO6OVdwu3cc9cds9cVx1W4rmS3NqaUUUrwBEi3JiFpAskmPuisnxF4Am8hb61nJ0+d9pIY7CfQjOAeK3bholtHDnCleMng81veFJbC38H3TanqChbu5CRWbZ3IMcOB09fz4row3vQfLozXbVnDeF7G40mGSCcnag/d854zXVpYSSaML5lLWpl8tmXnYR2Pp7H/CmeI9F/4RqxiuDf2Woxsgcm2lJdQT3UgcjPOM9DVHw3rct3eXNnayhLSeHEiM2EfHPOeO3WtqNGp7Xmmaws9Uz6H+Bkv/ABJriSENvFxGiMf+WYx0z+H86Pi74GPxL8aWIs/NCxx7Lm5Y4TPfAx7D8z9K868H/Em3+HfgmRr5oGuZJ9/2KGbLhADhgx79Mj346Vi61+2brkHlr4f8N2kBQfJdzzhmPvtHU19DKmqiRMG02eoaV8GPD/w9bUtV1e6i1iyVALG3kTB8wfeLD8ua8l1SS41nR5bqCKM2Fz4mTTLW2VB8k7RZGB/CuD2+npWTp3iTx98V7vzb7U7G2U5AEshRM/UngfXNbL6bd2fgO50edBHcWniGLWo722mDJuEXljDD6Z/zxzVXQpRab1CTZgavok3hu8vLC/YCYMYWMRO0OD1GeR9DXG6jst5oZyADbzpM5ztJRWBYfiM1ueK9duNa1KW3eeOW4kly8gcbT6HPvnpXNPps15bX1rIzPczxPHFjIw23jJ9K48FKWrm/Q0jJpXkfUHirwOviyDT7DT/Lg0W3Vb22FxKBMBLGG65+btjnvk81yer+EPEHh+3jfR9cuzPZ5nt/LhYrE46srEZzweM9xTvil4siT4ceBrKyvC0slhElxcplCRHEi7cnryD/AJNdV8F/ivpmjfCnTZPFt9FBN9ql8uafLOYQcKpABJJ28evX1q5qpOb5ZWRlGo2/I8h8aS+Jtb1PQvF974httQ1e0h2wXYgCF0OAVkGfn9c/UfTN8V+MdT1O+t77U9G02OeCPyUvIY/NVgcHoQMHv+HtXqcviD4c+LtU1HRph9m0K6JuLS+lj2JbytncvPQHr+PtXlviKxtryyk0nT7qO4mS4xHNGd0UoU8Or9gcHPuKwmqlLXoEtHcwdL1F7C1nMN5ZzZ8xzFJD90v1A9D3GKzdJ8czeGLyLUoGZ9StoVgsp85aEc5YHqW5Iye2Ko+M2itdUtNPtADfsRG2w5DMxwAT0612CfCVtCisYtXguLnUbtDIEtozuVuw98elaQd1zSXyLSVrtHLaF4Fn8T2NzqNxdQ26eazG2lcLLISdxIHpknNe/wCl67Y/ZtObT4f3YhNo8JGGb5cYb178/SvG7SW51S6migWPECfvCiY27Rgn6+orX8O60+m3kdubkyoox9p8rLAHjj3Hb6V5+JpSqPm5reQ7Tve52Vn4P099Uks7GKebUZxteW3cqEJ6Z7cVR8N+GIfDuqa7pPiaG4l1aF/NguUlYLIufQdRgfp3qbwt4x1DweJjZLMxhmIN60e9eRkBu/51e1LxrL48ulu3smXWrbM5KxhRPDn94u3jnjjFcscQoRcXudUa8GuV7lLxvotlrkdpHeygRzRlVcHLxHsfWvNfBnim9+D/AMQbVNSiWa3jflmGUkiz99O2fWvRviW+mX0GmahpE+WeMI1uvUD157jvVHTfD9n8TPCd7oGoPFba3aqZ9Mv5MKob/nixPGG7HtXfhcXd2k7opVm2otnss9/Z+LJZri0dJLW8PmROCMAHp/hVDR/hhb6hc3GjT3aLPNu3S7A4GMnG0njpXzh4G+I+reB/teh3oVMP5UkUhyYH65U+nf0r2Bdc1jwHaafqcBe+1K+QyqdpbCcjJx1HNelUp05NStc9FVFP4lscd4/8KzeGtFj1SwlEoFyYHts4kCjo4I7eory6+1KDVIWLiRJ+gJGfxrq9buNR1e4aW9nfYWJMfIC5PPFZEVtZzTFIkMjICSw5rmfs07RPExM6c5e6iGzSRdPBQhX2jDHjmtOPUri3tRPtzMcblT+lVJo3RlB/MelSeWOTk8jgZqXy7SOFl7xDp0V34bXy2hWW8UO3P7yIjsw6gn+tYFposVuUZsOyjG9h1FXyfN+YrnHc89Ku2Vq0szFj8m3hFHOfrRFOnpF6GDqSSsjq9KsYJtPjeKxuHiC5MhAO0njFO1D7EGjS4u2gLL8scsZ2nnHWtXSfERi8M2VgtuVuLYFFkX7si8HDevTrUVzps+pANNtSPB/1mArfiamSj1OdpLcwZdKnNpJ9ikikleIqHjcNx3I9ao6ZpNzYabaQXjOJnJDRyctlf1xg16UPCXhu00W0mu3jmt2HmKIiWZHxzjHQ/jXGalLLPgWUy26xH90bkGQjseevT3rhnJ/CnobKcWuVmfp2iWfxFv20Aa1Jo94wJhKgFJfVWyPX0/rXpvw2+EWiWngfxdZ+INfubbxfbCV9OWV2S2VFXKsADgknIIPTAFeFS6Nquk3sWpWuxbxSX/dHKk9+O1e3+BfHNt8TNE+yX0RtPE9im2aFv+W8fZ19feu+m1SheGps2or3dUeOW3i+W+sbeW6hWWPyw5Oehx29BXZ/DyG01W3juCFKBmZUc4yST0NZnxC8LW+kwXV1B+7Sf5cbcKHJ/TJrf8I6dbx6TY6cEDPbqJnZBjcepzUTlCcby0OecopXidWsgtLeTYzptUtuUfdxzXWaB8X9L+Ifh2Xw/wCInEGtWqYtrsD/AFigcEH/ADj+fA+J76OTQdWs3if7XeQBLWccKjbgTnHquR+Ncppeh7SscMUk0wXGQM4OOTXKqijuZXeg3Wk1JtWuIxAk5icqkjHbuHqOtZMtvc28jmWIxhQCJW5GfY+tehHSYtLuLRdRjnWe6TzLaN1wJcdRnuBg9K5q8e71mCUTK1ssanyrfaBk571Ht5Xu9iW3F3aM3SZ7n7DbyxKZrewlMpiVT8jHqG9z6/Sum8XWYggtb+CNra3ufmkibIMTdCMdRnt+dYmh6x4g8B216sFhbXEGoxeXOs0e9JE9QT0Pv6j2q/Z6+/iDw5c/a4pp7mPbBbbpCVjQZzx/EeOK031aujeLg1fqbuheMYdPjS8Fql8klsIHaR+YGXIHPrjHtVLbpeszmWQfZ5iSR5fr6GsObw4+n6R58J3Oeqbxgj1IqGzN1Nfw2tsnnylNxWPliB1IH0rJw5leLsF1LRFzVrKU3tvZD94wHz8YXr3rWstDtbB1eaSGXH3ET7qj3rFvtQk1LUpzEr28a4U+YCr56cA0Wc4VBEPnkhyHMh5OOQD35rmm6jVlImULnTtffbIZTbXsEkJPPknbg9wF/wDrVWM1ra2jSXksIaNHMbzOeWxwvXqTxXO6bKkCySKoVQWcqi4wfpU0vhSTxJaTavNeWM+nQvh7UzBHVvQr1/L3rtoQVl7wU02/I8p8QeJLzW72SSeTbGD8sf8AdHpXoXwg8T2nhHxBNqMqPdRS2YtxCJSmGyCW/QflUE91o1iHiXSzdRP8i/ufk5PUE/zrM0nS4bRzKkcgUyFlVyDgZ6Y/lXrwmuW1j2aVeK0Wh9H+DPiRb+LNSTTxZSRTSH91OzAoPUH+hrbk16zEtyftKK1tK0citk8gdgPXoDXknh+z03+y76SK+MV5HBuS2Vinzbu3TPv7V0VjaWo0e9ksUa1nEaSFSTsmB65znvXRBNrU96jzTjvc6G5vbHWrlQYjC5O1ZpwRn8OuKoazooVfJFza6ip6CJ+nPQg8/pVD7WzRAnKzgBlDdx7Gs3xC3k69pNzCqrHeR+cQn8JHyk/UkE1jUw0Ku6Kq4SlVWu51k2iX+n6d5qajHFMqriHbvVx3Xrxx9cVm2WvDU7GawktEt9Rt8yCdEGSAeB79c1oXFx5+k28m4tHu2gfQ5rG1BYxfLPwJnGwEdCCOBXBWwUaUHKlujjrYKMIc0Nzj/jR8S45vAsOiRyMNXllVb4dAkYJwvuT6V4DZTPAJZ1GP4T9DmvoC9+HsHibxYNRaNZ5nhEKwueGcE84/HrXN/Gr4IX3wlEGoMrHTtQZMIV2tbu38J6cZ4BrowWIjUgk9GebCvze6zA0L4r6hoPgu18NafHHZ2FupLSRnLyEnnPHXmuMu7oySu+fmY5ODSQWU93cLbWsLTTPwFWunsfBun6DqMQ8XJJcRgg/YLKb5pOeFLDnt0r0+blOlKUtzntF0XU/El6ttpdlNeys2zcoxGuf7z9BXtPhj9nJrWNbrxRNGUwCbRJgsf0J4zViz+IWpeH7GQeCPCjeFNPaH7O811GJt6nqCp4Pseo7Y5zLrvhLT7O602XxXr2s6rJeW/wBpEOnloomBPyuBj7p/H+eJburp2NI+4zuf+Ek8E+C9Ojs7qS1tIIk8tI7NRLgE5wAD15NYrfEy2kt9vhnQdRvkH3JFiKRkZ/2gP51lxav4K8ORQvo2jtDebgA0sZLEjoScV6HH440yHSE8VXC29rZz7LWC3SMIEuP4yVHGcYNQoxlqi3PkfNY82ufF3jQXkN7qXgu9nsEOVfySYl56kr+Vd3a+JbeS2hnuZIrE3C+ake07WUk/dOPY1zup/FbV9R1Y/ZNYaKwtHDAmQ7ZgemB0x0yKfokVr8YNU/sqWRbK8t5hd3DwBQs0HJbA6DvnHp6Ghxbdhe1mve6HVwSHUoGktA08a/ekjUsB9SKypdsMV0Z483EqlR3+hrHv/FUOgXEz6NeHRbR3aCFLGXBwpx869ySOuCKmtfF8Gp/Y11eWO1vWZV+3uAkciE8k9ADwf/r1hON1yxeo3iG4XaMG38PRyWxkmm2w2bCOR2OCp64x61E19DNLILODYnXzGOC34dhV/WLeDxDr94dPkdtOdxtSI5VtowXz3Jxmui0/QrYaY0MS/wDEwhG6S3ySZkzgFR7cZUVxLD2lZanlyftLuOhy8cEVlZT3dwx8zaWUdsgcV5Dp14t/J4wbUpVi/tK2WG3kbnbg5/M4Fe36vdWdh4mu9Fv9Ji1+JYxHLB55jWPPXDDnOD+Hsa5bxl4Y8OeHdK/tzR7Nby2spFS50i8fzZAjEAMjHlhzg+1dVKlyO8tyKEVFuUjjPhF40t/AniSa4v0aTS9TtRZ31ugySAMhwM9aqaXeskOoG3EeoPMskEitkP8AZ9+UYdOQMZr0HVPhz4XtJrS/8S6rfWl3JFmOx0eJJEtyRx5mQScDrgjsOtaR8NQWVzprWQj1Rb4G2tr21TnI6hh1Bx+mBXW0t0dC9nJ3Rk+BbKfSbKb7NK6xOBMrF/l4B71yt1K2q6ncz43B23/pivTLHQIvD0es6TcXEYu0Vmh3NtXkEbQehIPUVyPgPwpca5cSmR444bYmW5mJ+Uc4C++e1edio+6jHE6xUU9DZ8MwTaZG29gGlUfKRkYqr4kSSON7mDdaXa/LuiIGfTiuiurbepCushz1HHFZmprIioVheQY/hUtjAzyP60Up0oR5VJXO2l7KFNJMTwjDPqWgxXGqStc3qMyFzx3wCB+Fel3C/bvDGq2+8iVtOlWFgeVYLkYPbpXnfhC4SPRZjLJs/fkgvxgGvQdDuEW1t3TDpgfd7jvWEruV2bNJnyz4A1GbQPEekwSkfZr5ltrjcd2xzxn065r2Dxr4ctZbmBzEIrqyuFeFUyGJQ5z+NeX/ABF0mLRvif4lsdInysd0t3ACn3dwBJTrkE9/c17P/wAI5ceIBJeT6haWX2a2jm+03AZ9m4DJKKc9TjNLFqV4zieVODVT3TjfELa54xuLq5n06GyMwK7mkAxx3z36/lXn0s914G1O20+S6WR2QSJLa/OBnse3616H4o8BXlte2E8Xi+PUIlbzHQ2xjiceg5z7c+1TaV4Mhj1qHUpTFeYidWt+o5HGaVLFSg7VJJGOql770PKdV8J3V9f298EjkhvwwUh/myDwcduQeawdU+G/ihJFSLRNSu0TIXCA8e3PIr1/ULD7Lr9m8unmG3izGFjwisDz2966Hw/rt5p+qz6Ze3O+2VAyPkhTk/dNepHEJ7HVTnTcuVs+cdN8IeILLU4ll0PUrcZ2kyWzAL9T0H1rofEOh3GtaHI32S5ivLTn5oWXzF9sj5j9K+nDcCa2+ZnkRvfII/wqjevHe2rW8juoXLo5J+UgcY/StHK7TPRVKLV0fFpiliVklingcj5lkhZTj8RXReFPFGk6akcF7osVyQCP7RhYx3MXPBx0YDPTFfROjeLI76OaC5VoXhYoVKZQn3+tWbuDTL5Myi1TdzkxqMH2OKqc1NWaMnh1LqeX6JqUOoX8mpW12bu2vlW3lYnHlOMbVP8AdyK9G8PRn+zbq0RZ5NsZaCQqThv7p69ccGptXfwpYaJatY6Rax6oBi51CPqPTA5Ge9YGv6pd25gvbC4xGVB+RjsK9zivDq0pOemiPOqUVB3N3VPg5deL9Gtry6jltt7D95DIrtFgjnb7fSmar4a1fw+LnR5r+3vriJV3T28oKzxZ6MPb06jFctrU8k6Ra7bXE6rwjxiQhQw9DVzw9LYa0sklyHjkAMnB5cnqCfWhxlGNr3MpRW17mprmlXV1G8lnp0F7oojEFxiYeYdw/udwOTn8K534ei58OeHV0q6VrhrOSWNX6OImOVOO5GRXT6V4j0nw54j1C2ureeDTp4Fa0UsGIkI5Vyv161Bqaxx6vb30cLMkqr5hdjkYPAzXJ7GaTi9Q9k5R5bD9I025ad7e0u7uwt5U+e4DgeYO4IOeM4NdBa6fLZ2Lxvcw3kEPzPcLIG69jjv0qp4mvdEu1Q6dNMsaqNwljG9T3GAeR6e1UjrE72C6M+m2TadcMB5kDGOTdjgnr7+n+D9jJ07SI+r1EjqrfxFLcspDvIUXf8hwAoHGKx/EuvWuoQysm+DUivy/L8re5NU7e3ttLV0WJFRv3W8sRkHjHJp1voFpJb/uBsG8jczZzjsR1+hrip1Vh53u9DPWGqI9P+InjDQbaI6PrwspFXDrJapKh+gPSug8M/Efxd4klNh4l1aLUYLjj5LYfIexUrjH0xWKLSHSSZZbJZhjKpITg/Q1kt8RtYtb77LpMNvYszZxGNxXjrur6nD46rWhdNWNoYie8jlb3RNRe5u9NvLWeC5W4aSMSR7WKbsjn0ArM/sZpxJuIhiViAzcZx1Ir0G2n1LXtTs473Wbq+nLMr3crDZCSOg9+MY9O9coPD7atDJdxxSR3IOJEydu4cfh0rzq0nOpqe5CpRcby0KFvJZIsNq2oqpDcho2PsOfWti30tImktrXUrZrgDJi3bWGexB6n6ZrCkgktSdi4mPDtjP4Yrb8EaKuqa62sXaCMWS43seMgcHPr2/OnOnBxvc+frWnNuL0Oz8P6hc+H/DU+nX8SPavOGhZRukVz1I9BWjaa2ngzyUu2Emi3M4EwiG4xhiFMg+ncVzljr6+LNUkW2UGK1Qk9lcZ5I9awdZujqWry2DOywyEyBlBxtHJxXHTclOydkVFWtY9N8aWHjHwF4on0f8A4Sy7s49qz2khjW4triFs7Sof8ARnqO9Nt9XuZH8/Uobe5neLAlt4xCrN/ewOK2fGXjKT4i6b4Pt7m3jjbSdPS0S4R9/2gKNoYnt06HNefO95pWrJawR/bI5slbck9QfXtU4hfWFy0paomo/e0N/UfECaDqMMqqBaXIUNkfKWPB7+uarfEe4ttRvp10dxqFtBJEYJejqOrA8DPfB9Ki1CfRl0ho/ElrLa6XdRmC4w48y2Y8CRSO4OPY1zHw+un+xXdrJeLqAtLgwxXaEETxgAq/qDg4IPcGtsK2oWqR1R0UIKcrs7qEFgCTyQKuwNgZHB9CKoRSEJgEDjvViBsE9ua6dGe9y2sdt4S8Nf8JL4H8XyKUivtGurK9s7mRwoh+f53JPoAT68fniftJTeGvGfj5dN8N3sWqvqNn9uBsZAwt5ouWxjOCVAJHTg/WlsfDmseO/Cvivw54eLf2rJHbXTRbtv2iJWIMecZ55HUfjWF8K/h3qFl8SvE01/F/Zi+GNPlhaNhtU3ciMqpnA4wG5xzXQ6cPZ81zgqt81kbvhD4qXmo2Vjp+sFJjCBb/aC2JSBj76+nI5rufCGrx6h440u0t8SOtxxxn93jlsemPpXkWkXGmeHJIJ77ULPULi8Ufa7e3wWgJBwCc9fb/69d/8AD2x/s/xx/akZMlpbpF5Tg5yCwOM+vqK8WTs+VBFtL3me+TRSRGdAyncSD8vvV6zk32kL/eVlBX3FRecb24uJgMb3ZgpP3QTkCm2h228agBQOAB7V0xWljpvoXUcHAB5p6nAwOtVw6hunzU/nOMn61qrFE8uRGQe46AVxmsOLbxb4ekztxqMOTjoCRn+tdg5OzOciuI8Wuseo6VIWbeLyIZUdtwrRPYlo8H/4KWKq3/w8lcgIJL4EjjBJH+Ir5ItbCVdLSR0cIynaSpG73+lfbH/BSDw3LrvgvwfewQvKba6nD+VE0jCNlXHAB/ya+W7q/fXNMhtLNBcS38cUUXmxvCLF1zu3FgoAPHOSMe9fVXTw8bHIt7Hi2oxvHNK3lySANhtiFsH04FdTL8OLi3WzS71WxtNQuUV0sZM7gDyMtnAPTr6iuk1vxFcaFb3ug+Dr2CdLGNJdSYyKjai+4bkjUn5wOmBz36dGftJQ2qfFPUtV0+4T+y9Ss7WS2i3ANG3kqGjx6gj86zhFsiS1PYP2JLe4srD4j6NcI8N1Df2ztA/Dcow/LgfmK9W8XqH+HplVNrpfncT0CiXp+hrlf2cFaw0CylmJ/t2+0tH1MkqcOjssSE9OEIPGec59u91C4/4pC+a3KzP9pZNjAfKxbnj8Tg+1OlZTM3FqJo+HJRcaSkqHO5VIyOWyP5V0FigCbsfjWP4VtPL0e0C/f8rBX+7gV0FvHsjC5yema9mDujhtZ6D03884zxxzXJfGPRItd+Hmv28hClLBpEc9cqwYf1rsUi5ypyT+tYHxFmlg8HayyLkGwnUj/gJ/xq5pNDi22YOgzedo+kyiTc01lC52+uwZrUeM7QRKeeRnmszw5bra6DpKLKZlSyh2Oey7BgE9+taU4bIyf3ZHavCbabPQjZ2BC0jYYggd/WrKAeWcEACq8USgkqT83UE1NCqhWYMAnfJpJMmVmwaTaNxHtVaNd99HnhWIUjOeDVrdHhgrqxzjhs81HbQL9rgRiVjMgzt7ZPJq7WYo7WZ8FfGK3Nt461eEoYm80t7Ee1cnothLf3KxQQvNO3Cog5Ne4/F/wJp918R9d1O9vDZaHaSMbiTGXP8AdRD/AHj6Vz3hO3042/ii90bQn0a807SPtlqr3LSvOhdULENkqeWbj0x2zXRXs0rEbXRz+m2N1pMJiulu7Js4KR4bj3AzVxtQKqAdVnjT+5LERVz4dwjXLLVbK61E2MG37SbuVC5Qjnjnqc49PWreo28Dp9o0/Wnv7IMqedeQBXRuBh1B4571jBdDxqsW3dnI+InW508KLuG7CsDmNNpH1Ncrrm7y7J2JKuhxnqMGu/8AG2g3ukWZS6lsLpCQS9p95TnoR68jiuC1lGa1s93PzMvH4cVc0jswy0sVX3NoluxJYLM4PtwK9B/Zhl8n4ttCR8txpc6sP7wyOP5VxENiZdBBYbUFxznjHFdj8Ap9vxm0JEC+Q8c6s2Rz8n3Sfy/SvLxP8OR6sE7n13bHI6HP16VMTgkk/gKqKjRbmXc4zyK0rJ4wp8xAwPGfSvDi9EdnS52PwnljtvEF80uVjazb7x4L5GB9eK9A0uCK/wBZVJy7EJ5gYuQqjDHkdO3WvN/BCPqPiyO2gPkxmGRsuMjhc4r0Cy0qGSRpZFF06w4lLEnGO30A7VlF+/qZu8mN8CzloLCUskVxPO0T9iG3YLV8I/FjwSs37Q/jZUYraw6oZwB829Djv3zjr7192+G9S017lrmMAW8UmQyr8q4Pb3r5L+LVvbz/ABo8W6kkqrcXsguBasfux4GCPU816+HqezjJxInpE818eTtDFfwxHZNGI5ol4O23ZcbeOCRgdMYOe9cjo2ialrV5bKY2TT4ogY7lnGJVPYc8nmvSfFWgqjW93eR74DbMZQwCkkEbVPt1q94a0u21PwsRFCiRWw8+CSJuFOMFQDz9PYVxSxijH3dWciZpWF1FceDdJ0CKCNbPSlZdjnd88jFyGPqc9vSuG8Q3lroc6p/Zltbxkl0lVSXPX5Sc+/au10CzuLS80q4R1mWRTdPETj7ox0654rkPiPp0vnLJB/x7mTzUJGdhPUfrWOGSrTtfQxlNR6m7ZXkQ8P31reNABfQRKlxMM7QTltigE5I4BPTr61pz+G4b77LIj+ZCYwGedf8Aj4Qep9B069a8ktbu+8yOWS6eXyHUBPKOP5YxXoxuLrUNNvEW6kWQgTylCNpJwAh/ujvgV04jD+yXus51Wk2ct4rlun38NDCjYIxgED+lYt/cC70uDT1uChmG9ieqr/n+ddz48aTVba2sIlCtbQqgAXlxnJJPc/8A1q43QPCl3/adwJIJrqZcLiNc4BGR/X8qytF0029jblT1PUPh7a2EPgPUJZn8i4jSJIARuEoJ5/lUVzBm/gvIgm1QQyNkHPQY/wAKr2jW8mlxabFut9jhSobnp+lXrOEadFOkal4nbeNy7iuOvvXnSqR2M+bscxrOn4u5LVMjI8+PA6ZHPtXV2kkD+FbexO8SWi8S7s9RyMdugqlb2S3Pi23G3zPMiMapnClj0ye3WrKQpbWt2EBM1s/lNE3RvX8KVSN0rhaW5ki9N3aykgi3jODvIywHGeaybi2/tPT5/LlfzrY745N2cY7E1PqK/aLaeOMhs87B/CeoqvHGttp8wLBA+N7A/MDWlP3HoXGSjtueZ60zx3skzM8iswLLkghj1zVrUmFhbwJGRmRQflbdjPvW94j0BprT7ZEFC78yKBklRjJFcrrtosfk+TvMLyAqxOOK9ym/aJXOpLmVyl9ve3kVmLsFbc23uB2rtbfVW1bTY5oxsgT/AJZ7gVGccH3NcabJpmljKuCo4cDGR7VsaLJnS7uzgA8krghf4XB7jrTqxVtCJK+x2HiO1tR4ma7iXyLWe1jMSk5y6gBlPtnvU13K00bNtGXQAg+writQ1ltS0S2h8xoprWZAZcZHPUH8j+VdfJvngSV2y7jOF9O1edUg4pXZlJNmPpI+yiS4mBCRSjySDjBJ7e9b13HBNDG8JJBk4BBGQetc1Mtzd6gtsAfs0bCQMOma6O1RRgMwKg847+px1rOpFWTTE7rqVrpkjdkw20ZyAM4GOeKyftkdw8LRCYsrgKkYwWI6c1duQybwcF1JG0Ngmuc0qVo9SijyYpASyNnG3mt6MPddzSmr3kzuLG7jfMckb20ufnDtyp7D60njy8iuY3aKFjEApQ8hugB/lVZZDLqkTREb3fa7H5sjpnmrOuwyXttHF5yxljuwgztIPII6jIrg5VGomQlZ3IPCccd1LAbaJjBGBIMDHOK3NLURXlqQiSPckyGEDDbB1JPeoNCt10+yZgfv5Xg4xjsRWjBYxu32sspfyiFYggAEcj61NRxk7hK17GF4nSRbyK3M24RyHMo+6UPTn0Fa3hQJDYQ2SyebFds29lXjaDy3061iatu1TTI3hfLophYgZ55qOyu/7H0VIfMP2l4tiqTyv/1660oyprl3Nb+7dFrVLS20++EcfyrJLgt/L866OzGViKM0Zj4COfunPP0rI8RWhvra2kX/AFyRx+afVgOak0KaSa3lmZSDITEVc8kD1Hp71x1ouSUjKqk7SG68sWmXmoTvPkzjCAoSFGeufX61zsVyZ3y2T1OQcE+lbevrHPpyx3TlSMR+ZJwBxxz68VgaLaH7ZIjcswwAGzkdq6KUVyXe4laxNPJiNomXDfeVzyuPTisyBFLNuwDuPC9K2ZF8mRllUBcEANxz9OtYZlWPUYYmU7MfvSDyD9K0i7uwoq7NDTpCL/YMEA/KR1rcuAJfOgR0EbQlX3Hq3XBH8jXNxxtHqUhjLGPduUk81cMz3HnXMY2liS7heMj2olHlkminH3rnIx2Rkv5VwWA/hY9AKz3wjvkYVTgZHpXQa8zrdw3cIAH3ZvLHGfUCud1C4XzZCCSS3ORivcpSbWp2RdjoPD8yETSySIUMW0I+RlvSuk8CacBrDT5MYVCuwcA59K4Lw5ay6jHfxA5MgA4454r1vQDbaTpqxKvn6lHHtHXqeB7e9edipJXRFSXunXm5dLI28xURqvyq5Oc9c561z+pRzCwkQ73iySrHsT2z/Wqeu3DPqg0ya9ZJXhWSUxjG0gZP+FNlunFvmKcILkDkknOOgrxp0mkrHM0inPcO2lxaK582KRv3hbJKnqMmuijLA2ttJt2xyfIGGCgFZFhZK87mUlnc+YXbnPtj+laUxZCZFCjHGfr7VLldWTMp22RaA8hX3D5Wk4IBJ57H0FWdAke41KaHcRG8bIUf7pxz+FLZzSxQwlQkrsDHJGf41P8An9Kq6GstrHeu6yjY+xFbI47jGOlZv3o2ZrZWLuo3/mxSCVAkkcf3z94DkbSP5YrK8PCz0eaLT5yrG+QowIHJJ4IFPvr5bVsTyZjCjMjAE4PUEVH/AGFJr2r6fdWM8cjqQqP0wBznnoOKpaw5b2HSauTz21xoup+U00iPB8qrjPGazvFUML+ILW9W2ZXWHY8qtgbj7Ve1GSe88SSzXRMokb7xOM/X296x9S1QzvLYzr5UpGUYe3Y0oU5XujSS5tiET7fEGnl0WSOUmN8tjPHB9qrz3SfbHaWQYViAfQVc0mB9SzMw2C3BGQO4PGTWXdw755RsjyTkBTk475Fd1OC6jiuWJ1Xhq2iuNUhu5WUR2ys/XG44OPrXOePZ4ruC3WDDhiVcZ4znr9Kt2MjQxQGM+UrOUUp0YDGeKn8R6GDskt1UqVDljwc96ISjCoQnedjjdBjeyneeNPMBcBm6gDGDwa3kLSTBV3LjJCg4yKh0WJJrG5SINhgdoxxnPOadpN4sV+sgQOqAo4c9ea3ryc3cud+hNP5hjV3iwrHG/wBD71XF15K4Yhn7kenvWvcTrqpkCQxxtGQXXOCwPcDpxWReaQ6Su28SsRwQflx9KypST0sEFdaiw3g81DbospbA8xhkL6/jWmxgtZVUyie4znyUHy49c1n2DLNKtpHOI4kBDyKvyr7fXrVjToIbi6lW3VtoUksRyx5/wreVNPWSLsnuiTXfEV1JaJa26QWrj7vlx/N75NP1cy3yWIZ3eNY13xt0LdzVHUrMlUWRCkxXcrEZ4PrXVWmkrd6XaXLsHjhjMTsrclucHFNVORWiUpdEV47/AMuLyLRn+QDy1mfLKP6mtPTbia58u0DM4h+ad3HXPof0xWJaeHpry9aUPsEa7kyOCe3NdHpxW1tRbSRj7ao3Ow7/AIV5dWpzuyOSbvsT+I7j7F4WuRGBLd+YrRggHAxyK84M663Ois4inZthyMJn612fic3EcdpAihlMRnaRm2hDnGMdcn1+tcBe3NraRERYa5JLMmcjPqP8K76HMoWWoU+axrTaa1msMXmxRBcq4DdPUj3qjrPjCazltEeQzfZ4xGNx5aPPH1rNivxeRTW938pwWjcHGD/n+lZ88a311GgcGSMAEsMttzzj3roVKP2jbTZno3gbxZFoNrqL3Fv/AGi965WBHPEaNjPHGTwcfWsO+Mtxqf7p3j8slHjk7ehBPtWNA5ilWOIvOpJCgjkL9Kszal50wiLEPwCWPLelc8oezvYwd43Z0i3irbSwxK2wBQGIG0t396zr2cx20cAAyWLhi2D9PpU1xGkNkgQHYhG7dwQ3rxWbeS/bN0j8TgY3IMAj0x2FctJJvYlO6K5kk86PcGkLtwatXkGx+G4B6HvUNgrLNGWOY0zkNzVpiHuQ/XOPl6jArqtZ6lJ3ehkPdHzwiEBxyCTit/Q5PNgMhALbyMkdMVymrWz29y+yMOZTjg4we9bekI0ReQcZUKxPrjpTrpOFjXlWiOruXg1OFIgVEyvu3HjPGNprnZbcRXCrLAUZgSuDjoev0p1vdfYdShZyPKkHJ981L4q1AWtwVVAUmH336jPQVnTi7cqNG29BJLVS5kjfzsgKxPt2+lMXTDBqUbzwgxHLJu9O2DWdYSvAnnkruUhdqtnJ9xXcapqcZ0OAyRptiIx9T3zWNVte6jFWfupFHVY4bS1geFQpdAcbs4bOCRWSNKN9qYeJh5achcYzxyc/nSXswnljgaUhSe3OAfSrWfJiPkjLgZ2ufv47UJWWho/dEu7pY7HeBvdPk8sDr759KLC3eeESPhMcqFyd30qnHLI0T7olR2+do1O7bW3a2E8Xh6K+H3dxwR2PUfpUaRtqZLfQzIJxbanbSAlUil3hX7+oP+NegW9y2oJNIkHlxNnYVOSvv715DpV1LqdzcxGNmcSFnzz16V1+hatcaOUTduSM5ZCcZPcYrKvT5mrmju3Y7qR1ayjhf5mQguwGN1ef+KtNndpbhQ2QTu9j6fWutt9TXVLiQRgRoO2eQaq65NBZTxwzSM0F23CZBKnoGHb2NLCydObRUJW3PILe/IuvKmRZecZA5/GtKz14afKPs5y27DKnBUVNrekQtqyiBMysSu4cKSPX0rivEVtJZN5ibklHU9RivoYwjW3NWlNHt2heK0v/AC5Mqojx5Rxgq3r9a67Q7FLbVbWR4tyXCnKZxjJOeP1r5t8M+LTDOsMvDggg9ifSvVvDPjc3OqvcFCscEZUL3ViODXk18HKnK8dji5HBk3iS1uNPup2lhL6czMAzcHrwRXEXWjxTX32sOrxJGzAqw69R/hXr0iJ4m0uxglneW5EbM8p+62Twh9BjkV4H40ivfC+p3llG7ouc7G6EH0rqwbUvd6l8vtNtGfpzCQVGMNn0qZQUHQisTRNJvdPK+ddGcY9MCt3cFBzkk1yRu1c+gUmxFJLDqB3FO2jBwAG5xTsccDn0NMQBHc9z1Jpu9yt3oAOOMc9OTQMckA5OMkU04UZDAc1KODnriplcHYRot2AVDDrg0mCo7kVKX3g01XzkkUK7FqxqkEY6Y9sUrc9Gx+FKWOeenqKcF3/X2rVJhZLVkGw4OO+OKULtOCx9ql8vH0pdo7nHuawd9gcrkMi7sDt3zQVGMc49u1SbcKM9/wBKaxw2ACQfTtVKNi1oMOXY4x0GRjFKEJyM8noaegBGePYjmnhctwwPoaNG9guRBA2M9R1HSnqCDjqpoZcvuJOSMfSpEUr3zWsUhWuh6duMCh1x7HtSo2FzjcM80EdyOe1atXRnpsQsN3OOneowqq2MdanU4JBJH0pyIDk/zrJl7ECxhwRgrmkeIIAB26VYK/h7UjDuR/jRYlvW9yskfr+RoEOWBJ6HIqwigjJyfrQwpcodSu0YLD5iFHQetL5AfnkCniMg5ByM96lKB1wPyFTqUVliAzjJ9uuKctqO/wCXWpRGFwKfyTzxRF9GNEIjVFwN2aaY93Uc+tSnpkjJFLnpxnHWna4krsqiEAnnjsKPK37SVwRwPep2AyMAgdeRS/L2696h7WB6MrtApz+uKckK4wOMVOsYIFOMIA9famou40yu1qDnoRnI9qjMAK+h9qvFAvQAH1FNWME9gP51XKF+pTa2+Ttx3FMktAEAHDda0Amcj39KSSPcNvBxUyiugJoy2tvl65wecVJBb7AQRkg9T71cCY4xxTkhG48dqIoq6IlgwvTIx2pr26lf05qwF3diKQJySenvTdrE6FX7GM8Abe1IbULggE+pFWxt5HO0HqKdvDZIx+FJW3GZhttq4wcZzmn/AGYMQApGP4sg5q6yh8jBK55JH6UwxnPQ8dADilbl1KS6sq/ZRjnOfftURtAGBUA57itB1LZHqOo7VEIiPoOnNJ23QyAW23G7CnnJ56+lRvaB+WOeeBVxYiu3qc08QlR6getKyeqJ3ZS+w/7OAPWla2AIHAz196uqhbjkUoiwcHn6U2mLUzzZBfmIHpx3pTaBwSxCk/3RgflV7y8NjuOcUxI9qkUbLUfmUjZjHUfX1pPse1dmflPUetaPlcdB1pfKIByB7VPL1SFczmsgDwOfWoTYJ1+6TWyI1PPr600xAjGMk96pq6u0VcyEsSjZWPdn0pstkvIZcZ7AVrGA9uD6mmNArAMMMw6FuamysJGH9hQlgVJHY9KabOIfKI8jtj1rW+zygsrSbyWypIxtHp/XNSQ2SgAAfTNRy9i2zHTSld92CCR0x1oXTMM2RnPQEV0QtUx05FL9nDZwOKr2bZDb7nMXOmZbYRgjr7UkekIVwV59fWuha3+bOBtxjmpI7fj7uBUxpuLGpM5mXR/nIUdKjOhZ4IBbHWur8gZ9h70jW6DpwarkVrhd2OU/sNcZI4HpTW0FJAQU59xXVrb+uMGlNqoPy8j0NL2adhXONXw0qKAVGF4FKvhxTwVxnqMcV2LWyrTorUK28/gaPZJmntHY4keHEVmymDTf+EYQMRgDHykEV2jQLu4zz2HemPAmM52j1o9nbYlyZxsvhOF1yVH0AxVceErcEZiH1xXbJabiwYdeDg9u1K1kijC5pyTQOXQ4GbwlbuQfJXkkEYqs/gy2/wCeKn3xXojWQPOPwIxTWs0QA8AHkGp5eo+ex5xJ4DtCQBAoJ7AVWb4fWhY4gUN16da9Q+xK2GP8qhexyQdpFXZpXuS5tnlsnw5sXb5oG3eoNU3+GlruJSMxsepXivXfsWCOOvamtZAsQEyevHWps31KjPQ8bl+GUL8bSxH8Tdajm+GKspy7AdscYr2OTTgX4HPcYpDpir1/KlFy2TG5XVkjxOX4XH7wkYE9CAOKqP8ADCZQSsrBSMEYBzXuy6cueV4+lI2mr/dGO5q1UmupCfc8DHw1voslXRh23Lg/nmq4+H2pKcsYTtP9wH9a+gG0tCc8YORimro6ZzsHI71qq9T+YhJPoeFL4HvEA3wwyDHB8sZx+PWqEvgOeSTMllBIAMbdvB/DpX0AdGCjGB9KjOhpu4Ix0qniKj05i7Ra2Pnt/A/XdokRboVIBz7GqF98OrGfiTw6knYjgYr6ROgoQcAH1FQtoKYPyZ+tP6xUXUVo7WPl+X4WaYSSugywjpmSQNj8BSW/wr0tZC7Wt3GnYJI4/TOP0r6b/wCEdiKcxKQe1Rt4ZjYqdmCOhJq3jKttGT7OD6HzlD8PtLthuS61e1lHO5Z3wPxyKfH4XVAWtvEOtRZ4LG4cAfjk19ByeGIgOYwQfamN4VtyCzQo5xgA8Ct4Y2pbUl04bs8ETw/eeaNvirV1B5O+XK1sxyeIIiqr49vG/urLhgPbpx+FevSeDrU4zCOfSq8vgq2csrxZXoRTWNnYl0YPY8qtIPEg81YPF9sJHP8Ay1hH9amhu/iBa3G6DxDpE424L7FBx6FScV6LceArJyBJbo5HTIzxUEvw9sSVH2VAV6HH9KpY9gqEDlNM8TfEjTryK8gn0GaZDvRpIlGD7DJ/So9S8c+PLqW4W7bSmM7mVhFEeWPU5zx+FdLJ8N7MFmWIoWOW2SEZx7elQzfDm3ZmIVlOQSVNXLHNi+rxZysPizxFYxkPo+n3EnXzUdmc/wDAeV/T86l034meIdHS8K+BYrz7RxMqyHBHUdOn0xW3L8OkY482YHr8rkYqJfATxcx3MyZ/iDmlHH9WgeHjayMi6+PN5awEXnw7vLOPG0tb3RJ/Jv5Vnx/HrSYMI/hXWLJjz+7bzc+54PP410Uvga5RQq3cuP7uc5qrJ4AuQpCybQ/3srnIq1j432M/q6XUqR/tB6AYNgsdb81h8x+xEhRntVe9+O/hKJC6y6tFcqQwWTT2AP1bPH5U+48A3Qzkh8nHIx+VY2o/DW+mJMXlZ6YdP61ax8JPYPq3VG3p37QPgee4ie5164tpQ2SHs3KY711U/wAbfAt1YbLbxXZgMwOyVHT69senevJk+GOoq+5o4ePROc1Wl8D6gs206daNkfewRk/StljKZn7CSZ6TffFzwzcWphh8TafO6uoMauQpXPJ5AqtrXxE0CfRrq1sdYs5gW8xfLl747A8/pXmF/wDDK6uQvmabGOcHIGDWPf8AwqmtWBj01AV6lAOKv61R76i9jM988D+MYrloomureGWRAGZplXjIxkk+9dTH4ti/4Sm/0yK8VpYIA6tBKGSQE84PQ9K+UovhxO4KSaftT72cZJPcYq5D8OGVNotpVHUKC3HrWzxFJ21D2M3sfZNnrBFxJO8iwvHbZjlL4ffnoKgsb/U7i5lRLOUjbuQqMhj3r5PsfA8dm4xNfQMeoSeQ/pnFXX0SWBgsXiLV4WI+VBOygfTml7ahe/MJUqiPr2C1mWJvtVpMm7nJGKZq+soUQRgqQR94+lfKFmdYsVVF8aaxF/stct/PFTwap4wiP+jePr0ZHBlIkB/Sr9rSlsyXRmfUtxqtrdWyJLHhVbPlk4Ge5FVzPYX/AJlqSlu2zKgnKkelfNL+KPiLHsP/AAlsd/ztHnW6ZH40Hxr8RYkyms2G7OPmsY2IH170lUpy6g6Uj38wINRFkl1FHIUOWPzDPpiuZ1/wtZ6rBNceZBDfbfLClgmecbiSQMDrmvM7f4hfEmCZHiGgzOw+/JagH/61P1f4jfEC80yexvNC0Ge1nTY72wZWP49qd49yFCpfY9k8MeEdO0/S/wCz7a2tXuim6WVSDu9WHauf8R+AtN+1rGbaBZJRiOQAfe+vavL7b4q+L9HSFF8H2UnlRiIFLiRcge/rTbv46+IAEW58Cqu1shkvH5J45OD+lJ2Y+WfY6dvhT/Zlxey3UIuk4aFFwe3P4Cqc/g60az33ETwokZ5w2G44rOsP2i7zToWgu/BjXW88bblwU9snFTn9onS7gjz/AAvrMPtHMjKuPfGabjpoNSkif/hHNKv9Msywuo32Zb965C+uAeBUF1o0umW80mk3dzE0Ue5ZGJYn0Oe1V5vjf4duY5I3sNYtYSP4rcPz9Rgjv2qcfGrwG1tEtxeapbSbQJAbAsD+OelCigTlbUsS3t9NpMMiarPZ3JRA5yTluhIzn0q2moyRaLqCnV5TdKhbfcBQXwO2P8KyY/iV8M76NUPiCXGeWk0+T5f/AK/NTweI/htcWdxC3iyxUSggh4XO38cdankjfYXNJGz4bGonRDLNqMplIBikDA4BGQQRUdlc+NTdSww+JZGBQzCSa1jm2kD3HoKistb8Jw2aw6Z4s0ie2RR96coxIHTB+mPxrU0rX7G1kNxZa9psjlT/AMvA247+ho5IX0QXZlah4h8c6VaWyW3iNP8ASczSLFYRnDZ64IIHQnHTmsy/+JPjzU5DDdeI4by3I2+VLaiIcf7uOfrW2Z9Pu5ROb21eUD76XAVSPxPNYF3Y29xqc/kPFKrIQgWQDkD72abjfcVtbl7wt4t8SXlpILX+yobaBgkiTQFmPPODng1aPxH16HUTa/YLOSDkmULgqufvDjmud8OIRYn7yq0nlkA4JbPp157Vr6l4bvYZQXs7iOAjBZ0PDelc8qMJPVFKTWxal+KWr2s0drFo9jM1wHRJzOykKQRu6EHrXLWkeq+GPB58DW7uZGne6mut2XCnnaMdv/rmti90yO0h051inLxsXb5CVK+orstZgaXWf7SjHltLboEcod33cHn86aw9NapFe0b0PD9S+Eaahb6Vcaf50cwiJlaQ7lmJOQ49B0ruPgv4c1PwOfE+lz2jTDWYlAkVgQpCFcenQnmvSNGtInsbG1ZGcogTzf7w9c0/UdFh0bVrS+jmlHykmEtngcc1dWN6bpt2TMnJXPK38Nw6NqkUM0UpgVcRRdDkep9KzdY13Y0trJ4bhhaBQzX1ncvHKmAf4SCGHQ9R1Ndh4ztraXS5r43W2S3HmxMTzJj+DPpg1zdxqlm2jT6f5KTanqwVYJW5Cr3wemT05r42WGqUqrTlfscE3ae5iDVryximayVmedfNSWEZO7HPHr17VX1DxdLcLavdyLrCsoZkuhlVb0J61jajcX1l4sg0ayMiXVs3lPG4wyy91x0zXSpL4dbRmsr6C8t9eDEszWRVFJGT8/T15r1sNhLx5puxdOPNucpd+OdRtLtVt7R57aRgkwJ+QJkbgB16dD7ZqT4jW0XhWx0K68Oyf2nYXUkjvakk/ZnIByR79z3xXeeANAubeZ9Q0e++yXKLtaScLgemQRgitDWvCfirUvOuJbTR9SiZGJntsRtj+8ABjqa95OMY2N3TgeXeGZdd8ayPHM32eC3UeZ5RwACflz6mtnUNZ0/weDDYq0t0xCySqMnHrTNDj1KxsbXUbawH2K8DR53fPIqn/wCucVR1m2j+yTyT2sqTMhCuT0Ncc1C5m4RUtdEULjSR4itWv51MzMTtlUkMnOMEen+NGieHrjQxHJO/nQs+5WVsMpHY/lWx4aawtrKOFtQazITY8cseVb068nmpr3zP7bg+0ypd2wXapg+UbuxxzgVzym4fDLQxm5bRloTaBAbrUjLeWxvoYH89lZvm298egrU8Z6l4XuLNbvTvD9ykEeIxdSODhjnp+uD6ZrC0i0kl8Q6jNOrDT8r5pR8fL/drsk0X/hPL1tN0OOKLT42UI13KqEA8c9ic5rjlPnVrFQ5Wve3PO4vE6QXS3UUakw/IqZypX0+vvXR3+qWtyIr21WURTKoeJudj+ma5u8+GWpxeKJdJICyiRv3gb5Cmfvg+la8y2ejCO0luU/0fKF1Xg/hSlRXLZlcttWatvfWNppMsV80Ae4lV0M5ICqPp6/0qdNV064Q5mWOFTxNGgcZ7YB+tXvCWnXdsf+Em02CPWEhge3uIQm4xxnnJX1GOv+FW7rxvY2KW+nuunyec6uVZAd2enzfj0zW9OMoK0UXyxlq2efa/NcaixAPmRuvy7F24HXPFZOgzvo886RoX+0K0RRhnO5evNdp4tsL3WdS82HSBpb2/7thEflI9f/rVgtptyuoK0sjfarPbcQsBndg8qfwzzXoU/afaNlHl2Odv/Ddxqd0hMypIIwp+cYb0Iz/Ko9M0O70LUIro6Z/bMcbYMLRh0YHsRWreTLLeTsY5IUdzNGNnQnqP51JJczWaDZPKFYfNtP6f/WrVzdrWOqMIy3dhL7X/ABGszGXw3daTZM+wxrbFUTPr2Hp/KsvUZdaum/dXuIccxq2wH2I71pz+Kb6aEwvqd1JEQP3bucED2qKbW7W6sYrMhY1jyQUX5mPuetczvf4QlRjHW6M/SdQa8ndb6whNysTKWK4yMcMD3xV20kmsHtL6G4jLxyBzD5mcemD/AEqO8lszp26OXNwAQMptx+NZT3CRAGLB+XDKOfxpKLvocnJc6K416O8017BZtiwSM0Nq3JiLHJx7D/Ct9rzT30yBtN0/UZLtEAeX7MdrHuRkcCpvAtna6lbW8kwso7qKPYHnmVC3oCWruIzrFuFiv4hc6e52BtLvoyqDPdRkjj2rRKK33J9nG55FcPrjurLp14xAM5JiACgckkegxz7UuqeLPEPjexGr2mmvc2+3yhc6da7EbacHgcZ4OTXe+PRF4T1Fl0wXVu0lo6nz7jzd6sOcEdua0/2fdf0LRv2cNLgvryWzvlv7lowIyVyzfLlh0zg/5Na0krO50woQumzzD4d+EZL/AFGe/ndHu4Rysy8xt34PQ+9dTp/jzVI/GVhcrqst+NElaRLe4YtGPlKlR6DB7VZ8fSx6DdNe2rlbi6/dnyhjcpHUj8a8uZLiK5eVtr73yfcZ6H1rKqufW9mddbCU+W8Xqd7cXml3nii81HTbE2GmT7jcWe/PmOTkjI/h9utXPC/jbSdN1eK6k0j7Rbm3lgdLjhcn+MD27V5rMl1HP9pjnZBIxcRLxtyemOlaTzz6nYedsKyQZjbaPlYGvPanTfNLVM8ipRqx1udlrNyn2VJ7PUR5LxYKsSNy5OEfrn2J9q6/wVaQ22kNPFbTSa7HF52Y13qF65BHQYzmuB1CzmkutNl2JjUrWNreOMEK64wePqDW3bz+LPhpdLdqr6LcTxGIO4WQSQsRkY6fQ9jXmS5ZN6BTUt0rnN69cM2vPJsVLd5PMAHGGPUYrensIYPst1b3REEwG9B9+M9Dj8v5Vy2p3yapcybIjGxJ3qehPc/59a6vQNsGmC0uEkluz9xQR+8Q/wCFWqbULRQe9O/KjzPxnp11e61cyiF2lRTkdXZPX3716P8As/fEqO/1iHwpr8yCykjItL2VgBH/ALBY9OvFa2kS2Npdk6lppeRh5KSE529Qcjv2rzX4h+DLTRbo6taoWs+fPhK5QN2I7dulexh6vLDkqI7KM+RXNj4h29hBrlzZ6WWa3imZZJQ5ZZD7H05rF06M2jGRSF4xgcdetPtbm41Wz0yFIkVmTOI14Iz0J7mjWXfRbXzriJ4kztAI+83pWdRW92PU46vNVd0jRsNNttQiuJbm7FpFEm8SEZBPZT71kXHkxNiKYXEA+48ZOG+hNbfwk8VwxX+sWup2a6hZXKrIkPAeLb1IP/1v516R4h0jS9UgSaxt4Y7OTnyEQLsOOeOP5CuarKVF2lqc1ZKnHU8m0uya4fzX3R7R+7JOOa7LStISYK7uPdV7V5x4yuL3wpqRtY5d8EzgQt0zk47/AF//AF16tpKixsYoGBZ7dMzP/FnGTn0qa9SSgpRe5wVYpRTfUt3a2nhvQNQ1CYxtJbOjQWsq7WlQ8MRg8gH8eDivMrvxrdeKLt7dG8vbIFWOMYDKe+f51Euj3vxE168n82WLT1lJGGJDDOMKP8K7fTNBsdAv7bTHNvDIwEkTSuFGDwSSf19K2dSMaasryOmMYQinPVlbRNU8P+EVk8La3YOt1BL5rz2kxYsG5BI7ds/lXRppPhnWkY6fr8G9xgW074k+m3ufp61y3jHwxNqVrdSaWIbu8kkTfOjjlQckhuvQEV6t8PvhrBdaTI8Mcd9LbvhXyjSQBlz8xHQ9OeK5k4Vo8zVpGc402udaHJP8LtVhYtGyzq4ysbnAP49qxW8O6h4d1C3umSS2uoHDxSgdPbI6jtXsuoz2Xg6IR6trVmkca4ASTzHUd+nf6kVzLfHvwoJ47C0tbnWDMVjRpl8qIsxwOea1pqe8TGKl0RkeM7mw1nw2dRDxLDKhkmhUgvFIgBfj05yO3UdqqaXafZtBjkRGMkybjxg7fT8a9e8RfDazm0nVrW1CWn262KXSocB0ZR0/Q4rxrxJqDeFNQttKuJFmm8pREiHZ8igAZJ9eOfelUd9Enc1lBNabkMoi0qFWvpHlZjlYl+Z156fhVxLPU9X02SXRl2qCEaL/AFfJ7E0mh3cerecrae9hcIPm85w59vm6Grx1q00VGC3n2cE/MQ4HI7gVzqE1vEwUJX2Idck1vUfCUWlalJMdTsrtLvT7tGz5LDIdTjsQcentyanuIEvbVJQwEpwJQuPlbHb9aj/4Tu9j1OztbzT5dQTU0JsF2f6ROo4JUDrj179qZq/h6+0a/GrQWF9ZKyjz7K9hZNw9QDSc7+7NWOmfNJWkjB1bWbjRIGV41uoYskwOcjnir+l2a3At444FiJG8InQd6j8TJDqWlC6tS3l7dsvfa39KXR7x9O0Vr0hXmIEduknIJx3NUm1GyORR08yl451HdFbWFkqrNg+aB0I9zVHSrW7s5y9uxjfaVyo+bpzg1taRpTTRG7uUAeXOSwzken9K1PtH2NzFZwp5oXqw6e4qFWcPdGr9Dzr4i3GoaTYpfidYiCFMLt8/oGHr7j/A4saV4wi8QeFo3njaDWrRgrlE4uIscMD3IqDx5oNxqFxAz7rg4z8vK57VmeGtA1bUdSFnbyC0c52qDw59O2K9Kmqcqbu1c9CmlyXk9TttI0S41m3K213b2jFc+bK3QH0HrVDUfh5BokqXsOtwa7dhskECMRnngDv9axje6p4euQlyAMHDA8q2PQ1r6Fb+EPGOqtFqW7TNSmX93dxSMoJHIB5xShDk1jt5FRVtUzpXn1OSwD31jHPEqqpYRhtgHAGRjtXMXCRXN1JLbhUQnaApz0qtr+ma94QSVNC8RT3kKuGMTlWDDjgjHP4VlRahLDem7jIKyBfPjRcAMRyQK1TUleI40lN3ub1lAl2RE0gi1FZA8ZIwCPY+vY16D4U1KR9J1S2vgI7xcRqnqMgkGvNYWYeabUmUEcZyNpJ5OPWt7TfEdxaSM0tvE0rgBizE5HbmtqU0tz0MNOWHndbHoS26XGmRowzInzY7jj1rGgt5YvtBnBki3AxuvOz1U+1VtP8AFpOnqbm0cRRyYLI/U9u3IrTl1O20+eK6mYpaXY2M4YbBnnkV3RlF/Cz6GFelW1izYt7gXGkKgK/fzg+lee/FLxIbC+8MWMTBJJLxWmYDgoD90/nTZ/Hw0+e4trBXvBI3/LNc/iPQVwGteIbfUdbS7ullu2t5Vfy3wNwHVf8AOKc1eL0OfEVkoOKPp7whf6V4Hs5vE2tvFGRzAjAsqH1wAeteQ/Gr4rXXxw1Cz0nTDLeWdvMs0lxKhTJU8DB6D+ddV4T8e6d42gumsPtELw7VltbmMYQY+UZHUcdaqqkEdxPKlrEtyx+aVQFJA6A141Bqk/fR8tB06dRe1OT8K+Eh4Y1qe2u1We4vYB5XlH/VerA+vNeiaL4A0rRn80W/2i628zXHztn6msfRWM3iV7u92jdGscQB6Adf6V6sZfCMT2sK6vcT3kwwVto/MQN+J6V21v3iXIz6D21BJODOD8VQbtGkijUrIEYA54GRxS+MlWebwZtIEf8AwjNrwT3DMDx6e9egat8PYNUtjEb6WIOp5iQHI/Gs3WfAT69/Ysqal9kazsW08MLcP5gRjg5J68+nanSpSjHVHNKabTTPLhAEkYB0Cty2eOnam/ErR7jUPg5o4tgS1r4ge4dVXJwYgo4H1ruR8Lr1ZvKS9W5dj954tmBj0BNacnhbUrPwTcWEbeYbW/W8kkiOC0eMYweccAmtqcJRKnNWR5Nong7URZrG3h+5ktJF3i9YKEB7YycnuOnrXXfCz4d3+gfEJptR024htZba4iiun4jIeFsA/wDAuma0tFuIdTkuYUdS0MYdiWzwTjp/nvXW6BpyPqED/NJK0qqkwJIVTwfl6fSqSaldmcp3Vj5VMF9YJax6jZtbapEdpWdNu4g46ng+vBr0L4N6Ze+IPijBpniCKGK1u7K5hFtEMq+EJDgHPQqPxJrT+MN41lDDpryG7eYGaPzBny8HGQTyOnT6Vi/BBbiz+Lfh7U7yTZZ2qzmaVztVQ0ZUHPpzVqlUnLmWxw16ySSZgWcxuVihjnktY/mG0Nn5gSCCB06VreCNPXWPFekw319O9lcSNBJtnIyCDjceoGcd6xNO8N6ha3UlyJgEjml+UDIKlmwfrg11Xwv8LXOneNtAd5C9rcXobIGUAJ4NROhUpvmuZUKqqXimc1Fp1/bCSFJ5PLErIXIwWAYgZPp+NauhaM17fWtlFJHdX9w4SKLd87N2GT34qh8YL6Twpo890iERxah9mcKfvFmOB+hrqvg/oFh/wmfhTVFXNyt9F8zyZJ3A8L+GePrWKpTk7tjnh5bykVgtlHezQXU7xzxMYyoA2hs4IPPFd74DOiFrmPR9cQukLTzqbQObYD77jDZBweoPbNc74xg8N6NqWovcJaXlxJcSOINpyMsevvWDpPil7d7tdH0uz0RLqJrWa5ClnZH4KdcZPY9qpRhDdsxdOEdUze1rRbYXRbTPE2m61tHnNCFIldW+8CMkcZ9a5bxNY3ng7TrK70zTZ9Wa/mdWjt5fLigUY2uWPrk9u3YmupstOsNDWzsHRTfrLtkTjep7ZbtjnNV9P8fWOjLLpWtWM+o6VPMwuHhA326sTiSM99vGR6etcNZznNJrTzN+dOyZYtZ9NsYtOutTnu4LedUjc22CRK/yhCW469PwrJ1Lxqug6xf25W4WzhYwKbiIoT6q47c96b4w8KzaNstlme704vHd2soJ2yqrblP6cim+MYrDxGnn2he0RoPLeN1AIBHzZHQn0NcKVKDtOJCnC9pI7P4da94ds/Deo67JLHNqTAw2tpOPkLnq6duAeh781heJPF93r9hDpUciRareOIobyFdgB/uHHt0Ptz1qr8MtT03Ufhfr2kQTrHNpmorJCrruMvyAMRnp/wDWrF8NanJfaz4WklZWubfXbdjxtyglAPPHYV7ceRW5VodkEpJtM3H8E6XeatqC6kv9ozWUa2j38bYmDBcnB9s+9dDo9m2i63Jp0Uy6hbapoDQwzSBfmCyg4JA5I3H/AOtXF614ptvB3jDxlZ2Cy3QGrzSFZQQobccgH06VZbxLP/wjfh7WbeEG8jv7hWij+6IXVOD3GSG/LFZzmuZqRPtVF2ZPb34/sU+HtQRUmtT5UMrD5l64Oe/FY1nAmi6ik80k6RfMjJH0bPByPrzVLxfqTX11b3TM6o77flPI4yB707RNQl8SK1lZwvc6nE5/0dQSWAHb3wOleJWlKT93U8+s3KpoX/FerlJLG3tyoitxkFgDvJ5z3z1qC8mtZdTsbkYea6h810X7sZDEH3yc/wAqptpN1rbpBKPIvYnZQGXbx2B9+tVbe1udIv5UuU3zAYAJ4/D3P9KxjVdN9mcvv03eJ1UmsHSI5Zrku1m3MUEK7psDrx3pNJ1eHXPtaJOI3A+RJFKsPqKxLzW49TtIIfsFxDfJkBwwzGexz7e1ag06SSyt7iK6hl1SNMXBjwQ3HQ46fTOa9mlV9oknudUMROOreo/UNGm069a4hMbXDKPMRBhZRjriqN1q0UrLFc2ksTK3JZRtRqi8L+I7fxBo11Lukkuobp7d2duNqnAx6806OS5utUTTZIYrmC6BXc/ysp7fN9e1XOtyOzR0rHyi/hH3Ov6ZaW8jXCsYgMNsQE478f4VycGn3dtexR2Ei3uhzMXjJbBiB6qR6c8GpvEHm2+LCeMO0DlFlxhz22N6gdjSeHLfU1vobDS7treS9UgxkZV1B5U+3ArnlXbWjMZYp1G7oxtdivrMy2MM/maZvPmRA4BPsKbHcS6ff288UciIGAI5Py/yrp9UtG8MXTHWpLS/uH+QIgJKn3IPatLxxp6aV4Y0S5N1C090fNto42UrJEOTkDJ68UqbdTRRItF2tuZ2pW0F7renXksqCzkVnZmPDE4wPzFaura4Lsm2tYgqgAebnAHpiuSTxFADJesiW8kilGi27kXjnA9a0NL02PWLmzSO6kmmBMi26IwIABZs9uAM5oc3BWZvOo4RtE0JNZk0xN16FjinY7yYwZDIo4K91Ht3rS0p11LWdMuYipjCs8kbHkYXPT14rlfEQ/tbxWI4uUUBIATwBjkn8e9egReFpdB1HS2MUr2yW7H7RH/q3Yj5QTXJNyfwmCrTSsyOcR3QZJoPOjPUEZ/GqIvjDfNDbR+YwXKop5IHX60mtW89yiRRKdzty27btAqvF4aa6njY3dy0iN5ikEKQcc8jtXJGcad1NbmlOooplbxB4vudlrbQKhlmfmLOV2/Ws6zs0a/mt7dsF3LOR0XPUe9QXGk/2RrPkTymee4JMUgHUc5x7VseGtMhv7i7jt7gPdW+ZGCMT5kfYj1Fd9CMErxIinOV2tC7Go0q9trZAkip8zsOAx9x1rHs9Rm0y8uFExNuWMgRTgZzzWveRvD4gy0R+aGORCwI8xcdfpWJaIv9pmVmDIuf3RAPJrWqm/Iicnz8qZraxp0V7axXNquDL8zEjr6/hWRAyvavZyM8cCuXeNeNzeh9q37LVYrZJIpViis8gszsE2k9APX6VneIbZbIJdoVdHxgxnIOTihJuOhE04PQTTpbWN1it3hG3OEDDd78VtQCDUFUybCq4+buB0riNLiHhXxFb6w8H2+C2WUgKuCwZSOfXBOfwrkdWl1nwzZrfJeSyWMpDRXCJnynY/ccduvB5rjWG9tL3Zam8I8/U76LVtQ8L+L20/SraTV4pi/kwo2Np5+bPYetdX4ksruz03T7tp5ItQ3b5fIH3TnjFeY+A9U8V6Lqi+JpdA1y4sJ0Ie9exk8soeCw4zjg4OPpXtWnaxYeNND8+zYvGwJDnjn05xXp08JyO8tzvp0ISTu9TmdZspb6dJ5LgzeamZoXTgHtz61teCfBmmWWnzNFB5S3UvnFUYr26j+orGmtdXn0iK4s0HnrMyyoSQVAJAI/AZrq/BTiPw1bmQMJlLK4J+6c9Kvkip2Y8NGPPZGhcaBaRJvCTo4G3Pmcfliue8+OC6nQsTFHj5nxzntXXXFyDaddw789DXG6tfQWlwryxfuzwzKM4z7V1zpxUNEerPRHoX7Pvi7R9I+Lite3kUCXdk9lFJKduJWYEcnvwfzr0q017w/rPxd8c2V3LDDd3EsMD2shUNNs/iHOCef1968o+C1lo+peP7n+0tOg1ax/sa4u47eRN6l0HBA/vHNdR8Tfgiut6Po2t2TfZvEENqlwyKPvE5YfN1yAQOe1c6UfZtPQ8/7V9zw3xTHLJ8RvGEcsX2YpqUiRRAY2IANuB06YOPftXfeGLoaPpG+4aXS5beERy/PlHcnIyO2QOnrXUt4Z0/xb4KtNbktpLTVZZ1F7K67pFkQAMDk55wD1FefeK5ZfEvg13uTvuxfyIXXHCRkbQcc8jPavIcIup7Qck9z68iAaOF0CkSwRyIV6YKAg0Q4ECkn5h1HTnvXnunfFu0k0DR72PTLuXTnSOyj1Heog3hcAHqeuB26VS8PfEueS61az1u2bSdStPlbTyMxsx6PGQT1HuelWnpc0U1ax6EdVLaiIFUlQM78HH51rDLHgVz/hmKRNPjEyqpJLhQuMZ5OfU8mt9SAfTirjrqjVajXYheuM9vWuK8dMY7aJxwyzIcj6iu3lddpyK4nxwoksS3OEcOcegNbX0EtdDP8A2uPiRr3ws+Hmn634cuvsV02opZzvsWQeUUyCQwIwMdfevk+w/bY8eNARfTeHtRVfvR3NrhX9M4xX2r8SI11LwRZSSJFMEnt3dJVDqMx4HB4zzXmA8PWk4cy6Tpt6CMeXJZRlR+GK+hp1YxpKLjcyhh1N3ufNI/bIie8dr/4ceBrqYHJkjgUMfxwa0Yf2tvB0sYa5+C3hu83d7cx4564BTrXt938P/CN8f9N8IaJJI/UizVMf984rFn+DHw3nkYS+DNMl57RbGFONWC+ybPCX6mP8Iviv8PvFT6rJpPwrGm3EKo1zCNUZAwZgAAOnUjgCvTor/wAHXSXkY8E6pZiKTbcC0v2d1bHQrnjg1yeg/DPwb4P1Fb3QdBTR7p/vfZpT5ZI7lT36c11OlzJpd9eyQIQ96++YOfvNjqPyFCqK+1jH6tKOiZc03xF4H0a0eH7L4viiLbsyQo+zPof89Kd/ws/4bRPJG3iHVtPJ4/0uyzt/IVONQUKS8QVRgMAeCe34e1VriTTbpfLubASE/KemD79DXZGvFLRmLwzl0L1v418J3VtJc6X4mh1S2hx5h8lkmGTj7pAGBx7/ANYvFs9prXhHUY7aVZz9llfdtI3L5Z6Z5/Csa08LaNpmpJdWtosCuCk8K42yoeoI4rQuYLQ6XLZROyebG0aluCAQRj9a0+sxe5k8LNO6MbwhtuPBXhx2HLadDu9+P/rVrNAo+VeABxVfw5ZLo3hzS9Nk25srdbcsoxnb3NWZHhbjcNvp7Vx3Td0a8lTZoYICo6kVt+G7fT4tNuNV1C3+2xBzBbWrjCvIDgk+w/rWWZYggzIPYZqxYzY0a3s2fc8U8su0HjBxg/XjmiT6EuEuiLd54mv3yieHfDMkRG3Etq27b7sO/wCVZ41e1Cgz+DtJYHj/AEW7liZufXHSpHPJwwAP61Vu4yyHgnHQ+tU1F2M/eW6PBvjD4h+E8usnR/FXg3XgIWMqpY3ryxox6sAxHPSuc03xv8D910Ib/wAb2ZuYVtJhIokeSJcbYyxBOxcDAz2rm/2rLd7X4n3F2Ek8ie1jCskZO44y3IyOCTXiNheRGQAStknA3KV5/EVrVpx5U02UpS7H0r4du/g5plnqVrpfjbW9Diuzid9S01JnkHZd2zhR6f8A1q1bTwx4Ev7k3Nj8WtNkjkiEL2tzpGEdR/e+YEdPb2rxjwj4d1VbeW5azMMLKxR7pOH44IFbMmgyyw2sjWmmTySqWYbcMvP+fzrlg0tLnFWd3rG56NrPwX0/V9BFhovjzwfNIZWkMk8zKxzgqMBjjGD2798VgQfsra20VrDfanpV7GS0iy6ZcBlIPGRuwT06AVj+HPh5ZalqttDeWdpCGfGW+4T1AJrrNYjm0aK+0q3tntJ9AaO/tpIGASWI/fCEdcAnI7YrhxOIcHyReppRtbSNji/E/wAGL7wm3k3enytp4kDxahFJ5yyA4525OOnfvmum8DqNO8VaTaraWkHlNHK5Szjife+VjxIoBGckFc5rf8K/EK2v9Oty5ee0a/azdXBdmiY9cgDODxzg+5rm7ywu9L+IXiF9wn+z3ESWjRjH+qHAY9eSSa8qTr1laWx2xjOWyPclLQG5RwA8D+W/HRv8aSBsMU6BjuCjoPWuE0nxbcNqMUGpL5M0ow391Wzzz6/WuouJX822Ktkfe25wG+vtWUFyvXc7FCUVdo77wJdQ2vjK0kkfYht5RIW6BcAGu81XxFZHT7m3srwXDuuw/ZlZiB35xxXg3gu8W38W/ar+SYbkaN9w4QHoQvQ84/CvWU8VDXbNdJitYLfUIwyvtXiYqMkEdRkDp70rqMrmM5In+0ae1nZaRp5ktlRJXvJZIiDHtXcPqeCK+WPHdwviXxfHcpbzu08O5p9gAYd1YdOMdq96/wCEsk/4RHUb62dSxaMXCn73luSGGB1xgV4R46kOlrO8AKRyhmtXY4BDHBH9M1sq0YqxzTafU4aDxf8A2vf3xZHbTLJREzMCyjPA56Z9q7TS7uCxezsSwltrq182EIpHlMCctux1x3z0rB03RbTRtMEQMiCYB5Vj5yPQj+I5ret0ks7K6V1Mk9vKAoZcYzzjHb6Vw1ZU2rxVjBq+hVvLy60WWLWLR2ZoEa38uVSyOrggFWwRnrV620b+372JbyJrbThb75S/97ggqe/IIx7109xNCusok8luLHEZzEAoII+ZWHfBzzXNy6tdW+lXEcCK8yXeY7gZbKE8LwMAAYxWNKpPZKxm7bWJv7NjvBcImozWtqbVsW9uo2FFGdxPc8DIx6Vy/iXXbe30qO3i2+bcwKvnMvTB59s8V0OoyWr6MZI7g2rpF5LQxcJg5JLZ5yfWuWOinVbKFGv0FrGCE2RhiAex5/WvRjNLWo9DCab+FEeu6zaz2Gm3VvcD7VDuDupzvHHGP5Gtrw1enTfFVr4hkiQTpD8yo+UxjAz/ALXP4VBpfg+SGO3gS337CWRgo7gfpxVue80630m5SSFoLiNxA5UZR269O3aoqVITVqZdO9tRNGngu9fnuHilO63lKxzRbtxwSMEfXGfpTRcXNrZpDcRlbl1YzWz/AOsVP644yKZpEE2peZPdyzrpkcW1RE+AcfwkDnmoNMnl1Sf7JbRmW4WTCqxy+z0J+lc8Ytt8w1Fbou3iXVzLp8kMkdvG0e1pvM+cMPule444pfDp8rwlG07u7XOoSw+Y/LgAcE+2c+n1qPWrOB9aWVlaCBQHG05wwxwP1qa41BL7S7S3tEFvZQuSqjruJ+Zvqa46023boS5X2MRGFhqJiCbjvYthc7x/+qqWpPbaejwzpuFwcp/eT0Oa3dXgPkNMrLviAZQx+YAdwfWlu5F1CPfHBG8jwZ8uRAcN3Uj9cjNbwd43RNne4uu6ZDpOjR+ZHhZIxuaM5+QgEfU57Vw2veHY5NBk8qdXHmY2bDwOzA13Xiq+F74Ok2MAI0Hlr/H2yMegrnpdXt9P0L54sxXAEbpEMkAD74P1612UOaKve5vCT6nFatq+rRQRRzXr3FokW1YHRV24/unGf1qlYJcafai7TcqbgJwRjGTWxepFfp5KSeYkRyGIxuP0q/ocf2y2uoriIBbk+QC/8ORwc9B9TXoznaOhV7HG6nZyRtKtq4cS/MMevY16CLZv7BtrrzSl0sCLz3I61xt7ZT6bFZLbkyy267GU/wAaZPOfxru7eddR0u1TyxG565OFNYYh2jF9CZ7HN/2ibiSBoQAXl2soOBkDmuliiR7eSeLBLRhWG7G0g9a56wso7O9u4pScqzMAMBlz6fnTtJuJLGWe1uvM3yHdGQCcr161k1zpcoKPNsXL6yS7t/Iywdxv3M3IYdCDXMXVvIh+0HPytseTqcjp9K374/aIgbWZmuY2LgOu0jj09Kzb6UX8ryKNqsBvUDAD45NdNPmW+x0QXKavh6+S+kgblDv8sKRnJxzn2963b2ZI7Rbh4QJpiIAhGCGB6kVyHg+8utPkSBI8yLIczcEjJ44PYV63oOlw6nAYr7N26DzFlbAw46HPbqa8zEPknfoc02oy1OZMsccxhY4kxk49PUVLqWrNBc2dvE2bZeqqc8Y5P1qvrtgYNfhkUujLnccdvUHpUNzAWAdMncNwPXiueSTsyd3sSQKsN8SuHi3lvm4yvesfVrDdrNrcbmSFG37Sfvg9CPUD0rd0S0S4S6mkQyMAUjjzyDjOafb6et1YyXrtsnhIhQFcgk9Rj8OK6E1GOjOiNrWRu2sB1KwnUCMqqGSTdjr24/pXN21x5F48U+FinUAOo4ZfUf57VseHZ3jbU0m25njLIjfeG0cjH+RXHlXiuGtt24DLpuBJAAyRWVCPNeLMpQ5lZk3iKa4sIjaSt5sakMkh5DL2IP5063tfMtnZMPJBGr9OoPPUd6zr2U3FlHExLxqd0T5yQOu0+vtWzZxG1SCTYSxG0H+Hp0rqm3TilFEy0SRW1dBKyXK/xrkDPSscKLhJTGighMuw6kZwK2pIU+0qoBMLMCVB5H0NZMcTWt1qZJzE7bVABB9/wpQbbKSSXcgs5DNeuUG9okDFQemK6SyXzWS4EYCg4KDpuI5Brl9Nia3eaT/WM55PQEdhmtrSroIJoouWQeZtZsfMT0rSom9iZpswPE8p0zUGtmDLHu2nA5xn9a5bUIiA0hGCCSR616F8QdJS78OW+oRAxzh8kE5JIwcVyU8a3Fikzn5mwTnjB716eFqKcNDopu6DwkUhmuTvYAorcHG09813ehatBamC6SMXEiArEH/iPdv/AK9eeWcCRW8omlEanGD6811/g23WXUmebc1vFGSApxziscTBWcmzSpFct2dD4uiAniuopP8ASb6IIJT3QHnB796iadYIrB4huaNCdo/U4qe/dkewV9wtntHkgOwFQSTx9T61Vk064aGxjUeWJE3M3Odufun9a8uU/cscfQ6S2t44YI5lY/c8w5GNpNV5J5dyfKXRmY+b1G09BSs32TSbv5su6LEhJ4PNQxwzWLeVeRiKUAYCtnGfUdK4eZW2Ivfc0CjNaWk/IiSTDbD8+DxnHpW1qWprPblQDD5REQbO7fxw2azbQFrbYuGwvAPeobtiEkljZgCAVC4OG96iLu0Vzu5zusajDLd7lBEvl7WJ9uxq94Zu2tNOlT94Y5AQHXqrdR+Fcjr1/INfmRoz5SJuYLw3PB/WtiK1kg0zS8u7QSxb0+Y5Q5PX1PHWvRlS91WLaOgtL77Rcqt1IzxLxKVQM5XvhfT2qPxdBHf3Fne2JUQpAVC7MFueCfeqljB5K+d8zTAHYdvUH3qZp3n1BrGHZLCYl4DY2MeoIrL4XoRdrYzGE1lLbR+d5KSRlnCtnGe9Razoz6HNBqbSLc2d5CTHceXs3kcHj0z39q2tZ8IajbXNjFcKoe6hYRKv3HTOMk/Wq2txXcWi2lhesklvaLtTGSBz61pQrR5uW50QTitTGEjWulRNEC0qyeYme4PUEV2d0VlsYNu0+bAGYFs4YjofeuBuHa4jhjX95Kp2qV4xzXbaRDNHY2zyKHiVvLIYcZPTJorxUWnFamUviujA00tbyo0ThIkDfuk4Kv78Vnwwxm4m8yN4lZ95Urgk+g/H+ddVd240vUXuJrUS2co42qRuftjHb2rn1luUuzdXELI+/cgdcYHYYroh70Ls6bJotTW8xRkVJLN3GA2ASB/jR4r/ANGKWsSbJhGEZ17YHOferY1Bmt/MmkCqpLbQx61n2MQ1Czku5t/mMxwjdh25qqMVF3kKLtuYTXkcdtFZwhjLjdI4HJ9BXQaATpTIZ5MrLy0a5446GqUcK210Jo4vlPIkK5DfT2rV0zbcX9u5IIJ9Mgr/AFravU92yFPsi8Glkuj5iJKuNgUEnavUGt21mbTILwLElxDMFGMhRu/vKe1ZOouFt7hBsiEb87iQ+7sKtX0EtvokHmSMB/CoUhtx6k+w9a4JVkmkjOM7bmpZXzyLGsce0RKWLkYye+KgtTbJPJJhmlk5LZJP4VJo939ps/s8ccZgblpmlAYN7f4U1I49LeLZGZyGA2vkk888isZ009UZSd3oYnji3k1i6njiDRFECOJMgkdsf4Vx6eGf7PKiVjLcxgGORsEFTz+Nek6+7TXLlgXy20S7sjpxz1rj9Ytr1bnYTlQmQU6V6NNtQSTOr7Jx9/ZtBN5TfKWI7dD/AEqPS5pLLU2adQLfszdVPbNbF0jXcBM2SwBViOCfQ0MkN5D9nlyHZRsdeTjtzVKXKveM7rdopwSQxvO9yPkR8iRP4c/T61as4Y7i7aOWYKiLvE38Legqnd2slhbqUVjEzYfPQj1+tUbqVoZ/sok2lV37sEgrQ/fWgpe8rHoFw0c3h+LZETFLkbWH31B5z6/WucjkU3VxDztj+63Zhxj3rVs/Eksuixo0Ub2kKgINvIz1OaxftAtblngZJWlTIzyAK4acJJ2OeOjsiS6fylj8gcyNggseK0odpiQc70G0Z9R61y15rUSWMc0Z/eDORnJBzWhZXRk0n7XmRpfMGAvcdSa6Z05JJmrjsy/exCWREmjEUijKSH+MHPFaFpblLNovLbj58gDvWfPeRpp8dxMGnbBCxg8g1Y8NX0kzNLNujB6xnjjHGaiekeYtaaso6yMxQ5iDoHA3bsFT2qa8mOqafAy4MkTeVIWOeOxq7q0JWGeWKRAyEER4ySPpVHwja/2lqU886BbOQgfIOF96mMlbmHFrmOfguJodSe3c4Q/LweSa9Bt4Tc6bCq7ZGU4aPJJK9yRWBqugpbeJUu2KSWyRFvLVupBHNdR4c1ItbLvigInJaOUDGB6VFd8yTSFJPmuil4h05tP23Yh2tL02ksuO1UENzNJHNahQwYbN5ABP+e9dldSx6jYT6eAv2qM+YAGzwK4+2t5NGDeZCQSd3KnB/GuWnOy97cptTRUuNTEOqXUssPkTIu2QHrkdAB+NdZpWqrL4SaGdgJWdRhR2wcn+VcVq0MV0i3EmxpC53LyTjtV7RZDcSShmSKKNFzHvxzn09a6Kii4qUTJrl1KmkWsllr9wI+Y5SH3Kc7h+FdBLCI3898Ljn5x1NNuTBY3tvPGuyNEzIU5Y89R/hWtqCxXsrSOP3Majy9p3E9+feuOpUcnoXF3eqG+G5tupG5JV5YGBEZJ+b0HFct441G60zxRdXNwNkUylljb5hGSOg/MV1Gn3kMEUpSVR2cr1yOlU9a/sjU9DlclTcREBlY5b65/pXVg52naSKg9bNaHkv/CWXeoiK3kJYxPhB3575rsNagtLzwvH8i/aguH3fe9q8/1OCHTNQD2xEiA5yrZxW6uqrKVR8qXQFiTnj2r6GcL2cNDZq2xxzjybwsBwnX0ruvC+oywQPFKpD3Awrj+771yOoRjzJmU/KSc+/wBadFrEn2i3ZSQUABwcZrSUfaKzE05H0L4L8T2VnaR6Ws8bNKVQSPzuI569qxvjr4etd9lfrIqzzpgqM/Kfr0/GvILjU57W9juYCQyNwN2QM96s3+sa3rRW3uL0TR5G0Snge2a8lYL2VX2kZGKj7OXMmfoJo/xRLDbLGJFKglt2MDtg+taEnxe0u0P+kWNwBjqOg/IGvDrG8ksQI2JKg4IPbFdHaMmpQFSnmqw4APTPevEWInRf71e73OxTlDVnqcXxd0M/vGWfy8Y7jn1xipl+LXhg4L3UsatwMx8k/QkYrw7VdLbS5z825SeSW5Q+hH8qo+Y6pnPU9R2r26SpVo80GdEZ8yuj6JT4j+GmyDqQjboFdMH+dWIvHfh+UDGq2+7urEjH6GvnAnCrwRkkn0NPaXCjoy46elbfV4PW5rc+lU8WaK5AGrWrMRwgYhj+YFTLrmnSDi9iAHJw2ce2K+YXlEhDMiu3q4yR7ZpWlDdcAnoMYP4Vn7CL1Q+a2qPqVdTs2wBeW5J6gSjj6/4VKl5AAWW5iZf+ugr5ZW4dIyiswU8bdx4pRezRnKzyoy4+7IaSw6f2hKep9VCRZQNrIx6gBxkj6UjRs7FNoJPbOa+XTrN3uA+1zD/aWQipP+Eg1GFiEv7ggD7pkOSfrTlhb7Md+p9Pm3lUlTC546AZ/wA96akUhBYxnA4bjpXzXD4u1aEDbqEynqGDnI/GrS+PvEEXA1e6GOV/eZ/Sl9VsviBzsz6HYOExtO3++RwKch+UYbJ9q+fI/id4g6HU5tp4IbnNWo/irr+7L3vmYPDOo3D8sCk8O3a7K5rq571wT1+b060qsTg9O5zXiCfGbxIn3bqBj3LQAkjsM1PD8bdZjU74rZ/cwrz+YJoWGt1JU3Y9uSYPjkY7GnlgxBPBHevGv+F4aqpDCxsn9QVx+g4qVPjrfx8tpNrI7dtxAH+fpTdGSQPuj17apk46evanN0+leRr8dZW4k0WAHrlHOT+uKsw/HJPlD6QvOSSkxJI+h4rN0J32HzHqXDcnp70rPmPoT6V5ovxt0wy/Ppl3t6bAw/nVhfjboTMQbDUVbrgAED8e9NUpod0d8OuDwPQ07YVX1zXCR/Gbw+2d4u1Hr5BHP9KuR/F3wy2Mz3MYJOB5JOP5UOnJdA5l0Ou6D+gpQOfUVyi/FPwzITnUSDjgeUT+fpUsfxL8J/d/t6Evn7oRsj69MVDpy3sO+m50x5Bpy+vb0rnovHfh+fmLWrSRSeCrE/0qyni7RmI2apbsO/z0uWS3BPTU12jzJnkL1+tIUJ4H61Tg17S5241K146EyjBFWvt9kw+W+tmz0CyCk6bauVYcE603y/TrUiTRNyksbYGTtkU4/WpVAkTKbW/3WBqFTbFzFfkDbjkVKuMdOffvUv2dlPK4J6ZGKeIm6EEt/sjNW9NGDsQlVPAGMUgBDgnt3HapCF2k9gcH2prxtjODz3xxR01Emthp68Z59abICOScf1qYhdox1/lUZBDAn8CBila5WgxUAbPXiniPnOcMO9NJwSSWA9qlWQAHPA9etC10FuMC0HBPpTwue9AjDH0/rRy9ittyJkxwOKb5YB5JqYjnt160hXI61m4odyNVznJJFJt7dPpUypuPoPagKQp479KpbagQqmDzzS+V6AD2p45cZFOYZcbSAKmyQm7Eaxn0P407bhTjrTyg3HJzjigrhcDJ+tVZbonqRBeCcUCMAf3fpzUu3uKB1GOlN6lEAGZMjp/OneWAfUVKVUHg9e1IY+eeDUNdwTTGBent0odCB6n1NSFRtz3HamnHJ5z6VSYJIicDb7+1CAMVJH3eQalkO7AxSAEgbTg/TNS79B+g0RgnrnNRtCdxAJP1qxGhZiSfr2pxBb2PZRU8tx7FX7OcZJ+XtmpkjwMEYxUgUhT7e9L2rRJJaA2MCjAz+NMxzxwD0x71KFyaVlUcnOO+BmquT6ldo8YzycdcYp4hJx271JjcAMfL1xTslgCM8dc85qeo3boRGIEBsfjTfLB4x+NWQnHXikZFGRnn2ppuxF9bFXycNg8Ec04QhTkfrUrbepHXjOKcV28fzFLlRRTuLczRlQxXPGRUgiIXaPu+hqZRggU4qOgAHNO1kL0Kfl5yOMc8moxCepBx71cb5iegyc9KAMnFZcl9ikQJESD27ZoWLHYHPpU5xt4HB6ikEYHPJotYGyBY8lsDGOPpSmIMNpUGpvLxjBJz296dg/3jn0o5bdRX7kJiGAMcelR+QM/171aMZC5zx0pvlEYAGf0p2uCRVa0RgCcEA5FNNvtOegq1jBxilcYGaztroUtyl9nLAccjpQsBAG4D6Y/rV0AbfSkwvuMdAB3pINmZskO1iQCR346UC0JJxkgn860vlBxjHHApVjCnGBj37UaITdtTLa12qe9N8kBenStVoVbtyKZ5ShyAOvJo8wv1M5rfJORx/ntSm2BUADHvWj5Y+p6YpDAUIyPw9KVk9wUjONsARjqO/tTPswJOOTWoYtzZyKTyACSAM+tXa6C99zL+zDg7foMU5rJX5GOPWr5hGOe9KsWBmpXuuzKuZzWg2NxyBwDUTWKoueD7etahiDE5wRnkYpBErHBx7ZosnsS2ZSWoxkqee1J/Z6sDxn2rVNuAXHPsVpBEVPPX+lLYHqZDaarDBAB65qNrFG5A9q2vIBPHfvSNbjGchTRZtBcwW0wBwccc9qQ6avA4Hv1rcaHjoAT1NMKKXxgg4HBFLllHYpGD/ZW7OAPqKX+xF2dsewrcEPz8DmpfI+TJ496pRvqF+5zR0YYAIBI64FNOjgpxGeuME9K6VoBnjvUbWxB44UDoaLdAvfQ5WXQwctgk+9MOgx43YGPWuqmh7dzzTXt8nAww7Fe9JxaC7Ryb6DG/SMenPrUDeFUlIyoYnpxiuwFqD6YzkUG1zwD+FUk73JbRw7+FUb5NhyDjmqN14QR7hF8skd89j6V6ILZT1Gcc49KGs1GGIznPJHetfUTZwH/CKIi48kDHHSo28MRJxsAB9utd9LaMQSOB6VA1iAMn8hWb2umNM4VvDEc6YZeF4APaq8vguCXlogR05Ga79rMhR8oAPP1pjWJI5XbnrSvfcejPOZ/BVu+FFuhx3PamN4DtoypMKggccdK9Fa0UMARmmvZrJ97titU4290fMzzO48C2u8Yt1YgdCvQ1APh9Ac/uuSexxXqD6eCCVXmkWxAycDH86zTfVi5nbQ8ob4f2xP3XUD0Y5/Oof+EAiQbY3mTByAHNervYow+6Ae+BTBp4GflBz6dqacr6Md2eSS+A3VcB5Auc43E1Uk+H7k7VmkGedhPWvZG09WbBHHuKifS0fon4jjirc33E5Hikvw+uizAO5A9OeKpTfDqUtuBP1IzXuT6OOSABkck1C+kIcY5B9KaqTvuLTqeGDwFdKSQikDp8nBqCbwJdqw3xRZAwf3Y6/SvdX0ddqkDj1IqCXSR97AIq3VmtmGltjwWfwXc4XfaQNtHK7chvqKJPAZm2s1jEe+0DgfhXusuhgnDJ+AqFtFwPuBQOhxz+VJYiotmS1F7o8NfwJbjk6NAxA4KJn8ah/wCEL09GLyaMpkH8aLg17k2ioWzgc+gqM6MroDs5HTjFbe3qLqHLDseJt4Q02cHztIkJPQkrx7Gsi/8AA1hKcJbTxR5+6GIX8q99bRE/ujJ/GqkugLuO5QR2GKX1motbitHseAzeD1Db45LqNsY3KWXj65zUCaDeWsRMer6moJ6NOzn9a+gDoEYfDqDx6VVfw8ucGMADtt7/AFqvrdREOlFvQ8Pj1LxbYgLa+LNXt4yMAeZnPtgjirh8aePbSNFXx1qDYGNsyo+B6HK816zL4Zh6+Qp/CqUnhG3YHMClfQirWOm+hPsYnE6L8SvHVvOst34hk1KAf6238tY9y9xkAHP0NdNN4s0y4QTS3F9E+MYVPM5J4HX6VO/g2AA7Y9nOTjiquo2ieGNJuLuG2Q3OQokPb0/GuXFTeIjqctXDxauxdbtLRbOBNQmlmjP7xYzj5QR1+vtXFazc2iabCtrOWuYSdpC7SoByPrUWrarfap5UspWJACPNkyAR3+tQW1p9rvYrcyb5ZVLKY1LKe/WuWnScNW7nluEPmO8HgXvjqXxBcuouYS1w/mHCu+3gj3OAMV0eqfHabU71pNR8BWV8pBjzHdGPI9WGOvfiqsfh9o4990vlMTyQoCe341WutLgjUjzNx/uoMk/lXpU67jo1dHoU6Pu3uUbT4iRWGryTxaPNbaZPHtlskm8whhnlW4yOnBFdKnxutbfRHtIdKvYpWXy1m8xWKjvwMVza+HZppj+7ZABwzY59/aqcfhdjfm2JwZOUbpx3rtWKgo2sa+yR2x+KOitp2j3Utjc22n2yNAsSoHd27tjqfxpninxfoPinw9p9lpOmP9pe6jd/PjKyTRowLdDwDjH41yGraMX8qKPiGHkcdcdSKbcXEs97Dc2UQtxFHsBTs3dh71m60KiehjOk+hc8T2cF/q8t0kH2G3biOFmDOntx1qta6PcpG9/AjxLFhlmJx+Y71P4Ykjspp7/Uo2urnpCjnOc98elWZtQuNV1WB712kt0bcYU4VR34rhbitEebOLi9RmtwiZLaa7kjTzOYxDlRLn+L6Vr+HdO0W1lnu9VvBYpAMxESFTIMDO0Z5rJ1O4g13zFwNikiJl6Y9MVzfi55bi30yyaLYysSSTkSDOPwp0ZtS2OmNNqNzvbjxxaarpuoXVvFtks5USBZGOZoMc89TyR78VH4Ou/Dmt6pctq8kWn20Y3BbhSd/qO5xXGW2hvHCokVt4Jx24+lU73Q7iMfLvZT0x6V1zlBvUuVOdk0j2HxV4ltvh4ssmgiJob2y8pinTJPDD8OK8v8EeELzxPqUVzK3+hhxI8jj/Wc5wBUUbWLWkENxJMqYKMNxIT6An9KtJaXMEYa0uLl4tpcLbyHKjv8tVCUU9RKK6ntHi/TrvV9Mv0smNldTYaCcrwCAcDPp6157pPiP7RfLpHia0/szXIxtWbGI5/of8+9c9Bql60YaLWLuJc4IMhGfwNUtWN14hhWO4nNx5ZyksnLA+oNdHPFdTrS00Ov8WaVpQt5VijYXgT9yIfmy/ZvQDp/9aubhs9RNq4uNAZ06+ak4Ow+u3tWSNS13w4GMdz5iHjzANzY+lC+NdVmWNF1NZDMAF/dgA98MPw9acWrXTuJwdx8mmSSh2axlI/vDGFH4VTnsNLnu/meWG0CYlaVSpV+OK1V1vWyNw8nBHJC4pFvr+5YNcQRzHHEarhSfeleN7Jl8rSMLU9ItPsjyWt7HNGiknDkkDpjnqfpVSLTpYLBW4YyKCAPT3rRvIZrtWjk0qCEkcvCzZz689Kqi0vrQbIw20AY3d6q/S5Li+hQkiV2kCxh3Ubi2en0p1vC8O8rviTGcRZAJ98VoCGcsC9o28dQnf1NWvttta3KSr58OesbJuH/ANerjO2gtUrGfqF1eRWMW+eWSNk3xlpGfjv17VL4d1YWuhixLSFHBBUfd3ZznFJ4m1SC6tVKo6vznK4BH9KoaWiOgImlRiMA7cgjrj6UayTFZrc6Y6pd3cKR3EpnKAKrP/d9KSC3kLFCA6DkpjP1NVYb+2g1HTpLrfb2yZ+04G7f9B6+1dbca34VjTGlancTm7fYVubfY0Ix6nqetckYz5tNURGbvvoc7BZboxKpV4wSu0HLDHt1roNF0O+1KDzrOCKSPlSLk+UPxGM/jXTeB5vAWlaKq6lq9lFq/mFm+0hg354Neg2WveFW08XkL2WoWsThHNoCSp5xk8c8E9a6LdLFOpbc8mtfDGtjVNPkSexin09tkMLKzhgcnKHjgc9cdfrUuq+Lde1a9b+2obbVZowVKqG3L9EAwPoKuePvElprGqv9inW1jXiGMgje31HQVqeAxpWjm1k1W4ktNQmb91PGylQw7Nk5Hsa82ooylyS0MXUurXOM1Am4EbzWSaaUyu7YyZ9AQRn6VnrqRaeKGYtH5UiyJIpwcg+vp612Pxg15r3XrWOOZ7u2snRi8ow0hHVT7f8A1qt+KvAMt1HbarpVhLNaXECzOLf5hE20ZGfbvWNnFaCUnBe6TjUbTxXf6ZFDBGj3Mhin8tslW/vFew/+visP4hRtot/ceFrvypjDjzGjbcJEboCen4V0fwojt4LC9XVomE1tMrW12uVkiPfnsenPvVHxLby3PiC/ngtkvZIcSSZXf5sfdx6+/fvWdRR0kmLmlLU8He5vvCXiCyKSFktn82AFsrt7j8iRXpHxY1W38WfDmz1SyiKLFfRNK2MbCysCufrW58YPD3h3XPg/pep6TDHZaw11tDR/wlWG8MOwI7/Wuf8ACsng2x8N/wBm3PiOF/OcSSwS7mTf24GR+H1r0HXSgtLtF/WHShZK5yfwkuLa08b2sl8DLpzxSxzKrEE8cDI5r2PS0i07SJ7mWc3GnHJCuuHAzgA/56VlaMPC93dpFpMsNzKrYXyrcrtPfJOMV0N7pR1DTntnZkhKlee1cVatCq7yVjgq11UXLKNjkfiT4WttS0SG/gxJFBJFdRy4OI9rcj9DWnrKT32jtCkn2d79B5kwwBGh6/j/AIV1I8MmHwZZ6W9r9r88PBcuH2t5RxtbnggHORXmXxkubnwf4ItrWYiK9bhPLlBZowRlsc+v864ZU5VGoQZiqWqtqaB8ZWPgbTY7XSdOg1JUURj7RuAIIwWyO9cX4h1601ywhVdNFtc7v3+5t+4E9Mn0r3PQLWz0rwBeWmuW/kXIsFubSdk3xXA2/KAcdSeMV8632rS3x3SWy27t8zCNAqgn0r1IYaFJ2v7x3SioK6WpseE9Q0nTmKX1lMJAAIZrMhWX1BHH4Vfv/GF9JazWun3NxaxyZz8+WwOgbHXtXILfwxhN77Ovv+ldrpPhtf8AhBbbxWbhBbyStEkTjl2UkH8OK3jTvK7ZhC8mc3ere30kVyJwrbcsqklXP+ean0sSadqtvdnYzRqXRZR8u8EYP8xWW/i5vtU6m1jIDHawBUj8OmOtaXgiK88VeLrTSbWOKW9vg6wxyA7XIBJXjocA4rv9nK3unQoTTt0PrjxF8cPCcHw80nVEvEk1O5TZPZK4aTePUDoOn17V8vrry+M/HOoahq7hP3TQxk/dRD90e5zWoPBJbTLrTvshtNatJ989sR95P7ynjIqhoGkT2WoSrLpkT71xuByc9jz0964nBRbd9Q9nGGqeo271G9SWKwmleZdv7thk5UHoa6zwNpum6Drt5rHizSxq2kxWAuLe1fDqZd2MEc8cjp71zkd2bST94qlQ4yD3x7+lbE/iSCKwSVQYrdgVniYE/N247CueWIqWta5nTqOL5pIwLz4l63qHxKsvElvP5d/ZTObAeWClrG3ATZ04GAPoK7zxF8dPGWoX1lFresC9tLrO+N4EUD05AH5f1rmW0JBdi6EMZLDBaPhcdcmuY8XXd5Y6rFarai5iZl8tsZUk8AZ7Vg5QrNRkYSkpyPUNH1Ox1m8ezgj3/alKzQ2+Q3H8WD6dTU8wtf7R0nTriJEdpfLgt8lRK2CeT/U/SvPX0C9SFrieKXTdRhO7yS+SB6fWpfD9lqmvazYN5kkZspBIszHJjP8AjWSw8G9HoKPLJNM9QvbWW3Ez7Qu3ARfTtiufvfEV7ZkxRRIZByd8eQB3/Guh8U6zcWejICFku0OXIbr/ALWa870nV11C4lL3v2uUkuYghBQ+hraNGluYWiSax4tvNQgUIII8MH3RoByD2q3aXaT3EGt6bHtlt3zLbjuR1IHXHH+Fc5qsclreNsB2Eg9OhIz+VLod/Jp97HIMiF+JAD+FEoxS9wlpPVM7PxEbK9t768uYDNbGFpso4HlsVyOfr2rwHREvLm8EmC/zZYoen0r6AXTBqU72iMFhuYsqzHapOc4Pp/8AWqvpPgm10tZRcKsNrHlyqJub3p0MXGmnDqbU6rpR7nneiaze2MyLKXRwcqzL79K6rWLO21LRp9RiYWN9brmWFwF8wY4IHT0rQ8Y22nazZW9tYWEtu0R+eWTrID247V594jfUVna1nDTQMoEbsc7dvStqaVSd07M2pT5p3vZnZ2jBLay1Gz2/aCMSQLycDqcVqaxcaddaaLzbHbptK481Q27v8p5rk/CVhqN54XkubK+j07U/OcRbztLAcDB/P/69XbH4RXLTvL4gvBDcqAzQCVTnv0zzXelTTs3c9qM4zlyGv4Y1W48S2ksFk3mT2x3h2YbeB2FVLHwpq3ia5liurxoYEJLwBQNx9vQV2PhvSbHTdGeG2git51UN8q4Y9sE1qaPFHPeqHARujBOCT2IraFNQd0d1HAwg+ZGdYaX4b8I2UqXjSaYJY9iXiKJDv7gg4x9c1w3iP4Xx2heeynWaGQeYkoOVcHvmvTNX+EurfEuKY2M7i1t3KsF2hixHUZ9PTH51xV/8LPGnw8iaTT5JNTsFOJbS6iMXHcKegPWuSvPll7stTzcbP3rU5WMT4JGXTPGevWNzGRHNYqyYbG51Yc/TGfWu6nult55AULbWyUI6jNZmiw20UI1lYTbl12OZBh4+fut3/H61f1CF7nUvLVg6lFlMgOB0B/KuGpJz95rU8XERk0pPcWHN3O5CnYTkcZwK7bwTq3hbwnJ5+q3hS9HIbysKAenJxk/T+tc34fzqN7JBayLsSHeCwz5oH3sAemKlzoUN1cQajOBc7wY4TDncuOoYnHXPFbYOL571NjOEGmmezWXizStTXfZz/aUYYBUAHP50wa5HBdyW8lu7LbqZsIVBAJ+YgEjJ614rDr+i2N9DENLto7c8tqMk+Ah/3V5/n3rVl1PQdTiLw6xoc8MByAHcvG3sCM5r6F2avA9FOUV7yPR0+KnhSO5ZCdSSZTg/6GT+WOv51AfFsM819BHbXrWV/AEjlMBBB56jnHb8q88l8VPFGBBrN9Aqj/lwhVkXP8QLd+nfsKyNQtdU1SP7Ne69PG/8S6hO0WR16JgZqbw2e5XNrc7XQPB0/h6R5pru1j86LZLFNJsdgPunkevUZrqtHuy15Ey3FtPEjZWOBstke1fPV/4GhVVEXitbdidpiaWaVc+nXgn61m23hB2vpbMeNrpZIskiDzVYHsDz/jQ1TT3KcptbnY/Hwzaf42tbm4VRbzWywwFTuzjGT/L88Vz/AIttb7wzoNjPf+QlpqOFtpYrgOT3wQOV+h+lUfEHhy50+3eKbWbvWYk5Wa5n83aT2UH7o9sVmQmXVGsdPWJ7i6SYNFjrhfmwB68fSvOr4j2cuVbHn1LyfvHodhoGsaTpkIaAIpiD/wDHzGWZT0OM9PY812vgDT5tP1zSbG6lt5oMG6i8qUP5YzudXx0P+e1cDN4lvNdnN4vhA6NdsctI19CsLeoKAcc88HtUeq+J5r7Q2trrQ9N+0L84ms4fKYMD22/U9fU+tdik5xSudFGCp6mN8ZPDWteJPDGo3Njp2o6kJb4yRpZ25kyBIw3ADnHBA9xXI+H9b1nRfE+kagtvdWF9puHitLpGR45VUruZWGeh/wAK9W8O+J49KYmNNSs5JAGEsOoFFXjHAOfboR39a871e+fXfE15cSTSzyPJtSaVt77RwAT7YxUVKjox3Kr1NLFuMyavqE+o3Ui7ncyzuBnk84Hv1r0H4PWVneeJnm1WNJrKK1mdbJ1zvURkl8HgkY+vQiuEkke0sV8izuLqNBh1t4i2SfUjpXdeEvHmoxabBZL4eWzgSN4jdXRj87ay4K8Ak9SOo715MK0ZT9pUlojjpx5ndnJeHNSTUfEKzRSB7W6meZNxzsTHyqx55wKxPiRqsdt4Rs5LSWWG9OpNBMiptIiYYDg9+eo96376y/sjxPbO6qiPG7Rxxnj8h9RTl0jT9WdlvLCDVNh80Q3LsoBA4YFSD+tVOtGpU5lqhyf71WN7w74u0yz8BaJ4c1W6eWW2hEcV9MuGZz29MdB/Oo9W0qSzke3mR1eRCQB/GuOTWfqPh/RL1tJTVdPbVvIVZLeLTNTWKSN85IZeQTz37cCuu8aapH4p1db638ParbLIV862Qea5VRhioTPX+eTU/V4uTd9TSdPmd4lr4b6JoVt4WuLOO3nijnkR7q7JUbGyce/qOvOOa4bX9ItfD3jE3WjXcPiLT7eUSIsJ/eK4OWRlz1xgg1pS6Vc6BbfZ2lvLHTrmVnMQGWZM5VHPfHtVaLwpFbXxmiube33ASiZm8t1HQY4+br+hq+b2bUFe5rzSUfdZx/ia8u/FnjLWNVmddPtry4M0FjKc+Vv65Pc+/H0ptyuo+H9GjjtZolRpm3OV+fd2K5OCPbFdJ4/s53msoBax6qsoQGe1ZVIzyeD1+tVvGvhW6fwRZ2S2dxJqsOpRXqMFzmARsDHuU8nJ5FRNzlL3zFRlNrmMfUbmGU2dtezeVIIVunlUbUDsSMY7HitXwZ4li+F/ii91fT7f7cGImtUlfO2UrtJLdhg9q5hILuUumqIwtBCxKrktG+eAPTiq0Nrco6B9zwphlzzlT7Dv7VMqcYK9y3Dl6G/4i8aMY5NYliQT3FyC8ceQu92+ZgegHJrGn8VQjWEa5m8xZW2ptB3FR3+gzW2+jQalpvl3duGtpWyySIflx0I/wrQm0xI7u206z0pYLTymf7fIFZZeCSFAyQeo6da4LQrOzRhJxloX/wCz9K1a202FYlupb6QxOxlIQJjqf89KxdC8Oz/D3Wdf0vRdQ/tHQnQorycPbs4Odh56ZOOuaq2l9p+m2NvdxJdm3uV32xQhvLcnDKQOM++adqOuyWsLXGm+EkiUqGle7umVpn6lsc7Rj+ddNCLpaRJ5WluZ3hFoPBupPaqkhi2SgKzApIWB5Ynnqc59qpR+PtS0KOSDfay6jE/+jysysoGehHb61JeZ1OxGoC3KAKBKMErHn+En14rKtvA2keJ55b+9SSSJAvmRqePw/wAPaqlVin+9VwhKN/eRqab49k12dE1ICDWRKXjZYSVYHrjAwOvtTrqa/wBAuby5Pml5Iv3T7CCCepB9KzItPt9O1MLpaPGoGFyd20+x7cds11dppoi0O4OozTOn3pCGJaPscD+lEuS6lTQ5zjF6LQ4zTriTzZHmtZrpXXcxQHcW7nvWwvhHU9TSOey0i6uimPKkjG3yec8nt3/WtGzvLWS1nazL2giQmJnYjeeO3alt/EN4YpoI765t/Oh2m4tJNrr745zjrSdSSfuF3W6Mi7sl0eeXz7OV7hOHgZf9WfQ/57VJ4G1S8shqd3OqKEfy43bgoG4AHr6Vft/BGqawsNzDrkl3dKP3l8482R0GThx3Ayea27/waunW8LSXMFxLNsfzbbPlOeuMdj688Gt4yg43e5rGKavcgXw8lvqjNM1zaXHlA+cU+VlPJx2robDS9U1DTxdWfiF57GF9jSbkYJ7YIHPWuR0a11DRPEEkro++4JJVjuhcA+h4H4V2WjG3Y3ItoRC+HZrVT82SDzjocGuRyUXo9zBx10Yl9eQW8e8zKUAHzvhd3qQKtafAb5g6t+7Kkh17nHH515bqVgmt3Ua3epBNSR8bJf3aNk4+gHT869g0i6RLS3twEwsQG5BjBx/nmtaeCw8pXry3NYQhs2cH4l1LU7HxL4elurGNbCK6JCsNxfKsMZ7dfWtzUrK6bxVY+IdOgFpbOgj+zoPl4OGDHrk59atfErTZNY8JzQ2W37ZDNFOhPUbWBOPyq/a3ofw/CjOY1Dq6xnPJPWvUq4Wnh6XNQNZJwV4mX4uurqfxDPdXwAWIeTF5bb9sQ+6pPGT+FclpA/0u5n5dJflVgRgfWuwvHWVJo3KsWGPnGSD7e9ZK26QmC2Cqg5KKq4+prwK2Lcvcluc9k3zHNfEm0kj8GQrCSsrXI/ejnHHAP/6qgsbXUE0+BJIWuLO4hCzQg8oQOHX346e9dB41e2stKtjcorxNcAr8x3ggZHH5fnWLDrf/AAmOmahYW6SRuiBggypUAE5yD7GuqhUlGGiN1zXRU8P+IGtr/wCw3MTywN8oY8/mK9L8G6Zp+q+KU0rV7eWbSY4mv1uNhdWWJTIYZFHXAXg+2K8d8I3s2p6iULjeCRG7HG4Y6E17J8NtWtrjU7qC5nFtM1jcxQSsOCzRlSD+fBp8rVdTSM6jvKzVjyq/+K/i/wAQawviCPVL2xmv5SbO2ifbDHGDhIwvQgADIOeSfevZND1WS+8F634rvLJrPUrCFUv9LhiwJpWYKJo+wzjJHvmvJdN/sObwSun3r3MF+wWVfJtmxHMpyZFb+HJ617Fo2vwP4C1G8vrpUcQwhfO+XzcHHAP+fr29l1XzWaOuNKFk4s4bTvH1odNmM7yK6SF1SbIYgn7v0HFdL4c8e6b4Gs79tS8i6tLt90Uk0TOIiRyVUdTya8R8UXNzqFxNJFEIrcz7vNzjAznH6frXceNbCOCPw9NCkrRpa+fLARlHDggOv+HqK4qrcZpoznH2c+aLPWvCfiPSPic3l+H7lY3tX/05XiI2xAE+aqnkdBnIx1xXM+INV0B9VW10mJ1WWfyheXMxZW5x93oOe9cr8DEg0rx7ra2EpQ3vh++imjTgECPeDjOCciuasLD7M9ro09wqrlVDy9c4zz/jXXzqULpFe2n30PdvCulw/DfxJpT6xqItGuGZpLQx9LcEbwzZzzxjAr6Nbxz4c8Z3Mo8P6qmpJHF5jCOJl2IMADkDPbpmviP4j63dalrXmST+ZHBaxW0EgcsTsXBPrg4zXpf7PHxHbw9oniK2mRrmKYRyQxg/Nuz85HoMAfpWElG1kiY1WpXPbr9470T6dZbEuJZACjHGJG6HH5Cvn/xTph+Hdtry3mqWd8iXDyvb2+/fG+eQQQOOcDB9K9MHxP0i6+JPg630zLX08kjXYkUjy0RDJg+p+Xg14Yni/WviR8R4b7TtMeTw5Zs/2jzIfMS6hZsPxjDnuOuOtc8qVKnSdStojrlJz0TPRfh3a+K08H6Tpt3DFolpfFi2mzAyt5LNuMqoOAcZIyM46Ums+OtPTxtca3bTyX2lWdutmjIGaKd0HyuH5A9Dnvx2qx8a5Y9GbTvihpN09mEuFsr6zYko0eMIQvYDgdOvrk55rXfG9triQXGkNaaakEBafS4SqW1wWK5YDrubGT7jNeXSxGHxKbo7Gc5Sp2bPrLw1qSavoenajEd6XdukobGASRzj2znHtWp5ylyAcsvXB6V4roXxn0zRPC2g6aiBrq2UROs+R+7JJyOgbbn16V6B4b8WReIbOaa0SK7uIgzyR20gVSnqCe/tWE6sqUoxSvc66dSMle51EsgIPsMn2rivGcv/ABKZ3GGZhgDsO39ar6p44huxpU2nu00VwWjmtiAJEkGTsYe/Y5way/FmvX9r4d1S4vdMjsXjiLwwG5Ekkn/AQOOPavSTQ1I6rxrcG3+Fc1wo4NzaYGPz/rXnq37Fhjr1znHFQf8ACeW158L7vQm1FXvURbi2iuHw4kUhtrDqB2B6V5dbfEjVb+8SwtNKWWZhvIncxxq/cbgDXo0cXTkuTZocKkYL3j1x7oPlmYtkc1IFWWElQDgcnHNeP3vxfm0CVbTXI9P0i4UjcI5yyY4wdzCte3+L+mzxPLZzR6vEilsadKrvwMnjgmutX3RssTBaXPSJ4RNCrD/WL1UDqP8AGrMSwmJJMo5x93HzAH+dcLovxW03U9K/tGeK50+0bIU3duyTOBjJCdSOetQ2nxu8L3V5HbrePA7MQHuLaSNCe3zEYrXlfYTxEHomegxxq6sXAHOAD396keKGONByzjjAXt9a8u1v4xWlvrM1s6rDY4wLsHkNj09BVHwn8bEgnlt9eut2xiEvUUAMDyNw7Vm5xjozD28U7I9bMW4jIyc8ewqnqupW+mWsreZFHKgwEkB3n6VgX3j8SzwWunWxv57mMywhGIRo+m4uAQBwa8++Kd42ryaVDBrdlYahDGySQy73zk5ALDHAx19x2FNtM0deG19T0vwn4psvE8E7RK0c8DbZoHYFoz2P0rbNqGbI+6RXivgTVE8C6Rfahflbq+1GZEeaJw/3R8q57cH/ABrtNC8cXGp388U1vNZoQHWOYgsueeCPpXNGqo6MpV4p6nXC03lpD8yMNhBGR7UTWoXsS59DzipbXU0u7bzY2BUsQe3P0qtPqC22d4JfODjnbXXGR0KpFbsdJE6ISm4lRkDOSPxqZFlmti4mWMrj9zuw7Z7jPX3+tZkusWsPL3MaK3Q5JDVgahrU8moJbqILu2HzIMkIzHjY7dh71EpPZESqJdTsgJYYcFg5xhgyhgfwOaztTs7aRIzLY2d3I+R5UsCHI9zjpRoWo3tysqXGmpYtGCdqOXQD1BqzpN5DfRi7IIkZmGxhjABwDQtepEZxZz//AAgunPB5tzpVpdfNyJIh067cDAwKzrb4caHrU8sZ0mK0t4zykBKB/U9cj8672/lQrncqxqMnPc1zmt6yuiw2s9u6xrI3LzfcJJx+Wazm+WPmEpQtqjDv/hr4R0iIxaMlxp0sq4kRJDJGD2I3E/U8VyfiDwVeSW9tNc6kjqmVXbEAzjtk+nWu/bTngbbcErIrk56bs07VLNYtFuXmTZKuCin+9ngZrx4Upzm5SMIQ+0zy2/FxpNhaRCyVIrZi+yJRtkU9W6df8K5TV/E9xrU9rCkhtrS1iZYUVQpcnu7jljnuTn8BXZeINQkfwhqN7b5kW0bfPA/34xj5to/D+VeTWFyJYd7Mwt5OY/Qg+grehUk1Jdh058+idjq/BdhdwWc97q1zctEq7kRcOAT2I55+npXo+i2V9rapEsikpGziUdNoHeuI0TRM6jaPeRxxpc2n2q3ZWB6Ege+Tj8xj6XrzXHt5vs3nbLaYFVx8oD9hn61wVanLLUynUs7XudNLZmzlh1OSOK/ljwHsossLiIjDMq85IxnjnPSuj0bTp9K0fWNWVnCWQzDMrZYI4+XJ9Rz27Yrz/wAM+ITY28JuYZDNZOJUaJcmN15J9RxXS6h8V9K1rRdb0vTbqCYakwm3hgHUc7k2jg8nr/Oqj+81MOa+rOYu5ta0/S5tTsp1fTr4kFE4y4PPtTPH1tfeIfCGnsVWG7ezZbdUOEBDEjn1z1+tQ+DZ9Pa90LSdTdjaTXf2dYp5T5W5hjPX5c+v0r0q90KK1K6ZdQRwrZvIMBf4ck8Hv3rOL9rUsjOC53e55D4W0rU102CLVESCdIi4mDB8tjlMD8MGrV5cpDp9tChcXxZmnQoQAMfLhjwT6iuzj8MxXTs1uPs/VolRtoXvnPrWBrUV/a6ZNetfQXKLJ5cenvHiXdng7uhFaPDJtuJv7NGBF4nD6fse1RLkttZGXBJzg/T/AOvVe71o6dp/2T7RLp32hyYj1VT1wR0ro9U0zy/D0mo7ozdSyBpii9wBhcdh7VreG9Pi1FrS8vLaBnDLPHCIwVIB5VwfXHb1rOS5HZI55R1tcydB8La54vtJjplrBqBW282fdhEkQYywwDx7AVVg0KNobsyxLAtohaVbRtyk4yMcAnqOMV63H4ik0LR/EGoxyWuhTSurw2VqmImAGCFAxjOBx6mvKfEepT2C3TbS7amy3AaM4JyACB7Vycs5NuSFOCirrcuaLrj6nES0UECQQIpKdGPRSDnr7UmrWl34c0vUoSqm11Fkky45BHAAOM/lWVpukPFdpJcs9jagDawXKmTqqn3roPGN1ql//Z1vf7LWdI2kGSNso7HA+lVTShP2l9DNRurnmK3/AJci29tcyQTx7S0BOVf3Gee/NbmkzLDfJqW0wSJuUgfLyMc469627vwXpT6FHeQ6lIby5Yv5UNuBIu04Ygk8jinajq+jalp9mun2E8N3anbNJM2I5B3BHqa3nUdR+7sJ6aI5y63RWlzxvC7pomHUg/5607w9YAWqxNmNkUOIvUnnrUeoWck9/BJbo08Ew8sBW6DuMenvWnMJDq1m0MUjIgMRd/4SB0JH04Nc9VWRly9RNctABI7FVh8vD+pz0FY/heO6k2RzKfNjDeWxxll7c/lXX3F3Da27Sl22BeSVBPvxWFpDvdXV7EqMkIYJApx86kZz9M+tRCdoWE3fRHH/ABAv76yFlLa+YGZjHcIF+6exx6Vlyafq2pi2isIykRUeYzEpjB+Y/wA66HxHrM2n7pr1oJYWkWGIpzIpHRX9vQ/hW9ZhLzRoo7iJfKmQsVK9PUiu91OWC0COnQxJdOS11qW18yK5tTAZIWVFLEY6bu55PPepPC1n9k+1x5JaJd251DFVb26E0XtjpQhF/ZA21lZArPMScDpwMVNHpsemaO2pQuzwXZ3RtI2WOBwPWlKqnHlvZmnMrWRFc6bpT6g6gpcXjqXCkkEgd1FQzgbHRYwoZNny+g6VQvLWYeL7W8uU/dW9rhl6FcrkAepyK2GMd9pO5C0c7qSe3AHarlfTW5DTT1OCluZvPlilAFzGREkgOMgn/wDVWhHeTwOcqrTEfuol53dM59BWYmLjU5EkbaEIYOR0IPAJrWFymjPcm5L+amHRo+4P9K6m7R0OlOyN2QQS2U0rqTKYxuULyh9DXIwxIstw0cgeNwOn8J+lbX9rtaxPKVLxlCCq9+OM+1Ztk0MmY4iA0gDFmGRzznNRdpDUmloT6RbxDVIpEXb52AxHfHFdfp2u/YTdrKR5bfuQAfmQgZAJ9axNKjCW0oiO2RAZARzyKwbzUTZo14oDNIomw397OMH3rLk9sS1zanaaJcXN3Y3j3E0jR8xsJFAwT0wetVlmMVgELASINobb96pLXWbbUPD6tc7XaUhlwMGMj2HU81n3uRkKcnAIJ5+lc0kk+xjLmL9nfyrt2uUMR6rgH161d0m9+3W09qqqgNwZlCdcAHOf51g21wluuZjneQh4xjPf/wDXTbO6azuAFkCHdsDEZDCs5w5o2RajZXZ2+qDT55Ybw3D292ke2PYm6N2A5BPbNYlzo73are24/eR7Q7KcAN/TNVrnzZ9N2knAJCsp6jrS2V80GnyokrMvGWHGCDn8aqknBXT1JjNo43Ube7trm+hj3hhLuhUnG3PYnofrXTW9217aWYVg7wLtbnAf6+tUtX1mS6mkmQhy+JQrLt9jgf4VJps2FTDAbuRjpmu2p70Ly3NZ6rmL7hre5BdQZFw4Udqh1+ARW63Q/eRTHLMOxPb8KnAklZB5bN/h61NqSpp9r9nkQNE0hBA5B+o9K5IScZJowgtbnLx24iiuJZSUZ+EXojr2zUWkTQiZp8sUCYIY/dI/rU+sXLWlvJM//Htv24HOV7f0rBhgkhhnELKEb51J53L6ivUjD2iuzsUebcua54lXU7P7OJdpibzIyOOT1/lWNb36y2Lbyqkj5UJ71mXEkfkcpuLZ6mqSTjy0XoF+Ue1elTpqnG0UWlymrEhvLK4y7fuiAx4AHeu78E6pbalctFKwRZFRERTtPv8A0rhtJlCxs5jViThww6itHSLtNB1W3fZukaQIjkfdBrnxMPawaFVTcT2rULVr1CVl2W0Z226su7GOoPpn1qvOix4OMRgbVDHr7Uy41r7G1zAF89oIhIQBnfxyKh+2m7slnS1MgZPNjh3YLdsZ618ooTjujzdVa5W1SdbOzQN8qIu4Bj97ngVVtNS+2m3uJlaSadF3hW79vaqV25uredLhOBkNGSTtz71c8LWIksI54Az2yjaqsfujpXZNR5Ls3kk1dnSSQzW+jSXETbRjbkHoax9JZ78NbygOGwB278ZNdAI2tdFYg7oA4Esfcgg846dq57QIFinvFZpGXkRttyrDt7gdK54pcuhlrujN1TSRfa2FjBjd1McqlcYb+laaQQDR4QSzzxZTJyCoHYjv7GtCaL7LKTOhRoY8Occ/WsiPE129vvUybBIryE7W9fpxXZCfNudi1QvhrfLeokckuJJCAv8ACPfNdba6XGJ9RuIY1kKk75DkEHHHNU/DUunWcZhjZZLkngnlGB6gd6dHq0traXqlsGN2hk8wcN6D9axlectdjGTu9C7rniP+0vCOixxfNfwROrMeBsJznP41y8+opJoU1s7bp2XcG6gEDnFNuFd1kSHKCVcKjN0HtWTbJNZPcWrO6My7Tlc59s1pSowidCfukWnOdIto5WiEski/u8MD07mtHTPEptLS5e4ffK8u6NR2x/KueN8YLLY5V2RjsRR157n096pSzRC4jjmXdIz7SyDpXZ7OL1YkrvU6M+JbonfuYOSSoDfc9xT7HVrqUyXE0nnxr8gRhzu+tVbiTyVSJURI0X5tvPP1/pVd9VS2ijijH7tm3M68hT9PWpt/KiZXvZF3WWMFtCVAJlGHQfXk4qOfXJtGCWcUcb/Jlwy52ntz60QwxajeNI0m6KKMbXXIBParOpaLFFb2+oXd0Zlu3Kbl58s+4rdPlVpFS2SZUnn3WSSZMbsMBX4Uc1oac8Fmi2oYxsoBibtnvzURsylqkMkLzOHJWTICketDKUtQnkgSKQQvXp0Gaxkk92XGzWpqtqsd7qNvFI6y7OH4++3r64rsJ4DqcH2c5Y7cjnOMDgVxlrHa26PcNE32hgNkaHlGzyD712cDrZRTSymRZNqiOMr6jmvKlS5qmmxzP4royba1itolsUyoxvIcZ54yMVvWMe5olZFjm37QScFT6+1c9CEXXY3umaFpm3qWGdo7EH1rpJ7WO9u7l7aXYkKbw8gwd3cfzxWrTb5UyY++9zP1N1mP2eR9pifL/QdMf4Vi+IPJmiHkfNHIMLxj5sdD9aydV1h7rUssrQmT5cK3yFvUehNQ2lw3zAOQY23ru6g+orup0XBXbOlXiZV0XRmzlscFe4qvLB5qZjdlx26EVf1OwuIhFcBTtYktgZLe4qjDdMz7Sn5DFb2TWhQ+ysL650+aGSIELnZKRxu9D71lx6fNHNOsq/KBtlZRnbjmuhtNTmSQW+P3DHOc9D64qaWeLMjOxi8xdpcDOfSsLtaXMOYkj0gxaBCsv7uO6IaI9hjpz71gW+Jrooq7SrFSCPTtVzU9bmaKGzWTzk2YdFOPL91Hr04rLjkWxhUyvJvLkZb71XGnKCuxq9jjdW0+S01KaN12hm4OOQO9dJofmyWgt0cR/LwW56f1qLxRatHfRoxWPDfMW538dRU2jSmDy4ox88rEYPPyiuyfvUky3FSVzYlQtGmACVI4xyKllu2srJEVQ5lmAYnk4P8AQVMpSOTdj5Cep7/UVQv1lhjEkO2SQuBgjgjPP8640lJ6me7LF3PdPeKV/fCcbGBPQdiK6jS7NNLtFhjdS33n3DK9M7SKpWbWdjb5Z3cxMI0Z16OeQM/nVu4DQ2LYciYNks3BJJzg1w1p9Iozu+YyNfvLcxNi3Ns4JYBSdrnvx2zWd4O1ZL24kiU7LeIFhuP3W7DPrUXi/UH+x+bL8spU749uNjDjH1rmvB+pxMPKQCFmcOwbnLf0rvjS56VzdRutT03TZgviKRgjBGRSSTkA+ldvHbx6vqc0D2yyQT8Fd2BFxjIzXD6esiwPcyTKFxkZGNmOx/xrd8LX6XcEs0kjkSEg9wOcdK8LFU5L3rmMotO6LHiTwjb6LZtGpYSYyucFXX1B7CvHJZZLTVZYI3WISOSQed30rtvGfiZrC8ltC2IQOD/Wua8MNDfTzySxCbyW+Zs547fzr0cFeNPmkWr21RrFi3kwF8PsVyOuQa0LW9NpbStECzod7uO2OlS6+lpZT2l7btGFSFQBHyBVPwrJ5v2gn54pAxdV/ukd6UoKevQcVbdmDq+pK1zMLN4wlwu9lHJyeuajv1tZ7S2SFVBjiy/y4y/rXL6srWeuSQO5EXmFhg9V+lPtfEBt72NwS0AO10I7HrXpRo8iUoGzTWqIru0lMUW4QmP72ARuX8f6U+9XesEoOZFXA2+g6Vvz6ZYX+oRva3BSEgsw25znmrGraPbQwxyRhjIFztYYyPUVr9YTaTGmupwd1byQxyTSkJGxx69ap2tuVhEgBKKeG960dR3JJk4CkA4znJqnFdPJK4wNrclVGAPwrvTbReqLt1IWuY8fu45Rnn+YqYuba1dXk3bQdjDk5x0NVboZtbd9gcA/KcdOahV5JY5u3ln+Ljis5RUkROKep9aIrISv38E8mtPT7+awuBLAxikwPnHpWbG+JCC2WDd6lLHdtOSrcivPjRXLaSudkY2Vjs/EmvWWv21nfKvlXsK+RdxxqB5y9mx6jjNcYcqy53bO4UZ4pVZt5CnrS8Ejdux/snFKlRhRvydSIR5XoG8hMHoT930pSMKBwM9DikMYQsOcdqREwFUHjrmuq6S2NldDzzjGMHPFNDAkEAkDpmgtyUI7/lSADByzNjouelK2l0PXoPY5O0cfrS7Oo9eaYQOCxPsR2pS5K5GOehpLUrcBkN1APbJ60E4GAOR1PShRtPXn354ppJJ4bK44Jquth2ezBvlOQ2M0rMMdOenvTSxUAio3Y4OD838qd9BWHPKhZckgr+tShw5BBB7ED1rCuWm8zJ+Zc9Ks6fetJIEI25xk+lNRUg6mwuBu55o3ZODwO9IT5aE9T7Ug+7k9enFTbXUa2JlYFcgY45IoJxznPbHrUY4IPqOg7U4Nlev1zUp63Yldi7iCSOgFKrlRjBwO2aY4A7dOfxpw+6CBnPXFDbeo7WJtx2Z5HNMjmZV+bnnr0/Cojndjd0pSykrzkE043K5XYkSQqPrSGRwwwD7mowMZPOT0ApS2Bjfu54PrVOdyVuI78ngZpRMwzk8mmSj5hgkKMnil4CZ2nIrN33bKYhkJIBAcAYCmnbyFGeD2APFQqjM/zcemOlPCB8Agn6HFCuhXLKysoXpwcgrx+NSLcvgsrsrHncGO786rphWctSZAOMH1FDTHdyLv9o3IHNzMh/2ZTQNUukIcXlwOevnNz+tUyhJ7fSnEBjyMgdPaktdgtc108TaiuCt7cKfQyEj9aki8Xa6rkpq9yT/wHH06ZrG/hBH5UqHaOOuOlaaNBZvY6aL4h+IrcnbrF0GAwfmH4c1KPiZ4jwC2ptxyPMXcufzzmuTyWUZ69+KV3xjKlsdhUWj2F5HZD4s+Kk2q+pLOOwlhBA/AYqb/AIXL4ohTme2Yg8o8OFJ/Dp+VcSJMDGOPpTWXdketFo9hHosPxw8QxnJhsnGMsqIE+nOP0q1D8ddXXG7TbJyeoxivMTlWwMZ708D15+hpuEWr2Hvqj1JfjreAEPo9o3+0ZWU/gBUy/Hc7dzaGvQZKTEHPfua8oCDI4JHYkdDQfkJBwQR1pKFNrYLXPYE+OFmzfPpM0ZPQLKMfWp4/jhYMFX+ybpSDncZFIPsRgV4vj5uASMd6WRmP3faodOD3QHt8Hxp0ccy2VyMn7nHH4jP86sL8ZfDUmR/pyEkcLBuA/HNeC5O7OCBTjLyABlT1IoVGHUpJnvi/F3wspxNe3EABwS0H8uRVqL4q+FGYj+10Rf8AbTax/DNfPRkA6MWOenWgsJAdyg/UZpexiJ3PpBPiJ4XkwP7ZjVj2dDz+Wanj8baA23brVpkcgOzA/wAq+Z1cj7rbQDjA70b9r5CDPQkin7GNg9T6dXxLpM5xHqtmx/67Afoeani1OzlkGzUbPDes6jB/OvluQq6gMgf/AGWGRSReXkjYuPcdKh4ZdymnsfVaXtqw4urc8ckyrwR2pFu4XGfPhP8AsiVSf518sHb/ABMSR0YMQ3tzUy30w4WaQEc53nIPse1L6truK8kfU8KNPjyl8wHoQc0ptJif9TIO+dpr5dOsXif8vlyvv5rZqX/hJdUBATVrpE7qkx5+uc1P1fpcq7PqH7LKFDGNlB/iIpFt2XgqwyO46ivmmLxjrsLHy9avOOgZwfz4qzb/ABD8T2/3deuRnumARQsP2Yrn0WDt6Gl3jgnr/KvnxPij4tgA2a9cMR/z1RWz+lWU+L3iiNv+P5GPqE2kn3I7fhR7B3Gme+b1HekJHavCl+NvipFI820kz1Bj4/lUq/GvxDuzJFZSJ1wUI59Mih4d9xNnuQj2c5o+pyK8ZT446ugBNlYk/wB0hsH8amj+O97gBtFt3XPJMrDHuOc0eyYk+57AetOXG7jk4ryVfjtIVy2hRFemYp2z+pxViH48WqLi40Ock8HbKBj8OaXsZMbldHqTDFIQW57V5xF8eNH2hn0m9IHUBx1/Ef41Mvx28ONw1jqcI65KAimqMrCTt0O/bIYdiDQeBggkfnXEJ8a/CzggjUF6fP5GQPbnFTj4w+EWI33tzCvq9u3/AOqsvZz6IakjrxinbiFOOFyAfrXMQ/FbwdIw/wCJ0kanpuj5/LNWv+Fj+EHGU8Q24x2lVkP5UOnO+wcyvY23x8q559SKbsHQDqc1kr428MTfc17T1z0+cgN+Yq1/wkOiKgKa5p5zyCJxzQoSW6DmXQukcnHWmspB9s1FDrOlS4CatZMf7vnAGrQlt5Mbbu1fPpOn+NS6cuw+ZETEjqMe1LFksDwSPxqQRZIUYdSeCrA5/GnrZzIpbyiFH8Xak6b6ickxjfKPujGaQ88nC+x61KtvI6FljZs+imo9hUsrId/93HNRysaa7jCM4z19aTauR8oJp+CAeMYphJOdwA+hzUWV72KvYRkOOgx9aaQAuMFR6E5qZGz8uenagqM9OO1DimHMQqnGc8fzp4VsZPSlwpBw3FSIQ3AYHFJQTQroiI5+7kelG4bgGU455pS2GIzkijcT0GT6UWb0Q79Rm0kZ70HOcHpUy5A6YI5pMjHI5749aOS2gtCAKMcZFBXIxuwPWpgNxOR06UMBgccHqDT5LaDuQt9KCuRtAp23acY4/lTsE/WplFoCFVLcenemPESvy8H/ADmpiOOmDTSdowaLu2gxoGB3pxXDA4yOtOJwKRyRH1xnHOM1OrJb7DSoPcA9qj2EE9G59ak3ZPJ4+mKUZ7DOa1T02Gm7EbLjAx06ikC5bpUwU7ckDPoDShgMA8H0NJrm3E2Vym09Kcse7HapV5OO1OGMHHFJXXUNSJ4weKjWMM4A7d6nYAn37+1BQKOuPSnuDehTlj+fg8U1oeDjIPtxVsIOjdKDGDR1BO25VMAx05PPFIVAxxj6VaPyjpx61GQhxn8KGupN7kBiyQQPTrT/AChjkDJqWReAO1C4xgnOKvTZlPYgaMHHoPWoxbDHQcdqt8MeVyKQ8kHBBB4zS5UJbFJrcbcke1QfZ2VtvOAeCe9aLglWH3W7mo2BIyM5PWoslowTsjMmiUPwuD64qM2+BmtOWAHjBNRPGufTHGKXKNFLyMj+dKsAZsEY9/5Vd8jI3HG0dT6VG0ZUZPU8UuXqx7lE2w9OPakESrzymRyepH0q2UG3oeDx3pDGxIwRgjjvQ12JZSMAIIIOVOR3/Go2hDDJBGPwrQMXmDg8ZzkGk8oDqSfeqS0HZFD7HGVJA2Ent/hUMtsQcEAgnjFanlEdhimPEQ3K5/pTUbiejMswKME/dHb1qL7OuHx9a1JIgMbs4waaYVU9sds96lq+w9zKa2HPoPSq8lsQwyMg+lbDwEkMMVEYQzAEcmla/QNDIa3DcEYFKtiGJbIwB0Pf6VptagckcZx9DQIskAcfWmroS8jHlsg446iq/wBiyMnnFbjRAsQeD9O1RtbAjOM/SnZyBamJ/ZwZe+TUT6fjHVe4I69a3vIGPrUTwAYGMnFTZorbcwJtMyuVDE+uKr/2ftDA5HsK6Yw7FA78cVWu4CFbAO7HA960TIcrHOT6coXoNuep6ZqhcaLbXsZhmAMbgjJ5wccEe9Le+H9SuvMnmvHWNedzEYUewrgtRutX0y/liXVnh4z+4ZG+XryQDUSmlozilWs9UY83gcJ4ZgS8aVJwzo0cQ3nzFPXHUAjHb1rN8PaPc2ninS5Zv+Xdju3/AC8Y96vy+J5YZI5I3W6liYspkPzk9z/n1rLvvEh1y7nmErJdF97xIMDHGWT8O1THmeqOF1Y30Ot8Y31qbdraIboJBh2HGB3IFS6cLCe0jOnRIYYsRmSUhUY49+5rjdX1OKCNriLeYmJRNzZI471Q0YyyWiNMzJAp4UcHjknH9a6YLR3RH1x81lsejPoU8ykyXPlp1xEoxjvmsFvCw1K5ikWVzDExIYnBNX7DXbjUIBYxQLHCNoaRWJYpx1rpPPs7aIxvKsEag7d3HPp+NF+VHqU6imrnCa5pmGjsI3JaVS59Qo96qR2CtahLeIrHEMMX6rj1rX8LXFtqup6hqN83lSFhBAk3GEH8Q/Ws7x7qaQzLaWhjjkcfvJ4+hX0JpTbaSJm0jnzeRpfSRQ/PsXLH3rY0a1e4zME2ggckcmpPBXhQBTezKw8z7mR94Z5NdrDp8cC7Y0C85PFJ2irW1MIUOZ8xyh8OrIuCuBnIxVfUfB0F+oWeIyBOnzkY/Ku6Frx0yaBahlIxjb2Hes7yWqPQUVaxwCeCxbqot57iLHAIfOPzzTD4Zuwdn2x2ByBuUZHvXoT2YY5HTrUJs92Scf1qlKd7tktXVkeHX0Ra9micfOrbTxgGodG1BoNV+xyXDRRMeHGMgk9K9E17wRLd67FdQ4EDEeZ9a5Dx54Rl0m+jntoTLbyYIIUkq3XB/Gur2ikrM86VOcJcyOml0syoglQbkG0HHOPemDTAvBXaDx9a6jTrFjptr5oxIY1LZ9SMmiey8oZA3EngiuGSadz0IXtsclcaUDxtzg8+1YGueDhcw+banyJ1IKlRwfrXo407chwAG96hksl+QFNoPXjoaqNWS969jW72PN9D1MXMv2O8UwXicEE4z7j2reNsFYSBigT5ty+1SeKvBn9pxie1IgvouYpcdT6H2rH0LxSFkk0zVIjaXijGGHD/AEPpXUpe195bmTbj6GkIlnJmTkSHJNI9qSCBxkcnGal8NRqtl5LEsqSNhu5BOa1GtA+dpwevIrGU+SRpFprU5S1laVHgkYiSFsbT6etWVtODjowPQc1LrWmGG7S9jPlFV2SDH3l9a1bexEsKbQCpA5rVz93nI06o5e60o3NtLE0f3lKsGXOayvDmnOqfZZcBIQyglcE46ZNeijS9o6YOOveua1dW8NXRunRvsk0oRmB4XPrRCvfS5lNIzJdO+zQqMHGSTu55qvaWQkJkeMY3FVHpjvV3XNTaHU7XTsefBMDKjIPvexq8YWle2RsRcFmDdvY11c0tLGS5YhpltpLRT/bLNjctGQk+c8/7vpWNZaidIgu4BF5Duw3BVwr+jZ7da6600uO7P+sZABkMihjVfWdOjsmchTK/l/M7gAOPTFPnktOpzzszm7eznZBLIG3EEkjv6VcvzcXunTXFwZCYolVXwCgxjAzXR+HoF1bT4bhI1jLDkE9cdx7VNcWNo93JoLSLALpwRJKMIg7sT2A6muSpJvSW41GPLsYGlWd7qM1vZW1rPf3JXcLeFS8jKOvHoKpXFhc2t1IDc3cUsblHjE7AAg42kA449K9w8JXHiHwvC0vhyw0vUNUiRreC9a4SJ5EGdzIG6+2ecGvJtQnuJdbuori3EN/I7SS25+8rk5bj6mm5ulG61YoOK3MCKS+gLiO/vIUb7ypMcMOvOc1seG/Fd1pF4i/a5ZGLfu5JHz5ZPU5qa/sLiztpbqWyKQoMsxP6iuXu76xm+zuCU804Cj5jn6Vld13qgnHsaviTXprxZNOWTZaRzvOIE+4JW+84HYtxn14rzTXVexnaWNTiT5lCLyD3FemaRpMd4s6yyGW6VQR/+qsXxLoYk02eI2To0Y3BiMcd+ldlGfI7BGLtue3eGNE0bwp4btZ7maKJDCrNKT8zZHIxx9KztZ+KBsWI8P2UErrx5l8vmJ/3zXz4/iS9u/LW8uprxYlCoHfhQBgD6DAruvBcE2uWMspOBCQu4cZz396KmF5b1JO5hDCrmvJ3H/FPx/r3ivTbGDU47ayjgJKGy3IHPTn0rghrst5po0+8j+22ykFFmJOMdgetdX8StLOn6PBIdzHztuW75FcAjFQSei88V24dwcLxR2OCjoj3gfFXUb7w3aaPcwSNZECJdpBWNTgEY6ntVCP4dx6jNMi3Dq6DKW7HG8Y6j/CqcGltb2UTudv7tWDEDjIHSny+MZLiCztdPtwb+DIN4Rlm5/kK8ytUcp/u9zmrwcV7pha14D+zKRErIy88jg1JoF1EILLTNbvp7bQbaVpjbKu5RITzhcZya7bTPE0HidJLG+VYr8dOAA/uK5/WdA8meNsjMRyCR94ehohWlSdpnBCrODtM5n4u3HhvVPHhvfDWLbRvsscIg2MrGRerkHpmtD4NanZ6J8VfDmotqsWjx23nM17cxb1jym0nBPXBOOvSsPxSkKXwlmtHt3dOI3UqCPXHeneHNJn1GZZRmCEHhl4zXsRqRUOZvQ9NytG72Pbvi1410aDxNpviLw/rth4ivbM7Z2ZN3nq56EKR8o4GAc9a5e/+Lr+J4XuLvQdMsrmMbFWwDqjnPGc8jisxNEiiWRIoVO/qcck/T/PWo/8AhGZ7cW93sOTKuxB1yDnBxXnVcRTlpY4J1YVGtCCfR9R1g+ckDJZAY+RhjPf3x71JpuhfabiO3lnG1H27ZcgZ4xya9ZtJrTxBbK0FuLWdVAeIcZIHLY/WsW7htpGkePYZd/JXqpHUEVxSxDs1sjCdS75HojIvoxHcxWcTZAG1iozz9a6KPwquv2Qa2gkae3wruqZQcZBz0B+tctrbjRoL6/kcbpvliA6qT3+tc/4X8RavpxNzp+t3NoQ22S3jkzHLxySPX8RXPTgppzMlS6nZpqDxSG1v4908fMcp4YkHoR/WtLwnai3i1FNwYXU+8LjG0YA2/TIJ/GucuvF8HiOQJe4t79OA64GTXQ+HlKRfJJ5jsOB6E9//AK9R7Wz5ZKxLi4SsL4heG4sby1VgLl4/KHGcZ6+3/wCuud8P+EorGBFLqojX5nY8n+tbd5JHZTGW4ZlRieWHJNVIfFdjJdRWkMQ8+Vtq7jjn3p80r2RMY1JaRWhLemysre4SG0kvbnZhiwGwgg9PpXn8MExneJAqMg3Zk4yO+M16B4ruNa0bS1mm0gwk5Ky26cuh45yBn8PU151d6leSzwWtxYtdBwAZ4MApnoT710QjNvU6FTstDp9P8T22naVHJelo5IhtRGGWb2NXNH1631u4EUkn9n3EpwgLko3oD6V5/a6Lf3fiRzdIVhjIETYJVveurtvD8KSmU3RmlXgRlMAD605UKcG5N6hJRivMi8TXPxM0C3vr2GG1/siF3VGtSHmOBxnjcD+P0rvZPAtvrngLQ9Su7qae/vLVbl2kblC3YfQiqun+JgI4tPuU2wsMJcg5KsOx/PvXSwavLFZJptwBJ5GRCUA2qnUc+tSsRFJK1iFV7aM8a1Twbqt3qUWl2btbJGdyzAEK57nPat2b4aeKJp86h4liluIo/wB35se44XgLkH9a9Y8LxrcJcpcOhAcugZuAMD+dMltLfVLrcpW3jgUqZCdvU8cnivRji0kk7XPXhioxinJXPGifFfhg+aY5ru3TJLpyAMdcfhW14Y8emW5W5lbEkX7w44zjnFW/Ftq2pSRR2NytwiZDumQvpmuYXwPfQRi4szE0cnUbxsJz6+nFdKxlPrudyxsOW8ZfI5TW/ElzqesXF5HdXFtukOw287pgZ9iAT+Faug/Ejxfb39vbxeItRvVmkWP7NeTmVCCe+fT60sulabqsc0aRpb3SsVLx8DcOvH1HWrvwU0GHxD431XT77dC9npkt3bsvBMinAPTpyKt1adRPmRzynGfvTPT7a5hbWntb0RLYhvKuZlPySA9iOmAea6Xxb4LfwzaTXV/OiWM9urw3SH5ZYcfIVP0xivCfEl1fWsz2FxKwAGAyfLuX19c1o+IviBrPjjQbDSdX1L7XBpcAitVb5TsUYAOPvHgc/nXPKEZpezZ1ToqcFKlsdF4O8U2CyWqWdtJb/a4TLHI7YYHocDoPw966+9js4Xxewu0ajexSISMfoOP514XY6ibPTrWZmKyWM45x/Axw2O2P8817Bd3El3dJFbJJKSihY15baR39+a83ExdCWjPJxGGcXzI8++IF74ZjYx6VK9pfq3zWksPl71PJ6ZHHXOa4f7b5ROxvLJ/iU8/lX1BpXw5N7bhfEEcNpZXMZDrcpuJGOh7188/EvwPYeCPFf9naNfx6lpbqzxsnLQdMIx/E4PtXdhKt1yvdndhKyt7Nno/g74s6ZqlvFo+r2sVr5kfkpJG2EfHZvc11Ws6JYeI7P7LdKHixmGUHlCOhBr5la33Lgg4/KvRPAnxBl0ySOxv2ae3ICq8hyV+pqcRTcffizPE4aSfPAz/GPhrU/Bt27S7nspcCO4Ru/of8a5e31KaCVniuJYXPWRGIbj3r6Vm0ez8a+HJrG4mjjwjbGY8kEcc+2P1r5ivNKnsdUu7CXme2lMR2A/N6HHuK3wtd1Y2bNMJWVRcktzcstQvLt1eW9dIl5Z3I+aup8PWM1xLDqEE8ilGDrOw2hR6hq85u9EvVRormO6t8jA8xCF9q9SXxqum+EbWyvtPhZ4odizQNhm9Ny+nSniYt2s7k4lRbVjmtT8XnSb26jgle4kDYZpQMDPPSss/FjxDpbmW01CW0kYbW8ggD27VhXBkubl3lKmRzliO/pVLWLYRm3GcISNxA/GuqkuVJPc2dOPs9tTqpfiNd6pbbL2OOZkOQrco4PUEe9dJ8MrH/AITvxDLYW2y3mij+0PHKceXHzk5/D+VeUajayS2U0kJAKLkA8H8q9g+GBtm0TT70EJqd7bNZzzD5XXByAcc46dawx8406Vzy5WmtT0W4sLLw/eGGyl3wxRgNIvRmzzgenvVRrwzuxJ4z1BzXnWtsLfVpNP1r7dAr/LHdeawRumMEHAPHf+tdP4Z0q20m3kW2uprmCU5VbhtxQ/WvmKsIuHPJkqMVoxb0XdzqkE0iJHb2+VQhtzgn19PrWdezPY3ttGkCyicESMc/KvX866uPTpL+Yhj2+Zyf4R3J9BWLpurQeJn1O4tebSzlFpFIOknGSw9R1GfY1lTxFSKulaKHbl97oc/p0Fs+oXkwso7e5Em1ZUXLxAf15/WtS68e3ngmRPP037bG3MdwsroM56HHrWN4rv8A/hDvEOm6gQDp9832eVevz9j9a7W2gs9dsDG6+bGw+Q5yAfeuxZhUoyU7XiyOa7u9iRfiNr15Ep/suKytHjyXuFEqkEc7QSSD+VUtG1+x1CCa10uCa71yKQme6lUmONT0Cj/PQ1Nq1tJDAbdeRF8pz2rgdT0t4rySW2uHt52QyF4TtOQM9vpXuqosQkzunh4OCcTo9e13StCkc6lqUlzelgRBj7pH8h61lN8X7rxRd6Zokcdno9jFLkXSSN5kgPaQngdc8eleU6pLLdiS4kkEkjDLyE4LVFptg7fvHH7sDLHdyPwro9jFR97VnPGioR31PdtWvNI0y5aJ9ROoXOP9VEGw31J/zxUkUEt34VTUbJltLrecrAMeWAeeDzk8HNcBpxijt42eJhNt+VicYX6d69Y/Z+is9el8UHWZ3t9Ljh8i1Y95tuR+B6c+hryKzUY8xkoTeiZz02rzWKW1jcS+ckyGU3Tfw56Kff0p66rqOm6VJDZPHI/zMjOCVK45GPyrmvEcxnSJ5FMYYkMh4wfQ1t+DljntTa390bS2l4gudpPPdGx2461tT+BSsDvF6rUoeCpbmS0uLbUYzEvzXAG0fKw54HqaseJfEf8AwkU8KJF9nt1UB1ByGIGM+3TkVoX2ny6bcHziZ4SDsni5+gz6Vx0ST3DOIIJDuc8hcY/P86JJOV0YTvLY2VkX7G9qrFI5BjjvWhFoVsLGRdNZBdvCMq8m1Qf4iB68VzJubTT8/bdQiWUED7NDl3Hv710MUenpAtzbLLLc7cgsdoB9hn9K5KkHpYxhzR6CaHo0GjwSS300ccvJCFs896i8UeK7O68Ptb6fK6TmVQ5jcFGUfrmufvotWW7+1SK0TxNuVCOme9UtVuri5G24VYyxyoSLy/mHGc9zXbTSUdXc1ik9ZbnSXd5b61p0d1E5ivETb9nAAVh3OK5+yhiN7E7XUUUkDhgGfbk9uOuK19G8Z2WleF4dNOlefexsc3Dn5SpJ6Ad/es/VtNs4NRH2hMxytxKo4wRx1ppN7Kxbd/dSN+YanBMl8lydNVjvMlopiUg9T6YNdX4F0u31fwfrF0L57ySwuRtdRgfNncCvTOcfnXC3HiK+tdMNnJdPdWbAKEzlQvbA/AflXT/AnxRomgeDvHdlrmqR2DXbpcWccow7MM5wO46f/X7EqN46O5UU+g8pHqIaBbiVAM5Eny7T3OKk03QL+WMXdnqcF4i7k8oNhz2OAea5y48U6fquoQpbTlbk4Cyqw+Zx2x2rb06+W8DpMo+2o28qFwPTIrhqxdD3vwCS5XqZ7/C3xDqM95b3el3BhSMzrckhXhA9cnLfUZ967XwtpmoG30W0ihjvnCPDJh9rMckh/pzj8K5XxRqASC2NxOqo7FT5zHJfsVPbtUunqNT0421xcReauBGRMC/A4IwTXQpOtSU3sWr21PRNQsJdGv5LHVIhHcR4OAwOR2IPpWPLdW1q8kLKWdM4G08+4rz2VZNCvGEurwRSqcMuHOTngYxwf09625/EdrfW9u8lwba8iYENtPzD3PTFdNGlUpNcjvFmkW16FHX9Vn0a6a0kO8bBIkwGcgjOM1oeGdTTXQt5EzlI02Mkq9HPp6cVzmu6xDqF1/xMLpmYkqFhA25J64zxXZeFIhZeGra4lkWeByTvPU46A/h0+tZ4uhBR5ktQnBJc3U57x2Y9U1Ow0neAFiaRlUZLHk9e/auV+HSyad47a1c+UlzG1uzsuBuI+Xn8TVzxBq+palLIsF1a7UYmNGj2vx0+b0rQ8H6vcfbxNd29tKPNjHmIgLocjOD6+9RGMqUNSG9L3Mm3sl0zX51jxGbWQgSqfut2r0r4b3P2zxxoqFYz50zBztwGBU5UjvmuM8VvFpvjLULTy4B5kxVGH8Rxxn3/AMa6/wAHXcPhi6tta1B4pZbLlUX92qORgZ/Pit6c9UrGUuljFvswW0oVd8SuQhODtJJwM/56V0XiuO08SfBnxckbJDf6fbW8sUmM+W6yIDz6sCa5i98T+BL+6ng/4R7VYZdxLvFqzKmSc8Ag0uj+I/DsNvqmkxJq2n6NqECRziWaOeYMrZBU+mcdfrXe6avzWOmmmlZs89i1CC+SaFwIcL/GMbWxya7f4jahfS2/w+uIWC21x4eRrjywCS3muNwHpgcVzGp+EdNa4uVtLma5snQqrylRKD7gf4VrX8tvrEHg+2ae6tDoul/2ZIxQN5oDlwxOeAAcY/WhxXx2KlTUl7pofBRJo/i4n+jOLc6Rf/6SoIDEwscfXg8Vw7Xrypa6qzRziZQ4mzg5/wA8V7J8M9J0zQPE1lq0fjC3mgiWZJLK5tmU7ZE2ngfKetcqfgzdw2MlvY+JvDH2AswiE94Ub5iclhjC/n7VELyjtYwndaXK3i6wbR9a0ZhHcXVpe6bDe7EjMjgPkN8q9hjr+NaXgq5TSfA3xLmj23E0K2dxY9n/ANYBIB36dcdjXV6/Y/2SfC1pHq9s19HpS6edR0+5DKjKWKgnHAwRjPfNVPD/AML/ABRZ+HPGsl9psX2yazQ6e8F1FLunWTJZcE8lAfyrRXTsxxfNGxyPgbxu6fEjSLqPbPdpuK+a5G4FSu0+2DxXS+D/AIi3fhm0k0NNQu7LRoJiIQvWPk5A7tyeMn/GuQ8K+CvFd3490Ca98H6po8XmMt1cyWo8uMEYEitkge4PHvXGeJ73ULb9zNG6CGcqQBlwd3cfTnNc2KwscVBxlsVD2iejPcdZ8X2/ijRL3TLxplij+bytmFnXqdw/X14ry6+8P29nqMF5BMlxDEA8eTkMp6DNZ3jnXFn1DNncSQoI0EUoPVdoBGe/PH4Vz51MpZLCb7zo924MoKnPpXn4XLY4RNU9mOTqT3Z6fH46E8T2Nx8sgjAUOMbeOozWrFe2HiW/0q3tQyK7BJCkzRohHG09jk+vrXkl7dSzarbSTMUMUXlgk5z3AP8AT613HhHVbYXF3BJHHaeYB5Rc7Asnck9v/r5rHF0VBpwWol7nke3P8UrrwH4pjg1Dw0gvliZIBezEblPA2yAAZHbjv+WJ4t+I974g8XXFtqUEuhBoEcRPKJQrcnIYdzwMVwvjDxrc6hY2cl4VmksFZI3cbhkjBHvjsfriua0nUG8axNeXW5Li3IWSaAnYsY+7nPP69q1wzlNXmtSp1NPdPSfEvjK4ufDP9ntFbb1faLo8TDH8LHrjn/OK41dWkj8KpFHetc3cV1522PIDqD93Pof/ANdZPhC+g8R32rQzSeUlsr+XPtJWTA+6w98HB9ce9U7eeNraW6tl2QK2Gj9D3yO1a8rUtjBSd9RfijoviTxrBceN7lbWWwLfvbS3Y+ZCg4G5MdwD0zjp1ry/WLpdImlv9Hka2kgPmWzh8unTALcZ/KveLHzjoEF5pxS5hx5dzEwyGGeAfbt+dcM/hiy8SeNPst4sdvb3TFdkWB5Z/hyPSu2hWnFPn2Ov2kLWaO4+Mer6pB4ztJba6e2mtdMsxCysBskaBWZueATnrXOWXxY+ItmGUeI72RJh5cnniORmX0yVOBya3Nf0r+1ml/tTUftV78kDsV+ZRGAqg9gAAMdsVoX9jpM2kaVAYissRK3UyPtMg7DHaur6zeK5TmVSK0ObuPEWoeHtMXUoEikv5WeIw3Ch0dWHXB49eexxivStO1zUPEmiaXJo6aDYOYtl3Dq9tv3nHUOFJHp19+Kz7r4eaN4o063S2ne1to2IKPMEKsBk5Y9zVD4dfYY/GN7oVnDNmJRgXMiuSxPzEYUcciudT1v1OilBPU2rGx1y18E6rBbX1lFfvdxxLLASsRhO4sAxGQMgY56Vyes+CvFGpXElxPcaU/kRg7Yr879g7gEZY98e1e3RaRIfMhjijyOGVzjI/rVDUPh9qms2FyunRxW12NoVyo2nJ+b6cd63d5LVnTbl1SPPvD2gv4g8PaHHzBpVzOVbUwMq+cYG7PYjGcdT+XqE/wADtNsIVms9a1hLqEYT/SVcMffjpV7w78O7fwj4f0bQL+eS501ZZNlokYIQtkkk+pPtXX6L4NGhvK1qZJEk4xK5Y47de1c0IxUve1Ek3qcH/Yd74bNlZTeIZIp9SIiY7BmNs/Ky9s9sfT1rlZNX1ew8Q6zpC3Lp/ZEix3fy7gGI5fHc8ZIz27V6Jrmh3t38Z9KnkEYsRYH7MrvgGdACePfGKreHdLj0Hx54p1LV2+0XeswHzoJFDI5xxtI6HoOnp+G7lTvyJ6g7lS10bULdzBBrujXk95EJYbllKwR9MqwJJyc/hzRJo3ixQ8YvfCeowuuGMVyUGPTNRwW9ppl3ojXETSSxWkgeKKLf/wAtARnbyMAj1+orpE0PTr+Qzf2dbtbNG+P3GMnqDj/EVvFJ7mim1ocN4m8bXHgDw/b2uqspMk+1pIX8xXXPygFep6gjHanp8S4lubaS6sHsFZ18l7b9953APIyNgwe561yvxj0O5abSm0bT3nZ5CJkhhZkgbGAW252+uaxdJbWdOY6fqNoRaiRMzx/vN5AyeOqjtk4zXJi6nsbcjMlKbOxf4+6LDeXNpLY38kkbHKRY7deOpqS58c6L4k064e2tL62tUHmSQXUeW3A8kDjjOK8N1Lw3qOofETXDDA7yXt08tvIits2E/ez2HrXqPhBbXw7Bqlq979ouLO2BkyoKy7h8wXPp7c8ZrmrVYcqa1YpTklsdZN8T/DWsJpsMGq3K3ysqiO6AXdj+Hbngehq14k8babeW11pJvhDqqXGRbbTvbb1PsB/WvmGxUy/Eawltiz29rL50xD7w4ByMH+lek3kUup+Or28s41uH+zG480clc8lSPb1rOpiPYJJIidRrQ1v7RaXWtrnybC4iLSInIlKj7j9+euR6CuO0yKw8WeKbuGOyitLOBci2jB3Lzy4J69DkfyrbvL5ILKO4kBjjVhKE25PPWp/Dvg4HXZbuMqsU/wC92lPvL3I9q8yliuVyb6mVNnW/2Vb6No1rp0dtFczWSlodWdAkkkRYkBSOwJIwfxrJWxZ3W7LxTxS7iiKQCCDhgV/kau3d5JHeSq0r29lKCRz8qt0AHuax5bbToIbaeTzEukZh5bg7D65HqfWsH++eo0uZ2ZqeHNPuW1KFVaS2K3Adyentz/SrXxNSyuwIH8NxJq0ErNJd24IlGBxJEOOPVcf4U7RbuWGHAUsSwdgzY2+nFaPxQ3wW/h3VLSSQzozeepAOeAAR7dR+ArvoSVLodSfKrI8em13zH0+B2a2kS6WRbmaMoSqH5kII75GD619C+MfFWla5d6Z9jUxRXdupIUcYHH3uM1wfiK80/UU09tYsYtQ0qLZE8ciBcbuCpI6896UWkHhO5eHR3e107aRHbth9qkcqM9B/kVnGrBz5rWM1NJXR0OqasNJtikUTTOpAAXnqcdemfauVW9uNY8WpBcLGiW0Lu0e7G1sfLntnHb3p1xqskEtk77ZrAFxtD8byMA+x6cmud0CXNjLcXTN/acl5J56/880H+rGfcc/411urGUdCudtHZT/ZdZeK0nzGqgyhkOAcdAferVjbLprzTiZbeDcMszdc9QBWDbXEU0V0ZJ3gaOIvFKgBViBko3pnsao2lj4g8R6U19ZaRJqVjbp9olkkmRDEo6MCxG4jnIAPGa89+90M5NrY1PHGqtdW0rC1aW1hXfHMxwDz1GOpz2rA8T3lzJZaRZ3TqGWeIrJbqDmB+vPfBPTiqlrrDatbvBKz29ju4BPDkd/pUl3b6ZcTW0cYkilVAQq5ZCwP3s9qfP0kYuXM7M3fiLE2lWGnxWwS4isZd8xD7g2QMEgdx6VF4Z0l9fe0Z5MvJE8gkYHGRk4H5Y/nVSSO2hu1ttSud9tNtKXERwSe6kH8a0IbtdPtrq20+4aDyBsiEh5APUqP0qJ6RUYlNX3MC/1PWZbuWCG0aKzhcmB8fIzHg4P1FNsLoWd5K9xNseOM7baSEHzGPTmsu+1t7aOWW1LW7wsFcByPNB5Jwao3+uf2kYjJIu/jbIRgr7E+tVqrWRm7LY6GKO5shBqd5E6722/Z1OI89iB2rWtZI49Qu5EilgWUiRFc425HIx3HofeuVuvEU1/dRmR2j2DygpPyNxgYzW9pFs1/qVkl1elGLBdmCZCuMFlbpgD+lYVIt77kKLbtY1lgi1Zp4ZZvKRonfJTO4DsBWddwyaVb6dPbgzkTxo2Rg+Xnk4+lafi+/k02GwssbRboyB4CCzKTkbz3qjeg3UNtDKxKqyvweM+9c0VKlpJClBQZheMtHsrmCGRlGUkZmJx8yZ4B+lcZf+Nre8kS105pGiQFdrKVwe/+fpXo3jHRb6W2mEcckUTR+YViwQy+ufTjJAry/RdCS/uSyXMBJOSQuOfSvTwrpyi2+hcYxtc6A38UHhq3tHceTMWabC8MDwAR3NdbpFkIPBmmWzQPNHFI44J2hSBjr34FY2m6bbW8hubyKPybRvlhuU3rI3TB9B1wfXFaMfio6jLqVl5f2dREHiXdwqnptPfvSqQjLVEJfzMqyM8OnyzX8LefExEgKkPGvb2OMVm6rG1xp0FxayrM0JGxkP3lPr7VvaRGj6cCfMeZXMbK7Zyh6hh3PvXKS6TfeDtSYwk3Ohy/Mrx/M0Qz90j+VTRXM7AlfZnNeIbK40wXUm1dsjLtA5XaSM59amu2a/0yWOPaXK78ngn2HtVuRoNXtLyaWUJBncin5v07CsbTZZbXVIldRIgcFeflZTwc+1ekkmvNG+62N3Tp0k0syGMODHtfKngev1rD0sN5kkihhDwqHOVYD29a1o9Nlh1e5SSaGLTZVKuvmYzn0PTFTalpsdhZwrZrtSBtuwvu3A9/0qHoivhVzV0W3UW1wAuGk7nJKn+6x7cVyHinS3tmMsUbJGc8Mc49K9C0uylfRYzE/wA6nfInGWH+HWsG6vo9Q8U67Y3QXEtluikPTzAMhRjp1rnpVLTdiYS1uc74f1P+z5oc4cRqGKuueMYNdFv+1wieNt6Ebh6AVxOsWk1mBInETqIm2mui8LrBb6X9jklI8yNn255J7c+ldc4wa5u5pbsaFnuvRMWAVV4HcNUgtniaGRV4JCkZ5Bz1qtpv+jxrGx2OPu5GQT9a6eaEW8FtcsVdMbmyeUbPFefVfI9CJXiwnW3g0uZZHPlxNzjsvc+tZlnEsQKg+dC0ZMbA54PXj1qxrdvMiXZBUR3VuVVlOSCeRXOaVqMtpaJZMWU7AhbHIxSpQbjdGHJvqVNWspLbVZXdT5CpuiQDpketX4bdV0Sznd8SlgjQrwwJPXFat5HBd2knnTpEixA7SM7iPeoNItY9WjhT598UweNo+MjHpWsqicfQt/AbSSrYSw7RtIzGGkBx7g/41l3LyXFlJ+6fJY4BPUA8mr07qtpBJIX84TtDJbvyUHBDZ9TzkVla1FdXFvG1s/lvBL8wPIwcZBH4VzQeqZjGJzmqXTtZTwAo8Zl3I3tjms21aSKMqsXVG6ZOBU3ibS/st5IUZmBIbIOOcc8VlaW5t76LErxo/wB4Z6jvX0VJ+5danox2KtxbG5g3hSpA7Co4rIfZZPMQscggL1ravrZrS7ePevkDGGwckHmnW6qZWU8x8YdeQD25rfmuh6vqLqMMFvZwNEoQsBlG/I1nRSJc30EQk+RZVZZGOcAVuXllLHE0WI54ym7PdffFcaYvKuUjRsMHHHpzUpJxdmD2PS4LkC93sDNGOrFjl8dB9K2vDOrNq2pXEvlNFBCm9VUZ2H2P9K5SfzzZ2r26vg5RivJB7V0+nwtD4Tud6iC6C4Kg4bPv714VeN1occ0krjR5j394u5k3AyFgfb+fFb/hi9tjYtDa4iSM8Q9+euT6/wCNc1HN51vDkGOQARvuOQeO5p2lXo0+83qVhDNgsPy/OuWcXKHKYtXV2ei4YWUsiKJEUfvEJ7Gszw02Dcun3JPlQNwyqDz9elbGjSwWOleap8wXTNCokYEkhcnI/Ec1y6a29teOyK0axvsaM9gTyQK86MJNWQkm1odD4lf7eJGXG4wndKmcgjg8VxBhWP8As+aUl4VOyWXrkEVsX+sQwa9KRKHtSoVD94Ekcj2rH1K3udPklgZ2+yuSyYPXJz06ZFexQpuK940UnHRlnSFa11RxCGFvbkhGJ3HGePxrTs7aSSUyuubaeYNOOS+3PJA7mqWkKAG3EHcMue+e2P8ACtywv1hEgaRSBA7jueB2rGWs9DRRs7lvUINDOqG1tDNKsa7lnc8euCMden61z/iu5toIhcJCtuXYIRFkgHgZ9eafIGntbW+gmBJUSMqffU9q1dQHlW80FxbqZzteQ+X90dSD712JxbskdHPG9lueaf2KYrpVlcmeU/u1bgBjTY9PdbkRyjdPGc4PGDWz4jjlmvo57dt8cafKW5BOMcfpxVVNCM+kNLJMy3DPwQcE/X2rqVlrMEnHWRSM4hkKs4kHOccCrttFujkcQpKWUqsaDP41VtdEWB38lfNlCZkcvnjrV/TLmYTRBIxHCp+9txk+oNJ2btFC6iWEbaVYhVheXcQCQegq9Ba3LaJIktsxiimEqxseT7egFa+mXFrFAxlj3KWYOXIwP7pB/pVm7nlS7t2GyS2CYZs4yOwriq1XGbjYzlKKfvIkW3MH2e5s1NzA4Be3k5ZcjkY/Osi4jEWrzwMm2MYKnOduRwKsanI+m6w0VgWdYz58bhsBR9asPILizbUHlVzNH5m7G0Fu4/8Ar1jKSSv3GpKxFoun5kWVyVCEgpkYyejD3rWt53exuWn+YxOCgB689cUzRY1vEcqV24yR2U9fzq3PaeVYN5PAZwZAo6e+fSiK6swi1ezMC2up9S1Qz72CRgq2B8rexFa0dzJcXFvHKTHbh8fexz7isrT7WWDUJojIHgcmRXXjPGB+FaihUt97oco4DZ5JGeoono7l2SkyPW9Dinul1CxmMpSfy/s7R7djfT+X6VhahB9hu5kmjC+UTvDHaVNehQ26PILhfMPGSXIHHrjuawvFlpDKyzMqTJLGfMU84bJ6+9VSryb5Xsawk37pysmobhDk4CcLk8io2shdu00MIRgcOoHOfUCqdzbLAcA7VGDjP6fStS01PyLQvgKkzKW2jJHPau+cbq6CT5WYMtpcEyq67Yt2cNwfqKswyfa7Ty2yzD5cHuPbFaOpJJG8jqQ8QPUr1/GskyrBKpClW6nI4P8AnpXM6fMhSjzL3TnNbeXTrlUXDpwR2wT71Z0nz/NX7WwXA3MSM5+lT6hok2rSCG3ZufmITnI7nmkPh69jgkDuZ44esydAO3412U5qUeVvUFdqw7UpoNUspJWx9sRyGBGMjtx/nrWBBePZyNPINjKNq1ranpN3JKpjR2TYMlj1OO/+NY72m5wJf3can517qa0SXK1c0t7tjs2HmaVbyMhYSjIK8dO9OsrWS5s7kMyJJjbFk9D65q3ZtHrmlx7YiFtVVQYzjjtn1zVm2CpDIoiQ/wB9sc+wJrzKkvZ6I5uZp2MsytHEAyklBnCHq/qK6jQ7U3EK2ksZkkMZk3fxbsZwa5i4mFtdhHRY44yHAPO4e5ro/A+pbb+G5X52kUt5fUL2AP4Vy4i6gpiqK1mcd42t3n0t5if3iMVlUD9RXl+mzvBOArEKzZHtzX0P458MNbwzAofLdTtP1714nBocNvrkcd27rH228lq9rBVo1KJ2Q5XG53Om+JJrzTSgVWwoicAZwOxrofDwmsrFOvmEktt9DWZplpY2032Syt/IeaLzCWO4nHTJ9fatnSInawmjkC+d9xSK8zEzTdtjGporozPiAlvq5tY7SP8A0kLtZe7Y6mmaBpR0ayjkQZlcHeqH+H+LIqjqNwuj6tHPcAuPLKMwPIJHBH+FQDxY8lv9nZj5i/cde4610xpSdNRhsN2cdBfFFytjI0cLeeAdySr0wf8ACpvCt9NfSsVYoGyDt4BUdePzrjZdUmu/tC5ZgCcEjnNdNoFubG3t90pWSQZKAYwea0nT5adupcfhsO8deGrG3vVuIbz7/wB1ZV6jHYjtkV59aaXd6jqWLaCa6LtjbDGTx65rotcklvtTWCZ2+/8AOPT/AA+lezfDm3j8P+HmksHM09zLuihhXMmcYJ+nWtqcp04JPVk+0toeQaRpM2lX720sT277xu8w42+oxWr4unSDU0SIlxGxiJDcEdjTPG+rTL4gIkYhjJ8xbqH9DWde2V3awsl+r+YsmQWGDz2pypPmUmO3vXMfVre1bcqygxjOGHXd6VSsrRNwZSMN8uT1H4Vc1G1t1ty/Eo3/ADqjHIHqBWUt8sEo+zoxQt9yQ54+tdcU7aDu2bo08HS5Y43GI2wN3XPcViKjvcmEZyynA65rZsG/0e4jz85AZcnOT7VkXSmO6T5ij5x6ZNWn0Ls2tD6wU7sZxmpgNoGTk+9Qx5Ygk5xT0Ys2eM8jpXLfsdpJ8xbPAQ9ec0Kdp5Azn9KRVCFkzjPOB3oZtgRcckcmmrFWutSRnViOB6E0Y4BB57mmbdw4YAHoTzS5wcEDI71TfVi6ATtGeo9cUMg3bs5OOtLjg9Np7ilGNvXn+dZ2ux6dBu44Axjk/Sk28ZBKFemKew3L0HPXIphQPsJ3ZHIxVJNK4dNBVbnBP50uAgVSOc85pDjAODyelKV2jHX3oXvBEap2u2c47U2RQW4xjJ4Jp6k5xgdetIygHAHXv1xStKxdrFf7KHcsRz049KdFZqjlkGBnIGeBUwU7yMHb/SlUbDkcHpzSj7u4PsiQsCcg5PpRk49+opiYwRjbk5pwY7R654zVNpit3JEI65waavOfrxSOxUrxnnr6UFgGIUHB4OBxS5VYa0Y4uCM//qpFAbnpj+XpSctkdD7U0uMEde20UL3RXdx/zhB8o9yKEO/0A6YNKC20Ak4oVirNhf8AgVCGrrUe3QYbBz0pPMC8EAYo4ZsHB700nPBxiiUbbDXcftJzkelMY5baOB3Ap/mZTaBnvz2pAxLDnA6nB5qL20sAzjd/jSq5bkDp3IpW5bIznn6ihU2kEjGenP8ASjXqCVhyPlT0yPSn5V/pTVCovyAlR29KerdMCktVsDY1RsDZOT7UvQEKMkdaASMYUBR/OlP3s54HWjRIW+iApuHJz7dKRl285yDx9KcBknH/AOqkVTuIxuHbNXe62Hdod83Q5I9aXnCnGO2M9aaeTtPK96XdkD+E+lJeQvQRTnP14zTn4zk8mlyGB6flTCp45GcZ5FU5F+o4kleD0pck8AHGODTFHy4PrQAxU4+Xtipb7EtEp788/WkYZUdcenao0JLbfUZyeB+dKwx04px16CSuO3FQPQ9/WlzwTim8bSM8HmlDYORx6Gq22K0AE7mwAc8Zz/KlIZiQcrjqKDnZk0hHG3GD1z1qZS6sWomB97dg8YU96G5YEnGDz70vzEY2jj1NKcswJJBzwR2oTW6BbiPsLAKu0e1G4HuaB1yAehpAwBGQcnqfSp2LaTF3fJkg4/nSADcMnCn09KVwSB3FKMFQDkkc9PyqkuwLRBtUD1PWkB2kcH6D/Gj7xw2QPzpyEhs4xjjmnK5HMxeikn86Q8YG3CjvTWIJ57dqoandSog8pfmAxwaNNikW/tkQkwSC3T8KkDK+NhJrjHe68/5ieec4xXT6crRxozZORnFbOKUSLtsv7uepOe3p701uWI3H8KT7zDDFh6elOz+KjvWKViku4BdoB6dqVj296d0zgCo93AxS+Fj03HgtkZbIHQehoyxY5yeeppBwxJ49qUkYAHfuKNHsStxclSecn270b8E9ST6U1uR0GOtKTtVmGFTGPm7H60cyeiZbFDsxxnABzuoV2AwfXikK5UHtRkoBwGGaLivtYejFhzkkmjzGIJGcfzpNxX2PWgMAOMZpqz6h0uLHI75BOAfQdadhsnkevNNY8gDIFNZypA/+vT2GtRyqrOBtUE55x1pggRGJVEQnqQKFfPOBRvLMRzj+dPmZLuSxbVw0Z2t6qcfrQwRiGb5mPqTkfjUXytwR15JzximnngEk0k9AWpYhu3Rj5U9xHzyVkZf61Mmq30WDHql6pB6/aGOPzqkXwAvXnt2pMGQ7SdpHPIqLtjaSNZfFOuD5k129fB/il3YNXY/HniKLI/tq9OMcvJk1zoQ8bgAp7j/Cl+6DyQOxFU7W2FY6dPiP4nUqw1+4GOgIBI/Gp0+K3i0L8mrJIuPuywg/qMGuNGPXNBZUPLY9qhxTWxVktzu0+MXiiIAPc20+OhNuo/xqdfjf4mzhRp7lj82+ADAx24rz8SAn2PSkLHd0/CqVNNbCsmz0qL43+IenkaYwPUvBkj8atf8AC9tV4B0rT5GAxwXQH+deXmTcCGUHPFIpJY4Iz7mjkh2E9z1eL47XasPN0O0cAdEuG/nip4vjvDuDyaE69SVS44/PBrx5X5ztBYjBNGWdduf0/OlyU9rC9T2mP486aWAk0a9OepjkAC/nnNTx/HTQ2B36TqCgcHDLn+VeIhyOOR2oD7iDnntUOjC2w7W1ue5xfG/wy5yw1CBewe2zj8acfjj4Qjb97dXiLwM/ZGrwncSOOeaViWXB4HbFR7ON9EK2up71H8ZvB8nI1SVAem+3Iz+uf0q3D8U/CUoBGtxgns0bf4V88JhSeTk9qDhQQFAz1IHWh0IPUp32R9Ij4g+Fn5/4SKxXvl94H57akXxt4alOV8QafIevySE/0FfNHkx7UPl5ZDkMe3v9aUbWUYRTk5ztpeyiO77n1BD4i0m6UGLUrRx/12C/zxV23v7GVWC6lZAjt9qTn9a+ThFE3Hko2SflZQQKa9tG+A0KlV4HHA/Cp9hFa3FZn1k0ts8i7b60Y4xhZ1wfxzip0i3EASwHH/TZP8a+RvJjyR5Y2njAGMUCJCoUlzjoxkYkfjmn7GNtxq59fLZysMxBJgB82yRWx+ANMFlcc4tpOTj5UNfJCySROpjnnQDnKTMv4HBqyNY1BPuanfw9gRcMf0JNS6BOqPqz7NJnaInLdwFPFRsmxlyMMex44r5itvFniC2QpF4g1NY+oTzuPc4xV2Lx94qgCiLxLfoPdg2PzHFR9WfRjVz6OLYY8ZoMqqcNxz0r55T4k+KI2+fXrmbHIMgU4/HFWIvi74wtVzFqq88MskCNxQ8NJaXGpO2x76DvOR+hob5T2B/nXgr/ABq8XqcCewB/vG0Xn8Kkj+NXioNua5sm/wBk2a7T+FN4aVtxJu2x7uwI6cg1CVJB+WvGYvjlrqgF7LT5Of4UYU//AIXtr7nCWGmoo6gBsH8Dmo9hNa3KTdj2TJA7ke1CHK7iABnGK8pj+Pd1j/SdAs5XPRoJ3TJ/LApYvj2pB3eGiyjg7rvB98cVfsZWM3I9VP0prAtjB59a81Hx708MDJ4c1AD0W5jYfyBqaP49aGWBfRdWjA6hWRj+VT7OQXsegyK23+8RUXltjoeR0rj0+NPhl13vHqEQyMeZDg/lUw+MfhJxuM9/Go65tSf0pKjLqHNodQUPPGCe5psilVZV6kdW5xXN/wDC3/Bnl7jq1wgznMlqR+FTJ8TvCU4UjXIkz3eNxx+VHsZLoFzc25IAAyRjoTTcMDhs/wC761lR+PfDDsxTxFYL2+d2U/yqUeKtBlfK69pzj+953BrNxmnsHMy4xI6ril8z5RgZPtTE1HTrgDy9X01wQSP9KXn8Kf5tuX+W7tST3W4T/Giz3LumNwXJGce9PVAR1z68U6O2MiuY3jcD+7Mp/rUn2OZEJUxsOmVlUgH0JzxQl1JvqVivz5A+uBzTW6cqTk5z6VZeC5XGIZM/7pqMxyq+3y3D9SNpz71Vl1FzXISuScjJNNZVGP7wORxnFSyKUwTGyZ6MwxmolbLfL8xHUDmhRDmG7cEkkAk9ulV5UCnJP14zVhnLSADABOMEUgHXJDdjT5RJ2K/Cgqe579aYQC3KEe3WrDBdw6cUnygndgmp5L6lXKskfmEgA01gCWUce/tVh1ycrgE/y71EyZZsHAz064qXFoLogeNSu0ZCjtio3TbwpIPXIqwUJ6Ag0xgdvOD6npSSewOVtiuYsg5JyKrsA8ZIPTJ57VaYgDPIHrVK91HTbWJ1uNSsbVmyCss6qfxocbbbktpbnk/jzxRc3qS29uxtrMMUViD+9Pfp2rgtG8Xafpug+JLa9tNutzQbbK5+8it3yO3GcH1r2fx3oOna/wCD7iKyvbJZRiW0linUjcGBJGDzkDFfM3iRf30pOBMg/fKeRnvis4q+jR5GJc4u8S34M1210O8R72yi1BJGAYzgt5QPDMAOprp/E/hnTJ7k3GjkanDD84mt4yrrwM5U88c9u1eZ6fM0qjaMlXBQY+8Af8iu10nxhqdnG11o1udP1AqI3O7K45zwe9bSg0lrscMdb6FaTQ99va+fOduWk8v+9z3HWtOXSzp1tFPPkxMMKInBLfX0pLK0tJLS4uNR1Fm1Nfl+zIv3iec5+pqrbWt1dhI3jkEyPsEDjBT8PWs9UtWbRpKWrNPRRdz3nk6YssUkg2li/Rff1pfGUzWwGmRzl5OjSZySe/4V6b4Z8NxaHZDzwhlddzyHjHHAzXj2txS3mv6tdMAYzIWgOf4M9aym5Qaud6p+yhodVp+nWvirS99sBbajCm1wnRsdDXKz2X2eZ4riLBP8LDr7fpXRfC+4/wCKjuYlbCvatv8AfBBB9+mPxrqNa0KHUiwlQbjyD3FVON/eiaqLqRuih4fvo9Q09WjUIY8Iyr0U+n1rZRAxAzgH9aztH0NdIgkiRyylt3TmtKFCCcjAI5xVxutWbQuiRULjOOfShoyrAY561JCuPb2PanbD8wOMHg8UOKexrdkez5QMYxzTBDkYGM9zVooTyTyO1NKgEHHPrWlgsVTFh8YyOOahltI3GHQN7EVefcw460zash5yMdeKhIHpoUlgwpBA9OPSo2tgw28HvV+UKVB4LA8DGKjcBTuHI44FG2gX0M8wAIy4G09qrNbqTjbhR0ya05Y8jKgnHH41EVyMNkgdqOXmFuZb2pIOc4PauY8UeDLTxFbHzSYJ1/1c68FT9a7SfbHGc52/yqhNMXtyqwloz1Y4waEne6K6HkiahrXg14re/Vbu1QnFxGgwR3yK7bSdWtNUtxNbyo7sMhc81JqljlGNvZxSu3JiJO0n6npXF6r4G1TSZ1vNMP2SYtvMMTZUHtXZLkqR9/R9zF+6egS2aXELRvhkkHPHasrwzaTafdTaZfLL5UYL28qjOVxnk+3+FY1h48Fpq8Nn4iu3jmWMmURDO1yOAR27GtLxLrF80Om/2Y8j+ZJskljcj92e/wDP+VefNypq1tGc1StpYua9q09nJp8FpbiW2uXANypyAPf/AD9aZ4jlj1qwfREVpZ2k+ZDHjGOmWqtq+vWVlcRWhjlkjg+cCAD5mHr7E81Do2vXwivLqG1EkZOSyN+8UDqCv9c1zUqdSfvJHLByqPVnOXkVzo3irwvHqEAQ27yQgE43q3IBP1710E+mz6vrF7cyx7IVYBVB6D0rF+IonvdOtNU2lHtZY2EnVSmQSCevTP5V0dh4hs7aNCwkMT7cSlDg+3516UnKMVJ7nS00itdynRvHGh21mjNZzW584MSVHOD+NdzqGiW2pRyQPDHKM8MzYPtzWJbC11W5k1KKMhYsqu9CmD3G0/StDT7yR912mZIgSjDH3T9K4niG3qQqijpYyjo0mk6pb2Vqjn7TC7oiP8qqhGSfXrWatpdapFfXkSrJ9nk8tjuz26f1ruLC6hvPEEU0sixBbWWJC5wAxGRyPpXKeHdaj0dr5AvnzNM3lRgZ3McDP9Ky92UuZGblBu6Zo2muRR6fY/6Oj+VkhmcnY2MFh6Ejim6TrtvqXiEXTxWv23kg3Jysg7AsTnsOc1U0iwMWtXOn6jE1vePGBHEeFVjyN3tXH606zax/owit44HKyPHko47kD8K6Kd6j1diE+p2/ifWLe90rV9MuYBDeXMHlwCJspuPQg+leW+EdBk1bxRZ6UzmK9IKh2GGQqOT/AFrs/COl6X4ruQs+ry293CQVjOOQehyeo6VkeMJLvQfiC7WQjTULSIKLlBlHzwSPcgfhmu6Ct7rNWuazudroelW3hayvb2+lTHmFQ/Tfj071jzahq/ixnttKtPLtZDtBaMHPHPJ/Go9Om027givPE2qoVVv3doDnPfOO9dXZ/E/w3pzoIDcRhcfN5JVR+NZWafc2Ula1z5v1UgX8yogjMTmNgB3BweK9t+A9vFf+Abpdg+0W2oyJISeSpVSox7c14/4ts0i8TapdWz+ZaXNy00TL0w3zY/MmvXf2aWb/AIRvxbE+V23kM3zcHBXH5V6lVp0Bxkkxfjfoz33hyxtLVd1zFeC4MeeSm3B4/KvEbrTprZ445FaL5gDn619AeMJ4h4qXVAJz5MQt2SEb9ox97H4/4VyPiHSYNTtSYwrKx3IcDdn6159DEOj7ttGclTFRUrG+twmqRwzMoS3toVVUP/LTAxmsTxDPJZviBFieddw8sDJHsK2/De5tMtVcbB5W07RyB3/HrV+10Oxs7x7hd0zbsgy4OBjgVhJw9o5JHBOur3bPNb3TtRtbeO9KJAoIYTM/zZJxgDueRx9a9Y8QaLFYeFLOLULlpricDcwAGH9D3HXiszXdJsdeFst1Ckn2d96kDoRyOlS6wl1rwxLBJiZMAxoeo6GidV1FZ6BGtCcbNHm/xQ+1x3WmfaolkktoxbQt/dBbgPj+f0r0LSPDsFjolvJMyW8Ma5kmbuSM4HqayptFl1jUdJhuI5EuLSbbeW5BzLCozvQfUDIPvV3Vbiw1a8jl1jVIrOyibbBp8Z3s/PJIHp74rb2nNBQXQuXNKKj0G3+pn5V0i384NgedIMZ/+t/Sq39hXdpcw3VxMxMeWH91SepFdMRZWZs7ppZrLSQ5DTzQfI5Azjv+lWrXxLpHi/U20mzw8kqki7nbYmAOmOgHpXPLma0WhzWktIosaDHa6npks0kqXd+jlUhgAHy44Yt65zkVxMt21rqJmUbMSYfA4f8AD0qHVdMfTL9ms5Whmjyu6F8gn6+lYsF/cMskNwRJKrENJ0JP0rJRi1oZtSvqjvYvDsninXv7It0S4u44vPVScoeOASOM1yEFhLo02oaVd2j2t0kxkKOuCPUfT0NepeBr+y0PwFba7HfCy10u9tJBEQZGUHg464OBWL8QPH0HiKIQXkEMOooPkuXwC4x6j60U48uh6EYJ0/ePObSCN9djuMiRlRkJc55xx/hXR6Jr2sWmmtZSx/ZXaQjlQZTGenPIrCeyaeB5v3xiddrtCu5l+nvXSaHpkFrpylry5lvB8jecNzBQOOT/ACola2pyx93qSWVhYJf+bqYubiAtzDCxBb6nPFedazp0lprU13Jd/Y7T7QWhEhyVTPyjPHOK7fU57jS2DRv9oEjkKxXqfTFYXx50u70TSvBcNxLFdHU7FtSkeJf9UyttERPQnBzx/SvRwibSSOmjzvQ7G31641zTlZb2/S0hTEQefcrEDHGf6YrzLRtV1jUtZu2sLds27FLiRM7FHbd/Ok8F+OLj7L/Y5iNw4Qm3KjkHvmvT/Csv/CN6PcwW+ly+feqPtMksZ2Sgnn2xxW837KT50OV6bfMizYazob+E4ZNQuAmoqxUJDlgT69Pp3rm0vftCKssTB85zjCn/AOvXUX2qeHksvs8WjTafK6jcy8xbu7Cs2SOKDwzeae6I11Jcpd21wG3MUXKsoB7c/pXBOVKW6OepGKVyC0Y3DqqfOM42jsc16ivgi9sNISe4bYk0QaLyTl0OOjjt7V5rZaNqX9j3l7bRFXH3GJ27RjlvoO9V/DGiXmqa9psDeJbprhgTNIsxMcZHOcHPNZU1Tld3ClR59TrNCu7ie+n0q4ljiliHmPM4xlB1wO7dsfU1T8Q60+IrOB2aKZuIywC47vnuexqPxNFcafqFvf7z5iMQ0ico6jjOe9YU0yy6pK7v5kKNhCVxtzWXLG/NEmpDkVmzoI3n0Tw6+rW8ayTwXSKkDPhpAPmJH5AfjXX6tq/hzxT4eh1az22M8i+XfabIcFG6FkHofT/61ebaHqNlM12NRsLnUrl2MdoIZikcPozDv34qGPT9L0aZW1K/iW5ckIsrFFLZ4Bz+lV7LqtyUvcSW5m6t4Cmgllv9Onb7M+XAJztPp+lW/g1cw3HxCW7x5c11p9xZ7B8oclcjnp1X/wDVXR2muQanbvBHGlteQgiWAHKuvTK+3qK5nw/op0/xJBJDeJam1kF1HGVPPOcZH413QqyjeFXU6qc3yuFTQ29f8NWGuatBHeTPbzL+7juB90E9iKwvEHw5uPC+rPZ3txDM0eDvhbg1reKNTEkzyq5jVpS5Ax3PA/Wiyjl1O4iacbiSAu5ic1ySrTgrQZjDFVaS5YyMpfBdudJvrlriaNJgIzGgyGq8PijPpdqkNvam3kjUI0ytl3wAAc9vpXr/AIP07TV8FazbX3lfb3uFEQcfejxkbfxzXiPiPwXqF74nvLSxtVEYYEM5wBnGRW1FxqfxXc9PC1Y1NK7LZ+I0Uo3XlvcXGepaXdnPtSxat4T1KLy7i3SB34Z5lIOf5Y/CotV+G1zouixz3B23LuVCD7u70/GuIktrm3JEsLxsDghu1aexpzdoSsenGnhqulOVmdV4j8GWk+nzX+i3dvei35kiifqv95R147iuDVQowpVumSTV8vIp+UMrHj5Tg1Ets8cpYowBHGR1r06cHGNpO51QpOGkpXPSfhTrtzqEs2lO4aZYWkiBG4ugHzDHcj/Cug8IeDT4g1O+1+O2dTFOUiVlO7KnBPrnjH4V5PoNzfaVrmn6tYkxXGnzCYFhww7r+Ir6+0/4qfDYeGAui67b22s3SebLYRwncspPzDPQdT61wSpezm3HZni4ul7GfNT6mHP8MNU8TWK40aeRgmQz7Ruz3BJHFfOfxF8N6n4Z1Z7G/wBPubULnY0iYVx7H+ld1r174uk1S+1Ftb1hopZi0JtrshrdP4RgcE1wviPUtb1DbBfald6jHGSV+1Sb2Q8fjVQspXTMcKk6ivI41rd5GV9pOOCQKr63EwtoSvA6nP8AI1sqFiIycE/hmtTQtKtdcunt7u4jt4TGSHkYDaR069a9CEle59FVptU3Zo4S4Es/hy6EUcJkMiR7y2GUHNdx8ELZ5tD1aTloobhYdz84bGcA1S0zQoIfD3iMzTIDE+ImZTtJGcY7881e/Z9Ct4b1W2d9syXInIJ6k8H+lRj5fuHZHzslyRseuC2ttasvs97Es6suMsM1jWfh1vCaSwRSBtOlO6MScshHYE845NWG1SLS7+1jncmOVTu2qQFbscjoOnBrR8eXENr8N9au32NdQQrPbyA43EMMgfUZ4r5yhd2jJaMxhvqjjfFfiK9vmTwvoTf6dfEJNIv8CZGea66PwlbeFtCttOtAC6AFnPWQ/wAR965P4HabHO0XiGX55roFGOcmIc8fWt7466lcaV4Y0y8s5GimFwYy6NhguBj39a9KvhYVEqMND0pU4zhY85+M+qx3F34Y0qFVY2k8lxLz1LADB+mB+tWPCF/cwTjypmjU8Fc5BFeUi9mvNRWW5meSVnxuY5P416p4Wt/MG4f8slDnPHGccV1fVIYekqb1MaMVBWZ30x3gvgjcPXPHvXM65Ehi34Kuqvs46kjArqPM3WYCnd8uR9feuV8S3sOm+TLO+0OcAKM/pTotJpHVJ3joeMXNvMkzo4PyjDE+tdZ4c0n7TbW6mPzkZwZBnHA6c+lQ6u1qb1ipVRKwABGMe5/E12PgXQJ7NL1HAxGgIJ4DBu4ruquPLqzz5O1rmFf7oLycMQxU5XBzxWbqOvy6db276ddXNtMmGaSFyuWB9On513ni22g8P+HjqiwRyEXCRyB+ynPNeb6qYrqC4uYcwxXC4CHrn1Fc9KnCava6JlBx1RvSa8+uaarSEMzHJz2Y9c10/gye11TRbzSJblbe7BMlvNngnup/pXB6DeQmzWJYBFOABhjwxqe3sXhuxKx2Pu/5ZntWvJGLstCN3Y1rW7nOo/ZDq7wtDMkMpckKQzAbSDx9DXpnjb4Wf2bPbyzuws5Yl/0YEpyByevfv2ryrUNP8q5kle3xLeriVojlcAHBI7H+RrrvE/xy8RX/AIF0jQbqy+36hZDZFqyHdmHoAwPO7tn61xzpOrO8WKdNq3KZNr4U0K7vGtbG6NhcZx87bwG555qaXwrqWhsIbuRnhJ3pKD3z2IrzNPE2sXl00caC32nn90MgH1Pc16LpvinUbzSINNuGF6kTBhKDgg8ZH0rKpRlS3lcqKcWrssap4xn8PRJugj1CN8B45sZbHbPX8P8ACp9O8YeHdZZUv3FpHIcqZ0yIj7n0/wAK5zx7E0SRIdsuDlpFOe3FZmi+Db3W4GlhaJBxsWT+Id//ANdNU6UY870Nq1GlKKa0Os1i88H2sQKXrTySZC/ZYmIJ9zxge/4VL4XMfjXwgomRVuIXMEgJ6YPyt+IxXnWq6ddafczW0yFShIOa0/AHidPDOtpNKrS2Eo8udV6+x564rolC8OaOrGsMlC8HqZy6vPpVzLG24mGRoyGHUA46U7W/Edhf2MaQ2P2e+BG6YvlGH07GoPEFxFqGs31yuDFLKzLjoV7H6VzdwDucqNwxwfSuqEU0pNanVyJpSktS3Z3IjvRPGGWRW3KyHGDXufhO6Gs+HbLUm5mcMrYHXacE14DabonGQT7D1r1DwB4ttdC8Ly6fcpLLcQTGSJIwfutyxrlxtOU4e6tTnq009S/8WnQWWnW29d24ykZz/k15/pV4NF1GK9thiVGyR/fHcfzqfxBrk/iHUXuZYnKKNqHaSFXtz0rKWPLDGQM8UsPR5KPJI6aNP3LM9S8ZWcXiXw8uvWhMjxrukCdSnf8AKvPFlkA2pcybCO7HpXVfDvxHFp1vrGl3oLWF1ayBV4IBI54/EmuCy8TKmWHXGWzx2FPDqdJuDenQVKn7NtNFybzSjbbl17gk8iux1H4gy3mhWlhaJ9liRArvnO/8PSuBkZ87ixAxjFQxzynKjr7jtXY4Rn8RrKMW7uJty3EqSCUyFpR91iT8v0rtvDHiLTrDwJpcu2Rtfj1CU3aDGHgONp/Dr2/GvObQm5mMbMchS2AcZqzp115M7ITiLqcnnrWVWKno9jjrxjJ2ijt/Gmt22s+IY76CyW3kjuIrmC5DEFtrAnd7cdfrW78SPiZpnifx/Jb6VtTQ7uy8qSRBt/0ggcqOwBz9fauNtr+3s7e4lvlLW4X5ZUXOAQOg9e1M0DwdbaraSJY3DGYgsglPXuKwUadN3OJKK+Ij8S+HNW8KxWc2pJE32lN8MkLErKB3BIHPqKmtPCHim70BNds4bZtOkQOlz5h3c9sEV23gy9sfHPgm9+HvimYadq2lnztIvJxtZDj7jH6jqP1rpfhjoc+kfCyDT9UUnyribeIzvCjcQCD6cZFdE6zik7HdTimfO1rd6mJLjbul5yznov0qIeIbzeSZmz05NegeP5LDRbSPS9J2SPKxZ3j9P8f8a8onciZ1bgg4xXSpucbsJU0nobLajM4Uvlv7obmp7TX2UypcRiSNhwpGee1YUtyyJGBktkDNaK2YHzCRZWH8J4zSu+pm0paNHaReMtVOlGNdXsnEq+WbWWzV3Vcf3jyPwrOh8RTxxr9niikdPk3QqykfiOc1z5i8qN3GEYng+1Loupz6apljYMSx3K44I9DRzNrQl07bG4/xW8UWMkkUGtava7PlMf26b5cdsFqxpvGt/cM07S+ZKzZLH72fWsfXLsXd7LMQUZ+v9KpxHdxkBveqvdalKNjZk8T3bBUmPnRgkBeOCfetHV7KPStI0+43lxeKzND6YOM/zrm7a3e5ZzlSqYLZOP0q+xnu16mRIjs4HAqGrhbsdBLcW9ppiTiUs7R7lU0sdw1pHZXAlM3nIHljA4T2zXNpYyINrr8rAkGtTTzJb2qRNxnB2dsCsZxizNxTO5vtb0u+02ztL2YwTzBlRi3Ax0Bri7DUpdI177B5jpbyuI5gr4Vh2z69uKi1i0+2XCyIjBB05zisWVJRciJgS+e/PFTTpRjsOFJQR6toWqW/h3xG8KQiUMCt0kLdRxgg/wBKxbfVG0rWbi2WRRBLO4LSZK7D0yM8cfrWH4ZuD4e8TWN9NGxtlLRSt12hhjdj9P1rpviFplrcXlpPYIn2VgBKwPDE9DStyys9mZuHLL1Nfwvrmm+F5Z7RL+S509/4o1PB78GotSsLWW9udXttbso753BS1ZmErAcDAxgDp3rkLWGHR3uZJGEsUYYJ75GOlJpV7p8GlW7z2sM94/3zIMBCDwR3zSlBXshyppM93NhpWsWUUtpqtvaSogWeO5DFt2OVIAJ9waxn8Ix6pfBB4gsbVcAAO5O8dcg9PbnFcKNfe31BrmZpIbllDRSqmQ4OOD/jVBZlsvMuIwJbyZmHmt6HjGPx4NOFrWRMI3fkeyPpt5P4UNnYarph1ATgrK1xsQpgghieM8ZH1NVvCOmX2ieO4RPJpM15HECZRdqkQUnGQ54Y57Z6V47oses+IJ59ItpnjZMl1LYA9quaU9zp9rdwXyFrmN1Ee7A2FTz+dVKEe50qE/so+t7zxdaReINHIhtSx3JIlvNjeccF8544zWnqfxJnttJc+H7Oyj1JyEDzygop/vYPGOQK+QrvVPPljma9nAI/exyEYB/2fb2qB/Ei6pdxlJxZQxjYxJzyMYI9zzke9axaSH7y3R9N6F8WtY1XV1k8Q3Ed9PbhjEoUIm7GOMfw16MnxQSbwnNc27Aa/G/yxJyjKRwAPrjivkSx1yZbyzS2v4JTtI865i2AHPIOP581raXr8t1ez2+oahaQMCRHK6Y2E/xKR9OfrXLO8pLWwLmi9j1DT/ip4hvPHWj3XirS00y00+d5PtkUYTzWKlSuwcjr/jXT+JdRtvEHjGCVFmlspYnYPbkByBjp3x6/SvnLVLZE1BWfxGdStC2VNsME+oI496tRas2msH06W+mA4zIxOP16VdoOXN1E27aHvukeI9F0nx9EsFgLHTobVo1nRdyysxGSR1zwfmPevQfEPjPTNAtFAmh1DzVyGtY2289iccGvkW01bV7yaX/SSkYBZ4N2zIPf1/KtY6xeRrLaDW5obRow3l+fuDD8e9bQVnchOfLc948AeNtL0STVn1CKUS6uxltfMHyKoG3ax9SR+lZUur6TqGk6hqFsk81xBKEniliMYHHIGOteCX1/qaJEBqF9cw7htfcMJzxz6f4V0emeJtYvvtC3msNdWUIEYEuGyew3AcCuXFQhODTZd7Wuz2Wy1HT4vstnFsiiuACM/M4z2JrbsfD0K6iyXllEI5W2PH5Y+dQOp/mRXh2o6xLDPZ+RnfCB0PUZznNdRa/EPUpGM0d/PIIiWzJtyn0wB615uDjGcnC+xMqmth/x20jRPCWj6PqFjpNnY6hc3H+kzW8QTzIckAHHXke1eZ2YktdT1C8MKm3kVAkinHyt7+3PFdz4n8X3XiZtPt71Zb58/uvMAOQSRyTwRmsOfTEmiuYpIkgIBDLGfuOBkA9geP1rrxvs+SxlKXN0Oe1Ddc2cmlTndcIpFsWOQ6+mPx/WvSNLgm0Lw3aJdvhmA8mPvjHP8xXnhWPUDBO7mOWBSAyrk5B5GP611sniSGWyt4pIZFhVV5D7yTjqPQnvXz8YN7E3siERx2NhMzASOWywf5uSc8DtUFrH/wAJPqcNk8m10j80bucqOgJ/rVZ7jzrKdwjmISDcME7fT8arWGrDTZrpktZp7oL8skYAG3qAT+Jq03skXBq9zsYLcCa8U5DCJRj1X+tRSanJq17Dp5iRY5lWINIoOxgeu6pl1azktkki8+SeeI5wnyKeOp/Os66Z0tEjRQhV/MDjgknrXRVnaKtubykrENzEtjaa5ol0R9qlnSS0IPygLndweDk4INVtYe6lSFp41WaCMK4Q4XOOp96xfEOrm18m5+eVrfIMj9QfQ1I2tzz2H2idPMu5V3yrj5XT+v0rm5JaNnO3oULXWpUmS2Ma/YJUPf5kbPWui1DTIbeLTtRMqB50+VZEI8xc4OexHFcpp1u+p3wlVU+zorSF85x7YFWdY1szrFH5mbRRmM5JI9qpzaaUTNS5EddPG19pl5HFBAbtB5ifZxgP049uK5G48fXNz9lsZmfTbJPllt3TCkHsfxrU0rxeyQ25eOFVRTtdVwzDPGT3/KmeJhbawiS2kcJupWCPHcHCEHjhu1dFLEKD5ZI1jO7sYV5q7+TAjRQugDeW8SY+XsC3c10Npeo2nWLlkSWfGARyg/2v8a4K50nUrG9nisFWR4X2TW27cpI67fWp4NcjkWaK6kNvcQxhBAwGRg/dNdEqSqK8Xcp076pnRPNFPLdr5iMYyzK0nG31G31qvomuWL2MiTkPqYm3CY87I+hX69DXHiee+uZLlT5aS5IUjrz6+lakWoWljbiCa1jeZovv7s4z6e9Zug1tqRqtLjPG15FLZW91DlpHmETqncZ+8Kr6/pw0ueFTK0oDJl2GQE7DI71aitkuFSOGDsCM4bH/ANem+Iy15t+cieMhSDwQRjqPwogmnZoGrbmisSP9pgMMsuntiRJ05MRYcBvfik0LXZtwspWyEmysqjBb0/lTNG8QDRtOvLtUEr3H+jTJKMKqnoy9s5FY8d5C9+k6oT8hygfGSDwR+dR7N6oSTSPR7nX/AO1daSDUEM21lgRggVl9Dn+I/wBOKuXUJOpPYs6LLGoLbzjHr/Kud8C3YvvFiw3Ab5ZA0Uso9R6+3rVjW9QgXUr6JHZ721mMAnjPyuueDjv1H61yuM27NGbb2NW91mC00/UXe4ctBhIJQ+A3YjH8qwLfw/Y2uirLY7BPLIXYOQHGefx5rnPFBvr+w/s2XZHEkiXLXG/Clh0Gf6fnT9Z1CSJbJI5B58MIkZY2GChPH1PtXVGly/CXd7IswXMkkd3GZlVvJJcOcYYHoams7gXN1++tfJdIwIpQAMgjo2Ov1pNQnsNQ8I6jJtSOVYt8q4J3cdh1/CszSfEAitIbeQAGZAkMzdUOOOf8aceaV9BNcxv+HYp7S88iIedJHI5lCMTgEZwfwrM8Q6klhdm5hlYxAEyRuc4PdSPTFbFjeC0kZkElsjx/NcRYyZCMEEHtXI65H9sgv7C5TzZw/wAsoHLp6Ed6ujZy10Go62RXn0qFzdLaE7LqIFImGR83JpYdOd/JtXVmng+QsThtvpWRZT31jqyRS/vIQAg2/wB3tXX3EiNfRmNSsoADMx/1g/vCuqrOUGkip3izPvpTbwC2kVJoCwGyYZJBORg1L54uby5uIbZYYgqo6KflJHoKXWoIJHfUIQ724O5ix+5+FQxefLZOsJWctKChiwFCHvnuamcrxL+zobmi6xHaNIyXG/8AiUSLjJ7qR6Dsa4vUoZT4iee2PmI7+Yzg+vUfpXW+GPCqPcefqF81lbrnEoXcc9sD19q6XR/hRNdag13pV7FLaE8vep5eep7Z59ua5IVqNO7vqTG299TzfUreG2vtMmWaORL+OQSxN0hYfdB9zVfwzH9quRFb5WJWzIHGcdyK9M8ReEbbU7NXsoYvtUJO5kzh8dcE/jXO6do/9kWJjMZhZxvJbvnPQ/pWyrRdMrmsrox5dUezO+KNHYP5IB5wTwDit2afzL5bAgjEQ8w5x82OlZ+l6et7r6FRsiMTO3ZcjoavXyE3SzROPNgcMZCcbkJ/+tWE5Re5lOdzQWK3vLCPzxI0VspBZfvqR0rhrhzZX4lVCQH3buhHpXf6c6ww3QjVdkyZlwcgn61wWtLNbXcySqZCz7CM4wvb/PtTw0r3VtBRlqaEt5JLaSTbFCyPtAboVPXj8atWpXS5H8sY3xFo/TGKz7R44ocBfl6dSakLCexKxDbPbtuXHIx3Bq2rscb3Jn1KUahYvvdywDPF2yP8irrnDTTrtYznMik8AfSubg1gR7ZHXMsbfN/sg9B7mulgjEViERA1y24sG6HP/wCuprpwsKpeLOQ8WWxEkUkfz27fd2/wg+tYEIdbuORVVlRhgNzkeldL4mkdRYW0sQFx5BDeU2ehOAffnpVVbD+y4bRYl2yyfNMX52816dKajT2OiEvdsXtW01rq2tfMGyWZS0RzywXqCPb1o8OaKNRhnt0kYOx8x9v8RTnH04NdJJ5N/ZafLHIDd2hwqgDlT1P61DGqaCY72GDDbyJPL+78wxnnn/8AVXH7eVrImMroypNIlvr9rvaoQJsZy/UHpisrWvC+n2c6SSXDO+Q0ZhA554BJrX8RyyobSGINJC4MnmKPve3+fSoorS6137LC0bGcAlwRnCjn+VdUajUbtmvNbVGzpsMS/YiyCHzsnYx6gdai1W4eS2nZMcSqVyM8elMu7e4VrSCNwREQYy7YAJ7Z9a030uZriVHg8gMhkRU5BP41wOUYu7MXZvRGNZl50MjYIA3cDHFRRMl7rEVqwKZYEOCMYPQirsaPb2zOflJyhwM1PoEsFjrtvBPb5+0/KZjglD2x6fjT5tG0K72SN5reaFDbo7SC2fzlT2HXj8KdrcquIZ0Ufvl3lsg8e1V7S/lk1W4nYs8McTRsWOA3HArHi1GK10y3vMq5lLA2/Up2GD61hGm6j1Fy8zHa88UdnaxxbY5SmcLxnnr7n1rLN5dTbFVzGgI2qxypPTPrVzVYwIlnERLSfIoJ5X14FVrCJrZU81x1GOOQe2K7Kd4xtYIxua8U7WQRJGXd9wy9Bk1WuLl7eNm3/ugDkg9a1Yo2h0m7lkKE7lGD1Re5x3NYerSbtLu5VG4LIqrjhXBBP9KUOVyszWKXN7xqW2oy2oiktESRlQKyODgehHvUms6vMLn95LIBMgkbjIIxyPpVCw1GPy5CzYyoI3fwnGCuKrzanG1oyySeZMBgFV/h54IrVUE3dD5U3ex0MF9pL6PbQiVJJyMsz8FGHTij7Vb/AGhECIsjDAiz3A7+lcfa4u5skfKvV2GMfhWz/aqXMcirGkVzEo3SY+Zv8BW0aSbsylroy3LpcdpuuH06Flbl3juyW/75/pUNk0d1dEo0yoTnZKvCjsA3eueOpyqfLd1DseSB82P61einuxZJcWwLHJRkx3Hf1x1rf2PKatI6TW44ytusMkPzY3J02n0IP86SXUY5PDtzjMk0TAEentiqLXCzC0OoMwjcBScjcD2/Cqk9vc6VqLQlsxyHhSuQ3sa4K1GMndHPOnd3udroFnpeqX8aaxLc+RPbBi0IwwCjgZ6kcVkeIrWOws54YN0sAyyjGMA5xU9k5sUeQnzJZBgKoxsFVftJuZpEnUSSRkcZ+/H3U/0rzor3jJXtYi07VDDplnDbSjz5l3yqy52jPTP0rrkvRb29yNyujxHbjncv9a451htteikttwt9oKRt2P1rdnkaCSS1MbmSaDzIyBjb6kVVW6ehk7IbbrJHnOduAAGHQfWppHMiqEPRgSucA+2aaPMubO1kIUKwyShOCQaWRhEXyCrOc4xgY/wojZvUuGr3OisNZW8W8bYHiSMxnPIDbeMHtWPaRrPJqUEqbpI7MSxIRls55P0A+tU9Pd4bS9uOkUTgHOfm7/0qrZakZJbq+JCvPiFVJ6J/nisnRfPzRZdrao5bXZCsJw6qFIYhh1z05qrp91JMi2wLEKd2CMD3xW1rNpKzGBkAyOJNuCf8+tc1pnm2F4RL95CBkHORjoa9iElyWbKa01OutJVvbdY26AkBe5HrmqE+mm2kjeQuUTKqWHBH170/S3AvZEK4ABYN6VWea4csskxkhDHah6DtXLvJkJvZFjQ3a31EyRBjIUODnjoc/TilguHt5L4MAYbmLbhzyCDnIqG0Pl3HmpuUYPyA1VuZGu2LNGVMbfKW4P1FaRjzMpaLQfZawLTWGEjJIjxBNh5zk+n5VmeJ9DeC6NzGjFDwyDnFZ+pxlb+K5UESK4Khe/rxXT2qXF9fwGRtsJiyUY5yehNbz/c++i3eLvcyNA3WPCy+WMklkGfp+NdV4e1Szjt5hLIqRy5PljG9v9r/ABFZN7p8NpdkW7homGCXHzIe2T0rn4XOlaojXQMiEnac/Ky9DgVz1KaxC5omTipO8S/4h1GKOeYBnxuGCPuuOxqt4d8XxaJctMSfMXAABOeOlV9ZcS7wJY/LY7gTypx6d64q8DNJG0X/AD0AkI7jNdUKEKlPkmjdxUo2Z7rrnxCe88MyLHtNx5eVQgFtp6n3xmvIra/e9u2kmIEm/co6Ybtg10VjdebZy2LjfbhAEkxg+/vWZonhtotXcyktbxIHQ45PPWsaPLh4yiiI2gmjqfD0T2l5DLNKI7kLuDP/AIV1fnLBdpKGyqAyuVHAbsRXMGx/tTWVnA3BRkgHGPTmta80uZBDGhka3bmQt0x6Z/CvNqShOV29Sd1cwfHVhNPplzcMwW5LiQLx8qnrx/T3rkbG2Go2TTFgjRlXDAHIHQ8CvS9JVNcu9Rnuxi3AaAHH3Wx6fliuV8B2Lza7rWnzKExYyhlbgAg5H416VCryRcV0HH3lY54wLHqnlMSN6cSKOuehrtNA09Lq8hjuS4HTcT0wOMmuKmDw3Rt2z5kZG0k8muxtdWIMJlG6VgAdnH44rSvJ8qaK0joyh430v7PdrLCoIA5YHOT/AIVl+HfFMug6xau8kn2JHDSpBIVY59/T1rttUtvtMDwKmbhR5gYH7ynrxXmmvSy20ogAUFVwDs5PPrSw0+dcrEpKSsHiTV49U1OWeAsA0hcB+T/+um2uoXF0vkyP5iIc4Y5xn39aSEQiE7mWZ8c8Yz7VHYReWTgBT6j1r0W7qxaZpTxx+U42F+M7c1h3sRG0W8YKnnHTB9K6adN5ULjdtx8vPbmrvgbRvtmseYImb7K4JBGc4rCdVU4uUhSdlqM0bwzOujw3zkRpIT94dCK5+/0//iYxBvmVmyzHr9a9uhtEtLfUrO4RVgD+bB6AMP1P5V5vrdhbtegJOqSAnCEZz9DXDh8Z7Ru6sEJ3Vke8KpUgDoehpxTaQCdueBnvTU3DOTyeg9KkV3C/eXHfjJNdunQ9MdhkTaDk9z600KSwz96kLYZSASCehPapCecAn19qV30YnIAV2kAgjOPofSkVskkkKQce3tQzZjBJwScHjGKQbQOCc9KTbuO7YuRjIJzQCEGP4s9hwaTcATkHPtSBCuS2Rx1/+tRy9WJEj885Jz0z2ppkMeDjfjutJnDHuPQU/cRGT1HqKtdmVv0EYFSpwc579qUhgSCMZPQ0zsMMVHoKAD2+YjuKba6Dj6C4Jb0Apu/klQSTgH6dqC2DjsOcUbyqkgFufyqLoNNh6j+Fiee9P5CY6/rmo1BA68+ppyj1O7nscU/mKzWwoHPNOOevf0FMPXP+RT9p5PO7pz2pNJj66gUPy0ZyTjH59KJCdvJ9s9xTdvOTg4PX1p25dymh0eNpJBAxj8KeqnocDjrimiMHr9aY5Pc4J9O1C3uTckXgn0HUU8fRTnoc1EOOikgdOc07duxtx8p5zzQ+4mwYhSccjPQUwku4xgHP6f407qvHyg5OaASNuAAAT0rPW+rG1pcfgEDIwQelGcHtj+dIXPsc9qa+DkDC9+aTk09C0nYcuRwMjB5p27Lgk78CmLkAZ4J9aVQS2eF9vWnvoJ6D+R3BJ/QU5WJl5zuIAz7dqbs7LxSqMnPNO7Wg277gg4PcZ4BpwX5umR1yKaQWbg8CnAAAEA4zyoPeiyFG1xQx9MMKcxIPGck9qZnGM/UUpZSSAT6HHNNLUbTHFgSM96M/KpJ+YZHPammRemQvpnqaZ0AyRgVLstgdh5baOOT78Ub/ADCDnOB2PHNM3YJbhhnj2p5bPTA9KFYncUc9TS4B/iBxUbDcQM4xySO/tTmfbjHP+FCVtR37jsBVOOpPf0oUhvp60xJPk4HqOaVj37e1UtNUPXoOZgMfxHsDS5IA2opHfJximFlfpn1xilzvCjr6cUN33Af8o5J6HoaQY5wP/r00qRhs4X+IYyaajbOvyL70l3GtSVjhenI/GmhtwGGyvbjr70jSBSOTz0pH3MQSSRnJz2ptroSkmx/K+uT0xRuIBDYbjnApC5UKCcA8/j9aaGKrtBJGc4Jp37FcvUkKFBjdkHnH9KRpB0HAHf3pOPUj196AflIGM5xj1oldsV31AAcgcEgnj9aQFZFJySKUAAHILeh9BTI5SWIKgqeuKE9dQSuOMYJIA/WoTBmQnPbr71LuwuM/jSB+voOeKTsw+ZVe0RyN6nPUMe9Wok2gAsWBOMHtSthxjjPUU5wVBU857dad76FNXHBSM5OaFy2dw4PVaap54H4U9ehJGau/QXkO8zOSeoGPT6UxiQVABPq2Mc0h4GegNJxw2SQRyR/hUtXJ66D9xBPUE9TSDcF64pgZmfBGBily2QM/WoSXc0sPJDflwaM7eAMn0pikg5HP14oU57YyeuaWgtXoODdiSf8AGlwcYwWJ6gDNNxgnB5owVAyeeuR2oauHoKAM5OT6CkZsYAG4McEelG75sg5JNBBwcgLn070KLtoO9lqLvLDnJI/ShgXwV5xxk0Bc4+XIHXJpQcAhhgdfrWiu/UlPqDKcEdDSLH5arljSFOgyePenAh8knkcZou9mO9xGBfsDSBQnVjx+YqRVAH3lbngg0n8XQ59RU6C+HQQFSfVu3Hamk7Vy/wAhHens2CQOvc+1U7hWkyuNoI4ppaCuVLjWGecRwjee5UZx9avRTtLEoK/jmqUViYpzJlumMDo1XowEXlT9Qad0tATuyK4s2e5glErJs6qOh9iKranZi4eJ2kdNjqRsOAeehrTyXJIUkggYPT/9dQ3MRYj5QcHceelLVla9SWMFVPA56A0pOVwWJORyO1RrIGAfAyy8YFSA8bhgEVauhWcRQ+N5HzDPA9qQY75AHf8AlzShSST0Hc+n0Hc01n+bnDHvxU2uFkxQBuJ5/CnKmBkEnNICGHOT9DilV/kJ/l3qFFMBcrjoN3rTDwc4AP8AOncLyOOefaogcDrj9arZjuPJI4J4PQY6fjSFuCc8k9qNoZwmc98mkZVCNsLKPU9aWgaNis+WHr6UhlbcQVBI6D0+tGX7fSgA5yw5P8qvS1xuyBTnaATgdaRz8oz25wKVUJYcdOlGCrAnnPGKhXAcAZDlCT3qNt78Ln3x1qUMQnQf73rTcqEJ565o8ib20Q1RlAScHP50wnOQWIyeAO1OPyjJ69R71k63qLWkRZV5Aycd/aptYXNY1VdDwCeO5FObp8rqR6jmuf0O/luzvbIU9jW/ETjG0ZHpWs01a7EtRfugEkfXpTtwIznNIWwM4C85wP50m1SuCMg+tZqyGhDJglc7STzmlY5564poYKwBHH170HknqPY07XQlcFwQW5z2zxxT0UMpIOAKRU256jv9aeW43DGPTHWqs+g9URMFUdT608tkcL7U0Eh/mwo9+9IWwCfzprTcd3sPi2qR14GPWlyAOcc+hzTFkBOOn1pVUhTjBJPX2oktbha+4onHPBfBxS5yvcVHtByQpUE8AnkU0MS+Dkccc8VKXUViTB25LZIPX2oZiV4b/GoRJ5hHBAGeDS8E9wO4NGg1rpImWVjhc5PpTQFSQ8cnqe2aiWRt2O455FI7kAnPIz0qubSyZTZKYgRuKKdvfApi7UJIReRg/KKauAAew9D1/CnNjHJIxUaohtjZIIcFvJj57bRigRxKR+6T8qTd8wO7Of4aFfIBPHbFPW24WurseoUNuwwPb5iakS6nijAjuLiM4+8szH+tQsA3TjB60McFmUnGOKSb6i1TLh1O+XaV1G8j4/gnYZqUeJdYVFC6xfcdQZzz/Ws55CV64xzTCxc8dPWn7rWwct9TYj8Y+IYQfK1/UIgOQhkBX8iKsDx/4mUDbr14G/2iCB69q5/f84xz3PHWkyG6fXmqslpYrlR06/ErxRCmF1qUE9fkU5qRfit4tPJ1nzQOzW6D9RXIlQ2ByfxpxAVW5HAziosmJpNnZf8AC3PEpUIbm1cHqJLZTUn/AAt/xCiAYsGU/wDTIYx+GK4dmDDjp70yRBtBPTPWnGK7C5Unqd0vxg1kbd1lYSH3LqB7ip/+FxX/AMhk0qwGP4lnkG72PFeeO2wAg5I6YpizhsYBz0ANDjCT2FZHpcfxiuHCltFt+nIE71J/wt23wwk0p04ydso4/PrXmfmkDPr0qPzAcknPP1qFGN9gtdnb+K/iK2uaFNZ6dBcWVw+0+fuBG3nOAK8au/DCyymSSV55GHztL8xbNdVNdiOI+YQhBwOe1Yd14hVUkMFuJ3b5RIxKjjnIrmqR9n8BxV3BL3mYFxoMkK7oSbYp824ZGfTH+FYdwr3Fy8N3LuZlPlTKTjcOef8AGugbXdc1C6WSWJBtIKgtnPpzVubUf7U1OO5u4orEx4CW1lHjkdz6nPWuePtN5nmtK10cX4cs3tmkLoyLHJuTcfX0rv8Awvo9trYumu71dNFqPNjMik+ee6j0z60/VoIIdMuZrm1jlKDzmjI2lunBx9e1ZLaHBq8EbWV65hZebeVuAfrRF+0bfYISUXzM6HXNX0bS4zLY6az3RjEays+4pjrk+vXmk+H3jDTbbV559Qtj58seyIdVDY9+59/WufTSjpkRyjYHOMEhvx9K1X0W2maOZE2FcN8vrW1NRb7nRSqOrL3T0mC4n8Wh2uWi0+yUDNuZgryH0Jz+grnPiFo1vAEu7IkxkBHiDBh6dR0qnksucDA+6ppGXejKRgYxheB+VXVw8Kp6TjzLUvfDHT/KS4v5QIllGxDnBwPb8q7SQZxjDZBPHp6159DIYlULlSox14xUpvJQh3u5z/CGpqlZWuOMeVWR2zCMfcwSRkEc01UyxA+8K4tby4TlZWXAx17Uo1S6VRiZlTFS6DeqZVmtTtwmMEjaex9aVoiD82R6g1xX9s3YHEpOB68GnprF0oB85gvcDvS9g9x3udlwCO3tTWZcKD+QNcoNbuQ2N/yYzzTRr93kfMPcdM1fsnYnY6wlWDYyKbuAOew7etc3/wAJHd78DZz1Dc0sniCdVPCbsd+lZexkUjoGXaDjqaiKgqByMfjWF/wkcxCjykJ7kHC/40869IeWjBz2FNUZdA3NZ1OP8KgKBj1JJrM/4SFwwBi3fQ006+oGWjLHHGD0qXSa6CvrYsSXDTrIkUZwcglxjOKhWyd9zSzMc8KvYUz+3VZvmiIHvSf2zFHyFJzxnrUOnPdDLEsCRJgHgYycYyay5xHExWLcFcEHLZ3L/WrE2rQSRkMx3k42kdqqPrWmWibpXIHQkjmsZRqSdkjKV2jl/FejWmr2JE1gZVT/AJaL9/PqO9YXhp7zSrQJAZTbOxjgM/ykccgjrj0rrbr4kaLDcBEtLi52sDlPTPParGoeJbLxJMJfs00cW7cqykD6jGKHGpGPK46HDKN9DJ07wgsFz9svbqN2B5w4I+mOuPfFc5q2rWtrrN4dMuRbxsTlY34J6HitCW8sxeXFrq0JvbJztAXOV47+prKufh34cvE/0DWm0hnyRFcoWGfp1rSjGX23oVCDtuatjNb+KdCv9Itkl864jI+eUAb+zKMdK63wdocGheF2stRlW4lChUlUgleOQR3P5V5Y3w81jTZVNprFpd255Nxaloyv4NyfXiq0mo/2FcGA30lzcFuW3YAI9u1bypwn7tOQTjdctz2fw/C8mTL8uzjYT1rcmMNvCcskKnkkd647wX4tXXLCWCF1W9CYyQCcewqHVruTRLOTzZHu3OdwdumO2K4JU/Yvka1J540oWtcsalcRwiYwyLOJGChG6H/aBrGtrKfT2a7s4kljhYmW3kOCp9j1qxaiOXTk1SRfl8ssFZshvTA61FoWp29hbSC9UtLecSE8bOeKx5uiWpxWcndKxW8QXV5rzR6lbuUntgolBPKHoFJ+g4rnpyblSmD5h4kUc4PWvQJdOjhsbm5W5iZPICyW5J3SoDnp3x/SuCv5o7W6S5s8oQCQBnDCumnNyfwnTa8bSF8NWTy+M/D8aqpSW9jjlB4HlkjOT1Axnmty+04a74x1m5t5Cuj6dqJjhkkP340fkZ6noR+FQyajaWsdlqFvPJHdzL5flom8h+6t6DoQfXFX/Dvh1rvw9rWoSTOILa5Q/ZkPySPIQAcdScnn/wCtXdFOSuzeC6I7TxpNoc+jW1/pcGn3yf2la2M5WPOEkbBVjxz6c07Vvg9o5mkgiluYChKhkk3jr1Ab8Kh8faVaaD4T0K206ygsobrXrJZIoeAWBJLEev8AjW/488Uy+FNSWOPT31GeaRvkRtoAz1zWDt9jQ1aS3Pn7x3o48P8AiO70yGczx2zAKZkwS2BkH3znpW/4RnngjdoI5LYyKolVD8sq9s/StrxDpi63JPqN1ZLZ3NwxlOZN5VvTPrxWZ4Z0+w0i3L2zSR3DRsbhDyAB6Cr9v7nK9WeTUrQu1E2tV1PVdEF21hdTwQXMYyqn73Qk4+oH5Vxlnrk14jRXEaQvH3Axkeprq5vE73VqsUcgu8HAFzHtG3+7uH6Vy1ykU14EKNbzupCqRuRqyjC6akjLl7o9G8E2Gmto6Pd332S2yVhkcZDnqcnsPc1tmfwlbl45NZtXAO1uSwB968/2y3Ph6y0zyZFMMZTdj923vWbZeF7m1lW6vLINa527wBsY+nrWKjF7szlSi3oz0HUPFNnE7w6JZNqDsdkfloFy2OuKb4Y8S6xbxkamqiVmKiAAkxntg+vr/nPPaNqU1rqcBjISOCQzIVUbkbBAwfoa6nw/bvfak11O5kgDb2LEZY9ufSl7uyRD5YW5dyH4i6+vgzw9HqFozf2s88UcrynK7GPKEdyQDWMvhjw147gfVrG2SzvnGLiJBj5u/wDPOP8A61UfjU/9oR20cSebN9p8zDHGAB1/WvP9E1vUPCuqi8hDGFyBNEOQ69+PWuyjRUoNxdmdlNynHSVmemeKrPUtV0C3sJboy2+nALbo54AGO3XOO9YHh/QbiyvBOQeVONo5HtXfiaPWbCO4VgIpACrsM574+vakkvntHSGKBYYy+HeNcugxyQD1PtWHtJRTizmnOpflbKhg1OfTntJbe28tl3BigRge3zHn14rmLbwxcXF7E91PFcRFtjSRKVKj+tdedIhkukudRvpzAGyZJGxgdgOn0xWHqniGWHV7OS32/YYZcmMc7hjjJrDX7JUXNuz1My7tbrR9RVrYxSQwMHdSCRIgPP6ZNeg6j8PtHfTv7cNmGs7gLKVfB5I6A81z3iDXtJvdMe5s7hRPtKSQjqP8a4+38a6vfWZhnvbkQIdi25k/dj/aA9a2jeUbM0s5rsW9V1W403Vo7eyVba3ZG8lUGRxUWg/EDUzNJBrVkk6KxUTABW69COKztIDah4hhd5H8pAVaNmzgtwGGf5V0d74e+22lweGngUuCf4sdfxpTlSp2jUjdM2UIONrE/hHULHXfj14F0rUlig0aW5fzopP9W7bcIrD3Jrof2uNI0rw3ol9osNgtpqcV0s8TQzF0ALjkLj5NyYOAa888FWMev6y97FLGLqxVZ7YOeXKtyOx4xnNbnxc1e4+JN/cS6jcxnVJkQFyuxXKjgY6D8K9VOnTUVE6IpQskeR/DpL1tehbTh/xMOkZIyFPqfavpHWPFGo6Qi22sajG7x24kmWC2WNFGOTgfia8A8I6dqfh3VrlI1eK4ZPlbrwMng/413rfEa7mvrqTWtPtNQ+1QrBNJMDvKAFQB26cUYi1RqxnWcJaHueofDy2vfDlvqeoT2dna3EIeIxN80iY4bB5JPtXn0vg2Gyjke1mmu7L73K7cA/eIB/xrgbLxXd3OpW+ny3NxeWaMqQNPKS0UXRU9MAAAewrorXxVrS6je263LfYl3wxwsucLjBb+debUgouz2MqdNQ1kzI1p7vxoNQ07TL0Wa2cShVOf3vbH5VoeDdO/sTUYLlXLW1rCySwxsN7kj5jg9h1rFgtUsNTs/LneZw2H3HAIHQHHan6Bqzya7ZIrKGjZ/MLngkn07cYFVCGnLDRG/NF6LQ7XUtY0+DyLWAOLWVM/vVyjsT1B7CuQ1LT50kmRMoFO5WbJyPbtW7rNu2oahZwxTwTmF9xRAcrn24HFalq+k66w0qS7Wz1m3yA0nEc3JxjPT865VQlGXMjOpT+0zu/gvf8Aw8Xw1Bp+oa3Ho/iUfea6iJSUnkDzMYGOO9a/iPwF4e1qEhdV8P6yr8/Z2uUz9Tk14n4kdvD0ciNIkUsRyy7QeOhBXuaxtO02y8XR/ZZrC0WWTncw2HrxyK3jZrmuc0afP70XY7XV/hImmM9zpAWBoGP+ofdGpPbI45x1rm57e6keK6MZt7qFwk8TjqPatrSPDsFksVlZPd2NzC4Hm2d2w3nGACOuOnerEWv25vp7TxDCP3KldzJl2YdAcfzrGdRPS9zZS05Ju5zk+lzalqrF1Plq27y1PUn19BXRR6fZ2sUbXt5BbGM7xEJD8vHXjP4iqVjr2jeLtSTTLuM6XOzFLWUvtWUY4ViP0P5+2b8QPBkHgNrNYY2DXTnK5LDIGd2eSBWLjJ7uxHsacZe+2jt7PWNN1hZJrbU4rvYwX93npj1NWBcQ6a8tzLuAfAZiT17V5bZmKxgk+yyeRNeL88kY6EdxXfRanDFoUUb3jTTSQFS465HQ1CoT5rwZPLGGqegms3dje6bfMl68txEvmJGfmOR6ntjNcpqGsaPc+GEsrjSrybWpcMt/uHlD3xwcfjV601iNLmxgkjQ/aSYpARxgg8/WqHijw5L4e1mO0P737XGGjySV2Z5B7V105Rpy5ZPU0SVJqaOb/sO4lY+UrOyjJVBk49aheyEXzSvs/wBjIJNem+HtKTR40uZeXRQzEtxivN9c+z3evXksUSi3dy8YH8IJ6V61KTno2e5g8XUxMnG2hDLOSgA2qvYKe3rVSwvXi37CUIbg96nW2iGAI1oNqu4tt256gHitFbVHs8nSx2vhDx/Pptwq3Enyn5d3seoNdZqvhSz1yyN9ZONzJkuOT/hXjf2fauQxCDpzyT/hXVeCPGdz4VnVnZ57Jz+8gPO0d8VwVaHK+eB4uLwPM+ekrMztW0BraQQzqEkXO2QjAb2NYOo2VvLBh1XCn+MYr2/x7L4dntNKuFug7akjSCQkFYwBxk/gRXiXiFtlncFIluWLFPLY4RhnrXRh3KTWpnhY1eVxqJledrfUPCt6rX8dvE0oBO7PKg4GRnnrxWL4D1iXwxqyzId0Odsyf3x61DqWo6SmlCwFvBaKx8xolb7snqPc1naFJiEPJwQ2SR39K9n2fOrT2OeSSbTR71pfiS3dpNSusfZXJG04PygdK5zT9Rfxnq9w908sWhKSFhzneOmDXKrfS66qadakLayNvdl4+or0O202PSbWGCM7VVRwO4xXO1GlG0UaUoKTOU8M6zN8O/GQtJpGl0S6m/dFxgrn+n+fWvQv2hCG8C2MsTK4E8bgjqQQR/U1z3ibw7B4k0SW2lX5lIeKQdVbtg0zQNQ1mfwp/Y+oWY1W4099gXcpl8vuSDzgDnOK55S1VRbo3qfu1foeUeBvDsfiTVprWW5W0kjIaF5PuSH0Jr1LTNKutJvzbzLtYgg7RkGue1fw3a6YZbzT4zEJGG+Efwt/jXRaPcSJbRxTs0mehZiWX8axnifbbHnQqczdjq/Dai/ks4bmZbeFZcTSvx8lYmvaVbatqMjrmS0tyRETwGGeue9dDpUFusTXTzxSW8Rw8DcMSeBx+tZ+sxWSBJ55pJYy2CqADae1c2t/cYT5raHnfi7QrKVJXt3bLADrhRgc8f8A167LwXqUeo+HVQFTcWuIZCMksB0Ofxqjq1vpWtaZLFZTzRXwDbUljwjH+HB5/wA49axPhO72V3qtlcBoTNg4B/jC/dPtW9VKpRavqjnfvxOh8ZRRaxoraW6nyZiGO3qSpyDXmeszughtnjVIYwMYB5ANewGOCGRnkUC5iJYsxxtB7VUv/wCzL9ZbS5ltnO3PkqysfqMd64cLi5UvcauQpu1pbHn1tZ2zW8c0SrLG3PPY1pWsGcZIJHSsyaJfDGqXNtOrNA+JETOGQH3r0aw8LvJBCVQr5q7tuOQO2TXrTq8tn0ZMpcmqOTvdVht0bTmVgw/eo2wk7h2yO1UJm/0NLlVbypCMsVKtG5/hI/lXoN5oWm+GYDf6rPH0yqEjIFYeq3P9qeD7/VYXMbR3MSW9v2ZDncSPy71DlzWaRcKnMeealf8A9ibp7mKWQ54YjJHoK6nw/cfbLKC5CKjv8xC8de9Jp9/pHjfSJrbVkW0ng+SWeHBG3s2OK2LTwrNo1lEsMi3NqV3Q3CnIkXtz/nvSmotWe5vBU0/fM/xBBBLb2/2qV7aPzBl1AO4eldNoFlp37uBriSEsu5BINodenDDNcx4rhmbSVU7WCuCVYZ+tSeBfEkEg/sXUv9RIf3Ex6xt9ay5FJanbUp80eaOpf8Z/DK9tbRrqwuJruNU8xopzuZl77T14ryybfFypDKT1Ne/Ld6t4ckWBmNza5BVXOQeOcV5V4ytLdtaluI7M26TAv5Z6A55IxXfTtayYsLW5vcZx1xJ8u7Gfr3rN+0qtwsbHg8jArbuIU2fdHofm71z1wBHcq5UlQ2GJ/St4tnVWtYvSSJa+XLsWQKckdf0rXsNR86ZJJHKiQguydl9vb2rMuLdRaOVwwAJDJ3+lSaUxhsljK4B745zTaUjli1Lc6PUNclMclvZyMli3G1Tww9x61gPDg9+ORVlgdijdyfbpSNEefmHTvWcbR0OynGKWhVDZBYMU/rUJg+YuD9c+lWFgZR8hBOe/pTJdyMASvPTB70tLl2S3KjEtgfezyBiotrD7vBJ5q15L73Jx6YJ5zUToy/KBnBx1zWl0S15lYyNuEmMOOBXQeD7C2v8AWoV1FjFp7Ha75wUJ6H6VjvG4AAjO0HDMBnH410OlRiO4FlGqySuEVB7seP1rGrJJWRw1JOOi3O/8AeGbW+tPFCwyibT7CPzhNKQGAX73y+nQD8TXNeB/FMF/qEkkShUMpCj1XPBH+Fd/q3gO98GW2taYJZI5bzQ0ncKMLcyBwWiPtg5z7H0ry34d+Gmm+MXhbRHfyYNUlLEY5G1SwHGfSuKNFNNtnA6fNe7PW/iz4FTxd4AtfEGjpt8QaWcSxKMPNF1KOO49OtcPpni7TpvBsOu2kkmliDdb31qjhV39iB2OeoxzX0Xrth9i1+6uEQJHI2RgbVIHXj0r5B+IllpsXxB1k6ZGBpTyrMY3GElfq3tjP+JrppJtcslsd9KChCw25Oozq+rXsR8mVS4kbgr6YH9K426lLyMyg5Jzz3r0XxjM2paJZ6hHeA24QRtaHjyz24rzaWTynIHr1967Iu6CWuxO0bF8gbgAD65FaEaBl8+H5h0wTUmlIs0O6TG5lOO2fSmwGMRSjftfdgADii6uZbEqSiWNd/yrnArrrD4d634m0C61LTLK3k07TwPtVxLOsRTIyODyxPauPWHeFZ8EBun9a9Kg1eO40gRyxRRRsoUgAiN+Ohx61z1XJa0y+dHllzYx3K5Knpxng1Xk0zCnaC5AyMcV0mvSW893utrdbZcbXjRiwDD0yT+VZgTgnGPU+lbwbcdSG9dC3bxaeLSILp8izAfNLuJDevFb/hTwnba3bTSwyHzEYlkZsFPwrmrHUzptheREh7iST5V9FxS+E/Elx4f1lZoWG6Q7ZFbo/sa5q0ZuL5GQ09jsdQ8LSXcKGIbZIwQc92Ht2rPstG1LUbtbFrdWuR/qlQAFvXNenaBu1qze/VNlgyMo34DeaoJIx6Z/OuZ1wyyaZJfWxaGWJwku3gofT8e1cNGpKS5XuYJyjK3QwrvRobMyQ+a6zxgb4pBg57j86wZLS3/tJY8slw2MFRnZjvXVQQteY3N5hwNzHnNadrotqZGlWFfNwRlR3rp9oo6Pc7ld6HGXUwgsJAQxZWCkMPvVP4MuHuXlsbmzdIWOULjG2oZbN9NjuWuQzgy/vAozsB6cevSnQ+ILaK4jSOaRQCAw243A9q0qSnKNoq5Mk2rFfXLq1sGl3QKVVsIDkk5rMumtYNrsoVRg7BzitvxJ9nudNju+tyZyrjrtUf1rkri1+1TO32mMLt4U57etdNF80dSVqjVtNRkfd50pkQDMXOcL2Ga1fD7R3Go7doLOOST09K4+wLLIVWQMOmV6EV1fhOJ4tbixICGX5wpxxVVYpRYloz1fw/pdppT3F5FF5c9xjzGBznFee+Krm5/t+9OxSXcsOcD8K9Bim3W4PTivP/Espk1eV3jO/aF3AV5tHdtnp09NUc5eT3MoRNwjbPODn6c1JZXEhBV02sx5PrU0vE4cxOF28HHWlth591jaQG7MMYNdTkkromacdbloXDpGxYcduOtRDV5G5YMPY10Vl4et7zSmkF4sV0GIEBAOfXPpXNyBbGco2BIhyP8AGsY1FP1CE1LRvUv+HJpL3xNpsUgAhkkIZmHQYPevddE8O2UoTN1HEzHOMV8/2uprazJNE6K6EspPTNdDbfEvWrcxpFdW2xmGVaANnnHHpVqLbuxyg90bfxpxoHj+W0jmQxy2scsckR4IxjH+fWuNtikcYluZDDn5kVuS3rWl4w1efV9aF3qPlyXCjZG2MDb2rCuLk30+XIZu3oPpXRePKNXUbIu3niRlgEaSPHC2B5QP3vTNel6Jptxpaf2fPHmVNksiJICSkigg+hxx155xXmHhfRo9a8WW8F1iO0AwzcY3HgZz7816/wCH9usa7aCR9t9b2z2F3GCd0hTiNuewAHHpXh46tZciOaq0laxBcalLo8i6mbeG5Ta1pJHcqfk9MgHr6GuAvvF80V0ws5pIkmbbJChxu9j+P8q6vVNS+0S3FhOqwSqDHIoGM+hwa4e08MTQa3arMhIVvNDKM7gD+tZYNezi5SIo07XbR7PdQQwabpKwXaofIWbzpFIcofvbRyGw3Gaji1m0gnnsHkZFuY1uI5GGPMPTkfUH8apeLtShXQ7C0RTBcxxnYCOOeuO/euZjim1nw9NLGgFxBCIw5XGCG6fzrNwc/em9Djduc6W00gSX8UMMrIkzb3fAO31/Cp75zdxT3EDcRTGM5TarADjGKq+Hbhnu9IQliJbNtyp1zuH59a2dcsV0rWW02GTfJnevQAnuf161kqi1Qrxat1JLLT2ttGjuPKa0hu32+aZM/gR9e9YOmXHnSvDLH9mvEY5G7rjPbtVjX5W07XJNObfcwGNZUjAzk4GRgdhnqKzLXT5INZmkchCp2b9xJYdjzz3706cGnqa04X0mbscc9tZNBGdkTvuZTkg88jHvVu5viItjoN6tmOQnoMdP/r1B9skZ/MyPkHzBeMj6VWvGkubi43OwimO7/aX2BqqrTloKoktjmby0fU7+/jDeTbmMtIr5w+Ocfyq156xaTp22IeZKDF50jY+bHC+w5rQuY1hjkiU+XuG5mlyPpzWHo8bzaJcxyBtpf5JVOChyeRWUnKcbMjpax0OhaWdI8MGMRgzTzmZjngjn5SfTvxWFfafcT6fO0W0+XLgL6g5z+FXdK1NI/LsvM8yRVIff1B7HP9K1dK+zW148ciKy3jbGUnv6+3SuVOcJXepl9rU5MNMgihSMpsUA7+oHse9a0UixuUlbYMdBzuqr4hnsbW+mCGWCW0YpJC7+ZuA6ZP5Viteq+mTXkTuCSNpXkg+uK7JUXVs7FyhbVGguqpcB7+2WXy97DG8KQwPX1x0rmNQ0xNUjmn8rZK7biR94Y75rqNJt7GGzeIxNBNKm7zkOVy3XKnjNZ2uWEdhZPZh5ZGByPOTazH0AH5V00nGnotyk0jjxeT6WpgnJeHIIdeoq5ava3EsUxmlaZGwADgL/APXp8Tme6kiFukTFfn8/jy/cD1qMaG4geeCVZJIX+8vcHpj2r0FNPc10tqaUcKrtbzHR1PyFXxj0yajvdRNxcvcKHVxiN2zgBscH61jSalNH5qXSFOPkY/Lk9qu2lpNeWUknIMeMhz2qGmnzMmTsQ2OoXSTpE2ZYWP7wkfoRVN5Qbq3mjUSpIWUL/dOak3SwXsTKxWDkEp97NO0uE2ZndlLW6yZTK/NgjlgPzpuyV0RHXY6e/knsrG1urNp5TKBuZU+ZcdCD3ArT03RNQdb65uVMlylt53TG4ZHP4ZqONkjsNLjZilixJJbOG5zj8xWd/wAJdOlxJb43wt+7bacOozxj26VzrnlokVvKxRkmOpm4Bba9qNw3cq3GSMetVNP1D+09ZN9KAqpA0Q3AklduOnsOlLfJMmoQ3NtJhHPzFR0I9R/nrU1robXzXF6lylrGxWL51JQt1I9s4610WUFYrSOjZsWcdiugiWVZYZJ42RZM5yvQcY+bms7WUsnsrRbCBluI0QSvJJlHkz1H90dOOar6bcXMi3NzPGyQAbUixgRkcZ9s1dtYYrqBHEYdB84VuFc9c/SsX7juS11izR1Iyy6ParNEXmlI+WM8cd/X1qvrGnPNZeYrtFdxANHJnJI9Peiz1L7VrsAYqoWRQ4QfKgx04qzOwu9aEluMLHJvXnqgPT3rHlaejMUmR+GoofEWResLS/UbVkC4H4j8OtWtYi+z3DRyES+UwVWQdRxz9Knuii3X26BYjCZlTk42sT/PrWhcXAXxEsptElkKFHRs49jUzk73Yptsyo/DclzJJLIEhtskqoOTKvf5e/UVqy2FppNvDa28KxySRl1C8D2q/HYPba7tmd5rsWrEDgRohH8PvWXLceabO3aEyXK58qUHoM4IYmuacnLqVqlZF69KafY22nRBWITzWyMt05OfbvWiPET2Wl+FlspHe3UtcTqrEBlU4GSOucdqy9SaQ2k7eZCyRyBI2I5245B/xqjaX/2WzljtHQzRodqyKDnuRXOo3WwtOWx0d5rUNlPDPFInlgtM6s2TtOfl469aytLto76yvbaQmczFp4e3ljk/jmuWivZdZsYblAkcNw5R0x0Yd8dq1Lq+89IF2+X5abCVbGabjJaXISki7YaRKbe2EcDNdO3lSDoVHY/SpNa0m1ss2/2gR3yDDq/Rx2xWv4SaW40ubUDNJ5unEKrjAZ88DnuB/SqPjOyk1TddJAslzIoZnhwuOecj9eKvDpzb5mdEHcrW3lNDDb2kohjmyZGkXG1xxt//AFVz2v6cksC3Mj/vVO0REZ3MDyGPYe9TWv2i3sZYbhyuw7lbPT3rIW4eWyeBXzKPXjd3zXdTpOL5osxcWpC2UcUUHAVccg9aoajey6fcI8TKEZQ4kzgH1xWnYiO1iMJjDgxn5m/hz1IrjvFatDYx2qTo62cm2JlPLKx657100oc07M1hq7Mn024U67mXHlSNkN6V1NvqKX0rxzQkYkKSLGcZBB6D1rz21mNuqqWzg7q6u4hYJaXKEieJlmbacHI5wavFUlpdmtWKerNCwsIrvWLcIJBAI2KrNyUK9j9cdayzv1iK8aFg7ySEJjOAAMYx6cV0FjbvMl0y8LJho5d207SOQB9aktdGttIs2KEtJdHIPGUI+8CKwpTs3cilruLo2m3do1pCJLdjHAWmc5csqqSQR24FVX1ZdQmt7JIwq3lo0iNkHawOAM/jmqek6pFp2sPaXCAXMvypPM+YmHdWXp1rdsdXF880d1aw2txaS7TEsCp8ueQAMDHpWVRSUua10ProZWm2zPYJpVw2Ly2YGNnOPlJ5U+1dVoVmtvPds0fmO8Yij4I2N6j+VSLFYXrymKKM3TKBHNI5+7/KtbStH3ea9zMYmICxeUcgHPOc/wA65KlRvRE83Qof2TZ3MLS3UXnSw5Z1Q4ZvcD0HpUw1oRWMYukjaOL7pI+bn37Cnanpt3pTy5mj8m6jIjSJ8sjDoSe3vXOm5uLm3YbRIGj8tgeB9aUYuQtV0LrRg3EkVrP5YZQ4kfmNhjOK50aYz6nDLwhiclmx97Nan2+GLTUhKguuQzngZ9Kh06/ZrozS5k2LiNSO/bJrpjotSo33kW72/t4IRbxBxGDyzkYPHX+lc9fabJY6JBMc/aJ5tyg8hEz1x79qvDT21PUIYXKxpLh3UnAAXlh+NVvGfiJLvWgY0WG2mVYNijIVRgcCu/Drm22LjO/QqQXs6QvEr4cn77c49sVp2ojsWFw2ZJET5SxzzjqBXPrBJDJLBIxzGcYJ+bPua0Jb4/Y1XYUdvvFjnbU1Itv3TCV27Iu3mtSx20kcGd0bB5VbJ3LjJGP5VOtsb3wpcyKd6vGJY16lh2/DrXPvqBsEuZxGkjOgTk4I68im2PiOQCBoWVBHGIxDjAI7/wA/1rLklvE6ErLQbK3mQgR7VLAHe2cL70lsFhnJecSKMAyDJU+4zU+sBWLRwKIIyMDHOPX8a5uTdLPAgDGCJsHAOfTOK9SFrI1tpc2rWZ765usAiKNAcHocnFalkv2t5Gk3H5Nhweo7UmhRKqzrLu2jK/IPyPNWI7gW8zImAoz8wHX05rNtuWjIbM7VdO+0heczovyv0B9jWjpd41p5acBv48jOfaq0siyIXaRtxXhFAPNU13TSEFirrgqw4B+tVzc+7FzpnWO6y2mXjUq3RjwQR0q/DepeQQRXW0FULCQD0PT3rKs1a9sYkycLwymn6mI/sqMH2BmAAUdMd8+9clRKSBu2psxxRS3KCRiwDcqDjIHvVfU7mWw1GS9t4f3MilipXIb6e30q7osijT5L5ox50mRbI3G49x/9ematcefaxqmXjVt0q91yORivMjdSOWM1zamHbvKl1DGJAQzk4YZx3611sMvkyokrKdzeWknQ8jpXP2tlEsMDRyCQnlWJwfoRW1qu26EU5BRImVlCgjOBjkdcU67e/QdSN9UMtree12QsNyvKxBDZ6025mTzQUkV125OD39DT1FxE9xNPIoiT96kqA9COmKoX7l3t5VACNFlW6EnPesqTcpeRNPfU0EvPLtTG0IZGByoY4yepxXPGeaw1p4mc+SMeWN3r05rWWaWCyjuonHHyuAMgA8Y+tYHiVnsrmCeTcSqgZYZzk5GT+IrthBN2Oho1pdZWGcorRylGw6Sc5HfaawdZtlnucxN5asoYA8hvcVmpK6tIwcuRyN38q0F33dkrKrCVWwyjsK3VJQV0xcli3amZ5ojGN9zwAR7VoapNazJFcAMp3YdAAQKxoX24Kvl+g5xz2q15jx2arcKuV+ZihwCc/wAqycbO5mkk7ENzKsFzHEh/eS/cOenGal1G2kXy7kbfIdQDzklgOfwqjDM98yvBgTq+AO+K0NSd9L02JZP30zNuKHjac9Km9maNpbGLqNsr3GeibhIpXnn/AAq/o2oxXdld3jr8u4QwqzcHGc8Uk5+cOudpGMHnr2rkdW1n+xI5oCCotmdjgdT7V1QXtFYUleJ6OZ0ubZkKqFlTjn9f0rhtXtzAJjIS3lsPmHXHXgV2K+XFaaREQEk+wxzMo65f5skjvzg1U8U2yXGmG4VEUTYYle2O1OFoNRIpyS0POr+5SW2dFDrj5iSe/tWPbhlO1iW53Aela9wwaNtpxnIOO9Y3mGB2yc45+orvStodbOhhv5IdoHQjrViTXntg67sFkxuJ7+tRaVaLeSKssqRqVwMnjPbmsvxFZyyTGFNpDHaWz90dqwcYOWqMmktz1rwTqMcuiQ3hG24UqHkX+I/Suocm4kbDiESx4XB+Vj6H61wXhI40yK1jK7F7k4zgYrev5pbvQpPszPHdQAkZOC30NfPTj+98jnh7z0JtKZNL065mn2hjcmJ4kXOGPOT796z4tHSwvLvUmcrDOojXYDkjryfSuRn8WSgCAnL790mefmP9a6GLx8kGix2sqrL5a+WUYAtg9wfWumVCSfMuo0pRlqc7qdrHqOtrJE+3ZGGY46jPetHw/HHf3kibhsiIwfUjtVe01a1+1SxRjZDLFsJbGRz61X8P2klm0qRNuAlIQD88k+tdLk1Gz0NE05XZq3GpmfWtUdHxhVjTkcEDpn6UnjpNNEFkYWAuWhUyY9cetc14wtbzTZgFBRJCJeO/rWDf3tzeN50pLgqNrHuMVrSpXtPmCVNX5kWbvTZra1MwwFPzD1H4VBpd9umdGAyeAQcUsmo3NxY+RlfLjH8RwQO/1rLsZCuorwcN+X516elio7anU3BeFVMfTHTpzXoPg7T5NN0TSNTjILXKFZVJ+VZM4wa5LRNFl1m9tIR0LjJJwOtelaPp8kFrqOnFHFuWLRKwyVYdB/LmvJxUlOPInqTVaaGeLrxvIeFfkmiUYLdXBGcZ6YHr715fqEzxXURUgBs+ZHsJ3V6nJb3UzQ2uoxFmaPBlbgqR059KyxpOmi7aLUbxbKFVyJyhZZPTpzXPhbUlaxMJpRPSo5lclVySOcjninLMrfKXH9K4P/hIWz1IOMcmpl8RlGGQcex716HtINHtqMux3GRkHHQU4yhmHI49K4geKHZhiRto42g4BPrSL4nYbsSYOe5qPaRXUnll2O3aQOGOTnpj0NCkFFwNo7qa48eJztwT9aefEZcZ3kAelPnT6goPqjrNzNkMRx2zkUhYjnIIP8JrlR4kC5y3X9KeniUGNWz82KamurG4vsdQM7fTPc96A+35ema5o+JAE6gZ71IviFeFJBXPpz+dVzdExWl2OijcDP8AKhTyeRjrxXPHxApXggHOMetKmvptI4GeOKq6irNhexus3zHH51KrqVxjJ9fSsJfEKD+6ecYzmpBrkWMZyepz6U+dNWQ4t9jYON2AOD705ckdD9ayI9bhIyXDH69KmTWbcqScls8Ybj8qhPqDv0NJXwuOhJxkU5WIB3HvxiswavAWzu6cEVJ/a8PzAvnB+8O9F0twuaIZercj0xQCrAZHyjqKopqcLYO/jvR/aEJI2tnB/P8ACnzN7j5r7l9nyn3dvGNw7U3jJJFVTqEKjCuBg/MR0x3pw1CGTBLgEc8Gq9EK/kWdwJ5OCeSP/rUKxI5wW7DpmoPt8WT8wJJ5qX7REFzuU1N2noNaiszEg5K4HBJ5B9qPKGQckbhwaGliWM8jPrSGdPuiRTj3ocWF7kpQdjj69qbGofIY7u2R607zFZWAYZPGKRCADg9OeSOPw9aUbdQ8xwAHDHHFAXK5yaazc5OMfxZpxZR0PHfNHmgEUmVc5wTxmnjcFwO3f1pigAcP17UoOCc4GO5NJLuO47aGGDyfSmchjtHcA0sb4fdkZ6HFDuS4OcZ7EdaL9hX11HDAb7x/GkDYOAefTtRuGDwMgYb1FIVBH+PeqtYrREgAf/eFJklmHTim7doG0ZbgZzzRg9uvShkaikBMADHrjuaRwGI4wMevSk43AMvy9/emrgg9j+dTsNPW5MqgD+ZzSbCzcMQPT1prZjGMg4/WnhgxDBsZ44qn2KdrbBggYzgN1BpzMqLgkAdqDIBkDOD69qYSGOOMd6luwthwPyg569jxigMA5ycZ6UhKjAzj601zsdfm5A6Cle4XJkyAe+OtM3HZuIO3vxTTJJyFIHPU807eWbJ2hfr1/CrSHYcGVsArggHk9KQscDnkU2NwZCAvboKUyKVAB3fSh26C06D2XcoBOTnimqcHAGDnBGKQHouT83HtSKQcn8Aai6BPQcW2mgtszgAt9aazq49vWlzuAOSMf3atLQF3DAPGSfWmDhiuMVICVP3Sc9TShdpyTk44FN6aIq7vYi5YYGAB6DNG0uPl4780u5FxkMR/snH/AOunbs59O1TawaoQEDOPvZ6dRQJVPVT9KauGYjpSsoA28k9xjildPdCvckD5ZcYBHORS7wmehNRAHPDYNLHjOOuOue9V6j6EqkfmKGfPH3c+lRK3lr7dBmgnALHoKdtL3GvMkaVcYPX3poZcjHHbGKYEBAIwAaQ4A9TU9Cb2H+aMg4JHTHrSsT1BO09B/wDXqNXwDjPBxz2oUsFPAyePTNO3UpX3F81Ux6+maeG3dCB/hUfBCkgYPFSCJY2IPXPOe1JK2o3pqhFkWPChhnpjvStIenbvR5eOcAc9uaey/IAABk5Oewq07k36sars3YgZp5yqHPIzTQQdue3pRuCgKAzEtkmhJNXQXu7iBx1xx0FKuGYhjg9sd6RRv68Cjb0wcd+Khu3Uei2FwOM5Hr3470u75CwYMO2BTC3zdCo9+9LkbB6mrUdLsT1QiEjALZGOQfWgEPzgj604HgAYOTg89KCMEgrxng0WcRJ2IfnMoBY8Z4HapFbnAweO1PZTtyOD2GaYm2PBPzOBk+1J62BWHhsAZ/ECmuu9u+0djQrdhxjj60rNwMAD3p6oeiY5EWNRtGDjFOP3QCVFRFwGOSc08tk4GKpu/QHrqCehOOgGe9Lg7yDwVPINNBkU9AVwaQYAION3tWaV9BW1HHaCCW6+lKQB3DfSkUAoMd/SmqxU46jB5HY9qLD0sKATkn8hS5GBTV6ZH0pRIrAMq44wRWmi3HvqhNqgknkE9KNpLnoBS+/c+tBJOMYOOxrN+QlcbFtRTtPAOOaUODyoyD0puCSOhHfinbcjIwMd/Sri+g7dxQVVsZGQPWkyTySWHQZprgBvulePvCnJ1yTgCpvZ2FdodkFuaQnGen0pqsNmSfXOaa2WBAIPpg9alu2xN1fQZM+9gBjjoRyKq3FssuN4DewqyEKv0PHr608Rg4yeKHsO9ypb6fFC2U/HmrQwSMHOO9AUomGbk0IQmePypJaasTHqvynIzmkUBhwfrkcUxpMOMHCjqKUsX4U/lVaNBbsP2kkbiWwOBTnkO4DP3hj6e9Rb8Y5yPankBgoB69DRbWzEAJXOTuwOopNxGDjgjimMxDg4B5yac3UMQD6Cq69wbEEhPU5PTFNcj5euR1GO1KxDA/MCR3FRO37vAJznqOpolfqHoIjknrkZySO1WM9Mce+agQBTnrk9CKk8wEZOKlNDuxDvJDHrnqtJyG+UYHQ89aUNvckAgEAUMRgKM8Hjniqul1KWrEwBuHcjNOU5wcHA4OKTuCQMjpz2oLAgFs+wA70WbC2uoMR5hXPXoe9IVG3nPXinMBnr39Kjkl5+XPSk7dgXYlyueMccfWow6hQS39aYn3k3ckDgev1p6gRnAGQ2cY7VWrY/hFXCE8cj0HamjC/U9sdqdkgEgE0xjgjknJzkdqT8iNWI4zjbg455GaBgHPT6UHoMAc96UYOOM9j7UbrUeqGCXg9sHHSlwo+bk00gknmgZ2kr8wapb8h3aAyFiBtOetICVPOAfY5o3DHuO1NjYqeQDzx7j1qeonZ9BQ23vg8ZNEnU9j2NAITkcHsfemlz0bv603qStNx3VMs2Cabksckk54BpuC33ewPBoYfKRn5uCapeQ00noNbOV2ud2c4HFCD5flK4znNIeFycA54NOeRVHzKSKPIVxpIPY8elMEYVGxhdx4+tPJyM54HGcYpkjbuvHOcj0oStogbWyMea0Goyjzy4jU8IBwTnmpGsY40kJCpGDx/StTZtyeMdh1rO1Ub41h3CNpiAA1clSk5a3OGrQSTnLUz5y10TFHGPLbAOwYJ/+tSR2VtpnO7fcElQuMsmPWtJtmiRJvXfcOuxUYdSRycenNVoLIW6STSLmYjLEjk4rHleyPPhGdd+SKsf2u8tNSmfDM0e0jruAP8AKoNLsBJbAI20J93bWr4cvFvILyPLpIyNjBG0jHFOs7cWdsiD5SO3v3rSNNKWuxdCgnU95aEkNuEQISxGMHnr9alQBCyEdBjA/WkR+SWx7Y9Kau1uScLngg11xUVolY9mMIw2JElMhYckLxwOlV9RuzbwlkGXHNWN43kZ46/WopIBIPmQZ/nVuyK0Rzmm67PdTNHn5S3HrXURhiq5546mqMOi28E4mWMO2OQ3StAfLwDjjr/hSlZk2aHbMAjPJPSo2T5gpbB746U9uQwPOO/rSBgcZOc8ii1h7oY0Z3YAyDwM0rAgbSe+KVnZxgDA6c96QEA+1JrXQVxcAHqaRFBkOVCoKCuUPJwO3qaUSBQMHjvVPyQ9RHfPDZXJyMd6G46gUAZkwOuMjFNJ4x2HP1qLvoDvsKcBdwy3P3TQXHXoR3pj5ALEcDsKVjxzwOpNG2hC7MUuGQ4OFPHA/rUZByOeKe7bs4AYH04pvfjuKOmg9GNEgIGF45zTcsQQCQfUCpMZ+6cnHQUp2sM4/GhJsNGUNRla0iDcliwUDGeTXNTaDcaxmW5b93uIxjHSuvKbiM4xUc6AxuBnJB6cHpUSVtWZShzHKXFtbaZILe1g3zEZ3M2SB2rWtrF0t1Lf6xhzxS6PpREouJV+fGMOOn4+tbKxYXJJwPug9qndamcad90efXtvJ9oKsjbkfdjt19a62PT43VCyDYMHpnAq7JZJKOUDD0NKRhANpUHgjNS4qStcqNPld7lT7Kq5jQBY85wBgfXFZupeF7LUFP2i2jLdA4HI/GttYypPzbgOAT6VTvtRS2LLGQZOmD0NZwSia6RR59Lp2o+C9UN1YEugzHvH3kB9q0bLWZdcX/S43jfHMhOV98j1rVu47ieLzbl19NijGRWZ4s02e00uOW0xHuZVdBxkdiK35oz0kjjk1J7G4dXePQIIZ0iazi+VTG2WI9xXPNPcaxPIYYneJSM7VJIB71niKDSraJ7pmLMMkKfmP4dMV2nh86bfok1pM8DbNpMTbWH1FTGhC90jKK5nZEMd1aLeKXM2yOPyf9Wx3E9//wBdYV/aqs5WJ2eMk/KRt2/hXYabHOHmuEcN5rEEkZyAeoP4VakLLMBJaiRScmQYOK3cOyOh000cZpWkvP5pikWGRF3hiQCT6CrXhjXruwa+05JjG8k6vJG3OWHf9a6G6sbC8w7wKBnGQCpz0/CuI1HRZtL8QTS2EheWErIUfnenoSe/FVTjfRoUI8qsd34o1291W+0G0upfMMNyLxdqgYZRgH9RWtrfiG+1JWP7uS4XO12UAgfWuIsrp9W8YWl429be3tiHj29GY88V2N7daZYWys7Ss5zhjjLHsMVzVk4rlUSKs3GNlG5xC3OqRauwuX8xW/vZKce4FSQNcB76NoGEs8fDp0OTxg/0rpraaTUpVMNkkcCnLec3LAdT7Ve1e8srSxEtmE8zdnCc7cGvOdSW1jx00pbWIU06y8PaA8V83nMVDBTg4Pf/APVXHzas019CPKAtlOY/L649x196bqmq3V6ZZZyGkZgAvYAmq2oKtvqixRkSJFHglfWtIav3jeCu9zt9O8VWd5E0EkccLRHYpHG49uvrRqGpre6NNbFrz7VGfNtl4MC/3uOuSO/tXJ6LqckkcyXUazTBioUqOFx1FdBYaTFqFvK0DvG6Hc6Fuq+o9vaoSjGWxfs0ncoaFMz6hcqjJ5pUKM9x64r0dBb6Ho3mySIiqNxLt19cCvNxZjS9S863wH3AsxB59BmsvxX4mn1CdYrmXfGCARnGB06U7XloccqXvXLXj/xXHqcSXFu20JIFLKgI21yEutajHMilLe43t8riMAFT0ORWrd20Ag2ybPKPzDBzWatitvC8CyB0U/Ic8qD2/wAK9GhyWsdtLl5bJHb6dfz2FkB5uIwPM8j37/StLSvFVlcXMD3EbbV42OcH6151davLcWcNuSFCcFhwSPr3p+o3xitoI4YnkuCoKqoPbis5UUmZOmpPU6Px74wfWbgWUZ22oO0IvAJ96hluvsWnRQOxIthkDOf19a5S9kfywJleOfIbOMYx2NN1rXJr2GAxxhWQjeijrzzkVEqWyiVGCi1Y3fHvgw6BomieL9JvPM0/UCiXsDsQYJDwMj3OAKy3vjFpju8qLdqRlF7j1H+Fdd49jth4d0qxsTNOLi3Fxdl33I/OV2DsBjGPUV5hFGzvl3JHQY7CuhJSVux0TakkdJPcm0fSdSjlP7u4UXG0chM9cfjXsWnhZrqWRTujkVmBVeqkHJx9K8UgntFsjazbiXGMDgr6HNael/EK60jS2sfspuiqGNbgt86r9O5rz8Thp10lHoOMexLprBJbvyJP3kbuwYE5Vcnkfh1q/LptzejfJL5nIZWFY1tq8VmZfMCtG6Edhjd1/HtU2leLk060ngaMzKTujw+GHXjP416MKclFJiqRZsyxXz26RAnepG2VeHU9sGr+meHLzX9LPnhJbtJdhBTHbgk/1rnLbxPqEk4ZTtTGfm+8B6Vqf2zqMoYi7nRWwu1XxnngH1rKcElZbnJoiHV/CN3ol4I5U8iZTuQqflbnqD6Vri5YKFkf5goOPU98UqRvEA968l5dEfKm4uQD2J6AcVjaFE95qN/PMrqtvKYjE56EiuSom17z2NUrRdy3dQLJMZY5GLBS7KB0x6ViajKwC6nbptVQDJg4x05xW7dIsTbkBLEcbemKxNTubs3MUkFrL5ZTy5ECZDepwKqklfVkK0ixrUsepW9jdwuElVdk+xjuPPX61S063lubtFjzNLCPMwMlwoPr1JqJo3htVATaueAeMegqvpUl/a3L30TGGZjsDI+CvuK6XLmVk9B3a66HZ+KrGfxDpUE1tIBKzok6ynD7fUVsaJo8lz43+xWEOPPUGBM9dqjP+NcOEumUu9xJgjJBY4P5VctIdR8oxpJMny7t4dgV/wCB9Qa4owkny810P2il7p9FQ+HtO+H9oLvWLiL7dtDhAQdpx7d68X8b38Wu3l9f2Ue1ixfy/wC+e7CuTuJpbYiR7qe6x1M87Pn8zTFndrgPHO646o+APzreVKmkdEKVJK03qCstwR5uX24ZD/dIqW/1y+1p4Be3kt0IF8uLzD90en/680uq2TKiXcDBIWx5mzkbvTHaqNsyi48vdufGfWsp/DZGFZ3iotmymZfJj3MVZcYBx3rTttQntrZIFtvNSPKqxPzAdgT3qpptrKEhaKDLK3ykrzk10k2nDT7WW71C8Wwi5yxxkfhWfPpyxRPtYxjyQjcwILC7n1O1uVxhZ90iPwwwOmOw5rtvFGrwWE9g8yb5RGfJyflKnrj8hWJNdWsN3DfW266t2CiWRvuuCP5V2cQ0TWLJheaauqpDHiCEzeXJBk9Qe/U9e1YO06ilbYGm1eWx57quu3WrwhBFLFHn7quDu/GsSaFPOG8vBgctjOK6jUNKtbY5Hm2MXLL5o3ADtkioZNCubi2DosdzEvIlhOc574r04VuTRo7cNjYUnyctkc1JaqU/dXK59WQiqxMgJQSpIR/dUirF35trK6SQO2OC38qzhOYmdmhmUNzkJmuu8mrpH1EXGSUlIsLHLIyq8iLGeGODmnRRPEw/eRv6Fc1ANRjAG9XHP8SEUi6hC/ChvwU4/Ol7z0sbx5b/ABFrcwziOMZOOWxVa/aeO2LbEU9AxIakN3E4HDMysCVKnH51Y2w6mPsySrGW6cE4P0q4tRtoZ1VeLSkZ2maibvzoL6O0WIxMA6WyE5xxzjOelcVY29xa27xzJiQk429V9K67XfD11oTQsJI7lZAcPECp+hHNYkZ53SDMgbG3+6ScYPvXpqStoz5iopbM2tFj/sSGG5WSBJ3OPl5Iz1yv9a72ymjmiVrvUolbaGARu3+Neb3fhHWjMWaNyUJZtox29KtWvhfWL61jKwRvFjIkSX5x+Fc07PqEFOOx6jaS2KA+XdebgZO5hWT8VNIgvtH0/XLK48nU4VWOVYmx5qZGAcdcV53Hod79qEctuAE6s0mM812v2SLRNKtbtrL7TGpPC8BPUH1J9a46kows46sJ1ZWtY57Qp9ctpf8ASnWeA8gzHkAV10LINl9t228vzDDZAXpkH8K5Dx14lXVrUw2EcgtQg8x9u05x936da0PAOvW0+mwaPfnBRfLXzOjqa4a6qRj7Xl+44481+ax1tpqMQ+YBzbyMNrleD6c1Z1dvtukyNEPMEbLnaehzwc1Y1qS20W1023WOOReVaM/wr/k1mS2gS0eXTZigLDzYG53DOR+FaUJe1jzONjqlOSjaxxmov9kZmDmMgE5HqPapNDvGj1WLXA4QFQTbEArI3fP+e1P8QXKLcXd7HD5ahdohfBKt0PH8jWfpNuLO0iW43JLwdhHatGuVNI89JxWh2OmalFc3t3f6rbR3lpsJktG+4wPUY/wqlF4a+H/2truLUP7H1D71vanKI+f7r8jPGMH1rCuvEEMtm1pIVQDJ2nq2euBXNQ6islhIktobmJGKhnb7o9KVOhfXZlLRaHceKl0q+E1+lzP9rwsXkzqCpUY/i9evb09atD4u6wtvbwWNtZwDZ5Tyygu7gDAIz0rhJdTsZbGGIM8exSXDLncR6H06V1Gl+Ch4q0m0e1uBDcXkRnjXuQDgcf4Vv7OMVaf4hZdTh/H91qkl49xqc7TkrhSoICjtgV65p9mtn4JsrU5kCiIvLtyScE/1rl/iLoT3fg02+qQNp2qxIFimblZcf07f412PhiY6h4W06Vn6267j1zj271tUleCstCKjSjbY8O1C9k8LeMtRgTPlhikijup+tel/CjxBLZeGrfcWmsvMdVST5uNx/pivPviVpL/8Jnes0oDSAP8Adxx6fWrvhbxTFoWiC1ljeQqxOF7e+K2nD2kFY7afLKCUj3G90Wx8QafI9oysW+9AT84/D0ryzWNETRrx4JGfIGUKc/T/AD7VZ0vxHczWRvLa5MM7PujboTg1B4g1O61+7+13CxLOEwxjPX3xXNCnKm7dDrw1Fxl7r909I8A+JbXxDZro+oTA3SjEEr9fYf0rJ8e+GTHY3TsDHPbjeMLke5rziG4uLa4R4/kkVgyuh6GvU08Tt428MXEcpWLVYoGR0zjzVxwynv7ilJcsrpaGOIoeymqlJHisp3P8zZBPy+/vVM2Rlk3HG307fWo55WtyyGM8Hr6+2KZPd3T2zSBfLjHBGfmIx6V3Rt0CSk3djFu5La6EcY/d5OEccE963dOntLqJ0P7ksMc87CO4/wA96zdMu7e7SJZwscyHCyNyGHvWtHZhGAYBg/II6U/Uzc9bMT7G0rh1VGKjHJxmk+xzDomf91hVu0eO4tyUYuFYgA8bW9KgfJkYHO4HBHpWclpc9ShU5la+pVkilQfNCw9RioZLeR9rLGzc84FWCwRih3bxzgkim+YW5zx7Vlotzps5aXKrKX4IP5VAYgXI5ziru7ccbuaRo2Tdyct+HFONiXHl3IbXU5bB98TkAjDqOjL6GuvstdtJ7u3uILWGP5FV4idp3gcHPX6iuIMPlZY4KnqO+akhmaEIvdTksB1HpWVSlGSueXXhfVnokviqaw1zTLeEyvGG23EbElArdSAe3Nakj6bpHxf0ibTJDPqMLMNOu4/uO5H6Ejpmsfwrquk6i1j/AGskim3kcCaMZfZj5QT35q/czWvhy4g1SWKGc212Gi80fxHIGfTr+tc/I7pM8ya1SPRfiv461tvAd46abIuv7wuVB2mPoxHqa5fwl8OdEOmz/wBoXEd5cXlttV2fGzPcKeuDW18N08QeLjq/ifVrmT7Lcv5NnYEYRlAwWC9Ow5+mK2df+G+m69p8Empy21neByIYUuPLnVvVQpz7elbv2j06eR30FJfEz5g1/Rbvwtq+oaJfht8TbraUH5JU7fj1rmL2M+avy455J7V9A/FzwLJc6TAjl3v9PXEcsnyu6j+FiOo968AuGLspbO5v1xXdT1jqazjrcu2LZgVCeRxmlVNtxzhEI7nqaqxRyOWCEjbycd6tqPNjR87m5OPSmZM0GdY0zs3EcYIq7ZX0sJe2dW2nDKeoH+FQ6XEs8ETkYOOQeea1LtY1st64a4ZvvZ6ilyoxbuzIv2K3KNj2x61EzqjADA7c9zV2ztPPleeY7lUAFCeM/Wop7ISyswJ2k5ApK2xXMZ17btNsW2TMjHp0Oau2mjXCSxM0SiQEHDf41d8LW6L4tsAzbg+5cP8Ad6da29GvVvPE0iJskyfusMjI68Vz1ZtJ2IcnfRHa6ALjSfCX2SEAwCcOQedhbqc1jX1skEd0HZjPHxu3Z3ISeT64x3rdlvZ9JhgvTIIbS/cxSw+X8oOew7cVdj8MxT6rLMXL2MkG4ZXrz2r5yNXkk5PqXG7epmaDoQ+xRuoG1+dwGM1pHTvK5wQAe3866mDToVtYoIpJZIIE2xhgAQDzjjr7H0oudOYjGSVA6MOldsZufvXOyK00OK8MaOt/PqEUsYZQ6k56GvIdd006fruojzUOJWHl/wASgHOCK+j/AABab/EWoQ7UbBiYBlyCueRivn/xzZtZfEfxgrE5GqSBY2ONowCB+WK9fCXcWZtWkVTLObEedIDbysHfPLAVjNpZ81jFKjRtllb1BrU1idF0nEMqu7ddp+77GsHTZ8xSQuxXIyhHY11JEuNnoMtk+x3gVmwwBB4zx/jXUeGWC65EST93qK5OEsbsbySQSK3PD0zx65ajuSQfypVE2mC0Z7BFNmACuP8AE80cepHOcFByFzXUwKYiULA46GuZ8TsBfhfurtGO2TXlx92Vkd9N9jF89W4JbHUD/wCtVvS4re7neN5vKCIWz3z6VSZ0EiZK5x0Jxg0+J03cYxnk5reSujpcXNWO5Mti+l2axx77qJCrzI4HTvjrXG3V7Dc3BZyn+yvTIpDIkjBjgkdDVURrvcMoJyMbuorGnR5d2YQoezd0xrbC6ggbT0xUjIhTEYC56UpiTABx170k1pGE3FR9fSunRHRyBIPNKtK3mNjGW5NNtLSNpgVVQ2cZxzU6WUQwducc4Hc10/gPTNKn1pZdSaVRGGZII1zvbHGfQetY1KvJG5Mo8sb2LmgaEumW8kkjrFLIofDRZ4z610WlywG5Z7ePF7LIPMdmwsmOnPb3qjq11Hd2QCSNDKM/I4+Xr90j6d/pUGkWj3umPBG4Dj5o2HLFl9D6DvXj1I+01kcbhz+80J44s4dR8QW80+6xuoUMUsSYYSZxtOc9ua0/CeiyaM80l3cp5rZQQTZJTA9Oxrl9Ylk1ea1lTeJ0+RwgJy3vW7o9nc6To15DPK8d9d8O+7BRc5C/mBxVyi1TUUynCSjoL44u/P8ABrXTRYuoCxjUZ3AL1IPc+3vVX4cmW70aS6lbc25SzZxl2HAP5VX+Kbz3Pw8s9SjTyLRJzCzI3SXoT7Z4qT4UzFvC155oJwYyrq3HAIwR3PP867XS9lhuZ9Tz6icUdDeh9HubW5t0WSbY2yNDjaSefx75q2lzNfS2xknZXjbehbngdVJ68+tK9sb7ykIyY1chQPmBxyf8aj8PiG4uJ7c/NJbrvZSnUH0Pc+oFeJLlk7QOZR2N3WtLuLi/h8T5UWuAkCA8ylcbztB6D1rKvHW41drqKTDSA5dsEOCOn4Zq54innhm0m0aJo4xEdoBwqgnJOPXkVmQpFBHLbyyL/o7Hd5eAd3b/APVTqqaa8jTVGlbWyfuoQ5LHlSO/PNVNZvEt38iEOJw25CoJOB1OKtWEiRvbNnG6RQ3tniq8c0MWtXfnSBTGXBJGQT2X15rKCvPVBa8tCrql7Jd2t3eTys9w6IqFQCNo9aqWG+XTJ3fam584jI3NkdQOgFX2sZpJgIwyMV3AE4/WoJPPtIooUgBZ8ruxuVPr6fWuybt7qLkm9EZl3Z2iwGSwDqbcfvAQTlh1Gav2Obt4r0uXQY+RiDzjjiqunXZuoZ7UIGEZMiqp5BH3j7n+lV7jVVhvLmWGJzbvEmxlIxn69KTpSnsjJxlbYl8b6Tatp8l55jfaHQfaYoeW259O/wBK5LW9PksfC1u1qrtMZQ8gX5sp2x+B6V1zzSX1pCzo0DbSrqwyMe/qaxbK7nN/dSPJvXyi0SEEDCjiuygq1OCuXHmS1MLRtev54hDNIDBzshP3yx/l2rWOov5iM7va3MS/euMjkds/pWBqVtMjxPbxLHdZJeYHnrnGP5VS1efV79GUW8skKEFiGyg9T7V1SoqpK4OHM7mtLeXmuXrX8Mckk8DFTKiYAHox/Dg1PPfR3FrazwxiOds7pEOCPTjpXMaXd30l8ILK6ltXuDtdYm2q49CPSt3At7cxggCA4YtwF55p1IqFooJRcULpzHXtLuPtTRrcxNtVZBhnPTr6cVjfaZ9Ck2iQ5YlXhK9B7HvUz6nc2a3KWUke2bjy3RWx7g4p6a/9veK3vrYb9oHyjrjAzmtYQfLqtAaaV7XIo5/tDr5JwhOG3jpWxaN9n1Dylk3MELLsXOce9ZF/YMu9rDJjQ8gDkt2rQ0iznvZYtlusbiLLFzt2nuw/WuWpGINWV4k93ffbLOC5YeXbqTEVX+HnrVqy0ue+u4lt0EjN1dRuGPXFMsdGn1C0nihVZIhu3Ke2D94Gl8M6hc+GdVeNwHiceWN44A71ne0LRepnZnY2Xhm1QXtxIn+jzRpGxHHlylsZA+lZF1o66La3umTTACRhJFIDt5HP51YvdQkXVxBaEzwu4kWI9Wx6nsBVnVIoNUhWOSWJ72M4POduedp9DXInO1myJNtamOupQxaiRLbqVulVWj6oVHVsdqZdaZJcaXcqioguJf3UocAwgdB7D9K5bxQ1zawGBAVCERyEj5tvoT374+tSR68+qWa+XJ5cjstvGD6dzj+tdPsZ6SuVGLQ27hn0zVII4mZYNhEkgwfObHXPYVr6PdHyg3zfaInC5U+vvWVf3vkWyxECWOR9gBJJR+ma3rexi0y3s1LHfIC8ns3PFa1FFQ8zVpdTotOSz02dI1QtcSESyZIIXPfHc1paZNA95eTTqY2djtcjJcD0HpWNFaG01K2kZI3SRN5cHJHsatXAB0a4dXzKhLAKcEjPSvJqSWxzVLEmta5/ZOp281w21THgnGSq9MY9cVkW3ihZpRArDykBxI3O/OcYbsPasjx/qVrqVvp8sZVZoohI0bcFuMNx7VxelXT3lxDBCzITIuChxnmvQpYZSpXZrThzRuz0ifVI75YHjQxs6hZsnuDwaTVLE3Nsl7pzmCGMh3kXqOeR9fSqpSR9PaYy+YyyYc4+8uemO9a0b/2dZfZHUeVIfObnqrAcCsFBxehSaTsczr1+LS3t7PSo2ktJWE5VlGcZ+bnua2La/hl+yNIr3CBcIGOMHsD+JrntF1klLywkjZ/9IyjouTHHnnGetbOkRNd3bRMSYjJkbf0I/wAK1qxUY6h5tHo2k6o0OkgbkQMSrwKnBUgYBPc5zVTUHFrFZRrIoURshVm+fj9akeBdCt/tkkGJVXywzjchBH5Z549KiuLQtp0DTZljkG5XPLqB3BrzqGl2UjAu4fNAeNi8UsbI+OhyOM+1cjpgP2+QnLKpIAHFdrpKmNxDJGs6nKI+4jA7Nn/Gsifwdq9l9ouoIUmsy5LSI+W3HJxtxwMCvRp1YpcrFdW2MrUGhhs7jLOuwbm8v76qe49ea4LxJE9re2oZtyXEfmKQOCM9/euy1CzujM2XVCsbD5h95D/CfWsDVLAXenWbgmS4hbAVUruoyUWhxXKYMTGO8BKqy4wQ3Ndlo3m6rGY/NbzGbqABgVzsOgXz3XzWzxru3Evxzn0rvvB23TdC1qe3wtxAFRd+OUz8zY/kfxq8TJOOhpN6G/sCFbNkxdQRsEO3gjuf/r1RurZLPwtYxuAYt7EydSGPfPvxUfiCee6upDbzF2aKORAzZU8DnPX61Y8XXK6fbW8LAyWzRoJBjBBZcn8iT/8AWryFB8yVzni2nax5hqlxNNf3VnJl2i+ZHI6p1rovCV/JfWP71i8jp5aSHkuF6c1UtNNbV9aaCFQ7eUSshBwVAz+PFb2i6VFYwxQSSLu/1kZRhwfUGvUrckYcr3NJuysauirJDIWQNNMFwyKvyr7+w711M18kXkwKQ5MZdJQ2A3r1rP8ADmiQSi5unvN6rgNbAYZx9fSrfipILaLFnkrEMx7x8yjuPfFeO0p6pGS3sZFxPJNL5h81pohk+W2Dx71i3Grya3nzCCDwF6HA9adJqUmnWyTRodxPUHGM9SKzdIjFzeXDp8sfLnfxj2HvXZFcsb2Nm2tLGu1rb3QEEEhjugv3HUkE+xqkk7WaNEyMsynJDdKh1WUm8t3VnIkOW2nAyP6VakZNZkCu5F2iHB6+Yv8AU04x5viI+IsWN1BqNtdDB+0GBvLVhjLDr/WuMvFW4tsS7WdGypJx+tW4LtxqfmhnURLtCrx35qXV7FDteJV8ubLYIyK7o8sY8qNUklYmlUOIpgqoXRSwBz265p9wBLaO+DuA7elSQuZhGAw+VMHP0qBLloZWLZRVPUd/QVivIya10K4ljutFnd1HyPtcj0wcVhWbGGJrkj5kOIgedwrRSR5LGaJYGzK58wL2X6dzUlpb28cDKytiGMFWP3ev866KVo3N6bNLSoQ+nS3N2xDJhlQcnk9f8adq+mlboTWrGWKUBt/AXFGly2623mX0BdHPEmBwPYetMlv1nmkij4iUYQE9V78VhJycxNXd7lzSYVhjug0qEsmAG7H296pQTFFnjc5eP5CT3471Z0WQXAnfYMIOVByAc/zqrdwKLmWQcedyy9s0fa3Idylg2sgwcjGSetWZIyY5cYJdCAD2JpLeINMc52qMZNOuC6ruTjn/ADiiG5MVdm5oBZLeJJPkLISD9OP50ms280mnFACyo27aO+ev8qmZXs47BcuBKCWHoPUVeuQtxH5ZGMrgAVTSNnojIsdcubxrOCFvltssnYA/WuhsJP7QYb0IkKMzKO2O9cdY2ht7m5ABVw5656dq6jSN0DSXAQOzARLubBGfQV52ISirnG7RdytJc/Yr2DbCZPNYAOeQBnkgV1t7MkcLSTbWjOMKeTjtWTqEP2ZlnkiLPDmMDbgxt71nwancMoMhDKMggjios6qSNGudnR6rbpc6fCFmEcVwgZWUHJ55XH4VHfWST6GphLiaF8oGHb1zXP2V7cSz+TI4+xR5cKzAYPNW9D8RG/gMTMyMWKR+655BB/nQqDpbMw5HTZp6JMqxfZMIYn5DMmckdf681W1HTF1mwLyHEiuUUlvlPoP0qOKQw3PlwBlePnCjJ4qPxJcixtobcxhUY7mkU9Ce9JRtNNGy02ZxtwhtbvZhkZWwyMOR7VpC2cQkQsQh+9ggYB6mqFxc/brhZJOZAMbjwSBwM1fhmEkDho1ZMYw3YdzXbOTvaxTk0zP0tdkHkkHcr9W9M9a19UuLdLbygxlDcNtXgf8A1qz8bG3ZAy3yNngrU74eFlLD3x3FTJrmTF1uifQIGE1vJCihNxBbucc/lUnieCUGO7l2t5zE9emT0p2lRNFcqIkCxqpcEnNXbtmns1RgXQ5JQckE1H2rk81mYsb7olUgg9a5Px7p4nAuSpxJy2Oc+tdO0gF2sYyGUZIxkEH3p2sac1/obxhc+UCQQOnNdEXytGsFZXMLwjrD6hNdISB+6AVfpXW6jam/8OsIpFTb8zL3HY4rzrwrcJbeK4lcMkTAxkn19a9StLUyWYTqWySQeMeuKmvL2clJGM3yyseXyWcMLTKm4kfeJ6Vg3fkZY/MQeOBmvQNR0/yVYKqDa+Dx1z3rk77SXspAd6qxJ2kj730r0IVOeN2dWnKVHkMMQaNjtIA5H9KfZk6q8khVFckK4Az0HH41Ye3LQqCfmx09Kv8AhWyMkqqFViXJ2njn3PpUVZqEeZGUpJI1fBhntrvEgzHsKr2ye1dl5Usdg75y4BzgcHPXisfwvFbtdNlN0a7vu9QfXFdTeWanS4WDnzQxCTxZw47Bq+fq1FKaZknd3PHL4E62QUKI3PTHOaZrJeCJ2YY244Na/iWKW31i3d1UhsgjrWZ4mz5K7mwSQN3rjpXv03dKx0S8jPcmLTZZ0ONi9R+ort/A1xKLRJXOUYfK7c844BriLx4hoSxt/rGb5kz3rt/CNsqWcSOzMFwyr29658YrU9TFyaOh8daZ/avh+O6ALXEeFK9OPX6da4rTtEkvLHULZE8zyV8xGXnb68V6VbTQXIvNPnbbmLevPIrB0iOPTpNTSN23Pbl3YNjJx0+nFcmElaLiVGV42ueTalHtfyyct0Y45rY03TmlsbdpUAkXoSOnp+NPh083l0XKjzScqrH5QO/41dur6OzVYEYO+c4HevVlJzskDk2+WJ2nhzUtP097eORdjPwW/lk1Y174oC2imt4v3Uo+QPj72PeuIFrNKi3KZ68Lz0NZOsrKL998JdweC2a5I4eDnd7leyW73Nux8X6j/aLGeSZ4ZB95myPpitHUtZeWG6WWIujY2oD8y57g1xS6rLCyxtFkA44GMD+tbUL+famQKVYn8xW0o2d7BbyOnF0GcBDyeeacLosvJAyOe9ceuruPmyVxx65qRdWl9ef6Vy/V5pbnqLGQOt+1ccHn1pBdbm+Yj8BiuXGrPGhy2SRgcdDTTq7oCefp3NT9Wl0L+txOuFwOnJHsaUXoGG65HY9K5NtWlBwAwJ7ZoXWCQBgj0FL6vMpYqn1OsF6F5JxnrSi9DAjPHbFcm2ssMKCeOtJFrDEfMQrYyR6VKoTTH9apN6M65bxhj5h9BSi9dHxvwTXI/wBttkEDj09aedaJPIYexrR0ZrYTxNNbM60X7KRycd6cmonJ2sCQe/8AhXJLrWRyDSDXQNqs2W7nGKzdKT3K+sU3udg1+cZ3AEdxULauke0NN87HA5/pXMvrp28MxHcVXnvYp3jZssyHdz61oqU9h+3ptWR2sV2GGQ2e+TwakOosR8rkduK5GPWwBjOT6A4qT+21GO1J0popVqdjq11J1A+bPqacmpy854HauVTXFZcgggHB9jThraqCSSR04rNQqsFUp3OtOrOBw54pBq0of/WHP0rk/wC3FX7z5HUBf1pYvEERQEsWBOVJ7Vpy1EVKpSbOwbVpgrAODuGOT1pRq8sLn58cdu9ck+sqw28Yzn8aVdWU/eYN1PpS9/cE4M6065KOjYX1NPXxBMcfMcjOK5BNWRFIDcHk5OakOrAgtnGOnvUc1QOaGzOvHiGeVRlsH1p8fiN+csDmuN/tZSmRgrwD7UDVEPyghuOQaftatrGi9l0O0HiaUcq4JHWpE8VSbtpyCeAetcV/aQdBtbHqaVdSRy2GyQfTFP2tRIlqmkdvH4ldyQWxjoSetOfxK8aFtxOOozXFG/VTuzznBx60241XCEbsfjVKpNkWja521r4yNyCVchhxjGMVbTxRJswzZOOteZaZqIG8EnOc7v6VqDUEzw5I9TVznJFRhBq7O7Hi0jg9f509PFzFhuO73rgm1DPRsmnQ6grDOPz4rP2090Plgd9/wlGDneW3dfapB4qJABYVwIv1JwThf9o/pT/thAHzcjpjpT+sS6kqmu53j+KN+BuUHHHFSf8ACShhjjPeuAW7xk7vmHp/hS/bsfxZ49ean276j5I/Ceif8JGCQQq/TNCeJ02hOPlHBrz5NSCgAMenJznNBvc9CRnuTVOu2tCVTSZ6EPEsbAZHA6jNSL4jTaRwF7c15218cfKc59emO9MXUzGxwcA9h2NSq7S1L9npuejf8JFEeNqj196kXxDbheeD7V5yNTZXyx46Ypy328t82D0x0rRVubcn2Xmejf2/bnA4z6g0q65F03bTmvN0vHDZ3fmelSC+IXmTI+tL22hSoabnpEetQhDg4GcHNKNXgyOfavOBqZIxvKr7etPOpNnh8Z6jPUULER2YnRb2Z6KdQt92Q/uOxzTjqEJwQ4z6e9eef2pIRzx+NH9puASHziq+sRF7I9DGoRKf9ZUv22Ex/wCswCc8dRXmw1aUkYbg+9PXUpiQQ5HqCf6U1iIX1F7F9Gejm6jYABlHpnvTUnjXd8+MdvWvPo9VlJyGOR15pw1aaTneevGDR7aLD2MmejtdRFRiQECm+egzhxzxgmuBGryIMhic9c8ULrUjctnGapV4DdGS1R3ismG5BYEYwelPd0IXLgD1rgv7dkBGGyfr0oGvSJyD97rmj20O4vZzasd4JQG3AjJ9/wClAkJB59+K4ddfdkBDkUHxGRtJYgH1pKtTb0YKlM7hGVyBkg4zgd6VcFsg59hXEp4jYjIY4PQdKlHiRwvMrEccdcVftIPqKUJrodm5AHr3pN2QwKnHtXIr4lY4JlJHqRSjxOyYy5wDyAOtNSh3BU5bnWsSOV6YwKQKQFyRnGeOa5aPxYWXDAccYHGakHikBSABuJzlu340e0g3ZMOV2tY6YjkZOQf4ieRSH5yFI4HaudXxKSME5Pr2p/8AwkgUfMV2ng5PWrcovqTytLU6AnGPQcU8NkEHofWudbxGqxgZBweDTh4ljIGSVJ64qefomP3rbHQbcAjGc9OacdoVVXOf9o9PxrBPii3Q5LnPv0/OkPiq2CkOflzn5jV8zWxLTXQ3DLnnJXvxjn2NPkcIoOBg+lc4fF+nxgmSVAOn3gKgHj3RTJ817ChAx97JOPaqtKWxN0nY6eRio6f4iohKwAZeOe5zWOniuxmUsswz9al/tuzCly+Wx0HalK60aLUrq1jWjlB+Xk0eZ5nzLk/4VnHV7Zj8rnkd6kTU7bgrLhiPypXu9RX1LrSD3FC/MAec5z1qmdRt9oBYEf3Qep9adHeQMNhlx33VXncG7bF6RiAWB49PU0iSgtuKjA9eM1Sa9g3D96CwPFO+2xtIVBG3AyaSJ1RdZ8/dByDkgd6eRwQ2V4wRVMXMeCfMC59DTxcoc7Gxkc5PT3peYEjYUk9aVfm2sB0H0qt9pU5y2R0Ap4uQQoUjA5IFPzNL3LG48HvSbi4IcDGe1MEgbDEdP4vQ0POo55Jz2p2tqRqtiQ7geMY7Ypp6cEZ4zTfMB4DfWkyvZtuPSl5WDfccr4B2jqeh4pwdY8chc8/SmqQ3B5x3pHcEYHBYdRT21HtuOLhidwwKPlOD2HQ96ZvyDkjI6e5pGb5SOCfU0tOgXXQdht33jgdsUiOASM5zQsoKjPHqKYBgnbwCcnNDloO+xIpA9h70ZBPOOOaizuYYJx6ChiVYfgM1PkF+xMzhhwfw7UjSnHQc+1RP98g8nFImcnPC9vrTfmZ6vcl8znpg4HFKz5wT35wKiVtwwe9PVfl6nAPal6FJp6COxZgAufel3KMqOSD+VMY7v4iB6igqB90AE9zS5WxddBQQW+lKAMkD5c88VGWJG4tkHgE9qEyZM7s5HAp7MWxICRz0PelXkdcH1pkrHOOP58d6QcLjP41V1YfQcRwTk/Shj8uTgnpSDknPNG3kEY2+metJN3tcpKPcCOirwetIF2sAeD7U9M7iOg60m4g45PvT1bBxGEMGyvzc855wKXYGAIPy9gKUvg4z937wx1o6kNkkeg/SpSu9CbAgwcnJXuKVVVypAHPQdBSc+UQRlvTpTY+UK4we/pTej1C2g8kq+e44JH6UKMJyfu0xmJLAjk+npQMOBg8fzq4yKQM4QY6HrmmtuxuA57GlxtJ5BXtQwz95WKjkANilvqNMRtoPIweOp6UNtYbgBkGmld2HIBIORntS4+XJ/Cm2PRbsEZvM69aduwW546U3OzGe/p0oz8uMZXHep03Jun0EDliAoOB1FOG4DA6daZ9zjJOehA6UjAheRk+pp3sPS1xwZS3QEjoTzimjIXbkhSc4B4pwOFPbI6gUyTBU55Qc8UNdWTp0HKAR8xHt9aYAwb3HIPpSsQGwANo55pjEHknIPOBxRo3YL6jnYMcDg45NNXDDDc46UYwMDpxzTQ2xTSeoMXccnOAQPTrSBtxbI4GM0xgzBiSTgcd6Qg8blO3FGqM0kPXHQgFR0B602Rt/Hr2FNz1wc/0pFAblu3IPehXa1KvbccxMRCLznpmm445zjPb1oYh2GSAcdDTc4wuSpOcD1pLyFdPVDxHlCx69BzUU9ss2Ay8qQePapDkLkk/QUkjBTj25FCVwlqtSG4h+03UU0zZcLjKjt9KZcQiSF0ZC2/IHPSrK8g5UfXNRs2cYpWVtSYxSWhmaRYNp6Sox35bKuPSr+wu23qcZyalUgcDj29qTeFOPwxTjGKRSSjqRGIBcZG49/SkZTyF+vFSE9QR05BpqDtnK9c+9DTWwxmcdMHPOT1pWDrg9/Q1J5bMeoI+lHIOPvUX6sVluwX5iMsc9KVss21QvGcH1NI6kDOMZNN24cckY5zTjpuLQkzgYznB60wbQOPu+3rTc4Yjt1z6U7bwp3DnP/wBbmh2bvcHoNOFIGT+NIxHUKA3c0AksByccfjSZ4PJAOc5FFwXvaixklhkYNOLDO04wfQcU1j0J+7+Z/KgEs20BivqRQ27aD0HDdg84x70xFAZiMn8aRyyybOoxnNN80HJJyAcHHrWalrZA7kpffHxgg96aGOcMCabkkgds0vJ5wVyeMc4rTVgogUClQCQadg889O570mTu+boOSRTC+UYjrnIHriov3J5UhxbcBg89aQsVXGM0vmggFsEnnIpGOF5/Sri1a6GgC5Pt1zSE7Tx69aA3UZHTikTkHgGldk3T0Q5Vwp56+lMOVOTkr60pbaRjHP6Uw5BBPQnFZvVWQ/UWR2KZXAPXpTVXKg5O70NOPyHLHqcAD1oCDZjBGO3vTtbRDvchnWV4WVMKx7+hqCDTkTLsS7Z71bfDjnIPpRtIGOv17UpR11M7Jso6jYC7Ea7sIhI+Udc1yPiSa8sbnS4XlR4kbG1+rKT3+nXNd5uGAc5zWZr/AIcg1+GNZ9ymM/IydvWnGNjPkXQ43xHpouZhCDvXGYnHp6HH1rk7lL7w7clXMkPcSDjPpXp19oIsYIpIC26PnYecgf41ffTbTWNOQTRiaORc7iM9e1bwkoAo20RleDfGFvd20VrN+7nUYGeje9dUXRoyvXHOa8k8ReFZ/D7tLbM72ykMrDqlaHh/x1MoihuW34wN464qp2mueIm2j0mMI4DjBQ8Hv+lcrek/8LCSAsrQtArnng7T/hUEGqG21ZbgoEWU/KVbKMv+NUfGN61p4jg1SFhua3Krg/kc1jGbvYSnzD7PUHh1y8vxn+zZ52hGP+WZHT8K7fQNHk1lFa4ZJkiY4cDaOfrXH+HLMnQfIjt9zzyb2IGQCxyePXmrcOqahpum3GmW8rQSwzHzI2PzE9j9PWuOpUck0claUpLQ6TxBerbQtZWp2tj52HYD3rhfD2oPDeXGnyuXVfmRjzwfWrN14luQm2aA+apCsy85Pf6Cs6RsXhngIKyqo3KMEHv/ADrnguVnmcqjoal9CrpujwTkfhzWPq2pR6VcG6l+ZbiTaSo9O+K0bW5aKXc6tJnnHYH1rO1nToNSvoxHIg8o7jFn5Se/NbxiurOujGxuWk0E9r9qQr6cLhyKu+cbaCO7t5WSVAeMfK6HtXO2kEqXLbHVkiwzJG2VB7DNa0l4L6NfPTyyvQqePyrKyg9HudKjy6mvpuqjUbOMXELb2bCFRuOT69q861zzLbXLoSBlbdjYw4A/xrrrXVoLSw+zvxzkuD0xWR4vtU1Py9TtJRdb1CuV6jHTP+NEYJSucslBt2Oe1m/kSxtDBl5+RtI4wT+XarSXm6JVIy20Z3dVNZ6RFmCSI4decMpGKtQ25wGOcDnGK6dLcom1y2Q8wyMQ235T3JrT8MO8msSbzwYCqd+QelNEKSabJOkn7xGCCBhh29T9KZaTpp3l3AjkypyMc4NO6asZ301NWa3w0oIyHU9KNb8FxWVpp+q2l5bXdlcgrLEhxNbyr/C6nnB7GtCJxeqjoS3mAtjH58VjXrJLflVCmXhN2OcfX0rl5nFNIzU3G9ieK9Gn281wUR9kTIqv2yMcVxlvum8uNNqFRjHXr7+tdx4g8Na5NpNrFBol/LDdlWhuUgYRPnoA3Subl0a60G5ubacLbXajy5YmwxQ4zg4781tQ91OUjeCaV5Fm/sIYbdf3atIDtBVsg8dTU+l6HYX15aW819FYpMCsl5c8LHwSMY68jGKxBdSWnlxuvm4XAYL9761Il/LdzBWjKlT1Xp+FdC01RSaWpq+FLVJNdMTskyIzoMjO4An5sH86s63oEab1VVUZ+V4h29cetVLItZOLtFO9DuHYmuutZoNf06OSLYsnON3H4GlUk73WxzVHK/Mjlru8hsjDESdwCoJCOoqxbyzXt7CiSEFcgYNPniiKXQmVTIeVduTkdOfT/wCtVjQVXy0kxslzlJHI2H6+g96xk4tDbXLpuVfEfiK50iP7FaEAPjfKOp9s+lUNI8XvoccsDoLiK5GXEh5yOM5PapfE3hLUU1Jpbm6tJhcrvUWsu/aO+QOlZ13obQRW9zcI00CfKQPl+nzf0rZRp8vLLU6YOHKlJnZQ+Np4LQZsrK4UICmAVLD0JqbSvFd7qDMtvBHaSk7n2DcQD2FchY2k9zcRW6RM87kKkajccnoK9A8P2sfhzxH/AMI1dWw/tPAnmO7JA/uc8DHoKyVJJOxk4LVpDvGnh+28LalbxXBkuYHjRrhnxvVnGentmue1HwhEkha2uHMT8q6scY7cV1nxavEkjupmJV5mPlFjnjGBXn+geJpdNkS3vM7Pu88c9vwp04ycXKJMOeUbp7HV2OlJpGn2LNcrc+ap35HzR4PQj+VT32nSaxdB7aRI4QSkcCyjdnHOV/Ln8qfaPFrsiW1qwa4ZS2wDLYHJ49K5jxxDf3M7akPLtZ0ZU8iAMpAUYDc8545/SuC0ue8nYetU1R4Rlhk2kEZJLIyk5HfimnwtAlm1xcyNFb7ipY/d+mfX2rPt9XWCySG4uJ5ZrqLzFcyHAI6YP4dKwotQu7wpaC4kMbzDETH5A2eTj1roUd9SHGS1Oz8P+GNN1C4jht5bmW0+8/nPtRSD2xz/ADrQh8Kx6f4kmt5Lu20nTCwKXs0XmhR3GB1PvW5pNhHY2EkMZwdwiLL97HUkCp9G1LSbvw1bWV1dJJqyXk4uIpSMhN37sqOvTAIqIR5m3vYcKl9HqQ6d4fvLS5lvf7Xt9V01jIYBAdrAqOpTrg8ckfyq5YeJLfxtexW2qRRRSSAR72AC5HABHrUCWc/hrUotQtHAMbY3MueO6ke/9aq+M9PsrqG21vTU+zfbCVurFT/qpB1YDsD1rojUi9kdFOspfClc7fWPhJdzGKOBBCHGNijerDHXArC0TwzN4Z1+7tLhJLprS38zdsxmAnqB32nI+lZfiXx5qF/oOh3dvqkkOqafF9mkQYJ2Kco3v710WmfGSy8R6dpl9frDb6/AHsrq3YfJdwsMb1Pf3HbHtXbGlRkuZI1dSMnZl/xD4aW4t1lK7rWRQ3mE8r9BXJy6be+E7lLu1G+LI7bkb2Ir0nwnr+jR+ANZg8R3sVs9owawlJy7oc8AdyOBXkw8f3t54mXTbKbdpl3MsaxuPvDuSOlcVSCT8jzZxs9DpIPCdp43tnv/ALMqkNtlWBim30B5/Kltvg/ZkSgveoCMDypQMD8Qf5VDbTSabeXM1izw5fOAcKxB4Nes6L8QvBj+TDea0LK+YBZorqBkUEDnDdxnPP0rqw86c/dPXw+KnGPKmeVN8FdOa8jh8q8e1MZLyPLucN2HAGfwqaX4KaNa2oiSS7+X/lo74Izz2/rX1H4e8N6beXFtc295b3+nOQ32i0cOoz0z6flXzz468Zav4W1DUwgjWCzuTHLE6Ah13cHOMjI/X6V2unFq50yxc1Z8xzSfBrR2kVTe3tuGHVNrZ+oParOm/BC2N7JLFdz+XFwrFFO8+hFeu+M49N0f4X3Hi2aPyT9mgeBU4MjyDgfn2rhLP4jahF8Nzq1ukMU1xcixMjAMwkK8Af3a5WlTd5bFPGTelzjPEvwsHih5LKyvvssVoQGu/J35fuAPyrmbX9mDVZ3Msfii1lQOGPn2xAyDx0719T/DrQbXUPAtrdQeUIkLJKxkUZbPLcnnr+eTWix0HTS0U15FvfpHAhlDfXb0/KuqKTV4y0M3WfU8AuPhr4pMqrbXejyYQAM8cgPAwe3JPNZdn8GfGmn25EYsJFbIZhKQMk84H8PtX1a3hdLLTxcMhijc/KXXGfpUumaLG/XB96rkXQtVuyPkA/BzxKpDSxGQKc7FlQ5+maxdT8Ha3p4mtbi3uIIGGTHs3ksO2BkivuC48ORFSQBkjFcnqvhO1jmY3E1vbngobiRYz+po9ihSmpLVHwanwu1/VJylrYXz3JLEWaoWZ0/vKMcnpkVOfhh4istr3WnT24hAz5keCox3Hr1r6U8a3uoHxOLTw7eQWKQFFiuYrhN7kj5mBB6ZJHSm+PrAlLG2gcXeuTIIyqyAo7f39wOMdz6VHJ9kxVluj5+utSe7kijVdiRYjUk5LdhzWnDBcrA0SWrS7zkFjyjdM1066do/g+5vItTvYpL1iCJFAYD6HpWvp/iHwlFF5s2rwSN2S2Uu270KAdTxXLKm1pAwkpfZPPbrTfMihsbllkkfKooGWU4yCW/xrHvdOSNYkuD5Uw+Te3fH+f1rV8S+JNNsPE5nsxNy4Sbz4TFtHsDWhqtumpW0crr5ysOGU/Lt/nXPNSg7yZlUnKK1ObHh53iWTZ5iYycCq2oaCLSzZFhSNJl2gkYUk8/nWtoWqapBdS6f9giNjn5ZJTndjpz1FWdS0Oc3sl0iSGFAG243Bc1zv2kXds5+VvW5x2k+BLuC7tLa+IEMs21oOCyL3/GvUvhb4rtvhJ8S4dXu7f7fa2sL28Ssu4xBwQW456GsCC3F239oN502wZZgD8pHQH0qWTTJLy++1xwSuJIgCHOQ2O49qiblW0m9DRTcXdnIfHLx1pvi7VoV0i+UaUjM6sfkZpDg7WBAwOc5q78GPFFs/ha+tL65jS4ssujSMBuUNgAHueRwPr2r1TwV4Qs9d1K2s9U8H2d1AWCNdLEkhiB6ls9T/wDqr0y6/Z88H27yPH4b0yNh08qDg/nzXsUo0/ZqETqUYVo+8fD3jjWm1TxLdXSY2S4KKOMDvWfp1tJqMLPHIB823rX2zqHwE8KSR5bw5pvrnyeR+tZ4+A3hyLDQaJawQ/e2wwjHucetdjk0rJG0YQgrI+bdNgewsoozmQqn8PPP0qL7QrFkG7kYJAPNfRkXwZ8NS3m2C0KXKnlEkYH69asQ/s86VJHeTR27QSxDOx52+ZvpnpWMo3d2dUK3s9j5kaXE2eQpHGBVqW4EMKPHOd/cJkY/GvdZ/gjaRJ501rsiGSwyR+VZdx8JtDkZ08i6UBd22JyuT/vUcrNvrFz541KRG+YNgg4B9akjcToFeMLgbfrXseqfBLTnYGOO7j3fdPnB8ex46+9VT+ztdPL5cGp3K5GQrBN4/DFUkkctWSqnmdvokEkSs3l5IIHfFTWemyWkRT7Q7DJO3OVx6ev/AOqun1nwY/g9xZNPJMyqJGmkTBPqpArDuZQ6OkPyykcFhgD/AOvTb6NnC3JPchgiNszp5XllzvKjn8acJfPclDwvDZogtpZLdEuGzLjDYY5qS30sQPGgjYS5J4JbjtS0tqy1PtuJOX2ou/zEfkFgMj2qpJPJtCrt2g/3BWpc2EiqPNG1cZwvH60yHw5JqBAgy2ewJyDmstL6M7qeJio2nuZxPzL8ic8lsAUOwlIYorDuGHStm48D6hbHEjSxggEAcj+VU7rw7c2ip+8kZm6jbnH6U7PdM6o1qbWxR8uynTbPEUXJG5TjH4VDdWNnbwJJBfLOo6xuhBH41o/8I3qJty/ll07uqHH51l33h/URbOU3oJBxKU4FHI5O6Zy1FGeo7R7iSaK7jVA7EZQA8n611vhJv+Ew1S30S/QYeNsMV4LAZwR+HH0p2qeIoJ9N0Sx02yFrb6fKJXITLTHBDbvbBP5fWm3xitNb0XULBZGkMwkhkiBPl5BGcj6nriuau2tDx5xTfuo2R+0FrHgzy9Dj0nS7qztR5UHmb1lIHqwP17VkaR8b72y8SXerNp1s5l+5b3BLqvH3Q2OnXt3r0bxTpema/wCDLm4ttGt/+EjyB9pVRuPqcHvyK8x8LeHdFYrb+IrS9ClmUXFpIEZDno2QcgfT8a7aU4+zWh0Rd0a3in49Xfj5M3OhWthJEChnS4yTxwMYrxrVAJdZdUA2tztXse9e0/Enwp4esbe0Hh6aOaKOLEmwjLHsSR3rx7VbP7HdIY1G8jKn39615uxonLYqvcLYlo9oZ8fMD1BqNLoeZknGBVmdlv7XLRFblepI4YfWqtvZrKJXc42np0zSW2pWttTRt9TNnBtjHmHgADnPpWvDdfbbJJNp8w9VXnp1/CudhTaMxLtwetbukX6QiOIxZaLJ39N2aLmc1f4QhCB3iMeDKMgA9SPanG5SFcE5Hv1qG7aa4vYWjJCI2cA9B7U2SONNWEYYtEw3Lu96TdgUH1ZteGbOO4nluLl/JjjQlZAMkt6AVleHrYRaxqE+5kW2HmIoOGky3OB+prRvmNjCQjtFF1GKxba3m1HTDfqp8pZRCZCcbWPbPqcGsH7yZSdtLHrei30evyR6VfqV8j95D5mAB3P8qUeNbwXlzZWyb4YGIIC5+X1Wuf8At6Xen2odvK1GFPLkLdXA6H69s/Suo0aHTbuztminWHVEU53nbu7V5E6UYpqxEYu97nb+E5DeabAwxhhxnO4fXNbj2x3Hk5x09ag8M28aaVAuD5iAmQDpnjkVtugWMkAMazpRfwnbTehheAIseNNUhCkO8aKuB3Bzn6V89fFp7m3+LPi8EKy/awxG3ODtXNfQngic/wDC1b62IykdiZRt6jI5/ICvAPj9Mth8bfFKRtvimeK4QjnIeMfy6V9HhIuzuZVL3scVveYMWCFAeE24JqknzBlNuiO33XUEbSOhq/LbvHD5oKlNuazPt43gY5GTzWrV3ZMm7S2HTQML3eQNxHJHAPvWnpREd/bSAchwM1mnUBM4XBZsYzVjzNjKqht4P3s9al6qxN7M9XW9TaoLhnbjrmsjxU0ck0BACkLznufUVwjahe+YqhpN+4Ec9DXbarbG5trZpkBnIw2f4QRXA6XJrc7KUrsyCgYfPtb0xTRDGyFWVSOSOKkktEjwAgHzdRSrbRqwDIH/AN7PFDlbqenZtbEcNrEyljGoAGRxUjW6MSxRd3fPWpFtoscbh7BjUKwb5mXLY6j5jUXvswUWug2W1VdpJOeuPap/scZOQCQw6M2aRLBORufjkAsSalMBWM4kdO+R1q+m5enVB5W9OCcdMg9hV3QzLbakgEjKjsAxPJCjrVO2gZ0Xc5yeoNTLGUnUiQkLjhv1rCbvFxIlFyVkjs/F9p9rFjrMaOlm2UkjhPK4+6T7cVfbxTaT+E9H09HWzuLKR5YY1TGwtjJLdyec1hX/AIvvZlihttn2VUKyW843Bx3HsPwrAaCaaVz5gEZz8hGevbPpXJCk7e+Ywot6SRfl1S+TUprizu3s1c5YQnGT3/D2qeTWrmRUDy+bKQwZ3GSc8c9vxrJhjlQ7cqADxjgUrPM8knlgMoP8Rx+tdaprodThFJJnT+KrLU7z4C3zp5LaTDKkrkE7xIWAPHI7iofAU1vpPhCXz2MWbiNIvl+8cHnP1OKuXXjGzt/hDqnhB96XV24miJyU+8GIJ/4COawPDPiWCOWAX0QNlCwJhC7g/qDW9SlOrQ5GjwcQlzNHs+i6HLaRpd3ttIVkQujxSAkKDz+Nc34hYXematcaek1ve2M6i3xGXUsRkq5A4yP61op8afDMtpbWcrzRMAyyDYcMOqj2HTiuf0H4jWdpq+pK0xgtb68juGlIzgIuBgdhyePx5rKhgI01zSMYuJsW3iqTxDoljJ5flsYSH3dpF/Uf/rrkoNRh1KSNI0AnkmIdlOCwFbniPWbSfXP+JZKo025TejgbSJCe3bHWuU062htNWuwkjOxbKI3Bznn261zVqcbttAtXc7ayEcqytJMVjtyoYYyT6VoQm0vr24vQCAygIhwFJ9fyrk45PtG5SuyTdlmzjPsRW14et0uhNayOwtrnbHHIgGY5FYHr2rzVScne9i4xb946qS1mjAUJl8gIh4HI61zIvmgur/zCrqoaNw3G0gdv0r0e5tGGr2KNcefidcvIPvLjpx/OvO/EkI07VNYZQRBcyMwjI6en6iu2NKDV3qaShZXOc09BFcw3K4eOI7pCSAWB6rjv1rRmt0uvCNykKFZY5gI4MADJzz9ai0KxGofZVeQRtKm9mZQFHOMYqxPALDUr60RwwhYAkHO44/8A1VDi4e8c2gJcXWq6dFC1gsM0Q8vKoQWx2Oep68isPS4zLq9xLHESiw7Y4pPl+cZzXV6rqS21rp1+w/c2o3sNxJ3YIwffHeuW0i6kmW5aM+YylmRXGRgnp9ee1CnJq/QpNtaGHeFLMqkm4XM7lmUjoo9Pxqrr9kDCbgTFpHjG6NOF6da1F8OwTrNqAldorJdu1iQ28nkEfy9ainlTVbO6eRWeR4VEJQcK2e+OnGeauMk5XRlZylqcp4SmFnrbkp5pWICM5HBz1+ta8bwaxdXUS5jmlJWQZAyO361n6TprW13JcAFXDBEA7k9qvXWmNo9xe3zQtHFIPJkUtzG+OOK1estGOUbMrXeh2H2IlXNvcxocxKP4h2J7A9azdDtZ9WumjtMyPH18w42E+pqKG6m1Vh83+kgbCVPDAdM11emwt4fitbWNEee7+eRy2CD2FaOUqUbXuzRXityvJAdAuUsHEf2uVfNbvn1welNkvR9vZEQLJNaMQ5yB8pyOR+X407XZDrl3F8xt7mFwuc85HbP+e1Wr/SJLiSwuLZWPlRskpKhSpPUYrD2mzluZOTW5d0DVpI9LlmhUxZUK4Q9u9JPpltqF/ZsrGWHd+93fxZ7cdBUcemy21omD+5dtjKxIMbdjU0PhdotTRFlVJJAHYB/uAc1nyJrmTCMPtE1m0y6RqklvFsmsrlYXmI5MR5AJ7gc/lXOXVtqFuzXZAkjncK7wtuTHYnuPxr0Dw/dQot9HInmiZWRk3fePbjua5b7DEl3LdWDtCyArNp83KSL3x7inSlq1JaGqSaOfubiS6u7dN3mGQrGok4DH0Pt71g/bJNFvJUmTbDBKdixjOPX612dr4KvLyzivbC6s5GT96sDTKJI/QD1P0FY9poklprBOq2UhjdeFdcAn3Ppzmutu2vQlxG3MCSPazqRPDKqvwcMDmt7SbhJWiWUuRuYuX5+X1AqtqcJuLF9llthtvkEkJJLdSCB6VD4Xsp7jzZL2VZPL5VVP5Y71jJqUbsLJx1Ozht7XS4d73xnjZwIyF6ehBPQfWqOoasmmXn2eYny5TlCOAeKz2uX1aHUrWRt0UZ2JjscAisXXdRGq6HG2T59s3lHsQVOK5I0Od3Odw5jK8Rzs94qqc5O1QeP8in+CtDmk1hzuUyLllxzjHWqsEbajrVkspMilwHTjgetdjolrHp+p5tQqByUUM3BP416VSXs6fJE3vyxsadpagzKisfKSUPJGpyag1a4LhpNm4MxIA7D/AAqSKdRcAANITk+mce/tWeY5LmW6glSaNZCGEjL1Gex9K82F3qyIarUzILRtSk8i1XZuOSU/hPU16N4S0+0tLT7QsglkjyhORjOOtZVhp0NnbyiJP3rAI0hOcEj0/wA96TRpBaW01gzBo5HDOyD72O1Y1pOorIiq/so6fU5ZJtPhB/1QkLEsflyRwPrxUAaWO2gF052zL8gPKo393PapWnWbRnnAJijlBaJjng8Aj346VMbdLjSfIWNFuIiXaNv7p6e1ckH0JjdWMO4vFsRKhXM5XYN3GD7VU1vU73T7O3urO4ntpY22yyI+MfUetV9SAMu9sbLdfMJx0Ppj1rZ8P6d/bG6CeSOISIJ1aRcrIP7v6fnXU2otM2b11Oat5m1LT7W4uWYXM0hjKvzv54YN79xW28dlpc+pWsdkHubX5RE+MOQcEj0rnda1P7N4jlhaIxRwSDaqHBjPrj8qnF02r6yblXLTglpzEMhx/e+tdFSndXJlG2x0un6Zb6mgkggEN4BmSOQZ6Z5Gfw4rBubeZUu7iSKFISzW7SIQNwIyRt9Km1LWZYNSmugWWIqrROOPY1g6nfs3mwoiRi5lEyyjkE/T3qKUJRFZ3sWbKRv7H8yQbkidY9w+bK5wBj06V0up6e15dQCcLI3lqYthxvUjpjocVT0OBZZoI3HlhnCsAmQfwq3ruoGzje2mjktprGdo1n5+R+3+70rBtyqe6yVqzmXjn0rXSbhT50TblZACGQ8HAqGV0W8kghAkK5YIo/h78fzpG1B4pws+bhDJlGZPmTPXn0qrD50OptcB45pEYsAAcEHsa9aduW7Zq4p2OgttaXTgEDBnlTyw/Hyt2/GmjXZLiJ4LmT5nT5B1Ab19qydizXKyMF3ocpkdDSzBY7gOMszEZH+e1YKyVkUuWKsi1q5R7GK3U4lUemRjv+NQ6DADb3G5iHztUjuabqJFtPGAw3EemfrxUkcSxaW6xs3mbwcg9R3qddhS1lcqzFrjETZGxiVB9TxUMTGKdxuKPGDskUYIP+e9WGVZow2WEyEHNR3RLxSTbd7Mc5U4z68V0RV2rkLcyba6LvPvjAYkBSO/rV602vZywkElRvQA96z7dCsc0qupQSDcCex6YNNt5niuQ6tznpnrXQ0uhtoty9E+wCN8McYx61DpyvNPqELufunO4ZxjkY/Kr9zaxmQTQ8oUwVI/iPWqcCm2nGcbmGOeciloRKN9itZRvBcNOWOMABQM5561N4k3ILVIjiKRsyc4HPQGp7KLzHU9BHkAe3bmn6iPtVuQ5GV59MVMZJO5UbRRHJZvJYbIjxb4XGD83qR7VVtsxnzNu0nIya1PC2qRWSyxTDzFdSNxz6cVSum8lo8qdrZYe3PQ1ove3FfUuaYzRzv5agKynIHU+tT3yRJNGpJ55GKbpim5SQRdk38Dt3p17iSBMryy9OvFYSvcG0QmHDBeBkZ4qKacrI0aRgKMcrz9aLOxcXhn8xzGY8BS3AP41La6e/nidtypnGR0P1qo2jrccY2L27LRRO7B2jyvHb2Na0Bab7GBl2ZdrM33l5rJnbZcJIAXWNeCeoPcY9Kv6ZdhIVu/7hJVG53Dsal3ZXTQW7sWg1CZHbDKMEKMg+9OspTZNHHjzJjIpiTqR71Kbv8AtZTcMSrOpy2OQR2qpe6ounQLciDN8i7PMY9BnqBXJVi5aGDTludPrMNyzSTgqykBplXqpNc4JjmZR2GR3yPWrMuu7FtyGEjGEhuOuemfzqp9p+0rvRNgIxtY5/Amooxkl7yHD0KZdiHlDt5JwvHTPal06bFy4aPAjxlvf0qO4ItjFGVHludpAPSq7XKG5MY+VFG92zyT2Fd6SfQ3lsdvp8W+eJ2lW3LDdHJJkdPeovGNjJc2pkhCNgfvCB8tVdJ1WNY1MrNIjIcp2X2q8uo/b9JuwAW3J0HYA9CK86U7VFdGKlqrs80VWklwZMbCQQa1LC68uI+Wchl2k9c1l6/bi3f7RGzFZBnpjFWfD0KSWrqCQ38LevrXpziuW6LmtLo0I5ooo+fm2+oqSWOVdNcqqtJIm4rkHjNZ7W5i1IqJS0cZ6gZLVsaZGb6Oecqu/wDhKn7wPT2xXPNJJMwa5dSxBL5NnZnIZm+U+3fP9KtWUxvLp1Yna3+rXoFNY6l1vxbONrjqDV60m8nUIQueG6jkgVmwk3tYxXh8nUCQ23cSGZj0Oa6CxuEhuwWAdBwFYcN/WsS7USao67VdBl+fWn31zM8sToG3bPlGMKSKppNI1u7WOE12BrHxA8iHB8wlAh6g16Z4S1pXnW3lxMFADBW9feuM8TaYt5bCe3x9qUZ256+vNX/CSfYk8lh/pDqMnoT+NdNRRq0/NESaaOh8VJBZTsyKEBbBY968+1GRrzUo1LnylbDP/LrXa3Bg1yCSAzBJVYgHsD9a4jWLd7K6kXkHdwW9fWnh3pyvc0g01qa9laRTSjzSu1QcY9expmn3kekSSbCCRnGOevY5qDT7hjAkgfOBnLeorCN1IL64kJOZGwV/wrX2bad9idTrfCF9HpbXVxctJLCTkNC+PKY/3j+tdfZ+Lkjgisw+EnysTZyAw6MD26V5ba6rJAJrUf8AHtcAbwP5102lLDrdhIlrK+bZiYyB0x1FefVoq97Cstyv46nBvIZELxEYO7AzuxzXP6jO1/aK/wDEB26E+tX/ABRfznyhMAUA5zzz7Vk3LfZ7KN1w6nnjmvToQtFGzVrGe8Lm5RHbKgAk4rvvCNwv2gvuYqu1Y8+nc1w24XUkTJzI/wAoJrtfDcEUFrDKdzKCQ57LWGMtyamM7HaahYK3iRrqNZBDJbgpEg6MBzz9cmsjWYoYAsySeVM8bKd33TkHNL4j8Vx29vFbQXP2hUXCkAAjPODWTo7yato10szfaRE5+U9VB7ivPpRcEpPQiCcdWcHf3ssdw487byQST0pmjs2oX0dvB+8d3Az1wM8mm6ppDm6dUR/lbnH+NbXgnTZrLUHkjjH2jKsA3cA81606ihTvE3bS23PYLnwbJpVgyLKHjEYDMvAc4GSAawNA0O1ubM/aIzKZBI0ZXnGM45712/iTUW+zQTRRqqqhEykZGSOq+lcNq9xHp1lY3ELFY5FJUqCCpzyPrxXgQqTls9TNuXKcxqmm7iyvCSyf3VzkVs+GPD4UNLMGaNP4TnOKoDV1l3MrbCxAw33j+NdGNXFjZRxMxRnwwfGc16a52kmYpyvY4SK2U5GCW6VILQBMAGtiKwbOVANSx6W0gYiNyx5JUZH4D19q7VGWxzKTZz62bBQ2AOfXrQbbMmSBx+ldA+kyqh/dyIhGfmUg4+lVfsRG75eQcAE9aG2gdRxMo25HGck9/Sl+zBVHygY7jvWn9nBQHj39qR7bK4XnIxzxUczYc3UzRZ4hIIJBJxg4pjWzY2L0Jx15rX8nIGRyOwo8gMBt/OmrD9oloZItyMnBznoaaIQQpCsufx5rYFmQcgbvalazPXafqKaWoOonuY32fng5GaGtGBJBAI6ZH3hWubJwpbjaMDnrml+zDaDyDSu3oHtm9DGEJ+Vhnn9DTRD94d+vTrWw9ozE4wCOmRR9gKn51K5PTGCfehNrcFVdzJFqFzwd2M5piQsR3A64raNkAcqCFOchjmo2tWz049aq7ZXtWjJaBl455/SgwMFA/ixzWobViGI69s96VbQoWcjDE5x1FCKjVZkFHYBOo65x/WlMLcYGTjmtVrYsw4ySeo4FILTcnIIzwRSe4pVmjLCt3b86cUkxx+VaQtNrbTgDtU0WmzXB2xxsT/sjOaad9ilWfQx9shG3OKEWXsGKjgnOa17vRbi1KO8M0YI4DIRn8TUK2m5juyB2IoWrNFWknqZu2XfsDMQPm25pXSQgksTz24r0PwZ4MtfEsjRXFz5RUDDEhM9K1tU+C7q3mWt55nYIy5Rh65pzXLujWLnLVM8nEsqjhmyOMelKl1MFGXOcdR3rpdc8F6h4fObqIeXnaHXpWQbP5+n4Cs04tXiZurNPcpLdTbhmTjPSnNNM3G4+uPWrT22VxjnHB7ZpiwbSODTtHdoX1iXVlWO4lhJZTtzUov5yMfxdual+z9zzR9mzt/Q004sqOIl3Ixe3JXaGw2MlhQdVn4AAYY6mpHtjwOpNIbTHfnrUqMH0G8TLuNGq3CdD15Cn0qVNYuPLBPBPYHNRmzAZf170v2flgABjj60+SO7RSxM11HHWplJC8D0JzSJrMxGWO0579xUf2fnJWla2DDLd6z9nF/ZD61O+5Kdfm3rtBA9zin/29NnJJJ6ZqsbcHgLn1oWAr0Hy1Xs4di1jKi6lk+IZFXkE59KX/hIJSRuBCnuvaq5txjkY96ZFArg44FS6cL7DWLqdWXv+EgcMxC7yG9aD4lZP4c4P8NUDa56ZxSfZOc96PZQfQp4yb6moPFDhRgZzycdBTl8UcZIOPQCsc2w3nI3Z4xQbc556dKPYwQvrk0bP/CTrg7t30AzUg8TDbzjBrCa1CnIGSfSkayG0noScmn7Gn1RSx0+50I8URyKvJAzng+nanN4qiDDOR6Hp+tc59nBXAB4o+zE4PTip9hTeiRf16ojpV8TpkZOKmj8VREkA81yZtiFGc+nNILPB9SeuBU+wp3sy/wC0JJHYR+JowQQ2M06PxVDIRiQZJxjpzXHtaH5sMeRj6UxYSr456Zz60fV4dA/tCaO5TxPCNw3A4OCM0f8ACU25wN6jjpnrXCvayM2cA9x25o+zvxzkjnbmh4am1e41mE2rHdJ4kteCHUHtzSnxNalRucewzXBC2cYb5gvZhSTRGVd2SfU+tT9WjJWuX9fZ33/CR2sijbIoz79af/b1uwC78c85OcV5+EOATLtPXB70jLIW4Zic9P61CwkIlf2hK2x6ONZgZcrKrccAdaX+2IPLyJVXPHXkGvOCshH3jmjypAcgsADVLCruP+0HpdHpP9qwooAkUgU46rEjjc45HHOa8zDytuKttP3ee4o/eKmVbDZHA6Uvqa7g8w8j0oamhfCyg5PQmpjfxkYMowep7V5gsk+TiRie2T0oW4mUbWclh0O7P60lg+zHHMF2PTf7TSM/LLn3zUg1RFAAkwRnqfz49a8vN3OVAWRgexzyKaLu5VjumdsnjJzQsJfqV/aEex6iNTjByW3evNJJqaiQjzMjsAa8xW9ulb/WMR70NqF0CP3rAf3ev405YbpcPr6fQ9JfUFfBZwSOgzVW8vcru3ke4rgDqF0Cp80/So5NRuQvMjn1GaqOFktbj+vQfQ39c1Mi2lcMHZe9cI1/PczLK2d/YoM4rQE015IISzBZGCnnnGa9e8L+GIltI1sdJ+2txl/u5z+lenTp8kbmDqKo7nIeGNWkltgZtzHGN3uOnWuog1EqVDPzjvUXjPQ9R0zTriW80l9KlQ5Vhgp16HHSvPf7cuVChST1IB5x68VxTi6rfQ6I4iNPRnqCaozNt35H1qZdRbGS4HptPSvLofEF47DLKVHoMYqY+JrtCFG0k9ie1YfV6i2ZaxlI9Ph1SRRu3jcDznv6VMNWcqCW5HXNeXDxTcZwQMjkZ7e9OHim7GeQTUKhVWtx/WqW56l/brRgk4ZRzilbWZWU4IUHvn+leWjxdcICCp98Hr/9anr4ym67d1DpVrbjeJos9O/tp1XO8kDgmhNcYkHfgducmvNF8XyAk+X+vWlPi1y/KFc9AKj2VXoH1mieoDW5V5Em4djSLrkw/j49uteZnxe0bEc5Ix9RT08ZFR8wwKpQrLcaxFJnph8RTIMA/mc06PxLKFwzDcemTXmo8YhlGSB2pqeKkkQHdnnHSoca+5aq0W9z0oeK5kYjfux/EOKl/wCEuKpjca8wTxJEGILNuHtxT/8AhKIQchj8p6iq/froJzodz00eMZOgbH9RTl8YyMSCzcnvxivM/wDhKoV59e1IviiGToxHPORjj2quas+g4yo23PUh4ycDDORg4waU+MmH3fm/pXmH/CRQjHzADHU9qcPEcAP3sD1p81VdCualvc9Qj8YBRhgR9aVfGByOPfrXmA8QwsSRINp6DPag+IoeAGAUdADwaTlVWlgXs97nqsXi+Njzyw6+1SDxlGeOFPYf1ryZPEUZ6SdfftUkevxYxvyB6U+eovskXpX3PVH8XRb/AJhjI4xyKcniuBk67Sexry3/AISGHpvBGO/cUJrUI6SAZ5xmr55vdFNU+kj1hfFEOByMeoo/4SiEgqMjnOK8qXWrfJO4ZPU08a9GpX5xx3z0qOeV9iVGF9GeqjxJDjrlu9SjxHbFck9MD5vWvKhrsRXaJehyOf5mk/t1Mn94OfeqVW26BRi+p6wuv2pbBbC+w/pR/wAJFatyJPwxjFeUDXuP9ZjHoaJNaKof3gx67qbqeQvZwte56udftZD98N7injXLXd9/tweteGy+K5p5CluS+eC69K2LDVmihUNLuJHJ6c007K7BRT6nrsesW3QvyPag6vbSAKXUdsjjivLDrOesoLYxjPaqUniKU36xow27cnJzzU+0vsg5V3PY01CF1bZLGw/2jT/t0JJ3OPYA/wBa8mGtb+N4JFSJr0jKDv5AxxR7VLdFeyb2Z6s17E5A3he1KLyIkgSKc5715QfEMzYUMVI9TQuvS5Pz596HWiuhLi72bPVhcIxUEgccDNKJ0Y/K444ArydfEUq4IfI/ug8//qqU+JZcA7xx15qvaxeo+TU9TVwf4vq2aYZAyBQw49K8vHiKcYbeSc8fNU6eKJBx5hHuDRGcN0xKDPSt4HVgc/z+lOVw/u3tXmo8Typn5zz0O7NL/wAJXcRrxJkAYxmm6q2uHJKx6TlsgADB5pocMmOh9fSvNo/F8zk7WG09CDzVhPF00a53deNo6Ue1i9BWfY9BeUKAT9PxpGkXgHr6jpXAL4xm2hS+QBwfepB4xk25boR0UcVTkktGLllax3JOARkk9QR6UEBoyMkDH51xK+L5CVIfGPQYpy+M9mc4d8HFNTT3YKDtc7YvjBB5xTdygdOTwDXGL4zwAu77vIz1qRfGJ7sBnjgZp80VqmF2tLHXyYUYPJI49BUKHA5PJGCvaubbxivXgdAMe1N/4S9HyWxj6YwaOdXvcEn2OnaRQuA4DegPNDoNoxyeOvaubHiyMc4Cn6Zp48VQkAsoODkmiLs2HKzdGQhxzkdaTLEYOc1jReJoNxyAcc4HShvFFuSM5P0NDkgaNdSFY45I9aWQkhTg8kEY9KyV8RQsTg9eDk1INdgwuWxn054p6rcj1NItgEt06c0At5mSCSOOazf7bgb0AFC63blT8xzSatqTsabDJA6gYP40zsfmHzdMDBqkNVt9o+Y5780S6pbhxtbP1prfYppMugAbjtwe5pOMBhj0A9aqDUYGAPmBfY0j38JIG4Y70m9dibWehbOC3Tj24oZT5nI4x1qA3cPA3gd6cb2LIAcc9KdmVuPXBAycDpkckUHJLZKjv061G9xFt/1ijnqtKs0e3JlBXGRj+tNq5KdtGPyw6dCO9OSM7Mj8ajM6FN28eg5pRIOm4N9DQ0uw3qSsyl8gHHoTUQUFvlIYnoBxSeamQAykZ5Bp4dT1cDnjFZOWtkK1t2MKEoSOo7UoGVI3FG9R1pFYN357Y7UhmUHO4FumT2rRPo0O9kBG1V4C89SaeWyrHBPHUCkSTaWK8jHOBnFMJChuSPUE0mutiVccACQTxgcUoJAVsAcfMF5qNmDLxgj69qQHbw1QuzBDwUMeScE1FtKrtAB5zx3Jp5HcYoAJIxWll0Q2IiDaQeppVOWHPBHFOXDf40hmCnbgEE9QOtRbuw1G4YN39ablycDjHXNSA7umCPXNQ72MpABPoB3p8q6FeYrLnPHIpoPPA3UB2dM9CezcUhyiluT7DrQklsTfQey4yTw3TmgNsB3YLdCfShff9aYWUkgDpxzRfuK/YTzOSOo9aX7ig/3TxmhVBXAHB79KeSNgDDPOTSjZboXMxuQ3fJoZizna2B34xRhUO4DAHrVSC/W6upI0UhEUZY9zTclfQmTUS1vAJ7fU0m8liMjae9I65HJ2n3pVZAuRkeuO9HmhbsdsJXBIbnJbFS54G05HaolyemSD6U9WGAvoOT6U173Qq9tgKAgybQTgg5+mKyLV30q5NmwBgly8RPQf3l+v+e1bPm5UjI49aoaqIp7cRu4jKHerHjB+tO/KQ5dwvIkmgbcgZehH1rzzxN4EktpGvdOBKYzJD6e4rqL3V50t4xBtmkQfvUByG78GtXR9Qi1iwkuAhAi+V06Ff84qFPqiOeEtDxy21Wa2DRSMcg9G7VMb0agwE8mR6DgdfSun1z+zNc1ZI7iNLKJQczwp8xx09Mmuak8MXSpJcWjm5hXnBXDAV0RlF6y3M1KF7Hq+iwKuiQTwFWlJy0fII9PbtWbrVrPZanZ6oEUE/upYwfvL/X/9dcFpnjG70xlRpG8odVA6Ef56V273xvNGmvd/2ooN6xnnnrXJVpey1jqZznyaJE+rQxXMLNavJbgNgsRy1ZcNgZZY09Tt3Uup+IJ9S8M2Wo2uzzXi+a2TA2t9Kmt2Nto8dxIfnCh2z69a4HFx1bPOqJp3e7LerWa6JZBxAFkKlQp+8c965b+z0vtPRk/dzoMM8bfePXmptQ8TT3lxA7Kk0QXKnOMdgCfWqFtrcSahJmNYGuflKx8qfrngfWtaSne5rRU4v3iXwXPHcxahb3cmFt5szc4JPGB9PatW9v7a81CMW0qQwyMflYdR7CuSktZLG++1BXjtZm8t3A4Dds1txalNpdzb28M9tIiuGDSW4bZu47/0rrnGMrSbOmTTLF1FZpGBJMFwSrAg4bvnmqOnXkCXf7p2W3BCucfKfw/KtjV9S1HXY5dPuzbTpbykpPFGE3D2wBx7VmLDb2jPGow68smCAB6/41n7NbJnC4xi7RZJqEyXMzPjZlQMZyDjjP8AjS6JpD6m8oWZBsPAPf8ACq1xAs8O1hkDke9VLbUjoV5AWkYhz/DwcetZOF/dW5DTnojpZvDFwi5LoW/u4wRUD6RdRBvlyMdPWrd1qt6Z3+yzK0Mqq6MwyT+NS20epXmUW43Njoqc/n6VyyhKL3MHo7XKdjObSdI58xKGGd4OBmq2sSppt5csy5SRtigdce49K6S2tLiQiK5vI71UIMkEi5YA8DDdhx0+lXLjwjaXsqSrh5AMKS2RUTrKPxK5Sa3ZQj+OHima1sLU6m5trBVjgSEbMoOiuep6DBNcZr11/aWu3OpLu23WGkidslG/r/8AqrofEugNDYPNEojaJgGOMcehrlzEvliRjtJwMD/GuinU9qtNjeM3KI+zkR5U80blH8OcZrs9E0fQ9Vthsv4ba5JwLadsMe3U9q42JFEi8EL60X1vDDcZiZmix8pPUD0rWzStewSiuXRnoV34GuLNTLEDcqwGCCCCOnUcVlpZTeH5yXt5URucMv3Sf0xUHgq5vIJ1jVpVtTkOGckY+hroLmbVkkYWN2ywuMSRSRLIrDuOen1ohdbsytpZs5fXUSQfa4gdhb97tXgknjHoPapbMzpKtrGqN8uyQyICAMc/jW/BYo2oMl7AtjFKAMKw+Y/7tVNV8M3aS3MPnm3XouFzn8axclzcuwO0UtRLK0tv9XEy3l2BsRVfAB9GJ/nmuU8Q6jfSzyQ3EYiNu+0xxnhT9BxUVzqEnhqSaNT8zAKwA/1n4VN4aIlSZ7vChziTIB2k9CM967YUUlzbm1OnH4nqXrHxNqOj29tJp4tY7lSHS4EYLq3YE+v/ANasJ9bv4/EC6tLMX1BGMhkk5LN71prHCJnW2kWWPJLA8fkP6Vl6jF9oiOAokQHD/wAq0VRU9LFxqJPlsR634jvfEl/Jc3j72YZ2qMLnvgVkTwtcK8pZj8o4yTx7VoWWkzzBNqtI54OFIFdZo3hyGwuLSe+kRleUJJCDhlU9/T+VRKtGGo9I6I9D+B3hV9Dfw/4qn0W71S9s45BMscqgOr5GcE8YGRg56/l1vxn8RaX4it7Kzg8P3OkNv3fOFbeCOBuBNc/pumarZhZdODT2LEqDCRJwOxx0rP8AFb3l3ZKsiy72nEGAf9Wc85HY+/tWLqe0i+ZGzskcbP4HeeYwG6zPafMtui7iEPXJ9qqaZaw6X4lsYLyJZIJX3o6jJUg4BHfua7DTtHn8L6k7FpmecCMNKQEz2BNZWrabDceIIDfE2V1vCxy5wFbPA+lc8fefK9jmabWp6Xdp9hhhDqkiQqTyMZzyM14/4X1ySz1W6Gq2yy20upi4uYp1/eFQ3CIRyMjjr712/wAQ9f1SO6RZY1t4jGkZJ534X7y+nSuMs7mO5closSZOXZhyBWkV7DUzpRUHeR6Dp/iea/8AGWqaHLp0sVgwE1vDIVM0EZGcORnJHrmsjxAUs5QkMvnxR5DMuTj6jqTWLqEl74e8TJPbOTqFxZI4d84Zcngn0/OrE0DPcmdSyO8Y3JjAVvWm3DSohVIwjLmiUrKO41jVo7K2j82S4OFUkAAfXtWV9hn0jXUtH+SQOQFkbAz6Z6fjWjCraW4eKZTKR+8WMYHJ6j+dQSW8OseXJ5rXQE2Gxk8DqD0P41tdNXRcbPVFTXtfbWr9fKhFpEnyiFCSFPc+mff8q2/CNtJZXi6gApkQkRkjJHH3q5FI2hmlKxfKpJBQbsjPAz610ei6hq9j5sMTvBHcAIyBBkr6HP4Vx1m5KxnPV6neGcRWk9z5U0zIhcleFJ/oKnszba1ZWuoGVRFKuRCpB2kdyfxrlmnvLWznNxcSi22lJY3OMj0Iqp4c1C1sbSSOKXZbjJQsP0+tYRlK2m5mr2PTd95p9izeHdSnsplwZbSzl8p5FJ7DkEevFXfH3gTUn8NRaza6jc65Y6i0UU32jHnByQAGwBk5PfnFc14B8c22lakl6NOaWaJi6yySgHpjGMc/nXUXvxjgjmuYbWC6s2uz86hMopP8SkHAPWvaw/POHvs9GlaUbGT8TbfXdF8MaZoV7rtzqthFPFEbeVUENu/VV3AdR069qwTI3h2KDT2Y3mXWfyon3xKxz6cZre1M6b4msvKjnkRhn92zlvxOeCa43T9U/wCEK1+Rn2skke10dN2R9Onr+dY1JOT5WZTfvWPU/CeleINa8NDT7F4rC0t2ZpDMhTcpO45bI4BP1qaz0HXbCZIdF17w7LNJyUjdjMSOvcf0rl/E/wAQPEfjfw80MczWWlBdiwRKI2IHHB61keEPDPhfS/suqvBdrqkLBjN5uMkdAfatowjLR3Z1x1R6jHp3xUin+W/0hv8AYlkZifrkkV1Fn4o+JunwlJdN8PP5a5Zyr4x6k/h+lchqfx0s9Jt2uLgI7MciONSXYn0ArhPFHxK8XfEWzksrWS38OaNJ95RuaaUd88jHbPJr0KcHBGum1jvR8efiZr0N7FoOi6KzQO0Z1SMuUUjjC7v0IFc0vh3xNrjQ6h4k0KPxVfHl/tt+yKrd8KBjHTipvDfxO/4RHw3aaLe2MNrb26BRe2rZEhA53j1Oc/p6VZm+Oel2Fp5Fvaz6hI/3GtkJUE88t939a15pPQrb4UYmsNFa/wCi/wDCstEku5d3lpbyszgDq2AOn41xlv4IuLK7t5JtHuIYDzMlvO0TNk9AOgHArpdN1zXdZ1W81J0TTxOcASSc+UPTBz+ArSivdWsInMOp2k6N9yCcE7Tg4IPYc8isZJ30ZPkcBe2AtryR7PwzbTWhYhVvh5zoO+CeCfU1uQ/EWy0K0ht4vCH2WVOslnGFLH6Mfb9TVuLV9TsreSLUXjEZzh7VA6g56+tZWqzm/jSf7ZbXDRDC5jYOP8/1rFqSd0TPocf421nTfFGowXx0y8glimBnjkA3Mg6DGfp+VQ6f4x3JODayLCWKwrEn3fQ1ag01bvUrjUxOVPmeRIvpxj7p/MfSrvhtre3vLywvEDTR8o78HGeDipn7ytJGThF6Mx7LV3ilCPLJdysSr+bathSfcYx/+qtFtR1KGa5knKx20cYypBGV/qfaullNrKJ7SCAeaFEjEA9BkngVw8Wvajrt0LD7RuikchEKAjp2PXP41lOmmtiJwilaJSbxi4uLpbRQsMq7cLkYJ61d8Oy3TRxSl5I/n2mVm6j0I6dutY2s6XJZCRUiyI2wwHDK3bP861NEu7pbO0gXDMyFJ4tww3PDCuWdNpe4c/L0ue2fCPx3H4b8XzSajNBY6Dc2TiVvuYuBwpB7Z7j2r2q1+Ivg6+UE+J9LX1LT4rz3TvDGgf8ACN6faGKOULAh83gyI5GevtnHPX2qeDwt4eubIJd6Xp09yGKs/kLlgOhr08PeMFzHZCGh0PiDxJoNzI8dn4k0eQSADEd6o4+pxVfTltVjVE1mxaUkHi7Q8Z5Gc1Ss/AnhLvoun88ZEQ4qb/hXng2VnB0iyiB5GIsn88jmuu7eyNEorqdNqS2jWlssVxYNKWBZ0uYxjB65zzVRLpDq8yM8Lh9pLidAgJPY5xnkcVzlz8LvB1wpzp9umc4C7sj2NYr/AAY8Fy436eUbnJjmIGfp1/WovbQNH1PT9a8KvLaOYtrxkYZlcYrDsPDUM9rK0kbNtYIXHb6eteb3nwV0FrlRaXF4IsYKid1CZ991SWXwW0yK5OzXNTit1HIhum3D8Cf61onG2ovJM7XUfC3l6jFbpERHJnBbg8eorUsPByxztt3QqmN0+3AUc9/wNcSPhRp0ETLDr2sp6Zu3Gf8Ax6sXxL4FurDTd9n4q1o5yPLe8JCn0IORjmn7rEzybxz49Ooa9ex6ZbBooZGiDsgYyAEgkVyd9YyXl8srRpaB13FDxwParer6PcWOqmFN7TZLlwOtdF4QQ3WqW76mQ8gzCcgHA+n8jXJWnrocTlJM4lytvLsb7wPBbjNdNpfho6pYGSCUW+oJl0O7ggDpVrXvCaPeSToQHRmARxnHb86jNhriW8cQ1CEwp9xFjw4/GiMk0aQi5alCLxFb6Y839pWBuvNBUwoMYb1B6VBoerLp2sNqKbrSyMTArIeQSMAj3rKv5WgvpoWXfKrkMH6qfpTNYsrhNKsbsx7I7iYrCSerDr+AqpWWyE02z134ba9D4qvf7O1KYfagm6KSXgy57fXivVIfh0QkSRWAZADuZVyT/jXyvZak0V3A3mlblOfMXjBHSux8W/EvUvFtzptzcXEtpJZwrCBYzPErleAxwc5PcZpxVzSM+XQ+ibLwXBYKscVske3+HaByeua8z/aT0dPD3w2OowWqR+ZepE0sYAH3Sdp+uBUHg3436/ZW0dlNo39vySH9yZJ/KYrnGM9/qK1viwfFPxV8AXegy+B73SPOdHgkSZZUjKnO5skHOMjpWsUkXzSepxdlpOk+D/hR8PfEs8X9rPqsslzcWaMuXRlK478BgOnpUHwTtbGK61rTbrRrrUTcSveW8UMi7xETygzxhcgn/GvP72+1DwNpVnpciSRajp52iKcn5PTA/hHWu88Ja5d2s0HiTTmSOW8zK6DhUlxhuO2cCuOtPl6aGMqkonqLeD9JvrESaWJol3bZrZ2w6nPX/Gsmf4cWKYjKA4O4AnmnXHx20ZEtrq50TUoNTiIElxawB4peed3P5H3re0/4s+HZUEs2ja6pbnemnb1P0Oa1glbQ6Kbb1OYf4fWO6MNAjIDhlK9RWZqXwo0pvPa2sY2AyU3AZT8a7G9+JXhE3rzSSazAjLhbd9Lf5T6nFQWvxI8A6TLd3Nzq97bxSrjyrnTpQpP1GcVsopu5tZrU8V1zQtA0lEtL3SEvLq5kVI3kkZAoJw2FHBPofauW+Knw4g8GyQy2S7beV9hjVtwXjIOa6XxLr+keIvGtrd22qp9hiV8ztlWUnoQpx04rB8W+IJdV0n7LdXUd75T4S5Q/eHaq5eVmLk72OH0myS6Plqyk5wyN3qzcafGkoUbgR07be2Kq2NsI5yQzK+8cdOO5+grqL+yt3YNFdwOAACEbO73qNnoJJp3RHFpMVzZm4UOn2WEvI/QE9v51xt1fy3EhuSgSUjBA4Gc16loRgfSL+xZ41MsLIu5sDJ6c+tcBJ4VuLTT7lru6tYriBR/ookDO5z2PQ4xzjP4ipUe5VmmSzWM+qaZG0rsiLwGXkA9cGp7bS5H8JXFkhD2/nLcSL0YnpkdsDPSqkGsqmjm3DEFRnB7mt/wl4fv9d8JXJhCvMWcbDIoYqoyQQccd81k7xWpF5M6nxD4T/s26j08SGS4SKMKU4DBh1z+Nb2meEJo9KaG6iieeGUISDzEe2W9TXLeFfFUupadqBupSdSsIQ8XmfekCnAAPfFb+oXUmsaVb6i9/NFNKFSW1hTCKe29s53HGfwrH2fchNpu53Njo+uaTEsELIyHkGbnj2YVpSL4gmQKILVV6ZDtuPp2rP+H3iXU2in0yKYXlzbxiVrO/Ubpk5/1TY7YPfNeqWZg1G1R44XUjO+N1+ZD3U1UKUHqjeFTTU8q03w74k0rxG+uwW9tc3vlGNoftGGdfSvP/AIifCLV/FurT+IrmEWMsxCsqnzAoHRc8Z6+lfUVlp4sZoLqW3xAWyHC+2ODSavpjCwuTs2h13IWH+ea6oqcdIs0UlLVo+PpfhBrUtgI7YW8hA+bzpNnPt1/KuUl+BnjkSHydAe7C/ee3lUp+ZxX2F4d020FreG7ZIo9u5WuDgq/t+oq3pXiLQrS6vPtmoWkUbElCSSOnQY/+tRFTi9Cm11PiWP4YeKbKf97oN4rDJONh6e2c0s3grXrWcPNoOoxKD3hJx+Wa+tNV8T+Fo7qHOoKm5sCRY/lyTwc13EWmW9zb2rp+8i2Bo3HQj1/z6VUnJdCfd3R8Pf2Xc+Yhl0+7jAPO+2cf0rdus6gkYIlSSNQoBR1HAxySK+x5fDsEkeVjG4NkDHeop/C1l5TIYEyeWOwc1i4yl0NIVEmfGbWBChZBIGHK5B/GomgRRnztpB7GvrG+8D288bIqAISDsUAAjNXIvh7pkkTQi0h2MMH5PvGolCaZ2LFRW6Pj63ga4LYuGwCR8hBFTmw8vDCY5PBzgZr6pvPhPpDWjgafbrNnI/djgd8e9Rp8N9OhaMxWkUZZcEbQT+JocX0LWKg+h8rvFJHFuWdCoIHJBP6VOtrK5JEwYAcgDivpqT4RaXdzK8ljC7f3mUGrkvwg0xsL9ktxjkAx5qZQbegvrUE9j5bSznjIKsDHnuM4pDFc/aG5T5uelfR8vwhtBJIohTYe2cViz/BmyN40ZSSNcHAUkDNDpvsaLE01seIJb3O9eIycdSSPzoH2xCT5ML5PJ8wgfyr2mP4LRTSYZ7jf0Kg4A96kf4IpaAszzSqAfl39ajlb3Roq9O1+ZnikZuSAfJQAnrv/AKYp6JLHJJujDbudxP6V7Z/wp6wHhqFokl/tF3w82QcDjoKhsfggZ5Xee8naModgWNRz25/+tSle+w/rFN/aPO7PwdZ6/wDDzxDrtwZIr/TYhJHtY4xzlTjjPeuW+FGkW3jLUWsNQlMUMsbSrKpI2lRkDjnn+vNe+aZ8M7i28Na1pEc7olyhSZHjyTnjp+Vcf4U+EeofDbUIpxq1ley+U6xBEMTBSNp4Ocnmt4ScINM8qsuaTaYWfwb8P3D/AL3U7yI5wCkYIb8eorO8K/DTRfEOseILaae6WPTog6FCCTk479816RoWgahp8JSd0ks24eLfhmz6Z681zei6DqnhXWtZvsRraXA8pghJYHOefQ10qcXDQ57N6nH/ABT0GTwXoOk3dnJNNayXHkjzyCw9jjA445rNsLmF9MiiWINcIzSSNIPvZ6DPpXf+Ow/i7wjPpiR4njuUdQB8qjHJz68A4rgLPwtfKslyu144Rtcg44zyQO9cNVRlHzHycxsaDB5sDz7Fid/m2IxYfnXceE7CFbCWWORIpvtsT4fncpGHOO3RcdK5q20+5gtYPLhwccleRzyK1tDhvdPtLpprWQxyDO7qsg9MeleO6bm9DVJ20O8aR2vtOd5NsRuSplx93g4OPyrlfGEzQ/bpLhYpJWZoiQgwwJ+8vp/nFLBrEs1lpwe2YeWxZw4xn2rnfiBPI9hZRYeEtcA7j1YDqPpXXGPJoVfQ4yx0ia51CGeAStbqxYIXbaQPXnpxXWyQS2RuUnb7Q7hJgQ2ME88egxWdokM+mapIAspt5lYxgAlefb/PWr2tmS91W2bynjCRBHTGd+On/wCqs5KdV+RzuDe5z2uJqsEBluI5F0+9mxDucFOwIC/j1q1Fq39ianFbbGgjiIRjKvySE8cenUVd8d3cup6lHZhVtJFcLFbx8eVnqcdM+9ZHhiW4h1Dy9VmkvIo5tn2e4+cYPU4P+eK6alOMKaciZR0sWbaykSe4s7i56XhQhjlkHZXPFZlvbTNLdSSFrYQuxXauFcgkDHoKvavAi+KZkty0kMx3kqOo7nB7VXv7oG8CwOJIGQpk8E+vFcWr2ORNp7mRp5D2ZjMYWcu7mQ9Ac8e9WLXUUurOW1vJA1xKCqNLzux296hnkWzuImA/dMhUmo7QwXi3EMiOvl5ZZYSCQT0wO/XpWibjrbQ23WpDpOhw6fHcyJl7xhg7T909cZ9au+J4475rLUIy8UcESpKQT95f89K0ILG30Ca1tthe6icmR2GdmR3H945/WrepSQrayQvGUt5TjyyAcv6H060Oq3JNI0jK2xgmV7jWiJV8uykiEgIHVyM5yPwrchsympRtDMQDbszDOMgDnisSBpVmtnbesMCmN42GQR2qa/1P7HrC+S37vyyFOPv56c+lDjeV7ESd3eJYvdRnvoJ0mckqAS5x+8Udv6U7T4/J1exvxuKXERQo5zgdgTVVJfMt0N2gncjJxwV54HHWo77WY7GxhYuVML8xsOGHcgVraT0Hd2sx13qgtpZ3jZlmdx86nGMdPwrnJNVuhqknlXX70fMMdCfpVqVRMkkh/drIpdSOcGsNJmj1G3YJ8obJf04q4RUUSm1qWrrVkW6hN9af6QpI823fDV0aa4Lizwtw08inaiXbbcN6E9hXL6xZsb4q8gHzbwf4QP6mrlrHFPmIAyxqAWJHBNayScbl890dFeXpsrOCV2NtKzAgQnKkj37U7zVmY6pBzvB80Djn1x0rL1OWW0slKSGLGQQVypHpiodO1pJNImsABC4YNgHhs4yfxrmcPd5kKL00Oh0tPLRXdiRPw0mMNj6dO1cz4rhXSbm4AyBOMDsQRghvr/jXVWTR6tJPaxkr5aARS7tvb+dUdRshqMSG5Cu0Y2sMdwO4rOFXllcyTalcxvDFu9haSXrrumdSAD3BrptCgeS0imu418pCH84jO1+2Ki07Sv7TjjyhjjQfMpYflV6+jW0+yWalQpbdtXjI7A1jOo537jbUkad1bxwXEKLGqSSt5glDcYbnp0qr4dso7nVTLLIzIJNgDdCM84p2syg6hYQ7y8koBbYRtj4wasaRcJbSxSbFZEGEBHr3rku1ElysrMiS7Da3fjcqpK+9V6fN7egrOyWu2WFmKmYhiR0Xv9at6ohs9WRFdSG3Mu3oxOKy7e6C3kUhzw+Dnnn6U0vdMn1sel6cqtYT5USQQqrOvXfz0x179KqXgd7qS5gBONqOo4ATtn2FaWj3BtAsA2ef5RaVW/hJ4APoa5fWrtrG5N5bXJW3dTDLC/BBzyre2eh/yOKnHVomMbrUJYLG4ur0IxKHJLdMtjIH0qXwoyy3N2rfKmwRqAeEc9M+lYNpeH7VIFk5zu5OcH0rrPDkVpH4eupS5+0zXY34HygYOB9a3qNqJ0P4ThvHRLNcbyEvoiyzDPDY6Ef4VT+Htw+nhL2eNpd8jRy7x8oDDgE1v+NbWwTVoL2dZXnkQQLbAcAjqW/xqvp6/a7HUY02xSkbkDHHzL2x9BXpQm5UlGw7vkKE0yta/ZpYWlVJGAjP3gCeCDWLY32NQmhUFpIzgK68j0qfUNcaea3mdXjuSvICgAEHHX8Kqmd7NlZ3b7Qz7RIVBOc5AJreMGo2JSdtj1TwhpElvaLLkG8mb5NxHyrnoB3PNV/GkEZsHebcl2GKyGRs7wAeDXI2up38PhY3DShJ4rk4wfug8jP5Vp+J/FEHibQLSUgRXLgJclOSSvf1GfSsaOHkp8z1QlFp3epyVqWkBUOBsAYq5yTk9q29H08TyTtyI35RBj73bmsC2aJtty2UiztDe2a6HTBLClw7t/o5dQvHD8c1Vf4jaTK08TRTEOvlvn5geMfhUSxs94iZ5J6n3rUn2a3bboRueHjDD5sD+f8A9asm22y3bI7H5Pm54+lKKsib3WgusbEjgc5EsbeWVx2J6/59q0ItthDbgHD4yW67h2zVC8mEllI7YEi5UgnHPatgRx3NjBz88cIQZ+9+J7/Wo1bI57oxZoxBczKjD1yO1UWDxR3QDjD/ADKd3Abjv2q7JJIsjSFeYwOQOoHpUT+VJuYIAHbLjHHPtXTHRkxkyhGix6e6MGIGBn696rRxYlUpgbQflq20yLaTRxKYznA44x6iqqIsNqjD/WIvPua30SLZcluZFaFUVn34PHYe9WJ4Vu9TRl4UrtHHOf8ACqEco8yKd8ugUZXuR6Vblzb3Vs6D5dwJ559qx5tbF6k8GLaIKo3EE5b8aZqg2Rq4BEcny59alk3QGVwA4clgPTNMvNs9o0ZOc84HYihO2xKb6mVaxlpmkUlcrtPuM0mpmVdr5zjCHceQPSraR7YsBsEDqe9Zl3HIYnRX/eMdxLD9K2j3Y227HR+HrhUcPEwkBTacHBBNSa55kaxeWpDMcDPvUfhUNNbmJgDKBuxjG7jtVppTNNswQV52nms7WYSXYhkheNIAxGU5Ye9U4Wl1K6ILZt1chlPAH+zVvU5/liAHfqOxp9hIkdtHCxG8ZaRjxk+lC0WpothtwDHKJF5CKVxnn2qXSpFOmthGZ1ZsEHp3OazJLl0n3xq3zEhhjt61f05XMEkcbOquxCqp7kd6zjLUlO5NpBkubG6t4mLRy5ZXOPl9hVfWYWljSGVSGYYYAnhh05/DpXQaDaDQ9CnspcG+WfEpCnKEj5RuPAPfFc5rOoSuyRui/aIXCSbRgEev0qbzlK4r8xBBevHcW8MjFmUANz94V0FpJFPcLbxna3v/AI9K562JdjJt2yqNoYjg1PpU0lyk7s5Z5XO3nqoJ/SqlZgr9CfVppEMUToDEWy5A5HoRSXenL9nhleVoVPIcr8rex71Znj+0WLiUHag+Z168+1SSX9td2F5bmLJiSNe+VpxTb0NZIctv5drFBLiNOpZT1z3H5Vq+Fb+PVNUmtDL5VpFC6CQ9S+Mj+X61zKXJEGFctGBwMZGP8azJ9bj065RbRm2sxf5uvPUUnQlJ6bmfs7ou6wklpJLA8Rkjck8HhSe9RaRN5BWBNxXaSHVeGx7+lF5q8l7av553jO1JPTPvVm3aOe2hdnVRCmSydGwOlbTU4xtId3JcossiGRWwA7D5jjoO3NbOhSorQRJgJJ1mYcD0rm7qYLJayrk28q/NuWnQas0mIWlC20Bywc+vpXO4OUSGnY0rkbbyeYJ5cgJQru9/vfWn6VNIJoLlmKuFztHr2qG+vobp1MTfM65BH3T7im2GpRi+tbRvmeXO1hz/AJFYuMlF2RlKMtyXWrS4tpDdJ87TKWaMdvX6VTtbvbYWshVkaV2LAnJC9P8AGt/Uo2kwoRgUXh1b7w75rLXT0u8rDhpIxny2PBHeiFT3bM0pu61Od1uWO2jS2hU7E/e7gc4J75q7b3/n2FncxhWIwHwOcZ5FJf2Hl3kZba0ajbtP8X9cVnC4ltGlthnylyyZHGD1ruiovYtpPQSLW5rW5n8jKpIxDAfxrnPP+e1UvEVx9rOcjaRuwpzj2pkw8iF2OehPHNUp71biCF9u0j5TgcNXVGCTui46M2dKk8zSSxzgAKMDjua5VboyanMnT5sgfSt2zvFttIeJtgJJIOe9cfdz+XfFw2Tn8DWsFuJJ6myGAlKk84z9K7XQbldF0YSIT9qeRVCr1JOckf1rgbOdXnRnAAI4OM10+nTtJPE7hRDEckb+p+lceIjKSsjKd2rG74n08S22duMYYjHKtjmuJlgFxZkQtznnIxn8K9F0SaDWPtayHEDSeXG3UKcdzXKT6H/Z91cxsWQRseRzz9PyrPD1HblY4ttHPafa3NrJbShCWjckD0/+vXc6XdpAbqDYY0mTdsJ+6a5KK/8AN1a2hjJfGRk8DNaWmzvP4lihUZUoQzAd8/yrerG+pDk29TIv5fMuJY3JQ7iAe1Ptb6+0pgbaY+WQVPofWtjx1oQ0u/2Pnaw3biMAj1zWZYvbXe2MM5BOCAmacZRlFOxcpWsyHT737ZcskylWbnrzmuo8M3I0vWfJumGH+VJOn05rDu9ChiKvBcsGU5BfCnPp9KbJqKBozcOsjx8YHcVnUSqK0TN2meo694kMenCGVyQ6/LJnv0rznWNaeSxgtFbiHPJHB9aSK/m1pDERlEOFBbpVnUPDdvbRxzXd/BKZFyLeJiXj9m6YNc1KlClvuaKKijDsr9vOYsnmMo4z0Oe9bkF2bqBHGY1B+4STu9+az5Xs7eVBaw4b+9IenpzTHdlnhdWLBydw7LXb8XSwlqz6b8N/Cy1tgst8rO20ERnoD6Guuj8PafZRh/s0MSqcZCgLWjrF+umadLcSsdkS5wefoK8I1vxffeIr1yJnSAt8oDEDFdd03ZmUpQpKyPZ5dH0uZQoNvJ7RkZzWLrHw30m/yfsyRseS6cEnt+FeV6fLfo7SQLMZRxlQcmus034iazpSBZ7V76ENwrwMMD1yBk05UabV0yFUhNWkjgvF/hh/DWorExJjlJ2H1rGMW0e/YYrofFmt3viS8W5vIpE2nCIVxt7d6whFgH/ZP515ziou1zz5q0tNiPyzhMHj6V1XgXw1BrmrJbTkKG+ZWb+X1PaudTG5vTPAx0q3p1/PaS74nZGXkEdq3ouCdpCjO0rtHs7fCvRVQAwyiTB3EzYxzwOnWo2+EmjPj5JWCjHU8fjnk1xVh441+QCP+0S4xjbIoO/2x0xXtdiWbR7Z5G3uYlLtjqxHSu72EFHmTuenCVOrqkcH/wAKj0bbjZJkHozbh9a5bxr8MLXQ9Ie/s3Y+UMNuPUZ6Vu/ErxxqXhvVbG10+48sXEZZ8ruC4/8A19/WuE1bxZrGvxNFf3fmx/eWNEC5HocVyezhJ6MyqTprQveDfh/H4mJkdmgj48xlHK11v/Cm7FsZvJ5CfU1r/CW2DWl6x+4dpLfQcD9a3fGWtT+HPDl7fQYV4AGB25x2rpnSUdzopxjyczRw1x8F7SWNhHdTR5GPlwce+Tmud8QfCO90yLzbWQXKbclcYbjrWzYfFXWZJg05tmgJDECPBb2z2r1LTbmPXNGhv4wu2Zc7DkVnPDe5zRZKVOrpE+WGt3jdkkRkkThlIwR+Fdl4M+HbeKZQZCRDHy2DjP19q0/i5pEOnavZahCpT7QxjZc5HXrx+Ndt8HYT9j1Hj7mCfdSBj9e1RQpXg7nLCFqnKzzLxt8Om8J2hv1lSe1iO12GRtzXHNGSePWvffjLHs+H+rbj+5YKrjr3yOO54rwsQ7mGCQMDqa4+W09Sa0YwegtnYfaJlUoGOfl9+wr2HwV8Ozpoiu7uNW3DcoxXm+h24N0gPPp/SvpRIQunWjc/NEpOO3HNenCCjDmibYVKV29zh/GsOmjSLkXhjEmCQu3kD/PavArC0muYlBAMmSOOh54ru/iYJrv4hTwGUsPs6sEB4BJOSP0rsfAHgWMWsN5dQgluQprCnQUm5jmnUnY4XQvAuuXxjMEflKf4j6fWu00vwr4s0xf9G1UKD1iYlu3rxXd3+o2fh+zMs7CKBOvt9BXJS/GixEwS20x5FAG6ZpMbvp0roV17qZ0JRpLVnP8AiXw14q1yRI7yG1e3Uru+yHkgY5PXHvXSQ/DHR/sUaNapJLtyXx8y9O/9fetzw74x0zxG2yFXinAy0UhB4+tXPEljc3mmTx2cxt5WQhHUc1nVp8sXzI0SjJcy1PnHxNoMekeJL2ygffDEQQT1Gexp9n4I1TUoDNbWTzxjHIOOuKle0mjv7iC5JNwjFZC/Un1r6A8G20aeFdN2DY4jG8AfePrWdOjzQvucFNe0m0fMt/pM9lK0VxCYGHY9ahFoC3PT2r6J8deA4vEVo8kYEd0oyjY614Vd6bNp95NbzoY5Yjgq1c3Kk+V7kVqbpalG20qS5cKkTMxPygDOas3fhjUbOPfNaSRxkZ3MvT2Nd/8ACuyS48U2IcB48N8pGeQRXsOvaXb3lpcW0yAo4YAge3H4cfpXROhyQ5ka0qftIXbPk9YAWDBflpPsXPBP9TV3Sbdri0TYu5g5Vh0I5r1zwV8MEZBdXyk55WPHGPephScldmEISnKyPHrfRprnYI4ZZm6fIufwqxJ4Tv0YM1jcDqMeWxA+vFfTSxafocCoTFbRpnBwB+Prmq48T+H5CIRqUBJzgMxAFX7GT+E7Pq8Vuz5euNMeBtssbRkfwuMVF9l3YwdoznI7fSvqXUvCmma3bjMMcsZx+8jUN19x1rwr4heGE8Ka7Bbx/NHcRmRM9Rg8g/nXJPmg/eRlVpOmrpnHC23ZPJoW12Kc/gPWr4i+UBcDB5zSKgkOcAdsVSaOT2hTS1MgyV+XvimNbb/uZCr1O0/lXe/D3RYNT8SWdvOpdCwOzONw/wD14r2PX/CGn6jYT2z20MBEbYcL0IX0/CtpU5QhzbnTSjzxcrny4bXC7jUn2UtwVIqxbK09tuYjO5lJI9CR0q7BaozKGBCYx8tZwTbt3MOZrQyTa4GOFUd6j+z9Dng96+ivAvgvTB4ctLy4sorua4jPMhOAc9e3pXmnxQ8O2vhzxDZQ2yokV1C82xF4UggH+dFaLpySZvKk4x5rnAtaBUJyfoBmk+xsyhdvBPU9q6nw/wCG7jXb5ILdWZj1IHQepr1nSvgzp9oEfUUe4kxkor4BHbOK19ndBSpyqK58/tY/KM8juaQW+MjBB6EV9Pj4a6FsKDR4VRhyjJnI989azNT+EegX6MoszasBhfI4B+tZuEoq/KdH1eXRnze0GRwcE9COad9kw2QSe2CMV3HjLwBc+GHEjI7WjHCyqOB7GucFruXcy4x+dRD3zklzQfvIyTaFiVJx2pWsiXGTnHOPUV3XhnwBfeJnHkp5cAwWkYYx/wDXr0Ox+DWjwKrXLTTuODtbaD6fh+FdHsmjaEJz1Pn/AOybWztAIPGKRrQBB25wTivo1/g/4fmjAFuwPZkbGa43xp8JYtAsLi7sZJJbeBN7+aMlQPeueV4bocqMo67nj72jGMDJOOlSLb4+UjnAya1Gh+XI4NILYNgDIOdxxSve1jBzsjLjsgGYghvrzika0IIHG0cHPHNeleCfhnJ4yguZxM8MEDbWMa5IOMjrXRt8DsxqRfrgdihLfj0rdwktTaNOc43R4eLUgOrIQc+nIqQ2wwDtwPQV7K3wLkLf8hDDdQSny/j1qrqHwMv4lJg1GK5bGQiqADxnk54/z6VD93Vj5J2PIvs3fp9KjEGA3A9frXaeGfCUniTVTYQSCKRCVckZ2kHBrW8V/Ca68MWEl89yl3box3bRggD2qW3FX6EKMrXPMltSxBIAyO1Oa0C/jWusCkAKMA9s/wBaltNMku7qOJFBZ22jPrn/AOvTg7mXO27IwTZMQf7vp3/Kk+zFARyp7Edq9Xl+B2qLpwujdxGRhuMJbDcdOa8/e0PmSxsCrIxQg9iOtHN73KzSTlDcpaXoM+s38dnbJ5lw4LBfXHWurh+E8+ALueNM4yUP6Vk6fdzaddxT2rFLgcKQOnqcV2Q8O+MPGFmtzJebISTgbMbvcDNbvlcbnRRano1qcpd/C8Wt0PKuJCwI4lx/SvdPCFsslhaxxbYgMoCBjPHc14hqGk6/4MmAe6lMJbls5APvXtPwh1GXU/DbTSFTJBcqjMBweCa6aWsHZnXGSi+WxD8TybT4d391MrTQJAdy4zzuxnHtkV8zxWrC3QFWchRk19f+O9DfWfh5r2nou8ywOqoB3JB5H4V856r4A1nw/ZQ3V3abbV4wQyuG/MDpXlS9yo7mde+6OQW24wFHuKRrYFgR07VqNalieMYPHOMilWyaQqiDLOcAetbpvZHDKoZTWvIO2k8gsCBxj1rrZvA2uQaeLt9OmSAnh9uQfWsb7MSQcnB70uazswcmt0ZD2+TtPSkNud/PWtc23oMEH8afHYNO/wAsbM3fA6+2Kd7gql2ZH2Y4HJINIbU9cGt4aRdMAfsdxjrnym/wqP8As+ZXKGCUN1x5TcfpSuloXzPsYjWx3e+KaLcgjALA+tbMljIDlo5FA9UI/pTDZ54HJI/h5GKV+wue2pkm2OcnHNAg2q2OoGcVpi1BUMo6+vWhrYFTxz24oUrhzt7GSsHIwMFjT2tsKDyT3rSFpuxkAsOQcUr25LMv93ggdvwqm3YOfQy/KPBYgL9aj8hieOx7mtdLbdkYP4ik+xkf7WKjmKVRmasb44HI7UiISvByepA5/Suh0Owt7vU7WK7fy7dm/eN6CvVHTwN4WiRxcRXLqflaFPPfB7jB6+1dHLeN0bQlzbs8JMLockkBhlcimPGy8HJ4z9K9yW68IeKYys+yBzgKblChH8hXnfjLRtN0zVxDpk4u4mTcZFbIU/3awk5ReqLlGyumcgUYDHP0oTchxuwe5rRNucEkYA70gthg4B9s96L3MFNooFWIBViT70mXCkbjnpV8wZAPTP6U0WpPORwetUmL2ttikGdMgk4FL5sgYYYjnpVprcjGFwPQmk+ylz2AAp6NFe2fcqGSZsncR24PanJcSA53EcYqz5OOhyccUxYAw5z+NQ9dWg9q+jIWvZzhTIVAPT1pGuZn4ZzjqKsG23ceoyPpSNDyAvI9TQnYr2ku5BFcSQklXYA9h296sf2nOGADnb39aT7PnA5FNFvuUdxRo9GP20l1HnVLlCpMrYPT3pP7Um8zeGYEd6aLZmXGcAdAacYO3ShKPUPbz6Mf/bVxgENUi69cLu3NkAcmq3k9up7UgiOBjt7daFGPY0+sztuWDrt0HPIxjjucf409NfuA2NwJAyfWqbphdxB/wpPLHYcnvVckeqD6xPuX18RXCsDkEdenP503/hJLgP8AMowehB/pVHycykkZ64potcjsGHt1pezg+hSxVTuakXiOXaA5Oe22kHiWYMPl6ng5rMNucY/HimNBuwP0pOlDsNYmoupsf8JPJgHr+PSlPiZyF4zuGTntWK0BYgK3A6jNDwsAT/Fjge9Z+yiV9Yqbpm5F4mcAjBGaf/wlJYjggdMVgrECAxzu/rTRETIx6k8irVOHYpYuotmdIvigMCFBwBxkUDxU3AIO3HUHFc6IWVO55prxsOeaFSgyVi5nT/8ACWfL3A9AKenihT9PU1yghwN2Dz3o2sGwQBz0oVGDKWMmjq28Uq65DNg8ZI6inReJ49uw4bj15rkthHqaNpVOSc1LpR2H9ck9ztB4ohBUnjBoPiVHb5WGfr1riSgX2yRSsGBAwck5FSsPFaFfXJHbt4hjKZ3fl7Uv/CRxgAGT6EVxQVhjrjqabIG7Hn3puhFK5SxkuqO4XxGpB+ce+TTv7fjzw/61wm0hQBkAe9PO8xkCl7CMh/XG3sd0mu5/iyeoAqVPEKMv+s+96muAQspOwkD/AHv60MX2HB2MRjn0p/V13F9dfY9A/wCEhI434xUq+IuM7/brXnJd1yC2aDPLjG4/nS9iu5X1y+6PSj4gO7Jfjp1pf+EgyvL4I7A15ybqUEBXO32pPPlb+NgTkEe1J0NL3GsWmtj0pdfKKMyH5uac2vtj5ZcZNeZfap8Iu5sDgEHpRJe3JCkPlQcGj2TfUaxS6o9N/t4nb+9yPY0//hIGB4kx+NeZm+uIvmDk+3WnHUp0A+Yn696fsJP7Q/rcX0PS/wC32K/61sn9KX/hIpBnEhPNeZDVriNwS2fQn0/xpf7Xnw21/mxjJH+eaPYyXUPrMFq0emjxBIAQZOAPxqRfETkLh8kDg+leYpqs+373zfXpSnWZ/LKk7j2J4I/Kl7Kfcn61B9D09fEMhIKvUjeIp1GPMJA5ry867OFA5yMDI708eIZxx27EUvZVGNVqT1PUV8RyEDLYBHXNPXxE6nBxz05zXlh8STrjOAo61IPEkqtg4Ixwc0/Z1baGvt4PU9THiKTIG7gdfYUN4jfH3jxXmA8TyHsTnjJp7eJ2x8udxOMHjj60uWrYPb05aHpo8SMF3DPXmnHxO6gcnJ75rzL/AISgsuMkAHq3f/61O/4SlXxjOe1L2VR7or2tLa56YPE7KCG4HUd6cPErHuQPU968yPisHbuG3Apw8URlSS2QfXvTUai6C9pSelz1EeIs/wAf4UDxJnGHwD+teZDxSByxKjHU96D4qjyVGTgZND5+we0prqenjX13bsgODkH0NOTXlZ929T2yO9eXp4rVRnOewI54p58UxZzuIPfFL952G5QfU9MPiOMNgn86f/wkSfKAwAz1IxXmC+JoTgMxz7etSHxNCoySSB1BoXP2EnTfU9MfxAoUHOV60q66C2cJjB43dR9K81TxTb4ADYxwBnoalTxLAwJ3dOtT7/8AKF4PZno6a6uwHIGf4QelSNrSsVAAY9evUV5onie2XIMsajuS1dL4ev7K5aGcyR3SsdrRMcbfrWcpygtjOUopas620v4p7q3ilKhXcBt3TFV7e2+yCV8EJ5jYzVSayXc5tlL8biqndx7Vl3d5MI8SkqkeSgyePU1zqrzO55TrXn72xa1DVp1mDn5Y1YDgY4z60ninXmWKGK3ZVkLZLg9V7VgXeryTW0kZlDW5I+QnI+tZIlkvtQVi25FXABoUpXuzF1mpOz0PSNB1Y3GnIHcl14I9ferovUUsgb5yOAK4+zcxxhY5Nm372OTSFri5W4cDPkkZ2nrnv+ldEat1Y7fbctNPqa97r7WOolVxJHsIcddp9QKxdS1g6nObaHzJNwyzNgf5FZV1emGN5B3Xbuxyp9/1rW8H2LSj7TJsc/7XGfwqG7K5wzryeq2GaRbyi0Ky4GXYr7jPWrKzm2WZY2MTyJtOBnd7H/Gta9eKGdQ7IGfjBP3R7f4Vk3kCyWlxdwzKUiYZU8MR6rXMpybujWErxujNg0Z2JlI84rknjoPStCLVUsdHKwoY7gkAAenc12XgrRdL1PQxdXN9cSJOWgezhiy6NtyJMjoM9Qf61w0mj3sWVmgk8xd2Rt6KO5/Cu5xlZSkVGae25zV/4cfUXlmtVAkX52UHGaPDWpXli0sCk7SCrow4rtNO0pYIFuD9omi4BdIiEBI4y3Ssg3kelSyNOu2beSkRTBX39zW3tZQja1y3VaXmJoWjW9to1rbMGDISAOhKk56+1buoKFtmjUq6hSpRD+RrnzC0cYvrv5rhzlIEbCqD6+lYc7XNxO22U5BxlCQMelefOnKb5pOxyWcndlb7PLIwgkjkaNXMiSA7efT3olsJIArLIsq5GCxG4c+la51G6S3S3lk8xUOU3D5lP1qnLavO3yKxbPQDJrdVeVWRv7Sy2On0TxPo2m21zZ3v+mWd5y8RjztOOStQappVrq9r9p0aG5eKMf8ALQDdwMnjJ4H51zv2DBaMkI6ckHgj8KTTr67tVkFtfNZyK2YlHIb15NU4xlZtgnfVj7bWJ7PzoQT5rZ+dh2P9a9U8OfE3TtV8CPoGsaWJbwxeTb3kGBtbGF3k449ea8rtRJJdi2voTb3TkkORhXJ5/WrMF4ulSyGOJvMhPzwTfLlu4/HsfxrppTdN2sJxTfwm94m0C48FaumkajKkV06h4ZoX3RzRkAhlPpyKopoovbyJ2+Yx/KAoyRz3Hc1H8TfEejeKLfw0dAS8ims7Ly7wXhZmWYnLBSe3PH0qlouv3vh+1VGg825K/KznHXODmlWo3V4OzFOk7c60Z2EkdvpluJbx+AAFXvWRP4snv7y2sLNGghmbbsjG08+prM1HxGmoeGLazvbGOTVICzvrKHa7qWyIyuOQucA56Vn+FLxpPEdkxYmNGKAAdSa5I4bki5PUxhStFuSuz1jSNKXSlluFXa0Mbbj13cc8nv71w8XjWSw1WeSwjZrGSQssEzbtvPr/AJ/WvQPHV3/ZPhq8ZJCvmIYwDxuJ4P8AOvKNE0a/1u5jsNNtJL+8CbzHEMkIPvOT2A9SaxwlNVW+ZXOenBSbudZr/jODWtIltUsZLa5kTDuCCGXvx/npXHS7YF+fHC5AJ+8K6zxNpOm+Hfho15BdB9Zu75LNrGRSs0Cj5nYr1A4AB6HnHeuIhi85owOWJ5LHpXU8IqOp0Kml8JcsVczCZs7Avyr7+taMGnyLLaK2CZmG3vlT3qP7JKbK4ljiZ4oh8zL0X0zVzR71dQskDHE0fp6diK56nO486WhnJu10epaR4ZsbC0jfUNQtrFCD9+QbsAdPr6Vna741sdMjEGjQ+c/Tz3IY47YNed3MTWswEqkrIwZT1P4mrv8AaEDXCW0CKlwwyZXPCj0x60U4pq71MoQUie6invb6G9uz5Vwhz8vH0H/1q7W28YWWo25tb6J0uQNwmB4P+FeciUz3xnkkM3bJ6HFWXmh+UrMfOGd0W3Ax2we568Y9K6ZU1NWkjqUYz9xkXirSVufE09xHskARSWRsr0/nUtlpX9pPPbMyhJsfLuA5x2qSyvWtJGa6Ant8hTGyYYZ9SPrUmoaAskJltHYBem0Y256YNZqUoLlQScqPumBLoE+i3UiSxklOQwbp7imQSZnG395kg4BqK/1DULW5VPPkWM/IwYdasaDC8+sWqgmNPMDsx/hA71NRSlHmbJk29WdZqFolpp48m82S7fnRRhueeCK502M1wPvybCB87NkNnp9K6zVWtdRvGEcfmKG3bzx+FNzHEMM6KpIATIGfwrmp1EtLanO5yT03Ods/DGoeZttp5IZDhSqSlN31rqvBNpBc3V/BrCSzXNnD567LsqCuQO+dxyfrwabbanpov411RLpNOfCzPYMVmXHdffiuhuNJ8KDT7yHwWuo31w8RkvLzUmJkhUHBwDjnJHA+tenDncW5NWNqVSTdmZN7qvh1rqUWa6nCSvlzm5mLgH1X+lYk1vpWou8c0k8FqIyu8kyeYex9qh1zULW2aCORWkkCiNmHPA7n1+tV0iE8RlgdGiA5BNc6qc260NJSlB6j7q/u7myhsrm6a8htziGVj823HAPrVQJJ5boiGUuMYUc1XtXkSZhNceaXO5FwBgeg9a1xFEumMVEr33mZ4wFEf+NYVG09DNrW6Ib3UdVvCZ7qKaOe3iWOFgvRR2rUs/FLSWSm5t4pZOhcnHH09azEeS1uY3kcyEjIV+UIqtdTCaaUooQZztHArS94rQup70U2dwZ9OvbUOdzYTBAQHGO1VtOtg8zTLCsKeUdpQFckdMmqPga3fVrpbVTuZ2KgDjH1rsfF0MPh3T7qMOYpDGVSNO/vWTUnscfNKLVjhbu0M0yXVsjLC7N5qRj5hx1x6Vasb9rW1SOJS8WMjzBn2rN8Ma7e3GrpZ21uZ7xxujghyzT464Xv9K7pdIj1G1lmghezu4smaxnTY6/3gVPeolTnGOqOhyktWjnNZ87VtJnAO6Z0DdeevQiuZ0e3lnSMTSGKOIHAAzn613V6rW9zHJCvmxrHglRkKcViadZ+W81zc2clzI5KoFO1V9CPelRXK2kN3aNPSkaCSGW3hhuXhO5YLmTZHJ7MeuPer93qa2Fzc376fFNGCZGsSxEcg7pnqB71yt9rEtkYxJaSW8ncoN2361sJcT3nhi7ZkW4nYCMBBgEE5/oKpOsqi00LpNwZfi8a6f4s05pNP8HP4emgfMk7X29QMc4XH6k1XguIbqS2utRtv7SghUiMo21mBIwCe44NL4N+AGs+OLA3OoeIToemhiotrSMs7dOvPP5V36/CSLwJou2zurnV4kB80XQUv/vJgcfSvo54NuKnBFOvC9nLU4jVPF/h+JUhuNOuEnjHS3us4z04x/WsqS4vPEQePw3oeqTPGMySStlDn06DtXW+Gfhfonja81OQQSSXNsiTI8MjoCh4KvtIzznnFddrnwN0WLQrprCHVFu/J/dEanIylvpkfrXXRw7nG6Vi3jIQXK9zw2y1Pw5pF2V1201mfUVGGktQu2M9wQT/ACqzr/jvSLW2jTSVu3JPzed99R9P/r1Xv/BctnqLWl0ZopkBLq53kN1wfepdO8Gz6lrdnYpa5N0n7tCMFz3OfSspx5XZl+3XRjNP8U+C7iMTalf6+9yR86xWbFPwGeeRU114z8J2dtJJpV/qkFyR/q7qzZEf1BOTj/8AVU2reBZNEtobpGaQmQxSZGdmPSsTU9J820UJu3E8r1IGa5FOM5adDqhO6ub9p4v8OS6fFPPq17aPjYwSAyKp7ZI5HepzrmjXcHm2PiCWZAfvLbOeMfSuEj0x432R5y527cZz7Y7muy8H+G5dE1h7XUo1haWMlRIOPYg9PbHvXXTp8zsjOVZR1IJtcto9/wDxOS0ecZkiI/QCsW51USbmg1OMy45EWQcfSvWn8KQHazRqeM4xWPq3gT7eIo4QsahwXcgA49q6nhdLpnG8d/dPOreaRlBbUGjZmBMigE1bJtTcNI2q2zTNwxklIdR23HH0rp77RrOP7VpxUfahKojYgDIxyMVb0vwktzaN9qtl81W2lCg5Hb+lYLDSlKxbxaiuZo5m18i2W4mh1azWWSParm56+4NZmiwJ5kt59ohX7Hufa74LEdgO+a9Eg8C6awYfZIVbv8gFaCfDnSblHWSzjywKl1UblOPWt5YCT6nHLGxqPVWPMbN77WtNvL1mjknMQuXimkA+XH3QO59hXN2utC+uNOksx5REvz72wD6Yr2HRPhtZaHphh1azS5mgY7bgLnehzz7cHFeV+INAtrKOS6sZQIo7ljtZhv2ZPb0HSuWrhOVXkb06lOb0PQb/AMVQW1/DdQ6m1tI8QV7VZCoLjg8HgVr6X4j13VIojaxecp6Ksqn8frxXG+LfBNj/AMIvoWqW0bG0u7ckSO27zmHJK+3tU3w/8P6V4q2aXPbyJLHGZYTbOwBHfkH2/CsaVOUfdKVdRTfQ9Nin8VwxlzplzIuOqDg/jUj6n4nhCltJvoxnBVk/z6Vkr8H7WDCW93qES9Qkd3IF9+M0P8IATn+1NVXI4/0xz/WvUWFq20sZ/Xqb6Fq88VeIbLO7TLwrkjdsxjnp1+orMu/H+sQ532l2pHXK5ZfY0+T4RT7sxazqkbc8i6b+tQ/8Kquo+U17VR3AM2R9c0pYarszVY6h0RDD441JbgSCK5fcOPkbGKtxfEy9Ql2trhApxloiP/11Wm+G1+iKF13VMA8K1xx9en61Tm8La3AuF8TaoQOMtIM/hx/P0FR9UqLWwPG0Xsbh+Kk7EjZNvBxkxsvPryKxPEHxInmtZdyvtAwSPvfUVzksuoHUJrEa5dXdzChdxIQdvGfTr/8AWrFgtrvVJku5NzJuCshOA655/wD11jUhKKtYf1iElozodQvPtEFrPGA3zBhKGywH171rW0tjcXc2pXJRVWMhRECpLAYB59TXnkc91pN9dW9s4S3yflmAbAPTB6VR1PW9QhYILtXiDfMoUc8evWvNdN3tJmUbt3udhP4jXywqqASfmOakh1wqv31I4IK9fzri7HU7jUhbxRhNzE/MY8HPYGtmPT9UYAJBAYs5+aPp+NddOnKWkdTp9tThoXr63tL+5F3KWLyEFx3yPeofGMw1m00a0tNiR2rP8uQAgI6+5p50/UVxmzs5OOBhh+dQS6JdyEldJskPdkZhj8f89ar2E10K9rSl1HaLp2kwBzPunlZSgPRVcjrWbZ6U1nIDd87CcMjcN6GttfCurQWpmfSozGCBuEp4z0/lWRr+n3+m2UU8tmlvbuxRQshbn39OKzVKdm2TN03szbbWVXw0LJbU77dzLBOpw0ZPXJ96xdQ8b+MPKhlt/EmpEwbfLtpLgmEc9CD2/wA8VlTa2Ws/KQ5JIGVGcr3BHrSpcW8P7i8WSW3kwQsbY+btyelSlyoyi3sejfHfV9I8a6XpOr20I/tu3gjikuF4WdcDcSO/INQ+D7m0sdNvtPco8pME6knAjUrlsdRzken51yFtYjWNbt9PRZIopEyBMwO0gZ2k0++1OxtfEyC6V5LB4RFPGnzOoAChgO49R9K5ask1yyRo5Rtynq3hO5sNKe9hlb7RYzncqvhtue27869B0/x3Z6XaWtpYyNDaQrtiiL52Dtz3P4dq8ZhGn2yrBIDeaXMMwXlmeUzgjIrP8RRroc6KZLtxKu6Oa3i8wEfXsKvDy5lblaClUS0bse53nj2znkVnMcjDkkgE1Q13xvb6jbCORopOO6LkjuCcZr5zm8U6XbykTazqMLDnIsicfiOf0pk3inSZCNmuT7zzhrdsfnjrXba3Q6r36nql5f2H2SLfHb5ifO4RLluCOuOn+NeR+N7oa7rEr28QS3Rdu1Bgbu5qreeIUmX5L5plHQBTk/WsZbp7yR4Wl69COP8AP1pOSRMr2sjb8F28H9uJb3oRpVXaWPKkdufWu41Cw0eUPvtkeI5B42kj0z6V5vayRabPM004tWQgqCOXB75q8dXWdsfa4trcAlsZ/Gs1Z6ihdHUpYeH9N067nhtkjMKFlHXt6nk9a8utlt7lDc6hKVlzuWNRjP8A9auh1C6lu7GSFZYZVJ4cZwB6e9c8LeZX8oBZJGGCV9PXmkpJaFS16kdwlmgXcG67g4POO1e2fD/RPCmq2Vnp+rWRtr54w63DkgS8dRjHrXkQtrOO9jhTIGV3u/qfSu7TTpILW3WCd5JF/wBUSc7cdPeueo0rGbqqCND4i/DJPB1suv6UzTRxuFns4yWcoSAGUe2eR7Vp6Z8PLXXrlCty7O0e/h9mM44684rmNY8V6pdQLaXTgrHgELweveptEuLt5N6v5ssX7xWEyjZgc/pW6s0mytJWZ6BqPwqTRLKxm+13UEyliDbTlXxjqv8AgaZ4M0651q3maDxrrumXsbkfZzek8Z9ccmuZ1DxfqmpTWN35mIrSfdFIpyNxBB4/GjVdft/tzXlnAYruXBkiiOF3d2X/AArnlValaINtfCeg+H/A2r3N7dyr461yGQHJZpi+7n04Fbd34c8U29yLSP4j6jIevzBSFPTuK4LTPijq2lWZia3lwfvA4GTULfEe9ubxpJVZHPOCuCD/AErtjJtXZsm0rl6bwP4v1O8ktbjW2uRn/j4MQGTn0GKim+C2vfZ2mbxNCoU48tYgCaih+IEqkk71bPXpj/GnX3xQmkgCKu7rksDx9PU1XNJ9Q8zM034b61JqPlR3lrdOv8NxHkN+Oa7C18cfE7SxBp8UXh6VYfkXzLVhkehPeuX0z4i3GmTGdSizMpX5lzx+P41ej+Jd3NN5sqwNyGBbt+OKhyd7l8qZ1w+JnxN06NLi40Tw3IucBdkq5q0Piv48uGUTeEtDmzk4illQ/oP6Vy7/ABONwIkMcTJxwX4c1pQfFPyCrhFjkGNp/iUj3qk2yHZPYH+MPiazlZZPA9lKN2Pl1CQf0q/B8cNbQpn4emUk/dg1IAfqM1z83xBinm3lFjbeHLD1Hoa1Lb4kW0EiSSRo+z5j8mST259Ktyv0G0mjSh+PM9zdmFvAWpNMB9yK8QgfpVi5+N1pbKDL4L8QRFeoLIf6ZrndK8bWx8Sz6iERB1CgYBPfjtW1dfEDTp0AlgSQDnBH3vxod77EJdGWLX9oLQFAMnhzxNHzktHbLKB/KtW2/aD8ISLul0vxJChHDNYZz6nHpXN6b410+z057bylUNJ5nAHB9K0LLxhpCIS8MT55O4bcfiKV12K23L//AAv7wAspZ7jVUHP7t9OcEflUf/C9vhvcOp/tyaDaeRPYy7h+QNUl8X6M0sar5Z6ttK7vrwafJrWiyybjFbqDxjYtUpJ9BWuX4vjf8Oml/eeJVjk3ZDfZJSMe/GQcVqXHxU8CXKubfxbprxkHG4sjH8CBXIy6h4engmElpbbicLJtAJ9qgsbXwtPGBLZ2kgYf8tY+lTKy1sO1jptM8TaXe3EUceoW7I0ZlhaN8h0HVge4461sWfinw3hRH4n0VywIKm9QFW/ukEjmuSjh8Paes11a2sBuCvlxzMM7ARjgdPXmuZk+H/gzV7ySW4062ju8FpWUKyOexB7H+tcCqRjO0kK6vY9g0nVNJm+1n+17CRvK3Ki3KH5vTOcfka8i8daz5moxzI8SvGcgZ3ccccd+KangXwtb2awW1jEFcgydPmA9qg1Hwrp02oWiwiSKKTiYST7h9QOMD2qa9XmXLFEyu7WZ2nhyVfFMd1Nd3It7h50mj2sAoQr82F9c9h/+ptlB/acOs4/eCJv3ozu5PRhXnZ8CaMt7Khu5UdZMqySsAvuMHNaFh4csIJJFuZJbsKpKvHMyuD6kdx0rFP2ULy1DVG/4ds5rxHWCAu8pIRSAexB49a5XVRHpEUlgFfeP3WxTgn60ybwQup2tvJJqt5ppfLK9tMQVIPYVzWuaRNps5jGoT6hBGuTJM4EhNOMlKDkjXpc9h8P6amq6HDcQW5kLxBHQgl4WQ88fQdemKjv0uJba4tosskTKRDg/dYckVwHhUS6hpieVq91p8UuGUxTujA/h9a6+bwXqgZZh401KWVsDdKybhxkYO39DWVCUGrLciGuzNCTQiZoLOQeWLgeZCc4Y+pFcn8YrGNdY0xUz9kgjEchAyQSoy2Prmn3+h+J9Kv8AR5P+EovLkTJJJHL+73xBThiBgcc9elYt7Pea9eXU7ah9rlLGNwyBWYA8MOxrqrSglruOT5dDufAvkXF7ptjO3mtbQkb1C7ShOVOe5571leILMT+LNQtYiI/IjWYknAzn7v19qwbTSPEvlKum6tHp91FEUEzKpJQZJRwevsaq6bZ+L4rm4kj1CzlleH95JJah2Ze+OeO/NYUHFLU6IXtqWvCcaeKfif4nv72NSbaIPEqKNruVA2ge3HSus8L+C11jwtJqt8Db3dveyK8RXOYs/Lx/SvL7OTWvD2q2cyXEccr3HlhgpKl25G7njpXrban8Rv7MlheDQUt7k4JRMPuB5YLn5T7muhx5nZkSjfc84uIl1i4vZYV8ia2uTEnGGdSM9Py/+vWX4j8NnRdCinMbeeHPmMf4cnhfTNdpHpvifTtSnuZ9M0/fMd26J+DgckBhjPTv/KsnxP4kbU7SK0ks4/IjYm4MQ+6e+fesp01B+RxTjymBb6Ra6x4RgtWt/wDSEgBckYwe7Kf6Vw2rodKitraCUPJDgtzh2OeM+1dBea5dTCJBLIIpGXyAeAU9hXOa9uvNRhuoG8xJn8p8HoR147dKqFkmmKF0rHaafbS6hpVldztl5hhn65wccHvWbq+hz2MUisGJALYByRj1FafhN2lgitwryxW6s8YVvlGT8xx+XNWdS0i4kjmuWs5HV5Ad+/Ct+H5cVx2UWCvHY5zwhqkk0EsM6JIWQna3dQDyD+dYmqasdOudluwQuSPMfnAz93/CtnUNOS0u1uYTGrwv88ZG1Hz147CuR1GMyan5DxNMJ3CqqnlD6g10RjGTuPlV7nTabeW8yvIJwFAXeASCr+3qfameIIvte2TbCylhna4OfXIrlrMTx3409g6yxnBA9vWt+3SMQiZVllWSTDrGfTjI/qKJx5HdMezuS20bXzLbqh8mLc5x/CPT3rH1u9t5VvI4o1MpIAIHUeoro9LgiXUJYN5RJifLfHTjiuT8bRLpmo7FBS4yGcL0OO9TSmnLlZMZKRa1uOR7KNgpAQKC/qewqPSro7Io0GwkFnOe9a8EyvoVurDfuLSSpzgZGPz4rlpZk0u7UIPNRzw2c4FdEVzJxG9tC097JM8ynJQnhTWdbXH2S/lm6EDIA9e1adsVu7nYOjjIJ4ArLurd7iRoEG1pCVDelWmkmnsUjvPCsq31utxL5sbEcSRJuAJHetW1ieSQrKSzM2DIOmPU0zwtYpYaVFDBMpc4jdpTtHtXS6To7XV55PmISQd0zNhMDt/hXhVJpSZzydmRRWkWm6cpVmdJHLHA+YAf5NcjruqGw8TpPIubBokVDjow710+o3ranps+S263+TdnqucDmudt7qLWMR7YXHCKHHO7v/8ArrTDR3lI1jaWpGuoO99DhgXJLF1HUZ+7/wDWrsV06RdJkjkXFx/r0H8RVeTj29RXIafPJAJ4o4lMiTfK7jJUHn8q7nVdXQafZQKweMW/+sIwRJzkjvioqxfNojObvoc1qN9BJDEUXfJkYfPT1pun7oJ5byNFLQjfh/XsQKqXrxxXASJRIMf6xRgE98CtfStPKRx3Ekh5jIZQM5J6Cpm4xjZEpR6lp72e20BLgM3267l8yUx/eGCNv4e1VPEF42qjzlzHdyDbcJjg4H3x7+tWzNFbaWzOrG5EpDPn/VjtgetYKXpnL+aoXaMpIvBB9/1rSlFJczNoqMVct2CBLaR4F2yrIuAvX3OP89a6IX/npJYoV8+5KpHIDghyeuO31qjpMVvPp1xO8irIsOGdjtwc4GPU1krdTWes284BSEkEM3zEEHg1zSgql7mak3c7C6tF1CaeJseZbfLKXGMEdx6muVvUgS3D/Km5/lfkMjL1/OtO1186nZ3FtLtildiz3AHOe3Nc9qRMDR2smcKSQe3uarDqUXZji3exzev+XMkgRMk/vC6HGTT9PuVIXcjSbY9zP2U+hq1qERnt7j7PsZ+OJBww74rMh02WOZSpLef/AAkj5R9a9bmXLZmrsdNEyLYkxkukseyXupPUEVzVoZITJA7Atu2qB3WuotlEDQx+W0kco8uVQOFbsw9qyY9PCas8bf6vLKrpzg44rKnUtdCi+jIpXFtBaxwI5QuQ6k55Pf2HFbA86HQpAu1ZID5u7OBgnkY/Ec1nRZtp4I5lKPK+0cdPetoCK+8PXW13Zd/kSk5UkHsR0xnpWcmm1oEmtjmxqdzaRxzWoKM7b89cHPNaV5di4QXGxRLIu5ynA4/xrLKmzEdq2AYlEYU5yB2zVyLBi2Y6DG0dqtpbkKy2JoLkT2zOqhlbjkd/StW6iNkkSBnaVkDsBj5M9MVnaVbI1oxiwBG2WjPXGeSBWzfTx3tnHcMqCXaqLjqR/kVhJJSJaS3MwziexaQrgr99V5Ab+max7wLCFZGJDDkelXQ0ttLMAfL3HJGMHNZc7biyDI3HOT2rWD13JhboP3CeyHyk7vwqBt4KAj5TxgGrbSO8QVcfu8BSMAlT/OoHjlDRyKVJR+h5rpNrq+xpeHtNXUdQS1lfy4trM0mM4wM8CnalEttOojyVZhgHpgd6rWrPDdwyjIjQ7mwMU+XU2uLmN8BfmzjPv0Irna18hXdx4nLCQ7ed3AFGPO04zbCJFGTxziprqzSKdjCPkdN2B0B6mkglzagFQMjvWqatoSn1RQRikW7PzEDnH9KTYtwfMC4YenY1baLzAzfLkDHFUpJjaoCeMccelNtvRGht6Hb/AGODzkLb5OWz1U+1P1CIi5863XKlRlVOMetP0eRDZxyBvlZim7qMY5OPWpfLAjLdeTnHP0qFrJvqJPmepmTqWt0ypQg5IBzms+9v1kmiiQdAd+7jn0rakKPFzhcnBb8fSuZ1HT7i51IxwkOEcK2Bg1rT11kzTluW1ulYohI3tn8cVq2TMqIdxyDnFUEgewVrIou3eWLFRuznseoFaNpGxEzrhgfuj+6axdk9CUuXQtxay6RXtpJI581ldmY/MGHQVWkJmmkhnb/WcEv6e9TayqmJp4HXEsarKCuCCB7/AErOeNZgkgdmKgA5OM4qoNCi0nYhWcbXiRSAh2lTzwf89aksLcWkQWJQpOSBnAyf5VnX8/kzrLjI4V9vXHarhv3t5GbO2PA+8uc59K2cU1oNprY07B5prWYM5ilz1PIYen8qlhtxaWc0gBMcgwD7+hqG0JzNIfljRh1H+fetshDZqxGQ/wA2MYrlu1Lcavc4yI5kaPlD3NcxJFMtyzynKLISoA5INdm1obfU5pskxqMhVHUkVw2o3ctlqcoyUIJbb0wTXp025PRmsdTb1G5FtpcKoCqtJzvHbitS1lS4jaJGKBGBPfI71gajK9xpaSF84ddy+ozWvp8BjuzEwbEsSqHDYBzyB/Ks66sgZoardRSxRkH9zD8gK8A56c1jaZHI9xdx7FJdgwzx0FbT26QxzWhbzQozKVU8H19qZFGkNwrKMzMnBB4wOpArlpuxEZX0M8+YJEtUfHPyM7YAz2zU+mt9n1hfOdi8YAqndNs1Rbcq3zNvjbPAP1q4YFSSW8kzuCYyDgA5zmt6msbMbd1Y7Sylg1JriOTco4Klc7sdcj/CsoWr2l2I3AIJLI45BH19aNAMosvMSQrJjPHU59P896de6i128NoqNDcK3MeCQfVh/WvLUWrpHJdphrtsphgl+Uv91h0x75riNZma1v8A7M+ARypU5DCvRJEjGibJIXklDspxyV968r8RrLbamVc7kUZQjnK11YaPNKzOmHvajNdv3UxBG2oE5I6tUOksk2nlGO8K5I55596o3rGa1RicnOeO1M065+zKuBuRnAIJr13G0TXlsb1/ZJDDC8TFo/X0rjtQXE7DPfvXd3DslkWJBVemRxXE6nJumPzZJOemKcNQVhunSP8AaFAXfs5wfpXRRzOkDMnDgfex0Nc/4dje41m1gTO6V9uB9K9X8Y+Fbfw/KI7aEJG0Yc5YtyR6++TXLWqxhNRe7J0vY5OHVpbbS7a3hLLI0++QoeM9m/xqx4h11pbaNeMkEMV5z71jSxhFWMAhzyOarM4eMLITnPOeKuNOCfN1JcbalC2nkS5Eqsfl5Xufau88IQRJdr5x8yWTD8HGPxrg7Qr9oXdlVVvve30rfv8AWjpt5DLCQ0YIJUjOR6UVoOorIxmnJ2R2PinUhqJmiuUEkkGSpf8AjX0rj21wxwFreFIQOnrioNX1yS9YSDkNx16ViXFzvQlCPTjoazoUvZx5WXGOlmSyazcXL73fOTnA7Cr2n2Ul1NGiw+YzHP0rDt4vPORjA969C8DWRlLTIP3sI3J/vDoKutL2cboU7Q1RHHssry3svKMTyHacj86s+JNBCYuASgIwzYznFdDcWdpPf22qzcSl/wB5Cw/izyasTT2l3fX8WVW3EG+Nc5+b/wDVXnRrOT0Q4zPLluNvyANzxz/WtC2k2QNLgEL6nnFR6jcRJcPEqKQp4df4qn0jTJtYnS2gXK/5zXou3LeWg7K9z7F+JVnNqHhjUY4TiUxELyc9OP6V4Fo0UQWDIO1QAydCDX1TdWq3drhSsiup6HIwRzXjXiT4VX1jcyy6eqvE5LBCcMvPT/Cul3jPVHn4inNvmid34UudDm0iJRJCspUb1cAMp+tb8Wn6feRk26wzBeOBjHsa8c0zwVq8s8YltHVCcc4+X6/417D4U0L/AIR+xCEhnK4Y+tdX7uUbnRSlJx95HJfEXw5ZP4cv5XiSOSCMyrKowQfr6V4DbsJoIpWJ+dQTx3r3X4xeIls9KudNjkXzLpNjKhzxXiUcQigROyjHPsK8ipH37nm4h+9oM2hicrgU5AB8oGB7d6UL3GPpTgATt7/yrG6Ryp3NbSZBG4cj7pAHfqa+j9Ph26NYo2BthGSvTJ71856EoluFRjnPJXbjNfTWmJu8PaXIDsc2yb9p7/5xXtJ3pI9TCK6Z4N8bA8XivSARlXtZmjPqoZQfryK4u3fcykkjJwK7n47IP+Ep0PJPyWkqDPYlwSP0ribIHfGGBZCeSP4a4IK89TjrK0me3fB2Hbpl+gG4N97n6cV1uteH4tc06aznB8qUAOAcZ9P51z3wagH9m3hYDgcE8ZORzWx8QdXOi+Gb27RzC8OxhIOcfNjFejVSlZM9Wk0qSuYNj8KNIsJN0YOB8uHJP510c9zZaFYbDcRQRRj+M4x+FR+EPElv4l05D8qXCgb4s+3UVznxL+Hh1+Jru3Li6VcbS52uB2xWdZexjZbFaRg3E8z+IHiCHxV4htzbqotbMkRyD+MngnH+etemfBuD/Q9Vc4DBVAX156/l/OvE2tpba6aKVHjmjOGRxggivbPgzdLJFqFtlTIyK2M8npnj8KvDWcG0cNCXNV1I/jhk/DfVABk7kBG3qCT+vWvB0UYHfI6e1fTHxE8PHX/Cmo2Q4kkQBGPYg5H8hXzibCWzuPs8kTxSr8rKwPGOpzXmzV6mgsUnzXSNLQ0JuoRnBLrj0zmvpdI2Gn22SMiLAxXgfgvw/Pql7DsViokUlgpwMGvoe4i2RKgxnaBxwM16O1KxeEi4pto+evHsKSfFG5UMQfLhAYf7xBr3G3tEtbGBUG1fLU/iQM14X4v1COf4m6ltIb7Hti83ruwNw/nivd9Hu49V0Kymj6tEAwPY1VNfuvdNqM7zdzxT42atM3iHTtNV8RQRGR1/vEnIP61wC5XknrXqfxu8Ly3F3pmswxsy28TW02OnJyCffAFeZCL5kU8H7wB7e1eReTb1PPxLlzamvoF5Lp13HLG7Aowf5eT9K+kxF5tlFKrEboUcsDg8qP8AGvnvwjo8+o6jbokbshcZYDgV9FIrRWsEJAJiQIuPavZTbopM7cHpF3PCPi3pK6d49snjQJHeWxlIPXcrDJz6c1674PiX/hF9OPzFtm7J6EHoR/KvJvizerqXj+GCOTz4rG1Me5f4izAkAfhXsfhdAvhDSRjEoi59znt+GBUUtKTLpNKrKw6e+tkvksnO2SRdyFuAwziuR+IfgCPW42lhCx3sYAVuMP7Guf8AjHqcul+K/DwgmMXmWsr7V7EMvOfx/Wuv8EeMYfEdsILgot2owysfvds1HsY4iF4vVGk6kakvZy3PPvhjYz2njFLaVPKljGwo52kHPrXrmuf8el3n+KNsg9uD0pZfCtq2rQagsarcRgjIHBFWNXiRbS5ZyMCKQ7W7nacU6j/dpPoVCHs4uJ8/fC7Q1v8AWYIJQCqSEyBRgdfT19q+gHiS3hAH3AQDt9K8P+Ctytt4k0rzXKiRmiZ37E9Sf1r325txM7RlCSSVODjGeK0nHloJmeGejPmjxj4rl8Ta3e7ZD9kglaJV3dSDg1HpPhTWNXVns7F54wASQPWqt9o8mheINUtLkfPHduTno2TkEe1emeBviNpegaNFY3kcirGSVkQbifwrkw6lUTs9Tz789W1R2MLTdK8daMhFjbzRbW+aNSGX8R2rkvFGkeIEnF3rsEiSkcSyeme3tX0h4d8Raf4qSR7ASPHHyzSIUYe1c38X7eGLwLqzlF3pHlGPUtjgCoxUakF7x6E6UfZuzPnby+/G3HBzQvzfKDgd8U6EZgQnrtH54qSNPnH93qc1xRlsjxdtzufhUv8AxVdk24kZOFA+6e3Ne4X8TL9p2KZG8t0CnuSCP614t8JFB8YWKqRxnIPueDXv1ykKl5GyFUMx7nAGT/KvZnG9JI9fCuLpny7B8MNfs1MR08lUZv3m4c5NW4fh5rgO02LtuGPmIGPevW2+LPhRg4iluWkBIwYOM/73SkPxa8LFgi3N0XyA++2IA+h71lSoSTTQnCi3uanhOxksvClhazoVkhUgg9R7V5V8c7RIfGOgDeHAspG34x8rOOO/cGvcNPvodUsIry2bfBKMq4GOB7V4x8bF3+N/D6FBhNPckDocy9fyqq0eapHmOirZU7I7n4XeG49L8PJdtHmS46MPbGf5im/E3xePCOm2yRj/AE28z5Sk9AM8/oa6fwYwuPBWkuu05iIY+jA8j+VeSftEW8g8Q+GrjYTALWVCd2QjFuPxIBrPFy9m0h35aSaOEuvEGpX0xmmvpt79fLcrj6V3Xw88eXFjexWV5K09o+F3THlWJGOfxrzTYCclckd62NBheS/tIUXrKhHfvxV4atzPkex5Ea8lK9z6K13RLe9jeGVQ8UiFTlc9R1wfrXzqvhqS18TXOhhfLlimEYB5OCev5GvqG5tma2hDhg+wKd397AzXi1xLE3x2vWK7SZUSQt08wKvH5ACkqcfbpo9WtaSTZ6jaaHFpFnBa28SjyU24jHUjqfWvM/HXxQutJ1F7LRpRFLGMST55X2Fe1iIC8jJyoEmAX579/wD9dfIN7DLDrWrpKp81b6ZW3c/xmscRVlCpZBVn7KndHQ2XxJ8RWcgZNTlYZyUYDafXirHiH4q6xr+hy6XPHapBNlZWjjw7j+grkvL5Jzg+nrTWUHPqOfrWMqzkrSR5axM7WTIQmR/s9vangLGFI784pWB+meeadtDL6YrFSs9GYc99zoPDHjPUfDKSpYuqCVgXVvutgADI/AV6Z4C8eX/irWhaX0cW0xl98abTgdeK8VQAuO2O3rXp3wVi3+L8DLH7JKdpOO3/ANavWw9RzTUlc6qNWUZKKZ6L4pv20Lw9qWpJ832SEzbW53AEDH6/pXkd58Y9avYnjitbGBGGN6qS2MdR79a9Y+JkOz4eeJMcD7GQT6fMP896+b4FzFGdpGQOtcc6lp8tjtxNWULWPQfgrAB4quCybvMtpX4678g5/nXefFSH/i3etKFBTyxuB49f/rVx/wAFSy+KJY15BgZsg8+lewajpMOqWrWs8fmQyDDRnkEV21qfNTSSDDvng7nyVHbARgDoAATWx4eUf2xp+3kfaEBAPv6V9Bp8LNClUoNGiPqFizke9Pi+HOiWVwk8Wm28dwh4nVPmx2/CuOhTdOV2iPqzTupGzdrG14eA8YcAgjj34r5Juwf7Z1Y7SD9tlBOOvzY4/wA9q+vYbXdKoJyRlgScc445r5JnhEeq6n2JvZ2IPpvNZ143qKxpiHeNi54Z0NtY1e2gjALF8tn+6Ov+feveb6S10LStztst7dMFsVzHwi0DybSfVJU2t9yIMOvqapfG7VRDothpcDq0t1IzzqOqx8dfy6e9djiqcVEeHj7OPMzW8Q6DD4j0adMbjNCSpUZ3cday/gjN9j0rVdOlG2S2ulDduQvf/vrrWx8OLz+1PCkIkbdNbN5LZ7rjj61h6zqI8B+Jbi4+yeZZakpEgU7csOR/IflTt7GTt1Oi6laZ6zFdwXEV+iMCrOAAT94Y5I9u1Zl1pMN3ayQyRrJG64KkZBFcF8OPHSa/qsti0DLMzttkJ7elej3l4NP0y5uyNyW8ZlZemVHpTnRuveNeZSV4nz5448BS+FrwyxKzadIcq3/PM/3SfSsbQIVbV7FXGQ11Goz2+YfpX0bF9g8Y6Ek8YE9rcJ0btx0IrybVPAk/hnxNYhfnszcL5TkH16fX0NcVKnKjVSlsedUpXfPA9vvtNjHmWar+5OVCkZHT0r5Kuww1C9HAC3EiLgcAKxH9K+xr0K1+TghQ24gn+tfHsin7dqwwWAvZ1P8As/Of1rPERftLorEtKnoVRHu5ABJ4rq/h5qFhpWux3WpIHtFQqVAyQ2euPYVzoiUx5UZA7GnRjZjGeaqnPkfc8mNR3ufRFp4i8MajcrbWeqWksknCRxE5J9CMda2ZtNtV3ObeFCoJOIwfqa+fPBKGPxZopYAH7WrKw4wc8fnX0vqkRQahsIGIJskDgjaelehOFPk57HtUK3tV6HIXGqeEU8z7VqOmoh+VkbHzc84GOK8p+H+l2WsfEqSMRI9izSyxoRkCMEY+tcTYt9rs4ZXBJcbssOTzXovwWjb/AITaItlx5TgqB0XFYUYwnO6RhOvGT5Wjrvit4bsm8Garei3jS6tYd8RRQuCOnIrwSGLMaOR94AnPavqfxxoc2teF9U061C+bcwlELHGD9a8ef4KeJUC4ht5V7gzqrAew7/pXJUg4VHbYuvCVvcRy3hbR4tT8RaZauFMc0m0nHOPevavFHw+0e60e7jgtIrfyYHdZlXD5VSQc/hjn9K5Xwl8L9e0fxFYXd3aRRW9vKHZlnVmI74WvVtWiH9l6kH+4bOYYB65U4/XFdMoQlSv1ClTlyvnPmHwLpv8AwkWr6XbzDZFcsCw6kCvY/GPwz0OPw5eSW1gkNzawNJ9ojX5jtGRk15b8H0c+JNAUYwpEbH1IH8q+iPFn7zw9rg/he0l456bc4/SipBewTChZqSZ8yeCdIXxHrOnWZkYLdNyU44x2r2dfgx4Yjk+TTD5gyd2ctnua81+DcQTxfoPAc7OcdgAMkf5Fe7+JxOfDOspaBjfC2Y2+3r5mRjn8/WqSUaSuVQSu7o5WX4F6FdxENpxkTrhySPx5ry34keC7DwhqdjaacECSq7SQqeIsYxg06a08XMu+YaskhwGIkI5/A8fpXO3CXIuibxpnmUc+exJHtk1n7jaSYVaitZo9K8D/AAt0fXfDMGo31u1w0+dgJwFNch49+H8nhS8DxxGSxk/1cuOUPoa9s+GCBfAekqOmC+c8ZP8AkVt61pFvq9hLbXEYkjZcNkZxTxFB7wNVCM6Z8mJEN2D/ACr0rwL8LNP8TeHft99vMcrYjVCVxx69/eud8Z+C7jwnqDIWL2rPuhlPcehr2T4U4b4d2LoQymaTnH0xU0lz02clOLVTlkeD+N/DEXhPxFLpaN5kYQSxtzyh6c/gawvIAOTwPU16F8bo1/4WQwyT/oEJBP41w7R7lHvXEm9mZVlySsimIRuwnAGaPJU46D696s+UQen05pCucLjjPNU27GPM0QCIZJOAvrXoGgfBqbxDoUeoG7MAkQPEiYBf0GfSuKSND8rYwxI5r6X8AQM/gzw7uXmS2Rvqen9K64UlKm5HTQtN2Z8y6xpE2lajcWU/+ugbY5HrVVLcscbc4HGK634m2z2/xA8QSsQI5bkNGcjaflGcfjXPQJ84CqWc9FA71zQTk0mxTi4ysdNonwm1TW9Lg1C2nhVZQGjjlH3h6g1yd9pUlncTWs6eXNE5V19CK+oPAlsYvCOheYgBMCnafryK8E8f24PxL8QrGp3SXwRVJ6MVGB/KtZ03GooxehvOCUOY5q10W41CVIoInlZjxsGa6+y+DevXUHmbrWGNhwHJY5HqO1eweB/AsPh3Tk8yFZLyRQzu3XOM1i+L/ivZ+HL2Sz06zW/nQ4dnfCL7cd/88VtyJaXKhTSjzTPNbz4L+IbVNy/ZpAc8I/PTiuRvtFudNmMV1E8Mg/gavbfDXxmi1a+itdU0+K18w7fOgclU+oNdJ4w8FWnivTmjES+cy7opUHOe3PpWdSjOC54u6KcIVF7p8xiAqwPQjpUlppk9/MFt4Wdz/CozWmukzLrR0x42N4knlFWXGGzive/B/gm08NWC/KhuiP3juvJPf8KKcXKPMc8IScrM8Qt/hp4iukRhpjxhuu9gKq6j4B1rT4neSxk2IfvABufcDmvZvEHxS0XQbprYW9xePnBWDAwfc4qKy+Lnh6+VhPFNprDBAlXeMY9R3punJq6Z1uMFo2fPzQsuQVKEdRjHNNEStg9s8muj8Y3dpqviS5urCNY7WQ9FBAb3ArIVACM4xWCulZ7nDJ2drlaO3yMf3jmrNtod5enMFtLKAcZRcgV0Pgjw+viPXobRhiMfO/8AujrgV71NaaX4W0a4nYJa2kIUF/Y9AfU8V08mhvTjz63Pm278LarbqDJYzc/3F3cep9Ky5LWRWzIjxkAjDDH6V9EWXxL8LzuIlvnt2Y4DTQmND9Gz3rzb4p3mk3ur2/8AZoR8RnzZY+ASTxWcozjr0NZRjGOjOCt7CW5wIonlJBOyNSxx34qJrVlcoyFGHZhg17F8EbGKa31KXLLKkiqrk8454/Ss3406fHaa5ozrGEknt5Mgj/WBWAB/DpVSUlaxCg+XmueYx2bkcIxHqBmmNAQMN+dfQHws0a0ufA9vcPAjyTu4aRh12tjj0rkPiL8PP7OkOo2KZt2/1iD+E+tZzUovyL9k3G6PLTGV9QPcUroc46nFW3j8veGXcByQDyK970fwXps2gRRNaRnzoA2cZOSvX6c1qleN0ZQXM7Hzt5JXAJyf509rc9QMjHStvR9OS68Q2tgcbGvxbsSM4AfHX8K9c8deAtNsvDeozwWogezTeG6nj1NZyTUblqDbPB1hBGQOvU+opvlHOfu5GM1d8vzB0wc8iuh8C+H4de14Wlym6Hyi5HrjtVRvNaGF3ezOReAHjO3nNATjbjjua9P+J3gmx8NafZ3tkixiRxEyhuhIPNedrFjPoe57VCbvZlyvF6lMWgbkjJPPPNKIBgDAx29zWrplrHdXsUDsYzJIqh89ATg/z616vJ8H9IeFD5s4UjcHVz8xHce1aNaXWpUFz9TxRoivGMEdqetsWI6kE44717I3wi03G3zp2XrkY4rO1j4SwWOkT31vdSCWNC+2T7pA6dKm7vaxr7Mx7D4Zwi1ilubxFRzglGAwevJ7Vl+L9I0PTIIY9PlEswPzhDuU8eta/gfwmPGlnLNd3NykEbbDCJCM/wD1qwPFvhweHNaksg/mbl8wcdqckkwulE5wRgk9RzxSNES6nB9hXQ6D4WvNflEdunyg4MjcBa7WH4QxpH++vJDJ/wBM8YFGsVczSclc8pkT5QxAx1z6U1YhJyOp5xXqN38JGETm0uN7f3JCPmzXFR6C8mtf2YwZJ95QqByDQpczsVytGF5BLH5cHpn1pqx9wMHPUV23iPwFceG7H7W8vmRbgpTGCua5QxsBhe3Q1RMvd3KwiOOB+dJ5RPUEY5rpvDng658Sl/JlSBU+87/y+tUNY0mfRL17W4j2yr0P94etD0Js7XMcp05H0FBj3YYDHqPSrQQKeR9aDFkY2nn+7SV0LmK/l5AHT+VNdG9D0zmtrTvD99qrYs7Zp8dcenethfh5rckRZbRMA4IeQLj8TTbsaJSfQ4wW5Cj0PGDTvJO/cBkCtjUNBvtJYx3Vu0RB4zyD+NFj4d1DUdzW1s06Dqydvektrku99jHaPduIOD70GIYIAwuOhq5LatFP5Mg2up5HSnR2rO+zG4njHrTunsDbRS8rkUxUOcjp6V6N4e+H0Woaesl3ujlPGAMlf/r1yer6YNN1O5tTz5TbcjvSb11KSaXMzHWLJ+boo7cUnkkZI5OMA1r2el3V+ypBbSyA55VenHWpp/D1/bRFpLSZABknb0qk7bgnJ6mI8eCpxliO3agoc9RyO3arflbM8HkZxTRAWORxihyQOUimISTwNoPpXSeFdGsdTYm8mbjP7peSceprNgtJJSQieYewHFb3hqynh1Vi0ewCMjIasKk0ouzsRKTtZM05rvw3pEcSpo7MQdpZl3At+P4VObKC/upZrKxWMKA5jibyzH7k9Kp3sTWtz5zjzVYEMmfu+hrY8IxRXttqQnk8uJ0VBzjDdua8pXS5rmKbte5s6PcC1ktpJZd8CnLAfNvHpkdqju7lpZJo3QSwFyQrNnAPTGPyqbTtEt9PMVmZFikH3R/C/GeKkuoFtLF5mjHmbtigt1Oa55tXuVGunfS5zcXhWa7nkWCQLCx/i/gzT7fw09jcFT5kjcgtHGShP17V10BS2iTcArsmWC+v+cVIJHuYWNvdS2VwAVZY2ypPBPHr0qVKbfkYRnFp8xz9ro0xk3PE0bHja/AH+fWtDTrFLMNIkREnCMWbJYZrU8O3kt8bkXFy0jjCFJTu6YqN9Vu9Tv5LWC1QqrgJ5a/OfY1pzNuyM7tuxx/iPSBbyfaIwPszHlPTnvWpotnLZRwhxGyODKjRuDlfQ4roPEPh+50yytTqMHkSXKE+XnOR9PyrmNLglspLpApNuMeXIfuMhIzg/nW1Ja8k9DRxa0NnT/CWo+KrtBbIXjBJVmHy5P8ASovEfhddGuPsKul1dxKA/lgj7x/Liu31HxytnpMC6fcTwWOwKHkA3kDqMdcehrkptZE7XU8ELuSvDyD07+ua7asadOKUHdkxnZlfQl1Lw7FORNNb2jYEyIwHmp3Uj+VdBpx8L+LboxWiyaJLIoQ2t1dSOsh7ZYnuQCR0rLuPDOrz6YNX1RHksZUBHlPgxDGQ2R1HrVDwumm2esy6ffuLlLxPLP8AsjqCD2PT+VRHnpNKsjput76+R0er+G9W8ND7Je3M8enyH/j3dsQn2P5cH2FcP4q8QnStbaDTwqxQMURp1E2cdSCfyzXc3HizWPhne/2ZrkLa/wCH3UNb+YQSyHurHvjrXmXjG50jxJqrX2g6dc6RBIuXtZpRJhuzKR+PFd0nTcLxYnpZsoSyjU737TK4h8zG8KSVP4UmoXKQTpDZNgjGWYc5pmiaFeXkz2xdoRGDMJMjnjpWcQLdxI6kMGIGeMHPWvPUU3vcaV9mT6j8swilVi8xwjqcbW61d8M6lNok13c3SeY7gJH5h3eX749aluzFqNqjYaNV+fZ0UHpnJ55xWe6tMQi9CMjn0rWEU9DoUFbXcqvei9mu5BMXZ3+fjB9qiu4YBYSNJcBJtw2REY3r35/CorFHlmun8plLPkKe9TXcdrCiPcyo7A5WLPIFDVpJFXd7HU+D9W8Oap4K1W38T6klvqduQNMjRf30gwCcnoAD0NV9P1aPWrN7B5I/tMR2xTSgDeB0Vj6+h/Oue0R478zokKIn3SrLnH4+taujeHoZb9Yo7YCSUgGQZ3dc1s+XmslqF4plFrO1Gj61JezNY6xA6fYrZBlJv74Y9Bgc59eOaoabfi5QK7lWBxsY5/Ku28dfD17D4PRfEKK+ldF1A6fJYzYK4LELIrY3emQfXivL4h5kqryH9e//AOquuVG8bSRqrVFZHqv2jwfN8CvFWk3DyxePbmZHsnmh/dIiyKcxv2JUMp5/iFefrevZaZLLbNsktkLoVOCGAyD79Ofaln1VJLKS3bliMCRuCDVfTwJZPshcYnGxQ3AyeKmML+7YUocsGkfYWufs9ah8SfA/h/U9I8QpE8+nxXiR3kSmCctGGIL8bBnPPsPTng/hJ8K/G9h4xhvLfTJP7GZja6jdwzAxSQ7huGOCy8E9OcV6p8JzqHiD4b+FPC19eJY6dpFqYrjdIEmu2ByU7YQZA46g17TpdlFpdrveMxadbRNK4QbUCKufpjgV7FLBw+OKseJOtKF42PlP9t6/tLbx74d0K0hjC6fY/aJXUfMSSVVSfYV8+27YlXaGZieEQZLH0A7n2rT8eePn+Ivj7XdbupvO8+Zo7Z+xiViF+grqfhN4es21a38R6y+zR9MbzVGATcTYIVAO/Xp/9auHE0uadjqgrU7yMuXwj43ttPl1C60K/wBA02UFA90VjEw7DYfmPr0rFsNLvolXc6LIrHaY85A969b8deKb7xPfSXuu3brAAGjt3+VY17ACqHi7Sf8AhCfB2ka7Naj/AIm03lWltj944xkvj06fmK8mtGpflpLQftW1ZRODY60Gz5f2vCnjpx9aH0m5uore6RWtyhy6MM9u1dtp+g3Pi3wusEOnzy6oHeeVrfqIgMhcfhWNYzXWnaVJGlsREp+UbjnI4Pr361zNSprmeg+ZpXMZ4nIWMA7nOPlrSiMKmOQmKO4RQEdjhh/9f3rCvtQkhv0ljO2b/WsMYO7oPwp0Nyb2FZhtzkjGc4PetFOT1ZpZ2ua3l6k1rLqIm/dqxjEZHL46n/69aeg+J7DVpBDcwOm0YZo1y31HvXN61q19aWamxkaOElVnQ8jr1rvdA8JCxsLVgqbn6seckgd6mVVRV2hSnFL3jH1Kyt9QmkihjacMco5XDgdOn49qiTwZPZ2z3rIz265zznPsR1rodWDw3MdlYQi41OdtkcMLDcW9M5wKgjsLx/DclpceZDeQTb2MhKyoRnIx3wcfhXLLmkudbGamuW5h2t6Y54ybxYICDuQId/Tiud1eO4Nx9pEu6KNtxYHnAIzgda6ZpQwddQClnwokwO3cHrUk/hgsu61mR93ID9/arunsjJ1Euha1TRZdMnhiky/nQiZG3Z3KQOffGRmneGfE1z4Yu7yKC2iu3uomgCzDIj3DBb2PvWdLYajbIpkaVtnAbeXA+noKS2v7zTZ5byHy3lnjMDvcJuJXPTH8j2qm09LlRcHrc6/QfBdtctZ2XnI1/cHYI3+8T6ZrmNYuX8L+NbmxkVInsZvInjZQduOuR3NMh8bahorR3EdhDdTIQ8MzSFXjYdwR/UVx2veI5vEOu6hq15xe3cpluM/3sdcdMcVpCF4tvQahNu7Z6Rp154c8T+IcStJbupaQMiCNPp9PpXRaJ4Z0PVrC9thKlprUBM9peSf6q6TJ/dOf5GvB4GuRIl7AmYAd2AckjvXpUWsrdabbKsWIwNqTg/MM9VbsfY0rxg77mtrK5a8ahZNzfZY7GdkICIMANjnA6ds8VxNnl4Ufd83cDnBHWrV1eX9zLDaTLkRyko24naemcn61p2ujG5Wa44ABCuoTYN3c0qsoRWgpxjGN7mZp+uXGhag81kxWTBzkZDcc5H5Ul1q+qaqTNM7uRnJJ4FbllpUKTP8AaEeJFA2yQ4bJqO2stNm1d4jevFeT5jktHhcIyDowfBX0yCR2xWKqN7GEXz7Is/DXR7278QJqGmyiO8sVL7lbDr6kd/yqPxTqN2+vXcss0omDEHZKRuPrkdfTml8PyWnhnxPDLqMEiWDrtkkgbDoM8Nnvj0qXx/ZQ6frzm1uUvbedRLFMnG76/wCfWrTTauWrLqXLbw9dXHw/m8R6BOb97ecRahZl2MkLn+IZ7d6m8L29xrrKJLqSwnD4KAgwyD0YHp2Psaw/Dup3fhbWlmsLloRfxbJ4/wCGQDqrDofY1f1a+FhPNLaqEXfudd3O/wBRVVUrWjudLcXHXc6vW/Dcumr5jWjzwp/x8Kg59+K7O38AaNF4W028ge406TVpGjt3umDQsVGeR94dePoa5nQ/iVZarYW9xfXUVhLFCUYSrvWcjgL6gnoDXYavrEmtfDyxWMube3ulu7R2XcQoBDJ78HqD6Zrpw8FS1qM5rSj8z0LwzoF1ouiWsMsEYwP9dCSY39wfzrX+yiQlWQHseK8F8C+PZdO8drf3jXM+lvujltt7sADjB29OOegFfQ1rKl1GksQ3xONyt6jtX2mErQrQtE8mrCUZ3ueXX/g7X/AOrav4h8KxJcW80X+lWjjO8dSo5/p715/q3xLuk1+DV9LaeyS4iAns5AWjDg849M9xX0nJkN8hB+teEfFrwKmmGbU7W3MVncy4kCn5UkPf2BNTiac6cG6ZvSnGb5Zok8N2GmfES4u5vtTrrpPmyxS8hl6ZT/CuosbPTLHXtNN7ELS7s4RbQDP7pkBJMnPVznkk9hXgPh3xBdeFvEttf2rFZ7aQb1POUz8y/lX0pDrWh+OdPLWc8Nxj5xHn54nxzXlUaqxEW9pI0qJwfkeYanGt1LrNlgbi8pjIO7JByGX261ySeF7i5sHnV4Inj5aORgGIPp6n2roNR8i31ORor7z5A7ieIoVMZzgDJ4Oe2M8H1qbwzpKa94iU3U4s7eBWlUMeXIHH68V8TiMRXo4hxitz0adXkSRyXhzTUufFuh25TJkuQML2YKSOfwr1jW/D0WpErcxrIACMNyf8a5DwZaLF8SNEMg8swXhkkAHCjBA/nXdaZI1y95vQKElOOc596+0wNZcqU1qzHF+81JM5BvCOp2TRppviKeytxyUuIBOF+hJB/P0FRx2HiCAjzdYsrpFyXeayKsR7bTXcTRDGcD29qwbrULSS8exiuYzcMjBo1cFl46n0r3ZU0o3ueepuTVjzHV/EFxr3iNkhtIp102QStcRnll6Agdz04616PBHHqIS7hIyyDdj+RH8q8k8K2lxoHiPWy4xtLY75U56/nXcf235dvbt9meKcgNHdQvtRvqP5VwQqwhN3Z2VKcpJWOtXTUnH3cH1q1baYkaFUJK55INZnhrVbvUYZXNxZzRxOFkE2UkXI4w2cH6cV1HnQRpG0k0SBxwSwx9PrXq0qsZLRnnVKfLuURpcS2l1HJK4t3iKzbeW2dSee9fOup+GNGv8AxEulaaWEs3mtEsjmR9ignOep/wDr19NyxxXFhqCSlfJktZFPfcSOAPqcV8/eEvh3rPgL4k+DPFmu262mkLfPC73Vwm4q6MuSuSVA46j6e/Ni1zRLw3uyZoeHLa11v4c22kahe3BurKbFnp1pbPJNGiAhjkZ7AH6V3Xwg8G+HNO+131hp8lrrMJKTGZ3J+b+IKThevPA61wXhjxVbeEviveagbS61CwjSSOdLJTIYtxOHCjqBivWPh74kg8V6jqOsWuYN8Ytprd177sh/UE8da4qMFJ3bOirNpM602+w9B14yKDbrtLY+YDOKnkbaucgH35qSzUtES469MDivcVkjzUru6MuWBmJBQjdzk9aiNvlclRx6c1qiEAu3tnOajaJui4we9Xe24rO+hh3UK7fu9e+KxLy0jyW4GOOa6m7tmKuDnHqB2rGurfkjIIx3qZNSRol5HG3Oi24up51jG+b75A6/hXNeKNOmt9LDWMWWVvnCjnbjt+teizWmMcKBntzVKSNUIZQCO3cVwTjFpm8U+h86X13FqE0cNskokVjvV2yw/HufWtOXR7OyshJfwpEGAUZP3q3vFXhJtO8SzalZFLdpMSDJwEfoWAPHpXJ6vpOra5qUUhZr8nIBhGcH6CvAnTipbnpJSaXQ3/CfhXSUuTqFlcSTIPvqX3bPb/Cumii+1Rz/ANnOGuXkXZA45Rc8/Wue8E+FtY06+uDd50+MKAp27lkPYGtDWvCl1BdRz2OorFdSqCFDYw4PfPQGtIpwXNExmlezOytdL3NscFXHJwOtXm0cgAwhd27PzLuBHXFQaJPcJp9qNUHlXoXZKc5Gc8c102j39tG+8GOcA4KZ6+td3tE43TMIwfNZoylP2y5EJRiCpYtxtXHQfWs/xZ4LTxT4dn0wOlu5cSRSspIVwR6c9q17V7GJzALmJHBJPmZB5PAJ6VqwtHJbrIZoeGxkSqf61rS5aiKqpwfunk2ifAqLTpDPqOpvfKFLGKCLYoA56nkmuJ8dvb620SQ2sWnyQIYwI8/vAp43H1r0rVPivLa+NZNOs7dbvR7ZClzIpO9pMAgqO49R3rEvo9A8UW91exW00WogsvlhtoRj0cD9cVzV6dOCaW5pSqTcrzWh5va+In0BraS2i8y4gjILJw2T710d34WtJvij4PubCcXGmX9qs14W+7ExB3KfbPvTLfwMZrwW9ojzXtywVAW4J7V19jPZfD3X9Fu9R02We1isZrO9hjUkmUt1Kn2AIOe9eXBR5mrfM6rq7sWPCPhE6R8Qp9NZw9kYGdQrZUqc4wOnUCoviHqpsHfQ7NR58bYnK9Y+OAff2rrvAnibSdT157ZEmt4pQXgmu02PsGSU9+QMc9+a871xH1LV9Q1DIR5p3kfaRhlBwB+g4r06coU6bd7nG4tzVzhprDDMSvLcYJxisKeyiEbO+V+YgYHU1teINQitivJZhknHIFZSRR6hM7BsYAIK9ge/vXnSnpc9GF7GNNGykhOB6jtVvRh5c6h1UMWwGPJFTi1YEnGRk8A5zV7RUtZv37l1AIzHIMY/xrJtPQ0cnaxHq1st/MqsDujG3FU7XSoEdS0StjoDwAfWtq5CPM7Iu1ScgelR+WrtjC7eh75FO1tLkqo9jQ0zSLeTTHkcKqx/w5wd3sKoSaR9nm/dOEklG6MgdfUVp+HNOjecvMu6E/cQ85/+tT/E2sNYSeVHCS0Lh0kxgY7gD096UqTS5osx5nzWWpT8J+BtW1XxFHbQ6aNTuJY5ALYPsUgrgEsRgYJz07Vb1C01zwPJBHqtsbWeElEWVg6v6rkfzruv2fvGlrffGF7WZcJdaZIlsxwQJ9wyCe3Gf8K9H8U6TZ+JLmbSbiGO4eNmkLtztPTH144rwa+NqQq+znHQ7YwU4+9ufMmqaz/bMv8Ax5MkrMvmEN0XPINdfefDaystOF7aEtH5Iu/kY8jv/WrHijwQ2laxbSRp5dsuY2b15GATXUeDZIpfD2o2cuQyRSxxhzjGVIPX3I/Cu7ESnyRlTehUYqOxyUdjd/YIr2xP2m1xloyMleOK4fWdJ82+dlaaMtneik8GvUNBgl0EW0cLbnOEAxlGJ4/AGorjQZHvL+eWDE27YkaAYB7k10UKdvebMXFwdzygadJBjZPcErwQzNwfzrq/BkK6nfx6dcu/2iTPl/MRu4zViXTW88oRuycfKcfn+lafg/Q3m8V2ciMkDoQMyKflOf68ivUil1MKlZpWTN//AIV28yAfaJsHplqT/hWd22dt/cxkdMOBj6EivW1stmNwOVJ4PbmpktMgnGa9WnQjJXseZLE1L7njp+F90/LahOG7MVVvw6UwfDm/R/8Aj9kbjjKL0/KvaEslJ5XNK9kueR+FaPCQerRaxVRK3MeK/wDCC6mnypdgMefmiBH0pJPButqMpPAQRj54eRXso06IKz7cYIH40iWAYgEe+af1WHYFiqnc8Sm8F62oIkktZAQCR5R4/WmN4X1raw8iE445VgMfTNe4vpmWJIAz6DrUQ0kbSQhY1lLBx6DWLqpvU8OTw/rEan/Roj6YLD86i/sXW15awhjHYRTtz+GK93OlLj7lRvpKBNwVTnoapYSO1hrGVGeGtp+sK/OnxuB2EpP9KaYNWPB0m4YjoIpxgD6d69rawjtkZ5Nse44OO9UpBDv4t8gHDA8UnhIlLG1WeRBtQjz/AMS64DkY4YHNRteX8Z50+8GFIyMP+New28dlM+1lEJzwHGPyzVxtFhLZHPbFQ8JHoV9dqW1PC5Lq+2gfZrrGemM5z3qP+05oAcwXwbHaDcPxNe4poMRLYiHJ5A70xvDECj/Ujjsev51MsFHox/2hNapI8afxTPGNsaz+UY8MrQkYY/0qrJ4ku94f5gDgN8hANezXHhGAQMxhwCODt/lUTeGLL7v7gS4PyHG/Ax/D+Nc8sDBPmvqaLHN62PN9E8SwFLlHuZkdvkjcxEqh7jHqeMUt9rF7PFHOilVijO5JPlJI6nH5V6Q3ha3S4hIjC788AY3cdaUeGIkaYCMNGQAAR3+tctTB8j5kaxxXM7tHk+m6pcCM3km5S5VY9zEZB/iBrorWZoddmRZkMU1vvQjPJH3j9B1/wrrrrw1FBNFuhUowOFJHHPTFUbTwtANYQeTGUZSYy+SEPf8AxrysRh6k5W6GzrOS2MO41A3cdgsc0ZVp8Ce3c4IPcA8VgapC11rRia4eEq2XQ87xnGRXoMnh6O1R4x5ajdvb5Qo/AVyRtItRl1ONlImRDIrnglR3HtXN7GcFy3silV5lYr6Xp9zZnUIoZJJkVC6hF+ZSOu4dh15qa38V6okEbPczIpXegb7v1Bx1rLi1WSwshOi+YeBKyt95Ccf1rpbbwqmpJbxsWeFjuCbsjB5GDRhoS5movUI1FBWsZieI7rUERp5QXbKiNzj5PUf4Vhtrgt3DW7uDGeQRXSxeDYbe+5l2oQSFPQY69PyrQn+GWl28cNwofyJ0LNtkJZX9QK75Yd83vlRqxbuYHh/xJd3F09xKQIwRuzzu/Ctw+Jp9Jub2VD98ELjnaCOg96ksPA1qlxbWljNm6MZaSHB6Dndk+3UVSOhzajql7bxSNAtrGjOin685POTXLCnKdW8CnVine5y2u63LfWjxK2AJA+c/dYEH8+K7u2+Kl3KNxQMNgRSeSABXHar4VkaKS5ilkkQvtY5HUmtHRvBV9PYzRrqE8CowUbApOMe4r21Qk90TPEQSu2bOqfEia/sjbj5mQHYMdDXKXSxyeHLm2Jf7VcjMglG3DdRz6Vrw+BL+K9kKatNuRAdhVRuBz6CmX+gXt/rr2LARGO1RfNC9Qc8N6nPP41jWw1SVlY5nXjN6HlYvb5oZJp5PNjs18uKPjK47euPQ1eiUSabHNbw4ud+wNnk57/r1roG8J38HiC700yRrcQKFd3jGHHUDGeetLdeHL/RtTu9O2qjtEJMkYA78H1rCWFla5pCcXr1Lmjyf8IzBC8UjsqjZNxjaxHB/z1rtl8d6db+GJI7lYwpIYtj+LoSPr6V57c282sX9tYWEpe7khMciscBwMYwe5/CuV1mDV7i5XTZ7cRS2n+tKDjHXn3rOjRaTcjaElezLviPWGv70CAIvm7hsB4Ze3NctPdF7K3bcTJC2xCWywx2P+NOsI3M0rGUpGPnBJ5Hpj8TVee/Wyu3mMA+0SDDE9M/3gKdvesElqI11NaXC3AfFw6nDcg+9b/h3VFhtDBnPl5kDHjOTz7VyN1qDXF4BK5OSBketaWiZh1eVDJiNFMbA0ThzK4mtNTfGovZ6lApOEEvmBvUelYHii/k1HxYxm+ZckjH8Q9aueJ5mt7W0kz80jlRg8YFc5e3L6xqFvgrFIzbCCdq/XNKlT6ijFbnTL4qgt49sYzEo2sp57VyE12HvHdWbazEgH3PSny2xtzMmPmzjr3+veqlugkmU44VunvWyjGCdjVRSOztI2jjSRR/DjnpyKn0m0t5Z4JWIHJweoFWBiXTI0QbcrgnPDVDNpj6YIEKDLrnAPauVddSYp63Nm21ATTvHveME7mYKSTjrgfyrttMZIdMWUSsnlyKViTo46ndXnVnKoUyZOMYOBj612WisbW3tYFJmSRS28nIYHivLrxbaszllGS1KuoOuoahem3PkDczBUGFYkZxgduf0rn9diGmLC1rDtv4wJJFQ9eeo/rWjDLPHcalApG+JiFcj+H0I/GkvTHdwJ58KCZF25yflP19a6oRZ0JcqL2tTRNaWF9byhHuomEyp/A+Rj8xWi7JbaNFMRtCJtGTn5vWuUsNPa5vIYWctDkAI3OD2Oa6+eD7XNNEV3wxoPmI4OOAMfhXPWaUrIyfxWZR0jSt1qZ3V/Pb94qnP3T14/r71uXkn2Wy84NkquQhGOPr3qXw2qxg3E6F0KkNGh2544/D1FYt/fvdafJFJ5bkOxUY42Y4BNYRSnLUuCXUi+3K8Vz8xEsmGGRke/FQeUyos2xTFMdjMcYH4VVs4zNZrNkBSwCsnQYq7JAzQlSwAfuRW8rLS5bTRZs4nW82RS7oSu09gT+ParFza27zJuJKsM7MHkD+IHv71m28M8Notur+d+8A3bwCF74FdLHazTTsGhEdqqjZk9R0JA6+9cc3yNNGSbTORt1NteSiAmSOQMGRhyfcA1n6jrubmNJ/3qAHYf4l4rc8R6JPaSF0kyi4YFTgj0964u5ie5l89f3bpnchGCee1d1NKWpcox3LVveHzJThm5+Q8DP0rWs5CiJyWklYDB/hHeuajiZYiSw2g5BHauj8L26TyPcTOfKgwzFjjPtSraa3MpK2xsatAsEizWwHkXC5xuzg4x19c1lwWjxLE7KVcgE5/Wr5eMo6RYbTp1MsSnB2N6fXpUbSmSJSBtxjr3rKLkjSEnYdfpG0cPmhWCoWTAwVJp+hSBbO+3B2hlVSGX19QKfrKG/jF7E6EDClPu7cDoR+dXtHt7W40gGNsw3fKrnlH9D7VVR6JmTtucVq8M93O6+a32joWIxkdsk9q1NJR57wwOqsyQld5IX8feq84lknkVhh1OzB6gj39KLO4KS78KSwMeTxXTF3ia/Z0LNt5tsk1u8u6SNjk1pRxJLYQBThzFl3P94Zx/Ssq3n82YEgCQ/KdvP61s3ZafTy9u6pKpA5GABXLNtSMeupg3ksi26SD5XBAdSM/UVm/aIrp3ZMgbuATn61s3dv9pWR/lhmxnOOCfpWFpUKyvKrFl25yAO/ua0jZ6msUt0WIU2MSTkMew6VI6CIElvl7c9+1MDbcgjmnXLo8GGGV/u1vGRV9bD5F2JCTkHacdsis7Thm7ifnAYnke/StV4vNgjAAwi42r2qtBbATojxttzkgcsKHJWdynaxuSpLDbO8i/d7A9qpq2LZiOwyPf8at3KyPEIJ08uQjIyc/TJ7VWgtx5Sp/yzQkgehrOLstSYJJXK3mMbdHAwH6H19ajlQTyc4BI/Olu5XhiChQ4jJ2rnAGT1FJIzmVMEDkHitJSXQc5XL9vvttKRUBYhyo4x9OauKxa135bnjg1Zt9i2UsVzna4WSPaBw496S6iSLRbiTmMJMoVR0+Ydf0rnpTu2RHUzZpN0LDHy4781DJqaQWPmRKu6TBLY5GOlJFLlGLEbaoa2kdraQzwyB2bkxMmSjVuvedmVG/QkS9kklO5g5PK+3et7TgGspWBZcjJGOtctuLNHIowNoyVHIPfiuu0LbN5kajc3lkgN/9aoa5H5FFCWBpEdT8wYYziqWoZs1twDvduDwR/wDWroYLKXyPLdQHHp0FYsl3tvFhYK4VtpLLnB7HPYUKau7amezMLxRcrZwJNEv+sIbY/OfWrFvcm+0/z4dm8jOyjxdZea00ceHKEyLnA+vFYugyPbRII9u0tltpzkemK7Y+9T5jdWsdlJvgSALJlWQO4ByGBrV0+5glsLsKz70x5aNyQvfmsu4snntYbhPuMCAoPPHtWx4V8hTLHMVaTYcBxnk9q45uO4ppWuzndRd7hHhlk2EN1QYbjkYrnvFtkrXVvexr5ayKYz3ywFdTq6Fka5AXCk7074HSuOvdYa5t0iZsorFgCM89OK7qKeklsVHyJrK2/tC0KHj5RyOmRW3Z3wUoZIzmHge9YOhttjdQ2S6nJ9K2LQpLC7btskY+4ecj60quugStsacAN3f3sgysToBgnkjP+NN162fTI4GLZE8e6NlbOPXPvVG11FbfUCj8jZwufypNcuWCRxMSwwc99lc1OElNJ7GcE4yOaOpSXOowBsblyCOfzrrSqvGx2BgACwY9TXD2ziO+iY8vv7nqK7mJxcQSyOu4g4XYPz49q6MQrWsbS3Fh8WrpTlipVzgBeoA9DSHxOrr9vUhUkbaiEfOpB61na5o73cMwQMZETeCB2HrXJSX8shtoSoUKdnB5yayjRjL3omfImex6TetcaDeXCklsDI9eeP5V5z4tninuI3iDAYOcj866zSZZLTQbmGNi7BVbavfiuT8SWf8AoaSqpSN0yM+vcVGHSU2xUnZtM5SWXI25yBTRLst5MNtOcgVGQ24oo5/lSiNpQUHLPjjpXru1jov0Z2lppF1rekA2pEkjLkxscA/jXI63otxp8uyeJoz6MOldxp19c6bZ2tzYwqxjULLA33X9fpxVLxTrVlrLh4d+WHMLn5ozjp/SuKjObk+xkm7+RF8H9Gtr3W3vbmbymtxiJR1J9f1r0j4hW00FnDK0iyNtPnkc5OeoHbrXmfhS5bStPcrlbmabaEA5UZ5P6V6rJbLq2jXM7ZaLhTnnnHFeTi7qupt6HLdqd2eXafFHL4n0YEYieb5gTn8/an+LtGadJLxF2wu7ABRjGDU7W/2HV7aTjEZJO7oM/wBa2xfRTvbW7vutDu8zP8BI44ruc5cya2OlzdzyiTdC3fA9aaZC/wB4kYOa2/FOmx2V6GjwYn5XnPf0rFzuRjzk9BXox95BbqTw3AmQg5qoP3TsrAt6HHWlRCsisM8HqKtMg8xCQMmnonogTuGnwZBdl29jXq3w9txaJ5bEiUkMr9OPp3/+tXnml2hNxErYOX4H9a9LED6VJaTxSlkQhZQVxg445rysZP7JyVJXdkQ+J1fU2/dyLHOj4kCHgjPUf4VUvrMy6OBAwFwnyFvXuah1NltNSuZ4pAwk5Uj+EHr+NWNG10XMtvZmNfJwSHJ755J9/rXIlOnFSjsCvHVHneorLZ3HzEg5xk16h8LBDDpTSsQZd/mLI3UY6j9f0rnfiBpkMNx5sKgxtzmsjRvEk+hRrAi5icE/QHqcV21E8TS9zc2l78dD6X8LfE+60fEUrefEMYjfufrXe2HxW0G6U/aHmtJD/D5e4H8a+fVlYjcflOOcU4XL7eTkZxzzXs/WoyVpI8eGJnFan0U3xK8N27ApfhieuxMkD6VyPib4xWskbRaWsk0jdZpBgAew5ryWOcqeDgjnjimLIeNpBrKVaNtByxciXU9Rn1O4ae5YvI3BJ/lVEqGOe3pUrjccBcgHjPamkE7TyRkjFcFSpeWp57qSk9SIhfQ+nFOVAhyKftAJPBzRuAJOMDt3NYqz1FfzNDTLgpMr/dKHIr6A0Hx1pFxo1mklzHCY0CNvbpXzgHZW4fbnoafDcNyDwQDzivShiIOHIzqoYh020jpPitrdr4k8UW01nIklpaRmNJR/ESev1965y1YrtwcEdzUL5Oe7dcfWn/cGM8HAINcalaWhlUlzyPaPhF4lsbGC8s7uZYBKUKSN3wOmfXr+lJ8aPEdq/he7sLSaO4uZ9oG1gwxuBIOPbNeOCdkGw5Ix07Cq4VYwSiqgP90df8+tdtSvGUdtTqWIahyWOk8NeIp9GngkhkYPGQMjuB2Ne8+FvF9l4ksEEs0dvP8AdKSsFDH1B7CvmcOygdVXpj+9TzdOVZN7AdfvdPwqo4qM4cs0RRxMqex6R8aksUuLWW2ZX1ATYl8sgqU6Yz39f/11zXhfxRJoOoRXET/OvUDuPQ1zDsZFU5IAPc5pXPkMRzzzWFKqqMvd2FOqnPnjoz6U0LxzpfiCJUaZILnjMbnH5GtO88L2V988tvC+8/eULnP4dq+X/tsgQYAZe4POatQa/eWyEx3csOeMxsQPbFdzq0amr0OyOMVvfR9OQ2llpUIKpBaoq/MVOB17/wD1q4Tx98T7XTIJLTT5ku7kkqHQcDI9+leL3uqXl6S1xe3U65x887Y/LOP0qrkAjkt75zmuSpUj9kUsYmuWJKtwRdSTN80srbmPqfevSvh98QP7Gza3BL2kjdP+eZ9fpXlrcvkZz9amWVkxyTtOeDVUcSqe+qOBVZRlzH1LG2na/aqySQ3UbjlQ1c1d/BzQ7u6+0rb7MnkKx214jba7c2MivBcSwvj70bYxW/F8VfEUUWE1O4YgAAO3A/QH9a6X7Cb5ovU9FYuM176PbtI8K6boEX+jQrGq9WH+Nc144+Itp4dgkS3lWa8ZSI0U8gnjmvItQ8d6/qhP2rV52UjmMYC/j1P61gM7THLuWZuSWbJP41jOrFaCnjIxjaJesrh7q+e5uJA07MZCx7n/AAr6R8Fsr+CNGI+Y+SSQPXjJr5gjYxv147ex9a6jTPiPrWh2nkWNwqKwwVcEqD7CqpVYuDi2c1DEcsm5mx8dpF/4SnQBGQdlrMkhGDhiwIz/AJ7Vymj6pJp9xHJG7LJEcqw78/yqtqmqXeuXhvL2Xzrhhy54x9BVQMcc4wOwHWuWnUlSndMzr1YyneJ9I+BvF0Pia1WNmWK9XCuhOMn1Ga3NZh26bfbcYFvIzHPYKTn9BXzNpOvT6XMs8EzJKpBBB5U10eufFjXNZsZbR5I4YnUq7QqFLgjvXbXqwqR00Z2UsXFxtPc47wje/YbSykSQ7lAZTjqc5Br6U8I+KrTxPpyENtuwuJI2+nUV8xQIsUKRKpKKMAe1a2n63cWUiSQyPC6HhkYjA71NHFU3D2VQ56WIdOo30PdfGXwzsvFUrXEsj2tyBgSRICT7GuTt/grOrjfellAHCqBj3z61nab8adYsEVWWK+CjH+kAZx9cH+VXZfjxdsuDpNud/JAlbAP5D8quNKEXzRkdzrYepq0en+HtCt/DOneRb4xglnPGfUk15B8ZfGUetSR6PZSZt4WDzOp6n0/z2rD1/wCJmu66ksLXC20GcBYcjj9a5JwcZ3HceST3rlrz53vcyq4iNuWBAAGAwM5Oc0qEZLA5zxzxn2x6U/BVR8v5UJHhlxzgnoe5rii7M8lvzO++EqD/AITPT1LFGkUop252njB/nXuWqx7LO8Ztx2QS8j12HFfNXh7XJdDv0u4sNLHwCeM+tdjrnxt1HWNLmtI9OgspJIzG0ySltwPX5cAV685RnRSTPRw1eMIOMjyfS52bTrcs5OFwPfk1r2MzpKuecdOBmqMNuLW3SEncEG0Ec8VYhcArnnHIPoa8+jU5JK5xVJ+9eJ9K+BIvL8DaOgPIiJ49M/8A1q8o+PMu7x74eDnJXT5VJHAALgrV3wn8Xj4a0aGzn09tRgizsSGQI4X0OeMVw/i7xJL4x1xdUkha3Cx+VFCxyVXOfp2H5V24mfM1OJ6LrwdPzPWvhB4uh/s99HuJAm1zJATwOcZH/wBeuk8feCofFeli3lBWRD5kLjHyN6187adqM1jcI8bFGU53DrXpmhfGa9solhvYRqCAYLE4fHt2rVqGLhbZhSxS5eSocvcfCHxHDcPHHai4GeHDYUj613ngL4VT6VdR3mpBGdOUjQ5AP1rYtfi1ptxD5x0TWIY/73kCUEfhWLqPx+09VkjsNNvGmBwDcoI8fhUQgqDsbKnRj753nibX4fDNjNd3LKBEu4KepPYV82Weqy3HiKfV5STPNcicgnsCMfoBVnxV4x1Txhd+dfSkRKcrCn3R7+5rDico4xyB3NYqryVVI56+Ji3yxPqrTNVi17S4bmJw+9QxH8QPcGvL/Hvwsu9V1i51LTEV57ljLJCBjc3cjH8q5Dwv451Dw9OJLeXKfxxseGHp7V6XpHxq0ueEfbbeazkGQSo3humenOK6a1CGI9+D1N6eJp1o8kzyu0+GfiO4nSN9OeNj94u4GMe1Xtb+EWs6Do017M0M3lLudIGDMoHU/lXrP/C3vCEC7xqE7sv3h9mIOPYdT+VcR46+Mdvq+nTWOjWsojmUo1xcJsOCOcDrXBWoOMdBSp0IrQ8j5PTIIGc45p+w5wcAn86Zbwm2t0i3lxGNq55pTkrt5yehxnArhvfQ8p6ajlG2Xbg57/4V6l8Doh/wmUkmNzraOAAfrz+HFeXHhzhjg9Ce1d58KfE9r4W8QxXt2cwFGjZsZOCMf4162CkuZqRpSklNM9T+KnyfDzxQDyz2LgfXIP8AT3r5ttmV4otp3AKMe4x1r2/4ofEjQtV8J3un6ddpfT30RiOxf9WD1yc4rxGFSBswNygAiuSsmqrbO3F1FK1mep/A1BJ4ruAp24tXJOM9un867/4nXsul/D/WriN9kixgbhwV75B/DFeW/CvXrTw54iFxdy7YpI/Lz/cPrXXfGHxzo194H1XS9NvodRvNQh8lfJJATkHJ/L071313aipRLw80qbTZ5FHrmoPGmdRu9uAQvnscGtPQNY1H+3LANqV6wa4QbGlyOSAeOlc3EhQIDzgAcVqaPMIdVspMriKeORs+zZrPCV5OaUjidVt7n1XJhbsleVZiMAcHNfJun2MmpeJL+2ADPNqEwAHoXIANfTd78RPDMVk+oNqcRkC7vI3YkQ+mO56dK8H+F2o2em+M5dS1JvLhkuJpUHGV3PuX8qqUOavdno1HFxjqe5W2lpouk2dkgKeRGFcNwSe9ZGoeENM1qZpb21iupNoUs5BIA6cVT+IXxG0rT/D91LY6nBe6nMCI4bdg5GepI7YyDXgL6he5BkvboHqfLmYc9c8Upzg5WmbTrwpqx9H6b4WttHV/sVv5aYywXkGsP4ieFv8AhIfCl2Y4991aKZ4xjk4HIrxvStUu7bUIJftl02xw5Vp2IPPTGa+jLfxHpd54ZbUkv4o3SE74mYBlcr0xTqwVSnzQYU8TCa5TwT4BgXHiewuFfDTRyEEdMZGSPfpXunjSLZ4O8Qj5gr2UigDjg9a8K+DM1rpPiy2aUBLOGeVEZmwGQtnP417d8SNcsrHwbq7y3MTtNaPFCiuPmLDA/XtVVb+xTFRmkmrninw38ZXPhdYFdybV0VZo/TA6gV9EQR2PiHT4pgsdzE21kZhntx+VfJdoHt4YoyNxRQCw9cV6V8NviA3hm5S3umL2Mh2nPIjz3HtWlKaxEVCe62OOliFCbTeh7i8G1ypy2FPJ+h718izgi/1AZGftk2f++zX2F9qtTp6ag00bWO0kzKwx0OB1H5V8gf665vZNuI5LqV4/dSxwa8vFRlGokdGKcfZ3RAEDkkcEU8AgBj8oPQGn+U2GxyR3pAh3fMcfQVilbU8RTtsb3ggFvFukBvui5Q8jJBBz/jX0xqiZS82jrDNjHJ+42K+afBJFn4o0iU/cW6jZsntmvp7UfLtrbUbqRttrFDMzSHoRtOBn3r1Wr0Ltnq4OaSd0fGulwt9ghHHAxx9TXp/wQfHju33Z+aCVMjr0615no67dPhVsZ5JA9zn+tel/BRlT4gWUsjZQwyADupyo4Fc2D+J3OZTi63zPavEGoLoWj3epyRh0tlLuoYDI+ted/wDC/wCwyFHh254/je4QqfyOa7H4wIqfDTxGjNtYW7AAcMxPoK+Y0GQjL/EoP6VU8Ryz5Wj0MRWdJLlZ77oXxb0/X9ShsV0q5t5J3CB2kXapPTI5rr9YhVNJ1Ej5lW1lIPvtNfPfgF/+Kv0fcPkFwrE++cA/rX0nr8apZ6qcABYJs9gPlauudpUkx4au6qfMfMXweRh4m8PockMy+YR7ivorxbCRomsKgBk+xzxpjgE7CK+e/g/hPFnhuNmCl5FDtx0BwT9Oa+jvGTA+G9faJ/Lb7JMykjIxtPf8eKzl/ATQsPe8j5x+B6Inivw8M78Js+boRtAP8xX0LqklvpUM1xc5S2gBaRlG4qo/ma8B+CkUT+LvDh2FYSwwrHsV5H+cV9DeKNN/tTStRsuU+2RtEWBxsB68Vb1pJpF4eTvKzOLHxg8GRyKftt6pByStkxx9Oea8c+IWu2XivxQL3T0eK3SARAsu0yHruIr0H/hQXybf+Ehfyx2NsMD+tcJ4z8B3HgXULWC4mW4iuEMkM3TIBweK4pSi5JOOoq7qcuq0PZPhQPM+H+jNtK5jLqT3ya5zxp49m8NfFieNkLWElpCZY/8Aa5BP6V1Xwmt/+Lc6PIDu+VkKk9Dnpj6Yryf45/6P8Up0BwrWUT/eznJPf6V1Vqvs5p2GpONG6PXNR0jTvGGiANsminTMbKQdufpT/CmiNoOgR6awGInJVl4BGOOPWvJfh34+/wCEcn+y3T5sGYNt7xe49vWveInjuokeJg6MMq46EHoa2lBW9pDZjo1I1dXufPPxyDN8R51ZVWVdPgAx06tXCbQBjr06+tegfG+LPxHjcAqP7Mix75Zs/wAqxPC3gy88W3hgtsRAA7pWHCf/AF68dRcmzjxF5VLROY8ti2R0pHXYOuMnmuu8ZfD++8FCJrqSOaGThZ4jwT6YrlTjbgkn3rI5ZJw0kJEDlsruG0n619M+Aoh/wg3h+UOTvtEbGfudeK+a4QW4HXHHOK+nPAShfAPh044+yIQR/F9K9XDt+zZ0YW/NcfeaZoc00v2v+zzcMfn89wGz7jIqinhbw3MzSJb6ZIdxIxKi8+uMg14r8V7o3HxT8SIyjyxOrqjLkBSgOPzrllgiSbzTEu5fmzj0rOLpN2e51zxCjLVH1fp1rBD9nij2tCrAfIcjGe1eA6zHHP8AHDUlmUCA6shKnj+FWwffNe4eAY5H8FaBIy/O1shLng5PU14P4+n+y/F7xHPwUt9RjfCnqVVf/rGtXaNVJm1SSnTufRkySQJeuibpUt5WAH8J2HGPpkV8eQ3Et3CLiVizyZdieuSa+v8ASdWj13TVvo281Z4zvB7bgQR+Rr5+8cfDm90HU7mS2tjNpjuWSRR9zJztI/E4rnxPNGXkRUTlBcpxFszK3HX1Ir6W8ETtfeBvD127F5XtVLk8kHJxmvEPDngTUtbvY4ltZYYyfneRdoA/GvoaxsoND0+O3b5La2jGWXpgCtqelPVmdBNSu0eP31lC37R6wIqgS+XO4zkeYy4I+vGa9N8UzSWPhnWpoPlmjtJJASM9Bk14Ze+KzN8Wp/EkW1V+2IyjGVVF+U4/Ak19DusGpaa4Gya2vLaSPONw2upU/jzV2/c+6bRnzSaR8ipctcKs77t0nzZJyeeev40Nw+M9OpFdD4k8DX3hO4NvNHIbWI4SWNC+5e3A71VsvC+qamT9k065uSP9gqMfU4FeZGb6o4pwqOWxjMuRgnI9e9MCgcYA9h3q7e2E+n3MlvPG0Uq/eRhhl/Cq4RSeTgngVStuYt20Ol+HutR+G/FVreycRfdk78Hj8q98ltbPxRpbwgrd2co+bZ8w9j+tfM1lp8t/OkNqjTy5Pyr1/wA9K1FTWPCbhsX+kMTyVDJ+nQ12RqwkuWaOqlOVNeR6VrHwOspg7addTQyADMTKNrD0zzmvMPEnhLUvDNwsdzFsjJwJCuQw9jXqnws8eaj4h1EWF67XMK/8vBGCp9/8iuh+LFhbzeANYneNDcW6iWIlsFjnp/WsqtJw96D0OrkVSPMtDjvgNGWj11s/dkjAUjIPH6VQ+PKKuueH9v8ABbTLg+pYE/h0rS+ADCWLxGVywTyQcDjJGR+map/H+LfqPhxsAkwTKcHHG4Yz+VbzWkWgg0qdjqPhJGV+HtqpB3iaQ9MdSTW159rqFzeadIA8kJ2yQt6Edao/CLjwBYyAjCyvjB69M1554912fQvizqc8DjcGRto4DKVBIP4nrVySvyyLUmoXMjx/4DfQLyR4lZ7CVsZxymT90+1e16FHt0rStzKW+yoGYDoMcD64xVbTb6w8caL5yhXikXZLGwyUb0Na9paCG3igDHEUW1ePmAAwKyVP2acQhG75kfOfhqPHjqHcPLB1Zxk9gZDyBXvni3T5NR8OaxpccZM11C0Ix2OfT1rwXSWM3jpFzyNV2rk/9NOM19C+JdQGkabqOoSAOLdHmKtkbsdelP7FmEHdtM8If4U6/CcNbxKBgcy89PYGuk+HfgzVdE8RC7u7fy4fKePeGBGTjFOT43yL93QYnBGRI10Rx6gYrf8ACPxFTxTqa2H2EWchVpN/mblOO360U6clrEVqdyh8cIN/gbTeMKurR7sd/kP9QK8VYHcQDgA/TFe4fHc+T4Isdq7j/aKFsf7px/M14nIAGYnjvXHJtTdjCu7bESE59Cpx06Vv6P4h1K3vbVWv7poDKqtGZTtAz6Vhheh6jFXLFR/aFgCQQ11ECOx+cV0Upa2RzxlZn0L4gD2Ohaw6/JJBaPIoX+HGDnP0rwK48U6rqcCpdajPcxyICVcj7vpwBxX0L4jTz/D2uFlLMbCZcN3+TFfMttH+4gO8t8o+bHUYpzk4z0O+o5JJo9b+DMDHw9qkh5IvApz1AK8D9DXL/FxQfHQKrt32sSqBxzuIP867D4IMy6LqcfXNyCQ3cAcfzrlPi1hPHcbkE7II9oHpvOf51Ulqrii/c1PTvC2gx6DpkEKBd7AFiCMHI9a838U/Ei9bULmHTZXt44ZCvmJ1NexWixS2u2Mj95attKj+IxnH618wtBJEHjmBE8bsGz3OaiUnBjqS5YXiddp3xR1myR45HhuQR954V3fXd1qn4avJtS+IFhdytm5uJ84/2scY9Olczs2p8wwepArofAs5i8YaK5HC3Ckbjj5u1EZXZzKrzPU9I+K1sz+AtQ2YLJPEQpPXJOa8VkiKON2RnpkED86+kNdktNPguZLxlitV5cv90c9658+JPC922RqNnKSAAduc+3Sjld7o6pQjLW5gfByJjpepZ5cTq6kjnbgVzvxajA8ayN62kQGBjnnPFesaJJp88U39nvE8e4CQxdj6GvLfjHHt8aICpQGzUgj/AHjn/PvUVFZpslx5YaHDbcjB4Oea2PDOiSa5q8FovOfmIHXA6msvbyDzxxiuy+Ezh/F5iJw0lrIwY9iuMD9aKfvM5Ye87Ho0VpZ+GtKdmRYoYl+8Bgt/jXKTfFu2juVWPSGktxw7mbDH3ArT+L4li8JQyJlYvtSRu3XGeefrivH3JAIUjnoarmTbR1zlyKyO/wDFnjjSvEOgvaw280d2zB1MyjCfQitz4WxRv4UyVzMZiGbnkA15LsO0Z46YNev/AAqJPhdipJUTsAuOvqauKjZ2REajkzzjxvFjxbqqbVUCXoOmCPSoPDip/wAJBpxYCVPPjBjJxuycYrQ8egL4z1fPDeYrFP7uVFUPDYK67pkmR8lzGfm78/zNZRs2KXxWPXfG076X4W1CayJjljdcdlAJwf8APtXnXg7wwPEmoefcZe3DAswPBJ9TXofxHGPA2tnBbIRgg/i+cZ/x/CqHwshRfCsrjG6S5YkDtxWzvY6G72Rp3d1p/hayUPiNG4CqOSBWXZ/EDQLuURyNLACeHniyB+XFct8TrmR/FkkAOYYkUoDwMEf/AFsVyJG0gnknkFT2rOytqjJz5HY2fHVzpt34glm0wgwOoy6DjI7j0+lYEQzz1qVlEnOPr70Ih5wCctgAdRWfw+hzzkpPQ6/wj/Zt1pb29wdt8XC72GMr2IP6VPqGisA/2d2C5JHPOPUetc9a6HNPGzEFUGMjnP51oxWV5byIYZJHCnOHJ5Pp9K4KsYSd0zm1voze0jQ219WS8Tytig5HST8a1F8P2NnG0VsU2/dbPGT9au2N7rDW8Tta2MUO7DlFJwevTselR67rEdnEpks47w9JFxjaO5wOteW23K1yUp7rYq3cC/2bHAQQ0X+rYNkj/gRqpHftqUmn2pjHmxOR67j/AHqYNRQuQgSS2nwPKkHA9ge2arixubTUop0ikQKwwJBk4B5qopR3YKLep1Gl6nFFrVzFdQCdDgFxgEN0AHpXQ/8ACP75UMscloy4BDDlO+SO5rnV1Kz1u1KRWMdpMCQXAO/PrWHd3PjGznymtz3dmh+WCTBUAcY6Z/Wkve0bsarCzmuaJmXt1Lp2ruQZI3Wfy3TON3OM4Pau60/V720lkmhjW3MgKJNt+ZfUgeted6hezanfCWeHZIXAkA/QjNdrb3VjeP5C3k9tdKnyKW3I2Bwenf8ApW0INNMqNPldjYtLf7UUttXuWt7eRvMjnf5trk89elVPERg0GLUYpGieWEq8SIuQ6t0dT26cj3qtY+KZohs1C3TUbeL922flfAPY1zniS4troTGASW8e3Mccr7nVc9CR1xXa1Ccff1Zt7N9ro6n4XzxeOvEFxpOoRp5kMBuxceqA4249ckAfWl+L08HhSax0/SZAZpEY3bcZTsAMd+a5P4eeLj4PvtWvoY/Pvby2FnCeojQkMWGO5IHPtVbVLx2eW7vzM8z/ADKQpYnv0GTivSj9WjTVo+8cnJJ1LJaHrXwvvrjxR8D/ABBaakzNcaZI1m8zMBujdf3TZ/HBryVZoowsV4zCWIbfMTCsrjv/AJNTadPrkem3kNgtwlhcASXEIGzzAOhION30H1qlpWk2usag8V/M9s3XyypDv9KrEVHUSb6HdRw8YXbZ0beJ7rxX4dWwvs3VrYvvS7x93rgE+prlItdhMuy1si5ztyxyD7ivUbv4etafD+5uNLeJLCORIpnMuHT5u6nr1zn6+leez3ej+Gp8wRi4lXGc9Gb1/wDrVwck5S5nEqUKTdo6kmsjWNM02zvTbwWccnK7hl256/SuL1S+WSaWRwDJnkJ90mr/AIq8T6j4ldJ7kssSfJGMfd+gpNC0KHVbKWXJ+0AFljYE+YR2PpW3u09bGqUaZkQW+r6rbGeHaIGbapLY+YdRj0qCfzWCxSt+8U/M3qa39G026vbK+RL5bSC2k3GJ+5PYfl0rBuEcySPsbh8NxnNS58z0FJtk9nO9jbSSCQPIOVHQ1qeI/CNxoWkaRqLw2kltqsPmosbEyxNk5WRex44I4OT6GorTR/tupWn2CCa6aUCaS2hQsyqD83047+9eoaF8Pvhn401JYbb4javaXLYQ2moWyK4bptDbQMZ4HSu2jRdTVI5p1uR3ueKWwutPcyqcbh0z19q97+E2i6XN8L77xLBdrc+Irphp0Vomd9pK5xuIPQ4BOfy6VyPxy+CWofDOxh1OxuZdX8OysImmfBkgY9A+PXscVw/hLxPe+Bte0zWtPRZJ7WUO9tMMpMm0qy/XB4bscV6OHpxhU/eIVW9elzU2fUn7Qfh5dM/ZQl0W1iG2yvLOP5vvM27kt/jXyM6pYr5alXuGwrMR90ex9a+rvjL4pg8d/syeK9XsmlhhjS2lELkblYTICGx/vfpXyFaXIE0DuxZdwPI9a1xaSehnl/NyyUjqLLwA2peE5tZhuWWe3lZJ4cbkAHIIP0561zcsgWJURAwI5Y9xX0P8IrmKXwH8SfDiRwGW60p7uxDsAJZOdygHv0xXg9/JDc6FcajphIzCJVVgMxsMblI/A8150ZXtJHdCqndSPaPgn8cktE/sXxIhvLApi2u1GZVwPut2+hOO1d18dPGsngPwvYafBc3keqeI7bz0j+1O6RWzcEFc4z+gOK8y+Inwhj03wJpvjfwtDDbabqsMUs2nu+2QbhhnjHoD1Hv7Zrz3Ur+5urOF9R1QahcWyeVHHI7M6IP4Rnt+Nep9bcVyzR53sKdWfNBnJzqYI/s8Z2ORhCexr7WOteAvhl8H/D2r3Nm0l5aQn7DDdjZ58pX5pfLPTtliM8Y6cV8baffQWmsQX00K3CwSCQ27jKsR0BH9K9x8GeAfEHxw8Qw+JfGSSQaFAwNtZONomx935eyDHA71thYKvdvUMb7kU27JGp8EPhtqvxw8SyeLvGUhTw/G5eG3YbRctnI47IBj6103xr1Cy1rxN5qEnSdHtzHBkAjf3Kj6DH/6q9Yv7waF4Q1D7KgijitjDDHGv3CcDIH4GuA0z4X2mu6Vby6rLMQ2JDbA/u3GQfn7n863xOCcmoxW55EcXzXbeh6N8LPBtv4a0Ky1GUNFeXlqssiZBALLwp9q8H1vww2ha/q9lMWCm4eQN1AVmJ/Pmvoae/LQE58qMIFA6KoAwPwwBXiXxa8aWH/CX6Tpdk9vciaxlkubhN3mAjHy46EDrnHfrXHjcugqFkLD15VanKjwLUrZ38UakxJUIBGgPHGO9WtECw3SCVV2ZweOx4qtZyy3V75+1pDueJz6c4GatIksF2u5vl/iXHB9jXxdSDpvlPqJR5FZmjqWlLcpcwfwZ4XP3gOhpbXxHfEC0udQlW3RDiJcKMjoM9f/ANVWrqc3cBa3YbyVw3TGOo/+vUN94XabU7qSwkElukAm8y9IV2OOVHrz0rWLi42OVJN6o5k6lNbalDcW8jxyI+4PnJB7HPevb9F8Tjxlp4urvAvlXZcSAffOMA49TXgoV7gtGo+YZ+UfqK6PRPEF94eiWX7P+4PyseTkehqpxcocqY6kOZaHUeJ9L3WssAAJi+cHuMVx+l6zqlxdItvM8McI2gqBg/Uf1rsdV8R6b4h0lLiGYqrAJLkZdfUf4Vz1hcQqsqWOxo1bmJjhyM5H1rmpKVOLTjqZ0YpX5kdu6eIdE8Nya5rUdm1hIpELpgbpB0jdeoY4GD0rLv7i3vrS2na3a3lkCsRIpQbfY96dr3xRS7t7aC+06YyQxGD7PkKn1IxWcNQ86wghDl7XAdEkGdvGCAfTjFZySmr8tmbOnSS5mXJLbSI5BG7zE8r5iDODjoRRa2fhayCTXdhJfTKf3u9AVKDtjuaqW8P2u8hgEv2eBmAknK52r3wPWtfUNKh8t4raaO9WPDLJG3B96V7Lc5G+XW2hV1/UNOtZ2l0qyS0jlB22wUFUXHb39awLK/UJcWzuxFzJ5ilTgI3biujh8IXF4uZMID/eOKdFpOlaEjSNtM5PEnUj0AqYumrq2ppGSvqYNzA1nOTIDtVN7bTnPpXQ+APElm32ux1J44UnX5JZPfop/Sq/iGwivLtppFISSNcwquVRh1bHqR1/pWMnh8XMRmjVpIh8pdQdoPoT607xtqgk4T2R1d19g0q/S3up8JLu2NGMpx7+lai6Nc2kZubZvtEDrjKEEEHqD+dcVHoN1DlBHJ5RGUOfu8ds16nod/Yaf4OTTorwQTqBMvmRkB3HXHrk4yPzrOy+zqZQp3vY821uzSOZraRsqw3QzHt6KT+Nc3C9zKxtmEjsqkIcZOOua9R8SxSXMTXWo2iXUzHEiQJsQMRweOlcXLNpHkKii4t7ojHmcnYB0BIreLaWq1HGPSRi28120S27PlUbcGxyp9Qa6rwj4I1DxPqCJDG8u3JYn7vAPOTWL/Y1xFtdZBcRN8yyR9CD/WvS9J1rRfsb2eoXWqWFvsT99YBR8xHzK46475FCV3qwitTjfhtpnhyPXdZ/4TJnZNMlkjhsY1J89vqOn8/T26DQ/FetRmx0iyjN3amdxFaHgKGOT36YP14rJ8eaZpPh7VYf7Gu5ry0nXzJLidTknpz6Vp+HrS70aK11cTw2/XEUxZHkT/ZI78Y610+3TtTsU227LY0r+50DwpHfWly+p2urREbDDJG8JJGTnjIHUdeorA1H4r6roelSXNlqupMqgn9zdEDHbA6e1UNJ0+31vxct1rXmpo4uBLLCjb5Cg525xz06V0/jLwfpnjfxjNdeHdU0/R7G7YCGLUlaKFMAAAkDgkgnOMV6VF8usJWKShLSR718Or+/i8KWDeI9XtZtTniWURSzIkiqeQCcjcea2tVWzvNNnguyn2O4UxO0mAhB9+lfJUHwq1/U/HqeGGe0Gtm3+0Q3E0rSRSxggAxvweM5wBxgmvZn0zXvD2g23hfxBqUGpx2seMIgwqkk4J6sevJ7V9HHGRjT97U8+WGXN7rPHPG+hp4d165t7Z2ms15hmY5yMnjPUgdqzdL1240uUSQyPHJn78Zwfzr0jxB4Yh1uKeO1ibzYbdpECnIIXk49OBXlmg6ZJrcyLAxMbN8xHHFfHYuvaTnTVj1YxfKkj0tbwazEk8KF3RA07qM/U+9bOgWL65A8tlEJpIkL+XjD7R1K+tRWtsuk2H2aBvKQrtcqOjY5qrpIubBBb2t1M7rki4iJRyO+PYV89Vbl78txuKe5LbkzSeYrFpV4wMhx7HvXS+D9Ztd8tpI+y7Ynar87x6rXPQ6pKqeXNGkyltwnbiVD6gj8qn0C3Fx4jtLxSojg3scsF5IwBjucnNerltT2daPtHoc9SOmh2epzxWlldySkxxCNt0gXJTI7D1ryi91ODRtOxp1iE85gbi4Y7pXHXk9e5rvvGk5ttGZH4E7+Xyfzz+dee3kuUJCK7dkPGfavtMbilCKjHqc+HpXd2VLaE3LG6kbebhcEg5yo6D+VXGhItoY3PnmH/Vu2Mgen4Va0+H/iWPIcRkDKwjHB7j/69V8hSzHGOOO9fNTqylueo1ZCMiuORuXGSKYkknnxxSO1xGAWCStlVP4/WgheSARk5zmkkBEilBk+uMn3rSnXqRVouxnyp7m/Y/ESHwdp+pTahN8jWzR26jlxKRgN9BXgd5HqXiJ5dV1GYXl7ODk3UxYbR0UA9umBipPiFqU93r8yAl44ztTAwAOuaw01C6mns7maULDbSLiNUwJFB5DH+temsRVcLXMfYWfMjY8H69L4eu9UtihCalbm2uFX7u3rwPSvRfhT4ouvBut6naaVaHV2ubSMbLmTYsmG6A/3ugrifEWnR6XqGnarbIHi3LcqrcBx6HHavQ/gx4h8Pah4usrq/k/sqOMSebFM2UZuCm1ugHHTHeoo1JuSsTJKS1R30XxJvLp/s/2FLa83+XPY3o2GEY67uc88EV3FjdalPAHu7y1nVxlDaR4UDtz3/KuKvfB2kayR4j1PWGj1W8d1FtbODtjBOMgDHvjIA6Ctiz1+w0bT5LWe/iubnG63R/klwM5yv+Br2aVZuXvM5Z07L3EdA8zKUjW4bcx5wBxUkcZK58x2I7E4Aryyy8VSxzz6mGV5pHb90x7D/Z9Kms/iVqO5pDci4thEXMMqkcjpt7gVu8ZQejZn7GqtUehT2itI5kZ2H8OHI/OqbWEBVv3Y98DrXA6l8RtVaxhcLaW7T4ZDDl9q+4OcmopfH9wYY7dS6TxoXaeM43UliqFtyfYVWdPrd9aaJbNNcIdhIUKi5Y+prj/iprt14b8F2eqaWwilnnEfmhNyop/ix0zVbV9cuNWsUuZ387am5VIxj6j1rnL++fUrWC08ySaJhhrVhmNc8k4/L8q82rjYc3unZCi4rVj/AIf6jrniuS5PiKWS6tlXCGW3VWk44wQM49q6mz0nT9KmhSyXyld8sccD8frWLP4r1e0sBA92I2jAEUsYCuQPujdgcAVY+Gks+sarq1rPIHMdjLe7JCApYEA4P45I9q544iE3qbOF3a51klo0+1VA3E8E157438Zxw6ovh61tIZLlXUS3DttaN89Afw/U13+hX1rqOiXdzq0jKtlH0ifb5zH7pU+meorw7U/D13reuztbqA0su5hKQowe2a7qleMIWOVYe8ua5ua14n1CTTY4NPhmur+JjmW1UuCP7jY/z1q1BNriGxvtUH2VJRvCiPlT0IJBxn6V1Hg2zufh94c8i9SCSaeczHy/nkVf97uP51u634j0Kbw/evcOziFGeNWjwGYjgA1wwgnG7djWN3LlSOfttUTxDLeWkbJcSeT5gBOPNUdcA9ema53ShZ2GqecQbuItuaBzlVbuVH86wPCGu2sup6aHna3uyxlWTbhU/wBg+mQfeu3uPAN5cT6nJayxWy3KvNZRzSqXlXjJwOwPBOOprHmkrqLN3SZxetaJ5usy6xpl55N7czNJcIcbCT6L2HQY/wAadfl9K+wXkpSHUwPnaNg0coB4D4zg/wBfxz0a+AJNI8DyawWae9iZjdiT7sY7D6cH8qzH+wXvh6K/uE8+0lj3JIDtySOMeoridWd3dXKqQlBK5zfiTxJ9nQ+TI8Mk7CTAOAp9j/T6VQ0bxRetefYtUle6tbxwN0nJRj0IqxoNrDeacPPDTQySbQ5GVjzkgVq23heCw1HTNTkCSafDeJH8kgYNIeg9vp68VMazm/ZtWJioy0aNbwVpzY1mwvm8yaC4F1ayK5DGMjBA+mM/nVLxlqFmlxKtojxQHkGRskHvXoly+iTh53ge3uoUIbyThgR1+X19q8k8VTW+uXUjaU480p+8t2Uhl9Tz/TPauqNL2fmRGK5jmrPTE1fVVWSUpGRyCflI9DVbUbS3t5o/IK71YhCrYP5Uy1kewuSlwrqp4bI+775qzCGstSttxBEjlVLEY57+1ZS+Kx0a3sTrbC+s3WGQi6jOdnqO/wBaWIySXEaZzuH3z0HFMktI7XxDLIkjxhSQu09vX3q2IZJbiSWNC/lxljs6E+9Rfl3G1yq5VW7ksXkFyyzK3A46emKkvHisURtyvBKQA3932Jq5Y6a3iC+tbOECS6kOY1Y/KD2ye1U/ENumkX91pNxbpBf2rmOdZPlAI6/U0ueEpcq3FGLfvWN/w/BNZa3DLcOZYvLVlgyChB7euat+MY11MXC2lufPf5MtxsOOhrgNO1mGW+3GaUkcIyE446V6p4Bt4td0OaSXmWK4KvvHzYxnn25rnxFRUY36kxp3lc5Tw5bi21KzkWN7LVrdvNintwQQyjJII56ZNep6J4sg0TxFqupX16NSsbm3W4F1BnYZccqwOCo44PqK47XL+10XXdF1OIq62uqRTBMDDKDhlb2wTmpvAVxBq/jLxpC0QfQ7+KUQkAFIJS2VCj0wSBxWeHpRxUeaojeV6eqIvCHjk6zealpOuSLNpOrSHyLgYH2WXJKkHqB2q5FZyQJKknLQvsYK3U9v0xWNq2g6j4Se1h8iKWzl/wCWwjwd68nI7Vq3Rnvo55IQLV/l8rgkN0BJ9fr7V3zvBKnbQiM3zaI1Jv8ASbVWicI+QPMjGMH2rrfAenR6lJqnmDfHBH5CSHkl3U5bHt+fpXO2VtJb2NtHKD9pjGJcjAJ9QO1d58PZrKDRZR5kT3pkaSaHIGB2Fb4dcztLQqu3yaFBfhVpiWrCaSW5KMD9oxs3Dv8AKD+XNa+nabpenRC1he3ZQQUDsC2fUd64q8mlu7ie4aaYGQkFfMPKg8KccECoLbc0iP8AdYDdkj/Vt7e9d08TRpS5UjzY0ptas9U8k7ufvZJzipfL5JIxmuYsPGRgjgjntN8ZKrJcCT5l55IXHI/GtnUfEFvaRx+W3mvLwm08Y9a9KlXhNaM5pUpx1ZbknitAZJJAmAeCM5P86oXGtxKoKW08xJwSqAflkio/IaZ97ssjEVM0YIZflGP4RXbzx2TMlFbsrNd3M4wq/Zh155bP8qILidHJZzKD/C/IqdIOeePapY1QE4ByOOR1qW/vLS8i3bXEV4FdS+7HKN1HtVkQrk5AyBwcdKx/spBDIWRwMbgaWVbi4UpLcOQ393gihO24uQ0wq5Khkb1AIqO5lht4t8pwnbHf0rKOj2zEGSJWI5DMMn86VtOOQY3YsDlQxyuO9Pn1EoELpJdMZJMgHonoKiktsHKjgdjWmsQK/Mo47U5rZVXIHXsaTld3BbamTJbJLGCyjB6jHBoiSS2YtGdynqjH+R7VpLbrgDk9/amPCASMUW1Ha60H2VzDNw5+zv3WXj9az/FGtJpNiwidTN1Bz92rISNNzEZjXLc84riNQRb83IdNySEpscfw1zV8R7GHMzelSU5alrWTrmjW1pqj6nJ9nu8x+SxBRTxkY7HBHPvXOlGWZZlVWu1YbJXOWX8fzrd1XXrrUNCstKnijEUMrSeYrH5sgDofoPyrMiVJLkoGVnUZK5GQPpXzFTHVm73PWlSpxS5UdjpviK3vBCtyBBcJ98E9R6rWzp81veiXyXDZcbh349q851CZbO3SUqzuXCAAZ49c+laCzT2NuLqE/vMrgKc7h36V20cfe0Zo4nh4vVM7bV7VDPAxXKpGQfbkVKnh61ju7Rlk8yI/Mx3nac9SPas0eMYbq6jkni8twu0gYYAEY/OrtlCkto08M8rrv4cE8Edq7JxjWfuMqEvZfEjNudF/tS9niKiOJ8+Q7jIJ7A+g681yP9jobG4vFjcS2xMExIODyR+AxXb6BaSnxHqio8gLW4w0bZ3LgkdeOozXIafrtxab9MD7/tx2l5HATdz1zXmV8K7XkdMakJbHBTQwXNyYIn8mCaNlKEbgR2wa9F0lItC0Sww/mSRSKgBIJXPTJ7n1rhPC0BS+eWSXdLbl7acKu4gFuCB+Fei6dom7RBbPnyJb0zrt4K4C8/1NYYSCU20ZTd9iBrFRceW6BJFY7+MYOeeKq+IpHFvsVCYhwDngt/St1J4tX1W+ijVSUUuyqcZHcgf0rB1HUQuhXcYW3kWMsQpBDjBxjP8A+uvVq8qV2RCLm9ESWflWPiXRiQ/l6lEbbcTu2sF+br3xk/lWpDpDL4iu0R9z3EYiy/oM4P8AKsS2njtNM0tWkFwWK3Ecj/eh3cMpHqOea6zU4TZ6oJIH3zeXtWRTnqOo96MPCFR+6TVcqbOKtdJe88Bas0KMl3b6hHCinP3cnc5z9PX867TQfD100avI9uXuLYSReXyrqvBYdu3WqOmCaLw/cD5B5rGNwy7lfaeTWhpWsmCytA8ayJFEYgUz8ysSc47jmumSmtIlRdOS98j07Qro3lwZIo2TYCWVssAPasi3s8eLr15CEgFrEkatx825sn69K7Ox1RDPvhjErH5Q5BGQOn4U/wDtC7EbFre1ul3YKSoABn86uPtnujGSop3RzupaFbXNxHcGGMzqoPmqvOPQkVmeINCh1OcSzoMZVWI64PT/APVXZJCDBO6gIW52rwB7ViXziRzCP9YssbbuoK9eK6uTmWqMG0n7rPK/Bvh+50j4z6jBMPNt9NjdcY4DsuR+lbvjHTILTRfEUsVshv5rfzQwbOcYGMfl0rvo9OjaW4uREq3Er5aQ8kgep+lZes2Md7cOjwRmOaMwv6bT1BH4VzxoqF2X7Vt69D5XsbYwwyz3UZSCSLYCQe9Z1zpkt/qdnpUYEl3NII7dv7+egz/Wvcvir4TtbfTNQe1TyLXToUmY9AMkKAT7sa8q+G9pcan8VPCFuMyGO/jkbHYA15VajKMud7M9OnUU1c4a4haz1AiQEGGTDL6kHpXQ+FbUa5rdzDHHvmkidkXGSOOv4YqLxXo01l4z1TSpF/0mO+kiwe7bjXReFtHl8Mx6VqkhMFzfSTRIoAOAnDHPX/PesZxaVkbt6XOX1y28i0Fvk7o5CTnuPb9aytP+yZuHuUMgEZ2ANjDdjXUeLNMeXUQqKrh84ZexNcVMhtzJGylT0I9KUVZWCDui3bPvthkjOcZ96iBNgzBQTI3cDpWjp2lrcaKs6vtm3klW/ujuKffWSRyxSGUt5iggk9vb1pSlFFXSOo8OwFNNRZdzBEADZ5BP86m8UagzxsZDsuIUBVSuCB/k0aNO7WDDIAyGZcjjAxUWrxDUbuZE37XQBt/oB/e78156a57si+pB4bb+0I4zPHsRnUsU4wc8f/qrtorqSxtwAyu6sVDov3V9RnvWB4c0s6doDXEYVjbkfMOcDuMdzW94VfT9Skupp/mZ4j5USybSG6E4PWuWT9rN2RhNvoZeiefd6vrUDYPmRDyWIwWJxnPvwayZtQjtZZZZBiPJt54m5wRwDit1IjZmGcOrbnZG2DBX0B9TWHrdvDqIW7YGNhJmVMY+YdDXRHXctO5uaZbqv2eBWV3KK4ZTnIrqI1eGf7OwH2gg5Xr7cVgeGI2+0QMSGkZclAnGO+BXXWkCR6hJc8GXYQHPavKqu8mjLYqzxv4ft9RtCjSzLGJd7H1547j6VxWqXSwXVnPE5XI2M24NnJxyP611mqXkZhF3Hht8ZjfcfXOOa4TSbRtS1Fd2RDG2dhHT8a6qT5Y3Z0pbHX6RpAt7O9OPO2KJA44QjPoaytQvS0Z2YzjK56D2rbFxFCP3ShEMZQKPU+vvWfoMdmJZbm/5it2LCJf4m4x9BUKXNeTQVHdWNDw34dlksZdVviUihj8wx5+YjuQPQd6UapI10k0chmtnySAc7V7AVc/4SwahpMV0U8liHiVcfKU/ukVy0F4bRYhbOqiMYcdQF7jFYRjKd3JamC22Oi1ecyxbowZSU+VWPUdlJrj9St1trQXCRtHuIPkvyyc85P410l9K93YxtDO0QKh2Kjnk/lVFniSEJL/pELD7yjn3YVvGPIrlST+JHN3tgbaccboJFypHOSe4Pp7VLo0ji4uLZSyxY+dSCAT/AF7V0sGIkl06J4XL/MoZRyvbrVvRdduLyRbacRStCGRophgAgcYI5ycYx9Kcqum1xqVlrqcdpNxJFq81nISYCu/bj7prcto/tcc8W/ZKPmGOeK6FooZrOPVk05J4Jht8s8On5dfrXPvcQ2t5iJJLVj90P8272zWaqe01sTJq90Ub+O6SHMWDGxCM45B59K6LR4B/ZEkQcI2d0eeOe4/+vWKlvtu5lKGWOVlYJkgAjrXRazYR6fpsCB9lxMPtG+LkA/3T6DFFWSlaKCT5tDldRDpqaSkFJJOq+46moLeFIBID3bdt7N65pDdm81HBfcIlLFn7+1T2jRynz5R+63eW4I6Z46V0axirjvZWG24EVzuJ2jGD3x6V0yQ29rpflll8yV9pAOWAIznFYc+n+U8kMblhniQnkVuwWQutECFfImcfuWY4DMP8a4qjTabM3JHN3N00Mk9vPgMhwkqjHXoazLByJGRjhQfvY6+/1qzqQeWZg6hHUYOfXvVfTY1nun+VnaIAgDofXNd8IpK6NI66kkwALAHcQeCe9QGPzImRxsIHG3nJ96tP87gDg5p7wjy27t6j0o5tQT94ihxbwg7skrgml02E3WpQW+7bvYsXxlQME8mq8uXtto+8Cc/T0qbSjNbt8v7oYOF67h7ino7luN0bUkkV2sjZxJGDEdwxvTP60ywCi2lL/K6nCr6j1rM1KUw2DSLguGHQ89etT6Lcm53GV2bcT17egpKPumbTS8iC7wonHViflHpUSQbQGYjk/wAXeprokl8kcE8UsLg2+HHBUkEc/SrbVkW7aFzSpVllW1LGPqUI5APepBdSzwzQsB8p++B1/CsbSr9Yb2WOU7dqF48n7x9KvWd832mXzSRHKoyB/CRTjBr3rGiQ6327+nyg9KzdURHhQeYEfzPuAfeGa0dOAlZ8nJViQfSqutWyrECAGZpQVduoHpRD4jO+pnu+x1UDKNxweldd4RuWsbuSfyjIvl7HAHzADuK5gxqsZwoLIvJ9fauhsI3htrCZFBQphlLcjvyBWdRp6FqSasdBqsvlXG/O1JY9429D6YrlUgdpmdhu5+9jANb2ou1wuwOsnljcoQ4wPaudjuiEOwAvJ95c9Mf1rGEeVWRN29xniE6enl/aVKOw5kjJ/WsPSNHS2vSsNws8DtwR1HsRWt4tsY7i3QLJs3KHG49+4/SuZ0FFTU2VpGGQPlU424/nXfTdqbSZS2sekyxI1qsEcjLsw0RHGG9arWAb7YI42AlbJbBwfc1Y0uEXUMgk4fg5PJK9OKz5pktdV+RD9oAJBz27e5+lcPKp3RNk4kd3/wASua/aRmxMmI88pt7g+59a83W5SaV1VFVA5+U9R616RqUL3NojIxkeNSGDDpnvXmRt/KuJ9xwQTuA4r1cM/dsb09tDcszsjPIJA6HgGrujRSLbXcsnWV/3foQP6Vkwo0jBSMqyjqfWtIXW26gtkYBIjjr0NaT1QSTLeqiCzmsr7bvITEgxu56dPyo1qdbnSIZghQ7snj3qe9RF03dnlJQzZ7g9fwqlY3a6ut0r5+zqmMjgZzXInfXsTGRzcZkj1CVm+cD5wBXbW9rI9naxq3lsj7wQec1zj6X/AMTKB2TfEx4I/i9K6treWKW5hkzA6RBkVvvHHb8qKs1Jqxbv0Ip9TMks8aZ3u+13HPHtXK6zZx6feyzRglVYkA9VNalvfxW2oSTM4ZHGJExz0p+oWkd5oClsoZWZgSffiqh7unQy2eovhfXGjjR0y87oxYEbgB06Vu+J7ZJrMxFDHuQOqrypbHWvO9OkezvYgQ20Z5HArudZuZLvRbW7Q5dhlef4elZ1IqE04k2UZKzPMLiMrNIo45IIqaxV2e3kPzMGwPemahNiTa2ScknNW/DoWbVLGB2YLI+MgV6En7lzdtNHpuhRxSWw3R8FdrDPftXD+LtFktNUdkTap53Y4PuK9K02wWDTbuGUrvKGW2kYYLBT2/WuQ8V3w1C3jniLMjcMF+9nvXiYeo1UdjGD5XZHLabqK2AUjBmPG49hXomg61DB4NlaScRmafdh+rD0+n4fnXkt1ZSrexs6MoZh164rudGiS4uoHnUC3gI2Rf3j6munFwjy3CcUldmz8SfDF1ZvFqCLsgmRWAXoMjivPpLu4tp0JbCsOuev4V9BalDN4k8MwPMJGlkBHltj5VXp+n8q8K8QafJa3c0exiVPGeMVGBrKrHklujWMlOJk3V20+6ST5uOlZuTI5GCVx24qeVXhA3HIYEg+lQQkOzHOAexr1tthJWRbtoht9OxzUbyZmyCGX24FTF1jhPXcRx2pgwUGcVKdtWJXRseE5kW+eWQFgozwM9OtdlfeK7S8ciN/lmUI0Uh+4R3HvXnmn3X2BwVG85JHbFQX140zvII+CeSBwK550Y1JXkZuCk7s3L64k066mhDCRGwQQQcZ9Ki0rUHsrk3P3XwRtP8AOsa2Z3YcjJ9ematvcSHAk+8euPStXCNuVGtlsbeta9Jf2aqyjAGNxOTmudMqySLk4x+lMvLwiERqTnPT1qGIEAF/TmtIQUY8qFGNlY9wilUcbHwOfn60+OcFWbaSD+Qr25fhcA/EW0Adx1qRfhShUjyd2eeeK8yNWbV1EP7Podzw03H8QUij7QpcDkMD1Fe3t8KkXgQ7s9M8U1vhIsv/ACxCsPQYpSqyl9kj+zaDerPD1u413ZJXnHzcCpBdRNja4bcOStezv8IgZEP2fcAOrDv60z/hUZ25aEMfQDH/ANesueb3RLyyk9pnjvmIGQMCN3QgZqKW5QD+MoTtGFPP/wBavY2+EJjwBbnJ6+oqrJ8JWjJ2xsTn60e0kmrxK/sulu5nlAlj5BZlyDwV4NNFzGoUBue5bgCvUz8KSGO6BuvQjBFVpPhX5MwRbeZeeG6r+VNVXe3Kyf7Lp30kebpNHn7656lgeKDcJkYIZc8EdPrXorfC4MdrQSnnnah5x9O1MufhaIjkwSBfaMmtVKS1USHlsFtM8881NxAlRzjOT29xT/OXAG5OmeO9dlL4K0tZFWe4lilzx5sRX+tQP4S07K+XdR8tgqvWolV7xYv7Ki/tnJ+avIXj+lPV1PP3cjOT/Kuxtvh2szu0Er3K5xux/nimS/DMq2HWRmByCEbj8elCrL+Uv+yk18RyRfaCCFI6Dn86WRgwKht5Xktzx7V1I+GkkxYr5hGcbeRj8KP+FX3EfO6TB9c4qZV7LVEPKH/OcsMgHLKcjPBBpq4YFj074rrV+F8pUhVYD0A61FJ8NJz1Mm1ewB4x7d6I4lbJEPJm9pHMKA2T8oA689RSoVwChBBHHNdJ/wAK0uH3OHfkbWaNTzTj8MbsBCSwUHPzdcmq9vHYP7Ils5HLOByxPIPQHNPUjI5zmuiX4Z3zIdrSKgPdcEGj/hWl6Bkbh35Ugml7ZITyifSSOd9cHjPNOJPX+HtW/wD8K8vV6yHg849KV/h5ehM+axB/iA6UOuhf2RVf2kc6SCcL97H6UbPu4xk+pre/4V5ftnErsM87OMikHw61JDkynkY5ycfhUqvDqJZVWvZNGD83mcge2KemNoJ5BJAJrbbwBfl1w4UkY3fxflTV+HupbtrTbgeBxgk/X0pfWafQl5PW7oxlVQR1+XjrTgyheBj19q2D4A1gNzcMygAAEDkUHwDqEYwxJfpzwM1oq8H1JWVYja6MYshbB/ECjoDx9DWo3gLV9gYzbuccDnj+lD+CtZOcAgHkkjOffFL28G7XF/ZFddUZgAjXsPpStgjkgkVpjwVq7qpznjuuBmmt4L1hnBOzIHI2Hml7an3JeVV0Z+CULY4HXP6U0OSMZ2nsR1q+fB2sFTkAA9fpSf8ACJawzD92pwcgsvWr9vTWnMS8qxBRYfN/dz/Ee4pSN/BAq8fCutISREpBBGzHH1+tH/CLayGJEOScZO0DHrSdWm+olleJeyM4Ag8nBHTvSLGCCCA5JPJ7VqP4W1deSg3g8MAfy9qjPhnWccW4GM8+g/qaftqfRi/srEvoUdhABGPpS7GGSGBOM561bXw5q3KGAsSAeVxz6ZpP7A1kMSbLAH8Kn5cmrjXg92L+y8T1iVEUiPPXg/hTMKDs7AdAc1cGgayYyDad/ug04aDq24B7TOfQY47c1Pt6ad+Yay7EpfCU1ULgg/h6UzYyg/MDk5+lX20HVsYWyYgjPzcfrTP7E1ULzYSAnjqOap1qbWsiXl+JenKVxmIZPJ+nSrFpuJUhsNuHOM8Z5/SkGkaso2myZlf2ww/GlTTdTi+X7FIMdwM1dHERpyT5ri/s/Ep3UT6a0rXdEn0FWs7m3t7eNEEiM6g5wM186+ObqzvfGup3GmgCxyBEUPytwNxxj1FUTY6jOEJ00r1ySBz/AJzUb6RfxBg1i4A6bBnP4VvWr0aj5k7HdOhiJU+VwK5JC8E59aOuC3JHOBxmpTp9+FANlKAw6Bc4/wDr0HTr5UyLKcgdeOa5nWj3OJ4HE2uokQYrknjPpSmVs/KemM4qR9PvTtItZcHj7h6+9BsdQJGLOUqP4tuKpYiMV8RKwWIS+BkPmHIU5GB1NKSrknAHH3c0psr15mH2Kb5epKYB+lOWyvW6WM+f9yl9YUt5DWDrveDK+3k5FOY4UkZ9DjvU/wBhvXBzZzg46bDmo1s7vobaZOMktGRj2qHUh1ZP1LEL7LICS3BA44xT42ZFwgyfSpBaXO3d5EjA99poEVyCFNpOp7lkIxVKrGOtw+p17awY1gGctj5sfepuWJ5Ap7pcAf8AHvMcc/6s9PyqPcYzhkfeRjG08UOrFu9yHhK705WKAc4wR7U1IY1+4gTnnA604NIvSJ/rtJo80xkh4ZEB6NsPJp+2TVmxfVq8fssT7jjjcOppMsr5jIUgZz6U9mbP3MFlHUfkKRkIH3Wx0IAJqYzindMn2FW2kWNdVdgzorMD97Ao5Bzmml1JCqGBPGcHFL54DEZB4zgf41p7V/zA6NXS8WNKIu5ljQEj+Ec0csnGacrhcEjPf60jyqq55UE9xgUOXNrcfsaj6P7hFyGzTLpv3W/Clgp5I9jTkZXG5RkL1qCaUsMKS2BjjtVxm4tJMj2dRdGJpUpawglOTJjlMYA9eKnbYzbyuSTnBJIz9Kqac22yBOFfcwwT154q4HUBcEiqnNp2uNwqJ3sxrIDknCk9qehMecdT7UhcKoAUuuM4H8xSl48gbwucfeOMGs03e6M/Zzv8I+S8nlBi86dYscoJWCsPQjOD+VMGAOFAHQGkWZWUbcY55BpRhskMpyeSPWqlOUneTKcZ7O43LbiB0NJgFsNkADscU87VHLqhHJJP9KXcHZTwR2zxmskQoO2wsEhiB2gnHQE1pXvijVr61azm1O5ksGABt84U8dPpWWOF4PA7Gkb7qqzcDqV4Ga1jVnFct9Bwc4PRCLGEwAAFAwB6CrdjqFxpNwk9tIYZkO5JB1BqAgsPvDg9yBmmk/OgBwxxznFJVJQfNETu3dGvr/jrX/ElqtrquryXdmvAg2BM/Ujk1iAdWQYPt2oMSgnJyMkHvTv9Uq5IP0FEqjqasuUpyS5iWyvn0+SN4vvI24EnkH1rpdY+KXiXV9Kk06e/R7NhtYJFh3X0LdSPY1ykhHrwfSk2nYCMY744rRVWo8nQmE5U72Y+xuW02W3ltj5bREMrAfdI6V1viD4t+JPEOltp08ltDbuoVpIocSuvcE1yG4KUHGDnOe1NYDgtkBe3TNUqzUeToaqtOOqJNK1CXR7mKa3PlyQENERwVPqD616f4a+IHj7xNL9m0prOQJgNLcx5x6Zb/wDVXleMkdt3HI4rvvht4/tvBlxdfaLdp7a4CpII/vrjuPX6V2YWo0uW+hVOdpXbNvXviP8AETwXP/xMDpQjJ2K8FuGQn0PavOfE/i3U/GV5FdaxKkssalUjjG1FB64FdX8WfiPa+ONOttN063khs4pvOd51Cu5A4BHpXnS/MxJ6nk57VzVak3LlZ0V6jj8L0O68JfFu/wDB+mrZRQR3dsGLCOc/cPqOtch4j1i58S6zPqV4Q9xMcYUcAdgB6VVP95SMUzGc9R7is6taU7JnL7WdrX0EBMYycbuw65rufB/xa1Hwlp/2X7LDqEYB2pO5Hl+hB/pXDFSMEZNBGOoD+x6VdLESirJ6BGfK7xNbxBr1z4v8QNqV2EjuJtkKqpyqjOAPzNfQfgrwqnhrR44woEjp5kzHgnjJP0r5pjcAg4BwQcHpXVTfE/xLLpf9nJfolsy+Wcwgvt9A/Wt6dSHK+jOunWtLmmTfFjxn/wAJZrklrAB/Z1mQilOPMYEEnHpXDSxhnOMFe1ShCUOMbV7sevv70x8krkkY/i9PSvOlds56tXnlrsEaBXyRu4xg16r4Q+MVv4Y8OWWmX1hNd/ZIxHbyQEdB2bJ4FeVIS5xggepFPI+YjkV0Uq7guXoOnVcHdFrxBrE3iDXL/VrpQLm8k3MFOcADABP0qgPnBQdDxu6EZ/SldMgc898UisCc4z7VHOk7olzcpcx7V4O+MmhaH4WsdO1S3vjNaReVG0Cb1fHTJ6jNeSeItUbX/FOrax5XlvqE/nMmenyhR9OBVDkn5eB7UhDYbPBx0IrSpWVSza1NpV5uPKzr/BXxCvvCb+WmJ7Rj88DH+XpXqunfGvwpOoF5Jd2E2MlTbF1/Mda+exkjP/1q9N+CVxpf9sXiX8kUdztAge4wEx1PJ/Gu2lUdX3ZIqhVcXy3O6vPi/wCDLaMmLUWvXPCwwROG/HI47V5n48+LFz4rgNrp8bWFkTht333FbXx8k0pDpkVnJbnURMTMbUhlMeD1I464ryZjxwATzwa5ZzteNjrrV5Q0QyP5JMntXongT4nz+HIDZXim70/cNmD88X09q87G4jjqfSgAFicE45wKmlXdNd0cEZu976n0dYfEnwrqcbH+3LO3Y8G3mfDe+eKW58f+ENNt32a7ZysR/wAe9pkuT7jGMV84vJ5zbQF4GfmAxUZXZztAIOfk4/GtZVqctUrHasW7amz498QR+K/FVzqkEJtYGjWJIz1O0n5vqc1gKPlzj86kVSV7/ShlGw84riuuhxTnzs6TwB4htfDniKK+u4fOgEZjZQMlQf4vcjFe72fi3QPE8CImrWdwGXmG5YB1Hphv6V8wxrjJGRzT3YMV3RhyDxkZ/GuynUi1yzRrTqyh6H1F5uhaLE8j3VhaxAfMyMoBHHpXkfxa8f23iKGHTNNkLWSOGml6CTHYfjj8q82NvE4LGOMkjuuaVowtVOcbaHRKu5KyPUfgVrFnpVxqkFzNHam8ChWlfC8HgE/lVT486naah4h0SCyu47oWMMnnNEcgMxGFJ/OvNw/8DYZenPINNchcBRgdwKh1YtK+5Cq2jY98+COo20vgOGwMyJdQzSOyyOEGwnryenFeT/EnUYtR8f6vcwMHt8JGkinIYgYJ/lXNYRlG5A237u7/ABpGXI2gkehqalRTWhXtnycp0vgzxXN4a1JJIiWik4ljPR1/xr6D0TVLXUrJdShkBt1UsWDDK8d6+V+dmOnt0NTi6m2Mm+TacblVyFb6jNaKupR5ZE06rgy5ps6R+NIrlTvgGqmTf2KmQkH6dK+ifiBLbf8ACD67JJKgjmtXWJ/7znoP518zLJjuR2yB0qWbUbx7cxPd3EidonlLJ+R6VPOuSxpGraTdtylCHWJPM6hccV3nwhlCeNYGLbQYXVd4/i4xXEP0HGDnqKmtbqW0nSeGR4ZkOUZDhhRSqOO5hzNSuez/AB4KQ+CbRDJiaTUo1UEdVCkt+H/1q8MkIIOR3+taOo65qGrlDf39xfbDlfPbdt+g4qg6c5zyKxnZvRm1SqpjAmO/4VZsfk1GycKSVuI+PxGargFsE8U8Ahg3fqKqnLlaMVoz6f1oovh7WJfvI1lKA2cYJQ4Iz6ZFfLNoP9EhXfghBz+FdLdeNtdvNK/s6bUpmtCADASDjHbOM4rA2qP/AK3GDVzalK50zmpJI9g+BpE2l6uFHzLcruHcDZ1+lcz8aAq+OolUq6mxQgqc92zn9K5vQvE+p+HZpJtPu2gdxh+Mhh7jvVHVtXutXuzeXc32i5ZcGTbjPtjsKubi7O441EoWZ7F8NvFsWqaPFpk8wW9t12oXPLD61W8V/DOPW7lrq1mFrM/3kxwx9a8htr2SGRXjJR0OQw7fjXW6d8U9f05FXzbe6QZCCeLJA+oquaM9GOFeLVmje034MCR3N7fOcLx9nj5zj0Jxj3zXK6fpaaF8SLHTvM8zybmMjPcHsfetPUvi5r17aGMLaWeSGzAh3H3BNccmqTPqf28Sk3aSeYJjyQw6GotFSTbCUqe6Pa/i4jHwPrDBQQrK4x0yGz1+meK8LaQvn+VdL4j+Imr+J9L+wXYtxakhmMa7WY+9cqM8c49qJPUJ1FJJI9X+CMim01nklg6Ac/if6Vj/ABrwvi+zdcqH09QRj0YnP5msLwj4xufBtzPPbW0N4swAeCZioOPcVX8VeIpvFWoi9miWFgoRIVbIVeOM96UtVe41UXLYxlBJPOVIxzWz4V1b+wfEGn6gpG2Jxvb/AGTwaxySD6CjJUZFTF2dzGLtqfQevafb+K9DuoPvwT4dCh6Hsf1rx2+8A63aXpiSwacZwrxkcj1x1q14W8d33hxAihZ7cf8ALKQkY+nWu1j+MelOoafTbtHI+ZUIbn61pKF3eLOtThNe8cHfeANV0rS2vp0QRoCzoGyygdzXXfBnU4v7K1G0eRTI03nxjvtIxwfrms3xZ8T/AO2LG4srS0a1glTY7ySbiwz04xXE6bqk2kSxzWrGJo+hH4UU/dfvGbai7pnffEXwjcXuqzanawvK0oHmgcngYyB16VkeE/B99c6nbSzW8sFvFIJAzjG4g5GPxrpNH+KcNwNl5aOz4H72Hkn8OtaGo/FDTLNFSK1uzLjJV4SmPxNV7Pld1sbKMJvmZL8TLmKHwpeQux3zsoVs9t3JxWF8KNVjSK+0xyBISJYxnk9jXHeJfEtz4julkn+WJP8AVx9l/wDr1RsL6WxuUniYxyoQVZeoo5lezM5TtKyPR/iT4OuL+4i1W1iMjiII6KOWAzyK4GDw/qd3J5UVhM02M7dpFeg6D8WbdVjTU4pkdRjzrZd/44zmtJ/iboGMm5uZMfMUW3bJqHB30Llyz1PJ9V0S/wBFufs99bmCYjcF3ZGPXNXPC+npeXzF9u2MZ5PSrfjTxKnia+tZI4ikVuhVB0zk5yawYmZFJJ2/3tv+FZTjdWZxySWx6G93pmmlIRMtzOV5SE5BPbnsKltW+2mJl/0eJhuIUdQOx79qxvDmlFI7eQqBJMu87fvKPX61rzSRQk28EgZsfO2MYH9a8mp7NOyORpXsdBZrJdYgtYmlZhkqozWX4phu9It45ZYGj3NtG8dx1H86Q66LaX/Q9ySIvysBtyO/16Vnaprz3sMu+3Z2lbex3HAbH3gOg+lefKDnJNGzSfUydVu41kR4GYRlVcMwA57/AIZFaWkaleWapfq215mKhjh1ZcelYNtps9/KFjjYJuOSR+oFaukiDw7qjNfSQ3QI2iF+Ch/xroSTfKzqhB2ujSl1Kea4MkEMaStgN5a8H8KrSy6unmSJdy22B/CnOfSuusLj7RCkkNtbRxkcFeSP/r0R2HmSb5SpA5JYE8Vk37PSxq1Vpxvf5HOaVp0ks5n1A/aFcA/OMN+VdBpGmX+svJcada2EceGyH+WTKg4HOeKTTklvb18QCOKMbYnzwRnnP+NdD4f8FXepWr3Il+xWG877ln2gA9cV0QUZPVDvJtKxwTR3Gos0EkCxzO4iAcFVDE4wTTtc0278K3tx4ZvUUXEhVmfaH2DHAD9QOa7XV7nwvDp0mm6RE2pXsMv/AB/ByBjByhHRueQ3XtXJapa7NLvppXae5IEaNJzx2Ga1cYx0bFKcabstyHS9L07RlWR41vbrO4WpbC9sAn3ro/D/AIz0bQZI7htL1FNWQsfOJBhCn+HbjOfQg+lc74clTxJo0cMx8u9tG2BgOT6c12egaRY+INQSzv7htIuZSI4pY+Y2bH8WQcZ/nXRTr+zdrXZzOXNKy0MS58U2kuk/ZnjZGVty3JOWUduTVLXdPt9Y017pNsqFFEcqLtKyHoc9smvTLj4CzSuytcW8iLw2QQ3X07/nWrovwUFhp0ts+qyRJNtZ1SINnB44Pb6Gs/aTlJysdFOlM+Ybq71m51u30KS5u7eeXMbxs5Crgckjp+ea0tF8MWi+MbSE77zT7OTfeEnPmgDlR/n0r0v42/D+88Ef2JrEc6X73krWnmiIJtY8Ln8DUup/DLWPA3ge5ujafaJxGZbh42yyAjJ47muqVeUoq50yi0tDyiXTk1TXrtoYSLWW4byIkORGmeFJ6Z98CsVL2TS9VmtrcMLq3naN4iMFSDyK9b+GGnAaRb3cez7ZcSF/JcY+XPBIryXxu0ug+Ptct9iRSpckybecnHrSUVN2EqbSLt3G7SzuiGI3JWSSM84YLj8P/r1XtGjspf3qb4Jx5b/0zVXT/ELPK7MxZto4J4Pb86sy3kV3MzRx7VbkqBjGBWElKDszlnzRep2/wo8WWPww8QPr0tubqZbZoIUB4QM2ST+Q9a7Txh8M5fHsya7DDp1q11H58cdixkjJPI3NgbW79K8csd9zceUY3wRkEetem+AdJl1PR7i1m8+3eEbY3V3jKqSCCoyATxjp613RxU4wUY7jpwjKd2eofC74cvr/AIQgj8ZNfXlwxeOW0ku3EPlqSASBwflA59ga+YvH3hB/Ba/21HBNc+Hrq5kisblssIgHKhGPGemA3t719M3vhXxBH4NvrrT/AB5rdm1jbtN5NyoeKVFXJUgYI9jXOi6sX8DQ+HdX02HVfC2o2omMts3+kWpbkOEI5IOc4P8AOvbk06alPRmNPmjVap6rsfO+k/EK/sPDuvaA5SfStaREu7WQ9dpBBRv4egzWWj6HfSBGiubCQDjHzpnsCfSqOs6RJoGtXemiUXMMEhWG4X/lpH/CcduOvvmos/OCCQ2MEjvXDN82jZ6MYK/Y94/Zzsy+s3N+dStoxbFrcNKhKMskZG3qBkjIyT1rxLTBBDcz2NxbPb28cssUysdx+Vyp+vSu2+DHhDUPiZ4jvfC9hrK6JutzeSOQHaZVyCApIz7/AF9687a7f+0L6F1aJ4J5Lcq/3vlYjJ96pQcY3RCSc2rn0LpPx0t/CPw8tdPt9MsdXvLMfZbe9uWy8MRBwoXBGR2P1r53uYxCSUUmOaRpOfUnJ/DmugXxFO/gKy8MiJBb21490Z+ssjHoCfQD+VYd2wbaoPCd6rmclZipUY022kLawSqttNZxma+iuY2ghUZ8xw4wMd81+kVvbtd6ZpksipFcSWcTTRAAbHK5IwOBivkb9lj4ft4iu9S8W3EQNrYuIbJTzmX+Jh+dfWkVwSikAhSOBmvqsBRdOGp8xmtaNWfIug5tOh5R5Q3HKjoamgsIF2ICBuIAH1qsSXOcEH0NOxH9mnmfKCGJnDr1yBx+uK9SSvqeJHexwXxGvpJNM1xzM0dlDujtBb/KZNq/MxPXr+leLftK3clx4h+GetWTIbq70Uxv5HGzac8479B+GK+hLbw+dU8JxremMx3AyTlfkJI3cZ69K8c/aO0Sw0Pxd4VSzWNQ2jzfu1HyiQSAFh6HFfO4/nSbvofS4GUE0rann9np8NpbxBcZlUM5A6E8n8a5+7uJBNeqgDC3mCvj+7gZ/nWxcX8WlaesshJKrkJnJJrI0QQ3serTqylb2LKc4KOOBXxUE5zdz6DpdnafCvSNC1PWpNO13UZLCzv40SxvFPyRT5OQ59xjGa6vxN8LPEXhmaRTaPqNiisfttsNyFfU9xT/ABr8JzoXw50yWFRPcWMES6krrnczrv3+x5HBrgtFj8Ua5eLBb+JNR09kUIhmu38kDGACAeAc45zXqSw1Ll5Zx1POlUlKXNB6HK6po0tlfSPHHIQSWBTJ+tdTo+jae3w4vdZ1RJZJLyzmTTZBwgukYAc/TOR7iuv034L+PodRNvKbDUj5Rlk8qfMa55wSBjcfQfmK4/xZcyw6dpfhGdY0TRpZZIYLfkxvKcsCckNzmsY0fZa1EVGopuyZwthHP9lZtrAlB98bQzY5rpZ/CN9pVvHeRrIIyocF4yufoeB2pqX97YW81tHtWKZDHKjpksvoQfwpbC01jxRLHbJq8sjooVYJGKr9APSuOpJN3TOhyV9DBvrt7mcliS/ABY5/Wt77dbWWjW+7Ms7xcqrbfLIJxk96wtWspNLvp7SYjz4GKSYHRu9Zl3KY7d5wvmbBu25xkfWuVe+zGSbep0On3moa3L9njlWNUG7k7B+ddlo+kwadYSLNdK8znecE9PQ4+lUtQ8C3PhWzs9Q0/W7W7ivLdJktLi2KzEHOWU/dIGB278d8cjPJrUF8v2qcqyOCIoG3Kxznt+oqXhpVJaSsbwpdmei3t2kNpI4uiscY3gFsA9M4pvg7Qbrxdq9lIZI47eeYxQGdyiM+CRk4OM46/T1rhtQ1ybU7x5ryBbWIY3wRA7Dx/X0runuW1Ww06ApH9ljiDwqBwhPQ/XjrT9zDu09TZqMd1qb3iHSrnSluIpoxHdWspSSM9j9fx61taPp8el+LI/DT24i03xHYpf2YnTYHm2jfsPOAT3B55JrPQaVJo7Wc3iS1F/KmPsl5OVlXjAKs3U8Y6+lTfELxbceKvDellLeO31nw4kJ02W3JOEi/gdupLDIJ9e1KhOnKTvomc0abpyvLZnRR+Eb3w1dziaxhvrCQbFnjlWTyif4XAOR14NS3XgzX/C+nya5pFlbzaWi+YbSadbjzPXAGdvB+vPvXefCzU7Txzpdl4gtMNHcQ5ntzyQ2OQ49q6WfwPCJZpdJ1CfRjMrBoSnnWxyOfkyMf416Cw9OL0OhcvY+aYPirbak6xSaUIGfp+86k+uen59qq6z4buvD3iWDU4rZrd1X7QbSdcJMh/pkVofE74L6l4TcX0zJd2dxIxN3bx7EWQnOCuTtB7VF4G0CfUdIknvpJprcKyskkrOCAeE+h44rkqxVN8yOSoowdzjn8VXQ1+51JrCC0jlYt/Z0bYiDfXsPXFQ3mvJaO0uo6lHYLcHf5fJ3rn2HQcVZ8XwxaXrQtri3R4ZEDkqp3pzwBV/wvFJpDy3en+Re7kKH7TEJGjz0wD068VjzRerOVNN3Y/TkS40u8Cy/a7eRAUMnyxuD9e1bel6Zca+Vk1DV7YtEMLGONoA6AdK5jSLy80jWszWsmpWl0xDwqhbbnrgdq63VPh3Jbxx6hpZfym+Yw9GT6jt/9auf3Yu6ZUtvdehtW/hvRraSFLvUYbN34USEjeT6Duakl8J+G9U1B9LbxANIccfa5IvMjLdlIOOK46WV7pxFdxh7i2O5Zm5bbU9i6z3KkEPGGG7nvjoamVZU2nuTT8nY7NPDHiDwFe2t/Y6npOsSWzE218LtSsWeM4JBUEE5HTrXNan8Vbv8A4SO71K+gju9TlkAuBbZ8p+B0B6ZGP5965LxvpsTarcS/YoPLKbXmP3w+cYA7Cq1pfXd3atboMDaEBVATgep6166xUKlO0TujBNcz3PT5dc1+8nkfS9IXTY5YwEluZNz/ADDkbR+POa4bSbTUNA1K4sor+O0vWm3GRowyM3oCegrrVvp4tIsnimxMqbW2kjkevpXKaxHJeSGaZT5SH53P8Wf1rwamIu+QwjO8uVnQi61HQbm2i8SwS26yjMd+RmCQn3HA/GultYpJHiuoIJJUBzuiQn5e547Vm+H/ABFq/h3SYhL5XiXw5LlZrZzmWD359v8AJrrNCis4tMGtaPqEkVux2tbDkAdcdvQ/5zVylRqJRk9zoskzn9Ut54rqURWNy0Rb5GSIkEdue1SWmmTwaf8AbGElvuc/uGUlwQMlh7eterRSR3dsl1HuSGZd6n1H+RVKzma51KbV5UWWGz3W6gHDAED5uepFepDBwlTstTRwU1ex5V4/8TW9lplnDcSCRlO9DCOJR7muXi1e2vrITq7YyFORwCegzmvZUaPTNX3yRebZ3OZDHgED8DXm3xl8J3+uWia1pVqsEIYoYrcABRnh8dzTpqUvcqdDNULaoqSX8Fj4duLi2Bm5G9mJCgjk8dRmqWm6mmo26y7TG0gyoP3WHqD0rf1K0I8OWDwwJczyabGby2bjewG1j+JU96y9NsFGgpbRyMdOKeYsLgFoyeoz1FKrONH4mbRozqbEcpJPAOB2Pb2qsxaQHPQcAr1rTGhrEssVo7/MuULHdt/+vUtj4cu72KUQMhlhP7yCU7XFZQnGo/cYSw0obnJ6pYWVrp18ZII3muk8qPPDB8cEV5v4Rs0s7ptIv4HvGj3SO+cbcf5HFeuQ6LJb+IRLqFpLC6ErbpJxtJ/i+vvXhnia/u9L1PUF3NHIZWDFTywz39q9ClHmdjNLl0NfVPFH9uQywW9qbf7K/l5aTdgg9MY4qz4dnuNQe8glizeMRIpxwR0K49AO1eeLPewBZGd42nO9T/eFetaTJa/21octukttHJAJBdsPk80DBBP1zXQ046RJkuXVHvHw48IQRsk8evaZr+jgqLiDeIZ1J5xt9BnpnJxWX4zZ7bxhq8UlnFNHYy+QssfDGNhkMAe3NbOr+D31Oy0XXdItYbYanCkN1JAmR5nGdy5x1/nxTvia4k8W75HWS7W0jivpEIKPKueQBwBjHHrVybjHceljz7T4fKeYeaskeCELHLDpnNRWhgtJ5JJrqNwykZDZ4xxW5pupSaJePc2dtaXLv9+O6TejDGPwPuK7Cy+IDTJcR3Gk20GdpiaAAJ7gg571wp8122KLjbU8yU2EtuI2lLEsXzEDzjpj2zSMkUspjM4Q4w4AwRxwMflxXrdv4p069mMUhSC5b5tpjG0j2OMD6VbutNsLyFDLa2s6uoIcxI2R/vf/AF61jTbd7jSV7M8U1QvaWezeuUAV+QP0rlvMubGaWSISK0vy7k5249q93vfCOhzGXzdIspIz1DRfe9iRzWXceDfC9rGZDplrZBvlMu9lVvRSM9K6IU2J07vQ8CuYda1G78ozz3pLgrt9PXjtXe2ttbR6SzTsyyyZUyRvtII9vT2rL8UTx+GbZ59OKoSDFJ9nJwDnp3xmptC01Htbc3t/DbxzgSSPcuSI2PYAc5PAxXK7qV1pYmVF2tczrbxdMt1GH/0ZpH+zNC3KSDs3PFdRZ2EZmG7/AFhOAc52n1rUj+H/AIc1bVreS43XiJmPIG1HxyCOckexFdM3gOzEzSwSPbq4x5Y5C+4pTnKeonh+Ve6zyzXmv7a6cJdzQoxJCOOnY4FW7OG4m0pEvcNaXMTLE0fO7HUkV3moeA5dRKLLcwssZyjGD5/xOeaoa14LvLW2gkSX7SIRgtCm1kBPBA5zjHSicJ1ly3N6KlTlc8u0nwW0etJ8m6GJg+D91gO3/wBau91F2aazliTi2mE3lA4Xg9B6A9CK0rDwrqE1vuKpIM/6xn2Fj6gVop4Xv2Cq0cKqowN0pz+PFZxVWmrSkEo3nzRMH9ofxbbX/wAOYp9PgFjdXN9HbSpGxXfCVJIIHBwQPTrXzmNevl06304zMLS3zsiXgAnqcV9K+O/hjqPi7ws+n2wtzcxyCeJWcqCw6Zbt35ryhvgN4g0i1+2641pbWmc+XbXAmI9ckYFd0Z2jqNpz0ZzWkSJbQwPJI8eGLL5bYx74q5a6j9timT7XMrwyrcRxj7hfPDfXgflW3rlr4Z0vTPsmm6gLjUQAZgYyAgx2Pc/lXGQ3ot9RabGLUKVZT3z3A9eaym21e1rmLVn7p6f4Vjl1QNqoJKAjz4/R/Untmm6/pYtmMltKI5WQsChBP4etcd4H8bzaJ/blkDmLWI1hGRkxMDhXB7fjXWab4ESASW2qXl5a3qoWt4UbOX45IPbua5ozlCVpMxUHc09F0HTNW0hI9TvEE04xEsygHI9wKii+FrXmqR6dBn7QR5kSnBDKBnKn+lZ0un39i72d1ZyLj54rlBhcjqD7Gl0jx/d6FqdpcSsxexc+XKhzhW4I+n/167ItPZmvvGrZRaRe3bC/tILx4C6pxjdx0P4g8/SqXhnw4mpzX5t4ZGsYQVm8oAmJR1wDyeP5VX1yG2hm/tDhUvWM1vkjGO/4Zz/Kuf8AC3jmTTbqQMRB8xxs4Dj0NYzp8yutjLkbVzp/CmoaPoGslrVIbq1fC+ZIOUyeuc1L8UvCWmeM9RmvdNnVrhfleZAdsrdmrntR0rU7Cfz59HuLKzvWMsfmhSjA89Qfr2qXRr69uI3ZGCJGQGLE4UdBXmxo0/bqtGWxt7SdNWOKiml8PS/2bLbxOsNwBM23J+nr3HFet+ENK1aO31C80ZYLq01ZjsWVivksDzg9M9vSvNPFE6Pd3d1tCSl+hznIHWuo+Bfj9/Deg61oOrDNvd3P2uxuT91HIwyY7Z5+prtxalUhzU9S4NfEzl/F8E9lutnSVRHIdyHPyNnJz+NZfhbVrq31NzEDKuN4xxg+oruPFri8aWe0G8jDNk8k96oaJc6Oul3EhtHt75wA5hbO71IH/wCqinUlGF7FRfOrnQap4nur+xtQx3tA6yMo+ZUPqB6461rw3I1W2km2eX5hwccAkdwO1c94dS0u3eBEJY8FX4fHfNa2mX1mDfWCzhpbUjyt3VwTzj2GaieIktyacLyOm0mNmtZSW4Toznrx0qrYSyPGjqwHHG3jvnkjrTbG9EbLGwILAqM9M4NO0GzlnkWwhK+YAS0h52gseT+tdMG52Udy6rUI3kaRZAhJZUHXnj60yO9tCdguo9+fuBhmursvCmkWxiU6XHqt4ThHlORu9skAfWtgpNaKFk0k2KAY3GABc/7wz/OvUp5XKWs5WPKeKW8UcMl3bosgkkVQp538bfbn6U6HVbCUSJFd28rYwQrDOO/FdzFOoZm8mOUjjcyg4/OlluoZVxLY28npmJTx37V2f2RL7EjD+0IxdnE5zQtcgTUlt5L5DAyZVPMDbW/pniurUg8jaR65qgltYuSBYwQA8/ukADHvxVxNNsWjwYpIweojkK/yr0qODqU17zuc88RCo7pWJfLDDLc4547GlMZLdCPrWbNpARnMF3dAHpufP4YqM28yKRJd3EhGCC79B6ZroWHluS68DYAK9QB3Ge9MkwrZbA9KyFcXMskMUjTMvDhX6H60250m9t4d0VvLcSEbsJIWxjrkf1rnqRUH78kjenz1V7kbo2eSoYggdmBqQKWIZQAuOxrkbG5ivmeKYzRXcfDws5Gc9wKvR6dpqlvM0+KcHGdxJb65zVQg6ivFmM6ipO0lY6ExAKMrgkbgVOfxpoZSF3MKyYLOwtlxBaiNGJymTg5PPHSrH2OyYj/R0TnOUJBNbKjJGbrRexe2Z5zhT0IHUUxkBOAM5PaoGtLZ1IXz4MnORKcfgKYbLaB5d1Mh4w2eQfWhwlcqNSO9zE1a9Mj3FvG+zynxKVPU4BAP+Fc9H5s0zRxRtLjlh7d62Lvw/fW89yYwk/mOX+9gt6nFQaRJcaHr9tdPDL5Y3JKgXcrIRznH0FfN46nVqT5VHRHq0JQtuYN4s0VhDdSjNpK2BLCCTDzj5h6989Kvaha2OnyWo06VbhZYQ80rKA5b0+ldPaE+HZ7uIwm5t7xmuVilj3nysdvYHNQ674LRoIL7S0EJubbznDyDy0IyMAevt+eK8xUV8K3PQaTic4yiZVVsHkZFPjjKwCNRhEbKqOB1qPS5mntw8sZjYnAHuODVjDYZcAFmyDXKrp2ZgrLQifBaZvRucVqeG9Tks41hQlraQk7d3QnkH35NZxh3wtggHdg9+KYiNaW5aIYZR8mDx7VrGvKnJNDcFKNj0PTf3es35CLn7MhMirgMCDxj/wCtXlHihZUYSQwgyQzAqFYM2c8gj6V6Vomoi7tLq8hBU28EQmH+03Qj24NcJqFhNDeNcsA0S3YLxYwQrc5z9c17VeoqlK66nLBOM7bGH4Etk1Hx3dMCFtxbedJGR8pcZ+XPXJ5/KvTFMkUdjGRm2STO0LnIPWuD8B2o0/xJ4htVj8y3M0ex2yREWBIIPYn3r0xNkSWs0n+rjk/e57rg8Y+v8q5sHTTTSHPRnIfYv7Fv5p5CsdrDOSHUkmSPPQ96p3drI1ncWwbEEk5lUMOWByRz6VsjxBYatLeWz/u0ZTEXkGFyaq6Vb28wMN1OWYPtV3bIZR0Hr6V1VKUfhNKdRw1aOetY47dDDIwR42/dDHB55+n1rv2aOTU4HAKiIKcKenA5/nXF6hdrYeL47K6SOO3ntneMMudzjoB2xzXXaRZmFp5pT80iKVAOeOMDNZ4eh7Go33LxFRVYpCabGbeyuojmSMTyuO2N3PT60zw1CZ9Q8OwyNl5A4lAPBIyB+mD3q3pyrNc6qwQARoHJB47cYpmhzRpeWL7x54ZpGXbn5QO3517LVlc4U7GlppkeVizZYOwBJzwCQOatxRY8xS3Qk8VStZo7SLLP8hdj8vOcknp61BLfSvuRF8sOQMdz75reEopHK4tss3ReLS3bIVT64yGPvXHaRqUWoJDerMYjb36289uc4PXGT6HFauo29zezLbPLiylbErg5Ye4FcvpMaXGo3O2LC2MohlQ9Zdx+U59B6HmuDE4hpWR20KSle56Ej+XNcozYPmN8pH3R6YrLkLSxE4yVbv8ApVKNTvvVSPdJBJtYysQ3bkfnTNQ1CXzporN2WEbQG9TjuacK8VC8iHh3KTjHUw/ilIbjwT4hiRVLXOnrE8bcsSrhsj2GP1rzf9mi3jfxRrF048y7tVilicfwKep/OvVCi63Nc6ZqC8GDI2453Dg/yrlfg/4Pm8CWOqi8+bUbiYIu3j92ucZz+BpTnGtFcoNOlFwlucv4+0SLT/2hk1G7Ig0i9me9inYEBnVQQpPbLdDjv9TWNBZWUy2kAujcvatLKYVYYQuck8fTmvavEukW+vWEsN8gk3AGNiceWw/iB7V5xrU+lafcW1hZQxDI/eS9OfXNY4mCcbpGlKo7cpxl1drbx4ECPhz/AKw4I/xrldZ0WS81MtFbguAGaPdx+danieWePWYbaIZCNv6dcGpllnkW42TFXflvlxuPp7CvEi7I9CCS1Kml2yXo23LJaQovWMfeHeprnSrKeQSKxTy1/dhjkt7UmmqZ5WM3yRqCT9ax9d1fLrHFIxjjOCDwc+1RGN5DSXNodHZWcwtZj5YRnPAbjj3/ACrU0+4gFlJbygSFDl1bpjHJHfmsnw/5lzp8jNIWyBgMRwPTNVtTuZNJuUng3FGQowB4H1rkn70+UlxuzbHiBf7Mnt4o0i8ptwTu341naDqEK6jLMyLthUsvmnpnPH1rnbaSS6FxcI+5GXG3+ldDoFo17f2lhCoL+U0kje4BIGfwocYxVinZKx08hF5ZxI2RuPmoVOMHv+FYd/AtteyM4PlSttZEbqcdSPStWGY+XauAUKsVf2IpJ9NbUNcgkkZfJyWbHyhRjr9axpzsmjGLSZv+FgLfSL+XbvcQkw4HK9sg+tb+gQ+RoaXE5PnySDfk57YJ9utM0m0gn0hXR1itpG2q2Mb8datySNbsoGVjOMg8HaPQd+leJOreehLtdnPTWgkhvYkAmhZi0bBgMY7j171W0nT4dK0Zrl2jSdhg553ex/pXQy6fbvpc1qFZryJjcrIRglT2x6f5NczqsX7uE4ZVcc7uMH0rsjJVIo6b+6rFa5lW3ht2ILxyH5Wxnn61lQiW3jmRWyj/ADPxnIretF+1wNbA8RjzGzxn0Fc/fxvb2sgUhGkbaAT710Jq9hpXJru+yLe1GGjX51x0yRULB5lS1j+VpSd5I/h9qoXaGKVAqljt6kYAPpmtrRiqGMsmbll3A9dvqRVSdloQ9OpqoElEtnDjeIwdi9RgVz8LzQ6g1tPG5TBkwvUY6kVoWF2INaLEkoxCkg5wPX9af4ijS2vGvAAYQShdc7cHpz6mim18LNYSXLYrXs0bG2vBJtcJ5DsOTxyOPw70y3uvI8Q29+jKLSQAsF/vDuD+HSq1lb51KQ8BnBKH+FlrG163a1nSCDeF8zEbOenPT/69N002YOKZ6hpOqqZLYx/MkspjK9OOvUdqd4o0m9h2JCyXSKNybSrMnc5/OuL/ALQOiT2673VXAHnejEf5xV3UPt1h4dtZmlZ7i3kKNMrf65Scg59ulcyp8srxYrWdmxgu5d7NKPLbGMIu0K3dgPeqUutTXWoxzGQrGkZiKHJBGetLfaq9+izMArlQDt9fWsxQEYS7/lbj6GuxJfMqyeg+GKI6vvxvgY4Oeflq7p286jNChUKQUyWxgdVOPWoNKQC9kLp+6+4z+hPIFatraRPM6u4RiCA57HtUzeuoneI/SI5Lq6S2fOEJRmfjPqD/AI109xcQ3NtId4SAEQxfLkK44wTWHpEDPdzhdsW0EyvJwC2MACrMlxCtmtrLhIHkKN2ZXPQ/nivNqq8tDB3vc5zXRJBqLRMrRyoMNjkH3FZ+n25gWRlfduOQB2/HrWprE5+0QQXTNJcJlN3dlHeqFlu8x+Se1elTb5DZXcdSGSQqxJxgnHXFWo9qqy4CkkYPf6VHLDuV5lBcKMkDrxTYnjBUuxBzuJ/pTTurIE2yW9jMLKykZxkrjrUFtN5rkgkhgMk+ntVm8dZU4YFaz7qRoIo40TdK/II9qcUaxQapdGK3l24KbTwwyKteHgpgtmU8sMog6j6mo7uCOeeytmHyMxLsBweKseH5FnuZ/u7oAyknvx2FaSXu2CSVtR97CfMdiPk4Oc96j8vOmhuVV+4HH0q/KhnhYtgOp+4R+XNR3GWsSqMWKkNgn86xbTViGk0rGU8TGWMAIZSpKhiMle/FRw6mgnmgdiZRgocfwj070+7tzJe6bdqcujEEtzxx0rE1aB7PxTCiEFSC2c8D8a7aVmjeNkdrpcKqsuFbAXdkD160Twx3mlRyoSHhlIcMcbh9KitL5SjGPDI4AY+h74/KluZSdFlQFi+8v7AVzu/NYyauytp0ESxXckg5/hBOMevHethd6CEqMRyDlh1P0rlbDUAL63teu8jnPQZrsBKLa48vO6BwXTnO1vTNZVPdYL3WFhIYrryXk2xytlY34Abuc/zrJ1WZV1dQygYOBtGATWheyMUSRxtBYKc+pPAqhqQ8/UFmPCqvPqCKiN5SvsD16lbxJcB9MKeV5mG3KWOQR3GPy5rm7KJo2+0QyL5WCF4zhjXV3SQy6OLofMGJG3HT3rmfD6CfVTa7Nlq7gs+PlBzxXXGSjF2IXMkz0LQAz2CZkP2iOPLbxhSc9j1rm9euDbajDcthlLEK46o3of8AGu0s44be1k2Mu9jsQnoxHY+g964vxZFbXrsySSRtG3zQqAcH3riw755u+wQ8yzaTSXFxsCv5Z+TAxlie+K47xTaNZ6ldQywiKeM/PngflVzQr6Zi0KzB5FyVOMfhVTxFdHUXeeRt0yLsk9+mMmvXpUnCWmx1K62I4ZQsYbjJUdfyp2kSRvqUeVBZfm+bviqNk5n8uI8FhhcnniptLljtdQi3v32Fj/Ktpx0YPY7jU4Uh04O2PKlBWVem3J//AFVwklxJp0M0KE4XgH+VdtcTrqEMFk6iIEBSy88npnPeuO1WHZcXERYFovlcD1HtXJRstGZ07mh4cvOIpJmZ1DjC/wB31Ire8e6vBdalDLA4ZmUEleA3A5FcHp1xL8iZJQknB6CtTWraS08hWKmRehByBWzoLn5jeOhlXssksoAcgE846e9bl/qsF1bRQgurxoFGcdO9YF+hSR+uRg46VWjmO9W2liF9e1bOCa1M2u51F5apcWFhdZEJcbQTxk++K3NEs5JpmQfPBb2xLehweQBXBS6s8pRBltrAqvpiu80HUI1lWB7lLckZlUg7snoP/rVwVouMTOWmqOK8V2cazxTQ/wCrkyR6g+hpvh+F21bTTHuXbLkgdRXReLLCORXVyLZw2SW6Zz7VU0C7jtL0FQqwxjOQMZPqDW6qXpaLU05rxukenNpy21x5UshVY8SRyEcAnt7V5n4k2wvd29uf3ayFgR2NelapcteeGbeYlsFWU+4rx+SV4Z3WXcc5LKe1efg480m3uZw2uOWeO/W3ic7JEOCexroEaTTNQt1VAXc4bPOB9Ky9A0h9RmzCNyj5lLnAP41pWU5fWlUrmOIEsCc8j3rsqWldF6NanqfgfxELqcwyAMkLHKk/wjqaxPiB4f0rWHk1Cyu9krcNbHHX1ArmZWlMU+oWDSW7Mdk21SVOTnt0zWNcXU73++cBthyvzEr+YrzqWGtP2kHYwjFwd4s5fWrKS1laI5BBJIPasuBtrqGyO4zW1rGpbrlmdFcDjB5rDnuHuGL4AHbAxXvR21N1qWXdnYKCSB6+lRtLk7gBnpVUSsVIY/8A1qduJI5GR0p2VrFbFwvvAGTxzgU+KF5FbaflPUH0plkjSyBMfMa1hbLGnlkbXHfNDXYmRDpf2d1lWZghzgcUajCILgRBhtA4P/16otF5U2Dgg85HappCsyNlssvXNTypO44qzuV2/e3MSsThT64xWhcQpvPlNvX1HFZceQ5z+nat/R9Oe7ZhGDICmVYcZx1NEnyq4pM/S23gWVdwRnA/urnFTJEsigrGz/7ozXwFH8dPERYbdQkIHRh94fjWnYfHHxLLOIpNUkAbjOAcn8uK2VFW3OlO592Laq0pGA57gH8qkFuVXc6bSOCQOK+I774y+L9OOYtVkki9Co5+pAqlbftI+J4X+e/LngEDjFUqKtuhan3Z9kARQ8bBm+7uHUe1I9mVUbo2UZHJWvjHT/2jNaf5ZNSlQ9+g/lWwnxu1eRRIuotu7nOc/wBaiVO25aVz6xMCBSMAkfw1TudPacN5cJcjkrtNfKV5+0D4is4yf7VZdv3CPX8652X9pfxCrnFyJgf7/b8qhUb7Ceh9Z+GfCN1pjXLXVxLMJpmeNJORGPTFdFJZwFDlVBYYHv7ivjBP2nfE875N1tPCklmJ9hnNXx+0z4stlV2mWNc8MpJcn69q1+rt7tC6H2CtnGq/d5bHbBGKa+nxvgkAn+8OtfJmn/tNeI7mXaJ2+bGRtxn/AIFnNa8/7QviO3OY3ikyMsJAR/KolRW0g8z3/XvA2n61avFNCsm7j3FefL8FbhNZQCQPpx5LH74/2SK4PS/2l/EN1K6FocIc7lHI47f/AKxVt/2kNaQ7ZpYSCc5jTaSfc9f1rNUVB+6zRd0e+6D4RstEsDFb26+7sOSewrXhsYxGA0canOThRXzbbftK6uZdixpKhOcjG0fga20/aI1Yht0MGCOgUDd/9b8Kpwu/eC7Z7s2mW46RIB3woGaik0uB+DEB2xivEG/aF1KRdjRRRp0yqlf15NMh/aD1WFNrpbThT0Yc/nipdOLBcx7tDpFuoVfKBUHjipF0u0zlreNiOPu4/lXgh/aN1C3Ul4YkPZQA3H44rNuf2s5bBnb7Mkj+gYgD3HvVKjF6JCk2j6MOlQmTd5Sj6U1tJtkORGoPT5lBFfNq/tgyl1DaYhccj95kfy5qaL9sRA5Z9PTJ7FRwfYYNP6s97E3fc+in0S3ZlbyVPsBxSjQ7RgR5SnJ9K+fk/a9ikkx/ZxbnkoBz7YFP/wCGvYU3BdHC4Jz5rFf1yf5Unh0+hV2e9t4dtn3DyVPbgdKQeGrNSCI1z7gGvDrf9r6ObGdEgZAM5Rz/AEOTUq/tZ2cn/MPC4PJWMkj2qXh1tYV2e1P4ftCceQnHTC4qQ+HLEvv8iP0xivEj+1vp0OA1j8/bcvI/Uinf8Nb6S5w1jHFx/BubP60lhUtLC5j2c+GbF8/6PFnpnFQyeHLFvl8iP8Oa8gX9rbRk4a2VAf7vP6Zp8X7WuhEbXs2kz91gAOPej6qkvhK5m+p6ufCNlIVGzn64qtdeFbOKNiYgcdPavOz+01p0kStFphlB/iifj8SSKD+0jZz5I0chgcYMhI/OuedCNti05PYsXXinRdP8Qw6ObN/MlBBk3cA54zXbJ4dsGumhMZkQgESJ91hXmD+J9K1iSPUf+EbkS4DbzKXyzD0A6Y/wrrbH4pLbW5VdCuHAG3cx/VeR+tQo0bWaSZsoTaudWvhWxUMvlAADO4Z59qhXwxaTKjLDlXGcnt71hj4qluP7Edc/ws5P8j/Wltfi7bIwR9KumI48tXUMf58U/Y05bWJcahv/APCGWZblCT6CnN4LslU4XHtisNfjLZF8DR7/AI+8cZ/pTm+NOjhsHTr1GA53ZI/Pbj8KhUqXSwe8zT/4Qq2AxtGPc0f8ITat8m3A5+7xWLP8bvD9svmS217Ae++MkfngYpg+PnhIcG6KE8YLBv8ACtI0ISWiTJc5Lc3f+EHtlPyBgD3JzRH4EtuvX2PasiP48eDVPz3zAjkbSuB9TmpP+F9eCdhJ1Egd92AM1p9Vi+gnUfc0j4Etd2SPypU8A25bdubpnHpWdH8cfB0igi/kcnjiIEfzqdPjf4MVtpvbgk9AIePp1zR9TguglUdy03gK2ZmOHGT/AHcZp/8AwgcAHEj56EDGCKiHxj8IHYV1J0XHW4XYCfbk1MvxX8LeauNQ3IeoVQD/ADo+qQ/lD2kkxjeArdud3KjBzTD8P4Dg5OPUAZq5/wALP8Jkspv5EJOfuDj9adJ8TvC466oWI7CPJ/nUvBwv8I/aSM0+A4wABIyp0xjvSj4fR4yJAre45/Or4+KHhcgj+0mUN0aSLbn07k0p+JnhbBH9qBnPGBFwPrzQsHDawe0kZY+HwxgS4XsABwaR/h/JF+8WVB/DhVGfxrXi+I3hnzFB1WMj+LapOPwqyPHXhhyANXiQHnc6kZ/AZpPBQe6D2sjnT8Pg+0GSPJz/AAYpg+G5wxFwiFfvfL1rpD428OoWVdUgLE8Ddg/r2qT/AITHQJIjnVYBnp6H8aTwcOwe1kjjm8HQxXKQCaNZZPlw6Zz7VP8A8K6kyP3kEK/7a5/StSfUPD93fw3P9rWw8o5yXO0H3re/4SbR3HGqWkoI++JPl/M4rFYGD1aH7WS6nEz+Ap40z5kO1TyHTJ/KsG4treHXE0d2QzP0yuOe4PpXp0+u6Kyc6laKe4LZauY1Xw9oepaxBqY1S2SRGBI3YPHPQdqX1OCktNBqq3uU38E3KKF8iPGcdBmlXwbP9wxpjqOP612tnqunDap1G2Y9M+Z1NWo9U0yUlTqNsnsWzg/T+taPBQvoCrSPOz4KnVixhjLdgRSP4GvGjG20ikHJIc7evpXpP2zTm6X9qR6iZf5daeZbTGReWpHqJ0/lnNQ8BDqDrSPLv+EJuvumxjVf72Qf0pD4Nu3G0WULgjA2qFOPfivUme3ZQRPAfdZkP9aUPapytzDn2kU0fUIJaB7aR5T/AMIHcAk/YAeCNwUEe/FMPgedcEacmPpnNetOkQUsJIx2+Z1DflmhI4vvBkI6/eFL+z6drMftpHkZ8EPg505W7fKOlIPAsbA/8S6PJ6jbmvYRbE5bA2j3HFRvEqYbAUY4LYx+dQ8vh3B1m+h463w/TLH7GpI6rjp7VAfh1GwIGm+WncgDH5V7GkSAnaUc4w2xg1TmyaNBJ5WUbjdjIoeAg+o1W7o8Rb4aWxH/AB4KR14Soj8M7MN8um8A56DAr3V7HHy+U+B2A6U37AWBbytzdTgYB9TR9Qi+oe2Z4J/wrCyUuDpuSeSzdaz774e2VvE8klg5QK2BnA6V9FPp+VB8hmU9CFOD9K53xvapZ+EdTkaB1ZIWMZ2cEnjGf/1044Pla1B1V2PDvDXw8tb3w/pk62EkguIQ52jGSefyrTj+FNlHIz/YpVBznJyc17T4Y0s6f4W0K1CbvLtI84GcErkj8KuNbCaXzWB39uK0nglzaMXtFbY8Hf4T6fIxYWkg4+bk1Vf4TWBOFtpBxkgrx+dfQFxGkab9o6E7j3rjPAXjSbxVNepd6aLI20xiUlMeYO3HT8axWCTla4e0vsjy1/hXYGPAjkIBzxHx+YqMfCixK4SKRedw2ZwTX0iLVDLkIAeoKrjH5U+ezCsRJHyeSGXHFP6nLa4e0Tex8zN8J7VHBWFt57lORUMvwvsssNk7t3Vo2x/+qvpo2UIGQqgdKU2isArcjqMik8FPZSBzj2PmQfCq2faV81ccdzTW+FNqzOFDvjqcEgV9L3FhA5+eBQWHDAAf/Wpo0+327RGEReQOv+TQsHP+Ynni/so+Yz8KbE43sY9oA3sDkD6nrTf+FV2sucOZcjnuK+oE0y3Y4EceT2KioZNMgVdqwoGPA+UZp/VJ/wAwJ093FHzG3wsgi+9IUHYHj9Kil+GkB48/b3yGxj8K+obS0tprfcbaMNna6soJyOv4U59NtWA/cRkjp8oFL6pNfaGnS6xR8tN8LldwUu1OAPlHP41E/wALdvK3DnHpivqeTS7eRTiGMD2Qdfr2pp0a1zv8lfYEcU/qlS3uyIfsn9hHymfhi5YET71HHB657+lI3wxmB5mJA9TX1XJo9q5yIIhxgbVAH1qM6LakYMKEehUGk8NW/mBqj/Ij5Xf4aXGGAlUhehbn9ahf4b3iqF85uePl4r6pfQdPbJ+xwjA6Baz9R0vT7S0lkFvESiliMdeOmKl4etBX5yVCjLeCPmA/Dm/IHz4x6rmmr8N77A+ctnngcEV7f4H1y48X65dQ3OjQafYxLhHhGQ5z7967OXw/aKQwhUEe1U8PXtfnBworRwR8sL8NNSUgKwXGDjpij/hXt+4xuII9utfUw8OWM6HMC4Y9CMio38I6fJkG3Vux7cU3QrPeQvZ0H9hHy2fAWqlz8wI44Zenamf8IJqf3cbuOSF/Pivqk+FbBE+WHC+meKiHhWwxjySOOfm6n/Cl7Kra3MR7Ghf4EfLA8A6qCoGORnOP6c0g8C6kcgoxUj73HWvqQ+EdPBJ8nHP3gxz/ADxTo/Cungk+R+KnB/Gl7Gt0kX7LDbOCPlVvAmqrjcgb6DFC+CNSJwAD7EYr6nbwlp7H5rcMccEscg+oqL/hD7IMcxnpxzUujiEvdZLw+FtbkPlw+C9WUkFWbJ6scCmnwbqathkD+2CCK+px4Os+B5ZxkdyaRvB9i5yUII6nOf0qlSxC6iWHwq+wfKc3hTU4znyNyd170HwhqAXc0TL7Y6V9V/8ACG2EyANGQR7dfpULeCrEOQI2GeME4qXCuuo/q+Gf2T5XHhnUUOfIOO2T1FMbw1qecrbtz13DGDX1P/whFmrFTH8o7A5NNPgizwx2YB98mmo1ri+q4ZvWJ8ryeHdTBXFsCO4J5FMGh3zKVls2Ke4zmvqpvA1i6cKzAjklR/jVWXwTZqp2gkk8gjgCqSxEdRSwmG/lPl4aBdxphbZlGecVHJoV4pBELH6V9PP4GtscfKTjGBUb+AbN+qhvfbStXerE8Jh9rHzCNKvBn/RixHoaYum3e58wMvTA9T3r6cPw+sTklB6bcdaRfhtYbCdhVj7UNV0tiVgsNtY+YTZTqDugb6GmmzmzxE59yP8ACvYPGKaR4X1m201iXnlkCFCvIzwDXYWfw3tZLSOR0wzdRjGDVpV5w5rEvBYdu2p83/YpsEmJ41Pdu9ILCZeqnnpxX0o/wwtnUlT5fbOAaa3wuszkbxwepWoi6q3iV9Sw6PmwQysAQp2+vvTWjdVJZGPtivpF/hNZEglwB6bc1C/wmsCpKTP9GQD+VXzVf5SHgqD2bPnMI6oo2Nt/2UOaaYn6MCAPavoj/hUVk42/aGB5IOzK/T1qKT4O2zNgXBH0j6/1oUqr3RKwND+ZnzyYCzDMZx3GKb9nPy/K3f8ACvoST4NwnaRPjsRtHNRH4NREoUmUbjg5GAKXPUv8IlgKLekjwAx5H3ck89Ka0TYyVxjtX0K/wbibkTxJn+HYxP8AhUMnwaDD5Z4h3OVNPnqL7JSwVLbmPAURgwONpPNN8t1YfJXvrfBcqAzSwM3qq9P1qpJ8ICGKCWMt6lTzU+1n9qILAUr35jw/BOcryBnBpgTdyoIz0GK9rb4QXGQsYhZu5JwKVvhHdRJveOHqRxIPp061bqT/AJRvAw3UjxLALZGWPTkYNNZMHGCW64Fe5TfB1lTgxjthutQzfB2REMn7sRg7Tz83HqPShznf4SXgo/zHiMfXBzk9iKcwOcYJPYV7JF8JriRmIhUJjIfcMGmP8HrgMp2Rex8wlv5VfNLflIeBj/MeO7WIGACv6ilZWRgD92vYD8HbjgAo5PcdqiPwculXGIwT3DZA/CpVR9UUsArfEeSCIJ1wpPNBTdyDgV6xJ8GbphjEDOeMbuPrk0j/AAZukG1zEU6YVu9NVZLoT9Q1+I8mPykYzj1pJtrBd2Ac9vWvVf8AhSupSZLCDPqr547f/qqKT4M3jAIGTPucUe1b+yP6j/ePLwCFzg47DtSR8cAc4r05/gtqokwUh/4FJtqN/gvqqoAEhYng/vsg/hVKprsR9Ss78x5oYyrg9vegpg8YyRXop+EGrLhdkJbH9/App+EOqlQTEnPTDcH6n+tX7VXH9Tb2Z50gAHX60hwMcda9GHwh1cHmCMMeT+94/lUD/CTV1bC2hc+iODUuqr9xrBvucA3oPz/+vSoeuevoa7wfCbWd2Da55/1atnFJJ8J9aUHFqev3SwUj86FVXYl4Kfc4PgseM05lPVgD6YHau1Hwr1fac2zZ6hQev404fDHV1QMbGQIONxOQfbNNVoi+qS2ucPuwwA/WkyWOScegFdmfhnquzZ9nlABLc44oHw11YDH2Z2wM5XFHtEP6pPZM4zYGznj0pFXI4yCOea7JvhxqxA/0aU7eDnFMPw51faWNq52noB1q/aof1OfczfCGo2+k6/b3V0jSWy5DqozjPfHeus+JnifSdZ022ttPnWe4Rlfzwm3Ax0zWMPh9qgXzDaSAD1HWmv4B1LKsLeQkjqFHFae1TjqUqE1pc5UvkA9c07IcDkDHWt9/B1+t0sBtZs4ycISPz/pUv/CBakJA32eUrjkqoAJ+lT7VJGTwtQ5voAwOc9NtS+YwwCcAjgGui/4QXUcBvIdSRg5Woz4I1Aqf3U2SOMoeKl1o9x/VahhH5h6nrxRCv7yMlSRkHnpits+DtRjUt5Tn0G0nA+nWo38J6jwVhdX94mFR7WPVi+qTtqbVx4ngtrJIrRwzBAcoMFT6Zqho2vpas6vYR3kkrZEjSYZfbFQ2/hW/kkClH5xztIFdImjJ4ft1XyUnunXI3j7tYzdGK01bMJ4ZwWpOmuyfZow9nEkznPllc4A6AnrUJe+vjiNkgB5LhQMZ7Z9K0tO0xppGlbaGVPn3c7c9s+tUtaF5dQmCxiaONflDuMFsV5/K76GcKUpu0Imt4dijiiaMTG5LA7iw6H/CsS70JdQ1G4i8sSS8MTtycc9K39FsfsGkcqN6xlmPrxzmrMVrDdQ212Q6M0Y3kdT6fh7VNrT5jspRc3yGL4as7rTL1YG3SWjZJ55XHt/npXVp50sm1VUQgfN6tUEfkQSb225zjrVvzw33HUsOdueorGcXKXY9KnhVBpydxbi7i02AOcKAQQPpVDUvEWs+NXTSrKFmibIjs4MBfUk+g57msXUr86hNgBlKvtKHsScY+tfR3wq8B2Xh61t54ovtEtxbmSSZhkg7CcHHTFduHhKOrQ6sk3oj57to7bw1pdiscQl1FtxuGHRXDEbR7cA/jS6vay6jpFteogLhiHQdAfUf4VgW19PfQCWb5sySMpPcbzjmvQ/BL217bWtmJFaR4pvOA/gfGAp9+ciipF1JNnJGMZS1Wp5MZpfDuqC9hbCN98dj7fWvUNGgfxha2c+nwz+ebmMkKM7QCDgkd625f2fZNd0i2uNK1SGDzciS3voy6qw6gEY/rXeeCfAsnwx0KUSyRXJKySTLGMjzAhEbowOQM5BXHoa3pRUrOa1RnOgnK/U6aHx74aeAO+r29rNyGgm+WQOPvfKO1atjfWWrwedZ3KXUI6vHzg18oIGeWCVyJbli0shIzkkkkfrXpPwe1aRfH1rYOSlpfpIjRjgxuqlgT+WPxrqXLJ2R1KHKjvfjT4dk8VfCLXLWEJ9o0/bqMTAEsCnXB7cVoeFtXtfFXw58M6hePA41DT0jnhmfAdl+Rgc/SuluQRo+q4TzVazmR0I6goc8V81/Ce2vrnwlrEDBLm10e9S3iUsQcOM7gPTrk/StacU7qSIS0PoMeGdLlt7aylsYWso8IIguQEPYf/rr4X+P+jw+H/jb4r063kMltC8QjJbc3+rGQT14719xeD9XSDwk91fb2k08tE+f4RjKZPc818VfEKwl174teJLydCrPKuFJH90c/WsuZU6hTdk2zlPh9pKa14llsrhvJjazmlRzx86Lkc4/z7VJp6PKWkb5ccZHAJzWu1nDYDzS2zYPvKeh+o/lVa3t01C7kt1ZJLeSMPtTs2etZVJRqu+x5cp+0ehoaLqi2Wq+QFzIg3B2HB9RXuHhbxLBfSWd5AEF/b8PHINySpjBBH9a+eo530TVEjv8tAfuzYyyj0rs9HtbnUpRBYXUttIy5MkeVBX29qIy9m00zRU7q57H488Y39rpV/BLrsFqLiAqdNWJWEinqm7qpwQM54NefaR441XU9Gm8N6ZodlbeeVEeq38wE8CD+FT0PAPUjvVtfCdhpmnWgeZr/Vr65SMyTks2Mjc3PQAE9K5zxzpD6B4nuHtJjPDGRsbpuA4Ix6V1VMZ7SPLN3Kp8lBe6efar4Xvr7QfEXiJbhLy30vUEsJ5RkeZI3IKnHTtjrzxmuVvraXTJE3sJJGBJAGAte3tqMEfwcm8Lx2xSW91g6lcsp4lwvA/MD8vevHfEdjtWe5kvYZJx1hT7yrW8Zx0SZrCtKctdET+DvFF54R8TafrFg2yeKQKxBxlCRuH0xmpvi2dOuPiz4lutHmSXS7m4W4haM5UllBfB44DEjoOlczaTbcFucjoamu4RKqs25XHDEfzrp53axryK/MPgvWgBO3IwQaoX0k0qiK3G66uHWGFAerscD8eac5woXOT0yO9dx8APDsXi744eFbK5CyWkDveSAjI/djIz6DOMH1rpwsFOorkVpezpuSPtbwD4Kg+HfgfQ/D9tlPslspmIGN8rDLNj15/Stq2PmSSJbTQyFTh4g6l1Oecr1zUWs6rBodvJqGpXP2S2ByJ5OOO2B39q+TvjJ4s8N634xi1rwrqd+Lpg32l0LRBXxw4PqehHtzX1sqkKEOZnw0aVTE1PU+vWtJnmKLG5fn5QpyPwrkPiKmmWGhzT6pfRW8sZUKgugHUE8tsB5wM9j3r5Vf4w+MbjTPsNz4q1G4tcYCPNyR/vDn9a5aFI72W4vZHaaWMbneaQs/4E9TzXnVM2oJWO+jlslL3pH09r3xR+FPh8IkMi6/Myg7LGJsH1yxwc9a8b+NHizRvE+qaBd+FZp47WJZVuLa6Vg8RbbgZPXoehrzBvtAmd4ItkZO7HQjPrUFzJdwzRNcwyW5kwUMq48wZ6j29686vjY1o+6e5h8HGnLm5rnQ3cl1LdzLvEgi4Af07CrfhmWSeZhIgjXaV2ggjnvUEDtNcXHB3Lt2hu3HrVjwxbPH4mcmF5LWVdqx7N29vQDvXzarNTaSOzn1cT6Xs/jp4KstAmstc1N3up7ZLeW2it3lK4UA7uPbIPNeZeEPFekeGNeub22zrHh+RHiltZIyWngOSFwecjPHfIFefax8O/HWoa5eND4Q1nyM7xKLbYAo4LAE5xUmj6bcX91DY2kRnu2OxY0+8xzivXrYhuEbR1PM9lThdxludj4r+K15Lamy06+u49JQ/uBP8AJcbOyOwPIHTNcS1/5d/BfeZidHEm7qc/5Ndd4n/Z88Q6eHvNV8SaDprZRUsDI0lxyRyRwMAHJxXNeKPAdz4N1GKK41rSdcimX5J9JdmRGH8LbsEHn0rkr1JyXvs6KNOnFXRevdSS9vJbqVlUzkSE8DB+g4H0FMdIokF5Bdgyq+PLxhuehFYkdhKz7hE5jJwxIJG7sM9BU7WstlJtlTaygE57ZrxXy82jKlJXuWNRs59fkluo1MrhcyEccjvWCbPqjLlehDDPFdBDq11BEqJKx8sZUOelRS61BdTMZbGNZQCrmMknvyB/ShJx1RS1XuosWl1qGqtaxX+pfurdNkKyNhUHYA9q6XQ9Pt7WyntvPjZ5C0kcijO3PX61yNzcQhE2fvEk4yOw96q2Wo3WkTDyHKbcgFuQQR0qJSlUViHOolY66+hXwxp0ckslvfvcgnIIz1/u9R9al8KXtxrU8o2s5gxMCgz5S/T+tcZPevfTB3GSOOK7r4QeK9N8F+IL6TVm2Wmo24tZmC7gkeck49eQc+1c31dy0b1J5n1O98G+GfC/iWe8i1yztLj7QNzz3cYJjVeu09Qeex9K3/B3wS+E3j0XkHhXXdcgu7UkPHb3Ww8dSoOcj+eD6Vyut2Vt4c1ea3tLq31DSblN8M8bg7oz2Oehq58F9VtfAHxL065jhRYbhHtpyJegPzKfTqMYrowsm70prVHVCVna5zviW0vfgX48m0vwp4zuQoi82WZoULQyZ5jlToTjnP8AOvbPDdz8StW8JyeIbPx/pd7aQW5mfz9NjGQASQSufT9RXjH7QXhKTTPGOoeIrINLpeqTb3k2keXLjBDDtnjn1+tcZ4U+JOoeD9P1DTY2a50nUIGgmtC3Chv4lP45xXqc8orUc6vKdJrnx68X/EG5+z6hqMFxp5j2G2hthGh7Z6/Wt7wt40ufDPhe5063s4pklO4zMCWU5zjFeIaXenR3ieIBvKG3nnIFeir8RNM0rRrO8aNn1E/M1vAciMZ4545rlnJ1N0cjak7lLW/M1WWe9vJW3EMUVBgE+hPYVzNrrtxpcnmWbsrr0bPWvQrq8g1OP7TEpS0uE3Y2ZPucelcZeeHnWaZ4D9oiVtxaPB4Ncu2jRDa6G/p/xZuraET29lHDrSHC3Pl70PrlP5cetdl4A+JNrr2o3KeJ5ZdOlkjGLy0yIjJzwy9B7Z+leSlHRovIjAcH5/MBHGe3vXZ2XhvQry4EWr3OpW1n5e7yLCHzTI56BvbjP6Vi/ZRaco6hTjfY7C71m1i8QyT3tjDeI0RUSRnacdm9M06TSLC4hmu9KuVLKMm3Jw4x1OO/+HNYbWCMPtF1M1taowg8wrmRVx1CcenQmuc1TQbTWLr/AEie5kt1bapRyhI7E/4VzOXM3daFOm07obquo2l3PMWuYo5pXAO5xzg44/z1rs/hzHpWjPq32m68y41KzMFsyLxHIpBDZ/OqWi2Vjp1j9mXT7aeJusksQLYycDd6dfxq1Jo9pNbiOD/RZFJaNoxwp+n4V5rqR5nFXSLdTTlRaE8cdrJbOCsyS5dVXCs2OWH+FVWmsLJJGlRX3j5/NO7PBHHpRZ2xj1cS6lG91EF3lYW8vzG9c9h61T36XZTzLPatKXkMuHO7A7YNY+ynUlozkSalcb4evLuK9BsAS0rfImev4V3tlpGoWtuzW8EEbX8oSeyWcKschPEgPRc9wfWuD03WNFsJJ7uITuANyELymOmCOtdR4X1Wy1i5tlklkl0y8DQmTzNpDHGCVzyB+NegsJ7Tc7otSR6ibt7WxEaWV1DbQgxebMoALA849eabrY1W38PMtrHCyE4WMx42k4+Zm79687gi1TwZrbaPNdeZbXBItZ7jJUH0J7HHQ13ulSR3Fvc2dy0s0ltII7iMAgKSMj5u/wBPSvYouvRtHdGsbx0MbR/CuvjV11XVNdS7eGMlLeGICLbjJU8njArkPG3iHxpo86pa7bjw9M3zrHADt9RwRz6H2r1WUpbm4tLacTFrdnTnB2lTkY7+xrxTw/4uu4fEOt6RHLiOVi0VjdnLI4GeDj8PSvRp1oTbV9TVyW1izquq3Ed3oep6dGJhe20kMcTZCkDBYEdOCOvvUdleNqitmM2RwyPCnI3Hofp3rLuYdXv7jTdUgtZ4I7YuJ7ZR8vX5jtzwPf371tGVp5TLbovJ7nDflXiY9vmVldHoYZonOmXGk28drNdtM4275EP3j7en0q14eP2LXLpYo3kjuIAZJHOcMp4GfpWc0s1yPMZGKKdpXPzH3rT0Ezy6k7xwkWceA0jdWH+FcuE5nUukb1lHl1Z0N3YW+rxCKYLzysnGUPrmvnr41eAJrPXYr2Erc28wMckiDHPv+tfQ01zHb2zSsvyg7R9TXj3x01+40bVrLTLzJ/0UXaRoAQgbv7nHX8q+pjBp6HjyvbQ8V1PTmke3t+IAVwq5J6DHGelasVpqMuklRdGOG3dUS2OcPuz83pgY5+vFc3faq84mm+XzFOI8HoPWujstTkvNPSC6g3OACZI+Q61bUkYNz6H0v8ANd1/RfDd5p1jZf2nbrKsTvcXG1Ld2GcYIIyQeOa37/wCHl3fBrjSZjdyyu++2uGwwYHkAnHTB9c15v8LPiQmkmaBFjkhvI1Miu23O0jBz617hD4m8M32iXMVjbXtm1xHzM8wk2N1+Xv1q405VPdsVzQhH3tDya40bVba4SE6RdSTnh1iQExkdcj0qddA1xogyaTLLE2MbXXP5Z+n+c11vhnxDrvh5pvtWvXeso5HlhwsflAduPvfiTXI3vhezvL+5uTqN7BLPIzskDAKGOT07da7I5Xd3cTz6mJppaMbJpWrKXV9Llj2g7mlZVx7Yzn0q9pF9qunFkxHbLj7ky+YOnUdMVnNoVxbRsljr+qwnGQssSshPvnn/APUKoRTeKrVJvMktrq3izJ5c0eHbHTBBz9R9a9Gll9Kn8aZwyxNRfBJHX/2vqAOZEguD/sAx/wCNc94+1aG68NXNnc28lrLIMQkMCCwGee4rNm8Va9HbW87eHisEmN9xBLvCjvhSc9P88VT1nRB4r8iLTb6L7MpMjGeQ+cpPbHfHpmtK2Hoxj+7TuOOLrJ++9Cn8Kbq10u3vrS8gtJnnI2+ecDbjGMe3Y+1Q3FpY3y36BI98RIWNj8q9xj3Nblr4G03SWtnu9WtjPnDKSCXB4xjr3FVJ9Pu5tYu3s7UAWUxgmUD5mUAZBB9OtePLByavLQ6PrCm9GdBoXha7u9LtZZWhihdcgzOCy8cjH9a7a2vYVgiUP5gVQoOc5AHrXM6EsGo2weNcyKCH5yMfTtWssXloAuF/ofpXXhssi/ebHUzBwXKkXm1Btw8u1kfHBbcoFH9oKSu6CeE9TnnB/Csud3zkuc+maiS8kQHPINej/ZcLXucqzKadrG+txAVByMnkZ4qypVsYIyfeucF/lPnhVwe7DIFWBdQsnzRKyf3T0rneVt7M6FmSejibysq5JYYPTvWD8TpFj+FHjCVQomSxLRsQMg5AyPzprX9ohL+RGmBks3AAFcT8QPEGm+LPBOq6JpV/bJNcvGk0iNzGm4bjj6Z5rJ5dUjuzWOYU3pbU+a4dLu72BJVjlNvKoYTMCEfPvV59GmNuzkiRYk27AuSK9ctZ/D3ieTSPDOi3LJpeiWjedIE+a4AAywPUgHP+RXJaFcWHhfW9el1BTNZXVsyQeZyY3DZRh/L8a8vEUpw2OiOIU3oN0G+sbjR4rCWA2cKYLtFF+9cjnO49AO9a+p2Vzd28Op6dqjajLb8SrIcyxqO3bgDFcdbeJ1vfs8z+VC8bFDCBhWGev16Vt3Uv2W/tr2wZ43kXaUbIDY7Z6V5jlOMipuVzUbxLq/iFJo7zVZJ4Ut/9Him6KR1x6Diq2jaraQJHEtsswB+Z25zjrx6VSkkFy6FLYQSLn5YwT9TTUSC1uthU/aGbDKvJ59unFapt6mkHZDNbuRcyPKkZEEbZWLGBz2Fc9ountLrFpLcBTDFMHERPUA5APrXealob2+nXaOyRSkKYwTyDXLSJCfsqqB5IYLKynBY9/wD9dVK84OL2K+E9J8YfGuy8Q6SdHk0gGaEBUnZSvlFegya43Tgs1tK0asoZdkhDH5x2BHTtXNRFINVUyxy/ZCMDJ+YEe/rXoGi3+mWUMf2CzebcNrJIMAOTxzwMV5tDCQoXVJA3zvUw737YdLbyb2HYvDQzhQfYqe/0ramtrK28IWcmqwxyTXIO+SJR8p47DgVheNdRil1Ge0fToIrhDy9u2QrHt6Ve0nUrOz8MXFjqd8jLOnyZADxNjjaa7HdJX0MpXaVirYWMOl2MlvJIYmlZpAJH3kpzgg9e/NZN5ph0++QWYe5jwH8yHLBAaseF9Ju9dvSDOI4Icqs8i8BcdcfhWrb68mmSy7lVPLyHRuVZc8MPyqWpc3ujfMvM6vwdoM18keoyWnmWAdVe6tx8ykgc4q5eQ6dZT3kaxrcxEkxT+TtZyOc+wrkdI8UCLVbu40sTQ26xF1OCIy/XIHb/ABqmniGW9b7WxYliS6j7ue5Arnqqy8zspx0ujr9EvJbnSp2mty0KsAZGH3Xzxg133w20u0v9Lv5ZBKl2JTC7I2MrwwBFcJ4WaHUphBc3JtbV/leXPyo2OM/jXefCO7fdrcJCvAzR7XIOGddwLKfxFVhnJa31NJxTjqdb/wAI+sZDx3MkTLyCcEZrc/4TOGCzkXULdNRh8vEkkZJyMen61QubhkuYYgrMrA7pAuVXHY/Wnajd6hcQCGLUG8rcC8EFssMUgHOD1J5z3HavdVWpK3MznVGC0SPPbPXkjv2CM17ZyNiNk5KA9K6Rt4CERuQcYIQkH8a2viDpkGq6gNUgsm/s+5iQCSCTaYnX1wOlU7bW4bQxwyxu8Cx5DqeVOeQR/hXZHMKtCOructXAUqjvylOFLkvkWc236AEn6ZFTNPcw7le2lTAyVK5I9uM81vwXEMqRyqxMMy74yf4hnGfzBFWYY+jAYP8AKqWa156ox/s6jFbHNLJcAZMTnI4wuahkiupFBFnKDnomP8a6/wAkbdoP4VDIoX72M9PSreZVugRy+l1OU0jRYLO9M8ltNYh33v8AZ0DO5PXI6V2mk39ompXdsS4jlhBRJ2UYHcj86xrvVLa01W1srglGuOQ5B27c9Saw791m1eWWdd0MmFjl/uqD0wf0+ledUxMpvnmelSoxguWBR8YaZa6Frds1vC8LRlnEuS/mAkd/b0q9q+nR6ZNZCO7WeS4TeyI3CDH8+nFT6ZYzeJJJUijL2UD7ZLuV8oD3UZ5zitOLTbeDUbuOCPNpgFCxzz3raji5R1WxjWw8KmktzDhUSDaHVs+h6VMVbYdqFtoyMVvHTLR1Km2icdcFRgVXm0K1dg6q8OOP3MhUDn0zXpxzTlWsTy3lq6Mw937wkZ7HninsxC8tkelXp/D8v/LHUJDz92ZAVH5YP61Xk0i/RiEWKdgcZDbcj2zXXTzClP4tDjqZfVg7x1IZbhluFRlIODgGorhUuY3XGUYbGDc/hUn2S9EmTZ7gOCyyZNQ3UdxbRSzCznKIu75QD0+n+eK1liqDWkjNYWvvY3dN+z6s9vcan5tvPaxm1Ty4cq6dQSew+tZ/iXT/APhItUtdM04GPS4U33My5VMegPv/AJ6100aXGiaUgniWWGeFZElTnBIztYfy/wA5xdX1WW4SFLVGMUxHmRxphgR2I/z1r5xuDqtrY+khTcaS7nL3XhxI55BYzbolbAEqbQfoaoy6PexvIjRo7Kc7I5AW/I4rr7XSr9zk2qrGc8NJh+npXnt9cPH4htnlzK0jFBCHIDZHHP1xW9WjhFHmvqclNV5z2siS/ilsbXdKr2mWIcSDoP8A69Ftdx3lt5dzIqAqzIQNp+lauo6fqF74ShuLqJZIUUx7ickYP+RzVfwjpK3sF008TojREliMY5wpB9M189W5VNez2PUhT9xuW5Y0CzMN/qUWXjiubOLykU/K+1jlh+tcr4vnltNQvFjY77lU3DP908EV6MLy6t/EN4LsWV3cJaRRDbEUGO2OeOlcZ4r0OeaOSR0O/wC+EPGVz1X1ArSpOpGPLE55U0ncl8FMb+8Fy7H7SXCTRK3ysuPlNdZqswt/DTzbS+LjYXz6g/LXKeGLG7sJRqUpZGCCNQEDLIAOPw/wrq4dNvNZ8K2aHyBDdMLiJnJXLfQZrowFeMItPcwdGUnfoeW2khYXCz8yKx2gd+eD+VW4zmM/OVYnr6cetbWh+D5pZ9Ua9Zfs8EnzNCckj1XNF94VuLS2S8tf9IsyecckcVFT2kpOSN3FbHD+ItYkuRpaz/M1lMCsrD5yp4K5/Guz0zxDPpwkDbXiZlO0nOR6e1cN4p/cW28YR1PIXluvX9a14iTCjlQMICdv9an6xUi02xSgmrNHVad40SKbXv8ARtscxQ7UYsIgABznnJ9sVTm1UnVtOFl81wqYiA4zxyKwLdS9/fxuq7JUUkY+8DzVuzuDFqmlyyMwWCXCM3CpwcGt/r05e6c9Wml8J3ml7n02KdkYS+b8wY4wM/8A66vFIrjUIonUyRHIOw4Knsar22JLTgjBfJC8inljJfSHHDKBx7V7kG3BXOFNJjtVieGORPLfzF4YKMkepxXJ+EdIum1OeVg2Xu9+0n5ZUH3f88V2rxl4C+WVv9WQx3ZH8PzfnxVF9OjN9PDaStB5MMbhoz8yuetc1fWKR6FGCu2N1tftvijWJgmyKUxgoDny5Qo3YHbt+pqrLbRQxSRs5jcHh0XerDH6VPbCRVdZDul3/Mwxg+/1qViFfAJQHqc040lUjyilVdKd0c5fzqNX02ewO0xp5Ms0g27ieg9PxNW7e3CXEzKWdyQHZznn0qXyU81iSB7fSkc7C5iXcSeVXvXRSo+y0uclep7Z3OX8carPb2Y0+yTzr65+UBew7muQPg86Lo89xqAS4vrhSEQ849MV6dBYwLdGZ1ZZHOGc4Jx7V5P44stY03xLaXF3qlrdwO5VUgkw0Y9GTJ56Y6fpTrRvB32QqW9kcHruora67Hd7AWSIKq9fm4z1+lQRXJ8lVDeZM2XfbyEB6CrPirTAWdhueTOFZlwRXMu01jAA6sjuMEn+nrXzjcX8J6cUmrI1zfRSzLCmfLCHcf8Aa/zmuTu03zyxglwrcHHXFalrY3ODIUKREZ3OcFqLaKJJGkeMuVPGDwSfWrj5Fpcux1nhDYuhiKZF86Ri4Dcj2Gao+IIZDAd6BfTnI/OpdLuJIYYHUnZ5mFAUfkfatHWNPW4inYSMQkZZVA4JrgvyzuyVLU5Hw2C1jL8uSHz798/hXU+G7oW7TXCoSVdVDr1yegPt1rD8O6bJHaSNMqhpDuVc5GPStLw7ZPC8zI2xWbdtJ+XI6ClWktQkt7nWXksMIuo5B5fyn5MY2tn09ayob2e8t7WAZDq+0SN2X/GpvEszRG0vEQ/vAInTODuA7/578VT0y5MmpKUR1I+6Djp61wfZMFse1eGLOC2sd12wlht4xJEikZBPFc3qupxy6isEcpjEhLZVupHb2HFY8viz7IIoM8FMKygjcpPOexwao6XeS6tqKSyhR5RZEdVxu75rz40ZJNtGaOo1HUBdm3YO5uFBjkdxjKEYAB/Csi+IW/W1dSUh+dG7Z71IZpL+Hz2RVCS7VSPklvQjtUuuHytUYqrp5iBgsox/vYH1rVSaaSN762Mxy1rc3cmNtuY+GHPXtUNuIryxnM6AFgDG4YZGKc928DkAb1OQwz1FU0cCOXHykYwO+P8A61bxbfqU20zN1BVjeOdkYqCM7TwD71qaFIr+ZcTKULqYwOu3I4Iqik630E8c4ULkRuoPXnII/LpW9oenxyWGrJMgO+EJDzgxNkc/WqnJ9SL62aM9NNa3fzNuMNyR+dXNQgW5sVUkypt4Kfdye9Z9wZBJEJN4aF/uNxk+9b5jSaPCcJtGGGAM+n86SkoyRrB+9Zo4COSWyuI4SS4DYXnoK0jCLu6iEjZix1PBQ9qJ9Pjh1FnY7sHhSO+alijYzOwyAx+6BgV01P5kOcbO6I3tpG0po7oF/KkKscZPJ+U1Z06SVbZ7aaTdAxxtPI56HNQ3/lTRm5acqVUIQGyM9jilggNvp0RkOVl3CSRO/PH/AOqs+Z2uYq8ijcW81pcy2xwFUggnpioFuPMhj3KEy7FP9oVfuQ7L83OFC7+vHai3tF2qsiEqeM9dvvVcyWrNFsGnW+zdIilmbnrWpNdQ29hPG6MtxNgOT1TH+RU1jaQWlmS0oZhJtTB++uOtZes4jkjaTKbud7HJK9ue9ZRftHqYK0nqywdTeWCINIsgjx86HG7HqKqXV3LfvcOcHzcNtzgZHTn8qgBjR3KOhQjgjpUklqVjHzBG4OOox9aqy2aNXYraxejUZYLgxhHxhtvHNKCyS28q4CKDwO9RzW6tcKyqETbghT1PrUyhYc4xuxwD0ro7I0XvKzKjTt5sqDPltyBjHB680LCJkz5hVgegGQR9ahvbgKVXnrzj/Cr0a4i4OCeMihvl2JVouxX1Jh0XO3gMB3z1qVliR0OS4jPyHqR7iq0uNxjZl3kbsA54pYA8rYyCIxuIPUVSfM7ju72L3mI+JJZHUpypj4ye1ZVteRaFY3aMd0lzKcSHk5PcCrqyrLFI6gsYuSCOtc4QuoRAyj/SUYSgLwNuf1rojBNamtk1qdnHILnS1ImLTRMAzg/kDUdnN5s5EgG6QFeeFqhp9yJIyUZSH4bHXPuKuWozMysxUbCyt6GuPlsyLWF8j7PDhm+6231x6VgeI1dJAQfmicIzA5/Ct4sW3FiG4Gcetc/NbDUp7iJiV3HJPRQe3411U7L3hpmjos6R2BZnxliQDxnnrWhqFx5UJTGQ0e4j2rnLV5f7UaFV8oQp5e1uhbvXc6fpqXccvmj5/IwueBkd81nLSV2TLQ4ixgebxLaLCpYO2Fz/AF/xr0K+8nYkG4x3Iy+30FZXhuwih12BA+5nR3DkdCo4qzqpMtxFLjMoO1nIwSv1+tc2InzTSMZb6CTxtd26mU7Ujfdx7dKxI9ULX1wkhAQAspJ49h6mtwg3VrKh6hSSuecetcbYw411YRnYikEk9SehFaU1FxbZu6d43Ow0+yOp28kCkL/ECxwoOMjmqtpcWcMLyyPC7b+RGMFcd896ij15NBmd3QnzFKEZ7kcHntXDR+ITbxXSlMs4P3eg59KdOg5Xb2OeMJNHot9qyypIInCxv87CMZ2sB+nHauavLoXn71H+Yjax/vVB4X1Rr2Dy3QLuOMgfmRUOvaLPpZdo1285ZD3rrjFQdkdMVpqULOOaDWbnkhtu4HtjHrSak5ngLAFB1bB+8a1bWVbpwgkDSMnI4B47GsK7hmt72eBsoX4wB3FdcW3ubxa2ZFY3LRiIxjGSVLHqaljQJdiSQAgNwc4xVayWWGQIw+6+ee1TXOXuGCjC7Rg571T10Je51H9rLa3InK+YUwQR2A6GuWkvzd391Ix+aVs7ie/vViFy9uRz93HPOaxZpFjnYY4zjNTGMU/MStcu6dcbVKnHmKew5wK3NSVbuxiuVYNzlh0we1c9bDy1kc4bOCMjrWxp2p+ZYTRGMFiQMZ4pSTvoaXsylrACpHLjGVxnNZC3BRwU+8O5FaupDdaqDnIbn6VhNxIQORWqWgNX1FaYo+eeO9aw1PyWBTO5lHzk9aw33tgnJGavSITaxuOWHBFS4p6NGdkjQ1LxBNqDAuxyF2nPOalssyiziDfe5YDknBrAJ2EE8jrXS+FQj3EUzgDadue3NZVLQg7EvTY9Y0wtLpghlTi3Ub1bg7e3H+etef8AjRI7iZ5Ygqsp2naMAiuzutStraUfZZhLLFEUdHPLKR3HtXnNqs2p6jLa+aPJLFpJCOgz0rycLFqbnsZqGt7lTTZLizjyhK5yNwPAFavhuCe5Sa7OWt5JAm5fWte50q1x5UUYh2wnaTnL+4NdD4O0VbTw7aib/Vrc+YFHG4nv9K6MRWShexdRqKJoLWM2Gqoh+e3iHyZx39PxrzaDUwFdXJ3sTgvwAc16PEJ9Oj12SXmW+XgEYAAYEfyrzPWAqXjFVBj+/uA7f1rDBu7bFTaaMC9EjTOSSA3XNUyTtwAeK0ruQOhbJxjoPSqZRX4HTvntXtLbU0uiBUU/TrkdqWBQ82Rx6/hVlrJRFuZwT0wB1qPYsbHvnp7U732FddCVbry51wBj+8a0yQbcSByB3471hyLk8ckdquJJJFbOsmSh5wOcUgsW4bcXYBRypU53VHLZvEx4IU9/Wqlldtb3SyKSV7jPUV1Tww6lYLKpxIOSAcZ9KWwndMwLVPKumZxuU4XGK6mGxVNPS6t2dXjJ3BTwKyJbXy7YkjaXH3T6j3pNPvpre2eJXIBrBpydyWr6mNp7sJ1J6ZyK659JiKRXCsYkcbiM9a5+TSzaTNsy0ZPBNbGo3jSabDEvyMi4471tJ31izqWiJ5vE8MMPk7d2BtB65rOkjtdTz5Y8uXHPPBrmmdklIxgDrmiO6dGO0kHpmrt2KbLrvJZytCxJI5yalh1e4g+5IydwVNZlxdvO4JOSBgkmpFfeg/U1V3azJTL15q8t0u0t1OSSaqxztlcDJPGTUMcbSHYFyM9qtjT540B8s9fypXsM3dFsI4g00uGIBYAHNM8yS/nKM2AOMelYwurm3bALKPTGKat7NGSysQx64o80M9D0mwW2iySCQoJz2H09aS81B5ZDFECSvQ56iuGj1+eJsGQkelWh4lkhkBTqec1lyNu7Yzu7CA2kBdgN5GWIFZ13eRXtw0Y3ZxhSTjJrlx4puHwePXFRf21IW81vvdcjiqUXe7C2h6LpMEdtAuT838WTWgt3ECRvJwM8HnH0ry1/Fd0w4kK8fiKrya5dz8mRj7k1Lhd3uUppHq0+swWw+eXaOuT6Vh33jeCJmEWHJGB83f1zXnkt7K4YNJnI6daLWymvTtQF+KXIluxc3MbWqeLbi7XCsVBOOtYklzK8mdxIzk8963bPwnJJtMx2rjoK1f8AhHrR7KVYcbgMbieaanCLsKz2OQjkY5+cKCeakVjwWJwadfWv2GRlc/dPC9zSSCPyiQzCTjKnjiutOO6YrNlmHVXtMLHwu7OR1z9ajub57qfex+997jrVWMAcnBX0pjE7sDpnFOSe40aVnfm2V3DfPnAApo8QTW0Mi+YTu6is5w0X3g3tULfPyRxU9BN3Hm+kkfJYnt1o+2yI4+Y4Hv0quInLHaD+A600jYSpGPY1F7EMux3rltu44J5roLUQXlssaEqwIPXvXJK4x6GtLT7iRJ12H2obbRSPStKRhaRpuzgYJPeul0SzaWZQw8xe/Nc9o0ZFrExGd3613nh2JWcYXn+6a8qfNc646HsuhWZGk2a4THljjb3rc/sokbQfnx94dKzvD8DSafY7MhCgPP1rtIYBsGB1rypq2tzuvdHKnw1czI4ludyem3BH41g23gGeDxSL9rhpYYUO1M4G71r0wxKoxjp+NIYQQcDOe9Y7O6FszlzpsS9AN3cY/pUEukKTuKAepxiuq+ygcgZNRvZjB/vDnFcsoNu6ZfMjyb4mWkdr4C8SShNjRWhZGC5w2R3+mf8APT5DjuWaBZPMHzru4r7I+OUYj+G3iMp977K2fQD1+tfE8IAsIQM4VAAfwr0sqbUpq5w1n72xqLqbqFjD7sdPb3FTJrt0qD5ySOBu5xWTaReW4yRuPI5qdhJvyNuPevouaSOeKT1Nyy1e4ZQ/nEA9Noyfzrp7LU4Dp0okkKz4yuDnd9a4GGV4/uggelOGoSIWUR7R/WplJvYtJLc1buW6uZQonIbOMrx+FVSLxOBdSEtx8z8VntfyYOB+HrSLqIZMMCAP51UZTWiG1DYvwvqGwiK4mRSTkIx5PfipPNvofm892cjOS5/KqsVyNu7cw+lJJekA7mPsQaHWnezHywRp/wBuatyEnZSf4Qc4po1XVHA3XDt/s7uDWPHfrESDIVJ7mkfUCT/rf0p81Qm0DVOtalGQFuHCnnbuNSx+INaQf8fUwQjoJDx+FYLXh5YSEEj9KYNVmjP+sHIPPpVqc97ke6dUfFOqxhVErj33bv51M3ivUVJP2iVsc/exmuVg1ViRvJdscMeoq6uopJ15rKU6nUpONjfPjW+QqFmlyBwAc5/HrUcnjfVm4ikmi55O7GfasP8AtGFGzuww7jtU0d6JioTlQeCaFUlHdFWT6mqnjbX4QyrdylTzhgCfwNSr4/11QP8ASGA77CR+Y6VjSSyIo3epwRUMl+wAVSFJ9V7UvayfQOWK6m+/xF8RK7YvZce7c4+oqWL4n6/Eqr5xK5/iP9a5S41RlIRHV1I5yPumpYtYkkX5yOBjGOKv2s+xNo33OtHxV10nH2l8Htjk/wAqbF8S9ZaRd0jAjkYByPyrlf7VdGbIR+PTpSLqmJULKB7jtR7afYOWPc7eT4r67Eh23ZfuBtIx+tVh8XfEZIxcuCPQkAiuPa/Lc4HPak+3ndnbyM544qvbTsJ2btc7sfGLXgo2TjzOvzA5pW+NXiAfMspjk/vKT/KvP5NXZQCVGRwOOaWLVDIBtjAye/pUurK17BaPc74fHLxMg3PcKT7bh/WrQ+OHiPH/AB8NI3X52OPyrzdta2ymJ4wQD9etWY7xnfaYl2EZBIwal1JWvYEo9z0IfHLxEg+ebK99rMP1B/pTo/jx4ij4S5C5PQu5P4ZPFebXF20DAPFtz0Oe1Ri/BcARj64zVRqvqg5Y9Gen/wDDQPiBAoWeQY7PM5x68dM1cT9oHXVHMjIMcfvmP615FLfoAR5YPB+ao4rpiFKoCMeta+0v0Isluewn9oDXY0Y/a5WJ5G2Zxke/rWPL8dtfvd/2uWWS1Y4aFJmw3sR0rzy2fzXCnBG0ngd6dcSCAKCB67azVVxYrp7Hrkf7Tfia3iC200tuEG1Skx+UfiKYP2nfFpILX87nHO453fX/AOtXj0srOuSgx6DpSRPI21iOOtV7ZdhprY9wX9qbxLIpV7i4IC8r5vB9vWpR+0/rzHcCzOABhXy2PrXiJnUHaUx7+tJBdbZvkwGHGD3FZuqm7pDbXQ92P7VXiKAlXluEHUGObB+mKkX9rDXYwP8ASLvcOR++zn+X8q8KZo58j7zJnH1pJCkW0mHp3FNV11RKatZn0DB+1V4hlQNHfvFkcln3H+Qp8X7U+txsxe8lkccZlwc/Qj+tfPiHK4EfQ5INVptzE5Oc+lL2qbKuuh9JRftV6x5gkW4KBeQSPm/n+tPb9rjVIQf30vA6FAe/0xXzRAjyDBJFWC6w4VlySR+dUqiWgKzPpOD9rzVACfPkyTgnysg+xp//AA1zqgHLKBjosXP4kfyr5tW5gRgGUt3JxUct7AmCiEd+BT9p5DaR9L/8Nf6iiIgHU9rVSD+o/WiP9sK4XIe3Oc5ysAH+NfNsN1DIeAFyeue9PjeOSUrgcEg7umfSk6kduUmyZ9MD9r65bAIjJ64+yAAfWnt+13dgAK9uzEY2raivlubUEjlYPAPlz9096Yt4ocMIwFx1o9orfCFkz6gn/a71SHCbLN0IyMR7cD34Ofzqe1/a6eVf9Iis8AZzbw4Ye9fLS3Sv/wAsQCBwQ3WjZGW6ENj8vamqivqh8lj6z/4a1hPDRW7bhxth25qvf/tW20sZiEdrA7n5jJBk/wA8CvlcLt685/SpGkWNVd1Zk5zgd6TqReliVofS3hr9pa00OKaLyLGVJnMhZYyvJOeAOK3f+GqrJv8Al2tMdcnOR/Ovj03JLsShK54B7CrKajGQpiiJf0PGB9aXMuw9GfXI/aq06XpHZ88bMsuf5YqRP2otPI4t9P2Hr+9c5r5AkumXDyIqNjtyapyXgc9AAPbrTun0HZLY+0E/absGDZhsXXqGWR8/l0prftP6ZH/y5xzE8BUbP8mFfF63EjybVG3Ixu6Vr6XZS3RBTLMp5bPSi8VuhrU+tJP2otLG5RpJZx2ExH6c01P2o9KYr5mmfZyTja0hGfYnGK+WdQsLnTlM+zcDwSPWstdckkYqozjjmkpJ7ITSW59jr+0rpJ+7a23H/LJbklvxNSx/tGWF3Jsg0mNn68Tkj+dfHF5b7PKaM+Y7glwoztrc8OQz6deQTl8iWPhf7pzVt07NhFa2Z9Yn4/2sfyvpAXBxnzjn8DnH6VAf2jbTdsXQ2kPo7Ff5GvAoWeVySTz+tb2k6WLl/uknH8Qrh+sa7HWqMWfQuk/Em+1u0juoNDhjhkGVAuWzj6H/ABq83jG7SNTJpqgKc7t/5A1ieCNNibwxprY2sqeW2DwSPaumjsI8ccY/vjNc0sS07RQ/ZRMa/wDHdykTvHpscQzlpCx4/DkVFb+PL8oDdaWz7hlXtsBX9wOwrbl0+OUEPGpB6jqCKRbSONdoUKMcCsliprUlQht1KC+O2WIbtKuHOOdpGR9R/hms3U/ida6Zbl7iwubdVxud8YrfaAAfdyfQV5j+0DYG6+FOrQw/K5mgkV17YY55+lZ/XpRa5kgdOKRsxfGzSmJP2acg9BuT/GrEXxh0oKN9lcnceGWROPwr4gh1i8t5hi4cMpyDuNaV941vJotiSFflwfr3r34qLSZx3W59or8W9DZsvbXAwc7HdfzBBqZPixoMyZP2iAf8BY/lmvhIa7d4AFxJj/eNbfhO8uL/AFONTcPwclSx5A60OEbCTVz3PxfNbeMPipDqsiNDpkEAGU5JdWypz6da9eh+JmiiNFmnl3gDcwUHI+metfJl54zv/DsupWEMm+3nH8YzgdiDXMjX7qGJAlxMHzz85OaIRXLZbGjtc+4B8TNBdipkuEH8J8vP65qX/hYeg4y082O48nBx9M18U6X4uu7KQeZLJMGwCWY8e9bz6zJqqGWPUJIfKGDtciiUVESsz63/AOFg6KVyszbSeCy44+n9ajfx/ort8tzIEHUeXkj6etfEt54ouoZCIr+5cZ5JkPWmJ4x1K3uo5PtsrxDnyt52++R600kyU43sz7fj8faGRuFxNxypMRWnnx54eaQYvJUU9N8WDn86+RF8aSalbvtumjdhgAnBHpzWJL4h1q2kZUvZlbHDE5rKyvZoHyn2w3jjQgSv27kd/Kb8ajbxbohkEpvlx0XG7kfSvjFfGGsQqjS6i5P9zjr/ADro/DXii81CdkkuGD7d2zqB9TVcqWoJLufVyeN9GdRi9HTJ+Q4xn1pzeMdEBBN6rIcchCT+VfKepXevNqiLbXTLbtz24/rXT2d9cpboJJneQDlietRzRtoy1G71PoU+LNFb7uoo2e205/Koh4o0dyS99GpHTd/WvBf7QmHG9ue+aUX8wHLH2NZtxb2H7PU96/4SjRmfaNSti4P3eQfr0ps/iLSiBm8g28FSW614SdUmZeWyexAwaaNTlToxwe2MVTaS2HyHvg8SaTEoJvrcAngBjz9OKzdV1+yuYJreK7hQyIVLMTj2rxYapKDljnBpBqLkE8c88DFRJxkhclmem+ByPDVk9ndavHeb5DL5jknaT2GegrqhrulEuP7StifqflPoeOteELqcpOfMIx2FOOqMwB6k9apSjayDkvse7DWtNIA+3wdu+MU061pxxtvIMk4HzYz+OOleGHU5lQDdjHSj+1Jdu4nr2GcU7xHyM9vbW9MJY/bIVPTk96YmvaWjfNfQA45XPIrxL+1ZOOM470q6vKpIyFGMDFSpQDk8z2+TXNMPIvIn9NvH51Vn1XT7pJEN5GgIIzuPFeMHVpQw9c8EUi6xIrhwOeR0qedX1K9ndXue0Wt7p9pbpE2oxyBRw8j/ADGpV1XTpG2LewMcZ2hsH8q8RbWXYtmNcnHJ7Un9vSg4B+U960916k8j7nt3220JAFxHhu5YAUhu7Xp9ojI7kOMV4cNZyCRGiyH5fqBTl15sMNlZPlvoHJ3PcVvLJcH7XD/33SLd2hDHz0wDzuYAn8K8O/4SAsCPL4z3pD4jYY+QZB+8TzVNroHLY9zN3abQy3EWD23/AONAntvlBnjC9vmB/SvDx4rcDOPmHHNNbxICclAX7MTkiqXKK2tj3QPDn/XRccg+Yv8ALNNEtucKJY2Y/wAO8YH414c3iVACfL59Bxk0v/CTZQr5ZIJ+6e9OyexTj1PcFMLHiSMA8Y3qMijzYUY4ki4GD8wrw+TxOJCpeMj1DUv/AAlCKOI2X2B4/IUvdJcfM9uLQ7siaPp3YcUhEa8NLHjsocGvFE8TKhyydu/NOj8UoAFAfbjnk80KC3QuVs9oeNNnDRkZyArgn64pgjhjwCV5HQda8cfxIjpnbIB7t/hTofE6xggPKMdcuTUqnHqHIz2Tyol/enaccfNSlIypUuCDjjfxXjcfihFk3gvu9d2af/wlnynbJJjPOTzRyxjsOzPYWtI02hlAJ6Z9BTvIRSGVgAOrA4+leNjxWoPyvKOM8Z5PpS/8JUMgGSUMeeCTip5YvYXK0exLaRuxYKGbOcjqMUNbEkhslgPXp6V48fF7KuDPIT0HzGnr4tmVcGWYjHADUnBSWouVvU9bkso3QowOBxtPPNczqPhs6r4ilx+4tbeHyc44J65z3rj18V3W3iWTb6bjTB4yuLdtwuJEY9QGNYOnFuxLpN6npumaBb2UMcaqMheSR9/3q9/Z1urB2REUHLE46ZxXj9x44vJAB50j4HBDYqpL4t1G7XaJXOCCQpxml7idjSFKS0R2WnSPd2mrXMi7bVLySJeM7kBwOPfFJoWvXGo3N1HbaRIwifCxkjDDHBzWJ4atbq7hmcXEkYMmTGDgGteHw9cxTM6XMo3dQG/+tWUa1GD1IjhuWVzubGya4j33FskEvGF2ggH3qyumiSDbcRRkk/eWMDn2rgb5/EGn2hWxvZp52IURswAx6E4q9ZP4hEZkbUWiuMjMbIDt45GK19rQkrmrhLY05fh7BHBLJDK32nzPNQuMDr93/wCvXafClf7R8W2dqbqa0tpo50nxNt2yCMkKQcgDI64riBrGvpHvkuftLKpOMY3Ee3NdTpXhx7XTrfxNcXEEs08BkmspWVfMJU5UqOT7EVvTnC3uPQzcWtzyXxDo1vp9lpElgpUywbbhAp3CcMc4U8gY/PrW3b6THLEZoFZJMAGbBXBHQ123hzRPDXjzQtDvZdcfTNQs4zE4dwkgK8YkVsk49cfjU934Rtl19EbxHb32nsN5vhKp8sd1KL3x0OK9fB/V6TbmjyMTTqya5NDrvhTqg1LwusDuPtlnKVdc5yp5DZ9On5967GSHzkeNkBVlIIx1FeSeDtR07Tfi1HBpDhtJuw8DTO21ZMISG7gDOa9jS2kmbEQWXqPkcGuOq6c5NwWh2QjKCXPueQ+LvgnZ3HmXehOYZjnMEz5Vs+/Hej4T/Dy/8Oa6dW1GIxTQoyQxs+/GQQTXq9xDHHJslmgSXuhlUN+Wc1N5RhUBk256Ec/rXH7PlfumvO7WGMfNtbmLfjzonjz6bgRn9a+cjo154b+K0ugmHyF1eMS74TiOZlOAQPXHX0/Gva/iF4juvC/h8XVlbsJ2kRFudodEZjgKQeMnt9K8R8beLtT1O88PajebI9Q0mfct1Cm1gpyGT24ORg9QPStYxd7xI5lE9o161OneDtT0m2uI7m6ubOWeTa4yuxT29sCvhLXnm1c/aJXZpHAYysSQDjp9eK+iW8d2Wi3E2p6Y0s08iS2yrcoxLLICCMnr1PIrwrxTaNo8627xmEkGRU9AT/8AXrGrFxlzGDqNaIp+GLE6xYXrI/z2wzsLE7sCqVtdPpN4s0agHIUq3etjwM66dMu0ssV5KIJdnJRSfv4/HmtT4teHYfB3xIXRLe5h1m2lso7xL+wTbFubIK4yQOR6/lWV7z20MZrm1Rl6Hr1tq/xN8Gm9tkNnLqkVvPBMAyMJDtzj0GelfWHxg8AeHfhxpV5qUE/9nzj5Y7U8hnH3Sh68ntivjJtOng13RL+OAl7K+huij8blRgdv49K+mbnxbqPxY8SnxNqGjLc/ZIR9h0qWXMXmDoxPOecc10ckZx0NoapJHHP40uL/APs1ruw8iWyVpEU8FyTyw449KzfFOrHUfBusw3mnXNrvZHi1F2UiP/ZyDnmvXY/hxqXjDwHZ32panJp39oam8d1F5S5s3BK8Kc8cD5eBjBNeQ/HYaj4Dn1L4falqv9rxpHHcs6oEEfIK+oBxg4965ZQa+EmVN3F0i8Ol2miQ3EbSw2igs6ffbP8AFn1rzv4t6Vp7Xkd7ox8y1kb5l2fOp96+hp9G0zUYdNdjIl0ttERHs2ZwoyDnr+Fcx438AW1/N5ljGkM9wMrAD8px1/H1rGNVxnzOJnG8ZXPlxmYPx93+VSm7fysK2RnIXpV7xTokmg67d2ksbQsvJRhjrWK7g8ZGOBXuQkprmR3LXUkknJ798nHet/wj401TwNfTX2i3i6fe3EP2d5xErsY852jPv/T0GObYbmHOBU7yqLdY+5Nbwm6cuaIpRjJWZ3F74i1bxQscuq6peamw5AmkOxeMcKOBVeOze4IEaY7ZpvgDQptU8T6XYXF2ml6fPIftV7OMrEnXv3Pavon4m/DLwt4B+HdzrGlW8N7O8kUaXgkLkbzt3qeRgZ5HHpWtT2+Ijzc2h5FWpTw8uRHgUWgyPc2qupRZQWVnH3hnkj2qG7t200TQFWKxH5pCOMZ6/lmusdS14qksyxAhVB46Vgag02oSXJ+aRn+UL04xXiy1lZminfUfq/hu70LyTqls1pHcoJLeeT/VzpjIKt09sHHeqN7E2qxR+axuI0AEZHO0e1fUf7PlxZah8KdE0nU44ry+sxJFPaXaCRVQsduAR0xjjPpXlnxpXRvC/wAV9R0qGzh0ryoYR9ktxmMlwWDD0JBGR2NenVwMqdL2tN3OSGI5p8iWp5lKrWWqAOxeN0VfMQHGMehr1HwVPp3h7VfDeq3Ec1zHp8kkkqoRvYlSF29sjP8A+quFvtb043QhaF536MoGDj2r1L4MaNDf+KoLK5spNVsru3kkbTNy+aqgj5wTjp3/APrVw4f2jqp21Oqs24XkrHsvhH4v6B4p8UWrWVzdwzlCk0GoJ5fB447EcDv2ry74c+F7f4b+NPHWu644iisWe1sCXyweT5lYZ7gFa1PGGp+DvBOs/ZdN8LeZq0cqgmS7d8H+4QMAH6YqLx7eappl1pr6xa2uo2N7bCaKxYsUhBPKk92wMflX09SfNH3lqeJCCi9GeUyaleapdSSXrNPdSsSx6k5PAA5NPkiMTtDJaypIucpLEVI9eCK+lPhTaeGtQ0mPVtI8OafBAW8mQsC8gkHDK2ehHY+9HxfuNItPB+v21+yDUJo/L0pv9YzEqRscY+UDjB9q8jEZdOpH2nMelQxkVL2Z8+6JqOo29peaPaW1y0F+P3sAt2aNuOpbGB+YqjoegNf6x5Dgqsal5AQSTz0A6k17V4Y1rX9J+HOnX2oS/wBhaCbVY0uoolk899uNuSCQSQRj1z6VzFjfaNp3ii0ivjHaXN3bO8dwTgwyH7uWHAJya+VqRq0W4tWPbjCE7SucT8QPC+oaCy3d5pS2FrNGDAyNkFcjDexPepLz4U6Mugx3uo6y+k+IEg8+G1dN0V33Vdw5UnpzxVnxR441jxEH0q8uxe2tqGTZKoIwD1zVrwnp9l4yma3vdYSzvAmFe7OEAA45AOB+FKMqkLNkSSjK8EcTdaD4feedotdvLYrAssZntgiNLzvidecAcYYEZ9qx7/TpDpsMsG+ba3zSJyrDtg/geK6nW49I0q/e1F1BqRRthnthlJO+R3Io0+9jkgAkhEFuH+WKNMD3OBXS5uXvM5pSbdpnGwiRWWPy2DN0DDAFaFvEygyOyHBwwz0PpXXq+nW+pyzT6RY6tE6FVhvi2xf9obcHP6Vs6F4o8JWUi/2p8OdMuQOd0Fw6Y/76zmqhd7GLab0ODgmTeYI/3jMR+6gXec5/ujPNXNSi8SeGXivYPD+txzwuk8M62Dsispypyufy/Cvqf4b+P/hnetFb6Tpdt4bvmIGy4tUwSemHPU81kftB/F7V9A1ceGdJuJYZmh82e7xtBGOi/wD1u1dkKcou7NoQhvueEX/7SfjLWbKWz1vSdOvrZ4/Lkhe2aInjnI6g/hXmEurRmdt8LW6M33ccKPQe1dTdRGRN0rMxJzk8kk0ltptsLnF6skUZBYFkO/249KVWspaNC9pF6OJhi0dofMVJDDnIkEZ2j/gXSkjWJrpEkVpDjAAOPpk12czalp3hC0bfG2lag8sUeDje64LAr2xkVzqxRxxGYlEUYBZh09jXGr7ku0dlc9M+H6DUdOuNLk8iKWCMyx7ZA3yjkj6+1MuryFJ2tLYCScp8wVQxVc9R61yunaNaWmnpfSwbdQZ/3d3HL9+MjlWUfXg09NZHh65Oo26hLiN1KAnG72+lRzQT0NYwivesb+pQ6Tc6hcWiyw+bbg7ZkyElI/u55598V3lv4Q1+08CprcGtR3lvCQ62VpEgaFiOpkyTn1rwnXPGNx4n1d57iNV8xvmWKPaMH0HFFhqmo+HUkTSdVvdPjlBWe1jkBhkB65RgRnr6Vo6VOS7Erki7nsWl3mm619lvNRgNwtvlryEKS8qAHlRkFj049BXXaauiyaRPDq1rCNE1chvMsiQ9t/dV+69M9e9eAQeL7i0nQ2zAOMDd6t3z6V6Fpwvp2TULC5WPeB9qsSMrJxw4/EciueKjB2sONRX0Oa1LQ47Dx5Ho+kat/aGny5dJ1kB2p3U89en0BrofiBrY0WxsBpgi2Z8uRwN5zg5z/jV3UPBGla75mq+Hg2k6uMm6sUJCOwHLJ9ck4+tcPeWEOn6nHbXrFZ5slfOchT7ZpVKCrSUpLYmUeeWh6Z4X1C38XeGrFRhbi23CaEgEupHP5da5HQvDF54m1vU7e3nSWCC5MJRHBIAxgn04Oce9aGj6LfeH9QsrfWdOWwtNQVfst3FNmMgnghu+R1p/g+1Gh/Ee+061kERuH2mR2xtlB+Vs+/esKWHdKbk9EChyv3judZ+EFjoGhtNcNHcspC70QoyE46DPzf8A665P/hBdS024iMfkWbQYuIo5JgVkUnggDgn1Ga9rvJbqdbq48R28aC0gP7iOQSCU7cbxj88flXi1r4kGsMJFby4UTEcDEB4hnnI656VpXUaS9rB3Km1FaG/rOr+L9SCJqelaNfIrKFMd2Y5I2HQncDjtW1YalLd2OsXElw+mR27qZYrdhOnQfOjdPYg96828ReMZDutLRiJI0wXznae2T603QNfu4/B83h1YzP57edJPE5LTLkEq3PIBwa6cJiZ1HeSsghNs6/VfFX9lp4e143b3dpdXAsppHj+cDPAJGBgZ/WqPjCay0LxDqV3Z2KLqTTHZdkHDIRwR7+1cTr4u5tL0+waRILW0d32OctvLZyq9u3WvY/D8WkfEfwVvmnhSa2iK75DiTdjhSD364qq81TrKpFXRpObtoc1onjmyu44ba8lZL9/keQD5G9nOcCjV/wCyo7Wa9DxMYmCu0Ld+3IrzLW7FrCYWssLWsW9siQZPB5571TmvJCyxwSKLRx2H3wOlepH2daKdhRquPU77RLjTr+y1vUL3zljs5ljiiWbAbcARn17+langnxM+rX13p0jFQkHmxIDngEZz9K8l85omcFjl3BIB44Hcf1q1o2tTaJrcV3Ex8xVxtzgEZGea0VKEfhQnWcnqe8Y+6mN/OQvXn2rwf9oZ21PxjayqyGGxsRbvz8wO7JOPxr20anGDBdRMzq6JLk8EMRk4I7Zr528fWl2niHWzMWImP7tn+Ysp6AH2q42Wpre55k1qrBgFBDfwjpXReG9YXTbQxXS70TkEdQPpV+Twes+m215Gzqjr84j5wB3rZ8Ix6Sbk2E4D/ahshklG1c+5PSs5TTWmpDaaZSt/D97q0bTJGqRM+6MqdoYeo/GvRvh/calpNu+m3l5JCylZoVkUEzJ0KEnnHJOR6CpvAPiXwx4Zj1HTtZiN5IbkJDJFEZFiXABGc4Udea3rH4a6fqPiG7vrbxDtkhj3QW1xGWjkjbsD6jHfpSozqwfNsjncHUXKzrEm8i6aPh1AB3Zz17ZpQwj3BdvJzgj+tY/h+xkXS9fvr0tZxW5BiCAlcDjgHJyx5H41YaMwWcF1HdfaIDtz53EiFug7Zr6rC5hCdozWp4mJwVSK5kaUrsc/IFHYA5qu4B5xk1BJcNznICnkAf0pJJWUE7Scclh2r31yuNzxn2JGViSSo+hNYniPT45NKmkgtgL1CCs6yeX5fvnir2oa5BptsZrhlI6ADk5rn9btE8WiGO31q2s0VfmtpyV3tn1/+vXBWqQUWdNKM212OR8KaSNc8So8t+v2yJg+51Lb1B5wP/r16NFrX2W7vrqdQrPM7PsXHJ7gentWT4W0i28LXz35vbe7eAFPKiOeSPT/AD7U7Sb5NasLxbQJJqAcySwy9SCT09OP5V40ZtJvdne7N26HQaSsRuJb+zbZHONrKh+Vz9K0RPliMH6daxfB1hLpen3Md3H5btLuiRG3AKeoJrc84bcr716+Hvy35bHJVs3a5HLIvJ68cVXk3Htnb6dqtrcop+eMN6jHWmtOoBworuV+xzXsU2hY5x1NCAJgZOe+TUsk+RvweOR7Uy2dXlTcoKbh16Ck1bUpSb2PLPjT4pmgkTQrWXyyyiS4ZDyQegz6e1eW/apUsZraIlElARwufmGehrU+JK3I8e67e3EMotfPxHOyEIyAYGPyNaemeDJX8Gtr80g+yXCE2jxnIkOOB/n0r57HVZynyRPfwkIU6fNLqcPM91oS+fbMyykqnyccEitbxPZS6xPGbW7M1uijewXbtfHIrpdXkOsaLpOnSQpA1lEsX2iBcPNg5JY+vuTVLWNW+1avJBcQCzljiVVHbGONx6Z4614sl3ep3qV3dIyLbwzJqdtAYV3GEeW4UY3YJ5xXU6Vol9HY+XJC81unzMxXOPTB/HkVQ0UyIzCK4+y3YkBiBB/e5x0+n9a9K027mntn8+I21wMrLGoI+b1xXA4SnNa6EyqcusjNij/svw480Nqss0bKMcEkY/OuTktrvSLh9QNukruclCe3UnHpXeT6hBY2rCblWZUVcYO4nAOfxrmPEegX0huo1fM+/K7T8p9iPSuj2UoOzQ1VUtW9Dkda12bXppGHyeWPlAPGa56eabT9qDdLMR8yduTwQa3/APhH71SY3tpo2j5O+Mru9x7Vn3kAeF4yoMmQQ6en1pa9jXnvoiTT7seRhy8ZLYAAy49TWytzLBFtV28nJJQ9CfXFYelReQ0bSF2YA5YN37VssxkQbmZ2A7/pzU7O6FtuZeo3sckYSGMCUPhyp4/Kquj3V0L6Oyt4YbyWZ2KQzHuBznHSrtzJ50ihVVQp6heSaz7VZvDviOx1CPISOUMVYZyPeldPZGiehuW2qarpM4jEDRIqtvjXkEehqxc6zputOLi4hltZiNkmzBV/8K0fEupRwhryFRNHeHIXIHUdP6VwT6tGuoJHsURHhoz1HtWUW5LRCjeXSx3C6jbWkCzNHI1nIphWOB9jhjyoY9O349KzIVex3faIWVS2WDe/tT9Fit4DbPqcM6ac+ZIJAR838OeeDzXX2mhxa/oA1GaQJ9jmCOBy0iEnB9x0zXG6bbaRqvcWrN/wMLGw0aK4djdu0pUQJy+4DjcOoHI+vPevXtDkuLnTIrie2S0MhP7mIcDFeS+E9XsNAeeWO2i1At0YsV+hx6D0rt7Px0nmW8jzNJb/APLREXIjPt69q2oU3HRml7rc7dlIBKgMQDjHNV9JW0ktEku9TmspdxDLDCZGPr8uCce9Z+geIovEkk8duhHkr5jZ4OPpWtFbLGSygbz3HWvQUktLBscfqGsz6X4k1Cz0/UZ47MENEzAYkBHIKkcHOfTr2qK8nuXt2KxmRpFw2w4YccEV0upeGbLV7kzXG9ZVjOJkOCuBwfeuPGtwwxD5mecM0YIBwSOM+1eDmU6y977J6eHUJrbU6vw99hm8MaZAlmI9VtgEurlCTkg/dYZ4J5P4100LAsV6d68ms9Sl02RLkNhgwZgOQ3PQ16jbXCz/ADgbd+GwOwPNb5fi/brltaxy16Tpu/QvkbskdarX862kEsz/AHI1LsR2FSoxyMnjJ5qjrSl9I1BQ24Pbup9gRj869x6HGt1qZf21PEVpbnS54pnuwUEMi53r1KkfhwarTxC/iaJBLbTQExtx88RH9eetV/g/BDqng+zbKtdafdyxgfxAeuPoa6TW7exutWkhuQYlC/vJ4nKHd2BIrjlD2i7HZFqDsYXghJU06/spZSYobohU6BiRliR65NdKFUNgc+9Vk0iDRsJahvs8nz7nbcWPqT3qdeFHBz1OK2gmlZnPP4tB+AcgHmnYweep9eKhLBzgcH2pyMR1GSa08iVZaCmIbjjaAeoPU0xzliAOSOM9Kfkj5SQc80rL8zDHTp70KKZPUyfEGqDQreGdovOjZir7TgqMZz71U8SXctjpVhKl0j2+rDy/JKg7crkZb3APBA5rU1uw/tTTGtvlLg71LeuOma43T/C19qdjaTS3bwSRFo/ImUnCj7vP51UUuZXG9Y6HW6T8RrGPRfsWrJdxXCDY0qQmYEDp06VQ0nV11KeSa2uXaGQnEauE8wdBnPP4Vhanpt1pHlI8ieXKMFlXqO/esaLT007RJb2G5aSR74xQwggOoAzvHtk4Oa7qtKCp88Dlozmp8kj1Owins5cswBAJX5txX8a5fxL4MinvI7yMjyjIHkiHDJzzt966Hw/ef2hpFrM4VZmTEu3IAcEg/j0rLv8AWQb69gIzHauqTA9QGGQfT868ZS6s7U2mQXOrQR+EntrE5YTGNradgSU/2vr61yNprs8Ud7LCSrTRJD5TcYUMDjjjtWhq9ksGuXiLlfII2MpxvVlBH161hy2TNbExMVfaQGx0NW7JaGXPq02dwq2WseNPEkVoPLSO3g3DOCWXqUPUdTke/SneL9EguLvSfLUrHHbOoBblmDA5J7nmud+Hc62WuzB5FUT2/lySSNhWYD5fmPv/AJFdp4jfyodMO0/NK0ZzyDkdu3UURkp3RSkrmZdWkUCx+V+7wcjHB6dPwrTtBs0iwC5Vk4XLZKH1qncoGgVBwDkgD171NbgWumW8Ck4VxtZuSeRwTSjaLskWiv4Xs42t9ZGcSOWSRGBbk/xD0yAfzqWC1EWlrFE5ECHAt3GVPYnPXPFcj4m8SSaP4g1i3sn8mRjscjqnOQCPWrfgnxNb3kG2/uAGU/uiq5BPoef1rptbUxnNJlTxzoEF54S1Qx2sfmW8IkUBSScMOM9ec1XsvCtjc39ilvloeIriEvktkDPFdJr1vJNZ65EjBB9i8xWzjHcc8+g9azPByRyJbyZRrsIJXIIycAdPWuepBSNU7mBqnhqeXxUlvpEbLDHbu7QsC3K989fU0z/hEdYl0dr2S2gWx3hfPW4XqTgYHrnjFd5eXefiTJdxW5iEljdAZGFZjGSAffj071T8Nxf2n8M7CF8szxAtk5yc5Bz6+9ROgrpkzUdznbU6xpl3LGun3EsKsC8YI/d578n/ACK6izs7mSTJtpLcMu9fNI+YdiMVoiARxTTEkqyKp3HOcdv8K0okxKFfJCoFDYycelddOpOGlzB0qctbHOXN29lfWlhIscZu2DK8rED5evIp9qs9n4jSG4ha3RMqzKd+70IPFZvxJlFtf6bI0Tv5aNEMDO0E5OawLbxNqMd9HFBdqUWPK+eMj8/XtmvT9lKvHmuYqpGi+XodMrxXN60VsPNkLnKKuGz9KdLZzMv+oZGyPv8AWvOPFnj3UPD/AIl0h08trVYlmuUCfMcnB/LrXsFrcxahaw3MRDRzIJFIOcg1xOrKjLkRvKlCouaxzLWN0LiZWg2uvOAR+OfSopS1nZTXcyhIFyd+cCteeVorubYvzBGf1yMcV5truvatPpcst7ot2+hqrJFMjgKz9BnP+TWn1madmYuhStsc14n8W6p4jWSKylbTbIgkTuMlwP7ted2dk6y/aHkL4OfMYlmdc55Peuz8T68+sadptnBER9kgETTKfmbnOKwtI1Lymkt4SZHXJ2TDketcmJxc5x5TKMVD4STW723uYrbenmRSf8tFXDA/jXNXGnytcTXUkSyKPlQsT8n4etW/EUsguVJJyeQM9OKxft119ncEzs2cqBHlT615lONlodC0V0Oe+dmy7bsDAXGFFObUYG4giZcD94WUEE9sVR0+0mvVuA/BHJD8de1bOl6BH5uZpAsQIOSQMk9MV0uSjuaeTL2iRC40qSN1T74lX+9+H+FN8Q6h/ZujSuyjzGcAYPP/ANYVPYTIl7OAUARgrMM9McCqviFxPcCErujdQHTr8vY/rXHbmnrsTy6kdtcpN9llRsLMQDjt/nrWlawCznEFwDE5bgnuT3ArA0yyEFtPCzLIA5AA/hHb8av293L5cZlDmONsKc847gioqR7DsdDriedpsbj7sL4PuR7VkaX5cF7+6cGaY5Cnrj696XVpninlKEsmQ+B0IPSo7S8jW8t54iuN207uSp7c/nWHJJIy5LLU05YbjUJEghVnKneox0J4Ofb3rfh0/wDs3TQImjM0Uq7/AJuBnrgetc1dXfl3BMe6Nwu0sD+YIqay1S4jCRR7SrPmRT/P61D1QrdUdlbmK3mSGFvMMnzsegBH60uvQeVLcl0EbQASMCckE9Rj9eKoWFqsi3MtsSkkwCSd8j8fpV3WIkmZZrgM8agQuuc5wOG9fwrhlaMrXJ21Mq9iYQgng8EOfccVTtLR7i3kZwYyOhxu69j71f166hHmMqhomVYvVsdjWANQNtdqPmlR0IKo2MD1x3xXTFNq6LjeWpX1iynsZrYuHCmQ8A9c9P5V1VnaMttHF5pAuJVDFyDg+hHUdazbK4aSDZNtk2EtE3ocVFpOvpeSNDcZEnmbun8QOQc1M1KewSu2aPiPTWS+eSInhtjIoz+NMsb5II7oAGZUG1wOfyp+ramL2+u0XYqzsXZugz2I9BWL4WWVVnjkUNIgLv5eeMHqP8KpQdryLs9w1hF8xfJwYnGY3Xuf7p/xqW7kltIFAXE8iZjJGFJxzUktqCXKY8ln3KATx71JfP8AabVEkRZjGCSCdpX0IP8ASrbTsVK5n6tE2oWqTRxrbpKmXOOSw6j86saZEbHSLezlQhJ0LKDxtbPWsm2uPs8TCGc7ZZdu2TnDH0rd8SzJFawWzSOLhUGSedrf0HStLN2ijK13ZnNo9xb+IJrdmIi2jaGbA9+Ku6fPFql3KuW2gYDRvjn1rE1q4miRL/lm2mPeB1FXvBVuNsbXAZSRyFGBk9K1qwtHmN5RUVoSahdzQMSzkupAOeM//WpwnknQhudxBBznHHrTda/fNIkqB0iYDKjn6Y71Vtb5rmW6Vo28osq8jG0AdP8A61SotwuT0LvkNEyl1KgjIDDrV++vY1tUYq5l3bXPX6celRXs7vBFKx3lVwAcnj0rOu53gs7mUYkiCAlSOvuDQo8xDTZMs6xud/AzxUsi7p0YL8o4rHt3i1G1hYXBSTtzjOemTWlC8tpaETD5144OePc1TXLpca0MvVitpds7kbUfhj0FWre8LSDJwCQOTmsrV4H5gkl8yKRhIChyM1c0RYnnJcM0iplR/WrlBKKZTjfUpG4mtdSujPGHV3+UkYwB0Ga2tPBeGSZDn7QAmCOnoM1Hr6xf2aTKrMrHPHGPxrL0jXvsUKCI7dhIAc5+X0NacjnHmii5Qe6Ny9j/ALHskVCxO75yD1/+tWdarb3ccckTbGmdl2bcHPc49KLjxEpNwZcsGXhc9z0IqEQsbeGDcylMurg4OSPWrSdrSKt/MXtCn3PcW5QiSJ9mCuPxFakNu0m5UPKDd1rmdFkmG5JsiaN+XPU/jXTWahJWB53cHPNc1a0eplJuOhJApn0wzCPymDlSnXHrn/Gs7TrPzluEcbS/Qk9PSujjSOWN0UiM9COnNcrc3Zs7l4JCXDy7sDuB7+lRSfOrDSutCKxtpI7znMUyKc55B7Z5710Qumu9Ligj4aRtrMn3gR7Vm3up2hhupC3mMxyyt/Ccfwn+nvUmgarC8WnMhxsJd0PYe/vWslK3NYHdo147WXSxd3KD54MGMjjjvkVT1PVVS5SeMgxTjmPrtbjIroVuLM+DbqVNzi7laGaRj1A5H4ZH6V5DPftbXzQeYZICw2lTnHpzUU6ftvefQle9qd1Y6orPeyIu2RV8oqR69a56yvBBqZbyQ37z5Cevvmuj0ayimsHfHys43nPzE4rF1HTjZahFwQCwdeOq1S5btGzdomd4wRpLjLkZZSQFbIxXI20iG4ZGJOR6da7jxUpLRy7QYXTcpHY15+523QI/vfTjNejRfuBHWNzt/CcOL9LZFKnhznjj0r0LxBbw31rtiO906swwWFcNoihbhZkO0kAdf6V18F+qecxXAjQnJOcmuKo25XQnqcJJYNaalbhUYxkEF1PI9Oao3t6rS4c5ZT8r9yfeuoOpx3NwFmCBw+U9CK43V4THqc287ckkAcfpXfDbU0TdveFjVjIxJJZjkkmp5gvn5bBO35e341FAFw29mTAypxkN7E1Dfzj5GAyo5Oa03YasvWxQ2w28DHLY6n1rD1HAkwD8/rWnCdtpnGe/FY2pK32k9h1xmhNNgnfQ0ICJbZk6ADPrTNJuDFdshPyk45pdJl/0d84BfjNOhsZRdJIqlkJ4OOD/AJ9am+5pFXRduogbedSPm3g5NYMybJMds12kOnvNplxdOQSvyhe4HrXGXyeZ86kkZyDShK+gnqtSJpNilcdKvDa2mI4zuyc59fSqbKoiznnriiKZ3XywTt61bVzIjlYkrnG3+VaNnO0FoxiYqN3GO1ZlwMc/lVvTnDROvXHzAenqaNLDL91eztbxzhyJe7A1N4Uka51iNJpCtsCHmx3APSqqY+yuCckZ2ipPDflRXgaT5iTgIO/1rGfLyvQJrTY9H1CSLVbgO0Ztom/1G/7jKOP8mtCPVRaxWloAokBOUBzxnFQ3N5Dr2m2trclIhDGEEgONhB4I/wA9q52a7SyvPKjuI724xsWROQB2Oa8Zx516GFudHb6jGur39tOkshsVi8lieCW7D0615V4nhe1vJECFAuR/+qvSdJWSLS7DTEZ3gWcTS7eW3dzVbxlo+k6vqEtz5j2gHAKjIH1H9aWGn7OdnsVB20PHI43lyCAB9e1JiKPAZyDnHFaWs6fHp84EF7Ddxno8APH51lSQlmHXJr3bqWpo99xTMHJA5z6VEieapHAPen7UVxtx71oWNuFgMmMjOMntVXSHfl1MxYmSQkruGO9XrkgxAKMepzTZEDKTnJHSpPKLQe9F02Te71KWNuxhjPU1saXd/Pyu5SO5xg+1VIrdZEbHr0pLaJVViGJKnp6UnbqDfNobmoSqyBd2MDO3+tZk0ZVMKeTzmpZ7kTpGVO4qeg60s0quOeT05FK+gLRD/wC0BKjMD9PrVWG/MsjITyRxmsdZ2AYBqfbsyPuJ/Gjk7HTe+hLqFg6SllBJJ5A5xVBl2HJ456Gty6u1iiBJGWHOKx5SZzwuOTThfqDViLHQ+vBFSYK8dPWp7Wya6kUEcdKmu7AWsxjBLZHWrbS3FsRwzi3kVkO5sflWnYXslxIu4jJOBmsUR4yOjCp4rhkY84PUUtxJ6ncmxjnTM6AsevFYmq21hao4ZQW7bTxTJfETfY4kBO8dyen0rBeZ5nZmOTng1nFSRtuiOQh2G0bRSFipH86aXIcKeCKCcDHUn1rVEXLUcZdwRzxzVuDTZbyQIpAX9Kz4ZSuBnkdq6LQ5iJVDJlTwxzmpldLQrcw7q3NpIyAhyvHHeoTIcdcVc1GJlvpEY5Ynt2qBrWTZvZSFJxURemrMmMg+Qhu/r6V13h68tQEXhHJ+8eK5DaYwBx16VPDKRyOMmnKKkrDjLlZ2evXRgsmdGx2yBzXM2Wty28Mkau3JyAfWr8uqLcaUySnpwM9a5g9SOo6jFZU42umaSld3Rbubt7ucux+bqfSp1s5TH520+X3b3rNj656HvWzZXcr2c9umDuG7b6gV1qyWhCdyor7Qc857elRGUA8dexqaNVJbcCAO1RPGCScZJ7VfqXvsBdpAe+KYqZYKT1PepQNqev4dKa2V4zzjqKVutxbdCwsjQAhQNtRzNHNyVGT/ABCoY5AC2W6nvUrKHXg89qxb11J1IRCEy3r2q9p22Jg2AxHPNUmDFBnII71Ys3MfUZbqMU73HG17HsXh2Lz9PgdsbWAI9673RbYQuHVSXVSfl5yK4/wmm7TLUngFQ3Fd7pS7GDBeQvXFeTJ3nY7Y2PcvCtssug6aSoOIQVb1z3reVAowORn0rJ8IESeHNP2f88gB7CtgKyHaTXmVU+d3OvZXGH5Ac1EsgkJK4Kjg47VNs8xT2/GoLe0W1L+WCpkJY85yaxbBCkYBx1FRvhQAOn86sMNnBUNnsajEewjg8dMGobsirdzyv48Rt/wqrxQ6fwWhct2x6fniviG2ffaR4GCEGQfpX3H8f2MXwh8W4wV+x5ZR1+8P6kV8Q2uTaR5GCVH48V2ZW7ObPOxD94giLM2OQQOKm81oyoyV57VYgg5wF2n271ILEkbyMbTjBr33Puc0ZNEMrMsgGflPHFI8zM2FPt9ank8teuB7+gqgJh5xxkDqKF72xq5JDTIwDDJBoWMjnJBPIqyqI671IJByQe9P/dlsDsPyqldbkJtkX2swqRgc1X+2EnlRx0NOuI94wOvoagMTKQp6kVSSYrvqPDCVwWGfantCHPGRgZ60iqsSB89akhKng9e2aVxCG13oDu3Z5Iqu1uyBiQfYmtRAkSj5gAByaqvdRvKVH3T60Ju4LXYr26Bmwxwe3NWp4dsSbWOT71IlguwsCPb2pJESOIHfuOOR0IpN31NJQcVdkQRfL+Y5YHBpqXht3AU5FMiHmMwzj61FJE25iq9Pehq+5lexsR6yroN6gkjnHFVJ75ZWxjGR0qlE3lfOeo6DFRzTK7h+M+wxTUQvfcn/ANYNwXbjqPWn4KJ154qCGZi6+npjrWlJEsEAkLYbP3c8inLQL2KSEliMke9PmOwL6joackXmOXGCMdPelmic7R0z3qWx3BRuTzAcEdBULXLgHPP07GrCQkgggjApssARDuH4dKSa6ivYFcyDtgj8jURZlcFc4XtU1tayNA0yEMqcEZqMswYKRg4zkVXUbdxkzkyq5XJzmtaAqTG0jbt3RT6Vm8EA4wfc01JGVhk7cZOTSkk9AvY0ZkW4LInBTvVRmCY45HGMUWspkk3ZIyOeaLnDElQB9KlJXsPmTGKvmttc4rUtIoSiKMYU4rDclTg8gdc1YtiQwAbjPXNaSTaIvrY3JoBBcxhPmTaTwMc+lYuozu0+8/cB6VaeaSO4KknC4xjrUTwicNu5ycDNYxVirKwy3vA0bB1zz19q0rV0mToFHTnistIQisQMe/WoZJmGwDIJPertGWwWR0cWmo6l3w3ofSnR6YpJPCk+3NGjX6eZFFKQJM4BP8q0dQ1O2s0bzDmTGcCuSXPF2RDvcwbmFLKcHJz69DV2HybhlUHd+PWs24v2vHLtjgdOvFVEuGSZCvC/3vUVqotmuljoriOK3hEZAGeAeprH86IsQxZ88/TFQ3OoNuHO4DtUG77Rl0G1e1VCLW4rWL8bvI6+WyhRn5cYzTNQBgZj2PQiq9szxsGB6HnNXJ5FvTjBUA9+cVez0K5SvDcNKVQhcsQATxj8al1JPsM3lNskBUHchyPzqOSEIhIw2ehqihYyc59xVfEJtonMqldpXr2FESAE7n2kehqNl3gHG2ntEqj+6o5470W7Fb7iyqHcfNuz3pnlruP7wqPSlhYc7drk/wAqrzwGCT7+7PIA7U1ruRexMHbOAwIHQmgTPC/JB/xqsbhSu0LtYU427/eB603oDloalqkl1EJOqk7cVpNZ5tdrZx2yazNJvxaR7CpbJ7HG31NaUmswsgYIWHfP8655J3J3IobHZHgkE9TkdqypnaGaVUJ25rbfUYJreRYZFEhXOMdK56fdIruxIyKqF09RoljljmG0nLAc80otNygj5u2MZrPtrcyjcPlO6uk0owQQTmX/AFn8JJxitnpsK/Q5uSRyxBONpxiu+8FQZ07fkfM2Ac157Kv+lNg4DEnNdnpOsx6ZpSDgHpj1pvWJcdHqdVfW5uYHTaMkEA9RXCXOmCxuIbeL55pD1boPX8a6Cx1yS8UNKvlx5xktRcWtvfSRyGVUkjzyrdawjGUCpyUiTR0iDyRm2EckYAbJ6mkhuxNrQhUfKq9vrUd3PFa2UhhKs7DlgeTVDwYHm14O3JaMgse/pWjjdNscHZnounWzOV4yM9egrudDshGockZHFc7otkFZRtyOortLFBGucc/1rxutmdrba0PTPh+MeFrfBwgdwoP16108fA2t94feHpXL+BWZvDsQG1VSRz8pz1//AFVvrlmBz14IBzxWM7RkNJtFklCe/PQioZEBIweKbNNDYQs8pEcSAksT2oiuFniSSJhJG43KwOciosmQoq4kiDnA615P+0xI9n8E9bmRhn7VbK3qBuNerzXCCVIif3jAkCvPfj3ZxXvwo1OC5UvayXVuG29eGOK55Lla6q5Uk7aHw8YmDFiCMdAe1X5fDlylgt596NsNgdRXpUWlW0Me1YVCAbeRmp2ijW3KBVAxjaa+kjVfKrI4eSx4w6nOQOD2rofBcbPrduF+rY5wK6y78KafdIWECxsQeUbvVXwtoj6Nq08zD5VTarD3rdVLolQad7lfx4pFzEyxgZ/ixjNcsyZVZOvbHpXofiZUuNNcmPc45z6YrzkyYJDDHPX0p0Z3VmXJIlPzMCRjNX7Bprm3ltbb/WycnBrKV3b5QeB0rqPA9ttvLiSSNvufKwHfvW0n7pO+xyt/p0+myhLhShIyM96giUlhjLZrpvHkEjXqSqv7ggDjnBrnbKU21wjDkg9DWUJcyMmtbGhoUsMhe3uVJRjlG9DWhqunW1jDuLSb+gO/NRa/o0kAS8gjZI2AY4/hNCu2uWGzI85Bn8qhvm2LSsjCe5LMR1A7n0rc8L68dMvOR8kpCufbtWTaWD3Hm7ELbF3HFR2UbS3cSAfNuFa3RGt0e3204dNwAGeQQKnEgJytZNpKIoUAU4CgHvnirSXfAbJB65FcTWup2R2LokAcZPHp61IXwBnPWqHngY6ZPNOF0Dkck+tRr0AuB+gJ9TSAEMe/uaqrdK2OetPedcBc/U002kF7kpJDcYJPOKVXCMeSD1qASquctSiUEYJ6fnQm+otepYXJJ5x/s04KCrNnk+pqqso2kA5yOfpSJLubAqteg02Wc9OaUO25jzxwagLAlRTjKBnIGM/Wp5mO5KTjJzTGIJ56UzzSxIIUr7mjKt0J+h4otpoLVkgJHP8AKkCtyOp75pVIVSd2D057UR4VuoGO+e9Gtth3a0BoyGIB6dR71C0eSTnp2qY9Se/c01VD56Z96z6i9Suy7BgYJNVnyGyG+tXJEOCeBjvVOVgpyenf601djdmNJZYwccnvUDMzgjkEU7czjjOwcjvTTvwcr8prRyV7MLPoMO4Hlj+XWnqQJAo3E9cDr70qxSyKD5ZGecHrUv2OdyDtx6HNaKQEQVUUADd+PT3qThwMdfY1NDp8pALqM9vcU4aY27htpJ7VEpN7EJpFXZlgu7gevrTmKxADGTnp3rRi0ZehzI3oTVmDRg5U+S7g91Qn8qL6FXMTOTwOCM8c0/DOV2luvVR0rp7bwrdsVEOnyZPfbitm0+HuqzcGz8nPBMjAYpKT6CTSOEWKWQY2N9CO9AspGOCn4V6lb/Cq+ZR5l3DEvQjYWJ+nNaafCm3G0zX0zHOCEQDj1rRSdhc2p4/FpUnO7j0xUi6ORgtJg9cEV7U3wd0yWMBb68TgfMCM/Sok+COmIpYapqDt/dIQj8+tKzWoc1tjx9NNiUZdzkcAdquWWji4lSO3ieZj0UDk16zF8EdN6nU7zp3jU4H51f0v4QWmlXAuLfVLmOdeYyqKGX35zyKdjNzkzzGz8EarcLm204kk7SZSECn3NaNr8MdWcMX8hCOpDZFe0WvhGTziz6zdTqw+YPGi8kc9j39+1Xz4IM0ag6g8XbciA5/Cs3GpfQal0PGYfhTOcebqiRtjhYo+fzOa4jx/4c/4RTxNHp4kaZZLRLkM2M8nGOOO1fTN74EdWUw6g8aqBuG0Pu9SB6+2a8U/aK0s6T4/0iM8+dpEZ3/7rkCuSaqReptTbb3PNFXcRjO3vmtGwtVEgbB21HBASPu7hnOBWtCoXkqeRnPtWMrrY6VfY6nwNt2XyEfxgj3GBXRlh5yqOc9AOlc34MJJugegI2569Oa1b7VYdCV7i5ZiM/KEGTj6Vy1LX0QO0NWxvjTXI/D2iB84uZ22RDGcHn/Cp/A98+veFLS9mO6ZnaNzjqRxXC/ETxBZ+Jm02WylMsSJ8yldpBPqPxroPhxJInhTStOPyNFNLLKYxywZsqCfz7fnT5LQuzzfaKVSyZ3cduq9Fzn9KL/wRqGoRpeWzQ3SvysUrbWXjseR/KsXxjr7+GdLW6jUSsWKhCcZ4yBn3rbvfixpFv8ACrTNQ064WTV549gs2Yb4DnncPUevtW1G61iXVqQWjMs/DbxKJ187Q4kLHcJFuk3DHfsfwqK50HWvDsite6TcPESct5QbPHqucD8q1v2bNdvvFeoeMIL66edLTyZY/M5+dhzj26cV7hPpdzZwebJDIq4LbdpOfoK9BqokRGSkrnzO2uESxNJbCBLUkEYDFiehyORwcYq9HJJdszyyzlZOVAmfgfXNe6T+BdO1Jop5NOi3EZJkjwxHoTS23w00qByYLEIxOSiklffAPSsYxnT+G5cnd+8eDTzWyfunk3sPl+ZyzZ9PWtXw34+l8NeLPDemteSDT9Sv4rO5gZiAuc4yDzgkDiuh+JPxg0n4W6i2laZpllqGpRKGmMoykeegJHTp0rwfx38d9X8eyW4ns7GI2s6XMElrEVaKRCCCDxkZA6/pzXTTlUlqc05RWiPYv2kPFM+m+KV8HWCT3V9cBLsvuAVFDAqOOOOn0rhvF9n5fhaZLsLBqezcQFIZmHt2FYHiWPxZ4+8AaV491HUZtQBLQC6t4hE8Hzbdsm3kA7QQ30zXN6dey3GibLmV5JLaYqVkJLDjrk1MqvLo2cVV8qTNHRPFuoaHasF1GUXAjwI2iDxH2OenH9K57xPcS+L1/tGZwbpQB8oxuX/CtSzaBLKTULRDNGMjAGCG75FZllKl7BKNrQyrzs29R3+lc0q8pLQ5/aSlrY5/RYg4ma4d4znYFPCk10tlDa2cB8+VY1AJXjpXW/DnTrC3ie4kjVo5GPn+YuTj6/lXLWegfbtU1GeSQtaCZiik52pngfXGK5ViOaXLLQLRe7KzavZ3Z2WrFX7SNGRn3HrXYN4j1PwtrEN9okj6aPLRkKEODwM5BGOua88vNRt7rWvLtiqLb8YHHPbmpp5GWEvH5jTxDhgSfl7g/wBDXpwko2cTZWilyn1V8J/idpes+ArnQ/EGowadq0t5PcCSUqisznKsn8PbGPevnn9oC11HVviDeXd5iea5iihklh6SBcKWA9SAPxrA0rxchjTzh5QJ2+ZtyM13Xwq1WDVPibpdlfraXWmeW5Ml42ELY+UFj0HXmui+t7am1ObbtI+qbbR7fxrpWk6PqGlRW8QsITp19FJ+9QqoBLH14x+Y45z438TGXwBcpbX08FzODlPIYMxA+nT6VR+KfxOh+16hpfhX7Tp1lADG7Wk7ON/QlM5wo/LmvMvA3g7Wfip4hm0vRo/t+oIomnkupsbVJ6lj1PtXNOEZJvqE30MLx5cp8Qb6KdrQW80eVjmDZYr6Hj9a8pvrA2d7NCeCjbR7mvo+38IaZ4Tv9XbxJqFtHDplyLWcRPuaVwqltoHOBnGOvHvXzzqpNlrF4Ypku4BMzRzY4K544Pp0/Cqw3MnboKHNF2ZlSI8TAEckUNOIU3OOFOa0njtrz5lfyXY5wTU0WnmKdHCIQOdw5Br0I1I3tJGjnfQ911v4Y6h4Z8O6drMjW97pd5GBHdQMMZxkqVznIx19jWTZeJLjRvDepaDI/wBq0G9Ab7H08qQEEOh7cjkViaBqx1SxkgglkuFz5jQq52Ke+FzgfgKZqn2a3R/Nn2zKPliUZOa5Z1/Zz/c6HlSg27SVzd8Oa5pOieJNPm1uKS7sY23zxRj/AFny8DH1INY3hzRbvxBr81rpESXl9eXD/ZIlYABcnG4nHABBJ/Cq93f2Wq6cR5Wy6AxtJ6++awrdpbaH5Hli64MLMGz+HNFGSm7zRqoNrsfVT6Bpfwku9A8RR3rSMhS316xSTfkZGWC9sHoPTNeI/F/y/Gfx21XXtOcz6RKkJhnA+8QoXv34rzuO5vLeZlInSGTlnYtj6nJrr7O4jitbaCFtzvjc4PT1NericfGFL2dFHNGhKlLnvdmpZada2ty8jQ7nwWkfvnmu1/ZY1k3vxu1m/Y/ubHR3ii7gFm4OffkV594quW02yjtIA3nSDsd3Hrmt79nvXLH4eeIde1LWluUtL+0jt0W1jLuWVsn2HbrXPlbiqvNUZdWE6lJyWrPcl+GUD+LdQ125m82Se5e6jhH8LE5HPrW74q0S38SW1ulxbK5QHIbh8nqMjpWLp/xt8I6jcpbqb62d+Fe6g2IPqa9Es9Gm1K1ju7IrPBjcJInDD1GSOlfZxjQ5b3R8/JYlW5os87t7mHwFpX9ieF991qmoSmRbebA+zOcbmI9Ohz347njofAHg+HR9WhvNTjGsatcuFnvboFwobghF6AcnFap8Av8A2rNqUSpFqU/3p0cFiMcA+grQiW/0q9jkv4Q4jIkZoPnDYOcYXNY2p9ZaG0farWMXc8A8I3Fz4uv7vwLc3Uq+HPCdxe3Nwm3K5V3KAnjjOfzryfW5xq2y5ug88bsAVHUR55474HSvXvGetf8ACFw/FGaxhczavqZjMoG0rHKoPPoASeD+tfPtzqE8+1M4CYxsHXivl8eoqXuM+gwzna8tDtfiD4Kg+HOpWdvp2tR6qk9ulwrwqB5QIztJycn/ACa5P+15MzMyo25TyCRWO14UDqS5MZ+YKpfZn12g80+3lM0YOODzh1IyPocV405c3Q605JanV+FdP+12wuNgaWZzt+X+DHWtyS3aIEBWZRwcAnHpzUXgMJewpbB4op3+WNppAka9erHp061HqesSHTZ/s0jRmRSpxxyCfzFcUr3OPlc53ZcmiWSPzBnKjnPcdquxaSbmxW5tSLkY/eRdHQ9xis/w3fjUrGHeMyJH5ZGc5J6Gq+tNPo+JkcoycHHGD9KznzLSLItHns0WLnTnjZhA7Ip4aJjkgfX1r2/4VWmkfGnw7daL4ssf7R1HQDH5d1vKyvbnoCwIzjp+Fc18KdKg+JfhqTUbvTXuY43EUM0K7fMz1JPcA1694B8LxeCBcfZNIETS/JLLGCHZOMA+oH51NLFNP2dRM9alhJL3r3RNafCDwJ4K0++1ew8MwtPZW8lwZLmV5sAKTwD+HavlbWLq68RapcarJG011fOGihC9iflVRX3DE0GoRXFqzKVngaOSJx95WBBz7VyfhP4H6B4RvkurbN0yNkNOSwT0Cg+npXo2VrhOlzaHknxF+D95YfA/wWYYPO1DSnlvNQiRSXAlOCRjjgY49PevKfA9haXviBRd6cmu6OYXa+swu/8Ac93HuvJ/zz9O+JvidqHg34jPbanJDbaQEZSlwv7sgkYyffpWH8XPDUV74Xs/EfgjQUsjqsrLdy2CCOJ48ctjjI4J/AmuF14qqqdmarDNw577Hz3rOnaT4c1C6s9GlY6NES1uzEuSp5x7dcc1w13rHnXsLyRmSFG4TPJGeeK7/W9AlsS9pIck4LlOhHWuLbRwlw4tQquD8qFckf8A16vl95nHO/Q2m0mxs7+G5naQRXEIaDaAQT6Mc8fX8KzdbC2pKpjcxPTtzWvYQPregX9jcj/iYWxEsT4xkY5H5Vx0cjXUokcsduVG709auHu3XU5uXqy3YxK7qnCqSPzzXqcd8dEtraYsyOpBV1XKv/gK8yiktEtWWUs0zHC4OAB/Wrpv77UggDyzKFwFUkKR2zXLVjKUk7kfDqeka14jmttStL3SY2lMi5mRGAKOOScelWfF+h2/xA0MXEMZg1OIbnQ/3h3FcBp3hSed1MyiE8EHdg81oza/qWga/BBCzLFbjayuevrn3966YS/lepaqN2sZOhyXWifaLS5Q3DyNuDTszGJgMZTniu00vXLu18q8sLNdR1GR1DqVVl6YAG7oT2OetVvFiWmu2dvqdptjuvu3EB4z71z1m4sVLC5LKzZKr0wOmK1VRzd2Wq0m9dT0HxnrGq2LQXGoRXfg0pDuTT4omG/JGd2fvE5zXoGu/DO0+Hmh6BqviCW0mn1corO6jmNlzuI64yRxnua4Xwr/AGLrvw8s/GHiR7nUn/tN9KFm7744FXkuAfbB/lXqfxptJvGvg/Rzdn+0dMsrTybSaJcSLDjgHru24GD14PesK1CVbVHQ1zHJ/wBkeHLDVH0u78J2FtfNL8mo/NIkobo2SeM+vNM8S6B4W8mW21CX+zrhD5YNrlCCDySR7A/Xiq/gnTL/AMSeCow0pvL/AEhiiMOTcWw5yDzyvcHpzWH4wtXbXruYnKXDhgHPKkjOM9P0FePCk/ataqxzaqVrHLax4Oi0nXGRp11K1EIeO4STPmD39MfnWfomoy2Gs/bLVpVi/wBX8rHy29iOmfQ1qX1u00aRovl7Gy2eM1TuYCjQoJUjjGWKZ+9+Ar6Wk04csjSTfY9MvIoPFvhAmMxSypJnJxvR8cj1xXkkkKQXyw3cEkZiba8cZwR/9bpV/Tru60wNPFM6ktwB91ueM/h3q347nttVg0fVbb91dOTb3sQHtkN6dulc+GpPDTaWsWZp8uljmop4n8zJfarEdOfyoaaGJCxVyemAOcVH5bJuIIBP5VUkLruDnK4yOenvXrJlJ9bHc+GvF7W6wWc0zMh4QSHAwOgrm/Hd/JN4kt2uIljNtl9hOAR0HPc1w3iDV3luUiRiFhx0POR3qPxFqN3qLWUl8cyLGBHtyflI7n8K0eqNlK62Ojt9UAjK7RtAJKg8YrO1J5fE19FEZ9nkRn7PEg+/jqOPbP5Y+lbQraWHTvtINw0kmSIVTKle7Z/z0p3260Rre4ggeDULd8+bG+Q34duDXPGPKxwUYsTwDpN1e+IIIrWSKJpXKusz/K2OxPY5716P4l8QXHhfWNONjbSyxPFsufLXOxgfUdfwrg4I7nS9de+0uF3tJHE7pjGCcZ/WvYdAGq+Lrdr7SktobixlUrFJGdrPgHO7twSDx19hXRTi6lS1zKs1H3ja0/X9UTTraNrxmsbgDEroNyH0b+hqa5Bt1luJ5pbryxn92OvuB3NbNhaXF/aTte2gtbqPCyW78g57r7dKhuNPEQyAUK4wwPSvrMNhKcFzJanzdbEVZ6XsjiLrxpMzsLe2ltAuW892G78B/nrWLcfEB1mRL+Gfyh8zBXCmX3B7D866fxd4HTU7SW4t5WhvVUuqn7j+tcC9lcWWgRNqqx3Vq0oRGVwZYiTgDA571wYupWjLV6G1OlTaNq4kg8b2EV1pMJG19yb352qfmz0z35q94g063n0SE6YStwhBZSQ8cg7g/r+lUb7wleeE4w1ufLR/4QRtII/TrWX4d1q9sNQu9LliefzBuhKr90Z6Htjrz9K8Z1b+bO32dtma2t+FZdIv7S60tgDNF5skQPyHnkH3962tH8PvpviW2uymwXEWGliYMFBGcH8f5VZFlfwaXaQl/MlPzO8gyUGeFzWzFbE2pt9+Wb7rjjb9K7MLRnVndqxzVqvLG2hpKrxjJYE9gBim7wj5bAbFR2kUqwZlkaZlGCzd6fJMAvRuR0YV9ZDTQ8ppPUCysVKuPl4wD0qNxls/kaqswXO0bfYcVXkuZI03q2COq/8A161XkZJpPQuqz8jAbv1xVqCF3dApVS2ByM1yd54zsLMMZ7jYy8bVjZ/5VLJrRvdM8+zu1UswVXzyme+Pas5SS3Zqos81+LWqS+MddfTUOYLSUxp5fALY5J/lWZD/AG3beDYvDEUYubezIa0CEZi+fcxz3Jya2PE2ljQ9ahndlnVyXeWPoC3ciqp12TRrlZSyvF/fB6g18ni69RVXys96gvdSsNsLDULeES3US2rAgkNlww9QRUPinRVufDWtzSlG1GUq1uyHKsg9D/Su2PixNb0qFrRIHHlmN9ygkj0PvmuFa7N00unyKROGyYyQCB0xivJ55PVo3u/Q3vDjWOt3Ng8ILva26GUgcKcY/wAa7RbsW10s7HzGTHBOd49D7V5x4Y1W38KeLb/TrX99FcQpFKnfzASePYZH6+teiLax3Vu0kbruH3k/iFerhYUUuWpuzgrKSleOxna35F5O8scSorsX2DoKoW8rBwWbHP3cZJq5dQOgxnbxnGOorPtl+fIclWbr6V7KhBKyOfmbNqK585cON4xyG/lWNqvgrT9R3PABb3GSTtPBPoR0rQiRlVmj3soPJxjFTwzZG08dunrWEqEHHU0hUnBnmGpaHdaRcNDNEVAPDjv9KIEeSKSTDLsIAwOtesz2sGpQy29zCr5GAXrhtS0i40K4ayY7oWO9SPusP8/0ryK9BwV4np06yqK7epyFrB9jkY3JQZkBUjtnmsvxRf8An38UKSIjyMOc4AFa3i6ALbK8SN5inGB9etcrHbNfk/aBsmc8Z7gdq8/bU66au73NG2ttRu4xGgM9vG/8JztanjwpKt6l9egrE7gs0a/c56Y6V0vhq+sNAQG4+eKVMyRnqCO4/T86yrDxE8upPb718i6cgIfu56iuWTqSb5di7z5tNjo7S1S/uBp6kTRtGwjkJwgB5BHb60/wbZzRafeW8t66SIxAH8DAHoRWboNtrzf2hp9jpQ2RjIu5H4iXuPr/AJNdR8O9Bn16WFEDop3JJMRwx9RXBOVSGzN7XWpFbN5V2V3tLIVwVjRiPfAraspZ/siwrHKIUOQixsTz3zjk17BoVjb6bpkFpAB+6Ty2YfxgHv6/jV2e5aCJVFvLdKXDERkDyz0zz2+lehT59GzH2Wpwnw50vUbXXI7uGC5S0b5LiSSMgFPQjrXqcTbTg9B/KqUcrMvzknHAOc1aiQkrxgY5reO92zXl7GT40L22jJNE5X9+iPzj5Sf88VzGieHB4gmuZZpnS3RsFE43t9eoFdL49Mv/AAi7xDcrPco3mqhYx4zjAHOTn9Ki8A6VdWGhSG9ZmmlmLh2HVcd/8965MVh3XcW3odcKrpwcVucd4x8JQ+HbyKPRUlitp49piuJDLubOWyTyOvrXpWjs01hZSYCloF3KecHGCKkv9Kt9StUjuIfMCtvRgcFT6g1JZ24tIlSNSI1GFDHOPxrop0qULcsbM55ylL4mXFG3AHT3qKaMYbIznKlWHFP3jgjPIpJQNwz83+ye9dvNpYyUdNDntE8IWOh6StjFvfbIZBOzFZACchcg9B0q7f2saaZMhBZShzuOSR35NaZXA+YEdqjkgEquj52MpUgehGKyukXrfUzoPFllr8djZ2/mpPax5kSQdc8DB749qvDoSemeBXDS/Dq+ttWtLiz1ki1STzCjQnzFAPAD557joa798NLIUUrGWJUHsM1MZtvVFSSesSMneQQuOopApB/xp5ToTkD1xTlj3jkcH1rRSTZNkAUEYzz60AEIM8jNSrEQOKNpA9Qa2ikS11IduSQeMUqJsBwcc1Lt+YEfiPWkWN92BjHpiiyuRdlHVNJg1a2WGYMEBJGw4ZW9QfWqdv4V02KwFobfzUzu3ZwzH3I5/Wtx1LEZ4xj86Av6+/Sr1at0C1ncy4bNNMshb20e2JRhY8k7T3P1NYOtsdJgu5gUae/hMJWUZLp3OO+OK7GSPdnAqhfadBd28kNxAs46pngqfrXNKmkvIH8R5bNqryatZty8ckYWZiMlgvAGc5xjpWdFfxW8rqzzb5c5Y5wuegz0H0rfvvBt7EXkhCy7WOI5cg47j/69YMelahNbhUsnmVyQdrDgZ4HOM1y+0u7Mi0n0KVgZJ7bULKLzJneLzVB5GB15/WrtvrlybO0itLmaO0ilEgUndtYduf8APFX9N8I3zXqSSv8AZHK8sMEoB9PypW8JyJpl1ewXitGJwksHlbcMRlfmzxwCcYrjp+0jNsIwkbmj+I5NVFzHOuwxK8hmRcDd1PHQVLf+L4rI28RUG3GyRnT72PUHv7iksLiCHS7m2tsRq8WJ1bB8zPbPpXLeO9LGgaxPYxMY0ESMjLyQGUHP15r0acubVmrukY/ie/i1PxbrF5A6tFOwZGxjIHtVPR7tYrm3JPlhpMbW4A5zWM8vl3ckuBuYBcDnpUwQ3SxMw2mFt6e5961lK2rOeTT3O/8AHnjJf7S1EW7KlpJCU2YyMdsGub8K+KWttES2MYYl1m8wn94DgAjPPHtXNaxctK8rkghk2scdzSaFcpFawFCS2wcEdOf51hKba0N1JpbHt+sxyR3mn3EjvIYphGZHb7u5DgZ/Stjw9CP+EfhjChV+ZVXuuDXDaX4oj1TwvrdphvPgUTxtuzygzj16E8V2/g+4F34V0udFy0tsHLf3896uLb3KeqLoAazERHJcEKDz171cUlJGx2GOKoI+LkKPmwMkDtWmrBsYGPWtvQNUZms2CXdu7bsSRqWUf3vauC1WGz1S+tpPsLWRU7nSYFPMXGD7EfSvTJ1AglBwQ4xjHauVvNIRbxJby4N3bxxmKNbr+AenfIGBitPaSgtGTGCeskebfELwvceI/EBm0mBjbSoiIgODCAOcnuP6V6NpmiPomi2o+0TyTLb7THuwgbnkDt2qfQIx/aNw0T+ZbNEN4BChQO+fT2+lZOq+O1gmmS3iRhGCyyO6kMR2xXJrKXNJlSkrJbHKalrN8mueUXdrlo/lTfgDHvXDeMfFd4Laaze8Zxk4QNhR+FbHifW2u3lvXukFxLEGVIlxs9Qa8k1W6WRC+GMm7BLHGRn881TdtbnK1dlWzuNS1G4dIN6nABKnH1robRYtz3yJFG0MIgZYsnzG4yT71aUQ6ZHZWsBRGl2uX6ZJ6AntVvVrVLcJYwbYJ/M82Ubc8dRyOtcVSbluF9DEvbe51csbcpDEygu0jAYHp9aoPCmmxFZppywHyInIP41s3OkR3/lGUos33kI4UN9KxNQgJMcbPu2sQzA9vpUUmnoU0VjcPArOEznkL60XZnR7aWOQRssgLKTyMUkLy6wzxWwEcMOfmC9cf/qqvqVy6zjaqsJlBA24ww6mt29SrM1tOhX7Pru11uIrqVWHcgDr/OpZYTnJJkmnAUvjOxccYH+elM0xGtYkkAEaTNsO05BIxS6aktzdSySZILkZPGAPaudt7oi0m7oiEK2MaQzOGkB++DgvTUZTA+5zjqcdhU1/iR1K5EY6MepB7GjTR5cj7ypDY68Ee4rPmaRTk1uaIgDadCZGJlAIJVc5HbNYVqq2OpRR8lHflgOD9a3tZuJre1220jrIw52jIbB6YqtpcECwStKxadpA7Lj7o/zikpO2o4z01HXC7p5CQGIfnFTRnzHJiQ+YRjaB0pIDEbxzIwjiwcNnOTjir2nPEsMk2TvY7Ah7eprCV7bEy0Ol8HNLeQww+UxndvuKM4UdT/8AXq9rKpBe3scSebayLugZs4YD378iq/gfVP7Ci1bU/mkFzCLWMsOISGyT9TjvxinanqS3mmRXKYC+a2UT7ikgZIHb3Fec4PmuzBSsc9rBaOwVVjVHk++obOT1H0FYIZnkDR7cYwA3r/hW9ezM4kRh87KGV8dvrWEyiFnbjcW3ZA7+1ehSScbM7IaqzNFeYGKuY2xnjnFYF/Aw1HfbECU43c4G7HX2rej2uFZExv8AlUBuvqSO3rmqd7F5M0cjg7ZBtVs8HnHSiL5WRFqLsV5Xe0s3lP7yRwEJ9yf5VYj1ZtPimngnX7Y+FOM/KB29c0yXZuMEuVcfMoIxyOxFVvKeQbceVOw3qGHfPc1to1qjRO+h1OnXg1C1WS6hkiEjbTtYdfWqNwNkrQiQHBIJXkn61e0pFeIK0qxlv3e2UY5+vYe9LaaWki3zxMBtGDCw/eZHBIPpXNFWb7E/Ecm9jvvI2hkjQB8svPDdM0ms6hJLB5jq29SUYkjnHSpbglZWG9IZWOB5pxk/WqWsRrb3p2sWSQAjPrgZHpXoU1FlqOt2V7yDdp+5vnRsMIvf39qsxaiy6ZG1sq70YK7n+VMSBprUh1BCjOW4x9KqDyYoP3I2yxZLx/3x9PWqaT3BpNF2S9MjPKhGTk4U5P8A+unWG0RSQrljncST0P1rMlZLdoXgfzYpcFQRjOex/HP5VYGpva3j2r7PLJCsoTGPx7mly+7ZEKNjpIV32KMVZgox6nP1rMzJc2l5kfu93lggdK17YlEVkwEJ+UVnXsMcc0rQK0SvlijHoe9YwuZp3dmc5pNt5RuhMwMmzy0GM4IPFbrXWdPinfEvIR1HGT349Kq2kP8AxMLS7QYjjZgw7Z7nFal/aILOcF8hgXGwYG7tV6Smrmi1djlZdVFzvQKQgcsvsfStLwyfMDyOB+ecCuVnvG8/aIRGQ/zKO/rXSaAjwonA2yv8oP610VoqMbIJqyNLVZDLDHGcumSCuc4Hriufl0v7OzMrEo3qO1al5O73F4mdr7x93so6kU1LmCW2UO5UM5TcDkj8KmHMkNHPXqSQXUqBlPAIPUDv+ddAl8LiaziVMOxC57dKzdUSG1uNqurknbx/nrW14Vsknb7S3RO57YradrXKk0NkxJczE/KzOT6YNb7JttmIGJCox27fzrmb6bytQRgCV3ZfHf6munspWvsLtClh8m75dwHp7Vx1OlzN2e4mnXqqifa43MZOwjPLehz6dqwfHMX2SaOQZVmOCM521clnmjvSkMu9cg+U+P0qDxlfRS4gmtZAwAGMgbSPWrpQ5Z3EtHZHHXepsAEGMA5/3qu6NrgtpJpGTA8koPbNYt5HydvTPWq6ysoJU8V6LimrG9tD0Ma6uleD7WxlO6JmaTIPJyfy4x/OuPSaP7W7AoIyeCP51Va5e7s0jY7hGOBUUcRjBGSAe9ZRpKK0I5ND1TweWubAiQkAEkN0A9KwPEeoTxanHDOhUI2ACfu+9WfBks1xDEu4mNV2g5wM+5rU8VwWmtafHJMAl9bEROcY3egP8q4FaNRpq4tErMqa40D6TYojgSMMNv6DPQivP7nTJVlbnJQ9u9a19fyz3cdvyFUBAD2xT7rfboJoyjFW2uOtdtNcisVDRWNDw3KYGKXDLHIQPLDH7w9M1sXt9JBp5iVSqSMBv65I9/SuThuoptShkX5H6bc1v63HI32eaKNmhxlj2B+lROCvdjUbrUua9pyoLaWNQ8zAN8oA4rn/ABDCZrlGIxkfMBzV1dZNndWzygGMn5lPXHFP8WW4LxNbsFiK7lPsen41ULp2ZUbvRs568mFusaJ3GD9arTk+QWA5x19qba2kl4xXDMyk5J7VNMwhXygdwJ7munbQtKwQXY+zmPqy9B/OqmoEM2cAE44Har02lSQXG7b+7K5B+tZ9/G8MnIwMcr6UJpvQl76F3QLJr27ihQZLHn2r0yOws9HiMD4dydvI+ZSK868D3A/t2CH7oky2T7DgV1mo3V3d65A0iHzySCBxn39q4qt+YUJuEjobGDyI7y2CjfIhR1x0b+hry/VbA2zSo3y7TyMcmvWbJo7R1HmIZgRlDyc+9c3490HObpdoEhLEjoPwrlw9flqOMjNVHKTTPLpflBOcZqS1hO5sNjgc+/pTL1WT5TyQat2S78HOOK9h7FvTQgniKg5H/wBaksYmjd8jBxkA1YvcKmSSR6mr1sFeJSFz8nHvUXaQr2Zo+HdOa7hIZdwfhs9QPYVS1XSpvD9+QCUbqh9BW1oN/HDpyKr/AL8sAFHHGea0fiVHDdzQujKZY0VWK9G461wRqy9ryvYUZNuzONGuXEQ2LL8uMEEdahs9YkgvGlUFpWwBntVO4U7+Bk96rxzvbShlJU9Aa9BxTVrFWuj2fw3qEcXh6WCbMt5K6vvBw2fT/wCtXO66sgdnXUHiz1WVck+3SuW0zxC9jc2zbm3LICWPPHc10njjWNOv9slhMZRtwSVxz3rzVRcKl0Zwi4uxyMuJZGTnO4/N7e1D4CbcjOOuarJcBBnqaTz1kft1+leio9zRLXUiA3zA9MVoQ3Bii8teMEmqMyBWyF59afA5kbBBIHWra0HJD4pNs2Mklj3rTh8uJcOflIJ9eaqNCgYYxmnzOVUjq2OcVlo3qQ1cIXAfIYcHrUywBnkO8IznkGsqON5nKo231+tX7WFpLqGDOS5AyD0qmhWSYsdjLBdRll+XPJAxmti7vLWNTEtuygKPnPXNaWousUSwB0Dou0Bx/nn3qFIYJLMPKqykffHJwB0Gaw5ratF2T3PP2XLY69+O1TKWbIxwKdbR+exbaPrVoxhB0xkc5rq3OixXkjJxlhgetWLWOOPDMPwpgY+bhl+Ud6ldYyox+h61pyjLy3ip8/lhTjA4xVV5PM+c5z6UiECPB5GKiGW+XqTxS5NLgJcRq8pcDbkYIA61XkiMPzMODxz3rbh0lvJErfdHf1rM1KdZpVjHRBgVloS1fYpKpk+Tg84xWtaWKIoL4J9AM1WtIfIiaV+g6CpYtWBO3bgZxUyb2Rd0typf2xSYlV4bj6GqckLQuVbI710exZFG0Dp1POKx9UDfaAdpAxxx1qYTvoQ1ZXRWDAsCOo9K6nwuqvMBnnoc+hrl4YyZBgckV13huBYXBxkjqKqo/dNIXZJrWlAkSxqScgcDOav2mlo1mEkT5m6k/wAP0rQBAzjn3IqncapFap8zD5eDzXnqcn7tjdQitWZF34ZjwXUkYPBPNYt9BFaHG/c47CrmreITISsQIB6kt/SsGaV5H3MetddOE95Mwdr6DnmMiBeg7jNMKknd0AFS2cSs48xguevNa2oWsRs1W2YEjk+uK3crOxG5gISpPr161Ys7x7c71OHx+VVyR82Rz0pqkg479qslGhHMZnJ5J74qcTqI2U9SMZ9DVe1t5U+YK2DyOKfNGyPhlx9a0WuhY0PvOMnP0ppmCsexGBmmGXyzkVA77yxxknipbewXGyMC7EA5z1NTW87oykjIU9KZGhZiF6+hqRYzt5ODUEWs7lprkXMgGAPXFTW8amUfNjnjms0KONpIP86uafnzck57imld6DW5774Rt/8AiUWefvGMAj0rtdNYqcYz2ORXJeFEK6TaOR8jR5UV19ju4CqMgY57jvXi1v4jPQVnY9y8G/Lo1lGDkLEABXQMgJO7j29awPCvGj2mw4/d8d+K6VCWQBsFhwcCuCpds6exVlh+UggY7VGpER+Y9fXtVx49uTx/jUZjGQSB7msGroLEYGQx+9xUUhHHPB7CppMKhOPwFQsC20r8o755rHXYZ5b+0Chb4Q+LVTr9kBGe+HB/oK+HbJ5HijOOCBkt2OK+6fj4m74T+JVBIZoQPcjP8uK+NbOBNiOVABA4AGDx1xXXls1CU1Y83Er3rkNjayKwYglT1rp7fRVvtPYKFY4BBXqDnpUMFshjBDAg84WptS1MaLabyTkDhT+lerKfNojj2PP9Ruyk00PAKOVOO9UoyZM56jvUd1M11dSy9WkYt780QsEOD1NelGNo2LWxbiYK6q2SM/eFWd6RDOcsD09arDAGSfcUzzEMnHB9M0lruCdtGWrfO5pHI2Z4J7VIYReXaCE7j2J7VnPcmNSoPyk8ip7G7e2nWSNQeMHPOKpIpE+qaZKhLMy57AdKxzO9u+C2T6dsVp6xqMs4UOduAelY8ikxqT34FEU7aie5ea78xAOcHrTZvkYMO9VIgQCScfSr6w+YqjPGOtFraiTYi30kaDninrdhxyefSq8gEZ2hvkFRwIDKG7E9aLLcpyfUtLIUl3E4VhjI9KuyMiwq4PDcVVmjVYwAcfWoZNy4H8Pas5e8QW76JWi3Iw64IFRWUEOW85sYqsrPGMcnJ6Gklby4tv8AHVRVlYa2Jm2xSgqRtHSnTXDSMcncR61TQ7l5OCKkglCu27k4q7XC5PaXJWUDBxnkela/mR8Fx9M9qw4JMyMBnBp8s7SHucHNZyjfYNjTmnGcKRjuRVCWcSMQM+2e9RG83RYUHNRLPg4I5HemoAaUKB4+ufcUSggBQcEdxVKG+ZRjj/69SiRZZF+fkiptIm7ZpfZcw59ORVeSATbecAdTWuLbZpgIGRjqD0P0rKtFEyuWk2YzjjJNQndsabuRqvkAYP1qvNeSFz0546VejQlMuOg5qncRKwMiDB9xVxkh36EazeeArkjPFW7eMs6nnC8ZqlawlmB5YA1r22WKjHcDn0qpLsJhdDEqsvOR19arPcquOWB7jpirep3SwyMCTs/gbFYk14sg+XJYdSe9TGNxpXRprMJCIxy56gVJe6e0VrvxjkZ9qq6QqvKr5PXoe/pXV+KoUttAUq8jnHzIwwAfas5vkaRF7M45bjySGJ59fSpTK1xIGd9wxjd61lndIm45wB0oiuSpwf8A6wrotoaX7mj5qozIc7enFMaTYMjOKhjyzE5PoM06aN1X5lIzS2C4yO4LsQcHvmrNpM0jEHA4qgRsbuD6VLBMuGIbFOyY1fc1YnLxDGOePSp7aFmgndgdyAgAdz2qjZSo0gG7LZG3J4rqUslkYKNod16g8VzSlybhzHONd+W3qcYYHoKrzXKxgY4759KNWgkgnYk5yeMVmNlwCx4reKTVyeY3LNzcbVHJPeugk0+CbTgkzLGOuR1rl9DcrdxDOFBrd1OTzJ5cPkfexntWNRO9kap6GTcQQWsZ8h9w7Zqnbu1wNxByvU1Lf7QC55NQWymO3llYFdvQetXFO2pBLJG92QHAUqOwxVmK2NvBzLwRwTVzS7driyMx2qF6g81javcmacquQiDaOfzpx1dhMW4ETDKStkdQRjmmS3AlgOOg4qhk5ySePXvVqz8sq0cgJDDAwe9acqEVWlZGyCR3qymokw7WBI7mmX1g9qQHUgMMg+oquV2g/wCeKrRg7m1YXUIick4YDOMdaLGd7m9LsCVAOMdBWfYWzXc2xDjHNdFaWaW8W3sepHWobUNi4q5zk5xcMSehq5bpJOud+CvIU1Wvl2Xrrx14rb0WUbHQwq6lcAn1NNPS4n2KMT5nRN2eec1pWrLCzJtyXOA3cViysbS8ORnY3Q/yq/8A2yCWZYlBbnP90+1dFuZXRhzcrLdzEpuLcBCm89j19a6nwxbxJq9uOfMIY8dMVwS3zvciQjJB6HtXZfD7UVu/E8ULglfKZifb/OKzqR9xm1OXvI9k0eMKB7iujtXHU8dtp7Vj6coCJkfN61sxDOMenYV863zOyR6fmek/Dznw2S6gHz3HHJ2joK3Yo2RmLHJ3dx2rC+HQx4ZlA+61yzKfTj/HNdGIjnr+fNc9ZLnGrJEd5aR3kLxzIHRhgqeQQajiiW0VUjXZGoAVV7Ve2sEIIBX3qAr8xAX6VlJajSuMIVzuKAtk4bvXmv7RsMk3wY1hIc747i3kJHoJB/8AXr0w/JgZ+91zXA/HaIr8IfFDuxEYiiA/3vMXH9axm2mmgeuh8mNfSsMiQkEdj1pftsqjPmMPbOaoAlVQD+EfnS+ZvGcnAOOa9+nK8U2c9rMvDUJlOd5596a2oTcnecntVRmKqOc0Z3Lu4+tXztidieW4kuISjSEhhg84yaxZNKxKcnOegrSOVGQKYGJw2G9CR2pxm47CtfcrQWUSk5IJzitSHUZLZcRkqDwcd/8A61VgPl4HOc08k45H1pupJ7hZImuLiS5jKS7XB/WsefS48kp8vIzWiVz0Yj6UBAcKfm7c1MZOJLV+hY+2yS2qxswKbdp9xWI9tJYyG4tj8o+8orUPyjANBAbjHT8sVUZWFy6WY3T7gGKR4sJ5ymORcdR6VTtNPWyvhPHgFDwPQ1bhRELbMjnP1p5yzBgAfrScmmNRWzNL+2LpRgSHB5xTk1uc4yenJwO9ZgY78dqC4xnqc9KnnbQKyNGXV5nZSHxjqBUi65NGF+YHnnjtWWFJIxgZ70FSARjcDwR14qubQOU1W8QTu+AyY9duBUh12YLnj6YrIVSvynj29KAPLJydwPP0pOT6Dt1ZsHxBKrFiqgjsOfxpRr0vQgEHuKxpDtAKjnPPvSAk8nGe9HOwujZTXplbI25FKviOVTvwo47DrWOzbiBj3+lGeTk/TFUptIej2NoeJpmUAquAxOfrjtSN4lnTOQoGeuaxS3JwM4x+VNZznPPPHHapUmTZI3F8RvjcRk/3QMVLBr0srEEDB7elc4G2KSBn0BFW7eUA57joe1Xz2VrE7m5PqkrLgMfeoo9RlLrgkAkcj9aqwvnr361MEwyAHoTgfzrN1H0LST1OgF6THwePX3oE54G8ggZwO9VITtTBGCOPrVhBuUYGPUVzc2upuloSSXRUDjjGeKVJYWJ8yMZPvUZTJ9BUVwuFDYxjj61Sm0LlvsXkmhfOF4NSCZFThc+lZsYZXxg9cEVfWAlMAZ7Ype1JsiKbVPIHCgkd8VgXfi29jvJbcxokQ+YSbRk46Vv3Ng3l5259Qa4zxJZt9qhBwGYFTu/lXTSqpvUmSsjQtPEeoX3zoyiPJBYdq7a0nW28PT382JXjKAA9yfWvOLC3a3Yxnhuy5rpNbv8Ay9BgtBKC7uHdR6Dp/Wuio0lcws0aNn8Q1tMsLeIqpxgpnv610Vl8b7qzI2W9tjqP3XzCvIGY7iOq/wAqcCFU5B496hTUVsU43Paj+0FeeUEeBJE3bmQLtBP4c4pw/aAuGHOnW3yjCyBjnr3GK8RMhTlc5z1pWyrZDE8fhVKrbZA4JI91T9oWRwfNsbZ26HYSMfgMUn/DQAPB01SP75cnP4ZrwxXI4NKJs5APUVXtfITgnse+RftDMi4+zxHjGWbt6dKmg/aIjTg2EDD1V3J/Kvn1pu3U+powVGQ3BPNP2vkNwVj6Oh/aOs14OlI3PTzGBP4Vai/aTsQ2X0KFs4AC3D5H4Hj9a+afObPyn8aDI4cc7lwcn1NV7aPYSgkfUEH7TWn2x3f8I+s57iW6IH4EVaT9qDT3Of7DZBj7rXa4/Dg18qGViy8Et6+lOMhcZ68d+QaPbx7E+zPqqT9qLT2jVl0LymByALovkfkK4H4n+P4filr+mapHafZPstobfyy2c5bdmvEllcBQTnPb0rpvB8h/fBgeeATWFapGUdjSEOR3udVbqwfOOvXHatFPmU4B9OtQ2/OPmzx3qbpG7Zxweg714rve7OlrW6Om8Cr+/vQo34UZ4yBmm+OtLllSCZASI+oFYfhbxTDpy3LLAZmcgbQ2F3cdTWpcePtRml2tp8DQDjy1BOR3z/jUTTbTTOOtXptckmeez2skV0pVAYpXKqOflPTBruNIbVvDNnHPZRqtuc7twz83p7VHDDbahOs8FhJp8m4N5b8p69fyrft/Hmm2NklnPZTXYBYzIjBUJ7c806lRtWijzYwUHfmOd8a+LLbxL4WNu4+z3tvMszRDowB5IPpXnUEsjXIjD7fm/h5JHpmuu8QT6Zrd0n2S3msizYVJFBBOOPmHT0rljpNxDOksvyK0hQZHO2iElT12MasnJ6nqXw/+Kf8AwrrwrdWumRbdXvrgvNdnkgAYUD0wMfl9a3PCnx98UaBePcX1yNQtnbMkV2Tkj/ZP/wBavI5boadavJBCZp/9oY49q4/VNeuryQmZ2Bz9wcYxXq0K05bbDoqUnvofbEf7Vfg8xbZbDWIXC/ORACCfReelch8SP2qo7rTBaeFYprISJl5r6ErKvrx0J9MGvk2yu5JL6KIytgnJ5zgVZ1W8e4uFRTnny1z0NdE66T5UtTuktbI7jwlf6FqniibVfG11c3VjGpkEEMbO1zJzgNgcKOK5htYhHii51B7VZLV52ZYAcKYyeB7cYqlFpd/Y7JnxsK9VfIxzVK5faj7Y2AU84UjNcznCb0OepHoj2zw38QrOy0i8tbS5ewtruMxS2U48yJwfUcAEdiK5MaAdPeSa2mF3aOSTtYOcfSk0vw1p+m2a3N9KXWQBhG3Pb0rZivtM/sC8NtZpHPE/7uCEbSwPVj/WvNnJXaSbRwuLexmExWbR4CRsTygOBJ9RWfe6bLBetdRLJFA8fKdh61l2OnahrWrwic7GbkHOeBxXdXmkNYJ5V9tEYTAJfOCe+Khr2ezHZQ0T1M+y1AW/h8Ww3Ry3DFy5OPkHtVa613TraEA3axRKMHacuzeoFQav4ZvZjEsUmy1K/fX5tw9Kjt/BFkqq08luo6AuQDVw9nLWRPup+8efWtyi6/LJ8pjkz0789cV2N/JJYOUtn3SXUAjbbj5h2FdIPh1YzKPINoSe6SL+PequreH3tJraaGaBpLcZVY5lY8dxg+lbqtTnJJJ6F+0jOSSOR0rwpeTXa2MymBmBceYelalvpM0cFwkmwkHaGb5gce1amu6q9isckFzHJcyJyz9v9nP6Vy2nXj6ul0HkYXcfz/K2Mj0A/Oum9SZ2czSsdhaXNnpmlSxsRvZRsKvjDdsik8L+JL3wvqq63od5JpuqcCR4MAMAcgH29q801C7NmcsGExzt3ckj60mgeIJNOuW80GWJskjOMH1pqk17yepi6enMtzU8Zy3t/ruoaxfSi5n1C5e6mkUBV8xupA7Vy0umXd6uLa3LZJ3Eiu61HUrPWtKeCORGkfDAAYK881NoNqLe4ypO5AMZreNWaXvbjdVxjeR5XNBJblopFZHQ4KtwRUqXksNuYNxZTzg966b4jWK23iJZEXYk0Icj1buRXJmMFRz+ddUGqiubRkpK7NnRdZk0fdLaM0RkGGx2+lXrGW61GZpZC7DJ5x1rBjfEajHI962rXVE/sxLbHlsuT5oPzH0rOpHTQznF7o6PQraW9vjEhKiLlm7k11Y0yGwi3zsI9pyCxHI9veuV+GOrI3jextbxQLK5+WV+vzD/ACeK1PizoVxpfxDuo4WZdInjFzbE5OB0K/hxXA42lyvQxcW3q7EXiDxNBe2P2OLIiHHOOaytNuw9zHOfuK2Tjg8U2WG2lsIUjtxb3I+aW46+b6DHYfSore1a3O6NS6E43H178UpWtZCskrI2NRvLjVL97mJhFuxgMMfTHpXpf7OPxh034HeJtfu/E2j3ut2uopEI1gCyGIqDkFT9eD9a8eu7ycDa0bRIT94EEgVt2OuWD2XkT2sj3DABJUPy/jXRQ5or3loVCTij7Y0r9qH4OeNttndW0WjGTgLq+mKqMf8Ae6VsvY/Cae8S/wBL8UaNoV8BuEun34CEEYwUY7cfSvgK4s7R2aPPlSNlgjjKMOKpHT3sJBmygdDyD5QKn9K9CM6TV46GybZ+gg8V6PoTsJfFuheI7TeAZba5jiuUU9yoJDAH36EntWz/AMJZ4Z8oPH4o0VUI4YX6YP65r82zdxb/APj0tyfQRj/Co3vYpAxktoeexQVrzQfU6VT0Pt7xFdeErjxt4+g+1afNFq/hxTG6OrQtdKpVQD0Lnkjvwa+UxpVvHZo3k7nSIA7hjLY6fnXI22oo7DMSAxkbOOPy/KupbxBbGzWSSbyt3JUclfwrgxDf2AcbI+iPh18WfB/w7+Gunaeul/2pr6QKs4W3AAfbzvYgZHJ6k1438UtXsvFN5/wk5htrS7kIgktLc4aQDJDBeiqP855xy39tETQyKjS2m0g7T1bHBz/SsO5Es9y7tI0shHQdMfSsVJNbHM5vYtW99GEWXDRbmJZW5HXjjp6VoX17p+o2LNdpP5g4EcEnlJ+QrnvLaPakmV7qTxnHfNQ6hcmWAxx4fPXnj6VztJsyadzufC154P8A7PvPM1q90XWIMNaxToZYbr1jZgML2w3866bR/C8XxV1iLRv7bs9ASSHzmv7/AJiDAgbCcjk54+leKwWRvDHGx2MwPX19KuWlxc6TKUcb4v4opBlXHcEelbuNNvzG4xvfqe6btY+FdhqXg2y8SW9xbQMZd2nsGt5ZGXIeOQcjJ6rnqD0zX0voPxn8OWngzw9FrMc39rfY4/t0lpHvjSTGcsQeD04/wr4d0rTItRsgunXMNlNIw8tJjsi3e5A+nrXQWTa94CurvT9TVJI7iIM8tud8LLyQQf8A61EalJStLc0bklc+4Lzxb4OtdKOvnV7JIthBVJFa4IHOPLB3H24qjY/ELQ/GHhzULvw9rlrpN4QI4JtVdY2jcEEv5ec4xxz7+lfD2lSWU/nMvF9u3LdO24BD1wKr+KvDWlWWoBrXU5NdtzGsn29ohECTnK7RnOO3Nb/WaKfLJMSqN7n0L431iDw0Rq/jPxHZePLmRGjhtNNRMMCRy5zjAwR0znvxXj3iH43eKNVjfTrTV7vStCJwunwMu1V9CcHt1xXB/KjYhVVBGCVXGainQKCzcDrUc1O94oftW9DprPxNea5JPbyuXWPCqxPJ/GnXmlTLGZySLhPmSRST7YP9KwvBH7zU5kHWZATuGOAa90l8Ix/ZlXDbHxIQCCenT6Vw1VKMroxqS5NUeaaBrV9c6jF9sjj4Rod0cYHyn1Pc81meIfCc+nas0SSI7uNzCPnZnsT616Iuix2N7AShRJW2qiYBb0yTVHV9Q+yTs0lgrxoxSbdlZYjnkEDArncpuXuoy+JXRxtppESsMxYdcAlxkMe59hXRmWz0fTWmaSN0U7jGi4I29a24PCsXiK2E2jXK+aBkwSHr3OPeufv9MmsHeHULcoT8pD8VSpyk9WZ8qb1PefAHwjv7qzt9Vk1Pw4lvewgot0/nOiMM7gOitjv2q437Leg67rV6us+IZBbrCpsr+wuo02tnkOpPzYwOfTPHNfLGqeErZf3lmZWc8lBIwAPtzXK3c0dnKySwSxMP4TK388161LD0LXbdz0aUYte6z2r4tfAjxR8LUOs23irT9b8KJKollUqlzCC2Mso4YD65PSsv4x3GqHUNGbUP7LmEeniK0udIUxxXEXyne68/Nn1PfoK8lGuQq5hVH2MME5P9TV6LVWntxC9wwEY+VSScD2H+elbTjTirxNpxstEdL4f1KaTwreaYrMLHz2mMCn5DIwwx+pA/SvoH4M/GbwpY/DbTtC8X6r/Zuq2hkgEtzEWSWIsSuCPQHHNfOfg+4t9Q0rVFDqDA+Gzxv+g61T1W8+wTIu0rIy7iG5yPUVzUZLn5ZI5YNqXKz6hvPFmh+C4bvU/BlzpmsRTzB28m4w8a/wAQ28cnJ54HP59BYeFdD8YH+10l/c3MJL2UhUPAxHPBOeOMfSvjJLtZH8wxIXAyCEG78+tW3u7u8nin86RZEQJvdz8w7Dj9K65U6Td7HW6fVn194S0yB21DRL9LQ3WnFWiuHdV8+Fs4O4kcjHP0q7rOgabLo7SHTba42zjZMyBsjkHDenHY+vWvmXwxZXmuXQtNSee50xwCyvMxbr0DdhXvrfDSx0HQUk8PapqmkCI4MZuGeMn0IPb8KylyK6Q4b2ZnXfhLTHL4sYNmOVwcH3rKl8G6OASNMtkPQsEwSPepLi+8T6E266gttbtf4pLfMcwHc7ehP4j8at6brtprcJ+zFjIOHhcEOh9COteY4NPQ6Wk+hzl34N0kjAs44wRg7OPpWVd+CdFjjLzW5MYGWO47VP0rs7thEuTznoK47x5JI3hPVUtw3nPF8pHbBzVK99GTKKSvY8Q1/TrWTWr5rSUAPMFhBX5QnoT65zVC6a58Pagkl7ZCdM7QJCQD24pZJWMU0/IijAOWHWlPiE6pamW9neZ4ztjt3+4QB1zXqKPu9zgtd7HUaF4kgCERaeZVJ2lZm+VMnjBHX6Vc8NeGbDUdUvZp2RJHUho4FwEJ6HHauFHiu70/ElvsihOA8GOH9Oak0zxtdQa79sRfKLdVA4x6GsJUpPbQydNq7R6dpN9H4X1Wx07UVjlt7t/Ijnzt8t+SMnt0r2zwTb6MIZbDS96TT/PPg5DSDr9OK+TvGPjf/hI5bQC2EBRstwDlugIP511vw68cSeHrG/Vy5cL+5VGIbOOx7V00k6NpLcwdK6u0fVMeibZFUSkHgEE8U260MLBM3mEkLjaO9eMaL8U77TdLjntbsXMgUnyb396ST2JP86zb39pbxTG7wS6douSMErG+8fQZFeosXVa0kCoUp6OJ13xqWx0DTtMW5nnaabc0Rhk2lDjv9eePrXjsFvceNbu9uYLQrJbKFXywccD+ffisPxF4vvfEusm91Cd7qRD8quOFHoB6dq39L+LN3ovhz+xbSytI0a4W6FypInWQEEEMMADgAg9RWNetUqLlubRw0YvRDLjRdQ8HOYbye5SGcIBCXJwx6Yzk9xxXpvhjUJYbVP7R03zLlItsF2AAjdxvOP8AOMV5V4i8f6j4y199WvlWOaV1eRYhiMsowCB2yAOneug0zxHrU/hzULkavKdKZtklnnKk49PSvLc3Rd2zKpTU3Znpfg+S68TTsLq/jtWOfkHKjHHSu7h8JQgfNIT6gCvlzQ/iD/ZmpQzrwyNkSKex7EdCBXbT/tUeIsYXTtBnXgeYVlj3Ad+D1NehQrVYfDIr6pTkrSie2t4aTaUEzBCcEA9agfwwpxvndQO+M14sv7UfiHCg6VomAehV+nuf/wBVI37UevOSH0zQgvssmcfnXW8XXWiZosFSt8J7NF4VSdN3nkcdcVBceAbbUDbwy3rxQsx80xcED34/SvJ7T9o3XbkMY9I0lEBABhdwwPrhiafd/GfxDc6fJL9ptoAnSAqoyfr1pfWqz+0YPD0Iy+AyvCum6tdatq8N3arZvpTtuDsB5gB+UjPqD71PqUlh/aym0EsEU2PNjzhS2PvKfrVG9+Nuoa0YP7Ts9PtmQbWntI8O+QB83qeP1NVNXu4tYto3guAXLbl2MAM/0rklObbbZUqUVsiXXry0vBsuHZJsbVbGc44ArOf4b39xCgvtTSxs9wYJIQXCnuF79uPbvSx+H/EDoojtre7gkbesrybcY52HHPPr0qXUPGY1q+a31OCPTL2IBCmCNp9cn+dcjd3dMIwtrFmZqGo6H4bu10HTJbnc5Hm3jEoJO4GPT8ayfFSudbhnciEbRmb7vQYHNVPiFbrHrFssEyTlYQWljxyT2z7VhXl9fapbR2c8zzov3c/w1o23qtDWMLvmudRLpLaF4osLx5xNE4W4LqSceoNe46ZbJrcAuY2FukhUx7SNrA9wa8X0rWFuLfTdKvbfynijCR3DNlmUdAa6I/Eu98PSJaxW1sywqRGsoOD7/WsXUqJ2g9SJ0ed8tj1C48KMcgT7xnqOc/8A1qp/8Iky5AOGP3siuIPx2vFt0Is7USjiRcsQfdf8Ki/4Xzfxsx+w2coIwFk3jP5GvQjiKzWrNo4Snb4T0ceHpSix7jtwT1wKg/sKSDhnyRzkDrXAN8fr4Ku7SLKQjjHnSCrLfF7WJmeJdHtZmhiEzbZTlUPQ+/Ucdar2847yKeEg/sndR6dgFTkjuc4qTVfDVvq6o0rESqoRTnAArza5+N+paVIsd14bsg7rlRJcOdw/Cg/GTVtVjRTollaQHo9vM7ZHvms515SWr0E8NCGqRqa38P57HT5r8ypdIqnbGw2kj1xXnOrwWl7pEs9ucSp82w8FSOa9A8Tx6tB4etdU1liLO4IEBhYhiT0Ga5DxX4Zs7TQdNuLFZYpLtnWQSNnPp9K8lyhe5apKeqVmcVpepJfhElIWQKV3E5DZqzbaPJLrtlFbbpPnXzFAyVXPLAd8DmtXwL4VSfVb62uUDQR6dPOjEZw4UlazfB1/Kl8HiYx3QGVdj0A9/Sq3vyGmkdz6Y0bwVPd+C57IXXlG8V1haNdjYxxvPT1rldCvbn4X32nWs8yS26lY5pIHDqvQDkEj0yK7Lwh4/wBOn8AWup6jdQ2s9qWjuIFO5yDkZ298/wBa4LWfCeg3Vj/xTiT3cNzumbE7P7k7SeO3Sueipr4zRpNJo91sdOTDzQspjnPmqy9CD6VaNsNx7/pXD/AvULy8+HKpfEtNb3ckMRPLGNema7lZD1I4zWMq84SsdEIJq7RX1GVtOtJbgDcUBO31PNbuiabNq+h2d/G5T7Sm/DjOPaue1pPPspucEoeRXQWWuP4Y+A9x4jjSN5tGtGk2kbkcB+SR9CD1Fb0JSnPlYqi5VoWpNGlVDvKt7jj9KeNPZRgKADwCO9fO8/7ZuvzMZItP0RYSMp5lu2cds4NPi/bG1y7BY6RoRZOyROAfqP8ACvXnhXHc54ybPob7KSwXGOKcbBl2kfj7188f8Nb63jadE0InOchpc06T9rzVyxP9haMJOpwZSo9eM9foahUexdmj6DNi3J7jtViPTEcAkFTXzkv7Xer4KjRNH+ccs5kyB7f/AK6fD+11q0agroOik4wS00w3fhS9i09QSkfRTaTuBYHAHaiLSVVgX+fA7Cvnhf2v9Yhj2p4e0Xnr5lxM39KIf2wtZUkJoGhbRx/rZju96r2D6D9T6JbTYsckj0pP7GRhlWOM9RXzw37YWtNuD6BoIVum1pDihf2wNTUjPhzRmHoLiVCf0odCzIu7n0QNDYrgEn600aSUB4OPpXz8f2xNU5LeGNJcHsLmQY/GpI/2zNXDZXw1oe0jgiWRh+uRTWHfT8wPf/7IbaMZBJ602TSzHhsFuQAMdPevBpP2zNQZSD4W0ok9cXEg5/KhP2yLyNhu8L6eSOCGunPb0xVKlJaXB7bHvJ05UPJP5UyKO2ld18zayHaVI5z714NJ+2BcXDl5PC+lop4Dfa5R/SmJ+13LG+P+EWsGXu6XTY/UZqvZyixK3Y9/NkjMOQfTNNayjCklj19K8Am/a2Od0fhq057LcuMfnUq/tdM6gHw1YZH/AE8ybsfXGDScZrqJxW9j3o20Q4JbPsKrSWpAyB3xmvC2/a7J4bwraI391b1uf8PwqOT9rySUBf8AhGbBFx2u3ORQ4Sa3Bct9j2trFftMpcAgbWwRng1g6JZNBNNb7Q4jkdnCnnZnP6ZryqT9qgysGj0C13Hhv9IbPtxz/Kn23xRla/ubsWoge7iLlRKSqnbtxz64rjqxjTXvMpzjbY9avLEyK3k7ChfAZXB4rO13RAPDOoExgyLh0x1bt/WvL9M+Pa6JZLYSaONQbO/zpJyjr/s8cGrk/wC0Ot8nlyaBFFExAK/aCTx71Cg5RvcSd1sasMMmnxuHHlY2xsScY5AHX+Vb/j/wtLrbpdwKFlt4dkm3jf7/AMq84uPGEN40cv2d9iyrKo3gk452kd/rXqPgjxtJ45e7t30x7AwR581pA5lwMkgfhWNOajJq4Xuzyw+CNQe6KxwI8uM4aTaPYZqS38E6wLmUPbocj7vmZAHp05+telaZi9XzPvHJwy85GTitaK3ZZMgcdAaxnVkpW3KdGEtTxS/8A6wsrH7NtjWNuje30qh4Q8Lahq+k20iQoWYbt27qo9P14r3aZA17Hn+6wIP0riPBNy2l+FWK5Nyl1MWOfuoXOKUpz5dBulFIZ4I8A3VxfalLNEs1qkMoby3yUbyzjI7dj9K7f4bw+b8O/Duwqym0CnIxyCcn1/nV34X3BTRPFjg718tmP0ZCB/WvL/hz+0HofgfwtYaHf6dfXjW7uUurUqRyxwCCM8cflXbh6U6keZO5Lio6I9I07z38UXyJ5LQJAquG5IYE4IPUdelby27fKDXjGl/HTQvD3iK/v57O8uIrtcKqgDjnGf8A9Vbq/tQ+DpmCjS9TVzwFwoGfrnrXZ7OV7omTs7Ho13EIrclsZzwB1NYOqhEkjWZlLv8A8uy8t7Ent6ke9czfftD+Hbq2ZLa0vLaQgkNcKvAHXp/nivLNY+Izak8zw3MhtZASSWILg9s+lRLRamcqiitD1PV3/wCEV0XXoorqFDdW4e3ImDhTkZRsZwMZ59a8v8R+CdW0hYZBE0tqsYkaRm24LdcDpisUeJ9EK20gWRFT/XwiT75HdSe9afiL4uTeK9Js/D0U7tpy4AaWMCcID9wtk5HJ/D1rJJ2s9jOSUtWjjNf1YSFoIjhCu0gn73rTbTwRq+o+F7/XTZSDS7dC5uj6AdhU/ii40BdQUWsEllZxx7QFiwzydy345596pah8RNfvPDlx4eh1OVNGmAjkskVQjrjv3NO6VuwopWukcwmtXl4Y4nZSkYwrYwcV1Gi6nJcEJIGL8AEjmsnQbPTYJN125ZwuQiHP4GtY+LNLtFf7PY/OmDulbG7HOPpXNWu9IrQynrshmuXrLaENujKSEgryPz/CuYudRm1ARiNTvlGxmHQj3rt5WW//ANLuIEgtSN42jAbPOM1gWy6bfapIkkKxWzDaIlOB9azprlWwRdty7o2kHTYPJiYTSOozsbOfXiuV8SQPpl/cQHcWUgj057j2q/q0MnhW5VrMsiM2VaNuQevFYur6xNf6qt1dzPOGZd8j43Y649K6KVOz5mbwabOwsFS+8MLsLqikujMvVjwSDTpbxrPTlckF5F2tntnj+tTWVzptxbwtpy3EcMi4lWcgrn1XHb2qhfIA8sZHCNtrll8Vgk7EUd99qAhbCouAhA6ED19as6dFLLKI1ZSS2WyM/LSWsUUmnSRx4jO8SEkZz9K0rMLEuVUbj8ox6d656l76I59WJff6PAG5YrypAzWHBIsGtzYdnkmhBwT93mt3XLsW+nPGAGkQAHnJx9axdCsP3YuGf96PlTP3mU+/pWiSjHU1Xuo1S53oSwLlMEAYGfYVUh82acMGcRhvmXJB/wD1Vcl0+d/s8jZK5ODn8KZE0f2vyZWkChSfkOecdCKyQL3jYsdXlS2ayG5ocj7xBySeuK0YjHFZtZhvMiP38evrXMabJ5d1K+Su0DZv4Oc9z0retJBNKX3AYY7seo61y1k0zCdlIdfh7i1ikjAfyRtCgYJXP61zd3MgmbhwhYEAjPHcV1ut34s7O1ls13hXyFU4IycHNYWqCGZVnhIBLkNgdCKqjJtao1g76FiwdZL+OWJC8cICAN3JHQ1V14GzktJ8EfvQow2OSeoqvHfGyj3JHukY7Ux2J71pXoRrWPSJnC3MYSbbIOhPPX+dVKLi7oHFp3K/iD96vmqTvhO0lgN2339ai0tlmmaRQH+XaPSptbljPmuSFd4z90cZA4FVdCQw6Wqzn/SThjjjbzWujhqaaPU1zLDNYiWPoPlkXbnA6U/TPNjl82NQVi5c4z8v07/SufnuZLT7V5LFiVIKrzle/Heug8BaqlxJGJU3ARlGGc7sDjPep5XCDe46b5btmRq1umphbpFVpoyd8RHBz6VhXkUk959kLbVdg6cA49R7d67Mxi08TWUDxFoSHMhBwrcZGfSm6voccUguIiCNu6Nz0J/un09jThXUbJjVRN6mReWaXFoRHs3IoXk9QK5S9iFtP8obcHOzPXFdIrPZlljiU4yw3HoTXM69O9teB3Ybh824HIx25rpoJtvUcbsnsJUuHvLiby0SEblUDqcdhWZYO1+s0spO9ZCflPRTTYboCxuHXG2TO4ex9qd4fiPluE5V+Gz0NdLgkmxS0Wp20Ib7Aki7tqD51xzjvUTXUd4roee6k/zFbdlAgtFON5xwuOD61gapYn+1Lee3KmE58zaeg9PevNTVznRVO2znmR/kjTuP4s9x61d817m2uYmbG3DZ74/yarz2qX93HK7K0lvzjP3h0A96e8zafmViZDI+1wOm09q6oPVWNoaanIX9o0N1K4QvGTlWqxpdwWmjjk4CPvAB6n/CqepmRbu42732uSB7fSrWmLMJIVaLcHbPTGf/AK1ds/h1LbTNPxMJDepNFn98mSRx/npWG9wIXIJyRznrzXWa266hp8sMSkXcIDIB/EMc1ytvpwUuzsEckfKR+dZ0pXjqEUVnlMl5GC5PQn1ro9P1N9O09ogW8tiWbPt+tZElpaxXC7XYyEZwBxj0plw+ZTuyUIA2A9cH+Vay95FO0tDetYP7RtiSwDthioGa6DR7Z3PlLy2CSDzxjnHoKx9FljluCGB2noBxxit3Tw1tdHbw2ODnt3rz5pt2Odpp2KWp6Ukupwzg7PJ5KD+L3rG8YhikNwCCkik4XPB/Gun1RW8tWg3785ZxjIGc1T8S2UkmkB2O6GZd8RP8JH8ulXTdmrscW09TzKWdJQRuwynGKpNgHBOKLkeXKODknmonbb15Neojo9C3bv5Uox06fWtHUIfs5CtlVIBJ69qykOGQgZGQa6bUohdWS7AHlCgsByQtQ7JhJbXOm8D3IlshDbAm1dSpjAzlhzkn0rN1TVXju2iRDmRwpI6cd6634P6VGdJaacqrAMxyvBHp9TXJ+P2UavKkcIhG4EKpOG56151JqdWSSFFxldGRcQt/amSpVh94qf1pEvI3G0qVBONx4rftDBfPBNKmZNu0J/Ex75qprGn6jdCWRbF44Oisid62Vb3uVkJamHNCttqkRdWEanJx1GK9Gjjtrrw4sEDCbd87FuGU+lefXaS3K2jMjecH2vurr4WW002VkO1sBdi8Hj2pVpXsypdLnFalBJFfzQycEcc9xWpql09zp9mmdzEEL68f0rV8Qw299OjxhWlRQzjrkd6wr5EVY5GDEKccdea6KcudFpp7GhptmdPtkuQctu3E46jH5Vh6nbed50kKkop+bb2qW2114ke2kyYiD8tXtFtluEMRkB84E7D1xU6xu5E9ToA0F9Y2sYBeVo9xXgcDvnr9a5nxFoc0MQmGGTpnPIp0Mj6HemWVmIAKoc+tP1bUXurRQjdE+ZeuaUFJO62FsY/hOWO2162llHCt1B6V6TrPiKO81aSWCJfMdQFY8YP9K8jgLi4wgO/OeK734f2w1bWQl44WMKVyTjnB/wDrU6yS99j5dbnQRs0MauwKyl1ypOcZ61L4p1CO01G1gk5tjGZCX6EEDArM1d301Xtw/wAwlUJkZxzU/jfTJbuxhu879kA6cYBFeSor2ikzNQalc8z1UxzXLlPu5OMU2wQ7gpYAHqM1TuSyyMCO9WNJcxzjPIzx7173Q1fmS6huUbGAHofWpdOuwYPLAAccdetR6sDuLBVPPbtWfFKIpVBH4GmthJJo3NKuwLqWWRgI4hk+3pXb3WiPe2EAgG+4aLzJFZh35GP0rzm0VJ5JFclVbhj6itO88VTNMnltsWLhQD1Arkq0pSmnAGnfQqXts9jKyzR4fPGf51lSZkf0HpWjqOonUCZMdQAcnkVmgFh6V1RvbUoFbDLTnuCFCDIHcClKnac45qEfMxyMrTAQMCcDORTlRnOQMDqSKnjg3LuQAnPNAdoAeKY99CEyNjkk88VYtJcTjk88fjVYne3HX1JqSElHDd/Skwa0OghtWkIIU5HU+1MuztV4x8z57VJa6v8AZjG+N2flYHuDWldaZGdk8RHlSjcM9qydluZJHP3EqjlV2ADn3qz4dIju/PbnbyN3Oaj1CCRXwyttbkZGKdpw8qIsTuz8uKp2aB6I0rtBqbPIPlYepz+tXdKtXa3lhdscHac/of8AGqNpcNFGqHBz29q0LCZ1kZoxuUff74FQ43VkVzLQ4e3nMbAA4G7FbqKJ4w7AbgOcVzcZxnPb8q0YrxjGqbuehHqK0kuqOiLtuTzx7cH8sVGqZX/GprmIsq4HGKrqxbGc/wAq1g20PbUl3BeMls+tNVvLZWAOKRm+bII47Gg3yrCyYBbqCe1OQ7mg/iB4rRo87mI+XPIUf41j26faZy2MnOSTURjZhvf1rQ06LajbfvHg59KxdlqINTPlw+XkgdwveskNtPHQ1d1JpFfafu+vrVLPtntRF6EN6mtpl2oIUsBgE885q48aTJ2YY5zXOhiFOOMVbt79ooTFjI4PJ6VMoXdyk76MuxxC2JAGSOc5rQ0/UY7RwzMAp5+tc9JdSynIzj2pI7WS5bCqzE0nBPccW09Db1PxS7sVj+X3HasW6vnuGLsxJ61Fd2ctu2JFK5GRUIbC89cdKqMIrYTk2WraL7Y4AIB/rRcbYnMYwWB61WV2CFgAKjyS5z3rTW4XJgxGSM1dsbpY2Jc8Y/WqKHkcfWnqjHjBzSauK7HXEKqcqysTzxTIRlsH8M1YhtJJug464pJIFiPXP1prTQdjrbW6ih0FWOHdDj3Arnr+6e7kz3XgD2qta3DxqV52Mefeh2IIxkZPShLUoGgLsMCqrKY5GQsCR3FSNM/TPFRPyfX6UESFWQr05HrSiVSRyc+lIp2KwHOKYyHO4Dr+dBOxK78fKOauWLZmXoPeswbl7E1qaY5Eykc81USkz6I8MuP7E08E4KxAHHbk12enZypHznPBIrkvDEWNB00Eg/uQMY9Ca67TeF5OOwwcV4dR/vWegmtD3XwjEq6XAOoCDBroBHlQD0PQdKw/CTK2mxDHG3rW+yhkyPwrhq3udFyMqrHIz/hUMqKFYgnGM9amncQJkEccYNc54Yv7+/1HVILuIpDE/wC6PXIwCf61hZyW4r9CWHUJbm+ktnt2iRORKRw3sKvSLtTABAHapQhedhFgqgyx9DSOh2nd19RWLVkUjy39oKf7P8JPEh2g7oAoPUg7gR/I18RT6rvjAjYqpCn3BxX21+0SYv8AhTPi2ORWZ2tA0TAcK27v+BNfCUNo0lnG4yG8sDB+ldeVRTlOT7nn4j4rHZeH9wtFV23AHIx3zWB4le7+1eTMxaL70fHOK0vDLosK/OSQNu0npR4imjurkKpGU+9XsN8tTRHHbsc9BCAnAGfWqVxgTHGck9K07h/LiypwR7dazbVPNueQBxnmu2Le7LV0RNK+3gZ9jREwGSRnHSnbmeT0APQVPHOvAdFYdCemKu6YXTZVD5OCcjOc1s6XEz7ZEbaF68ZrOmWCV/kBT2zXQ+HIB5EoVQWY/K27G2plsWtWYOsARXJhyH2t99e9VU2yxlV7dKt60xlvZM9c7Sw4zWev7o8dKcdiGh2woD6gVLFIz7QTwOtO3hgABkkcn2p52omF4PbPencgiuIg7ttPXsfWrFlGCoBx6c1nvIzE4yM8irFizGQAgNznBo6AX75CsHHXoTWeZiFC4Jx0rW1HYkKFc8/xdKzo8ZLHBH1rOGqEhdkmxHxkDrUT4bnqx9KuNfhYMBfm9qhsHhSZnmBZcZUYrRXKW4sOkXU6uyxcAZJbjiltdO+0zbC6oc/xHFPu9WmucrkhegUdqorO+eCQe5pq476nQT6CmnxFjIrTbuiuD8tZF1tjlO3gegqE3knJ3EZPelBM3JB+tTaz3BsURAxs+eKr7fmIFalvB5sYwRtx09ahltdsoA6elLmWwrFWODdtHUe1TpatFhmGAPSrCRrHyoJ5qWdiY8dM9ahz1Fa+h0enJ5+mkbgOMnJ6Vn6LFFvuRxu3EHf2NaHhpd2mBS2xweB61k3Egsr+f5Sseccetc8bc7iSnZ2EiUuGwwYqcNt71Xnh2buoJ7U21uZHtpUjQFwxJcnBxVaa7lW5J5OR90mt1Bp6Gh23gmzsEtJftVuPO2kls5zVC9ihkv5Au2IA/Kq85Haufstbms9+wkE5/CoLe9ka7MjFiSc/So9lLn5rj3Z3GneF7XWkZJ2EbgHa5ONvvXA6np/9l6hcW+8SiNsB15DfjWtLr10TLGCRHnIIPIrAubkzOeMc5pwhJSbvoD3NLR22XsKlsneMCu88XwKnh4ll4AztPJzXn+hIZNRgB5O8H8q9H8cEr4dDluWAwMdRmlXXvRMpN3SPMXUZAToRjmk8pQ+CMGlyMZ6nP5UOWfHb3rvVtLm2o6GXymDDJI5xUst4bi5Vj69DTJAiqu3k45zUAZT0PvUtJjNe701LqAMi4bsxNYNxbvbylHyADW/Y36vFtwdyjuetZWoah9rbb5QUA8HvWWqegO3Qr2ySPKBF97tXSWmoXOm4NwhMfTp3qj4XsS90Jym9U6D1ro9WjQ2rKNzuRuIUcVlOaT5bGbZz2o37XsiYG1AD0HWqPkhx1GfXpVryiYz6n1q1ZeFbq9tfMWVBu6An+lNSjFahdLczrW4S05Iyw4GDUD30kj7gx9snpVvU/D13phzPHhMfeHT2pNK0KW9mGUITuwFWpRaumWtdg020lv5lB3FOpJ7Vc1dA00dvCAAMAkfpWvdPDpVqYoOHI5z1rEsomEslyx+bHy57moUubXoW1bQ6RLIWGkrE52nqe2a47UYokfKSBmJ6VvT6lJc6axchpFGCa5c5kYN1zRBNtsmTvsRqpb86ljVlbOMCpYoMHjk1ckiaAJmNgG5GRXRbQlI6Ww09b7w9HFKgZ9uct1H0riLiIwSuhA+UkHn0rpdF1k2bSLISU2/KPQ9qzJpVkSdSgbe5fdjkGsrNSNOhmWszW0u9DitiHWN0YH3X9D0NY7QtF05HrTUY7ueapxT3JvYsX7F5/OYfexVrS73yFZRlt/Y9jVCSZnUqeR2pI2KOGHbmi2liUS3t4st074INQJPyQeM5q5NapdJ5iOI2P3l7E+oqiUZCQwz+tXGVtEQ4pjzcjIPIJ4rs/he6t4vsgW2l0dAPrjJ/SuIWJuu0+2a7b4VRM/jSzBBXMbjdjpwM/pmnJtxZUEk0fQthg4AYGtdGMexgCATgY/WsO0UGTCfKF4Hv9a3I2CbF796+cUtT07tHpfw8hEWkXCDO3zyw98jJ/Dmul8vjABOe9c18O5N2jSMFAU3DZOeQeOPpXVHpnp71z1fjQ4q6MnU7y+tr+1iitjPay8Syg48v0471dY7uck56cYqw53fMCw7c8Go3G3IKnb3PBFRLfQNmMYhRgcY9e9cB+0GuPgj4kuP+eKxtIuOoLjH+H416AxAxztGec9hXDfH1QnwM8bZcENbRjAHX5wf6Vzy1sipv3dD4ek16Py1wCMgZpT4ggB4Vh/hXMh/kj9SgJ/KmqSG9q+rp0o8qPMc3c6eTX4N2QGweBTB4giGOCQDXOF8g+oFMBxz36mtfZx2D2jOp/wCEhhIHBIBzjvWlBP8AaYkkU/Kwzz/KuFXkgjGO9djopC2EWSOegNYzpxSui4yb3L6AEsD09elDOQoAGcUL375PrjFCrjnjBzxmuM1XYANrZA49T70qDn1AHQ0dAAcnjihGxuyCdvrTXkVYCNxJ7dqH+UDj8aaeCF5681ISG4PQ8Gna4xuACQR34PrTgpww5bnNIuV68GkUZ9W57mpXmQBQ7wR0x+OaVCCxHfv7Uv3Dlf8A9VM2hPujnqadgew5OWIx+dKCRkmkEhY4UEfWnB+Om4CkJJjV4c84HY9c1IpOBnAz6VGDl1AACnmpDgj5c00WDksVz0HYUKB6UjKVYAcnHOaCN3HQnmndXIsOBx0wFppPzDniklUnbtPfmmgfPkngdqHqO/QXd5pbJ2gYBI79wKc3ChvXtSc7eGoPzcdDiklqDXUUgDmpYSN3XBzz7e4qAcMDn86sxbTyT26CrSQrXLKMFI52/UVOjbuV+Yg9Kro+Tgj86nVxGeeB1zUPyCL1NyLLQDqTxyamTCjgEetPtIyRH0xirUUG1zxkZ61xSlrZnRuQiMsBnn3qRbNmBJG72xWhDbBu2BjrViKAgjCrn1pXuFylDp/TA59K047ArbNvGGGCuOR71et7QMo7c960XtMQ4wfxqW0mJyb2MCazBt8qQ3pj1rivFuiCSSEyAjLfeUcqa9MtbSRyV5XjIx2Nc98StNay8OwXVuA0hnUYPQjua2jJXXKK91qcCkC22owpMd0acSMOSfpWdqlz52ozsMiIk+WpOSF9M1seKdNvLHwGPEPmK0b3S2pAPQkZHNeYS6vOMgucmvX9nzRscbkk9DrSQykcZPbPWmiTHWuVXW5RyGO4d6E1ucZAbg+oqfYt9R8yOsE/HbmiE7UwTz2NcmutTEHHX+VOGuTIPvcD1pqlYSqHVhst+lKZccH9O1cn/bk/UdM9BS/25Opz3Hc80nRZXtLbnUswGQTx0pATs6k4GcCuW/t6cr1H40xdZuOfmwD1qVRkL2iZ145bA+9jJFKTnOG2kdRXJDXp+GzwO9OTX51cktmmqMh8ySOrJJ+bI6c0BiQDnA7e9cqdfuCMFs+59KQa9NnaSB6Uewb3Y1UWzOrztIzjB711ngcBpJRxu35AHpivKjr9wwwSSOmK7/4VX0t7PeK7MWjwy8du/NRUpOMGOMrs9LhI3bc4JPFTmMFGWQHHQrnFRx8KABz61n6tY6xDKJoWDW7/AHGIB/SvGcU9B16qpxtIrXniex0iLyIrUytggkkAA/SvRvAV7pfirSLa8jjAuT8ksJ4KMOteK6gXmnkadPLkOATt2jPtXonwruItPitXb5Wkkw5HT2qp04xh5nj0VFSva56Zf6dbXyTWCzJDNgbo0++Kwrnwjo+kOVvbr7M552eWDu9zVHx3odyusvrtvKyAkb5F4ANcjb6uut+K7CO9vFEM0oMsxb5FA5H4HFcVNczaWh21XBtRkhbG7j13VJ9PijSB4H/1g481eoqLxbqE+n30KQhxDb4+Z0Owg9Rn161a+NPh9tL8SL4i0RltrK8AUm3PyIwHJ+pri4tfurywljuJTNNGcnf/ABg+/wDWuqNNSXMcc6ajLXY7K5vNL2kylmQoDuQbu1ee+IdC87UJJ7MZtyAQTxVrTdSeA+VN++VsZCDlfpW3aRCRwzBVQk/fYDj8a0io05XiZRtRneOxxNqttYOJZHDsBgqBwKkS/Etx5dtboZGP3iMk+2PSq3iCCKLW7qOBxJbhvl/n/k1J4cSS31GObY5YKxXap/A56dq9JNNXPVlJcvNY1YWvYYsXDFHXhwo4NZT6rf3cpgSR5W3bSp5rcu/ErXlq6uo57AZy3Qc1lkvpERGAt3KMsf7gP9azjGUZXZw80m9jRivGubpbV7gtLszuU9Pat95NP0iEtdaiFZx86qMsRjpXk0l5cRXZeFmDE58xeenatS+H9rWIv4xtuFGydSMn61rOhGrbmdi5JyVjpZ/Hdpp9zHFY22NrAGaXOSPTPWugutcGo2D3UgW4CfOFc5IHFeUWEX2ieOPO75+Pb3r0ERE+H73D7CYioyOCfSpqQhFJJGEoJbF/S/Eq2Dx3FuRLbP8AehPQH+ldT/auja/YzPFKq3Uce427qASO+K8Q8Oa3LAkEE4Hly/IS3GK2r6wbJdGZSxJVlYjp7isKuGi2rmUqSb1NE+IdAnXbNb3UK84aE5zz+Fc2mqGy1FLqEsipJvQjrjtk1nytvkIGAw7GonQg8kEGuqnTUTojBI6rU7v+17drtNsWGy8ajIwe9ZunXf8AZuob1BLoASOuRmmeHtSFm8kc3zQupUbhx9Kfq1o0JyBhSOAfTtzVOPKynFvcveJYbW5ZZYiWDLvHGeT1Fc8UVZlLR7ok+bnvVqN32CMEnA/iNXlVY4SmNwP3iKybaepHwaM9P+GngbQbj4OfFPxXN5VzqNrDbrpCz/et9wG9kHQnOOfbiud0GF5Id5+YHgEfSszwbq4idtDnb9zdDckfuO4rVhuX0y0kt1YtdF2A2nA6+lEld2Iq67HD/EO4FxroVHDmKMKD/Subgt2J3MRyOgHSvTIPh3HfXG+/uHMj8nZ6+nsKj1b4YzxRPJaghAvQtnj1HrXVGUYqzNE4xSVzz1MAsu3kjv2piEKcZxtGKsm3Mc8kbrtdSQQfWomsZXYCMZcjoa1ukrl9D0Pwn4H/AOEo0C1v9DuY4NdtyM20hwHYdMHPt0rtPiJNe638LoNZS2kttc0Nwt7ayj5jHuwwI7jqQR2GeleTeEvEN74dvlaLLLj5wTgZr0s/FefxDi1uNPIaRfLacNu8xfRuOeDXBWhNvmT0I5XLoUviPoem6H49tbDS3b+z5tNt7obyWAZ41Y89c5P/AOqsLUBHpFyjKGMbD7pOcf8A162dfvorO/h1Yg38MUS2yJKSVKqMAZHPHT6Vh6hrUXiWVAlo0Koc7VOcfSsoxe/QmUHpoTSXenalHIFjeJtgI/iBP9KwQFUmFuh5HPT0wa2ri0k0DT0CLEZLjJbHBxWDdly4mIPUZxW9OKd1BgqehdvizWI53lTgKep/+tW94Vv3XTBbzAXNufT78Z9a5830d5bAyMuVXaQzbefSs2y8UXHh2UuqqwkHfnHP86fI3FxW5cbuPKemp4c8JS6PbST64YdZuEz9mEJIDjrk9FHTr615s+FuXSdVcIxAZBjHPFaUeowa/Ja4nMGW+cgDKKepx3NR6pqFla3MmmwwvfTMcLK3y4x34/lWFKjUpN3bZ0qdkk0VreFZCzRbt3QbvT6VLY6fJNMqOAFJJYYyce1WbKzMMeV5kK4INa9lbSWNx5r43DnFbyqW90wqV1sh8OkO0QVBsVSQPepLiSDR0eXapl+7tZc4zUFz4kkjMqqyq3T5Vx1rmNT1Ga4VyzMCo65+8fb/AArGKd7HJGMpasupqg1ENE7AfP8AIM9j3FXRpuegCkYyTzXKWknl8gcA5wK6PTr5o8AZYNzjqfenOmkjWastCy0BROnKcq6jIBpupyC4nWTztqsAXXHBJHJAFW/7SG5GjhYIykkMRlfTNUUugmtwXV5Ct1ax/wCtiRPlZSP8n8K5op3M6ablqLa+VLEtvEAFLhgcn5T3PtWzPqBt7eGSSU3MI+QpJyPQgn+tctNqCfbbj+zY3ihkYsiuclU9OK0vtc2jab5R2TR3C7t5OcZ7YrSUJSsd1SldWTNCKfSILm6Zw6hgrR7pMBfbHpRdahvAQN+5xgDtXMW2qNAwZEjPpvAP866CRVupfPgXKSKCEA+6cc03TUUc0qXLqw4BGOfpVXVLn9wUV+SM9Mj6E1aLrGrDIWRVLLn1FYM8zOpLD7x+7WkFYUIu503w9t2vrzUmCFyluQwx2yD1/pXZeG9UvEt720gkLWtzIhw7En5R0Htz0rn/AIeC4sjNM4KxSQmLaOcE8nP5V3mi6WoZcgZRtwZRyp7EGnztXNKjShYnvv3LQvlisZGS/Y9/61Z19lfV/tDIGjuYhkHoxxyafLZrevHbsnmLK4DbuF69z2q14ktE+yIsK7RE5XGcnb6Z9uanR6nnatHB6lb3nh67F3p87w858yFvuegPbP4V3fh74g6f4ks1tPEUIuJtvMwHz8dWHt7GsNbiC4kOnzoN239yT/F6qfU+9cdrGlS6beiRHYR4K5Ucrk+lTNhzJaSPS38BW2q27Xnhy/jvI84MbNnB9xk/SuF8U+BpZEWOe1MVwc84PX61jeGbCRdfMthqt3pMkwJMsLADcBkErjB9/au4uvil408K2ZkvYtF8VQW6gvJc2pgbGepCHDfkKzfLp72psk0/dkeBXthLp17LA+EeJjkdasyNLHbR3MkZRTgA/wB4VY8a+Jm8YeJ7zWWtYLD7SFH2a1GI0x1xVjUPER1fw5Yab5Cl7eXzFlAG9uMY+lei3JJJHtU/h94i0O9OlXL3AUvazfLKmc5/Cklv/wC0tVc8kAfIfbtRcImj2SwthrqT5nX+6OwpmkPb3F5/qnWVVODn5T+FNRTfP1JcI3v1Nq2sS4ULkEV0+laMJ2QsF9cVQsIwoV5NwGMksO1dz4cto7gkxuGxj/OK2ir6iaujq/DWmLb2gKqA69DjPHfivar8LH4enZCpIWIhCOpI5/nXl+mIRaEISTk4GMc+v6V6mQJPDF4w+YmCNhJjGzpWskkjJfEcq0TMiAqG2jkGsHWNBgupBdRf6Ldj7txGMHPb2IrfODd2iliqvIAcV0d9Yw+fIpt4/LzlcDtXjwpupLRnY5cqPE4/EDjUH0zVMQ38fO4D5ZV/vKf5ijVYVnjYKN6spBI9+tdZ8SfDUOp2UFzDaCS6tcnahw0inqAf884rmXubTRLC31DTbhru3ABa0uQW29iCTzXQ6DtcjmUkeUeJtK03QdPdERcv8vlsd2RXnTwRNppt4oR5gcyCVecj0+ldp4+0+4S+vdQEplW5lVkgBOIxwMCsibSJ4dJ+0TuYJZiFjhAwT1/StISUdFuctR6l3wv4PsfEGnW8r7Sx/duh4UN71yHiQx6Re3enw20StBLsDqSenvW1o9/f+Gb2GURB45TsmhY/K/8A9esPX9Inm1O9coVG4vknkZ7GiMXzXbOVX5tZaFq10Fr+1SeMBo+u/qM08W72s4ZCyyr8rqTgD35qC38QND4SOmRkbxIHeQN1GeB/9apG1KHUNP8AOvA6XCEJvT07ZrVKSZqk73Zs+GZbTXdbuLa4HlJJEAGRiuSDzz1rtr3wnparYvH5GdxiDkHecdiTzXmFlprGP7ZpmoQXUkLZCK2x/XIHcetW/E3xCbxBe6fGlu1rJbAMVj4/eDq386lwlJ7ilDmfus3vFunW1haNOihAMKR2zmsODwlPfMJoZ4nYfMIxzkfWqOueI7nxE1uZ/k2gKR03HPXFTi9/saeNrGSW42HLOFIQe2amacVo9RKE0tHqbt/ZjT44WuIHjmQYkiHO4diP6iobi11XTNKlvViJ02c5356c9CK018Z2l/JEzWErwOMlgQxVu5A7Ct6/1q0u/D7ac8h+zXysqMw2+XIB6VldytcyTcZWkeNXWVdiBhW+ZSRjIqLcTjk9Oa6B9NkGm37XUizyQgRrxgqc4HNYRgcFE2HLDp1zit1Loz0oyTQwkkA5zx39KQ4DDnk9BSFWIwAfpjmr2mI8FzuaB5OM8Lniq5r7Dbsh1pZ3UifICMnjtn2P+NbnhjwzHrN3IstwVmiAbaWzn2zUOq6ytzbBbLz7TByzOmFIPYGo7a3vtIkjmtT5eRvBHf1zRq9L2OSTl10O41zwZ5lsIoWiS5WP5WVcK/4VykfhEwxIxZYbtQSWGfm46VtQ/ECKa3EWpQSwzR5KvFzn/wCtWJF48Lb4Li3M8ZJ2ODgj3qVGUVozFRqrbU7XwN42hMK6Vfy+VcpxHI5Az9T0rlvjBdwy+KY1VVM6QBZn/vc8DP51yOsXouLmSWJWjUqBs6j61UnlkvFDSTNIw4y55x2rSNkzSEIxfMtx8eoyb8hNp6AnpWhpd6ttEzBRJPK+FUjPPTpWakOAA7hEOQ2TVnQtkWqRXHGxHwCx+8aVRXRb2NbVbCa3i+1XFw73K8jBx+Fad0Yte8LNOCyXVuQQrL94fX8ayPFOpC9uwsTfIGzk854xiruheITpgRNQhaazf92xbkha45JpXJV7XOYLu5UHrnrmmmTOQDkDpz3rU8SaZDpd9i2k8y1l+eJs9j2rG3ESLgZrpjJyjodyd1cmdy45/wD112Gkaql3+7UH7RdW/wBklHTI7A+w/pXHEDdzntnFaulTi1WDYpM8cgZSD2+tY1Y3Wo7tbG7o/hpdS8wX10sc8YIjEnRiO2e1a2gNaG3v9PklKyRncjbeU/2a57VftJlRwzkSt5uJB93PXmtCOyvYrLy7mFre4270ZxjeM8c965kuZayMZJzVpHsfxqk+wfCzwvY3LsStyUjBOdo2DGfcZzXD6/o8kvgIWrnzNWtGVxJGCVkUnt7cfrTfir4mttT8IWGmITNcwyxzgkZVWUYbBzkcZotfFFvbeFklnZiHHkyIvJ6ce9KvGSjFQJXuaE3h/TzpN9bb2zHdRmKQOuMBhgjPfrXH6V8ONW1rxhfaRYRHZbTlGuCOFTqPqcGo7XWg8F7FZ3Ek6P8AdaYYdD3wDXqv7P8A4tvVs/F9vqJa6u7eyEtvcMvJwDhSe3GT+lJxqQjdMmCXM0zh/EngU+DNZljVhL5kCPG7cb88N17A98/lW38ILlP7ZmgjkCFEM8QAIZXUjIAHrmsDU5ZfENzDcrfEzS4bDjIw3pXTfC7wVqNl8WbI38TR6bFayTi4X7rSbflAPvxXRVfLS996ji7zsj6JtUjgtkEMccKMPMKRDChm5Jx6nvUkSc5JyvXFER+UfLyeuKevEZbGRj9K8q97HpJdirflfIKgEnNWjAbz9lvxvETuIsbtQv0JOf0qG5TKc5xitLwnH9p+Bnjy1OTm2vsOOcYjJUY/Ou/Cv96jGpdqx+cdpcqbC1IJOIVBB/3RVrTZH2AE4x0rFsZSbK1I7RgYq5FqaQ5Ucc/nX0OIvzaHLHzNpZdrEZ59KUyZznkdQTWN/a6MzEjae3emtrSYAIb65rg5WbXRslywBAGR3zjil8zgZ/Aisy01NbklPutk4PrV0MzE5/McdaNVoxryJRMzAjqM8GlWUrjGCPeoiNvJHJoP97OCOOaXMFx7yNk+h7dqaztkfNjvTQePm4JpGBDH06Y60/e3uPckE7t844+o60gkYOQh2rjoKjyU6jIxQx79M0r31Fp1HeYwJBPy+5o81yCM7h6Goj1DdQR+dOzj2FHNqIkE3yj0ApnnFgDnGORzTAcHAyFHvTXY7gO3pTbb2FqOeR+SxPBzTmlIA56nOKqT3CxnLfL7k1CbuI4w468n1pq7Ei607BAEyPXP600yvkgEk44xVP7bGFBLA88YNWtNvrBZ2e9Ejwgf6uI4JP1obkhtnQeDdHudb1QLCCJI0aXH9/aM4/Q16RY3EOoar9r8hkhuoVlTLZQtjB9gK8/s9es7fVrCSzkNnFyqDqR7EjvXU3msRwaRHZ2j+fKLhygClWCMBweegwfz715OKjObTRhLUztUtkTUHdDlCchgePfiqx3zyjBOPWuqTTbXUdItbSOVRqNvHktnAkzz1/Gs6202QXHlyRneODkY/Ct6FTmjy9Uaxd1Y0NHt5ZniD8ghVXYSOK91+GUEmn3bKCvnyW0kYB5wShwfrzXm2iaQUgDHGQeD7cV634Pt1j1m3yQymJkG3nII+9Vukr8yDroV7BpNLsIJG+aUjy2RjjJrrdOhDwRkfKcZwT+lcxrspjs0n4EkU2QqjnrjIroPDs63MYguwDuGUbbkdMgGuR025aM6bqERt6Bb3McqkHaCenSvNtNlTTbq/VWL2lz5quCPulj/AI17VFolvdXtvbSKuZG2jHHJ6V5b4XgjvbXUI5Uzcw388DZ4+UNlR/L9K2nQlyXRlL3rG98J4ntNO1azdjIPs8ivt/iTY2GP0zXx1qm2116RSWlt4p3KjpxuP6V9peAlNre6zGWx9otjAmR931/Tivivx4qWOt6ki5AS5ljAPYBiBXq4BNUZRe5DXLIoeI9T87U7nZITD/BtPGKxUvJIpN6ttYc5z09KotqSlu5PrVnSz/aF3CpXIJJYH0ok3FBJpne6Fm70+C4nVUgCEMQed30NY+ua42fJjIX0CjtU+taxFb2UcFuMKo44xk965i2V7y/j5yoO5h61yRX2mc0VfVnR6LpjXOnzSSBiQd6+oHvVCO6ksr+KRD8iMN7DoR6iukupRpukcJtkkAO0n3rldQjeOxG8HfI3UHAxUc7kQ25HSeImBhhnRwsbICT1Brk7q7U7lZymWDbl9RWnNcS3OhrEvzQ8FHPJHtmse101795n5ESdDnJNXBRjHUUEluyL7PIx+0Q5KE8t0q5pkD3V1iQfLnqTnNa+oxBdHVtijdtycdCKz9H1OO3tpXdWebdhQBgkZ/lRzyktCm+bY3dd1lVt0so2Ihh+VF/mayCy20AmbKjGM96z/tX268kLE9RjI5Aqz4ib7PDHbsCu4AjPeqaaskZ2t7pr68W1bwzb3C53QvgDHPP/ANYVxUkrlXV1GcYA7Vr2OoytYfZt+U3jg9ePeqV/EVdW2hAxwc1pG6VmaLQ7fwrZCPw/AkoHyAyZBz345p99bnUbQbGKMzBjt+tXvC6pa+H7bLBkuYztbAOBXO67rraSzWUaYcjIcjkda86K56jMleUrGrIojsrgQgrNHj5guP0q7YSeXaQzSL8pOzI7E81y/hVpryZ3mJdGGW57jpzXWyFEtGGMM2CoHFVUcYOw5JRRnz6ZLLqzXBvIYrbHzITyPqKtx3tusrWsbF0KEglOPSsuZ3DwyS/PIVEb44zzVu2eJbtnm2QC3HDnJMo9Kyl7+m5m9dDRsri9ghZ54UEG3aTnv6VSkjWXUFeMJ1JG5gPl+verl3rUeoW20IEwCVOMbj/QVztpOZNXi80K8LL1k5APp9KiMXuVD0L0e6WDLkqS53ADtnj61teHI49kpkO9GVgpIzWHNbrqeoeWJltIQ/yPF90ED09TXXQ2kENnaG2kYsCQ5cYz+FTWtYUi1Z6Us2ktbzOPM5kDZzg9hXKXV2tgGiaMynfwFPbvmtKbVJ4JXUOXZZssCMYz2FcrrTA3kzfMAW3MoPTvWdCLTs2XT3N0uba2jvsLncdo44P07Vg2+oy3uqzTu5Jcjdk5I960ZpEksSQgb91u6/N7H6e1UNBgE1yoORuPzEHoK6nL3WzWW1y/rau1pbOGBG8DgdVNWraYztIOCIwEXHcAf/Xp+uyLa2UsLPGrRjIQjkgdxTNAnNtZx3LfNvXHTOVNY2bjqSmrFHWYTCrXKSEMoBJXsfSpvhvJv8Q3DiZQhjEicnGe4+pput5W4LhvMBXGD3H0rY8H6MlnYyXJUBmywwcc9qpzUKVmXGzibmoqwv5J9zy+aM4PVfanaW0PiOKXTHcR3HlusberdQD+X61ZkRri7SeFh5ZVd3yj5G78Vzuu2lx4SmlvDGFkl+cNGcgj14rz4JTlZbmKteyOchvJrMCC43C6T+I84APf/Pas3xHHbXTlFlVCQGyP1qDXdZfUrpLpUMRbPmgdG96ytQuxKiucrkYBPtXu06LVpM3SYyytJLV5AsiSIQTgc5q74bKCYbWATcSXJ4UVnaSC14C7ZiwQSPep9PV452hCkMXOcccVdXXQmXmeiWd1KEilPzjOd2eD6EGqUt2JJb0QADt06OetW4hPBpcETqdkuW3L/CRxz6VitG328op2xk5AJ/OvNjFO7M1HRtlpI3tEUMoBYDJHenlYLi2uFnBKbcjBq5eyQzwXSbwhQYD44zjgZrB0m4aaC5Q5+RDgnqfY1pTcmrji7sx59at1dwkWHBwGY8/Sn6VLLf3sjs6pCn90/wCeawru3KTS44XJ5z3qOzvHt5dgO1COT6V6bgnHQtxPQ9PuI3uElVQWgbawkHDr3z7e9Y2rxRpqExgH7ksWXPNXNCQPY/ey7Dkk9R9ar6vbNFHFcoo2odpGeo+tcFNpSZMZatGBPJi4y+Bgdf8ACpLkpLZxSbhu+6T3q9c20V+rvEdgJGUP3gfpXPXCyWnyuPutivSjqjZK52OizR28sO4puXqCchz6e1dDqU6WszSnKHcAIxxye1eWx3sinqRtO4H+Vdppt0b+2tvNkxJIwGD61x1qfLqjKcbHVXSfZbiMScwXEIlDLzgHqD2zT5NWtb5Zo9ihIogAjHHHTj1NY3iq9Np4fECkiSKUbm7kelcZcahLgNEzHK5PSsKdDn1ZMKaerYzxBplv9olktpU4JLRk4YHvXMuRuU44HJq1PK8vzMcEnk1EEXBOfpXqRTSszoTNqwvdNt7cMYnkcZyWGfyrpNMMdz5axwEoQMM4x/8AXrg4ZMEY6jkVuWniy8EaIxRY0O4DYBz9aznC+qMpptaHtWizwaNpARF8ySRCrc4XHp715l4uMv2s5i3JjAkJyR3Fdfpay654YtyiFZ2bejKfmYY9PSm+I9EI8PW1xkyXAIDxH7316V5NGapzdyabtoznPBmkjUre9lLEzW48yPJ5AGKm8y6kL3VozNKD8wVsfiPxqv4K1pdBvdUjkHF1C0ABP3CRwf5Vj2GsXOnzhsMu1iCPWupwlzXsVaz1Ll5rFzcyRrdjEh4JxyMe9b9rHEkanYCi9CMnf9c1RvVtdUCb8Ruy7gAcE1q2dswFuozINwOG4zz0qarjy7Cc0c5qV79luRAV+fzACxHQelWdW0i31LS2ntJlcpy0WcMprO8b2zWPiSVDGyLnIx0rFmupInJQlCw6jiuqnC6TTNFHqipKjCcDnJ/U1Zsrg2kokdyjKPlA7VnC4YTKSdxz8wPerVxhyGxjPJrpavoO2p13iVETSrdPkMxhEu4cls8/59K4+5maGEMuVOP0pJNYkuf3btu2KEXJzwKcyo9ruySAdp9jUwhyaDirIradfmxvFucB89Q3ORW9Yaxt1KOW1/d85x7muaKAHHUD2rc8F2hvNfhj2b4+Swx90etFS3K2x3sdrqUUt9bLfnDvGASD1zW3ZXcVwI7GcqxmQHIOePQ1mXFyunwSJyJCcKxXKEehH5YrK06dptaFzuJCEBwOq/h2rxnCVTXoiNZI5/xdosdteSywsDDnAOMc+lcxBMYrgEdQ3Su/1a8S+0u5fO0LcEhMce5x61xMwUS7wAoz0HFetRd42ZSd9x2pXfny7hx7GqKHfJkdqkvMvIWXpVcI6kkc/Wtxm7pGlzXsV1PGcrEMN9TWZc2j20jB+v0rsPAOFim86MNHMm1t3r25/wA9areKYY5Jg6xmMQ5V09GrBTfO0xJ62ZzdtEXTKg7R3qdIlUFSfwpvn7ARgAHsKqSO5kIBOBxW3qFmWJFRm2gj8aabRtxCMM98VW+YckHPrTg75BJPPIoBLzJV8y1lBBw+OK0zHFqEStkb14IBxWTK28AnnHep7e8+zISoJbvSavqFmyWSzNvjcu1f72M1pWWgPdKsiKVQdd3f6U+C7VwjMFbIyRVq31AGQOVZUTnYv8qzlzbGd31LY8OxWsMU08qgdShHBrT026F2jR+SoiUYXAz8vqPeoWWfUIjIwJhbhT2x6V0fh6yjGjO4jDFHwpXJ7fz4rndOUl3ZaaMQ2cM1wbcSFTtAXfyv0yelVp/Cd1FLsbAU8g7cV6f4W+FmueMQph017aI9J7j5PyB5/lXsfhf9lRJLK3PiHWprs9TBZny8f7LY/wAa6qWFrSOWrXgtEz5RstBa1mUSMs0h4WNASSfoOa6/wP8ABbxh4kuXWx0K4jgZubu7QxRn8D836V9seE/gv4S8LRD7BpkUMmRl3+d2J75P+PeuyOn29koAJ+T+E8Y/Cvbo5fJ/EccsQ2rRR+QMSbzgcEjBq5awCO4+b5dtPurH7NkqwGKouSD1JOevpXjJqS0PeSsb73ESA8ggjjvVNpEmbcgwe9ZYk2hjnrx9atW7jYFA+de9EY2YXuSSZUcjgciljiR2+bgdaT7xwTn3NTLCx7deK0nYauLfosdqNoIXg/Sm6dcImQ3BxnNWbtQli2/GSOB71gKSGXacn2rnjqmht6mteX8eNoQMfesiRgXLHA9hWhDp5njLHg1QngeByH69MinFRWxm+7G5DEckD1q/arC4w/XHf1rOXAHXGPWkRzkjlf61o0JaG9HBHjcuCOwFaumxpAGc/d71y8NyVHJ4/Kuk0y2F+FTopHI96xnHTU2j5GdrOqx3LbFTOOM1hBcswPrXW3HhNjKdjcHJrOvPDVxDJ8i5GO9KnKCVkzOSk3dmHyxwP0oRSTj8a6fTPC7qwkmHy9cevtUV1o/nap5cSbFC5NX7SN7A4vQpWOkTXK70HA7V0NhpkRsQ0yAFVzg1q2FlHaW68DcBVLWBJLC0cfBbj8K5ZVXKXLE3UbK5iXUyoHa24KHB4xxWXMgl+fP3j27GrJUhnR22ntmqGGDEDqetdUVbc5mWbZ/s8yhwCpHQ1bu4Yo4w4PbOKypizSDJ5qdpyUCtyOhqn6l8y2IJnUsCDz3FQtJ8+OmOlSDAHIyfWklA28fyqloiLjULMvTGalQZxnkD2pqn5A3IFW7ZYmUlzz0wKPMFdka7WG4jj0FTWQZpMRAEH0p4S3kwibg2MZY96W0hcXBReGB6jsapeQ7LqfR3hob9KsVJO0RjBx09f1zXWWJEZAIznr9K5fw2QNE07BKlYxxXV2EXG7AZevPTFeJJp1WdyS00PdfCXyaZbhhxsFdL0KBQdpGc1z/hcRro1mUU/wCrGAecjHBzXRwqCCT+feuSs1dnRJkE0atyw5z93HWsOwsjZavcSKfknGW+o4FdA3zZBPTv/wDXqm6jzGx9ea5HO2woi21ukW8IcFzuPv71HcRAt1PA6VahIjB3Zx7VFNGGThTj1qKl5LcrqeSftFlYvgp4rZwButwFyf8AbX9P8a+ItFH2y8gSQqUIXkDAr7c/aPHl/BTxgxyyraquPq64/rXwdZ3T2awtj5goOPwrsyuPNznBX+Iv3szaFrd7Av3EYqPfPesi7u3klLhsZ9KuXl4+sXbXMw/eFQrH1xVF1G84GQOlfQRijjWgjtIFAYnH86mth5UU0g9O/vUMrs4Xcc46VPFOq2kgfqSMcVs1oaLYqxyEKSFyfWgSswO4AY7GliuCgwvU9KS5Zw/zLkkUiSRRuwScECtnSdVTT/NwuSybcH1NYMTM6HtzxkVakRRAG3ZfuKmSuVe2w64la6+8Axz34qu9qytk8r3NLHIEl3Dn2q096jqBgDnmldx2KXLa7ZSuIDBhkJ2noPSmJcFmw3OO5rTvLmAR7UGSw5JHFVZbUqpZRj6c0+a+5DHGNJUKrx70WgaKdVK5br160i/u03Dgj1otJN98r7sc4pehL2NHWSILRA3c5x6VgJJtZgord1b99Iq9Qo6VmeSm7C8n+VENhRehX3MR345xTkDcEA8CpGIiAxxSRzM5Ofl9q09C7aESlsFgeaesZIOOAO1MY5J29+3pUscxjzjnIwaCBojMgPfA59qcCRHtGQM05JtisDjnjNLDlmVcjOeM1Oo1cu2iyLalwQAD371WFwfODt9DWtLCTbBExt7kDrVCazCo7Me2QR+lZp3ZV2hsl0sfK9+cVXbUtxwRmqLOSTj6VEGYHnrWiiuoXbPQ/B96skMy4U7RkcZrkdSu3k1KcZO0OeDUemanPp0jGBtpYbSPUVGWy5ycsTk1mqaU+Ynl1uW7S5k87EWQzcDFX5NIk8gyMwL5xgineGrcPcFiMhRgVt30DMmB09qUqjTsNHJxW4LhHG31J9a27DTbcRfvBlvXNVY4d2pAbl2/xH0NbkdoFII9O1ZzmU9EZOraekCCVBjsQK5i7OJiNvQfSu01WVEiKuRgjvXL3Ef2ubj7/Ayf0rWm7ohaljws5bWbYfdBfBbHIrvfiZdCDSbSLgFsAY7jNeeadIdK1SN2G4ROCcd66fxVqi+K72J0GEWMKpAxioqqUpxfQmzcjlwM/wD1/Whzzzyas3sQtCFA5xyT3NVxtBDPgj0rtUl0OizIiu7GOmOoqA/KxH8quRxM5BRSQeDirE+nbNPMm0q6sAfeokyGitpqkzrg4FGoxwRucH94eQBU+kW7mYuykADnNZ2oxut04bnnIqLpvcHsdd4GaOWOWFiN6/MBnHFa+txJbxyPwMr64wfpXnlreS2kgkibY687h61qxapLq82y7keXIyWLZNc9Sk3LmTMmtS9plmt88a5OeOc8V11jpYs1Pkud46MGzj8K5G0lazulbHGeMjtXQ/8ACUrbqfLgUk/w5xisailLSI2mbmsGO605oriHcSqrkjv0rBuZ4rC2xGAHAxmql54lmu4isgVVX5s5zwO1cxfatJczswOIweADSp0JLdmsHyot30jzMe7Hjir7Wjy6EhCYCtknHQVijVhtyyBWHp0Jq7puvlf3U67oicFD0xW/JK1kCd3qS6XECTGASsgI+bvWVqeky2DFxkxk8Efw+xrvrWztVhEqJkMM/KM4rI8Q+V9mbd0xzis4VHzWL5dDE0KEXEu9xtjQZJNRahd+ddMd+QD8vHamR60ILVoUjBBGD71AWDlT2r0VqT0sSE459e1NjwCd2QO+PWk2ZU4P0pACcgnH+NUh2CXDSdMDrxUbQKyMQwBHUUocAkenFRykZbbxmobuSyNIy2cLuyO1NbfG+CCMCp42aJlKnFOuJvMTYVGSdwz61NyblnTPs48xZ87cEgj1qjPjeQvTPBqPkkn9BTjucfKfz7UW6lEu8ggZNdf8MXJ8ZacMkj5z0zn5a4wRsO4Ndh8MC0fjPTTwxycdh0pNXTHHVn0RZjaAdvXn8avwgscnlvriqcRCthctg4x2q8qeWgcn5Rz6ivnpNxdkd6Tsel/DhP8AiTXfU7p8/N24/lXV7h5Wc+3NcZ8OZy1hc5OVeXcpPpgcfp/Ouz3cYAxx6dayq7otKw24z5bHrx3/AErM0ma8ukZbhUVVyFZSfm+orYPzABuQTyaRY1ThBjjoe9ZKXKDV9CokIXJyW9ia5P4zQ+f8FfHUTYIOnF9x7FWBBH612Eg5yOc8fSuW+K0fn/CHx1GT/wAwqRs/Qg1lOWqY2klY/OVMNbxsh6opHtxQAc/pUsVuTZwN6opA/Ck8llOf619fHRHk7MjYY65zTdw3Y7dMU51KnBOT3NMbDkY6+tWJjlQZGPXtXXaHj7Ch4Zk6Vx6NggdDXXaA26xAwMg8msqvwm0NDUjXezMpwW/SlBwX/oPzNIDgjGSPakH8Qx2ya8+9tjdDgnIOelO3ELgcZ5yaahBz04HSkVucc5qrpjWo4AbSBnA6mkTCqc5NIchNuTg8cdx6UkeWByNvOBnvUsT3FJ3dXJOOvpTw+F47etJtA68H2pw6DjmkJDQ53jtxigk8sBntigkHGc0K+WwOoODQhrV6jx8xzg7hx7YoBO7G3A75pNxD9ePalyT1OBVBazE6S5AwMU5Sw2lsD1zQw45Py9Pc0MegOMN+VQ3rYdrCuVf5l+hppQ854P8AKnFcnk4+lCk4x196q/cm92NAAU57nqKRgeQMDcQSads+cBjx1xTWwF4PWi+oN2AqAxO7t+lPQ4ww/OkRcnGMg9aFT5gAcAU73ADtA9cd6ktgMHnjtUL8Ajs3BPtUtttDL8xHoMZyKLikzQhXI+7wPWnbgWOfwoJbB5AH1701emSeB3xmkJaHaadEDCh4PFaUUQkB3H3+lN0u2BtYCFzvUHHXHtWnDZj+HqT3rzZ3cnY6dEiC3tQVBzjHGKvQWZL8c9eD0q1FbKMDaAas+Vx14rN3sNXewyFNsfrg8/WtFEaWIkqcjgAVUiGQe2OmO9bMK7o87cfSrgky5aLQpWdq6u/A5Peue+KitH4GkMeNwu0YrtyQPXP0z2rsgq4yMk5x+Ncz8WbdU+HV22cP9qt0JHoW5raMbtMykrI8r+IN+kPwettMEBhSa/jnWbHUr1H868WmbexwOte6fGGKOP4ReHRGOYdQKM2ck5XivDRgcgYxX0ETzWRxk5O4jFK52tweKWMZPIwKTAYn07mtNkTsIHznij29aVl7YBApyLgHP61ICYzwOgpo3AN6U7JBOKXcCB2FMoYGJUj8aMcZJoHy/n2pSN7ZAx2xSExMnvQR19uTQFJbJHSlUnp7UxCZLYzSjAz69qXaW6dR+tIQSNuCfegabAZ2fKcEetelfBvAutSzn5kTI+h45rzVR6DivTfgtMrahqv8LJCnB/i5P+NYVv4bNYfEeswqGIJbq1XI5XQKoPyAlgB6+tUosHG4gD1NY2o+ImExig5AwCw7HtXz6vJm9Z0+X3zoD4c/4SORrdFslkVd+66lEStzyM+tQ2ng7VNCkSSJ7SSINkpDdpKcjpwvSsC20ibUZFluDIyk9Ceteq+CPCVvaReYIfK6fLt/rWrso7nl0/ZudoIseJxbeIPD4ucXOIYy0i7Cq5+vf615svghtT0xr+KHyYmwP3nAOele7XFr9rtZrZsGKZdjqQMEemK8p+J2vu982h2ShLe0wrKpwN2K448yn7p21qcVG8mcDPDqmhGWzaY3Fu3Elo7Ar7YHY1SXSZ7b7VMYJI1kh3JHInzAdef8a2rHR7qeaJsbnJGB649T6V0HxA0q6tPEOjW93em5FzpW4S55Q7uF44x/9f8AHolOUXbc81e9eXQ84t9Qhso0ljA3sOXft68VQuJrzVssbkXK87QMDH4CtK409IpWjuwPMOVDHgA1dh8MiRcwHtn5D1x/StoysrmXtVF8yRxsMz2t0dyAuhxhq6aDxEP7PjkZlilJKkJ29OPSq+t+GbuNRP5UuI+A+OufeuelsLiYjYp5P6VtyqskzpdRVUkjdnuI7md5xtaMDO5RjLfSsjV70FXZWLOcAjFQax/ocCWcDcR8yFeMse2ay7i6aVAoDEpXdGDsrlWtoRW982nTB41y4bKk9q09I102uqyyyLuiufllQ8dfbpWHuaU4IAHbPeriRrbybWB3Ac56CrasVZm7Npo0+/t5kObdjuU/0rp/FWqWzeHra0s5I2kch5HTt6g1zOk61DNGdPnJa3PKyEfcf1/Sob+z+xAuQGB4Qr0+tZypczVyXFy1RnMyMSrbmAOea6HRNRRo/sk7llblc9Qe1ZOjpaSOou1mc9N8fOPwrdt/ByXU0baderKd2T5p2svt/wDWqak1H3WRJX3M7UbN7e7kd0XysE7wMAVVFr9oskuMhQzbQO/1rpNf0y6i0tIZwI5Wfa2PmVh6j/Cq6afcXJKuot7OLKiQjG4+uPSs4VVsyIy7nJXqhXcdMcfWug0/UotXsUtLoLJLFjYx7isiXT5r7UJIoCJkUDEg+6fpS2kBs7ya1b5p0AY7TXS1zxsauzWjL9xaNCxdVKsODGxx0NTu4kXPAIwCaLK8XUUNu6Fpf4XB6+1VbhpBGVRcuW27R1zXI4yT5WYNSW5U01r258UWN2itIIpOX5Py9xXo06xRaq95IQxZjtjiO75eo59axdKae3t1e5nVfUjAz+FbWmX9nqcU5sVEkkZO4N39aipKTasiKlRvRIo3nxCtdMlEcltc784J2gCqtz8SC0ZWGBw3JDOf0xU+saY19btcNAS3B24GSK5W406MPyCjbemen/163hKElZoI8ktx+oBLu6+1MVaeUbpdi4APpiqM8pjGVU5z8q9SewFKbpUIRwdwOCAOn410Pw/0Q61rxlkUrb2w3kMOuelayaUbmyRr+FvAaJaLfaseSN3lnoKmgmTXNbeC3QQafaDDGNM5H9apfE/xiWf+zrFhHGhxIVPf0q74DX7L4FmumUxTXRI3MOeD1H51w2m4+0ka62ud9oXhqwn8PRadqK/aIdRR542HBUbjhlPTjB/KvJxNp/gbx81q8j3lqqBAUXJyT+XHNdXqN2Nc+HFtHaSN/aWjtuV14L2+SXQjvjqPbNeNPqapq8VwSXVWAySTkZ61WGiql7sSvLfY9lt0j8X6ZeyIg86GUhQfTHH9a4ieBZGdTlQCVwRnBq/put3OhXUjw8xS9V/lUEN9D+9adf8AWMX3dNvtTjTlTm7bGb8jnwrRsVbBweQf5iie2iu7Zoz8rk4B/un1rW1mCBmEkKFztzncBjj0rEu7iK1tyJRkMMDb1zXXF822499mF74avvDw+1LNHNAON68Z/CtDRdahnk33KFtmMELhgKz9S1Y6tocKtIZZYWAMak/dHc1a8O39rc6bOt4gaRZBsZPlIXHUH17Vfvcr9orl8z5ffOph8RWdwjGwilujjO1VCsuOvX86pXesyXaAxAxnPPHI9qzxrmmRX08NnI8MZKmCSVhvXj7rHuc55+lM87beSKSrHAO4HnmuNwUdUjm5I30Q6WTgtIQrN6+tZMl+bomDylCRNu8w8nNaV62yCVghcgcqBnHvXL6dO0t04csFbsozW9ODerOiEXY2oeowp+tXoC0SqikqA27cPc81XiXanTOKltLlLkM0TEgcEEYwazmm1uRK7N60eO8jLjAIO0qBz+dTrAIpQWRJox96OQZVh6Gsu3YIwYHlTnaTxWn9v2hvtGyM43Z6Z+grkeuxg1bUqvc2umalBcw26wSK2DFjKEH+lX9Tkhj017pPLja5fbbIuCo7FWHYcjBqjqlr9qtzKhDJHglxyBkZA/Sm/wBl3R0eK7mhzaTDzYWPO/HcD0qtOXmZ0RbnZmVe6dcadI006xsVOGAIYZ9OKmsHuo7iKPLxRSjO7Py49KqzrPO2TG53fxNxn6VsxfaTobW2wBiwYf3jjr+HSumL5lujq1tqPa4a6n+xhViCrtY45P41nzwjcsch+ckAIpySSeB9aqpJNHG7k/MpK8jnFT2E11daxYzQkLeWsqSW7scASA5XNRKNk2ieVN+R7L4Z8PX0FvHK1rDbI0QKxqSXYAckg/nxXZ6Paj+ylZQkjysT8vRj0Az2FcfpvivxJrPi2JtZsYYpo03Hydqxgkc4C8DPPHvWho2v+Tp+oSQSvHc29yrRwnkEE5Ofp1rGhTqSXvsipBVfdgbmv6Je2fhptVeNorOaX7ODjpJgnGOvQEg1heBoPJ0C90l7mO6kicureZk4bkYPrXWeIdQvdd0/ySn2i5OJ5ZATtxjqF6cD8ua5X4c6PJDdX1xFEksMjFozGwBQZ5JB61vU92PLFmNWj7OFjK12JUQS/MhibeD3Ujpg03T9dtfEULQSAC7TiQfxMK1vHvl6La3d1cYuIkLbvRh2FeT2s2k6vfxT2GoyaJd5GJJVxGW7D6H+ePWsdbWaOOnTczo9Q0yTTLgygkJncCOdtdPoujX/AIz0aWKC1afK7JyjD5VBHJz0HSqkOpLPGtlrCKszAD7RCN0T/wC1nsDWPFN4TstRSPxJHNqul54iguWhST03FecVyTipPvYahJPVHPfEn4fW3g2C1uINZ068Nw2DZxXSSTQ+7BT9PzFc/pcK6dYvfz/fztt1I5Y9zj29a9tOk+AtTt2k0vwVoV9aINwRmkaZVx13bskj1ryLx3JZrfww2UT2scSlFt3B2gZJypPXr6130q8Ze7Y9KlU5tDmJp3uZSWbLyOBuc8Ek8V02neF9Q0i+tp54h5UmAJEbKg9s1lxeF9SMcU1xZvDA/O+ThSPb1NeoeFr6Gaxi0u4kkkdVP77b+mayxeKdKN6VmFWr7PbU3tO8NQto8kz7zdKgkVMZ3DvWvoGmpCscioBuwWYemOOamtmAtPmySq7SCeSB0FWLZdr5YHaDwFBytcOExtWo/eOeNaUtToFn+yYJyFIxzXo3hbXoNf8ACeqRwBvNjjEcq9QFyMH6cAV5jrt3bQ+HJZ2QmYMoibdgA+lZ/wAOPiNb6BqVzaSqxN/CbZyCDx9D/OvXnWqKW3uh7W0lc7m7biwcNkLOu7PYV3V6xdm8w/NnHIxXnU+oRXZtoVlXckq7ieeM16HKFSALsCBRgg+vetcLOM5e7qd85KSTTMXUohGAxAOPXpXjHjktYzXUsarHvcIRGMh1PXj1r03xRrKufKgbhfvdvyrzDUS17c6hPc4xb/6texUjO4D15x+FehKFtjJN3sji9amgllt4EAdXwp8xSNv1rnLi3kt9XhnubpJkg3KYQNwwfeuomggvEkniZvNbkK/BU+h9K5+10iK0stWudSy2+FltgvBSQng/zrzVF8zRnVjJ9dCze2NnOI5JnWKE/NG8sg+YdBj9RXOXctncSTrJulIXbszkH3rmNFivvEMn2PDu0Y+Utyo/D171BqMNzpepvErsvkADeBgN3NbKK+Hqc6p67lrRYNOuLuWyC7CCSrNwMdwT/WultPCMN0FEH7xJVOCp4/8Ar158C5uXmZsPgj5eOvtXb/DTxEumFtNvyZYTloX9G/u5pThJK8WXKMlqmed6xDcaLq00YZo2Vvlxx0qXTPPluEui+XLYLGum8aaRbXV9LJv8mdgXVX6GuZ0e9W3862kHyhT1557V0JtxNYtuN0ak8EqqzbQUU5568cmvUlt9Oi8J2CsqpDLEJcj+I9DXmXh1ptRnitJXDBwNxPJUV0up6U0UDZuAIYvliUv19wK5Zxu7MzqNtKLdhdA1S1sNTmjniK20pwr4+5+HvUvjJLmOS0jiZ57YIZEePkYyKx7nxF9okR5LeNFSJYnCr97HG7Pqa6F/F1pZWUEVgpuA0eXEqYKk9V9KORXB03dSSucLNdSyOXLnLjHt9a9A0nWdEs/h1NHLAV8QNnyHA4bjqT0AzWTYaF/avl3ltYJdRBwXTdhiCeV9qx/EttJp+u3NiweIW+FEUmCyoeQCe5pXjOXKzd8s/d2PTfh0kHizSVeYRvdpIEZWAAHv+dZXiOKDwprxQSIWYtGyjqp/zmuF8M6ze+GNZS60+YrJINjRPyjg9iP611kGhSa35z3vN+Xy4Y4Iz7da05Iwd7nNUXLLfQu6jZ2F3pawxbY9qbl4xuY9SDWHpmrRJF9kvQFkj4WQ/dP1q5rWnXGgeGJ7tG2pHJ5XluMkN6jNc3PdW1xpEr5H2wkfIRgH1ofK1oXFc67ot+OwtvcWMMRRnEG5mRs9Txz9K5oXaoQPKDMeN3pTHkJfkk8YBJ6VDKF3p9e1UkkdkYqMbE5k35ycDPX19qhkGWPXPrVm3WF1McoKMDuDDnI9PrUM42sMEcmmn2FG19hh+YgMOCOp54rQ02MTiC0jwWdz8x7KB1rPCnAyMtUgLW67lOCByaUk2iJNSdjrNRi0WysDbpH9qvSD86uRtPbnrTdDvrPUUGm3+Yg5wsg/haubtz+93E/Mw6+taMNgl8WxP5c+MCM/xfjXLOMYrVmCjZ2ZFr9pNpupNYTPnyfunOVIPTBrMwSc54z09K0NZF0Z4hdhi6LtUv8AxL2rPIwT/eHY8VtB3R2R2Hhm9uuAa1NNYQO7FPM3ADB/hPrWSU2sMjkkVtSRATEgdguPTFRPVWZRtpdC4gFxeu/lSfuwU7AdP6VNYf6TO9td3Nw8MJyqhsbAe9ZcmnNNpu9mLJHl0jz0PcgVdErlobrd5TtEofdzux0rltZe6RfWxYvrS2a8JgKzxRqMqSOR34qvb6ZJPdM88Sw20rZCJyFHqKyPF9/CfELzacGitDChxjHz4G7j0znFXvC3igpBcwPB57uQytn8xj9a6+VqGhg3K/ul1PBzmdXgcxHOdynFeneGPEmi+C/Amq6MZDLrOoRYmu+ip/dDEdhnpjpXJ2Gr2zE2kMgFxKBtjk7fj/Or+ueC7v8Ash9XkCSRqgSVQuDj+8PYY/8A11grTdpMfvLVHMaz4fS2Q/2XqaamiRj57RTsQY75A+vb0r6U8GLJJ4W0R5wfPe1Rn5zknPPt9PavE/grZxXHiXU7POd9rvCsMhgvUH8z+Ve+6VELVIok4jQBVUdFFc1Z1HLlexvRWt2basUXOfc4qSBsgsCefXvUQG1uc4I+6PWp4sGNuOOCCe9crWtjuvpYr3TnymOSpxjkdK1PhVF9p8F+LrLJZQt1GfdniIA/Ksy5J2HjqODW38E4xcR+J7VjsV7gqSB1zEcH867cN/ERjNe6fl9bkrp8S9CpdT+DEf0qPfyR39a07vTzaSXcZGDFcSoR77zWWyEkZ4x619LWab0ORJ7jSxbOSRSZKjPfPenFSeSM4oAwSCR2wK5Rl3R8falPUYrqxELVWd1JDrlWzwD9KPC3gWfUFS783yrZB++cAMY/w79/yrp30me10+WxnRZVbE0FygBDqBzg/wAx7V5lfEQUuVPUrpoZ6wWlxY2bSyKEk5YbcMGPaptdsLRdPhEBHnJxJt6HHQ//AFvaslLx/wCyZLcNteKXzYwffr/SqsWpNPFLHn5uuVPT/wCvXKozcr30MOZpkLsAMY9s0KSyg5zx2GKaw/g5LDuTz9aTIVuuABXpJ36HSn1Hcp1y31pMjAAGBRkE4xx7UpDfc65HcVTuAwjjrxSIwc8cduacEPJ7fTtSGNieOnXNGwElpay315FbwoXmlbYqjuf8K6PxZ4WTwlZWcE7k3lwCyk9Co689/St34UaNmX+0pYw0rv5dtnoB0LD/ABqn8WtTW/8AE724YPHYobdAOcHOWIP15rzlXc63s47C5ruyPMNVUYX64PtXRfDLwdb+I7rUbzUpTBp9hGH2Af8AHw54CA/XHT1rOGkXOv6haadZJ5l1dSCNPb1JPYYr2O9/s3wXp8GkW5V7TTlzNJ08yXHJ+mf8a1xWIdOKpw1bJk0tzzHx1ZWWi2UFpDCsdxcHzZsAZjHZa4NiVcAdK2fFGqHV9TluDkKzfLk847VD4e8Man4q1SPT9Ks3u7lzjj7qDuzHoAK66T9lTTqMV2TaBcwwyma4YsYwQiZ7+tb3iHUYr/T4pbeR4ry3ZVkTccOv8LKf516JZ/DPwj4L04HVZxrerA/vQ6f6NF7Dn5j/ACry3xdqdjfauRp9sltaQ/IqIMZ96zpVoV5e6tupOjdzrPC2qJPZW4eYrcA45PWvR9Dt2uGDnlicZPJrwaCNVRXRmA/vDjBr234Y+IrfUo4oVlDXVqF8zA5PPWtZRcdUVe3Q9JtLNRbxRuu0MeQeP0rtfD7i3voXY5QHO3HHTAFcdNNK9wkoO47xkZ7Guu0wbbyzwdpZwpz6etNWZMWh3iRWbRbjafmDhsqvYnpWr4ajaTTlYcdCD7ism9le40/UEnj2SQsV2t0bB4YVseFnH9mwNuOcDcw7VzRS59TqbvE6DRdTkXUoDNtDxyA9cAjNedeD/wB9feKZ9jAHW7gtxjAbBA/nWh4p1Ob7RbC2AyswYkHBP41Q8B3ovrLxXeQjKNrvmHCgbWaPkfoTXZL4CI73Oj8Lq0nicQhjGx+frxhRkj9K+NPjZGIPF/iTCFSdRl+UehbI/Cvs3RTFD4yt2fmNmw3PGMcn2FfIHx/hkt/iB4mtpeHW4RyB3BUY/StsFtImrueNbyJVXPHrXQeGb1LUzZ2LuGNzDOMenvXPk5kGRz2NXbB8CRR0J5HrSnroZ7qxqXNwJHLHOOcDOav+F4POuM8/KcnnoKySd0QGAAKsWOoNY206j70gxuU8gVzyV1YJR92yOsubg6pqLKOIEYbfoBjrXL+ILx5LworHygMKCeh71twTf2d4cWcnf5hAHrzxXLXHFywKkd8HvWUI2uZRidZZmP8A4R89lVcE56motEtvJ08byvzEgtnANM0lg+hTqGAO4KgYjuetarWggtbWDGA/3QepIrKT0aMW2nYg8QHyNIWPGVXHzD865GyvPIl3kZU9RW/4wml/0dQdu0YYds1zlu6RSkyKWB4wOtb0l7pqoWWhr2skT3qynAUjJUcVW1W8S+uHK5LKflHXimvaxSWpuY3Mextp3DGB1rKmdftAMbkg856VtHXUfJrct2uAzIRkH061ent5buGPZjO7BzVK3mQAMyAhTnJOCPaur0xY308oUBxIC/y5Yfj/AErCrPl2Jnvc6a3ljTw7FAgBNunAIBGa4zxEq6kEuE+W5iXDKepwa7a70+JbeWJdkQdcIR/ER0Oa82uLkyakIHJJVic9xXHQjvJEQVnc6bQNsYBGNswAO3jB9/atOaRpEYRfPJG5QjHb1+lZXg67MkdzbS4UvMFG04O0099Xi0kzW4QiWSUpKxblOTg/y496lxlOTSQpR5mbsIsLBRJcTLcXm4FIRziuR1meXWtaSBeGaTOOg61ShuXtdXllkGVAIYgcHrzmt/w1aqmy9CEsclCTXTdUIXFbl1LdjHG4ubTfl4mKDAPOKzhayRSTKzD5D8pPBOa1tRVkvGlRwhfDsynndnpVLV42+0wsSqByACDnJPb61ywlJu/QUbt3KE04tZlfnK9TniuqtLt1hhAYkSNjjn36VyD2Ul5NcWrAjDhXVuMgHsa7fSbGVp4kjZRIiMVB54Az278YorNXRckmSXN3FdShiEUH5DtHHtWBr9mjQO6SFnX5JARjHoPfrW3PGskEsyKI/NIdgo+6f8is+6l8xMMoYSHawx09654W5tCYqzuiDTogkci5+eRNpJ7e1N8NwFr+9XG3YCAe2e3NPgjaOWKIYyXxnk8Vu6dYPAk7IHSbJbcn329PwFaTqWVjScktzK8QwSajaDykLlwYmbrj3qVLCSHwzHIoB8gqJO2QeOlNvLxLSB5cADfhh3yfatLRFMulXaTbj58ZHJ6emKE0oq5N+VGHcskgEczcY2nPcV1OlyLBbeSELA9M8duK4q6jkudQshsYr5m0lexB4z7V3l3G0dxGgwcYOOmBU1rLQp2SuUH1k6PqUbhSIJo2Ta5BUHBxn8a5nVvEQ1Gzf5Skm3Dxk5WtvxLpUV3aTRowkEhEi4PtkjjtXAvM1tcSxhDvUA4Nb0KVN+8lqWtditOhkgZSdre1ZV2rCDyySMc4zxWg0+y8kLElHA49DVS/CTMQgGB3Hr616i0Q9UyDSLlYblOCVyM4NbtkDBczTNhnbKoMdD2Oa56wg3TPjkr2x1rqrePy41kcFBtPLDNZTjzMduZm5d6+fMjhRHKFFSUA8ce1ZmqakbO7Cqu7OMMDlR/9eqtrKsk5LNvVSCQGwT6VUuyGaVjhcHkAdPwrPlhF2QSUUrINQ1t7ZJUVzhwDjOcNitTw66y6W+N3nAb2f+lchMnnSkkkgHr7V2OgNHHpm+FNm5wrbjnIFKpaMbIyaStY53VIjHdMxJCONwrGifddADp+ldL4pt1tmjMaERyZ2tnp6g1y7Axz5HGRjP1rpg+aJsejeHHRlMaYAdM89OKnupQkCjaGjPPPTnisewMtpY2RQFzMwQIp5wOprftBFcTiO4D7Sh+VvvA9M/hXnOMYybZzNWldnHzFtL1BvLOXJO3nP0qvrTy3NqvnCPcP4o1xmtTUbYRXJ3Mu6JuGHcZrC1K/F28pUYXPCjtXpU2mkbw7mbFvfIJ4x371ueHNXkOp2UeXCghcDn9K5+J2D4OR7VoaQNutWjLxhgwYHHTmiok0y/U9F8R6ab0TxtI2HGSD2YcjH+FcM8JglA2nBU5zXXveylGuWyVmB8vA5wP5/WuT1KUNeRuoID9ct1rmoKXUyj2MC8cu5GMDPaog2eAanuF+YtjqaZBCZJc4zjjFdmxoSW0BOMDjpU6pvkCY71KUEYHO0VNpFobq+zuGxAWz2OKzepHqdvB4nSwitl3MvksuFX+EDk13OmasNdtrlolRIpF+VSM8Y6fWvFtTnJL4Jzjr0wa9R+G6xvp8Ue/B2/ez3xXkYuEaMeeJhNWWhxHiHTmtNVkVQVQcoRz+ZqG5dJ7dJfLAljHUd/euh8eWz2N6jBcKzjHHFZFxCI7MyqofIPHoa6aM3OCdir6K46zgS+gJV/LkUDORg/hXQeHJ2tJ44WY5Jx8wziuO0q72y4BO4noa6ovMlv8AarVlYqQW/vAeoqqsW/dHFaWLni/SF1mKaaPMs9rw47kf5H6V57c2rbsFSDjuK7DTvFTaRPqBaMztdRhfm6YHb/69Y2raib3LpAo38YBxgfWqw6lTXKy4tx0Zx0sDxzAsO+TirU48xUK8cdfWrF7eIshBiIBAFOM0csaDbsXriu277FJmZb2Wx/mxyT061orKqWOwAFlJ4x1qlfSKhIU5J64pLaQlXzT3BXbIHuGeQR7Rwa9L8J6Jb6ZJbyuQRdoCrHgA4/SvNEdIpSXx+Nb0HiF2hwjFFRflA5Ga568ZSjaLHK60Op8RzFpnj4CZ5GMYIqfwHsTXZpJE3QtH8xPrg81g/bPttkJmOZSOR/KreiXos8I3Abg1x8jVNoTXu6DPH+knT5TcW77raU8YPBrgJ5XPBPSvaliXWfD0kDrvc5MZC5AI7+3FeQ6zpz2l3JGRt2HHNb4WpzLke6CnPmWu5UicNEvHI65qJ3wx9KfCCUdVwCDULxkAECu40sekeFLmK20GzUkJNLI29+pVMjHFU/FeLmR72M745TgEZ4x61X8ESxwqz3WGiU569fQV2Or6OdUtWeNEhLAMIwex9K43JQqbGV0panlZtiQGOQCfTvUzW4QAsBj2q3qQ+wuyFSrA4KHsaxpbpn/i4Brr1Zo7smkdETHUjoaimbzASOlQkeZwSTnmtCytQ4bzCAB/Ce9PYltLUitbXzF5BIx09alTTSRle3PNdNoWkjVpUgtYmuZOm23Uvj64r1bwl+zdr3iGVGmCafAwx83L/X0qownUfuowniIx3Z4vp+lPztUsD611nhj4ba74ovETTtNnmiPBldSiZ+uK+sfA/wCzR4e8PKkt1bvezIcs8z7hn2Xp+Ve06HpcOkQCO1gjRQOBivQp4CpLc4Z4mV9EfMHhj9le/wBTFudWu20+BAP3FoOWPuxr3PwV8GNA8JxoLawilkTHzyrnP1969HjLSElgMjpxkVcScqhDFcdiBgYr16OAhS3WpzyqynuzPg0oRIqBVRV+6qqAB9BVxbIrGWxhBjJAqhqOvR2wwW5HQiuYvfEU93Kdsjqq9NvevWhQtsjGTSOn1DUI7R/LQFn9CPzrnru4u7xmY8J1zms5r5gMk9D+ee1Ib2XdwxCnoMVuotLQjmbPzM1digz2zisr+DGcZNdBc2f2kDdgdxms6505owNq7h3r8ypzjax9a0UcYXHUDv71o2lh9pUEEg4yRVLyjuBcHHet3TrfCB26N0Bqpy5VcIq5EunkYA6ehq5GgjhGeCo6jirAUNuwSAex7VT1RzHbY6nt7Vg5uWjNfhMq+mNzIFByOgAqCa0e2KsQQG4yO1W9Ki3y7n4APccGtW6txMjAjI/vetaOfLZE8t1oZenXXlsYmwVNM1xSVVgvHsKSbTprcl15Ht2oS43p5Uqlgf0p7u6FurGQU3jOc5PFTW9u0soAqxPYEkNF8y+oq/plkUkUue3X1rRyRCV9CA6S5BKnvjB710nhq3MMgDk4x1qCOMKTgbuewrY0pAs2T909vWsJzfKzaCRpgAAgqfrTJAC/A/KpGY5x26H2qN3xnivN1udA112DsFOKiaNdpOAWHAxUMt/HG5DEDjoaY99GVyjgjHX2rVJmbZn6hqL2pLENtHp396z210HhuSvAx3qS+uonyAfmP8qwysbbQW4z+VdcIJrVGLky9dos0aybh8wyKzV/i/PPtUyqZBsDZUE8io0hZJSM5B9a2SSM2rshMTMhblhmkPz8YIIrq7LTF+zgnBDDIFVbrSI4jwCM9qSqJaDcdDnWYADA5+lMLFauT2ciliPzqg+d+wkVsmmTYEff0PPcU5coe/49qdDDufhfr71K7jO3A4GM0noDQR5MgAOCOprp9FiUDc2G6dT1rmEYnDdSe4rp9BAWME//AFhVp2KWh714cjK6RaLxgRjH1zzXXWi5gDEKD1YL3/CuT8Ok/wBi6c2PvW4J9zk11emqGAjBwCOT1rxpSXOztXQ988NQ7fD+nR7tv7sEFOq9vxPFdAmHUY59SK57wkpTRrIHJHlghq6SMgHjn2FcNVXlY3b1I50AXv8ASqao5PPNaEx3jsGNQqV5H61zy7BrYrPGY8Z6Dgg9abL93HGO1WpQBHjrjoTVJx83seDXPK6KR5L+0mxHwT8VoBkNEpIz15//AFV8CQrvgi9No/lX37+0jIifBLxkzncn2ZRuHZi6hf518Bxs0cUZb0Ax6HFejlWrmefX+InkYQQZNVJHLAkcD1oc7nGeaJWUoAlfQJW2OVajXOAvbI71Axxj0qdTvBA/h6UwJgA461oVcYXIORge9OEjMwI5xTHG0g9VpVwcsrUxbkvnbh0FSwy4iYYqquFOWIzSibkjGVFQ9SbLoSj73TPpS5DH+dRFyXHYEVISGBwTxTemw7MGwTjPQZxViK9BQJjJx2qnIVHI64pysrn93196VrrUdieeTKvxjtVaBykiuf4Tmnk89eTTduBk9vShJIdi4szyzmRycN1PtVtUjZmYLxjFZMN0CCp6DuatrKAmVbC9MVPKStCC8w7/ACjIB60xQAFJ+XJ70ssnmuACaaz7dqnkitErFCvHtPH5ikjHzHNIZMEYPSnO2VHABHegkCynIPSmZw+AenemjJ57+lNLlW+YdutMa1NyDVBHbkOCRgYHr65qncXT3K4UEA9s1SL8Y9+M1q6dFEu1mIHsahq2pSWpj7DE/I/+vUMnLD+lbevyQybTGoG30rCkkLMCenoBTTbQNaklvKfMzjjNXblSSpA+lUFTa/HHH51e3t5Shh0ptAaGl6nLpxVl5Gcmt0+IbZrXhnDkZKbePrmuOMhA449qdFJhSc8dKydOM9zK13cvy3jTzNOp2knP1q8viGdbcITkdRx0PesWM7lwDwKkK7l3ZBHeqUIpFaE1xdyXR3SElj+NQqSGA25pBk85BJ7U5DuIx1HFaJJLQDVtrCOV0kYAkDknoRWiUAX5QFA4yKhsl/0VB0P8qccq5cEhsdO2K46jd7M6IlPVoSYgwG5hWQpz/hXQyxbk4GTjPNYDxbJGJGGJrak7oJJl14RDZLcxy4IP3Mf0rThT7VAGcenHY0W0tvFpaB1LsSRtAzmk0yRGWZULDndtbjAolzakdbEqw8YC9ORmq91paXmARtGPvAcire4kc9fQU5SxXjHI6VzJtamtlscpf6XJY4JwyHowq3ols6yJNj5eRW9KiXKBZFXGQeemacI1UsqAKgJwAelb87sSoakE2Ay89iRVV2VTucfL3brVyZSu1hwwrHm33l15eSirksPelBXCWhHNKrwtK4+VflVR396s6dp9pLCGuJxGzfdQc/nVXU4SkMQ4BqnuZMbsjPQmtfQxbbZb1GK2SQLCCCDglu9VXheBgW4BHFDXIMSrtG/19a0YohfWQLkkr6Utlcehowa95Gnxg8bVxnP+c1jTa088jGX5lPHNWbix84+SuMlcisWaJrd8MpBHUUR5W7oq5IHhAbIb25p8EvzAY4FVMc9O/WprXmfZnAzya2RKLwGOO2ajDfKSev8AOn5yeuQD26GmhHcgKMim2UV3Vweeh7+1Pt9hfdJz24qS7k85VweUGOKroNwI6g+lZmaJpBHnK52j1qF3ViT+VSy7UgIYYY85qDjGen1oQ9xiyckZGfWpANrY7e1UySJMZ6VbtiAOfXFUA9RtHPTPWuv+GRA8Z6aecq5Y/SuSk5bA6V1XwzJ/4TPR0Bxvmw3HbBqG9GXHRn0sikSvuLFie/TFWYl3gjPHQiooFKsSxySSMmrKHCKOOvIH+NfPytzNnbF9TvPhvCGsp90ahUJ2kN/nmuwJdsjA29jnrXIfDmEGzvsnDGcbR7bea7PZ8oGBx6nFc9XQ3TuJuII4/MUMC2dox9alSPgCjyiCMEY71gO3cqTllXlcds1zvxJg+1fC3xnGDgPpUwPrjGTXUvlVIXPXvzXO+P4Xn+HPi8RD510i4cAnGcLk/wAqznZK6JPzgtzizgPIBQY59BQWJ561JAivp8DAf8s1P6VETt4r7OOx5fW5DcLjHPGajXBGcdalnQLjJOKjUFeO1WQNXlwcfSuu8PgiyLA5OcYNcmwIYc9K6rw2C9oWP97GQayqfCXB2ZrqSg6fQ0oOTyP/AK1NPK4HOKajEjrwRgjsa886bX1HK5U9AeME4pAW35OCo5ApH6Y59aeTkLg5GOo70bAtxI2bZg5JznijB4OOnFOj5yAcU5sA4pjYxPmHPY1Io+bI6fzpo3KNg+ZuT06+1CvkMw456dSPapF5CnDHnj6d6VFyS44H8qa3LAgYHT6UqsCcdQD1qXYEK6Ecggn0oHIUqOvWlJCE55J6e1Lt2lcYA9c0XHYbgbmGRntSleNxz64FSbQAecZpAgVd2T1+lO3VA7rSwKGGcjI7Ypx+RSNuDnkelAKg5yPXI704xl1z0J9KNU7iS0I0ySSRxnjPpTTjJ9Pentnoaa0bKx6N2HtVPUGC4DYB+b3pQCGIIJ9/SkRN2BnLddxFKAfNPzjkAYPekHmGzcpIxmnW4x7sDg8Ug+Xnqfbinoo554PrQtQZYBIGO3enqwCM4xkcg1HHzkDP+FK6lbd92dgGDjvTs2C01PV9DiP9m25JPMYxx1rbih4XPbkYqjpEe3R9PX72IVFasSggZXp7kV59S97HRG9giGWGAc45x606YhF+bjvnrQw2nOe+cVx/jnxJNpcLSoNoPBx2rOMObRjfu6o6+N1cYQjZuB4/xrdtABAp45FeKeAfGdy0V2k8RcQfvfm5LKTz/Oun0Dxpea54p+w+cLWBV3rs58wHgYNdv1SUVozB1b6I9IZPMCg4AHXjrXM/FbK/D2+k5aNJ4Sy+p3cV00o2KAeoIU1z/wAU0H/CttXJPyrLDt9zu4P86yp3UkW78tzzf4vRb/gtZj7p/taJlPtsO7+Qr5/IIXIyOcc19BfE5xL8DowQfMTUIJQPYqQa+f8AIGBjPvX0Caex57d2Swxq4APXtTlg6ikhXcuWP/6qkZQBjORnNVYnYTyAvIH1oMeQcDgUgYPjLHb3x6U/5VzhvlpCuRtAcHA59KqMpUkEdaufeJDE47Yqs25jtPOe4p2DcZggcDOKsrHuVfpVcDGVNWoiqqd7EDtgUhMDDnpyKdt2nkAmnARkEZOevpRtXGAScd/SgBqxEZzjBpk8WEOBz0zU5QY6/gO9RzlViYAnd3BoGr9SqCcgHrjtXpHwZwmq6pn/AJ4Jjnr83P8ASvN0baeegr0X4OHbq1+M4zAuD1zyeKmq/cehrDc9ZvLeW4iKoVy/UDgCl0/RLexiDEKZC2WPv/WrUfzDIHUc5q1D8pTgNyMqf1r5y2pvVoKerZo6Jp8U+opCzYLfOVPoK9NtlVEAViwwMDsK820a8j/4SyB5Iy8BQxqkfDKMcn3P+NemxxqFAVeCPXNROOgqNKNMh1C+/s2ylu1UNJCNyj37V4nqM1lBdXd9fuI2lJlZQ2Wz6D/CveEVVcFgHA5wRmvM4/g/p2paz4glvp3kt7mcS2ksfBgJHzKV6Yz0rONo7k4ik6uly9p2n21t8Ozr9qhf7eiwrvA3oz5G3vg//rrA+INgLTX9Ms5J/tPk6chGRnyxnJQ+pGf1rfsdJvdG0bUvDVxcA2qkTW0ynIVgDjPp1/lXhWlatc2esXsbybJY5mDxsx+bnn+h/GtIRjN+69TjqLkptHQeKdNikuJXIKxMvmYAxt+g/pWBY6wtjbhLRpWYHks+A3tjsOldh4rv4brRRPGDIUXaFBG8d8GvLLnUHt1VUtpAx65H3a3pRbvGR5dO8lys2Nd1S6eEkXsqM7f6jJ2fl6/4VlXT/wBh6ax/5byglXz61i2rXN/q2cyGReQpGMepxW9fwLfxbBtcDGN3GPUgV2KPsrHWo+zRzcTzzFlDk89cfrQwS1ikwAZG4znFb8VqtnbuFzwp7ZNcxd2tzN5j+WxH3t3SuxTTsmaqSa0M8tJJIBk7h056Vb1G+ZoUX77Mcsx6/wD6qr23+sbP3gcYPGakvrdiuF+QjJ2ntWrsi9rE2hkzSt93I7E9fpXWXOow22kxJefOu7HAyRXIaFva9hXacO2GI6AVt+MEW3vrSOP5o0UMB2PvWcrcyCzubNlpVzO0d7btAYXbGJAEP0wa0NUuLcSwKVKTlwC0S8Ie1chY6tLJcrI8mREeYj0rurbxToN7GhmF2lxtGfKh3J04+bt/n1rmrJ32Oer3sT6rpk1vbRrcTyXDErMnkNlCuOR9fbtS69dtrXh1dOhieEMdwJ6r7E1JbeIIUItYpGltidxSUZK+4P0rF8SX88mrxNp//HtEQSN3Lf8A1utcqU79jPXojGgt7rTY/s8FvIzLgNJjAP0qxYaG8NyJdu64Y/fatW58SagkwnhiSSHIZrcglSO/1qnc/EJPtixvpkULO+SyucAZ9P6V03qSWlgvUl8JN/ZcFiFmmk8sxncCnDE5q7OsOo6bC8VoYbj5iHV/mYdiPesXVrkX+uQQpMZIpFzx93PpXXwWwbSbby8r5LGRWAwVOKzlFpJ31Km5U1qzhTprvtMjSKVGCrnJB7VLpQn0i6S4hykoOWAPWusubWO/hjnVfLlHEi9fxrEumWxx5uAucbh0q41rrlMlUvodBda1FqlvCqDySg+aM9z3P/1qzr/S0vIvPjAWZeRVaG0SeJJY2GOoKnrWnZM8P+uQovYgZyKUUuhN7PQ4u4iKHa6rvNamg+KH8P6be20aEz3DZD9dvHai9mtLp3ErCG4B4CjAbH+elUDbeZkqyvj7xU5wfp2rdaqzR0R8zJis21HUwsuTvlXLeu48n617Hq9nDpfhdbFHVG85BGxH3gOD+FeQmU6dex3K9VIPpkZzXpT6oviO+0mOPiF4yjdsN7/40qkJTafQ6Yrm0OYsdej8PavLaXB32cjGMnpjI61yXijQf7K1YNEwlspTujcHIwT0rsPit4VTTrSLVbVibUMI5A3Y5A/rXn9veyERwySMYd2QucgZ71cKa5ueLKcVA63T7jz7dISQ7Rj5WJ6ip4r2C6M1uMCWP7pIxuH0rm7O/wDsm8FcE8DBqfRrtVvGby90gyUfv9K0lC+pzuPYuiQS3BDc44yehrF1yJo7kA8g9PT863ri1YwuRu88sCBnt3/pVTWoWkaysmHz/wCtwvoetc8ZNSSQlo0Yek30ml3KzRMN2cbT0Yd66uxtLDV7hbhR5RcYeJDjJz3FPvPh8kNot1BMZFwH2sQMe3vVJWmglKiF44FAJIwCPWt5zUlaJbkpaI3dR8W6To1u1iPB0IZeGu52yZB06/0qHSWtLpPtKxRCN8boicMhPXrSmSC6EUkrfb1YgLGwz9Qah8VaFLoN5amEK9ne23mxuB0IOCv1Fc3On7ktyYx51ZaFvUNWtbK1ktwUUSt88mMtj2rnNI0yLVbtxZkiaMlx23ex9KzrNJdYnW0+UsX+Us2Bn3NbWhaFqun6jeiGY2c8Me4ujZEoHbNbRpKmtxqPIrXN/wAJaHputi5N3run6ZcR8LbXsvlNIfYnj/8AWMVqa7oVhomnW0FksUrSktLdwSB1bHPBB6VzVnp13ev5qJHFLMcs0+ArH3J6CmTarNNoc+0Qw7ZCjKi/KTyDj0HFczoyc782gO0tDa8IaE3irxAml2c0azld+6T7uOfz6V0vi7RZLTw9PbT3EH9qR3CIIEAPmJ0LqfQdxXmmiTXFpcW81s5ikXHzxvhlHsa6lrw3DvNd3r+WTiM43P8AWpq0OX4WRKHLqtSxdSWGm2CLCpM0ZZbgOOvoMVTi8TzadBEkdqJY4sbJJRkREnjA6fh9aZfRPZWSyTyKbe5ZhGynLEj1rJvdWIsLeCBQCBtmCnHmLnjNRCmpqzRdOKetj07W9Z0nXfC13HqVskGuREPBPbACOQ8ZGP4R/SvP1ur6xtLaTAcBtyx7Txnrz36dqbpj2N7cQ/a3ltgCN023eEX1A7mtfxTL/Z8lpHZ+IoNftoVLwyRRmPyM8FSDj5qVHDRoN8po1Jv3jEe6Ecch8lZxnh2OD9MeldDa6xBrU0FlqFt9nTZsjKc7G9frXM3ix20MSqv7/O5mLde4BNa2jTtqMi20scUSEEx3PO7djgVrZPoZv0Os8KZ0rxHcWspcSR2ryK/VW5Ax/wDXq7pt5EviFbcOpFwvAJ49wa5rwhq0sFzeeexlO2SMMeSFAySB+FQQXRkuYr6AFNpA3jJOAefxrWk0tGdFN6anqz64IHQuxjYYjDk456Co/DliviXQLq9t5EsNcttYaxkdvkiVeDHker547cVzXiN2vfDzSwLumjdZldeeAecCuVGp6jr/AIrt7gQTWm//AF0dlMwWYLyC47+vPAPSpqx5ouzsa1ZQdrmr8T/Gs99ql1od9bNY3Fk4inVCT82B1z+BrzeaIA7kkV8clc47+la/jWW5vdea8uYLpWugNk13GU88D5QQejAYxmsmbTLq2dYpoGjdiu0vxx259KdJqMFzPUUVBK8NEeleH/Gs/h6TTIrFg9zZxF/MkAycg55IIPWqcmlaP47vrq9Gyx1CYmWTy2wpI6kDoPXFUodJtrq5jtzewx3LxbAz42gkdD6VzOs6DfeGbprSdXjcfMpRj8w9j/SuerRVTWLsyHBy2dixoUMlnrd3GGJW1BLTREgMOcEVs6T4istdzperbSZSRDMDh0PaprTTIbLQ7+6eTyTd2yR4zzjOW/HirHw/8beGdBhWy8QeFre+jRDHHq1qAt3EMjBcY+cj61UqPtafLuyZe8rW1L/iq4u49D0e0lJd0kNuHH3GXHyn2J5/StWzQaNdaZpwtWme7QyPMDjYO2Pxp2tXHhfW7JBo2qjULUSrIsMq7Z4WB5G3r+NdTperWllCkepW6+RKMxSJgPGvTr3714dSnOkuTqedK8Xdk8V3DYrumJCxuokIBPyk4JFbomtodWtlgfzrS5B8p34Kn+63+NYM2l3EIneB5LnR5xiWSM9COVBrkLfXnt7WVTI5kt2PlR5y4x/nrXpYNckfeSuJTktjqfGl9JZsttuV1WQsMAHjGD+XrUPw78IvqiTa1eo0OlwgiNmYKzsc4wf88U7WvCF9PoOkyyxPNBdnzxcIMxyDuAR2/wAOas3GpR3dtb6ZczOlnaoFigjU7GH94jvVVq8JJqWhMkr3Zt2mu6VBbmOGCWadcFnQjB554/8Ar13cfj99e0+5kh064tFVVDSS4CsPVDnnkc+lcHb21idOX+zbtLO+KY3R/K4PYgn+VafhH/iY+E9Y8L6nPcG7Ae7s7+MnKNjJJHpgdf6VOEqwo6xVjsUpJJ9CnqOpRs7MXGT6muV1W4SUkrkPtwCD1HvXMaloXiHcHGrS+UePkVRk9OeD9cVnrpetQsklzfyPEvBUqAGr2Vi6U9nc64RvrFly81BLO1md43d94A2dBmk1PTJNQsJfm2qYTLg9eBk4FFtbs6TRvlhvBHPBP+TWnrF1b6foFzczKPLVCVXdyG+tZxd5BJXOE+HqW1tBEYZBcNu5cHB611viZ7BvDOoLsiN3NEY44woyO+a8y0+1j+xSPYz+QzfPs3fMOeeKWPTb+GBtQlY3EYOAxYk/TFbPlT8zknT1vcxZ/DNyYImYlpFx944yKLZGgu/JYbZCfXoa7o3VomkxXEgMcYiBAbjNcUIW1bVsw/LI53IwOM0qcpPcUKjbasL4ltbzUYYXklDvB1QLhiKwdP0lp52dTuIGQpGPwNXrnXriF2iYK00bFSw60abekap50z4WTBJHb0ra7sa3kkadlNLpc7TJGu5gAQ3b1q7dyzTWnnMG8vkkPxj2qOeaG7vUjjkJjZQxIGMVt6lc2lzYC3jVmDLxKAOOMVg9HojJyUd1qa3gi10HWdKSxu5o4J5AVLScISe4qk3hZLC5urSVFkaAZDg5BXsa5ZPDV1GYnMbfZy2Vfpz6it2wgOiao7Sl5E2bS07luCPWocFe8XqJNr4WTeH31Pw1dTXdrby3OnBMzlQCgUn881i+NLlL/WzewAiKWNTuPJOK6fwJ4njttel0+9lWLTriNk8yUfKrYOAfrxWPrSQ6hFMIIvK+Y7FbsueOaqHNf3kVGdn7yObhkW4dHDhLouPlfhW54xXrNraJbtbXjv5U32cEs/8AERx/SvKJdIdVjcfKcgoM5wa7XQL+fXUsbK527Vfazg4yOwPoOtKoo2vcVSPPsVNc1qTxM72ZRYPLzJheBIenAP8ASuLuLeS2l8uQYbHFeveKfBmnwaZfasGaC6hjLR89cDgCvPNXgnu9Isb6SMK8qAnbxtPQg0Qd1boa0pJKyOcb5eemPTnIqJgd67cZz0PNTtlGJC4XpzTGYllBXDZxk96t6HYKVOeARn3pgxgkjJ/kaecqCeCB0BNI+SuBjOaSAkWYInz9MVp2unSXsJ8pC6kYJHGM9KymJKE8hcV041aLTNFjtoyGlZMsy9yR/wDXqJOXQ56q6oZoXhR7mZjdkxJES4kxjK1p6DZJq2pTwaZiS6Q4RXwd5x0FVtB1y0Fk1vqV01pAWCPdKpfYpbnIHJwMn8K9WsNb+HOgT2L6FPHq32Eoft0UUkSzHq2QQDj/ADzXLKlVqPYx5ZS+JnmnjO3u4bNE1nTbvQdQRfMSK/j2eanqmCc9Rx1wQehFcVgSKrqyup7qc19u2Px/8F3IRxpujTSxkMn9qxNI6cc7d3A/CvAv2iLrQfEWt6Xrnh3+z4hOHivLSwVUVWwCH2rx26+9d1HDThG0kdVOyVjyFYj1AJC/jWvbEMq5GPX61QgmMKTDpvXAz9a0rRB5fI2+wrOp7pqbek6d/bVnc2vmYlRGmUHvgZI/Kpo7OObw5aXnyukq4BBxjHBDVn2LtbyAxEoexXjFX7bW9mly6OZIfJ3F/KK4YM3U5rk5W3damVRWVzmbiW3uLhmTDRrxvY/19Ku+EtMXU7+eLIjQkMrAbsfjWpY+FLdNEvLkwmS1jGCyNwD6GsrwtqY8PPdXnlH7IqgBl/hPaul3lH3Tjd2vdPSfDcFtao9ldRhnDh0kYAEL6j1qr/b17Lq81kbiR7O4DWzwvwCM8MAfQ4rmNW1ku9vf72zMgdGVsYHT+ldIPDD6vaafqFvlWd45Gl5OTuGR7cZ/OuONN0pOZUFJqzZ0fwe8E3+ifEa7mu0ECW1jMNhyPMDAYx6//Xr2i0+aVeOB3NWms0EQ4XfsA3r347E9qrwJh1UZ44ya57uo3NnpQhypGsVyBhh9MU+IjHOPxpmMcnr6A0IcjjkelRI2tcjlBwQefXvW/wDA+Uf8JJrsDA/8syuP4sjv9OawZflV8ceo9K0fgyxTx9qKbhukhj2qeRwSWz+H866KGkkRO/LY/PPxNZfY/EviK3POzVLlee2HOKw3hBPSvQfGmjGT4weM7BUJji1edm3ngLnoa56Pw7Lrep3YtcJbxdXxwor3601e5zxulqcs6qD0OBVWT5JNy8nPFdfrPh+CwTENzNcSrwxEJCfgR+P+enKXcZVlP1FZxkpLQGup03grxhNo1yYj88T5Ug12TeJEmRrMgeQ/7xMc7W9R6e9eTWhIuEbGQp5roUuTIBtJAA6VwVsJCpLmtqLUuMzQXEyscsCTu9RVG3kP2onpkHn1okn8x1Y87ePqKZGWSUE468VpGCWjMGtS4CCu7AJPGTSYOeOPXNOkdIbdA3TccE8YzVZLlC6qrDIHOau1zdPQlDk5XGAe/SnE5bgnjnitf/hHZ08OjWHAW184QqCeWY/0qpp1j9svkjYhV6segqVLTRlryKpbA5GSBxTlja4aOFP9ZKwjX6mrGp2JsnJBOxm+TjtXR/CvS4dQ8XR3lwSLfTonuX5/iAO0fXOKzqz5KblcW253FrJH4d8OeQVAj0uDyypwCzscn6nmvIL6d7y4lmbczuxYkV3fj3U2h0a3gZ8y3r/aZAOCCegP4VheA/Blz4w1hYVYxWMQMs87/cUenbPvXFhnGnF1ZdSI66nR/C+1t/DPh3UPE1wM6pK32TTYWXJTPDvg9MDv+VcN441uSeUWELMxZt8m3nca7XxRqcfmCK2eOK1toxBCUXCtjq+OevJ6/SovhX4GtPEWoXGp3Unk6Ra/PcX8vWU/3UB/KleMG68tRP33Y5bwl8H9Y8YD7QdllpiczXch4Ve+PevRZtU0fwVozaXoAKWijFxfOuJblh1+i/zqb4g/EOKSy/szT41sNHh4jhj43Y7se5rzjThqHiyWSPyCun/dMsnAX3HvS9/E+/Wdo9iZWWhk+LvFdz4gkW3gUiMHAVRktRonw7v7qE3V9/oVoOSz/ertba20LwZGWWIXdySFDsNzM3oAOvtSatY3+paeNQ8TTx6No8pzDZhi09wPXHYf14rqjVtaNNWRkpXfurQ56HQvtFgkOnwvcBnK7hyeO5P+NGiWNzpGrMj+dbSYyyow+Ye5Hau38K3Fnr8EkGkWsWnaZbERCGL7xyMksfU960vFfgx7+4guLWT7KFiKuAPvDHP8jW8ZyleNjWzZ3Hg+aS80TT5S7TRsAys2NzA9Mn0rrNR1aPTprCUOqr56KNx5bn0/KvDU+Kh8PQWlvZxI9jbqFkz95sEA4Pp1r07xeqXugwXg8wQyqk6iLlkzz9K25XTWrIb5dEeoa3bLHZNImGae2HP94nkAn0BrN027FhoSj7RCZ1GADIo6j0zWjLqKapoOlygr++s0LDGNrEcg+9eR658MPtN9LcK7Au/Bya5lUhF88jqh7ysd5eXkMMYMrKNrA8tnJ9M1g/DDWFjg8T2qcQXOo+cFH8JC4B/EE1wV18MJFmfM0/AwV8xufY89K6j4N+HXsxeySSmRjM6guc8DjB9qKmKg4+6aKm1uejKok1S3LqpViA27up6185ftS2wT4o6zKq7RNbWzp67RGAD+lfRQDLqEMZAXORyc59xXgX7WMLr8TNxGUfSLdSWGGV1GCCK6sA7yZFXzPnG5yJht4BPIHSrVmpDtuOfSq18mJQueBVmy5lOT24FdM+pitS6jZUjv64pAM9xyMA08rg+lIVGMHBbqOKwWq1NDRvJRJpkEYCqEAyc53fWs6XLYkz144rpfDqW9pZr5uJZ5HG0kZCjPpU+v6YLid3ESQ3GfuoAFkHqB/SsFUSbiZOyMLQNwvU3H92Acj1rq9SwuraUY8hFZWYN/Efb2rndIkiS/gtjGPMkbEjE9R6VdS6N14vtkyRGsojCsemKlp3uYW964/wAbyh7u9hcLvMm4EcAeornrNXmMOODuAJGBgVseN5Fa+k7SM5LAevesTT5xE6nHU8mt01ylTbuaXiOxtYg/2aSeQKR5pn6g+nFc7dxpHOu3kHoa2p7hmjvIWG95AGRs4wPT3rPtrE3EasrBnHVM4wfQ0RdkKKstSXSIGuroR4GG4w/AJ7V22l2DocOn7thhlBzhx6+grB0KMOk8jRsrhhwnDJjrxXVWEkbakViYyGWPe2wYAI61yVpX2JlrqLqN206rEXDIwBiY+vQjNcFqIggSWRQ63BJUkmuw1S3SPTpbRWOYczRsGzuPUiuF1aSSYR/KPu5P1qsOtNB03c2PC00nmNdqwAt9pIJ+9zTtaV5tfuLlFHlXA8xuMjB6ip/CtmtvZXUE0WftSYDH+E9qjaSGPSxaNNi4hBBYnlvY0f8ALy6BuzGm5traD95ALiJ12p+8wx7fjXX6Xa7dIVuT5YG1c4wO/HeuB8PacdQu4xMN0KuHRD1yP6V6pEghaeMqDGsasjA4x6iuTEvVQRlNvYpTJsiUgn5ztyMfL71ny2Sy3Ma7nEkLiUHPft/Kp0v0e9CuQ0IBzjs3bmo7i+W1viHJkUkMAP4VPbNTGLgrCj7qKMg26u9xEQ/zEnIxhj1yK6bRL+K2likiWQuD877sMvuBXPTs5vG2DzDK2FIHBHanXU9xpd7DsPMYw4X+I5raUVNamkdTW1e8X7SJYVKxyjBj989ao39q32APtOG4wTzVi0t1MfmSRkrjeWc5AzWlqsQk06Eq3LAMO/fAH6VhFKLsUoFFQI7eKZx8zx4PGORxg+1amp3pgsoWjJVVw5ZPvHjpn0FZl2kggQxRqsYwrAn261FfystgroTG6jEfo1TKnzy2MpR52VZL0eRJNBiZWVi6uMgj2963Z5XXw/p97bn75AZfQHHB/Oua0xvtdyylFA7hOMmutuU+16HPYRARyKd0ZHBJHahrldh6JWZi6dbmbxA4h5BIZT1/HFbsk4uby1uWcb1n8pyBgckdvSsjwxbOdSlO4BwgO5eMdTwfWtKCMtqQBiH2eVdxzn5ZFP8AM1lN8zJfvF3UbXbJdISN8bEDaPvKe9eeeI7HyZYpwMN919vRvQ16bqT+RCko5ZDhvVs9Oa4XWU8yGSOQGMl98foD6H0rsw0tTWDtozh9QjCEknOORWcZGb7v04ra1e1Mo2jgnuf5VkfY3jcGTG0HjnrXq3RummaWk2OfMkAOejY7VavLx0g2sxJXgH1xViCE2tuYEYqSu48881kXzkSquSR1x61KHoloT6HiW48wZ37vmXbmk1eUx3Erop2PwcdM1FZal9nOI0VArZyRnNSajeyJbwyhFeOQldvXj0NZKL5+YzsZcgdcKOSe1bOmXLQ6c5AxKrYVenHeqVtENTngt7dGE0rBVHWun1rRl0ywhjiYu8bYkOeD75qak43UWRfUzY7F9cspWLZZW8yMenqK5+S22SFWGPr3rsvC17HYXFogQsqsXZuxFYfiiz8i/aaEb4pcncv3c/0qYP3mhp62ZNoMjS3MBIIigiJI6455+tdOdegTTPPFsjZO0SK/P5V5/Dem0s9yZDsSOP1pbTUGSLYfnjYn5fSnKgpO7KlDVMk1nVzdTlkyB3FZ9sN5ds5JHPtTbz5JT1556U23c+YMDgn8661FJWRaQ14WdtwB96taW4t7ljIMhVOB16ipFHzNjgCoJ4nDMy8ZHajdWHZW0O6hZLnw/pjjADD5QCRtb+lcjqCvHcbWGCjkfSu08DaaupeHmOdphQsVJxk57VyOuTqZpWOBmVs4rlpyXO4oyhvYyr4Ay4Xp/OpLSIRRljnJPBqG4BLHnjGeaY9wQFUZA9BXW9S2uhLcS7m28kDvW1pn+haashBV5M49xXPQgynH4k+lbV1eg2qRoMkAbQeh9aiSuJlW6l8x+eOa7bwBqB8mTDbBAN+c4OQP/wBVeesxLY6Hpmuh8PXLWtvchfvBev8Ad/8Ar1lWgpxszOUeZWR0XifxdLdybZAkobqP7pqjpN0LzT513hDgjHXNcjPOXumZySD7VraJcbXkQcBl3c96lU4UoqyIlCysRxRtFfCRBkr8pUdxmu68MabLqGsyxoXe2ZcnjkeuBXFaerzXTA9EJJPoK7/wZqYs9SkmVwyxqHGGxg1jiJSjC6Ku4xujlfENs1ve3NvnBiYmM/3hmqSOPs+QDheoIr1DWNJXUHF8kcMnmIfkOO/XP+Neea/CdJfyRGFUjd17e3tUYar7WJSlzrQypjBLtSQA7jgYNQz6cwCiP5lGeTxVbVgAUmjfJxwRxViw1RGtD5jHd0AAzmu9KyBJmNeQvDKS/ODxU9kQ0TAg7j6VZvzHI75cHA496rWe0I/y8mtL3Li9SlOm18H6ZqxbZjGOAD+tF0Pnztzg9qms3E1xEjAAE4qZbXCWhs2CughRlLIRuwePwrat7U3js8ClWC7iEPbvxW0NGW58PKwQeaikcduOKd4VsGbTnkKAMSOScdeuPQV5cq6lF23M+f3bmrp1s1rpcFztwjJnJHGa5fxFoI8QxTXlqEWYjLRk43e4/wAK7C8vHh0VYo40lUMxKA8/WuLvNZW0hCxltu1gV/iB9K58NGblzIyhFqXMjgbqyewutrkAg4YZzUF0vlOyqPwB6Vp3gkuZDK/CnnJ4plzEk4VlIPGCRXvq63OxvuZ1tcMrrkkKDnFeqR+JYJfD7Qhy5jA4bgrx1B/pXl0dlvdsMBjpk4q3Dp1zNIscILueAqfMT+FKVFVbNmcuV7kGr3rXEzFmZwTVaGPIyxCg9ya9L8H/AAI8R+KJkeSJLO2bBLSHL/l0/Wvof4ffsyaTopE9yv2ufAJaYbufp0Fd9PDTnsjCeJjHRany/wCD/hhrniqUCysm2Z+WWYFUP44NfQfw8/ZGguZY59bla6OcmEtiL6e/419D6R4Us9MRUiiVAMcACujt4BCuFAA7HNerTwEbe8edPETmc74a+DOieFoUWxtLeBSBlUjVc/l/WuqtdKS3KpEm31wKdH5hUhWOenNXYUIILE8jBr0KdCMFZHLdslGmSsqncnPTJ5/Gp1s84VnIz1UdKFZkG45AHfHasfVPEkFumyFsuOrHmuuEG9EV5s27m7tbGJmkkyccLn+tYWq+KbSWB1t5JNw/vJjn61yF7rEt9NtZzjv6VXTHlqS4yW2tkcCur2Sjq2ZuXY0luRcy7pGOPTOasZs1hO3cxxgleKyg2/oOexHNKUfcTtcds9P0oevUhLXc0/tFugAEbD6nOaGvLbBAjy2Op4rKbfyRuBHbHFQM7YA6kdBQophdXsfAO0E9Pm6g0GPzFCtgc5pAcck889aUsQgBJLL0bOOvY1+SI+30tqMNrGccY4wfenAYAUHAAwM04KVyCc59KAQvB5HTmncEktRdwUZHXOMVHNAsv3h1qUDC9jznml/1gBPUelO6uJ6kNvCtuu1T8voaeAR9M0bWQjAJUDOM08HGCRnPJU9qd2ESN4g/f8M9qqXNgj4O0lvY1cZMNknIFSHIXt/jQm0tB2TKFvZpCBk5wRmrO0DOBnngdKVl/iPAI6UEFjgMCP50Jtk7IdGSQNp2kH8q1NMw04GNzHoazI1I5PIPbrVuzk8qTKrtC8ZzTd7BHzN2Rst8y49qryjcDgEDtzUAvw7Htxj1prXGQScjHUE1zKLNeZLUwdagcOGRc+pHasp5pLdNu/kjAGa0r/WI5VIQHcTjDVlALcMCW+bPSu6Hw6o53voMS3e5y6k5FMktHRfnyPatrTLYw3ShVzE3pW1d6DHdLjkDrwKHV5dAUW9jmtJhQlhxuXpmrl3YIpWROMGrEfhq4ikfa+FPQ45o1OGbTbEFyXYnGcVPOpMLNbmnZfMgULgYGBUlxY5DMQMgd+1ZOi6ym1BLuBOOccfUV0U4D27PnORwKwnzRZqleJw1/uEkm37vGaxngfzsY/4Ea172+DPKmPmLYNUpHAYZHJruhfl1OZtoFhKQljwAcZpbOx+0uvIAY9TVmCJbiMZ5zxinrIkRYfxdOB0rQCEWRjlK/eVTjIrX09XUkA4j6Edc+2KypmZcYyWNbWjnz51U/d7mi5S0Z774fy2k2alQuyIKDnPFdZpaoq56cbvU5Fcn4cTZptqACd0YyPQ966y1VEXnODwcV40tJu53KzaPfPCrebo9kVx/qwea3jmIjsT2rC8NgjS4Dtw+0cdgAMVuJnvksR19K46i3uzZrUjYkfN0NRu+Gyeh/U1ORnqQT7c4qrNcpHKkbsAz8L71ySTGx+GJ4POOQ3aon5U8YqQkhOO/UH0qJ8+U2GJHFYzvYGjyf9o9Qfgb4zDDh4IsKO+HB/pX5/uP3MHrsBJHfivvr9pZ9nwS8Vjd/wAsUPI7hwP5E18DSqUVAeDsGa7spt73qcFf4iN1IAJFQKzI44PuDVkyZ49OuajwpAOffNfSrQ5bjYpjE445J+vFTuYiHPQkZAqBh82eDnpTo4nYeozV7lalfd6Lk0uxSA2Dz0NPniaMA44PpUBJHY8Uxoe8QC4Az7UsYwvINOhiLMM5xjjNEilAeoI9KQXQ0sSBx+NLnHfqajO4/QU6POOOe+KNiWxJs5AAJx1ohYgk56+lNlPcdc9SaWP7w46d6Y7k2QefelkI27e1Mf5hikJ2j69/ege5AGAz3p6SFs89P0qDGOM/nT0ABwBQTsTbtuGB5/WgyZAJ/wD1VFIcH29KWElgccdqA1ZKmQxOcin7jTUYnqOKa44BHUHpQKxIMkZ4x1pVj8wnnGOaYHxwB9anSRfLJAA6ZBpPyDYj8sFt3erECliSfu+9V2bc5K8EHmpUl2Ic9fak79AuxLwBBnPB71RIHBxwKkuLrf0BI96hLHcMjPtTV+o02PBw5z6cVNbyg9eR6VW3bsgfSpLYfNTBluSAuu4duwpgXBC4x6mpVm8vjrnqKbkkkkAD09KlaE6AsZPI9asDbjGPwpiZRR6YpQM8Zz3p6hcGzu4/SnKmGznvyKarfLyMYpUO9v50xLc3bMsluB1BNWlA3gfe61DYNiFewAqwducgfUnvXFJ66nYloNAyoDEkj1FQyQR3CYcYwcVP5u1uRx70yVhkD15x/Wo5uw32GrEYlAVQR6ZpbeIMryMRknGMdKa9wETII44HvUYvU2Sc4+atk3JGbRYON4zz6UpbB+XI47VUe/Tr06A0z7eu5uwJ4NZ8rNEaDEcEHt+tEeACR35qidRXIViSPbtUkd6g+XPT+LGc0uWXUeu5NcMSjEelZ9hCVUs3LNV1JYp/k3Bj14pWhKkbeOcYNaq8UZtala506S9miUY2ZwST/Ss/WbRobjYVwF4XNdLa/LKij+8AR1rXvdGhvF8t0DBehbqDUSqunZvYORNaHmCRkuRjmtOykawAJUbTwea1rrws0Mu+IjjpngVTZCHMVwgyeA2K1VRTWhm4uL1NCwuraJfMkXIPH+FXZtIt79C4VWyM5NYFzaPYHqXjIyDWtoeohYShOSOuah076oqL6MoXvh7IRIogAWOWHaq13py2MbALz13V2CzpOvyhefQ1malprzQOEXc5OeaUJtOzK5Fa6OatofNZFA5Y9qn8Qxf2X5UCAguu4nvmuj8O6G0cJe4T5w2QAKxPiCvl3VqRnlDk/j2rZ1k5KKJ5bK7Oft5fLYq3Ib9KvCNbWHcy5Y9DWSGAx057VK940irk7towBWxiEkjSknNKMMSG9KiEnI6EdfxqTfgHjOetJhcrE/McdM9fSrcGODxj3qpk+Y3vVm2kIXGKYItGQCQ5UEDrXTfDWUN480QEBQZtu70zxmuSz944JPoK6j4bru8b6KuAS1yq8jpml0NY6M+nYV4ZDz22mrluhPWqkK/OSRg5Ix0rQi45PYc5r5yfxM707o774fsRZ3h45cEHOeQMYrsV+aMHuQMH3riPh+hMNwjLjDDDA8Hj+fNd0qABSMjjB9KwrO5cbWFQdQehHB9Kcn8JAIOSPpSZO4DAOORT4gVYnAAPasYtdRsr3C7W75PasXxeB/wgfisMMq2k3OT6DyzW/OVJJxWRrdot/wCGfENtISEbS7rdjv8Auzx/Ksqi0B2SPzSsWI0+29ox0pS2QRjOTUVlMz6bAuANqbc4/ClQ4bvjpX2UNjyJLUguev8AdGew4qEHdnjI/KrE4A681Xz8pOcj2rQEgUfPnse5rqvDZ/0Ur0GcmuUVtwxj6V1HhrIt2bBPzflUT+EuG5tAhmwAcHqe1DhUyRlvwpeAD0HfmhckA9O/0rzXodAvzY4pp52jr9KAOf8A69PGVYHoAOT70k7i22DGABjr3FIMswJ/h7ingFgM5xQcBeDz1xQ7l2W4mz5xnJOexxinEmNTjk98ClXjd6kUmfMHDbeeMjpSWgr66gBhew74FKqAgNnjORinIm3knPHJNKFCjhgFAxg9/wAaNwt3GkDcx+6e3Gc08Zcc4PYcYzSx/KMYP4mnD5j04NCTW4KwxVYkYGfWl2c5JJHTFPUkcnGOgIPf6UAgH1PsKV7aFXaY1FyQc/L6U7bgZ9DzTwfmyemehFDrt9x7Ci9yX3REF38n60bQeMbs/lT1X5m3ZoVNgycbqp6aCSG7QpH9abgH1z9OKmjUfxd6PL+6O9Z3VytyEJyOO+fanFdrKec549qnIXaAAODzjqahOFkHpyME5q13FboSxFOwOfrTpH/duSSFApqDaM0MnmRnPII5ArS+oj23Qww0ey3AMTCnJ7jHFaqY28jFZfhuUTaDYOygN5KgAdwBjNX7iTCjnHpzXl1EnJs6ltqVtR1BbOEO5HXGD6eteJ+JfGJ8RXMts8SR7HKrtYnPbvXe+O9aMNs0C43MMg/0ryzw5pXnalJNIP3KHOT69TXVh4pxcmctSTbsiXw9qAg1Z1aRUYJt2twGWvT/AAHdW66qzQQs0zAKC2MDrkg15tqFppmpa0FkTy92TuVsbjnpXZxzjw7YRmwJ+1McDzB09PrXe5Oysc+z1Pa43823VwCNpw2R0NYvxM2f8K71mPBPmKhAx0YNwa4e3+Ll7Yaa7anFbPOAFV1JDHPqOmBxz712njdJbj4V6p5xCXMlskrL1B5BA/yK55UXTkpM2U7qx5z8Qoi/wFhuid5+0QowB5yG5OPTBrwHaB6emT619EeMIPP/AGb7+QjBgubds/xDrj9a+dztYjHcda9OCscjJoFJUgDIzmpCCQ3y5IqGNRs5BJJ4IqcAJ1BarJY3YwUAjHocdRQFbdnAOKUuD6/Q0DHfoKBBhsbjgc81SdTz39CKtZBAzkfWq8nRsDjPWmNakIyDnHNX4l3qDgYqmGKgbuauwt8nIo2B6bihShO4AemOaeA7EdM4OSBTTjGAPzpyoAm49B1HvQApUkggge1Q3GTGw459e1TgjG4g5PQCo5iGRuCOOCabAoKuMEnA9q9F+DJ/4qC8PcW2Qx789K85LFR7DjHevQPgzKF8TzhhlWtmz7Gsqi9xmkNz2yJiY1XBOOme1TqcFRjBqCIYAwx3dc1YCFj33fpXzskk9D07JKxp+E9o8WaepUlm3FSDypA6j3r1cqoO9RgZ6V5DoN8lj4k0mZ22qLkRFx23/KMfmK9keLy3dD821iuR3wetRPa5Ldmjj/iT4k1LwjptlcaWiGS4l2u8ibxHjsfTNeX23xl1jTtQkE6RmzkkDTRxDGT3Knt9K9s17SLXVIgl7hrZRyF6EV5J4psfAMLmKy0EG5bj7RFMUVT6leh/+tVUptOzRy1U735jrfAmo2L23iDUpb9L2Ge6R7c3ZGVhKDMZ9cNnmvEPiHp1reePdam06SGCxe432zqMIFKjj881fv8Aw+NHtJHgv/tWnuwJZOFVj/Dinx6FC9oRKgmZ1+UN/D6VTUFLmRwzqc2hwOnRTxzSQrcs7yORtViSfcCtU6dNp0SzXIZYm+TMgySfpV3TtMWz1S1uvKXzonwcjp71v/EnU4hDpFuNhOPOOBjaTkCt3PnaSOeyqOxw+oW4tlLAAZ6SY5IqKFlbYQSMjJHpTNU1E+abW43SRn5FlIx81JFbtsBmYxKAEZm+8cVvZxVmDg46F0uT8kcLMueDuHAqSK18lvMcjap3bcjpUUOp2tooRTu5+6o/rWbqeqT3GQ0Rht8feAwTUqEpNX2MkpN7HKaqkz3s0yLsVnLLgVagk8+Eb1I6fjRLdgttCksDg54qI3UqEIAAgOcdSRXpK9rI7O1yVC8DfJ8o74qxd3ct+YWY4WNduWNUby6zjC4I55qF2eYDJ5xyB0quXqytzf03ULLRmaWSNbm4wMDqMVpXviGPVMzNIkEW3BXbs2n6Vw2SrFW+9ngmu30PwbJLYiW4OGeMMQx4X0z71lVUF70jOpaK3O107w6G03z1GAV4cdWXGa5S3vG069S6ZfMtmbBGeVOeDXWjUmg8OsRcLElpEI8A5ZiBxXBRyN4gspoISsUyncVx1HeuGnzNt9DnhFtNy2O8ifT9U0x7iG6iiKjq/HPcYrgvG8ljeJZPZtH9oSTY8iHt34p+jW4sXMGoR/6K7bT3HPen634WtUjkm0yZJ1Xl40YEr/n0raNOCnzJlwUYS0Y+y1S3ku9NsYEGVzhsc7sc16RZZj08lCrbY23BhkdDXicUptZop1PMRyMda9Fv/HltY6C4Hz3U0JjKL796dSm201qFeMptDfCGsI8TW8rl3jbALH765q5rujxTxSxsC0Dq2D/d9Oa8ngv5oGRo5DHInTaa7qy+IkE2lNb3cTrKV+8OVzjHSnOg7qUUZyoNWcDkNEuZoLuaJZWO3jqePoK7mw8QiK3CTSFSgypIyDXnUcrW12Jgx8zJORxWo+pBLdJeHyMYHc10OF1qbOF9yLWbt7q/klXOc5IHaqltqEtmwKMwz1A71JpEvm3rrIfv55NS3thtkZ179sYxWitHQ0sloXXvjq9k8WMeUN+Mfmc16N8O9Gk1y8060tI1eUqGJzjcPrXllrbGPbnKk4yoOK9p+HWmXktszwQuZo4iYfJjLtnvwOemTxUNrobUVqZ3xhMtv4QurLKmCO5WKSPkuHDY59hXi7wqB1zgd+K9R+MF8+mW8GnSbTcSx75X68k5wff+ua8kSUsCp4NaQV1cupHUnLs7ZJwO1amjCSC8S4+QiPGVcdR/WsxYvMKjG4ZHeuqZpJdOS2LfusZAUAc1MnbQxm7G5G9neTSQvm03j5ARja3p9KxtRgii1BJHVo5oo9ofHUU211SWxuEdv37DGRIc5xXUXmo2/iHRWWW1W2uFBZJEPGO4PeuWUeV825zt63OQm1G41RBsvVjaEEhQcHjiorfV7lXeKdxIhXa27qw+tXdbUaJY29taPbzCQZedex9MVzQLXEx6A/3ga6IJPVrQ0Vnqkb3h/Ty9y8cU+z+ONSeD7Vu3qS6pp1skchKLMYx5xCrG/Q/T0rgX1CWyuC8L7SBtytbegarHcBorwPIx5ABwp9QRSlTu+Ypp35kbF9pJ0nTore4jj+0ROzK0Yz5ucdx71DZvMpCzoNw+ZYVfB9Pzos5bTz3i+0iP5tygkswHpW/4e0WK/lu3A2vbr5gaQ/61fb/CuZz5X7xjJpMXR4RNb3lvqFw1jDtDKrndzk9Pw7Vz02nQLLPBDJK1lJzujGNx9T14/wA8Vtajd/2veQWksYt2TgEHG3/aFJqcYsbi8sEmDYwS6EbZPoPSlGdpExV3c56FZtPvoo4sBGGCcdRV9nLkbThlOck8E1Thnax1EifZKQpIB5XB6CixinnkLOQscrFcg9fw7CumV3sdJ01rYtr+kXcwtRbT2p3MoPytnuB696im1m3XTYrCGzj88rmS42fNj0zWPfrsmaO2mkUL0Kufm9677wV4k8PNoN3pGv6HHdxlQYp0kKuj+v8A9bpXHKLtchrTU5bTdEuLuwuLiCIkYxtRvmUAjnH5Vr6ElpqEUtrdaMjSMhUTBseUw/iAz371jzt9mmkktZmiKviEg/Mqdg3Ymuj8K3Fl4i1yxstTmWxSYmN7hOPmP3T9M9RWVWo4wuxSc5Ky2Mb7Dc2EEkUK29y/mbgzjc4GOgzxWZewXEYjfMkLhj8uMY9xXofijwFP4P8AEUMWqyBI45Qba5T7swzwR71X8V2kUl80rRhY5Pm8oDoDXLQxCmrpoxVRx3OYtvEFtaaV5MdszsZNrOwztJ64781b0iez0yKM+b5kySkmMg7kU9CD0PpWbf6LNaIHgWZ1JDjy88qDn8RxV3TreG81CK+nZEgQAyKDtB564/p7V6HMlHRHVzLlub7+NRFqETyWsc9mU2zQt8okB6bSOnf8a2PCOgK13ean4evLa8jeJ420+4lC3SAg4wMfMBn17ZrnfHGmyXOpJPapEkM6r5YiwE292Hv6isGazXQpoliO67XLed0YUnKMo8r3MbqUdWdTqHhTWvGVpFZX3iGOyNjkwQX8e4r/ALK4xx75rW0LSIfE+iNoWpzJYaxAfLtb7AKk9AT6jn8K5G98UahqotUublZZYyqrJswxHv64r2D4Wv4WvdSey1iGF4bpQu8rkwSdpYyenuPb8uCrQlbcbbjGxhXPwk8PaVpB0+58RxzeKA4EMRiwsjd8txt7881yfibT9X02CGz1+wKR20nlQXzDLqOMqw7D0JrrL/wHqMvirUbWy0VtZvVlxAtvN8r7SCHUfezjBwOmK7rUL2e+spbfVbNo5II/LmtJ4yGXap+Vwec46H06VzyxboWja/qEako6vU86tfC41rwpczxRPfWlh+82JGXKtx6DrzXIaj5Fo2y8ig0xcD5JEO8/h1H0r2D4RQ6vD4Y1iy0OX+zNKv5vtVzdOuQFBGzaRjjgZXv3rxP4qaPf6f4zvftksdzNLiXzYcBGB6Mq9gev5170YKUVK9jp5VPcz4ZZEmZ7BYFCnIZRyfzrck8THVp2tVUi8jjAKsMDPtXGadcpYSCaRDJtYEJuKj3zXSWut6RqupQlrdtPJO2M7t/zfXrzXPVpy6K5MoJdDtNCv3jjEFzcOYAMvEhIGfcdDyPyqhrw07TL+K9LPJC6ESJGed3b6cdua6fStAimmj8wbijHzTn7x7DFU/jFpaNLpVxFHtSWIRuqnhXB9vUAVyUqNWT5p6I53das6v4XfFZI/DjeHLZmuUtpPtEMU43Mq8k7Pzq78R7KDQvGti6Si4s9UtBeW1zj5XTIGw47gnmvCNKafRPEtrPDwY50Az65GefSvRfiT4sksI7G286I3q7nRF/5YK/JA9zxWtbDqcLRMLJ7Hb6foF1qOlm4aQJ5g/dGOPnGfXp61Nq1wtnpGlxCw+zajaoYZLyJyTcKwwVZf5H61wvwn0zxT4i1O0Y3d21k7BdpOVGSAcCvRtQSP/hIFsYblLLVLZm84XLBotg/iAPUmuCNCpyOKdzePIo2e5Y0Pwp4c03Rzf8AjTUJdPspBm3s7Zz9pnb1GOQBn0rkfEd1pr6dfabbozzXGWsZCfnjQHOSD/s9zXUaZevqXiW1tLqSzt7q5Yxm9uIRLCABlWyeg45HtUGreJG8Oanq9tBHoGsNKgj+2w2I28Z5jOeOg7YJ5rOhTVLfcx5nF76HntxDbJs23AZdo81oh9zPU1d+IfgO90XwnDqLqt3pU6MWbPzofcenvXY+KfGP/CW6BFZSabpdurqN81nBtdhj+Ik/oMVleJfFkOtaFbaG5kumEYS4EYwvHAA9/avTjWUZaM0lX6HzJ4ddTqN7vkAiEYKB+MgHtXVWniywiEVruLLtJNuVwC/Yg/zFdeP2e4dVb9zPNYFiSks8yogB92xXlviLwFf6N4il01B9rMDApcQtlHHqD+FejGtTqC54VNmW/EdndalZ3M4B8uJSWgA7dziucgLSpa+VJ5TBAVkU4xXW2t5qMBu9MATdKmxo5Tgj8a5nW7K60hobS+h8qRMrkcq47EGuiOxtT7MvxeAJryITrMzySEkblwp/GsbUNGl0qQwzxsj4yuQcH6Gr+keL7uznKbiq9OuRj6V0eoeIY9QtPKvDGxf5kkUY9qySmpau6MnKcXrscXZfu1W4jJBhbEiMO1bLa/am3zEwjK9AV/OmxWKm8fCrtljA2dQffPrUE+go0cmAVYLxVXTZo2pWubcXj37Fay2EipcWkseUZTyjdqqDVhqUtosy7VOFfbz261yH2XdGHzkg4Kmui0nSZNQ0+WdM7Vbb9CKVox1REoRWp6FofhOxvNSRJ2hfjJYn5SPQmubluVTVb2FoZrnS9xiiwCXTnqD04/pS3usz6ZYxGWBYIc7SyEgue5/z61q+B9a0v7S1pdsBBMd0Zk42t3Gfes38N1qZe9ulcwNct30ae1EmJkuIjMnPVe1VLbxGbJcwx7GHVt3y7h0/OtDx/dI/iSeGDP2aFAsYJzhT2rmNoI56iptzRtI7qa9273On1LxhqHjDULC0urgRxu6xAINqD3xXT6l4On8P6K8c8oubdnZFXad6cfrzXl8TmOaN1JVlYOrehHSu21Dx3LrNnp9s26EpIrSspzlh3/EdRVpO+mw5xatyo4e4QrPInJwfT8qgmUjauD13Ait/xKkI1adrZ90TH06msmO2luWEcUck0meEiUsf0q9HqbJ6EDEjgAnPalWPILEde9dzo3wg1rVlV5NtjCcEyPy302//AK69F8P/AAS0KxKzX0TalIOdk7fux/wGrUJT+FGbqRj1PCdP0+51WdoLSCS7lHJjhXJr0Hw98Dtd1FIpLyNNOhZsYdw7g+hUdK9606xs9NhWOytILWMAHEMeMfj/AEq59oC8KoY92PaumGFk92c9St0SOC0v4OaXpkYY7riTH3nOMH6dKvr8NtJQiV4I2fv1/lXWvPvbdyzHrSrOy5xgY55r0KeHUDldToY0HgHQQuJNPt7gdcSRgilvvhj4M1mxFpc+GrOF87vOtw0coP8AvA8CtN70IMMNo3dahe8ZSSM5BAz2x9K0dFS3RKquDOE1n9mLS7pC2j65c2rNz9nvoxLGPo2d361x+ofBrxVokRP9nf2jAoO6ayII49QTkfrXvWma+ksohcFSf4j0FbO4DDK209QQa46mDR008Sz5FmC6bIY7oiyk5G24GxvyNVnsrZDvkl3NLyjKa+r9W0XTNZR01DTbXUUfqt1GH/WvP9e+BXhzU3Elos2lSof3Ygc7I89wmcVxvByj8Jo60ai10OEe7ux8L7nwzHPHHBLKs9vMqgOMZyCe4PvWNomi3GoWLWyLGyIP3sYGTux1FeheIfhvqVvpcMGmRQXs8XBYsIi49eeM15tYz33hHWZl1kTabHKwCSyqdint8w4/WuT2VWKfMZpu2hqPoS3OkJbmIHyFO5Qo3EA/w/n0r134NxokyWGwxr9m4jI7AGvO9F8T6fJc3HmwresybR9mbOHHR1Pv3FeifDa8R/E9jcJuKTRlHRhygI549elcclNJ3N6cldJnp7rsjIHC4wKowjZJy5Le4rRl4Rh6cD3rOhAM49D1PrXHG6uekacfCc9R+tNQkEg4IzxgYpwHGRyD2NBQbvWo8wfkMlfAYD8zU/wyuWT4hSBRg/ZsZHYZ+b+lVLg/I3btUfgWZoviFEsIIkkt2w+cAYIyMf56VvSS5kyZP3T5T+MM0eh/tBfEOF2ItJtQOWXtuGQf1rD8MPbJNPDa30dpqRyqyTnMUwzxx24/Wuw+P+kJcfHDx4xLL514pBUZKr5Ywf5/lXlWq3FlEnkwwJIw4MjjnP8AOvbrcs7IySTRqax4y8UaVdz2DahNaIp/1EZGw+pxiuI1SQ3TFzyxOSQMDJ6mrt1cS3YUyMXcfKCTk4qpJHzg9PWkkktDXlsrGfbDqAckdPetOyY8469KqQw+XI3HT86tRSiJ+RmqepkoDRIVlxzgd/WrMUu9gSMHIqseXJ61JasS+DiocdLkyp6XNC++fTpiQflYEelWI9Hkg8EtrbrhXuVhjbHqcH/9dNUiWymjJPzKTge1eieE9Nj8Q/DbQrG4maO0W8jllePkqu/5mxyOw/zyOKrUlBGSdjofiboUlt8LPCxisRG29N4hy+SF5JA6E5Hb/CuH0XQmhiNzdfuV6IH+Uk9s56CvpT4i6ro/hfStJ0mCMRwxxiSa6Lh3YYGCv6d68KudVstf1hmhjY2y5RSwIGM9fr71MKVSNK/c3jpqZupeCPGL3kelv4bvJPtnz2jMoCSjGSyNnketdBoXge98GabLZ6okUGoajOpkiDbjFGoOQ3+cV3+p+MJ5bfSvNv5Hm06LFsijmFsYyD24rznVPEF3fT3jbg9wg8rc6k5Zhyc9uP51x1ZOSUZMJtWOH8WX8mv6/dG3BdmcRwqegGABzXpE8tv4M8F22kWTL9tlx9pn6duRXP6J4Wtbfy7u6di8ZMgYHBJx1+lYWo3r6rqLxxkyeYflA7Cs+aFZqEdkZaRQ6x0ObxfqG12+z2KfNLKT0Qda1vEPiuOKzXTtPBt9GtDiNAf9a/dvc1U1HUF0iwOl2xwBg3EmfvHsorEtYvNQXdyhZkJ8uH0/+v7108qfvS6EOStoPs9HfVXW81JvItQdwjJyW9K6SCKTUIhBb4s7NerMdoHuTWW1xCjpJes2AAVt1Heqeo313qMQiBaG3zhYY+Gb8PypOLnq3oYqN3c2m8UeH/BsmNPjGr6rjm9mTesbc/cX9BXCeJpdR1aY397didpDz82WX0XHauitfDLmIG4tItOUcLJI4LsO5K1ettD0jTlBRTPOed5GRWqq0qG2rNUXPgzDHpWn373rmKGeVWC4IkOBjivV/wDhIdKh0lw9uZJJVMYaTk89woryu3aOIGZ5oo8EfecA/gKS/wDHVrplu0sUjXb4xucdD2H0rmdedSp7iNoJF5fhtFdatDbAjyJz86EY9zgV7Brso0vRUiKu/kxrHt6khRgCvJdB+I8vnxXENnE0w5QsThj6HPaujuPHurXmjC7voIYDC20bMkEZz83+NehGT+29RT8j1/w9osqeGoHllBnmIlcqeUHYAf0/OuiFik8A/eBuODtxXzra/tEeKfOFhb2+kNbpyrPb5kH44robf4s+NECyWa2QZxubdDuAP9B7VLpU0/fe5UHKOiPV7rw5KySzx4YohYn6VifCixaXwzDqEeNk80pKkcsN5xz/AJ/GuAufi18STCySXNgkbKQ4hsQOPTcTkfhXJT/GTx98P/Ctgmn3dpa6ZIxEMclmH2nuck8nk8n1raGHpTWjLlOdtj6Xj0pjqZlLEADKj0rwL9sCJR420KYMpNzoe5gD0ZZCpz79K4mf9qz4j3S7ZdcgVegKWSA/nXE+IPHeqeM75brVrtr24jiZEkYYIU4JGOnYV6VCjToO9zmc3PRo4m8IMmOvvU9gwEo78VUuvncmrem4ZhgHPvWdR3dykraGpwSWxuAHFMk5BI4PY1KCX+X+EDr0pjjDEHt07VzblFrSpWF1bI27mQHiug1S78jezqfIdt6cYKH+8tYWhMEvI2cZVDkEnHP1rd1mVbzw/HJuHmRAx7cdQCTnP41lJXkrmc97HMQ3H2PVo5WbcARhh296kupX/tJ5InKOJPMR8/rWTJIdwJ4zyPeppbkSIvPI4Jro5RqOhcvriXUpzKzGWZiSxHGSevFRWykIrsuMcYNTWZitrYTMyGUHgHv6VELoukhcqWLBgAOorFpyZk0aN7p5X7PKG5ZTnB6exrJaKSe6RYc72O3I7VoDUGuwQ3AHG2ktL+Owt5jyJS3HtnuKSvewtY6M27ZltNSktSuU2hDInQtj7wNauhXXm3ot0LMsZP8ArMfzrh4tQcacF3bmRyqt3OfWus8LxrCkMjnezYSRfQHjNYVdI6h0Leq6W15dvPE6TSQEk+UP4e4I9K4iUC7vwC2xfMwyt6V6RrDx2djqYiOHdBHuLYIwe9eVXNwwndl6E5P1qsO3OLHTd0dprNwkNrYy25SMfMpVOcsp6+3Fclrkvm6o9wnCXB8zIGAD39qgXU5Ht0ieQ5jYuvsT1quWLSAdB6VvCnyMajY6jwk7T3yFGAliIGD6Hr+NegX8onZ0jYElfLdUP3cf5FcBoFr9gtTdMFYucDJ9K7bwoy39sZN2XLfdPpXDW+LmM+XmkZdrpk9vcz3HmI0DpuI53bh7VU1GWUtgZLoQSCvQen1rtbixjEMsYUQqTjaKy7zTJdVuY44dpuPQkDKgViql3dib94g8O2hvL9yMkooOT79qf4msvs2p7FDvMi/OrD9K6bwhojadJJu+/O+4+ZxgDt9KyfHCxyap9tjztXghSTntVr3pXNuWyuzGg1ae605rMxACBDtYcdTzkVrPI0GjWDeYgDn7mMufTn061ykt80MrWsTY5JYg5OT0rfs5FvJrKG8Zo405D7eo9CfzolSv7zM0rE8N4txb3EDj5o3w+euOtV9c2PbwlCDsG7aM/Kfr2qfSx9nbU5CobI3gg7t2OgrOs3MhuHRXQSowMbY/l+VaR9x3B3TKGm3KWd5hNzGbkMV4H0Ndb5uLUFAGdCGKk/nXF6SzpiOX5WR8YIxz3rr7eaMkNn5mPKryMe9c9VpSujOW5asYI1u7eOHbi4beSOcDuKs3IkF3BCjKHaYBGVsjAPJzVPQEml8QSRxnDxKzAjjAxwPrVt7gJKizOSWkAjwAc+tcM5WZLNbW0Kyb1CsFby3CDgMB1x+Fcrq9q1wgEeN7nAB9e3Paum1aMW8k8AJKsoILnD5NYVy4i2bST6jHetsPNrVCirO5w+rWVxbQt5iFChJKkZAz1P1rmoAWnUnds3BvavUfEc11LbrJEI2Vl/jQfzrg7sM10J2RFK8sqjCk/Svboz51qdcJc2pHqs/kzEg/MRkE84qm0kTW6tcK0anq3o3am3V4JZF3ADB6j0pL+5jQbI/9W6/Muc/N6j/CtGnshyd9iiFKMVBD7uMj+dazxvc2sMAVmEYJCr396wbe5+z3Abnj0rRh1o2001xuy7cD2GKicJNktMn0zU5tB1KO9tm2zwnK59+tXrnxQ1+hA4c/e965+8vBfLuUBJDjcB0NQq2xlJ+Un0p+zWjktSWr6mxNfNAu6NiCTggGqE+oTP8Auw7BD1GeDTbickgDn3qs5DSY/OtUUrk8v/HpkN0bt2qO2D7MjBGfyp8Xz2kpGcA96itmxvxx0GKo1eqCZyZju6j0pbeTy51I6/Sm3MZ3kdwPyqFWw6gcn1oEW7i4MbErxmojePLHluO2MdqfcoEHJ5xnFVFkVFxjOaaVxp3Oy8JeJv7D064I2sZQVCE1z91N9q8yQD7zlyR2rNWTjH8qvWB/dyLnAKkdeKzVOMW5ISik7jLh90ceRjj86pk7GDZ6frVx8tbdsJx+NVEjErDPJzxWghSTGh28FxT/ALQzop9KSbBwMDjrUYx8y9qQtyxG25+cjnrXRacvliTjKyIRnPfHFc1C21cnkV2+naJJPpETKMSIpkA/vLnk+9YVJW3Idk9TjJyyXO3PQ9qt/aHtZ4ZiSMdjS6jZ7LiQ7QMHNVrrLxgg9BitLcw3uX0nMkUssYAaQ447Vt+HtX+wxyxkcygRkdO471ytjdKjhTwO9dJZWCzGOYsDzuUe/vUVEnFpg+zPYNIT+09EezVfKZiCHzyoA6Vwvj7T/LnGcMVXb5g7gV1mh+I4NPKsSN6RbB7kiqniBbfxFA8YULMw6rwM14mH56VXXYwptxkeKTLICVH3M8jtT7W0aZW2nkHkjoKv39u8N1JGqk7SQRj070aewTzTIwQNjI9fwr6DmvsbtlGe1wxzkDHOaksIhvZSMptOPY/1rTeG3nBCsNx7daSCy+yXWQN6kY5PT14rNyuTzdjKvI/nG0hj3A7VDaylbqIkn74zkVYnBW4ZVBxnvxVyy0nfcCV+VUjinJrl1G5Lqd5ot2yQO67grn5guTkeldKbRNyyo5aM87Tx+FU/D2lGTS4ZIo1KMc7933PqKWfVTp8ksNz8y4OxlPU845rwJRcpe6cy8mUrhv7FllcjbuBAJJxtP864nWL+EysgIkfsVrfv9dhvnaO+zLCAOF6r7iub1XSVLiSxdrqKQjaFX589hXr4ak4K73OqNrGDcXTzuVxhem33qxptrJcv9njRnkPKxqMkmu/8E/A/V/EcqS3avZ2zHONuXIr6N8CfBDSPDQV4bVfNPLSOMsT9a9ulhqlXoctXFRjpHVnzz4O+AeteI3WS7X7Dbt/D1f8A+tX0f4B+A2i+GoUPkCabgF5F5PvmvTNO0aGy2iNAp/vAciteOMKACMZHTFe/RwKhrI8qpWnN6i6R4S0+zjG0oF6AKK2l0eJInYMMKO57fSs6Ibe4UnpzzU/mOSOa9FQ5VoZpPcnt7QyPhSpUjh88VeXSAsi7pEZQMZU5qjFE7dCceinFW7a1kLFskeoqHd9R7FgWqKcI27notSTX9rpsZaQq7+uMA1marrP9lwkpuEvTcvauE1LXJb2R9zl2zz3rop03LcG1udLqPjqTewQL5S5GCOv4VzVxqT3c3mMMH0AwKzo95fe/JNTmN5F+UEn0rq5VDYzbRJuXqMDOOlaMGqrCnyxIMdzzms0W7gDcjAjsaXyXOTsZu20cVLs9CeVb3NL+143JIhVecjND6sHK5UDHYCqItWAwyEE9jTRE+0tsO0DlqhqPQfQsz6o8oIQA85J6Yqm0hz37c1C8pAyOBxz9atw6e74YttBywx6UO0FcLLZH5+sdzZB6DmpFOcqONw5x3qr54WLGPm/rT0mUp3HuO1fkrR9rcs5+7jkZp+4KvbFVo5ASMnOePpUiSAswboKLDHnK98Ch02sMYzjn3oVvlbPOOeKdHgjPQ0aIrcaFJIIOD70pb5gCMelOIBBHBBNNfkkknPTil0Faw1lyDnj3pxLGML1Lcg9KY5yGPGBxginM4UYHT2oWwdRqkFWH5HNEaFk3AY55pysOuPp7U4DJ3cA/zpq/QdrkUsuxSSDtFRvqkcCsQCwOAKS5Vih2/Lz0NZt5H8gIXaAea2jZ7mDvsOt9YcXgeIkLnLDNW7nUiDtiBwenesOBSGJ7E8dqty3CQmMgfN3rblXQEyX7OSjySHvnHTmqtuq+YDuxWhFOJYSHbg9M9BUFpbbLvMvypkY//XSi2r3F1On0SzCRjJLp1z6fjXQRhQQFK57561R0q3jMC+Uw2n0NXIbRVnLg/N0rz5zTkzpWhYEec7l2/Wql3Ypc8SIHXB4NanlgY59ueKRgqgMfk7fXNYXsWkramJaeH7a1zsj3Dd6dPpVm6jWKFlztGDyB09MVpLGMEAc8mqOooGtm69CapSbDlsjy24V1upcrxuNNKlwrBSfrxWpcKiO+0BvmNWNPvktJ1aSFHOMEHmvUi5JHHa5hRXLwk7Dimh2Lc9W5Na1/axys7xR7QTnC1iyud2Mc9M1om30IehoG42wLuVT79639AQNh9xG3ggDOa5GNyxUe9dp4cXEY+XLD9arl0uaRs2e9aHzZWu0DbsHIPX3rp7cghR/DwM/jXN6CgjsLdSeFjXB9Biultk8y3ZMb8rgjOM15EtZs61pax7v4elCafEW6FQDnHWt1s8EDAIzWF4dSOXS7Pd1MQJ9z3roRbnbgHIHAIrhqPV6HU2QgGTOBjjmqT6ZG91HK6b2Q8Me30q/kqcdvWkboMgiuW2okuwkvyqTwR0xWfNGXZueOwFXpAeAO1Q+UdzZ4GCcnvWMk3uho8c/aXAj+Cniov86mFOg+6xbAr4Id8wxd8qMt+Ffen7T8pi+DHiVRyJBGrqewDgg18GzLwoBGAuK78otedl1/yOCv8RWIDDGc0hz9fandgCKYThvXNfTnKDEE/wA6sW0n7tlzzjiqb9QP6U62k2kd/rQUaTASAZ57UnkIeSAOKZu6HHI6VOGIX3NADCo2qADx7VTuUIJIHerjvhs96oXcm9io/OjcRAGVyeaex2jKkdKh+4xNNaRsZxgelMSJEBYYwMHnmlwI3Ge9RI3ORwKeFy3JyfT1oK2JiQBkU1+Qcnil3DacjpxUbn5ep4oJZX5Y570ocAnjBphc7iMcUo4GRQJjslyaVGZARjIphbk4wPrSkkc85PpQMsrITg/w4x9Ka+Wxg9abEQwOex6mpeG9ADzQMbgknFPU444PrRg4wM04AMfagVxCxBz3pJsJHnue9SfQYz2qC4+ZfXFBK0K+MNj9aV+Rnmmg5bJOKc/FBaBMYHGantxgc4IFV8kcVbhjwvP1oJfmSHltx6ClJBIxmhBu5JyPSnOGU9MDtRYnQdHLlQpwcGntgHKniq8a+W+Tj61YUHPLf/XpAheoGMClVMspHakcng9M8U6LOCvGQO9VpYdtToLPHlKMfw1MCRz+nrUVoMwx/wB4DpUkmIoyWOTXA1eR1pOxUvL1bZSTy3QCst7qRzktgE9qS7l+0zEtyM+tQ5I/lWkYJam0YdyeWVhjnPakRhgZ+tVzuJAJOakVtgyR+FWWldkr/N0/KkWLcTg4qEyGM9eaQ3BHTinuK8ScptIGScDoKashDELwKhMhYgjJoDEfw/WjUhyS1NTSMm4IGScGtYgOoycY/CsXSHInJxzitgrvwO+eQaiWhlKV3ct2IDXCDvnrXVLENoIxXMaeP9KRRgc8/wD6664IGbaARXHWRrBXRSlty6ZbAHpisXUNOhYFmQYx3rqZYBGuD1FYepANk49sYrKDtsEkranKX1xDG4hb5lxjFYU821jsJx7VuJYPfTtIcBOgJ71jzWotDOH+YZwo9TXpUmjjZr6PIbuOKMymNkOODjI966y1URkKTuPueDXAQzi0US4xjoemDWvbeJSydMYxyfWipBy2KhLlO1WdQcfd+lcJ8QMC+tzx/qzjn3p58RXMt2qRLuz2P61T8XySyJbGZdjFDgE54+tc8aLhNMuU7qxy+Dnk5PpUoz1GCB1xTAADnt604Hk46V6BggXhh24yKcHyeopjNkcURjaQcZJ9e1AhCpY8irAbAGeCKg8wlyR2p/Xqfm9aATsSiQZGf1rp/h/Jt8X6Tj5T9oUhh2PYiuTLdj9446d66LwQW/4SvRwmBI10irnvnig0i9T6xjDeaxyDzngd6sjdg85PvVZFCSlYvu543c4FXAMEEkHJHHtXztSzbSO/ZK53Xw1Pmxami/NsZHY4+7x0+vNd0iFkXPP9K4f4WEt/aoUfICAeOhxmu+QDaVznnsea5qi11KiuowYVcnqTjk06T5MkgfXvRsZSOAcHuOtVodVs7m9nto5VaeP/AFkY6qO2azSuVuSOAoIG4A8/KcVn6gD/AGFriksqPp9wGKjk/uyRWo+HOR+GeKp3kbHStU3Y2iynL9+kbVz1NrClsfl3YMFsI+gJyf1NOZ1yc9TVa2I+zIQc/M3I6Hk0mQTnqc19lT+E8vqSTNucDnj1qIIORnj09KAwJOcjPrQ3HOa1JYICFx6jrXT+GXPkSp2zyDXMhiCO4NdJ4YYbXUjgGs6nwmkVqbiEAEkd6dswT1NH8DY65yKUAFGOCMV5rOpXtYc+Dng59qAQOuOaByD2owC3qaQDsr9QfakKqsWOePXipMZx14pGBUfNxSegWvqNw2OenpmnKuE45PpRHjgnge9S45IpXu9hJDPL4xnP1p3lfLjB29KWNMLgPnPGM5qVRs4xTbsF7Fe3gaIYPzAH9KkC4Zuw7VKI8rknqc4pQQDg5OaL9yLJbDFTjJIJ9KXHy5Iw3pTh3J5OeCKds3MCO/B9qltF7jMMEHc05V2cADpmn7TjOeRS42ZP5kdqPQdrbEJ4BJAHvTHJPOBkDuOlWFGCB1/xppw43HPB5b3o5uwWZXIY9OAR1xUojCncWFSeUAw2j3Ip/lZXIA/wp8y6hsQ7Qpxnrz0prhcgjBx1FTMpI/kM1HPwy5IPf6U47j0EflOuKRMqGwTnGBntSg7cYBPpTdhPI4PUYrVk21uew+Gp2XRdPAYACEDHXird/drHFzxjiud0bXIItKtbbzQrQRBSOOcn1/GuZ8S/EKK2ma0CneB1z1rznRnKTSLlNJHPeM9WmvdTmjjIZVOAvrU2g2d79maN42RBx8y4BNYV1cSJdw3EQLNcZKMOefQj1rR/4SbVdNlW0GCY8ZMq5+vFenGDjBRRySkr3I9Y8L3EkiujHIOcirU2uX8NhBbzZkmjZf3ij5io7/lWiNRv7uyaRwjt1IAwMVjwSSagSDGyzxfMuOjY7Zogp7S1QmlIup4QOtvI6O8zqPM8kgneO+BXv2uxvL8J9RN3EI5Y9PXMYG7O3Cjj1x1GKyvC/h/TtZ0CzvLVfs9zjO5DgxnvXReMYC3gHXUZizmxZJHJwpPGDj04HFRUqXfKaxjY898Zx/8AGNWvnau4TRZbucMuPw618y/f5HAHSvqLUgL39m3xcXJ3jypy390bQOPbIz+NfL4UL27Cu+HN1OeTbbJrcEp1IwassWAUZANUV4654pCxzkknv1rfSxnYvlSQOV9PWkUFjgYx0NUTLhcZwTS7mHcjNJajUS5tJ64IHAFUp8q5Hv8AWlDnJ5II5znrTHAbPU5ot2C1hh5xk/hWnaDNtu3KBnoetZ+AoGPXvShjnknH5UWB7GngqxyVpCzKeo2/zrMcsTkHJzSk54HX2NFmiVG2ppMWAGHHTpUcxBjbLg+wFUF5JA9MU9V5HPHfmmlcaTI3XjGfmPWu4+Ejf8VcqnvbyADOMkiuJIKjd1Fdn8JsHxlbjrthdsevSs535WjSC9492txiM/3hjr29atHcw3EA/WoISAuSdwJ/h54qwF+Vf/1183O97HpXsrIWGz+0X+lINqbLyGTcOu4MCBivcWVRM4JydxBOe/evG9Dm8rX9Md4zIq3CnA657H8K9fnlFskkhOVHJpX0Iaa3OM+L+p3Ol+GbIWWfOu7owuB1VQoI/PmvJdN0Dz545tUElvbNkhXXlvXArr/H/jttQu1htQFit2ykhX5gw7iq3/CyYNf0a5sNXijiuvLPkXaKAN2OAR2pRU0m0eZUnBys2cv4ht1uswWxijtFO1YF5OOvNc/HrF1pcgjuomlt8YRw2celW/Ctv9v8RRW15MIYXf8AeOe3H1qGdrmNZvMURhGK8nhxnjH6U03szmbS1SDU9StzaQywKJXc4cZ4x6/Sm3Edx4gulvrmIF8ALt5TAAH4cCufunDSnZHs3feweuO9aUt8tpZW7GV9kqnYYW5B+lawiumhCblflLUumwwbp5NpJ4UN6/StO9h0+8tUhitIxMF3FSAMnHY1zOlvcX12WcvhO5HH4V0E+nvKwMO0OOVDHr+NU4p2uzC8k7XMBrSED54Davu6MeB6c9KT+z3Bj8pgRnG9ucVvy24uFxJGFyMlTyD64rk9ct77QTJLZXD/AGdj8yA5FbRUW7Jkq7dr6lXU/DHnKZY1CzDJz0yBXN29sZnw2QRxj0/GtS51+/vYljmlyOoCjGajgRYICX44yTXdCM4rVnZBSS94ytRto7YhS4ZzyPYVXWMMAVwAO1VtSummufNyS3Q/TtSw3abACTvz1roSdtTWzJvJF26oCMKS23vXQprmoyxR2iXDmPbtCdh/n+lc/bSJJM2M5/vV1PhiCLdJNLt+RSefTuRUzSSImT6ojaZpJhDnfNjLdScVm6HdLZanby4JUnaxHpVLxT4kF/cMkJynTNZ+mXokGxyMqMg/0qYQvD3uolC8T1250mHUrYy/KyueeMZzXn+t2TeG9S8qNtvmgnI6/j61seGfEt3pum3LuyyRq42pIeCP51y/jTxDJq+oJJ5SwmNTtVDnqa4qNGpCo7PQwpQnGfkQSJu+bOGJ596o3AzIfmJPv2qO3v3zlwGX3p7zeY7EAY54r1LWOzVMFUMM0xtwPB608SBcD8Ka/wAvQc0yrsbvY9uelO3yAbevepLeI7g5AyRkcdBWjp+nLcu8j5K9qT8iXZGdC/kTK4JEgOQRxXS6dcrqd2m8quB8xbgMRVK509FUKoH5VUjjkt36ZHes37ysRpI3Z3sHmjjjnAlZgSu3jr69K+gPg9qEUeoxWskkmnSyLm0vlJVDIOqE+uD+vNfO+h6U1xqdrkDyy3THTv07V9EW/jSLw58LH8IxQ2sz3F2b1bhwfOhfjBQ9unI5zUKnZWN6ScUeY/tCaG7+MTcBsW5QxxlOQxB6/wA68olsPszAsM+pxXrfj/UDfac920iyPAQ3lMOpIIOK4COaK/tGZUJIHzq2DReUPNCnNp3MWyYNdxr0UsAeM8V1jIqx5xkeuK53SrQNfswX92vQntW1qGoR2inlWA6KpzTbvaxjN32KT4F8A5AjY4H/AOutfT5ZbJ5LbcSj8MducDOePyrlJtTLksUOCQeewrpIJDdWcU6c5XqPah3WrIa02JdStROihyjswyuR2qlpuixiKRZEXzG4BHGM1dV0mVlOeFyCeMHHUVRivZH3bZCVVsH2NZKTelwgm+oXXgf/AETEd1bzXDglFQkFfZu34irVtaQx6XbQmCNZ06yjqTTdQMmn6atxNMokZjtiXkke9Y9rqRvJNuSGIrSK5ldu508vdm/Y6RBtYvHFJMT8rudu0fX1rpdHkGmSIVmzCSATIM459a4Wdp4HLpNHJGo+YF8OPwrQ0zxHwI3IyezVTpKS3BxjJM3PFIitLwusIaXtg9j3yKqWFlDr2nTBXVdRjyyh+jj2q+Rb348xJPKbIbA5GR096z9QvXEhL2sdnIhJWWIY3D+Wa5HFw33OfkcdEZL6NHp+4yzgOnOSe/tVLSr4tcplR8z/ACgHrXX32gXF5a22pPYR2tptAW8cbkY92FYfiXTP7Dv7edLq1vFfHzWvG0n27VrSqqfut6m0brRmtaaeHml8sI8icOpOdw4OVP6Y9qtaNBb2c+sw3MbSyJHugUPhlz1zn0/lWfDdpaQOiRgTMyskw+8g7kVtXHg27awS/Evn274H2gfOueuCex+tRNJbmcrp7mZb29xeqGZiF6B1XP0BrZsfDwtz5d/HIY5MbZEx09f5VdsNMhSzgf7TFFeRLv8AL34BOePxqrP4j+yXNz5gzHNw6devXA9K4J801yx2M5VZfDE73XtSTWPAz6Bq0ovTAqzWFzOfnjcD5fmxn2NN+Isllq9xNqFiVKtGjv5S/KhKjIHv1rhNOnk1bUYy5It4VBGDngf/AKq6OPxZP4hX7JPDbQ2CltiRpjd7/wBK8n6tKnK8XoZKLZ6L4J+HukeMvBDS3/nC6A/0d43ZPmXOc4wcH06V4XqekLb6zcJiR4YpnjbZx91sAV3cHjDWtKuEstLmWLTiAH3DO09MDke9OsvD+s69KQlkkm0s7GKLJYdSTn869aDjBXuLn5NDlm1BFt4jbxSG0bh7WQ/vIz/eU9qztXsZLx1uoceWI9pJPPHrXqeo/D+40jwjeavKIIprNt0kYkBcx45IHfHf615VcayLyD7PDmCJ2GZD/EKqKcndIuCUtSnYxyWl1DcsoIjYMUbo655Fb2o6jamZbnS5/uMCI3OGGe1WZRBJaossfmQKuUkiGcVhpZ28Es6vGd7hfLOcbO+cetNtz2R0cl9T1rwp4suNPmhvLdXF5ENyzqMsDjjAFGvat4gNrdeLNRuTLESEuQ8DIz54Gc9fQV5fZajqdvqxSzmW3ltsEGM5AA6ZJ710Xizx9e+JLB7KSYrlQZYoWITI5zj+lKlRlzK5Hs9R/gbxxqNlpnjOytop5NN1C1URRIQPIbOdwPpnGR6cV0P7SulL/Y/w+8YWYWWG4tBo94yDpKi5Td9fmxVP9l3XLfRvE/i+yvI1uV1W0EEUEq7k6HII56nFdx4v0bT/ABZ8JpvDst39nuNPkNxbyvHhBMhJCkjkccA+le7JaJWOpJJnzJdW32sb4sbv4lNbWneFPs0cdxcswIG9Qq55HP51i6bHLcqs8cTSBxhgpzsNdfp7S2ESQXmoPg8Bc5C8dMdjivNrScXZMU5WWhvab4w1jUJ45LW2iV4l+YyglnA9QDWhrutalrGlpFcSWpWP94pjTGc+nX+dY1rBaWuyNLjyUf5vMXnGTyQR1PPSpIorSaGazs9UgndQSVdCrA59/wDA1xSqYh/A9Dim5TRy+oXGL+OZBlgNwByASKZa3lupmvNRnN1cs21ITz+dbM/h2WG4UeWjoRvUpIHyO/I4rPt/C0d/dMy3S5JLeXja2PTkc1aknuXShbWR1mieLPFS2ixaVrSLpxYCSzUeX+BYHr1q5eXDzJLfXEMkkDcnfktx2LdxmqGjaW1vazWUcyq6IZVERG58dQavxXQvfD2ox+U8hjj+5nlT6/SuCvUqxaS1RE2nK1jHtvFNyupfNKfs5basY+7z7dK7WfT1vrOLWLdhFJEPKnhBwpB6MB68c/jXklsfOkiVS8gbGWAxjkc12lxrdtYx7Edp5U5CJ90+nNYVoybVjBbmnb6kYUhEYTLP0XgYHetmymgQtJZIjSN85VMMx9SK5fQ/GljbTvNdeG01Of8Ag8258oLz7Zr2Pw18Sfh/p9tGb74UW75ALTWd35nP0xUvCVJPm2+YuSF77nnOs+LYYBHC2rS3UvIFlc4Qr/e2rn5un5Vj32oal5MkhsYbjT4x5rTwr+/QDk4UDkYz+H0rrP2n/ir4N8X/AA3trbw14A/4R+8s7lLg6rMixvhT93puIPoDjIGc074TvNda5oE0Em0NcI5OARtI/wADn8K6J0XhHGe9/MJRindI8p8Q/wBjaxq9lNp0pMzgFmDYKMcYBHBHftVPxTJaa9ZJHcmMXVtLtYg459x2r3L9r7wZotprGmeMtItIrWWZhbX8cK4w56OAPp+tfOVzJCsc9vKwcv8ANuYHd3xz+NfQ03zxUjoW14iaX4UspbmdZbj5gmVSMg802ysksdR8hZztJ+7J2PqKzB4buLS2GqWmpRZ3YMSZMi/X2pdW1K81G0tZoljV4jiQovLevvVtX1TKd31O7vfCp1K1S4tozFdpyj4+RwOqk+lcjf38cMcrDPmjKFTwQRwfw966iCddS0qJVkuI06/JIcDpkEDBrAk0CWaO7jQBvN6EnJUj361SfKrMUNXY5W3VZGyDy3bHet/QtQPhuwuobmB53lYOrY+5+NYKRlXfaRmJ8bfp2q4+pT6rK0IXygOSg5yKJJSV2a1I30NTVdah1vyPNbMKcADjGasT6P8A8Sx7y3ZGSIAthvm+mO9Fn4aSfS2eFR8nIz644rGaNoyRuYMBjPesFJPYqkovSL2I5DvO4kg9zUagFwOcemODViOB522RxtJIf4VXJrq9A+HN5qAR75mt4z1QDLEVpZz0R1yko7nFOoU7eMk4xW7ovgvWNXkVorNo4Tx5spCDH8zXrWheDNP0kLstUaQjO+Qbn+tdRBZBFVQcjtXVDDTlucbr30ijzrRPg5ChV9Qna5bqUUDZXomh+FbDS1AtreOH3VRnNatvb8An5cVciiGB3z713Rw8I7mM5yluMhtzG3rirAhjjDMwCgHnPeleSOzU5PPt61lG6kvmGXHlnpzXUorc53fctTXT3O5EJjjzzj+IelORVU8MFI6lqhiQM4VGDHGeWxU+Bj72M+/WtkkkS+7JQxGfm3fQUeZtTaw6jJPX6VEwVWGCDiguSv3A2D1Pana+wkwPBbI7ZGe9Vnc4BAHv7VLLIWXHQd8VVdSM4ACk9qE9SktCuzlZdwPIOeB2rf0fWEmxHI20j1Nc9cEZ6ZNVGXawYHa47+lW1dELV2PSGZXUkDP0qGQI2McE8Cuf0XVhcK67huB2k55reQJ94MGyM4HasH7u5WrIWRegqlfWkd9CYriMTxnjZIMitFnVT71CzZc4HtUuPN0KV1scJefDHSBefa7S2FjORyYWIXP0q94L0FvDXiC2uJbhXtVcElVIK8810wG7JI4/Q1WkGA3OAO1c1TCwnpYtVZJ3Z2rTxyq4jcOueGHQ1n7QvQ9K5aO7khl/duygdgeDV211wYCyAcHGRXiVcunDWnqepTxMWtTrUOYweT9Tmng8nIzVeyu4Lq33RyKSpxsDc9PT0qUPtA3HJ9q8ucJRdmdiknsRzKGB6VV8LN9m8d202BuNvIquR0GMAe/U44/KrMx+U8AH1BqpoDCPxtpLMeC5yvqOOP1pxXK0wcbpnzn+1JnRvjz4jkt5WSZlt9yn0MQIOfzrxS8uTczSSyAB2OSFGP0r3H9sW2Fn8erw5+eXS7dmx0OBtrwlgpPUED1NfQzXuxdiKdrbkDrnuc+lNb5iQTUnmqozkdeahaVQh6detYI0bsRKSZiRxjjinseB6+1VxKBK2TwfSnefkcHj1p9TNNEmQ2ccDvUiNsKsOcYwKqmQ5x79PSp7CCXULtYIAXcgkD1xSByWx0GmxiQuNwZHXaT7kdK9/wD2bJItL8OOlxArmZfs0Sypuwwc5PccYrx/4SeH7PxDroXWJDaaPbBmupP+egGcKK9y02XS0sY7PS1ewsbW4a4hRnySCOfxOK8+cHUml0OdR1Mn49tZP8Rp4LQG606waG1SJD8g4G98Dr1/IcVmTQxLr3iSxFxFPaWUaLEgXbjOeh744zmpNVuRqV9capGA5DfvoiOCM9az59DaHOpDIt7sAqc5yRxXZWi5WjE1V2rDbjWfL0+MzMfN4USbegx09zWTYWspuS1wVt7WV9ySOcbx6/zrr9I04SWzQhEmR8sVdvmHuBVfxDYw/Y97xLJsB4xyAOpAryatDmTQ+VHGeJtVMaERnasnywr0yOmffnvWJBJ/ZNvv/wCX2Uk8c7Bj+daeq2tvdWkGqWkpkt3YRnI+4ew9qoXWkNauWkkjnkcbiIzkgememaVKnGklFHO4ORkscyEnLZPQnv61ONSFuB5amSUDlwPlWrx8F3uq23m2EoUNy6spLKPrWZdeC9UtlbKsxUj7jda6k4N2bM3Se7Enuk3+Y7hmPJY8UyLxSunylrdQJcY80jJX6Vk32m3FqCJ7WaHHR5UPP41SitfMGeST0FdLpxe7KUe5pzavLeTeZ50jMxz87ZqazvpZkmRLlskcEjBHtWQbYfZQ207kY8g9auwMIbZZM7QTtLY7mrVKPYq3Yq3Ny+5YblfN/uu3LKfUU60mVxNa3LHK8oW9atvt1C3ULEI5oW+YD+IetYt+oMsUgAGTjJ7YNaqKXQtHpfhO0jMsLTZKoMkBs5rf8S6kxs7qFVxbXMIQ7funvuFc34MuUXWtOjOWSQbHX6jrWlqnNrdQOSXEhAA/hFeTKN6lxpKTMbwrY7rmYFSWjj3fL6etfQXg7T4/7PsJSAT5RRhjkcnGfzryDwRb77+bAI3Jgrjt2Fe4+EyotWhZSJEw2R6emK4K8nUqWNOWzvcXXrCK2sbqXYuVhckY6nHFeV/G/Tltfgp4bm/6elLt3XIwB+Of0r13xi23QdRcjBEDke5x/ntXn3xwt937P9ojjhLi2cZ7c4xj8a9LC2Uojkkz5UlfDtk4q5YOWxjnjnFULndvce+MkVd0R8ck7SO/tXsztc5fIoXJxIwBzg9RU+my+XLluF9agv1PmOQcc1HbttGCeaiw7G79sj3EFxj+VCTtcnEeSygnA5PHesQRtISQeDWnocSJqEbzyeXEPvE9x6VDSsS3Ys29+8MPmLhgpyTjtTpNcX+zkgDMdsjNz71u20uh2FrPboslw0+WYScAenNcNchEuW2ZVM8AnOBUR97dCUrkslxggDH0pFuQQ/8AOqWSWz2NKoKrxyetal3Lj3uSMnIHFPW/X8O9ZmHLde9O5Ucd6Y73N+y1CIvtYkEr61XvLuN42Vec9zWWu7d1x704oxbrilyq9yfM2fD0bX1wICfkB3Zrs9Mla0e+YRl4cIGbHTHTH+FcNo072M/mp9/7vHfNdtCwtb6ORy32WePYwHA3HofpmuKuncyloVtX1QR3ZYlngkj5BHUH/CuTvFWK4ZEcOmMqw6EVs67B5ZmGflB5Tup78Vy9xlpRnIx0ralFJBGK3LkTxgnIznoatw2yXMbMDiRegxnIrIV8KCCeOorUsbnaCVJVsfgauafQtm3dxXVvYwrHGzJnlwM103hVjp2oWqvxDKh2n1Pb+tWvCbLd6LBIVBB447461tSaNHc+UyrsaNty4ry5yveLLjBWNPUYt9k8gZt4GWA6YHOR70/4c6ZFqXiC4huSWE1q7wSDHGBz/XmnXAKWWCTjBBqt4Ung0G/s5JnMiwsTtwSXBBBH61EFdJGcoqJvxQpp37oscxnCjOSfesfxBaeTaJcqP3bSbSygZVsVv212t6bhkjZWc5UOCKohxOz2hUYL7Wyvf+VVUUYMTeyueRrM13rM8ToFlSRQzYxu5rtL7QFaILvYXkTMvljI+pxXOazAmneMbmBVPkpKEDN35r0vRLd5Nca5AQfMcIOdvrx61pOaVmaLTQ5Dw/CRDMuCW2lSB2PrWGsksN66tkmQtGpxke/Hr6V2E8a2kt1tAdHZssTgc9K5sGNtU34RynKgk4z3rCU9WYzlqVLRXnjVZk2Osh2bjzgdjXRQxfY7bzXcLNLhGjz8u3PAP41i6g7abqVvNEqIXbdyM4zycV08Okm60hb2eURG4yIgf4j9K5pu9m3oYu73LH2i10LUcIjNOVDNI5+5gdqGtYLnWLK+iPmiNzJ5AOD/ALRx7VzmuTTWdu+9CZxw/OTWlp07WJDg4kkBZjuz8pGOPT6VDoO3NEUo6po6C+BgmuLeZjLGp86AtgkqemG74zzWBJDmIyHoDg4P5Ullr8VwFsZpS80TEK+eQPQ1oRWb3KXMPlDag8wMCBnFaQTpqzNOWyuzAvpHEkCZcqxJMQGVP171xOtyLbzyxqf3YPBHeu01aWU2reV+7mRSQO+fTNedXYkmYM456nJr2qFnG50U3daFG7YeXuUdT+VZzzHIz0HatPYsg2kday54zE20jk8V1LQrZkfmfP070pxnA570scXmSAnPFTqoDZ60EtpDFwqnI69aDgkEngdCO9IB+9AByDmldBuAIIH9amxNx824IMHqO1Rwjk5PQd6lmwdm4YxUbbcHA70xpli0UiGUbvei0KJcfP0xngdaW1HlrKuAWK8CobfDN/ewOlBp6jryUPKzY4IxVJSGOM49KtXERbkDgDNU4wefrTJZPNc+ZtGBkADNQshxkdqUBR/hSBskbTxz1oBIryEoSvYj8av6cSOG5BFVwqt1GSfWpbUGORT1AP501qFy6j4glQ4J3ZzVeNRsZ+/QVKULTMgPXioZT5IVMZC8fjSKsMdgSeMNioVbBGfyqRMsGoCDzBkcUEEttkTovqeeM16lo8hSONckSW52kesbDmvM7CMNdxcHrn3r0eKVYbNr3O54yqumfvAnHT8K8/Eu1jGdrnPeJbcR3EjZyCSQK56SMOp7ccCu8+IekyWCRSBQI5EV8g5wCMgZrh7VlYHepb+ldVF80EzV2auZbDD4HI9q1NKvpfMSPeQRz9aguUjjkDAZHtVrSof9KRzjbmtJJWJbsjRS7kF2BuZQ75OO1dRpGpCTUkRWZjGrAn0JHXFcrquIbsuowMZFS6ReIYcAYmzktnrWE4pq5MtVch1sTJeuH+4xyCB0qmsXmJjBweAfQ102tWsc9nFctuCqmX2jOfTmsixubZukOXIxj1HaiLfLoiLvdFBtLuomBX+E8qKvWOoAOUYEYGORn8auaj58MK7WBLgnkcj2qjaXBLqp++2M8dKdm1dlXuWlggNx5zsSNvyqOee5xT5JpXkUW6/L03Ad6z7ifyrv5yoJHUDFTGVzEjwH7x4x6ii3czlHU7LQrzULO3lkDbo4lw8JI6mqGrXs1y7Ou7ym5EeclDUvgW01LVr5rdLZhHJ8skrJwK9v8JfCe0gcySRC4Y4xLJwDz6fyrWhhJ1Z6IydVUnrueG+HPh7rniuYGKE29sx+aeQEfkK+h/hx8D9M0WNHuQzSnlpH53H2Hau+0rw9bWCoqRqCOmBW/DGqjlTgdM19XQy1RXvHn1MROppsiTT9Etbdljt4RGqjAYjNdRbaLF5PysrOOdwHFc8j9Cp4781bgmfIyWwOuCa9eNBR+E5n5M130ojlDlvU8VHFaNKwUnIB5xUIunxgszE9vapopmJBDEeuKq0lswSRfXSsOpDDp/FUzWUcRwHyO+KpKzMOHLYPRs4H41OZjFH5jt8oFZWk3uaovW8kFou+RQR65xmuf1rxqqsYbQDaMgyCsHxF4n8xikbYjUnp3rkJ76S5m+UYXHWuqnh0vemTJ2Whs3utSXzsju7dyfWnQ3VtEu8xYYgDk5rLQ4A4xTyfvEMOBnFdT5bGCjdl95g7lgAMt2qxbX/2dQNgYt/ETgge1ZeZNpAQ7fX1pHkZQAxJ+pqWrqwSV3Y3P7cIQq0SYzxuPI9xTX1oAHag+uKxFLM/+rck0eYVG05AH96oUIroFrKxrHWnJIXaT0I9KS41Z5Itnyj6VlF8L0zjqQagMvz4B4x3qnBBy2Rfa4wQT94cCl/tKTlS5K4xVeG2knQPxg9Ce9SGxkDBQPmJ7HH61Ltsxprqfnq2oKzDDYzzS/bACfm4+vNYSsVHB59fSnlix5Jr8w5EfX3Ogjv1z1GKt2sqSliGyPrXKkkfLWppEjebt4GR371MqasVGVzooyFTAyMc5HJqZJT3GD3JqCDOckD6ZqWMZPc55xiuTbQ216EmSev4imgBADgjnrQeScD8KQuduOSuelGtir3BwNzKeD6GjAyM8kcjFKo8sZb9OaU47jH1pLQQw9ANuAe3enEYU9CtCt04yaUnGMgEZ5Bppi1Y11BUHGepBNYN4XS62HofWta7v1tmCE5VTnp/Wqzhb3JUjfyc1vGNtTFu5ns6+fsUZAqeWzV0DDO7GcZpkSASFtvU4bFX3eKIjzDgH0Ga1bsK3crwgpNGGXaABxWxNp6zpkjg85FZUF9GQ8ckakbsqT2zWjZyzSRKkSkD1JrKba1KWuhpeH457HKtGskWehP+cV1MUauOc8cjNZVqqptyMDAzjua0om+cnI6YxXDOSk7nSloTICD8+AD+VOAy/OCD0x2NKpXC5yWpVYM5IFc7tuXpazFKhVIIwcYyOxrP1GPzIXBHBQlcnFaUi5A5xkcVm6kGSF9uASO4oir2FLTY81eB1lI5+YlvWoyr+YSTzUr6hFLKSVKjccgGoHvovMJAJBPBPavbgnynInqW0/dw4yQwHrmsSdgHJHPNW31JVDoFBFUiAT0wD61orkt6j4T8wPr0rt/DzERjHBGPU4rh7clXHpnrXd+Gld4sljy2AadtAi9T3TQCTp9sdvVOR711FmjSoUwVPAz61zPh9R/ZtqOSNvAHUV1WnhVU7sMuMYIz1ryNFNnamtD3rw3DnTLdydvyAgEdR7VuDOBjJSsnw+BHp1ig5PkruGc4PYflitmaMqncg9q8+rdN2OiT1KkjAvjkY59iKcCNu0EEe1Rzthsd8UY6Y69K49yidV4HOB64zUM74BAGcdzUhGByc1XnUgnjI9qmVkCSueMftPwm4+CXixujokOD7+YDj9K+CHYvFG2D8yg/pX37+0+C3wN8VKH2hRExJ9m4/lXwHIT5UYxj5R/Ku3KdedeZw1/iIMkkZPApGxjPOadINvPf2pmMDIzmvp0jmGMcccHJ6UiAed0JNKRyPzqNOHbBwc9aYkXlbB5IyalSdGXGQPU1kXE5VtucccGoklZc80x3NxpSRgAE+o71QkBjfPY1DDdtHwcYxUk8m4K3QdaQ7kWcsPfpSFCyntijzSxPpQGLBuc/1oAQDKceuKlVNhyTn0pv3V47Gn5BUUC0Ff5gSM+9Mc5z7jOacxBQ46fyprLjn+LHOKBWK5+ce/pSDvmkBbJPQZ4pQ27pQK1mLj5u4oLfMAxOfamljnI5A9aAx3E45oHsORuMc4NWIuVIJziqwHU96ltweetAiwuQgApQxKnHpSKSegpVf5SCep4oJQq9c55AoKhuo4pAu7PqODT2OCB2HFMehB9mAcnt2PpUVx9/jgdaulgox6+tU7jlj6UMaCFdzbT0HIq2g2qAT16VXtjjbkYIqwWAGRj6UdAY9R0NLLuaPnrnikiBPJ6AU/PIPUd6WpI1FA5PXvT5X2Dr+BpR8vJHSqNw25wfSgSLsbrIOOMdajnuMvhSQDTLQrkjkAio25mPtxTL6nXWBLWiMfQVX1SQomwn5iMg1Y0/C20ZJwCv6VBJbfapizngdBXDJ2kdS21MhVyMYye3epFtpW7Y+tbS28ccWdoA9RUYvIzwVXHQNjnFUp3NOZ20MgWsiqGIyp6e9WItNkljz681ellXCqp+XnOfSsq81LYDFG2QOjVo730MPavqW49GVclnLY7Ac1Yj0iFR846Z4qrpGqNJKI5DwRxWndSfZoWkP3vrUNSuJST1I1sIIl5UZ9qUwRqNqqMe9YRv5znD8Z6VoWF6Z2KsfnAzn2qnTa1uJVFexdhgRZAR1HNWckNkYIA5JNQW7B3IPTpxVrJAxtGR+tZ2G7W0LVlkXUJBwM4+tdbChK7uxrkdM3ecDj7zDIrtIiORkY7cVy1UdFLXccULYIUk1laoIotxYEJg4zW0q8t14GTgVQ1LTEvYwJF3DPPaua6vc1a00OB1HWxbELCQAONi8cehpNL0/wD4SWOZyAhTkc9a6CbwbaSSgqhUDt1z9TU9lbW/h+eOHIDzZwW4rvjOPL7u5xuDvdnLat4Xmht0UfdUc4rFht2t8xOcE8g16xOiTxMucgjsetcRr2lvbzq6AGPP5VNOvK/LIUopaorafLDaMGIBX+Fu+ao67cjVZUCZJQYAxUVzcKHClc5HaoHDw+XKAVJ5Hauzlu7mWpnPZyxuy7CpHUHg0yaJowP73oK3LSeNHM9w27afu461i6hP9pupJF4BOQB2rXUXqQFNhycfhSv977xx0qEyH6igybsEDvTC3YkZGVjg09FJBbJ59aYHLjnjnmnlcdMkUCsxcYYnoR6VueEpSviXSCDgrdxEf99CsLjcBn8a1/DRH9u6ac4/0qLn33ijoOJ9gRoN0hPrgAn9KthcMPkA4+8KqzLm6mwMEvub6554q2SSBjB96+elbmPST0O/+GAUC/2ZHzjfnvwK704BJTGO1cH8Lzvk1Lbg7UU4x1Ocf1rvlHyqB973rCsk2i1fqM68se3X1rPlsohdyTLGqyucll6n61cuiWPJPFVycE847E1zuxSQoRiFbjpxmnwqsi3MMjYSS1lRiPQo3/1qjB+ULg8dKktgrmRCM5ikyf8AgJrGalbQTVj8rMeUrR9Nsjrj0+Y0nDEdM1Ncp5c90hHKXEq5/wCBGq69SB9K+wou8EzynowGN360cAcdetAKs2Mce9Jxt68+lbCvcVW5wRz1rpfCnPmhsEDnJ9a5lc5bPfpXR+FmO5xx0qJ25dS4WudLknnHAoRi7EAYxz7U9QXXKn8KZtIBOOc4wO9ebZnUIchvu9+amADKMj6YpAj8A8A81JGg5HI56mouxpEYAzuDce1SH5goJz6mlyPmJHSljTecAYov3EnroIwVf4Qcc04Bn5JzinqudxCnjvjNSIpKkDGAOR61F2Cd2RtHwoz36gdaXBTI6ODU5TA46+9RlOo6n0p67g7dAAzgnIBp/wDCRjpyOfz4/KpFTcoAGPY0LGdxXHTvSUuwrNIYi44x+dAA3YxkHnaeM1KqgsATnFKy7m6Z+tK/YZEF+6cYOMYp6nlhtBDDkDvTo0ycYyT3qRIQOnpSXNfQZUkODt6+wpkak5XHTk9+KsSRkZY/ypUgIIPr2q1bqCGRtu5A+lPMZ5Ix+HFPjhY8gU4rscZA+lZvyQmyFk5H9KrXSgMBkHPUVeb5Vz+nrVS5wwUqNzGri7smxFwFNM3Y/h2/Q07ITIx24zWZNqgRwj8duBxmum19hNpE2qXF1bX0M0LbVZQhBbAP1qjJYSatqMeQzmVuo6CpdQEuoSWUMbbhL8g71Zs7S5stViTGZoG3DB64rePw6vUwe51WifDoG6s7md2CQOHwO5HSt3xNYw6he+Z9nRWUYJRcZHv611unRNNpNrcyJsaVd2OvNZl/b+WrkjgjrXkVKkm7NnbCKa0R59dlbRXALHI27VNJHfQWvktFblJkA+Q/xDoePWrl7pglmbaOWOelXbnw8dSsLaV1EMkLj5h3/Gu2FRWtJmE4O5hab8SdW8LamGhiZbXzeYXU9CeeK9u8XeLrC38EzQXdxGlxqtqViRDuBz0/l3rhZfClpqFoyyptmCZjlzjDVx/iTSrNrY3txqDvMDtEOfuMPb047Vrzwm1FozV0enNaGL9mjxTazHM/2IDI7lSP6ZPfpXyxGDIiMMgsoOM9OK958D6/c+KPDXjXQ53Z4bDRJ7kDGMnHGfavAYmzbxEZAMY4P0ruSs7o57askbK4Gc0gHIz0IyKhLjqc5pPNUDjIwetXYVmTFdxPPTHFP3Mp5PHvVVJ1UE8nntTjcoDg8mgdrEoypPPXpS9Me/pUKzI+BznoOaJGCNt6Ee/WkMl+6e3/ANajGec9KhNwGOMGjzkKkY+X0oFYmbLdD0p3BIwcVAkiZzgjHbNOEq84HHvTG7kpwFGeooQ5OSwH1qBnDZPfsKQMvHBoBXLKt85U4Ndd8MHaLxlaFQDuO3r19vpXEdGJAIz15rsvhQSfGNkTg5yOvfjFRU0gzSO59CxKMZB4PPA61OMhTux9Mc1FCuzdj5VXt1IqYzIrAOQO/Br5ps7naw63uGt9R05whkYXUYAHYE9fwzmvab6NEW6EnzIqtuxxkdMgflXgmo3pt7/SbqJsmO9icqPQMDXReLvHIl17VLnz2ggu32+QeMAHIX6Zp6SRzVKyjoYfijw+0WrzraYnYQidlU/dXnjPc1zcdlBdYnkRtz/KIVPGQfvV2SeCdZ8SRx3sPyJKDtfft4FYU3hw+H1ub2a7iWeM7EjlfqfUH8P1rHmSVrnmSg2+axBb6ZFBdRibEIlOZPKG7aB1GO5rldR8+7v7i0jkke0Vy6EjP0I9O2a9G0i80uDTFujINQu5GJEUy48s45H09xWN9nt41kYjYOWAHOKIylcbUkrHFfYxbzQrPksWG0YwcetaWqaPGIzJbyG3RX/vA7/XAPIrDuLt9S8RRBN0+0HbtOTj3rX8UwObOzuUjIjClJMf3s10Si42uzCacUkUbBn0+4XzJC8Tnb6euOa7zR4B9phbKGNuobnK9815et0s1mYBkNk5z/jXWeGluv7Oa5d3SRxtQtnt0/CifwhGDvdmp49ms/DeoKUEhtbhN0LLyQe4rCN1Y6zYyo0u1TE27PDA49DWb4s1rVdSjjtnVWe3zt7bfUg1x50vUmT/AFys3Ulwea0oxi43k7Mc4xlrexSt7mITBZNwAzyD19Kdr1yQkUUbZ3DcQDzRLH9kPlSoI5Nuee9UHZZJCx54xXtQaa0OhdzKkcAHIOQeRT4LczMTgqAOtW721TejdNw5FSovlc44xjir5jTmsV7CRbW4PnBlTH3sd+1OudWlclUbYpG3C+laaKlw2yQKfl785rJm04q7NyATx7U003qJWbuzPYknOc+tPXcoGBxntUy6eyv+9+ReoB71Yjt0RyByD3NU2lsW2ie011ktvszgbW5YnrUOpvDIiMjZJH5UjaarPn7o9c1Vu4RCVUOHBHOO1TozNWb0IIn2NkYPYVOrkLxgg9/eoQoJ4ByD6VdtpUkQxkAMB2702zR6ESId/wA3JHOKspGFYljj2qzp+nvqd5BboFMkr7FyQPf8qNV0+S0uZYDlnifa2Ome9JSTJ6hkPECD1/hra0+QwwOnl89Qf6Vzllv3Kv8AtdCK6G6uksoWONzHoueRSkZStfUteWJMOASG5rOWYXM0ka4OwYrNn1S7n3KG2R9h71L4YjlfVCzAnKkFRStbdjStqd34ZmgliUSwiO7h4MydGB9RXpVnpthJpEN/qenvNIfliaKYo2O5IPUDg1wvhWzT7ZEDCrCeaOMsx4XJAOa7/wAa38WreJr61tTINMsYfKt0cYLYXnsM8+1S7HRTueP+M7wx3UkSHzI2OQewrlg7QLmPKuO4ro9atGSQgj5HGcGudcHJPYntQnbRGMndk2nea4kUc5O5mpJ7Qhdx4A7k4qfR5Nk7w84deg9RV26i+Uc9OlZuTTM3KxhSRb8KwGehrY8PuRBJalgSpLLn09Kp3kLOysik+v1qayLW1/A6DgHBDdDntVJ3Q9WtCS8v2tb6MJgAddxPHtVXUleSWa1sULfJ5jr0OD1NdV4d8Lf2tryQ3rCKCQsrSKfu8cGs+wtLqbUbi+g2v9lQxNL/AOO4I/kaiMo3KtZHN2+sefEIbtuFXarnkjHSrkNjHBslWMklc+Yv+rJ9Pqaqat4Uu9OzITG+fnG1x0P696fYSGJvJEh8kjPlk5+auhWaui02Nvi86vNHEYHHLqV6+4Na+iaLpcugi6v3fznJVWjfOz0OKINZlYPBO6XCr92NwMhcc4NRWlvHbXE7K3kwMNyDOQD/AEqZt2sS2y9GyW0QS0ujcrkZZhgg+hHarMWpgs8cgEjoMNGwzmsa01fZcPbGGFt3zbwMMfY4qS2g82+PnIQH+5IvX8qzV18Ww1PudnY+K/L8H6r4ZdxNpN+yuYXOfIcdGjPbpyK5W48PW83kNFhXXaTID94DjFV5NC1SO5d4Iz5Q+bc3QnvxV6aBodKS7hkxIzlCkmf0FZQVGLvDRsp1FLqaFvaiXUX3RtNbqNqljjLY459K2/A/iPV/DM12luoZAGD6dOcxzp6NwcY9R061i6XpN9f23mx3VpHKGCiKWbZuzwMVra74Z8VeEQJtS0e5igfAW7gxPAwI4IdCRjGfSqur7ifK9LnX3FnoHi/TpL3RLtbDU4QWn0W7HLKf44n6NjkEVwGvJLHKjAPIwwCFXJx6VX0/VYIZEPl7Zom3RyK2GH4Vq3viBtYv1Mapa4AYiPjJrGdOSd4mDgzb0yzhsLJVP3poypbHK8cfjWJALrTNTWfzHuWj+UJkYx6/Wkm1e4+1zu0/lwMwKIQDjjk5+tOtvGs0duYP7J8xWJRr1uAOPSuP2c0+ZK4oqS1Nw+MNJTUzC1hJFFsUyTSv5n1Ix09Ofeu8udClg0mK/wBJv5H0qddwlg+fnHANeMRKbTXlAEXzxFvmJIYHjIz/ADrt/h/43bwrHe2Ml0v9lztveF1JRJD0CehJ7e9bqnB/DoxSg97Fye5lv9HvYJLo3MilWJZsKQTjb7duK4vWdCubcTJb4hlZcKso+6e4xWvBdR69rmowRRyRWVzt39t+DnBH61c8baZNd2ltLHJJNcWYPlshwzDuG9QMdaydX2UuVyJinBnI+ENQvNOgv7LUCyxsud4578Y/Gui0jRtQ8S6LPeRpEUs/3blzh8dqqabPBZiK4nkSbzl6umBt/kfrU+jazdWsGoWYkih0m9cNKqONzEdCD6e3rQqjk2bubvoY1ys0cTSQq6xuQkksWWyR2xjirGh2awXbeYzkshJUqQy+pIq5PrZ0mL7PCrKmCFBAwPr7+9VdKWaWZZ3ckShwSx68cc+lXSnJOz0KVVbGj8JNZk8O+NtQvYY1up1iZIlfjluBg9c84r7C1P4a6A3w4is7fUYn13UrM3N8s0y7rKbbwIh1yckYyRgc18QeGZ00fXG8+4NsJbhF84j7oJAFfVB0+xsdXtdP1iCSFb2NHt9QJwkpP8Qf09QT617C95K5o90z5V0ZpvC+r28F/GyRAtHOqkcbWxmux8e2EOp2Gj3MGyGJZsNMBjemOPqc/wCeK6P4nfD2KDX9TktRHd2ttLs+0Q52N8o5H1rlfDNk3iDUrbQ5LeW8jQMIbaI4YHI5zwOM5NeHjKanUUouzRlVbXvRKdzcWklpb21lAMQLgtg/vM1Fo+jQprtpG29dRaM3CKudyqO+a6bxd4Gvfh9LGb6xdLVyACrbinoCcfSslte0eO8ind7lLyT9ys7OECg9Bkds8dqVJW2OROUlqyPVJ5I5VhtN9tFkyNFFwcnqR7+oq35vn2/+idUX7jyfPu71SvgDdqonVVUFt5bk47etMfR9XF5azSqkUMmAskByDzwT71rKCtdGtO1rJ6mppc76Ze77mIocZEp598Zrt9J05bO41FjGFttR06WUg9UkCEgfpXKzW17PGIY4muFf5WwmV98+1ddpV9PNAv8AbDpHtjEELbh34CkcetcnvbysaKWtpLU8XtXkh8lhlHCjHGPxrRsbOaeTcimRj1x/OvSb3wFpom8+eVmwSDarhSu326//AKqr3V9pNgTBZoY5lXb5YXaR7+9aK/Yl0bu8meSeKvE0WipNaxEfbACCfTNc74U+I+qeH7vImM9sT88LHgeuKPidpUtp4mvZiC9tKVdZ1Hyngd6xfDWnxXl2RM6iEKSc969eNOE6dmrlKnTS01Pp6I2/xc8NC3ncM1zEETzRzjoBn2x3q34Flh8H6gv2hjFLYtsdXOCjD1H+eteV+GNWlh068trKR4bmHaU2dQM4PHTpXX2V4l87Xl1KHguJALh3POFwM189UpKjLV6djkcEj1fx54rsvHUqE+ULMEeayDAlbHTHbHWvBvHfge3l82XTpv8AVA5jY7sj0Feq+IvFngLweLez1b4e6xr15J86ZeaJTx2A4xjuB6VdtPiZ+zpq1rHDf+Eda8JahjDH94ynjuS+cfhXp0fay96mtBpOOx80eEfBWua4ZTYWk0szME8tHAA9mzx2PPtU+u+E9T8HwTLq1p9n8x2Qrv8AnBzjtx2q747tNP0L4g6zbeFdZm1HQnSOezu2f513D5kz3wcDJ/XFR3s13qukhNTnkkkTO2W4Ocntz616TjK95P5G7fUs+D5Hu7aS2icxzKuQf4lxyMUs+oyaXNNFPERfohkjYHCSLjnIqlY3QaxeSFWhvbaPeHU8uPQCs3xDd3moa0jXbecy25w2ME7wCc0KLvqOnDW7K+kT/wBoXbmOKMSXHykOOFPqK6f7PZaTDZXflGNomxNGw6/NXExyRWlvH9mctMG+bjp9DXeeGbe+1+0Rb63ZI84Ep4yufSplS52VUirbmTrUsv8AbZ+wA+W43bAeAp6YNbGl+CZtUlWa4P2aNuWUDLZ711mm+GrayLskYwG5Y9TXS2+niEDCkDjANdVLBpfEZxnyK0TL0fw5a6Ov+iJhu7/xMPrW/DAPlGMGpbe3Azkbe3TrV6C3BAKjhfWvTjThHSxnKTluMiszndxnrxV6OIg4OPXgUyKMqCB8oI6jtU2TEPcmtdDPltqiVIyPTGM9aSa8W3jDYOAOgqGaZY13EZYfpWDdXr3MpiBbYOp7Gmo3Yr6Fq4vHvjncVX+dSQcHYaqodiDdjDEYPpU8bFSeuc5B9q6LXWhnJN6lgYIKn17Uqc8Et64zUce3JYDAPt1rRsNMuL9sQQu59SMD86jmSWpSi3sQbwMAAEnnJp4dvvg5B7DvXQW/w91K5RWllhgU9SUJGfrkVe/4Q7TrCZYdV1WeAuuQ0MIb6YArB1opaF+zk9DjpZdoDMR+fWoiGChuQxOQPSu8/wCEQ8PxfLHqF0S3JNwoxn+lQT/D2CeHzLe8k2jurByx+npRGotxcjucGV+TJK4PJ9vaqrncfr/KtzV9AutOckgTQE4MiDGD7jtWFMvlZySP510xkpK6ZEuaLsOsrkQTBs8FudvFdTb3SyIhVh9K4y4yAB0HXIrS0e+MqlCRuXtUyXNqCbWx1isMEcMfWm72bsQx5GayjJJG+x1AHfByKkS4LYIJwRwQM5rNKxpdWL0rtu6gjGOOKrSRksMsCfamF3bJGCT1NN5QkFGBx6U1puQMKBSxGR2qu6DAOf0xVts4xtxmq0hyvzc49Bn9KEr7DuV1mmtJlmjkKyZ4KnGPStWw8YSIQs6blPBbODWb5KyfcL9Om3FQS22QxO1UHBzWNSlTqK00bRnKOzO8ttShvgPKcMSM4PH4VFp7bPFmjEnB80qAOP8APSuBj8y1KPE5UZyMd/etPTfErQ6lZz3alxDKHypz0PFeLVy9p3pvQ7YYnS0zy79udWg+NtkeVjm0WNkHf75HJ/Cvm55GJPJFfSX7ZmoR+LvGvhnXbGNntE0prWZgD+7kDkgH6g183TqA3Tvmu6acacUy4yTfusjdmwDk47HNVmkYnlz+dXnjBtxkYJ9KoN83Pv6VyFsRHLMBngdTWlaWvnD72DWYQcnH5VqWNw0J9dwxyM0pXtoCa6miltAiANtPHPOaveBV/wCKxtnRgpiDOrAc1DBoP2tVfzMBueO34VteH/D50nWIbyJ2Zo2xkenrXPJe69Qepu29oNMXWreGMqLu5E0PGcK3Vfz712FpcC3tLeElxPCyI6nnljjp+Iq9caYmnC11H5QY8S4z37GuUtNdEmq6hfy8wcM2O7DpWVBOUbscTrvEen3ngy3iEw2vfRsQJBnKnvWS17O/h7SboMRHDJ5EqZ459fzP5VS8V+L/APhI4bCWWR5Rbw+QHkGOOuPp9ayrHXkuPBt1aphLY3yyvGeSWUHBB/Piutqy3LvfVHV3t19hIkjlZEDZSQccVNq2u2rWFrfwT5EoKtuHRh7dK5i/vJb7TTHEplGDiMDnpWPoM802nNZXqn5ZcqCMAe9ZygpdRNs7hfivDaSFdS8PaVNAFBa4sofJkkX0dR8p+uK6yx8JeBPHeyTwvJHpmqXGHfS5n8pZSeMx54yTgEe+a8Oupo4taa3kH+jlNpA47YzXH3E0tjdS2zyMsaPuQhjwexFccsHTb93Rg5NHv9/4Zv8AwhqbXmk3jLdxNtuNH1SHY4UHDLnHzD8K5bxR4ne01hftUcllaTnAliHMTHjB+lZOj/GrUvIitdZJ1u3RQqtdZMqADA2v16cYORV+y8U6PrF19nkjkubCY/6qcYljB9+5HrUeynS1auCcWtzJvNcl0a9ig1VpXtpFzFcj54pF9Vz/ACq1aaZoXiMkqv2fP/Le2wCD646VrX3hP/hH7K4tZ4217wfM28qvzXFiT0dO/Hce3tXGXPhjUvAurW91aynUdFmw0N5CcqVPTdVRnCa3szNPWzNTWvhzfWNs9xZOmoW5G4GP5Wx3+WuauLMQ6XGrNskMjDYw7gdD/jXsGkeJLC/hIuke0mRQGC/df3FZnifQrCScKkoeOXmKTABzThVqR+JaFySjqjyiN57SaGVFADDBz0PtWPqU4W7eE/d8wsFHOPWu/uvDM9mXJXzI3zx/dNcHqWj3SXLu6HaG5PtXbTqKaM07ne+CDBsgeTaXVwULdx6GtjVnjX+0pg3luz5Kg42e2K5jw/fw6FYwifZNJOMKpOeKt6s3mSXEkQZmfAOP6+1edJWm2yYytI634Z3ZvdRuWGWRUC/N9eor2jT2e2tBMigFm2ZB7AjPFeSfDG0SKaaNPlYxgsR9a9q0qzFxp0QIACt909+c5/lXmyknUaOqSe43x68Y8Ks+eJItpz0yTj+tc18bbUt8BtRQjc1vcW0hBP3VzyMflWr8SpXi8Jw2suC0t7DGmeMgyLlcelHxhsjc/BrxNbgZMUEU5LHJ2qw4/WvQoaSiLofEt9IVckc5PSpdNk3ZUADkYOaiu4mLA5xwDz9KWxIj3ZIxwete5Pc5yC9VvtLjA4PIqFDhz2NWtTj23BYHhhniqgGCDznpUAWbcltw9u1TDg45GOlQW5w3vU+D8o7jtT2M3qx/mk5xnnrj0qndrkjBP41ZKjeeo/pUE2QDuJNFgRWJPYcdsU91BGMZ4pmDycDPrS4yDzxSNABAJ4PPpTOh68e9SL0Oe9NcfMSMZNOwWsSJyRyMH1qVB2POajh5HSr+l2T310qqQoB5LdhU7aks0dDg+2anawOAqR4LlRzj1+tb+oH7DNNb7yUUh1Jxyv8AEMd+351qaNp+lWdvcNvHnupj83rlsdMdhXI65eB5JEbKuhwGByD/AIVx/wAWfkZ3bdrFfWNSN55jbiwVhtY9x2zWRMwnjG04K8kVYCO1nKzIQoI6jrWcJ/LOB9PrXWlZG9tBAWOc8A1YtpPKLEnGRjFQCXvxmnN94ZqhHr/w+b/iQwKOAjEjvXZWLswYOACDlcelcJ8NWEmkbMcqx+X+tdmssiyKoJweM55xXi1VyzZaktDSZA4AfJTPIB60mhWcaa/aROrtbySfdzzjtzUkRDRAdTjinQ2/mTRNkhlYEEdqSSnZ7EuPNqdTNaJEZoVyqqxAX0rnrxBYlZVBZy2CAc4HY100pMlw5cqQcYx0PrWNqqIgbI46VvKmrajaTRxesaZaazfyusq2107b1dx8rMP68VZE99onk7HZZCpZWwMY78U6PSxd6p5MpKLnf0zxWncKrNGko/doc5AyfSsJvS3YwlfRXMu2cXEEplzHKAzNIQDvPYYrmktfMuVnhDSxyBgzHjyz6EV2MmitbrcSL+8aTLxKoxhcf55rlLi4XSPMm+6u3IC+v1rmjrexGxY1jThNaQvtAZEIyrZyPp61bTWW1GzsolzDDbrtVD2A/wD11mjVPtFlgkLMwDDPRh3GKgt5JDNiMkEdQMHj6UKMl8Rg79S14mb7XbvGGLRIAFKj5iM+vesuSR4ZpIcFY2gAVgecjnmr+q6n5BuWR9iow6H8cVnfbRcatJFuBlKiRcj72cZ4rtgvdudKSaMHRJpLnxQjAlVPyytjp+Felz3TW0EijJKr271ymjeHWsZ7ieQlHaT5c85A9K6PUrnyPKmBwrJzn+E5wPxrCrJVZJJkztLQga4S4u1lVVCbO3vwTXFeJ7D7DeyoWyu7KkdxXT6dF+8nVwX3sMAHAC96Z49sDc2tvNAowieXITyQB0Oe9dFGooy5Wy4e5ozzZ7gmQAYBz1FUrrLvk8sKfOWScnGKATIeBnpXpt2LlcjhzgnuBz700cHLVoR6dPICIoy5b+EdTTf7IuJuicKcED1qeeJNipGAqtIRz2qKVmZw/JI4xVy7gNupjc4I7EVVUkKuOpqr31AkmUmFWAxu9aY+AAMVICTGq596qtOGYgdeaaKSNGBo3fhecfMB61VClZ/61JpLK16uRnI+bNS3CCC6J6gHOD0pX1sVfQWC4RGkV1B3cDis6SPazMOnNPuN2/PIapYZ0dDHIoznrT9Aa0M8Lk89+aDlc1avI1RwVxjGaqFj3PWmCsCt5hBGfap1Y5Hr2zUcIOaUPuf6UDRpxoDOpz055qhqCOk7ZxgnirZlMduGJOSMVBeMJED89O9CuHMRQk4xzz+ZqTb82B1pkDZycEH3p2fmHfBzQyHuW7F9l3ER0zg+1etW+hpLo9lchj+8JjfjoRgivJ0UfIRjqDzXpL68x8InTVIDCZbhW7//AKuK87Exk2rGM9dja1qx+36XcQOA26AiN2OSjDp/LFeQeS9up8xdrZwQe1e06Xfx3mhXlzGgV40DrgdfUrXkHiWYSXLyDhXwce/vRhm9YocL2sUDIksqxE7V/vVYiumgZRGflB4BHWs60Rp5Cdp2jv2zVxVUTovPzEDg9K7nYpm9cyxSNGrdx/EO9VZtOO5pYCImAGMZAanavBttEkAO4AA5PWq2jXcvmeUBuUDuc1m9Y3RM49UaiarttpoJu64x2NUdItSbsTZBVGxx2rWktIZYCHwueuR0rMsp/sMVwh27SeMdaiD3sQm2rGxesHOc7geRz0rnkm36ipUEDPPPWtEzre6UscSFbjcSWbkc1ctfDMc726WTSXNyyfOm3hT9a1S6FKyWpnXlqt0y4UlyRjaOntj1r0H4d/C+41hklvYykJPyxdMjPWup8AfCV4nS71A+ZKQDsPRfpXtWlaRb2UapGoOBwSMEV7GEy6VTWex51at9mBZ8KfDay0mzQkRgr/CmCwHfIroU02OJtluTLnGM8YFVLY4OPQdqvwXUluDtwM98V9VToRpKyPO95O9zROjlYS+4lscnrSfYpdoO0cVJFrLMiAjcAeVqy2s+bBgRBfQ1suaOwkpPVlCK1cuMqVOfu5rVispVC5B6dRVa1u1Q79hLdeT1NaC6u5x8uAe+KznOTZrbUEsZB8zYAx61atbRTIu5hj+dU5b4yqE5Hf6VHJdmFBltig556/hSSlLdjtoa1/eWdhAziT51PavPvEvjW41KUqsp2DoEwKoeJte+2M8SsTHnqDjNcs0pZwi/KOpNd1Okqau9TOUkjUhuBd3AEzHZnLEckVtodOQxqpO3GWIGD+Vc1EdmPT1qdpDgcfiOauUL6kcvNqbN3Pb7QsKJGAMfKP8APNV7Fke5G5to/iYjpWY0pJ+nvQLg5OQVJ7/1FK1g5bI6lNVghb+FgPlxjNQefY7TgKWLZx3Fc/5jckHrzTVl2sBk+uaSSJVPqjpxqUKE4IGAQMd6ibU7TypA8XmM3ZuK5t5QRjqeSKVZC4H60OKH7O2lzbuNUt2h2RKRnrkfyrLEwJIB3cdT/jURO7gAEZ60juSQOAcY24waa02LSSRqJqmAiAcD07Uh1ubJ/rWVvGzr9fagHLDgvuPA64qba3ZNo9T8+BkA459zSDIU810MunxqCwGDjgGsS5i8iQjPHavzFSTPrxsQ5zn6Vp6QxWY+tZSMu05PNbGigeef4x14olsOOrNxCecL1x35xVqIFhx396ihXKkZAPY1N5gIBUAE8Yrh0OixICHAwRkHHNNcjdgggjmhuSF6Eg84qNpSpIPP1rK+t0U1Yew9fXjNI2DtJUZ9D2pPmKBuuOTThwuSfm7ZFNMWjVxuSwz05pG54GSxz17U5R8vB607ZgHjJ6DHaqimtUTbTQzL3TxcAMWyewJ9KbYadKyyAEgc1rBAy/MBuHpWno9ugkfC7uOVPetvaOzuZq1zkDbyWbsGUspzuyOtViryvtjJY44HWul1fQp7iZ/nCjuQMZrGi02ayuAQfmH61UKikr31IdyoA8rqHGCD271rR3NwsirGuEzyf8Ke1vF5yzlfLZRkr6n1FSC5jtYHkbB6YUHmhy02BOzNvSr15fkcHpkE9DWp9oHy/MAvQ47Vh2V9HLEHjIDY7Viatf3Ftd71Y4b+FT1rn9mpS1RtzNHeRXO8kbhu9qla5SEnkcDA/wD11zWgM6wmV2+c/NnPT6VV1fW2tgwU4bkDnNZuld2HzWVzrhfrgEt8uRyKS4YXUL9QBxn0NcPpNzd6lIimQiLumOtdzHarbWAQMSMZ+Y8nilOkqdgUpSRw02h2n2iQPIOTnA7+tB0TTgyr5q5PAXqR9a2Z4kVmBAOGPIqLyQVLYx9DXfF+6ZbIyv7F09WO5vnI4x2+uajbSrBGHOWJwAf8a2ViibOQOeKRrWIgs2OOhouyTJbSrFBjnIGc46VtaRDDDkK7CMnpjmq7wrgAcgkGrenQ7pJuxzwP6itk9Bx0PbNC2m0tm6naMA/wj/GuqsMMCD0JGM/WuX0Qf8S62cjbuG0H2H+TXS2bBMDnI5/KvKfNzs7FvqfQnh6MLptoCfuxgZNbLSBVK46YHPSsvSF/0K224I8pMjr/AA81alJf5T0znFcFR3budDsxsypnPfPWokjI56Z7VOCZGJIwTn8qZNJHEwG8D1wa43FpjXmSbMrzyKS4iIGVHBPrUENyjZUzL8vvgD0yaSW9hC48xAT3LAU5Rsh2seSftKoJPgf4xGfnWFDt9t1fn0JC0MJHXYuc/Svvz9paeKT4MeK9kqyOIVG0NyRu5P4ZFfAj7ViQr12j+VdmVWvNHBX+OxDKxH9KaDk7gCp9M05/c5prHGMHH1r6Q5ncjYAbj1z2qAsTLjoaldi7P6ioW+VwcdOM0wuMZd0mG61KVHBHQdqY4y3fJqXGFwOMdc0DEdFYYz+VNeQqioBwOcU7lyB09ake2zyDQGpBkZz0p0YA7Hk5odQr7euOcU7huM0AhVQEZ70ISODkAmmK24+nNO8wgcfmaQDmbCkdzTc9ABxjmkzj6jmlY/IecUxbEKgYA7ZphADAj/8AXTn5z2pOQpHSgQmeOB1PI9KTqd1KFPOcfWhhjgdO9AC5OOvFS2rE5yQD/OoMZPcVJCQoJ60Ay2nBGRihSADxio4n8xQpPU1Nnk/oaBajkHJOevrRk56YNMZgMHPNODY/HvTAilkIGBjr0qEtuGfbvRKd0hPemsQx6deKRSHwuAuSATUsbnIzz61XBGMelSR53cZoE9y55nUClDdvSowvykmnrhTntTQiQvwTjBPeqDsHduM8VacNjg8fSqrIQ2DSJJI5PLTnnjjNMjzuVuSCeRTHXIGD/wDqp6cSAdulBVzsbOMGFASOVznPSrptwQQGwxrOsnVYYdxwAOh9Kv8A2uNUzvBP8q8qrzc+h1pqSsZt5I4jAGMDIJ96pMSpXdxV68mSaMrkHByBis4l9ieoORmtorS5tT0Rbtf3sTD+dYd1gSsvv6VtQXBQHAyWqhdQfaZd/A7V0xn3OWpSlzXiiKxcrcxEDBzW9rJZ7RMAnuax4rY28oY84rRkvmmh2bFOe1KUtUCpytZoxGyGPb2qzYxsbqMqeoP4VKYlIyRxTEk8gsVGD2FbOasR7GSZuQqd3rz0FXQFDBm4Y9utYmlTyPd4LZyOM1trhTjvjnNcrutWa2tuXdP5uYjnad3512cMAO4EKcHhgc1x2mjfcxD+EHvzXZp8qkcfh3rjram0LDLm4W1QuSSo61FBdxzIHRwwIyBmsLxlqwtbOVAyhnXG3PWsTwtrpe18mTgoOHzkmop0ZSi2S6lpWR12q6ithCJcFl4yRziuR1fUINXk37yEQZUeprRe+e/S4hLqqjA+auIvYJYrt40BYK3BXmuylBLR7mU5tnS6ZrE1ra5bdLH1yeoq02r2t+I1WQMXB3Z/hrFjle203ynQ5bJUZ9az9P0e4mYyYIxznpWrjFt3M7sbqPlGRto5U/LjtS3E/wDakMEKqYzEu0NjrTr20JXdySvDcdKfZ25EU8yLkIvzHup9atNJEPc552ZGKHPHFRHK5A6GnON8hbPOeaaSA3XtWqGkRkbs5HH1poTpxUqKCOnHvQ3XnA9hTGIoyuadnk44HpSsdrYHPfFLkA5wfoaBEQJZh9ea1/D0iw6xp8hyUW5iZh1IG4VlMcnjitbw4inWNPVgCGuogQf94UIaPsbG6UsTuD/OrDvnmrRY8DGOmc02Qql3gDIQgL9BxT8Anc696+eqJc2h6EDtPhpOI7rUFDFAApPfdXoySKYxkgV5v8OUzeX2w/MFQ4I4UdPzr0YLnp1A5x3rKrpa5on3GXEg2cBj3xjio2jBBPBIGcCpGRiMHio0bPJyBjGPSubSQ7toEPGCuM+ven2wInkU5AMUgYDuNppGKn5h09TU+nSFb9Av7xmVlGOOqkfl3rKasiXsflVeHfd3wJyPtUpz6/MarLyc5+orV163W28QazBH9yO+mUf99ms4rgkDjNfWUP4SZ5r3I3OCO4pCoYcdutI3JUA0E/z5FdBDVgzj35rpPCjAysOCeSRXNgDJwa6LwlzcSY4yp5NTPVMqG51IJRvSnFQwySWYdvSlBA6d+9ORQOSAOa83ZHVqOXaQBnoOCfWlQNkE4U4xSCPGSpyCc4NOUEAnqfb1qW+wDwhZT096IhhTt/Nu1KJNyEAZ9RSo5bIAND03AlK4Bx8w65HFNwCM9valBIXGQR3IpcHALHjPpmpvcNSSOTeASMin+WrNnHWkUKCAuR9eKeo2jGQB6ilewr3diFkkDjawAB54qVCSckhR3qQgMAfu801R85GRipfkactyNVBAJ6E54qQLvYH0PJpzpgcEZPahVbbzx7Ur2JtYeqbW6DFPYcbsEADpRCoJ6kU8jNXfqFuZkDR71KsTyc8dRilMZ7HFSmLGOCM9/Wkj3bmBAOO5qbqQmnFiBPkJ3YamvGrHPGfWpmJZcfrSRlThiM5H50lLuMhZQ0YwCKpXu2KNQTjB/OtRVDcYOao6kgKfN64qtnoOz6GazeYOcZ/lWVqVp8hkTArVUAE8gj2qG9haS2kQNtJXtzXRFvcyeu5leHL5bi/t4XG0I4cEHGCOhr2/wz4WtoF82ZFeVmJ3lea8h03wcr2C3EjsrNXQeF/GF7pWp2WlNIXiMwXJOSQeKqp+9VoPUhKz1PZ/J+Xy+FVOg9qoahZmQY5wc4Fb/wBnDLnORjpjv71DPErse+RzxjFeLJuOjPQjscqNASIFyBk80t/f2Vnp8lvM4UsQQvAB9a2b+QeUfmxjoa4fxPpkmuWbLDgyx5IyM+5p0mnL3tjKptoXvEO9tCeXTJFuMcZU5B/rXlMljdymO31LdHDdNtjmfjY2cDJ/rXYWt/L4U8ITpI2+achth42noP51k2Uh1nRZXBaQxDJUnO1uua9eKS1jqjhdmaXw/wBasvC114osLx/M1G/06bTfMBBU5UgEV4xeW4s2FuvPlgLz7cV6wfhpqWv2z69aECRFErr06DLED8DXmOtzmfUZJHTaz9QP513xlfQwcWmZwijlOGk2/WhoIEU5lwfp1qCcBJOuO1RMd2QeRWvQq1y20NsBkykH1xQLa0UgtM3PUhc1TEhIAPQUuAykdaQal2GC3DjEjZzjp0qa6gtxcMXlPPUhe9Z9vkyoD1zmptR5upc8dMU9CbakjQ2xx+8YD2HSjy7VRzK35VS6jAOSO9AB9aNCrGh5dtJt2yN75HSl22p5EjjHtVJCVHByT60o5ZsnoKQ+UteXbDkOzUhjiOFRzn1PHNVx82T0p6DDZz0pE2A4BI6kda6/4WkL4ssQMj5yc59uK49h1Peup+HjiLxTp5YfLvwT6cUpO0WXG6Z9HQZZQWJJ75qDU7KK4t/3koiyM7skYxWbq+oyWtw8SkqgzhsdQKbqd6t5pdo4UtvwQwOPYg18zJXbZrOvGXuNFGfeMJ9p85eCrAdOcjkVtf2efGF2Z1hNs8UewrFlgT3P1rkfENzPo+lXFzEA0wAIB7D1r6X0Tw3BpOh6Te6YEt7qS0imLbeJN6gkMPXk8/Sk1JK6OelB1GN0idr7Tbez0yRbYRxiIu/D9OSAa5HxdrHhf4Zoshtl1rxDN/q43G/DHpk9APWuwub+wOga1f3iKJtMXzWiPyvv7Yxg46V8tRa3qV54nXVJsXVwJNxik+bcD0X8u9OnD2j986ZtU1Y9LnvLrxJdwPeOiTzMAxjAAXPQewFcz8UppvCzSab96Z2AWVeAV79e9ekWOj2GvW8F/ZrPp5JBkhdOVOORz+lc58ZtLbxJ4fiUWU1tc6dMrozLxLH0J3d/pUxUYT1OLm5nc8l8Dlv+EkijVd22JmYqeQe1d5PcfaLO6truzJt5DkPFklX7HFeX2N1NpetxyiGdG3/e8ttjL67sV6FfeJp0mVbCTYrHmRk3Y4/nXXiPfs4tGFTSRzFxoNzBNIFATJAV2GFBrZAneDy2uoYxj/lketFjqk2paxeaYZQJ44lniRzlJCeoPvx69aZ9mtLqZ42220x49AfwrnbklyswnJ7IrynTNOw99eIhPqSCR/Ws288YaXChFhEZn5BaRcAfhVrVvCVvqG0XAYsvAlBO4DtXNX/hg2jyLGxePb1Ucgd+PWtaMaM3aT1CCg92YV/cS308ksmWcnr2AqhFHK0ilQduM8d61J4Y0QM7qoJxnPP5VU814uIQWPr7V7cEkrRR2qyVkNuI2hjhkIyrcc9jUwuY0i3EdskVEySTBVcnB557Un2VlBJ+b6elVayAWLV4w/yj5hyM9KrG8znr1yealmshsJC5+nWqkMIZ+vHTjvTi0UrFhMl1yQc8c81LOHtk3BMjoT6GnRR+XwAMirDvGtsWmBwDhsdT71TelxOxlTTPNkMxAx2quynBJ+b61urplvMn7t/kPINVLjTWjiLplgP1qFUT0GmloWNFtobmymEgAbIAzyapSaf/AGfd/MoZQc/WreiyDyZAMB+x9qk1Ab4NwyCpz060vtE31H2ksTFZARFIDkdh+dWWdJD8zK5zyc96wYx5kw64q/b232i4ChgMDJY+lNxiKSCdQkzMvyMOCw7CluYCsSSy5YkZDHnirZsVWMjuc1bm8q0s2klKn5cYIrOUraIz5rGOEDkAcjGTWj4fdrfWF2rtYodp/qKW1WN1DLyO2RV61gYSCdIsuvH59KOfo0U30PR/BOmR3+n3AO1X8wsXZscDjp/hTbnWtN0yR/tEyxOW2hy33qwfC17ONBlEzGGRZXZnAx8vauO8T6oLvw/ZsAFfzpA2O44wf51as3qdEXZaHS67c2+p28hVl85CfnU5Ei9QR/KuEubkB3ByMdulQ6Xd3EUW8NviU4ZM1HNIslxI+0jPY80KNmZ631Bbwx3Uco+Xac8V10hW4tonjZSHUNlf5VyItgGBz82Mj2rb0bUgsKW8nVM4Y8Z9qzqXa2IkuZE6zRRypHKPkc7fQ57ValsEs9RtVaYLEJFZpPbNZGo4uLhigKlG+UelXbS+/tVI4pjtlTGHAzwO+KIpNXElpoeg654r0jRLFrbTZY7y5YfNcIMYBFcPFLcRafceVtVJDly38R/xp3iUC6ulu1hjVcCLdCu0FgO47ZrI1KeUW8MUW7eOD61lyq6sLqN1Oyn1eTfAS0qr86u+MAe9Y+nbodSCOMEHoa3Le3urmdTHgts/eRAgZFUZdKa0ushX4/vHlfauxaaHSrPqUb4vFfuqna4O7it2DVU1W3FpKFhKJ/rI125Pb61m3lhNK5kXYAeMlgDSWmnuhSVnxg9appWB2RqweGLrS50umeOSE4w6HKketdJaeHrOWyDxX7282d6iTJQsfQ9qxYZ/IsmgDN5MrBtxP8Pf9ag1vV1+xJb2oEaxkbhnPPqK53GUtGzF81rG+urXejQSJdAPuYAOOQR6Ede45qSVLaaz+0Sl1Tjy3I+XcelY2gapfyL5MaLO0g2NLMoKIe3PY0XV40Wp2lq25bSEbZom5RXPVgK53Bp2MvZu5uS29zZPAl1bum/7sgAAA/vY9P8ACtxNe1Pwt5kWj+JJtQsZxieIRlYTkcjY2fwNR38OnxWMRsdZju52QBgdx+gBPb2qpLLIqedKqxecqqyD1HU47dqyjdalJcqsy/FDpWpW8trfwc3OdssXyvA4HysD+eRXIXOlXOkXEa3Tl0zgyJ0b3FbFzqkEypbLDIt1k4kXHpwRXWeH9Ft77wVEt0nmXDMS+4525rKriPq/vS2CM3DQ5HS9Eg1Rv3V15co4wzYBz2OeK0Z/CGoNavHFcRvCwOUBI9voTWZ4j0S48NXMZ3B7acZTJwy47H8uDTfD/iLULO6CNdtcWZIKxyn7vsDQ3UrR9pRlp2NZczV4s73RfifpbeHdN8OeJ/C0dxFpkYthf78zKoGBuG3n2Oe9df4P8T+Dta0W28J3Jhs9LDSOLi6TBRidwxkA+wyfT0ryXxBqtnqd+8jf6HDkDaxBJX39ay73ULXU8PHGpjRAP3AB34HU/wA6xjg4VfemrPyZa1V2el6Fpk/iG4uZ9Nt7LTFt1YRRXtysW8g89TyTjr/jXIavrmq3N0baeRYvLBV0Tk8dfw96rtf3qKYo2MYVFZH2ZXB7N7+9P01ZL+8cXkILtEcTRHO4EHAJ/WrlR9k+Z6oyl3sVdb1RtX0HT9Mu5Vt7CyY+U6ckA9T7npWVD4enuLmystHE+sl2PlxxAF3OM9M10q+ENY+yS3elwx3f2HE8i5zKFGDlVwd2O44/HtWg8XX2oa7p13qEkNrEZ1ea8s4NjKo/iG0fjgV0U6qcXyFKRNfeF9VsbuEeItLudNgDLu3kbl98Anp6V30fhRdJs7SxeWGeOcGe1nQcTIfQ/wBK0/iR41hfwnp0ejXJ10o4zetHue5jJ5XZjOeeO/B966vxPNZReCfCTtF9kurNXlnRo9khLH5M8ZyM1ycs3NSuYwsnex4/448DNJb6Y0cZF1N85QdcK3X9K+o/B3iK1l8FDS/Fuky3eg3lt/o9woy9vIONyHPqOg9Pz8f0/XEjvtN1KBVklhjkgmhkGdyk5IOfwr0K81tL3QrGDyruysrdDmNl3RyOx4CHt1xjrmvahJJas6b6HAajr/2W8m8P3N5LDpssbPblCAZmGeHBHsDVD4fSaefF9mAVivwTEAn3mU981oeJfh5ceLdIiFuz2ep22TbmVME9eD+ZrkvBWnajovxC0HVdTtmshaztb3qSKdjZ4znpjvXj4n2c5aS1OKrFzu0z1DxpqDanYzQajcy3lv8AdUu2519Me1eSTfDfTbsSNcsZovvBW6H6+ldjO7a5qctxJc+RZyTsCSOnJwBVq38SaToU4W5tobuWLpHNIRt5747/AJ151SrJNRgzi5prRHkXiPwPd6bBBf2u+40Xf5YuRk+S/ZWP8jWzomuWi6emnPcSSzx4O5hwD25r1DxF8UbPxFp95YhrG3trmHy0ggjP7lux3469Pxz615fqnh+2stWtEjeFI2HJjOSxx0J9q76dWdrT1OyEXNJPQ2NO8QRaTJ5DiUec24yg7lznp7V1Vv4k0G5t3iu7GSScdJ05VW9cY4rlIJh4a1D7QsMVzG8RQecvTI9PWs7QrwQrNFsMizq2Uzg9e5rWCjNczOmUpQVmdd4mitheWuqy24mRlCfPk4PqMdOK0riKy1e2iaWJZo0A8tuAy+nPr2qTTrNdb8JM8IaWaJA2AM7Ap5Oax9DmWOCeHO5xIx2DqB9PSoclsYUpuUuSZPJ4C0bxPfyafousWc+poAZNJ1NlhmcNwPLJOHwQQfwzjNcL4m+Da6PeT2t/YnTLwchCuNx6cEdvpXAfHVVbxvtdI2/cI6uBtKt7MOR+dTWXx38Uf2Ba6PeXg1RLQ/6PNeHfIigcLu7gdv1zXY8LJwUqUtTSdOUJXg9DsfDPg+40rUgsSl1MbfM/AC4+vP1qLUJvttteaa19baaVUqGuJQjSH0UH8BXn+rfEnU9f2iRUtRwD9nLAHtXW6VpsPi/w+ZIoILm+tzse3uV3pLx755I/pXBWozguau0TyPeR9iW/xX+H/i/4RaPaaxcLd+J7K3iQrbxjeZFHUsOAAevsSBWbNpmg+KdLFnqun2msWbp8q3KZdOMZR8V8a6Xo/gXxBc/Zdt94O15G2OIp8wM47qpHy5+v6GvU/hr4l1z4dajHpniGdtZ8J3LbFv0+aS0Y9GP+z61rGVFJRTaZDVtLlnxr+z4PDN3cXuis91pZBL2cvzvGOuA3U/jXgMtu114gnjgd3t0k+RNxOAByCK+0fFl/c+CrVNWtttxaxIGJjbck0Prnvx/hXyn8Ur7TD8QV1nwwFjjvo99xCPuB+MEfXv8AhXp0nKW5UJNuzM221WC717a67YY0EeV4/Guk8YaK+paxYyaeWmjksY43YjAyMj+QFc54Q8IX2sX0s80f2e2c5Zscufb2r2Gw0vybdI0U+UihQufT1rrp0nKWhbajqjkfDfw7hswk11ieXqM8KPpXb2WngYSKMnPRUGc1bt7I49h0966nwhNp2lzeZfQztO52xtE2Cn/Ae5r0Y01TV1uZSftHYop4T1RIllbTLqO2IGZDH8p9OR+NMitmBClGVvQgg16LL420qDzBicSgbXjmiaJm9jmrun+JdJv1b7V5NqNmFjuHyjt7Y5HWqU5FezR5v9nKfeYK3uasiPYhG5W5rvRd6PBayC9fTroZ5EcP3B/vYH5VFfaho8EIWxtbZo5Bu+1opLAeg/8A1VXO+xNktLnFbHAJEbNkfwgnB9sUl5bz2sG+WJkHbfwfy610knjG2sw4iiZW248tEwB9T3PrXE65rkmoyNK2X54UHGKtRk3e2ge4ldFLUrwuRCpIcjGRTLdCqqMfKBjNQw27b2ZiS78E+1XbZAHKnOa3XkcrbbJIgepwB61N5XOcgDjinImQSRz6/wAqu2Mayahah9nlvPHHIGGcKWAPH41MrrVAo3Z1XhbwjujSe8jw7AMIyen1rtNPgkkdILRRtB5mYfIp9h/npUt2v2ddSbGVguPKxjJEa9Pw/Kt7SpbZrOOS3UbSM1ytu19zrgk3Yp2/h0PKi3Epu+Duz90H6VyuneJXHiaI/ZoSGxDL5ib8R98D1xW/f6pqmqXE1tp0qWxi++0gKke47mudvPB+qW8ouYttzIXDO8Q259eKhRUlaTVzSV4PRHVxos1y4ijX7Hn5WYZJ/Cs3VPDscmbi1X7PcgnDIcZ9K0dJ1SO5hEZzFcrwYmGGz9KbqmqJZRYL5mYkBAOayhzRlZCk1bUwLq2e50xppLYJNEQkof8A5aKT1ryXxDpY07W7u2DBlicqpz/k167quqrb6aRckKw+eTHOPQfX2ryDUbxtRvZrlxlpGLYX9D+XUV6dODtc5ZNWsZs6kLnb17VWidredmXp+nNX5+cDoO31qt5ID9DjPWru46NGdjb029LRbJME4+961t6Po0Wr3gtzfHTnlOFkI3IT6H0rmbGRVIVzz3I9K2I5mjjBJyM8baxkr7Fx0O+b4VSecitqi5AwX8gqB9eTmkT4TzqX264siD7waHBH+P51j2HjvXbGFoo75HiKhQs0KscemetOTWL7xNcxW1zqCWhbAWVRhT6AmseSS+KRqpxlokXx8PLJbtbaTxDtuSM+XJanDD/ZI/lVwfC6zD4a/nc4zhlVF9x65q7Y+HPE8LLaWutgEKWHmwo4QjsS3QnnmqtzpmtXzbbnXfM3A79sICq/TafT6isnNN/EXy21sQ2+jeGrC/FlcWE8V0fljmu5y8TegPHH1zU+lXGjQ3L2V1ptlp9zCT+8k5DDt8xNctfR31jfRWurC4e0OAHU5JHYg9a6dvh5ZL4fmukul1FziO3FyQvlsegfP8z/AEqn7PrqNJsxPHOjaNLB9ssr+3a6Y4e0iyQPcHp74zXnVxZ5O1FO48/TFdbrGgaxYxo17p0sEUZwJwAYzn0I/SsExhgcZGe3TFbxs1oYyv1OfvbMXlvLb3Ee+NxtYMMhh6V5T4u+DkE7Nc6Q/kStnNu33CfUHtXt00DM7fLwPU1QuLInnGM84FE4qe4QqOL0PkzUNIutKL293bvbzjIKOO/tXPtnzNvTFfWOu+FrPW4XgvrcTJjhj95foa8R8bfCq+0OSS5sVa+seoKD94g9x3/z1rgnRcdjtjVTPO3yvvzWwkRltIPLAZycYHpWW8W1RznvXR6HaO9k1yo+6din0auOd1udMfe2On0VLSxskkvnOwcNs4K10GhS2OpXltCrlppHG1V4AGeMmuat0eW1WBsFFP3mGcH/ABrY8P2sOl3aXDybFUEb1TIJ7DFZWVrsq1mdhruqmNJLcMHQI0aqD0615/AWtbB4JCAzMST29qvXN602p7NjCTyywwe1ZjMflHBc84YZ+vFWrJaFbbFWG5xpMaZ3N5rDLelXrIFNIdNwEryg8jHrXOh2M80QbgvnIrpGiS30mCcudzEKyg9DUyvtckvnz/sG+KTypV+dJFbHP1qfQdUN/bl5l3luCfQ/5zTracS2QwgKY2kHkVl6UDo11dGYGO3VsxMDwSelSkmtRXsxNZW2OrRfvNkzp/qj/EPUfSuW8T2S+alxEwwPkcZzg9qdcXrWWruJG8yFpfMRvTPp/UV0Gp2f2zTLpAqMCPPWQDlselTNqEkRKVjgyCpGX4pRdSW22SKV43U5BWlaM7RnaAx6deKhmAZWUN0Hauu3MjBOzO78PfE3UtN23UMi/uhi4t25SRO/H9K9T03xDoOp2ASVPsAvIhMLTaTE5P8AdPQZ54r5rsp2tJcjBUggg85FfV/wK8eeE9O+FOl6frmurZSx27RzQNZed8wJx82Pl4I6eleXiMLGo1bRm2jOXn8NyzxG30yK0cyf6uW5B3REHjBH4iuXmN9e297p84K39jOFmVBjZkZDAdgcitLS/Fdha3MIt9Ra7hWRxI0C75FUMcEKOpx257VueGtT0m4+IT6hLLcxWN7CYLmWS2cOcD5DtI6D/PSqhCdFOLdzVWZyVrJe6bNMtydgVN4hmUnz19U+lbXh3wenjOORoVZY42MbF7dnjBxnD4GQMd663xFqll4gg0zw7b3L40+Z7qKSND8zj/V5J5UfhgmtXwh8V7Xw3qetfbIdVD3joZBbW5+8qgFSOmOBirUZJXSEkk9DwDXLFNIuZLfKSpGxUSKhVQc44B5FTeHHe4iu42IZdufm44rsvjfqWn+IdVhv9Jt57a3uBs8m5i8t1I55XHuefpWH4Q0oSTCMAEFDuQ8bvxor2UNTRQ1Or+HNyh1MKxwHjOT9Ole5+FMvYPuwSDnNfOEZGlXcpiZo/KfI29R0OK+hPBl2jaTuYhcYYnOOK8ZRjz2SOhrYpfFlEn0XRCyjdFqcOPxdcf1/OrnxLi834ZeLYSCQ2nsMHr2OP0rzX4u/Fq0eFdMtIxNJFOsqyd1dTkH8xXCXXx21vVdOvNP1SK2urW5iMLGNNjrkfeHY17FPDz92W1jNxSZ4reFligLfeKLk/hUdqT83OKuauu1l5GOgqlbtgseOOtejLVnI9yxftlY2IyNo6VRX5nOc4rTmIltgndf4hWcuA4Hp3FQhbE9t/rO4HarXfIJNVYOHwT8tWslRw34CgzloNJO0gknPSoJyBnB61YdSD94YPpVeZcg5OT3oQolUjINKgA68fSjGGz+FCZHXApm17C5yRgcUjjPXpSjgden602Tkn3pWF1JYWypwATVm3nMSHAxv684qpD7d+n1qwoDds00hNsvprEkdrJGWJ5yD71JokMmuX6xzEmJRl374qLTdDudVcLbx7iTjFdrpuiDQ0w65WT5JFIBy2M4PoK5qs1FWW5m2l6lDxXp4s9KiQKFmUlWAOeOxrioNNuLt3EcZJB6Cu5nmXUb0C6kRIPL2NnI244z9KjvLa1WIRDUY40U48yLnev1rKE5QVhKT6HDTWjW8jpJhWXgjrUQb5gO/0ra1DSVjdjbzfaIz0bPJqp/YVzEvmPC6RsQN7L8v5113Rsmj0b4WqJdPnDPsPmDbngdK6qH7QdSSPCmPOdxbofQ/4iuF8LTtptvPBAQ28g+Yf4GFdhbXSyqjyzKny/Oc968+cbyYrdTrLUg7trBmzg4PWp7KTM/KnCnGFHNYthJash8q6Viq5LBh0H86sW3iGztpd7XAfDZx9KVOMlpYmM+hPquvXmhyQzmYS25baVZc4HfNaUWoWuv20vlzqcgFF689zXOX2t6Xq63kD8KfusP4T7VmeHdS03Rr4IUktppB1ZsgAjoa3qaqyWpSl2O6t9Ljjvrd1feyqU3IMByepxSPFG19PEyeWy8+Wx6+1SeHtWs9UiUW03mIrl9hXB3d/ek8sPcuGznOM/8A1682Su7SHo9BzyLdXe6VguUIHPTA44/KvPfHaJZWV3aXDKwZhslQZ6jPWu21O3RL2JkDeQy7W3Hv9a4DxZB/al3Pp8wIKIfLcenb6mtaSSdzOUUnoUBJ/wASu0kKglI9ox2Hv71ftLeA3C3mxj5ahXwe39azbQYs7S2kPPlkAHOTitjT4BamFGzIsnylvT0J9qKkjna6lXUtOluFLfZ2midsGQMABn2+lSRW0Y120S3iDXCqAASfmXoCD6VNe27XEIgLcK+dpbaOKq6g7Ryw3PmfNF8jlW6IQMfyqY6xsNNnS+IJTb6jLZhDHIsasRjpnrT5gf7Hj3wpNEv+sIO7d7H061jaDqMGr+IrJOPIVtsrMcMBjg+9djFZhtOlTH7iXKluhBHTP41xVUqbSE/d1aMdtPgkkU27iOMplQBkH6ntS3lpFJbvFOMrJGxCoMnjvVGBpbQJaS8mMlGJHP41pfaCCF3ltnKt6fQ1adpIt3umePXuhmG5u/OD7E5UoPvDtUemaXtK+ZGXQ+np616Jrdl5sU0sJAbjK9iM9D71y8d4iEwo5TeNxQ9MjrXqe1nKNkjTmuPt4o7SeB40eMlgMbsEf7Q/wrSl01YfEULFRLb3BxMY+F/+tWBfXIicuMAMQw/rXTaPdre2Al5cqPvAZwO9c0lKL5ibtGTcWtrrdzeWTQYuLdiqyfxEdgfX/wCtXJajo8lizIFxg967bSYh/b17IQNrpkSE53KB1FU7i2j1HSyDIxcSMFz14PBzW0JuMrC5nexw5JGMqMAd6p+TtlLep6VfvFeO4ZHUgjjpiqrHB3Hk/wAq9FPQ2Who6NZNI3mnIA6YFPvopBGJHHKHkdeK0PD8g+z9iMg4J/SpbqFp7R+ACHJy1Zt6miWhVk0gXtmskY+bAOaw7mzeF2VgVYZzXbWCL5A4wMcAVR1izWQbjyfXvRCTvqCOOYZXHU/yqFkAYEjPtV+4tWgVjj8aqM+R61uHUYTjFJGd0mPpyKHUFC1Fmw87kgKBSBo0J8CAqD2qtI4MKknPFPmywOD7/hVJ+vU8UAyeFwxJPX0p8rcjGOarKxDZXPNSxqWChuCKLEG1osf265ijIJQMDgema9J1LSJLzTA1vtEkKEBQOSPX3rzDSLs2FyDldu4Zr2q21KxlsLaK1Jd4oQ0rdCC3PHqO1ebXTUkzGStLUwfCl5JbqtpIPkK4KscVyvjzTDaXavtxDIM/jmunN3FJc8DazZBx0PvVLxxGJdOjyVK5ypXPB78UQ9yd11HtscTZQeVasxB29zVB59t7GM8Fu/FWnulS28pcq/8AEc9aq2di125JP3RkivRS6lpdWdPqDltPjRiPu5UCua2MJi0R+dfet9bd1ZY5T99Mr71UhiSF2VR8p+9jtUXUUPSKsJZm9k2r5mDnO41ZljC3HzODu6N1qW3aKCAv5g8zdjY3cV2nhP4dTeIXS4mQRW+RgdC49KqEZVJcsUc06ihqzN8JeE7zWpSIEZLfgPN/Dn/GvonwX8K7TRtPWdY98vB+78ze9WfB/haLRYIlSMIijiPsfrXolpqkUSANCFfGPl42mvpsJl3L701qePWrTnqtjIhsBb7V2BcDjIrQjtW6gEx/TvVqPGozZmcIg/WuhSGBoEiVg6kcfNxXv6QVkjn52c2q8gjirCOQQAM59a2X02JICpCLnguhyapi1Ek4WJvMj7s2B9aXOrGkXdECqGxkFSfxqeIcjncO+PWtmDT4WiIYgccN/hUrW1tZwLynA7HOfr71kql9BmRHHt4z+GKvWtlLKm5Fxn+8cVGkkO/c4ymM7RVhtUZUO35cd6JOT0SKt2ZZj09BCZZ2EYH3sdq4bxV4hG7ybZs7T8xz2qfxJ4mdkMCShXbjJrz+9ujM5Af5264rso0razM5SfQsr5l4+Qvyg8nHSr0GikwlkOAOx5JqhbXcsKEZAB44NXhq9y4A8188cE5raV76HM1ImfTJraMtJhAFztI5NVA3J6YGB70+61KWdSruWFVUbPIUYPJp9NTeHN1NSxtEnWR5B8ijqf6Crc+jR+UTGTuYc/TtWZFqkkEYRMBSe4zmj+1boOWB64BDdAKi1zGXNe6Li6RI0yqTtDdx2p40tSjOWb5fl2+vvVeHWJ87t4J5GCM8VEdYnWPbvyoOffP1pLmZKcy0dHc5O4AE4C45FMn0pbKA753Vg3+rI9feqn9qSzA75mGOxqOW8lmGGO4diearlb6mic1uO3Bl9QPetSyiVbTzMKSzYwe1YQkLY4B9+1OEzKAqsR647UnF33KmnJWOkljspG2M6qAvJI4J7YqGN7O1lV1zGyDqD1PYisBZ8sxc45yMHOaHff0zRyq+rM+Tuz4ub5kIYYIH51zV7gzsMdOwrpZo8wsc7vSuYvSzXB9jjNfldM+zaIgNnXAzWzo65l3AkcdqxwC4xnoa2dGUmX0B446VrLYI7nQRjao7nvU8QzyO3PPrUMZHAIyMdKlQAvg8jFee0jpHuCygggZpnl5bJGT0yaeQwJXjHXpTQ/zYyc+44qdBjo1O5uOhwAKRsA9OWOKXODx2/nTlO05OMehFISSaITlQNoJVeOamC88cD9aaMsSGBGTgZ9KdFlciqTGuzJUj54ra0aDc7AADABz3rLhUGI49ce9dFoduSueACOvtVStyiitQuwFXG3fk4+XmuZ1XT5/meNQzA/KD6V3Rsx1/WqlzYDHTP0rghVs9C5QPOrlJo0HmqM49ax5JfNlCnlc8iup8SQtvVI1JdsgLjOfWudt9Jka+KSKQV5Oa9am7rU5JLUda+YhYIxCDoT0qW7uoQuWxIR0I71YuZURkiRc7e3Tv61ZutBE8JmjX5CPyqpPqFiGx1OEKQGIKjhV5zxxVaeL7aGklBBU9utR28ItJCDHg/wB6te3tTNb+YpBUjk+1JtLVDuQ6FdfZiyMwGO+Oa7e5uWOlFw2cJjp0GK89uYxBcZByD0IPWum06/B0KYM+cZHXv2FZVbTimi4ysrHGv4guQ7KOAGJODgGm/wDCRT4PzYx2BrKuVdZDnjBPNR4ycdBXXGziZ3Nj/hIpwm0kFT2POKmtvEFxLIql8rx94Z4rCVAcjHSrmnwkzL6d6oSudumdmdwBIyP8at6cT5r7j8nG0niqqgbFwc4HHbA9Ku6aisZNxyCQAB6VDZSPa9EQJp1nHnAWMEjr9fxrprGESOyc4ZD16VzehMslnCSOiqDXT2bvGDs68Yz7kZry1H32zsUdVofRGlRCHTbFOpW3QsQOpIqaQZYHI9eBk4qHTGzpluANp2A4PpgVPICFxnA7e1cFV+9ZHQQS3Odyqw34JUj1xnpXJ+DtWTxhpl/POgS5trloJEHTgmtbUHMDGQEoy9COMV5Topmi8Xana20nk28t0swjjb72VGc/jmopxU20witT1uLRo1LEj2Ipl3o1vMoEsat9RmtGF8W8ZIwy9cU2RsnnpXNNNXRpdo8Z/aO022h+DHit9nzJZ/Jjsd618Bs37qEnk7RkfhX6E/tLAf8ACjvGZHBNsg5643jI/lX57Md0EXGMIP5V3ZQvj9Tzq/xkZBYnDGo2zTidq9eR+tMkJOcnrX0pzXuMU7fY55xUpAJzjioipUfjTyT3NA7kbkM4YcfWl3FhnuRTmXI55yO1M27SMcikMVGO/wBB61YDdB+lVXJ6nJHpUicDk5xTENuAA2fWk3fKDge+KGHmGhV2genYUDEDAbhyOOKQNvP9acUJGTjFIoCYHGPegVgyQC3JNOyQNxHb1pmd3TilJXBH50AQZw2fyo3Ek989KXgMcEjFIH+Xp/8AXoEC5wc8mkzwPWn7s9DTMgDHUUAOztXHY01c5ANLg7V/nSjHPGaBFiMleQc/SpwQeSfaq0AO4j8anBAJGOooFYGYZJ6j3qCaUkkj+HoKbI5DHnI9abynU5+tAWtqCEsSe/XNJ0PTjNKvOeaUsOnegpBg9hjJqa1wCTyTUSruHDDPpU0KHce9AmTkjdgZoIwQegP60gXK5Ixz0pegJPOO1Ak7Dicg9iKa8W/HH1pykdT9M0OOT1oGyIwjae5HvUS9uatNhF6Y4qGzRZJDkDjmk3YIq7saMdwzRIPmGBj2qyZCcD8aiVMKP6dKcvOAK5Hq7o9WnBJD2Pz8cjFMZgu3HJx0pCwUggc+9Mxk5PU8UWTMq1RU1oIHJckkhRzTxKMjAxx1phHHekAO3BXGBzVJJ7HnrEzj1J95wAw4NBIJ64HpUS5wMnBp7bc5Hbt6U7XLhine8hDlWbJJP9KaQXckjPtSF8cHg9aaZ0Ef3uc1Nn0O32sZou6VkX44xxx7Ct0gkqQV4PJ7YrB0aVXuyOCSMGuhQ4ZcA4PHFN+ZjOzZc03H2qIA9CMHPFdZPLtB+bIHcD+lcXFeW9tOC8yIwySDn8q2X1WKazaSNsgDr71zVISkrjjJLQ5zxdZSXE5mL7ogOBn+lYNncG0V1QfNWstxcare+XgbG4JPb6e9QXOlSaNPLKdxVRlW75rop+6uWRhJXdyODWZ7NZBsDluDkVUF81xMUWMQD+IqcZp9lc/a5x5gJ3kcjitTVNB+zRfao1znrz3/AKCtLqL1IUbohsJESHEpDsOmOasTahc3A8q1tmx2VRz707w9ohu2EhXC5yOMV39tpaQQoVVQw5wBWNSpGLNIwckeSR3E320GTIUttcEVreI7SXSNNITKw3RyPeuvu/DvmS+Ysa7geVYdfY1h/ElPL0PTlwVEUjBVxx06ZqFiFNpIlxcdzzfJOT+oqGRG9fyqYsQw44ock9AK9AlDI2I2g8CnyZAOKB19KQNuc+lIY7A+X1zSHI9/WnA46dc5FBwMkdaYaCAdAela3hlgut6W7DIF5CT9N4rJRgRnNaugAR6tY7uVW6iJ/wC+xTXmNb3PsyRGhvZYzhgp4AqRpDuAADHPr0ptwf8AS5DyST1znHFJBnzGJGcENzxXz1SzbPQja10dp8LZ/L1DUTgFGiCk9ecivRvtAVwByBjqMV5v8L7UW+oagZCdkg3oAf4u4I9K9CdWYjuT1+tc9SSVi9y4ZFmIULn8ajEIQcjA7Vymr/EbQ/D19LbajeG0uEwdhjJBz05HP6VsaF4p07xNZtNpt0biJTtJKFCpPYg80/ZSlHnSI50nZMvHaueo44AGc1NpK7tRtyM4BOR07GomJBHce1P0/jUIHOdocE49O9cdRe7qU9T8wvGChPGvidRnH9qXBH/ffFY5UnJzxW/48hFr8QfFsQYMqatcKGHf5qwSQcAA45r6uh/Cj6I8yW5WJJGV60hBB9zTpflbjj270jNlwfT1roJbBQFbnrycV0HhN/8AS3B7iufGDzXQeEm23jc8bScVE/hY4vU7BU2DGc5HWlPyqADn3pwGRkHBpFjI+bnnvXlN6nXfQVenTPHehUZ2AGAe9GSBnv3zzUihm6AZNNJDHL0549M05QcddxJzS7Noz3HQ09RkEg/hSVnoAsPGeM1JjON3CnuaFX5ATyPfipwAFXkYrOWuwWGKCx5HyinqvzDjI5pUw5wBj60/BC4GOnSmkuohp4G3qB2p3DDtSBiWB2n608oX5YYz2qRpN9RiDdyMBh6807G8EEcUq5HHAxTiBjGce1CbSH5IEIBCgYGOcU8Lkj06/hTVRVGMAj+6f1p6vuOF6ZxSvctLuKY8ZOT6UBdnU8/oak2ghVBzSMpKjjBB71CsFrajGX+9nHtSKmT0x3FPcHcCwOcdKk2k/LnGOoFN6aIlau5DwDhcluv+TTNZsh/YK3XQicJn14/+vVmOGSaXYg3MegFaPiCE2XgcxzQujpdLJhjwARjOPXIFZOpFSS6jtfU4eNMA4+nNT21q1zIka4Bc4zUMYGSAOc8D0NWdOuhY31rcbd5hlVtp6HnvXorUwdkS6r4htbWE6ejDfHnbNg8isjTtXi0vV0maJHLENvBzuHtnpU/jO3bU9auZY18uOYmRETsCc4/WsX+wrmW3XzWbcmQCy447c1tTjCOpztyufRvg7xHFrVlH5TsxVd2G6geh+lbEiZbJIGeea8U8J38uk6Y84cq8e0FCcbsf0r2GG9F7ZRTrgh1DcfzrhxVNRfNE6aU23YzNTiLbgDuFUYo47eGV3ZUTHJY4H0qbVL5YlYqCcHn61y2uakP7GurWYmQSndg8Y+lcsI82htO7Whzl00Piu8vohzBaqS3oB6/Sr39i2vhvw1fXNhfieeWHaEQZVv8ACsPQrabR55pRnybmExlD3UjHJPX1/CnaDpwW9ubO2lMqsTvgJzgjqa9aMVa0WcLudx+z5qcmoR6vpMzMpGnXMvkyH7p8s8j35r53vEbzdzP5hOfnHevqf4QaTCY7vXI444ZbeK4tSfVvLYFSOoyP518tamUS6YRRlIwzKFJ6YJFdsJXMOpmtZyufMVSQTwaf/Z1wcYiPJpstxJGCiOQo6jPWo0uZFOSzfQGtC9SRdMnYsBGakGkXWVBib/Cq4mlduGYk+hrQUfY1DXDlpD0jBoJbaI4tJuhL/q8EHJGe1Talps0k7NtGDjvU7ahIsYkLeWDwqjrUI1IwSbHHB5pBFNvUpDSJht+6oP8AtCn/ANj3BbAKnHcuBV9hb6kg8o+XIO396sq5E0EpVgRRoVqnuWU0qeMYLIM9PnBpf7MlUEkp/wB9Cs8zSFQC1KZGBJzk1VkFpdy4LGRT1XHcbqaIGjxuwc9waq+Y2BycD+dPhc7wMnOelAmmSbSuR/ETXReBkZvENoFGTuP8qz9D0h9b1UW4YRx/edzxgd69X8PWWi6ZdQWVu0UlzIQilD827PGT0965qtTkVkric+XbU7i4iiurYRs6icLhXbsO9UtO086XYGCV0ly5ZWQ9Afb8qnl2wRBIyN3fParGmaa/2iS6my2BgIW+UD1x614L6tlWc3sY93FDaaiZHYzwSgIYbkdc9QR6V7z4a8QXl3oenxWUsEkMUCwnZEWwBwBuJ9BXgPiNZPs9xNBGXC8mQEkj1GK+iPgVpTx/DHw3BNky+U0r4H3wSW3flgfhRfmhdG0IqLsec+N5Jte8YDQvPFvq1xbs0RDbVmxzsPv3A+vvXLeB/Bl/LrE9/LCbOHS2LXUsw2hGXkfU9Mf5xkQ69c6z8YtE1EPlk1ZQP9zcVK/iufzr3P8AaPglsPhkIdPDLc6repZkqcEITzn8/wCdDjKCV3uKUFUepUsNWvfEWkzX1ltktofvOYwOOoI6Futcz8RdRl0fwpdyvKblwUCqv+0wXgfjXql7psPhjw1omnKqRxW1lGGK8lzjkn3rzLV72XVBcrsEuneenmlwOOeAD/T/AArGoopmMko7FW9mu7LwPdWR2m4hlEZWTooK53c8j8cV51qNvbeH9FiuppYpXfhUiYMzN9BXpPjLWoPDXjiGC/VTp+sWq4Ep6kfLjn6YFeU+O/hzJ4R16PVrZzc6DcZKFmyIWP8AAw6Y54rSlCLleWiOV01N7nEaVqk1t4zgvZQ0QnbYzeg4xivTdes1vbY3MGzLJgkDBDV5a588Ho0i5wOtd54N16PU7M2s7bZ0XDL1z6EV6NenaKlFbGFZONnFbHG2PjTUdFuWtrqMXCK2wknBA9a6aDxhoF7sMxktnOc/LkGuV8f26WviJti+WkkKtt9+n/1652MsCAcjnr6itIUYVYKVrMtUoVI82xNrcUJ1a4+zSeZbu26PA6CtDTdMyVeReCPug1Rhi+d3z8w5Bx1rorF1mtY3+XI612KKjG1zV6KyMbWY/IaOQcKcjr/Sltp4ZVA3gHpg0/xUn7iN1PJOAPT1rn9PusXSBuo6Zpx2NEro6CS23LvXgfzrFnxZytu45z9atS3csCs8blMe9Yl/qEl7LumYu/rilGOoRTN21/fHcoySB071V1a5+XyhwSeajt9RWytFIbLjkCs2RnnbzG6+tbFcutzT0y+lt8BQXHpWjLeh2IWJye4PaqmnARQcfeP8q3V09FgRiwz3HtXNUkkyJNXMGC3lju2eM4JBO08irMzCZck5B/hFX7e3WG43JycFfXrVGOIRXDxEhivTFJS5mG+xVaHyHVkycjHPNXNNm2Tb+mRjpUjwKgyRkdj71EyPbSRTKN0ZOGHXiru9hLXcuhnaReMkngE4/WmeJY82kOeMNjb61ZKx3CRsh+TGTk/pUOuqJWiXogHQ9c1i9GiL+8RaV/o2xJD+7IyM9j3rpbG3/e4JDZ6FTwa5y3jVoNmclV+bNWvDd3dS65b2anejMAc9hS+O7QP3ma+v3b6bohthkSSONrDuprk9VZRbQ2pUholyfVj15ruPiIYZbsRQZIhAC4PXHFefzF3n3sAz/wA66Kb0N00W/DO2W4e0dclxuT1B71f1XTVjTcsYwo5I7VBBpSwtbXtrKQwwzoe1ad5dpqvneQpTHDDv78U2m5aGb3ujn/sbsoIwTTJIZIfnUnkYAHb1q7E3knDcAdzVfUp/s7wkN8jAnHpUp3diNWyxZB5oM8s44yec0y7T7LNlOOhyKvaWgNsJOhbnINQXxiZvmbYeevf8KtJJ6FrQsaZdQSOzzRs6sTuAPIOKJbUTzEWs7R/3WbAz+NZFtM0cjY7Ht6VsQhbmMMQGxyPrWLaUjNrUqjTr6DVYUt0Mtx5e8g/xrnnmptQtpAd774xI3R+Np9KSfVrjSNXs7i3LBAw3Z5578dhVjxTrkV5rjSAlbRk/1YXq3fiqvK6Li5JowtVRvPiXaS23AI7in2TTXkRgkwBFkhGP5/SrOs2vm2cM1srMuAGJ5PsKjt4/7Lg2yjdJIdrbT91T7etaqV0ay2CzuDcPJCowiKdoJzkd6rWxWNJWxvkXoDzj0rqrOy0y10R/JKmZJFKyMPnI5yKy7i1+1NcXFlgKDkqR1I7Go59diU00Oh1x44UCxLbFwIpUJzGwJ5yPxqxceHEIRXmLSKCyyRN95evNUppxq8QYQBTjLrtxj14rQ00RWtlNuuOSv7sPkg/jWc/hutGTJNK+xpaLdQaU0MdoFlucg/Lgjkd61xqF1qH2829ityI0Pns3/LIHuKyFltY7Rb60wcDY6k8A/wCc1Wn8TXdvNKbGXb58YSZ1ziRc9CO4rnSct0Zq71SK4uhYW8EyRjzRIrqS3Jx1rufDPiC20s3FrcsoguTvXnhGPJ/D/wCvXO6HZaZqd3c/2hOGJj/csowin9KyPswWcRRKXYsFV8Z3c4H41lOhGsuSYlHnep2XijxRZ3juCscpVRHG5Gce4rhluViuSRJskLfKmec1an8LamZR9o07UrUqcNLdWskSZ7AkgAZ7VTt9Our28aW42o8b7TG4+fit6EKNGHLB3OiEPZmxp14lrOslxAskisMrMPkbmtNdPtdSuJL25aG3X5j5duCq89FxWTcwG+1dFfcqW0YLKGxnPAyfbrS/LZq+y6LkHbsccH3BpuKbuaPU6a9OoNq1ja2biOI22ZlJ3fLjjj6YqG4ubnSdQUQLFM5G4qAQCO/FPn8WiCDT7naAVtxFIwGc4Jxz6Uqa1pk94t3MreYE5XPysP6CsajnfRXM5c0dtTofD3icC4QR7oJgpVlJxkn39OaXVdLS4tZWnZbPyiXXcpwSev51yl344kvoJba2s1ZN2Vcgfu/of6VJbvqOt6QyXMrM8JCq4zgg9iP5GuD2M+ZS+Ezcbu+x2Pwn8daf4K122v8AUoI7uG0DNFGx+UuemR6DH6mtP4g/FnSfHVwYtMiubq+uZfOvbp4SnT7qL6KOwrzKys9K0/ZJqhlK5O1FySeeeK7DSNft7w2yaC4s5+UljeMMTH3OO9d7qQp68t/MctFzHofwp8RxaRqd7Fc6Pp+vSTwKVttRhzFkDGQfUZ5xzXTeN/Ft5pVzp1vNcM8azLcrbWJX9ywIKgHvjA4zWJ+z4mnN8V9B8O+Jwv8AZ2pSzQG4mP3pGX90qt2OeMd6zfjz4B1L4aeJ9a02DcdKgvZFtbjzfMMcZO6MH8Dj65raL9rDmirFRfMjpdT/AGmvGkunl9PuoLe+XO43tkm4jtynHHpitD4UeN2+NUep6d41uLI6pBtMEqlYQ6MMgr0BOeCPavENPuLhtHWWdDLtYfOqfe98/hWHqdvYatfQlLZXk3Y+Q4I+mORXmKpCTcJxI5V2PffFfwo0/wAN6ikKavHMkr/PbOwaSMjkcKT7da828ZaN/aWpm5jtxHJIMPtXAx7VV8Ow3nhzVLCaScS7p0QQ3ExdwpPcnJwPevY9QtPCtrLMhvLyfuUW3Ow5/hDE/h+VcdRRjUvTehyzWu55BpvhmPS7OGYI8kE4YKJQTuAPzYHUj3ouNDj1O0uLe3GbhH3ROVKn2X3r3k+D9H0rw6t7dpc2miS4kR8Bn5HQf4CuX/snwhLGzWHjDI35WDVLV49pJ4xIAMflWjhVb5olLmavc8+0i1u20z7Jqds8c9uxVvM4I+v5V2Vn8MrLSPhavjIXKG3v2MEMcqbZXfcQQpzwBg1c8VeBZ2tf7U0vULXWlCb5Y7eYM+3kE9s46/SqvjfWRF8Nvh/4ZRybbTLc3M+GyWlkJJGPbJrGMZxm3Jml5Wvc5dZbgxGx0iKSaKNP3ohU7vfHqansNIksbaO6e0uLdbhTtkkQ4cZ6buhxVDRr2eC7u7S0aS1Wc5S6RsSRqPeuzi1lr+1sdKP2sQWoJMxUmAse4PYnniuujCL1uYwqKMtUfM37QMe3xpalejWQ47jDH/P4155pcUZud7uAqDJHrXuvxs8BXOs3n220CSS28RzG3yu6ZJJUdDjuOteF6dZxzaxbWtzK1tFNMsLygZ2ZOAcd+cV9DTaVPc7+ZTVzUtohq975ES+WqqXXBxn8a7z4Yaq2k60lncP5f2htnmOMc9j9PeuP1rwpqfgbxTcaRfxgXNs3yunCSoRkH1HUcVFdx3t1B9pByy5AUHPFYVacK8HFvRkNXVr6Gx8Y7K3s/Gz+U8bvJHvkeIgjfn271a8EfEi40iP7NdSNc254Ik54rgpFkORLuDds10XhPwjea7cBkjKQKcNI68UQw0FTVKWqK5Fy2Z614o8YahqnhGKHRLzzdJl/d3FiVyQp/u9x9P5Vj+Gvh1uuory/HGPkhB+6O1dZ4T8GWmh2+2AfO3Lv3zXV21mCAOwr0MNhXBWb0OaTUVZGXZ6aIkwqBAp6YxWnBaNj+Haf7rZxXS6HqcWlxupsLe6LHkz5P8q0xq2n3Fx511pEMpVNqbBtC/gO9elrDSK0IVmtWcpHZEAenbNdR4du9M0+aC48k3EinLbxjZ6kepqRL7SXlzPpshQD5UikAGffPapo7jR3LJPp9wqZG3y5QuB+uaizktUXFKJvN4j0sgl5FQs25Qw3Fc1FqU2nR2eba/sVdhgM6Ekc8kcdfrWQX0VblfJtpfK53jzMsfTBxTWk0IK+zTZUk6eYzjB/TNTGKXQ0d+5bsbnRNN028QKJ75gPKaQHY578f41zF7qkztuJCemwYArYW90e3AY2DyvnO5nz+HSsXXNStrxtsFtHbQ4yUBJz+NdEN9EZSV1ZmNdXGAcHJ7Z7VRjjLSlmHAzg9vfinzO1y21Rjn9KuWmmNhexJznPStWupz2toQxw44GevBPer0MewDdwDxkVahszjJwcd+lSi3Eak9x14zTTurAu5XEa+ZjPPcGpYyEbgkMpByPzFSi3J5HH0pfK29Bn1J7UWWwjvfDvjFJzGk4SORl2MHPyS9v8+9dDYQyWRzZSBYpPmEExAAyex6V5Ft2nnnvgVag1C8tDut7yVAR93dlcVDjdWRak7nq97rP2TUhdNY3JbYFPlANuAA9KfD4xjuWO3Tbhdw48wba84svGmv6e6vbXwV8YJkjBIH4YpH8X6xcE+ZeICxyQkIAJ/Ws/ZR6mntZLY7m/u5b4RvJaQ2bIwIbfmQfl37Vhan4htLFpJG+e6JxuyWbHpXH3esXk4O65kCk8gd6zQoLMRliTn5jWkYRixOo5KxZ1fxDPqUjZ+SIHATJ/OsbPmHklferLRZUnB3DqKRrfYA2c9MqO1bX6GbTKZ6k5ySewzUcuFTbycdc1baPaMjIwarygFwxVjk9x/OlzN6An0ZXX926n757g9xWxY6gNpjLkt0x1yvb8KyJYx/CcY7U1D5bo6/fXqRxkUO2wNHTAlkPb09jVpLecqrLHIyn+IKSMVn27NKgzwDXS6T4ku9Js5LaKQNDJgMjruFZPVaFJW1ZNb+IdcEG2HznMS7GZFYuU9G9veprDWtfzFa23mSOT8qNHlyO/1qCLxNf2twLm3lMMpXYWAByvYEHqKivPEd9fvG81wu+Nt6NGgTa3qMdKyaa2SL510NaLXPFtnemyspZvNdSyRhFJZc844zj8abNoPjHUkmmntrqaPbmZmcD8x1NYlzreoXLRtJeOzIcrhsbfUiopdVuJGJe7mfOPvOaajNdiXUVtTRi8HahcWbSC5LQ5BZTPkL/wHPtSXngsafAtw2pWdww+/HFIA4B7gZz+lZJuDIxbzHVuuAx/GoVaMSF9wU/TrVKEt7iUo2udB/YnhqO2VpdQeWbcdwJ2Y9BmsvxBb+GfsgGjteJdIfm+0fMreoB/+tWfIqHlip4znIqCQwk4DLkdh0/OiMFHUjnvpEypYPNI4HzDp7+9ULmywGb7p7Y9K238ktw6kdyO1VJgLjOMlTxkKa0eol5nlHjH4XWWuv8AaLZRZ3ueSnCP9RXCT6Jc+F7MWVzbsp80yeYvRuOOa+g7qxfBCrjI6njFU/s+nzxm31W3W7tHyrbSN6e4riq0lJXR10a8onhOjyfarQSEFFDEFz0HrUmp6lhkS02xxq21WI6jP869QuPhDbQxS/8ACNX7X8EnJt7ldhUn+Hn61wN1pptbwxTQbGifDox5BB5Fea48rPQU+f3ivLclb+GaTKFyFjJHA/z61jXLS2d1Jv5ZXPB64NdLcOsjDP3QMAdgK5DXLgtcRtknnZmk9NQemxHHErlp+dvOKuQ3TPYXqSfNsAYIRgVPrNg/2CARYDbQdkfHHvWDF59mJVdwqSja2Tn6UrX1Jcn0RqS6rNbadaMjnHUj+8M1DrV4wVolLNFMFlxnpxSa7cI8dnFFKAsMAU5GMnvUGpMn2azYzAZjyeOODWljByuZElyrqYZckZJB/u13HhO5S/01ISwY7ChyemP1rzq7OZeGBDd66LwPrCWck0Mx2oSHQ4zz357VzYiLcdEXvEo39qbe4lhIACMec9RmqU4IVuB7Yrb8UmGXV5pIUKxSYYAHPtWJISfmwMfrW1J3gm9zO+pTjIcBXJABxkdq+rPgN4f0jUv2fNQ1zW54p10YSRvZQ8zTgsQm456cjjrxx0r5SWXa+TgnpivqL9mbwX4e+I3w3vtNW4vNJ8WqJop57WUp9ugDEorIfldV4xxkbR6CoqJaNnQkN+GGi+ClurzSfF1vBYTSsZ9O8R2S+XNbNkkISB0GRjsQMdeK9O8J6v4Cg1G1j8S6vBZ6to8uYtQtrd5ItSiI+VtqgnPrjoR+eB8IdL0z4X32qy+N9Gu9Tj+0LbLq8FxiG3Yr92WMHKk8EEjAz19PavEOgeH7XX/BviKLQ5BZTTfZC0NwJEuI3+7lzjvjgkdAMjJrF04ynflLWnU8v+HMvhbVPjT411OAmSxNvAImWEncTkEhTgjoe1aeva14V8J/E/XS8c0qXcFu9tCti0/3QQwYDoPoe9dF4d8Gi0/aA122vPD6yJd6cLiCwluhETtfA+YE8YJ6Z5rnPErN/wANA6Hpp077Fp+oRy2sETMCjTKuR8+cjJIHuPoKtQje7QankP7QfiXSr7VbO70y1kCi38uVJIGiXdkYIB5rk/h0v27UwCeXh4wOh5zXXftTaePCfiOTRzCjCaNZZG83zHhfPKZ9MY/WuK+Hcyw3ylZBGSm1WLdvpU4qC9mrKxSm1pcLyYnU5zgD/SB16HGK7zXPFEmi+FJvIcmW4UKu3sPQ153dyGea4YDZiQ9vzNF3qf23Tome4JTmMRr7eo/rXmU4JTubye1jmGhkvJSz5bnuev1NUrjS3TOV6dR1rtPCWlJr2upp+4oJIndXAzyozjH4VZ8Y6JZ6Np9lLHO32qZfnRuhOcZHoOK9XnlKWxuoJ/FueXX9kWt2446jj+tYKLtdwa7y5tVMb7RuBB4riJU2XEqrng1tF3OarDlGNJtBCn3yKhUh3yeGz2pA3lkjOSe9Ipy2ao5rk8RIfB/OrZQqw54qnC2JV7/WrxfGDkHNNMwk7sa43dxiq833D6irDg8cjPrUUvyqcUbgihuIxnpS9enGe9G7dwBk1Na2xmyNwBx34pOyNXoiPPyYGOP1prkgADn3q5Fp0rMRwuO7HFMvLZrRgrkHHdTkUk0xJ3ILc5BBGSK6nw7bWN3Eyz4WXgKjD72feuWiPPPOa6bTFaztVm2JKj9Ffg/UGomrrczmjs9B0aPTGlnjcrcKM4TBC/8A16ra4120zFHDLJzuA+6fXNTaVrFjbWscaqIUkJBDtlj75q+mkC4gJtpDcDPz7nBwo9Aa81XjO8rmKTuc/HYS/wBh3008MbS4Coc/qPf/ABrnYdJjmEZe5DZGNi9RXcyXCraSQTbIrZGJUK/J45yK4W+tzHdloF/dbsqB1rrp3dzdXsaW3T9OKhlcPj75OQfwq3Lr0Y2I0iyW45CqeM+pFYt5HeXLIJbQRhx8uOM1cs9LsyfKuLdo5kHzFXx+hrRU09WRZPVlm81KSdWlhAiWUDaE4XioIroxZUysC3LAc4qXT9o3LLF5MaHjPQj1H+FGy2ivTM6GS3boqcHPr9Kd0tC7NLQv6Vqi2a+R5ZZJCMSZ2kZ71e1jUUsYfK/1xYhhIp6+oogOnW+mFyy3DHgBhll+tc4LydZQkK+aFbhSP6VKju2ZrVnT6VeLcPLG52JKPlU9un/6qtTAWWr2lwwWUgY2EHjHY/hS+ENJu9be7W4j8gpteAqow5HVePx5o1m3f97syk0Dbirdx3rhclKdky+XqjS8JapBoeoM4n2OzM3lMe+eAPb2ru45TdRrdqAqs2CynC7++PSvKEkF3aebFC1tMp3AgEh/ocVp6VrCz2dra3Ek43lgyZO3PqMfrUSpa8xnG+53U0rquJEO1wSrdQT3rjPFayrAs8YxdkYT6Vfudfe2k+w7t4g+XnqKTzbfVniMuVVcq2Rz9RWd3TIlOzOVlSUW9mrDdKxOSvOM+p7V0GxrNbWZHYo0ZiljXjHJwfes9raGCVtj+fGjcL681dudSa9voZ0jWK3kQrOq8bWHT5aznNyehMm3sZ2vszae7RyDrsaP1B759K5+IvpU0LzORayqUIHPP0rs7+wjljEsYVWeL5oscEZ6H3Nc7r6QNpDrCh+WQsCeox2+lddGrpys0pystTHtLhrXU4DE2GD78eor06LxC9uyuEXypo1DDd19jXkmmgvrdqCckH7prvgxvNKtWVsTCRlK46Ad/wBa0xEYt2ZtK0laxaN+bq5lZgdytxn0+vfvVrz5vIEkCCchgxXPKr3IrAlbyuBncrAHt9au22sPPp0kSJ5REodWz8y9q4uXsYJO1kibVbqMxSyQbgg4wRznvXmzzMkxm53RSZBAr1GO1iv4vnIidiB5mcYPbJrgvGWinS5AFOYpGOZRzXXh5qXum0VpY52/1ozkA525OPaum8MTtZaWkRc+bcuVjBOAQOcVxYt/MPDZHqK6fQg93dWqBA62inaPQnqf510VYpRCSsjXjlawubh4ckhWDwSfeU4wcfnmrfghYJrW3kuVLpGZCU/vKemTWd4naL7WqyHYWH7mYHv/AHW/xqr4a1GRLhoMEEcccCsOVzp3Rk9VzDfGtibDUZN+BCR+7PqPrXJsu6MgZIPSvVPGGnw6holvKHWWRQRLH3RskAj8K4TSdMV78QzDK9MetdFGd4GkHeNxfC0hiR1JwcYI9a2kiADxkFeT15zWY9osUzFhtVSSFHetNcyHcHC7j1xnGetU97m8ZEVtcrbq+5vuggAfpVM6m91G+5QUU9R1rO1KVzKyhucnBFUQ0kUmCSDWiQOXY1LuMSxFQOcde1c5NEYn57cc1vrI8MYlIDRkfcJrHvCJJG29DziqQ/UrYyMY69TTY/kjJI+Y8U5Wy3Bx7U90yoA4xVCuh0bEgZzjFN2AscjmnRg7sAge9JM20CgYoUBT6U0sFHUZ9KgEpIIJGT60Ad+M+1MTJTIXIIIGOa0NO8RXemzGSORtxG05PastEDDPp605B82CMjvUtJ7kvVHceFdRa61RZ5Dxuy2D7+ldT41iW70pZgqAI21vL7HHBrk/hxpv9passLqTBKrIcdmPQ/Suq1a9lhspdMvF+aMkI4xhua82p/GXKzBt82h5dcRlZWyOP5Va02QhkweU9OM1W1IlLh4+Rhuh5NN08ASruYgdSK9J6o2SvqdHFdhLhQ4znn6fSo7ofZuQrHceABk5NU7KN7i9wuS3QcZz7Yr2/wCGnwvlv762vr6IzSpho4HHAA9aKdKVWVoo5qlRU05SMP4afBy512SLUdXiaG03ZWM/pmvfdI8OQ2Ear94IAE2jpXYabpYgtinlKpxgALwv0FMlsFtZVUMG3c4HavsMFhI01d7nhSrOs7yZRtrcIePyq2kBLdflB4z/AI1oW+ltLEXDAN1A25yKfHpk0gc4wAcY6cV6qnykqSZWRSrYJyOxq1G7AAAkNnpQ9s0fVMn2qe2tJLkts524zu4//XRzIt66irK7EAk1KrER/KeCOtOhsJJJGjTkrydxx+GalNo0PBGB9KzTjcdr7DN54w7E9s1KJCTwaW0s/tDYYHZ9cVqtY20WG3hVA7nvWcppaBaxks2zGQwJ9s1mazq/2GJlyAx45rd1TVreztmKMeOVPvXmWoak+q3xDuI9x4ZzwK6KEHPViTSM2+vZZ5WLAkknGKggtsEuwO49m6itbTbeEXeGdcA7jnofxrSMCXspkndGz0wQcDtXY5XZyurrsYCR/MQGGeoU08Fehzz1Irej020KGTKsVOApOOKx7jYjnAXb6ZqU7jhK+yICqt0J47dacCzAMVYqTwCp5/8ArUW0LTzIobGD9Oa6uGQxzIm8LGibHGcbueh9qltxHKaTOSOeVKsQOjA9KkRG24wzY9TmujlsbSeR5AwIds7VPAFRLZwwwyMjK6nKqc9KV7mftehhR5fJCYI79vzpMgkhj045roNkf2dIAIsD5mJOM1BJaWhABZQe9O5aqRMN1ycdD2pQrA9iR2zWrqK28CbE2sBkArz+NY/mru4OTVxu1qaXT1LENrLcPhU3EHBCnPFSy6XOkO8qFT+8rZqbTbq3gjcSyFZXyBgZwPX61N/a0MMKxKC6dTn1pXd9jJynfQzRaOAH8ttnr0q+ukFWhV22tKu4CifWUeM4Qg5/5aHI/wDrU1tc3SK6xqGRcKSc470ndicp20PiCckwlfu5rmrtitwwwPXBrp7r5AwOMkcjHSuXu+Zs9zyc1+WUz7WREnQZ4z1rb0k4JHFYqgHnGT79K2dFAaQDqT37VpJe6EToIwF2g+lWUwB+tRKm4Y6EdzTx0HH415zSTsdKJT6YNMPJIbjHcU8DGQTzTFVXTnkjvipKETGMAHIp+W+lCDad3txT0O5d4wBjoPWmSiMoM5yQfen9uGzgn5cUwAg/U5NSMNwUDgHJFNOw2+hLa5xljjHYHNdP4dVnZiDwBxzXMWkR+U4A7nnkGuh0aSS1lG1GYE4OBTmm46DjqdQIwYwOfl5AIqtJF5hI2n6g8itFLdnRJFDEf7Qx+lCWbbMlcF/TtXmcrT1RrLY5m80yNpN+Mk+p6Gsm40qJd0iphuhJrtZ9KYjAWqp0Z5D86lfQiuiDmYNJo81Gltd6jlUAjQ4J3VvXCJZWwwdyfwn1qzrXh2/tELW67hnOEXt3rl7q31KTakluy85zntXfH31ZmCdiprGJMmM4ONxx3qtplxKisQGKDknrirFpbTzXkuco6HBGKuyNDY2rjAy5+Ydj9a10irCV9yC6RLyMbeSTu47etPtrFxayRg7kY8ZrPs7tLSUybgFI5Ujr7fStmDVIntC6KEUdqhxl0KTMi60fawBUMOgHWoX0yF8EKcenQ1v2yNeRySFeDyhqvNEyNyME+tae9FEmC+nRoSRkc8AioYVCXGxRxnmtzaGwjt85HSso2229yOhOK0g+4WR1KIDGu4Z4FXtPUgORjIPFVEX90owW46Crum4O/jOGG4Yz1pNu5Sep7Lo2UsLbGSxQYI4wK6uxJYEcklelcrohxbQMf7gAyfTpXU2bAp8xK9CcDPfkV5X23qdvY+gtJYnTLZtwL+UMD6VcclosnH9Kq6Wu6xtSFAAjALevHFXjzGARlRnFcNRas2kjk/FEpgtpSpO4AlfrXhngyfUoviDG90yeVJKQzjgYzx+OK9o8b3KrYzFD823jPrXk7QyWlsL5VAa3kRjx0yeePoTSw7tPUUVrc+hIIwYjgkbTkd+KbIeNpOAecil0lmu7G1mU/wCtjDfT/OKfNEEZhg5AxWFdcrZelzyP9pMBvgh4yPRVtFx7nzFx/WvzyJ8yOMccKM4+lfob+0yPL+BXjVSwz5EW0jv84r88xgRxMMAFBn8q7Mqu+c8+urSGFeTnkdqZwpPFPY5TIxk9qiL45OfevozDYQnOcdaQYztPXrTAfvEGkDDOKA2LKqAck5Pp6UgXknHfjNRKuGBB/Cpj8wBU5Y0CdxNhZT6VEAxJHvmpCSFAJzjmlGANw6GmPUilyBkDGKaoIAycVJI4Cc1HvB6fgaBgwJ+XOAefxpGyRweRTWBAxj8TSA4XPY0CuPBGR3wKHORwOvpTASOfaiMk5zkDvQAwYYE4+tH3VAHrQMDgDHNPDAfSmIjfIBAoOTxgE+1ObDZx+VATBznrSDcQnnBFBOBgY69KCMtk9KMbjxj60CZPbPhycZGO9Tbsckf4VXi5bHT1zU+eMd6BEU3Pt3xUQxgetTMCyc9T2qIc5/pSK6Ao9uakkh2IHH3jTYziTpxUrvujOf0pg2V8nOcZx6d6uRtlePxx61URCx6YzVmNSpPpQBKvHXnNL5hfIHHNIDjH86FHXnHegnYeRj7vWnd8569cdqjcsFGOueaCx5A4oBu4+YF0z3qvbv5bjHQ1O8n7s8/U1BDFuk25HXiluNaGzGjugOw7D3qUQPgMqtjHBA4xWlbWL2dlbtKCY3GTn0q/bTW72k8ayKrlTtU9x3rJU2zr+scqsYVvpU9yjyHkgZXPepv7EnJXaA/GSRxg1fsNWjijjjZCX+7mpbnVZIbh0gyVA+YDv68VSpt6HFOcZatlKTw9KkZYc7ecAVHFoss8vzEqMA561safftd28jOAGU4AFZ8mqyxzOFA2K360KEvhRD5LXK0+hSxo+GB2n060f2NIIgyDLdcsetXV1RhFIW6jkHNNhv3e4j3ncjHBA7VbpySBcmxVj0CSVS7Mqg9sdKz5/D7KxIfKDua6HUriSG6SCIYcjPr9OazLq6mW3WFwNzHqO9TGD3HdR0KOkWJhvNxPI4+o9a6QHCnI5rDsGIuNj4ypwQfWt7IKgjnvWdRNM3g3JGZe2D6hNHsGDjae1LHcxwwpZo2DnDfWtu3RZJQo6ntWM1itprvIIQsSuTjFZc99GOV4kJ1J9OkVFjCyIeDnk12DabP4i0V4o48ysAcnniubutNjOoxl5MAHdux94e3rXe6HrVlpU6QlgjvgbD3P9K1jCM9HuTz9yrofgMWa7TGqsRgsRkitHU/CBns5YVGWIwG9a7GCSaeIbVTj2q3FBKRzgY6Vbo6jjM5LSfCa21pEoUjAyTjANbCaF+7UMpznJraNq5QEFQe4ApximGFDjJ65GaToRn8QczXUwzooEKgjJySf8K8y+Mlp9msLPH3fN+76cda9nltplXd5vHZewryb44t5lnakHJEgJJ+hFcdWjCEk0Vdtani7DIxkbTTVAXgCpMEc8GopXCV6C2MloEpymP7tRxA4JJx/Wo2kLEYHB6igMARnp0plbltNuSOw5oBBGcVGrDb046fWn4woHOc0AKgDEgDGT2re0RkivbMBcsJ48g/7wrDjATvznrW34ZVZNVt2YgbZUOD3ANJlx3sfYKuGlPJZSQd3TPHPFWFdMc9zxzVS2YzbXbguA/rxj1q2ycAgcn1r52pfmZ3RVjrvhuDJqN8p58mEOOevOOK7ya7igh3PKi4HOXA/SuD+HDbdYu+o2WxG/oCSQMVQ+NWlv/Yh1G2JRrdf3uCRkZrmrSWiY27aowfiRe6PrHj/AEWb7SCVtZLSWW3PzBtwKt+H/wCqsH4B+L76z8ba3pmoyIbbzGt1kYhQduNrD65/SuK1iJ47SKax0qSXzE3vOq45HJwfTrWRo4aW800Oz2c888Yd8jGCw4+tevhYQjBxXU8xzvO59sI+PqOuamtJdt3Cw5w6/jzWbayySrGzKUBVeDn09fwrVtVAvIcoGUsCFP8AFzXj1qbi3bY9GL0ufmx8YLcW3xf8cwDAC6xOeBjktk8VyPKkHPtxXa/GmPyPjP45RuW/tSXJznjqP0ri2IJHpX0eG/gx9EcNT4itPncMdSe9C8vg8+9LKeg4NIMlcYBHrXWZiBcfTNb3hVf9OK9BjPFYOdwyfoK6DwiC2oAHuDwaznsOO52gA4wwUZ705YSrH+eaVRnBx8pGOlRzXEcCsznt0zXmW5tEdiskSeSS3b8ad0cLjIrIGsO0pKRmRR0wM81fOoqI1IWbGOd8RXB7itHQqLdC5kXwN2cDtUqKNn9awjrpjmGUYZODx0rbglE8IYchuTWVSlKO47p7EhGVOeeO/U0+PkgdexoRCVzjnrx0/KpFC4wOT71mtET1GudgBxnnHFTAqwGCPwqa1tTdzqpU+X3cdq3ZdJ024uLS2s4JLdWASQs+7L/3gew9auNKUtUPmUTnliJxnOM0jJsIJz1rrfEMVj9ntbWzsI7eeDIluoySZz3JHQf1rl5IiHbcNoHf1FZzjKG+g1KMnoV2baeuCe7HFU5dUhtXlRpEDR8nawO4eopuszJHaF/MCMQQpPU/SsrRfCE2uYkWVox6sM5rooYd1FzM5alXklZFr/hLIQ4BjYf7WRW3p95Dexho2GD3FRw/DCFlw94+/H8IFQXfg+58OoJ7eVnAP3QRW86EEtCY1pp6mwsQ7NxjIpR+8UegqCzu4bxIxFOryMnzo3yMjd15/pVmLjqMc8g15skoux2Rmp7EkEqEgSdBxuHUU+4siFQwYmDsFPOCM0wAP1Axn0q/oFkNQ163t1PzMrsoJxyF45/z1riqtxTcTbl5nZEkzx6PARCoaVR8z56HHSsrWb+PUtAV94eZ+pJyf88VSmuJdanKomGLkAE4B5xkms7UrWTT50g3K0ZUk7Gyqn0yOK5cPFSnzSep9LTwHssPzy7FNXMZBGBg8ED9aeoB5ABb6d6hZd3POOmKmRcAjqfSvo4s+Vkk2d34Y8OR61plvdOmNvy4Yc8daXxbo8dtagRJtfrz610fw5DDwfASBtZ2bd61l+Mp/wB0R8zNnC45/CvNqyaq2uaKKtseZ3t8914jt7eGMJC0BR+3z464r07whqTPocXmSqZIl8pkHYDpn3rxvXryTTL0O8bQXIO5fUCti08VXyrHcH94JerYwD+Verb2tKxw35ZaHoet6lFbbXkOI8Yz/KuK1jUvtEpYAvCvJGMA/jVy/wBUTUdMcHneMgehq14c8K3epIuSVhkAyvrXJTioayOi7exL4ZWDxWt5EoKGFAm0nGfoaTw9b23gjxJNKsMk9ykEkZ8xd4kZhgEewzn616T4O8CWlhftmM5RPmBPynPt612r6DZPbTI8MbDyn6oPQnrVurZ3iZuF92cR8JdNksdCupGyTcuzsh5Ukoc5Hr6V8oa+rx38ykYAdgv0zX2H8K913pFuVwZTJjByOcn9K+QPEiKmuakFYsDdS5z/AAneeK9KEr2OaasznJSBIR1/pTGbIx1Jp84HmHPTPWmKmTwcn0rYSZds0+zQNMwBA4GajtR9puwz5IBzUup5i8uHsqjim2DJliQRkEU+glqRzTGa5zn5VqXVRuucjGSqnn6VTdVEhA5Gau6sf3yMeuwcfhTVhvcqRTtFMGViGU9uK2JAmp2yMOJGHU/3h2rDwTjnBPcVpWE2y0lbupBA96HsN36FBuHwRyOKXDKQOuas6mALoMowrqG54571AeuQSR2NSC1Gldw9M0sH+s4PNBPmZA4aiJCJAR2oAti4khkYIzITxlTjNdb8PLKS51mG7aTYI3XYc43PngVx04Kynjr6V0fgi7kXxBpEZciNLleO3Xv/AI1M7uNkC1Poa007lWkXLA85GMmrWp3RtbJljT5iwGBzVwRkyMGwuGxgd6k8hHPz9AeMV8zJNPU74RXLZFBNMLaa0SKGkkHA44J9e1fSPhZEtobEQqEC2hBUDGPlNfP8sTPbSomFYqeCeK930ubbZWEnKHyEzg9sUnaKBxaSPj/w0ywePY5GRi1nrRklAHCfvD1PYc5/CvsnVrG11kqk0aXMEcomhDr3HIYfn1r588L+DTa/tG+INLngH9m6zbTygScJjcrLg+vWvoCwjNoIrdDugSMBXY5Y47H/ABrZNSgrmKjqZev+EE8QzwvNcSQxxDaY4mxuFcB8XfD/AIb8I+D47vElrerOphEcp3SgEFuOmOmeK9eAO84rkfipoFlrvg3UBfwLOIU3xlh9xiQMg9jisJRS1KcU0eIftD3NjrHhvwzr0wMg3fZhOBkFnDMvTp0b8q5zwp8RrS70CfRPEURn0+ZNgn27sZ4BI/z3qTXXmi8DQ+C5la4t7e6S9gu25K7QRtJ78E4rzDWbFtLuBGHLpjGFOce1dmHUJx5ZapnmNq9mUNYsIrTUpYbGcXECMfLdepXtTtONxpKLdiVlcHgCtfR9I8+0891BZiQCf4az/FoS2kit0O4lQTk54rvTVuSJKd3Yo6rqE3iPUDPPt3kY3IMD8qp3AezuY1PKnjPaiKcW21tu7nnB6VoXKw6paPtYGbbkegx61uouOg1poVJ5BaRbmxzyCD1p2ja1GzGNn2Enp2PtWHdTPMAGYtjgVHBG+6MA4LNWtlaxbjdHT+IyWePPyle2a5x0KsGTBYc5960ZxJMVDMWxwKsJYqiAge+SO9LSK0ErJaFDe8qgEZLfjiqxseSMHIODntWnPCq4IJAH90ZzSwyfaCUZcSL29RQtAvYyn03vnjsKiZgoKYNbU0R2ng5zjiqF1ahPn79/ahSKUrl6zjJRPkzkjHPNdH9lKRliAqdAq84+prlEvGjRCuMqQePSutluYp7aCRZNqugYnPeuWqmncxmupXjQHc6qAuei+tcxc3Ji1GSQHjd0Pau3aNYtJZ+B3JPY1wNxBNKTKV4yeRzSoNNtsqDudBC63EKjO5euTjINRXMflxNnBTHrn9KwYrqW1dQh4HY1rR6us0O2VfbIFdXLbYbVjPh1MxTkrn2BHate2vH1S1Z85dG25A6CuZdsSuwGOtX9CuxbSOHUMjrgk9veiauinHQ2I5g4ZSCNpwPeu0+HNjbtcSzyo7k5wwP3eMiuNv7B9NkXALRyDcj9cg+9JF4sutJshb2jsjsTvcd6iMefqSvI6jVr21vr+fy2BjRymc85HXiua1KzVJMpghjzz0rKiMzTGRHKM3JIPXvzWgb0MUiYB5G4J7EUOLT0C1iXS5vLlaA8I4yBjqR/SrS3EUWoYYlC6gAgcfQ+9MOlowR2yHXkEVGHkSRpWXzHA+ufaqWupJZurIT4+XJHb0NVX0SW8IIiYiM554qeXV7yWZXIRDjDKB7U2TV7u4hK7hHu4Pr7c0ldijfoM1PU1sIEt41G9Rklex9KwpJ3nkLu3JHWoJfMLuHYkgkZPepLdcxnd94dK12RolY0WjQNCVDAMMNk5yfUVr2MfkBVXjPTHFS2v2B9F5iJvCcls/L07CojIsMXm85Ay3fn+lcso2ZDsy6IokLO0ipIpChSM5JqvrMEkVwN9moUqDlCDn39vpVXULt2dDDtMJUMSME5qV9Ukntov3PlNGdhbHUE9aHFqzElYs6JF5fmzISqbceVxhu2P50y+0DzlnvIN08bAfIR8yH0NTwWayLLDazh5GA2yHs1Oij1TQ4RcyR7s8Njo3qCKUZJPcFK7ObtLdncMzsArYKZ/pWpJYX+lWct9Bv+y/xNt+UN9auTxRX0Md9EBDvIJRuM+9VJtRurj7RYXEpjtJEO1V6E+9bXbRo1daGM9+91aNKDJHIDxsHy5/8Ar1rxWksFkI1hYzuwdo+qspHXP9KhstKE7Qw2kuGCFWYfdfFWJI7ozxISwMQ8vzF4x9feiTvoitegWNkJ9PuZCTbMpz5ZXOfxqeKGYKJYB+7AyHxjjtipbB/shk86Z23KcJxtqK41FmKCBdy+gGRihc3UOXm3NDREGvXarcYhZUIDAffbsM+lbVxcgXEUkWnvZmPaJEUfKWX+IenSs5daW2tUESFXXhspzmp7XxXeTptjdYskgZbnPrXLWo+19BWUep7Z/wALmkv/AAHd6Dfwm/g+z7Y4Z1+RjwQCfQf0rwxrI6fbtNLcK9zjczgdfaqt7rl0100DkAf31JIPvmsa91CKQlxM7SqdrxknH1FY4XL6WGblDdnTKu6iSZsQWs07ieVnVJvmUsOD9DT7i1i03TyjgSTkkhg2Tz71Sg1C6u9OtIPMzbxE7FbjY3/18UkVvcS2zkwELExO09SPUV0+85avQ55tPqbWhajcwRRtaSJBJGSYW2B8ZGDkHv71Hd6Yl9y/yyk8yIME/h6VFp88FtYrK0+6VpMCMKCMdz606LVbmHVQjW6PCp3ZUE5FROM38LMJc28Sxaxf2dGElj8+3JJBBxg11el+Vd+FdQlhj8wLPFHGU/hbBOM9+lTW9ta6paO0EJRGHCuMDJ6kVb03wrNDo0dkl79mS4vGnD45DgDC49K4ufW09xU5cz95amPeWiTaT5rRJbXEbbTLMcqvHTA7nHFS6fZwrqumzQ3EU8hZUeOLgv8A/WqOWG4gsNSe9XLR8Mw5U89cf0p+hxtaeVMgjmGVbI4K+4qZSVndms5Rs7m/45Fyt/Clvpz3i2kfmSheGQDOT69zUMPiMfEjXodO1XxK+kG6i8mKe6BljkIHEbkn6AEn2qvqE7X9w8siuzSHLjzCMj/PauS1i2ihuQQvmxOdg8sYI9s06Fd1IOlB/Myoyg3Y2Vh1Dwh4luPDusSvaz2/3Wib93IpPDAHj/PvU9xc2Vprlze2YESxQkfMeWbP3gP6Vz2oajNq6xLd3L3U9qghRphmRFHRSe9TR6ZLIPMfywyDCyEdvpWyw+l5vU7pQTd0bkWtRWdyJppm82QrtYqcdfUjGa9Yt5N8kJkLYcAvuGeCOa8WvjPcWUQvJbyfycKCyEJH6Y49v0r3Dw9rNr470tb1Xg0D7KiwInlkJIVGM9ySf514mLot2cNTiqQSWhga3NrymWG2lLaKGDiCSTcQ2f0rmZNZEryRzK8RDANgccV6W/hG+nEgtr6Cbg/Pldp9tpwfpXIX+jXWj6m7T2qqzoQwdO+O1aUp1ai5ZmaqRWlipqN9FdabavbjM0R3Iyjay+pz1rNn1KfULW3jmuDLJbHnPDMv9cVrWD3NlqMaXMazQPIqgbfu56D3rojZOusmD7NAsShneF487lUdOOcVM04NRbuYa/ZehztlOZBGyPGwYctjOR2Ga2F1+70zRPOjtpZCs2w2pJKMCPvZHHbn8K4+4udQ0m/u4NOe2iWVzIkN3DvDZ6AN2713Pwt1GbzmfXrgadbjcsjxoXUkggfL169qunKdOVo2aNIwlujjvGkc3iTw0Lyyt7m3WJiVnCsFRh1HTvjr0rxj4PeHLbxv8UNP8N30qwSatvS1uN2NtyMlR6fNyPqRX1nLqniXULW7uRql3faCs32WaBo1WE5HAIAyMg5AzXi8/wANj4a+L/h/xNo+Gh0zWba8ubcPj5RIuWU/TqPxr0vrUYxdKT1aNYNpNSZ6H4k+HUep+Mra612ESXmlQC0mQsT5sqnkvnnpgVxnx20S0t/Ca3en2UNrqLzJGi26bQVyM59OM4r2f4qalb6V4r8QXNxJsjku2k3Hkt0wAOvpivM9PXW/EWrTyXOmsmjXMBhHmjLrno2P89K8Gg6ixC5p2SMoy1PJPCHwyTUZornW72KOPORDu5z7+1ew6ZYaVpyCGCeDaOMhgM/nXA+IPh94o0mFrifSmvLNf+Xm2dW4ycZXOegrk2uPLyGYDHXd2NfomHdGS5oyubNym7J6H0FFc2akKLiHGP7wzVyKezYgLcQgdzvxXzn9ukVTtfhhnKtUkWpSYBUhuefL7Gu7nprqT7J9T6Sja1ddwnhCk4P7xf8AGpnMKZzcwMCeiyKT/OvmyK8myNgK7s0o1Od22I7LweUOKalTvuCpyR9LBodvyXEBYcnMqj9acEUcme3B64Ey4/nXzMusTRAgSsV75bNN/tmbd8sr/QNxVKUF1Fyz6o+ofs7cnz7XaP4vtKf41EsbFm/ewsw4/wBcoA/M18xR6tJ1ViSe+4mnNrLJxyT6HNPng/tF2mtkfSUiSt8gkts4wSs6/pzWVqFvMsQMoCo/3WJGG/GvBLfxHetIscUpgDHGVPNel/C/xnF4u8Uav8L9fk/c36H+xL4nDw3Kgkjd74HbnpWblGGzFySkrs6m2iVCPnTnjIYfzrUgmWM4BXP93cMmvBpNQuxLcQTSSw3VvK0E0ZbBV1OD/Kkk1TUIzsFzJjqNx5/Oupclr3OecZH0AJhyeOCFJ96kDM2WVlxkjAYZP4V88nWr8gZnl49yM1Pp2pXd5qVraNdS/v3CFyckDqarnglqyVGTPoBXbZuK/KaZE8k+dgVhwOT1rzi60DSFklgs/EGotqMciiSF42ClSeobp/Wpn8N2N1LcJY6nqYntiizpdZCdsgZ68en1rH21N7XHyNnoSSndtwc9MGnsrMuFKkA56jivOY7PR728nsrHVL83cQ3PHJIxUL9e9Pk0WwD3MMNzqa3cUJmzLKRCQO2c9fwpOrBaalxpSZ6FG5f5VPzD5uoxTk3SplcN/CcGvNoNQ0eTQV1M3d99nkby+GPEnYZ9M1ak02w8kLN/aiSeQZROjSCNuM9Bx6YzUupFb3GqUujR3jWlwynZEWIIJPYfjURt5dpOwAg87TmvOfC1sNX8LNq0087SrcvbMqyMH2jGG61qz6Gltb7TPcEtHuA845HPrmj20b2RXsZvVs7NLKZzwqse4B6fX0pptZkdQVCs33eeteT63dSad4yt9M86Q27SQBmZ853gE4P41seLIE8OLdJNJIZJZG8iJpCcIOlac8b2TM/ZSR6C+nTyfOkG/nG7IAB9zUMthMrsNg3AZIBB4rwgeJLrdgzydMEbzTD4ku1BzNKwHP32P9apcqe4cj6HuD2Mjsq7PvZIxVWawZnwOTjPBrxoa7eSAAyTEjoBIVrU0O91LWNastNhZvPupVgXLc8nk89venKUI9Rcrloz121uliLIzxlo+Co9OtTLqsAIDXMEY7lpAKytF8e2/jf4gSfCK0ngtIoraZtPvHjBSe9jXcRv+8AwDc+w4ryS5v5WZ1u7RJWikeKSOQZKOpIYfmDWcJrqaOk0e3jxDp28oNd0+MYH3pwSD6YH4fnVa58TaLExL+ILPGMkR7ic+3FeLpfWjqu2wgR+u4KMj2pst0u44QL9BjNJVVfYfs9Lnq83jnRFJxq5Kk4BSAnH54qpN8QNHZGP26bap+6sHJ/DNeSytG7hmwpzxmkKR7gFYPg44NVzwIUF2PTJ/iFpgTK3l35mRjEPGPrmqz/EiwRwwS+kOCOGGK4TT9NuNUd4rdQ8iIX2jnIHXFQxW8k0yxiGZmJxxE3r64qXUSY1FWujtZfiZDtHlae0rHPzTSkLn6CqkvxKvQSIbO3iPZuT+GDWFd6LPa3zW0UM0pXv5ZGfw61XXSr15MC0mU52/MhAyeg9qPbRC1zdf4i605+SeKIf7ECgj8aqyeONeuwQ2qzAdMA4wO1Le/D7xTY2kU8/h6+hgkZUE0qBU3HgLknGTnjmtjR/gz4svpnS90O+0xQpKyzKrKSO3yscVLro05DnX1+8cYnu7ifP9+Q00+IrtSFRli3EKDjJLE4FULu3ls7ua2mQxzwOUZG6g1HYz+VrGjtIgdV1G3YqTgN+9XAz6USbaI0TPX/HHiX/AIR3X4fCUZQXWk6fbSTSINrrI65ZH5ILA989+1eba7Az3c7Nn523BumcitD4iW8tl+058Q4JQHU3EchVumGRWC/TmrvjS18h9LdRzPZ7mx/CVYrj68VwTS+E61dao4Oe6igVo2OX7D3965fUnM13Mz4Ac5GOP8iupvtFe4vEuSSNnGMdazvFlkgaO5hCxLgBhj9QK5JJbG93JF6+Qpp9uWx88WQfT2rmtSdcA4V29COlb+oXMH9mRRrJvdVGdv3fqD/Sua1FgFHy53cZqIqzOmE1Gm0UJp5J23OEBxyBSzXBkiSMuCF6ZFQ4P/PIEnj5jinuh/hjjGOvNbXueU99DJvcmUYIxjjtUUUrIfTnqKtXwG9SAq8c4OaplQCSaT00N4bGl55kALuzNjA+lOfb5fCEHB5JqOFsqv7wgj+6KfIMbh838qpKxm9GZsi/MSO/6V9I/AHwVqHi/wCBstzYXBsJbXxR9gS9gJSe3MqodwcEcZIyD6cHmvnKIhXIOD6g17j8D/inovgb4X+I/Dmq3mowf2jrNvqKNYQmQqiY3qQMHJwMEHt3qJJ9DdPuex+Jfh14u+HFtfaP4zuGt4LtfKttc83fbXjjos/3imePvA/jVvxDoPjD4XaT4f0L+07TUfBHiDVLWON55BusJPMU8Nu4HHcnI44zmue8RftIfDiXw5faHYReJtU067Qo9tqCgRxsf41LHOen614HrXi6W/06eyiv72805wI4ftzHcijHykZIIGBjk9BWkKb3m7FXT2PsqX4bW+ifG6dp9U0w6Zc6TNJ5k0u+MFWGAQT15OAD614h8Z9M1S2bS/EXh/UZ5dIW5aS0ks5RHJbTIMGVFHzIBjjtjkV8+vdJL+6kG/Z1LMTTv7RmkmLK7gMNud56DgD6e1UlGm7qQryZ2Wt/27q+hW2v6xeJfQ3jusc/mBpZGB5LjqBnvWpoU+j6X9g3MUuxHmRxyC3bbjkdq45fEUcmkCxki2vGcoy/4VJpF0jMHWLaV5J9D2NcVZuWshJKOpt3MoJbbwJJCdx75PpUeoWBgWJ+BuBAx7UNaCS1gu/MRoWkwUDfMD7j05rY161LaTFKrJNg/Njoo7VwrSV7HSpxdjl9I1a50XWbW6RjHKj4U/Xium8czLew20btmf8AiX+6M9Kw2gF/bb4l3FeSPeul8RWsOqXdrcQkuXt494JzhwOf8/yrpdRXVzZRlfQ5prdltGkX+6fw4rzadt87fMdpycV6f4jmjsNPNsJAsrDb715dNDLBOVdCn1GK3p7XIqyWxUdtpPfNKfmxjj3olHzZwKaWIHY1scvoW7fmQfLk9xV4xkKcqAR61DpM8lndR3CoHCkZVhkMPStzVriz1C5ikt08tn+V1bjHpzU8zTMJehjOQOAFwDzxQbaaWIusbMM9QK0xoMxj3RtDPnOVWQbuOvFbfhKaVYmt2iUKG6r1zUSnbVE8z6HD2sLPcqh2gs2Mv0rqJLCSzgy8FvNgBv3cuSPqKh8W2OLx2ijCYPJHHNVtOXyojmFt5HJDcH8KUlzal/EXYrmzkQ+cI0JHRwcGudv1/etyAmeMV1H2IW8KPLFlDn5lwcfhVO+is5oVKNhmPOR0pRSWwJpao5u2G9gAOAe1bMRUxkDeMDjJ/pT4rGGyhaVZlIYfdIogaOeVURHMrdM+tW3pcd+YtWm14Ssjcsfk71qWcToMLcmEAcbDjn0Iqlcabe6ZHHJJBhFGQy84qew+y3jieZkCgBWVhkgnuKxcrkXe5YQWyTGO7jIMn8Q96c+m2KQ5jk8v58bSSTkd/aofLjku2Mb+fGehJ/r6VDdWbuzbWKkc7geKq3NsU0x2s2rWcRaU5LgFHBz9Kq2thJeAy/awGxwc9/SotkpYRzv5vGQD0pkVknmv5DvHIOQRzWlrIe2htQG7iWJLuQSxZOFP8PvTfK8xQO2SMj0otTJdr5Tnc6+vWl8lItzFmTkHk8cdaxt1Yr23LmjvbxSSQzZIUZ3en1q5LodnqDxtb3eJNw+VB1+pNQO9pJiaPJL53AHJyBVW0lYShEjZZyfl2nB9uaStbUi6b0PXvA//ABN9F1aa3ZIf7PUOnTJwcNwfr29K4vxdcLrVjeX0cTRGJgk3GN3PXFdN4Agk8P3YaclLO4jaGdhyDuXoe1cVqm+wk1a23v5cjfKG4Kc//rrnoqPM2hqV9ikviKe60aPT4AbWFM/vdufpzUuhxzXEaxBjMwPBBxTNK8XGCAWDQQyYwNzDBx6Z710tv4jtWurazOlmyuJRj5CpyexzW7T2sataGdrFhcLcxXUeC7RhXjc4zg85qeOCS3VWZgWyGXY2do9CfWorjWVSa4sphunhJIJODx2NFtqcd1EJEkEYbG1XIH1rhqJvoc7jqRXSbWYxfISckBc89+Ki07Ulup7kFG8lULEFe46YzTNWkZFZo1fI5IXPP4VW8M7bg3KK7tI5GQ4I2/nQo+7djWi1NG81qV9Jg8rJYPgOB8yH0rMc/arO5hkO2QqXVeneq11rAjlKD/j2DkONvcVI83m+XcRKBgFMjnOeoI+laRhZLQlXTOcsHWO6PmD50GBnk5r1fRUE+meSi/M37zp6Ak15bBbGS9l2YKh+o716zoSL/Z8aOhilChhnPI+tPEOyR0u/Kc9qm2SRxsKvtzgt6dKzdGnkuZ5QqljuEciA9vWtzxRvgDXSgbWUnG7kc/zrD0po7aUTNjfMuc55FY3vG7OdS0OlBT7LcRZzxn5v5VR1Kyj1i0ksZFPyDcjf/XrUsljRd88DyxMuDsIH061UjAaSTGJGhUsE/vD0qIe67oqV7XPN9W0BtP8AmjwyA4LCr3h+4itoropxMV+Qk4DH0q5remTRzSXEUrfZHHKP1HtXKTOIplELkAHI7V6LXtIA05LU9GuNDi1rQ4RIM3WMqSccjsTXM6NeJaTyxNbxxzRqxLtndx25rsZCuo6IYojscIHUrw24DmvPdQuZLiYM67JwCspx94+orLD+8mmRBXVmdN4InkvobtLk74RKWIJ+YAnnj8abqGnf2JeyO7gIrbo3XuvaqPgjUm013IICs5DZGeCKn8QamstlIDIJdoxG+7PHoaIpxqu2xSTT0M/7I7yNJu84sTwOlWtZBh0SGSAMu9sMR7VgaPr0tncEkbhmumuNTheyAFuhjL7wMnHNbyUubyL1TOKkkYruYYINTzSw3caOgZXUYYHnNQalIru4RSoznaO1TaLB5gbv7Vu9jRJsl2lbHGMngAnsKyZGAbkkkZrcvFa1yvBTHb1rEuHBOQPxoSsNqwRIrt6Ac800nLk569vSmK2eCRzUTgo4POM5q0CJiPLHX61XYlpCc8U9pAydOajJOCMZyaCgPJyOBSqQRkHim4zkHoOaFGcAUhkgGTwcHrinBsfnTdn+1yBQmcZPPNBJ6l8INUtbPUnkuAjBIzhG6YIxS+ONReyvPIlEVwHG6OZfT1/WvOLe6e1ZzGSu4ckU+bVJ51AkdnC8DPauaNBe05zPl1H3TCWVnHAPfFT6ZaSXTuIYmlkPCooyT+FRaVa3Gr3cNnbp5k8rBVB9T6+1fS/w4+FNr4MWNmDanrjqC+EBSE+n1/zzXoUqUq0uVGFfERoLXc5z4bfDM2BS6vUDXbDO3GQo/wAa9u0i0FlENikHHVafYaK8btI42yt94AY5rWggWEAnr65wPyr67C4SNGOmrPGnVdR3ZoWd/PGpU8gfKSe34+tWIJAJC7oWPpVUKTz/AAeoNSqgYfePvXoKJlyxOgstRtxEFeMqVOQQcVb/ALStADkuz9egFc5G4ZehyKevGOcMfU5rNxSBRSNF7tbiTaTtQH061oWd1aw4BO8DkGsRCF4II+gzTuBjbzg9+M0nBPRl6PQ6J9Vt+cJg9AOM1Qu78TE4O3HpWbvcgEc446U5IzcEqoLcdqORR2FoiydUmXakZKqew4qOW9znzGIUde9NNlMvGzHGQa53xBqgs4mQcP8AWtKcFN6CuUPEmsec5RWIXp1rl2BlYIPu4xzzU03nXgJVgrNjG/tVh9JksgpcoSwyAlejdQVkYupFshjQ7cbyW5HJqYSiNQBzgYzSN1wVYHHYc/lURG1yGBAA6ms99StOhZFwwHXI/lSbsgdhUW4OuFx9RUlpaXF+22KPcE5JJwKTaHdLRBHMUG4Egnt6U/7TJIoy2Vbr706TTZ0BdkAj9VOeagIIYEDg+9TddBKzJw22QOSQcY+U9B9KDII2+XufWlS1mdN+0gf3jTZ9Plt13SDaDyAOcikmD5BzzDIy244zULSFuMYz3PNRhQwDkMv+8CKdLFMDvEeFPH0FPmQ7IGkf+8R6j2pGJbA4weoPQVDIpjJAPJ6E1PYwPe3qR79qnjA5x71V+qYn3GMxJyTz9MfpS/eU8kDHT1rVXRo5mlxO26P+Fl4P41VXR5ZZPlICj1PX3zU83mQqsdiiJDkHG76HikcksMNx1/H6VrWOjRus7Tjb5R+XPOfcU82cYshIIwCzbVPr7ipckjPnTPiO6GAcdfUVzd22bgnPt9K6G5bBPbNc9c5Mz5GPoK/K6fkfbsjXHBzyP1rd0Qr5hJP6VhooyBW3ovyycjI+tay2FF6nSQgsDnJA79+ae25UPykMOxqJSSuME55zVmMBxj+tcTR0WGAfPuxhiACKdsC7uMHuKf6kY4xxSZx0GKybKtcYvTGKeqZ4zjvQduRt/SnrGWYjlTjIyOtLpcFYYMHKt0HehIyCcngnqKe0RAPH0xT/ALPIyBiMAcZzSTuw6ElqjFBnA7EL19ua77wdaxlGZlBAI+8eg9DXD2ysrIRyQc16H4KRZY5lcAoCM9uvrXpUYx6kO6R1E6QOTIDtTg4/uiogbUDeAMY6461pLBEseMqExjJpvkRdyGbGOTngdK39mm9EcxmhIHTJAIznP0qRobZwOA3HTHWrhWAKVUDr+VOVrdWJdti4yT1o5LbBcppJHFtKIAy/wkdaw9Q063lR/wBxkkk7hjvXQTz2aODBN5yH7xIwAfaor2SERNu6MO3X8qzmrq4J82p5NqeiC3uLl0cI5wV49vWuL1BW8yQsC0g5ZRW/4z1u60/W3iiffCw3BvUVzM9888hYZTdyCfSuKlFvVlRs1sNgh8xC6ruKrlgf8Kv6WEG9vvI4xt9PbFV9P2mTcx2iTAMi/wAsV0sGkRRxiWMfvGHUdDXRKSjoy0rj9M6CJCFBGASKdqNoJIiUUbsY6Zz9aGX7P+8Pc54qaO5jkiBVhzzV/ErlWOYuQyZA+Vh6j86yTKBdkEgknB56V1WqWuRvAzx0rlWQLf8AGCSQcAYqIvXUi2p2cQ3RoxI4UCrWnIcyjbkscZ9Biq0UZ2Db8wI6Hir2nZGR2B703a4kvePXtDdm061LEZ8sA8c8dK6nT2IQhuAepI4x6Vyvh7LaVZ57oDiur08hkJc4zwQRmuGycmdis2j6D0hdllb8ZxEufckZ61buJNigN6dM45qtpAD6VaLgcRDLHr6YpNQk2w4P8I5I715lXRtG0nZHn3j248y3KEjMjbFA7msm70gSaRJFkjzIyhIGccdfrUnid7m88Q2NvbhSiNvkzzx2/HrXRaiI4SsRIV9nC8Zxjn61MIcqutxxdom18Mb8ah4NsHJEhiBicnvj/Jro3j3fT19K4H4N3OxNd01QE+zzK+08YX/E5zivQJVBzjjPY1eIg3qV1ueQftPgf8KF8Zgj51hQqB/vqD+hNfnIs26JMEfdBz68V+in7UgcfAvxWynG6JQT3xuB/wAPzr85VOyCMEc7RnA9q1yu3v8AqcNa/OHmlRjJyeppRjA9D3pu0K+49M0hXJyDX0BiKTu4J6U1QqAnseKHPOB160AHdzkeuKLCJQcMOOCKAwGFBqNSSxycjtRt4PbFAWJsYBJ5IHWmLLsU9G7n2pmSQMDPrTRgZx37CgZI5BjJzk5zUSOoOc59qY5BY4/GmHg47etMRYV97e3oaXPUDp6VXD7cY/XvU0ZyA2Oc/lQG4rYJJ7ihj8hwaTGTzxQU+U8cEUAN6rnOTjmlBJGO2KZnaMDjH8qd03e/SgQ3kfLzQv1pWBPPehW24z0oEKTkYxkUiLxkUmQWBGfSnRj94R0HbNALuSp8pzU/3s57frVcY3EU8ksxGccUD3Ekf5veoctzn8hUkSF35NOlQjovWkMjUncpGeB1qS4f90D3NIkTSKAAT9KdPCwdR1XFBPUW2Uvn1xipzleoHNMt1KAg/nU2OOQCf50Deo1euD+dPJ5xjPao+pHp0PFPIPH0pkh8obrz6UbRzj9aAAoJI5oByelAaiPkADA45571FBkXIbOMc1OCMciq/lv5v3SAfahOzEd3MxudGVEkadgAcelMs5UEfkrFlmGCzDofY1DpExtbKNsbiTgAnFaLXapck7QjSDhfSq57JicLu9zP+weXbq54kWQg+47U6502V5RJFtQN975v1q9JI7yYZANwH40ySQxuY9uc9RnpWftp9ivZRe5HpUQtt8ZILN1HT8ahltSPORmUtI2UI5wKvRWko52Yz0Oc09bSQxuSoDk8E+npU+2synBJFNbBBM4dwFCc7Rn8QO5qSx0wRTI/mM8SHdg8bqrCMxXgYtn5cEZ71ekleGMH+EjI56iiVVijCO4X1qL11mRirqcZPB4rNvbETRfLKGeMc4p66lv3kHGDjGari4M8xCYyevvSjKQOMRdNsjDOsrFXG3kHrmtUqAT1VT3rPtYpEnTecjOfStMxiZSrEhe+OtZVHJ6miSSM465HbXmAMqOhB/Wl1NkvEN1G5LA8nGODVK00lr26LKhEe4qCfaukOlxWenSq2AQPvE8/TFJtJJkpt7lHwvZ/bZ2mkcyvEcBDzj6VmazBdRaoXbJ3P8h6dOn0qzYaq+n3HnRk5zggfxV0byWmqW4dNvmEcqe1NzlCSmloWkmrG94M8Zz3K/ZrgK7xL94Gus/twrj+L2ryTTrRdFnkuWkIU+nf2q5F4smup3K48lTj6H0zWs6sqmsSElHRnqqa8iziMybXweCeKlXVpWIGOpyCK8j1bXGmQTR7t0Q3bl6g/Wup8L+LBqEMMUm0O3Ge+awlKra8S047WO1l1KSRSpGcjpXmPxpO/RbM9hN6e1ekf6xAecV578ZEx4Ztuc4ugdvUD5ef5/pXA6spzSbNnFJXR4owAxxn6VBKmZOvA4qY4Rxk9uKNu5Qa9s5iuU5z+FNMeX2/jUxG1cc0LtY5PB6UAOiB28mnEFQeeaUnkJ+Oaax4xgk+tAwRvm681oadIYriNg23EiZx/vCsyLCyEN371fgHKsASAy5HXI3CmkCep9rwAyQwuzAF41YY4wCPyqwxZVGcntVS2leS1tC2MeQm3/d2jFWWP7vH8q+cr252ehHVanUfDrA165ODl4Plz2bP+GavfEST7Ro93abRslBDD2rJ+H7v/b8uOcQkZ9K1vFcH2iNs4y3btXJV95FJ20Z8teJn1exufsr3U0lkoAjhLkKB2H0rkbia6sbyB8vEVcMq4z36j6V7D8Q7BYbCW4b/AFi8L9e1cDpFw11BtubdZiOj4+Yf/WrvwdeTjr0OKtBLVHceEvi14+86HT7W+n1FpOLaJ4wwC+ucYx9a+rvDtxNdWWlT3Sql8yoZ4hkKr98f5718w/DCyvtP1SLUtPjhZEQxus0mxCpIJHt06+1e7aT8R9F1G+WztLp7q8HJhjAJUjqCc1vir1IaIdOVlZnw38fkWP47ePYx90akzKfUFRXn5bA7YPSu6+OV2dQ+Mfi28ZfL8+6DhT6FRXBt8x25xmu3Dfwo+iMJL3hkgIFITge/pUjKpxk018gY44xniuogYTuwBx9K3/CJ2aspPTYQPrWFgLg8j61u+EFDaxbgYJyQA3epl8I4uzOvvrowxEliWPAJNcvf3kzswLlgv61s67FIyEjJx0Fc+w3Mqyg5BBIJqsIo79TWbbPSNDsorKyiTYpkIDMQOuR61rJAs2crkd6p6QEurKCRW+UqMGtOOEDA5LD361c/ibZlfoc/4g8OtJbGW0jHmZyUA6iszQPNhhdZht5PyvwRz0xXTeIdT/siz3oxjnH3ecYNUvC851Oy824AaUNy7DJNKrCU6WxcXZiRybmwCR329xV3RoxeajsYExIAxx3zxWjHZLu4XcM9KitrqK1v2kUBY1BDhe/pXlqny9CnK6JNWmS1nWGAbGLDcgOcc1uwwR4jw4WRRnPSuKhuDcavC8jFtz/M3cV3EKqVzkcnr613048sTK3UhngeIOFYlX4OKybzTzDaq8i4Yjg5zkV01vECACdwbvVO/uZIoZI2C7GG0lgCeD0rGtFyjoK/K9DzHxBAolsSw3FptjKxzgZ6/rXp9hZJYWcCRIVUICDjtXlHi+aSDXHH/LMYaMgcf4cV3fhfxhb6lZwwXDpHcKAC7HrjitqEH7Oy3MJSXPqdMEJGdo45z61Quf37hWwV9Kt393FBCgE8J3kAESDp3rB1fXbPT9zRzrI6g/cPetGujNXNW0OO+IVkmla3btB8gni8w7T0PrWp4Uu59T0kPJmSRW2EkdfSua1K4n8S6xGEjLFiFRc9Bnkk16hpmkRaFbi3QAhepUdSK460Y8tmKlJuV4lTTdPur25FvFbkFjjc3C/XNdDq+lR+E5tPmtrg3l1HIPNaPgKDkHn8aihLc9UzzwcEVJIoZfmGcjv3ry6mCdVb2O9VXFnNeIbRtGuns1xHDKPNjwOJFbnr361y19H8sBjxGoOGUDPb0r0yZYrixjstQtxeWyD9y+Pni+hrn9Z8KabBod1f22pO0sJx9ldP0zXkQUsNU5ai+Z9VHNoTw/samjOOUsMZx7j1p8QO/kUkbbSGI4x+NSW/LD1FfQQdz5jd6HrfgJt3g2zUDKbmAHfrV+40lJQHcAnqPaqnw0haTwfbEf6tZZMD8cn+db1yGRdm3qOSeK8vEfHZHSl2PFPihpVoJftMqb5I/TvjtXHaTeJGpjiG63b5grdj9a9W+IfhaTXIFSFgq7tzc5NeY3fh7+xYxCSZPmHJGMV34WceTlctTiqRfNsdNoVnFrN/BBEMoSDJ7e1e16RZ22m2gQkLt+6MV4x4HlXQr+GSQOsDjDSZAIr1H4bePbPX/GMWhy2ixGUSeVIzZEuFJ5zwPzp1KUpPTYako6HoGj2y29sJZGAaQ7g5OMjp9MDGK1LOOO7OxcMj7lz7YNfM+t+NtSk8P3Vk88qyXl45Yc4KKSFUd8d8V638CfGUniCNdIvI9l1bRkxNjG9QCQc9+Qav2MXC9yObUpfCTNxYacm/y1lmdM4yUO44Ir5W8XgJ4k1ZRH5e28mRh7hjzX1P8J0ANr5pKGK/kRkUYJw5HA6de1fMXxDRl8X60jlQReSrhf4fmOQfevShsjmn8RzK6eJ/m81VycYapbXSkMy/6TGcHn3qjMdrEg4yPxpLKQfaoSCdu8Z/OtkZtO2jH6m3+mSg5O1sAUlockqD+dO1Q/8AEwnwedxqG3kKMM4PNMuOxcOnGWUKm52PUAdK37nwwLyCOUTbvk5z/DjtUmmQQxaHJqEcy/bUbb5GcEjuaU+IpIAsaoroecEd6ylzbIaszntQ0b7DEzCQMUYDaBRp/kpbSCUkE9B61t6rIb/SjMIQvzZYqP0rNl05ItJF1vGScBO4/Cmm+oK6GC2hnsbeWaXYMleB1xUQhsQuPtD9eydKY+f7DiboolIH5Vn7snGOtWRZs0zBZAZ86Q8ddvWo08o7vKJJx3HWqiI0rgICxPpVoQLa8u2HHZeeaAtbqMAJVsnJ961vCDqviCwDksfPTA6c54z7VjSXAkYcYFanhdR/blhubbiePJxn+Kk9jSOh9YF2aY7/AJmzkkDAz3/Cplw247fTBpoY3GZSQN5J2+lOQEk8k+nFfMVPiZ6UVfUHBaKVRwGQ9e9e16C/2jRNNlbP7y2Rufp/kV4u2CjcZ45FeyeDmM3hnSGzuH2Zce/WqSjKOxU1Y0V0i1OowagItl5FzHL/ABAY5q20e4xtwO4yO1SAYQAfnQB78ihLlOfZjsKRnP5VznxEQr8O/FLLndHYMwJ52kEHPvXSbQwJPB61z/xBnjtfAHiXzpAiGxkG49CR0GOvPFU46ag0ranyXFq5m0hru6cCaTDLEDkAY64rgtc1FZLmSWRz5mAy7Rn6Utzq5S3jwTho1GD2OOfxrEG6TLsGO48L7V6NGnyxuedNRcnY6rS9dRdP8sARyKpO0nrnv9a4zV777VeSSnI5xzVpEdpN2cEdOc8VXntPNk45HrXQopO5nGKTuU4L0CQq38XHTpS3omRw27hhkMowDVe9CQuUU8564pyTs8axuSduSua6TTQlS2OzcecDPWi0h8674PygZ4NKJ1OnNER84Pyn270uigG+RGz8x5I6ipfUbNQQtnIGQOSfWrMvABHPAz7UX88NnGzKdzDovrTIblbq3WQEYI5HpWDvJaHO3YgJCqC1Zl9ObW7DKeQOoPNazIH24ye5ArGuYvOkZ/4Se9aRjY0jqW01VJl/eDY2c+uafIEmV8EHHJwOKyY48ZB6/wAhUsEjws235QRiraK5SATeUXHfP5Vq6VraRlIpOYSwwvoaybyIrhh+OagihZ32ryxNNpSVmDimdp4m1lPsiWsZByPmA/lWLpkrpKEf/VNkgGi3ssbS+5nHAPoauGBnA3cDoeOlc6UaatFEJRgrFfULZFXKbeDnPfHpVM7RGAnXvVm4tJEhUMSTngCofsxOWAx6itUyr3V0UDbS/L8p561oro0kUOWCgMOgPSpYXKkKVz6UTrKzMXdjntTcujE2a2p6mt5plhaqAZIVwxU53dapGyPkgH7xOcmqunx+Zexbskbsc9q1l3c5OOeBWdlHYh6aIyJXe0fYAGJH3j2rU0K2gnfe7bmXBKkVW1OBQqNj5s/rVrQN8QkKNjd8rHHWtN1cdtDZncbtseTgdCOPzrAvbuS0vYGV9uHyQK17+QWls8mPujOD3rj3u5bqRt2VI54oSdgikzqJU+cvjdv+bPvUf2Uyx/LxzRYSedYxN82SMMevNXbXULW3byZFYCQ5De9LVoRzOo25S4zjHGDxU2j2azOY2IwOSSe3fitHXLQHBjIfjOQfxqlaQSrLuQEnGcg0a2Li9DWugkShIvmQcDHBp1paT3iXNrFsMgwcSNtU+xNNaFlhVSAWPIAPf61QsNTmjLbflIznLf1rJNvYlJMl1Xwtq1k4LBWBUH9wcge3FS6Bp99PNJaxBJZzGCwmOFXPvWhp3i5/lAbj24rprDXbeQHJjVjwcABm/GrvJ6Mtw0sjhp7e70lpovMRLgfMGBytbz61p0umQm31W7urrH+kW09tsiRunyv/ABVduxpE8q+fCsjIeWDkE+nNKi+HorOW3+xK0chBILn8eetZuCl0Goq2pgXssc0UeEmafPyheUA+lPHksMXHQjjHBrUvrzTLWCNtPhaCVW++XLcdh/OudvJpLt9+Mgn5T7VpGFty0kty0t3HYRhbPdGinpnJB+tUpNTkuZC5yWBxnpnNNFjfGaNIUhn8wHanmAEY9T61tWmn/wBg3RuLiDeswHmRyfwkdcelKUuXYiU1EyUiaa5xO4hQch5B8pPoa3IIG8keSYw+RuKnAx6gVX8RR2DTQTBZFWfaApOcAnk49Bya7PU/BFpotjbtaagmqsUSVPs8isnIzjI5/OuGtX5LcwRUqqujm5bDZOftM8jSPgoQAA4PYmrXiDw7qOk6bbm70w29ldAG3lm4LNjJKn0561rWk0brBJdQxxPbzA7GYF+CCfl7cGvoPxl8SvBnjn4Javo2o+S+oW8AmgQFVkimH3DGcdegKivIxeZ1sNOEVT5kzbDYeNZNzlZo+RXvrl7MxJcQqhJRg6YPHb3rOvSVgWFhjJyGAxW+0rCzg8lRKvlqZo2TDBsckGsrUbC3msVuVJS4DASRls7hngg/0r6SjJSinY5rcs3Em0i/aW1htoLdZHjOG7ZHY59a0NXub4xyZiUIihNxOMHtxWFpdg+1JYt6us6kDdgk7uMf4V6j4itW1PXbqe7VbXz4lbYV+Q8ckKDXNWlyTViJxs720OAt40vLfykZmnU5aRuBkegrpNLM8VpCzMjup4OMAisZVWNWCRq6BiUkYEYyfWuhiuYbGeytArlXIV5GHIJ/p0pVJOUdCW3LRHR2mqxXEpVwU+XLkAADPAx/hXSeNtespfDOhWlh5ha1Uec7rgTDcT1698f8BrjPEOiPp1+6wyGVY/4lPXjPatLwxpo8Q+FbmeYFJbS4EPzAgkEZUj15zXn3t6mXPZWDzLbVNHvwlzMyPKqESIDjjkdefrVa2EdlBFGmMIMD2qC/tL3S2Fp5O4GTcVDgMffHoKq3FrdTkeU21UOCCME1xVYObs3oRKLnodhovg7UPFNtPJZXVtayKhNt9oyBM+DwGB+Xp1wa861O21nTNWU3ELWrL/ro5h8qt0bHYnPf8a6qxs7yyu4/styywEBmjbgBsc49P/rV0ll4nh0q0uV1+2e8gc7oZhGZAGxjawA6e/tXfh4xor3dTajKNJ2tc4Pw3cWtlPc3UkIkaXjzD/D7gdz15962L7QzeaSNQW5ZrEnGAQApx3pbqy07W7Mm2uha36rkopGyQeq+n0qLwP4lFsNX0aaNpLeW3bchXKggf5NdMk3rHQ7nPS6L/hT4hxWjrpusRw6np4Vows2BhT7/ANa2Ph5JHpula9a295v04XLSROQWUIeij27D6V49b6c0LJI67HztIB6/hXZ+G9ZbRLe8t2QIt0gAkx0NYVKa+KO5jVTlD3T0bTNZuEnilMxaHuW6r78V2+oXsl/YiG/8rUYFx5V3EPmUds15v4cxM0ak4TaPmJ6n1rUvbo6VcI9nqT2kjH5oIl3Kw7hz29eK+fjWn7Vo4VGTWpcvFWyRbjloFYDr8hOePpVq41AaHrNhqSzLFs+bcimUKCOcgHn86ggvdP8AEsf2W5ZbG4f5RMCQjHtkds+tYutQzaUy6TebN/DIf+eiZ6g9xxXTVc5Ru+hDi2i1rN2gLs5jdppTJujTAyfQdh7VasIY7CJHmYBWOWUt19sVztx5s2s2kN2JoLVlLeamC20YGQKui9jizsaSWMcKzjJI7VjQ0bnNm1Kag7zI/Ec10mo2l7pVzIllDu+0QSShBIDjHyZ+Yg+nPfpV6TxNYGKBZo90wTa0ip1B9V7+xrHv7aPVb60MpNqIUZxv/iOP0qpoNut9qO2XMiyho1kZuQR0x7VtVq3tqaTnGa0LfifU9R1WC7urEG91FMG3WVN2cd8fQV59D8QfGcV2jate3aRjarDy/LQDHAGOCB/Su4v59T0C386yV0vLaUJJJt+4exAPf2rb03xPc6pp0s09lBb6quSHEY8mY46Ov19qMNUUbzlFNeZzxkofEjzUx6pr2o3UthqFwpViyskxAwPYVy2lPLa+IC1x8zEHfvAxx7dK+gLbRLKQPqZtRpkzqFaWIYTeRypH54rzbU/h1LceLZ7eVXjt5MN5kfQg+h9a+iwuPpNuMkoo1jVjJ6bEaeJbSaFSYrfcW2qvlIMDPfj9acUtJxLGqxrMWyQdox+Nct8QvBLeD9W+yRSSTWbAeW8pw/Toa5hbx4yFY52/3q9uHs5xvFnRGV1dM9NtYre3FzMPIEyMAq5DAqRycUzTha6hFO8sIaRclGix0zj7tcClxgBl+U4/hFNfUZYFyjEMD2/WrUYdx3kj0KXQWtbZEltEHnTKPNcAbR25/HpU11oa6Ta+ZPpqtbsx2yyKQre4NedjXp7mMI7l1HTdzipFv5uQZZAPQsSP1quVPqNyZ2vh/T9N1LLPaJvOQmODnPFc34xkt9N1J4Y0IIRSynqD3rJbXZtPYeS5jKnOQcYNZd5fS6nctLOzSSNwSeabjGOqBOTZqeGDJqfi3RLZMFp7qOIEcAEnAqh4qv7rwX8UNQvIpiL7RtUZ1niJX50bkj0HXiup+Flj53xG8L2qfNK2oRP8nUhWycflXG/FG4XUPiX42fA8uTWLnOPdueKx1buaLTRnpfxX8qH4i6le2xJttWSLVI1bAz5yBmPp1JrCt9Q34V+Aak1fUW8QeD/COqSSFzHanTWkzl8xNkAjsArKBWNyxyrE+pPFdVKo7HPNJs32Ktkx5OexNWNGj267phDGH9+D5wH3Dzz9K5uPUWibGRtzjNa1nqSSIdxGex6V0c6ejMHFrU+kNTN4umO+p6rot7EHUxpZqI5Rlh8zHPXrn8K888QfFC7/ALdl05vIbTxcLGZo4xvK5HOfTk15v5cE5+4Mg9uh/CnvCGHy5z61UYU4q63Em3uepjQdN0PV77Xv7bs5PtgOLZHAdR9OuPwpt94qgurfU9LE8KbogYJwOH45XPrnP5CvKjZBQz7V+uOTURieJW3JnHTaeRWUoxvfqbpo3bbUoIfhjLpbsovE1DzPLJyTHj5j/Ku5s/EENrEFfxF9rsxbbUs2UAj5cAZ79a8ijjbzASTtbqGPX2zUkcCszFQMg8ism7uwlodl4X8Tw+HPCcSlvMuFvpHktweWjPQ4/D610CeK4NQ04u1xH9qkt2Hlk4KvngY7DA968xEYHOKDIseGIBI9avkuHNbQ9V1fw74d1G5t/ES+K7M3iKmdPxlhgDJ6deOvvUXirVtI8YWN1C8wt9Qtn821mJys0Z6oT/KvLo5C5PyYAPDCp32ZBc5Pq1Uoxj1uzO7bK3lszHcuznHNTCAoxJOMdqa90mz5R7VTlvyBtBOetXZLUVtS5LciNTxknvXW/Atm1D4vaCDlEj8yQSehCHH45rztt07jk5HSu1+HFz/YT6xrrMUfTrMmE7chnY7cE/Q5rnnUsrG0Y9TyyPxLqfhLx/B4tgRxqGl6x9vUNx5m2Qkr9GGQfrX0V8c9OtbT4iDWrCMLo3iywj161HHytJ/rAccZLHPHrXmNxoNs/wC/vCzRS/MGPJyex/PrXo2qMfEn7PXh8JIJdR8HXz2Tg8MbWTlST0wPlx/+rPLTrxlPlNJOLVkzgbm22BpAmU7gdx3r0+w+Gnhq3t7Wa/tdQn85EdBFe43hh94ADoM/zry+wupISUuEO1hwxroNR8Xa3MbS5g1Hyns4vKtzHGA0a8Zz2Y+hI4zXdOmpPexkm0j1Jfhj4Qg1ttMj8L2ktx9naZL6SaWYMApYKSTjJx+fXFQQ/DrTdTs7J9I06E3KFZbqKHbuVAfmBHHAFePHxdrElyJTqNytxkt5qylST3PGKpPql1KW3zu29ixOSM1vHD011I55HvvgvRoIpNbeCWxh1SC4Itl3p5ckRGcjPHtjt71ztt42uY/EWp22p3KvZeekoiUgJnAyRjjHHavH47qdZRIJnVx/GG5/P0pJ5JHbJbljkih0acb63J5pXuj3HSP7N1PxDc30mv6bZAklMsXcrjO8AZxj39qp6L4o0mygvbO81eyR5LrH9oYLQywjlSGGTyeMEV4oyZxlO+cihnJHZc9c96hQp9SnJs9a+KPiq0n017bTtebUhKyTJsyNuCDjsMccVq6B8SNHnjSyvbqeGBwrCdFywYc4zngf5NeFfaYYnZZJ0BznYWAK/hUY1Sykcp9pjbHv/StH7JKyJtN7HR+MtSttX8X61f22Wtrq48xBjGOMEY6dv1rO0my/tLxN4ds0UNJcapbRKOpDGRcfyqmbmJiFVgxI428ivRvhHpFvpniO18X62fI0XQHF+3mcCSRQdijuTkjisZzjJWRSTWjKvxYf/jKH4lXBk2rmOAswyAVgQBceuQKq3nmz+ALDUGR2FvdPbPKoGCCAVGeufvfl3rmovGb+N/HXiLW5o9v9p3kl2cH5gGPH4AY4/CvUNL1bQLb4RXnhxGnk1i41GO9RjH+6UAFSM+pyfXtmuSbvJK2p1RWmp5xLeBoCvzcc4x3rntYRpbNgMFQeD3Fd3dWKeTInQYI6dq5PXLQw2sTqclk3f0FYVY8prSuzL03RX/siO/JHmMxRgeRt7GsvW41WzDbF4fHB6/hXoZs1g8GWpCokkgJZsdfT+teW6rp92kUpZvlB457VgoXfNexo4yavFGZI6AAYIye5pDOgQkLwM9+aoFJCRwT9aBFJk/Kea0djjcF1H3TiQrtUCqhzgAHkDJqSWN4gC4/AVCxLAnv0pM2joi7HciNFAxmh77d/FuqrFAXQHdg1ILQZ5OSfShENRbIXcB9yipop2xlG2uPQ1BLH29O9RhtvTgf1p3aLsX2ujIMuSG9a2LYbtBkG3e0cm7I7Vz4IlQbuMdDW3piCPRblxkSbwp7goR6UpO41oUIpQUYsxPrxinpOJCqA89sdKoiUqJIiD6gmobRyJjluRRYaOm0i0ZpGkkBOScYNXLa+On3dxEq7gV2suMitHwtLbT2ZNzOsCqvyDZne3pmqrW0dtFevOCkivmNc5LLWN220zHmtKzJ9CdrjUI0YAh+qkflXcQ6RMVZVcsOuOlcJBcMlp5sA2y8EKSMivTfhoX1fU4Y5DuieMkhuxxXm1ZNO52xtJHJXGmXGm3Be3Yox4KY6itHw1c3OuL++UQrnY3lrgj8K9H1Hwwk5xtHPGWrnvh9p0aXF6jrxFeFW7k9+PzrX2nuqyLcnHY8W8SrO+q3EMmQElKbyetI+l/uoxKzMQAVV+Rj1zXReK1sovEet20pAkhu3AUnjb2P8q5y51OIOkRdngIx8pwVPrmu98zSscjldnOarafZ7p4+38qohdpAB59K7Q6Rp2rxq0U/kS9gTnJ96wbzRJrW68sFZAeQy85FUn3BSvuavh3W7bT7GS3mtxKZG5bjipL2bTryQKlu0CYJJL7sntiqCaGyIHMoz3XFPghbzCPJV1H8RNSkt0Zu3QpDdFcAxn5QcjntXW6FeyXt3BBb2wtpG4Locj3OKyJYbXydsSEXAOCOoIroPBOowae09tdxKkkh3JOe3qKU1zLY1oxp1JpVHZGz4i+HupwRvPLGL8sNxe3kDAjtz/SuViSMQtm3JkAKbfMxtI9RXp1r41i0C0vIft2W2/u4EJZXyOvp3rzXV/wDSZvtPkFDK5O8dPoalQ0949TG0MJTSdCVyaKzW2l8y45LKMAHGKSWexnjljaFJCygBiMFDWtY6UdQiSKaPLoAQCcgjHrWDe2sllfSrsRX+8ccjHbFDSPD0btcxrrS3iuUKqxixnBNaVraPEiSF0XawZVDc59RXS2/iZbbT2gl060eWQY+0smXx7elc2lrNdXiptzEM7sVTV1dnRKC5VZmqviWaZ9zOryA8o44I+lN1XU11a5MqWcNvKRyIVAB49OwrOvRHEHHlYjHQq3X8aqxSxzbXTf56nAy3ykfzqFFJGSjoWfPEUDb3XcOMKMHHoagadokZlJ2n8jVweHbq7tDdLNESpz5Zb5iKBe25tHgnibzFyNyCqjdCWuhnwF55FKZMp44rVjtzp7b5UPlMNueuD26VzkXnef8AL8uWx+tdV9mkt/LhwdjjIz0b3FU3ra42rMrXckNrOHhdxMpBDDg/5960dNt5dQ05nEImDnBeTqDWDeTLHLl/3hU48v0H8629PmWK3xBJ5URIOzdnrSkrm9JQlJKexRh064t75jiRVIIYdAef1retrmK1vLQMivMfuZ7Uy68QwzIsEuWKfdcDP61n3WrWl7Is0cYW6jAUSL1x0qWns0FaEIScYO6PXbC4gh0xlfbLE+UnwTvQnow7etea+JUMks8Ek4MifKsoPJXtkVF4Z1CS3vLjEz+Sy55yQWzUnivRZb6aO9UlRt2tjpnsQex9q5or2b3OOMeV6nLRaGxlDPdxR89c5yP8a6gaZNYLDcozzogHJ5IH1rlbnTEjQsZCGxyG4rpvBV1cy6bc3E7brZMRKjHnB43A+nrVzk1G7Zo5FPxLEXeO+t2zI2Gcf3h3P1qxpAjvy8oADbfljI5B71RvNSbTbuSKQLNChOEfIx/WtfQ7t7kO8cKeUhAbaRkZ6f8A6qzd+TVE30NEymCJPNkMTBflnTqpH9ao6bOxju3JLlnUox6EDv8A41sXd0jW8EcsWYwzLkY+UkdRVIWJttCQhGdxMFVgeAPf8D1rmg01ZkNo5+/MtpqDnylELneRtyKllaGzAEMYRm+aQq2V2/T+lQ6xeXNtLLEx8tXG3aD94fXrisma68hUGAc4U/4V2qHMrs1imzp9C0kX97cFXR4GiDrIv3S3pXo+nRyJo8ryACQbE+b7xHPTtgYFcZpOnHSdO0tGBVZGyTnpzxXYT3C3FvIHJUhxgdOa8irKUpcq2BuT0OM8XSSbyCeG+TkflWTHAxhtkRM4OE7YYdc/41t+KXV71WdgXhAzGe4zWe908d3MicxyASRk9ifQ11LSnYho7bS2jvNKuIW2OY08zLdeOu31rnLNZbDUZpTuijchwwG44x0xW3pEE97BcOgMiW8SjAGMep96pi4jldMkKOmewP8ASuWm3zOJneyMfxfqVs9rEqweYfusinHfORXn1xFaxXIZl+TOdpPOfQ10vi6dbS7byRuEjYG30rlDpU94+7HuATjNe3Sgox1N47HSrrhl0+HyHMEySZzu7cY5rA1uaRr13eMxs/OCc596s32nPYwiN8KCoYjvVdLX7XYMM7mTncf5VpCMY/CEdDNt7qW3LYbimNdGVSpzjOcZpghJIQH5ieKhkja2kK4x7GtLGlizazLHKx4JrpbCJr20eFSWYjcpArk7dQsgxznjFd34LBsRJK8RlOM4U/6setY1Hyq4n3OSlheO6ZXHI4PvW7pGnrFbuy9TyPpUXiq3Ed8biABreYb1K+p6/Sqmm6w1tCUDfKcZGaabnFNFLuhdZcqoyQD0OKwWGHxuznmtTU7lZ5crzk55qgVOT0rVAQldq4A59aYSe/5Gpm5yR1FRDkjOc9OKARGpBb26VPgMOxpijAJ680rcJkdqA1IJI2Ht/SnIQFP9O1OG6TA6U/ylQ/zoHqQgHdkE4NWWiAIPGSM0hQE5Ao3FcA9hRYALYAJHXrVi2spL50jiXzHLBQq1FbRPdTxxRozyOdqooySa+g/hZ8JG02NLu+g/0l8Nh/4fatadKVV8sTnrVFRVyb4T/CkWLwzz5WdxvaTb9z0Ar6S8O+HrexhVo9h75zgt9a5jTdNSyiCpyeOa1IWaJ9ysxYjHXpX1+FwnJFK587UvVlzM6C8W2t0KJHtmznep/pSafpgZN0q9s9KzIrhw6uD8w555wa0I9dmEh3BDu64XA/KvQcWvdiLlsi3/AGOpnJkYiPPGP5U240loV+XlR6mpYteySTCmegODjPrUV1qr3Y6e2RxWfvphFN7kFvaGaTAGRnkmtRtEKBRFnaeSSMGqlpqAt0UBFJHc96uJr7x87VI/Opn7Ru6NHfoStparHw3JrNnQJKqrl29F7VNcazJNnIVA3YVQFz5cjPuwSOcVUVLdhFSN2yhSKMbmGcY5Oc1IZ7W1ckkdO1c61y7g4YgdzTJJSqZJz7k9qXs3JifZmpreuRC3IRCqjvnrXmst7DeXZmuXkEYztVAM1a8Q6x5zbVYbRxgGuYklMrKTjg5GDXp0qahEzaV7G/BcWrzbixCryo29TWpDqNlJL5txLgZAztyMVysQwfVRz+NP3Hk/Nj0PFEo2Zj7CPc6z7dZXd+7PIoTGEkA6fhWTqt2kuIkKsqnrtxmslPunBPXmmyP/ALILA8Z7UnboUqdtUyRSS5xkYPHvW/o5jjt33SoHYdGbAH4+tc7uwQDwD1welOJOME5GelLcqSc1Y6iK8gtrdbUsGTqc8/Wkmu7WCIj5HUtgbRk/X6Vy7SncUHGAOvOaaMRkscx5GPl/wpNJmKo26nUzzwL5MKzDy1wWI5HP+f0ps17bvK2Z1ES/dz3rmluNyKQcjP5inb2JYHle+T29qdrFexS1TOlm1G0kZAx+RV52rmql/fQumyJ2lA7vxj8Kw/OwOT1qPzG3cEbfekkkU4We5JJKWUkngD86vaTex2xYsSspXgqelZgmbZyAeeMjrTFk2qSfXHFJ66M0tdWZvvraRo7Rhg5IGCck0/8At7gkgZHbHT8K55pduOO+KkPdmwMcYBquSy1MlSi0a7a65t2TYBuP3161BJq7mJE3gBW+XI6H61n7sjjDYP3vao2fjKqMHoO31quWNthezifGkuoq27nHbntWc8nmOec5p727ngqfrUPKnBXrX5WopbH2j1Hsp7HJ9TW3oSkkFuBWI3LADjPNbWif63qQQOOaU3aI46M6SJDtGecHoB+tTAeWSB0NQI3IABbPXHaoriXcCFIDEcH0rg3Zu+5d3bFLA8Yzg1Te/JYiNAVH3iarL51yhdnO9B92ktllZW2xlVc5+bqD6VSiluTdvY07KbzcNxkdcjkGrqyFsYXGD1FZtrEbaJQzYOeSatLMf4Tk965pJvbY0S7ltGyzZHGOp7U5w4j4ICDpzz9arCXJADYJGR6UAu33m49KiMNR3a0RZtjkjByR1Nd34NvHijkUHKk5ZT/F6DNcFbjaOp47mu08JEmN8kDvkmuxzcI3Ra5XujsRfsFwuD7ntRJesMEEdOoqmkiPkggnrxSSuQeAAMVxrE1Etw5Yj5tQYIzKcV5p4t8YXqXrW6yFQF+n05ruri6ijBzKAT1BYDBri9T8Nxapfi6MvPQLnrzzV0q8+a82YyiuhP4Svby809AZDtUnJz1J61d8SXEtvbcOwJHXOcVd0SxGnW6RISqjnK1m+IHSQMH5HpWksRKU9GNxsrHELYFp2nvCz5Hyg1k38QWYuvyIBgKa2rnxA7v5e1So4HA4rIdGumZpSTlj96uqLktWYWG2c+XVMA4III4rqJ9da0iijjBKnqDXOaFaCa7KkdDwe1dfN4fM0YLJ26UTmk1dFqN1oR2lwt1G5LjPTBqo9sUlYI21TyB6VHFGtmC6nAAwcntVW5veNytx14rZPqhK+xplJFQ7zuU9Qa5e7h26lIFOxA2dw/pW39rOCxPUc89DWFcTCS/J3Y5HPqaUVaQup10LgxquCuAOauaaT5jqSD82AQeoNUYvupjgnGcdjWjYR+azMABhsAnrx3qpLqFtT1nw+23T7bI5CYyK6uw2ySIrEYPBz29a5XQlC6dbtk4Ixk9jXTWAV1ODknAxnGMV5Pwydzpvax9D6dI0elWUbEZWIZPXOeR/OqWqzgxtz05OPSpLaUmytQpyohUY7Zxz/n2rA8RX/wBisJncgMFJBHJPtXnzu5HQ9TC8LQtq/ii8vwd0UY27R3I6H6Vu61o8M12l8VIkQHbtPAz1pnw/sXt9Ijcn95KSSx9zkf59q0ZNUttRvLnT4nBuYRuaM8HHqPUVpUvol0Ca6HG/D2+l034k6rCy/uL2MMinv0H869gd8RhcYb1NeI3En9i+NtJu8lcTeXkdyegP869kuQxlZVwADyfWrqS5qSbNIq6VzyP9qFWPwL8X7cf6hCR6jev+FfnAOYYm65UH9K/SP9p3J+A3jJgMnyEXp0+bP8ga/NxM+TDznCD+VXlVnz27nDX+MbuOB2+tNU9c8KKdz06D1pGXkgLxX0BgNV/nwT1OalxyTmo1HNLjIOTkUrAO6YGfpSfdB9BSZB49OeKcPnXBoEEZIGD37U2Xox59MUNwQP19KGHIGeKAK4xnA4PpUiqTjA605EJfkYzUpwp4OPSmCIDEOvTFOhJIwBTpeDx2FEZIUHpQFgIyAAaQ5HfjpTmByPTtTW5PegYzOc8dOadkds59KadynqPSn7QuRjr3oENwcgZ6d6BH6HpSc+vOfWnjj0JFAaCquVJx1pVUAjP4U5Ae3SpD1GDQKw5V46DNNlG/tjHWmbyWyMip48kAcZpDRUYtHggEYoWYkgnk1ddfl5HPtUDWeCCOlMCWCcAYP6VI7rxk8gfjVWQeWwx09ajRjvLZ5z0NAehPE4jOD3p63CucY4FQsMg84NRw5U49PagG7FwffwOn86UAjA3c+lNZjtBAyaeOSD39aCLiMxYY6cVLGRsBHWla2VYgSTn60sCbmA/hzzQtQSsS26jfnpxxVrywxUdD6e9MJEI5xtXtVGa7MjqqnaBzkUt2PY7PTtKlvbJJ42KEZwOmT9KbJosyXaEvuGAS2ec+mKsaHqFxFpke0ghuMt36VsxDzgpZPmYZolzQ2JupGNLZSNcELvKno39Kik052ulZsHjmuhdAcEcZFQGJgxxgY9az55XsaKCYLcMI9qDAA6kfnUMsjGLGOf71TrG2MHBPtxTfs+OoIHrWUtHdlJN6GL/ZbPKHyNq8j5ufyrQurY3CkDGcfwjAq0bT5xg4qykar0OfXNHM5iUVHQ5eDw873OO3QZPepodA8idpCTsHQjsa6QJnO1R9TVeRFKktnrWilITVzEBIlz6HHIqyAFJ5P1ps4xIrKM5PapkGR0wayfmXF9GO0yIpPHGuVQE4X69TVTxbPI8n2dE2g54HetrTj/p1uBjk9MV1N14dhvJUmkUFs5FctSryNXVzTk5lZHjC2txH5SspAxwT3rbtNKke0EkTESg816adDtgoVkBCn5eOhrOu9PjhMhjUqx65XjNJYnm0sZuDXU83lnmuJPskzb2BzjoeKgFuLe3dllyo5JIx/k1qNp8v9vB2UruyQR/jUGpQtaSRxLgtMcBcZwc12xkrIzaZBZ3eywu40bMxABjIzvBPNWPDF6dL1FZ7jcqRnCL6E96dcaJd6TJ5kkLRt3YAVQkuvOATg44P1q1JSegK6PctK1SLU7VZI3DggE1yHxiGPDAB+8ZlYenXBrH8G+IbfRisbvukkOCT/D6VqfFadb7wYLhTvRbiMbh1yc8f1rzatDlqKS2N+a6PEXT94D0xQGBQ9c+tOmcBunfiogSCea9dGKFZM5OcCkB+6M4Jp7ZU9Bj+dJnc44pjHMpU7QeRQD6jFJ6kjmnE8A/nmkJXA4U5OM1NaSbZR6Aj8eaps28+gqa2yrg/xA8VcQPtuzcJpljkqSbePB3D+6AKuLkAhSCOOQcise1tEutH0piqsxto3BxyBita0t1t4iqkbc5PNfPVnebPQg7I3vBwJ1kYJz5ZJx0x6V0uqRebCzc7RyFArnPCMhOtqgHymJiWHrxXW3wBhcY4Heuacfd2NL2PD/iXYyzRRLECA8qqSBnjvXAXGhzx3SyQAr5fQAdR3r2vxUiLGe7dsVgaFoW+JzcEOXyVLDHFY0pOGxE3eyKHhi5D6DcW2xfPJBVsYJXup/Ouu8B+FrW1uZW06w+xyTOGa5xzg/eGPz5965aXT5PDuorJtJtmOWA/h5617B4WeO6tIJEK4wOfU12qq5RbRM6Stc+Mv2oIRaftAeMI41EcIeErGP4f3S5H515W2EA53V7Z+07od3qHxz8T3djbPcW5jhZ3Rc/MIxu/ka8UI+TBGQeK9TCS5qaPPktRm79KGJ3cdD2FNKBWyeD2py9Bn8feu0lin5jyfw9RWx4ZJGr2wUkNnjFY/GfT0rZ8L4GsWx7BsVMtmOO56FLAku1SAD6Vl3ugpPJuX92x4JHetnGZOnH8qkiT5uvFeVCpKlK8Tt5U0N0VLrSIRbo0dwm35QwxtzS3HijUom8sWijtuTmrdtD+8LevrWlHAilGKjrkEjvXq08Q3rJXOWUUtjnU0KbV4w9zM3mNzjoAK39I0qLT4fJiUqo7GrscYIHX15qdYwW5Ge9KdWUlZvQVkhuWTO04HTisyKFTDewsnJY4I7jrmtnYCowPqarXNsUiMyqWYZBxXOk2wZgSWTwTxyIAy7h8wr0KxhjFqrCQNhRn2rnYV3ohj+U9eD3qWK4wGVWJK9QK7IJKPvMylKS6HQSXcNtGed5IOAvFYkzNcSr90hTk7jgEelMacRpvlPlxg9cVyV3r7fbWKOxjjOEAzhvQ+9XGnKs+WmJcz1Zu+IPC0OrRfLhZsfK1ZGnfDzbMnnSHYeevAq3o/iUzXTXN0NrxjCwMMAiuxsbhLu3D+XsB6bhiuCV4ScUzRwjuzkf+EAjeUksViJyUB4P4VO3gS3ngRd7RbfuqAOa7BUBQbuGPY9qb5RMo7cCk4ztrInkXQwNH8LW2lEuoLP2Zhk/SpJRqd5cskUX2eJcZZuCfzrotCDX15dOkeVtD94n26j861rjE0Y3Ly65FfN4rH1VU9jQV2bQjGO5yDSyWMKiRtxHQ4xmtG0+dAWznqOKfqOjLfKpJCBSM4yc1NCTA22Q4G07RjOcV00q+Kw0b4iN0avknsxrp5jA4wq8/jVDXFA8N6vETscxBhtI657j8c1ohmfGFJJ756exrjL3W/MF5GsvyTbkJxkemPpxXpztXheJlZ3OUjJMKLjBA5NTQhg3XrTHxGAAeQKmUZAwcY9alaI6IrlPY/hixHgyIA5UTOAP9rPNdFcqZFIIGffpXP/C0BvBkUjDMnnOCQMdD6V0c5YRqCcrnrivJrX5nqdMGjA1NFVGJA24xuHOK8g8X6kSzxW8Qe4fK425yPf2r2PU/3qFWyo9hmuVg8NwtdyS4zJkkkr+lPDyUZXFKPMrJnF2uk3WtWlnBcJhVABA/hr0Twd8P/wCzbiK9DEXEZ3RyJw6HFbOg6BGNh2gA8jjiu+sLBYl4ABPJwK6XXm5WWxn7NR3OJvPhPpetDTTOXgks5PNBhAxJ1yGHfk13vh7TbTR57fyLeKAI4YvHGA34HjHX1FXViCEkAD2x+dSWh2XClVLYYcLzx3IoTtqZaLoeR/D9ntpAF4aHVJJEf1HmmvnH4txRQfEfxJHCDt/tCZufdic/rX0T4Mk8rVbyMANGurTDevVB5hPFeAfGWKSL4j+IA8YUrduF9xmvcpO8Uzkqb6Hnt3auEEu07Dxn0NR2pC3MQx35FaEN6IZvLkGYHG1lHb3qrcWv2S9jX72WyrDuM1vYzvbRjdWQx6jMMkHdUNupE64xk1a1vcL+ZjySeuKr2K7rqHPdhTSLW1yxDcSQzthipU/rWloWoW1prFtNe2/2q2R8yw/3xjBB9PrWVq4aPUrhB8uJCPTpVZZikmeOfWl6DR1Nzqtok14kMJFnI5aONjkqPQ1zlxdPJuUMdhYkDNW7dhNY3hI6KOfTmsvvSSC9zVf5tBUdhLn9KpW9vJcSBUXJParseG0F88Hzh/KrFsg07TnnYfvZeEB7DvTZnewx549OhMUSgzEYZ/T2FZgDzNgA5J71btLNroGZ2McQOSxpLm7VRshG1RwSOpo3EiDywgPr6Vf0FsatY5PH2iM/+PCs0vkZHGau6YxF9Awzw6ZBHH3hRbRmiR9exkPh8FQ/zY7jPapo/kLYOB2B9agTGFIJZSo59sCpEZynQZ7cV8xU0buerT2JWDFHAyGwa9k8FBT4O0RlY82wz+deOZd0ZdvJUjmvWPhy3m+D9PIyY9gB9A2KcUrCnqrnUbu2T9KeOFQt1xyRSJwx4GKf9BgVdr6GG4E89CK8f/ac1ho/ANtpNq4W71C4UTfNj90P/rj9a9eZtoL/AHlAyQO9eReJvhdfeObvUNX1W4NvHEGMNqnLeUoJx9Tjn6gUrpPUiSbWh8ja/bJBGqRHIX5Tn1oht1t4Ygy4ZhkA+lTH/icm5nVP3Nu56np6ViHU7ma5WVXYIv8ABngCvUTbWh5zVnYWEu+oNASuA2OOxrYvLZNM0+Wd1+f7qknjntisZ2zcLMq7WJ3E5qz4n1VdTSBIwQgQFhjHzd+K1SbsTbU5oFrqZnYkZNSbdrZJ6cYoRQh9qktIPtd2IySuec10bGpILd8nIO3t6UMhs5Efpg5rZ/s/YsaYY5zg7eCKp6nbSGdIUj818ZIXkis1PWwk7soXd0btiXI45wO1GlXHlStECNp/vHvUkmjXyxGRrd1j/ibsKzPnglwM5PpV2TVkO3Q2tSuvIgIU7XcdO9ULOYzE5+mKqXTPJtZiT3ptnN5LhugzyKFGyGo2ReukKnco6dsdaa0nkSB1x5brkD3qaSYXK7kyUx933qnDEZW2FjhaFoid9yW6YsqsDlSK19F0kSRLM6gAjgnpWSYwg5PA7U1Wk7OwUds0bqyH00Ople2tNxM0eQMEA5qbSGt9S81wCVj5HPI965l4hMNxxuxnIq1oOof2XfEOMxSDaxz92sXTVvMzlHQ2r2xP2jKHMS8jI657Vm3YFmm/bgZ5Oc114iWeIFcEdnHeuY8QCOC1IGAW7etZU+a9mRCWtinvSVd6HPPpViC2a4w8h+Qdc9q563unhkXqFHatG818zxRxbdqL/dGCa6pJmri7lyGaN77ZgMFB4HetMQFpBxgbfWuKWYxzlhwMkjBrqtIv/tKkNgbRnJNROPVGc4PdEOrxlYtueQeCaXStUWwE3nEgMo24HVqq6xdedIyoSUPrzxVZh5luBnOe/wBKpJ2KS01NC81U6k20qUjA6Zzms+SBQCV4HbNLEmPu9KS6YooHOT0qlvYa0dkb+gxH7PIm8Y2h8E8474qnqUYFwxYBkHAz2qv4fd2Z0yQ/JHFastsr2m4nnnk81DdpCvZmU+oGa1jtZCfMQ/JIPT0q9p+9biPaSV2/NWJc534UZJ6E103hSDzniAxmQ7cnpms6t1HQb0R2Nvp9tq2lhYl2ygErgdTjPX86841Da03kW0bZDlWjAzg967SLWf7M16aFAvlRtgDOecda0PDmgW3mXV4+HZgz5P6CvHp1pYeTcjnUuV3Z5fPY3FjNiQGL5cgHvS2NxcMxbOYu5Jxiuy1y2F3FIyorNGxI3H+Vcs2l3Uyb5iqqGwY1r2qVZTV2dCqto0Bd295eI0YEaBcOg6M3rmq88qbrjaxAVeAePrSwiNZFiGAEyMCqyQzh7kbSVUEhR3rRSTZSelx8EzGORGf5jghg3SrltKIk2yqXVlJBU9D2qWy0KOXT5DLIqTlcopGRn0PpUNvHthRmT94vG09M1POn1BS5uoyHzYY0xMCVz82OT7fStbTbmTW7Z1DqAmQfMBO7HYGqOh2EF7d/OjygH50HYZ64rauIm028a1tR5hLAjjG3jvWNScYu3Uyk0ixbafZPHGdQkkEzY8s5yAOgGap3lm+lavLbEPazR4LZ/h/D16VHczxRtNDdyTMwAaIwLhFfqT7VY8KtD4m8QfZL6XassZWOUHnd71g04xdR7F03c774eeG77xH4lXTdSi85mt/MF3GAzAccH8Dn86m8XamvgzWrjwzM9pfQRASAiEcZ7Zxya6LwfqF54Z0aNZGMXiHR7nbFMRlLy3J4z2yP6VyHxB0m88ceJ7jWJ544LmULkImdgBPA/PFeLSryrV7ziuQqrGjBb2Zg/D/RLbxn8SNO0OS7a2tdTuGUhThhgdBn3zXWfF34K2Hw51G6sba9mkhRgUF1gSjPY44OPWuS0/QdU8J+KdJ8QSQSPFY3AmjeH19f8a6j47ePn8UajaX+5GlvITIwA4UA449+P1r2J2c1yS0OZp6crOJ0i1tn1S2t1xvDqwc5xkcj+Vdp49kufF+saZeTRCxNvF5EqwLtSQg9cf0ryuW4lNvsAaOTIKzL2/8Ar17J4KvW8TfDu2nuA32lZ2jyed4HQ5/Corx9klLcdScoRsjC1KOKPSHBC7YgWDMPz/z7VCZdLOny3EMwupo0ywQ5UnH/AOrisvXvEOmCSWC5mZo1Yh4Y873I7Z7CrejzWOpWUiWVqljCQB5CEnj1ye/esFGSjd3OZKUVzM2rIzTWsGxmmeVA4JH+eK2Lcvo8PlGR2llT55YlB2E9wO5qlpF/HpmjRWz3BWaJm4BBJXPFc14g124kcyxOVbcCgHHOc4odOUmCg27naarodjZJpsmpMXtb2IZnH37aUE4cd/qM9zWbPNfeGr5LS+AuIM74pVPyup6MDXU+KFXVNC02cZ2yQJuDjHOBu/XNc/4b1S01ZJfDup/II+bS6bnyn/uE+hrKK02uUmnozW0jWNBu3KXLSxyNkRgLxn0J9OtX7rS/szloLq3ntWXcCZFOP+A5zXC6v4cudJmeLAjdWyAR37EY9axLq6nF+HlzHt+Q4XnPfinThCWqKhTUnaLseqXw0TWLAwS+E9M3Igxq9tK6ySOOjBRgD+tcmljb2c8zSidkK4zE4Xr2PqKG8WwafZrYCaWI4+eDBy3vn/69VmvWv4XJj8qIDCZPJ96w55xduh2RvFWK89rpzjzHjZQDkGM52n1xWp9hbULG3hEq3QUnc3fbjj8K5WJ2F+0AYghdw7j2Fa3hnVntppDJEWjR/Lk2ggBiOK1qQk1eLCWuxs2l1P4QlidpDPZkjoPmX0+tdf8AYLTWHa6jgZWbByTw3H6Vl2ssF/5W1NzKNzBxgqw7EVavPGkVtf8A2M2ZXyQGeXfsU5HVfXmuFtdVqclTmfwmjBoFrA26aYxxgjdzkj1x6mplsYNWha7icw28JAivp1DjOcDAPUZrzvXvE1zqV7BarcM8U8oiCA425PP9a9W8YLDp3hS106JCbdCdvABIwOfzzV3hZIyUnDdnKeJdI1nRdTP9oXIkkucTLPFEEjkHqgHQe1TaZqoZGfyk3IMSIUByOm5P8Pf2rS8MeOLDVtDXw14h/eW4fNjqA5aBifun2/z1rnfEGh3GgXTkqzqPmR4+Qw9RWyUdG1dGsZtST6FjxFdm+srdgwaFAWTjtXOeE9Zt7rxLcWB8tpdMCTIycff4I/WqXxM1iS08JwX8EMltMkiRuT9xg2cH8+1eZ+FviMvhzVpbm/h329xiO6eEYfZ68emc/wD6q6qmD+sU246HZUSauj6a1q4N/diKa6ttLtODlmCs3ruyasNY6BotlHqF9qEUWnqN4uWyV9yMZ+n41yur/s/+H5dNsdWslTUNPv4hNb3EjGZHVhkHcxJzzgis++8Ezp4XudCLSiwmHCg/6s9iteXSpUIe7UbPJkkndi+Lfibp/iaS0tdIcQafHMmJBkLMc478810NvfySRCJtw9GYcge1fOHiDT9W8BApKnn2rMDFJjG1geD+le/WV+ky2xjYO8kEb4UEkfKCRjk5z/OrzCnCNOM6Gx0ShZJxKfjrw/J4ueCGCSJHgGczk8YGK8x1zwWmmXAiutQtoXYHAZHG7HpxXvltoGrzQpctp01vbngS3K+WnPTk96sXfw/tvFMPk3l1AWJCnznAC8f3q2wGPrwjyOGgQqOG583xeCNUmCy2ElnfwuNuY5wu09gd2KdL8PPExGTo87A9CjKwI/A13njn4O6z8PNStGtbmHUdG1GTyt9tKsjW7YJIcAYAwODn8j14HVc6LrbwW9xcCCNyMsT83/1q+khiebRbnbGUZ7FG48LazYNh9NnU55GO9QnT9TKArYzMvQkJwPxrqtK8SXYidRMHTshJx+NZN1f6k1/PcRSTLI5+cIcL69K3jVkupa0eqMZ/D2pT7m+xThR0fZx+dLb6fcQgxxwlpSdmGwP1rqE1K4eLO9wcc5OfrxXMeItQZmaEwgktxICQxqFV5nZmvKrXO0+F+p2Pw81mXxLrjqZrGKRbOFXBJmKkLz2Azz9K8bvrt7q8uZ5H3y3EzzyH1Zjk/wA67zSZ7a/t1WS3jaSMbfmXJNJOmmXV/Jatp8O5RhnUbfzrVVLaEcq3RkeFvECnS5NEuZQkDT+fCzdFkxjr2zWpteAjcj7WOMqMj8xSS6DorzRQiAo8hwoDEc1oPaXXhdjHFrF5phGBshYMrdwHBz9fwqlVsTyRbM2VFuEzGwYqc7R1FRI80aAvbXAXsxhbb+eK6Cz8feKcqkGs2DqhypbT4iwHXqAMn3rYf4seMrm0MB1cBCMSKlrGCw7DIFX7V37BKMYrU5K11CaT5Yra6mOSMR27v0+grd03T9e1AE23h/V7hP76WMmD+JAp03xO8WWZAh1y7tQFwywttYD64qldfEjxLOpDeMdZeTqENyQM/him6z6Mx5I72N6Lwt4ulIUeEdYwcFS9ttDfQ5rSTwD40IBbwdqbKcdPL6f99VyY8deI7vTvsVxrN/cW+7cVe4Y/Xn0qCfxJem1tk+3XMckLY81J2DEHoCc8/jUvFTXVFKjHsdvP8LvGMsKyL4O1ZCDgqypkfgGrLbwR4vtXfPhDW2J6hLQtjgehNVE8ZX81ji61LUWnACJL9qk3Ae5zTo/E3in7Lc3Fh4q1SCKAZLW16/7z6gnpWft5Nj5FHoPHhXxUVPmeENcj9M2TnNKfBviBQrSeH9Uic8iKW0YMw7kDuBXLS/FDxbd3atJ4n1h2bAx9vlwfwz+ldQPFWuzWsZutWvZJwQwd7hmdR9TWzqO25bhFK7RFJ4Z8RniPw/qaZG7JtiOPX6defrVZvCPiC4dgmi3lxKOqCPGPrkjt/KpL3xXqHzSNfXEs0ihVLTtk47Yz0rGjvdWa686ae5aMfLt85iMj8aj2kkrtiUYHYw/A/wCIl3GGXw39mjC533d7DEoHvyT+lL/wpPxTbBZb6TQ4Y8Z+TVY3yPbHX6YrkJ9ZlwfOEzgDADSsQR2zzzXZX99FH4d0GyQRLH5ZnKIvIyTmsKmJcUrvcapxbKt14S07w62dU1i3kYDHk2mXyfTI4q7a+JbSXwxeabHZtJbXMqrLChCt5Y6Et6k9q5q/tZbhYhnykMqDkZyC2CB74Jr1bXvg3YeGdUvJ7Z/sdhsjaO2kcu5UqCWJJOepNYTrKasrilC2x51fX+k38bWVszu0SBNkoKPGfQ+v+FemfDDV/wDhGpZxe2sM6XVsLS+t2+aOePtn35+v5V5frWoWXmyS2iRmO3fYdqfK47n3roPDWry3flxW8JkVyB5yuMrn2rgblH3tgpe70Oj8VfBu4F7v8NsLm0nbKW13KI2hB7bjxiqSfAXxxEVM9rpEKHq39qqQPqMe9eoeF3upkZH8uS3K7W4+ZTWtdxlyAVzzxXQsdUtudUaSa2PMB+z7IsqLqnjHS7IkZf8As6Brkj88CrcHwD8OLu3+OdQuCM4ZNORB+pPNdlLbCObgAA8FlFXok8odOcZqpY+eiTEsPE5Kx+AngjYDea14mu0A6RCKIn8QK2pvhb8MbWDb/YOq3OOGeW/bcw9ev6VuwsWAPBz3qC9+6SSB7VH1uctW2UqUUYtv8GPh/e6Le6vbaLdrDaRyO9tJqUnO1c7TjgdufevB9Z+J/g6wjjfR/h/YSEHcrX+oTTADsw6c+1fU/g5Vm8JeKbfcWX7PMAMdyhOP0r88CrLaIrAbstnHb5jXrUJe0puT1MJLWx6zb/H28UeXZeEvCNrxkbdO3fqTVHUP2iPF8f7uH+wraLtFFpEW0fnXmVkcTk9gOag1X/XYxxinzq+xPIrHokv7Q3jUwNEmpWlsrdTbadCn/stYV98QPEXi+TZqWq3OoKRkxNgJ/wB8gAVxAJK8fjntW14WmSK9O77oUnnnNEq0oxvESgnuzu/CUTx7iYwu4HB9Pwrv9LGVQEnpXBaFqcNxeiGMgtsLYP0r0HQy0tou3LAdfb1rChOdR3asVWaSSQ6/h3W8vBOB0rhvEWpGdXjDBfLTaMDpXeauWhsJ2zgKmWJryfVXdvOeLnewO0dq7azVtTOi9z0e7ZH8FW/IyoXnuR1Jrz7VykthI4Y7VOCVHQmu/wBU/wBG8H/Ku9QgYqPp/KvKbrVpPJkjGEjcfMCOtYcl43O6GK9nTlDuZz+Xu/1sj+ny010jZRhX2+hp7SnG4zDHsO1J5qbfvtICeoH9KnlPHbbZSv1AUHBUZ6GszOQR0ya1dQ2lCQ0jDOMMOn41lk7F6cikzppvQvW6nyRgDIP86sB2HHmJx0xz+tULRnYA4BHQ1fzs27VUc5zSJlozPmfy58nmo5o1c/LgE9RTr5dsjnrzUakOACcH1o2NFsN2MpO4YPatHTzM9hcIGzHwCM/lVNm2MA43KR1q1YShILhcjawBC+lPoWmVsZDAnBXjHvVaA/vsjjPb0q3GxkDYwT3FVLVSbkAc56UriOh8M37RXiIyebFCd4jPQ1f1C9W/vWkfI5Pyr05rG02KRLshWG8DOQelW3G6QANgE8+mazloOy3ZfsboReYAN2T96vVvg/KZNUhkOFBBjCj17V5PE4jwh4PqRXYeA79tL12wuBO8MPmAlVGTjPJA7mvNrwU1oaxnynt2p+KbXTJwssUtvckHy4pV6/59a47wBfFdc1cSRGFvtQkKNxnjBP8AKqXiJ/8AhItYvHmZor4TnDzHlR2+lZ+hvJZajMGzcalAwGwfKJBmqUUopImUjjPiBpEs3j/UuN0c9yxyR19iaytQ0+LTyI5NmP7p7/jW/wCNNZuJPEF5ObQJ5jB/LZstE2ORj8K4x7w3sz+cCOflYnpXopXSMGru42/01bF0mSQNFLz+6OSnsakhmggXzoRN5xjwQwypNR30H2MpIG3Kp6o2efQ1PY67b+ZiWIKNpGVHU4py2BrTUn0ST7YwO55pm/5Z7eBUuqWRhBYp5Zfnk7a6X4bWsOn295qLhWkDfInUgGuw1CfTvEvh+7S4sI1uVVjFcQp8yjqcjp+OK5Vdy0R7FDLVWpOrz28jyG0sWtmNwu1wByucjmtrUTaXdiojgjSVgMMhO4HvxWA8bWUjr5pVM9uQau2jK+JTjI6N3FdNtdTxpx5JFM2M8D+YXO0Ebu9b9lerpgYSRrcQS9VYghh6iqMt8szlT3/Dmse7lKuUDA7jkjripa5twT1Ol0/xRdafcuLWMy22cmGQ9Poay9a1iPUtUWZImiReSjH9Kk0a1jujyvPIJz3xwKiuvD8sBdyxAzwT/D7Ghct7E2VzRkv7eeAlHK7QCEYZOKxjeq0/EjLjk881DLYz20QZwdrdGHT/AD71SaAuwdAWPXI5q9FsPlNK7uFuUwWyT2HFVIoWiTnP4U63WNJU8xW3MfvD/Crw1GG0jKPEsuCdr96nXZFK+w61vjptzFvYyLkEHOSPetTxPJZ3iQXdrlZnG2RemfeuaS5iMmHXK9sCtGSyBtjJA4Y8fKwwy/40bPUhqzLehXQd/JliRznJRl7j3/mKs6rqFzBOrKTAYSGCL0B9q5p/tNvKsvVl564qS5u7zVHEhk3N0+alZN6FWRJda093dma4iVnJ5GMZqW4kWUI0DFXxyG4qEapGbdra8tllYdJRwy1Rhn2Tjy2zz0YZGK0TKRplJYmVpOVbqV5xUtvHDcFvLBDjp25qXTLmC6zFKfL3cAjsansdLs2ll+1eYqE8eW2057HNZTdldkN2L6I+m6T/AKXAYw2QDnox71Ve+mWJo1uXnXb0z0x6Zrft9Nt9R0poSXaBWwVkb5x/9fiuc1DTrfTbrbHM0QUHIbr7VjCzdiU0yvaXTyvtuZkAzgiVMgg/pXWJr2n6dbraRlBbTJ5ZxwM/56VyDatBsMZ24YEEEZzWO8gEh2D936HmtJUoz+JDsmb2vo2qTJ9lhd2RQpY9WArT8H2NytvKk6G2beNofjP41zFtqU8ABQtknjk11ulajeXweNFNxsQM8bkk4zUzTUbCd7WL+tiVYsHrG2WXHUHj6dqfp91dXGhzJGcyI29COQV9xT71mlYyKoUAbXAO75fWk063fS47clw0YOJZUycrnjj1rjsrGdmlqY17H/aVsLyUktFlACcetYNtYC91KK23g72ySO9bev4yQsoFuc4AHWucS6+yXKyxuQ6EFX7iu2EW4m8btaHq9tc2mp2jQIxea2VNgyB0pq30/k3KyxMj4wVYdR6iuA8O6tN/a2FYBJmOeOoxXXwCa8mSylYi8iJEZJwSOcfhzXm+y9m9xNcpyniS5cxwfMSVG0seprOs9ekaWCNyNqnIOf0rY8W2UjwRkJiVmKOPRh147CuNRGS5G4Fdh5r0kozhYppNHuvhLVHOnbY0aSSRDvQegrK1c4mm8sqrMCSgPX3H6VmfDy4TUtX8gTSg+UzLHE3OFBJOfw5rR8VQrbvFfQN5q9gT1XPRq8hRjTq8pyqOtjg7q4NxGyMoWSNzwDWIqXIuVcbtm7rXQahNGs0k7IBvG04HH4Vjm7jJ2xNk+h7V7q2R1WsjUiuTfxyW90cgjCSdx6c1UsY5NK82CRQ4P16Vm3ckyMuCcd8VdbU2kslckb1OxlPPFUk7hqjHuJPJuQwwvORirl4iz2iXCj5vuk+pqt5sVxNiRQmeAVFaf2cw6a68Nzwx70Md+5gh/KcEHGOQa2bK+uYEZoX5kwWbP6VkiAyXITgnOOlTmN4GcbunNJpPcvQtXOqTyx/Z2Y4/u1SEbeaRg5PT60K374EgE56GtZI4Llx8xjJ5GOcUKNtiW7GNIjoxBB4puGBzmtC/jKNjduGcA/1qhPgR9TmhBcjkLAYHOaYMjnrzTg+4bR1PrQh4IA5pjQwHBPpmnnLKO1Kyjg9e4puSMnqeBQF+wRoVb2HrVvycgZXtVcOuV53H0rVspFZcMv6dRQxlV7Yr+WarrGWmAAZmY4UAZyfStu6jVYvkXc31zn0r1H4S/C0yyQ6lqURBzlIyOVHr9a0pwlUlyxMq01SjdnXfAf4GxW62+s6yFe5kG6OMjIiHb8fWvbrzR1spSFZXOcZRcD8q1vC9pp1laCMziFFHVgePpWrqt5DBBtRIbgOoIbPK/wD16+sweGVFXe58vKvOc7yOSSPZg43H1x/Spfs7DnHPTBrQsNOadhO8RC9QpHQ1rTWZuSpZjlRx7ivUcrO1zRS7nPhTGOQeeOKkVcgdiea3XsEnhyqeWAOfb61mS2WyUKDnjtUxldlxkiISD1GacQyNk+natjT9Oj2kvGHPqalXSUBJk+fnPpU+0SdhOSMXIK8ZBP8AFQ3B9q1LyztohvbMMfsM/lVKC2EkgIO1Qc5FaKdtQvfUb9nlMRcKwT+9SwWclwN0agoDgsxxj14rcikighAZ1Zc8rUT3tpGzYIHzfcQcYrFSlLoJzMp9PmwSFGwdTWDruofZI/LBw5roNY1pPsxKZVB+tefXV/DcX0kt47tgYXHOB9K9KlHrIzc7K5WltTPA07MRk8Bu9Sf2IqW6yhy7EcLjk1ZfUbSYIXb5VP8ACvT8K0IbywlkBkeQImNjIOc+9attu5xTqSbMCS0niTJRkHrjpTTFNIVxHIynndt4H410t1qtiyxRR5kXO5s8f56VFfarGEbyJwY2H+r9CR09KHd9Co1JPRo5xkycEbsHOAaZuVgA2Y+cZzTGdtwGcHNWrKETToHchF4YYGD3zUSVjpvoXRoEqKrO6pvGVB/iqC502e0K7gfm6bec1tz3FpO0RW6WWOPkAZyPpTo9Rt7uSYOwVhjyyfaslc5nUcdbHOC3fzRvUqCcAkEZq42jSI0QdgS/KjOcVqyXVrcGJXlTCkYc84oN7AdS3qyiKPBVe5HvT1Y3Uk9UjGudNktCFK7nB5VRmq01rJGTvRgwxwRzzW8s8LyyyvIQWPKjuKZPqNrJcYLblUDJIqbtuw3Vk1sYbWs/ksTC6r/eYYqu6FBjIOa29T1GJomSKeSQdSrLxWHKxct6Z5b1FWjeEnJaoktlWaUJg7c445rZk0q1gnjidGMjcjdxj14rJ0+aG3uRJKGZF5UD/PNacusQSTmRUJmI6npRZt3RnU5r2Qy40bZdmOMfKPmLN2p8elfZ5I5ZFDRy9OM5og1d0LmRN4bg8dqc+rMWTCgQxn7p7Gps2SvaE89nALuCJY1CP19hUV1Yx3VwwQLGinaFUE5/Gqr6wXkLjGCehHSpoLjUWTMUZMTj7ojzj8aHZbsmMJ30Piu7RRnHQcisG4P+kNnpW9dOrD39qwrgZmJPSvyyB9w2MA5+hra0QEPyOn61jAgcd61tHlPmH5iMcZx0q57FR1dmdIX8pR8yqSM4zyPaqMWwTEuBvJ4zUkH+kPtdsYwBzVq2tFZyr8nGcjvXFazOiVNoksrNXPm7cE9h2q0oUHaRjnA96dEuFXHpSlAVGSRtOfWs276MaWhQmYqjYyQDzms2K8cXDFmDbjnjjFbN0hYluuTz71z9+jRz7x06EVpSV3ZmM7x1N22uNw9j3q4oBGfxzXMWt80DjnIIxzWtBe+cUw+3HcdacqdndDjVUvU0JLtYVPoOak0jx2unvjyy5JI69q5/WbgxxlFypPXmsDOxuTg+graEFKNpE8zZ7tovimHU4mZWC7T82f6VckvxNGRG5Hu3Ga8T0zXf7PQoVEmcYBrrtM8W7rM78MG6Y6j8K5p4VfZNFMr+JdUkn1CSBBhFbGQc5NW/Dcdxdzq0srbYwVw2Rmokgi1CWS5AysfJycZqneeITZnbDnIOMr3FWopR5baktpas7a5vmsoizNlQcYNcfrOsPPIQqlVP5fnWd/a93qUbM0gEa8jPrVa3v5b98XAAQZyoGM/hU06KTu9yXNvYgW7zIVZAHzgg1atrWSUgP8oc4BXtWMZNtwwXl89P5Vrq2o21lHKYiqxt1Azj3rpei3Elfc19L8M3AuPM80oUf/voV6AsZXSx5pO8Jgkdh6VyvhLXhc5WWDcByGTnP1FdtdJmzZ8fKynjp2rz68pJpM6oq0bo8jdlDTAnlnJxnOKTyldME4B5x0zUM9wqbyM8Mc5784qSC5R168+lelC7imct2WFXehTp25NZLRbrwDYcZwQ/YVt2bRlWLZPsepz3rHDMt5tYklW6nvWiWoXR10EQ8lCOMjvWhZjZ5w6uDj9OhqpEo8lccjAq3YMMSE5GWyV9cUrWKWp6nojE2VuD0VRg5/OulsHVGTL7N7bQfftXJ6bdhdOt8H7q8gfrTrnxE9s0DQKZPmG4AZAGa8OVXlqG3PGJ9M22opJYWyI2SkYQ+zVyvi+5NxLbWEbESyvuxnqB3Fef6X8QntZEyy7ZE3AbvzrX8IanJ4z8VLeE4lszuXZ0UDnP6VglzS5kaxqKTses6ZNbW6Ja/aI4po1GY2bDH6VIvh2ztNTm1OOMw3rrsZ93QY5rzT4iWTSzPqcckkc0QLb4uuPTFZfgD4xXTiW31S/h8gRF4vNA4IHTOPw+tEf3t7PVESrWdma/xNVraEzQgNJFIkig+zDP6Zr1bR9VivdEsrvK7GiUby33zt5/CvBtd8RDxxC8qlIwxORkD8cVt+FtSuruxttOuGzbRsrR59Rwf5U6bU4Om3qXSqKWlzS/aPK3HwP8bFjsEdlu2nqxLqAf1/WvzcXLQxA9dg5/Cv0g/aNkaf4A+MSrbmWzQSH/AGQ64/XFfnDE2YY88fu1PHTpW+VxcfaJ9znr359BuGxzTRnGSTzS7iT14puRx2Ne8YodgcnOTTowHXpgjsfWovfPHXFPD5I46UANds+nNOXJGAetMbJPAGPSrVnGr4ZjgigBrQsVBxk9veoirEnIxmtcqhT5cVXKfMdy8D0oGUos4z1PrUmAcHt3qVoBnCmmm3YZUmgTIJhgDHfmml8gdiewqVY8EqRnHGakkhUR7hjI7UguQK+Dg+tD8NkYNRqfmyMHnnNPVuWz0pgIxyBnrTc5Jzx7U5sHGeM9PaoyT93t60APIycjBHvT0UFSe9MUcge1OA6jHSgCRcFMgY5/M0BTg9vamo5U9OKk6nrxQA0A4BPGKfCcnJ4pMDBye/SnJwD+VIZOGIIGM+hqRT1BBNQA5JGal3hMflTAjlh8zjtVZ7XYwJyQK0FBxk0rqr8Y49aAKEcbyvz0q4LQKOOafHGApAx9aejgqwz071LYtyq2QAOxNG7AJPIHOBSySBJCCOT0NRTOwXGcbv5VRGzLSXQnXBHPpU0GC5B4wKy7YHcCDnBqeaRgVwSDQUS39zkFB9Caqp1ABwT61agtlukxnD+9L/Zzhxg45pXsxanfeFIxPo8ZbJYMQP8AZ962nCoD0GfesLQNSGmaSiMhdt3OK2VuVuE3juM49KicW9SotPQUkrkMQKaJCTgc+9Z15qiWrIrnczDpiqh1uJJDuJGfurjNTytrQOZI3FmwMDHB9KN2Sv8AOucHiKNFJB596qjxHIxO0HHajkfUakjrvPJcsoGTwc/4VKFJUMVIz1zXHxeJXjxuj3HIyK6bQb5tRjeQoV2kjrwKJU2tQ5i65GxMZ55x6VDOhwB1zV1l2qQBg+tY2o33lSLGerdM/rWd13C1ynM22VcGrK9Pc1n+cJJ2U8AHgnvV2MFsDOcelRKV9i4o1NHiH9pW5GC27GR3rp/FmvHw9Ak6FXzwVPUVy+jrt1CAg4CyBiPWtf4hWputPgSQACRhu/OskuacVIuTajoc5L8UJGOPK5Pv/Wom8X31/C7QWzsuMnCnn8e9UILEJEWuY4o4d22KIYJb3z1rb8O+IrDQbSSyW3llnjDLtC7h9frXs/VadrxjqcTqyT1ZjQX17LG129sxdOArDrmopFv5rlbuWxl8yL5xuXGK1rzxPHeaOtnHYXO4OCzrCecHPXFX5/HURtTGdNuk+Tacqdo470vYWV7IOe7NPT86xokM7nLSckda5jW/DkcUrBQE3DOQa7HwVAP+EYtcL3JJxwQen9ao+JEAVsYXivBlzQqtLQ7r3ieW3Fu+nz4fJHUEdauXetvJ4dfTnLeSz+YsZPRuoNQapNLLJc7mKqhwoA6isRJGkdd5yvpXow95anKyhKrswxyT3qPYVI475NdXcQ2/2USPCqKo+Xnlq5mWQOXIHHYVsikNYg5zTMnJHtQFIAzzk8j2p4UbmxyMUxkf3vXinknoelSRAEZI5NI0RJ60CuRKvIPbsKljChs9aSRfLQ5PPtUUWWDgfe2mqQaH2xoo2+H9HPLhrSIHHbgVqABcbmBxmsfw2wk8K6Ay9DZRc+vFbDqfKJ5yPSvncR7s2zvjsh+meLLPw1rUNxdRSeSVKmSJd2zOOorsv+Eo03UbYva3iSll3cMOnsK8V8YyPYtFcQyuyyDDRkcZrmdA0S51XWFFtqJ0zcu5pGH7tTnvSo8tZWkjCpPldz129zqWtqoYmIDLgDijxHpM8mno1lK8YgcOxi+9gdhVaxt7GwtZrU+JYp7uOMl57QHY2O2SOOal8LeK7TWxb26OXm/1ZDd2Hej6vOOwvaqoXpLRNV0z51Ik2jcG5zkevSsnQvE97oaX+mREpKy4hY9VPYfWr/xDvx4f02DT7eMJeaiSdi9FXuc9u/6V5A/iXUVk3KGkkif7yqe3vWMOZybWhTq8q5ZHd6XdaXqXmLfrKl/NxIQ+OehPIz1xxmvNfjd8JrPw9YvqtgiK3+skC/ddT1YfzruNK1a18QWz6jPH59xI43R/d2H1GO/BFXPElynijQpdDZA5KOVZj8+MHC56YrrdKUbTjo0OGDq1dYK6PkCZMA45700DCcdavahpV3pxdJonUxsyFmXHIJB/lVED5c8817MHzJM45RcXZhn5cDmtnwsQNVtiQcbu3JrHAwMDvWv4WGdZs8Hlm6+lU1oTHc9PKjJYY5PO6nIAcEmlMY3H3/nThG2MDKmvDm7Ox6Kelie1wLnHOcda2IsOdvOR6ismzA+2BivJXFbkY2jBzkDBrvw7XKYS0dxRF8oqeFML83HpmmAjpn64qygOMk4BrZpme+w1FOTj5cHHHapGiJA6/j3o27nG0gL3qcRAAAflT5WPYqJYRhg4G0n071YeOO2VncKqgZL57U4MirvYqFwTlq5XWNfS4uVhCObNDukwc/h9KUpWTNKcHUfKkbOnmDUb2Ka84sUbIiPHmjv+Fc9q+nWUOqzTWoZrQsfKST7ygnofX61vaw0NpaW8u9DHIm+IKea5u4Er7p9pZdvLDoPwrz8PXxHNKd7Lsd9HCqUveIfIEssZHyv1Q9ORXdWeqx3Wkxqqn7fG4SRMjGP7wriIk8vBY981orM7OLi2by7lMYJ5DfWu6lKDleRtisLZXpncWxYhBKo3Y7nrU0zCNQ5bGw7t1cHca/f6neLPM7RyQHCIvCqe5x610bXK694fv7cELO9uVbHbIxn9a1qNKLaZyPBVFT9qtja8PQ6PYx31xqJ1Bbi4YSW9tAjYyO5wOlaVvcR3gnZcqA2BG4IZfYg4/lXReCP2n7HQdDsNL1DwcLn7HAls93bIDIxUYyS30rX8XeM9I+J+ojXLOaPT5kgSL7G0IDMB2c+vv9O1fn+HxNShj3OtH3X1OeSvGyOJjs3RcHDBjnGelJdRoIo3mR0hRwJNi7n2E8kAdT7VM167yAR20jEnGAv659Ks3hvLWKTUbOWALCm4iVfu+mM9TX12LxuHVF+8nc5oxa6FO68R+C3tJrDTrG5edT/x83sTRSK3sCPpXk2vab/ZF7KASY5mLqenU5IrvFGoaiTd6giGaQ5BKhePqKy/FVtb3ulyxsQ0qDdHzyCO4Nedl6lCDk3oatq9jgGG7HrT0XHIH4VGc7FZcMcdzirFqC+3jI9ua9WKbNNOh678KVLeC4yr5H2mQbfx61000ZkG3JFcx8Khs8KsgPH2qQFcdvT9a7Dy/mBHToQa8iuvfsdUPMzJrQsp69gTiiy0UrK8o+Z3ycCtmK3LDAGexIq7bQAKOB6cVzxfLsNt30RW0yx8lAO69faugtQBHt6NjOT6VUSEKhBGB0q5ZJxtPQDjnP611wk3oyJO5YVdycA56E0+zbyr2JiM7WBwDQwITAIx2psK7Z4eN/zDIPcZrfZmGh4z4Sm+zeJJI15UavKSg6Nl88+/NeFfHRBD8T/EKiQszXbkof8Aln7V7joLLB4wuotx+TW5GwOwL8V4f8fkMfxl8XW552Xe4OO4Iz+dexQ+BI4qqfMcDFbw3aCMYW5ySrf3vY1IwNzYZYBZrRgGB64zWdK5juFZTgj0rd09hesZyRulBilHb2NddtDGV1qZPiAY1BvcDv2xVSy+W5jPfcP51e8SoRqhBzkKv8qz7RitzEf9oVBqndaFvXMpqtz/AHi5NZx5J/OtHxCCuqzDHJIOKzzkL14pgmaWm4+x3Yz/AAgj86zG2gnPrWlpWfst7jPCZrOABOT1NPVgt9DZsUFxpTwgHe0ynI54HWrE0Ivr487LWBQMjvj+tP8ADoT+zLlurLIpUHucVX1ic20K2y8HO6Q+57UjHVyK+paj5w8qNdkC/dQdvf61nKjOVIBPPNaFnp7Xab2/dwAfNIaZPdxxExwJx03HqaHc1TS0RAYsDB571Z019t3CeoV1OPXmqoJbcTU9pjzV7fQdPegtM+vrU/6NbkADdGhz1z8o5qyuPujPJ61maHc/aNIspGbBMSgFeeMYH9K00TDbdxPsK+ZrNKbVj1abXKSAsA2CCQOa9a+G0Yj8FaciZKjccdMGvJNw3HryMYNevfDcqfBGnbfuq8ucjuTk0QXMrkS8zpE5Ygjj2qQnBAVQ3pk9KYVBxjinYwc5OSew7VVmtiNGKF3HI+XA6U5gX07UVUjc1lMoY9cmM4xSbQfmz+FS2W0yyI+DmGUKrHjJRqGtCG0tj89IdAvLPRnhg8t2lc+Y5bBzk5xWF9j8kiJlCBBjHTPrXo7J5Vrc7z0mkGc4AO45Fecau7idypBxnafc12UJNtI46qSd0SGKOD7zLz0Gaz5gLrJiQkE8tXQr4ejFtDKSHcrk+vvxUtrpYCERx5B5wBxXaqivocrmjjp7IRxlz0OOpqS3h+xyJcY3bDkgd60tWCPdiJcbYzkgetONv5dnINx5XJyM/StVJtF3dite+ItyFYEVc87j1FYi6jdW0wljmZG/2TUWwNKcHHOMGrC2hkRiTyozVKKiikktjabxRf32ltazYKsOWxjisRkKAsBz0q9ayRz2K4xuHBHce9JLACu3POePpSsk9AbZTdkaL5k3Mcde1FvapKTuH0q9HDGLCaRsHacAH1qHTZopp9hBLAZyD3pBewqWmHGzCLjv6037OY2PHIrTljCAgAc88CpFizHuwCx4NCkzPmuYMokIAcADPapo4AzdODVm+QLNjoAOQe9QW8nmkqpyR0qtbaF9NBWBiO3rxwKrzR4XOcUtxc7nJVc7B1pQ4kQHYXz6cYpJPdh1NfQdektDHE43wdDntVbWpPtl86o29V6EdD71WWDcFwMCmjzRMJI+NpxkilondIVle6I7Sw868SE53seB7VPrFrHBdSQQ44baNvOTV/SGM2sxT3HQcFlHT8KW8spG1SV0jYBJQyMRjIBqeZp6ivqFv4Au3t/PmdYVPQEZIpYdL+zP5StnHBOOD7iui1jXJ74wRW8SxwcCTmiKxYOhbb5W7BcnHHtWEZyd3NmXNLeRzt1aIkbNt2t0yB1qhahVm+YBkz3rtdR0VWt38twWT3ByPXNcx9glFyIVjyT2q1UT0Q1LmNLT9IS8bHv1FS+I/DsNqI/IycryCec1Y0GY2cDI6qvPPHIHYg96uveJd3LAodqjGT/FWPM1Iycpc3kcDDObK8LEZCkAiukUb7IzRsRG+Qyg8CqHijTBbTpdRgGN+C3TBqtY3e218pgVLNwy/wAjXVfmV0dFuZJomudKMsAuIfnwMOndfwrQ0LUBpyEgAuc7VI6Gs93fTb6OaGXejgA8459xU8PlrPI4ICMTjH1rKadtSWxPs9x9qa5YjcWyST2rt/Cus6bbRyLerLeQyIVAjbDKceg9DXLyzKEGclRxxTNLuYLHU4C/z2jyjeV6x5/iFc7p+0WqJ1erNuxVrmaYROokVsKJBkHnj8ahlt7vULoxNZwJvf5Ru2g+x9veuo8beHRoF1aSQshhuIkZWX7rDHB+tYEU5XhjznvWUm4q6MlLld2iPV/D1zpk6CbTPs8Sgb2t8vyfVvzrnIYHsr2WUvlHf5Vz2NdfLrV3pc8N0z+bbONpjc53Vj+IprO6nhuLJtoYENF/cbrXRQcpxN3LmjeKM+9muGgeO0RnLggsOtdN4Xi07UPhukd3hdYtZHVmb7zrk7cn8q4o6m1u8UsRfbkbgvGPatOHU4riZ5EmNvIcNhu7fXpmnVpSlG0XYqDcFtc9M+G/wzGoWE2sTXkdvYRjDyjAfr90g9/SqHimbSb7XLR7UJa2kSmOSSIZLjGNx/z3rjNNv9U1cy2sV9cLbOSphEpCE+4HFJNqU+j3BS4UOiDZ5ePvL3B/xrgWGqqpzTnfyNpShJWtqbPi4W+n3gtEmS4tpI9yPGMkmuafT20G5sby2kZpiwdQe3NJZE6vqOLctDGePLOOvbBraksSsotnuhHjLDcmQDXde3us5EuSVkz1Tx741lvNc0aPQLezn32KQAXI+RpyCTuPODjuf0rKvda8T6UWXUdLtbW4TKyJEudvuAw+lchpGni1IdpBO24EMDwD2I9DXp2n+KYtcs47HWRvZAEjvMfOoxwG9RXBJwpaQRy1Zpy1RxVj4u1rVHc3Opztbx5VoN3yH0GO3AHFZGri31O8tllUCWLiI9EPqp/nXZah4Smt5Z4wIxnLoyn5JPcVhas+lDSWtpILqDWFG5cKGiYDpg9j2/8A11lCs51UrbGlJPmujz/WrK8WcAB/JyRtB4Vu/Fep/DDVGh0dLV5MNbZJIH3Fx1444rI0nT4b0eVco4XgiZuGU9wR7VF4XLWfjOe3ZhHZvEUaVOUkBI5H5n8q6q1RVYuDNZ/vbx6nUT+CdKtL5btGs9Rtpv3gkj+bBPJH1rpLDwcL20klghgjwMorAIWqXTbW1sId2mWdvKLVwxjaXJYdzgdfes/xZ4p1XWhI8Mtvp0OSrW0EBTPTpnt/9avM5ef4pWOJuUXZyOL8Q6FPpM7bUaJS2ZRIdxBHp6VhS3vkRMZUV4xyQ2Pwq/rN7caJHDbz3BlhnBKNIM7fUE1zmuSm4t5BuVAn3VVv1r0qKbW9zppu+rdz2LStTj1rwlZqY2SML8hYcH059K4XWSln4mSZ4S0bAB1zhUx1P1rU8M6k2neCo2cB7aUkrz7Y/AcVmw+LbO5uJLS8hMka4AkAAZfemoNNuIlGPM7HW/8ACRwazDFaXJVyi7YJXOTjsp9fauf1a0E180HmETqrOnQ5x2rNtNRtbGeSG3h80AEh2O7Gc8gdqzBdTPfb13siPnOcc+mfSnGlaV2aUqbcroLZGv5WkuZW+0ySbQgwcAdc12ksOyJAuQoXHPesPT9NiGpwXKrgSIXYgdDnvW1ezGK33M5IYngd65cRJ8yijqaadmZl3p0V7e2yyXP2RVjO2QL/ABg8A+59a0dI01jq1sUVVIcCZP72Paqc6RBNOadNxmUuMH0rS8LzCz1x4pHJUxNJExOc4HFVK6h5jdkjrbSzhvLy4cYSebIhboMrjI/WsyaW08QWl5pk+LbVbbI2uMbx6f4GrHiS6Fj4c0EQgJcRq90ApwfmYbs/98j86x9dgOrajpGvQuQwbyrgoOpJ4z6dv1rz4yXJeaONsydOsPslrHqpQTrbuCyP/wAsyOvvn3rrfHXxG067ji+x84Rc+g45qnrWmyaNc3U1su+1nBWaMcgZ/iFcI2iTyXDLCA4boeo/Grw7hV1Rm4c1pHVaLp0mo6gkcT8TbZAc4weO3r/hXWeI9ZM866ahx5KBWI5yT2FYGnW8Nt4Y+z24L6tFL5guMnBx1AHYdquae7XkkdzJA4m35bcOproUVFtyZ1xnBRMb4xWq2/wpvLZFICvC23HKsDyf5185SkGQ7lBDcEHuK+kvireRap8Pdbs9hW5jVZG3KwyVYHIJHTrXzfdKyk5GD2PavcwjvTN7qS0Psj9h7x5ZeKfBXiP4ca46/adLX7bpU0jAboznMfPof0J9K6WOSK41G9jsgZJLRiZLXILSJ0yB3FfMnhTwPo3iHwPFd3OryaJcQkie/tyWkQcnGxSC30B713enXOoeCH0zxCb06uLW2Nql6CB5qnG0yYz0x3z1PWvIxKpOb5dzhnTUnoeheKvCuh/EOxXSreK4j1ST5orchVOR1ZWyBxjkZ/nXjNz8TvGfwt1u80S1uo9HvbQ/Z2uGsleR1wCMM4PHPTH6V65Z/EfQtdNvq+Vt9VtMSXNtEcgqeCy4x+NW/ij4TXWyLyeIX9pKgkWYLuZVI456nA4rOko0NakbjprlVpI8P1X4p+MbyO2mvfE99cljwXCHnnJHHFZ+k/GjxJDeOlxfSXduM4BjUnIHGTjpWl4o8DDRbI3cW6S1HVAv3fRv/rVzunaFLbi4W3t1uCtsbgsg3Bo8ZJB+hr16dWjVWiRfLGW5tj41+IL63kjurfTLpXB+fyfKdfTlevfjFctqk97qdzE11I5lYAoS2dv41T05LS4nCgiPaCFLHGfxrctrZbi8SRNyxIu1VcZ/X+tbu0NolrlhokJo+kyWu+TBAb7wx19Oa05HIHLdehJoj1ONpPIWVSQdoHvUVxcIkipjLg5AFc87vVnXBq2pl6nd3q3AitdyEAEnHX8anvtO86OzlkBLg5cH1+v5VfHmrvmNszQrjLoM4+oqK8uoprASBWkjbjaBjnvSvILqWzM7X7VtHkivLJTGHznA/P8A/XXP2OqlLySaQFi/XFad9q9yEKOTLbYO1XHK+2azbLTv7SlmKFY4413HAzg9h9a76baj7xxtuL0NSyifULprx2CheUA+vNa16y3CBZvm3ccnOay4lurLT4pFRNhPzg9qh1NpTsdso4+ZR61jJ8z3N4zSWhbXQjFMj27bPmziorzWZ9FuZIAo83II4yDV7TdVaeMTnbkcSbxwMCq0iJqpa9AUnzNvbj3Aq91eRnzO+pFL4kuNVhjt2t4EXbyyr8xNUv7El89QxALjIDNjPNatrZgvJHCF84cYxnj1pboTSTwb0G5ORJj+VNWa7DSYy2iMD4k4HTcOamutP8yN2iiaSRRk7ew9cVMnztmQqqDk4q7Bepp0c0qtuDLscjnK+mKym+VbEubjozItmZ7f7xAx09apW169vI6bXKOwUlPQ961zEoBMY+Qfwg/rWPJcfYzMp5DHI9jRSnzaHRzJx0M7UY1j1V1BwoYbSK6S4t7iS/tbVLhPKnAAdXHXHNcpezebOXUg9KtObia5giXIKEduBnqa2fqVUvyo7fV9Jg0rULUmAK8eCd3SRsfyqTybmH7OlpiT7QC33sbQOufpWUqTWUjRzTm5jHzIw/xqW11xIoJ7bYFZh8pXI2t3I+vesLyvZHLyyir2JNhvtRCrHvjjYKXHAJzz+FdK8Fv9tiedJURPkZoH4XGcFQa57RxNasomVJFkI2o2cZPTmtrV1UW0g8lrW6jOx13HJ75rJyV7SKSm2Lrk9ittbmy3/aRcK5aR8EAEduleq/ErxVb61pFlJZE+Wtiu8Sgq4Krg4HevGtL0yXVLgQxupJGcySBc/ia7HxZqP2+3tEtrQrJZ25gnTO5e3P5VFJwhJ2KlG27POfDNsYILuLzo57W5LPkf8syen+Ndl4A0WXTLm5jknRlxvjfOOnPH1/wrj76C50O0W5WeCexzufY4DpzjBHf8P8a6mCIWF7aQxSbJpoEuYTnO5G6is63NLVMmLs7nt3gi8MulkgMkxJJJ4Kmt2O7S4BA3bxw25cVx+ka4lg/lQwNdyoQHjRgDnvmumudVgt0DzsIegO/jB9DXBezsehGWlixI4jDMx6DsKfbRvKvmSEAkcD09qqSzhruCLhkaPzCyEEDn1q9HMj7dvK+ucVrrsylckL4wvQe1Q3pSNSSATjGT2p6SxTMxjIbadpI7exply+zaeCSDx60rNvQu1zX+G0hlsdZhJLhldQrDJJ2kcfma+Bte0eXTDNyrwiVwHTnHzHgmvvn4Yv5epzqAWYygDn7o7n9a+HfG1pND4l1uxj+aK3v5ozsHD/OWyPzr3sJLlptXOKStM4622pP14PFRasCsigjtVr7NJbXSFo2jRjwWFVtYG5wAe/etNwMwR7iTzVzSphDcjd3FUlJBI/Or+jqJL6MP93PYUbbgk5OyO08FxJPrgnyxMakYXvXq/hld1sRuztY89O9ee+GoIbe7VkXy1zyV6/UV6F4ccxrLkD73ygHtjrRSTcrodejOkrTH+JBt0e9CkB/KOPfkV5bdTxR6JIxyLkOCQvp3r0/xBk6TeIW3EpwffPWvItRwkT787OA2K6a8lZJnHC8T1e8/0jw5BwpQQKrY79+a8v1WI+VJ+6TYTxuA5/8ArV7Ba6cx8Es6qpxArZB7dR+NeSa3cIoKDEhPIXpnPbNZ8rcFZnVCMZRbkc8JXXGGhUfQcUG43Afv4k2nn5aaYCw+WBQM8+YaQNIp4ihU9DzSvbc8+W+hDqEm+1fEivznaFxWKwyAa274yC2bJRePurWGz59eKl6nRT2LmnhWzkEjqMVbVNrDEZI64Y1SsGIDFX8vP61c3DPR2PemtNSZblK+B8wZAHfAqssTyMVVTnHPHSrV9/rg33cDjNMspZHmCEkgjnFSzWKdtCaG2PlZl+52z2NV9hhYlG3AjnNaMuGiUHO0jI/CsxZSszHseCPUUIfKxF+WXKkgEYqK2ykysPug1aWMOeMnnI9hTNuHyB3wKOg0b3gxFk8T2yPhkckEN6YrRv8ATBbXcpyGRHOR6jtis7wSQPF9gJEDpvww9sHNdXrUatqNyiDK+d8oOM4rkqtxZtH3tzFMZuDKzqAuPlxxWho2qfYpIYZGO5WBjOMH8DTZ7GS2uXRyNnUCopmimMC7grBwMkdDXPdPRkuNkegparftJqU5mdipVxv+bPY+9VNGuYINYlWeS4mm+XGFAYYPGOlSaRqSwxeW7fMRjFc1rOuJa6xPIsIJ27BhiCrDowPrTpxcrozastw8WXS6n4hu7hIZEKqFYFSCMd65WyktpbuSM4iCsCD1z+FacuvXCGSSdmkimAGWHK1g3trGytKpAkJyK7oqysRpI1NX020mi8xflI6kd8e1Y0OmbZFuAn7vn5SetMl1KaSJIWJZQcc1ft7opGA+HXHC56Um7aC1Whe03X20p/l+RSOhHUVYHi66uLplSYRCY7WTOFYeh9q5+YGVizcs3XNQ7CecEberVS20No1JRjZM7ltPttUth5sPlS4+8g4NZV3olzCm1GCIBwSc7vw61kW2sXkUwSJyM4yBXUiSSS3diCCF6+9Z3cd2crbTOQubSVNxLDKtg84P5VNpkaQagrXaeZB/FkZx7VDf3zzXatsAAIDZ64reisYIbhZ0YFWHTOQfwpyv1Nb2WpsXfhO3uYTqOl3G6MD5og3Ke9c5ceIbqyDQybXVhtKuOtW3lexd2tmZGIwUTo34VyuovI9yS4IYHnI5FXFJIFqaNrPFMNkk2YwMBc9hVk3dpFHthJLEcgCsnTbeGVsM2GPY9K1LmxjSBJl2oBwQKV9SWlcrC+kEyuYlC8jBHaq9wxlkygwo6DOajllPKgZXFR294IMZIYHsaor0LQg8tkbjKkH5q0rrWVcq6oqOAAQBway7m+S6iSNRtOeCaqSxTjdkEhalK+4rX3Ogu9Ts2tFMSuZD/rAePyrEt7opOxjJRSeRUaRyJCG/hJ5FPiliyUZdpzjcDQklsNK2w+/dLht6/I2PmxUC3awRuuMhu+ORUtwixLgEMe+Koxr5vygEnNVoNWsXIZCqE5yCeDWxaaol+EguWO1flDA4rHt0ktgxMZ2kcjrUoiW6YeSSjrye3FS7C0PRNCg8uylAn8+GRgFYcNG3Y5/z3rG1+0W61D/S3MM65Vy3OcdDVvw9HJFpj3UT+ZEHCyLkfMDwePwrO8YT+Z5LTSF2QeWsgPJTtz3rljrMyjuc7PpzzNmLLc4NQPBLbsFkGF65qzZb9+IpW5457VJeSSwSESGObK4yvQexrq1NbvYls7qGNSszMCBwyjPHpXa+DYooLK+1FN1yNgQxqMFMn9T1rzuCNbxyJJREw5A9a7rwu8kdhcK42LHKrqy85AFc1ZLlJndIv6/AujraSWrM8DLtlHVsNz19qll1i0sUj0+ZwsEy/u5c5PI4zTtdukuNPiuGh2wyjYVHBBPQ/SvONXuLhrxoiSxiOBntWdKmpx1JilMsX9xJC8lvOu4o/wAhBqhctg5A681raRtvLhXuSG8sZ6cGqGoLvmcquRu6Cu5Ky0NorsavhWIx3HnsuVUEkjnC16NocAk1aO5zvGweWynOR1rl9AEVtp/2cxtJI6kysBnAx0qxoXiWXwvfhJPnjjf5H6jB715lWEqjaRlO7ehpeMEitfEa23mK0d2u+NlO5eMc5/HmvNPEZEN5Iq4Cg9B1rvvEupRXN5Y3KMrR5Yn2bHFeb6xdC81CWRgBlugrqw0HGNmON+p2/wAKWNlqo1DDEn9yAOeMc/zrZ8dBrewcIChVuVx2P8qofD+2SPSjIwyVZlBHUZrR1ItqEV3byOrTW+VOTnzE7fWubes2Zv4rnGWs/wBvtmtpOXA+Vqxp1MZ28IB19c06O4a2v8bipD8MOMVPfQBrjDneG/iHevTNuYz1vzuCMFweBmrCbRvY424+760PpsOThtpx1JoijUQTxv8AeQZHP3hQBnvbLKcq20j3rQhuJFstrAuRw2axpZPLH44+launXEcqbWJ5GM570mW4si8tSVkQ4wcg+lTC2a7YjI3ntnGapbjDdiI8oT1rRvoWgYYGAeRQFihc2j2+FYY/wqISGN8gnPtVm4neUnLcrwKgEbO+Mc45OKF5iuK08ksnzHj0qCbJc5p8ilH9celRt8vBxj0NMLkWw44bHpRGx34HbrUn3Rz1Pf2pEXIYnr9aC0x2/cRxzQq/Of7vWlRMHI5PehEKqSemelBIjbQ2McmrdtcmJ8dSO1VvL3Pg9fevV/gh8IH8a6l/aOoB102B+I8YMmO/0/nVRi5OyMqtVUY80jV+FPwwu9cZNYvohHaA5ijbgsf72K+hdK0yGzgREQLgYrbOgW1tZwi3UokfypEFG1R259arpCzyKiAly4XBHcnH9a+swWEVKPNLc8OeIlXlcltYXdgEUkngY71pRaNesmPs7ge4r2Lwb4PstA0WO4mhQybd0jyrnBPUYNdJb29ld2wlht4GRhnKxgDHY1FTMuV8sI6HXTwvOryZ8+N9qtdok3RkD7pNTR6xNHhcjPuK3/HzRW128cXGTwR9elcm8UrZJQgj1/xrvpVFVjzNWOerRhB2NN9bnkjO4rgjBbGMfhUmmWd7dnzYrZnVRy7jAro/APgZdWH2y8G6CN8Kn944yDj0r0SS3gubgWFusccSD94U6/SuKtjlTlywVzaGG51c8ptrXVJy0NvbNIVPJAHX0pmqTXensqSOm4jJCjofSvUvE+p2vhexFtbIonZRgJ159TXk91pt/qbNMYnVWOcuCK1w9d1XzTVkE8PCGvUzZtQlnA8yTrwBUCyOARkgd8cVbXQ7uSTZHbuWb/Zz/KtaHwDqSwmSRTFkZ2yL/I11yrU1uzDkctEjmiWckFSR0zRlsHtgdM1111o0ek2RQQiW5ZeWHNcPq9yLRGIYgng445rooS9o/dRnKPcx9d1Ig7Awb1xXMzSCVyQOAa0jYy6gBIzMhJPy+3vUmnaEk9u05f5Rk4NejorI4Z1Ip2MqDGfQjjBp/mnKk/Lzg1cfT5FBIRsdemTVU28zMQiMzdOlaWSDTuMPyrjdksc8dqaRvQZfhT09aUxuh2urKwHQ9a2fB+iQa/rEVpPKsKHnLHG7px+tY1aipxcmzSCuY6xckr8yj+JeQanWyuGQjy5Np6Haa+kdJ+GujQ28WyDIAAySCa1IPAml2qn9wMZzknPFfOTzaN7KJ6UcLdHzImmXpXb5Mo+iGnNol6qMpgfJ6nGAa+mk0jw9FL5Ma2zybsFFYHB9cA5FXG8JaRPGwewt2Y/8tCvzCo/tWXWJf1WL6nynNYzQr88TKe+4VX+YABgQ3pX0br/wztiha0GYxy0bLmvGvFHhltKvJEQZGMgqOntXo4XHRr6GFTDciOTeYnABO7ufrSbyoOT19e9PktpY2KlDu64P+FXofD9/dKHSxlc9M7Oa75TjBHKknoZhdiBn1pACFOe5Gea3W8JX6kb4xGx6byR/MVRvdIubMHz4ijY4bOVqY1YT2Zoqckr2GaRo13rV0lvaR73Y456D6mvTNA+CkskStfXIVgPmQZFWvhC9jpyBJ42aeUfeA/SvYURN42dM8fSvBxuMrQk4R0Rvh4RnuedXXwt0/TrIy9WU5AYZzXAWvgSTxHr5htCI7ZTh3xwPb617n4vkK6ZKnIYAE5ry74f6xJp+qS24B23EzHaexz1rHD1KzhKV9TpxHJCKR1mg/CLStOCs8IlkPBZu9bWt+FdL0/TJCtsqSdcgnj8DXVWi4j9umaxPFsoktjC5CgqSW6CvP56lWp7zNKcIJXR+RrqT8vfOazLyIfMcc9q0TuQYznP61TueVJPFcEoRtdHXz6meWNa+kRknkArWWwUkdDWxpCEk4OMdK457HZT3N+G16MvGRjFaccQXjJHPI6YNV7ZfKjBZQSR064qV5lT5s9eoPavOld6I6JStoTNGFO7g+lM+VGGRmqU94XXqMZxioYrlmJ9M8GhQbMHXS0NHhvl7msLV02tlSOe1W5J+VbJznj2qtckSD1571pCHK7oxnV5o2MvZ5j49u1XtNJ85EP8A31UZs2X5o8/zNXbG2KyBiccgEV2Sd4nLC8WatzaC5hAccfSsqXwjJLEXiG7B+YDnArokUZ4wVx1PrWdqmoXFqjbAREw5IH865PeWzPQdrXZkyeGHitd0nDkcE9Ky7RbiwuDuBIz+laU2ry3e1CSR1OKWXUVmKB/ujuBXRBy6k7m1ZmVbRobbO6UAnPak+z+X+4uIwxPO7HIq7Z6lBHZN5CbpVGemeMVlpeNdXCzSZwei+n/16iXNfQG+hh3UV1YTPEUIUncoPpS29/LbFmJGXGK9R07SYdWjQsu8qMZPUe1ZHiT4a3M86S2QReMNG2efTBrP28Yy5Zlcj3RwlhB5l2j/AN45PtXs/h3Tlv8Aw9atMg3OGJX8a43QfBl1FqttDdRlRIwG7qv516xa2qWqeXGCqKcAVy4urGUVFHTSjpcy7LQbWykZoYBGx6kAc1Jqe4Wr7OCAcA8dvWtlYiw3Hnis3VQBaTjkEDg46gjGK8uzbSbKlojwp4dzSejMf5+lQpbsm8jOexPer91A6yOeQzSHkc/pUzQ4tw+fLPXI4/Kvp6d1BHDZ9ChHNtU5ycYzUInFzcAALvDg5q0AqiQKvU555rOgi/0zjHUcGtQWp30bDAC8KePwqza/Msgzxn16CqyK/kKcgZXJG7p+FS2WFVup9xzWMkNPU7mKKcaVbmE8hCR359f5VUs7PUY5+JG3ycbRxmuj0NF/si3IUMGGQR1qprepxaM4uGkCyKMrn17V89OLhN8pUoK1zH1ZL2ztbcMpLpIQAoJwveu++FesSaJqbTiOQq67ZI8YJB9u9cv4N8bW+pW1xDqLBZWJaKVDhc/0qx4e8Xi01+bUZT+7CiJRkAexroo8/NyTiYxlNPU9v1vUrOfS555bhIgiMpjcEODjgEfjXzraNp9vHdamx3Bt6vC65EbE4BX04zxiva9YtLLxf4f844E8+QXUYZeB2/KvLda8LS2dpJaLGuwZ+dVxmuSrFQnbY6pU+eN7jNO1ZruCBrQC2jiX5nZfnYcfnWrP4judCskvILt5XJ5Crgewry3W9evNIgNk0ePMHyyD72OnHtXfeGYl1m40nT1LCKaAHfj7x4z/ADropUHH94jKlT1aN3WvHNx4y+H/AIi8OznJ1G0MbShGxEAQc5/CvjnUbEabeTWnmpMYGMfmoPlfHce1fc/xZ8GHw98GPE726iO5hsGJki/iG4c18HtIZYo3PUqCT+Fd2Eqe0nJpWE1JS94bx0P50jEdfypWYZ4pmw5zxzXqBcUkOcAbTTjgdOw5phG1RgnNBOAf7v60BcbyORU0UhQdc1EOqknipY03N7UDLUTn5Tkk56VomMbMn72OlZ1vGBKPrWiV4zu+lAmQtHySP0ppjDg9uc1K2Qck5App3YHbvikSyoy7QSe/6Go7i5BTA5bHeppwNp7d6zpMlyODQCQ9Wyo+tKeFz6+tRBm6HoOalGVA4pljXxx0460wHPGOelKzZ6daACnbnFBPUeFI69himE5bIJxmnOehzz3FRE4Yn16UFFjsMcjvTtxZSBgDpUO/CDA+pp4OF+WgRKvTHanxnnBweKqeYQfQU9JsPg8/4UDLiMEC9T65prPtI/QUK+9Qyjn9KjuWPy+hoJLiHjOcgioZbtVYjPHelRv3Qx6VQkH7xunPJoAtfaWA4bGQc49Ks6c4ZWzz7E1k7yMirlk3zg9qALFyMPn73NVbhlYgA896tbWaUg96pzxZnIUf/XoDQW2kEL89OmKfdT+btK5AAwKa1vIE5Wo85HPQUDHwzPG/BOO5rf09/tEanncK5/AOOo+laen3YjZQT8meKBnoWh2cEmliaVwNr4IbjP0q9LCkEDBDgds1y6sz2MRDDZn5lz1roLIl9OUtIGfpg0pLS5GnMc/fgSXyBj8pYA8V0N7otlbsIpF+bbg5GT0rn7nP9owYHPmKOe+TXZanYtJdtKkuzeqo2ed3GPyqqllFWJjuzGs7HSJ4lYqFH90rlh7YqxHo2ngMV27fTHWlHh/BixId0YwqgfKfrVh7MWtmIWBLO+5mx1Gen86wbS1uaIpfYNN3tGioOP7uOfSm+EuEvhnlZymPbHpV2JA+p+ZINpdgVz29KqeG2YzaljHzXJZvrirUlJOwnubUrZxxyp5OeD+FczrKeZq1l/eLkAY6ccc/nXRyscDOc+q1g6uxGq2gU/OCTn1rlbTYyvJDDDLIBkyBtpz2NXIBg7ST8vXI6Uw2yq8shYhnO4jrk/WnISFHHNEnYuKNbRhu1CHnqePrWl8UWZtAiaMHej5AHbkGsvRsrfwMDlt3TtXoE+nR3cSCZQ4z0IyKwlV9lJTN0udNHhdxrP2jbI9qXnVfkZTwvHPHrVzwJqS6J4iXUr+OSSERsNgQkknocV7GnhvT0J/0WIk99vT8Kg1XTrDT7CWUWkYcg4OCDkV6Uc1i1ZROSWFtrc5XTPHVjp6zCRJ2LsxGyHPBNQ614007UtH1CzjtpVmmiOxmUrg+uMV2VhFpt/ZQXCW8a+YmfuDH5025s7S3Qt5cRAOSdoqZY2n1gCpdbmf4JjMHhCzGcsnykd+AP8TVe6C31xIpA+Xgj3qtqvjfT7BWSIpuzgLGPlNc/ceJUtrczK4LsxJJP3gegPtXmuMqkuZrRmynZWM3xVZwWiMAw3v2x0rjZIVEJ5G7HWr1xrMl7euZ3Co3QnnFUZQHBVeQW4NdtOHIrGL11ZQuLt2jwzH0+lVCBsAA+Y9asXERzxx65qszYYBiOldGo1sPH3ueRim7gGbOR700OGOT06YpA4JJPXtTGTW7nBxUrnCj1qGI9z271Izgr6iggJcbP1qOLh+OuDzSO/ydeM0kHzBuOoNPqWj7L8GkyeCfDRI+VtPiIxyOnWtW/wBRjsLXzJnEaEhQT6noK53whA7fDzwvGkmxxZR+Y+ehAHA/Kszxn438kNbRWZC4AWROSr8fMB0968KpHnqONzqcoxiQa54k827S1nspkDAlHkGQR7CudnSee5tbKzlMQuGIODyT2U/rXoVpotzPrfh/W3LX9lIQspGHVXwM5Hbgk151qt1byfEPTbWxO+VbxydgIUNg4+lV7JUtFucEqnMW5dR1NGGiag8enwI37yaNMOV/uk961PCNlA/iuCPS7qZLRFMmQcFmHX9M1f1zT4vFtxcC5VluVIBKcHPrmtHwl4IXQ5lnjuZWkHUOAMjuKf1v3bS3O/D1GotW0ZJ8SPGUF/4hS5VmKwWf2SOORflzzlu/Jz19hiuWi8W21nph02xaUyyrukZl4JHvXT+JfD0Ml7ADAmybO4vyQR0xWFqnhGPT0aVOg6BuMe1ckakbao5nT956lfwderZ6klrMECMN6vnLEZ5yPxq/4y1ez0S8uLu1udpkUbCp+bPp9K8g8Uand2fiJZraWSFfLC7kPHoa2fD3h5fEd2gv5pmh+9JICTtAr2oRTpJo9CjmHsIezSMrWtUl1u0WzuLNzHGzOsijueSfU15/e24huXVCSgPBNemSyRaNq93Pa3RFtCPLhEnzZ7ZrzS/l8+5lbgbmJyBRS30PMnUdRuTKyY3ZOPwrU8OMV1a0OOsox7+1ZZ6jnGa0tDwmp2wOSWftXS9hLc9XHzkk7ie/OOakRXGPXvUnkhEXncSAc0+NMLndivEktWdqVh1ou6ZOeK20iVkADYrHgDpdJwNnp/KtmMH5e2e9dtFR5TKd7kypuxg8egqcMBkE/hUcS7cZJz3OKmAXd0HTFbqTT1MVcjjbMhUAf0qztU5PTAxzTY18sE4A9Cao3V0blvscRw7ctJu7U3sVrYp6pdXF+JLe0QsiZZ2UZx61zVlpuxpJZ3IgBOQRyxrv7HboCyTtiOBo8ImfmB9c1xmo3hvLlyOEB+VQOOe9TK0Foepgk2nZFeeG4vGUgjanITfjA+laFudmi3eQCABn1pomjbc20+Y42sT7dKdbzQx+ZFIjMkg570lyrQ3oKvzSc0VrZzEDKArHbgbhnmtHRtNa+tnuDKI/LcJuxldx6D6ntVFrWOP7oO0H5eeBXQeEpQmk6szqWCTI+B7DA/n2rHEKEKfNDcIvEqb5o6FLUNLlWSRNm26j6g9z1rb8E3VtawzifCXRUmQMMgr6CsO81GS51I3ZypwFAHoKtTwfa7f7XbHZMnXHUVxThKtT0epdVVacN/de6Nqw8uzuJrqG3+1aZecuuPmjfHBH5VMthC0guNOMkBJ+ZXXGKxE8ZqNMiiVPKux/rR0U10Wh63Dq0CyRthxwecc1nTyKpVj7erex4kpqLtE0o7rUYyjLdlWXpg5z9ap3ovdUvraS8dGhjO5ooxgMfcf0rRC4OeOOc+tNYHAOOlaf2bhr6xIcmR6jqUU0u+5Jhh/iEQzs9MD+ledX7mV5CzFwSxDZxx2rovEYHnuwcGFm2qufm/H/ABrnZtSttPjkM0RkZ1Kxj0PrXm1G/a+ypaJHZSh7vM0YsSBVxjkZyakjYI4JyuaiQ/ebpk5OasQtu6kYz0Fe3BOyTMm7s9d+EgV/DFwdox9rYE55zj/69dqsfPTiuM+EKI3h66Cr+8W5OWPTOOa74qFIwc+oHavHxK9/Q2jfYSGPYxAOOOvrUqIATn5RSxlcjdk/QZqcr0bAwp7jpWKklY22E2b1wTkdMirFqNjY9vrUJYBCTnj0Gf0qxZYAJJJBGcmupaWuQ9tSeQDciAjkZpsZkSRNwwwapAAx3cY7U1lUzRkjcoIJ9xmui90Y8p4vB5dn4/1YMCo/tJnXPbIB/PtXjP7SFv8AZ/jHr8uCss7RyvGf4MqDg/ma9l1ZpLf4n+IUdgXN8JTxxyozx+Bryf8AaeWJPixfsFDF4IcSqPvDaP06/wD1q9mivcRw1NzyX7ALuIlG/epkhPUU3RL37FeBZMhG+VhUTzyW0iyRkqV5BFSX0ayxxXSLgMcOBzhq6U7GW+hP4sYHUsqQQUXBBznise3b9+g7hhWn4gUrJbcAZhUg1mwfLMhzwDzSHFWRf19QNSlODyATj6VlsCFwp6Vqa+Nt/wAn+Fc/iKzGKg8dqC47GlpAMltenk4i6D61mkYPPJHpWpoPzpdgdTETWUQC+CwHfNMS3On8Ozx22k30jgZTBGfXtWba27andb5GwmcsfQVJphJ0fUCT8oK59/SpGzY6cq7cSTckf7PanuZtWdyLUb3z3EMPyQpwqiq66eYo/NnbYnYHqfwrQtLOO2txc3C5Y/dQ9/8A61Zl7dPeTFuGHYUNDWukRsjBfujA6Z9altmKPnqcVA2FU5FSQHdIFP3cZqTVaH1r4aURaPp44JECkdjyO/8AjWpu2uCo2Y649fWs3w3KX0DTm64t4wGP8WFA49q1MH7+M+2K+XraTdkelT2Q8Lu+6due1etfDEBfA8I5YR3Uqbj7ngfpXkyDg/w9s46V6p8Ld6+FCj5ws7YI5y3ofwqqb0sVU2OxUBSB+FP4DjOajjOCD0p5wT7elVExEli80L1wvTFPtLdZbuMgckEYB4I2n+dJvBXHSrOlZ/tC1XO0s2Mj+GqJZ8F61aS3d/fpzHFHdzqg6fxn+ua4u8tyZJIkGyReM4xiu+8f3p0W6voguY3u5o3A7MXODXJRWcdrB5kspdyoPPJ/OuyldLmZ59bSV2zU0h/tFsqsV3QqFZiclqytd8RQWaSwWed3+1696oafrx037WrDBfcUK9jWA0qTpMZDhyDj610xpqT5jmjC7uxtnfma8Z5m+aQ8YHGa2tYmFrpqIPkkbHyk8n3rmoiExg5HpWpc293dww3X+sA4yTnAFdMu508vUz0t2BLKrHv0q/psRuGlTodmcHvS/a76GMFZ3XH3Spqpc6rO5TzDiRDwyjBz9anmb2E3cl0212wXk7r/AKpgmDxmkt3+0OZSwC9MVTjuJfnjBIVzuYepqTT3WCYq5G3v6inyt7h1Nyz0STUSYUG9WOQF6k1PF4PmsbhpvMSPyxyhHWrPhuW4E8ktu4HlqSWI6Yqvc+Np7hxbtBCMk/OFOelckvaqVosGmloUd8i3DiSTduOQT61dtxxhiMj09aybqdtvnnhgd3FXLrURbQpKqjdIuQMV0rXclxuijqsgNyyqcsp5PtUUMo8hiAFk6KR3qsd7EsRjJ5qRIDJlQcDPBq9EVa2w+DMZIxuZzjHrXQfYFFtgBQOuBziufT/R39SO9dNp8qajEIyDGdh5XkHHespy00Ik7IybrYreUoI24zmgECAIv32OCR2FaM8EFtmO6+ZCf3coHQ9s1XSx+zXYVyGjbBBHbNZ3uiOa6L2k6fF8kgyqEffIwcV2d9p8arbZYK5UYCADcMdfrXI6rdDTtMlwcPjauBnNXfD2pz6ppsDzMTJH8gb6dxXnVYzmudPQ5pXauWr2MIxQIARn5W9K5+9NzdQmMu7rn5VrrJISw3tgv0JPeuckuY7m/SRCkuJOFyQoNFGTWgoN9iVbGSLTG82Z2lCjIzwfbNQ25mjuEG7du4zjJH41Yn3yYjDHAbP1/wDrUsR8q7j4wM5Kn0rqTvuaJ9ym86w3DqyloQcEd1PbpWssCwIkh+6w4I5qo0AE20kBnO5cGtaxgS4Ty5GC+7HHNY1X2Jnscv4rgYQr5L7oJDhl64rMhl+2NFa+WqCHjzE/i966vWLZ0sLiN4lDICwxznFc34ftRKPMbnfgn6V2UZpwszWElyWHy2LtKpJxFn/PNKbWa2nYKQIwx4AzmrPiC8jhgdUwBk4UU3QphcWqxuwaTkkn07Vs9Fc0WxPbtgjIyfQ1oabp1tdXjhkVJnGFxwMVB5Ox+V+YdMela+nWpWGK7UiQg7soD8uPWuebfQyb5ToPJvtQ8PW1lfRtm1JMVw6n50GcYPc1x9/IbaRVbl2PQcZr07RNc/tLT4ree4BSLPlQscZJ64rh/HNvAPEe+OIwRiMfIOit0JA9a5ouUtJIxT55Gfq8CT2ECMNjFg4PfPqKxr2RbW5hieI7XGQ2efx9q1rGB7t0Rm3gDjucd+Kq6tLbRy/ZGiEkgbctwCe45QitKD5ZcqNaaadjI1LU4Ik2oA79AMDGKo2cx1C8jBOBnDVQngkjkdD27d60NKg8qVGYiPPzAnvXpWUdjpWh0UdnJpEa3cI/dbsllP61T8T6odVt0mLqxfhlVeR6HP8ASpJNQaaPb1ikOGTOCPSqH2WS5t5CpP7tsFScZArCS15mQtdWXrXULaLyPIi8i4CfMyNw59cdqnaeWcxSPayqzjCyDJU89aiWys1tI5EBEgyHZD+VdnYXkV3pemyJtdIV2bWHTuTj196ynJRV0iJSjHWxS0fQpoQJTcSQ85wgyW/Cujg0a7mRfLmkGM4lYA5HakjvoJbmHZGIwpAPeuhu7oxROyMVjK7SMcEenFeROpKUjz6k25aj7GZdP0qUXdxLOQAqrjAVj3H+FcsiwXcNzYTyEl5uZIxh4w7YZvw60uuTXt1pxtEt1gCnJdH3M2exrnNHjuLTUAkxIR1K7nB/I+tP2ejaep00n16HoOt/Cq/+F9lBDJqq6xZ3Z861uF4YqQM5Gf1/Csvw/Zrq+oeU0RjKsEUsNu/1P0qXV7/UjMbS8uxdCMDbIZCy9sAHsPatzwhpFnJvvry9HkW7At+8Ax+HWuOkqrdpu7OirOLd6aIvEvhq68J6pC4s7e7SM/IwwJY/UgjnvV7xMk9zFaXUkxmtsALvwWTj7p/OsTxx4+0e/wDF2mT6ZcmCBQYpkL7kkHZh+IH611fiTwouoWS2eoaqmmWmzzCzq37xTyCpAPHStsVTlFRjaxzTjzfEcZ4l0eCWwt3voZI4GY7JOqhscfTtXlGp2/2nUHiSbbERtW5HIIzjpX0toPhxNZ02Gw0rWdJ1q2AEYh+3KHB6DIfByev407W/gVf3SpF/wjzKUyuYQpQe2Qa3oVXh42kmOnPl92x4LZastno72K3PmcbN6L8oH496xlSW6uktbdFMzAk5OMgd81b13w3eaJrV5pd7C1sIXKssgweuB/WnzWcFgYXtrmQv0IKfOg+vevUTjuup1cqepr+F7pvDl8ZZ7GDUneNkWG5kYJnswI9KdFHtU5OGJLHnpntTYIpWT7TcunmOOnt/T6UyKSQTyEOuGGNp5x/9espaO9jeKUdUa2n6jNZmQLGsqt2bqPpUtxcNqbqi7owM/JVW0tZ3tGu0UlEJBPXFPgYxOsoUruwSwqJNNbalucX6mpNayzzWLxKiwxx7GAzgjPP4+9QTW0tlrFvbBt8jbgNxGNvX/CtTS7q3u2k8p4v3YHmbGz2zj689Peq0Fk19rD3b5j2qVjLjOARj9K8pV3Go4z2OSU7OzMLW/Et5eznf8nlDaRnkCpdC1lprC7tC5y214mDYBcHIz+VXIfBepajNfW9pbyTzsvmLJGM5UZyV9T7VQi8FapYz7riGe1KfwyxFCfzrZ+ynFqLMnHm6nrsTJe2SkoD5kIUgdjjB4rnVsDoN0Y2G6zuP9W7Ljac/yNaHhO+8jw/59wjbLWRYpd3J5zg/lWvdJYeLdRa3+1JawEbcq3MZx8uf0rgw9L2Leu4oJydimLprWB2CuFTIfykyR+FcvP4oLOr2bqrKQyOeQSDmvQ9Gha80SRrV1t9e02R4JVA3RzKOm5fcc57Vgy2+m+MllSWwTTdTiyJwpxGx7MPTP+cV2qk7809RyTj0JPiV8Z3+Ivwp1Pwtewafa3U8IRdkWzkHO5Gx0PQj61882/gS91R1S3eGQrhNkYMnb26mvUNX8JzyWMhgg8yNSQzEEke1eVXEfiTwzG1xZfbbS1ikLR3MWRt989R9a9OhWTXLGyNqU7qyNGbTh4ISRZLiZJpYyJLRhhH/AAq34U+JFr4d3WNzb/aNFuhtuIGOdgPVgP1rzvUtXvNWumuL24luZ5OWkkOSa7v4O/BLxF8a754dFntLG0hk8ua9vydin0AHLH2roqxpwhzVmbvb3iS58M6hZ+Ipf+Ebn82OZcqQwKvAQDnPt+n4V9F/DjxO8XguCxEsl5exxhPthfOwjt6cY4rhpf2evH3wb1axur4afrelo5h+1aZMTsUjo0Z5xxnirur3l74K0qWfRdHfU2V/NeMAgkHksAM7sdx7V5lStGo1C/unNUi5q0T1zRbHTpGY3MKC2I/e7sBT3PJ6Vw+paPoTfFC7GjQmHw9daLcqkitu/elCDxn34Pt2rxa4+JfibxnbXKSi6itkiOIYLZoUJz0yRk/nXpvg4zSaJa2zYNxJAUCA8x5GD1+tZ1YUsNHnTu/IwlFxV2z5oh06WxtYbWTalwg2nJ5Ppmtuwu7yK38ndsRxho1/nX0Uvw60RNOfTX0+2eYsc3rJukz3wewryXWNHi0DxFdaaXV/IwPNAzgEZHPrW2GzKFd8iVmbRqKeiOZFktpLHHE4aQjd8zcj2J9a11024BmbyhKUXcQTkketVrnwtbw3vnw3EsxyGV34wfYVZl8SpZ6ZL5wU3QO05PX3r0X+8tymzUopWLXl3t3ErwFkTGxlB4OPWmvpdrYLGplQxH5mRs/jTvD3iIgrLEinn5oz91vXNT63cpLpgRFBlZ2LZ6AdsH+lQnZ8pbT6LQlXQNNnuflJeGXhePlPHGT6VhR2SaZd3BtP3luWKyBf0NN0rU7q0ka3LF4yCB6j3qsYL7Sg81lIpjLMxjcg9evHqa2jG2lzncZbpm1b2UN5YSs00eCMeUn3j6cVz9zpjLOsd1C6MVJ3FuCO2P8ACpo/nubTUQrGJThuMAHuK3dUjOsXQliVfLtumGGee1Q4uMtNSUpRlocVe272IKwFlWTO4E8VLp1lc2qxzpIGjPbsa09YsCbcyBfutggD6VBJptxpVnbyTMn2eRs7N33fTjrWkm0tzoSfUbdkJfJcRS4kYfOqZG0+1bljdWrKscyFo4gCrNyQc8muZd4FudxcqPvbgO9WVvoHVlj3MccCtOVSWo5Q5tEddJbadPGrJIihuMJ3NcrrNk8cktmpKhW3DBqhZ3slrKHG48ngjrU9xqcssksvkNufgq3WpVNR2ZEaUluybQ7qQSbrjJRSA3HPtzV/WNKttSgM0CkSjA25yce9Zukwslt+8GMnP+TWhFOYwV56Zrka5ZXiaezUfeONubc2l2V/iQgn867C9ubZPEa3drbeRayIv7pvXH865LUpDd6hNyckjkiuhe4OovZC6GyFAFCg9sdfrXVuryNpu8Vc1r5ZGDTeR5annbnismeGOTUoEQfZmOGDu25WPpx+VdBZOLRZozOs0Gz5IwpJNY772uE8lVTbwvOQQeefeueMr3scinK9kbF5KRKWUszhcYYYwQOMURXouV3Nwz4Byc8gU+TUfs28yQl8RKc/7WOTWZaZku5CCMckEnA/KsuXm1N4zbeqL91uBC/KRtwOM10+rpDavpcyvJFHJGomi37llHqfbjp61zVogN3Ar7vJz8zYyCPUGumnkVtDLI8MyhmCo46r2YHv1PHtQo875QqNS0MXXbTSdUPmpHFBIrqGjiONwzjcM9vUV0Gk6bHZz6aUcXEcQKByckDrgj0964aE213qtu7TfZcPsmRhg47Ef4V1VhqTpq0tqs4xIPlY8ggdeamdNxVuhnCLi00eleGLe2XxfN5T7YfK4bpzg811FpHJeaTNHqZgu1Z22jYB8nbPcn3rz/w0Et7a7dpPMmZ1PmH+73rXbxHObl7a2R3jYYdnjI49QTXLyNu/Q7L9TcEB0k20VpGzGd+EJLbQOp9hxXQWg8yJieFx0rhrvWbbULsiaSeNbeMIroShUZzn3/wrtNKuoJLKNreXz4yOJAOH9xVSSSVhxlqWoYhAhx0JyQO9NnyY2KkAgYxuqDXdSOh2sc9xbyGAkbnQZ2D3FZM/iuyW5jgdLiOSY/u5RbOY2B6ZfG0fiaSi4o0ckdb8NZdviCQE4ZpEJOO3b8K+VfHWpRaT468TaeLX7TJFqEsfyDYxbPPOD3Jr6h8ATEeJJWRdzR7W2nvz/wDXr5S+MyRW3xe8XSC58nZqLsEIPOQGP6nrXq4Wzg7nNNXkcFrtvcR3qTTLsVzlIy+4r7GsXVmLRhzgZ4wa659CS7vFDMWkkTeihua5zxDZm0MkUuQynBFbwkpE76GAowOn5VY08vFdxlPvbuBVbBC7eq+tW9Lz9uiz69a1YJX0R6PpMsrFBjBGM8cV03g26fN+VRpdsvJA+6MVgaeRFEq9jyPYV0HhYso1YFsFpQ3C8HgVhSclN32N61KUEnI2ta1FDo10GRgzrt3A4A9K8u1GL91JGzZ4wTjg13PiFmTTpc5xwPY/WuDu3JJAwST1AwK6K8tjzj1Kw8eJb6FHDNYsyvAIklRuMAdcd68l1GaPUHk2iTcnU5613FhB5nhzTZM5VshQOeQP5VhDw9FZw3E6u7M4JG7jB9qcq0Y01c6IQ5lY5BVRycLKWHYtmniFOn2VgR1JNOYRFiXuJGbuUTJJ/wAKj2xMSA0zAdcqacWmrnFJcrsJcQkQt/oyR5GMluRWATgsNueetbl0qlFCRyEqM5btWGwZhk8ewpSdzWlsWbDh2wQp9SM1oSOcANc7gegQYFZ2m/LcY2qxI43nAFaLMRuBkjQZ7DNCHK1yjflcg5PI71UtJTHcKSMAH1q7fgFRtfzBjrjFUfKZQD0+vWixrFqxdefcMg4HPFUR1xnoeKnggdmO5h09aj+z7G++oA7mpLvZlmykHmEOOB096hc/vj25pREsZLB8HPanuiZBLHJ5poXU0/DzGPV43DlZF5BxXTyXeZlG4eYzjd3PWuLtpmivInTO4HiupsYRLepKy7nZsYNctZLdlRdjX8VF4btSFy0qDp/DxwKwLQbHRpFJ3sMeoxW9JbHfLPcStJEeoTkqew9cVz8smbqMIP3KEk+tc0WtkTKV2dFLfxrJtJVinQMMcfWsdpC10C4SSPOQQc8eh9am8Qx+Wn2pWCh/1/CuaS6eZjKGIwSCP/rV2xSsZ8t9zU1oKbXGShRsIR0asi3UxyRrcljGT1FXJtstuFZ8yE5Xvmq6TrFCY3XJB7mn0sCvsMTy5LoocBAeMnFWry3SwyzEbscDPWqckKSsGUYPHeo2Et3KFc5xnjPYUJXDqXLa3mumjwp2uflY1KY1jdomI8zO3OeBUmm4t9pEjKoOdgPFR3yw3M5dHwzHkHjn1prRiuV/s720oKE10FnqLwRKgYsjDBUngmsuxR1XJdWVeNoNJNezWl6XjQMndHXK+9Ta7uTq2CXy2N8ZfJ5I/iAIFaEz20kIuIW2tgbue/0qjfamLu04gSI8k7RWfZ3KMGDP5YYYPofbFWVa+5tW+pW7SGWSQeaT1HWpdTurPVLaTEGZj3XrVKG1jt42LqrxuMfN1WmWf2KKRlMhjP8ACex9j9aXnYn0KVtpQn+fc0eOqnvUs8LxoyId2ByM1ONRhF04MgVcdu5qCW/Z3+QdDz/9alqVq2MFoxjLbDuA5GKyLi3dHO5SG961bm5u4otwfHP3azBctNJmQ5I65pq5SughkaEodgJB/irYkvZWsnwsbKTng8g1SmEHkqC2SaYbWaGNJMHYe9O4MjguyhZZMAH+L2qWexUL5sTK4Vd2M+tR3XlyxBk7dfeobeVhwDjI5qtCrEbuxIHXnNIsrLIONpFPKMG46mowjK2WHXpSCyNqzv4vKfzR8+OMetUVkMU25Dwx5z0xVXyyMk9+mKntHG4B8Fc80rIVrHoWjXSWegWxlVRHebgqnggg1yt79oDtbTkyRhtyk9vpTNU1ILarAshaIncoz9w+3pUMGuZXZODJ6N3FZRhbVGajrcrFmt3O0naepFTwXMLSckkD+HFPLicMwUMgOflFUJJPKdmVNpP8NaLXQu1y7eRREK0OfcYrsvC5W30qdJpmVwgkJU/MvPWuEs7ncS3BPp6VLFrM9q8vzNmRdje49KyqU+dcon72jOx13xGBp72scqumcEKMBvVgO1cdJPjBY5bsTzmqckxZs7icetMkfzAM9QM1dOmqashqPLsasF6IYGCnDP39qja4eIow+bB61QEjb0A6k+lWXfKoOmDzWhaO88GuraTqtyzhpoCrKhOMg8Hmqeu3Ec0kgHLJ80bk/eU1z9pdtBBJGD8r8HBpxuHZSJTkgYGe1Yqn73MJR1ui3LfH7DBHzuUEtk8ZPpXMT5eVsetady7GJeu0d6prbyv++Ckovetilruem/D24SKwhwPMJOOeR+NM1gzaRqt7sA/e/NHJnHFZ/wAP5D9qmJJ2qPur6AZPFdT4lgt9TiWEfu2kTdG+eCfUGvPcuWpY5X7szya98w3fmFQxLZ9qLqYswbOw4/Cti40ySGUxS8SDqSKz7vTGkVgF5AycV3p3NmiEF54guRjruHemR5gkkikOQwID9ajtVaKUq3ReK1IbVLmEO5ySeMdqbdgtrY5y4XbuU5wv61HbSiKQE52g8iujOlQyyk856YJpw0WBAD5fHWg1SclYwppd8qMOAD1FdDqThtPhxyxGahj09TuG0YBxzU19at5CKCDt4BFJjSaM+3sHuJADwAO9TT24toipxu7nNWogUUAH5vWoZ7S4lGduV9c9ae4uUxZVLDrgdai8v5skZFWZUIJHfPSocnj+tFibWEMeB7UIBijJJxjn3pUiIyS31BoEMYnPAwB2FTIwYc8YpgYsxBX/AOvXUeAPAtz421ZbSGN1t0I82fHA9s+tNK+iIlJQV2aHgD4fz+LdQjkZCLKNxuP972r7A8DaTpnh2xSFBsJXB461zvhPwha+HrGKCGJFCKNpXrx/WunhATaDn8K+lwWCsueZ4WIqOu99Drftlp9nYxyq23+E9a6b4eeE5PEF7/a16m23ix5eRgkdj/hXJeDPDc3iLUUXa3kKdzMRwR3r1HX9ZXR7SHSNM5nkG07f89K6sXVa/dU/mVh8Ml77Zq6peNrN79gt2Jtwfn2nge31rXuWOlaekFohMz/KAvqPftWb4Z0r+w9OjZz5lw3zHPXJ61oalqDaTCrYEtxNwinr/wDWrwpNJ2XQ9SKluzJ034eW887T6gq3E0nVS4Cj2x6Vl+IfCFre6t9gsIUitMDeI+dvriusjunsdO3SZkupVwB6e4qF9Qj8NaXLdzEC7flAOetEZzbumPkXKLqIi0DTk020AabjaU78UaXbJ4a0/LHzLyY5LMM4JqlpRcQS6pqJAZh8iH+H0qkY9R1y8W4kn+ywI2UQAZb3qkkt2Sr9CzDo9vLqwnu1Nzdufli3DCCrus2yzLHYwoocngDt60+eGPR4d+0STz/KP7xpk5bRdKZ5GLXcoJHfHtWfM5NWZq4aF7w9oVnp4EakPOOW5zisLx14jtICYFmRGQ9RXF3vjXUtKW5ijj8uSdtzTs3IGMYA9K4u9vpbyZ5ZJGdsYyfX1r2sLgnOSnUZwVKippxRq67razjMb8989q4DUNShurlxM5IB71c1i+8iAqOXYZriZ5GnmIJJ747V9VRpxjE8ebdrXOmkvLdoSiTKjkcA8nHc1ce4s20+O1WdVic7i3rXJJgRoTw/IJHp2o3MD90EEdDVxSOT2N+p2BvbaGCUrOjyY2hQc/rTIJrc2ihJFglAyxJ+97VyWWjAGOB2Xjr1oDENnkD+dS49S1RS6mhqt4bmTfv8wqAM96h0qaZb62WLd5jzIAydQN3Jqi+5sD0Oc+tdL8O9N/tXxhaRjB8seYw7A9s1yYl8tJtnXTir2PpvwvG8djbLK29ggBbPepfGOpDSPD93cNjcFIQe9T6bAsFuikjCDgjvXF/GfU1h0Oyg6mRmLL/s/wCRXxdCPtKyVup70VaB5sNW+zE3FvMIpQwkYs3JPeve/DFx9u02CZjneuQc9fevkp/Mvr+3ijUtI8qpt/2SQCa+tfClr9j0e0TG0qu0r6YFevmcIQUUjzKMZe1epryxfI5xuXHT3rxjxhpAe6WKP5pC5IA+vNe0Xl7HbW0jHDAoevvXAaDZx6nrs164MkYO1FPTjvXmYabpXmejVipRsZHhv4YWjSJdX6CZ+yFeBXZM2i6VMlo0tvHcHkKR1HtW5DtgGQoJUZAPFfO/jXULgeM4JEY+YtwoDf7OeR/OtoqWLm3JmMKcaULpHu5soLqHbsR4TzsI+X8q4Xxh4HtQhmjAEROHQDp7gV22kymSziZTwVz19ap+J2VdPlzgcZJPtzXLTbhP3WdMffjqjyvwpbQyeK47eFmPkqWKAY/H+dezW2S3Azzxx2ryP4ZwG98Q6lqCKyngZYYwMY2/zr2CFivPUgbsVtjJtzSZz0aajJ2OK+JetCwjmxw/Tk15f4BuDfeKoIFUh0U5YdM5Bz+ldN8WdQ85JEbLu7EtxWB8FLJ7nWLm6IbKtsJAwF44r06NqeFcjLEw5mlc+gLR1SBM55HOTnNcJ8Q9aNpFJgcLwRXax/ukG4bh6CvIviXetIZI1BkBcqQO/sa8jC61LnbGNoWZ+a/A+Ze9VbtSEAx15FWz82Dniqt4S0eSOR2zXHNLl0Ki9TPRADjHet7Qo90nOAO1YQz06D1re0FMP83IxxXnz0idsH2OiL+WhOTgdvSqMjPK5Ay3OOOKutbNcxgcqKW0sDGSZAGGeR2rz1KK3HOLkygbSXKkK2WPAUZpFVljOQQa6BtsUfHI6HFYuoX0atiIBgfU8ZqoNy2RjKnGKuys8JKnAwoHUnqaq+YXm57UlxcmQMQRtPp2NV1Jds7vmUc810wg76nPKa6GqkqKMDk9TViB8MmAQzHjJrLjVsggE8ZwBWpZ27TNGxwdp6ntVSSsVTi5O5trHJswAUI6AjGasvoUeo2khcngc1FCpyC33e9WZXkW0kWM4VuGY9q4Hva56CSSOSuNNgtpTHHJlwQpUjtVTVdONvcqkeCpA+YDitSbR5o5hcLKJAWBZcdBW1HYl0V5Iiy9v8a6PhV7mWpkaVbfZk3uo+jelXobSKbCxjgHPyj+lVNfvEt7QrCcZHzDHT2qp4W1tbC7BnG5B1/xq4rmV7laN2Z6b4Tik0+4SNlbyj0kA5X/AOvXbpCpPr6EVj6SqXFtFIhDIw3KVrbjwxVT97GcivLr+87M7YpWsIbVCMkAkdOO9GwOo4+Ye1WCikDggjnimd84/GuFxsy9iF4imMc1n6uoa2cHg7Tk4zzitbdtIPDc88Vlaw5S3dht2gEnI744FVdXQpO61R440iBmyRwx4P1qrNOkrDawA6ckcGuNuNTm+0SgswIZgQe3NR/2jKgBJP8AhX0kF7qZ57szq2ZQCuRyeuapRFTKNuN28Hn61z6X00jHLc54zV3TJ3e6QAjlq2SBKx6REjNApPXHGR1q5ZIP4vl54NQxtuAJchyO9WbN8qwYk4NSwW+p6ToDN/Y1oDw8SAE/jmqniXSI9QtJomIDEZDBeQexBq3oBEemW8TngLnI7mp76DepY5yRj06V89W0k2jqsnGxwGk6JHDf2tm5KxPJid1HKjHX8+1dZH4Zg07V/wCz4Lhr1Wkws4AA571k63qsWizwBF3zOGLEDoK6zwDLDqDiKdSTN86TqcYPpVw52uZMzjHpvY9F0HTP7PU2j8vGBtcHII9RTtV0xHiYHH41bj1a3sikMrqJFUktnqBXP+KvH9loFibyJYr5B1QEkfp361lVi6m4OdkcD4g8GWt/cEyRtI4OA6cY/CvUvhh8Pl0/T7Vr2OKV7Xi3fHOw+vv71x3hC9h8S6qktjckbsMsci549DXvumWixQIu0cqP5c1vyyowtc1pWavY5L48RpJ8FfGZBOF05g3GM9/y4r81IyWt4cHGI1/lX6X/ABvy/wAFPHMa8k6ez/UD+lfmhG2IYc5x5Y/lTy13c/VGNXSQ1skFsZpcEjrwKTdml+7j3Ne6ZDc+g701idvB5FOZgx4yPpSDDc9DjmgAxux1z6VLGCgJAzmiKIysuOmO1X1tAowaBkEEhMox0/WtaNUdOT+FUY4Ar5x9KtxkqvJ5x2oFYd5YwdpyB61GEC7sHtUhYLHnPsQajLZHP40gtcq3Cfuzg54rLYnPP51rzAlWJ46c1lXC4f2phsR7wTjHNSbwoJpmAp/rQe3rmgZKVGRnJ70iAluTQW5HPtSFt2D/ACoEOZQwJ/rULd8VMvAI7DvUZXAwTzQMB8wxUykhWz9M1Bu2j61NEcjnp60AIYww3d/0oWAk5PcdKejYGSPwqTpnrQA+MFUxnj0qGSQTEAfw1P1GM8nqageMKSRmgktQgMhzxnj6U17IEnkAntSWzbkPOParQG4cnPegCoLDOfX3pUtGjbr27VcVcgA9KWT92pOePT2pXBEZbavTkHmiK1Esm7NRs24cfrVu0jKKM45NDdguTiHgjHAqCTTEkAZCee/vVs5XPpjmlC4wM8HpUvQZky6Y6g5OBjg+tLb6bI20j1qxfuQwXPHUmn6ddFZACOD3NNO40jtPDuixajp5Mp4ibbkVsyWC2ttsTDY6c1z2npM9kFhJAL5b3NdHHFMtnGZ256bQeRSktL3Jd09jlHH/ABP7QHILOMbRnv6V2t20s1zLkxkg8hexri5XY+ILLb99X4JPp05rprNpJrmZmByx544/OqesUKKNDzZmZVUIW287jzx6VNKk0sakBC2M9cZqKNDkkt2wBTyrkAs+fQegrKyejL9BsSXG5SqQkjoCM8/X0rE8LyLu1IgFi1wQS3Yj09q6AcROxcBV5IPeud8LHct24HDTs2OnXvTikk0hdNTdkAI64IGfrWBqYD6tZKw27ycN2Ax1rec5Sue1FsavagZBOTk9u1c0pJC2GXDEyuqvyDjaR1+lTIwlBPT8KzY5fNuJSq7VU/dA6H61pKeVB447VctkbQZpaSv/ABMYBycsDwa9JVgud5GRxivN9HJW+iOP4h16gV12v6iLSF9vO3oPUetebX1aRrHubD3ccZLA44HJOc1598QPEFx5Yihm24PK9c5rBuvEdxdzK7SlcHkoe30pt7qMWsyG1lJG7Gx1GSffNdFPDuNpGU582jMu08W3MNqIBcvHhs7OoH09K2tN8TTzeYk8nmqo6g4Jqpqfhu206FmSQSBVGWArmbVBcTMY2Kn1BrsuqnQwu1oF0Deai+wMpLHINNZnhEkR5fPTrV64eRI13bXIPGO1W4PC12zLO0JaFhksDjb9avmUVqCuZFnocuoq5BWPZyS1RjTHi3KMtt+9gcCvUvDnhaK8swSQrH5WAHX2zVjxD4Lg0vwnqs0KBWSIybuv4VxyxShLlZryXVzxu7WN0ZGZfMXv6isKVSpIz/8AqqeebGSeh9ar79zZP4V6Kd1czQ3YWPB5pWTaAe/pTi3Py0MvK5phcdG3rx3pzMe/P0qHHPTFSBsL83B7H1oGBAwO1TWY3M/0xUDgs+Bk1ZsgFOO5GB700NH1z4DDN8PtBK4JNmCmeN2Cf8KTWtIie2e6Ft5rKMzIpBI/D+lJ8OpAPh14bx82bbaPwOP6VZ19zbW/l2iBbifG6VT90f418/WUfats2lHmjocBpPiy+0jVhY6Tqs9jHKd2QRgdiuD25P51zt7Lc2/iS4mAK3zyGQmQYyw4yPSuhXSYbG4v7uXZJK0ZADe/Gf6/hWO1lf309qZceUzBI5DwSewzXZGopJI55U7K7PRPhXFJqOlvfTD9+8rD/gPof1NenyaSlvbJIzKxYZKg5I+teS+HPF0GhWq2kUQiuI8grJ9efx969cvJQLBJYzkyRK4fH3SQP1rjxFOXxLY1grK8Wcnrl9LIjvYxC7ltiNxzhU9MmuU18X8+kNK93DM55eCJuUHrUfirUNTspZ101isjn96n8Mg9x3Fect4x1P5xJEmxWIb93s3Z960oUYyhq9SKnM3oZ89gL6aLBeUSyr8q8ueegr0HVPDWu6RFFpkFm1uLvDFIzvdVIGAx4Ga4VdUn0u6XVUeOF8YiT73vmu50n9onxdptmtwGt76T7vmXCKCo7AkAk+1dcYvl5Uzllfsc54s+Ht34NEMmpiOSylGTkkMpP8LD+orldTsPCcWnI0azi72kt5c2Uz2wP6Zqz8Svihq3jSQ/a5FIk5kVB8pI9K85MjFRn3rWnSmvjZUb21JZvLQ4Rt3oTVrRs/2jaNu5Eq8H61nBmOeOPWr2kg/b7cjOQ4z7c119DRbntBIy+CDyeR3oHzLkdT3pYQGTAA29BzzTz+6BwOg44718/J8s2ejHVaoltuJowwxk1uqoXjHTpmsS2QNLExPOe/rW8pwozy1ehQ1iY1FYeqjJORxTpo2wFUjsc0ifNkcgetVdR1CHToHklYAkfn6V1RSZjoivrGoixj8ofNNJwpJzxVHTCbR5ftOWj27jIO5z0+lcnc6hLqF+JAcuT8oz0FX9SvphbNAWVsjmRcjP/wBaliMLNJNy3NqMed7GnqWu/wBpt5Qb9wCdoqqqgEYBPPNZtqh8tN33sdq3tItvtls055RJPLYg/d/ConSdON2z16VVU466CwWpumwpAbBYD1AqFVC9zwcHPrWjpcQ+1kHO1UJ9M1JqkEbQWsuABK+MZ/Ks1S5o8x3SrckOa1zOJGd2flzU0F29tFPCjbYpcF19fxpz2/lXsaToY8HoSBz2pLrDXGGCp2O3kY71z1I8qIo4pV46oakTyRgrE3K5BC9vWp7S/a3lDD7pXn0IrrEiSWzklhdDbeTtWLdyCBycVxd+7QwW0YxuEWMdxz+prPD1PaXSWxy1cU78vKLq+hi6hS/tQHQNkgetWfh/Z3WpalIsDlIYBvmJ/l+lTaFIbSNUcs0bLgqec0a1o8tk8eq6NO8Mmcts+63oD617McZVpU3Tg9Dyq2HcbTsejzxBIllRleMjIKsD+ZHQ1G8Zl3Iuen5VkfD/AMUnWY3gW3WKUhvPRlyN2OSBW2pJYjaygcqW7/SuWMpVE0zjked3Ec7zXiSggwN94/xKTxis+9Wya3cXKSO4Hy+XgEHtz6d67TxFayoourZC3BSUAZ3A+38q4jW7NrlYzBKSvKkFe456V85UoypV+aWx6NGScOWTMqPIhGSCfXrU8UZ+U9KigysQDcspweKtRk8ZHB4Fe5F32MHa56/8Gj/xTOohQT/pxHpxsGf1rvIxuyR+lcD8FJAdD1QdQLsg59do6V3wYhsd/avHxNpVHdnRTtYsRjkEcEdjUoHAPt0qGPsScVLggn0rmjZMuw/HAw20+1TWgAUhm6d8dargYGKtQhVXOMn3rZavcmyQ4nDZyBxgZHennkcsM57D+lIxJCnHOcYHekkyCQRnkdO9dcXZENHi3iGJz8U/EGeHM0Z3/wB4bR0/WvLf2oYXi+I6yZzFJYwbV3AlSEGc9/SvV/FIK/FbWMAgBk2g9R8ucH868t/aeWM+P7Cf5zcTaRb71ZcBRzgfX/Pevbpa04nm1fi0PHFaN28icDy36EdQfWiC0aN57OQZWVSUI6exqnd5Vwc9K1NPuBexoORcQEMpA+8vcV0oylorlXxDnbZZPIgVT7YrKjGWU9O/NdB4yi2XFt0AMeePrXPo3IAyB70ioO8TS8Skrfrzn92vT6Vkr8wzjmtjxIm27iBH/LFCD6/KKxuRgdaRUdja8ODc16vdoG6egrHdd3Titnwzlbi543FoX/DjrWPIwWQgHgU9hL4jb0O3NzaXcIbmQDjt1q0sCy3EtxN/x72+EweNxHaneCozLNdHjcItwFQa9eKqC2iOUTqfVj1pmTd5WKF/eyXk5c8L0AHYdqrLE0j5XP19KvaXpT6hlydkKffc9BS3d3FCvl2wwg4LdzS13LuloitLF5S4J+YdabCT5nTqCMGk2GRScEA0sXMqqTjnGaDa9z6z8JMG8K6U2Sd1pGwGOgx0rbwfkAwQRk47e1c94FnM/g/RX6f6Mg9q6DkkclR3xzXy1fm52nsejT+EkRQuOvJ716f8LZAfD9zGrnZFcscepI5/wrzGI+WwbORnp6V6L8K2EWk6jFkZNyThe+RmnT0WhU02tDvB37ehp5Gc4FQQkhVBGT9e9SB2Gc49q0ujK2hHPcR2kMks7iONRlmY8AV5pr/7SnhXw5M0dvHe6jdRE7XhQCEsOmTnNcp+0l45ubaaLwvYyMjvGJrt1bG0EDC/rXzHqhaKQ4I2hcccmuyhGm9ZanJUqcuhr6h4gOt67dXd0pY3148ix5+5uOQMVNr91DYWEz+QFBOwFj37VxEV4be/tZASDGdw9qv+JtZ/tPUNqN+5VQQB90nvXS6eq5djgnFzkmZMkbTPuPBPUCq9yu2PA4+tX9Kk+0SyIeX6jP8AKq+o4+1eWOdvGa2TcXY08ijDGZH9u+K3IUlQDymZVYevUU3SLGKS4iWcfuiMnsDV2+vVicpHtGwEBgOB+NE5dBvQoXsGJAFZTx1PGDWdE5efa67k6FgMkYrRs1e9Z1kAbIzux0qMotpvRTls8jFTHTQbK1wil/3e70BIqF7fJVicHFXYb2FVZJIj16t0HvV4WUc2mG6yN3mbFC9DV3aEvM6LwxFDZeD74nBvGyV/3a4GOB2u9xzndjJ7VtJqH2XKEnDDoTgVFHE4XJG1S2Qadt5Gzn7tiPU7R007eASc9R/hTWIufDdvIR88U2C/9K3ru0MelscAq4J4bOD9KwLMwpaXcLrxIAyHqMis4t7GSegkbIF5AO7oaUR5wq5yeOlVkQjO7APYdK0ISMDJ/wDrVUtdEJshmsHcbvMGfeixlfT5fMY7gCDkGp7jIHynjPNWLfTTJBuOD65B/Cpvy7ktpLUnv2iltWfJbcu5e9VbG8aaFP7yjBLVIbFI1UM5K4wUPSm+SPMdAu0Fchh2qE072Mk1sM1FzqEAjkfIRuCK6XwXAEs5Y+rK+c+3pXPxoLgFXUqccOGra8My/YdWXlfIk+VgT7VhUi+RpES+GyNvX70aZpVzIQfukLn1rzrRZCsybjtBP61t+PNXNzePbQcwdc+tc7p+fPgJB2BxuIGcD1qsNScYXl1LhC0bs7SGEu+MfMTjgc1k32oIniOwRn2rExBGcckdDVzVdSW0jI8wMSN2V7+g/wDrVxivNqGonk7s5BPOPStacLhCNz0G6jJuWI+Xtg9j9aS4vVstOCS43SvsODkEY61W027E0Cxzt+/Tr/tD1rI8RzmaeJeiRtuCjnNc/s3z2ZkovmsWdP1lLiKSznkUyDISQk846CqhlkjsWZcoQdpGO3+RU2mR2/nh02lic4PrWpLYQzI0ezIHUqOp9a6bKD0NVy30OKlSWdlBJbJI5NW9MvTYXKHPyg4YH0q5f2c1lhTgRngHHf3NZUyBZAQOtbRlzGyd0d1OgUllIPAIK+mM1PY6lcWkJRJ2b+IQHBHvx9KzdKvY7rTEyCZU4Y9cccUy5tS8iySIyMoyHU4yPrXPLR6mFlezOgtNZjNrLFHppcyNuEjy4Kkd1x0+lZOo311c3xS5LMHHyFuuOn6VV0+6NlcxSBxtDfdJ45NdB4j0i50zU7ZLq3+yPInmhNwYMpHXIJ9uK5KjcHfoyWuV3M7RtRWy1K3nGQ0Lgleu4dx+NaHxA8T22valZyQeHBocTTZaSOXcZRt7jkAemMUaJ4aj1q9WJJY7YlurHjPv6V3t7pXhxLT7LrEKy3cA/cSK+xWbHGe/+eazVXlkpctxe0SdzwzUtPjhK3EG+SJjy687c96WK23xKDJvHG1gMZrfTQvtyzHT45FgYllQd8dSPYVzjs1pPsLMducgjGCK9ONSMtEzou+hde3RrwRu5jG3LKR1HqKrSpGEZYVYoG+7nqO/1q+hKwM7YAmGAwHtzS+Glt4NSaa5Vp4I0OUT72exFKbdroepag8MPLbAF3ETAEENtI9iO9amnWM+jIMEXMZBBBbGT9KvJqkWpxLLa2V0qFtjI6bSrdBxVcXFy0kkbwtE6NsZJBgg+h9K89TrN67HLKcm7NFzTb1blxhCGXDMrrkYB5+tdjZazpEts7tqIjAAxGI2JY55HSuV0ZxJqtqjsEjdthDYCjvn61qeNvCyaHqZkRVaCQ/MnYE8EGpcIc3vGDjFvU05/FPh23nHkwTX5DAk7dmc9vpV6z1aS+imebR7Gzs0UuqohabP8J3E8e4A71wPhLSrebXLrqsdrjCsxIJPcV3t2+2JkGFZzuyO5/wpV/Zx92CFJxptKJi29sb6xstZt4mSMMyyQEYKP3yPr0rfsL7w3qL+deaetleBSv2q3YjLYx8yk7fxxVqzvY7d4bFwjR3UZ3gY+V89cf571h6xpLafeSBFEkTEs+zG0f1rCnN9UXKTsVtf+Gn9s2FxNp4jaRwWiPIRmHRT9cV7xDDbeOfAelXVxEVYWqQzREZaKZFClD6D5e3WvnfRfH918O9YmgJN7p0z7/sz87CRzt9BXpnhz9pDwr4N07VIX0u9vodUXzBHbqMwy9856fUda7Pq86qVtRtSaOO8R/DrTbm4ldIgpjbZ5yDaVP4fzrCGleMYQ9jpOpXroF+VYbuRGBHoQeKoQfFa8h8R32qxoZ7O4k3Gzl6bOgGfXAr0GDxVpN1pJ1bRbvyHEZka2kIWWI9+O+KJ069Be7r+JUU4tcyujyu5uL+PzxqbNcXYAjmNyxkk47EnnPNVrkw6lcJcQx+UqRhCMk8cUl34kub7VrzX7ko73gKFZF+8cY3Y7cYrKsZpWie1DbVYckDH4ZrZRna8jrdk9DozcRQwZk+fapCoeN3v9BTLaYuY5FbMbJuJA6Vlz6mIo8S8qigbVGfoaNOdL5CqvKWxjaVKqalrS5MW76nT+GL5LnVVszdmKB15LnCZ7An3rtIL/RNJdXnR71+cQRkD8zXDW+jTaeIhOgjduUwcqR9a0A/2y93SAAE5YAYH5VhOEJ6yLdBVXzNnbSayddgcC2jsrNEwkcaYO7OeT61BHp1xMi/vooN2P3jEH8APWmxYm0s7AQoz84HAOOB9axbCeSW7jy3yb1wM/dOcZHvXEoxk7cuhwSdpW6HSeGtZh0W6kS5muLS7D8PAfmRuzL7ccjp1FeiS+KLHxVYfYdcQLcMpMWoQrkSezDtXC+LNPddOhu0RRIpAXa2Sy9yfeqdjMFVLdkmWJst5mTgNj9BW0lTprY2Xc3bnQNNt4L6JdSB2nPlRAln9G9K9N8A3niH4a6THd2PgPTJLGaLe2sXcqTef3yyqcrn0rxG91SKxhikc+ZIZgjGM/wAJ6HNb+j6xc6ZfDdcz/Y2+WSESMU2nqducZ/CsFiKcd0be5ujpl8VR+IfEN5rsenWdvcy/LdWUDFYZceh68iuWu54D4mhu4LR9PSYMpid9469j6cGsvVbr7Bqsk1hONpYlVHG9a6nSnTUY4mlCm3RN28kb1buNvp71hUrSi79GJazsyxc2pitVWF2j85sOyt1xXPeJRYTaLeWa3EMQuwY5fmG4juCvpnpxWx8TbbUPCNsthqME1gb2FjbkYLPwcOME4A9DivM/Culf2XdaHr1zcxrPYyFrnZjdOVGUJPLDqeKuMPd9pJiq0ovZnk/jvw9o2h3EKaPqsmouzESxvDsWP02nvX1R+yV4j0jw58FLKO+uLLT5reSd5pLuRY2DM5GOSO3T1zXgGu+BdR1LU9U1+C18uK6uZLhVkG1YgxzgD05rgrnSLyWcl4UleMBstg8Z4wT+Ne4o08XTUZPY15HKCVz7J+Ifx98P+I7lfDPhjxArapdOojvmXNusgIPl7ueWwQO3PPv67rOgWkujWGpwlLC9Eax3BiO3ypMdc9OvWvzQX7YlxA0e9JoZkeNo1+44YEH07V9e2X7R40XRZLGfR59Te8RTIhOFzjv0789RTrYamklEzlCUFZDPHnjHX5WbS7+cPbxS77e7tolVwezZAHH+FS6ZpU8WmQahLqFrfGRip+zJt2/7w9TzzUeja6nxHkkhnS3g1UjdFDuySP7v1HGMUf2ff2EbC0hYyxMBMkaZwPp1Jrx8Th1bsYT19Sn4j8d6f4UtGlnIlnHCQj7xNePNq39uard6h/y0lcbh1x7V3GpfD3T9b1a4lmu3hvnzuVv+WZ/ulT34FYF/4AvvC6lwY7m1YnE0Xr34rnwn1ei3Zvm8zWhFRd7mawD8g9DjJ6Vl6lo0GpqFmXHzZyK1QNq5xjnFNmXGDnAxXspy3TPVSVtDBuEl0exmFvEsmzkEnkDvxSaJfXGpbY2ZWZvu7jyc1eUB725iB3fKrOSfbGKw/E08GjJG0PytnjacHP8AhW8JX922pi9VobUMMn2qUMmGjOGXGCD/AIVatJ7CSd0eKK4kxxhsEH615beeJ767uTI077+MsDjpVaHVrmGYzLKwcc5zXUqPdmaV1Znr1ptku3t1iWOJxvVFORnvVu3t/KmkQDarHiuS8HeIzqNwqY3XQGcZxuHqK6nUfElrbkzpE6KAFcMc/N/hWsU1oym1EngsRO0kTthTjB9Ky/EelnU9r+ZtkjXaMcDAq7Ya3HfRyOi/O+B1AA9iaq6zfTWdszRxh25wOuR3NTLcNDj7mCTToik2Pn5B9RWfbalPZTqsblRnDEcZB7Gruq3h1GN2A+UDHFY6cTRsRkZ71UVdWM7vQ627PlLDtAMkhG0d6t7olKq2A3pWc8sc11BcttMcUJUMfXHFc+b95tUWbdnDgjJzxWXsuY259kdkpB3Y5xwAaq2EqvPcRSEZT+EHJNPN6IrkREdRu3H37Ugijtp2uANj+uOK51FJ2Y2uxzc6iC8kTPOeMnpXWaUkEzwK6DZuUuD3wa5PUlEl9I4UBX+atqPUl3QLCpISPa24dTW7Tki2uaJ1Wp6pYnxBKYV2IhC+XjBrldXmSC48yIlYhJuPHIFak2kwal/panydhAxnleOvvWZqMKQQs0jLcRnptJXn6da5o8qdkc0UtjqLNLWe0ja4fYEG4SqN20HsR61qO9rZ6fJdRLDI7uAMDIC9+D9a5/Rr6zs12v5hVo8HjjJHTH5Va2KsSgMrRMcrgYwPQ+/vUpe8TytMszXMemXJiS4OGwxVDnr14qCbSJ9O0kXc12DHPKZIo9vKYPPNBs1863C5Ku21snsemKgngu79jbl5Ht7d9mT0Bz0x61rFpPUqyuRtI2o3Ed0U2qjffZdxYDsTW1Y+dfiFjFHFcl8QIQBkY9fWqc2n22m2U9rc6k9swYFYI0DHPY5/mKzbW7d7qBo5GILA5dcc4qJRu7krVndabLJdFvMjaFrdgGK5A4PGa9B0a+i1SzvJZgI5NyxpIq9Sen9a880vUGjtb0zEMLjCkjru4x/Kup03zNNFqZwVaZhIkfbFTOMeXU6Yon8S6XcjW9loqGO22pO3VGBxnI9feu202GCPS44bfi3YYUA9qq2FtvtnLYJmOW47VU1CdfD6RJbr56MSTH3Ueo9q5HFTehqoW1YzW/DdpYaPNBZgxSXLgOCxfeD1zn6mtdYEttKhtgDshjCBSeBxWXZ6n/bOo2zsjpFDGZHUsCCe3P51keOPHmm2un3FrDfJ9slXaBHnKnNJUnJ2E5JIuaXqlzp/iK/aCSTyorMyvsPHGd3H0FeOeMbjSdb1vW5Nz/bpvnWST5twwMHPsOK0vDPia9Oq/ZzcmNLoeRJcSHJCngnJ7V5h44nFh4kuUtbsTLGSqyR9CPUV6lGKcXE5Xeb0KerXwGoWQh+V4VCyEH73rVbxTGrQiZH3q/UHqpqrZoLqQM/+szkf1qTWk/0bJzyM9K3VNLYq1jm9oyc5welT2cnlXMZB53DP0qAN2H40+3b97GSMEMK1aKR6DPqv2MQbULByADnpXZeEL1Jmu1LIhaUY3EDI21gxWFpLDC0saYwGUs3HT1rM8UW0cNit3bsBKJCjKOm3HBrmp1oufLY6ak5VIe87ndeL3A0OTZLEzbgdqsD3rzK6lYKWOVB9RTNF1aZrjEqNcRgYMW7Cn61vSalYruWSw844wy78Yz3retUTaSRwpI3tG1GGTRdGiWRXlDkyxqeV9Ky9dvZLKREGWjZzuwOxrNs7u1imjnTdbuCfvcVoXOrWcqM5ZXIHKjnnHSsXJOysdUKijBxscu7AkgzxqpYjCrzUXn4BX7S4HqBjmg7mDKscCA85J6/WkywClZoV4yQBmutWseTL4txkzKQ+ySQkjnjisOVQW64xW4ZS0XzTjByOB1rCnXdKcdB+tJmtMktVHmhSm/PocVoLGFBIiRfQs3NZdrjzwWyO2fStNnhTOFPPc80JXKmnuV9QLbckryewxWYGxnnJNaV5IskY2rjnkZqiIkJDs4H4USLg1YZbyN54J54o3lWP1NTRpEjbtxJ+lBWJlyGP06VKRpfsNPKgnvz9KkXcSe57U0NGOzH8elTJKoAO3I6VVgv1LultCl3G87FFzwQM1u/aSJWZGKoWyr96oWENtqAwQIp1xhiK0LmEQzCEYfdyjCuapqNakqTXEmTuKZHLKcZFU7l0t0aLj88/rRNJNDCbcOBtOeaoNHuUORjn5hislFvUi7uTaveNPFDhyxA+ZTVBXWM4I28flWlcSWySxPAwaNlAZccA1Rv9jTs4wD2NbJvYLlvTruLz40ZQJe0h7VFeQxSXpjPB7N71js7lgwOAO9PhuGEokZiSD3rRbC5epaltXglUspxnmmFSpJGc+ua0zcx3FuxR/nQAsnqPWs+b5lE0RBjPy/Q0bBchieZsoCducjParMVvEZGEjlTj1qqkzh+T1PbtVu6Qld8gBXH3s0asViCT/RyQGY4OQR2q1ZTG5hxvLFezdKz5LgFgFGQeDnnFW4wI41ZOue1MbL7xoI88cDvVWGwtZgXMmPTB6VVvdQLL5YPA/nVVEkwGBx7+lDQJWOkuVddOdGCsANocDkVzT2ssYDZ3DpVqHVntY5YyAQ4xzVe1m3lgWPrg0Ds0RfdUk5yKls5yku48Hj86ttbxmIl+GI6e9VFsZBGzqRgdiaW4011LOoa1cXaeVLgqvAIABxWYhGSDwakUFnwcZNOS3LSFQrMQeeKNh6Fq2hFwmDy/YUguZbYPHIO+ME/0rRstLJG9n2/LgbaZe6VJeOWQkhQOfWourmd1czLhVK7kbGRytU9x4OeR3rSW12ZhkGHxxuGOKpXEHlMVI5HIrQtalqzJnGf4h1ouYhImQOlQW8vkSA57d6Y9y5ZmzjJosNK46FGcEHjtVhbKQAlOTnpnrUlpYSzwG4iZTz8wJwRU0d6bZsMpEgP3uuBUt9EJvsZlwkjSbSmMdiKYAUBGa0L0mc+aH3AdSRjNRW9n9pywYD69qa0Wok7bjIJzHnAwCOcVLcTxyKSB0/GoJECtjp2NNmtTCVYH5SM4HY0x6bontLdZGAVgpNMu1KSbGORn72OtR7CI8jj2zSMPMjKk/N9aOoyOYhSMHjFOjT+Mg8jtUbRgOBnn36Vp2tv51sVXBlTnb0zQwbGWUIwzlRnsfSlIAYMc9alhYLb5J+boy0ifNIF6A+vamNIfCrTvhRnHUCp/KPcEHtmrumzx6ek0WxZC3Ab0FEsqyKQG24+6KnUvSxVlCtYqMcjOfc1a0FPNgdTghjg8VFPHjTfMO1mL4JqTw3NGhcMwUA9CetLXoCsdH4Lh/s3xBbLKhMDMVOeRg8Hj1rsNc02SGW6tBnZDl4mbjB+vWsHw9FHqF35kc0YETfKCw5b0z/Wt/wAS6uk88ZmYIXUrIF6bscH9K82pf2pzzVpnEa4xkSOUDEi8Fh3qm8LKhIPUDLZxS3+qQQJJG7HdkqpH9azJ9cjSBUBy+a9OK0NtGiC6gAkZwMc8itGwjRbYHcGOeR3FVDdqsbswBJGRVOLVlh3OoyTzg9jVCjbqaLu0V3gdKtklguDjJx1rnm1vz3ztA9abJrkse0L+BoSuVfU6F8KuPU5z6VBPJ79ewrnm12Yrhueaik1SQquWOcU7DujfEpRiSMEGr3m+XYueMk5H0rlrZ5JyeSeneugw32Dy8577gKhsVzGlZZGJA4zVWRtmTjOO9TTkhiByOlVnU4I5+tMz1uN8wcZyc0okL7V7UmTjp1FT6Zp9zqd/Fb20ZeaQ4UY/n7UBpuzc8H+FrjxVq0Nhbj5pCNz4+4PWvsnwN8OdN8HaJDYwJulA/eSD+I964z4O/D6z8MWUct4W+1PhiwXPP+Fe02s1gAAJVznjPBr28Fg5NqpJHz2KrupLljsYTafJAGIQhF4HpWl4f0C51+6EEETHkZk9PWl1C9acmKLDKeQD3PbmvSPBXiKz8NackRsnM0iAO/AOe9e5XlUp0/cWpFJK/vM6Sx8Ly+GNGNtYQeZcyLwE59zzUWm6DB4bWbUtWkDXTc/P+gA9KL34oxLDthsgr/32OcfhXF6xq93rjk3ZdkPRc4H4V5FPDVp35tLnpPEUYq0Xc9L0GaTVlN7IjKrkiJCcHHqagvYEs7xru8KtIOIY0bf1/rXFwfE+bS7JLW0tVSVBgyyfN+n41V03xJfjVV1CeUTTjLLvHyr7YpfUqybfQv6zTtruel2FvLNIbu5GGx8innaKz00ebWdRS+vcmCM5igP8zXNar44vLwKqbYUzk7CRuHpTJ/HmozWzQqywxkYLRcM34+lSsJVXkS8TTudy8H9oXIZypt4eBH61L9jjN2LiV1VE+6VIwBivJJfHt/p+nmygmcjcSWPXJ96ii8VanqMCx3M26PPyoowuaby+qtb6A8VBHq+nTLqt9LcE7kU7Iy3ORgc/0/Crmt6hp+m2m+ZElkwfLGf6da8x0/xTqGl2/kRSLHGfmZWHP6dKzdR1W4vH8yVyQfXmtYYB8ybehlLHK2m5la/qT6heu5GASeg6e1c/NcmME/dGOh6gitfULlYwrqwYscYXtXOagDc5QbeT830r6ehBJJWPMlVc25MyNSjn1JiyyAgdB0/WqFjoM07kKV77iT+fFbLFYYyUPydgP89Ks2sbWlixfCzOcHBxXZzdEedOu3okc3c2jQzNCn7zbgEjpUOTFtVz1PH1rsrOxELI0hGM/MGHX2NQW1hHfz3DKY9ycqD0+lF30Gq1lqcptZQ3BXsc1A2GyOSc10erzuI/KdFD5yWBGQPSufdSSAuOT1qr6anTTk5bjIVBYtn/AFh5Ar2D4HeF3aaXUHIDEBEcdwCcc/ia4T4feH4PEviGKymkEa43kk/eHpX1Lovh+10LTYYYzawwR8FhKgUE89c9f8K+czLEu3skjto0+d3ReitGVQvA/DHJrxj40X7S6qkARwqLjcwJXPQCvZ4tb0lZfIbUrdWHXdIP/wBVZuo6joccvnXN1aD/AGiysa8XDc9KfMo3PUbVuW54l8LfANzqeqRandwNFBGchXXG7+tfQMERghAzgBepPTHY1zc3jzQNPtmkgk88A/wLjPtjr+NcZrnxXuL22nFsq20e3G0MN/XoRXXOjicZU5mrI54zpYe7buafxJ8ZxWVjLawSF7gggsozt/Cn/CPVUuvD0HmuGuh/rATyCea8maSSdlmmm3eYd25mBzV/SvEL+H9a3RSqMKNwHRvwr0pZf+65I7nFPHKU9tD6OcKUyw3f1rzHXPhi+p+JItSM/wC6Db2jA5J7VUPxseygxPZ285H8UchB/Lp+tY+pfH26eMi2022hbpvZ2LL7jBxXnU8FioO0VY71iKdRbnrBnt9HtfMuJI7eJRkbjj2rzzxV4rXxTKdO0+R1Vzt8xeRkda8r1vx7qWuSFri5Zix5GePy9KfpmoPaWyukyxSjkFW6V2UsucPek9TGvi/ZxtTPdvBXhiPw/p6rEd+eWbJ+b611KfeZU+Zsc8dq8BtPinqum2O3+0nkY8YUDA/A5pbn4pXuo2eyTUpFccs2QCfasJZbXqS5myKeLhGOx0/xD0q1gmjjmuTJFO6qABl0yec/Sul8G6Npmg2SxWkqOCA7PkAsfXFeI6h4o/tG5iMsrlV6scnmoR4jMc4K3UgiUYwpPX6V1TwE3Dk5jJ4vmlzWPpyXVLaKI7riFFAzlpVBH4ZzXl/ji+02WKRrKZJpsEEqcjPf8a80uvFRluWaSV5AAADmqdz4kikjK9cj72elZUstdN3bLljm42itT4pdQAM5zVa7O6MnJHvW1NotwY1kVSwI5x2xWRfJtjcEEY4r5yauj1k9bGYqCRjk4zzXQeHvvA8ntwa58MC49fSui8PHD7QPevNn8J3wsdPbAABsDdjrUrsIYgc8fn+ZqJYzlSSmCM+59qqardCKECPBbkEEcV5yV2kaSkoopapqLTPgDaob5QKyWzJu9TzUjEyEc5Y96u2WnecuNvXr/Wu+yhE85qVVlK3tWl4C55ArUg0DYxZyR/u1oxRR2YUDseAef1q1FcB9x6YPINc86z+ydcKKW5TisEi4CgZ/Sqtgv2e6MeSQDxW4CufmIVfbrms25h8m9hfG1TyMc1kpu+p0NcuqRqxrtI9c9+K1LWWGKCQzYAbAye1Zg+5nqcfrXOa+b6YeXEknl9wvIppc+4rvcv6zqNs05S2cZxyy9PyrTsNcik05YyVEiAjJrldL0GcKzyoxLA4RhjNYl01xaTOpJRSelbRjTfuEPTc3delS487Ydik/dJzg1hWkm2QfNjPGarPePIpVvvE4DUkDFCWPSt4RcdDKx7p8OvEUDaXFZSS7ZUXI9yB/Wu6gn8xTgjHXgdK+a9M1ltPdXRyrjpXfaT42u7ko6zBWjxwxIz9BXFWw3PLmR1xmup7LBINuOGpZCD8oOUySB6V523xAW3tvmHl3AHCevvmun8Gaz/b1i8rkGRW5GentivOnh5JXNotSejNiSIKp44z9M1jeIPlsJioyVQ4IrelVjkFQB9axNbP+hyr0yD3rjcbDknZ6nyrfLi8uOBzIefxqFe3f3rXudPd7m4+Rh+9YnjpzVQ2kmQApHPYV9VT0gjgZSwwIycL3rS004uIyOMEHn61A9uyH5lIwepFammQBWQ7c7mAz2rZMD0MqQqtwSVBwDnHFWbJGSJ3LcFu/GKhXJiU7AAAAQKmtm+SQnOD0HpWbW4Ja2PR9JONFtzkPuXNZviTx1c6Vpz2v9nIInbBk6uK0tATdo9mDjKptb3P0/KqPii0huLCdJBncNxJHSvCm7VLPY6pr3TD01LTxFNamLDSFtv7xuRn611mmSpo7tFEQJISRx6/5/nXlGnQmwmj8yQq4bcQOOO3NasHiKe1d3DHaDnP8ua0dK3ws44e622b+teN5ftlzG8hzgrtz0Pbn+lYPh7WgZJIrxWktmJbKLnae/FcrrGqy6hd3NwilndvMIBwGzxn6V0Ph+8jto4lm+VpnGwEYya3UOWF2hrU9T8D3VvBfRz2aoCjhtyZHHtX03ot5HfWEU8ZGMYPfnFfK2j3Vppl8tpcM1ukagl0HIJ7V9DfDjU7bUtIaG2L7ocbwwwSPXFYTvKB00nJu19Cr8cAv/CmfHK8mQ6Y2Av1Ga/M9MiGDHJ2D8OK/TH42ME+DvjgDgf2ZIGb0OOK/M2I5gi7fIP5VOW7z+RFX4x24BvT2prEMSO/oaFA5IpMc9K94yGEFWUHP1FPSPewXGcnrRjJx/PirNthGOcfWgZYt08tfQCpnkLAY9aiZxnKjiozKUUnPNArkruqtgtzUn2uPaBuwaxZJGc5PP+FIGKn8eooA6FJllHHIz0pB8zdcccise0umgdTnitlHEibjx6UBcjfIUjqKzrqMKpbv61pNk8E4JFVplzGVP50g2M1uOnI9Kao+YZ4qRk5OOajDbiO5pgPOFJJPGOlPQrjjHtULYPGKTJHGaAJx940pUOT1pEcspHp3pQ2VFICKQe2BnvTo2Cr79Kc4JzjNRlSGHH4UwsTxsDx1I5oD8k5zxUaKVY8dutCjLZI5/nQFiaCTeMfkDSzsCvGc/wAqigBLDH4mnzY60Ax1vIEBFXASV45Hes6FS7ZOMZ71ooODjigSRIuSM55NOkAdOnSmZIBx0BqVVyAT1qbjKoXLgEDbj860lXagz6c1nsQuScZPrUkGooZACOnrVAXXyV65461AtyQ468HinuwZC3Ud8VWOASw7VDYxl3LvnJIG3NFvuJDLwM9DTEhaeUbj8ucmr8sOyVFUYB5FG1kPqegeEbc3OnOSM7WGCPpWzcQvbxvgZ+Xp61zmgaqdM0tkRd29tx296347r7XaiWRDnoe3OKVWDtdEud3Y5CBHfxNb7lyqEnb/AHhXZlFU4I2k9vSuOwf+EptghwCTxnoPXNdkxY5Y1o/hRKdyWOHIJP3B7c0823mIOCQeRx2qO3mfy8Z4xwcdae87qCSDyew4FYPXQogmhIt3b72Acr7Vi+ElO28QY2iU5HfArfaUKrBxgYPJHtXP+Eyz/ayTj959ODVxWjuDN2bAXnkY4FctrTqmpQ4DIpBGHHIFdY4XG0c+9ctr8XmajECCSVJG5s49BXNJJMS8hUWPydycE9fepo27D5jVZ2+TLk5AHSprXPoSSMjFEkaRuaenu32uNuQxYDjjHNdRrlxbrEBNIqg/KGPc/WuUtlBnjcn5VYHd1rH8f6jd3N0ckJAvA29z2PtXNOmqskmXKfKiPWIbQTNJHKDt6hf5GqNoYTcpLHKAUwQD0rP0hkvJhA+SzHI98V0Xh/RYdRuN8cm5DkFR069DXYkqS3MdZamnH4fl1aJZZZh5TknA7/h6Vzdx4OubK4kZDlQcggYr1Oyt47SIKeFAx0qSS0ju1KqNw7kdq8+eIlCXNHY2UFY8r0sW9rLK92CexBGa9DudMbUPCU72oZWlTchzwV/rXGaxoNx/wkTR26Zifp+depeDNJvLK0+zzhZIAOOeVz7VrUqRqU+ZPUUYtu1jy7wE9+3iu2glllhRQ2c5wCO31r1rxjCH8FasnRzbMdo7mrp8IWq6gl5GvlyJySB1qv41iZfC+qMvLfZZNue/FcFbEe1UVbU0UOW58mXQ4BHKkZqBWycdO1WJz8i4BwR09qhUfN7Z7V9DT+FHNYeR8wGOaHPIz2pHfLjPHpQ7fMAO/rViBcHOaQHA5596QkA4x+dCsD/KgZaDhQOnpUsMg3L0qksmQAegqaBiHHQ/WmtxJH1l8MpC/wAM/DTsSFFuyAH2Y5rfuYhLDnGMj8fyrl/hWA/w00NGkJCqx2A8LlutdbcyFk/v8AZ/+vXzuKT9oz0IRvHU4bXdPyh25PPNS2nj/Tra3j0+/wBEtdTmtAHhF0xVGI7HBHH59a3ZrP7VKseMsx4461xfjLweu8ylCHTkEVnRrcjtNaMyq0nJE91rUXiV11OPTo9MmlnCrAhyqgcMPXHvXsGnahBcaOqKSyQRjdnpXkmneF7iwt7S8Mw8mVfldyNv41dsddjh0GaGOVnlkugZMZ6DjA9vatpTUrqK0OON4Oxo6prFtDq5VikQdWDSkblAPGMevNeUeIN99rMZjjEltDKfMRRhG+vtXqOp+FRb2aXTFg05yGfnj0AriNU0eeJp5IcgyKVZe1XSqwtbqa351pucZqNmL6dpCrRJu/dqPugelV9Ou7WaC6t7xjbkgiJ8dfTmtswx+RCLqRliVgsjEdKl8eW2miSGw0mQXdt5ayecndupHHSum+q00MHpozy2aVwx3ckHGKYTke+e9Saguyd17ioNuF5PX1r0lsAZGTn6Vd0dsX0JbgBx1781Qydpzzg1c07/AI+4T6OD+tN7Ame2Q/KsfGMrT94B3MxJ7CmwkPtKAbSM49O9P27T8ygnPevn53TZ6kFoTRMfOj6deVNb0QDLwOawYQFliOMktjk1urIkKmVw3lZIJU45FehQa5Tnq6PUbc3a2UZeQ9O1ctJqC6hdyrcJvyPlB6KPb1P+NVdU8QG41ON+XtoySyj+Lt+Vb1lpkV4xkiA8tgGTvj6U6qqQaaRly9zmTZppszKG3u3K/wCyPTNRshlU9PxGc11q+ChOS0t0wYk8FRjFTp4IikHyzSImMfKo61TlUlrLU9yjWw9KHK3qcfZoFOCAPQCtu2cW0LrH8quclVGQa3o/BFvydz+YO4fj8qtReEI4+BIwJ6//AFvSlKU5boFiMPY56KZoCSOcjHPYU2VzIiIQdqnIArprjQraOaOII7LjO7d0HfjuacuiWcWGK7vqaqEJvYJZhRirWOTulF3GEAKkAZJ7mmW9sygFjkdq9CttD0+SLzRA27JDK3Y9uf6VDLDpVpaSznSZJpkYg5bau3t9TSdCo9GjH6/RT5rHO2Gox2VoyJCqzlfLaVTyw96zZ1E2wluVPDV3NvBp2oKpggSIEZO0Zq7HoVlEQwhUsevHBFRGhKm9EL69Tlqonn8O7yvlYZ64zWtpl08G5HVnhbqmM/lXXf2dbAcRoQeuVzT0sYyThVyOOR0q+WUSZ42M42cTkntpvDmopqdj8q5yyDuv+NdHp1/ajRTdLK04LswjLjKseSMf56VduLSOeBYXVdqjHTrXn/iDSZtHummtQSnOVXp9a3jNw91o4aap1JpS0R39nPFqNmskeDvH3T/D6j61R137NYaZcNLEgjKYD45Fc34C1C5e8mt1QSwMhkZWPK88mtvx8G/4RqaX721lXB6gH+nFKpCEldlYigsPUtF3TPMFKk7gxIbnpVqE5GegFUY9uFAzg1cxwB+HNctuxmtD1v4JSCTTtaBXaUuQcAdcoPm/nXoTDlcYIz1JxxXnvwPTytD1pg53G7Qcemzp/KvRDhdqncRnnHYV5OIXv7HXBqxNHH+7Bz14OelTjnpwKSIgjjsc5705iWIx26ntXI4rdF3ADA5/Op7c5+tRLt554p9sSQAAcda0jZ6CdrFo5J54+lRyKW4HbvU+3aR6nnNQT5DnHBP5V1qLsY3b0PJfE9urfGLWBnbGkNtuJ5yxTk/pXln7Us7z+KtIkEYCHT40Z8c/JlQP0z+Net+NECfFfU3Q8fZ7cOp69Dj+f/6q8n/amiZvEfh2UELF/Z3CE8k7jk17dH+HE4KujseGiKG5GxztdvuMemfeqcUkmnXoIJV0YZqa5ilkQvGpKp1xUlyov7ASj/WxDaxxgsP/AK1dSMt9C54suo71bCaMcGLDc981gLgkdxWlqeG06xwDymf1rLAAIHbpzzRfUcFaNjW8S5Nzbk8DyUxk57VkA/NW14pUk2HQZtkJFYhG8denvSehUVoa/hhWe+dTjJjf8sGsqQAs3bk1reGCRqRxzmNuPwNZUp/evnnLGgS3Nzw7dNaw300ZIkjhJBHGORVKxtn1S7VGIKk5YnsO5qbQwXhvwDz5JGPxFXbLGn6GZlx59x8icfw9zVXIejZDquoDaLK2ysCfKNv8XvVeHTfLKPcHG7kRnuKtQwLpkfnzAPOwyisc496ypbqWWcyO2XPp0o0El2LN5IjEonCjpUMAO9QMHPrT3AIEg5LdRTYDuZc8ewNSzVKyPqP4cPnwLoGO9vng+57fhXUA7+AMbhg+4rkvhj/yIuic4IiIK/3TuPH8q6zIVsZPHtXzVde+z06T01JVTYuSAT03d69F+FxBsb88grNjk9civOg23B2/L6V6D8NTsg1CNc/6xGYn6f8A1qim9HY0nsegRkHAJ5xnFDEAn+99KZEc9uacUYuATgN0zTbMNDzP426b4WtvDV1rGuafHPfbfLtp1JR2foBkdQK+J7xp5pGXlpGYKu3gk+1fQP7VviSS/wDGGnaCjFY9IgLTR5ypmYnB/wC+a5j9nn4XN418b2WpXsW7RdPlLyB1+SZ+yH2z/Suqko04ubOWa5meTav4bvNJaE3UbRM6bvLIwV+tZ0djcXO9o13CNSx+nf617t+0fHEfGGtwTOv2iOUbEj4wNo4/z7V5Nd6nEvh62tokKzRn94QBz75rtpznOPMjKUUtzloLp7O4E4JDqc5XiibUDLcSTcZY5APWku7cyMBGCcelRRWmX+fAI6jvXWknqyNDpNILXFtIzJ8x4T39qs3em4Cxsp/2lx+lRaFqlrpaKty0oXqpjG4g+4q82sRatdzGInYEChiuM++K46nMpaLQTu9ilZajbWk4EsbuTkHkAe1QaxHGt8ktq25JFz8v8JH+NZ7nzrqRFBBB7fzpY4z5yhSd4PGO1UlZ3Fcn1S1E0AukIGAFdR61etbaWDwi1w5zbySbgfQjtRb3EMMM0FzwsqHaccZ96ybfUnij+xMxe03HC5yFz3+taRcmrDs3oVLq6Wdxg8dj71o2Us18qR7QqDgt6iq66IUJffmAnIarcBFoq+W5fD5+oq3PoVaxpR38dzaS2ROJFBC55OBWQbfEI+XaPTrSTXA/tQSopww2sB1Wtc20ZTC/OepP+FZ3S1RF11MiFRuUEndzgUjo0ToMgAnB7dar6k5FxsjPCnPHrUmnXXnSqs33P61purkvXVG3a2q+UQw49avIzE4RQqg8dSajmURRKiOCWAI9vrTvM+xwFyB/wLpXPJtmMtXYhs7hG1S6UnJjGEUjNI4ZbvD9x2AFYlpczW+ri6ZHZWYEj1HeumeNbqYsuMHo3tRyuOoOLRhaz5lhH9pt2ZcN8xFVk8TSM8TYB6c45FaWvoRbG0XG5yCc+3vWIlksKZK/OOcVtTaa1RcLW1NK923Vt5jYWYtwOxqpao6KybsAngD1q3aagkURjuYyVzw49KsW8MU0haEs6+/+FPZ7aD20MXUGnml++GA4IHarumWkcI85wS2OcelXJ7AYLY6VLDbF4dnI788UOfRBfQpx3Oy+hJ5QuFIPTmtDxNZC2vvlwuOgBrG1KQ24G05fOQ2K6OeM39jbzFxIZEByp59P6U7dSNjLtUUEEgqwOcj/AArq7e5geOON2VJscg9x6iuahRoWYMuMdTjvSX0m6aNAMmM4Jx1BrOWu4NXO0uNNguLZkZVlbG3AIOPqK891KwNpdOjrjHTHcVIszxCTEjgbs7s4/CoC8joQx3Acgs2SD+NOEVEqCceo/Tr02UjxfN5Uo2nB79q6Gxlm/sqUrH5q7cFWAJx61zdsY3YhmCsBwT0zXQ6f5UNhJMky4xh0fNRV12Q2rmfFErKFGGB7DvXa+HvD+oeMBBaWcyrfxghDcNhFX6niuI0yMu4AU4HPXNdtpUmqaTbvNFHIlu3CTDuP61x13dcuzInoi3rPhG/8HvDJPfW92ZBhvswK+W3dWHPvyDVTWtYbUdPgM5ZnhdQXUE5Tvk+n1qWz159Uc28mZ3ZtrbjyK3vBemPpWoarFcWwuAyCMWz4OFP8Q+n5+lef7edKLjU1ORtfaM3QPFMVnewWEMISIKWWIp+7OepJ6A+9VfHfh2z1G2a/tnb7UiE+Si7t+Ogz19e1P8RaNKNRmnsUjVIFPmRW2QoGR0zyTnqKgtX/ALbs7lFheOaCIswHDqOxPtSjKMmqsHqWoyTUo7HJ232kl9Oa1YsibmRlwQe/FdR4G0vTLO836pE3kKp3bPvAkcAj64rFsU1ibUkk0+Ga8vpUxkEFmTueeoFWL6z/ALIaVbtza3P3ZUZs8163NzddzpnUk9Edffa1P9p+0Qz7Y3txCYwvQL933rn5L2O2vLNrlJWilycgffHrWXqmtj7EJYXDcBTk5HSmQ6oNc061E0xFxZHMfpjPOPas4UndtrQ5+S+rNl233ytkuruMcYwK6nxFqZFiltPG1xEMYfPIOOM1x0915KNMCAcblK9zS2HiSTUUW0uUVI3I3bvvAVlac3psi4LnVmavgLU4v7S1KGcKhcJ5cjMBu5PBPTirvjnxVDp0EsNtPvnxsHl87T6j3qrF8OtOv7YxytcPCzEqy8jJPH4Vx/jPwzJ4QFs8UxkimLRxqV5GBzn/ABp0/YVKlr6jdGLadyt4Y8RNpHifTruSaWTZLiQyuTweP616L471SfQNasLhH/0S7jO5M5HqD/n1rxaG0kvCdzbW+8S3Fbd7r15qEcK3cr3ccKCOIuckY6Cu+pQUpKUTolE0tXuLu9nuCrW+0sMMSMke1Yca3CMw68nJJ4p8BidGaW1ndxywjJH6eldj4SvNGFu6Xtgt0EwUnk5KnuCP5VtUqOhT5krmVNXfKccYy6+YW4HYGr+n2kOoPHHc3IihjIOcbiPce9d6NN8N3l7GILXymJ2+ZGMIc9iOwrH1hRoSrIwRIy7JGVUYkCnPPfuK8pY723uqLTOlw5dU7mo9n4Qhszbiee6kAAJlgMbHPQc1gzWK3Alks4ybVH2kAZYD0x61n6x4lu9ZvJL+dx50gA3nrgDAwPYAfpV7wtqyadaXTrIyzOM9wd3qBWtOjKF25N+opTurJEttocV06yFmV8fMjcfSt5AsNskIRSEJO4KOawrW5Z5lvZrvzJJfvqy4bA6Vpf2jE+3aQwIzuHOPxpSfQpcqtzLUty3880Swn50T5kU9vXmqFxemB0ZlZ94yDGM8VWv7h5sxRRuMnHmBsce3/wBeptOikg8v5hhTu2mqekdS5uVvdOo0S/C6PLDIWj2sZAzZ7jofeqnh3VIp9YG1g1vwVJwckHt3qbU1kjsfMhJ+zP1Ut90ntWLpFolpcpcxgRkHeoI6GuFSUXdo8vSTbmj0fxHqAa7trXzP4C5Tnjj2qSxJEAUDAbnHriuJ8P63HrF9fyMzRzW7iJ3dsByeQV9vau4jmgslVJHAxHuLZ61w433kkiUtbIq+IrNLy0Vo4I1MIwSoxuyf4h/Wo7LWoJoMPIkMicPvPLH2plxbG68y5guGXzV+dD91x6YrmbKw1LTrvzzD5mCQd8gClfTHc1rSw8alHlk9TpdJ25tzqp4Ve7SRIBc2rKCXUE4J7jFXodWuPD2l74wr2u/5g/DkenrgVreEtTFqJriUbFMBEqpHubywOcKOv4Cuf8XwpqehrFHKTDPIHhK5BI7MO9ZxpcsffWhFuqLdzrOgarZwiBDcSjKzoituh/3euT7elc34hl074ear5ck0V5azIk8kaf62ND3z3IzyO1Q6Kj+H9bsDH87206yyKDk4Hr37g4ra+Iy6RJr0lrf3lhKLiQ+Q8bhm5GTx1A5/pW0Kcb2SbREp2exz3jqOTVIkisfFU0nnwGaCyk2CGaPjBRx82egPp0rwOdpra4dXykqsVYE9COtdL460MeGNTijt5y8JBaHDZ2jjOD6dK5KWYzSM7kszdSTX0GFpqnD3djspaLRm1oniS9tNRto4rlo1klSNz6gsBXsXjfwtNEjeU8kiBd7xdCPp718+B3GSgy+flz619WSzf2h4etLxZkmd7WEBgwO5goB4/CuXGylCUZRNJPqeF3FlqGgXVtqOn3ckShxJBdwtho2HY5/LFekaX+0NrttrAvbixt71DEEuYC5Tz/XnHHf8ao6THDqdnPHNECJnIkiHISQHBIHas+8sbYX80YZVWAgEuAoato1VUVpxuYTlBuzR6xDJ4d+KEH9saLcPFcdZbSUjz4vUH+9jnn8e9ZWqWuseH4dpf7daZ+ZWGcj3FeOWOqPpOsm+sJRbsjYR4+/19favc/DPjyPxdowW6iii1aJfmXok4/xrysTQnSfNDVdgimn5Hn+pzrLO8tvbMkQBLRpyc+tUo5RcQqzKUyPuntXZ6pYwXUEuo6UxQp/x8WjD50HcgdxXMXCwyfPAPlYdCe+K1pTcktLHXGUr+RQkdowVgUNvwHyOQM15346uWm1qZeNiAKu0+1eq6bfDTZmcwxzcdZBnb7j3rzjxlbR6p4jnkhBAlwwz2PQj+VehRlaWorPm0RxSrhSCaftyuQBwMGuktvCzTFi2BjoT3pbnw/8AZ4T09a6/aRua+zkZfh26aw1m1mVsYOCSM8V6dcaSl3bOnnZEq8tt5wea82s9PIu1QjBBznpXqnh+1N3p0crSKAAcA9eKyrVOWxDjZXZU0fw/JptsyyTRshIIYk5/KnXMC3D7sAkfwg9PwrTs5DJqEYkVCqNg857d/SptSjWa9k4A3NlQh6DsM1yymr3TuRHVnDX1qbBpXKgxyc4A6Vzd2UaU7AdvOBXo2pWO63YOpVTk7TzmuU0nQGvdXghf/UB+WPpXXQqqxUokFlpN1qdiqQrjC8EnFV5vDt9p0kck8JEQYAupyK9Tit47SRVhCmMcA7etZ988zGXEaeUAQQ/PHQ4B710qoZcy7HKveBNR4VJYdgyxHIq5f3TfZgYRkAcEDNUnji0+Q8feOwKx6elWtN1BbYZcEmJfmU8cE1zyinqkXzXWhz9xmebzCMFlwRjFatnZKLZpFkUsEyVPUH0NM8QG38+Ke1x5bKSUrSEAtIY9+SkkYYEDkAjt60pNrY22ppl6ysWuIiGJQEAgDjNU9f8ADksenidS0ikgMGHTn2qOx1R7V9s+/wAoHPHb0NdCPEpjsJYYwk6x/vQkhwH5z/8AX/CseWUdTmvJPTYztA0wXuq2Gnzs0TzkLkjGF7nmrF2Es7ie1PmGC3kJDj0zjcKh1a4uUvoNWuWEVw4BjVDjameP5VOluixXLyN5qTYaMZzj1yacFd3ZV+ZjdXv/AOy2iJkWeN1EoZOMelVrVLj+zBfIWjimkOJic7j1/rVB1W4CW1wchM7cdSvatvQrG7vbSKxjt5p0YsVVCNo496ekWPYwtY1Bp4y5laSQdWPUml0cSR/vShJADEZzimy2STPNFOGUqSpUjp/nir+g6mmmE29zbi7ikXywSuNp9ac3paKF6HeaHp51CK2laMybpVGFzuznNdU1nFN4x1Nw7C2sTtXDZQggYZfbnpjtXKaLrM1raG3SUxhJFmj28MvY4PrzXXWMq6db3qzKqtIodvU85/GuCUJP4maQTZ0kmrR29pCqyKWC4BXn86xbu9+2Xbb5CipjJ6b1NYlwyX1zZ6lbqkCSTEtAxxmMdePejUdRtUiuop8Ku390+7kc85q4tpWii22g1PSNf1KO4h0o21tp7sT5olIcr7j+oNc/H8PUtIfPnnS7mUFmKggL+ffvWPqnju8hufsdrMWtdoUPuw270rnNR8QNdIkdvPcWkhJ3xTPgbven7KT0cjByTeqMbxfrL298bS3OIk7r61yM5YLluMnNb08LJPM77ZXVsk4zk1kT2s2pXLeSme2K9Sm0o2RrGOlyvZybGBBx2rVkaO8sJ0lm2vGMxgfxe1Z50qW2TdIpAB/KopOnXkcir32Jej1K0FkZcleo7VBsKuVPBBrRhcqm8/ez09qp3QbcGHC9eaYmSjUJ+FaZmA6AnpQb+bZguxU8YJ61AoErBR1PHNaaeH7h3AIVAQD8zYz+NT1MnJLck0NPOmYHcPp1rons3JKx/eC5yT2qpoWnjTs+dcJExOQSD0+tXpSASyTg7fvfMKzd7mkWmrowNZtWt1jfzC+e3pVWHU2jT77Kyj5cDqfetueyF9Zsu8NKhJODnIrlphscj+VaLYV1sTtd+Zz178UguxHxt+amRWjGNXGOe1SJYFmGenU03IXIiOS439BjHfvUMhO75cbvarzWIA6cGlFooHC5z3qb31BKxm4wARTvNZjzyK0U00sV4wQD2qx/YjNGSE+Ud6OZFWMQMTnHIFPWJSclufQVILN1dgB1NSx6VO4JSJ2HTIBNHMhNFUxJ0BOe5o2RDqCT69M1oReH7+U8Wknp92rCeFdS3Z+ztjpkilzRXUXKzJwmSQv4E0qTpG2VUAjn8a2T4UvUgMrxlFBwSarQ6Os8pX7RFG2P4zgUKcWCiSQaiWhZmwsoHYda0k1BJbeNWYsFw24/eH496rP4UnW3d0mikCjPysDWZG8oXaAcLxipbTFbqbJbcwDASqeMjtUd3FhcxMFK/eQnOfpWV57fMpYpmpIIJ5fmXp3ZqLLqS0+oNPGB3B9aq3EhY4PPBPFWJ7RXJ2Pu557VWkhKEqx57emKuyKTIUBkYjkKKkUKoySDk0m4JHz1J6UeWHjG0980ASqVjfhuT6URna7ZPBpwEa5Jx7VDM6ucDPvTBCeZhinO09z2NSOrPGBvJA6CpLWzErAF/lxk5p90sYASEE+/XJpDtd6FJVIPYnNTSXRiPQKMY/Gn29m82SRtwcgmm3cBDYzz3NFxaXKxAk69alhufKJDAFe3rUaq6DPUeoqHBcnNPctJMtTqspLD8qqqrLINpPrTkR1IGSRn9KcVJbeByaLBtoTxLJKTk5A71fgnPkOkgDcYB7iq1mE+b5gG9TVyaeIpsjILHqfWkZsz47M+eQx7cHrVj7ZLbZAUc8bx1oMqxR7W5akhuU24Zc88ZoY9yZNSPkMPLIP+zwDU1p4hkswDHxNnOSKtK1sYCwG1ivygdPesW5YI5kC8Z6e9Skn0J36Bqmqz6hcebM26Q9SapPP5wIPP1pbqYu4OF59KrIvzc/U1r0NbWLLW7AbcgNjqKEtJWAIXKn0pqZdiM49Oakt2eOQgEio1E7oZ5rwMUViAfQ1pWEsI3pKhfcOT1I9xWfIORgc5q1FMsIyyYY9GFO1xbhqEQiGIHLxn14qtazmEHcfpVufUI7pSfLVGzyVqmsKMpwcN1xS9RJdzQiXzIjM6lxxjAqKUefGWB4X+GrFpd7YBCYwQBjPeoblxIN2wccA5xU9QtYpnIUYaokb94cHJJzT1cgk9RnGBVmyt0kbKkIy8ndV7DuVZ1Z23bSDVyyHmxsc4dRnrViUjyXJ+Y+orNSbY7Y4PShJvoO5OsoY8D5h1pVYt05qvAfnJzirMTheV6g9aew/Mu2owQSeh5FWRbPLvdT904xVWzfzHbqCB0Her6gpGpH1zU3KWpSu5dtsid1PNUIvmB6Z6jNbd1bRtYGVjhm6CsizYRzjeoZchiCP0piOz+HfleZBDMygyykcsFGegBPSrvjC68q6mK7Wtbk/MF6RuO49KoaZcaeLlWgQwSKQfmHT/ABqfW7mKVLi2aP5zlgw4z7iuL2UnU52Y+z1ucXqbLNIjqxbnrVBs78+nrVmRlDYHYc81XZyW+7x/Ku0svRPvUZBOBUElhcMWIibyzxnFTWkvykYyPWuwEKvpsADKTxuJPQUrsVjhTpV1HH5nlNtX+IDpVV1+XB6jvXqGox28GlTRiWNj5eflPf0+teaXIEbNjkdCKtK6uWiovJB6U9gSmcc0iqM5/Snhjt5xkUrDRp6cRhOM5HNb63SwRgM3IBwO1crb3fl7QD0NaN7drJGmASxHNTrcL2G3MkckzPjHsKqsoZgV9aRCWcZ5p7jlMA/Qc80zJ+ZJaadLeXEcEKGWaRgqqPWvpD4V/CZPDkcV3e4mupEzyPu57U34C/CBYI49a1SImdxmKPGdg/xr3O60hbd1W3R2DjK7hz716uBw3tZc8loeTiMVd+zizLigEUaL0HpirCYU46KKcYZFyG45xtFaFvo8ksJlLBcDO09TX1q5YLQ4r2KXmncuM4xwamiupQ3DnPUAE0kVjNMSFRiRyfQUrQvFIoIK45NO6fUexaGpTZBZifU+lSPqtwefOMnQfMeKzyDu471LHbO6nCEnrwOKS01C0d0TrcPDIWIGQe/NWU1iYMCGUOeORkY+lUSjZ2gHPpSNEy4LIwz3PFaKKb1IdzTOuXDH94VYZ5ZVxz7CmSazLKoJbGOMDiskKWJOTjtmhFOdqgkkE4xWjjAFFkz3DM/PJzzTxqUxUIJPlTtjpVeWCS2Ul1ZBjOT3p8VpJJEHCFkIyDjg1k7F6WJxfS5O52Kk9PSoJrtyxG5sHsG6VG+8f7A6Gom2OCc8e3Oa1gZSUbaBNdeXGd54HOTXI6lqDSys0bHJ4G3t+NbmqvNJEywqGA75/SsBdPuJmY+SzD27Gu2HunO2rWGpK+CD071ILmTg7mIHTk0NZyWzlZF2njuDTS25Sgzn6U35CUUTi8cKSJXOexNRfa5YyCrMrk469B9KiCkLzyPfml+Xb1J78mlqW4R7Ek0jOxLZLjueoqA44A4x6UZOPm4zzk9qsWlm11Nth+Z8etTKXcajbUiglljfKbVzwcnHFaEet3XAeaR8fd+c4x9KRvD14Nz7FYBuATjNU57aW2kRXGG6cnFZNRe6HGpHoW5NQlY8nvk5GaadRkkUBuVXoMZqiHGeAW6nng59Ksw6ZczxeYi5XHBzitFaKNXNLqSPqlw+BHMyn36VG95PyjMQQ3zYp6aTczBn25UYyc1SmiYKy5OfVaUZdjFtSJvtUisfnbrnBPSka5d8h2LbuueeD0qAA52nKkd+vFNBZlPO098+lOTZShYe0pIIySM9c1GDxnPI9+tNYgDOSQP1ppOcdlB6UOWxXKiRW3Zbb17g0qyt0I/CpdMsm1Kfy0bY2SBu9BWmfD5MyoLoCXGQF4/nUOd9CHJRdmzI80yJy2femjcCAT/hVq+097N1Vzgt0xzmqpt5ACwVmJ9eKcZeY7pkhkxhcjPX61G7FSck89/Sr2maOLyIFpORk49vQmprPRvtTOqsflJGD7UnPzMnVgtTKVtwPXI/HNMeUeWcpgt+lW57BvOKQqXK8EjgcVDcWE8KeZKm0E8YGdw9qlSTGpxex89rqcalcABPUVzXiXy2y8X3Dz0xVkM2Ap471U1RD9nfoWPzV+e1IK10fSRu3qc4pwTwMV0nh85ZuhxXOL8wJAxzXTeFo3dyQBwPTrXnzV4noQVjpkQhAT0A9a5/V5cyhRnrgiujNnctGQFxxnJOOKzh4Zu3nMjjIB4BOK5acbO7Cor6FDTdM+0YkwcD1GM1uLb+TFlE5GSQa1bbQ3SMEDbt459aju7CSNRuPJOCO4PvWdXnbHFRgtDnBdb7gK44zWmuxgNuG9dtYFyj/bcAn5TwwGAa07By8eM5B4rnnBpXNIzTZfjQHOTx2z1oukLLGy8FCMUgG0Asefc9qoy3rXdwiINiKeCDzRTi5McqiWhsooKjuOldN4e02OSGTzFV+eMjpXNxMFGQpVcdBz+P1pf+EzGiSmJAkm4cnnj/AOvWsoua5YlJpGt4iubXSo8vtXHA/wD115ZrV5Fe3TPghTzjrWv4o1hddLtHJ90btpHX6Vx07kll5Dd61w9Fx1luYy13AANIcDAqcR4xnjNQ2yFn5GAeKvGBYmG7I9R1rsdjK2ugRWqsck10OjwKV+8CfXtWfZ6dHctlMgHB+ld7pmiwxWwJ4b2rCpNQjqax11OM1JHjvolwWwc4PavTvhMH+2TSMSYwuPYkj/8AVWLNpVrcJJhVz2JPOPQ12fgkQWtisUIPIzjHf61zut+6ehvTdmdjKwA4PBrn/EGPscuSSMd62XbemWYDPHSsnWYybVzjOAePwrw3rJHU7tHiEqI32jac/OSR6HvVNowBwPvc4qpLctDcTq+R+9b34zVtZAwGD26D09a+opr3Uec421M7UgREAcHB6mm6Y5W4RAQATk1LqTjyOOhNU7dyMEdDzxW0UQ0ejrLmFCvTAzVizcsjnnGfunoKwdDm+0q0csxjXtgZz7VtW0ggikP8R4HOKUtCkj07QtkOi2bMeSmWJ6A9KwPFet2MsbwG5DEnH7sZOPatbQImuPD8CsAVOCQ55NMu9Ds7ZWaKFQ57gf0r5+o4xqO502k9Dzvy4Deiee5cg/KFZeSPpTdZ8V2LW0NnbWYRYWYMXHzOPWt2TTo55mt5F2Fn3Rt6Gud1qMXVxPaXC+XdwnAcLjNdcZKSRxNWepm6NbC6u2MSEI/Zxn68V6Jp9hbeaYJ7PdJBsIwehPcVyvhrQ5fELfZ9OcG+iU4jJxvx1Fa+n/2ppVxLcT5Wa2+5Aclnx7+1XON9Lhtr0PTNR8IJciC8jHnSFl80g5wPX/61ez/DfV9Nl0s2tuyfbLWIJcNnaZFH8XvXhHhW9lvLGQySSKNvmyRq3EZ9fpWini8aVp1zb2Dq81wdrv6AjmvJnWUJODbsejhqM68rQR6r8YdYtNQ+EHjixtZ1mk/s2WY+vyqTjH41+bMXMMJH9wcZ9q+pbzW7pbG7tUmZYZ4GgmV+RIhHINfPOtWenWOsBbV/NtlI7fmK7svlHmkl1N8bhJ4Zpze5iRxnGFUn6UOCD82Rj1ru7TVtAt5QYrFju4+ZunrTtX0zSdT3SxP5G0blUdxXruTT2PJbPPzklhxT14HB59qWdBHM6htyqTyKZnrWi1K8yaO5ITBHvzTDN8pB71GWJA7inxxGUmgZCUB9aZt2Hnp6d6tpbHfg84NXBZI5yeSKAsZIwpUdff1rcs2/0cAcD0qsbBQOD3zzViCPy4yAT7GgViaQfIOhFVyucA1Jyx9qaQSpzikBQuUxJioPL3PhRj0rQfG4ZHPTmo1hy/FAJFZrcgcDNROpHAH41rLEBgAA1BcQ45HFAylFwoHSpeRheBTFTBbv9al6nkf/AKqYDSeBQSdmQMUADfxyO2aSUgDH8qAGJJljx+GadI/Uj6c1ByM9cUYJ45OTQIswOEJPenSbdmM9e9RIhJBx9aeygL6UCIwx4C9quW8rvtB5ye1VYk3k+uauRoI8Y9KB+RYRsA+nepUy8eQcYqBGA598VaiwozilcCldQNISV6jtmo4bF3fLHFagVSQTVe5u0RTjr6Cle4DRbGHkvnIwB60qqXz2Heq7XnmKuR06Cp47wbTjHuKVriuLC5juMdF/nWqYVlmViM4XvWFHPlhuwR61eXUx5Lc4K9KoL2PQ/CCQG0vPNUMwHyc8fWt3ymS2X5MCRd2OlecaQ9xcW52MVwQcD0r0LR4HWyiEjl+Mg7v88VUoe7e5CfvWscrfaXeRaqtxbxEMqkhl5FWItQ1YBGNurFu+eo+ldbLFkdM4xQYcHIUY7cVnGo7WsPlOYXUtViJAtVYnjaT0o/tfWeVWFQf9k4rpNmCflySOnr609FA6AKfUVLnd2sOzOUN7rkqsBBuDDaxJzir3hfTZ7OKZp18syNvIb6Y/pW/HbquRgCmlQrjBPpjFW6mlrDSGsh524+pNc9qtnIdRikHO0EMP8K6WVQEPJOR6ZqhNGvBOSc1yyVwRg3sUaQZTcWJBwR0HpUluOAysTntU91Fz1BGc02OMD0/DvUNWW5rG7CSSSCMGMDrn0rlPEc19eXaxTMCo4XC9K6y/WSSAhB94gHB6j0xXO6nHNpk7NKr7hgYYVULXFMmtdLSygFwp5UdR1zWj4T1JLK4CouxWbBPfJNc893cCJHYna/8ACe49a0/CEL3ev2yAMElftWrjo7siLu9Dq/GmsyacRbWzETHGWU9P/r1Z0/xBc2Xh6C/mttyGTYyYO7b3b6VvXPhE3V15kkanB4+tbNvoStbiCSL5QPukV5TqxUWrG8YN6kdhpttfLHcxxjaeVx6Guhs7QIoIHQ8j1qDTdMTTIRFGCqAcL6VoRtt4OVxjrXBe8vd2OpLQfsyckcDFYfinMmg6scbttnKcH/d7e9dA2DHlAdp7seRWZrW1tE1TurWsilQPapmmtWK1kz41kTdCpOeg5FRpHzj+dWCp2KCcf0qNhngcf1r6qnrFHnjHtyV9SaGjBUep4p/mEgc0184HrWgxjw7O/PY0BMnpgU5jn6dee1KQSpGc0gGMMEHvVi1Vd6Z4JqEjjOeRxT4JGLDHHpVIVj6k+Ds2/wCH+kxjqqyE/wDfR4rtyMR5PU1wnwYBPw6seMbJpAx9yc/0P/1670fMBySOw/rXgYvWozvh8IzT4D9vg+UHD96m8YaQl5BcRjaScg4H8qm0iMSanZiQA5kxk9Pauu1awDmQEAtk5Ncc4tJNFNpaI8K1SSeDQZ9OOSpUYb+4R0xVBPDz+H7mGCSU+cIluHgZcsu4cMPw612virSY1b5sMu8F0I6qDyKwdSuW8V/EWz1pp1t7e0SC2eMnkwooXGO5xXZRlKotWcVXu0chqHjTUNRv4EluGcWxygP8PbpWjqeryxWCOyxMXAyynGc0eKvDUUmqzS2JWZnlOxIzy2TwP5VnG1vtLuV07VrdbWeRRJEZR91T3BH5ZrVQTsrWMFdbGFq2k3epRIluMb36noT1x7U638PtpF41vqchs7iFc+Qq5LZ6c+lelfDq+0y4kk0nWLcNblyUlT5XAPGQf89qufEz4NRaWj6xp3iv+2LV8bVuEC3EAA4RiPvEdq3lGrT0S93uVClOpK0dWfM3ih431ebyx8m7gg9ayj1A6Z55q/r0JttRmQkttOKztu1cnr1xXdT0iglFwfLLoOHzEYq1YAeeobj5wQPxqsOOexqxaAPOm7puHH41oStz2+3G6CJhhQyghR2qxHhXHG71BqG0P7mA7eGQcVYbcSOmBxwK+eqW5melDYa0/lIGByysMA8HrS3q3OoaaQqtCHJwAaiaHLgk966KyjH2ZeQcdxzXbhtmYVdGefwWC2Nwsl55n2eI7mI6sO9b1v8AELSLI7VhldF4UY/qKva5or38bxoOHG3J4xmvLNd0KTQIlxIzbm2kGvWoShN8szGrVlNLyPb9E1aLWbNLyBT5LkhQfaty3jDZyVXNeZ/D7XW0/wAMwRCMFAxID11EfimRs4jUYxxXTPCTv7q0OB4qC0b1OuMTBGKYkYAnaOtRAFlDFSoPXPb2rnIPF0qq+6GPBOFAJH14pyeLJSQRChAPCsTioWDrfIj67TNPVpHDRpEFUtwzMcHHtVc20ccUZZt6Kc89/wAaqzeKJ5ZQWhiX1AGR+dC+IZHb7kWegyK0WFqLYzeMpGlBcMyN5LlFUk7W4NLIYZ5wJHxGRnPoe4rCl1ud2Ctt44+VcVENVuAxC8DtjrW6w9RqxhLEw6XNLwdIbG+vEkjJgmY7G67TXYrGshX5FJYZ3ZwfpXCQ+ILiEEeaeexpw168mfIkIAPKjmplg6kncKeMpRVtWdwsQIfIx6D0p424wQMVxK+ILgucyyZTByO/tmlk1y5lA2SEE9aj6jN7mn1+HY3/ABTqh0rTjNEuZs4XJ6Vw9z41vb2LZN5cmAFIKDP5+lVfF2oXc+mD94XO8BRnqcj9K9Dn0mx1KC30pYwCIYpn2oA5O0E8+mc1yzoypaSPVwOLpS1lG5lfDVIbjTLi5CJ5iylC6jBYY459q1vFlgL3QLu35zLGUyO2e9ammaZDpkIt4V8tB8xUDHNR6sgjtpMLyVPI5rkqP3TWrONSbcdEeF2ULwIqudzINv0Iq/8Aw4988VAcfaJ9uUAmYfKfer9rZyT5CsAOnzHA/OsI23ZWuh6l8FFYWGrkn5PNUbfTK4B/Q16Dgg4449eted/C1xpdte274aWaQMCrAgDGDXo0RwVBHI5FeTXSdQ64uyVi/aJ5ilWUkYPAqw9oEi3D5fxquhW2uU3Mdkoz7AjtV6Ukqdw4x164rR048tyHJtlEgg8ninW5/fc8cU1ckk+vSmIxWce59a8xPWxpa6NNjjAXHPeo3OQB1J6U4AbPwqJhnYTwB0PpXoxVluS32PMPHAWX4oak33WNhaN/vEBhgn/PSvKv2qSr6z4WfBD/ANmbV29MKcHj9a9c8YxKPiVeNgtIunwdecKS36/54ryL9p4MZPDLAbl+yspdjypz0r1sO7wVzgrb2PCI7xrSfdwVbhlPQirkNuIrlHQ5tbgbSPQ+hrIvAR+BwK0NAvwri3lAMTnv2PY13rU5mrK6G6wnk6dZqBgx7lIPpmsUfMfrXUeMoRbw2oOPmySVHeuZU8jAqdmVTd1oa3iB/MhsH7/Zwp/CsRV2rkdTW7ryr9i01wMhoMkkY53EGsXBwfeguLujX8LJ5mrRqOCQRkfSsq4/1rjtuP8AOtPwsSusW4B2jJ5P0qjPHunlCgk7j/OgPtGl4cUu9xEDtLwsuQM1r3EKRSo0gzBZRABM9Wqh4PCjWFVhlSDkCtbWNLur1/LgTeu4twQMn6VTMJazscveXT310XbqRzVUo24ZUjvXRLZjRrIT3MZF1ISqIw6AdTV7TGk8UaZqcEkYmngh8+JwvK4OMcduajzN0rI5oL/ooPvTIADIPWtWfw/eW1gZGj3KMEhTnbn19Ky4smQZHQ9qBo+nfhS//FAaTlQEZWwOpIBwQfxrrARkk/nXH/CQBPh7pYYDzYy6Y68ZyP512EYAUA8EDoK+exHxux6dNtxJUbBG0kHOQe9egfDb94NQXA2oy8fUDn61xMEKiHcBwO5712Hwuk3XGpqVJA2g/TA5rGMbblN3R6Kp8sA9c9j1pXfa4H4kHmo2cggLzzgg1JgFDwRj8arRGOh8n/tQ+Hri5+NrQ2cTGbWLW2eDg4Y42swPTjnP1r391074Q/D77SqrDaWEAOAMb5CP1OfxrZ1Pwzp2qaxp2pXUCy31gGFtIeqButcd8U/BesfEa2stFjufsekLOJrmUcsfQD3+vpTjU6S6Ecl9j5C8Z+I7zxNrOoapeMWubqTfhz9xew/KufW0PlneNwPPJxmvTfix4At/B/j+fRLTd5EFqkuZMli7E+vtj865K/03f5ZwI4kGG47jvmvShVjJJRPOqXUrMzrLQBJtAGM/xEf19KxNT2C7Kxc7ThjjFdBea7ElqYLZsynqwHA/+vWP9j8iwluZMGQnABPr3rqjpqyI3W5VS2MoLuS5AOKdoN39lkm65ZCAQMg1b05PN09uexFZMQKcDqDR8WhcWalrCqpLPP8AKMZx1zUOjN9o1+OMqFEnQH9BVe9vGuI0UHYAMYAqGzE8lzCsAzNvBQj1o5bIaOo8f2senfZ7ZVYTqMsDxjPasbQNOFxMZJBmGLlm64/+vXXa/obahLFfXrMJCqrtOeoHP41iTN9khltInWJZDvYp1yOn/wCqsKc9OVDi0iOe+F3L5cKEKp78YqO2eSAyxyKpR/4sYw3t6Uun4eeR1yC+MjtWgbbfvU/hirbUdyHK+5WgiMs4MUPz8cE5wR61Y1OSOwZWKMEkHG04Abmls/NsrrcyExAZDZzzUXiyeOfT4Nh6S7sDnAxWCfvq2xF1c5GWZzMSucbieatWruzptTGT3osLUXVwFwcHncOat3iNbr5SAe7jvXa5JaGytsTzXh/1ZbOOCw7Uy/1F7mRN2NoA+UdxiqNtDkOzOS3YVIsPG/fjHY81DUURZXNIajBHbhFgYMTzzxU9trHkwCJIwjA8HrUFvAl5HleQCMmrLaMHkjK4UgHp/OsXKO1iZWW5AUM7gly3uaSWFUUn/Oa0ZI4rOEmQjCDle9Y8lyt1cphP3QOAh71qtehCvJ6D5LZWAONpA5qS0d7JzgZU4+U9Md6vz26oq8E7hjNRG33jcOvTFF7rUd7mlEYLxFljbJA7dqhuYyowSwBGAPSse7aSzl4YpID8oHFOh1q5iw25WA7MAcVLjfVMjkb1RlahE2SDwFrT8Ma0iB7OZchvukHGKpXM32xzIdqq/XaOB706LRHtZxI75VhkMh61vG1rM30aszo9ioJBIMEZxz0HascyPHPI4A3M3GRTjeTXUoSQgbBhjnJNKskTSBHU9RhxWbSizO1hsULrIzcYlHzA9DVeaIRPtB69BWutvsY7SCvvTbqzE6l1GJ8fLxkH2ovYItGdMqW9o3I3mmWUlxLAwDfux39acbczW3mSkDGc+1bGgtBDYeWyozsMjcOD7UntctysiDSd32a7ljAaNB859/Skm1bUNLjVort2gnHMRb5PfIrRliNvpE8cIIaVxuyOAPTj8ayL51uLG5R4LjETAKYoHkXd9QOK5LLnuzO1zZ8NXY1WKbzZGW8RgUVnwCvQ/wBK6zTtfOj3sUymORlAUyISWU9ea8ut45LOFZnSWMEZQyRshPuM44rZ0yWTzVaMgb+ue596itRhPUynSTPbbbxRBqlm5jMNpcMCFeSAOD3PHHXnBrkptDkHici2uHv5NQt2MrQoVKbR90/Qc8elV/ClvJq+oy21xdeWlq4E0UIGSpwSy/nz9K6nw/8AYtD1lbxpJZmt55EictjdGw+8MfUjp2rxfZKjJuJzfA9zJsob/wAOw2f2edbq1gO2F2XZsz1yfX3Ncb42mSa/3yxiR5fnd4m3J9CfWvXbixGv6d/Z0bHTdI8wyCWSLO/8e/Oa8Y8VeF5NC1FooroXFozZDnI2c9CK9DCTjKV56M1pWct9THjwjZVSImyNmB0q1c3doYIxBGyOPvMcfN+FU7Z3026SSUho1cMVPSob9km1OWaFQkUhyEXoBntXtvXY62ujNyG6JsYklGF3ZJTnj6GqkdxEbuXMBZ84jcNg49KhFyHIBO1FHBzTLdftBkdWIZecDqKhRsrtCUVFXue2/CnU1TR7dbrNyjSNFIkhyVXt/wDr9q539onQ7zw3faUH/e6Tdq0llL6N3HpmsX4aeIv7OuJ9PmfENweCx7g8fnXvF14bj+Mfwy1bwjcMv9q2im/0qWRckyIM7Ae2en4815UoKjWU7aFJpanyEHV4w6rsl6OOoPuKLFt0vKur53IQ3p7VO179q8mWa3Fs4yksK4GxgcH8ae9xE+1IokSJTgMPvEe5r2k29SmrluPUZvL/ANYVkbgspxu+vtV7T/8AiXea08wmtiMsI+qn/P8AKsi8uYTbxRxxkSA/MwOc/hTUuEaIoYwjk4Bx1+tDi5LUhpbFmfUGttSSW1mkaHH3Q2efetFtfnu4ib9ftEaA+UT1U9+Ki0rRP7St2uQ5jKNxjHNM1KNtLcRuAxZdwHXIrJxpzdrFqVtEdFoFvc6lYia1ihy+ShkUHBHoMdajNreTRE3AXzOQSAAR+Fbvwv1a1s7GGG8bZZsxljlVclWHVaS71KG51O4ZcKm7CD1HvWMouLshQUeZpmNb6bBcQqrSOCvBUetaFvDBap5cY4Bz93v34p4ZkvgrxAAnAKg/rVtkVCTwPSud9mdkYpFE7pG4UgfTpU0ERcEAZweWP8qS53SqVjOCRgEcc1a8K+MLTQzNa6tppu5Vyco+CTmoSd/dJqzcF7qLEV1JbReU8Mk0MoKuoXO33qq9m1j5aqpCsQwLnqM81ut8Rby4hMen6dHpwddm3IZue56j8umafa6W3iDw08iuJbi0c+bGeG256+45/lWVSnJe9Jfcec3ze9NGRZzaaNXgSS2tpjK+JYkYncexPp0rvWOl3SmM2w84jCEPjb714hFbwWfxCtCxmgCEOe6sOnJr1vSr+O4Z2RBIqNjfjvWdalCytqbezjPqWotIigkEoDAkcHdlT+FUdVuAt3HEeCQSAOuK2VlZtw52sOlOtIx/adszhSobkEZyfSlBci1O5UOWny3I9JvpdHi+33C7EKkRIQQWP+FY+meIjrl3K93tj86Vo0IAGw+wrU+IEcz+JJrUO48n7kY7L2GKwtY0a50jR9MDKFIdpQ6jBZieh/Kui6lG0jzVFwfL0Ov8AeETp02s6jfNiOCbyTvyQ6spwc9uhr5a8QfaIdZvzktJHdSZJHPDHB+mMV9l6JfrHp6FlMltcRKX3cZyOuO+Dmvnn46eF7fSNXl1PTWIgmG2ZF5RiSAGHp7/AP1q6sM4wdkbbaPqeUXV7NqTl5nO0dAScA+w7VSmhK7WHAPINI5YDYD196GcsgUnOBxivVsa2sIhwQc4brXReEdZfTvEGjXLMfKW5AYZ7Hjp+Vc2VGwHvmp0JjijYEh0kDDHsazkrxsJ6Huuoyx+H/iRJoETrE94onjkb7oYjgZHevOfEEV8+oX32wsJlkJZQMDH0p3jLxnH4h8U2OqWq+U0EUUROMZKgbj/AD5q34hu4/EV9Pe26uBKoBRuowPWuWlTlT1YluczG0u9UPyljkZ9q7bwndO1n9oRmWQORleB1rkGuH06VJflLrxyAcjvXaeHpobywaSCPygX+ZP9r1FXV1VzRb6o3hfSOzMWbceGI4qEsG6KNv8AtdqapYnGd3sBjFSoG9OK87XY6LFeVM5Ukc1l32kQtaMY4B5q5JJJrXf5GUEZ98VK1scc5AYdvSmpNC5bO5x8NyjrtzuKdutMW43y+XswxHQjite80j7MxkiA29cgZyKqefCJgcgnnC10J32O6PvLcpGwH26MhRkjGM45rqYpltVW2MSoFXJRhwT3BxXKX1z506FOAOcirVpr1zNNFAsCu6vksepH+FU4OZxYhX+E6O2Bt5GJDKrICCOUPt/n0q1YWX2jUdrzCJihKEj5T3x9feqN7cie3UsTEWbOxOQv4VuaWi6lAkkskMCQDKsQT5mP4Tjua5p3Sb2OK7S0MzV4He08tGAGcljWLp0Qt9FmuJ1kF9FOCoUYQx/X1reuY5JpCw+ZFJIRjgE9qnlR9UtfIn8qMsDkouFP/wBaro+6tRyv0E06+hvog4IMfU4PSqOoXltAFE80B80kA5xg0aXpAltZreJ0gWLqyL8z9eQfSqh8BWN+VklvrrIJxsjVvxzXpKcXo0CpOSKOqW9nqgWLzA00TBwVHTFc3qkrpeSIeQy8qnAruU8GWNhdRSQ3M8hIIJkwv06VHF4WsbstLJFK0itjhsLj3FLmUH5Fqk0jz5JCUVSCVA4z1roTMkcVojud5T5SentzS+K9Ii0e4t0gh8lXUkbiSa1tP0+0u9KglntleRU5Zzxmpm7u528n7vUz9URpI7gyII5NituUdR9KzpphHJaGRTJHuClR3H1rul0y21Szt/KniaVxsKPlSp7c+lZOq2w0+d7ZreOecfKBjlee35VhzXfKcTeth93FBqUaGYtIQgWNj1UDjbVI20unCeOMbmixuXPUdsU1Hube1kR1VVHzhQM4/GptKuLq6a5Z1LbgCSV7CrsNJpmZqCs16kiMRGV5GMc11HhvVry+trWC0Row0hCygYYH6+lc/eztFuJGCrggjse30p3gq4lsbiadLSSaS3YytL5mEGeo207dRuyE1zdDqUkc2FkDHcPXJqpAxS8GGIUYO5hwv4VuX2toby31S909JIJMpgfeGOn481j+JoYomjuLPzY0kIIVwRgg01d6ENts6O3vZrPU7fz5RLE5+Z1HBwM9O3/6q7qz8QQa9eO8ZMMQwGWTk8L0/wAPrXk+kak2qykXCnzI+cHgn1rtfAennV/EE1nDu8uMBy+7GOCcfyrnq2SHDRnVx+RHp8t7cQJuAztYYwO2cV5xewar4knn/snT5r+XccCEDCjGeSeO1dl421SOLwncQ2q4nSbZK7Djb0GD+f6V5rZ6ubKNVWae33tgtC+3GRUUuZR5kdDlozO8UXt4s0S3NqbSaMBXQD7pHHbvxT9Iifxo/wBiXYbxB8m/gv7Z/CrGtaNqdtYrO0bXGlyHi6B3Ybrgnsetc3bNLZ38c0DmKRTlCnBB9RXTGKkvM53FNG/aaTLbXghnjKhSQ4bkqfTFX49B8kO8IBZiDkjpzVF/EMlxqK3l3/r8bWPTP4VqnxbDEhKQCQe/FSqdTZHbh5QS98o+I7TzMlUAz2xiuR/stlaQuMYGa65PEUN7MDPCY484LDoK2NS8Im+05pbPEpK7lK9xiqcpU3aQ5xVTWB5EhxOAeBnmoL2QyNg9B0Aq7dWksFxIjowdDhlPaqMoKMT+tda11RxtNbjrVcTLkdCK2dXuJIpysbnYyBgD24rGgciVMcjIOO1autn99GQcnbgH14oTOaSTkb3hKWe5jGLKO+Ytws7kD9K7GaC7SMOPB9lGoH+sUM278yff8q4HwwyMo2sykHk5711RS2VOdRnVgPuREkGuOom5aHTHaxRv3u2k/fWcFpGQcxxrjB7VwNyMTPkYAJ59a7W5ltjNGI57id2f/lpgDmuMusi4cnj5j/OuqOxi172h1Gn6Cwso5hufcM7RUsuik5KKcDrXZeErZbjQbViARtxjrzWrLpaBugA75FcLqvmaZ0xjpc81TSWJIMZOeRjjirMej8qBHu+pruH0dTnbwfcf0qaDSQsfzKASMYHam6jK5TkrbRjj/VlRyN2K2bfS40QYRgB1BHFbsdiiqByp70/YoTpn2rJtiSsYcOnWkJbbAoYnrsB/WpjHHGi4hOfYYrQxnBCgetMYHOB9ce1F0x2Vyg5UuG2MMd+tNaRBywJA9s1eKhlI/Sq7EN8vfvTSjcrcpyyRBQzKQvQj1rKv7CxuY8tbZDD7zAD1rZ8knmbEuGyBiq1xAt2542pk4ArRJLVGbvc4a50t4pSbV9iDn5W4rGZZYSzM21iex6iu11PRWtV8y3AZM5aJu/rXNa6YpuRGIyB90dRXUnzbGUk7mN54Z/3vI/Wrl5fl4VigGEA6mqKWrTZcDIUdajklZfkIyAe1XZMl6k0cjAZJw3v0qOSdt3JJx3piyFjgDB75qaON7jKBOexFMQxQr4ZuBSsNmBGcjNSyWjRxEtgYpttaea3yk5pNpajHyxAqoGS3U+hp6wAsf7oqe4tWtkSR8hT1yKksrBdQ+WGTDj+A0k9LkkAikPQgL0xUkVpK7KcpuHfPFLHp8nm+WWMbhsFW4zUiQyrLKHQoV4OetMVx5knAOIx7gLmoriZpItnlbsdz2pDdm0kzuznn6VJCzXdwxiGcDOfahIRPo09rHC0dzGFlGfnI5HpWVqwRbhmiUqjcj3rQu4VK7n+XA6gc1JbrYXcIidm3Z4JOKl6O9gVlqYdupkZuQABTsYB5q9d6T9nkfyZA69QDwR7VnFScgAjvVrU1T5thCqqAQ2X9KkSNj82eD6dqiRMLg4B96fl0BVcke1AhwjRlYNnf6g1Gc4KgkDoMd6dDA8jF88KehNTeWJA24Yx3pXuF9SePesSq5AHbFSCzWVVAkGG7GqMUj7sEsVHY1K0hEI2nGSePSlZt7k63ItQ0xrXDD7jdD/8AXqGC3MuT3NWDO7w7XycdQR+tFsfK3HI56EVRV3bUhngWNsqMHPQd6XJA9R0qWWYS9Tll6npTYmVmK9aAWqGw3EcTgSR716DNSXTI0GEJHswzio8mVmjI5B4qJxJGrK65Ud/SgaXYjUbRyKVmIXI61oQvHNYlHH7xTxgdapbdkmCOPTFAX6E9u5I8wkEd6sz7HgUBhz1BFV7PaS6nANTi2F3kCVUI6KT1qfNkWK5sXiw5GU9cVDtMr4X1qzKtxbqVO7b356UyJzEfMIyO5ppjIVaW2OCCc8ZqINyTxk+tXrrUllh27MH6Vn7lLcDn1qrspEsMe5ixAqwEwMjj1FQ2z792ePSrluu9GIJ3DvQPzJ9PAUs3PA61rvZSDTorhWzGzlWAGSKx4PkyrdCe1dgxLeHUwpK7xtZe1Q3ZlIzJLOS5sVhjWMEHhiwzj3rK1iwNo0LrsClcHY2cEVBqU0sd04Vs88leKpYknUlm78VenUr0NB5PNthIsqh4+Dj7xok1k3cHlysdyj5TjqazAxQYxzmmSMWGQPxFImwucuc/dzyafeeWNojYsMdTxzUAYqO+TRnYCWxg0EMuWM2FK7SWz1HpWwNXji25h4HXJ61gwXABOO4/KlEzKxYc545qbW1Fqa2pauL2HyliEI3ZAFc/LuVyM5Hfip5n2j72c9+xqs7HAOM596tNlIaMkelCkEAH5TTFYk47e9TKu4DI6UMPIlgiDHIGcdc1dWBpd2ASB19qbpkYkXB7+9bKKkNs+PvDqT0NSxGK9uYj8p4969c+DPwx/wCEivYr7UUMdsrAqGHYc5xWf8MfhpN4suku7lGWzjbjcPvf/Wr6e0fSLfSbOO3hQKqgYx0Ir0MJhniJeR5uJrpe5E6nS7exsbaOFHwiDAC+n0q9f3UVvFG1u5dicYHVa5yJGxwfcDpTzuxy2e31r7GnRjSikjxuRt3ZfsbMXbmVyCAeMnGf/rVvwWyrErBflYcE9wK5ISMDtSXC/pirEV9NCOJWwe2aJq+ty3Bs6Bof3jCJcZ61XubOGEK9zCWDDoTjP/1qzI9RkOQXJzyKWe+luV2PIWULgc9PpU21CMepHBaG6mGwYXP3hzxniuns7UW8RXA5GK5+0v5LOEKhUL3JGeKsjXJRGFUqyHk8c5rRxciZcz0ReNhHFN5ka8nrTbuz+0KpYkBeQP8A61Uhr0iHKhQfQ1HNrU04bcyjPPShRlfQhRkVr7yUdRDudemTjmrunWhhIbkMeQetZwlAlD+hz0q8NbnDI6uVKnPyjAq5p2NHGVrI1ZbCOZA0nLAemKYkLfKgU4HbsBWW+t3BJ5yG6560z+1bg5JbAIxgCoUGzJwkWr2KGBy+znv6E1g3Em/O0DJGfQVYuryWbJkboeFzkCsDUtZe0Yop3Z7Gu2nFIlpxWpcZV6g4ABLbvamaY4WWW6PEefujjdx/Ksj+1pJIjwpB9u3pTG1WZlKDaqnHSujl11ORxbNRLJbqTfJAsuTkbuB1qe70qCa+tookWNyuX2nGRWQmv3KldpXjkHaDTTrNw9x5zvmQc8DGPwpKLfUXJPZM2J47G0jkhkspFQA7ZF53N71zcqruJXkDpVy51qe4G1mJU8kYrMLkDIHFJRt1OmnFx3HO24AFd3NbvhqHbI0+CmOF+orB3gA47mrdtrNxaptErDJzgVk02bTi5qyN63mku9QmncMqg4JPGaklto9Sd5yC4QHhec+xrnZtauJkKuzZ9Cajt9YlslIhkKn6n15qjj9hK+jOheztHsizQiOQ8KAO1EjyadoQTJLg5AHI/wD11zsmqzzS+Y0xTnscZ9jUp1e4cruk4U5GB0NS46XbH7GXc6At9n03cc+Y5HGKht7IKy+bGFL8tn0rHl1W5kUh5nA/l7j3pBrlzkBpmcgYGeePrUXTL9jJLR2NWTTYLjVnQIiIAAMdz70XpNjHKHtVKHhX2jjpWEdRm3GTeSxxk96S51KWdQrndgfpTZapT6sqyY3ZyORnA/wpq7gFBwdy5OOx9DTztYEgc9j7VGpKjhVHPHNTz2Onla0N/wANwnbLL06rkj8qtrE/28vMAiqON3c9xj8q5uO7dQSrkZ680pvZmUKznA7k5/WlG25yzouUrnVrPBdXjPwQiELv9faq25YhJ5u1gPurnqfX/PpXNpcMpypww53elNF2+fnYnB4FW4pijSe1zpbErDZOcrnbkjvn2FM02ZYoZXkbazA7R3Ge1c/9pdsDBI6g5qB5pFdjuYknGc8ClFdxOidDYpGIXZnA3MWILZ/z9Kt6hdwtbWih0kCsWKk5K+9cqzvCi4cN9KhaZix7E8GjRtj9jbU+chblQCyce3Wql9FiMgD6E+ldU8tm8yPlWU9R6+9Yuv8AkvbnymGRxgdhXwNVto+ljfqcVKgEzL1XOfrXXeCmxcFT90qeB1z2rkRISxB65xk11fg0j7QNzbSDnGOtcPQ9GB3KPkfL17j0qyGZsEAe9VokyxH3WHcHoKnAARRnIGBnHWs7ItPUcbicP1CjnPrVa/ZpICCvBGOTk1adC3Izx3qK5T90QRkEcj1rKUWZyWhxN4nlZUZfLHrTbKUxlV/KpbtBHM0ZzkHjnt2qpdDyyNpK8cnPSsHqrHJCXLI1ZWd0IGQM4JPY1lWLOtyoJP3sMPb1q3HeAxqp5OOmabp1oWvRK54LZKj0pU1yXTOqcrtG/O3kRHGD2DA/rXEXlvLJfOmSTnv713YgEgxjitLS/D6XfmSqgLLjn0qfaezuzp5W9jz2DTGgRvN47Diql5ZxRHhea7nxBoM32lSF+VGz8o7Y61zDaVJIzNLg4OPrThW59bkGBHE4GUXgdTjPNaVvps95taT/AFYUfMe9adhZxkPG5CAE89eKc13FYwGAOWGcfKP84rVzeyQlFbsWxgW3wqcsR+VXp9YutLQqxGxxnce3oKzrPUI/tKsYgS3QdxiuiurFdYtFmQZHC4xjBqJNw+IrXdM5hdbuPtOVYkOc4r0zwddtHOqLnawDL7HvXmz6NJp1yC4YID0Paul0zxOmnGIgKcDGR2pytUjaJcGr6nsP3kUY9x9aoavIVtpCedqHkjpxUHhzXotdshNGcFOCPSrOsENZTY6kFceoI614E6bhOzOqSVj521tP3vmj5i8rcj6mqU1yVtVweV7+1a2sKHkdFxhXIH51k6hGsNquT8zHpivpqLvBHI9il9sLHDHIz0NOtplaRSegPA9Kotnnt6GrFsDnJHfpXQtzI9Bs7ZI9Fi1I43CUIQPfuK77w/4B1HXbEXNsYWibrlsFR7+lcnp0KS+A4QRgm4ztxW14X1u6tFISVozG2MBuPypSSd0iWz1PRfD8GkaE0d5qERuIPlTYc+b6YJ6AVmSzQXreVb7y5GMsMc5/zzXWeHrTTvFnh0ajPcraXKHG1h973FRp4a0exdr+51D90oBa2B+dz1H4cfrXh1aa5nzIy9pW5rWPL/EdqqzPGU2SoMOjfeUj1HrXMahbK6PMdzzMuCxGSRW18Qrq41bxbfeIEXyopCqmBOFAAwDj1/yKrWrxvAJSVY4PU4zU0otK6NuWUtZDPhrprST3jwXX2G8hxJbyH+IjqPritTV9Ta7Jf5pFjnwJkUj94evHvXGzQyC6CICEU7lK8kZ7ZrRk8R3ejyLDHjKtvVmHII7/AF969GUlK12Wpvl5YnU+GbmXQrTxFbR3G2e/tdo8xTllyCye3Tj3/OrWg2EEliZWkwyAYBPUVykvj2/1h1S9SK4OMI+3aVwP8KaZ50TYjtFJ/dzgH2rzq9BVXeR7GX5hHCJxkjo/FETyaFqVxbwF1tYTKZEwRxx/Xtmvme5l8ybOTzyK+i9Kutas/D2uqiI9i9lKt0HPKIVwSo7np9OvavnERjEQHIwOnPFdWDpxptpO5hjsY8XNO2he0+1M7AOSif3hW0+hSXuBazB0RM4JxV3wrJHLGLeVQEb5Q7DgH61JcWvk3UqRSCKONyNwbn8q9CTadjybnDSo0UhQ/eHHHrTcbBXTX+i/uWuFR3Vud2KwGtnfeyoxUegzVplor9sHjmp7d9jY798d6gCbiABnmpQrRtn364pgXYjvkOMY6Vb8r5QwPFU4k4yDwTmrhlIjxjB71D8i42Q2RfmwelN+4vJNRfaMn5hzTnPIOKpEXFZigAHOeoqMg9ug5/CkZsqe5qSOMleB16+9MCCQjr0zT7fBbaeKe0efbPGPSo9vlAE8g9RS3BMtbFUnnNU7psJ1+lSyTbV6gk+tU7jezA9RRYpsgD9qkBz82evWoCec9j1BqRevtTESDAJ4xSfeyfanHGQTjA7UEYBOOvrSEQ+Seufxp8KHecjNPXcSD1wKlxuPHBFAySO2LdOPamSW2OST9KuxspHJycYptxggc45xilcChHhGIx+VTBiM0x125JNAJCnuCeaYrE8YBIOM1YWQBc5wP6VBF+lU7y46oOgoFbsXLjUVRfkOSB0rMe53MWqNgWxik8olSMdKZRMsm4jnIp+NxHOO4xUMUbZ9sVs29gJ4lI4PtUvQVjOA2+pBp8ZI5I6nvWl/ZLL3xj1pf7KODzlv5UcyJszrfAOm/wBoQTBpCnlkEcda7eIwachiMuHB+6feuS8DSS2VncbRuHQ9uexqe7vZrrUIUmDfP7cUpuVtNiYpOdmdM2oQpks+B6A5zT/tglJCOAvoeayrjS7ePaPs5J7sTkf41JawREuBGwKrkuucEZ4H1rnUm1ojuUKW8i1PcrHjLDnpg1CNViViBJznjIxmob2yjVWO0qc/l+FMg02J3QyJnGTml77+JEP2SehafV44gQZUbPXBqOTWEhYH746Eimizha68l4wx25LCo9TsIoLUvGvbqKNVuNRpvoXb7VYNNSN7k7FkAPFRy3JlTei5B5HvXNeNAZLW3DdQowT2re0m6jGkWYlY+bsANdMYpxuc7VmVLrcrsSvBGR3pIwGwPX0q7c3FsEOGJccEY6VShYFgD19q5Zp3sXG/UswIpnQEfLkE++DR4rS3v9QEClZJ364PSo5WEETSM3GMsc4wPSsXw/PNa6pealNvVFjdEVu4PHNTGKYpu2iIDb7rjyBcBgPlz/CprsvBdnbadqYRwoKMGUjkZ9RXFWUrXF7KfLkHmNhARwPqa2/D0ck00UsswgWOQoC/AbAOMfyrVxvHUy5j1/VfFGn6HLDFcSBBKN2F+Ygf1rWsZYr61WaE74nGQcV836rrtzfawbqQFmiJRFbtivWvht43GpQfZbhlSYEBeeD24FcTwiUebqdEKjulI9CVD8uWzkYIp8caxnaVzgcFuahjmVztRs7TztOc06bUoLMqJ3WNs4IZsfTmvL5HzaHWmTuqsuePY1Q1KPOm3qvgv9mlzjjHynrWiZwSoXJJ7D09aq6nEj6deFiRmCQZ6clTWdVPRNBLRWPitx0wDjnmom/X2FTzAp8uc4JHT3xUDnBJ/wAivqafwI8/qNVMH3pSOc9MU0KQw96VeWI9K1GLxzSdV44pFI3e/pS4GfY96AEbGMnGTToskgZxTNvfqPQ06M5fj7wqluI+o/gdg/Di2PJXznJ2nHOeK7xuVDAc46V598DQP+FeQycArdSLj1NeiBT5YbA6ZIrwMZdVGkd1OXu6k2jEPqlqJPkAkGSOe/pXYeJNVstOvJLa4uIluHbAiJ+b61xFpK0Wq2pIwyvnb6ehqn8TNVtbzxBczOFFy+I4FUkKGUDLHr1wf6VlH3krEVJ8pW8QsdQuZVCssY6MGzurgNas5opD5MvlZOSAME13MF6msLa2WnTwJKVAJuDsGe/r+FS+OdAit7e1stqvdW4LSzI2dxPb+X5Uud0qg3eUV2OZ8C6rpXhhrrUL8m7vs7beLP3RgZPt3qt8Q/Fdl4517TNVa2+wyWdsbUxIflYZyPf1riNW06606dpFcupP3W4IFRaHbzazfJESSUY5A5zxXsuUa0E+x1uFBUvM6bUNWikFi0TLHMqkArwSM561R17Xbi5tvMDlWAxIR/EO31qHxPG17Po9pbIUntEcSAeuTz/SqJRpLdlkK4dcKxPFOk9GmzgjiXRjaC1PLtZl+0X0jk5Oe1UyNwyc7asaiNt3KOhDH8agkJwMcDvXQtjlk3LVin7vXip7U4lGBkg5GarhgozU9sSWIHHoTVErc9zs1BtrcjkbFyT9KtbQ5yc46fhUNiVNjbEDAES5+uKmC4BA44yMV89U0m0j1IXsg2gnOOO2K6OzRlgA+6M5HNc5kFVyduCGPvXT2b5gQnoRn616OH0jqjCsiV4gBuPI9DXn/im3t/NHnp5uG5TFehyMFUHGR0AbpXmPiWdINVy7YBHrXSrtjwziqi59i9p8MUVnGIMeXkkY/lVlB83eqWmSxyWKeS2Yw5wPc9auqWBYEYPXBr6ahF8iPncz5frEnDYnVmG3jp+tTLNgkFQc84IqKKUk8LjA7ip4yWY7Rnp1712PY8N3JFIddzqDkcj+mKaDhsYwSelIRzgHBPQGlAbPzLt54IoVg8hAT5uV4PQ/SrEceBkjPoD3NQbWWU7ipX2GKnjkwqncd2emKb2sidUyeLS5rkFwFCDqSakNuYFPII9RUa3UpXZ5mF68dzQFWTOTx144pOLb1ZHMkNYZVOUIzwoH86RsouBggHAq1DBGZN2Mgfw5xzWxYeH4XRZLy5itEPUvnj0NZVK0aW7N6dGdbSKOB8VytDpckmfmjZSD3/KvT9L1CGa302YFWaSFEBByTgVn654K8Iajask/jMWqtj95Db7kz+OKtaLpHhjTJIEj8Uy3jQjMcUduMkf3sZr57E4nmn7qPocJh3Sj7250zKuSQM8dc1Ru2zHIo4jRSDx14/8Ar1qRXujr/wAtL11AGdlvz9RnrVa6uNK8tmW0v3B/jJUADvlT+ec1yTbtojuUWeFxwgXt48wKKJn2ADrzVmSR5TgL+79BXe3k/wAOnuGae01i4uFOCRPsVT9BxQus+AdNk8yPQb2V2BAd7piMf7vT9K5E6kdOU6EtSv8ADCctcS7MMqnORyPpXrlvKGdG79SK5Dw34m0G5806NoQtXXGRJN94+vA4H1rfTUZ7gpjSbJSTkkzNkcfrXFWTnNc2h1XstEbl2DNdWzI2YozlgO/FajSqEB4xj865v7bqrLtW2sokU5yJGYkdu1WY7jWEIaN9OTAyUEZb69a3tFLcyvd3LZc72YZz0K+lRXDr5bFT8/bbyQe1KuuaqACs1orjutsOvqPamLrWrmbeby2V/wC+tovX/Oa4XSjzXckbXlbRGvCjOiM2SSOaa8bPt2oxBGelYr3ev3BIfxGyqe0Nmij9cmiW41KTYZNfvQV5TYifKfY4zW6VPqzO8t7HP+J9LuZ/HsskdtJLD/ZsSCQKSrMCxx9eRXlH7QvhDWdYs9AltNH1G5+yRNG8Nvas7dSdxA57kHPtXputeL/EekeKzpw8TaiyfYxcBQ6Bzn2C9BXH/FL4teKvBekaVeWGuXkkt4DvkkIIzk+3pivSoQfLeDOWbT1kfKWoWM9vN5EttcQXA/5YzxNG/wD3ywBqslldDlYpAfXaeK+oPCvxXh+MkZ8O+N2R7iVfLtdTgUJcW7n7rgj7wBxkehP4+B+MY/EHg3xTqvh7VbmUX2mTeQ45GRgbWx7jFdS5oy5ZGP8AhK2pQ3WoaTZZidpEJVsg88cVlJ4f1FvmFpLj2Wmy65es3zXEjbTwC2aVNVuzhRM5A6Ascc1oZxUolzXbaS3s7GOUYZEKlT25zg+9YZibdjH+FeyaT4Q0610Gx1TxGAEKblic/fHvV7+2fhmqBG0kK4/55wk/4mofM/hVzSPmeQeGo2OsWwweXwQehrTGiXNndyTgxhlbcCHBwO1enWGofDqXUIVhsXifnZ5cbBie3fAqLyvhrHcu6tc27tkP5gYrnvxS9/8AlFZc17nF+H9JFpfyalemIIQdkQbG9j39hUF7bXlxAuqPcxqzSGONY27jtj8f1r0l4fhVeqiyyTXZQYG95Igv0A7VdtIfhha2gt4NREdt5gk8l0ZiG9Qx78nvVJVP5RuKvc85+IWnP5unXDToIpbZQVVSNrjqD796i8M2Umk+HtY1OOcRboPL55JXPJAr067i+HUlqsC6oZIGmMrR3JLeWSACVGeDx2qaCw+GxV/J1tkMsZieF33oydD8uD+eam01ui1a17nkbyTeHDaXAm+0w3MYkw4wHXOCCPwPNR3fl6LeG8sVWS2u03QmRQTET1HPBINeuXXgX4bakI1bxLcQxxqFUW7Apgezf41La+BPh7FaC2HiE3cAfcI59uQSeoPFP3usSbpu1zb8CSLdeGrG8iT7OlyC5iHRW78V06N2JDf0qroen6Lp1kIdPv5Lm33fLkDaD35rbhSxVziRpFHViuM/SvHrUpOd0jtpzUVYlRB9lxzjH6V1vwuGy81ZjjLRIPphhj8ea55LjTxMEAcRtwT1PsK7/wCHHhtbia9l06Zp5HTL2rfewMEFfpjkVLpytctyWyN5I3STJOOfxqyVyCQMH2qBJB5mGYDqDn1qXdgAdTjtXEkr2YNWGEFSMYPfrmjISQcAn0p3BbPfpkVEzAfMCT7kYppWdw6Hzf8AtJQiP4rX8jjiaxt2DDjDBSCPp0rwLXtad7VrOAHBYknrmvoP9pS1+2+MZnjJ3CxhIY9+MEfpXi82mxCxHnW6LdqpBdmx/k13YdpHFOGvMcr4d0x70jeu1QclvT2qz4vlh+zw20QClTzz196nF1/Yum7EOZpGJxnIA7c1y960kzhmYu3v3rsScpXexy8rcrkul3ZtpGhPAfIOahmYQKfX1pUVhKHJ5GPrTdYICcdD6dq2veRpYhtz9oyWwQe/Sr1tPJBcRyWxMciH5WXqDVDTog7hGIAOBk1swhIJQpGQD1J605uwm7aGp/bF1fEJcys0kbbhk8j8PWql3CcvI53MadBNCsssx2oQeM9TVqW1WTacgg/MCO9c7ly7icrFWw2reqq4VGGRxnFblrYTeYC7KMngEYz9Kfo2nyLA7Kq+WfvBsc/TvVrVPEEGmQbPJMksfOO3tXLOcpO0Uc05OT5Yovi0QWp3Da+emONtZUmn214MfK8YOGHt9K5PVPG97e5UMIkJ6L6VjQ6zdW7tIrsMmtKeGmvebsEaMrXZ1QsIrNrkxfKN21T7Y64rGggBmdDumP8AtGtixEs1qsknJcbhg9RWRqVq1oxmBI3cnBraDXNaTLi9bNjpFjt1dVxuPYVEiAwYPGT09PeqcMgD7pCcZ5HWrryxn7jhvbNdDVtjU0fDcv7toWUB9x59fSreuXb2tp8jbWztbH8iKwrdpllM0LGNhzkVNqd895GwdixPXd1rFwvK6ZLvfUyZ795OCTz6ntVnTSxLYxkD5e9MstKNxGwd9pBqSK2m068ZHX5cda3vF6F6WsjpbCdtRTag+ZBh1Xk/iKdKggRp9wUL1GMHNYmiX76TrEd7GeUbJB6MPQin+IdUe/uJPJG1GO7A4rLkfNfoZclnoV5777czy8EkkfjVKZxsIBJ96rxnyw3UHNPA+YsRn+tdFkbJJCW7ykEAFlzW7b3AhEccknmpwSgP3aj0m0Upvxy3Xd2q5d2qR2u7AEikk8feHpUt9EiXJbFY2hFw2B5IIzg85HbmtGytVEa7vmIxV1LH7VbI45YqNoY8D1pIoSANy4xwRXLKWhhJ9Bz2xHXbsIx9KpTm4srtPKlaBTghgc5rXuDHbxq7lQGOwHHT61UmkSVhyDg8GiCkxwUmyjeQy31u+xcux5OK1tI8K3t1ZxpGqhokJyxx+tOiukjXIwoHHNdP4Zu97Oh43jA+tdDpOx0OKRykul3KFoyA7gfdjOa7vwl471rwvodrDZRLBBA5DXe1Q5J6DOPyqKGOKDVriVQrc7Qw6e5rRi1C0sbwTiFLiLaQ0L8g+9ceIw8nG61M6lNW0Vyn8QvEbfELR4YoNLE19CRGXxsUOT1yf4j3/wDr1x+t+Fdb8ExWlxqQs57QJtVEPKnrtfHWvSrvxW+sW817JZQMsG0xvbyAHC9Fccccf0rA174i6Xe2oju7eKSJyA6ohIjOePxrxqcq1P3VDQ5IyktLaHBya9cSRwzx3ENtJjYqxcMATnPofx9quWfiDUbaWESqbpXG4OcAsO//AOusvXDp99e/aNLhGFIka3OShXpT9BeLULmfbBOWSMsEjOdvuPYeleo0pR2sbOKktj0mDxXeosJtVSK2jUAq8mcE+3r6VYc6d4hnjj1dBcpvDNEePM9iQQcVz3hm+02/srm01VBJathGaM4cD+8D61f15LHTUgn05gbYyKkaM+6XA6kn+teVKDlK2xwuNpEPjrwH4Y0tZzp9rNas5DhTK7RLnqFHTPbivLrmFbViqtvQjI7EH0r3NLC38b2UllPKbSyZfMSaSRVKcdRn8K8BuZ23SKMsiSMq7/vYBwM+/FetgJSs4zbuehQcpKzOg0pdNvLVxcu1vOG+XAzmoIZmDX0ULFtkfysFwevWs+1IWAzPkMpwvHeof38bAgSKx7jvXo8mu50uPSwsN23nebuyeOQcc16v4M+MV54ae1uI8y3NuVIcNhh9fWvIvul8jDKeRjH1qWNJPL86NA3YlTnIpVIRmrTIlFNcrN7xxeWeqa7qOowW6W5vpjcPHHgBXbliAOOtcu0+1wFyB0rVGnTyv5zgOAo/dkf1qK7tsW6ubfardCp6URlFaLYiNloitGhm3YJRl/iz19qjklIxk49xVqK2YmNUB3N3HatyDwNe3FkbwiIIp5HmAP8AUL1NCmrm0U3qkO8LXy6aZEvMSQyAkK/RTima1q0V1fW8kSrtCGNgRnNab+GHUZmuEYgAuUB+Udvx6cVM3w+hR4ZnvlhjmQlVdc78fSpnbdEezbbZRtmbRrX7NG6uko81Vbgg98Yq7am9IjuZOMDhCBhxW7Z/D9r8xubiGQDs0qj9P6VqW3h3w/qKND/al2b0ZVogoEQboMHqea4XJz0Elffcxv7QVoBtD+eVyRtPWnpEuqeVG7tCzn5X24w3br0qK1sWfwu15IzDUrPURblc/K8Zzg/pUniHXIIdi2avalF5BO5jjqc+lVGDWyNk9LGVBNeSPJDu2iFyrlsdR71b8N6KnjTVru1+0fZp4YDJHIF+8RyQePSrVj4av9S0WK8tECRSMJHIOTIT/LvXcnQtIHhgSQWpsryPGQT85PqPxrCrK3ux3JjTk3qec6akreafOkIiO1blPubh2PpntWzo2p3VnN5sDfvcYILYz7GsjSNOu7fULqwDiDzwfM8xtsbZ9a7zw/4aFix3SRS+Xz+7YOrHp1pSlKMbS1OWfut6HO6rZq2oKVSP7U20k8DKH/8AXXQ6RJHabRIWiHO07epH+etJ4h0b7TLBIjeXJF8m/joTnFWPFt/Z6S9lFAhZXgHmpIucOBjj61yvmWyEpSjsa0Nws6ZXJP061JEwN7Hk5DOm3tzmqmjCWSFXZTA5AO0dqu7VjkjbOSJF/mK6VB8vMz16d3G7OyutBsZNWfUJbdZb1kUNcOTngdMelUtd0ePVLcRsdvl/MgA6Gt0rujAORkde9VXTaSCc5HPOawskCSZQtrcRW0UbZZExnsPevBfGuh6zrN9qOni5ifT/AD2dRLncBkFcEfTn8K+gJcmNsYNeaaxAlrq99F0CTHk8kHGfwrvw7bZLipaM8VPwxuMgG8hYnqVQ4FPHwzQYLamvOBlIcj69a9Slt4ywzxkEg/1rPktVWTcq7tx5IFei+YTgnscI3w2tEU/8TCSQjssWBn3Oasx/D7TVKq91dFMcsqqDmuvljUE/5xVO+YIoXzQsjDCgnj60tb6sHGK3OZn8J6LaYB8wsD1kcf0rP05YW1BreEFRsLDceDj3rUvdJklbzJ3MpPYDjjtVK2tA6OfKjikiBwoJyRR5XMbq9jQHh+zv0Ek0SO3UOCf6VsabYQWMG2KA468HjP0rB8MXki5R+VJI2nt6V2EW0HHIPQjGKy5Oj1NYtDF3lcrGoI7k0zMvUDjjNW4lwp5JGe9Sg7E+Uc+1UqaXQ1Ur7maX/eguSADxVx3JPyZ+bGF68UktvuK/KMHp/Wo7m/TSZEbCluSqydD7Ghx0HuVtbuhptm5mkCswwqjqprlLLQdVvVzDEdjjIZ+Cf8K6C10/7fv1TUMlVJMcXvT5TrGplUt0FpA3HHB9vas5TjFe87BFN7Gba/D7UpZCJ57aDPYSqSf5VKfhzf20reRdkueMjB6Vdl8H6wEEn26ReMnOOlZiPrFtOv2e6kYdC2eKmFSE9pD5JJ6kl14a1jTY/PklEiIPmL4xWtoF9FfWAjTGQTkA9arW/wDbPiDdZ3bfugRkjvW7P4VXw/pU9zaxBpUUMFUYZvUilKpBvl3ZM4tascoEUbKVQyZ6Oegx1rKF60krIq4DDaOM9az3mngLCQ4Ufe79exq7pE7ZfcQ0SHGR2OKlprVHI5M2tH0uOMKsu8xhGJ2nDEjpz/OlRQmVHZjz1qvI6oj3AY7V/iY9B6UsNxEsTzNcIsLAfKW5J78VrDR3Z0QbjuTXC/JnGBjjNQ2LboWKc5PIH9asHXre2gIibzmZSDujyoz3Brn38UWOlRtHPK6MR1CE81qlKT1L52zN+IilrjTstnKsD7CtrwxbJJo0BcZV1IKN+Vcx4n1u0177L9lLkLkAuhXJroNAvlg0i2XaWkCfMAO9OV07M2k70ya/s0tJYmiUKOhA4z6VRntt1+LpJGaRB8rMxLD05p2r6wtsR5i7nY8ZOMVkN4jxJuEPQfNg01Bbo4dL6lrUXlkYSEANjBKn7x+lO03VZ7S0MaLuLMNwAzx3rLm8Wm7DwJZKpHzK5bJ+hqWxlkmjZ23JCo+dT/P/AD6VMvdWuw3ax099YWup2xeN9jsvK47gVb8Aanoukxy2OuNss5jlii53jHGW7DNc9DdtE/lS74lQ4DoeHQ9s0G2t7rTrpjG6NBJtSMDJKe59fwqVytWWphewmpXtnb6kyA/atPjk3QoGwGX0z+lVNY1GDXX89GNqqMNluxzgemehqvqmkG2EJto3kB5BHOV7msowyKw2k5Q5IIocUXa51mlhAbkW4Ta6CUgoC+R6HsK6b4eyNPY3AUMskkxaRlOMAcDBrz3T750nQowkjf8Adle+G4yK7fTbmPRYoZTJ5Hln5g5+9659656q+ytwvqW/F8hg0q6tA3zzDY5PPHWvJ7qUxx+UnJQ8nrnFdz4q8aafquozFJFKMfujjFcnd20N1L5lmyOrHLITjH0reEZRjaSNLlSPU7yDTnQTyxWzjDxBso34VPoulCY/bLkGKBPmB/vfSr+maPJNl327egQr0rrbWzC6fLEY18plwVI61MqnRDirnl91IJ7+QooCBuAe9WISCChPynvVeS1c386BTxI2Pp2qXY6HbjIA78c11R02J5Xe5s2IgihePjaeMV2vwoa8vr9tNgTzTHINo3gfKx4wTXmkcgUZ4PvXR+CtVltdTHlMyZABxwfpSqRUou500X76Vz6fn/Z68PeLLK6TxBol3Y3CFWg1GzkZSB0O4Zw3PPSvkX4sfDW/+GXi2fRb7DqQZba5jB8u4izww/qO30r6X03Xbya0WeO+uY7lBw5lYgenynjtXA/tP623jHSPCmrTBRqNo09rcIgwGDBcPj04rHDVI35Nj08VQU4XifOiKFZM+vOK1vEEWwwkHGUHAGMGslT82PetrW1/cWnfKDcRXbZX0PmpaSRo+C8OGT7MZvmwdvauwnsYGLYtZfl7Z5H1ri/C6NEHckhM/wAAOSPoK6wZO0xl2BHUgiuOa946UY+oR7LmEiHy0L9/8a4y+QC5kOSAGIwRjFd3qlrMwRvLc7G6YI/GuK1hSL6U4wNxPFb07ctjKWkrnrfgU7vDdqOh28Y6Ee9dKU4zxz0rkvhyTN4egz0XIA/GuwC5X5TjbxwM4ry6nxOx1RbtsMJAXOMMR078UxV3e3fmi2ErAm5YsxJCnr8ueKnkjB4BIx6d6jXmuU2QEsATjgDk1FjOcYx6djU4xyX6gflUQwDuHAGeBWr1ITXQhcDnIyCKgcJGc7s57VK0m5+RlPTOKhZcMSG3KfUcU1qrlJ9CJ3KhlwAB6DmoWOyTcGYDsKe+7ouABximsuD8xI4oXkDTuMdlVNwwTVK7vhaqCUJJ5yvIA+lXGQKnAyCfpVO6X90XYkof7ozW8b3sKWiOd1DWLlS7RTRxx9SGXNcfqt3JcSF2CnPBKd/wrX8RXplcBEKo2QOK524kAygIJ710pWOdtjEmkCmNSQCc4qSJYVgxIf3hPNKXjhhzyZMemKoNIS/IJ/rTEiVnQu23jFbej38CBI5PkYcs2M5+lYSxNjnjJqXy/LIZvTjiiweRa1GdZ7ojJEQPb0qGJ/LYbWOM8E9qgdQ8oUHg1LcKkbhY23DHPvRtoK3Q6PVl+1abbKHVnAye2K51HkgnBQncD1BxipbS5LzIkrEoflye1MuIjb3hQdM5yKEugoq2h0EV0ur2LLdfJJHyJehqOG5+1WrQync68K4OD7CsqG5CS7ZMlW4OPSob1GtrgMjnHVSPSnazFYlZPKZlfGRxU1t5tiGdHKgjn6elUzeZYeYAx7etT/bwVwBuyOaCrXLVq32yQrJ827gAGob2ya2K7ScscfSqQaaOUTRttIPGKWa+lmffI5Zge9K2orFzymRFYynGduGpJ0jiJ2547nvT7O+a5hMciBgOQfSpFWMMC/C9MmlqLUzZnVn4GKswNFLCFYquOc1avrO1eIlHUSex4qhFagghT7GmtQvcN6ITtbJHeqzSFm5PB6A1YWzTeVkynqKilhEMxJIYY6UFadCe1uEQlTjIp13skVmjQqeme1RCWBQ2V2yDG3NXLTUY2JSWJSpBHpRqT6FcWsrQrI4wp4BFTWukytA7LG7KBkY7evFP+2FMQoSYs9DzxW3p0728YESls4IYHjHpUvmBtnJz2jK5DKR7EdKhDvEQQCa6HUrpLlt7DYWY/OOgqrOILeAssgbI4HrVXKvYyRP++8zGD6HvV9pluE+6FyMGs6NPOkbGPxrWgsYnt1aOYbsfMrdvpQ33CVkUrdlgmU8MFPQ1tPc6bdx5ZPIlA4Zf61mG3SSNjEOgyTVMWztwDtx+tJWYtycwYl3gjB4yO9NuIpIRuHT1Wnw+ZIvl7vuiiRjESp+bA6U9Sl5jre+KxgMFk/2WFNvQrJvRwo7qBVaJC8u5Rx05qa5iaFDjj1HpRZJk9Ss53qFA6CmiIkgYqdYG2rKpHvk81LGj72bYSoFMZHEuwsD0NWEl8tT1+tN8v5MjmgIpRuSGHQY60F3sWYl89iBwx7V6RFbwWvh+AsMFkJ57HsK4PQ40lu489+Oa63UrwR2gtC5ZRyM9qhx5mgV2cXqPzTsTgEnoO1UX+Theau3gV5mbIyetTWugahf2M95b2U89pb4Es0aZCemaqTUd9DaxjynIBIyemRUkLjYAep6inyweWCvfrj0qmWKOO+fShNPYzem5JIQykBeR0NRkhkGOvQg07JCMcGo1J5BHBpivoNCbTk/lUqSY4Pc9DSeU6PyGAzjkYqeW3aPawH7vdtz79uaRm7jmjDR5IGf5VVMW7A6VfmtZRCGCHaTiovs8v9w8dqSsCKsNsu4AsFz03d6lntHiyHXb6elSpZSuORtHvV+xikUeVOBJEx7noaeoWZW0hGJK9Wz+Vez/AA2+FVv4lKz6msjQcFI42259zS/BL4HXPi+G7165uI7HRrYEo0y7vtH0HpXpOgX0GlW5hgkMZ3YPI/L6V2YKh9bm0tkefjK8oQtA9D0rwvpuiafFbWMAj2pkrnO3FK+YkRmYBSOo6ZrmINddYi5lB3HaPmqjrGtzw3PkNIrBOVKdFJH86+2w9CNJWR8/GrJ7nb6e8V3KUaUIoPLDqKs6kttYuohuGmXGfmHQ+ma4DS9RZomZSfnPzH1Ga0xqLTAKT+tazlZ6lubvZHXLCnkCQumDnK56VUW4hLgCQBj2zWWyQQ6fHcm+WdnODabTvT3zWVd3kbKxAKseVb0riVS8nodKul7zOtaWInCt171bNuI7YPKP3Z4DE15tb6rKZ1CyE8/XNbcOqPc2u2WQlSfXtXQlcic/Z9Dqw6FdsYy2fmx2pjyrHuUnaPauci1g25KBsE80k98JwJGY7yfm5wCK2vbQzVRbnQGSMnGck85zUqJ5pwo3H+vpXF3OsCEHy2+Xrk/41paLrjRp945JyfpS5uxfMormOmkikt3CyIUJHIbjFLFbyyrlY2x2x3qlLqovW3SSOXVcAtzip4Nf2BUzlR0pSd9iFVXUlZNh2/xAYIPUGj7wIOfWnx6hp6uWkBXg5CnGT9aW1vIrqYCIA/MB1z+tXDXdD9r1M/UWMEZfBX0NchO7TSMxBODztGTXeanew3Kzwqm5IhmRj0HNZOlhJxNO0ahVIK44z6V3R91Xscs6yvocsyPHz82wcAEYphHua2p4oby5kkfcVDE7EOM03V9OtrKOBkLK0pAw7buapyu9iVVRjD7uVzzxg8HNNAIBJ7cEZra+z6ZZxr9uZvmwQ4fH0rF1O4tLaUfZpd0eeT3oUuhcZqWiQE7l6cf1pvmfMOwrMfWI6RNZR3A4OTgVnqb20N5NMubhQUi3ZHAqOfTLmEDzIWUgfNnsfStO5102ejAxny3Vd2VOM8Uyx1xZtLVpTlueozxj19azV7aHN7eS16GLJu3DPQDoKAjScY6cZ7mrAntoLFry4DOu7AVTjGTxU2pNbWy29xAMB2GQe2fepba0F9YVysbC5WMMYJBH/ePQVNDpt0VJEBC/3s5/SrGsa6kOnxqWyc5YZ6dKdda6E0pMyYkOPmByMVMryQ41nfRFB4m+QEgbTkg96jEPzNjv6nr68VNbahFNLGvks4Y8ucDHrxVa5njbVESPAjUmsrPZHT9Yitx+xiylDx/OmMGDFsZ+h7VNPq1pDM0UibI0UkyqM5PpiuavNfQudrkDORk1fI2tSoVeZ3SOjQBQpJ5J5AqURedMkeBg/dBrj/8AhImUfe3HtVzStcMl5Hubv3PQ1jKDWpvJu1ztY/DciHLmJFzjO/mm3ugyQDIA8sdW7ZPTmsjWPEskUkIfIdjgkDr6cVYn8RMmnYkk4b5SpPWo5Zb3OL29tUNktSHAB468UkFhJcyeUpBOe/GarLrH2YoFUbc8buetF3qyi5hdSA7cbRxWqbSsx+3TRq3Xh+WxwCwywBGDnH40XHh5oIlmaRQh4xkZzWVrOvmOWFVdsNgHB5HrxSatr7NaxKMfOQAR14rSMr6EOo2k2WDY+cWAUvgZGDyTUL24UgNuU9gBn8DTrLVzFKjMVBI6L3qH+1Q+sKHI8sjGQOnPPHrVW7CdfyPmdZRHnLFiapXnzlsNgdcZ60hnOSPmz71TnuDk/jXwdR2R9Ok0yi6kS4PT1NdV4NjLTE5259a5Pcwfiuu8GBjfIMZyOg5/GuA7YtHe26jG7OCOCfWrS4MbYPT17+1QwAHqDgZB7VcSMFQO3f1rO9y077FdVYBXxkkfl7Uy6jYRAqT0zjrVsKEBCjio5oDOm3oPes211M231POtUmZL87shwT1qPAuRlugbj0FTeLrM2N8GP3uRtzWTFOyqpHI700k1dHI7lkv5dwNjYC+lbNi+6VAvAbsO9Y9tatczErzk/lXQWOnlCj5K7ecCplKKVjWmrs2olYjjBFdf4UjykgZSTjjH4VykAOQCQOa7TwpIkfmF22jqM/SuGrZxPTp7lnVbGLyWyNqsOSejV5f4n8rT1cxncc8Gu+8VXzSWcixsVY9Cp7V5HqomuHfc7HnHNc2Hgr3HUTexifbWmlwGPJ5rqvDemtcxzGWMuhGM+lcybUWz+Y3y89T616H4N1q2vFjgZVSYDGB3r1Kl1C8UYQSKqeGFif5F3HrjHSuy8MaL5WnTLPEVYEbCe471sWeno2NwGTzmtDyNkRA6d8V49TESfunRGJwXiTT0cEKB7GuCms2iSQkEBD17fnXqXiZ4tLgkkkTcByM+lce+uWEy7XhJV/pj64rbDTl9lEy5Uy38OtbGm+YkjDEw2En613mr36pYkK2GZcgj09a8ruhamLzbVwNvzADgg1nat4wuWtFiR2wy8H09q6KtL2zT2ZLqWVjGu59t7LGikDzCcE1DrKlYkViSevNQ6YrTXXmsCRzzU/iJv3a4yG9DXoxjyJIy5uhh4Az1Jq1ZIPOGelUmYgjnJ71cswTIv+cVqtGLc9T0qQL4Ft+DsM54J6cCobK/Mcpj2/KxwG9altEMXgyy2nannZyRnJA5BH9ait4Nyk5x827Pofao+09BdT1vwjdMumW6B9oVTjP60zxHqkMSfvZVUdCSelVvCC79GtiBlMH5vXmoPEPhq3v5N0qls4GSa8Ws25WZ03fQxpL6xu2eBrhX3cDaetYuu6ZLY2W2OLAkO5D/ACrdb4a2doVljMikkEHOKsa7ZTXXloEaWGPCAL1x61DklrAmSbWp5jot9I1wqzSPbmJvmkUZb6Vq+KLJr9bW4gk+98rFR2963pPCpWd5BCU3fwMMED3rP1PT3hhkXLKduFAHet5Voyt3MlsZqWxttOhuuWCSbSxrZ0ad9ZyLhVjlT5UcjJx25qhoqi5s5ba8do415Cjnn3Fd/wDDzw5b/wBrRebJi0b5t7jnd2GK1tzKzE43asWX043vgfxHc2DPBFZabMt2HXPm5G0rg+uR0z618/8Ah3wNNd6eLqSNtqQiTYoy2MfrX2J8QmGl+FdQFnbBYpwtvLt4BB5yfyryK31yTw1os89lpqXcqA5DDhRXlUsVKjKUYoirLl2PII9eisrQWkNv9nIHDMnX86m0i8tJ9iXiAys2AazdVml8R6g93JdR+azE7CNu32p19pqxJATnO3Jwehz0r6KDTjea1ZKel2dRfyw6ZdpaIgltpUPPof8AJrNtbO3/ALOltLaRIypbez8sV/yayL+5nmjjGT+76Mep9qwLq+mjl+VyCerA1XKmrFKJuLpOnpL5cE/mv1LHpVTUdOGGCjkc4FZmm3LC6BOeTzXTDa4DAduSKxknHVM3hG6OeteuGG1verbICDyMVan0oTtujyr9eKVfDV/950dEIyGI6/Sr501uJ3iZIt/PnCgEjjpWvdWSpanI2nH612fhvwra6fpRvLtFMsgBQMORXH64uyCcLyCTt9xmuf23NPkQk09DnVB8z3zVxHK8dOMj3qvagMNx5+tTCTn37fSvQRDJSgZSfxzQYgwOfwpI/m6dBzUjkKme9AFZo0A5wCTz61Vuy0DAD5sjrQxa4uAB+Va9topkjBfknnBqW0tylG5zgXe23H/16R22PhuldTcaDsUkDn2rnLyFopSrYJpKSexTi1uRo+BjOQO1TNjZ3+lQI2DwcVZiYNwTVEWEjG05A69qkjRiemOc5rb0/QhcxCXqK0zoauMbO2M+9TsFznlQAZ9e1CopY45rZbw3MM7SCAM4JxxUtp4dZC0kn3Bycd6Fqylqc3LaSuSwQ7arvGVGecA9/Wu7GnryoUEY6E4rD8SWawQJhcZJNDdiWYsTb06mqNwoWYjBAbuauwgZGG69jU72Cz/NnpQNakVhYeaqs3yjpkit6HQYTGxwGOORUWnWxZNoxyOp7VtW8EkQZWPIx2rOUtbG0I3Oe1DS4oLfEe0kc8dqdp6MIlAH4Vr3emtsZy3fms9BhRgjHtzxUxbZM1Zk2wbuuaUje2MfLnBpCAo3Dg+lNa7ji+8wBq1uYtnaeBrZZWnVm2xnj1wQM81NrWLfUoXRAAXAIHHHrWZ4P8U2OmLMkjjDA43d81NrOsR6hfQS27KyA+uT9DTnGWjWw1q7G9rs6WKp95g2ArYzVfQ/Nl1IjnyyAxIFJq+2ayhdZnaXAYoBxj0qODUWt1HlLtKg8jrmnGH2gk2tLmxfW29zuwSeeT1pEhXYzdk6k9qwYdQlaQq2SAeO9W2uybdhuJJHAquRgk+pG96sl6zRjA24yT1xUN1NLLBhsgD+Ec8UC0OxQgwfr/WmXMUtuiNICqHue/aonypamkVd2M3xTEzWcAPLbc5PTHatnTsQ6ZZbkCkgBSayvEKH7FAdgZdpztPXk81atGWbTLPzAzYTLcZAPtVRScNCW2mzQvbfcHJChjgggYqhbrsY9xn863VML2KtnexXAI7Vi2w5IJywOCa5Jxsyo6k62q3EkSOm4Mw561r69pUUenJCbY/u2ycfxfWqmm/LdQlsNhxyBjvXc+JLGS6tPJt/nc8tIR29q5KkuWzLaTVzxi48X3FrfpNHBDEIgUCqnysOnT8Kil8TzXt5AUjSBIW3hUHBPc1u614HeFS3ltu6/j1qhDo0djFM8zKjkZG4da6YV4NaHPbUhiu9OmvLi4uAVRsFYkPQ9+avWOv6faan5tpbMEj2vGWkwwPXGRXKXcca6kqBv3cnIYd6vQ6Bdl1lhXcq9TnGPwra8dwsd7Y+PL/T9UaYkNbTtkxNzt+ntWF4t1q+1LWXeXcYWOY1DZBH+NZbaDfi4SUMV3j7mchhXY6GbNbiNr6NjNGoQORwBWenxJam0Ls7H4Y2bw2YnuXkeR+FWTI2+ld3qAE1u0JbYSjHkdOOtY2jXVo1qHiZMAdM85+lW3uVu7YuQpyMruONy+mfSvGxHNOV2bpqx8a3m1biUAEKsjAA+m41WfGDx+VXtUjEeo3IwVXznwD2+Y1SuGHBB/KvoKXwI4yP078UHJbH8qN4znpTS4wRngHnNajFwVcHHalx8v40qKp5PbpzTlZOh/GmK4wgkHjjHaiH/WqR+NSyMNuF9ODUUYKuCetNAfTPwIOfh2Ys4Vb6RsE5zkDmvRkxtZlbhR8y56ivI/gjM1t4Ull5MX2ggJn25OK9F8T3slj4burqH5/kwOM/X9K8HFxXtX5nZDSAajqFlJEVtWxfIDu+fOR25rzefULs3s93fzKJbfcIImBw31NbPjbwtF4d8L6DrFlK093qS+YSTxGN2B07n0/Gl8R+GPs8FrqM8zMBEsm0JypI4ye9Zw5cP8T3PMm9b3H+FtGfVre0uXvPJliIZXB+96DPpXopaLU0JKgSqoR2J++R1NeZeEvElwyLYRWKTiUAB+R9T7CvSNV8LW2paAlk4MSRpklHOT3+91qatt2dtOTscX4t8MJcxE7cqw4I7/jXCQLFp80qowi8rvGec9a7gLp2iwbdPvZrgHcCkmcfn6e/FeZjRbrX9Rl+yyGNt+1uM7ua2w8lFO+wSqXOw06C2eMapK7o0D8FTy3Hr+Nctp0NzPDqcLKPsqgsjddhB7Vb8SaRe6SkVqkkl1Kql2iBxzxxjp6VFp2l3EmlRPl4ZVctKHP8Pua2VaDV4s5bnK+JvB9raeH11VLxjMzhDA68sSM5HtXF+zDHtnrXUeMdbW/ufs6P/o8JIGO571zJCrjJJPavRpXtdlO1iNVO3B7nmprUHeR68VEgI3H9KltSN+Ovsa2JW571pe19KsiMkeSq8j0HWpj8inC/QVX0Zc6PZODkNApOf1q3ty3KknHavn6/xs9SC90ryjETEk4IwR611WlsRax9Pu49a5l0IU4O4jpntXUW/wAkCAEYI4wK7sKny6nPVfcn4wGYbgOteQ/EUgXWSNqFyeO3tXr7HPyA9ec15x4mtoLnUXS7UNAELcjqa6oSUJKXQ5JK6umZ/gh/+JUsYyVEjMNxrplRGGGHP1rL0a1t7a0EluBHC7cAHOK0SDjk85619Vh3GrDnifN4i6m7k4fYhUfWnJyvVRk+uah6KMMCc1KsY2nnPqRXUlpocNx6qS2QeRzUhGUQE5CjjvUKn5fvYqYEY9T6U0urE+4u1SRxgd6eMD5gBn39KaPv5C8AdjTgwc4wce9CVmS2hysW4Ue9OVt5z+lMMm0qBzzjKjoKeGAXnOTnFGqV0S7Xsa3h1Vd765kUGGzjBwe7Hp/j/hVK8vnu5jIzE5GdvpWtoiY8I6u3/LV5lyR0IAORj8BXPb9zbc4HUDGa86nD2k3Jno1JuMFFaIyvFJL6U4OSM5rW8EeIzPPptisNt5kjhfOEY34x6+lZ/iEouly5zjBI21q+Bvh34igtNM8UizhOhK6SfaluFLc8BSn3vr+uKirGjr7Q9HAuTTPT0T5zglhn7x/KmywmQ7GcYY4yxxipTEI5pT8xDEnr0qJowZY45ACrEEg88d68OpazsepfTU8Iu5iNVvww4Wd1A7gZqNpegB+gpt9gavqak5YXDj8M8VBz1wOP4u+K5E9LXOiLvY9C+FDmW+1IEkERqc+vPFeoWiBpVzkv2OeBXmPwnQpd6kPuF0X5sZyPSvWNPjRHC5O4/NXmV7e0OpbWLSxkPu54HI9avtGCvquMgelEUe5wFQsemB+dXPK+Q/JnHJ46Vpb3bolKxi+XgsuMgcU0Q/NyWGDnOatMVYuQo74INMIU4II6dAetebJScrnRHa49YNvJI+tK0OAMdxnnvU+8eWCXHTuaFmjRMsynHfNdkdjOVnoedeMLDd8UUZlKh9HX5z354GfY9q80+PMTx+DdGkQj5bh0kQnr05A/EV7b4phD+JtMnUiQCxljYgg4JKlQffrXjnxvsLnU/DGnQ26h5orh3degAwOM+tephnyxszgqq54Nod9LZa/pU8bEMLyMfXLAH+deq/tnWSw/FvSr5SWk1Lw/a3Er/wB9wWXd+QH5V53p2jyW2p2wuIyJ1njKRMcNncOR9K9b/bMeGLx/4RkeETmTwxBhiSMfO3/167ZPVGa06HzccuQMcHrWl4e0/wDtDXdOtQN3nXMaFfUFhmnLqNujqTaRZHXrzXQ+DNXiHizQcWcKE30Sh1BGMsK1irsTbtsei/tS28mg67oOmQjy4DYl0Cnh1VtoYfr+VeF/vVHOSTX0f+1yW0/xf4XARXjk0jALDIBWRhkemQea8I/tWRQcRxYz1MYNQtNLiT0KugGQatasdwAcE9enemahHN9snG1z87YOO2a17LWLn7RAg8vAYcbQABVqW+u7rVJYTLhS5AyoHFW9CLyvscvHHcFv9W/1xVlLe66mN+vTFXdc+2WNy8YlZ0HGV6Vmi/ujjLOcDpnpU3ZepYNvdLyUbOevrTWiuQGbaSB60nmTSAht+PxoAlZTjcAfXrT5n3GmLFNKImHQ+lNW8dX7dfTNNeKRF+YMT61HDiR+eOafOxqx738IZi/hTqT5dw/GenT/AOtXoFvdOx+Yng8LXnPwWTzPDV227JW5KnHHYf4V6TaWzZyCMjt614mJmlUPRp25DQWYxxknlq6z4aa1fafrlxd2sjLJaqkwC/xc4rmBFuAznn8q6X4aQqmv6huBLNZMqjGRn1/LNVTk4yumEknE9f8AEL22o6iL+yULFcoJWVRgK5+8MfXNVo2CqMjkd6ztAkMvh+2UsSySvjJ7cYzV7Hp0PNYVYqEjON7DjIADnPTPAqNx5mMjjHXPelzuJzk4OPSkVscE1z7leh4R8cotnjGCBiDG1kpJ753H/EV4d4lubdpXtZt1vIOUfs1e8/tA2+PGejAZVRp5PX73zD8z0rwTxhGb+cRIhbykLkjqQKuhpKzM6l1HU4u7Cpbb2Tf+8zvzjjtWeZTI5dlC+gFbMkJa2IY71XJwe1c5KzyOQDlSeB6CvYhrocC1HyXQWQLEOT14zRqEbXQQBSpHPPcUukWhfVoEZCw3Zx1z61v6taJEG2g+g4xROSg1Yu1zJ0uHbJwflXjnv71pxWCyyN5ufLU4LAdc+lR2NvsLkkAEY9K2fOgs7KQzqAzcJ/jWUnrch6bmBe2IiupFgw652g+lWLTUGs2SCcbsHI46U9ryGGJtrGV+megBrOeOSWcuwOSOTVxSktSdzV1K7l+zq0cnKsGUr2rKv9Umv2DScuAA2O9XEtWWLywCVYg4rIupRa37IQQp64HenCMVoiloZl2pjkyenWoFl3EgA+vNat/bCW3LxkNj+ICqcVqVTc33sV0qWmpSZ22gSpNpVt82JR8uzvmn39m06Or/AC4GeRn9K5ax1N7WcKhIXvit469jEbL5mVwGY8iuWVJt8yOaULO5z95ZyxSKhUjcQAc5+ldBofgRrt1e+vYbGIjIZznI/wAahmnjujGIsvJznjgGh457qQL5pDKOMtgAe1Um+WxtCS6mvq2n6doUBjtJGvJccSt0x7VladY2N4cXd2LUjnp19Ka9vJGhDEuE4+tMREvLlhsEeVyVx1xWSirXuNzvsaNlDbx/MgVipxvH8XvVjVbOO9spJImBkXgjuD70aUQsZjCB2AIXJwPaqdlq0kErq0SFNxBTpv8AqaztzPQy31MFoGjlyMnHUCphFjlcEEZI64q1O2bhmRAhYk49Kz2uxFeuD92u1OVtS076Db5AfmHYUy1CyKWAOenHrS3TiRWweop+kQG1cBzwwyMelVeyH0Oh0yHEIJXge1ZutasGYRR/dBzgHoatSXi3okhRjGgHyAHkmsVNLuZ/OZIy6xn5m6471MZRvqRGKbuzovDuvAxC3mIPZWb09DW8YNytIuGA9Oa5Lwrpn9qXE3y/u4we+MmtHRb50mntndmiRsdOlZTjFvQmcE3oybVdSWC3KIPnbk571jxXRlZhu+WotZuDNdux/OvUvhV8L7W/to9S1QOfM+aOIjgD8apzVGF2elhsM6miOMtbaa6ZI4o2YtgAqNxNd5pPhG/sLE3kkJjAHDnrmvbNK0LSNJVGsrWKEKMcAHNXrs2tzbG3aNPnHNcksZN7KyPWjgFbVnzNcam1mxGcrkg55/OqsetJLI8W4j5crnnNdj8Sfh69mkt7armLOWC147NcSW0yvuK7Tn3xXoUq8KsdDzq1CVF2exutHHJqWx5RBDICQzk4yO3HrW5fJENA+zacrrdz7UZNoKbe5+tcsxN1YucHcnzqVrpfh/q8ceZbhcOo/dkc/N2NcmITXvRPKrRt7yKWh+B9Zso7i9toFuYlzDMqNlwvXO3+lR6ffDQfESPA4DFTuB6MCMEEfia7bUteub+38zT42t7stjMR2uT0zjpXld/FcWGqz2+oI8N0jHcGGGyea5afNWb59DCLdXU9OF5o+l+FVWeBvJMjt57EFznpGxH8IzxXFafJFNfF497WrH5NhyMHoDVrQvEUsEZhfT7a/t+jh2JYg9tvQ1p2ht7LWPMis5bK0kTeFjTG0ewpqmqegow5WzSuLTTNY0eBfmW9hJWUg8EDpx/SuYmsWaJxDCjpHlJCV+YjPWu3vLfRpbCKZ72a3kk+eO6njKxv1G3jPcYH9K5PVJrXy2aK8+0XRJA2ggMo6c+ldlG1tjqpbWDTXgitHEYG7PX2+tTXL2+pSxyO2Hj/AHe5QBx2+tZeg72kKJEs+75nic/Lge/Wq+s6dfLcTTRhY4R82EONtbux0a2M22SP+1SsoWSISHJbowBqxqccdlctFE6lGGVKNVDT45mmcxqJGGRyMgE1q2unPcRFZpBEUBzlcBT6fWh2ZO62JY9TLW+7YXbjDZ/SojOL6QWhKWqTOA0knT/61QWw86ceQjm3j4kfOQTVieyMzmOMZLHA3cfmaXLGG5ny8jvYh02dNOnJa3EgSXa0oBKsK9Y8PTR6mkcggS3tWGA27Jb3x6V5R5NzZanDEy4jQhmVmG0+pFdvbaxYLdENB5iSZAix931waOVS1RrTnZ2NLX7ODVAYZPLtLpH2iQvhHT3PtWP4jkfTNPt2e5tb5Io/KWS1k3rjPANbgubCa0dJrOFbUHG0ryR3+tcf4gSxS826UfLt8YZZP89KlKxpNpq5NpWsvbzJwiSr8wmznepA4x361dvpiLd7qORFkjbzCqfxDPJArAmiaGPdJifgfKB0NVpJSIBcRg7fusqg5U+hFZNWlc40tdWay69cebIICJDcE7lK4H1qNtMt5NPMk+peZc55tVHC59T61Uut/wBkhiBURM2/cB86nvn2q5JZ2n9lTS/bWWcnahcgDdT5ubQqLUXZHongjxNFa2kWmwLFFJGoCzs+MD6f1roXi0+Nft15dCQR8tjufavKYRZXOnW80SM18E8uWLH3j6g9q6vTNf02O0sbG5t7iRIBwBHu+c8k/wAqwq0vaLlTsd31nukY2t6tYz3k006MIZ2yWUZx6HP9Kk8Ia4thftbTy/uS26GROjr9PXrWv4km0ZoZF8tlDn72z9Mdq5vSfC7a0WgtZDa+US8EjHHzdh9fSq9mqUdTmqVISknI9Fv9RsL7d5Uiu7ZwCCOfpXnt9q88XiBLa6HmRjJ24z8tJ9tn0xDFdndJC5SRl6gjr+NYt/qE88hkiTcVG7zB29BWSXO9Ud1ehh4xVSnO7fQ9dsddtbxItjBJQoUjdnd+FaUUoV14LbpPxAPevDrbxVb294t8LNxdEBdyt8h98V6FpvjAfZoJXVkkkG4j72B6j861qRagkc8anKtT263jdo1IBI2jtntTJFxk5Ax2715TD8TGh1GO2mkw247GUEBh647V3umeJLWfTjPLPGsY53k157vB2PUeHg6Kqqav2L7Aq2f4T1715r4llSDW72Nv9YHAbHc4r0I6jA8UUnmAxt/GOleAfGKO/HjDUGgmYXa7Xlt4zyQejL7+1duGtGV2zzHPlOhu7nyCCwKehIxWbNqiK2FZFx6sB+tea3+ja/b+UblZVWUZUiXdx788VX1BXt9ITdL5lwGIbByB6V6seR9TBVux6NJqihyu6IcZ3eYOaz5Z7SeaOV3QOhyNxx+teYWt+0Mm4qHOMYYVJcahJJGULnpwuaHFDdRy6Hqs+sWXQ3MJP90MOKp6jbW9jDDdyuIo5eEKchuec15ZFMxb5ueMZrsfEN+02i6Rbbi3kW4yo6A5J/PpWM47KIXurM6Kzi0+1MRDRmWVgqoD1J/lW5fwNpy5YfvM7SB2968ktZJUljkG5pEYOue+DmvVZ9ft9ahijQbsIpcsuCWxz+FctRTi1y7GcYWe4lrfJJyH+Yn7h9BVsSPuJwCvXms1bVYn+UkD0/pVwbGOWJVeOpodV9DpjK2jJnvCoXI4XjjtW5qXg9dX8Oxysp80jf5g/TFc6UMoYxjewGcCtLTviGtpF9mu42iY9CRlfwqOaU0bxu/hKfgrTLi61OS2uDut7UYDNxuNd9LY2dsoU4BGOa89l8Z/Z5pY7KESSONwC/zqgX8Sa26DLQK5I+TqKlwSd6mvqaaPqek65e2Umk3VtHKiSSRFVbIyD6ivPLXVLVZ1d3AlUbfIx8xPr9P8atRfC/WbhcT3c+8e+SfXio5PhPqCb2F0ysowf7w/+vW8ZxStYiUYnUaPqNlYwPPP5Y6oyMwBX3A9awdd8cNeNJb6fC0y4xuByPoTXMap4K1DT7iIzXEk0LHa+Tmrz6xbeGMQRRK9wcbZCOF98VWjfuonyMO4jnuLrdLmJj1AOcVp2SSf2fI0YUyBhuQ8ZGcEj3xUDXr63frJMypIRtzGmAR64ro9F0GOUlHllAboFwDnuRWdZ8q0ZxzTixtzfaZBam2ilkZ1Ub94O0+3NY1tJFc3qqAFV/utj06CuvufAejygtcm+mdRkLJN3/L6f5NVoNDt7eeVBbE26KCjpJnk+tYRk4K9h3aWrKlnBHNHyzmUnOzaAoA9+5rkvGWhhtStzLMYrdo8uo6/UV6ERC8gt7eyEMhOECsQPfj615/8Q7qaz1BY5+LtF2rk5woPSuulVlLRIjmb2MdbJoLC0zuMe87WbvXT6eZo7NGhPmAjlGFc/PfyappNjPI4LK5HTAB9h2rpdGk8rTIHfDliRljjPSpqOUUeir+xKeuQjUrUqq+W+crv7H0zWXcaFNpUcgvSkdyqA7Rz7/nXUtGk6EMm7ac8jpWdqVu2pxzZdFIT5ixw2BUwqs5HHqcxo9zPa3b3duFB3BGDKCPauke7udMv5CVjBnjG7IyGSuaSE25SKOQyIeHYnjNXLC+F1dwpdSMsK/KZByRW04394hq5qjbqenw20SEyBz8+efYYpdRgudIsIpBMRetKYngZcYAGQ2evfv8ArSzRRWl+qwNviH3CWPzA1W1mRkeTLySkLnccnHHr+lZwtfQzsixLqMUAwG/1ijeF5weM1Uu9tzfSeSVfcwCl+Bj0z6VQksYW0eS4Rm+0KFIGCNw7n3ojlSC1z85lByOyn0rW13oiiS6t4NNj3p8sqsXbnI/CsG51q51GVjJKzAdATxWrqV+L/TTZwxD7Qz7i2OcY6Vi6NpEtxqsds68u33farSUFdlwi5PYdFaNdPlSSx6DPWtrR/C91+9nhJLRJ5jIT1Fd3pvhXTNHdGnVhIOeQWruLHRdPtdLub6GJ4jdReUVc5XB7j/CuWWJT0senDBu2pxHhsw6np32iM7sfIR746VtwQttwBtY9/Ss3wtop0y61C3UZj3CQEHIAPJx71t3E4soGlbB2jI4rFrmloc8o8jscbBp9vY69OXj8yMsFZG5O3/GpdZ8OW12GFt+BFVYL6TULmW5MRjOcfgDWit0IHjcc/wB4Z6Vbutmd1FQlCxg2PgK5vZdhzjOQOgxXURfDPUNAs0vUs727ixkyRW7OoH1ArovC14qa5ZzSCOW0ByyN/E2OBX1J4R1nVJNMTelgLYMH8m5iLr7LgEdqL1J7ySRnKnyv93G58yeGboXNptik3Nn7meR+FZnx98Gy6N8LNH16VSst1qIgLDoEwTg/Xnt2619T+NrLQ9Vsln1DwNZSXiNlNU0aXyZYgOcmPHzc+/Q1z3xc+Dd18cPgNGfBepW2pxWd1572d2hhmjdeqHB6gE+mc962oYe01KUtPIdfEzjDlcbHwn4U0DT9RuZGvHLwxgM6A4OM/rVjxtpsVusBtR/oh4Q5ycDoK7LxB8FfF/w+uIz4m8OzaOzIGaWGdJ4GU9yy9D1yCOMc1leKBaSeHUiG1iowrZyMZ4INegleTsePo1qYfhp3htIwsjQNuOQo5rqoLqQknzXLHqelYuiwmWwg2giQD5mZshvQj/CttLKYRkl1XPdcVyyavY0i7EN9I8tuY3d26Yy2cV5vrYxezL90g8j0r0kQI/ytKQM/Ma878QAf2hMyjOTwfUVtDYzmm3c9F+G7+X4bSQ8hZGBA6n0rr475XiLBXUkYPy1xPwycyaKMHAEpGD1rv0Cxq2AH5/OvLnZTehvF6Ef2lQvQ4AwcCmQzebkDOfTFWyFC4K5GR+VZejXwtNQuIrthJGxyG29B7VpSg6jE2WURmckxnjvjoKgaZBuBVie/GQOKt+INaggjKQSowI+V1/irBg1lSGgliMUxGMt1J9a7ZYeMFe5lGXkTtcIGwmSaPPDJja3I6HjIqK2iRCVAOWJPXv8ASrMaAEggjuc1xuy0RaaKbSqVyFbdxnK9Kiecj5cbsdzwa0pU+UYO3HaqTRBiRj5uuam0drF7oo3F5HHEd4ZfYjORXM6tcZkLWbywsP4mP9K3dSDpJuU5AU1hzWpkAkTcwcDGeDXXCCWqIauc1eyzOx84EnGd575rIkRXmLjoB0ra1CwmluBEjDJz39KyTbOk5ib7wODW5nqipcOWYDnB4xRDGAM9SKfcphzjg+tRgN5W4cGkO1yx9sjACKmc9c0xneXapHGe1Vs4JPUg9a1IGhEOc4YDJz60noTsZ1xD5ZBwc0bckb/lPr7VLM5mYux59KaUEibxzimg3IipVwByOtSLujYSMSfegR+Zja3zY6Gtays1mt3DLkkcZ7EUXsIq29sZ9xVhk8jNSHJszBOrB1OVJqK2PlFkUFtvvUsl/I0Qhc7gOQD2otYDLnBRs5xmiJzt6/jUlxh+gxioRkjA4oL6Glvj8hXyAfSqzxRzxt8+G6j3qpllYhvu9qmhcofm5U88UEWLFlO1lIr8HsQe4rTEi37qqKFQc7RWS22Zj2WpoJ2tpSU5GOVPf2pW6hbqX76xVUCZw56Y71mxnygTvww6ipb28N6QSNpHpVJzuUknLetC8xJXJTMZ87jn+dLEwRzvBIPY9qroMkjbzntWlFbrLDgEbgOtDHohZVingyMKwPUjFUArdfSkmkdDtB4FWYJYnQb+B60JWFqiaC3MeNxwDzuFaK3g2bI8ghfv+9YclyyMRu+XPr1qbz8MDEx5HIJoC19ybJvD5KjkHpngmqrqbeTypV+719qfHKUfIPluOQRRc3DXTfNjcBwRR1KIVUFzg8Z+lWF3qpMbZFVnQttA4zUyHy0285oYMtxX7RwPE8QBbqfSqyTKQFbvkZpBI0pAGcn9aiuozCSvTPJAoWgkiWWEFC8bc54qJcMSHOOODV7R9Ma4tXlyFjHrTY9L3yhc85xii4ua2hXKvkBcDI6jvUDSyQlgwLc85NbU9hNCBF5PC9SRyMVSvrYkIRgsx5FK4JlQsTgAcE5xVi2vGttyt8wfqKu2mlCXKjlhgim6poN1p2HmiKKcEZGKLrYpSRBgMpPOOvFQo5IwPxp6MwiOBgA0roGC46kVQ2WtPm8uYFflK9D71qRXMkokeVsgDG4nBB7Vi2+UYE9q17O3MsTfvEjDclm5ApN2Q9jOhtRdzsoOAP4uoFejfC65vfC2qtOl0sumSqUuoOqOp6gg9640aZc6TdJNa3EN2smAyx56HsRXZRQvDCN0iQFxg2yf+hV5uKXtI8t9GZynbYveKr+KeC9g0eC2g0+55fzrZTJ9ASMgfT+leat4aC4PmEnOBzjj612U1g4kZH3LkZ54yKil0P7YBDAjtIVwEXnPqaeHhGjGyZotVdnLf2Pbx8NKc+h5GPrT10y07Jz1yetbFxo0li/lSwGHHXf1HsRVkadFDChEwZ26Blx+Ga6nJWuwukUoLmz8tYrm0M64wHAx+tdh4f1v+xvDMtnDbQvDMNok8oO65z3wccd6yNOE2no6tEZLctkqUyvT/wCvWtcQJYaYGj3xm5XOzBUrzxmvLrcsnYhpHL6ho1yyS3KxIsOcgO4DflWJJBLtPygemecV0U9pORlo5doG5uPl/wD11mTRhRgKOeTjrXoUr8tmWvMxbgMjHHUd6dBE77XL9e2Klu3zKqjsOSR3q1aRfuxkhjXQk7WKPo/9nHV08QeGdS8Hv8tysZaHOOQRkge9YOpWM+l3strIWDRMVOR1rk/gPrc+gfFjRr2CMypblvNTrvQjHIr2P4z2KDxrPexhY7a+Xz41U+vUf0r1sorOnWdNdTkxEVKLRwP2lwMbiB7083bMefm7D3qresFO0EKQBk0xp9pjwRuccA8ZHevupJ2ueByrsbVvq8sSiNJNqHnb6+tW49daIcgMPQ+tYEc2WLBcDtmk5LcnI9645q+5olHsdGviN84UBeOgqWTWg8QUDd354rmAzAqQ3TNOV9+c/MQOPaqiopByKLudBZ30NvLlySDn5j6+laUWvW+91dfl7BTjFce1wWXBONvQU37Qc9gO3FWoxZjOmpvc7P8Ati1ZsElwR1NK2sWxwo+YdAOuTXHfaSoIx16UxrgrgkhTnO70puK3EqPmbk9zHO2CSV3YK9AK1Y9WtYYYyjFmzg+grj47ggtlsDPSnxSNKwCAsxPReaydr3L9nfRnbp4hi+XJO3OeOcGrcWuQgjahYZ4PTFcQFkhUeZHJEemGUjpU0V86qBu7U4WlqhOjGO5339s2rRhriQLHjOB3Feo+FPCOi33gNtUk1yz0q7nBENvIu55TngdRgn15618yyT3FzNHHn5WdQwPPGea9Lh8Z2Hwy8UaVJth1K3uYFDQ3PRGPQg57EYI9648ZUlSiuRnRQoRm9Sx4o1FfDsElm6mVnBy6Nnp2PXHWuOj+IdnFbeQfOEnbA+XHua7z4rW0U9j/AGvBbEyXn7x3ThUz/SvnPUGMk5KsAuc4HrXXgcW68feMsTgqUVdHoVt45ggj8s5ZskjnOKTUPGkV7bJGsckTxkHczZJ9K84V3RznkHkU83R3DvivXUovY89YaCPQk8ewzIVuo98gHDdB+ArnNQ1vzbhnAyrfpWCsnOd2aaZmOcjknp6Uc8TWNBR1RqLfuwAD9Ocfzp9tqohnUEFlzzisP7QNxBHHcdaYZCzHntjFc8n22NlDSzPQJvFNreW4idW2r13GobvxUpg8m3UBB93Jrh/PZE64B7UeexbBIPGcUr2WhisPFs7i28VxC2EE8ZIHOAcrUV94pSZ0XnyUbITriuOM25cZwT1Ge1NLkYyTyOnpWPOkafVIS2O1vNet7lFGSzDHtT7zxDbyxKgVuME5x19q4jzGXkZx6YzR57heu4HoQMUua4LDQirHcr4pt1VAI2BXuGxVe68ULJdCeMAEDGOo9zXFCcgYz170skx2pubOTgY49+aOZLoVHDQZ2V34mhuLfHlAS/388Y/xrAmvQz9MZrIMrknB4HNK1wxA4HJ6mk6ijGxrGjGnsaDXDF+Oh71asdRFvOAyF19/WsZZmZd2CcjI98UsdxyOSc+tYueh0cimrM69vE0UwVnU5jGAGPIqlf6/JcumG2p14rnhdfwk5b2pBcj5s4yO/tVqdjm+rQi9EdNb+InjUB/mI6A96ibXm+1efnBPG3tXPfaArAg9Dxk02ScZyMkHnBFPm6krDwbOlm8RGadCUClM9+v4U648Rtd4+QDacgnjn6Vy32jYGJOckYIHSj7VJjBOcdDQ53egewhsdSniSbeDwCBwQBUM2uO8gkJ+b24rm0uHIzwP601pW55qHN21NI0YLY5JdBkZd2Mgd6q3mgSCBmCbQBk5HWvThpaRFQwOPQjtRe6fAumSgBcYOS5r8/lUdj6CStqeGGPbK2ecHpXY+BGIvlK9cHBFcjISLiY8jLEc/Wuu8ELtuVzgHHNK7aNInodvH944Zlz3qyny8EYGcYqFGCHb34PJqbcD9Kh3KaQbCcAkfN1pyfN8p68gVGrnORggHByatRyrJDjjHTJ71nKVgSucD46tR+4cjBz1PrWDp8CMuGyMGuv8etvtIwABlgoxXHJ+4kIDHPHB4rGDYoR11Ohs1it4TtI3HqK0bZ1KKFOB3zXP2k7FQOST29DU9nKTqAXLYbB2iplT53c6FFHU24wR0I7k10OkKzLIF7ciufjToR04yc12Xhm18yGUuRkkYz2rnrpqNi6aV7IytRtHkXGNw6+1c/P4cFxgkDrnA5FemPpAlGO3qRVN9KCqBtHX0rz1UstDVp2tY8Q8c6aNLtoiiEF3xxzWV4bvXtriOROWRgeP1r1zxd4Uj1e0Mb5BHII4wa5Lw34btdEvybqVJU6eWe/416mGrXi09zjtyyPWNHmW4tI3JxvUMM1Dr+tRaLCS7Djpz1riYPH1rb200EJaEwnbGjc8fWuJ8ReJbvWZw0jfJuztBrmWHdSfM9DVz7HeL4rtfEKzQ3MSpsBxno2elY914MF48c0JESqcuo6Fa5nTYnndSp5Zh8uDx75r0G81RbXQ7gxnMoiwPr/nNXOn7J3piumtTzDVhJpepzRRuTGD8rA54q94Y0RdfvNsysYlUucce9Vraxm1q4KRgySk/Nz39a9Z8O+FhoeiMTzO68kDt3rqdT2cLy3JjG+rPJms0tLmeIAom4gZrH1wsCM9O1b+tRma4kdPlk8xs4PvxxXOauZA6q4+grpg+ZJszkZrIW7fWrVo+2XGOPaoUbjHQjmp7HmQEc/Wt47i3PVLR8eCrB1OVabkE89Bio7cqI5CSevOKktAYvA+nYIIErMCR644xUVnIAHx97PNQ73dxu90j1DwShTw9bRkkbP4PUVp3yARgKCxyOPSsvwSSNEgTBLgk5PXHpWtc3MaNiRwvfGefyrxa3xe6dN7WJ9RytjGGBAVMA47daswadGLVCqgkrnmub1HxjFdala2NoBNbS4hkO3off2rZvPEcWlTHTpDi4hwytnhvbNZOjN6oh1LXIr97eWZXMqvIF8vjHAHY1wPiuRrS6tnt5QMP82RkH0H8q6HVLqD+0pHgiaJH+bBHT/OaztektrnSgDAouwcicdcDoKlU+V3b+RzvmkzjL+Nob6RGKvLLy5Tpn6V3vgC6u3t91wuDbkbSehHrXnNvDPHq5ncmRR95COR7112g+KI7XT2AYpyRhu/v71tUnKK90XNJaI9O8Z+L7fUvBWrW0agXkEat5jY5zxwD16187+IfilfvbS2MBigV0Cs0QxuxXstgtlqug6mbwFDe2zQiViOD1Br5l8SWcOnXxtoJPOSIlTL/eINc+EhTnVfMtS+Rtc0jJNwfMZhn61vWF4JtOfdmR15UFuhrBSNWcFm2r3xWha+VbyAxyb4+jBxgEV9J0sK/Qm1K5kS3jkbgk4IrGvCGcMvOa6PW9MiMdri4Gzbkr/EKy1FpbTZ3NLt7MKhNBexW0+znllGyMseuB2r0HwxZwTWitIpkduNmOfeufsdbLNvt7Xao4YxjP51vWHiP7LHgQI5J3D5cfrRJNqwXdtCzf8A2a2yYIshceZuXBFMtvEckYRGO5B0RueKfq9xHeiO4hUbmU+Yg/Sqllor3aAZQOR9zdyPwrl5I9QW2ptTa1aSpbGGZ5Ax/eRN0X6Vy/jm+sriALBAYJBwNp7e9V7u1lsbgqG3YNY/iRxuUAdB2qFSjzpoXItzLgkCx+tTxsGJI7VUijK4OCAatW7Acdq9BFFhBtIOT9BT5j+7JHPoaBndwOnBp4Cll+tBCVyLSbPfMWcEc5rp7K5SMKGXPbNULJFWc7SDkcCtg6UvlebuI7n0rCb7nVTi+g+8uI4ohuU/N0wOtcHrCCS5LDjPQCu7eD7cihHOB3H8q5HWrcJfNHwSvGazhZOw6ia3MIgJxnBqe2+aTHGKdJbDd2PY5p9vB5Tg9zXWmYHb+GZgbdojkYXgmtZlD8qQoHauJg1w6d/q/mbGCO1MfxBf3LHaxAJ6JxWicXuSd1uUuO7AdaVlVx15Hoa8/XWryA4aQkHsa1NP1SedXMbtuA5GO30o0fUL9DqJCIwWx1/Cub8UuJDF02hcYUY96vfbZX2pICrY9OtY+oSfaGbP8PrWUikYkLDdxxitCF9o3DsKoLHiY8de1bmmaTLOVDfulz96pew1foP02crIT0IOa0mlkJOF5HQk1Vm0aexlPmbtrHhgKsIZ44tjAEDuRzWXMjdN2uNuLtmtwjHDZzjtWc7BBvJwPSpbkNu+Yd+OaxbudppGUZUA1cVcxk3Jl971WQ7V+b1rNMLyvuYk5PBpS4iTA4/pTVlfd3wK1RmO+zSKRt4J71PYz3FncBwDkHGPatTS2V5RvXjpj3rq7jwzFLEJFGMjrUTqey+LY3p0nPYs6fNFcWEMwLM5J49Kl8gk4ABft9KwoDcafK6IzKo4GK27TV5tmZFQ4GMhMGrVWm9mL2U7j1hEM53g7TwCRxViNQrZONvXmqkmpTb26FO4xkU1NSaRDmJgR32GplUja6Gqb6l57mISA5wCSKrazdwvZKoZsr0yOlVHklcqwjBZsnA4wP8AGmNbzXDbfKYKeMMO1RzxktTTkUdiDxCxOlWfBAxtGe/rW9pNqs2hWa7dybPlA6mqOqaPNdWcARG3R54PQ+9VUtdVjCRo7rAg4ArSHLKOrsckr8x0VzuFs2FMC9F3DP8AnvWXbyGVuoABOfl6/jWXKupRrt8wgH1NX7ZmQg4PvxmsasEtb3LjpubGnx/v4cZUeYMj15r1VIdsIRGAryiyY/aIyd3UdOcnPpXrFm2+3QAbVAHPrXl4j4Uuh0RdzE8RRLHZs5AZv7uPavJp7K78RK0aKFTJKs3b6V7D4hjW5hdMhcA89K5QTWejxrC3Mh4Cr61yUm4vQiSu9Tx/xNpE+hz26yPuY/d4xxVaHVLmPkzMCMY2mu/8beHJdXFvdEFWAO0Hk49K4UWqWlw8c+cgcjFezQq80bS3MpR6o7v4fW9xe3dreToHh3YYsc5HfivR10e0ubmVZEVUcfIDxXlnhrxmNGt4rdkBhTphea7rUNYa+m097UMuWRlJ681hiacnrsbQaSsgv9Jm8Ozmayd2izkxMxIP0rt9BvodVto5VQEKADH6nHIPTFZ01i11bqJyT2YkdPXiqnw3nWDWdTtwfMSHMm3djB7DP/164oz9pFxluupava6PmDWmB1S+wCf9Ik6/7xrNwSvJ6mtTXIxDq1+ik7Rcy4z2G48Vmt9w17VL4FY5deoogHrgdaYwUKR1yetNaQsMYPSmj7p5zn9K3J1HkA9OlNznPJzQcY5/IUFDnJ6e1AbAGOBn0qWPO5DmoR045PpUkWDz+ZoBH0R8BIY7vwhqQYZaK9CDnsUBr0+eBZrV4WG5XGCp54rzL9nTEnhPWx2W8jIPuVr1cRfKvI3MK8LF/wAQ76TTiYAmNjoq6PfW327S423QyLzLBjpgf56CnPfQ6zDJPKXaxgAgUOuHAxgZBxzVi9UrLH8pYlsEY7fWr2qaQL+yhgMWxfMVm28bunWuN1E17xk6UVK6Mb4XabBHozkxKLuCRkOOcKenP4iug8QasdN02QqDnGBjvUPhizXT/EGvWC7QhZZkIGFCnAyPyNaeraULlGQ/cIwM81VV6Jo3aurHmNwGl01XmVFkcDbgYB9TWDpcv9m3xnOUgDbiY+GJHevR9U8Pefb+UqkgDqK5yz8PQxzzI2Wbb0bvg57UQnpZo5Z02lZia5Y3F5pdpqsMG4RMS5/iYHvnv9PrXA+M9XltPD8scA8lmYLKM8jOea6fxDLc2MaQWk0kEJOXUH5c/wBK8i8R+IJXuL21+Vo5XG/PJyvHBrsoUoSd4nK4KLOclY7iRzu6mmMpK5FI5LHPOT+lKCWX1xXtpaCEXO3bmpIOHIPXrz3qM9fr1pYcBs9eKBrse9aG5k0GwbAz5I4P8var7nCAAfiKo+GVWXwxo7DqLYKwJ75P+Iq8xC8Hp2714Fa3tGepT+HQhkACMRk/L36V1FlmS2iOchlBBPpXLzgG1mYEjapOcdK6rSQZNPtHbq0Y6jpXdhVdMxrX6k8sZ2AYJPTIrhvEWjfa9RAaTZ/ez05r0ILjgHgcHiuH8Z3wtJ5JG7gLt+ldboupJRTscy03KUOlJpiNCjpLg9U6CpS6xglwB/Wsvw3dG8huGPOxsDd1q/eoFVC8TSJn5gmc+3NfUUaSowUJO58zjJOVR2JonWbH9RVyLaoJbKiqun2cUkZkjhkjz/Cc9avpbHoEJAHB710twXU4LSe5Kbe3EYMblyeciogilRj8Se9SbDgAoSP9oUG3kAwI2XHPSkpJbkuLGbSOOc47elOW3KnI5BGcf1pCrwgMV8tPXp9aFvI94PmLyOFVun1961TU/h1Jakt0SLbPsPCEjknpSMCsefbvSm4QHHmruzwCcYpst5Abfa0iAPlTlhSqKXLoOKfMdJ4clE3gPVHcCOTz0VVbjdwc/wAhXLf2hbwyBWljEhHI3A4qy+pPpvwn1GQjfeC/hETIc5jBO/8ASvM77TEvNUuJYjh5R5sTYyc/3eP88189TrqE3zH1csNGtTTud7rFzE9qVKpKAM7Qcium8NaxcHQbSzjQrYvIr4BwqtnIGK8WutM1l3Fs6XMTdCChAPtXc+C5dfsHgs76znFgZEfzfLIK45I/SsMU41mmma0aPs1Y9lZrgRtJ53PAGVqC484XMQaUBSP7vem31+YoI96M4lXcrL0HPeqV5qBuoi2QsgGCa45tcp2woTqbHleuskWuaiREqN5xU7l79z9eaz5dQjhjIIjUAHqP611s2mw3F9cNdqZA/oQCO2c1zHiP4bXK2s1zpN2dQUctbSlUcL3xzg4rhU+51vDuK9Cp4c+KU+i6qizW/lwOQj7CMhc8fWu2v/Hvi6a6mvNB0yG70xTjDXC7z3JC9QMV4zN4L1i2ZZZbVlQnIIcHH5Gti007VrRY57QTJNnDEHB9q6f3bs7nOp20R7/8PvHqeOLKZCJLe/tXAmiLHI9/pXdPC5ntw7H51O0bjzXzz8KYdU0LxXJeuku2+XyrguuARng+mK95m1lWmEKhzCAGWT0PpWNWy1jYpXY5N3nXMRZsIduCO+OfwqEW25Im5C8HPTNA1DbcOWJ83r8q/ePuO1Na/DR4VickErjP69vpXjtTvoap2ReELNKiYxuHXrTBanypUDAoGOcD86ja/kLRsTIUx8jv97PbB6Y7VF9rnXeCreZkhgR0HcEetbwUluZpoyfFUQXUNPZW2qtu5OOATnjPfNeN/FiS4j8GWMkbyeaL8KRu5Ax3P5V6/r91bNeWX2hH3iNygHGVB+b+dc5qFj4e11QkkV5Jb7iRH5gBUnplsc+/A/CvSo8y1MZrm0PGda0Zf+Eh0m8WbdGkUcqsuf8AWg52mvSv2ndNs/E/i7wE73EqtJ4fVG8tRsV95OCex68e1aMfg3w1p4cmyu3Abejy3B2of93H0/ya6PxqLS80XQ5NS0EXYMOLGRJSpVdxwTjqc59a6JVb20J9kz5YuPD2l2k0kTtcb1baeg5HXitHwzpdlL4i0hIY5fN+1xshZh1B9PSvdrnwH4aWMTf2HaHUH+eS4GSxz7ZxSw6Rovhyzm1S30uzt54V+8inefzJ9K0jV5egvq8npcp/tAa5pV94g0Marop1OFLAiELcGE43dQRnvn/61eI31postnIbGCSC5ZziORtwVe3zd66vxFbal4keXVb0zeWgIQAZCA9B+lcC1rIsjMJD14GKcJRlcqrh/ZpWY86dHFAQhEs7djxtq3pWh3dsZJ5yNzIRGDzn8aghsrlJUbG8Me45zWzAt3v2gOUI4LDGD3rXRLc5kncdFocixQTmZGldNv2ZgG5z0b/JqZtElaWERJE7knzESIEofpWvpngLU9SdZZ54oEY/e3DP5V6D4X8E2ulyQyNciS4clWYj7orJyS2NVT5viPO18Aa7cKP3N0gPTZbALj+fakPwt1i5fDy3AAO3dJEoC+3Wvb7ayRYQN5DK5GSeWH+FS+REizYkG4kbR/erO8mdMcNG2p4NL8FtVk8wvMgC92/wFV4/gVqrKZY7+xwoGRM+wjPQfX2r3xwiiXLBVxuPsfYVnaqkPmQEDdGxAcAZ/A1n76+0aewgjk/APhi68G6bPY3qxyXEsol3RMCo46cV2EEu2XA6EZJ7VUnbcVxhcHAXrxUluhLHacL6CvNq3ctWOMeXY14rsDcGbjHXsa6LwLqCWuumRlaWPyH3Kg56Y/yKwn0yGKAbZ3MuAWQqML7ZrpfAditvdGWX5XuBhd3GFFabJXIe2h3umXsUGhxtIsglaU4AXgDryfyq/ZXCXUSSJnawyAR1qhZRibTbg8/u59v14z+VWdO3RwBWUJjPSqrRVkzGDaLZwxPH09qHwmN2MAdfrUoxyeKibB4xj9Qa4OXzNk7bnif7Qd3HZ+JNBmmUlVsHw2eCd/8A9cCvn3WNQjv5G2RjycnJAwT6179+0VEZNX8MscbGt50wPQMP1zXz9rdv9kaQxhRGM7znnJ9q7aULRuzkrKyvc5KeeZ4plWQ7HOCDzkdqrf2cfspnT+AgMvQitfyAsYYYVXqCeT7NBKIicMNrZHUV3KRxp9CoRtZHUbMc4BrRuZGuYVYktu4XcaqMVNsrHhTxn3q3pWltNA1wC0kaElWU8ZqJqO5SYtpBvkRQATnHNVY4JtdlkWNt4RtrD0xWiwihieQjaqjJGeTWd4csJbua4ukmNuobGRx+neoT3YruxFd6VNpbMJULKp+bB6D1q4k1tEYRIeH5Uirl79pmDLLMsiYwH2AcVl2sMc1y8YjCxr05yaFJtakp33ZYmuhHHIy/MAevpXN3EEt5mZ8735Bxiu80/S1EBEi7VY5Cn2pL2GBQ3mgIBx06Uo1rOyRKrJHA2ds7ybWyoFWZY9t7tULtBGCO9XdRlg3iS2VgenPT86ZYJ9rugrDBUZOO9dHM5K5o5XVyBLAqWAI3E81et9MaTaSNvHJI7j0rTjtFUE4xznFIlyqzlQwIA6ehrPmdtDJzuVILP7Nc4Th2Hyg8c+hNSpKtw5QkRXCnlW6g1JImZck4Y9M9/Ws/UrdrSeGcgsG67j1/+tVR97RjjZmpK/2yKWKVQNo4ZRjPPQ/41V1GzSwjt5PMRzJj7vY+9WJCLa1imLK0b8g+vtXNXl7Jc3JbPA6elQqcmyop3Om09jPKVR9rAdax3mNtOVbDAk89Mc1d8M7rhZyf9ZHyM9xTNQto3ZndQm7oV4waSdpWY7W3KV9KyhpR8zEcVkjzHfL5JNbaxEsqkZ28g4qRpI7OB3dFUk4HHP1roU+hUXbQyNysIQqEEHac9+auzxb9qoNrg8HNQWaGaZdqk4+bp71sixDnewwfQUpaDZXt7SWGUXGCq7SACO9dDA3l2MCeXt4JLZG4n3rKuI3gt0BJK9h/OrOnajFJJ5RREUDP7xutYtOepjvqXPDsEWn6De3DsscolZNucY79OvNcxp960VxK7KWRiQT6Zrs5NGttWgVsAMy8FDjB/rXKajosukXDjloz/Fjv6U4OLbXU0g4ydiHRkbU9ft7YLvE0qgjGeM8/pX1Ja6rpOkWUMPm7tiDop9Oa+dvhBZi++I9hDtDYjkkxjORjr+GfUV7fqvhLXJJGSynt3tSD82MN+VZYhwuoyZ9RgU1F2OxTWLZ4yVZSoGdy00+M9JglTf55cDlY48jNU/CHg64S2fz5MNjLYPfHUCue1jwhrEWoPLp0gXB5DKGH1rzo8nNZ7HtNNx0PSIhpXiiwe2Ri5k4xtw2fQivlT4veEZvCPiieB1KwSnfEcY49K+kvAuk6jazwz3t0nmI2cImGH41yX7V+lW09jp1zGAHUht49Tn/CtKUlTqrkODEUrwd0fP8Ao6iaXy2yFYbDk9a0JYV0a7NuspFsxyWT+E1laZ+6uc7tijv65ru9W0HRPEWg3lzptr9i1zT4fPuYomJE0Y6uB6+vHY+lezOLlufK1IprUyNL8RG3vjkhwI8cDI9CfY1q3f8AYviCzlf7Cv2kbdtxv+cc/ma5DQsGXyWQMxXJOD86n+la0S/2ZI1zHiaHePuDIU+mK4alHrHc4HTs7xLeq+EvsV7pS6ZfF45U23M0gGI3HOMdsjHWuvs1tbAKmtXkxSS3byrgw5w2OF+nXBq3d6jBrvhu0kK21zYo6maHy1V+vRuASD9a1vGd1oV/pEFhJG8aBkaKWJ92R6D0Hb8K4HVk2o1EyOfm0keQxa2LtpoJJporeDd5KOSVPOfwJ/rTY9Qt0TOFDHnn3qnr2lPpuqSwxZeJyWQEfwnoDWVDG88rIOG/hAHHFe/Ta5fdO+na2iOjEE0B+1xQy7FALkJ8o/GrmvXQi0OSVXQpdoFGOpGc/lVu08RzvYw6XDLC0ZUK4kTIrk/EdlNpl39jaYSoAWUL91c1nGT5rSNmtC/4VH2bTbiaSPh5RiQ8L06ZrP1TVH1S8EWQAOPlHWorOfULmz/s+GR3tgwk8nGQG7nP0qzNpq6c/wBodomMSiTyWbmQd+nbmtE7Mhs6HSNDkg04NLDJDYs3zPtwpP4/jTzLba1CtpEFQK/Dsev41Vg8UzLpbW11btOLtMQs/JVO+B09s1Vs76zGrxLAssSAAbXw2PWsalK/vXM7tmpqHhJ7qAyQKIip5RTnAFZFrpWpSXRuCWMCAFXZsjb04rsZPFFnaRidQWCEqyu2MjoeK53UtbeJ5FshvEwOFHOARUR9otCrJNGld6vBaWHl4FzOMbgOmD1/xrFht9ObWbaSaVltJnCyqD8yj1FZdhDJcKSZ41wCG81wCDVONWklkYHPTOOhrdJWsZzXNsb2uTfZ9Tle1kEtpCSIFz95c8ZPc+9Uv7S/eRyIixs4/eJ1U56mojaXDWnnRJ5qA/NtPSs+BgkkmcEHjB/hNZtKSMvmbGr3MaR2zQM+8p+8V+BnJ5B9Kiis7fWFjQhYrhsqkjHCn/69UjZXD3CFFEyK2WGegx0NdBFJZzRTEQosBAzE2SFb1zWKfLsKzT0Nzw1df2YALuwV3gIjJ+8Bx+pqnqV9cQXqeS/l+cd2BjH/ANarPhO6imzDHqAicNu89wCDz0AP14qvqWnwrq8yT3BMSsVyoB+tTyyUrlcmuo251C9+zslzl1znfnjParOnajd2sMctuxyW3YVuVI9apPEGgnghLvHEcKSeQvGGNYya49olxJB+8QExlsbtp+laOHPuKUb6M6Lw/LBei9Zh5sxYgQudpZj1JJ4wD1pn9m3dmskTIkkrPiRU+8o9QKydD860uRb+SGnuFMoKnH4/4iugurma+K+bAPOhwreXJyfTmsZJp6D5bFGx0W40g/aFkH2dzuKyDPy55FWfEGt2N1qFnd2MgjhWIo0Z7nOa09NvbfUdCuxd3bCW2U5hIy2Pb1rz2e0mmLSxRyMnLDA3HA9qpQ5176H8WjZ2ljr8F40sk1s5IH+tWPkH0FddYXpsWsrW42Sw3LKUVsHKnkZrkvB1hbz2jzag7GNACiDt9f8AGuqi0nwvqUdy1lZ3Fpdxx7UlM5ZGbtxngf1rgnJRdraHZh703ztJnpHiHRxf2HkRfIVVSpQ/dbGcV87/ABIurqHxlDfTMxl8pYJsnrt6fpXruhayy+EleCFUvrNv30YbPmAda8/8f3lnrGox6h8pt5Y9p7Y9/f0rpoSRlVmpas841nxJLNGLe3JWLOc5OTnt9Kq7ZW0BiwPyygknjrXR3Ph+TSbGa4t/KJZgIlK7iazbhdSvNGuXnSUgNlvlwuK9GlOL0icl19k5MsxYlRnnipCP3fNM2kn5RipI0YqRtJxxXTodK1FhULtOe+TXQ2dzHFfRSTr50ITGz3rAgXYdpU5zyK2yoje23EY25POamWo2r6M17fT57uD7ekO0DJVMfe9q67SLWGeS2aSFYpJlVXbJO30//VWVZa22k26Yt1eFjgE8MCPStZbr7E0F8Y3Fs+D5ackc88VwWnKVnsacqS0Otm8KrFKQ0PnxYBMi9x2qtpuiR6fqEdvLHuhkbiRB93PvV8/EzRikbR2lzcEKCyOhRT7cf0NYz+O7i8iktoLQWcDMWG75mOfetvYqGrEo3diHWL/7HfbrMgCInBx1571Tju4/F6zpNpYWWPkzw8Kfwqnf3J2k5ye+eaveHtZu9LWSKyt4GV/nd5WwSfYVmp82idkdc+WEbdSppumQeDLlry6i3RyHCq3OD6Y61q3HxHlvGVNO08RsBtIUYHHf61oWD3PijVI7e4t0ZdpKhRu6e9dLZ+GLS1mQEKB0IArnqVeR+5G78whySjeRwza14tuyBEkcaA9SMfjmj/isS4kN1tJ4ypIr1lrOxiVclN2cYJqTzNL2AGVFHQlucfhVKpimt0jT3LfC2eKXGmeJpFZJZVYHJKjODVDXdOXUNOtbqTH2mOTy3QdRj+nvXsOqatpyIwDxsR/FwM/QV5DrLrNrdyIjmCRt6gcbT6VrD2r1qSRlJJtcqsVrMfZZI5EAyCOCOvtXZWkguzMWZLN8/uy/AU1x98ixwph9sgOQOxqS0vdTSVZord5E3btwYcevBqGna5z11qdVfeIliMI+3ATIdhYHIJ6ZGfWs668RiBbuGDdCspCOGHzMB2P41g34EVzO7xMjAbnLD1qbSkijdTIguJZc+WM/d/H2q7pxuzlsranQx6hBaBbiR5AMKynOMHvkVw3xOkXVru3vopFcMCNy9c9TXSalcK921k0Pl7xu3jnB9PauX1eDTtDNrHPFcTQMTgJJjB9cnNFGVnYqEXa5iafODYx25yWVyx9MVuWOvNb2pjFs8vkkksOp9qx47mKe6zFGYlByo/8Ar+tdjoNks+lB2C7gSGVR1HUGtKrS1aPSgpOjoV7jxARbJcopZpANwIxtI7Gsu41J7yxaaJljw3zIV6fjXQNpyQSE5AVjkjHH5VzeuukAkhVCN2SRjGKVOUXsjjtJbmbG26B8Dcx/hxVeIytGFEeWU5xjqPQ0+xcx3EciAOnRu4NaVpNFG7SR4ViSNhHY10t2F1LVi3mvDIW2x7Mqx5wM9KtzPFd3knzMFbGcHr7GqK3KrGsQUbuTkdfpWXbaiYHlQgrg5XvSST1ZVrnYwLuAQEMgHAx0/Cpl0y2nTEiKU77RgVzMGpOnHc+9XotTlClc8ehNU1cdkJNoFvpt+t1E7eUG4yc4FXLS0gGtx3EciuoPBXjr14qn9tMsWxgcMeg7VX07NpOzrk55IFY1IXW510J2dmfRnhYaZqVoPttqlxIQMGQ42kCp7jUrHVVOjS2RgXdtTbgDHua8n0bxONqxNI0RIAzmrtxqsWiiO5e+TaCBv3En256968mNBcx7ntFa7Z0F5o9to93Lb2uFi5+6ckevFVpYEmt+fmXnqMfpUS6gl23mo6ktgE+venfacrtzz6npWvLbQ8epLnlzIwb+xhRWGwbT1HSqWvabHo01kiybxcqGCDqua0NRkYtlcHPv1rmtVv31LUbZmLZiwi57CuiEVbUiN4naeHtGeHUdNmEjSW7yZOQODX074UDSWkaBiDgYGeM+tfOmlyt9lsGbAETg5A/IE19C+ALtLiK2ZccjBL/lXFXjZppnrYeScbl6716Oyu2tnyZF4Zat+EtRvfDXhDxHfaRCs0l5eiRYgdjbFHzNnpjPU15f8T45tP8AiVdSSXYtNPaGJsseQe2PqCK67w94+vP7Fnt7bQ7jUbLy/KN3bAF4QeeQSAfWvYwNFt8yPPzCqnHkR6DZ2ms+NfBn9tahNZy2m8iPTjbAvImeWDHHvn26V5H47/Zp8DePYWvvDumf8IvqzZLWxnaSzkbudn8JPtXS/ALVrqTxpq1prt/cSWCKJ7OxkfeqZPz/AC5wDgHP1FT+K/iP4Y8E+OrqES393FFNvRLe1B28AFZDu4GScEdv19n2HO3bc8KK5XofKfir4O+LPhJdxW3iLRBaWM6h7TUbacT206HoVdeO46+o9azXt9sZHkRgDn8frX3Vqfiix8QeFbW0vNMlv/CGu3G2wF8uHjJ+8B1+XOcE/hXzd8dPgBqvwklXUbSB77whdnMNyAS9sTyEkH8j+FccqNnrubwqqT5WtTxeeDcQcooB446V5z4sUjVpDuDqe69K9HdhKPkYHnrXAeM7fydS4IKEdV9ax5WtGOV2dX8Km3abNGMnMmRntxXdXeoxWi7SAzgbgM4/WuA+EwY291t5IkBIJ7Y//VW7q2i6jqnihYrZAIXjA3sMjnqK4JcsZtyZrTXNojdsNag1LKxgiRRuZT2/xrF1uWW4vg8bbAoxzXS6esPh6NdPuUSSYLtVyu1kPYg1z+rRC2kkBBJUnIHtWuHqwqSY6sJQ2M68iDRB87pCOpqHSVVp90jHzV7EZBNNOpxJkPyDxjNS/boLo7YwkOe+7GcV1VIdjnu2jZMu2dA2BuBOOg4qeQmTJ+6D1rNRoopYWWUFs5yWzjjmr4vLeMsplBAOckiuOpTd1Y0hew2RXJAJ6dM00tlDnqevvUU2qWqYDyoNx4JYVWbXrJEx5+4+ijI/E0RpyLuyvqf7vexbaQvrWDJqsMYUMDwMHAznNadzqMGp3Xlq2Tt5GMcViajBBGj5IUqefX8q7oJtGMp2epn6pqaxDYsZilGcn1rm2uSGZjy2OK1JoRNcMUjMy4+8zc/lWfc2yqXcAA9NtDvsxc1zPLtIxPr1qXdmEL370kKAShSeD3pJ4vKkI3YOT0qBrzEjt2aT5eR707CjIHWoxK4j2DoeuKapPb8aAY6MGUVqG3I0tX/DIrKUtGSQfwqaO/kaMqeR60hWIVbGSCM9q14b6QIpcDgbQ47j0rKMWe5/CrcMJuYyp4A7UwdhbV2N05QjLevNVbgsshLg7gelWGsWjbduIPbHFMls3d898d6rlYXRWaXegIGM9c0m3btPUepqy1ixViBnAxio5rdtgAGDilZoq62Kz/M/9KmUBkz1x69qjWLHPWjH3uwI6UC9BVlZH4A49amUNMxPQ1CFwvbinxzCFsg9e1Idrk2wBSc/MO1VyNxHQnPWmOxZi3Q96Rsg4PagVi3Em0lm9Pxpr3W4qAduODTYZ2cEAcDjmhLc5Lbe/YZoFYnFk0i78bgeN2adcWDR24kVuhxg05bgqBGuQfQdqtGFjbMSxYZ4IHSkK9mYkozwe9PVigHO7HSll5mAI4zineWvmYz0plXuK8obDDuOfamrN5bFj+FEkYGByKOGAyBkUCLLSxy42Aq3ensjMMdT6Cuk8D6t4f03c2saPHqxzwJWYD9CK9Ls/GXgkRoU8I2VsR0MJYH881k3JfDEaV2eNaTpF00wcwsIgclx/DW/N4dGrPLNHsWOMAPkgNn1xXpU/inwHcIVfQHTd9/beSc+2AaryP8AC2SZWbwk+/jaz6jKefWk41d7BydTzqz8PmC1BifzEY4JBoOnzx3JiC7cjAHT9a9JXWPhvb5A8Lhl242i8l/PrU6eKfAMOzy/Ci5HQvdStjHvuzTUKl72IcdTySezljfLynch6k/d+vvULRjzM434HAr1q78SfD64bfJ4MtZi3XdcSkH8N39KqyeI/AqyB4fh/o8WDgO8sjn+Yq3GfVFxS6o8ztHTymUOEY8g55ovJJ78Kkt4Jeyqz5r1CLxv4VtW8y38CaAGXqxjcnP51ZHxZ0+Db5XhLQFOeDJbMdv/AI9SUZdhpLseM3Vi9mSjjBByO+aiG5l3dMcYro/G2sR6/rEl0kENoZRuMFuuIwc/wjt9KxrO3LgLzvY4weKt6LUbNfwpHBetcQ3SZRuQxHSuitvBgkEgikVYgmQ2cnHuK1vBug3NlpxCtAm5DlnVTnPbNV73WGsI5YwwL8giPuK8qVSbm/ZnI5Sv7pzdtoE+maooyJ4SPmKg811d9YGCdTGzyptUKzJjNM0y/bVIVVW4Qbh2ZT6g1redfXccSzxHy4yXFw54z61k6s2/eJ55X1MtZJFmUywu8IwGJXOB6ZrVhYxX4vbe0FtGP9XCTuz75rMljGpStHFcrMPunaSvTt79Kzle4judhkaKQHGA2Rn6dqHFyd0zSzkb3iNLa8tBK1yr3rEB42PzAfT/AD1rE2wwWYUxIXXncxyp/CrpgkIZp4V81vmz/fFVbyFbVIhKGUTDd5YHKD0JrR1Pd5WxW6Mvwas2o28ckEXCgbURcZPrU+v+JL3VI0SfaHVAu6RPmwOgFN0E/ZIpEkjkeFuQygZXjr/OtG5+w6nb7GcAouVmBA57D6156S59gTWxw++8igJWaTyhwcn+tZcrsfMJBBB7967m21jTLbT2trmAsy5xIhyOeM46Vl6vo9hJpbTws0U+MqpHyyfQ16FOqk/eVjaMrbnCySbrhSVBOeOK0BGPlIHJ6cdDTJtNmskEtzbz28PaV4mC49mxgmo/tsZuIEjlRn3cKDyfwr0lOMlozXc9G+GniG28GNcyrbCbUbwBFmYZEajqQP8APWvYPEuvWus+HdLuTIz6hBFsYEDawyeQf89K8Df+0NPge7EMcxlXoU5X0x6Cu0bVEfTrUozLIYgXTBwCeuK6sFBKunE56q5ItsSeYTSNxtyc/SmKS+FGSWPpn/IqvFL5hbPHNSOdu3nbz29a/RFtY+desjR0S2bUruK3TJeQkAH26n6V6W/wo0+TTyljrjXWrKm+ay2AKpx24/rXD+BDv1cYTe+x9qDr0/xxXZaZoOsW1zbaiFcMZCdmfnXnnI/z0ryK85RlrKx2Uope9ucSvh3Ublpxa2c9yIHKSGNc7T6GmNoepb3jFjPujAL8Y2+xr3/wjpQt9X1qRchLkpIF/unAz+PvUllafZPFmsROoIuINo39uCMn8a5frs22rHUqMZanzt9gu2TctrO6E8MkZI/OoXs7hYzK9tOIgR+8MbBfbnFfQeh2CTeFViKrvhnkQoB1AYjp74B/lVmTR4rrRHsWiVUb5h6A9xisv7SmnblL+qp9T5ucsB9x0HQblIz64z1qHzFKY3854719Katolrf2NtC1vGRbsCoKjj1rAv8AQPDc+uLGtjbuyJyFiABHvWscy7xE8K+54WQTyev8/SrOnXX2SaOYDEkbblb07dK9gj+Gul32tSNLb+XYuMrFGSNp9Mj8OlVP+FLpdrdNFf8A2TyeUSSPeH9s5BB96pY+lPSRk8NKLOR8ReLJvFTrPcwwwSqoH7ldue2cetYscYbAwfz61LfaXLY3UkTMC0bbWpGzCu4Dnsc42/SvUoxil7mzMKvNf3iNbqO3v7MNnLShfcHNP/aT1JBqOm2UEa281tbowdOGJ4Of1FZEjh9StEI+9OowO+T3/Otr9pPwxdaVqun3F3JvNxbqCcAYAA4x+lceOcVJROjC7s9E+GPiKD4ifDsWt2Sb6OLymXPUAdx+VeMeJtJfStRmt5QsflvtyeMjtUHwQ8a/8Ir420+Gd/8ARryTy23khQQDj8+leo/HTw+llrC3MYykyAliOORkfzrzcHN4fEcj2ZtJe0g0zyBn5ACg4GM4pCgLYxtIGfpTijA7B8xz1H+FNG5CcHG3vX2Cs9jxZJJgsTbjgHBOaa6Mrdtxq3aT+S28LubBHzf4VDcEytkKRzyalJt26DadrlF1YMSePcU2QAD+InnrVp48nAH/ANaoJFwmR09acotIqN9iBJCc5bPrTjJu6EAe1R7CWGMHI/MfWhSUA4PPWsH7vUv0LCtngZ+mKVfn55GO1XfD/h3UvEN0LbT7R7mUkZA/h+pr03T/ANm7XHgjlv8AWdO03fyFZxuHscnj8q4a2Jo03aT1NIRctkeTguCcEfUGmOMD2xwK9R1X4HazpEbNDJBqiD+OBuv4VwN5o9xZPJHLGVZW5DDBWqp1adT4WN05R6GWpBwMbT27EUBQVK4zWlp3h7UNXbbp1lJeyA42RYz+ZwK0l8Aa40hgGlzfaQPmhfAYfrTlUjHS5MVfU5dgeNo47EUjAunBIOOCK6DUvB2p6QmL+ze0JGVDkHP5dqNG8F6v4hjM9hbrNEMgvu2gfhisnUha7ehbT2sc+kZTI5J9uat20UbDMpYDsV7fhW1q/gnUvDyRtexCPcOCDkH8am0HwDrHiNR9iSMq5wN7YJxWUq0HG99DX2fK9UczLksdhwo6n+lV2RtrEnIz0Feh6r8IdZ0MwC6EYebIG18pn64rL1f4f6hozRrcmI+aQFCA9T2zSWJpW0kOVGUtTkHi5Bzn0py2xbHzbT716HpXwhu723aV7oROvSPZnNUPEnw4vfDtusjyidMbiy44z0rP65Rvbm1KjRla6RxpC4I3bj2poweNo9TXdeHPhbca1Gsslw0CMoI2KMgevNdDP8C5kgaSC+MhVc7XCgke1DxtGLtcSoylseSkcDBxk4pAgbkoBzzXcaL8O5dbu5oFm8iSFyj7lzz9K6hPgHcRRbzqQm2n7vlck/4UTxlFaNiVGd7Hz9L8QL4KTvBUjoRk8dKyb7xxe3KsrSEAjBA4rm2mbAPOT0xQuJCT618h0PV0aHmTfMzDHrzW1ol9NBOHj7D/APXWGYyn4da6LwxGsrsOM9cGpk+VXQRR0kXiK6dgdofAAJHoOlTxa3eMmSnHoamtoU+fKD6Y61fihiPBTGemO1cDru9kjZQMhdXvwQShU56gZqSPVNSA2r8w3d62RGFB2jBHvilEa5IH4is3Vk+gezV9znr43l/GI5kBXdk1g3URWbaOSODXc3OEi3KcMOa5G8jRmZ16huce1XCXN0LUEmWrBF8t8YyB0pumFnv1x0UjLelSaa2FOBwRnJ/lTdOh2X+M/LuOCa6opLUbOygG7CcgA4wRXc+DIvMhn64JAyfauHtflOD0wDxXongpT9mmIUknGe9cddNrQdLc3QqmJWQFGHUNzVKSMFSGGDk8VoZ2yZK5zwPas+aVYZQ7DdnIyeK8q0b2OjmVjB8SEW2mTSY5WMtux0H0rz3wNb2j+Ioby8H2u3O4SQSLyW4x/KvR9bm+02kgXDeYpUjqCK5f4Z6NHZeN7K2mzL504257DHQmvVwkY2aOSSs7s4nxhpNq3i2/mtrc20BAP2XG3Zj261ys1sqzgxsfLGNw6kV6B8c3aH4wakBKLZpbaFpExnOBgEflXn0n72W8nQgR7MccZP0rsp6o54yNC2vha2kwjz5p+4wHT1zVQaldTK0TSuqsMkj1qrZzyqoGGYdz14qS8ge1ZZgeG5Hb8KtJJ6mqOx+HBtNO8QJcXjbbfyyGOCfm7V6hf+K9DktZNmoRMSCAoOCCRxXkHhWC6vZ4jDHvZT9zOAa9jk8E6XdaaJJbJRLs3NuX7vHNc2JjBpOSOlX5Twy9cLd3A8zIVzgisO+tbm9l+UFlXofSunv9JljurhfIYIsh2tt4x9aoSXAtYCEwN0gRvde9dFO3KrHI2jKh8NTN5ThkeNsZIbOB3yK6Xxh8PT4UTTri3n+2QXQ5YdVbGcH0HWrHhxFvdU8mKMrGpxuYcEfWvSPjZ4Qh8N+BPCNzZh2N/csJxnJKgZ4Hp1P0q5twsyW9Dl5bX7N4SsE3IxGXIRsn8vSs2zmC7lLYcnoBx+JpPMjtltXiXaZG2FSaTyGhv7hHPKv6datPW7KvseqeBVZdChORuDtj1HNZ3i+1lt7tdQQttB2so961/ACO3hmF3J+ZjnAwep7/AIVZ8QRhoQhDMjnBIHSvJxGk+ZHT8VihoumW13ZzXayoLpY8qAcNz3/WuSvbC6e9cS7pmiIJOcn8av6vpl94USNlmfyr6LO7tjP3T+VYvhy4e21p910xRhgljnPtRSvJ8yZjJe8d7f2qSWNvMjeYfKXrxj2rlrm5tFeVLuXyIgm5SvzbiP4TWl4r8ZW2l6dEoULI64EdeWJNc65d7i7EZ4HYVdKg6k3KWwcz2RtyeKYYCDZ2oVwMM03JJPfpiprXULjXlRJccSBgkSBec+1UT4duCqsY2z32jP6V1/hfwfcRFLhkcKCHJx0/Gu5xpJa2BU5b2MzVdfYWc1gVMJQlCBxzjrXjWpW8styQdznPXFes+LkifXr0xkCORywLcVxFxJGl3u2iTseccVEIQj70EQ29jkZ7SWFwShwfbtU1q0J+Vk3Z7g16LZaZaatZGMOBIB8oPQiuS1fQ0sJBtAD54GetKNZSfKzLmTdivrxAgtZFJyVx9afZ+FZNVsDNDKDLgnYe1as+jjU9Pspo+Amd3B6+lIZILKeMW0/lyZBK9Mj0rS62W5LdtEQeF5X0TUDBPESrrhhjn610Op2ccs6/ZokxIA3HP1qilxDcTbZcLKMAk/41Pdaw2kHYqFWZM/UVlNttdyddydrZNOs2ZB2yRnPIrKuJpyHuYuVbBDRnkfWn2mqtcWkqSkGROV3fxVm2l9LH50e7b5meB704XTszeCdtSSKWRnmaRt8meNw4OaxtV2veDPIArWt4WiT94G3Kfl57GsnWwFuFZfrT05jS2gk0KeT6dulUwNsn+FXYGE0JyMjFVwgEh4//AF1tETJjtUgjJB5I9acQAcgdaYgO4g/hUwVjztzx0HarI3EsZmiuc9R2FdXDqHnW/l8BMZ24rnLSzaRkYHIz1rfh01gA6sRkdRXNUa6nVS5iRr77KvnSOoAHAAri76+a4v5JSPlPf2rf120kMKgHJ6kZrnZdOuNu4RMVPORzShbdiqN3IXmUc9zQCSu7GT2xVbypA+GUqc9DWmbbbbgV0XMtxdL0iTUptqj6969G0T4XSNEHYjJP3cYx9ah8HaUtrCruOcBiAK9V0W9gWJQqk+pPFcdaclselQoRavM8p8Q/DK4tY2eMZYckEY49hXC7bjR77YwKSA4wa+kNXvI5yVOS54z1z6V4/wCP9HZbtLkqSGJHpk1jQrz5uWRGIoRiuaBjR3Mkq+YyggdDn9KyXlGXAzy2cVq2sDx2jjgoBnBrBacJdMp6E8Yr0nuefe+he0bTftl5nGeea9CtrZLO1XgFmHp2rE8KWKDbO2Bn35reuMIuVUDH949a8uvP3rHdShZalmzMEuIrldwfke1Vb/w75RLQyK6t0XuPes66v3huEkKp028E8+lLBey3DMVdsDHGc4remla8mVJJbFjUtJGl+HpZLlV8xuVfrXljTbpmboc8V6RryXEuk3Cu7PhdwHpXnt7pVxZ28Ny6/uZl3Kw71pTmuZnLUjIQDcrE00IQcE4z+VV1lxgcj2qb7SG4611nOadrciNgT8wHFelwXxGkwM6FQF2g+pry3R4vtd3FEeAzAHmvaGFukMNvsxtAUqw7fWuXEWsjuw/Ur+HbNL63lmcbwX+U47Yq7fpZ6fBlkHmZxtxViyuYbOMRxoAo547ZqrqsKakW3A8sGz05rKMqe5jUUm3Ys6TFb6nCrxorDHzE9qrarJBpMZMgwegHrUumzf2bHthXAIwyjvUWqxjUJGRl4PFDlTvdMx5ZMpNrFvHZLOIlMuMMvbNaWjzJqlskoj2kjLDGcVmy6WXtkgVAI1HcZP1zVywEmmxhYRtUDH1Fb+0o8vmJQm3oWNWu006EAR5cjrVOxn+3R+YVIGOfeo7x57viXBQdePyGaiSS4tUHlts2n+HipU6bXmHs5XuyK+j8yRsLkIOCf5VTtsDYB7nrRNNIQQWPz9T60RYAyOfpWcmnsXGNjRtG8u4RhgZZefxFen2t0scQQnt1NeWRYE0BLcb1H45r0VYyqFg2ScfMT19K4MRayudNOKY3WbjdAVzksa5TQNOlbW76a6jEyZCxNn2yTirPiHXraLbCZf3iMN4A+6a1NBYanb+bAuf7x9PWuWKlCNyHy33JtQhhmtwGHyqOMV5B42t7RLppUYCTG3g9a9g1S3ZIzydg4yOa8Q1vR7xdTn8yNyHbcCRnI9K1w0lz9gqLsilp5/tCWGKEES5wxHrmvevCvhtYbe0ec5kiAwBzj/69eb/DDwfJJffbp0IiXgKeD+te4WyLCq59M/WunF1tOWLHTp9WJdxJFasxONozn1rnPhym3WtWulwVZ9hx1Ix/SrnijU2gtGjViS52r0qfwnZf2bpoOVjlkALHH515cZqMXJ9TVxufKviJNuvash7XcvP/AAI4rIf7vpW94tATxPrAHzL9rkw3qM8GsFwWHBH4V9JRd6cWcPUhZ2UkHqfWjGDj07UNgtxSswyD+fHWugkQDuR+NOJweelIHwRxx6d6XIY9KAG45I79qfEnTrj+dNYZyT17VLHg47NQB9Cfs6uU8Pa7/dFzGCB2+WvYYUVlAzu714z+zgxj0vX1BIDzRhjngjbx/n2r2S1wo6Z9zXjYtWqHoUvhuLd2ofyzj5ehx3rVvZ4tPtI5ZcRqdoAb34qleoCsfJ2jHT61p6rZ/wBoW1tHKo3IRhicA9xgV5s9Ogql90YdpI83i6/u7RFddghCk4yo55Pfr+tdH5TTxEspj9qwtegXRJ7J4gEiuplSRumGP+R+ddJPcGGJmc52jk+pxwP0rNczRiudO72OavtUtmS7hi3NNbKA4xjk9K4u9kYzxrGzC5lHReqj3NTX/iJJdcvJXBtwVyYyRye1W/D1gmqSi8UnJGAT/OuiKsrm2ktWc/8AEvRHsfhktzburakL2OOUjhgCG7fhXz5PoN3M7l8Bs9WOea+rfFvhe00fT7rV9VuimmqvKHlXftXy9rPiF21K4MB/c+YxiHoueK9PBWu0jy6jm5e6im/hi5I5ZRjsKzri1a0laN1KsO3rV+LVJ57uISMzDPTNM8QnN8+eTgdDmvUd7mack/eMojr2HpUsI5wOTUQHTvmpoAA/HBJoNUe5+FTv8N6cTwvlADFakm3PH5msnwi2/wAM6dg8+Vzjsc1pycrggYzmvn66tUZ6tJaEU5EcMhK7kKnKjvXWaQd+nWj7uXjUhP7g9K5SdAbSQgk/LjntxXV6HEx0iyAAU+UOa78KzCu7M0Dzzx/jXm3j5Y5L4o2dpk+XBr0pBtKgAkjkZNcF410sXs46rzuBBxXepOMrmVGHtKiRyl1K2kadM0HLAhipOPrxXoem6Xe3enW7xnejKGO4dzXnOqWkdvprIrGUY/iPNe2eHA0Xhq1YAkbACR6+tFW9a12Xi6EaNVpRMpNF1DYqtMqqvQbafHpVxExH275ieqL0reCSSJkuCxHb0qQ2wCfKRkDnNZ+xUdGcfKkYaaMJuHuJZQM5ONuc1dtvCdoT8rzngcs/U9+PSr4QIpyMnHX0p8MrSNwNoHfNHsbrf8RJNanBfEmxbQ2iMbkQTR52E5w3SuY8AeG28V29yTMytBJtbPPB5rsPjRGE0uwYn5n3AAdvT+VZ3wIGzS9eyB/rk+Uc4OOv+NdmBlOjCSjKxMoqb1Rpr8Kg4/4/GZF7Beo/Gnn4UQuh864BIwBuGD+NdfJO8MZyC4J5A4qMXSyoUJMan5QHOePet3iq8lZzF7Cne9jkk8KtIP7DEw+zCQyfKMYbvx60S/CmVLxDFdgIpPzqAGA9R2zW9aNC+qXEiMqosmNytkdK3oprcKHe4QJ2OeD6V5zTlrc3tZaHk/jfRbrwlNptsms3eopdBzmdxlNv5frVDwrqNz/atl5tzLJatOqvE0hIK55rc+L8/n32jSiRHWJHRgM/ID/WofBtzpKWkH2h4kZWGXJxjnIreFJ8t9zajVp0m/aq56pPpIUvE5/dtk57r6Yqi+g2SsirGQnTcpwx+p+tXZPEGnSQidL2GSM43OpOFPYGs678RWbJsSTzc/dKAnmsJ0nukZ893pseReJ5TBr9zGjkITnYD0rJnviQSHfPvnirXils+JruRciNscH9ayroqYi24AA85rnSaWxuptLRmx4IiN5rs4kUyKIwRk5xg16pp1lCsofylwBgj1+teSeCdYsbLxC7/a0bzE2hh2rs7r4qaHo149tNJIZUwSyISK469GcmrI0pyij0nSbeKFHWJQqynJXHGeO1bbxqE+bHTiuJ0HxdZ6vafbLMmaPIUjoffit+fW5mdB5ChTxkP27VzOLguV6M0Tu7mnGADkfe9cYNPMSnAChR3WuU1nxoNAtp7iWON/LP7tCT84riNO/aAa8vhFcabFaR7uZELMQPpWcMLVqarYJVIxPavK2qpGeOntTZV5Q5+Zup9a8h8UfG260vU1isI7e9tgoJlkyM+nTpWj4X+Lg8RboXkW2uDn5COPwr0FhZqPM0Y88Zbm1403HxNoQPMX2W4U56ZJH+FYWjRD7EWIzKZc47Yyan8S6xEY7aeabzHhYhQq5+Y8YJ7DvVG11EiFyrlGfnaAOcfyrShUVNNMHB3TRtyTrcxSI5HK7QvXFdnrNsr6F4VY/PmwMgJ5x87DArzHTfEEMjtC0ZbfkfIeVPr/WvSdQ1SC68M+GYoJ0kMVu0MgHAWTcSeOwORXRzRnsbu6scze2dy9w72pwNu0qxwAa5PUvBXiC5MpfVNhTLMNmVIHYDrXeC92Hcxy4GADxU01/C8bq3LunU8c445qXB7plxbjrY8qsdM1q+tZlgiS6t/wDVljwV+oqzp/wll87zbgxnIGFX1ruPCVv/AGdpuHUGWWZiwP3c9ua15dXt4H2SjYV6o/GD6U3TbE5J9Dh4fhfbRkOVDPnqatp8PYuQAAAOc11w1uCSBnTBzjkHIFNj1S3K5EmWIwOc/nUqj5ijYxI/BVtbwoSf3pGCpzyO3NK/h82qLIhIUcc81pTavGI3K/eHQHnNVZdU3rjeCg7e9X7J9ylEjj0+QQxsjtIuMcn1NKdOaM7tzH27Zp0OqhEWMy4UsdqHoM96Y2qRspBbnsemaHFdwdwuLTcyYLcr1NQT2oROCWGRzt7d6aurHdsKkjdjJNNv75Z7dkUBW6Y70WS6ktqJXmhUzqQ24f3vUVchVQxIGORWYmoC4I4Viny4/un/ABq9HOAmSMd8V5dW6noNao6vRLe3eMz3U/lAEgIo3bvrXQadfW95rFvawlmMuVDHjaB/+uuCSUlOvHXBrU8Gzg+K9KJyR5pzjjAx61spqKsZ8i3uer6Cn2e31C1ZyzLL8xccnHp+dWoQAxGcY7VUsS0V7fKCSrfKd31z/hVoHaeRj6VFd3SMY3TZOzkjpgg4xTcgOD17H2pN4KjA5zj60xm44PNckUuppex4B+0vrkkWtaEiWc6LaJIqykDZNu53KfQcj8K+fNRubnUXkJOCfmwowa+pfj/p8N9baDLIFZEkdc9wSOOK8E8QwJplvKyxo5cYVSuSp9Qf51106ko+7Y5KsG9jgrm2khTe7plR0J59+KS4QTx24hcTvj5lVsbfrTm0x52Znbcx7jitbw5oyNdzCRV2onDt3JrsclCOpxX5dzAvEkspTby/JgZAHrXa+Agt3o1xZkZxKfunjkZ5rkvFchbUdu8lo/kyeTSaBrNxp0Uzw/cUbc+hNQ488CtZrQv3dhNf3V9ZgfulOQ4HYehqz4etPJtGhYcg9G6g+tW7GWVtMFwBvlk+Zj7GrEbDSrBpp5QgI3BWHJrBOVuU1qR5IFDVgYoXVSAwHrzWfobW0ErGUF+e3aqVxftqVx5hJC5xx6VZtU6AEAnmtlDlWpzW01Ojl1ONwu35lwTgfpXM6xLJdgqc5LfLzgU6Wf7HNib5d3b0Jq/Dp8Uw+0MoJ244ORUqMY6mfKoao5+OF14kdzCvRR696seHist1LIq4OcVp6vAsFgzbApPTHrXMW9zNpu9oGKtjr6V1RftEbJ86Ot1W7gtbPeARP/c65rjWvZEneQkgsc5FaEF/FeITNKA+MkNVaRgYnVUVlfnLdVp048jsOMUtzehnXULeKRCPMHDDtjjNLrwAtlIOFJ4B5xWJpMkllcK5+aI8FD3FPv7+TUb1okLKmcKOuKTg1K4uX3tBu6W5tWgQfIvzrj9ari1KoM8EdzWoEFkiBgM9M46mrWrWwwkeB8qc45z6U+d3sbeQ7wrZyGVpIzhgNuccfjVvVrPYh81flHXIqtpupy2Nt5UQXcO8i5qvf+JL7UZZIpWjdejKkeFNZcrcrmNpXJLW9SJQptwQARlT1HvVDVVe6jY7AEU5VBzx9at2F9bRIzOjCQcAFuB7iprhFuI/vfKwyNtXpF3HrcpeHvKbzAcMxxj/APXWpOfJb5WGByeaydFC2mqNCRnfwhbsau+IS0FtwcsHBC+hHWiSbYSjqahsYQ2cs5Zc5bt7YrJubQwyFgOB7ZrR0e5W5tDMPvL157/SrclsGhZj2HFTrHQzbaZP4WYy3Cxs+xMDG7gA+uaZ45tWhKhxsYHBwcg+9ZM8n2eBlUHleB602PxJPfWH2W6/e7eEdvvAVUYK/Ncuktbi/DXURo3j3TrpyUj3GJiOuG6Yr6gvNS+yWxWMKZMYx/WvkabfayLKoIYMHXH1r6S0bXItb0DTb63G7MY3epYDnNc+Lp3tJI+sy2oleLOx0Xx5pmjWzx3aySSD7z7dvB9qqy67bS3xurOV7mzn53FeEPpXPS3t/fN5zaTFL/DuODtA74yKlbX72WE2ktglqmR+8icHd+FczpNRuz3tjro79Xwwb5q8p+PusrLbw2ckgEgVWVCetdpa3C20BlYgIOWz0FeA/EvW31/xU75JSIeWmecj2ow8eapdHFjKkadMxIE3Scceteq+CLoWMOu6rNGrWz6TJpi/L96STHPXkgD0rzXRrVJbpHnYpbhsyMBkhfaus8ReNoNSW20rTITY6Zaj5UX78jd2PvXrTg5fCfHVnpdGW+njQoDZ3ZMc0gDRzjnC9Rg+tZ91HZ218kcN809hMoYySJsZX7qQK6bVhF4mhss5s2hj3F9uA6jjIJ6nOazL7+ykiSI28pKgt5vTf+HpXLGck7NM4FLUogzW0cBgLRhgeXGFlX69D/8AWrptF0O21nw9qcsc8lvqcGJEycgp3BH9cetYOj3sN75Nnfu7W8IbYI+Sq98Dua6VNOt7ie3jt7h40mQ7Rym7ttJB698VzVrrdMU2lqy/4VtdKupI5brTBqE4GQ0krRgjHqKwdb8GeRJf63bTrBAXJW3zkov19PetyKxTQpGWE3dtJgiSMAEY74H9Paui/t3Tx4O1e2Z0+03lo9sgkA2qMdT6muKNacZc0DONWafkeUafbJp0kV2Xik+cfumONy+tZ3ii/XXfEL3FtGIYThAq8D61nzySJZpGcu8QCqS3OKht2eF42XO8crjsa+ggrq7PSUro7vRYLWxsl2pG8yNvbdwH9jVq58XQXWnXGmz2cELSsT55QEgHoAfSuZsYLmJ0eWVY0Y/Mcg4FLfS26assEI81XUpvbnGe/wD9eqjGJPOm9RdFv4reN45reS5kK4hZT/q2BwDn+lQN4evZHFywEQZ8GVRhQ3ofSprm+XRLW5tbKRZ0BDCQjJXjkf8A16txaxNDZRTw3abiMtDNgq4xyCOnpzSloQ58rKUllJo13G+r2qz2h/5bsNyEdM1f1u10yziDLLheGjEZxu9K1LTxlo8+gm1uFbL8GBkyq56kHtXEXVmIrxwZd0Ea74Mcg/4UvZ33K5ubYp3aSTuUiXLcsVHJpdMmZFcMMfwn3qISyee80bNvx1FPsyw3naTIWBBJxx3Bqm0thPQ2NF1IWt20DyiNHH3sZB/CrbRR3DySBFU7sEEcZ9RWZJPcQxeU8AWKRg/KjqPQ9arQ3s2nMXaQqA+Q2eQKycedeZHmen6UNKfR0kEK211Dw4xxIvc/WsHVNKt4b5J7UxtFOCfLk+4/rVKHxNBNGJIkCO6lWJ5BOP0NZd3q8nlxLMBtC7Rk/d/GuJYXknzJ7lJnQXltBYrbRy2W0MQ5CPjC/WqzTxKiN5LKqyZ38My4PFN0aV71Y5bqQnTEYoX9DjgGqusaayzIyDejHKsz7R+daxi4uzJj5s1byeA3HyXIXzo8GSUhdw9DisWx0mW4vZfsLKRnLIJBggd/rWVexZHls5Cnrzmuh0YWdtbJI0rLEG2OyAjj1962sorRATWcDtKIzABKOFLNjk+9axsLlSVjsy9zE+W8th92r/if7O02nnTY1FuIMGVOcnH3j+tc5Drt9p863EaurBtu8H5T6Z/KseW77AmuhW1S1vLe4N4sUm+ViGX+768elVtPe6mEqK4jBPEqDDfSugu5ovFMu+W4MV9GuGZemMdx3rPTTP7LjEkNyZjnJDrgMM+taNq1mWnG+p1sOqWE+jB/sq2EsEW2Tr+/GeoHT3wKsaHZ/b45Le0uY7JFTeJJTt3MeQM/WuHv9dubWGQK6mFju8tjkA98Dt+FaOkXs5sFneMpHKOFHOV9vWuCdDW6eglFXu3odtb2dxqLG5tpUS9jGy4VD8sgHqPX0P8AjXLa9fx6LqBGzYH4fegdQO/B71ga5qMOmXQWyvJ47tlCyJHxkejH8awtWvIbq0+eeWS+38hjmPHqDW0MJHcx5Pev0Ol1G+u7mMTWNot1CcH5cAr74rmNS1/UL6OVJp3aNThkAAX6YrY0rU5PDRtUN9HPayqG3RnlM/wmtK58HS6/BdSabCoaX5wSwCk+ue1dUOWk9jXkjFXPOXuEJyMBSPSkFwVXIJ69RUus6De6JP5N5bmFz90nkMPUEVDtWKFePmJrs31Re+w+P99PnP51rLDmW33nKsQWKjjFZenId7M3Rf51vw4OnQyPgIrHdnuPTFJtXGtDpJtMN7DaSi9ie3hbDQEfMrVPc+IzpdwsYtkuYwuNspIGR24rG0GaVobm6bIy2xO3+TT9Ui82QkA5AGcjHOOaw66mySS1Nuw8apc3Gx9JhVMc+XI2R9O1aFzcrdEzGNYDj7g4wKwdG0I3nlyAFTnOAcVf1eRrMEdB9axnNOVrHTRgo3mzG1S/JmREOcHJx1FTW19NBcGeaVCNvRB0+tZEsZWUSjBcnOCafGrMApypOcgDrTsnojmqS55HV6Xqur2m3UbBmlijbnjgj2q+niPxBr0ojs7KSN+xPH4+9VtB1+88Pad9lbT5J7VzvBCglvcH0/wrWHji9jVGsNIcc/ecdM1DWurR0U7pbFd/DXjO6OJrp4WPABGMfjU8fwz8R3TMJ9SuCp5XawGMf7VWH8Z+Lr1FRbTYM9XbIFVpZvF92H/0n7OjcYUg5/Ck5UovWaN/3klZFLU/hjeQhvtFzMT/ABFznP0NUbDSY7EvG7HcGwCxzV250PxE/wDrdQkYDrG3QVBfWt9pWnfaJVjCq2GI5znvS9pTekJXFFcvxlG/EQuEWYfuiRllG4r+FZ76ktipihd2jZicnOfb6VnS3j3c8rMWWMHKgnNLDcgRMJI1lIO5ZPb0ro5bI86rJSloS/b1vJ43uS7vj5nDEkj6dKZYXAluVA3yLuO0BtuD9aqSOs7lxwp9O1Tw28Ssrh2J7LjANS0rGfJ1N23mdZUUjcmPvN1IrF8fxm4hs3jRnAyCFUnDZrQgi829TaXTZwMnj8zW9qV3d6FpwuLS6W2Vsh1wH3e1Zp8srovm5VZHAabBs04mQbZFkwVfggGuy8MXqwxNASA5Y4HqK5qK5XUYZmkiIleQbt3pV+SCWGyjvISVaF8tt6getXUXNozuptulodJqsiQxM0g28Hr3rlbaEapM0jYRj90t0xWnNdf29BFCcBAM7s5DetLd2TWluGDRGNPlxnn8RUwXJ7vU5W7nLXVu2n3ihxgEnO0YANXILffknAUnh+xqK4mN4Qhw7buG/pVm2mDQPaMVATLkZ+b6f59a3lexKuXpfD76WsUmoTRPG4DbIeWK9jn+lczqNkYJnZFbyyxKE9SKvPMyOfNkDRk9CelbZaG80NBkMUOFb1H1qVenqzWlTu7SZyUMzxnLEYB6Vpw30ICk4ViMYqtJYHecDg06DRJZJMAHH861VSLWpbptOyRv+FH+0eKbFNoeJyRIhXqPpW5480UaJ4l+zJH5cW0kcEbveur+Cfga2uJmu7sFp1cGNc4245rpfi14NM+pxXqKWzyAoxkHtWdnJuSWhdNpPka1PG0tBKAVyzelV/E3hfUJ9K+0wQPLDGfmYZwM9K7jTNGgiulJiZiCPlLE5/LnvXrHhrw2JdGurnUbaSPT4YyfKHG7I4I9/wDCuH2jU1GKO+UUoWkcH4H+HWueJPhXYeKtET+2LRAwvILfmeErwTtPXp/hmse11O2uJXjjnQzAZ8snDf8AfJ5r0j9hPxTqHhLxj4zsLkumiXWJokwSqzAnBXt0xkfSvp/xp8N/CXjLTZhrWiWKSONy6haIEmU9Q4Ix616n1OUtnqeR7dU5OLV0fA+pSkBgR19K5e4JEiNx97rnB+ldr4x0CXw5r93pMjtL5DkxTE586In5W/p+Fc9FYrfXoxGu2MgEDnmolRnS0Z2xipq6Ot0uVptMK+YUJ6Ae1e3/AAw1NfslqsnIwFO414PYzC2IRlKgnaMnrXqXw/meDTkIyzo20jPIGetefiFZLmOzCpxbRD+0tO8HjTTGBYPe2a4YcjYmMqR68jBrz/Svtem3tpMb9p7d3G608098enSuv/aFkl1ldA1GIEyW5eGTPYEdf5V5DZTvb3BVv3ZPJIGeK9XC1f3aV7I4sarS2PWbnXLPw1r5trWaGGCQjMpk8xoyevucZxXtfg/VdHt9D1GCTXV1C1vLYxXP2PTngYocnO5sbjk+ufyFfLaW/wDZzQz3MBTzMNGwGdw9R61032nWPErQW9teNDCRh0UFQPw9a741Ivdnl8ttbHtXw6hvrjUpY59VmutA0599lE0m/rlR8vbjHA9favTtf+LemWVunh/WVGp2EqFJ7Z7ZndVPY4BGf8a8d8NaLZ+CkifUNZuEneLC2NvEHZz1zjrn1NdQniOx0O/8P3NvpAe3lmMgjunYTM4P8eOABwT65FVF63t95hJdj5q+LXga38D+Iy2lNNN4d1KRpbKSdCjResZBAP09h+fkPjaBXhgIj2MrNlvX0Fffnx70xvil4cuwkcMXlBbiFYohlZF54I5A/nXwnrWnXOoCSAoWuFyXj/usOCMVlVaevU6oKVrssfB6J2nvImGIiAwJ9c9K930x4NLKyvGFx6jNeSfDC0k0iBo5bZzK7byRgkYrste1v9wVZJVAPBIzivl8RB1arXQ9bD0+WNzp/HF7p+v6FLeC3iGpW4PlXAUdfQ18+6lqdxeOS0hVj1A9a9F8JasmoWWp2by7wm50xyM9utecarfy6lfSiREjkRijBECgn6dMV2YWKp3iiamvQxpIppASZMj1J71A9tMTgtu75rTdRkDpz1poVlYk4INdtzn5EV18yNQNxOO2amMsu0NlskfePPFPxz+lNLnZjHA6Ci5SjyjYi2CPTggfzoaJw+FJ5ycU6NiWYKMZ5pnnurHqOe56Urg1cqzI7/MpIIGCQe1QC1lkAR3JP8JY1Zmky7ep5pgDAkdPQ1fNZbmUoooSQsgIDHjrVSTe52nJAGa1hZyMhI5yfSo54DEj5Xt3p3MnEwSp3DkCmTDeenGOpqzLgt6Y9KV4GCZ607mbdikikDOT9BQud47g1ehiSVWBO044PrVYLsc9yOgoGDhh1b86CAQScY9u1DDI5z60IMkrg4oEW7S2MoBJ+UVdaJixMXB9BS6fGfJCDjjvVq0hfeSOexx2rppwurowlK24yK3bAZsH61ILMMxyF6Zye1aUVuGYYXjvUzW7bzhePX1rrjS7mDn2MldNUHceM/3aHswsfKbua10jkRs7Nynjb0xU8cUdy2AAo7jriuiNKMlYzc3HU5O60cD/AFYPPbFY9xC8TEMjKR2NelS6X5i5XOexFZmpaMtxGqyKEfbwV5zWE8JpdGsa66nBr8x29+lSfYpCm7/OKumxFjeFJVI9CO9XDsK8OB7d68yUZRdmdXPfYxZlCBMHnvmonHzZ71cmiE8xAbOD27Uv2UxAnrkYNQNMrRL94962tL1KO3faVVlcYYNzVKCAbQ3f3pHhAPAFD8xPUualaos5lgIIPOPT2qnNctJGPl2/SnO7RfKW4I6VXMblNuDtPemCBJAjcgMM96UqC2VHHbNNktmiGSTmmwuRz29KB2uTiMyKEbqD+VEkKRj5hn3qwLc3MPmRHcy9gefyqlMWJIbntj0osC8h8kYiGQevPFXtLZ5kK8nB6VnBSx5IOBWjoU3k3JRh948UPQpeZtR2TL1J561OmnEsex9TWhbRFjkdR371fjt1YjPWsryZdzB+wsQGIIA45qSLTSRkZz/Wt77JnOGyG/lSJBsztzzxT1S1A59rJslWGCDyfQ+lLHZF19+/sa6BtPDhucE9jUY08IWOW5PfmjmfUV0zAktyOMNz3A60R2rTDlNuR3rdax24AAwKltNPid0ExdE9QecUc3cfNoJ4esEmtpEnVJolO0oV/rVHUfDkK3Wy1PlW7DOXPzL7VtQ+VaRztZoUhRsOZH5f0Bqkl7b6kENzB5CAECXsa4byUrrY5HJqXkR3dnFY20ccGryOEHMGeh9R+lV7OWB2ZrhJJEXAJPX3qtfQRWruIz5sBPDqc4NW9BtXkEhWMySZysY71rK0Y7laNFizkEV8JrKMtCMh15OQe9a0euTWspgnmLQDJRSBgDHTFEvhzUhax3MUXkiRtoaNvut7+lT3tnNp1ugu4o5xjb5pIOev6V57mm9NTm5mOF5Hfyw+XpsM0UQwWQFHJznkit8mxtcPPB5G8jGI849if/r1Tt7u3tdEO1dk7DKSEfKQOo4q3brNqdmFaSKzkCbmjnOEkX1XPeuZxvr0Fruy3qd6l5HFDJAjRkfLNDGAV9/rWLBrOo+H7vtPbEjY7opxVG81S70UNEyeWu7kIflYVr+Fx/wll5Jp0gQRFGdZs4AwM8H8K3S5Y6rQv3lvsNW7tpLi4uJMIjcbVXAyfQe9V7jS0d0NtIsMsbZWNiCDn3qpc6bHBJIkV7tXnCy/eJHb/wCvWVb2lxNKrltrFsGOQdD0xmhOD1TsW7W0Z1ltd22kyJfz2qrOF2+WyblJ7nBGKiTxHYa4LgvAC/RIwoCN68cfpWjHosknh3yrmVBewkFEMnLJ/XHHNchqOlTpI0qHEinjac8j3ovTmrdRwvJWO80zxVfafZxQIlvd20fC288SuBx6HNS6t8RoxaPFFa6eZScfJaRo8f4gCuLBOoaXHE8X71ed471lz6PN5TMVXcRkEnNaUqMIarc2UXbTQ021O7vbqV5XidGkRcAAEAsBwPx6V6r8bfh1H4PvNOe1bMNxaRynYAAjHt9e9eM6Dolxe69pFohXzJb2FOG5I3gnA719W/tQW/8ApmjQBk2RQKCiYyp2jB9P/wBde5l05PFRSM6l5JpnzfCm3qSr+tOcFVKt26Nj73uP89qddMRIMDjHJNQybiCVfGOxr9MivM8BrqdR8Op/L8UWe1v38nyKBxnv/Svo2XQWe2AtJ2NypPOMD86+XPDV19h1uwmwQyPkH9M19Fx+KmbSrb7JcbJCT5uDzivmcwpz9qpR2PQwrO18EWcYlvJJwcKAhJ7nP+fyrM161SXxjqkkQBCRIhGMevarfgW5F5pEIOVku5iwftjJ5qG4u4tLuvEOrO+6NZFikPqBjA/+tXAt2+p1LcxNFAtRfwgEl5N3045qr431aTQdF0y4tyoeU7ZGdcjrjpV2/kEVy1wOBMgkVR2BqLVNMt/EGmWq3C74guQOmDnrWT92V2dCEmk3wMwJBeFTnPf0rEg0GSXV4tRSTkR7GUjIIrdSLASMD+DgjuBU2nrHC+WIwDjbWEpN7F27l2z04qit39TxTrmNFi3Y3EnkE4z7VeFwjWq/d5rH1GZZIFBONwJAHcCrhEm93c8U8Tw/8Ti7IAClzkY71yuoyCJT82NvABNdX4rlWK6mZm2EsenavNNbvi25cnGcnnOa+uwvuwTZ5Vdc07IsadKt3runQty73CYA6gbhXrf7VNgsek6NuIaSJUQE8nAA7/nXhfh3z7nxLpqwMPPa4QKe455r2j9qdbmzutIs7iVTNBbBZGU5DHAyf1ry8XNVMRFG2HSjc+WNTvXsLpZYjtkiYMmOxB4NfWup6mnj/wCDOm6wmJrqBfLmOcnjkce3Ir481qU/amJwQT3r6B/ZR8Wxagmp+Ebp0b7RCXiLjJRRzge+a8nFSUKqkuh0QT3OQmfa54IPX6U1pNw7Yre8d6I2ka3cwk/dYY7ZGe38q5j5llPfvX2mFqqpBM8mvT5J6FncU/KpGYOB/LNVvtGT0IBqVQCM7sewrs0OYMAMxA+YAAe9Mli7nAHYelTxLzyelTbVYe9ax1WqBMyZYACMYHt61Y0XSLjXdStbSNfnlcKc9VFWHtg+CRk+hr0v4A6At34rvLmSIyLawGQexwT/AIVw4punSbSHFtySNu/1O1+F2hJYWCL9ucYkmP3s45rzG68R6nrVy22aaRnOcbjjPtXsPh6x0Txr4i1Ky1fT0vLiGQmN5PQ9AO1R+LPhhHp2vaY+lWIitlJLtEcE4Ixn26187SxEKWk43l3PY5W48sdDzrR/GWveDrhQ7SJgg+XIDzivR7+20v4n+H21GCNLXU41y4Xjd68UeL/CdxfeINPv41FyF+WTeMhRjsKg029GmeNIbVbZreynXbJtU4A9c9zWUq8KnvRVmNU5R1G/s9Wv2XWLsSRjck3IYdCP/wBVetatpkQ8ds5Ty45IhlU45zk15z8P2XTPHOrIhI3sHx2IOR+fFezXFvZy3MM0sn78odqZ5AFcFafNUcn1CMUmzyL4/aTHHYWkuMrtILHng5x/Kofg9pQtfCBmbqSCR745rf8AjyyXGgWseMtvLHA4IPTH5GqPhyeDQPAojeQxb4gMZ6Hqc/lW7V6CiXNNyVip8WtFS/8ACiSKBvjb5cDsTyf51h/CURR6aFJaJUYBcrknHvVPxF8SI5bF7MDMf3eW6iuR0/xsNNHl27GJAeAOcVzy92n7NnS6XO1qe+eKbWDU9JgRCA8Lhlwc8k1zPiWzju5LJ2CvsI3KR7da4mH4myJGMDzD6nkGhfihcSuF8jcnUnH3fpXPGOm5duXQ63U2Sz09GgZg29fkT69z6Umtww6t4bEcjR7zlccZxXNSfEOe7OySw3x57p1+mKifxdG77V08hfVIywz+tChbqK9+h3eiaWsGjp91iYjjaRkY9qv+BV+2W0Sykyk5GSc/jXm3/CW3NrHhI3jjweW4/Smad4/fTy64G084J4pWWrHyytZHbaJYJH4o1JIsRkPknB64HBpvxLu76wwmnu8XtFyeB/Osbwr4thm1i4unkQfaGBIBztwMYrtr/wAd6bZwn7REswYAAtjj8auD99O1zPVNn5xB+BgdT1qxGMqeh56Yqvtx8x6Z4qRX5GOAeuK4jRaEzspIHQgdK0NKupIMmMGsckhhjkdDXSeGoxKzBl471E3ZalrVmjH4gljIMg24GCSK6/SC13BDI5CCTpg5/OuM1iAIeM5J6YzxXT6HFM9nCVG4lQOO9YxhCSvYfM9jcSCGZpEWUv5bFcEfeHrSxW9vLuPnYx2JqpLpcjQMA6xsXBB9u9Q29jKJldjyucjrmqVKl1M2zRnsLdVLbxt9RWZFpenTNIjclCSGx1q+7+Y7gjG8YOTx9KqwRCF+AEJxznGD9ayfJHYFznO3NxFDLIkJBUHAA7U/T491wjc8nJxVUwedq9zwNu7girllmO5wowxfHWqUklY6IarU6u2Py4DDb6iu/wDCLqsRGT8w9cV55GuSAGIXPau/8Jn9yQq4wMfhXNXl7tzSGuh0kjFzgniqM6BzgscjsB+hqcn5ehPvVW5njhiLs6qFPzZI6e3qa8ffW5tZWsZl9EWjdQeOxP8AKqPg2y8n4g6JuQMhulD7vcdKqan4vhLGKAbmbIz14o8HPdT+LNMkJwv2hApHf3P+NephoNanLPVnNfG6xkvPiTdHY0s5gUMSOiqSBg/56VxeqaPJY2SR7CS3zZ9vSvfvHGkwXHic3DoTJs2Mx5yAa8+12wBYgKu7sDxSjX5XyoyhS0OK8L+H3uJkfYdp4KkZ5rrtR+Hc9/a5giHyjIDHGK1PCOnx21uElXDbjx05zxzXpFjbILbGNwI5BFOdVtnVyLl2OU+Gfg0aTZK86ETjqT1Brub6Nfs8oDYBU5yMdqfZxrENy5x2FGp4WzkyByprKU3PUt6rU8L1TxW1081oYvJRZGCnbwRnk159fFbq7vURmYfejLdeK9Qu7FEkmG1S7scn1yc4ry3WW+yeJZyg2YfgdhXqU5XSVjzutizoWryvH5RfAwF2g4r3r9oS6KfBLwNqKMWe2vh0PQFdoFeBQRLDeh0XET4YAjHfnmvd/i4qXX7MekuDva3v7YE+gJOTj8q7alnSQrtHnGl6cbr7PeXDBgV8wrnge1QwTLcXEzHG95Sceg7Vu2NrH/Y9qrsYUmX7w9O5rlk8uw8RXC27s9tuGxz1+hrBauw7yue0+DEa20aOHJ29ePWt2aIsvI5PT0xWF4NuDPokUoGCSQFNb6rNIwwpO0FiMZ4ry60eaZ2J6amL46tZb3QoYrdBIwU4YjGz3FeYeHLRLLUpZ719qwJ8wYH5sHrn0r22S/s7pUt2mEbuuGDnp7Yrznxzaw2sDr5e1JgUZscEdv5VyU5ujJxfUxlHmd0zybxXrzeIfEcpj+5nagH9BXtXwi8DWU1vFcXSYycHI6fhXhfheyFx4hSPG5VlIBPoOlfTPhpHht4goCRnjFetUmoQ5T0sHSVrs9K0/wAK6THz5Sk44wMfnVrVdIs/7KljijRWbnI9PSsWwluAAdxYcYA7VqrDLOoBYj2ryJ6rQ9VU4y0sfJXxPsp9G1W5jkBCMSUb1zXmEt8zEqc5z3r7O+KnwzTxJolxKbbdOibw2McV8Za5pcul6g0E2RIhOciuzB4jm/dy3R4mKoOlK/Q3NEvrjdFs3KQeGQc1NeSAXsLSypKd2ShHKn3pmhXJtdLkeMcqQQxHSsO9kY6hJKvO8bjx1zXfZOd7HmO9zpdW1ASWkuFVAG6RHgmuWkc3c6cEyZwOeKu2M7vYXAb7jr37HNZagwhyf4DVxikHKaNxK1unDZfoR61o7l1HSxNkebGNrCuYmvWmlB28AY4ra0hWRWZCWRv4DSktCkieGDOG3bSB1BptxbkhXT+HnitOy0mORW8yTanYn19Kn/sCSVpfJJcIoOemT7Vzuajuy3JRKSxTSL5g+aIqM4HI9Tiuc8SNsdFz8oHBHFdjHa3DI6SRvCoxkkcj2rM8SeHkvYlMEo8xeiNwSKOdcyZPPc5XT7rZlAfvdBVosFlx1JrK8p7a78t1KOhwQexrRnRjIjg4I9K679UUnc6bS/DE10qysMJ+tdNHoNtY2+541465Gc1Y8JXkc2kqjKDJkE5HIxWw6KxIIwDxg14mIxMlLlZtGKuclLpKod8a4TP3aktrQyOo43E4DHtXUw2keT3z2xUsWkwyz7NoDkZ4Hb61nDGKSs0appOyORl0uS4uWiADbG27wOGFa1noccUQjKgso6DkV0KWSRkrCu8jrzkipXt1SGWTGCB071lVxLaSsJ6uxx2p+ErS/GTCqNngp/hXPS6NHb3lza437ACMjH6V6DcSzWayOmOFDKy15drGsyQao9wpKzButdeEqTqu3QVlB6np3hXTkvbZYs7GQYyK6vS9GFleJC8rM787nOMVwPgHxBn5pG+c/NXZahq8d3dK7Asw79P1rpqxcZWPWoqM0nE0rnww090JRcPGq5yEIIP1zXLeNdOSV7eJPnhgy4B7NjBrsLbW7eGwVVc7ugVufxzXBa1q7yGdVJIk4OOwrCFOcp3vsOu6cIu5xVxbZWUcL2IFcPdIUunGcEHvXezM3mSAHkck5/lXI6zEFvywwC1et2PAla5q6Vqr2kcZU59jW2/iF7lCPL2t6rXK6eq7QGwcetasUyodoGQefoa55U4yepvGTtYsyB53UM/J5APcVq6fbeU28gKM4Ge9Z8IG5Qx6nmrSTXzSxiO3LQZAz7etRKOnKjRNbtmlPp/2q42SErE64JHaoNc0i3k0OPT1H3G3IR2rSlkWNWY8FRx3plhOmpbGX5ixxt9K41dL0OmLjJWPHr60ksrhopBgqSKgQEhRj2r1HxN4Im1GZ5IV+ZueKxbT4c3sswDgIoIyRzx7Cu+nXi17z1OR4epeyRS8H6Q97dh8MVXJyvHPbmvQ4oJ5J1klmcnoQec+1bV/4Pg0vw7plpZ5imHzyMB1Oe/+e9RaZ4duri7hVWY5+VuOp9axnUdX3YHT7P2UdRkYAbBHFT7S+BkfiK6a/wDhnqWnWzXBlSaNQMqowcVzqRNG5UjBXrnsa4lGSdpHPzp7DltgpBK8nt6ipViEZ5XPpUhYHaSQMfqaWSQiPDEleu2t7JPQhu5EwCjHAbvioGIPy4I+tWSOhwQcZGe9RyAk5+7x9MU7K+hFyvKitwMgDt71TmznaOB3NXXBYZ3Fvr2+lVXHynIJP5Z/Gmr9A36mNfKCcjioEBx16c8HNWb87gw6fQ1RiUHaFA2+tOKew46M17Yr5sQJ/iBz1HWvRjdR+SmeAyjJA7/hXmNuSkqoxGzeMH2zXd3EpFqpGQxUVyYi9jaF9Wcf4+vobNIWEPms7EMvtTNDuTqXhyO3s7gWd5NOpiiJ64znJ7A1S1XRJNU1Izz3OwDhUJAU+xqXRfDk1lrVrcopkiRsMq/19q6aMoxp2ZyON5aHoGsaxHp2kRSXi4kVdsi+rDjFcHqHi+31CS3Fvb/6S0oBR+fl6cH8f5V0/ibTH1q1VHY5UllPufWsnwr4Pi06RXuQJLreG8wdB9K5Y+yV3JanW09D0LTNNW225XaCgO30yP51fuZAkRYnG0cfSo2v444wH+U+rcVz+papLqcptbUNg8Fhx9a4nBzZtFogGda1javMMfHPeuvezMto1sjbMrgsOSBjmqmjaQmnW6gJhgO9aQkAnD7inG0n2+lc1SqublXQ0Ubo+P8AxInl6xqMZYPi4cBsk7ueuaxuNpB49PpXUfEO1+yeNNcgACItwSFA9QDXKlvk6V9bh3enFnlPRsjLDHPJ9RRuOOelG0n6dKcVbbgcmukkRULk45PalaMgAdzQm5VwBTtxKnJoAWOE4JORjvSKNrYBOfehZWUYzkUsSsxwFyKBHvH7Osim31qFxkqySD3yAK9ttuMDgmvD/wBnMYTxAjDI2RNkDuCe/wCJr222fIAwFHt3rx8X8ep3Urcu5ek+cRA87eQD2rpWjEi27by21Bhj1FcmAJCV3YGD1rptTuxpegLdv+88tAWHqtec22inY8u+Knjw6f4hi0KJRJsCzu/XB4xg+vPSq/hb4oXN899aX4V3iiOyT8O/vXH+N5Yrv4nS3Fzue0u7ZZIHHfjBAPfmstjHp8MptQDczv8APn+6Old9HlULSW5zXW52emWlx4tui+2MtCxJRRyy/wBa9G8OWPlx4MYjCnA2968S8J6xLpGuLeu7gkhVKEgA9ulfRug6dKtsjzMC8gEhK9ORVVqajFOLJhLW5wv7SqlfgZeyk8RajAvHcNnP8q+Ppss2T19a+yv2oLYn4EaoRwqaha8H3Y8/pXxix3vkk59KvAfDK/cipdsntGAuUJ5OaueIObxnxtz1FUbVgtxGc9xV7xESL5lycADr9K9bocrfvWMbgcZ47ZqxEp3diSahPXHfrUsJAYAnDdaRqj3DwXIP+EUs1H3guD7Y4IrXZgTyVIHYcYrF8ANv8J2akHIyM/1rcZAXBx2xXz+It7VnqU9YojdAY24wpXJ9q6fw+6y6JZMFKts9evPFc1LHsjfngg8Hmuh8NMz6DZ7id+ORjp9K6sI91YxrxdrmwqHcAwweuK8/+JC+VYXhzg7eo7e9ehquVzk5Hr0rj/GWnjVFmtWOBMNgI+ld1rSOOL5djyPTLwtb3WZPNVQPvHIP0r6O8NnOh2kPUBcsvoa8F1PwXJ4XtRI03mh2H7sDHIPINe6+Gp420qEISAoAbHIJx+ldblFyVkQ5OTZpfZTvyrbcfw1LLbqqY3cCpPLVvm7kY9KR3UAjPGe9W5ISuReVGyAZzlc4x2pIJIl+VAoPenmVEBwOetVojmX5YuM9G71n1NLanJ/GMxzaXY8HzATk9h6Vk/ApzLYa8h/56o4OcDAGOPzrR+LiG4sbdeBg5+nt/n1rJ+BNyF/4SG3c/uyybcjoe5+lXh0uWZk73SZ6d5cUQPmOWHTJrO1TyhHtiTHyncw71JqEixCIRkFP7y/xD1qskgaTyyCxPI9v85rK1zVIydIazstKvJpcJbqRmYrxvP8AjzXMa98S47aG4t7S1R5o/myzYJHqB0xXS6npYexu9PhUTQ3DKXik4B4/lmuH1DwhC2oW6NvW6IEYz8y7emM1gp2bNbXOD1rxrqWvsDeXLeWPuxogCiktdeeKLbsDDHQmum8XfDdfDl3awM7MbhCVOflGO2a51dG2KCEO7cUIat41ramTtsQjxVqX2aW2idoraU4eNDw1afhO81CxuZPK1ZoJkTzIVlfdHIR1Rs5x7GtjSfhdr7SATaOgjb5sST7cDHXHWu2svg5p0UUf2jTknmcKQwkYhfYjuaTr6aMdkefX+vjX5FujD5Mjj50x0Pf8KwLy/MkxRgfLzgrnHFd7qkOneHNXuLB9KtpJIjgs+4Fh279KzZtRssADS7Tg5yQWJ4965uZXukaeSPPhpsxuzLaAiIHI+bmu60G90yLR/suvad9qLbtlwDhl9Oe//wBar2i/Z9Z1SO2bT7ZI9hJkVMMMc4yK62Lw1ZC1aGSIeXksu4bmHoM+lZ1a8Yq0kXGnJnGfCnUJPDus3cTbn06Y4j3HO3ng17D4h1gy2CJbEwzbMg9/qK4iPRrWyPyRorg8YHFbP9ozsqbnzs+7xjbj0rjq1IVGpLobxg1ozkp7G+1OR2urphLGcqFB4Pr9axl8JR/2grz3aqkhy7bCCPU4716DdazeSS5M7KcAZXjgdPrWZdnzzmVzI4OQzda6YYvlabIdBPdlqTwl4LstCuJYNamutTeLCxJakxHPZjnj64rI8KaJ4PtrpDqVxqsZVuPsUB/9CJqVCBjKknocDircUAA44JPQ10SxilrYzWHtuzX8R6TbJe+boxmvtMkXd/pjqsin0I4H5Vgx6za2E+JbZwBwRnJ+mara5HLbLaMpI3y44Oc8GoNRtFbw5cvkpOk0ZVh1HzDOPr3rBQhWvKxom46I6bWriwttMttQ0y2aO4D5kEvBJ9Mdqd4d8Sy2yq17aGKC4G6ORslGHqDUeuwpHpCyAcALuX14rrbq0hHw98JRNH+7WOQE4zvy3WohS9m2zuVKUZJN7la6uP7RlMkTARNgrg44qBpiwAkkxjjcxxj8ap6i8tvp7rCxDHhPc9gT2FcLqFnrdxmWRNoHVTL0NdSmup2uNKGkj0T+2rFLP97qKIyOdkan73qeK5jxZ4ghubMrZ30gu8jDMMrjuM1yq6ZcXAJ+VH7j1p66Nc22Q0glD5YAKcj8aiVVX90qnTwzj70ix4Z1+9tLi4OpXDXEL/LAA2dvqcV2llbia3y6tHIMnBPOP8muBi8OSSSB43xIPmUOSOa6nT4r5XRp2ZxH93JzkelQ6jb1di1TwqT5Jam9NaRmNRliOpyxqFVjVC5kBAJByelNkvWCj92e/NQCaPyHRsqZOuBUt82lzircvL7r1JYbmO5uHQMSQTjnsKf9oiZ8BiSOBmqMOmtkOm9iT91BnmmNZTxMW8i5B3bSpiI2n3rf2FK1+c8N1q99EafzEcOyg9cVE/DKBKwOfrUXnSK/MUgxwcKeaIEeaUYxkchOhPrx6V5Mua+jO+LursmiykrL0XsR3qyNwOBIc55qNbWYlSY9wIzlTVm1t5Zd2YjhuCprNSbZauTSTThNocheMDPArZ8EQzT+JLBNzZMuwS4+4cct/wDrqSziEFmSIFZ2O397zgdq3fCdkdLlS6YLvMgCR5zx3P8A9euhJt7k81keh6HNJHe3glkEz4YB9v3eODg9adZ3U01xOlyyO6kFXjTarZ9u1VtKnjbVp1iId1BLIf4frU4t9lw8n8UhGR/Kt60lyq5yL4tS7ISseM5z0PpUPIVycjA6GlJIOemO1QzsRkg8+5rz4rU1fc84+OEpj0jSSfnzcFjnsAOMV86+Pm8yeyVAWQqSdp53Z/l0r3b48axax6Xp1pxJcrIZNh64x1r59h1ES3Q+1IfmONwbIWumnF3uclaqlG3USz0pQyrK/BHKgZ6+tWLph4dtZ7jcH3j5Fak1XULPTnhjjCFQ3zNjG4Vg6tePqjuY+IkyR7CuhRnPVvQ4oLmWpg6hvuY3mbh3YsffNVtKuRbQzxyDeXPH1q+xU5UkDIzk1lxEBjjBBJ5FdULWsbxsj0zQo0k8H3WoggpbgKV9DmuA8QXstzfy7ZWMRA2jdx07Vr2HiNdM8L32nnB+1EZwewrnwVmbOeccZrOFPlk2dc5qUUW7Cc2sWdvmKRgnHT/69az3VoEMkZIUdc9RWDHepa5ilXBzwR0xTrnyrmFysgxjjmtJRUnc4nG7Kus6r9ruAw4XHAFbGja4baydXyY1AwM9a5meIo6HrjvUgLE4HfqK0cVy2G4pqx0F3q39sysjIgQDIQEjHvVV7UzDC/eccZ4zVC3zHOr4PHp3rvdJ0tfJSR0ySN2M9jWMvcWhm7QRyln4SmnG6SRUxkkHqwqSbS5LJEZgCh4BziuznjCQcsML2c9vauavoTqE7bRiM+nFEXKWrJU3IyHbYQSMr0FP0u32yNIQCx+YYHQ1pWNhG87xTHaGHy55/CtWLSBAQQnXj0pTlbQTnY5v7LLJcIrnBJyo7VtfZXKhmYOcdV7VNqkBgiiuFG1kODn17UsWqx3qLtRVYKQ2BjB96x5m0rGileJiTyi1lZDyBk/WtZdJjhtY7lWG+4j8zZ6CsbULgTtcSSDnOF4rQ0+8e+sleRwRGAvXp6Vva6uzRbXM77NFgh02u7ZyenNWraIxMybiF7elFwQ6ENgL71Da6gbWILKqywk/f6kCizktDPVoXULaWOYXRQlAcEgVFLqKXG3zXaQqMfN3rTk1G3uLby1l3KRwpB4NYqWh8wnaCAeDVwb2ZSs9zVsHeyjt5IkMYcnIPXB7101qjSJlyrAg/LjBU1g2kbz24JGXJxg9RW7Pex6TYJKcKeFywzz2FRL3tCJRvojO1hQtsEIwWIxkHkVkw2UcIEjIWAcLj1zXoPwz+EvjT44+IRZeFdEnv2AxJd3CNDBCPUlgM/hX2H4H/wCCaWm6baCbx14kuNRuAM/YNLxFCP8AZLdT+VEKc3pBXKUeTdnwVH4Yu9V1mLTbWLz7mU4iROcj1+lepeFPCWu/DDV38Pa/E1ukyCeBWOVyRk7T07jIr718C/ss/DbwBrM+oaFpckepBAuyZy+0fiev0FHxl+D9p458PNEIBHeW+Xt5lHzKRnv/AJ6mu+WFquOp24fFwhNWPja802aQK8bkr1BQ5p0doSv7wsDjOGqlqEd/o2o3OnXLNDeWzFXjPB+uPypv72RCGkeRSOc8V4dWPJdNn2lOrzQujG8Z688GlzW8BKq3UgdRXkEVmGkeRzkDksT0HrXqniPTnvPJgRX3yuE/Cu6+Gn7G/i34neIdNt7e3VtCkZZZbzcFD46oRz6e9dGHatoeLjZXl7zPDJtGng8LjVUguUtZeFlNtJt+uduPxrlo0UXcRa8iHQhlcHn86/czw/Z6R4f8NWPhS50KzutNsdlk8M8KuBjj5gw/XFJrf7Nnwj1c3mk3ngHRZLW4+Z1W2CurY6grgj8DXf8AV8RHXRnz86kZOx+Oln4VvtS0P7bayQs1opZvOkz5o4woH9K4e9uEvI/LW1kivAfuEkd+cg9q+6vir/wT18ZfDLWptZ+Hkia34SyZY7NpT51sM8rtwSwGDjGT16dK8R+NPwd8UWVhJ8QNSisZbFI0guDAxjmiwcAGMgEn8OleZKq6c7TWphyNO+54WNF1OyjWeWLYXGUZeRitXTtRbTtJuIpUka8WVXilVsoFHUEVuTvdaXbrb3q7UkjWaOSJwQwboD+nHrxWfFJFLNcbrq2ME3HkLlW5788deorT2kpfEiJPm3RePjfVZ7SG8ure0vIEGxWyySR+mTznv/KnnxNJoUf2uTTLDXtHmUq1reDoT2JHfk4P09Kg1HwhNpejWzWTiWNiRM0x+QDqBmsO/wBZh8kxyIgRE2hU7n61nHlm9ETTSnsjJ1K5sL3WJrm1sl061lwYrQPkQ8dAelQrDDO5UuVx0IbkVjSFppj6ZzSyQPgbieePwr00klodXIaqRJdRbHlAYN2kxke9NjhaGV3GXgH8SnO2qVjZm4O2IEtnk9c1cs5haXD25BCzfKwJ71DZLsaOlT6f5N9Feq7l4h5JRuQ2fSrkQSCySG5tkHmcrIT8/wCXpWRZWctncBkjEsgXgE8fnUOtazPqM4MxxLGNvAxt9sVmoNyvcjlvsSTQNY3OZAGTqCO4p8V7F9nYRwbiQVBY8LnuKzftM8jL5m4gjbT7REQkMzbx0A6VrfuXay1JIoXso8lFIbgMDmiVpIpQ8K749v3gOM1YtblYPlYb0+9hqjsLlzdu0aboQfmXGaV29ieVMrtPcpID0JHU9PyqWKK61E7ciRuu09fwqV91xFNLsAiDdAeRT/sLyKghibzSMjyz1NLmtuHkwgjbTk+cFkLZIYdTVm7uIb7T1VHG7cWCY5X0571my6jJanyLxWlYcYY4596dBeq0aIWIQ53FV5B9v8Kpq40raljSxdyTC2jyVY5ZSPvAV2MxB0lfLVrlZCSsZHMZ6Hj+tcVZyvbytJFJkLhgG6mtqDVJluzewI+NmCqn7p7EVnKz2CwzT7UWmq7btXQN0WXqPStGd5HiuraYI+8hkZRtVT0GPQcVy99rd1eS+ZNkMDjJ65qyhnv4ljkZgGXqDyPrSsrXYrPqat9Fe6dpY2TMEAxujbP4VkQXr3EqzSq5kI5IbH41pRvPZ2kERTdbZ5Lnk49qFkFy8zNCB5pwCq48v6CpUr6EqyJbAupxGskuRlhHjOK6zRZpbLSrm4nMMsUaE+RMPnPPQVzsMtnZM6xjy7iJNskgwVlPt6VBc6o9xbW0AbaoBLMzc/Ssmm3cTu9kVvEUltJq8FxBDLHbhMsW+ZSTzxirSeM51soIIxHDFbsWRinzPyPlJ7Cm2lrHLLNBbSmSBz5gE5A+boce1ZfiKL7LuiMXlv1Uxn5T2NUpRlKxaSludH/wldv4js5bG50qATKN0dzG3zZ965y60JreAPdDa7HdHKjdQOxFJ4X0W7vbm1lSLdGJBuVjjcvcV3PxK0aytrOwTSLJ9OBc71uZOHBB6MT6/wAq1ulJKJaVtjyi8WYwLNgFB1atDStQnt9MugJXRlIZMNVGWaXS/PtnI2OOisCBn3qtaTssbID8h4NdUV1IaTVi7c61e6qirdTvMiHcN2Dj8aoyuHKkfhSSSeUhXuf60W8JlkQDnFN3ZSXY09OTbGeNu8EetaGJZ4Le3QkhSFQD+tR29pLN+7hG9++OlekeAPh1od0FufEfjNdCVGBiht9Oku5XbGSCVyFA469ayfkaqL6HOanLHpcUFhGBuCgsR6moGga4vY0U5MiAYH97Fesf8K/+E6XEl5ea34u1S6J+ZQI7WJ/QAEAge2ap3svgiK1Nvo3hK5tb1HBTUb7UmmYDvhQdvPI5FZOM97WNox1tI53SkbSrPY7fvXT5mI4rB8TXUUccYeUAyDchGW3DvjGa62fWLSPzZPJGGnWZWPJXaR8mfTjkVvaN8arjwvquoX2jw2tvJelC9stqhjRgMZjH8APcCs1Cbe53TtGPKjyuHTLnUbaNYNN1C4UAANFYzNu/8drXt/h54yu23W/gzxFIgGS7ae4AXvyRXqN5+0b8RNTYxLr4tYmHzwpZRHA/EGsuX4xeNrm4ghn8RX84lYIpil8vA6YIWnKn7PVzR5rcU7tmzpz6QNDtYpo2gmjXZIjjJDDggihZdMlkySBgdNuP5Vm61ZrcFWzMsoXMhRs7mzzmuce0ZJMrcXeSeAxxn2J9K8rnoOV+W5ksVBO12ehR3+kwIexHtiq1x4m0yBtzIu0fe8xwv5VxD6cl2SZGkUt94hzioh4W08A/6OpLfxbifzHetFXpRfwIHi6b2uzeuviJp0bZzBtHXndx71FJfaf40s/sEshtrEsDJc2cBnkX/gP/AOqm6b4esFXzWtoiQwXOPmxXaQ2Fh4b19ZrK3SOGVNroAMEdRn1H+NOeKtByhC9jSjVhUkos4SH4Q+F4pJW/4SXxHcxKRkrooAZfUVbvfAXwuS6QvfeIzGi7Wjl2QSMe3LAfyrqfGXxltPCsItbCXzryTh3T7kf0HrXleq/FrV9R1Iz6hDFqETqUczgDKntwPeowdbEYh89Snyr1PRq0qMFdanQXvhX4aWU9q2n2V/5eT9pivNQLlh/slcYP/wBatqztvhBAu9PAk1yyf8tW1eYsffr/AErxaezlEsSmOWO3uCXjLNxsJ7HvjpXo3grQdGs2R7yOW/THzRido8+2RzXrSUOkbmEpwUdifUYvB6Xok0/Shb2THiGa6eTA+pNPvYvBt9YAT6IshQFlcXMgwfXAP9K6aTw74EMYNt4B0xG3Eh5LmaZ2PuSf1p99pois/wDiX+D9OAH3TbEkjp1yT6Hk+p9qfs5P7Jy+3V9Ink/iUaHDYvDpdr9nmLhiSzEsvcYP/wBar3g3xboWjWU8Wr2cN95nGycHA/KtzUfhP8RPEolaDw3p1vbM+5Wlv442UDt3qxo3wf8AG2nII20nRpkbAJk1KMup+uKHBN6o6FiYqHLYZpes+Do4g1r4aspRjcc+Zlh9AwBqHUfG3hqaza0/sq0SWQ/JL5Z3gDt16D3FdXH8MfEiv++07RLOQcljeDC+hBA5PXjFVLn4TusEb3Wo6bGkhyxiTfsPucj9K09yP2TFVLvY5WLxP4V2pA/h3TWJON3ktlz7kGrFzr2iWNwYxoGnWb4wDFGTkEe5NbV98P8AwZolsTf+IUvp1zi2tovKVvfdnPXHFeS37iXU3t0V2iM2yEk7mK54yaGtLuNkaxfO7JHougXVleXjvYaPBe9jFNAroOx68d629U8Bpq0TMLSGzkccRQxhUU/QYrQ8HW0WjaFb2gjAnQnezDk+grqLW/lDkPCoUdyec18viMwqczUdEfeYLJqcoKVRankcnwY1iMlljLr94CNgc1vaL8JtXBXfp8smOpVOn1/X8q9Sg1FnA+VkX+9npViCSRjmK/3jocE1ksS6i96ZpLK1GXuxOb8N/C/xR4XvpL6GxmNvvDi3dCCvTPNeiazoI1iwh8yJshQSMYKN34qxpnizU9PAi+1ymHgFfMbP8+lXbjxBK672bf355rqp5pKiuVu6EuH4V1z35Wclo3hMRSJdWcdlqwiO4RPMId3PTcev4V1Wt63pzaIbXVbQaMgTbIqyrPGc9wV+orB1jVIWlJULBIx+YLgDPr7VzOpmK5aSVds24bXTqHHYE17mExWHmudo+cx2XVKMuVzudLpGkWnh+CSG1CxMziSKaMYB44P4+let+E/Eenz6cn2oML4r5YiDcHHU4r598S3GpjT4bu2uGla2VSqlsMMdFx3xjir2hfFnSrW1S9e4C3ZHKMOVbvxXuxqRa5onzs6Em7M5f9pPTzo/jVtTusyRXcQW3fHbJIUfSvLfD9uS4uEdUBk3yI/OV6Yr0L4k6xdfEiDz7iXd5DeZbxMOF6Z49TXCaVLp+l+bBNcOxuCFPGR9K8/FV4VJJJ6nsUqEoU9xmtSw/wBqRruP2c4cAHBBBr1/4Woklm8eM7ycexz1rw3VfNOpySmFpIgFVSp7V7L8GnZbMn5hh+FfrXlYyzSSZtS91nXeKNHV5LdJ4klgf5CuMcV498RvCEfgrxDewCTzYhGjxMQMYYA4/XFeyePNegtNc06wd1R7hWePccdACf515v8AFWRNTmsXIUzRx7HB6sB0/pRRcaUbzNlhXipKK3OSOvjXdNhu5JVS5tiscaImAoHU4/DrXQ6AYNRvEmFzIt5HKHRo+3rxXJz2o0LTHmSfJvFMbRMM7cY/wre+GsU9hZyalal2ZTlJWXIPGDiu2jiIVF7h5GMwk8JLkmeveD/AusazrD6/FcRLbKrZklcGX5eoCdQPfpXaaTp+iwxx3+tXUZjjk3Q29w2dxPU+w9cVz/gbUngszq05AuZQVKOMbsg9uwFaKePbLSI7i0MBk1u4I8l/s29GQdcNzgfXFejZzWup48m1sd7a+MtAhubz7FbWSm4gaNhZqfKk7DIOD6dq+MfFmjnwd8YdWjuk3WA2uCFz8zqCBn9MV7zrkRCR39veK95JnfAE2hOeATXnnjP4a3nxEP8AbOg63bzatbQiO80aaMqxKjGVf149Kp1IQhblKoqUnqzxiHxTf2d5dOsQj2MSV6Mvt7UupeM7y+tj5hIBXnjNQ6k0/h/UCL/TbtLkjbJEIGkwc+gBz9aVJpdTs5Fj0bUIyeiLp82fw+WvInKmpXsjt55rRMwdI8Sy6FqEkq5ZZeGA64rS1KO11eVrm2KpIwzIh4zVqL4eavqZR7Pw7rRZukTWMmc++QK6DSPgt4xnQNL4P1MlceW0iBMj3BINY1KlO/MmVGbS1OABIwT83UVHNG043D8BXt2lfs++OrvAbwpaRxBs7rm8VD+C9a34/wBmi5uV36u9npEg6rZ3G847nGP85qVX6JF86Z82Pbuox0P6U/7MEXLck8GvdPE3wH8N6PZyzQePpTLGpYWtzbK24+mQBj6141c6Wsc0nzs4z8rqevoa6IqUlezSKvG2hmNEowQ3TgikARgRx0xuz0qz9hVQWwxOR0NMFigc4GFznj1q0rkuSsUXiRiCTniph5QXc2WOBx1qybVFJZtvpmgIqsMKFyMU2jNtES3BQ/u0wRxgelZeomRo2XbjHINbBdUbvzxx61T1Bwto7YAyQORVJWIZzHl4f5sE5qWaUNgDnjtTZH2s57j9KiEgyCevtVGG40vtwMYPtUbcjcOtWQys3zDB6E0+OOI54PpRcuxRwW55zinRbgwJPNaCwQMfm8wemB1puyFWJwcUXHqWrK6w8cagBs9QeDXRWkKW10pYERyE9O9ckjxQvv8AnBHNdv4e1K21K3EE2Mfwk+teng3eVmcddO1zUj075lliVsDn2qeTTdrbwD8wPB7GtayT7Gn2eUZU4Kv6j2rQNlhPMQBlJx+Ne37C+p5yqJHHQPGshS4/cuGwMjH05qY2ccoLRABhyGXua6O40OC6U+dCsnHRxUUGlG1jCxRKo5AGeKr2dtkJtGVawPOmNvPfPH6UXGlbk46jpgdDW3a2vlR5IzK3UdvwqUWOF3MDuPbNdMIq3vGMm+h59rHhz7Xas6rmRQcAe1ckltHHw4+Ycc17CtsouWAXcCpBUd/rXlHifT5dP1G4jk4IfIx7+1eTjcMkuaJ24eo3ozMaERT8HBP8qt2Vjc6pdxWWn2s9/eTH93b2yb5G7cD8azPMy5GeR2NfSX7CPhJNU8da/wCJZef7MiS3gJGcO3Jx78frXy9aTpxbR6NjgY/2aPim0Xmf8IHrKoRnBjUN+WajH7OvxORSp+H+uHPOVgzX6fW3ibVFUZuZGA6Zkbj8KsL4p1CQMDPIPoxx+VZQjXkrto25VY/Kq5+AfxKjzv8AAHiEEf8ATmf51Tj+GHjd45ok8DeIZHtiBLssS23681+qPiHxZeaf4ev72S6l8yKElMMcE9+PpmuF/tvUtK8JWFspBa5X7TOyHbICxJ2s3U9fXvXRGNW1tAcElc/N2fwH4n8rM3hDxDB7vpz4P41nN4H8Rwpubwzraof4jp0v+FfpSNenlhy9zOBnGHc8GmPrt5BIpe6ndQuAm87SPrTcavkJH5qxeF9ctzvGh6woHOf7Pm/+JqN/D+qkFjo2qhj66fN/8TX6W2fia4km2ws4jBJGCdqnv+PWhdauhu8+bz9j5CtzkfSi1W3QaSPzMbRb63O6XTdRjPQl7GYf+y0R208cvmC0vCQef9Dl/wDia/Tl/EdwJgmwFG4AABHP8qP7dmkhVPJiRhlcMcnjvz/WjlreQXR+fGl30QVVZJwxGDm2kGAP+A1pwX8QO3bIxxncYHA/PFfecutMvlwCJFjf5m2xr8pHv/SnLqitMIXjg8rGceShyfXJFTy1PID4RbUIf9tgBziJiB+OKjN/akBhI+PaJv8ACvvs6lbBCotbYc8KsCAA+uMVnvqlhPeIs1vBFcIc5FsuWHoeP1pqFS2qQklufDcd7bld3m8+4IxUZ1S2G8faY17Z3YNfb9ytgZMpYWkofo0kCnYc8duvNaNxp+lXl/pugNpNmqwAXN1utEBkychDxkA/096TU49A5Uz4NOp2bkn7TFlRydwFB1KzI/4+4Vx6uOlfpXb+DvBzHa/hHQ3jU/KrWKHb+J71O/w88DSAbvBPh4g9CbBKjmm9olJWPys1WUZMqzIIif8AWK/y5/xrPsdUcSNDFcwSk9V8wEj8K/Vu7+F/gt7drdvCWhCzY5MAswOfXIrhfHfwq+GVppzRr4D0GMgFvMW2Ab8+D+tO1SWjgJx7n563M1ulkRGjLNI24FB8ue/H9a2PB+pz3GoKE2LdRkCN8YKg9/r71u+PtPsNI1y5GnxQW9skreVDj5Qvp/8AXrlrLUjC73CERsf4VHesK1NpcrMJqNrROp1PX77SZ2ttyXCM2HjY4yPfFZF7cl90qxK0RHBUk4qpFemWJzLtM45yDnOelaMMhuLMpErrOeCqqCPcHv75rzlFRdkjCKfUXTJbmfS5VjCyQEDCbc8/XtXVzWWn39lCXuNlwYgCGYEZHQe3pXmb6hc6ZcC0jkdlD5Kpzj1zWlBIvmu0fEhO4c4+v9KKtFtXvYahqdDe6BcXazeZtFqo3qjONxGe3rVzTNAWPSJZba6dZ4W3NGeC6d8Y649KrP4hS7sUjeDdNEpPmL6454rETxK8SMgbyCG3Bm5GacYTcdWEVLuasUVtaalJcvfieMDAiePG4+hOc/jWjZzaW0Zg3i4Dqd21TmM57e9chqWqC6USBY97H5tnOR9PTrxWnp2pIsMYCiGaQ7VkBAGe30qJ0ru4211Rrz6Y63D+VMzheVP94en4Vejhjit1VwqMBg7e9TaVcQCNnu8o6/KQh71JLc6ZeOVgmuGmA5ikjAGPrSV76o0pyd9TM+0JDnEe0c8AVFLdJMAqRksvXtW5HbRImAvHYk5P51BPaRuu7HX04z/9atlO3Q7bdWZ3hOeDT/iH4Y1GMs8dtqEfmjsgY7Q2fYkcV9FftD6SDq8WoJmRJRs+XOAfTHpxmvm6aVNIlH2eMruOWDDg819E+CPE8PxQ8DzW1wpkvbZdhReWGOhHf0NetgansKqqM4qsW9jwe8hPmggd+Qapypx1+uBXYaz4YutPuJFuYHhQHAdlwG96zG0xWbC5bPc/56V+kU69Ook4s8CdKUJWaMe3XZIjdGU8V3Vnr9np2jyXELn+0JBtZSegxjpXPmxURZ2liv8AdFU7yz+zoP8Aa5z61lWhGa1ZvTvF6Hp3hb4znR7C1tmtEcW67Qdx5q14h+LVtq2hS6f9nkjEziRpdwGcHoK8WiWVHMgOAO/v2qXzWdgCTn+Vc8aNC+pq6tSOx7PdfFCx1S1CRwtHII1QZbpgYIPvW1onxF0aDQxFK7G9QFFQISuO2T614UY/Ji3DCvjt1NN0/wA9pckttznA4rKrhaD2LhiJ2PoXSPFelz6S1xc3cMF4o+WBvTvj3qDQNSh1q4u1WZU8n58M33h2x/hXiEd1KLncXOAOhqF9XmW6wsrIzHtxzWDwFNr3WarESfxI+mEnEGi3V2zqscaEj3+lZxYXWiJcxuCgTJbvXhN1421SGyNoLyU2z/fiLZBrQ0j4iarDp8tmbsvaMoBjKLkAdOcZxWSwM47Mv26ZT8b34adl44OT715pfP5krEk9e38q6LxDfNesx3F8iuanjMjjIy3YCvYXuQUbnNK0nc6f4V6OdY8f6LbZ8vEmfM/z1rp/2n9XF34wuYhcLcLCSAwx8p7jiovhBotwutHUoykZsYmmLPn0wa85+JGtNqOs3chfcjOSo/nXm25q/N2NaT91s8w1Z98rtu3beDjpWp8PPFk3hPxXpuqW7EGCTJA446GsG+fdIx5xmqlu53/7Oea8LFtSmzupq0T7M+MuhQXWmad4itmEiX0Suec4J6nP1P614tIGikGTjB5Feo/BPW5fiN4Jv9GnkWWbS4t6qx5Kj0B/zxXAeJbF7K+mVkwFY4yK78qxV705dDnr01ON1ujMEg34J/D2qQTIFJJPHB+tZ4UuPlcENzz6VMNy5B6Dv619VCsrHkOLTL0cg2ksep4q1FIvmYB5xkCsxWwShOBngU5rkxDIz6AnvXQp22M7NvU0yckEcqe9elfAzV00rxPd27y+XHqMfl5yflwB/gK8fOoSq5GePp2rb0TWXsLiK6ibEiHKms6qVam43Bpppn1jF4i8I+HbvyHsW03USw3SJyHPr9fxrorq0t9TshcA4CAOpA7V5Rp8mmfFXRIkFxHaa5brlQ5x5g9P6flUGofELxL4O0iXSbzS5HgUbTcRJu6dM9wK+Vlh05WTs/M9SlN6NHZlYtSTYDnB3EKeRjntXEal41hj1iPTIYVlkZ8FyCSmOpxXIeGvG/iGB5LbSbM3Amyd0kJAGTyQxHua030p/DkU+s6myx6hKCyxDtkVE8PGnLV3OyNXm0sP0fXRa/Ea48uRdrLhcngkHj6da9I1LU5TrenHJAaJsNnvkcH9a+aodf8AK8Ti8eTahI3ADPGea9P1b4j6UYbeW3uhLJGAOeO3PvWVWjOMk0gi05NHWfFnU4n0y1QsRsw/19ia8P1/xzeXSrEkpWIDGym+MfiLNr8skYkLr0BJ/IVxgUs7yMCWHbrxUOp7OFup0qKVmXZLp7tyXJYn8OasW9kZDncfoazEuVx94YHOKmXWVi4B6jIPQV5zm5bj1udbpkNpBkzoZDjAGcAfUVuReK7KztxFHBHtU9CnevLzrjzy8MRSTaiVVi7En65qFFJjR6hB41h88MyKV/u4yMVvL43tvLb7OkMLleNoGa8DfVypbDZJ+6QeKmj16SEqQ5Azj/8AXWl47EtNM9L1zX7i4BLneo4HOcVzMuo5O8Nt7detYE3i1pFZdxx0z61Tm1NCC4J5wAPamnbRIV2dfbaqYnyrmNjz1xWkfEkl5EqSzF1C7QD6e9ebR6wWfYT8vXk+nvVhNSDMCjnI59jTVRx1iFtNTzZbB+h69qreW0JKsAeeorYt5jcMc456E1mX+PtD49eawMIyd7MjQkngEds11Phdjg7RziuTjciTB/Kux8KjaGHHbNY1PhOiGpb1gAlMr3wee9dnoW37AihSQO/pXHaoCJjycbhkj09q6jR5xbwRgt8uMYArKnflsD0Z0G9W49O1QvIikkKc57CliuPMONufQjuPWo3YK6uRuH1xWlr7giSKNAxARs9eRkD8fWqlypXcRGMfpWhHOVAJ5AHQ9KozyMwxnKnkEjmspeSG3ZaHKq3l3t3kBAOgxUNkwW4WTJIDdfemai7R6hdKcZJ5wc8UlmAduD/FUxV9TWm/dsdbbgsQCcdMivQfCSA2r4J3IMkdBXnlqQFTgDj611ul60un6fMd/lvs+XuCfSuevFuNi4tRdzY1zxNDpKMWO58HAWvPNU1u61QtlTs7DNULTULrVPEKx3XMbMenPFdB4n0ttO04yQqWkKdAK54wVKzfUJSbXMZmj2W9iZCAevPpXe6LGlq9k4YKGmTnpjnp/n1ryGPxDKUgic5kjGCVGMj3r0XQdQkvLOGSG4ZTvVCMDhs8da9aFL7TZje6PRvGbGPVmi2ryuRjkj8a838TWmYg2DGW7MCK6nXrbVrTUAIr7d5iZyVHzD6+lYOqabrWpeU17MLzyWypY4wPTivKrQjGd7jhdlDwO7y3Jtrg/MOQxPBHY5r0y08qOKP5lyeCBXB28F7bLmPS0m2jBYPtz7H2rRhvZBgyadLGx6mJhWa5Zyvc6r2Vjvl2oFJxnuKxvEOoBLdkzgL97FcvJqZEmwwX6dMMCTj+lYmsalcfZpiJ7ny2U7tyVbV9IsylK+x57qPiC9W6vEWXbtmbbg84zxXF3sk11fO2dzk8+5rWubzN3K5zuLdGHQetW9F0JNYuGfzArJhvm4ya9mkmoo40rsTTLOa5s/JdsSJyATyB34r2fX5G1j9nZ7aLHmvJBIiFugD4/PnP4Vi+H/hPDK32s+JNOs2lAOLwsu32yBj9a77TdJjuPB1/prXVukSyYF7GMxquTlgOuO/4Gt5T92wNHmGqrGumwrExRYYggXJ/E1zVvCsuZcEOrZyT1H0r2q7+FPhuDSC0/wARLMzsvyqli3zn0BJ6nj868xv9Jh063tWjuVmlm3rPFjHlYPH1J/KueEruxSR6H4Bfd4eiIwN7nKkdq6k3LIjxoNu5dpx6Vyfw+bPh2KTbli7DP0PFdIvTpz3xXFXaudSWiuVf7DgtmR2QSY+bn/GuS8XG4uFMSJvTpg813k7FLUZJJBx781yusyJGxJOccV5N5OVhuKPPfAnhZrfW7+WTkKQw46dzxXeXnjn7CqQwzI204MQ7H1qTwfbRi/ukkwRI2cMMdq6i48A6JJG1wsaxHrhFA5+teg6srq6uerQp+6uUq6D41u7uIbFYntsPWo9Q+KeqafdC3+UB2x8wyQa7X4feEIJpDIkCyKFyd3dcVNq/gTSpb0CRFDK24AgHj2rD2jhU0Wh38mmhY8J+OzrcK2sly135i7GVuQvHb868m/ah+EH9i6RF4htIlKK6+Zt5yG6V7l4astJ0IAxwruByM1W+Lmpr4s8Ly6SihluXVACAcAe3+elcuIlaaqU9GiqlFTp2kfG954YuvCumaRLePE6atC0sSR8mMA42v6Hriucu7cTzPH5Yikjj5Ars/H77/Er6IN0iaeiRpKOMHqce2TXO6zZTQ3C3SEKWUBwT1A717VGbnFSe58tWhCE2kYelq01teQYyWjPHXpVe7hd9I89lJbIG71ArT0+aOG6LFeT19CD1qbD+Rd26IGgP3DjOPxrrcranO7I5TTrYXcgRnCE9CelbMRm0WJlkUSfNww5z9KfZeGXVlmLqFzgDPauhaC2nljguIsxLyrk5NKU09Cea2qKS30wtjM8EkcRGQxHb+tTR+L0gi2q+FGD05zT9cMl5D9mtELg8AdlNcJdWdzas6yxspU4YY6GsVTi9xqfNujr7nxcofzFkcnjv+tYOu+JJNSdemQMArxWIXJHP596jbqMj8RW6pxjsh2RI8rySBydx7+tbFm/mBVP5elYedpx2HcVqafP5kihR9SBVstaM7bRZpLaJZIiRjqM10sOsLfQRyDg52t9awbOHybUdxtyMfTOareHrgrc3CyHKOcgZ4B9q8utTU7ux0N2R2T3LwIskY34PzAHJ/KtWzuUmRS6gHqp71kWzCII4HzFevqKtiRvMYu2V4Kgdq8acEtEaQUZGrZ+XFPI6kkyHJHbNNvJmS9giXbmUZ59qzrG5dZH8w5JOfp9BWkYPMAbIbGevaoinzcrZMm0zH1q5InSAcLsJ55715l4m051vmfaSM9xXq2j6Bf8AifXpLSyt2llRfmZl+UA+9eteE/2fIpb9JdTCXDouSij5R/8AXr6PB4SUEpJEVZxcT5u0TTbqzsLe58t4hISFOOo9a6a0vJI2AZN/15r6K+IPwriudHdLOFUntSPLUrgFRnI/+vXmGneEoXblOhwR6H0pVqjjO0kdOG99aMxdH0yfX547WMlJJvlXHUcZ6Vz/AIo0O70C6MGoQPGScLIy/I/0P9K+hPhp4UtofFuiuy/LHdITx1Gcf1r2fXfAum3t1fW1zZW9zAzMNssYYd69KGGk6anA5sVJRnZn533EYjJkA4PPriuN11gZo+/GQa+2/Hv7MOiX1vNPopn0q8YMdsTboWPps7fhXxx450K88Ma7Lp1/HsuYsj/eGcZFczlyy5JKzOTmuY1ozEbiOnatrRrX+0JcD1zk9qp2ECtbszYBAxmtfTbqOyspFCjzZK25E9zS4ulwXF9qTweWGVTtJPT2rq9OsxNHIolZI432Ajqp71leH4HsQ0zEmeQ7mb09BUuq6sdPtYoYOJGcscDG7uc1KqUm+TqJp7jNT83TzcZuVni27QAuDn1qp4Jd11WGMEtGSffFWtOzrdwZJWCswICEd+ldn4U8FvpV0jMjEkg+YVznPoK56rjS0Z10IynK51VtpC3dqsqqDztOfWtgfD6efR31FJYoI4iA0RGHc+oHpXT+FtEbYNsJKSNkgjv9K9X8M/BU6/cxx3jPDHJjCjPevFqWWq3PW5+Vb2PEvCvh+38V2V7NLuhNu4twOMPgfeU/zrptJ8G6dpc4fAkfcCGI716j8RvCFn4O0aXRNEt0t5rbDzv6HPQn3/rXlCLqEzLsk2Njdyfu/j6172DnFxvONjxK0ueWjOpngS5glTb8sikFdoP0r568Q262+vywqAM5zj1r12GbVLUmaS++0JjO11znvjNeS+J5zPr89wwwXYsPUE9fbFLF8jaaMoaOxV8sKe3Timbd5GBgAUSP8pcYGR+dQtdI5wMgdq4FJXOi19iRRg/OaikG4t3GOlQpdYZkI4P8WegqXf8AIwxwaejE01oyORQEG3IGKpSuSx3HOewGKtyyERqcj2x2rPeQljkc+tRqZsy9Qfdu2sATxxziq8abtrKwOTz6YqzdEscg85qBG3sAw5HICnB+tbJqxSdy9Adro5G7LdBXaTODZAtlflHJHA9Oa4u2UuzNnaEG4ntVseNLe7mFmjDBG3IPcVz1acpr3So1EtGcL4gubiXWJ4XdghfGegA7YrvPCWrtHdJDI3yhQmT/AI1mXum2N3rMNlNII53OQxIwDxx9a5Z9Xnsb+aBAVdHKgHjPOOldEW5w5GjBPld0e8T3kL2gJdSBwAOMVzN74itdOd2YF5McBTXPaHa32qjZLcCEYHykdfpV7UtEjtJ4IC/m3TsAI269ea4/ZQpyte5vzOSOY1vx9f6rdJFHM8VsnARePzr0P4X63FqaravCROOsx6V5j4j0uaLXLhI7Z4yx/dBFzx0616v8KdDbSdMZpVH2iQZY4roreyVLRFU01I75lJIyep4xVeaMEBi20g9COtTIMx7mYb8/dxj8aikZmwODz0NfK9Wegkup8vfFaIQ+O9ZB5zIGB9RjFcLwM59eBXoXxiQp4+1cD5gSm0+o2g9fSvPcncR3r7PB/wAGNzx6luZ2Jo5UVBkcntSSTDjAx7UxYyRjoR0pNjqA23iu0yHs6kD1NRZyBz+NHfB6ml7ccZ7UD6CHIGfarFuwC4/yKrBio+YfQVYgUcj1oCx7T+z9cbbnVosnBjU8D73PAPtXuKn5MDr/AErwv9n1CdR1hQRxAhP03V7kgAj5HH6142MT50dtPRXZJHcxOF+dcZ6k9a6nxTMl/wCFWERViYfLbnJFciddtdJ8NyXAitrt4LrElq/DPGw5Ofbj86z4vFGm6xHnTFezC53xscpj26f5NYunKVO9jF1ry5bHnOmW141nM2pJuhtpGW0D8sfce1W/hnpEN3ZeINQ1OFjNue3tfMGMZXrj65p2va8TetHESknKw8dD6/WqJ1GS3tUBmZTGu1o34G89T9acXJR1FUtblQ3w/b2tjN80M5dOSzNlOvPBr6A8G6097YWjz7FR0Hl/NnjtXzVfJeTMhMz/ADj93gcfTHX8a9u+DD3EHhHyIRHcai8zOPNGRGuBwPyzV6uPvM56badjR/abQN8DNawPm8+3Yj/ZDf8A6q+IGyTnp7V9u/Ht5Lv4GarbTFJLxpoVnEQ+6u4HI/I18WalZGzuHjIYbTjJq8DJJyRpUdyK1G2dDjJznArR8Rri7XAx8gyPwrMhJWZTnuOR6VreI8efEwH8C/yr2elzlduZXMFkyBjORVq1tpZSXVC47kDOKrseSOh7e1a/h3VzpV5uCLIhGHRujCpbaV0XqloesfD1z/wi9t2AcgAnGPSuiZGDc5wef8axPD9/aSaWs0CAI7A7cZwa0LN7lZCrLuTOQ7c/hXz1ecnUd1Y6qdWS6E8qHDD7wx17Gt7ww+NHtxuB2grjHQZ9axmAeTBOcZyen4Yrc8NBf7KiBUoFLDB6jmu3DOWvQ2rO8bmzGSeQPzrG1UGG9UiPcwIOK3lXoQc1g+IJCr4RVUqueOeR3rvk7WucsE5yUTgfGdrqKaW8l2VZBLuhYNyOeAcdPrXd+E9RtLDQo5Jp40WQhgCw3DjBG3vWDDbv4lmNvIVdSPuAfmavJ8NkMjeYxdU6b/6VKqtPQ6cRhJYSVpPc6R/GOmhQXuQNuRtzTP8AhMdOLY8wDPQnjisZfh7aBslS2eCOvFTJ8N7Ji2Y8EHHfj8K19s5bROSy7l9/HGlxPtaVd2CRioI/iDYuSNzLnuEPWhPhpYvhWi+rDmp0+GWn7m3x+YO2SRS9rJfZB2OW8fa3aa9apFZeZI0AJckdTXM/DLxVaeD21F7uOZzcZUCNc8Y7+w5r2NPBdlFavBFB5akY+Xt61HB8O9PQbvKA7nC1pTqumnpuTKKbucfJ8VdMWIBNOuJyDkKDjPvmoV+LkKRkJocrE9t3Q/WvQ4vBGnRYDQKy56gflzUknhzT0Vf9EjBAAyP8aFWt9gEjjLfxH9v0K/1wWTLNCyj7I3Vvp7fSsX/hal3F8o8PQMo/hRmx7Zz3rprSIrBe4xsaXdEB0UDj/wCvXNa94hstIYLHNHLdclkVRgVnCopPSKLcbog1PUNU8ey2tzLo4s7e0VghViVGRz9K5qfUhpO62NrFLlwSWzkZPOK1P+FlXHlND5gSFs5RRtFZseoafqUiBionxgFhjPOefaurlUmuZaeREYpO59GfZEZYfK3Dy1TtjPyjrUV9CWjA24Y8DnHSsTS4E1Pwrb3b6rKJm/c4BAYY7gde+ATUl/piRx2UnnTgklWUyn5veuaaUG9B2Vzxn4kMY/Gd5GoyU2qcc/rXNspKFlUnHpzXWfEixOmeJ51jydyjdk9/euftnJZAxwD1PbNckWt2bbI0vAqNHrBeVWRdvp3rvriZdhwRkc4Bri/CwNxqXlyMWwMrmu0fSoYt5ywB42s2ePpXBiJe8dVPQxpbtAdzNx7npU8NxGUHzBgeQ2eKxte13TtGbYF8+YD7o7YrmP8AhY1xJcL5djFwTxuOSPQ8U6dCVRXHKpbQ7q5vI153YVetVpbiN1VlDHPoKg0nxrpt9JDFd2bWMxGDJneh/HtXVw2dvcqrxgSL2wM5qJ0pQ3RUWpHOxT5PEbk+y1dt5JGXItpSB1YdAfQ966CGyjE5bqpzn5cYP0q7bWUaKwfnLfKx6Edqjn6WBnGa+jPbwNJC8e2UOSDx04FZ81/A+h3lpJCxhkkQllwGVgeMGu28YwxppdqgH7xpgWUD5sD0ritS0mS40u5iijdZNwOCp9c46V34eaSdzlktUzY1Kc32ivMiNEAQAmcggd677V2EfgXwfjlfKkIfqDkmvPpbW8m01Io4GMAH3tpHNd/qlpPP8OfCuyJ2XTg6Slc7vXkdcf8A16Vefs4to9GVW3KzBkZZY9mNw649arpYQuqt5QUng9+aja7iF0cSqpChsFsYzT/tcUif69F54AYZrHDVZ1/ijax106qlfnHWmmxJZ3L7AxWZVyw7EH9K4n4qyy2Oi2Mtu5jkE+3K8HGK9M08xW+g3SyRSSxMVxIrcjvXDfErSRrGkRG1SaSBZA6Mibz+OOcV1OyndHFKcW2jkvh1qU+oaw8M0pdPKLBSckEdTXprq0cZxjOMY/lXmXhJLTQtUa+e4/dBDG4cbdpP+RXc/wDCY6Z5Z33SJjqxU7R/9euqUfae8kXhatOEWpblbVtREmlKYziWOTDknr7VmW+oySYbcVzVfVtUtD5yxzqwkw4C9/eqGmjdLzMmxsMoHJIrl5GtbWOWpUU5HsvwTsV1rUdaS6UyRwQLMvOOpC8V6ifDVo7E7CEY/dY7sfjXg/gbxFceFprqW3i85p0CgrJtKkNnIr0dvi3Iz7YtEvA56PJcIR+eOa6I04yV2c8r30OofwzbIwIXqMHAxx6Uw6BBbDK8lMsCwBIHXFcNdfGDV4h/yArNI88C4vGyfwUf1rG1P4oeINUjaK2sobQMhBeMlgB06nnvR7GmtboV5FrXNSgXWxaw+W2VZ2CjGOeB/Opra7CAcAMe47V534Zg1BPE+oz3snmJ5SgNjJyeuK7OKURce9efWtGXunTSSa1OqttVtoiWmh8xTwAB/OtWx8VG91KxhSGFYWkCM6xjdt7c1xH2oBMHAweT3q3otyjavZFtxCyZJBxx/wDWqPaNLRFciPZbSFIdbQKhAf5WJ69en61PIMOcHGOCap6fdLdavbt5quVywaM5ye2ameQM0hJw6sQ4rSabpps5or3rDpJSo6g/jUQYTyIm/G4hcfXvmoWlBBGetVHmVZFGGwGGe1cr5bXRo9EfIvxG8WXniTxhq08jFESdoIlY5wqHH9K5dEuZJCQwK4yWzkCu88YeHIrHxZrCSJsQ3TyBnPUE5Fcfqmr2NsrwhmJ7gdM130pucUonmzblK1jD1iXZCFEplkyNzH+grPlSaE71bJI7GmXU6Ldb4iWTqAa0IrqO4iOOHTHbFdqulsS48hFCzyWciywuznoVGayUL2oZR8p64966JfEyWgaM2y+bjAYHvnrWBcym6nkkJJLc8VMb31LWu5UklaUHd2qW3ndHUg9DkUpXYAAuc+laOjWazSNIy8YyM1pJpIG7IgvLaW8mR/L2qR1JqvFaMk2wjODXQXvnTgW8cO1Bgn1qprEIitYJUciXG0qB0P1rCMuxmpNlB7Zohzzz0IqCI+bIGHC9DWzptyL6MrIP3mOQe/0qi0Bsrxll+VSeDVxk72kO7e5esbdPNh8z5VJ610k/i60tflRdxXj5BgcVxd/fGSVUjBKDgEfzqA28vQgqG5yRTcIvcThzbnRXPiRtWvIUIKQlgrfSuiFoIhlQAOh5zXBxgIoBOGXn8a7WHUlu9Kt5FwGHyuo65xUTVleKImuVe6F1CiwKW2ggbVPf8Kzzr1xpasHVZY8bQGHI9efWtaAggZyR6msTxW0SJ5URV5Ce3pWUXfRoiNpaNGjNqVrrGnuYtwbGdhPT1rjY717S6k8vGGyD7iptKtpVYSEkID0HetTTNDj1K6k3RlQMk85471ouWnexuoqBlz3G+BIcA7zktipvITTyCJvMV+qMMUt5Z+WxaEq0SHaWznFQlWdkQnA9T/DTV2h6W0Y+8la6KRxgqrnBzWkumItqkK/MApJ9j9agitGi5VlkC8EgcfWrjaitpGu5QCT1x+VJu3uol6bFU2RgRiGOAv0zVnSbPzoQQfmGScD9MVdkiadF3KN/UgDABptvJ/YMn2l1YoxChF6sxPAHvVQ5noK7ehreE/BWu+LvE1joHh61a51e+YCOE5KhcjLPjoB/n2/S74KfsReCvhRpun614t0lvFviQqrSzXRDwWzdSFTp39+lQ/sIfs+n4eeFJ/HWt2qf25rcaPbq3PkQkZA+vT/Jr6bu9UljDBJSpP4/pXqUcLz6z1Bza0QlpLpmkWyxabp1rpcDDKraRqiMPUBQKyJpftBc/wAXUgtyah+0M7SQSgFQAVI4Bz2ppRiu4Eg+lezClCnsrGV2znfETyaXNFqUKMRENsyqP4T3rUt/J1fT0uY3UxldxYkAD8fSr0YjvUaGVQdwKsG6GvKfHmm6x4d0ifR7GWQWFxLvSRBloweo+n+Fda5ZLlkYcrTvE8w+MPw28MfFjxVcWnhjVEHi+0gaZY1jwku3GY2Pc88Y6c185LY3CSS208L29zbuY5oJBho3HBBH4V9QnwRN4du9N8QaMvlarYsWKtwJQc7lJ9wak+J3w3tPihoQ8d+F7fy9XhUrqmnoPnbH3iR3YY/Ee9fPZjgoy9+kj6PAYv2clCo9D58+Gng5/F/xEFs67oLS08xuOjMcD9Afzr9CPgdaW/w98PiyucpZ53pKo5Vj149K+Wf2VtCjufGviy62hylvDGNwIIXqfyP86+yrKzSHT7N0O9M/Ng8qfpV4fDqNNXW5jj6rdVpPQyvF2vQWWqpfGKK+ExCiSPgSLngP2z6H2rstVheV9M1CFeSmGUH6YOa5PxTp8eoQRAKqhJFJWNcc/T8a6+ykzo9tCzbnRdp9+K7JpKK5Ty1uWbC/awLbCTGz7tp7Z6/1rgfjJ8CPC/x18O3+mzyNol9dJsa9tAATyGwy8BhkA89wD2FdlIpVN3aqMss0h2QjA7nrxXLOhCqtTRSaPzB+P37JvjH4FaLcXOqW1pr/AIcYiNNT09GLxdgZAehPfAAyPSvmO10eK3PmXE6yQnlWX5t3PbtX7yT3a3GmzWGo2UN9Zzp5bwXQDIQexByMV85fF7/gn58M/jDG0/hhk8EeJFG/zdOjBhkPo0Z4x06dPSvHnhJUbuOqNbxlo9z8ztFurOa7Njd3k1vaTjZJG7B0IPGRn+QrhPG3h9/C/iO5sUfz7IASQTjpIpAPH59K97/aE/Y1+I/wEU3OradHq2hM+xNV0wmQHpy0YG5frXz3d3dxfQrE9ybtIvlXvt+vcfQ1hTjHmvfXsVCg4+8tjOgUt8xHIHSuh0/RZdUtN8zhemxsckf4VhxwNHHlgfx46VesfEF/awttIIbhdwyVq6nM9IGiSvqia4006bcCNZMyEZDIcHiq7v8Aa7rdcMEORtIH61JHNNcKZ5n3Z/uj9K37jQ4NQtY38vYcEHAxn8KE5RWuphJpS2MeVjbTJhg8XaZGxg/Sse+UNcyBmV3JzuTgGruu6Jc6WsY2yFG5Vu1Z0EJMgyG46k8YPvWiaeqKjFdCxYSpCyrKjyRjkheoqD/l4kZQQm7NS6XqlrZX3mtPFNGV2OqHfkfQZrY8OaDf+Lr+W08P6XfaxdOSVhgt2GfcsQAB7msZSjB3kzX2dSXwxMOGGe7m2RgudpIUegr2b4W/sw/Evxlolx4g0fSbEWSKQLW/ufKmuQBn5Vx+RzzXoXwg/Zik8K3MWteL9kuo7AyaZGwZIScHDEcE+teu3/iq40S4jY3cmnrAdyeU2xfYCvNqYqdR8tLRdz2KGA5l+8PiTxL4K1/w5qkdhrPh+/0a8ckrFewmNZMHkq3RgD3FUZzdacpBnMbL1VWBH5iv0Y8H/FLTbyHydUEGpyF90l5qEQlki44VC3H4fjWd8aP2afBfxd8MPrOl6SfC2uyZSy1O3CpBdnnKyovGCehx1z6VpCtVh8auiamWxv7p+a19I11ctJIxZ2xWlp7wpCGNwkTqfkDDOKm8Q+FL/wAJeINQ0fVbaS21CxkMUsToRwDwfcH1qTZZ3VhG6p++AOR/WvT51JJrY8ipSdKTjJBBqXnQXMcqowZh823n8Pao4NQbT7KWOIvkEHOcfQGs+1H+sUHJxnJPepgodLgMu4bN22mo63RFrorahdm9lWUDaSckeprQ0u5aOcvJCZgRtUZxz2rHcbXyOQBWraastosMgXlHzjHBol2sT0OmEK3eh+btcXKHaUxnB/zmsCWGVFwZ3IXhkbgrV3UfFC3e6SMeX5i/PH0Gfas95IZIftUoMpdeQGIKNWfJy6kJC6dZXKu9xE4eFGzu9/pVTU9Ta9nZiqox/hUYArQh1mz2iK3ieIsNrsX+VvXiqGrS28ysETynT7vOd1ON29UUtS+l/ZwyW6WjuvAEzSHOOOSB6V0NnawygW9/IkhL745exHbnPArgdLtlnkfcjNuHReoresJIDcWwuTILeM42x8MPT2NROmnsJx5tD1Hw3NY6bZ3KXkEFxCBn5Tt+mCK5v4g3V7d+EbO7mjdLD7UVtWl5PfIz/Wku9Vhu7fbF8qoNuzGAf/r1H4g1CTUvh9Bp0jGSW0ufNQDuh7fhxTp0uTUuCtozyu4f96QfXtVyyg3jaBy3QVE1q7XTKUKkH7pFTXCy2hAKlD7iuq4MbLAXmMbAK44xXoXgb4JeMPFlgdS0jS4prKMZN1c3KQqevQH5j0PQVwVtEHbz5ieowOma+i/A3i+Sx0i1t42AgRQAp/nXk4/FSw0LxR14el7Z2bsZfjP4Sa98JPD1sdf0L7I14i3Ed9bXC3MMqnkHegwB6/h61x2o621h4ehjUy/abyQOrxQNx9CBjGDX0VoOuSa0kdgwe600Hd9munaSHPPRWyB1PQCugNxplmuJ7SMAH7oj2DHpn05r5p5/OEbRp3frY9H6rCOjlY+T2v8AzJxJIriQKB+8UjB6dD3rsdC8D69rKLNE0NrafeZbr+L1AHX2zXvmo+LPB5EFnf6Cs/nHaJA+78x3FcJq2orp0kqxLsAc4/3c8fpUTzrE1I+7FK5ccPBu3Nc8l1zwlc+HEki1CVri2lG/dESNjD09q56LRQY1mDl4D8xL8MB/U13Hi3WY72MLOxkQ5UjuK4m51mJoTBsEdunAVeMHpnPrXvYLEVq1P39zz8XT9nL3WZt1fzRXYMbOAvAy3JWuv+GtrLq2ti7kY+RB8+0nHzdq4OWWNlZgzfKMDPf8a9d+GenDTfCqM6qskzs+4nJK9ufxrrxVTkp6s8mrpE6qZggZtu8k9AcY5qm1/Ddq8KRlWU4VXGOOhOO/1q/LzCn+izStJ8isqYQt2BPar1t4aD7HvLUwucAmQfOoIxjB615uGwssRL3TzOV/FLY5K4jCDbjgdOOtQxNhcdAOee1dzqOj6UIdjRTTPFxhcxMPQ5B+tcnc232V28ofuz2IzivZeUYpRulc5vrdOE7XLNjJ5qqpG4k5DAZ28V0WvRfbLKDylw3lbcg4wRnFcjYyneccZ7DoK7MOLjQbJiAzbyGI44xxXj8sqUnGSserSbesT54v7K5OovLMA2XI+nNSOI3RYmXex6qR0FdJrcH+mT5PVz2xjnpWLNppSZfmDbueDnFUsY3Hleh9th6EZQTke3/s8+CPCHj62vtO8aaVLqGl2CGRLqykKXUOQMFOcEDPPB4zxxW1rXwO+HWkaibjwx4z164kIby7O9iDxMccLnAIz6ivPPh7r1x4XjYWpwJQUb33cHNdtDqJhlE8soaTnAX1rgw1SdSq1C/rc561CFPX8DwGDV7iTU7iJ7mWCWOUquXwAQeh7fjUviPxBfraosV1LDMo4eJyuaoa1pFyniG+ZAgR5WkDHjIqlcJdXLyeZGMMMoQc4r7WnNwau7nhVeVXtoZ//CVaqHAbUrsMOCRMwq5F4q1ETKPt9yfXfKWyKwprd/OywIPdafsLOMc+or0uZxVzj0bOon8RXLID58yhhnaszEH361Se6kYFnlmLMucGZyre2M1UsLd5UYPuMYHDelaLabB5AWOQzmMhtwOCfUYry3Wk3a56LajHlM8XTOwiiGQW6MM10vge0+36otxLho4OT6EjtVax09IpQdq7XOdq/Mcj1Hau5ttOGm6fwiq0nzkrx1rzcZWko2bPVyrD+3rrTY1RrrGaOK3k2AcZ64rpLG4vBHn7R5+4DKyAV5hbzldRDgADv713+i3ksrIFUFemScA18pXhyq6P1Ci9onVWerPbBVltxgf88zkVftNaglbetq6MOMlcZrJVggG9lyOgBzmrdvcDb8ox7Zrzm7dD1IxjI1Dr0xPy2J2j/axU7+JZo4vmsmUdir5/OqKXRzknLGq012UDsx4JqVLobuKjEzvFUkuoaNcPHuMrYKgdQfQ1zttZa3p+kw6hbGSRyxElvIcnHXIr0PQLMXbhpImli6koRjp3rY8KW6eJmu5xAbOygBCLNwztuxgf59a+nyyUZwcL6n5tn3tadVTWx5rp/jtGPk3kJikIwdwrO1nwvpuub57ec2cjfNvQ5wfpXoniv4Zw3EM0ix7O+4DGDXjestc6Ew37o8sVG/jOK9udCrH4GfPU8TTer3Ne1t7vQ4QJJFv4l4Z14OPpWFqWqwQF7QwJNDI24M4+ZT9arNrs0o+Zzxx8vpTRpaayFVH2sCMk8fpXlV48kW6jO32nN8J3fhq00s20bRQwxMcZjzuB/Pmu28EQJbapdugVQHAwBgKcD/GvG7TSrrSTARcI7K4U4bGQD79q9S8P6ydPkcGVcygMQSMH3r5jCxqTxV4zbia7xvbU0/iFo+n6ssU8jO99b5CFT9z/AOvXmfixbjTm02eZAVn4XJ6gcV6tp/hGPUdTv9YOoPMtwgKWyrkI3Q4rlvF/wz8c+MLqGPS/C11JHCQscspWND3zkngVdevXWKdJXcTtwdelRlzTdjjzaW2oHEx3W8fJ+nWuw8P69YXlraQRAQadb/MI4l+/9ap3XwN8beEtPnvdZttPtk2jcqXoaQ8dNuOfzrV8EaFYG4hkUuZ0TDw+nv8AhX2+BpclNWWp8rmWKWKruS2Oosora6Di5lkt4HPSM78Z6cf0robGz0LQIfM+1x304OFEo2vnvx6dKtaPHaCZwtvFviHzXG3gjHvXnHiGW1v/ABF9ttlwltuV3cf6z8PT/GvbhTctZbHlbLUva7qtxPqU9/5E0xUg7YkJ49z0ArVudasbSW11aLyLa4HyuIztPTvXMP4i1GHwh4h1LT7p4RbmOCZVH39xPH0ABNeL6pfXmquTNM8gzwOlYTcZPXodVGfKtj0/Xf2mtW0rUri206K3VIn4ZoFJ55JzWPP+1h4plj2RSJEc4LLEv6ZWvMLnTXMhDg5255HWq40k8gDBIxkjPFc8pUn9lDla90d/L+0z40cHy9UmAJwVKKPyIrKvPjt4vvR82r3mSehkyBXNNpC/LgcDrnvVf+z2iPIHJ6mj2sUrqK+4lR6mpd/EzxFqG43OpXM3qPMIFZE/iXUbhwWnmGTyTM54+uaWXTd5JBIJGfQCmQ2USzw7pBsU/M2ODVKu3sCXUslZnVC4LZ6MTkk/jSS2sj9c5rpjc6HHGX+1K+3kKo+YfWqs3iHQYuCzgtzzjFQpVJaWLs0c8LNgP0pslkEyNucjmtN/GuhocJA03OOn8zVK48daaExBp4Uk/e3cflRyzFdPQz5rP5vkQgHsB3qvNbyYBVT+XSp7zxur5EdsnHrxVGXxZcKhZUXOeFHQetVZkWV9xrwSbCShPcg8ZqjeQSTxgFSBz+dNm8QXly5xhQBxxVM3d042s+Ae1MLdipPpsiuxI29RVOS1aIDJ9+a0ZBOwKvIR6CqdxA2Gyxz70yeUrgneCTxV+x2EZPXNZgYjPc05HZTSauM6Haki8D25qtLGkaEHnnmqcd7Kyg78EDGKSa6G3B5PqKlRsF0QyssjYC8dqjtr2SxlV0bH06Gms+wn+dVZH5IPC1qm07olq56h4W8bpPb/AGe8wwJwAe3uDXb2jzLb/aLOQTxA8qDytfPUMxiPBII710uieMrrSpBiRwOmQa9/DZgox5ah5dXC3d4nt0Wv28xaKf5JOpHoatC1trxf3MgOPQ1wmnePNL1ODydStklB/jHB9+PSuittP0LUow9hrj27E/6ojBHtg17UKtOrqvwOFwlTZuw6UFJbkgjlj2NZupanBYgjeDJ0AFXrX4V6hqR3x+KbbyDyQ7IBj65FF/4N0nwxbO1/qcVy+3IKSrKM/gaq8YvRO5Kg5bs50+I7PRJI5L2Np1f/AJZqcbx35rzPxhqUWs6xc3dsrRxSEbY2OSq9hnua1PG+sxap88AAEQ2rjuB3FcKZmY8HBzXj43ENJwZ6FCkn7xZfTnCedjA75Nfbf7Behtp/wmvr8qPM1XVDJGf7oQba+Ip7+SCzkdyGUKeD3PYV+lX7OPhhPCPwY8I6ftYTtbfaZcjoz4OK+PxGtoo9FX6nqUTAkjuOvapFQMPvYAPPtTQh+9nn2pUYAZ/i9x1rsjHSxv0OU+KjuPBb2yNg3dzHbqB3yefw5rP8T34g1lrCQhDZW8UDbOeQoGCK0fGTJqviLwxo5DEJdPdyY/hUAAHH5Gud8QL/AGtq15cuAjyOcsPvHnit0nHcT2K8UjCQMCSNw3Bx+mKmlgA89QpXc24An7v4U2MkKFZy5UAdKljJZZGA3eWOcfy+tLUmyG28cUESneY5k+Zto4bNVzKtzOUURqydWVMFvxrN8ZeJovDem2t3NAT57mJCpIaNxyD/AJ965eD4nW97Ltawe3nQb2cHKyAdfpWypPlvYTZ3zyRb14GV75wBUBMF3+9Qkk9ARjac8/8A664mX4m2F/PCqWrqH5VAc5z70jfEbTormSExzJOOAMZXHfJo5XHQlHcTNDJsUyfOpyQMjHp9amt1+0vIGkwRypPU157a/EaxvZQiCRXD7X8wjGOxHeuusddsnQukwO3+JentzWTTi9i7pm1aRMm8bVAz1yOaLgrHKcxjBXAYjP41ROuWUoWPz0OT1zjBqxvWZTtfdnBGOcinZrVoWhZhgWW/tokAZpnC8dPyp2gqdQ8e+I9RUsyCZYYz2UKOAD+NS+FJI5PEO8qGWyia4bPcKDxR8KLYTaVc30nzfbLt5xjjaCTx/L9a5qstNDSOx6HagFAxJ3fXpVtpfKQDcACRgk96h8ragA4bPIPFPmh8wKWbaQc4A60Q2F1HvLksXYhvSvnr9o3xBcxNBBbyPEJnL8HHAHP619BgmBHZR1Uj17V8fftKeIlPiu3tFYgxRl8Z7Hr+oruw9224kTeh4jrdneajM3nEOrdWI65/pVeOzsLSOJLgMXQH50Gc/hTbvxRcSXDIZAYcj5WHX6VbtNQs3tGS9H7wZ2L94E/WvExXtJS1ONtrSxnjyoSTAyKD/CV7etUL2+8tmkSUq2Ryg7D+daNu9i0UiK+QBlkdvmzz09qqNqEJC/ZYljkTlsnJ3f0Fccfd6Au4lpIxkMzQG4OMjjBx1/GhdVjSAxGMIxOdrAEgemarXfiS5mAR3xtbkkYNRWjJfsxeMbycqw6kVp7z3Whok29Ua9trq2cm5TtIGCRzwe2O9VdcuA/lzKkQ3feXP6iovsPLOpwQeRjNV9Tgc6dHJtkXc3LNzkZ5IFNQjFpjcOV3JLbFpKnlRh7dsAh/ftXRRwWwIlWOVcAfK6kpmsKw1SNJUiIHlZyHK9T/AErq7fVLUyIqSDAAwH+bjv8AlWVZSvog3epdtdPudTtwwtd0KsCWHYetaCafPpdykkZ3BeSrjpUPhHxMFN1DKytGW2kE8uvtWneX9mrmWO7dkUDMVyQHX6etYRdS/LJaGcJWlZguGYZXC9cY6UrJJsOBkE+lU18R2ijlxn1zUF54mtUjkZZAQB0Wt1SnfQ9BSTRm+LbuO3tnjYjzl/5Z46VB4N8Z6j4Tv01LTr+axnDBSyYIY+hBBH/66rw3FrdN511KrO2fkDZI9M1U1iW2S3WKBgqnn5e9dUU4aIxn7zPpLSP2ldE1q1Nr4o8LNfucZv8AT3AYeuUOAfyp1z45+DhVmXw7rL+ZwxMITP47hXyzot8bcMJJemA4z1rpX1aFIgFf5SOQWB/WuuNblfwshK+h7qnif4OvhGt9ZsAD8qSRmTafqCT+Zqe41P4NzWzLDBqEZJz5z25K59dpOR+GK+dZdQScEb+nQhuasaLcGZinL54JzW7xH8zf3mijd2R7dB4f+F+oZWHxJd2zsSfntHC59hnpV23+GngPTw13P4ve/T/njDbspx34ya8RZrjS7veWzEeNvp7ip4PE64Ac4J755/GsfrMnqmwcI7SPaW/4VQZfJlv9UWPAxKU349coOcdKvf2Z8Logipd6jfK5Gya2jMY+vPNeFSaqk+JA5UEZyOn51ft9fjhTYZAewO7n60PESeqb+8Spwb0PX9c+Gfhu001byDX5LGC4BaOW8izx04xkHBBFZuj/AAEuNfiNxpHijS9SZQcQg4ZvrzxWB4i1211v4SRW8l0jahYOzRrnO5SP5/414Qniq/0qVhb3k9vgY/dyMufyxmuyliaso3U2iHTgtbHufi34VeJPDzubjTmdUGTLCd6H8RXMzWMtlbAsOo4FYHhT4/eLPC8kb2mryyxq2WhvCZUOevXkV6hH+1Lpuq2qrqfgbTZ5w2DLFIV3n34/Wuynjqy03MJ0qcnseYTxPPuG4EnutT6XpEtxOoWPMgPBUc169onjv4Q+L7uKLWdLn0GWRuflDoo9Qw5/Wuu1fQvh/wCESuqaXrljc2iLuS2hYs8noST0rX+0JN2cCfYxeiZ5zq8reA/h7dRPGi3d+AFY/fVeuR3r521O4N3NK7MDnkV33xZ8ft4q1J3DbIVOI1HYdK8wkbaTnPFbQqvlb6kVFyJRRWa0UyAMSQemBUZ0uIE+/arAkKt2J/lRubknG7GK+dqTfNqbRbSO0+FnidvA3iCC8jYmKRgk4z1Ue1fQnxB8FWHivRrfX9GAkWeMOQh4PqPrXybb+ZwRXtXwQ+KjeGrhdL1N/M0e4+Qhv+WZ9RU06jjLnizRX3OSvNPaznKbCBk9e1VrkGNQSOvP1r134peEYon/ALQtNr28nzK6fdbPevHtUVlOEGDnknnjvX2eGxCrQutzjq0uV3RALkHGAwx2HNTvJmNu4PXuR9KqQwSTyqigszfKqjue1aF1od/pmftlvLbMP4XWt510rK5gqfNsilGGBJ3HAOOO9XLaXywFAYYHeq6QyHjoM5IPWpAhSP5s/U0QruLCdJ2ujc03W7jT5o5YZXikXoyEgivTPDvx/wBd0gIjGK5AG0/aFzkf1/GvGkuFU5LYX0PQVcjkyAMqBnu2BW8nRqL37GSjJbbnteo/H7VL+MBbe0tc85gjAOfy/rXnfiLxLd64TJPK8khOcsegrnl6FF6qeQgz/KrAglkdVWORmxniNjx37VCeFhrGyLvWtYzZEKSMT8zVn6lJJFASDyeRXSLpksoQokzgjIxC3+FV9Q0KeS1JNvJgnbkxsP6VzVsRScWuZXOilGUWtDlNJmeZxjDEVo37tBDk5G7jGOK3PC/hSSANNKjbR3IxiqHiqzMQKgEgc18dUqXqNHtQpyauzl3vWEm5cqCTgH0FQtes75Bzk9PSqN0zRP8AMeQTmq6z5PUjNPQzejszThuij8k5PT2q1PfrOg5xJ1J7flWH5uQeenFNe47dO3Hai9xF6efByOh7DvURvC2QSeD+dU5Zyy9QR+tQtcZJ560XFsaDXJOQD071Gt2VUjOD6ZqkJ93f6iovM3PzzRcEXGugDuBzj0qSHVDHtAOccc9qzZMgbgePQVXMgwecUATWP3iRyvoTVK9BEzAE57irunEq5PTiql9/rznuaGc6XvEEYO4dvc11/hj93vYfNwCVPp2rko1LdRjHcHrXW+GD971xwKyqbHTDfU09SUuNpO0nFdLpli3kpnHA4U8nFc5PHiWMMCSD1z0FdZppMdohbIzxwe3asIX6Et6l6NWjVQqEgnkjtSOry+gxyaWEb3JPUnOKt+UFQ7hz1NXfoMqjzG44x0xUF4hWNuxzwe4q2uN7KGPXPSorrAgk8xtvZeM5pS0VyW9Dh7lVe6uuDgnIGc1JYIE2g59jUB3LqM6DnnFXYAInXK4KjqOfyrNS6G1P4dToLUgRgADIp1zcjYAG4PGKrK4hhLDrjOKwrjV/OnUF9qqc8CpceZ2RcdND0LRfCsbS21ycqw+Ye9dZrumi9s5WwPmU549qwvAGq/2wmw9IkDfPx/k13Qi8yI8DGOBXnVouLtc6Wly2PAb/AMB32mu6wsHBbcGPUDriuu8HW76fBvmUbldQS3ua76e2imWRiqhhwflrA1K9tY5Vt2CiRipA/vDI4rroYid+SWpyciidlrdv5d7EDlyqAKx9wKjji3pg9O+K0vEDgXcCMR5ixKOvXgVTVgqgjA3cc8VyVV77NqSurobHZlQD5eAPyq5ZWo87cU2AdTVfcBIuSRnpzV2BxEwJxjv/AIVyqPvXZ0Wdht5bxAFiFOe2MVzeqWkMloysiNnPHb2rqboh4wRgMM8Y6iub1aUJBNuJUbTyKyqpc65TFxvFny7qin+1LoMSW81gARgDBrTWSfTUgjg3G5mG4bOcVnaypGrXcnXMrMB+NR3d+8d5byf3VGD0xX19LSETzFvY6G21q8hZzJP56Rf62L0969h0C8c/DLVfKD+S0R+Y9cdevtXhdu6BZiJEaGfAkU/e9TXu/wAPL+O/8GavAIt0T2zptGcBAuST69K2nJqA3axx8Vw97pMM7S8MmUZuRms6OXzTcRynzXQAq3vVrSljHhuAecscXlh0L8/lUVmgubiaQLtjRclvWsF3Lgd94COzw1GnBxK53fWujt5CxBHIPOa5fwMSvhdZm+UeYy/N6AnFRap4hk0u4WSN9yZwRnqK8us1KdkdblZHdXzrHaRkkE7Dz6815jreotdamsR+4pzgd6dc+OZtTdoU+Qjoo/xrHgupri6ZZoNo5LEDkEe/9KxhR5Z8zMJttqzO9QWiaNa3dtIkc6/K6b8lj9PSrjao72pQFssOea8xskuRcvcLCZo1JJx/CB3xXY2t+bixSSMfMw4Bp1VZ3R62ErfZR3fhr4lXOhwMkNrK0iYCgY5xxzWnf69fa20N9Lbi2dflZVOc5/z+leWwajfRT/IAzE5+c9K7zQ9Sub2JElCsB028UpRTinY9yCaV2dJBcSmIEnafeuN+I/jV/C0VqEUyPITulUZ8snpmu3WIYCnJBxnHUGvnj4n6zNdeNtZtZnMCwT/ZyWGRgAHp+J/WuWHv1OQ48XX5Kej1Oc279QuLuU+YZnLk9c/WsvVtQa4uTvQbG4GT+lR22uM0E0bYbyjtVl4yM1C1/HLbMXA89TkMvQivdUbLRHykruXMyrFZ4vQpTCE/e9q1REq20gIKlQduO9QWVxFc3UcRcAN+lUJ9RllkeM9ztx6AHirfvaMHd6GdA1xDdmTLkK2cr6V0i6vafZMNkSkce1ZWpXSpHFyAOjKBgE+tYazCe6ZWfYOgI7UcvNoLlutTubS5tvLilSZUDN84PUGqurzKxaFZY7kScgqvT2NYF7YiwsBKZCxkwPl5FT6RJPbyxOFLBmHOO1Z+zV7kcvU5670/7Pcuj4Jzn5TxVKdQGGPzr0vWdNtLq3cqiGbBO8DGa82uFO4jHTNaQnzaFwkpaIi2bs46+tb/AIWsvOuwWBwB1FYnl/drtfCEQRQSOverk7K50QV2bNxII4guSAV5wKoeHUWa5kQj+LIHtU2tPtTYMYbuO1TeFbdopS+0EYzhuK4JPli5I2ab0OwktESNFGRgcDpioVjZpCoJB7Z6U60k88tkZx69qsW7eZIVPJ9q8adXe6JUbalqGzRQGzkkYrS0+13kxqSdvHzdar2kaMgbcGx2711HgvRpNf1u3gjTd8xY++OD/OuzAU5V2otaDk7K7Z6b4C0uPw/pMFyYFHmkeaw6uT1z7V6ppM0VqoSMBpnBbAHIArnNa0oWHh63gVdoCKCGH3Tmufk8bfY5zHbkPc7Ch9lx1r7qnOEFyy0SPN5ZVJaHqK2K6ndCKLDtIpK+/FeZeIPC+nf6TPFMlo0TY3BTsL/3W9Ca0/BHjvy72NtRuYohFlIpCCAePTnmtr4m6XFdaI8tvlYJYjK8q/w45APvxxXBmGHpuHtI6nbQUqU7M8003xDDodzFOTvkhkWTCd8HOK9o0XxfbeJ7Y3Ua7Xc5ZCema+VdNvHuYYrp8MXXhlbtXdeFPFL6XcRTR4JjIzGx+Vvaqy/F03H2U1qduLwvtFzx3Pebpdih5pCM/cUDOa+S/wBsT4bxHRU8X2ybZbGZYpT0Z434/HBFfSWkeK49ccXdwpRX4UL0RifukfyNYXxk8JDxn4F1rSApCzwFgSPmBUHH8zTzCg+XnXQ8RXT5T4F0PShfWzYOMYII5z9K2LTwvc2Vw0zqsqouVQH7xrV8E6XGtkiHHmQkxOG4wy8H+Vdza6UzZIUYx3FeaoSkro6k1fc4KzjvXtpGe18iTsoYMfzobS5tUtXke1eOaNgoSXjI7kfyr0H+xZFkyUAwM9OtXItLlx8sWPRRWSoKm+ZLU0claxy/gDwZ9r8SaYjr5SSS5G7rxzX11oXwzTUtHa6t0RoYn+ZRyUP9a+YNY16XwXqVhefZ8SqwYoOSVzhiBX1B8Gvilp18QkMiy2N1y/I3RtjHSur6rHGQtNDjNwV4Mqz2U3h7WIbK4TyrW74trtBja/8AdYY68HH0/P3P4WasdV04xX6hNS00lbnPAdVGVcdwDxx68Vxvie0h18m0XA2EOrDsc8HNaGjeHriSSW6XUZobvYIjJH8u4Y6Hr789eT60UqEaMHDlMpTlP4mcde3Nz4i1W+luGYw6rPIxbGfungY/AV52to0csibCCjFeeeK9r1nwvFp9nDdRTSKluDhXGFDfX04ryeQj7RI46s2cen41NKOrRnJJmXd25S3djFvAU4IOMGvAPEM0n/CS6hC4IaFwu09uK+jpGUxMvJHOFI614D8SrX+zvG8j9EuLdXOP72SDn3rhxkXFo1opLYxZZN8ZG01AVyB6d6mB37R0z6CnNENuDyMc8V5tm3dnfTpuTtEi8sN82MselTbR5XJ4qtiSIjlT+GKlklyvoDiqj7rsFWDi7SRDMzBQFNUZsgk549BUt/fQ2ce6R8KRxkVmxazbXcjJGWUdmbvTSk9Tluo6XIrhiQdwwR0I9KjiADHGTmmajN5EZaQgAHv2p9nJuRXXBU9fb/GtoppFJktwiyW7rmRWI4CHqPpTbvQo9OhhaOHMjDduz0/+vVlC00gw2GBAyO1dHqcSK1iXwqhQuB3J9amUnHYdovocqfC76pbLMWZZx824DOBSWvh3zdShllHnSqv+sI6j3r0m30kCDzIxwRjIHWoILFEuckBMdd3GK4JYyV+U19nFakOm2It4QMAEg8gflXP+G9NvdQ8S3l7eAna+2M5zXS23izR5JxZiYPcHKhYwTz2BPStrRbXf5i4AkV+R0rNTqQd2tykk3oQ/8I6sgEhAJ9cc10ukWC28H86ntYBj5+R69cVOsYIzu+bP3fWsZTbW5o1qQTbE9ucZqGRfKAKnByDlexq+8e1SCuccc1WnUIDnoRjmuOXu9DXofMXxvQD4k6qRyjRptcdGAHWuDhtQwPc44r0T47w7PiFOcnBt4yFPbjn8e1cLaHHbJHavsME+ajE8iV+ZjIrXA+7nNXjahoiAAeO9aMGnNNEdiZb6UPpU8fGDnrXS3G9mFn2OVktsdPXnFQyRmFsYA+tdZb6A7v5roSOTzWHrSBJBxyODTT6Ih3XQyz8wxk561NGx28YzUKrxkfhU0S7QCeo6VY0evfAS8Sx1TUGmkWIPCqh2OAxz0r2jU3lv57Ozt5NsUuWkkUjO0da8S+BltDqWsX1tcIsiraGVVbpkNgn9a9OvhDpMwiW4b7vyqDkfn2rxMdKUZqxo5SULXIZ55YZbiFbbbCSMbvmLgHr6+tOubVrMvFbKFSQh32D29f6Uh1ZRAbiZxNNEuEyeT6DPoKbdeJxpumQP5KkyLkyv6+1cyqTmtTClaOszltWspZpbja5W4jHmIOpKiuj8JWsF3ZvI8Ra4ZFYLnj8a5jxB8SdQvpIorXTrSDyVwbiNfm65yc9axbb4j61Ld+XbbI5j3hAH1Nd6pSlDsPmu72PSLfTYLzxLCt+BCIwHjcEBQvc13Pw1vLawsL9zOiy2dy481T99CcggegzXz/c6jriIj31vcyQSc+cikgjPPQdK6OztmhtY5rK+lyyjMe3GPQVkqcIq05fcClyatHq/xXjhPw6v5Iro3kd3zljgOc5C4+oH5V86yafdXELQyqs6MMIH616Jfa9fazoiW2oCS3tbNWW3dASvmHnn+6T715tJqx02QxSTCW6bOWY5HtzSpUkm+R3Mpy59Uc1J4fvLMPKYiqI2PmPatK9itZ7y3W8keKIRqN6Lk5x6VWv72+1DeDHJ5RODtUkVNqFp9t1G2hDbFZVBY9q9aLbjaTMdb6sqX+kWDDfZXRc4yVkGCfXiotDtUa/RpxtiB+Yn1qXUtFewvPLEm/nqO1aT6slpaxQ/2dC67cGSQEnP+NLdWTNo6I9D8Htb3FsXhVTGCQfL4Ga6JEHcY9zXK/DV1k0GRohtAlJA9DXWuW5II991eHXjy1LM9Giiv9yUjJGepNb3hot/Z6Bj0Y5b1rClTJG7kDtW/wCFEP8AZku48idgufSu3Cu7CtsbisU6/N9PSuU8Z3MkEBeMbiR0FdRjy/ckda5Tx0VFlv2tlVDEfj2xXZUlya7nJCThJNGd8PLd7bVSzI3lyIeX7GvTVK+UMkncMnj0rhNCiurMwzTRKbPA/fowYD2NbT+P9IhkCPO2f9zP6VWHm8QvdidmLxEqrTZ0yKqsOATjPsalDgZyByRmszTtYt9R2mJ156bmAH45rZtTDLc+XNNbwLgkzO4ZRj6c1o7J8rOJXXQehU5ONoyMYp3mAMvBxn05oiv9PuJ5YYL23m2NjzFbCn3Gax9Y8c2mktNEQJPKfAePBBHrWiXQ2pUalZ2pq50EV2FfIjDD0bipX1IqAEhVgM9a5Cw8c22p3UIJEUb5JmJAUDFPs/iBoc7ukl+iOpwVUEk+9RKcabswq0alPSpGxvyXBkwR16jHT8KliUv8pUtkEYryvxP8Xf7N1l4bRopbcAFZAADn6VXtPjjOqt5kUTqAScrjt+ddP1eUqftFscy3sYPxD8X3PhjULvRIiglB3mVDnap6D68V5fNqwyzFi8hOS5PWqnjHxE+u65d3nIaZ89c/QVa8FeHJvEeqRw4JDHBOM1zpqEdTaMXJpFV7u5vHIC8dOOK3NH8N6jqu97aJ5Nvda+ifBPwa0C3iRtRhiZx0V+ma9KTwT4fsLdRbxhOOAq7QPyrzKmNlF+6j1aeCuveZ8f6Z4mvtHkVJHeNkOCrE9QeK9l0bxRD4t8OxpveC6jcZyPxyPauS/aC8JWmkzf2jY7vs7MFbI7mtn4LhZ/DLmeJJZYX+TJ+d1+npXfSxH1mlfqjzq9H2EvIzvG2nxXuvD7RcxwyeSACc8jjtWKugWVuCH1Dcf70SZH60/wAf6gl14kEm7a4XYVJ+7gnC1jxO2Bk4Hbmubkb3Y4tNHY6Dp2nwX0UtvctcOF+5t24961/EsqaVol/cmTdIseVDJwp+v51zngU7vEibmwhiYc+vauk8fWnm+C9XO8DbFkR4++c1wVrQmo2NU7o8UF2b+4DuNxfk5rftdAguLfdGoVgO3GTXK6NB5kUeWyT8wP8AOvSPDFobvAZQy9AR3r0ZvljoVQhzys0Q6T4cuLxlRbYPFxkycAivQ9K8NXGj2yWxGEzuQA8A9+aVLqLTIkQOEYAAAntWhb67HNJHEZOT0Xr9a86U5z0Wx6EqEIRbRZW0bIwqh+hYj+lWrfSwIWjYI0TdcDrVuBl34xg9gatxiNzjcvGSQGAqItvc89u/Q5XxhJPpmjW88JAljnUDKg4yO2eM8VyF7451pdLubuHUJYrmJSfMWMIVA+ldr8QpUfw8PLZXkaVWVd3TB5NeaX8RfTLyFXjR5oii5cECvQw2t7nPUu9mZen/ABO8S6rcRNcahdyRMMltxww/l+Vdn8Q1vIPhr4X1GxEz3V1dzxTmJ2yVAVlGM/X86840FJtEVdPu2DK5/dleSB35r3KcBfhboYBHmW1yQpPbKjJ+vFdNTVXRtTp87SueGW+lapqcsktzM9pjARZMAN65PYV0nh/SdPsGE13cq1wGKqQ2QK3NYsotUt2idh5n3gOhJrBh0NIzuNplsclmJP0rCVSVrbHVUw/I9NTutLmbVrkWolCW64ZsHANd1punWsUCEBCqcgV41bPNbW808fCwrvY5wBV2z8WXM+li5+0bFYjaok6+9Yqm57nK5rZnV694F8I6vdSm/MdnFM250ikKM5+g7f415vqngK3udZ1GGxu3FntEcSn5mC445PXFPtdUtNR1KSHzEnui2cP8xx7ZroRDulVX+RxyAOKfL7F6Noh+98KPONZ8IXFncQqJnk8uHZ65Pr7Uzw5p89qucEgDCk+ldxqk0MeofZ5iA23O89vQVHE9nCAcqTnG7tTVSo13CMFfVlGx8SvokexrJbrDk5YkDB6gjr+NasXxUutNtmCaNZTGL7rSSuSQfw7VG01jcTMilDIOnzAHjvVG7Wxlzkscdccc1vGbS1iNxS6lG48W3z6z9oMMbqY/lST5kB69PyqWH4ga3EmVeOHzByscQG30/CpGgsHYBA2ccng5+g7CoRpVpcAj7QynoMJ1puq/5R8sC74J1q81i/kMzlnkZmfAABNdz9mOFI/iPPNct4Y02G1vx5UgPBG3GOTXaw2rkKMbiRyB1FefXlzPsXDTQrtp7z4VVy3sKuafpTNqdrGVO4OGxnHGRWrptoyxXDoCzsoTaTyBnOfrWrpGnSJKt75EkjL8qnHPufpWEYtdSnLSx2trbQw+I4mjRY9+FdkGMjjn61DcM1vrdwcFN4ZGVj0IPf35qPT7mQ39urRnawyXPRfapNUBGoXTNtdmkJ3juP8ACu6TSp6s5knzEU0n5+o71XkmDjk596GnABAA/oarTzBgWGcnuK4FZmvoeU/tGW0cfw5mvI4lSdLuIeco+YgtjGfzr5cd9zOSSwznmvqn9oB93wtvAQGxdQnnv8wI/l+tfLcxXexHQ8134S1nYylYryKE2H88VOreUQQcHrmmPhoxgZNPicMhyMkfrXfK5zyVxXzdNucc+tMWLBz09qVXLFgPyqQEGVE2/exnFS1poTboWVt0MeOmepFTzyL5UUFuCh4En51K9uIImzwo79efSorSPzGOeuOgPWsPi1M3E3oLZRAGK7nIDBiKx9eRgYgQCnX6GrelXyLP9kmcKD91j/I1X8UOIRFt5Q8DHrWUXJSMIpqdmZllKbedX4x3xWnqIS6WOUgybh1x0Nc1FPLHLkrweua6q1t90O5uhwcV0zfU3cepUewRLUyJtyuMZ5pkU5UFpUD88r/hU17byTTBY1yAOvaoJoDCQh5YY4qUxXRUnmhOGG7dnpjpVvQ7xo2kR/8AVH5h9acNN3o7MPcGrEFiI4CCOvrV8yashSs42HX/AInNvH5UIG4nhu49xWRbu1xeIZPn3E8k1Pc2mG3MvQ46U222QyozZK1PSyQJKKNKYKjEhduOgBzmrUfnWzEK5CkcY7girun29jf7GilJkB+VW4OO/wBa1L2xF35MUaY2HAKDBJPt+Ncjk46Ep3dkcubNkhkIQFHYZOaqrZlzJjsPlGete8eHf2WfiZrmj/2jpel6TfQSKClq2oKsxU98MAAfavPPFnwu8VfDzA8TeG9Q0UZwJniMkJye0ijFZwxdPmcXI7fqtZR5nE5KwSaCMEBWU8EHqRUsZeeYoY1Zc8gcnPauku9LFnp8bxIh4BDLzuB561lm1aCVnACMfbmuuFRVNjju72Gxi4tZTIybINhOGGQMe9fVX7HH7LuofFvWNL8ZeJtNNt4PsZhPbxyj/j9cZwcddvP9fp41+zJ8IdW/aC+Kum6Aouf7CsroT6lcr91EDAlAfX/AV+zfh7T9O8IaLD4etYlttMtlEdusQzsAHf8AmT716dChJasbSjvuVrmMy26KoaCOIBUgjG0KoGAKoSWZxkn6E1qzyxWbEmUTI3I9RWJf6iobO4CPByQf1Fe7Ti1oY7ED2ibx2b2703yWjb1B/lVIa2jS7VYEdQ3r+NB8Y2OnX7W97/qzxvAJwfwrpVOUtEK4Xts3zTxcOoxxwazri9S5ja3ukyp4LHqK7FLSC/gE9nMs8LDOVNZl1occ7HfGD7EdaSfLpJCb1OTl0AXSMI1DL7Vxd1pmr+CdXbWdFYicH9/an/V3Kf3SPX0NejvpV7pkpltZG25yVHXHoKgmma6jcTWzDHJZwRVqXYavfU5f4fWnh6bxNeeINCV9Ol1CPbfaW427H6llHpnqK9L0q8M2oRyRri1D7SF/iHcivNm8NR2WpNf2oKyEHKqcZ9c16joCxT6XbSIuRt2sMfxd6U3FL3S5XbTZq+JLmGyvBb/ZJbpmTzo0gI3FR1P0/wDr1e0W8stTtkls2dk/jUgkqfQ1l6+k1xc6fqmn2rzSWi+XKiD5ivcY/OpPBiiy8RXs0EMsVjcLxb3AKEOTzkHoOv5iuGTXJbqQ5WZua9LHpmiyzkfN1wPTua5211ryVzCyZ6kkZo+KusJo3gbXr9gQqLsjGeMnjrXhXh74m2rFE1ZmEbKMNDnIHGASOtbYalzxbNJX6HtsnxEtbCfM9tHPETtKkd/XPQV0mhaxb6rOL6G2W2i27VUDrz1ryWPx1YhhBZWdu9vIMGSRcv8AWuhTx5YaNpzXV08VvaWke8svGSOgx71c8PdfCQm72HfHf4l22g3ek6QkiSu4aWSN8H5R0Bz9K+Z/G3wZ+DHxSaW61fwlbWeosMm+0z9w4P8AeAGFJ9yDXIeLfiRdeOfGWpa9d5j899sCZ+5GMYFS6fqsVxs8wgtnAbpivkszp0otRtqj7HBUHGleXU4fW/2KfhU1xutPGXiG3jIz9neVXP4HaKLD9iv4V7QZPEHiiYjuLmNR+W2uo1e3NpP5sMjEE8AnPGfWoYtYkj5LbvrXzzi/5n952KjT6oqQfsY/CIgq2reJwPe7jI/9BqZP2N/hVaoVg8SeJ4wOdouk/wDjdW08RNGCqkL7KaqXPiaWLgSMfxqlTtqpP7xSw9JvYh1D9mL4WG3S2vtU8S39uuWCTXa7B+QFZS/Af4JeH5RJF4UXUJAeJNQu3bn3XOKbqHiWUZBcnJ5wc1zWp6tLc7v3h2HjB7irUEvib+80hRpx0ij0Sw1Lwd4aAj0fwpoOnheB5djHu498ZP1q5dfFRvs7wRPb20XeK2iWMfpzXhGr69DpamW6ukgAXI8xsE/QVxt/8VrCBgkO98niVzgf41tToX+GOhlUnQo/Ez6Kl+I8an5nL49B0rNuvixp2nlXu4rZo+mLlAwbt0NfOurfFl4rcxQxwq5BxOrFv0rzu+8Q3mrXLPJcGdyeC/K49hXZHDJ/EjiqY+lH4NT7MtvirYTTp/xTunvZkg7405XnquO/+e1dBqXxBsrO+tLjTrLUJtMki3ASzk+TIDzkH7q4xg4r4m0TxnPoEh2gH2Vsc9q9d+G/xUk1jNjcsFkbhgOjDvxSqUXCLcUdNHHU6qtazNj9s/RNUPivw/4uvLBrSy1fTlhikEnmoxBzgtj0I696+dxE1mqSFcKzbVx61+lnhK28O/F74cTeAvFirLp0w3WkzY320oHDoex5/nngmvhr45/BnXPgR4ofQ9ZiaW1LGWw1FR+6uos9vRh0I7VhSxDT5JHn4ylKo7o81v7I2jLcvtXe2ditng1JaoiXEshZZEeLaUHGKZql4bu08vyOOx7g9jmls4yUBb72wK2fWvSW1meMoyW5Qm2KG67s4BNWbDSRqrm3jnWKZRkB+Mn/ADxTJlCyZZDx1J71DAweUsrbBkkEdaFZE2Ip7KS3ma3nI3RcMc96d9+FlX5R3GeSKs3N+kMgKKJW4yZPmzUC27XWWAIJOdqCqbuFmQwW+ZCuQgHc+lI1tvOQcqp6VefQ724kBSF2TgEjii7sXjH7pGAzgluDSb8yuWw6xsvKmtHMoCSOVOzlkx7Vp6npqKz3NpJNLAOf3oCn34FUEhFtco0ZZ4ioyWGCD3FbaTpFayMjjeVIAPIBqG+x00YKSb5rGfdyCO0j8pw8vHzA9BUtgsslrJILgrsIUKerVQ0i5IeZJEDBwQxP6Vbsp1jjljYrtIzknpXXTb5XY4qklzaiy3jQSbZGRiB/EvOaV7lblk+0W4nJX5RnnFNewgmYtE4dtuCW6ZxWh4c0dft9lPIA85faYjyMduf6UvbRWjRFlJ6GXcCwuAN8EkZTjAOB9K6vw94otNNWJZCZUUD5SecehNdomnwgBZdKaHLYzgEflUX/AAj2i3LN5kAjYnDfuQAP5VhUdGtHlqQujePPT1hI6Tw58YtD05FWS1kh9Cj5/T8q37n4neFPEEKjULmSKF+MzRZbHbjOPSvKNY8H6PBbTSW0iGSL53jXP3R1GK1LD4faXq0Akike1LIG2qM54r5/EYHLKUbzTijuhPET21O0l1Pwpbsk+n3cU+5gM7dpHuB27cVFr9xZyKpjuIJt65BRs59jXKn4Y6baRbn1O8V84URhf19v/r1m3PgKKyYiDU7s997bR+IHSvLeGymo1yVZL1OuH1qOvKjH8S5t72PcpdC5DhT8wrmNTjjiuJRHHII85UEE5rc1myuNHTzf7TNxJu+UzR4PueOKzz4lurKUBboSgY5I6HrjFfXYOhRjTSpzujy8RObn7yMA20947RRxn5Rkg17D4Z1yOazg0+O2mZFAVnWPATjk5P8AnpVLwZ4W8QfEmB57DUNItGgPyLegRh+nIIxWpe+DfG+iu0T6hoRwMsEnIzjr2/zxW08NTqvlkzklFtXsel6jc/a/C1obbYTaAB54RgSH+9j8Ky/E/j62vbS0DruuEUbpd2DkdDXmC6v4yjgaLdbPBknyUchcnuBiq0E/ie6mkWLTrGd0Xc0ZfGPccV7GFwtOjaaaOGtiYyg6aR61YeJE1yFPOIEgGA5/iA9ay/EDRK+IzxjPpz6153bar4qG8wWEEa52kMwwD6Z7VNc3Pis5+0aREr44lWbP0xXvRrwW5828IpS+I6LTJ0aVh911bnd0IPvXaaL+80OZGGTE+VIOcZryGLWvECybBpdojAYO+T72M9eKvpe+LLqT/RbK1RmHzCOb5K+Px+EjKs586SZ9DhrKKXYdrihNbuY5OSX6GqlvaQRuWVAoHao9S07xNEFu7vRbdwSQsiXAkz9cVjf2pdx5WSyWLHVSSBmvm55a6j9yqvvPs6GY8sFHkudakiiFn3KkY45IFReH9VtZddjjgvHklyNyeYWGPYHiuIm8UM42PbxSKeNpJAFW/DOp2lvfxXKRrBcIwyB0PtXRh8qlQ97m+4wrY9S0cbCeLJ5G16+tnZl8uQ/N3rnpdUFtGQsm/A5I7irHxEup2164uRGVWd/MRvr2z3rkjeNLcDzcAAYxjGa9tR5Urnlzam7o0Tfm5yxyey564qW3OHyOCeuKpW4VmOPuk9K0LXCXcLergEfzr0qKU1Y4aknB3RraPpd9qMiLY27XAzgmTCKPfNdhZfC29mKyNdWsHIAA+c5/A4pbfUVjx5HyJjGF6VN/wldxEgjh/dhhzkZr2cPlVBrmqSPDr4/EuX7vQ0H+FN3ptu+oTai8KRDczFAAfQAZrKufE0lpD5U6iVh0qH+37iTO9jIvozHFY94xvLlcHIPNeRm2DoRahSi2fT5Ljq1JOc56mro8dxd3jTOvlwkZUt3Nei6IGEeXbCdMZyTWX4W8KSv4eF6Sd2cbccBfX3NbkNhHbYUyiQleSo/PivzPGyjCbh2P2HLfa1qaqT6mnEyRrksobsictj3qxbs5xiJYY8evU/41UikS25UJGW6ySjn8qkim+1spyZB2Zmx+npXlvU+jWiszRguFCgA59+tLcaDqPiO3vYdIQyXFtAbmQf3UHJJ/I1V2g8da6/wAtyG1lLWcwC5tvJlkX7wTHIA/GnT5faLmdkefmFadGi5Q3PLPh/8AENZ2hkm+Td0YE/N+FfT3wp1fw1rEV5b3FzBpbxR+duYfKRxxjqWJJPHoa+J7HQrzTNWubGKCR1tp2iUqp5APB/WvT/AcM+keJLK519ZIrJCA8K4fcD2J/Gvr8LSo0581N3PgMwxc8XS5ZrVH1prOi+E9Xj8uXxxaQwjgxC3Ax/49Xnvir4IfDbxNbtDefEG62ZJ220MYxngkEqcVuaBB4KvLpCtxp7FDjybiyMcue6kMParnxG8H+Hf7Fug/2CN5ITsitGVnzj0XpX0nI6iSsz41Oztc8mvP2cvgbpojjPi7XbpVHzb71QPy2ioF+G/wL0aMtFqOoXCJk4lvc7v1AxXyvqrok0x8lC6yMFZxnoSOTUmnai62xUxryc8CuPEYTCU1aomzogpt/FofWy+OfgdoaRpZeHdPuCoyDONzE+u4k1xfivxf8MPEE3mxaM9gefLe2k2Lv7MAAMDrxivng2MV/OxM5tw3O5eea1rPwhZmRWOqM54yMDp9TXmyr4LDK0KdjvpYf3uZyPX/AAN8R7rwrq002lSefEvyjzRvAXv+X1rc1z9oPxSZjFHqm2yK4KqrZx6dTn8q86spLTTbE29rHvjbqTySaytTlcXYypjAAIBPIzXLg8Y51HJRsvQ1rUaU3ZPU7+w1fUvGGsCaXUri4ijAb7MW4574459q29X8O2CXA1DT7i6tnJUSW4XYQ3c81wXhHV4rC4UuecY3dxXqtprbyWhZkgvom6x3MYYY+owf1r3lilN+8cdTBSjrA6CWzvbi1gtp5EgRsAW8DBnYY5L/AMzXI+KjYaHZzxx5MxyobOee1R6ZqGm+KtQl0ey0gaZeIMl7WYsj++Dz+Ga4rxA0tpqU9rczbpIH8s857Dr+ddilG29zzHGanaSOq8OWBm+BHiy5kz9pWaI7wcA/MeCPXnjrivKm09jtCsQjDH1r2XwtII/gJ4llPMRuVHPVeWH8wK8uLBI1TIIwPmriavFtHRzW0RjnTG/iduOeOaiFjgEpkqemTn9a2dyqrMMH+tVmliTcAw54x1rLkstRcz3RmNarwSD6VE1rkgsBj2rQLAZJzjtVd8gfrSavpYXOyhLb7QSuTx161z/iNPLswMkrIOq8YH9a6S7AyuMEYz1qpJ4Zn1pVdXEaA56ZzSf7vUqN2eeCBjxsJx3rSi0wzRZI6e1dsnw7KBPMJOOQQa07bwZsj2rICfftR7Ry2Lsk9TzM6MsRDFifr3zUd/pbRorkdOABXqZ8G2suGZxuHQZz+lNm8MaeHCXEwz7dAKSlJPa4nboeSfZNyKVDZ747Vci0ZuNysykZ44r07/hH/D8AHzjAPXIB/KmNceH7fEe5ML0J5/SqfO9UhJHmg07Yp/dleOh7VB/ZspORk+9elya74ZtwBsEjjqMcYqrN4w0RXBSwBJ4PPB/wql7S3whfseeHTZ2VgIyxA7D+tRPoV1PGAIX4/wBk16A/ja0UnyrOE4xxjOKgPjeR5Mx2iQDtt7/hQudBytnnn/CIXpAPlMD6EHg0qeEr8kDyWb14r0F/HGobPlSOMZ5AGRz7VRv/ABNqNwTvmXZjPyjHNVzPuN0rWuca3hK6hHzqFyM/McU0eGZnIBZM9cK1bkkdxdjMkzk5pBpjBl/elgD26ilza7h7NmFJ4WcgN5g98mq0mhJF1lDHGa6tbEMcKJnOOOCarS+GruZWaO3kyTwXBGafMu5Lgcm+moi8uetQPbBDn1rprjQZ4ky6bcdd3FV30OV3XC/e4GKtTjbQnlOeTcuSuR6Vaj1a5hGFkbH1rYPhO8QEmMjmkHhQwZ89trd1rWFWUNUzFwvoygmszxSB/wCIc5BNK2sPcOd7E5q62mQRBRuOB3JzVSPSIpJ9okK5PJ9K6/r1dqzkyFShfYsx25vbCRY8sxORxWRcafPAu4oV9fau407wkgto3/tiK2bk5YZz+VGr+HreOwkcavFeydNgjK/iD/8Aqrm51J+8UoST0Oa0bRH8Qajo+npgtdXsMRU9wXGa/WDS7BdMs7ayUYFtCsPA9Bg1+b37OWgvr/xx8K24QutmZLx1Hoo4r9LYhhmY5Jzk+tefLWsl2LjdD4reTbu44/iz1FTRxFjjA9smnljsLEHjnA70sbLK0b7h5ZIYk9MdeldqV2a6s4kXK/8AC0r28Zy0Wl6eE3bv4nHHPscVz85/evJG6kZJBIzxWjo90s+j+L9YKhf7R1AQKo6FE6fhmsp4ZGkUlSEPKtjFdCsOV7E6xnO8YDN1HrSOMSoy9BydvB+v4VLGAinqW2/Lj19ajncH74Gzrvz0qdXoZ7HLePtAl8RQ2UUDttSbe4Y5C8YyK4XUfhtqcErt9rt2RgeCGXbjsSM/yr19mTylwxKkZ3FeK8i+MHxTXQopdM0w/vGX5nBrSnCpUfKthPTU4PxRcL4M1S3uEkgL7ANsD7gpxz+NcJe+Nbi7lZw+Sefn4x7Vy+qavNeXDu5ZpWbLfWo7aNshpsqDyPpTqSjD3VqCvubyeI5ncMdxY9CpJrt9A1zUrm2aC3d0ZhgAd685ttUjtXygHyngkZz9K0LTxnNZ5MblCTkqMCslKow0Omvb3xJaT77i4lEecEKflB/nW/4f+JOqaMwLXTsM8hicf/Wrz+Xxu9ypWRmKk8k9Kow+IN0uGI2yHGT2rR1Z2sxJJbH1z4C+IlpdeHtcmWYR381q0UanjlsZNepfD2zNrodraoCAgG5vXp/hXwTpPiaXTblWickDoD0Br7Q+AvxMs/GeiCJm238ACvH7DvXmVeZNWN09D2WEbEAGB9eaJmyADxTBKGUAY5xjFOZQSMtuGO9aoNOpDJJ5UbMDgIDn8q/O/wDaE1s6j46vyCD5GY1Oef8A9eK/QDxROtnok8m5SGUhceoGT/n3r8zviPftqHi3WJWXKtduyE/3SBz+pr1cKkoykzOWxx9xctLj5sYORjk1p2FyJ5U+0DarHBPasSZhDINvJz3HUVZ052LnDjbuzg815lVGNkzbkjjguopodsmAVYgYxz/OoFDWN1JNEmRMCjKeeO1XbZFnu9pGwH5gF5BPvVq8tlhgaUEELjr3rgl2RLT2Rzy2kjyu8hyH5U44pbQyWl8u1/LYdSe34VZvNRyoj2hFHIIGc1QUie5gw3LOFJ9u9ax+HU2SaRvSzPFtCSD51zuBznPT/wDVTL20nuolbJJwS+MgH3A/pWi1lBp9s7xBWZeR6CtHRcXVs0j4eAryFblTXM521SOdzZxNraSRPwWI2nGRVp3aO3JWImTHytzn8q7J/B+p3Py272jq5+V/NUKM9Bn1qSL4feIVmZFS1Zxx89yAPzp863kbKN9Tzlr64jACb1fPDDg0641G8mIZ3d2RdvIycfWvS7v4X+JJ7jelpYJuAJzcAbfXAxj8c1E/wx8RRRmT7FaYUY3x3CuPfI7Vqq0Lbley63PMjfzsowTk89etQ/b5wxKyMNw/hOCK9LT4ZeIHTcILRwef3cw4/DFNX4T+I3xtsbRs9/NVcj8aarRelyvZeZ5f9omZsgtknGR1rT0+ea4jcMD8o4Oetegf8Kf8SeUwksLOAqc7mulXj8QKz7zwJqulsGuPsQRgNoiuFb88UOomtBeyOPRJlYPglScNzUV1fOh2KGTBzwcVv3GlyxSD5k6cYbNQ3VjJ5oaSOLkcsDkn05/pVRn3GoPYydNv5ZLpPMGVPT2rvfDl0kdwm75N+FJ/GuaFoMrgKMH6Vs6fcLaTIxIGOQaip77Hy8up3GoaSuoWjkOTgdq8t8Rq0V4kUJZ5QDuReD9R7V6NF4wsYIPK+ZjjkohPNclq8sdxdb4wGyflIU5Iqoe4tRys0c+mry2NvEoYhjwdxrPn1G4aZmJJJOQTxiuwh0G/1b93b6eZs84MZ6d+cUT/AA+1zcFGlbzjO0SLxUxqxi7MhU+xyP8AaEqEtlhuHUHr6fhVV5pJA24ZY8nFegN8PtfMKCPQbmQ9zHtOD270kfwy8XM3Hha+YEY3eUvX8609rF9Q9lfc863uTtJJBOcdKtRvMW4Y8Dsa7eb4Z+LoUAk8I6ii9QXjUZHsc1WbwD4k/i8K6gOcZji3j9Dn9KftIpbj9loc3FdTR4PzE+lTrqV0VwgZRnACjr6mt9/BniBXIPhfVdwB+ZbVjVW4tbnTGRLmzntZO63ELIf1qoVLaJiVC5gXAmJBcHnk89aIo2mJ6D3PcVY1GffMw/hJGBUaOYwerEDse/avTg3Gm2YOmvaKIi6VnDeZkHtip1s4QgJJ49KqzTbiocjB4x0oWQtuAPy+1eZJ8zO9U4l9JIY8AAEdx6VNHfpFJjaPUYrI3ErgcfXvShhG+AuUHfuKhJItU0j2fwD8UY1tTousgS6dL8oJ5KH1Fdba/BCTxVPLNpNylxafe3q68e2Dz6V82x3R2vxgDpW3p/izUtPWMQ3k0SdlVyB+laQcoP3ZWIlST2PqTRv2cbeykgupZlS5jP8Ay1uFVcD2ziuk8TfCqy8SIiarq1iGVQNzXiDcB0GRmvkKXxpe3ZYSXcsg64MhKj8KzLrxBcSAqHOw9RkgGumK5nzSmzJ01DY+odR+CfhfT0Hma3p2zoWN2G/kc4qu3w3+FNif9L8U2aP1JUvITj05r5YXU5hIWIVj2wKsLqLscsqs2P4hWyhFu/OzDmXU+lrofBvRo5CLe41i4Awjrbbf1NYTfE/4fWGU0/wYvmKTieaTDZ9wDivA5dYkKlRnb356VQNzIHyrsFznip9xaa/eVJxXQ+i4vj6iMsNvo+nW8WfldYg5Hvgg81fX4xahLKr/AGSw+U5ANqi/qBXzVFfskm4Hn9asvr10wx5rg56g1L5X0E5xa0R9Uaf8dLSJgs/h/SnYjLMqFf61Yvvjp4fkAt7bw5Ek0xC+b5+8D/gNfJUmqXLMT5zjvjd1Fa3hC68zXoGmb90pBYHnPNZtQScrEKWuiPqq4tI9cs/tEdskTOM+XGvGPpXj3jnQ2ikbeDjkAdK+gvBms6VdaVGkKbHCAZPpiuN+Jfh9bu2eSMYUnqteZGUubVHu0UnCzPlLWbIRy8dAeKxZF2nGORyK73XLApK8bL3I+tcbfWbLIcggA8GvQRw1afLIp5KEc5PcioXk+bA6nrUskZCkjriqkrMMjrjuadjmsPaXafw700SbiPYYzmoGOB1+lNO7OQe3NAD/ADNrcdCcA0A5Yc4z71FuIYD+VNduemAOhFAIm84CM9if1qs5KtxznnmnA/Nz6Z5pjnzARnnqMUAaGnHDDOcHsKqXxJuH7Y4q7YDjOOMZxVK8wZ2Jzz60HOr3IlHQ56frXX+FPvtuGRjBrkI33NjGFPrXZeEgWDDrxWVX4Tpp7l7VD+QIGB712WlEHS4M5faNu6uW1G0aRcoMkegpbebUkgSJflQcgA1z05K25Mk76HaW5Uy8tz2q7Mi7VyB7A+tcEbzUYWRnOM8EjnFVptX1G4YfP8memK3i4taMaTtY7aaOMuTvY452+lNuLiC4hdXc8Lxg9T6H2rz+SW6J/wBa5BOCM0qtcSfKZGAA5xxn8aTXmHKy4JBFqkzL/DwCOjVchl3MQeMkc+tZENv5bsSS31rUtlzImeCegByKz5UuptD3VY0bnE0DxDg44rmo9IlhvmQfOp/i611otSTk43YxV+30lDbmRQFbg7RWXO46xJ5W3c3Ph7pjWSbmb5m6n1HYV6DLIQo25AA6etcZ4Nn3xyo4O9HxgDoDXUT3SKuN/ToDXJVTk7s6lLREd1cgHB4bHauM8Raa09zDfo2EhkV2A9AeSK1dWvn3ELkkdVXrWRZ6o0/2hWXAHAVlp0YPn5kYybbOr8f3V1LrGiXkEi7PLXzADnIIH61fivY7hSqsPmOcE5wKyvH7SCz0yWDl44gzIowCMV5pYalrF3qD+XFcW6qc/cyCPrW8qXM9WRTl0Z7XE/y/MOAMVat5A2Pm9OtYHh+8lmsmeaOQbB8xcY/GtS2v4LhFeJ1ZScA9jXmVYuMjuV9kbEgVoyQ/PUkd/SsDVYAEfIBGDkHoRitBJtqbRkg+lZ+ohZom3Dco6jP3h/hWMpKUloRKPmfNmr2nm3s2whlMhyT25qnd6KLmwZo2JliY1uXloZrjUJQR5cUpBz654FQw3afZWjMfl5OS4HQ19ZB+4kjy1uzkIY5VcBgVBOOa+gPgiDPoet25PzCNtoJ4KlDXk91aBoTKkfmd22dx6ivVPgtH/wAf6R7mEsBRRjpwcmt+a8Gh2OR06Hbo0GMkBcYJ9zitGyaWxtDHGm95DvbAztFWrGyT7NJvXdHGzAhu2CeDUFvfSC4lNq4hYciTHT6Vzraw99DYsNXFjoaeaAtw8rERdB78du1ULln1qJgYXi6kHbwDXS+H7P7daySXRjuGDYLL6+tS6tqVrosBAKhsYCA1501ra2ptZ21Zw3/CPSaVHBczNtywXcPXtzWJqGo6hcavOsEjDGdwAyp9a6TVNdudUCWxiVo+qc9D9KxJ1eB98ilQoA3Hjj61pQhO/vIxulsJp11fKfKBYljkgGvQ7ewk02xt1uAY53XJX0Bp/wAK/hjqfjDVLS4NjJFpAYPJcyqQGAPQA9a0/GkrT/EDxJGB+6tbkQwxsekYRSv8/aqxUFFam9DSZWtdPEzBlcduCcV12jrFaRLnaGB/OuDR5AN6k4BxkHoa6fQoZpGXzCx9MmuCnFzdkz6aM246nouhxtqE6bQAqkZbPSvPP2uf2db3wvY+HfiBpcNy2jaxETqn8SwS8bG9QDyT2r2z4P8AhibxT4msNKhTZGZA87jnEYOTn69K+5Lzw7pGteHZNE1Gxhu9MeMR+VImQQBgcV69XLZU4KrH4jyMdXUlyRPww03wxG1p53mGQEblYcqw+tUf7IkiWWRELR7ivPr6V+gvxq/YPtf7UvD8PzHpWpOv2hNPdz9muV9MHOD9On0r4q8VeH9b8A6zPpHivSbrw9qEZwVuoyI37ZR+hrhVWadp6M8NTlfU4nTbaSK7iDRsjAHluxrK1G78mXauVkLfOTyRXWIrieQEmWJVyrZ61zGvWiT3MLQja5OGJPSuuMtdTa76l24soJLNHDZyAcnufSuXH+jzsWGTk4Fdha6PNFprsk6yIFLDJwAfY1z1rFBcxhpxwxwSOqmri9WUtdRbO7uLtWjVVdPRqtW+pLDGYi7RMpzkDOKigtjASsDbsk5PTNZgSQ3ZTyyTk8Yyae7M3ubc9/JaBblLlZ1JwyEc1h6t5Mo+0RfI7n54+wPqK6mV9K0nSlRV825YfPu5wfSuKkRp5mPIBOfpWMHzSehMXd6DI2YuufyruPDamO1BHI964uKMh/U+tdtZf6Lo5cnGRxW0tjrpuxWu7wXVwyr0zjb2rr7DEOnRREDewzvxkkf4VwWig3eqAAZ3HAFei6fF5t1HEBgxjaQeo9q87EOysjRNPcvWMBSFi2WJHHam2NpJa3LbpCVZshSMY/GtgWvGABj3qpNhbuMchVPPNfOupK7RpFaaFp7mKzy6qNoznHet/Q/GzeEri11K3RRLt5R+4z0rAnhU/vQflY8j0Nc94nutskA7Zyxz0GK9bLMc6E1yomcIyVj6P1r466b4m0B3g3R6hImx4GBJVv7wPpXnFlqphkWQvukOdzHvXmWi6kYZQd3Hat3+2GlmEUfzEnHAya+grVXiKl4Kx00Iwoq7PUrTW3uPIMLIu11Z9/OQDnGK94nd9d8DQRhsz3EZ5HAx0Ar598C+GIb+XzrqT7IuR80gPJ/ya900fwufsaCz1QrHGgXBcEH/AL66160ad6HJM4sRXU5e6eD+K9AbwusUcVuLRIvl2rkq3qee9Yem+JVeRgSFYHBAPpX0H4m8NLc2rx3F7E4IJxInOfYivnbxX4LutMuJ5InjOXJHlggEV8+6cqM9tDspV48nvPU7zw941aBlj374GdTIpPGAea9mj8ceGNQtVjt7820gTG28OCexH0r48h1W5s2wCQynBA7Ve/4SxxGQ53Z7EV61PGwnD2dVGc8PCq+aLsHxk8HQ+BvHhOnMJLDVzJd7oGyEbI3fQHP865EX1wilkuZIyMYbcfwqzrNx9onXBwpycDt/nFZ0DqxK5zjrXfQhGMbJny+JvTm0mW7bX7tGO+4ckd84rROv6gACl/OCe+efzrm7qABgzEjPHHarUKs8KoWxnrXWoxkcrqT0dzoZ9B1HVPDraqhlupoZMBH5Lr3/AB/xqp4E8TS6L4itruwnkRPNRbi2cFW25wePUZr074YOx0S3hZVW1Mu0u38DH19+Kj+JXwmik1M3kSC3cY2yQjGe4z618rWx9TBYl88fd7o+jowU6aaZ9QeGNXg3uHmDJsEmU5PIz0rrbHxBGEJRWx6gV8Lj4u+MNGmj0y1iV7iFRGLgADd2BOTir/8Awm3xZ1H5hrtha46tLeRxbfoOf5VUsRXxHvUrWZso00/ePrP4peL1s/AeoXIRyrlYgMnnJ44HvXmqyjhjkEgdq8t8JJ4y1zX7OHWvEFlqNrI43QQ3SOeOc4HU5r1KRSgKqv3ThVJx+tddGFSCvUepjUcdojy28E14f8fY9mo6RMmBmNo3Yn+Itxz9BXuSLjHGTjv0rxv48W2+50UAsVMucY788fpXFj9UhQuzibfc8SsfTqo/WmXF4ICik7S3GT3NTkMFXscfTisslrvUQg+aNOrDpkV4sZPmO6NRwWjNN8sCGGCBzxVckDPQDHU1bSEuSBkmoZrRhGwcYUgjn+VOV3rYqc5S1OI1bztbvmSEHCYHtn2rLvbSbTpQzgjH8SrnB/xrv7S0gtFZQnfJx1zWPr8P2mzkRcDIz1wRWkanLblPNlSb95nN3sraxZjfkSKc4+lbWlLIlpEvUgfeAxXO6dOI7rbL8qOACeuDXTWOxICGyMDgD+ddTfumlKTtqXogEJcMRnqBwDXX6rZrLpkDIcsVU5PUYrkIAQ4J+ZT0J7V6ilmLiwtT5asvl4G7jmvPrS5EpHbH3iLw/fJd6cqsMSJ8pAqO+twZ8Ov7qQEMD3FY7zv4e1AyxfNExG+NuAab4k8QhtNle3KtKYywB/hPpXn1KLnJTjsxc9laRWi8E6V4Wm/tku6oCVC4+UH+ZNbkb3CatHcqxCOgGV9McV4hd+KNR1aBIJ7mRrYDKx54WvXfhpr02vWLW8sS7LSMBZScl8YGP1r0J4WpCnzXuKE1J9j0KzuC8edzf7vvV6IExgkYGTjvVGK1yC6cEjGatLKyREMQa8nRbnTexKZFZNpY7etVbltwwOc9qqXWqQ2KlpnWJVyeTijSbxdZtnnVf3J4Rz/Fj29KznF2vbQtyVtDwH43wLdfEUR8gvCqgemDiuVh8MT2urRWrAM0oypHQiuy+Oi/ZfiDaFRuYWaMSp4zuyK3tMs7a6n0q/jYM4QEjuD3r6HCzcaEWtjlp0o1JNE+j6Lb6ZbIJlAcDBzxzVmbTLWbkhW/2h0rV1fwnNq/ly2kzROBkqehPrVzT/h7cxac7tMXZOWKHPWs5VI731PbjRsrWOZXSoCdiKuOvXrXjfjXSHsdSuJCoELSsqHPb1/nXtdj4Qvo9QkeabZAGyuM14/8T7l5PFN9Cx/dwsEXHfjr9a0w8052i7nm4unyxu1Y5KNo1XGOaHZS/HPfFN8rgYzjsaRQTnGN3fFeueQepfA1Xm8Q3kcchieW1Kbk6hc8/wBK9H8S+HE0uxe53yXFxwF+bBP9K87/AGfyI/G8inlzZSFV98jmvWvF11dQ5iVEZTyzEA4FePjvjVjRRjy3kjhobiAXIE2YFBy2O/sa3Nf+y+MvDtjpdi0cdxBNv3SNtPB6Vycro11LvkZySDyPlA/xroPBwtbfVrdZ1+0u0v7s9wPXPoK5lbl13OZOz0NLRfg9KI/+JpqEk0LHPkwoAhPfPf8AWtHT/hdZ2PiEGOFU09xuxj7ren416Sqxx4yy/Q96G8sc4AHfFQqk76s64pWIp7O3g0/yGUCFF/1bdB9K8z1vWrXT9bS4sV3xCAxMMZVjn0/lXR+IvE6yW7RQyqwBKH149681fUZEvPLthvkjbO4jp+NEYRi9RylGMHcLi88zRruCQyJGRujO3BL9v51xtjosfmPNcWxmk+8QD3+ldbr1zLJAkMmQpz8xPQ/Sqct1BZ2cZiVpJ8Asw9fTFbxk1fkPL55NHOR+JNT09nFkgt4SdrL3wOuRSapOLrTZpViAuXA5A7+o9PetS+M0mqOFjEEboOMZzWJ4tZ9L8gxuB5qZZkGMc8V3w5WktmR8TMq+ivZ9rGLIVcFgc5qrLqjSRGCZcuAAr9CPaoU1WdZyQ5A7jNVp7g3c/mNjOea64xfU6Uu5638Jt0mgXrA/LHPjg8AkV3ACbOm8Y5B7iuF+EBLaPqKcsGmXJPbiuxYGGMqhyVOBzxXjYt2qHpU3aIkoJkPIz2zW14bdnsncLhfMKk+pFc2Z3ILOpX1U8Vo+EdWhtbK6jnmSMGYlN5+97Vpg5rXUzqzjKN0daMcgnHHGa5bxpcRiGNCf3shAQepraFz9tdZYnAgHDjrtPbn8K5f4hab5ekNewSiae2YOrRnKkdTg11+2p1NEzihUUnZHMXd7c2D+TtaEStsA3EBifas+bwvrbzGXyiDjhjxmn5nm0GK7m/1huVaJSOeuSRXrln4k0hdOimuHWMRxguHHXHXArtoSnQg/Zvc6nBvZXsef6LoF3coLXUJLyGIjnyQPm9s10D6K2nxxHTDfOo48u7dSF+mK1bTxjp9/dlbW2n2ckO8ZCY9m6Vvw65pqNDFcFoGk4BcfKT9a4nFzq3b1Mua8b9DgI9K1IXRl2KJD1YA8VFPp9zc3LWMuHnkBYA8bh7DvXWaz4ji8IasYbiMT2dynmQ5blT25/wA965ltei1/x94UuY0CGO4MckY6MHwDiuxOb3ZrRr1aKc6Whn2+kXc+sS6IxEd0sYkSMHqv9a1rL4b3QmMjTFZkOSQMdKed83x1jhhkEsVsskDSJwGXBJ/p1r0qW3aNWI5JHB9T71jOknZsl4qpXfvu55pd/C+3nczXFy4YglflB4+tcf8AETwYnhbw1PexOj5ZE+Xvu/zzXpWq22s3lxJCI/3eMqy9F+orifFOl+IY9NuLW/HnWUgyhZQ35Y/Gso1E3yJvQzk7ani+m6Y+oyFFB3epr6C+B3gxLXSpL91ZrhT8oxzwef5V5b4FNrpWp3J1Bf8ARwu1mHVTX0h8I7i2jsi8Mq/Zy5KMp7E8U60pcuh7OCjF+91Hv4+t01AWLXKLcg4MLxEN+dauo+LBY2PmSgqCBlmPGPWutu9N0hpBezW0TydS2OBVTUrTw94pjEFuY7yDbiRRjg+mPSvIlKcvsnt2ikeKfF+Y+Jfh/N5Co4FwjJ5bZVuv+ArzuDVbjw5pFklreGC7AAlVep9s17h8U/DVlY+DW0yyEFosrJs28BSDx/h+NfPug6Xtvp7bUWdCJMEhd/HTgd69DBSdnbQ8PGWbSsVZbm41d579wzPDKDIQepNW7O4uIn2vOJEPzFSuNtbWs+GJbDRL0adDNci6wxMSEspHI4Hfir+n+FJNY0dJbezvluQgD5hOQ3cEHBHFd85trQ8xKzsXtBaKy1m0NrvmLpuy4Cg8cj866zU1n1O0ltZIMwyIQccEVg+HNF1GDxDp/nabLbpa5UGVcBuO/wCteiKv+keZ8qrj7p/TBrx8VGSl7p005JLVHi8/gy3tw62YaOVOSM8e/BruPBVklxpaFSqSjgHpgijxZ4gXTrk2kNnFIZQW3YwY/Ymq/hC7SCNoyRGCSSD0z3rO9SUPePYp8j1SIrzw/qdzrUUTzJ5AbLBRj9a6XUPhxPbXljfLO/ld1VsYPuKm1HxDaWlvtBUvjORyRS+HfEhvLpkEslwrAAow4xVR55LQ0qRiomr/AGdIzjfM4zjocYxSw6FBJJJ5iOXPG4ORmriSISWDMYlJ+buD2qRGwwXY2SMjnoPrWGt9WeO1e6OW+IGnRR+GyQuJVIAz6E4615RqieTbXIQAEJz717L4ukH/AAj90bq2WW1XBbDnPXOa4bUdc0gIJE0O1PlpuO4ud/Hc54r0sNKVtNTknGz1Zz90lhe2CuZEF1GA0ZVuQcdDXpcmrKfhboEEu9miuiHz0UFeDnucjH4Vy9l420W0sGaPRdMhlkHCLGTjjvzya6M6lfah4BF3GLdonnZBE0I2r8vXH48fStrSjdvYqE7O6OT8aSjRm06eNuQcsy8hlI4z6VYvdQWHQxqKMFR049eRzXN634hXxNb3FndlUvEwFKoEAx229PpWC2pXusxWWhRFlWM8jp/kVXK5rUbxU+Zrud14FsZtd+H3iZkjkci0lZlHJKg8fh0zXKaFC1paLJOoMb/uwjHt16flXp+gaNb6V4O1qFXdWgtDhkbBL8EfXnHFcNqkk7+Dbq8kbdqFjbCYZUckHn8gffpRJdInHODm9zI8PGGz19S0A3I52Sjge4Nd68i30LyAgOOQfeuB0PVmvdUEO8ESxiVflwScc/hXWwoyOFVyYdpcbBnPqa56yta5UW4LU53ULiTUdduZiokkjTa56YP+cVVDHAwSwyeK0rQie4uHQIkhRizFcAj0+tVInUbP3aqD79DUu9k0bU3uzHugRdl8BnK4B/8Ar1FNeSFSQ2BnbWneSIkp3BMDAwRkiqguYpPN3xAqnccY966Yzdjouuxlx6jNCSiSsOc49KsW1/Pb27O0rMSflVj+tOlay3My2nmpszweuOtM861unCi3C5Xd1PT0rW7Ivc3fAOsSy+KbWF3JR93Hb6/WvYI3UhiSRg5H0rxLwnLapr9k9vD5Ukoba24kcdq9YS4kbByCpGST61wYhao3g7nQwanJbMGiII/Kr0niC6u5oY2lYqXUGPPHWuTN5LgEKM5+mKlstUlW4DNbk7SCCnPFc3M0rXHZWvY9pt5d8sJP3OAc9uKr6jKPt0yYGeCT65qjpt+/nWcTx7C+GDg5B47+lT6vdKLxuCJHJ4A4rp5f3ZzNpS0KcsqyDHJ2nHpzVYv8uwNyBnHepHffnPDdc1XkwRg4PFcl+honfU89+OA+0/DLWUZtsqSRSJ74YZGK+XZ1YOWx17V9UfF+JZfhvrvHzKqbF7k7vX6Zr5sjtoY0DSfcGMk8Gu2hLlTOeo0jGbOwYHPUigr3BGR2qzqFxG7ZRQq9qohue4r0ItslWYsLiM7ixPtjFWjOMs6L/tD2qkoLk4B9M9q07TTzPE244z3olZaszla422ll1JyWbPpnvV+zhc3ogTaXX+Inhfx9aitrGSwjZyVI5HHrUSZ80MTWDkm7Ixb6IvT6VPe3JkCr5UWQzAjINMuXZbd1kdDtOV5z/k1RluJot/lEoG6sPWrcWjSy7cg568jGaq7W7Jfdme5Zwwj+73+tba6tImmCPy13AgBuOfxqC90saZH5jZzxwfSmXsiLpaHhix6fyFK/NsPm7Gi+r2ttZIqZaUclc4APrWba6gbyaQykFuv4fWsrO7GD9agkjb7Quw9a0SVyuVHeojXEaNxsx8pIxketZWp6gLcqqEEr1PbFQQzXBs1iDEKo2gGq11a7gq7s46+9ZuydjJRs9S3e3cMtkhViJCcmMc5981imZi+DkDpgdat/ZsLjPUHp2p6afujDdyM/SrgkldFqyEsPtEMyzQrI8kfKrGhZjnjAAyTX0J8EfCOpa9fC71rRLvTLLO2G6u4TGhk7HDAED6j1rH/ZF8NjX/i1LMBl9O0+S4h6ffOAGGa+jLjx5oUHim30zUfEct4t/E8d0k8eDayAjaMZ56n8q4a85TfIkfQ4LBxmvaPc7v4c/Ey58P3baQtlaTWe3ZczqD5qH+8oxjA9K9Ys7yz1LRru6vNSsdS0+ZdjWxwyMncFD/8AWr5zvPCN3pN3BcaNqCQa3GpltnL5hvoxjjP+eeO/ODquqzza+lzab9OlvUC39oMqsbjqQPciuN0YSVqisfRqN42PKf2jPD+neC/ihJB4eTHh69tvtkMYXiI5wVHtkHpXndvol34imgttOjL3NwyhFAyeSMn8u9fUviT4Px/FfTLe3/tb+xtWgXFtfPGJEZepRx6c9a6T4bfA7Svgvp5lu7tNZ1WQ7nvQPl/4Cp6fT8acaqoWjGJ89VwCqVua+h7/APst6N4A+B3gS10CxnMGqXQV7rULiFkE8zDkFiOADxXs+pTLcRZiYAN8weMg7q+PtT1wXETxFQ0TDlTyD+FYug/HnxD8Jr4JtfW/DDnD2ErkyQepjPJx7V9nl2KoV/dfuy/A4cVlkorng7n1XqV0bKQu2QMZ74Pvish0vnjNyJWktWBIAXgfjWVo/wASdE8e+HotY0W5860kO10cYeF/7jjqDXO6r4llsLoTx3cqheCit8p/CvacXHR6HixjKLs0beq+Iho9hKSyIX4UuPutXmXiDxk9xeRRCbcSMMfc9KzfHfxHhu1aV0Cyrk+VGMg474rkfCtrPrF+t3Llg3Jx9eOKiVf2ex206S+KSPcvhz4h1DQ5leGYm2b70MjZUV7fpHiGPV4FfcDxyetfO8O63t1iQlPbvWzoOs6lopVo5RIo/hbitYzVVe/uctSnrdH0Cqwy5Bwcc59KeunwT53KGz68159pnjaS5iQykK2OQGzWonjo2eSilj64zUug+hzXa0OsPhyGORJo0USocrn1+lTaW1vp7yhowjSPuxj5Se9c7bfEVXC+YuSe54P4VZHiFpYp2j5jA3bQM81h7CS+I0udLP4jsLBwAhSd+N0b4qSO+W+UM96W54AQAj8e9ef73AE9zIQTyBwMVWXxb9nnCxZfnB9xS9hFrQXM76mV+134ot9B+FVrG0y26T30aO7NgE8nr+VfNekasLiPeksMsbDjZcJnPbvxW/8A8FItZI+D/hOAc/atR3t74I/xxX5t3Hlid9ylXBOSrMP5HrVR9lSpNzdjqg5WP0kXxNF4bsPtF7dxQwKCSTKp/I55rxb4gftTaP4luW0W3vJLWyR9ryNG5WUjryAePf8ApXxz/adwUEEt1cywKfljlmZ0H0B4qlc3ztONrkjP6VzzxVNRtBts0heMuZo+tbLxZaamym0vYZx2COM1rWuutE21z908q3GK+NhfPGvmoxjYd14IrXsPH+vWKKltqtwiddjkOOnvXzFah7R35j3oZikrSifYLeJfMgyT9CT0rPl145+9+FfNlr8YfEypsNxFIo/ieFSx+pqRvih4gu8h515PLRRgHH1rmWGaVm0bf2jR6o+hJtaZ+jE/pzWZfeKraxjL3NzHEB97c4H6V85an4z1O5cNJqNwV6MmawZro3TqN7MM55OcGqjh+7MpZmvsxPddb+MGl24ZbUyXb8842rn61wOsfGLVLt3SNYrSNuAE+Yj8TXD3rLvVVwpUZzmqECNeTEHoozXTCnTjqkedPGVKnWxevdYuL+cyzSvK3qxzioYZJJJC5Yn+6PSqkjhH24JPWrKSiJ1YYPc1bu9jgk3IhnG7eSNuTg4FRRM9uQy/NzV++mhnhyu7eeDVNJkiXAwccEGi76ibuh07vLLvx+Aq3p2q3Gk3cdzbSbJI2DLzjv0qOG5EpAZAu44ziqMyskzBSCPUGjfQqLaaZ9r/AAn+ICarplnfQvh2wGA6givpGfT/AA98ffAUnhHxdGJN3/HperjzbWX+FlPY/wAxx9Pzd+DXjWTw9rYtZZP9FnGNp52vnqK+x/BfihrV4pBLjocg+leRXpJPlsfU0Kirw80fL3xW+EutfBvxrceG9eiDZzJZXqriK7i7Mp9eOR2NcHMqQFwOucZ64r9PvFvhDw7+0f8AD+Xw3rnli/Vd1hffxwS44Ibr6fWvzf8AHXgHWfhr4uvvD3iGFor6zfAYD5J07OPqMH8adCo4/u5meMtKl8OqORsrU6rOiZ2hmPOOMjsT2qDUrZIJmSFNqgY4bPNbVlfvBbXECxKgnOT6rUh8Pabq1gJra4kjvY2/ewyDhh6g16Kbvd7HzGrdzC0nQJtQyxYRx5GSRk12diltpUfl24wxBy2Mk1VCCwt0RBsBAzn/ABpYlluJeIyc9WrZKL1kzZJk7R/aB1OenWkPhmW/JRJmU4zkjOBWpBpTwgMckY71Mt19njwhPpz1zU7v3WVbucXrWjzaMfIlw4Yhg69qq3U8c1tDJvVXVdrxxryff3rvL6yXU4z53zA9PauXl8OppeoM9wrSQggoVbbinoZSRztu5juIlCkAnO48AirltaG+edOhRN4CDdnFbP2GHUD9mhgcv80gkDYB9sVS0i/k0e/WSHmZgY+gOM9faqpttNHO/Ipea0EJlWNUUNhyT0PYGt/Rbi5u/EOmTBDHiQFlK4DJnkirnlxazpjQzOjyp0UjDEDvmqUOsnS/LOSfLIC7sHB9RWKu/UpN9j6BvLfdZzSwp0bepx1HcVy1prn22VI57ApvOwSE989cVX0r40aSlvHFe/aYTjI2QlweOSMVt2nxJ8K3DhUuYYiTwJ1KMD9COK1VFpaq5XOtiXXPDEf9k6htUeaIGwSByQOlcl4U1At4e0+fJJaMLjuuOCDXfXXinRNRs5ohqELFlPyI4z0//VXI+BNL04+FYJbj95NHcSIm2Ttng4/Lt+deBm0HChqelhZ2lqySe7aQq2Cw71Q1TUUii4Ygle/auvbQrdyrJbsDnIIHbrXMeIfAN/eMzozImD8pFfG4V051LS0PYnUcFdannF9rS3btASrHzOB3BqytvbyTpHfWyEwt1xgn8K5TXLG80jUJEu4mjdCQMjHP+NX4lvYdOjmffsl6DJY/jX6Nh40YxTTPmsRz1W2tz2Dwj4q085t20oCKJOXtB8xHv61s+Jdf8OanpEi6et7FeAAiSVcDHcVwnw7lk0yCW5cMJJSAoPBC1c8TXdub1fsimJWjG9f9vuR7VpSxtOeK9ioinQlTwzk3qT2t1/obNgjfymOp/wDrVe8NpGnipTkhXt2DL9On48n/AOtXNWtwZk5+UcgVr6YDbXcc3O8gqCTxj6V9nT5bHxFWNru5prF5WrX9vn5JG3oOqrx6/galjIntORhgSu31xUF66xz+eSBuIJzxWhb2zliAv3hvyOh+ldWljifMupx2ryfYfMm8suF5wvU1m2PjHDYhtpCzDkO2APY11nibS/tNnKuOSpXd6Hsa4DTbMozBwCRkcn9a+bzahdc7R9Xk/LWvFno1ldveQ2jg7VJyVWqurRI1xJ5i7l67MY+tO8PgpDknKqKu31u1w6yBS+7APsa/IcROcK71P0SlTUI2ijxbxNsg1eYKi/MMemKd4W0mVtZgZ4WNmTtkLHPar2oaA/iDxbeRGQpaxS/O44AGOg9zzXWPBaafarDb8IgxkdTX32FlJ0o2PAqw/esp6v4ehudPa1ln81VcmGQDJWuC1LwiLeYhJGkweprvrszXER2nGB1B7VnWisz7ZcYH8XrXoatamLilscH/AGU9qNxGQOmaliGJFBU5yK9Bul05bYs0ZkYgjjA57GuQuNOeF0cLuXcACK7sLUtozirU+qNKzkfbkHpVnmRiMjJH5VFFbypAGeIhfUEYpC7BycEcd/WvcoVm2eHVptXLxs2SzZ2x7ema0PDvhye9uEeSFkjPUt6Vnec81mYWYiMngHpmvV9MvLK38MWEvmATCPa8eeQ30/KvKznHzwsLwV2z6bh7LKeOqXqvRFu3KWcMPkz7Aq7dmMjFRT3DzZzciId/KjGTWDdX0lzIWPDZxkcU+BmBB5xxX5dVbqSc5as/cMPFU4qEdka4jG4NHE87jHzucnH0rQt97SMXdQcg7QMY/CsmC+kACBGwe6nqa2rOVsDKgBupx/WvOqc0dT0Yl+C38zaduMHqeDmuw8BRiMX27c8kh2pGvGRiuXgnkkZQzknPQ+ldf4A8WWeha8trcwgfaCNkuMhWyO/bNcvLKTstTyM3ly4eTRqfD/wKtnc6sPEOlxS3ksxngjlyGMB6EY4OO+exrqJ/h94c8xp5NLt7q1kUhbaVf3Yf6jlT712lxDBc3aTKgLI2+Nh95c+hq21qkloyTQGK3Y5y3GTXs0PaU7cr1PyipNyZwM3wz0nULDNvqV7oVwo+/G3nqOOmHzXn9/or+DrO8e+1+PUSI2KS+Wy84PGOgP0r1DxdrI8OFBC4uInUq6oRkHPSvI/F8a+K7STTrWLc1wwJQHAXnkn86+wweMmlao7HLy9Uj5N12XfdPuXPmyF244GTnFT2cRMBJwQeRX1hpH/BO+88d6bNd6L49spr6NfM+wzQFVPHTGN2M8Zr5/8AFfw18QfDm/m03xDYfZ7mCQxNJFkxsR6HtU42qqt3Bl0f3kjjJB5cgAG3PINaVrCHC+Y2Rx2zTTFDcuEYFlHB7VtabpUEbKzM23HAPNeJUnDl952Z1/vIy0R0Gi2apEp2Y9h6VW8a27qbS8UZBHlMQMdOlbWllZYtw5BO3jir+q6Z/aWky2+4bgC6g9jivGoYiVOvrsbNap9Tz7S7t4r6Ns7s8AV7N4SU3kCw7Pvrj5TnHvXjVhGIriNXxjPOeufrXrXha7MMKk5Azgk9a+mbbaaOm2mho/CSwl0v44XNpKuCULxk9MFcfzrzzx5eiPxrr+wkKb1tmewwP/r17l4O0/z/AIjaRqkar5nltCwXkEEjBJ9eDXzb8R9QVfiD4nUMDGt/IFz3Fe3hneLZ4VdWqHrWgylv2YfEdyMqZbqMEdc/OVP8815LLqA4APOOvrXqGjTBf2Qdcuk+6t6hPf5C/B/M14dcakhfJHyjqa1hFyi2cqtc3BfblUMc4OeDUc14UbBUoD7da59tUVY87sck5NH9rhhkMc+tTYZtSXp3Yz24FQyXrFeDg+1Yrawqggnc3TApLeeXUZjHApY9eBU/CtWNK5Pfar9nBO0uRwBnrTU+INzEmIoQi4x8q5/Sro8LXUykyYDHocdKmXwZLIMlxgcfd/rWDrRT2NVHTUwbv4j6ooBGEOecL2+lZ83j7U5i+JO4weRXaL4B3xEsrFBxkjvQfhtZyZLqY8dcev0pxxGmiFKNjhj4s1O4Yr5xHToaik1LUXxmaTK5Oetel23gTSI1wyRYHUMw/wAa6Hw94Ns7+V1tkWVY/vNjOBSliJxV+UUYt6HjC2d1cj5S0jHqF61oWPge+viuIZFDH+LjFfQsHhyCJVEVoquemFxx65rVsvCqvsaSIhu5AxzXP9YqS8jojSb6HzlJ8Prm05aJiD7dfxqonhuWSYIF8qTO3D8cV9KXfhyztBIDkktwGPasq50DR72ExyorHsw4Kmr56li+RLQ8atfh3dTkbiYQe+K0YPhrKzfPOdueNq1veIvt3hkulpOmoWwGQ6kMQK428+JOuD7j+WexUYIq1SlJXcibuO50dt8Mom4LM4Jzz8taEfwysrdVG1c5xlmz+ZrzO58Z69ISXvX2nqAKptrWq3TfvLyUj2bFaRoRXxSM3UfQ9aPgfTUjLGWEKOp3DrSf8I9o1oqvLfwKh77hn8uteQSSXbjLXDYHfcR+lHlSSEnzmZjxyaapU77k81z1uZ/DFn969PHZR1+lUpPEnhW0TJeeR88DGc/rXmYssjawDqOcnnBphsk3/uwS3X5VP86ajSiw53sd/ceNfDQBMdgpOcZmGaqJ400+6WT7PpVvBGv3nKYrl7Ow8yZY3jchurBTirWsaaFthDbq6xKPmYjGTQvZ30QuZ7FXVvFjysRC7JGegWsOW+e5XgsST3qRdImLgFW65xWjFo6wqx4yex5xW3MloY8ruYZ68jjoR70JbB24OBirF7sVsDr396reY8Z5xzx+FDWgmy5GrwBSxDW5OCAaNU0+VI4vJ6S8qM/eFRQXCu4U8KeMCu68G6Zb3enmOeCO6aNiyFweB6VEnyhzdDpP2T73SfBnxKvNX8QXi6ahsfs8M1wcICxOefyr7Us/iv4FlUY8Y6aD02s5Ga+L0hnBx/ZVnHGTnIkYgj8f5VYWO4Dq622nxrnqUy1OnCnzc09xJNH2xbfEfwpdbUTxRpbd9wlJH8ql1PxdokWk6g8etafcMIj5YhuFck4zwBz7V8bwyI8ZjlWFwf4VUAZ9RWbBb2k+twwPbQyox5GwV2R9l3ZE6nIfU2hXVrD4F0S0S8g+0SGS5mUzKdrO2cHnjjFPjmQyAGWPcAM7ZAQfpzXgureCdIh0eX/QoUmZQyOgBK1wMUQtzGiqDF3Bb9QKnnpNXub8raufYrMHO2Py2l/upIrZ/DPWqtxFNFbuJIXjGTlXXFfI02oS2ZKQ3NyiE9BOwx7ZzTYPEF9GxVL69ULzj7VJg/8Aj1bxjBq9zy6mNp05cjPqbXdWj0bw1d6iX8sW6cLnG09iPevijxBq1xq+oSzTuHkkY5wejH+Qrttf168fRZRJdXUispDJJKzBlPtnFchoWiSX1wzyAsM5H9Kyq4iFCm0nqerh4e3s4mVY6YctLKAMc496oandsSwI2uD06V6NqWjra2ZJUD2ryzWFMMrDnGSK86hVjU94669B00U5Llt5O7b9aU3eVDLj61nXDnnJwRx70Ry/ugO3WuptXPOcS+s5zjduB7A4py3O1WyTn+VZYdm5BzzTjOSSRSd+4JM6az1A8ZbGK7n4afEi48AeJLDV4pGWKKTZcJzh4yeTj2ryqK5ymc89Ku294ZF8pjlXUqaykuZWN4eZ+r3h3WI9Y063vYGEkFxGJEZecgjn8q0yVHzA59RXx58Gf2kp/CXhHTNEudMi1OK1BRJJLkxuF9OmMfiK9C/4a/0rcxk8JyBh2S6JJ/H/AOtU0oSsRKSi9T0X4ya2NJ8KTzNJtAjZuOMf5xX52+LJN8zzhgGmbhT789a+i/i18ftN+IGhXVta2k9g0i8QTnOADkjI618yXUj3s8it8qDlT2H0969HmVKlZvVkOSlsYEwZsluuccVfsrRpEKEAn+A5xz3qxcWmApIGOMn3otnMZDFTkEADsfxrzZVFbUT8y5b3Xky7m+UxjH1NZ1zrczllJz71e1BVMMrIAAT82OxrBKs/aqiovUFboTqGuvmJ6/zqeHSmWTKyHPUEVJZKNiK+Bjnit23iVdoCgDOc+9VYT0Mt47kDaXcJjGGOau6bpk0L7luZEzwQDgH2xV9o4m5K5HX5hUkkjoh2KR34GalpJXYW6D7DTksZTIhbcep3V1+ieJ7iABnkUEcYcZP+Few6D+y/Ya/4BtNbttffS754VluILrEiL6lQR1/Go9Q/Yl8Xaisb6F4l0W/sJE3pd3JKYYjIQ7eOexrk9vRa1O+OFm4XR52vi+4c7TPE2eoIxVuDxXHGquJI/m4IA6n3rzzxn4N1TwVrtzpGrlE1O0Yxy+S5eMH1B75rl5Gli4RyATk4PWt0qckjllGVN2kj27/hJP3chR4wSeisKaPGJWIAKAFGM5614pFPIgJ3lmJ/ipXvZ8OTIyEcAhvyqY+zvYqN31O08ReO9Tt/MM8WIS3Dh8/SuKuPF8FwSSjZblsnNQ3Xm3lv/rC2RyDzmuZudNljOACUHrXRFxlogldHSJrNhLJudzEM8fLkj14qwNRsJQV8yWSPtlNp/nXFSI8QK8g96u2RfK4PPTmplC5nzWZ10WoWPB8qSQjjO4US6rayMu2CTKj72ePyrBjVl4B5HOKEBRyex/hJ/rTVNofPY6q21+3RNotOe2XxU8PjCe13rDbwo2MjcN35VylvK8RJJzzT2u85znp1FL2Kk9R3Owg8b6q5VkuZkJ4Ko2OK9E8P+LUtYFF1aT3EmdxlZ85P9BXjWkM0kqjdjJ5JrW/tGSF2UO/ynGM1lOkk7DV59T37S/iVZib99ZyASsFVgwCDt0rvrHUY5bXzY3Kxkc5bp+NfIh1q4iAYuWCnOB6+tJceMdTKtG1/cbSOFV9uR9B2oVKEioxaZ9fHxDo1mc3mqWkfB+Rpck49hziqF/8AF/wxpgGNS84DnbbxEkevPavjyfXpXUEk7ifmHWoY9XdiEDDLcgYrf2dBeZSjrufU2o/tF6OW2Wdrc3G05AkJVWz78ZrnfH/jHSPiB4Hmnkhih1KJ9wXOWX2z3r51mu5BIRuxz0Hb2pWvptvDnpnr2qf3d/dRSSi7kV6SJmGASB2qFH/c5HGf1pskm4bieSaeCMBRjOOnevQqNey0OSMuarchkK53bfb8aMbGCY4xk844pWHyliCAKcoypDDk9COa8iR6HmMAJUbcbc560pAJBBpuTsAQYx1NK5GFz95QfxpoE7bi/cTCjg8896Rn+dDzj0JppX5uSMYBx6UFiwycgdh6079GQ2SLIFY8ZboPemXMbsu4N1PTrihDhuDzjkU6WR0I2oM9z61cTKVrFWG3m8zlgUH+1/SnybwvySY+tMku1hc5X5j94VC84Y4I4PTtW13axx9dgklmL4Lbs+1SAThc5IORjNMhXYT8rHnoRmrsYZVGY3I9cd6Wpa5XuiskNwSOQDnFbEHh2+mG9NgDD5SxxVHzHEinY4PB27etdFa+KbeCII8UgI465/IVN5Ey5VsUG8O3x+UBDju3FaOh+H76HVLWWRozEr/NtHtxzVtfFVru+6VOOhrW0bU/7YvYrS1gaaabgAKfzzSldLVkpK9z3PwrLAdPgWI4dRyc/wAq6O5tjf2/ltzkYyeeKxPCHwyvrSKKaS42f7HGT+PpXbLY/YkKMQ7Ack15jd37rPoKHvRVkfPnjzwm1lcPIFyhPT0rzjWNC/dM0a45r6j8TaNFf2p+XDsM4PavDfEmjyafNLG43A5xgcf/AFq6qc21uaVqXMuY8cniEcjqeqnmqU0G4nA+tdVrWm7ZmZVzuPTvWMNPkDgbSQDzxXUpaHjOOpkRabNM22OIucHheTUsul3ECbpIZEGMfOuK7bQAdLmWTA80HIHeur1OaLWtPVZI0ZhkZK45rnlWalaxtChKW54jNGUA9enSoJApAGcCt3WLEw3DJjDr1FY0gw2MYPoa6U7q5hJcmjIDtYAdPWmYMfQZyaf0GcYNN3Do3POeKZJqaaFc/Uce9UL3i6bArR09Nsg57dao33NwxJAA7ZpHKvisQRHLYzx2zXZeEgoOW5TGM9642MZcdjXV+GJD0GRk8H2qJpuJ0J21O8gjEnHA/Wp1iCjkD0z61nR6gkUQyw981ZGox+XuB3ehFeTKEr7G0akZFLUrgBvLCjOcEA8iqCIFIxwc547VK6G8uPMUgHpzVhNN+ZGLnA9DXTGPKjWLRSIUkrgLg87qaEQk5xnsc5/EVoy2MaNuJGfXNVLiSCBSMDPXjpWivIUpwi7tkYVScYwKnt3MsgwO/UDpWbNflxsiUgnjj0qxpcxeQZPRv4a0jT0Od4mLdkdIJhuALKMDoTitnSboTW0kYwW4BrkdZtGmtxImElXox4rMtfEjWVwqK/z55A71hKHPGyepcZK56No142nauYc8ycAnpmtG4guvtG9bgkgng8KefSudS4F1bw3yvhlw2PbvXZ2E8N3p8bq4I54PXPrXK1KDL30Oe1vXdUtxJKUhfs22IDP5VhW3xAur6dYMBT7IoYHpXZzwoHYOobgnFcLc+H3g1dboACLdjgYGfeuvD1ouVpIzlFo9K1LX4Lqxs3NtNFiNVLbc5I68VXttXgY4a8kDdNpVsAf57VvSWkM2labtAB8sEMP4jUA0yKU4ZMH1rGtUtOyKgupBBrsFxE8DXxUN8pTPWpLeGxyoE6lPVTVsaJbvj5OR6U1vDFi+0fZlPqQBz9a8ypNN9TqSvsiBrKFi5W4OFOF/edqgvLF1i+S7G7A43cHPvVg+GLVzu2lXFUdQ8KwiF2LuMA5ZWNYKcbrUtqyPKXihubu5X5gFlIZQMZI60semiS2u2CyRt0WMp96qEd79kvrmMclXZfXPvW3Z6rOtp5jyMIlwAW/lmvqqSlKKdzzHZakOm6JeMAi2M8icZG3B+uK9C+H2hy6Pq5MkcsEU65X5SGUj3rkrDxJeJmS2mli4xuVsGuv8D67fXOvWwuLp5woLI0rZwRXRZrQE77l+X4W+L9dgkTQ9GSe1d2YzSTpGCScnIPOPw71Hpn7N3j/zXNzDpFnbtwzy6gpx+Q/SquteI72wurqOG5cZcsNvAGfQdO1c1c+JtQuAySzSSoexc4H/ANeoUW1owj5GzfaNqvgqa4s/klkt2+doH3I3Gcg1x2rasLy4WUoQyHJYrnk/56V0nhjSb7Vbv7OjO0THcRycD619bfBD9lnw8mlWWv8AiZE1KeR/MtbQn92i9if7x56muujhHL3pbFSa5dWfL3w5+DHjH4qXKtp2lT21sxDC+uYzGn1AOCa+ovAf7KPhrw3cw33iNU1/VogPkK4gQ+w9f85r6TvEt9J01Le0RYrdF+WNVwB9K5t4S8TEjO9g3P6V3woLscLn0ic/qGmxWtuwtoEt0XAVYUAVfbFfLfxd8Cz6d8V9RuEXdbahaxzBh3kUYOB9Mf8A1q+u54xNCdwIHfP+Ncl8UfA6al4XXVY4t1xp2WY9SyHr+g/lXkZlh7R5onRhZ2mmz5OtPDEjNhl+U9OO9dNpXhxt8eAck4AHeustLKORUdFHOG4HrXa/D/wn/bGvRq0YFvCDNKcZHHQfX2rhy2g51Vc+lr1FCne57F+zj4CHhrQm1CVMX15iR+eVB6Ln2H9a9uyViwueK53wq9lb2UEH2mKKcDhHOOO3tXQ3LeSm5W5HII7+9fW19WfKSm5O5znjdZ76DTdStmMdzaOYwye1VtZ8HeFfjV4ca28R6HaarNGNssVwgLY9QetX4HN1oOoeW25lkE6g/XkVhx3J0DXtNvrdikN2Cr59cH8O1cbw9OrFwmh81tz5v8Vf8EyvC2qarLeeDfEd34et5SfM0+ZVdI2/2c8j8q+eP2h/+CfPjH4L+FLvxTBqUPijT4RvnhgTZNGv94AKAcdxX6hx+I4575ZTgEDD8ferU1COx8UaNd6beIs1ncwtFLG4yCpGD/OvFxOAnRjz021Y0vzKyZ+AVrHfS6cz24do2j+XAxkf5FYduHQuhyCDgg9Qa99+NngO6+DPxO8R+Dbm1b7JFO1zYuOjwNyMH8envXmb6dpLxGVGaN25cE9T7VyUa8qiu0EZtbo5qOR7ZHPOW9a1NAtgJXubgLvC/KM9fes17e5mmfah8sNgNmrguGtoliV0DgdD3rqaujR6otT6LBeSl45HdmPQrgVm6t4ZudOh+0Oo8s4GRW9DeXU1qIzCq4ACSAk8fWsLVdWuJZXikP7sfLtP1rKPNeyZEb7GK0flkEHnrXU6cq3umeUzEcZrlmcljWhpd6YgY2IQnkE9q3krqxvF2Zu+F9LMN3NITtKAhTXV6fL9lmic9vve5zWLo/mR27OVyGJYnGPpWzp7R3LlnzHg/KD3rx8Q7to0ilfU7GzImVm3DBPHqKxWtp4dUmaUYgz8pNStqi283ltGzSOMgJxjFWJJoTbMZkfDDkA5NeGocjbezO3SK0Rb+wg2zASHB52ntXP6zpBvi0UbfvV/Grlv4lgaYwlXC9mIxkfSll1KKORio2qeNw6n2NdFFOD0iZStpY5OxsrqKbay5wcM3uK7bwdoZvLyO4clSrD+fNY15efYYpZjGMOd3TpXq/wfsYNU8Jw3MrCISSMokI4yOx/pX1mAjOfvvZGNSelmei2Fv9gto5IkjaB8Y3AZDema6XTnkjG5SEXHCKOprE0e3bTibS4aKW1k5U5HyntXV22hzTx/K4ZB3icGvoo6LQ856kUlpNqCnKOWZcBifu/hVW68H2k9tsaASXDDbjg7v/rV0tppJtk2mTaP7xOce9Xlu7K1UfZyZLrktOeM/QdhWdSg5opVEj5T8e/Dm6h1+6ksULIMZVRxxXn+uaJdaPYrczqQjOBnGMZ6V9qxeGortnkePIc5Ixyc9a8U/aM0W00b4fXt88bIIbyFQRwAhPJ+uQK8Kph3RlqarEtKyPnFZ2mZ93GDxzRExSdjgYJxnpVSG9iknlkWRCnHzE/0qdbqJzhGUnv9K9ym/Zx1PJruVWWiDULxUztPzAelVbTWt6ojR4bPO7jGPel1OeJYWAyxHGAP1rnraUtJ1wCeh9KwliXGWxpRw3MveR9M/CjSJdf8GS3dvIwnidmCdUdQeQffvXRz6lcXFgEbV9s65Rra5TI4HQH/AD1rlvgB4ltrHRZLeWVFBmJKMcbgw5/DivSLvRLGe5eCVYpYpMypIwyEbHT6mvNxNpvTqexCDppaaHjHiHQH8UapDbmRNLCACa4j5zz1Hv8A4Vp23wZ+HvA1Dx9qeoTNgNBb2mMH6gfzNdVrngmym814meG4Jy+1sY49PWqPhfw9DYzPcTfv3X5cyemf5140pVKceVNr0O+lBVHqjpvAvgDwJ4J1i31HTNX1Wa4iIcfbQpR/QHoa6iVvnwCHVmJHriqfwwsjqvjqSR4hNaWtpI0ihRhOPlP1zUWta1aabq6Ld3MNrDyMucc54/CvfwblKKU3d+ZxYqmoSsjaAHHPJFeXfGWPM+lO/Pznaw7cEYr1CxnttRdjZXUN1GfuvE4cH8q86+O6jS9It5plMckL5JYevA/nUY6LVM5IOx49qd+YnS3j5lf+7zgetSafFHCmMjPqe9ZFjFNNK88gYSPwOOo+tbUOba2ZpMKPrnFeCrJDVWU6nkWre9hiu44lyZHPPGQKs3syJGWYjjisDS1Lzz3LgZZvk57etW7wLJCGfovJ/oK19olGx3R5pa9DD1zWF00EgHcegHOa5a81S6vEXdL5YJyU/pUqzL4g8c6RpsjsILy+htJCh5RWbBI98Gtr46fDsfCD4kXWgW91Nf6U0KXNld3GN7r0ZSRwcNkfStKcqUZKnL4mYyT3OZhtmlbzVOWHJHetnT9TRm8pwVc9zWPoU0v2qMou4lhnPYVr+JdFks75Lm2iLQkq+5Tn6j+lddSnEmOmqN2IYXI+YngA9K9X0ohtJgw33QAfXOOleVae63KJKmAsi8jGMH0r1bR1D6XBgYYIAWPfArxcVCysdEHfYw/E6ILOWWQgIgyTjpXjbeMlkuTHGjGInAyOMV6x8RHa18I38o5yhTjjrXgVtiJAwXJI6+9GAimnzCqnXWEGmXV3uyYUcfNxjn1FeiaFe6Z4V0+NYm3KzjDpxz6/rXjT3ZUqScKeKu21+1wDCZSwxkjtXpyoKa30MVKzPU9R+JdzZawUjkXyF+6vqO5roLPx9b6hoV9M5EM8CblUn730rwKfU2trnbMSyjg7qin1p2wInKxg9j19qUsJSnG1jX2jWiOk1Pxhf61KFeRkQnIB+ua948EaxDq2gwzWyNGoAQgnjdXzhozfbp0+UZY7cdK+lfh9pOzSILaKIwoB94CufGUV7LkijSjzSbZ4v+0HCY/FunOpG42mDg9fmz/WsH4c6u8OrgSFjGwAxyQDnr6V9o2XwF8P/Eq3hm1G2gmvLfKIJmK5AJ5yPf1rzTxd8HLbSLqWC3tFi8psDyx0I+lYU6ssLSUKkdDCFZOtoVdO1hYI92eBxzVeTxEgaUJcyRhj8yoMiuQ1CO90S4CNFIY843dc0+21BLpkVYmyfbjP1rJcknzI+rjV01Oq13xPBa6C8xYDyULKT3r5a1i9bULya5flpJC3PbPSvdPEPw18U+MLMNocS3cIO02+/azHsPSvHvFfgbX/AAhcGLWtJudNdTg+auVHtuGRn2rsw6pwldvVnz+MxEakuU50tgds+1RoCpPI68mpmXaMY+aocANz1HrXq3OA9S/Z/YP8R7UE7Q1rMufwBH8q97vns18PajJKiS327EMbjpjq3tXz98Ap/K+I1gM/egmTJPGStew+NdVt4LCVItslxgqP9kkc152Lkk1oVZuO55vcYl09buMhlZi0m0cAH0q74WsbvempWoVLeHgDf83Yk4qCwubTTtNW0cMYicu2M9euBUI1mFJZYrdyQDiPnGR6YrmUWlZHKop3szq7rxXrGpXSTSMflOB5ZAz71s6945KCOFbhGEkW2XZ1jOOTXDJJK/hqaCZI7dof3ig53sM4xmufm16YSxGOFWKoV8sLnPHOacI8ysCcl1No3B1FJgoL24YAOpJB+pq2bv8As6Mh5Q63ChSIzyF7fXtXJW2oTwrIjTmGI/MUzjPtirKuZHRw7BG6tjp705Ql12M276Mu6jcPKESeVQgHXHJAqmuoiGFoxCszMw2MT9z1NQa1eLE4gDC4gzuSQqV/IVQvrq5MUe1VOcKSBiiMWTrY6W3vYd/zSqBgg7uvpXOeNk+0QRNFIJRGMYAPIzxzT9Ot9sJEiMTnO49PcGpbXUoI7pAyhIpAQo7VrGChK6BKzujiFjaTnaSAPTpVyPQ7oR+cIyUIyDntXXmy0+31lWJX7PMNr4PAOO1dB4flsbDTpLC+hVoS5aBgOqk9M+orapiXCN1E1cmlcq/C2+TTdNvY5pBCZJAcHknArqLzU5JEIjAB28ED9aw7PS9OMjfYzJEWJxFLg4GeuavwR/YJvKZwY1XOS2f8mvMrS9s+exUZOWxHaaw0qyRymWVgud7Lgfn6VV069il8+R90q9FC4Az/ADxVzWX32iSKzLHJx5cfyj8fWsyyaCBW8ztg8d6ujFPpYV3JWNOx142hDKrJEW6nIBP07VFP4kOmvNDJuks7j5hG/IHPIp03iW0i2CG0M755WU/IawtR1Waa4IPl7H58vO5QPrXXGk+xhKL3gHiTxLFqMdpDAhgFuc7N3X64qO01yKd42vQ0sKEYiX+M9qz59J86RQbiCIMRyvIxXceHtO8M6KRNd3azzDG1thxz1xXoU1yqyLp+3SaV7M3NO8Zx/YV83w+0VoBhZISf5HOTV3xB4h0zWreG0urS709WH7p5FynQc57f/WNQ3Hjfw3Af3jv5a/cVYjgH/Peo9V+IXhbUtP8Ask4mlOBs2xcAfnRKm37yjqP2U1omcNqupNcfZobxnmNrN80mch4h0GfWmWOuQ2OtXF/BFtGSbZR/yzP+PvVDVJrE3r/ZZJngJyhkHIFQmSHauFk3A43DoP8A69CaWrMXQxFrJaHpPw5ktbLUJ9VvrqP7bcAbQz4I9ce9d5ceP7GJZVjt2mcnEQDZzXiGl67a2a4vbKO5ixgb+o9/rW3pfj+DSZpPIs0aOQ7Qztkxr2x61rzc2iPQwtFwi1OLudLrHiHxHqiMW/4lloflwDgn6kVj+FPCes+PvELaXaai0LLGZGuZFO3j+HHc+n61i3XjGSbUhNdRx3Slsqr5CrzxwK9q/Zj1D+1fE2qSyoqJEVaPKjAyDwD6ZFYVE1BtNDo4SUqvvp2MSy/ZOu9QkmRtfa2kI+d2hXZuPqT0FZel6Lqnwn1BtF1WaC4XJ8ue1fcjgd/Y+1fXckVvJqNvHcDbZzfu7hVIG9SR/nFeM/tF+CYTf6a1gklvEZStvvA3MhBJP/16+Yq1a9NJt3R9lh6NFtKCszItPEGoXsKSWE0CoVGUlTdu+lLLrWsW7mSUWhUjHyR+W+PbHXvXntide8Kzj90wUkMBtJz78Zrp7Aav4kvrKR5ordxKGJcZQr3XHvXQqiavGSNvZWlZoy/F1z4k12Ca60yxW/htQTNtdSUAHPyHqfp6V51D4g17VWVfLIAG35YFT6ZOM+tfSdxAfCEp1CPT/tWm3EmFuIUw0TejY/n0rxH46aJdeG/Eya1YQiz0rVIROydFEh44xwASKyw2YTjW9lUscuPyzmj7aEjE1ifVNBktCmqziV0y/kvgKfTIrIvvEOp6gQsuo3cnsZSePSs+3kmum8yaRX5B4NaWm6E+qTlYZOQfvDtX0LnZ7nzHI0+U6/4U6DqPibVpJN7x2MC4muXJ2If8a+iJPgYmpaILrR/EltqF3t3RwrgBlA5Bzg8+uPXrXn3hnUF0bQIdMtY0toFOZMDlz3ya6zR/FEdrfWaQS4l3gfIO3fmqUaGI9yT18jo9jVjHmvY8b8R6BJaapOlzE8VzE22VH7H6/rXMTSvay7omAx1I7V7v8U/DU02oS6qGaa3mjUDOcqc9/wDPavLbXwrHq+7dIoAHzp615vs/ZS5L3PQoy54X6lnR/Cl7qulJdtmIyYZBIOGHqK6vQNDi02EIAFkyCWx1HevbfhfZ6Prnw4h0vVEjkVB5Sy4CSxgDAZe5HqPYGvKPFGhXnhbXLiz89LmJGzDKnOV7ZP8AWpr0atN3ezOP27qScGPEKq/IAUnoDVmONUBOcj2rnXmvzGArKOvOOn+JpFk1Fzs+1Mu0cqq4rmtG+ompIj+IZ8zwnqKKCC6Acc85zXkV4H+xyoVJ/ddD9OlekeI0uz4X1Odb2XcgGIuMMOc9utec3clw1vjzXI2Fwo7cV6eGtGL5TkqK+5y9rDB/Zy75JBcAgjdwB7e57V65Nfr4f+C1tq0rkgaisJQEHIZCeR+A/WvHLeZ5NNE7PvfzTleuFzXp+uBbz9nprTG901WJ8dyCDt59BzWs7uIlTjFXRwS6lH4g137RBCbacROQVI5IHH40/QrTVDrcdzNauvkgl5WXOfRfzrE0O+Oiao0s0PmFAUaInGQRWxH8RbvTIWjtIUjQnBBJJPpz1reKSVoi5L6nqPgi4n1fQ9b/ALS3WsrzDy9vOBjoR2zWZrVjc3Oi3GnQ2isZkxNJkZ5HT/61aXwSvm8ZW2vm4CKbe0kYCMfxbCR+OcV5Lf8AjS5SEnJKHI2jjkdc1lOnaQ7J3sbsHhS6sDHNHZTq0cflo5H3eOR/9etmzt7qKDYA6OOAxOM56ivP7fx5PlS43jHK5OM/WtGDx3O80SiMbcjeAev0onBtWIjytO5qNocyzxnM0ZRizKT97PY+1aEWhXG0bYpGBO8FRnB71mXXiq4tblYTEAxwVVz2PrT28TskhLFtx54OAfasPZy2LUl0RPqWhsGdpQQxUchelZraPJM7kAjeOcrV5PFrdxJzyMNjbUf/AAk1y8u0XDkAZXJ5WhU3Hqa3bVzLubFYEjjIbJBUblwTVODTWjmiGSqgEMX9+lbknjueNVjeUFCDw0YOfepbTxFC+N1tbyk8ncuMe4ArSSkRuU/DWmvDqdq2dskUpYY4K8V64sccaoM5wMNj+gri9A1uzvb/AItIo5hlSEJ/A121vHEq7ijk/wB4E4/KuKumnqbwVi5Yaety5V/3aKNxcjoPp61ais1+2okZ3DIO4jHFLYSRvFKgLq7KBn8a1bO2S3LmS8ijOz5dwzg1ioJ2YpNrU6WEx+ZZqoI2jYT2JzU3iKMjUyUBIUAEY6jFZcEVzbmArdFlJGWAA3DNamvuZLwlVONqk46dK7rpU99TmbvIyZCJsg8e1VpHGQHbDd8dKkLMq5659qilK8jr9e9ec02zocNDkfiLGZfAuvZ7W5I5/nXytPOzKgbLDABz1PFfWPjdFn8N6nA5wktuwKnuMYr5Pni8pgpwMcYrswvxNGEttSu5GB2+tQlyoJzg98VJIqsFLHoaSTZjOc9uB1r00YlvRbb7ZebC2BjJPpXTtYw29u6btwA4AI5NcnaXgtYnWMkE9W71fstW3FEn3FM9R1rGcJT1uZSi27lq6uZVjMSgGPI4PNVD80eYz8x4qVZ9+pF3GUJwF6cdqrTyfYrxmPIzkc8Cly20sRZlr7I2zJ6k/jmuj0fy7iMhQzbB8/TA9a4y41eSUFQQB7DrVrSJ7vEgXdjvTdO61J5Ll3xJeLdyDafkxwSc5ArAkkmeJEz8iZwBXQjQbma3kdkyFOeeAAaq/YtnGMkg4xVRairJlqLSMDzWDEdffFXbCITzp1pJbJgx3KfqOlV8vbEFcg54xWlrl8tzpJJliXAYDH5n8KjtmS6nOMcfhn0rnPtMrMSzE9ua6DRNNm8ozciTblRn06Vk0qauQ4qKJNQYQXCxqCoPynI5HrV8WihFIwwAxmsjUTPLIZBG3H3i3UVasdXWPTzDJHukUfKwJ/lSiuZXuT00PTf2evFTeEvjBpjREmXUYWs9o/iGQR/I19X+K/gp4e8cXbXcrtY3Ktlp4VG9COox/SvBv2QvgVrHjfxfYeNZIrO20+wcPbnVJTEkxz2wCcHpX2x4k8HX4ZX1xLSFn/5e9NGBjpuz35/TivOxKU3puj6bAydOKufNHibSf+EDjSU+JLm4hsFLwmQDKfTjGa5Kx8VSa9eJqEkrP5gDDtx7+9ea/HT4nz6n4v1PSbdm+w2UhgMgb/Wkd8elHws8Qi8042jMFmhPypnJYetN0qip8zdz1oYuEqvsj6x8IeKUmgjSQANwP8K6nVbv+1bNYy2ADncOa8E8P6q1tICG+UnP4V6LZa/ugUBgR9etZNqUdCpx5JGxcKsCtiuD8WXKeWdxAHUnpitXxB4mhsraWWaZYkRSxLHFfOnjb4qTa+9xBYMy2qHmQdX9vp706FNuVzCrXhSjeR3Phn4tyfD3W5b/AEu6V4c+TeWjH91Mme/+16Gux8YftR6G2mqbHzZ55NuTKCiQg9mOPmPPbPp3r5YWcXMUYQMGblw7dTmpLvTHms5WZWdlU4TFfRwzHlShPU+SrV/aVLpWPsO604R6ihdzO7wxzCQdCGUMAPzrsNBvbmwVVjhynXOBXmHwj16TxX4B0i9lffdQRLbTAnJBQAD9MV6toGrNayKvkB+eSQDiumnNyle512Thtc63Trma5Qbo9vfcavPemN+ATnoaqPfI0SFBtyPmHoao3N6yKUGS7HAxzXoqUo7nE4cx0drfvKvyEkqPmAPStew1ZXTBlBboM8iuc0XTmWMuwIZxgtjkipJtPlic/L0zXRGtfRmMqaueh29lqmoWq/Y7a1vIyOjSKpNW9InuQke2RkljJV7dsFQwOCCP/r1yWheGbm/C73kjh6na5Xd+R6V3FnENIXbCFkAGG3ck+nNaOd17rM+VX1MrXtUvLyf94Qm4Y8tP5iq9jYsgV3JBLDGPWrCWb312JJPuqxxj0q3cr5SFIxlscYFRKWhFrHjP7ctkl34O8BWctq90WmnYrGucfd5x+Oa+P5fgrb6yzTWem/Jj5kiLJhu/0Jr61/bo8c6j4W1v4cx6fsEk8TKfNQMFG3k88dAa+UY/2gPFL2HiBBqS2bxhks7iCEKHkHYgdM4xkivGxNKU46SsdNN6FWH9mHTtcu47e3t9f0ZlbbcSJcJdCMdQwUryeORkV4v8Svh9P8PPGl7oMtx9rNsit9oZdjNn1XseOle7aR4/8V67pscI1/UDqk0InmkhmCkpj5iABhiOB7V494/jEeru11dzX00hO57lw0oHYMwAyfwry1ScH8Vy27I4XerREOOnU0tjAJuCMN2zW1YaINUvYbeBDI8wOyPPXHXFdZovw9k1VIktpxHLGW328oHDDjGe3SqTbdkOnB1nyxOFbTrqMRCBGd5mCBAp5JOAM9Ku+JfDGv8AhPUGsdVtmtbrylm8sMG2oehyOK7bwvqF54UluYNRjwgfywHQHvjINdL4ji0fVYWmv5iL1ov3coYkkY4U+3pVqnKS5jphh42fPJJo8J3botx68mliR3IK8rjkg9KuXC2i70ALRuCRu4w34Vr+FPDcuqRiNR90ZLCsnojkSblaOpzosXupW2MSQpP1qNrC7sgXRH2svJx1rrtb0C50qRcusCf3sdaveHtUgurGXT7u1WYq/mQlhw/qM/lULm6CkpRdpqxyOi+Er/xDEzWds88isAFXjP8ASqOoW1zYvJZywulxGxDhh8wI7V6tJ4ittLs0uNLsv7P2yDDKxIVwfTqKxfFGoWup3batFbk3z4MgUYUn+9W1utzpn7FR9x3ZxOipFFPGbhDNFyWi9fTmrOoaEgv4zGpQSDcqHow9qS3lZb8NhRNJIAykYAGeeK2NaSO01adfMWVUI2uhyCuB0rNp30ON36GU2nRG3ZFiZJe+TzV+38OLrFmfsMQaSP74brTv7TEcIBiWRdpClex9TVbR9cmtL5fIkaJ2OMr/ADrNqTWmgRb6lfYsV67LAts8JAMcZPpyfrXuvwq+IK30CWcsuZ4h/EeorxSTbqtxeXDvsct87gdT0/lVu2tptJCXUNwsckfOUbt2/wD1VM4KpHlludmHxDoTvFn3P4H8XtbXNvIJCCDnArX/AGmvhzafHb4YHXtLgV/GPh5TcI6L891bAZeNh/F3I/8Ar182fDf4mQ6vboDKEu0O1oz3x3Fe8eEfiJNpk8UschJU8gtwR3GPTFebNOL5ZH1GleKlE+FZPMdUvYdwiwBtbnbk9/5V2Xw40aLxJ40tLB13B1MkmOFwCP8AGvSP2kvgtb6HIPGvhjM3h3UZf9Lt1/5c5TycgdBnofeuQ+BBis/EtxM8qPIItuMcr1wM10SqOVJ23PF+quFdXWh6Re/BK0M7vAzKpY4QnIHtisS4+GjaPckyAsC21VC/d4716rDroRfnOOO5qleamtyWPAPT6iuCLml8R73sINWseN+JtPksUYYChep7Vw8l2JMhG6Hk+lexeNLKPUbJ41B3Hrgdq8kvrAWuYyMY616mHqXVmeViqFtVsV5tYdItikggdQKi1rUkkgt/m374ssg7HvxR9jTyBLjKg43Z71zmsXROorjjaPlHQA13qz2PDnFo0JdYR5ImUJFKvQL7e1Uba6T7es52oHYhs9vwqgNQQNu2jzeQGxUasHg3AYYHJ961glqcrRvXFxNZxPFDdr15TbkkemaI7S1jeOW7TzHdA21m4PvXPfbXZhuydvelluGkYJG5JJ4J71g13LsjSvrxby+ITEKw/KgAzn3FdCEZtU0nzlG0hcqoxvA9a5PSLL7ZqcFsxcyiQHbjrjrXpnjiyg0nV/DMEJDObUyyAHuHwKwnW5JezXU0jDqjvLO1srqb97aWs0W3O6WJfkA6DpnNb/gfQLXWNWZVgWGzjYBVjGFPvXHW9+0ViqnJkuG2q3da7/wzcrpFg207NqEg+9fHYpzi3zyep6kUpW0NXxLFFDLNZQSLFDED5txnAx7VzFv4g8JNfx6dbapL9uI27JFYRucfeVicdueO9c/8TNWuU+GNxeRF1ma5WQuG5IJ5WvGbrXy8Vq5Zo5/MUqy8kHIr0aOU0qtBuLszL6y1LyPe/GHh6DV7Vo7iCO8AGz94MOPcEV5vLpcdkhhOTEh43dQfQ164dWjvrO3lQIC8S5APTiuF8Xwr5nnptKE/Nkd68ChOcJujJnpwirqaRiwXfkgKOMe9VZI/td00gJ3EYwaoy3oD+nocVdsZvNdWx2PSvqMrhy1k2cmZpexbRp6NaedNtcbY0Ocn9a1p3V71PK4jQ8Y71kpeDBjTK56471LHd7Pkiy0p64HQ1+k0rLU/M6vO3qaiotzdBG3FO47iuqs9UtIRFET82MZxXJwwPZW/mtncx5z2PpV/wxZTazqcY25VT8xHauuU6aV2znhSnOVrXO6Hgx9ZXfsCq4/MVzV/8DbxrtprbUUhQ5JikhLfrn+le3aTKlhYxQgKxC8nHQ1YXUxuwyJn2r5vFVniVydD7bAYJYX31ueJWPwx1bTflaaCeMnJKbhj862rPwJcsyCaZI/4hgZ/HNek6hfl12qCT6LxXAz3l5quofZbQsctsJU45r5z+xsPVlzTZ7VTG1KaSPG/FmlRwazdfYoSkKNhpFGd57msVYJMjA7cg969ZsdMWEzw3cW6RZGDb/qas3EFj5LR/Z48d8rz+dayqwofu4LRHZDCyrrnfU8feORIyoG7jHNYd68kLFuhJr1jU9Jg2FkQKx/hHTH1rzbxFZyNctGq4A44/wAa2pVVM5q2GdJHO3N40mEzgY7d62LadJtHu4GjHmFQY3I+6RWbbaPMX4BzmrF95lrbheQDxz71105LmVjy6kXZjFkKouSScevFEb7m5A9eaqq7MBmOVcdR5Tf4VLGWQZMThf8AcPT1r6KOJpNJSkvvR8/KhUu2kWbi4AhBHykjOPSui0TUFu40YdcAVxc1zHICA7DPT5Tyfatfwwktpbt5ytGC3y7uMD0NePm7p1qS5JJn03D854eveSsjvIZVB5J/AZq9C/GSTgngVhWdzkAKw/HmtOJkADSEswx06V+c1Kfc/YqNRS1N2yZWIyi4HQ962IZUzxjPTnvXNQ37dApH8q2NFsbvXNQhtYDsLHLOwztX1rzpU29z0Paci5mzYt5cuu3I962NHijS/wB0gUkdDXpjfs56Zd6fbN4c8YPc6m65ePUYgsMhx0UjBX0ryj4kaTrnwz163s9c02WwjlGEugQ8Eh46OK68LSaqJSjY8bG4qliKThGWp6dH8S28N6TIbiPzrfIRZs8oewrcg8Q6Nqmhi91i6e2tZhhZpeUOexXOPoa8Cu9Wi1HSpbeSXfG6FSvXdmsXT9KnS1ihN/czRRY8uKSQsiD6V7kqdNanwVWhzPQ9e1+60NVMOna1aXdrn/VRZyvvjFU/D9nJpSytDL5hkOfMkGSPauP0LTRI5Uts2ndsQAb67/SEUWpLuVHPymvCxuKcPcgmKFL2ekjpdG13V9NuIr+x1Ge1ni5DxPg/l/jWD8SL2Px3HNLqz+dcTgGSZ1AyQABwMdgKcmrJYo/IdCO5rz3x54ui/su5gtvmuACVOc44pYZ4rEWgpaDlGMfePDr+0hsNZulR8xQyFEIPBFTJq6uY4octk7Sc9K5fV3u3l81g2HODGR19TUFtdTqVEQIKcEivtKeEpxguZXZ5NSpJydkeh+JL57SOGK1vinlgFpLcAFs9jnNdF4T1UfZw0t0bpSMMxXaVJ9RXk63FzIdrkk479TXYeA7e4sbzz7tR9kcYaMnpxTxGGo1IcrWpnCc0xoBh1S5RiTiZsDqOeRXoGh3BMC9MYxgVw11q1rbX0kT7SGOFd+qjPAz6112hHMC7DkEcVxujKlZPY9qlVUz1z4WX5l8X6bF97dkbT37Hj8a+Y/iFp6y+NfELF2UtfSkY6rg4r3nwXrMPh3xNp99dBzHEwLNGue/XGa8P8dic+KdUm+ySFbq5knjYD5XDNzivRw75YtM8rE61D1LSrXH7HmpQA5WS+gDgd1D5/rXhsmkRyEcv+JyDXvWjwzSfsh6rsjZ5YdQibA443YP8zXiV0sglJS2kQfdUnsK1hK0dzkSuUH0iIR/MAR0qv9gjRSccelW5BddfJb0P1qNoLpxjyCOO5qedXKtcqPDFEvQHGOlPsNbXQJWl8ovuBGFHWpDp1045Xbg9KP7BnlGHc46hGIAz9ahzi2NRsWV+Jl5HnZECMD5SoJx9arT/ABA1GRf3SuhI/Kqsfhq+Z+Ihz39atnwtfbeUEZAwBjJzS9pBdC/mZd3421b+KYgDjhcVmv4t1KXP79zn+InNdPJ4InuIgZJBt/vBakg+HYfYDOWHUbBw36dK0VeNjJtnHrq97KjuLmQYU5yc19b/ALP+gR6R4Mga6PnT3IEksjjk7ucf59K8Kh+HduIwMblr33wRcy2/h6zhGEVUCll7+lediqkqlrbHpYOEW7s9Iu7PTii4AXH8K9BWRdyQwB0VgSOBWUUvJ0BDoyH1kGePaq1xDcJw6ktjqOTXMpKNj2uSNjH8UzGaSCOL/WSttVR/Ef8ACup8OfCyO8NheRSTvPaEfbYFwWZs8FAeR9K4bULiWx1vTLiQYjguEYlh2JwT+pr23VfhHd+OrSPU/DHi1NFv2Clo7h8IW/AZrWrUfLZfgRTpw5ryRLN4E+DuvCa38QeFLrTtRLFZrq4he2l3d2AU7R9a+cvjB+zRb+D45dd8K+IH8QeFQ+1xLGBJa+gJ6sPfjrX2J4M+Al3cWW7xtrsPiyYR+WQkzAgfXjIHbNcP41+Gf/Cql1HTrbdLoOpQsYom+YAEHKH19fzrnoVUpe6n8zWrTpNNI+F18GkDPmMWznjuKlTwhgZcux6HAr09tJFuNojAA4A9B6UklgvAKgehPevY94+XkuWTSPPLfwhDKAHRj1G5T+XNXoPB9qo4tQTjqTXbxWKMxBO0A/w0ktpGrEKzEk4xios29zDqcrD4dto+kKKP9kdatJpKlQgUbB0AFbawFAVaNlY9tucUgWVc7UAA5yRVOD6hcyBo6vhOQpPIHArW8R+DoH0SwNum1lYh8DOfTNLskaUFm3EnJKLgflXU2M8MtgiswwBtJb1/pXNVi4axPQwcIzlqeSXPhhoMsEyeucVz99bMwkVk2lfSvf7XSrG5VwZVZs4GBmsTW/AENxu2cs/TA4+tYwxDi/fR6ksNCXwnzTexYlbjbz0qgyb5Ce54ruvHXheTQb3y5Ojj5T9K5bT9KvNWu1trG0lu7g/diiGWPr/OvXjUUo83Q8KtRlCfK0UreMKVz2PT3ruPBV8Y7oIpIDccH1965XUtH1HRL02+o2FzYTrnMVzGUcfhXffBfwpeeMPEc9vYQPcSWqK8qou75W6e3Y0pVIKDkYOLhujqIdPDbWYO6n5gCanfTHk2tzg9q9Ln+FWvogMltOrIRtHlE4HpxVSX4f8AiCI4+y7Y+fmCk5rGM1JXDQ4VdNEYAB56A44zVLw2QviWN3yVQkMPQ+td9L4I1iN8R2UucEhsYB9+azPD/gnXtG16a8OnBlZGjAJ65HPBGM+9bRlG2rOaom2rI6nUFhu9IuVaTaccMvf3FeQNEVdVBJWMkHP8R9a9Q1HR9WWyybGUsAAUAG78+n61yN14X1YKx+wMc87VYFsewpKUUrHoXurHJapqzSKEIAVeMBQOemaxzOwbO7scA1uXnhvVElZm0+8H0iJxWXJo+oeZk2F6ApOVNu3H4YrvjOCjZM+QxFCUqjbRbs0+32jQu5wV69a6jwrpttCEinZfNPUjpXPaPpl/JdRpFbS7s4YNGRgflXeXnh250y1guYF3ykYkTOCOa8bGuM5WbPqsmhUittBNW0SHynjVUO7kEfzryPxj4IliDSxjKHJwOte4WVldSwD7RD5ZJGdpzUWraKktrIGxzx615lKrKlK0Nj6+pTjVjZnyJe2jwOyspDKe9VUbC85zXpXjHwm41F9ifKzZ49K4bXtI/suXyWzlQCfxr3oTUrHy9WjKDZlvlCcHkihZCCff0pkpIxn/ACKVR+7U+ta7HKTRO+0g9B3HSrVvKS4GOn61Sh5cjsa9D+DPwwufiv4sbSIriSxhRN012kYfyuOOD1+npmsalSNOPNI0hHnlZDPD9w8dpKQTknP/ANarU99MfmyVXHrzXaeLfgpr3w11S4sbiK51a1TldRsrN2iK+vy559a45YUuD8r/ADDOV2lWX6qcGuCNVN+6yMRQnCV5IpxTNj58Hno3ORVIxtJcknCgNkAjjHtWomnTCEvtKnpgio2hKFTtz9a3vKxxXsZ8oG5gzHB+9/SgW+FjIGNp6D+dW5IDzx82PWhEk24YDmo5rD52zPvlItSAdoyCfc1koSF+XvzW3foWtJDtIA5/yKw0bbwRnBx+NdNJtmsLl+3ZlVRyM8ZFa9rK/wDEoA45zWRbPkADtWjby4jyQfm5HvW/U0NAzPsIwACO9J5xIGecc46c1ELg9+MVueC9Jh8Q+JrW2umYWakNcGMZbb7fzxU1GoxdzSGskkfXHw8uC3gTS7xovtMMtqiy5I+ZQOQfau+tPGen6bafZ7S0e0ikT5otxdGHpjtXhEniePSdMXSdNYi0iyijHVenIqGHxdqUVoiXE7ygcISOg9M14seTeTPradJwpq5rePfh34S+IOp3s914gutJ1FhutguBG2FHyyMQSeRgH0NfM99oosb2WCTPmocYGMMe/wBa9stb7SdQ16yHiKFp9K8wm4iXkumDkevpWT478I+HpfFMzeGw9vobpuiQ/O6H0JPbGa7YTT0PKxsFKN7ank1rpjNOA0RZOmMV0dh4RjC+YY2yeTnmtxl0vTAFK5YdRu71SvvHKpjyAse0AAJ0PvVqhKo77I8NaDGtLWzZP9GhldexGTVK/wBPsb4ESWyRs3oNtZN/4pEpMqJuO47l6fiKp2/iyW3Lx5JiPVXOcf8A1661SUdLF37Gf4g8DvFG0tsNyAZ2k1yU0DWxG7IA6g16C/i5Gf5gGBPK1ha3Ha6gjSQ8MecZqrNDspHPwy5BO8g46inO5dFO4Ag9KqqRHMYzwPSpWj9sDOMCtLmHKiwm+SFm3Yx+tSI5dsH06UkYYwbEOPUVNBEVlCnnueO1QnZmnQ1dObyUL5IA561FcauvPB396mtoWkttu3O7g/Ss68sGS4G5cE+oxWEtWaR8i/plw2pfJswcngGrGp2JtwrFTtA6+lSeErTbd7Rkgc5rofF2myNZRMoJ6596w5rS5TSPc4BucnBIFM5JGCc/yqd7WcMQYjntz6VGIJWPzRsPWteXuVeJE8mxgB1NSZHU8EjpUbW7YUqjE9cEYp6KyLllKjOBkdKqMW2rCbVhq43YPIPTNTgAbs5xg0xEdpBt6+lTeXKx3NhAOMEV3VtkjioyXM2yqEGcjIB9acc7uOnpUqW3y/M4OTkKR0pHjgXlnwF4bHNcXJc6HU10IOEYgFSpH1OaaeBnDE+uP6VaiaDcTHCz85HGM1OqzMoCWignoScYFJR5WJ1TO8qaVxiM5NTLBK5GQB6d6vC2vJc7mVAo4CihNOZn5mYcdMcVXKTzt7lH7E2/74yep6U77OgRmMn65P5VpDTIkJySfZjUy2sMcYIiXqQAe3vTRLZgWsdr9pbzVLehAp0+ll5C8cRKjoa21iVwfkHtnipoyu0JtwB+dMdrmYlrP5aiKIRheOT+dT+RelQFkERB429R6mtAsoBJGPc1E8i8kHg9qWvQTsVk0gv9+4bnrjqKfFoFueSzOc9X4z+FStcCNRgE+v0oa4Ytxz7dKNR2ia2i+GjrF3HZ2kAkmlIXhe/ufSvqL4ZfCez8GQpPeRB7/HzttHFeN/A6/t7DVGmucCQ4Hzenb+dfTn/CSafNZnyWRmIHznt7V51Vym+XodeFoqpK72GXl6lsCseMYxkd6wL3Uy7EenGc0zUr4MxI5Lc4HrWJPMTI3G0YyO+TWUWo6H0CpxSsie5nLqfnz6GvPPGFgtyhYKMgdRXXPOXBXnA9DzWRqqGeIgKCT6cUvapPQOVbHjk2iNLMVK8jtQ3h0A8L+OK7u50fFwSq9Rn0BquESNWXvjvRKo27nL7GNzzq9tTaEbhg54rV0uNjaEsAB9Kdq1o2p6h5ccTOVHULkCtT+zf7N035/vAYqHUvujRQs9DzDxaoF2+MAhjj6Vx8i7WORznv2rqfEMrTSvxsO7vXNTfKzHuO1evT+E8bF2c9EUZxjH61C4yR2x0qdyMgEZPcdqrsMscdq1OM29PPlzMoOVA6461nakAblxjmtkWzWd9LExzjkmsbUvluXYHOWz+FByp+8V0w2cdK39EuzbsrDJI7DtWAv3cAGtTTvvHjB6UFTeh0EmoSyF9uFDHPT86eLh3wSx+XnANVNoZOD8o9PWpURhg4wOuTTUbHnt8pdS6dCu08H/Jqx/akyqRjheevWqRUsMevOM0gBI5Jxmny6kqrNbMsz37ykYPT+L09qgkXzGXcSPWmqcEHOFzgD1NL0+U5JHrRZXFzOT1EMYVCODn5sg9qvaSAbgMfw96rYjZcFh/h7VZ0vEd1hDkEZ6471k/I9KkoqKZ0F5Abi3dcD5xjBrzK5tZ7e9kUhjg43fyr1b5XXHUfzqIeEm1cErGMZySOuK4lP2b1OxRvsct4WvryNlTl0z8yZzxXpGgXctrOImVo1Y/LkVNoXgWHSX3hd8jDksa0tb08vGkkeF2YwaznVhN2NE7bll7cyZLnDj7y+9ch4xvHs7i2ggbaJCN3f6/0rqbG7M1unzFm6P7mquu6Cmr2u4nDxtvXHr7VzU0qdRPoayStdE3jHWpdM8EeHr+Mk7BkIOi87f15rpfDt4mq6XbXYwN6jd7Guc8RaLL4h+HVlDbDdcoRweMBWz1/GtzwfY/2RokFtJkSKozu7H0NdddxfwmVJp3udFB8kh6H3NTLGQc4GD6VWQmUDG0AdzxQ85IwOFHU15dS1rnQlce5UHKkVQ1QqLZi67zg8e9PilPnBSTg5O4DpTbtCYH6kgcN6V57im0aytax833ildYutynAlbEn49K1WuTLYRocGNTlQP1+tZOpySS6teoMDEx98+taUULmwYADzE5VT3Hevs6VvZRsea4ruafnRwPjKxcAgZ7EcYrqPBlwI9QjLN95gQe4FcFHLsiw+Hx0zXQ+Eb1hrNsGckNkbD2roSMr2Z0XidSNRvDhljztO0ZIJ9a5pIzFbzA5UMc/vO/uK6TxbObe9mkVsfIOvUntXK20kmoTlGO7JGMDpU0Y8z1BXPZfglF/apDFBkSbd/dlFfZekahJ/wAI/HBE+x4FHlj0HtXzD+z3pMb6ddXMGT9nVvMJH8WQpOPxr3nTdSNlFbzI5Ck7Gwex9vxr6enyxXIjGo2z1Jpzf2kEvCqUHAOcgDrTfKLBfpgk8YFRaNJ59mMkdOMVBqsE11EIllaJd+5tvVgO2fTmnLR2ORlaad31CGyt1M6M2XkUEqg9a6SCyWRGs5Rvt5h5cgI6qeOn61laRrln4dkC3MZ8mT5GZQTx711SW9lqsPmWN2kqkA5U4b24rGvT5qdraGkXyvQ+X7zQ20DxBqukygbrC5ZFY90J3KfyNezfDPQv7P0RZyu2a7+Z8joOMD/PpWZ8U/BE1/498NahCuIb5DDeEYIJjORn6jj8DXQXHiGHTJVsbUPLdlfliibGAPWuPAUFTg+53VsRzwUUbGpaBHqLJJlkuk+7IjYIFXtI1DU7FEtL6Uzw52rOfvD6/wCNVdFSS3j8+8mzORnae3tU+r+JbSzt8SEEFwm4DIBPQEjpXovnXurU87Tc1NM1T+zZrpCoaKbK7cYwD6/jWT4jaOLS4mh5MEmduemf8moLi4aaxhv7VvNt5G2+YozjB54qbX7eNordk5SaE7gOhYGsZ+7ZspamTbazIY/MJwK6vw/4nNjPGkpLxT4VjnoPpXlv9rtBfyWTBRGqjOTgmt2C93W0YzhlOevQU5WqKx0xVtTyr/goZ8Gn8S+D7X4g6NbLLqPh9f3/ADkzWrEAj/aIz+HJ7V+ZviayETx30EgNncgOm08Hiv2/0c2firQL3w/qiLc2V7A8Do/OQy4/rX4mfEvwrc/Dr4keJfBF0CF0fUJYoyQeY85UgHsc5Hsa+OnQeHxDitmVb3tDmRrU0I2rwBUM98bnBKgEVYnhVF+70/WqEoOSQuK60zc3tI1m4to1KucA9CeKyLy4a5uZJD82ST69antOIOn4U1EOSVXJ65qbK9x8q3KTLuyMfpTY1KTK/oelaPkOTyoXPPTGailhf2x3NO9xHRReMHlhEbQojhQu5eM8VraasksUNyW+RxkEetcNHbMxAJ7967zRWY+GY1zlomPzeozXn1qap+9E0i+519rKJIY3ZN7NjGKsXUSmJgCDkcMDzWdotwr2SKXPJBBx/WtF0aNWYcqw49PwrxKtN35m9DZHM3EO+VOPmQ4Y+vrWoET7UkRjyjqMEjj3zVTWrVmtQA+xt4OQO9XrBmkHLZ4xntWt7xvEpcq3ZD4ijEmlSKEYpjnaOnpXvfwj0COPwjb6YMo8iiddv3WyAf8ACvEruGSa1eFslGIDAc554/8A1V9F/DXZZadZsWdFiRVEm2vtcqp3oPmPNrvXQvJoXmSGKUeXKvyhj0IrQtLa501Wd71o03cYAPH0revbmJ5iYnjnc8+g+lJb6csRSa5kDE9l5x+FetBSjszkUtdSGxtbvXRueV4oR/dHUDvWxBpYiZba3PmEEbmxnjvmtC1kSVRHGSkWAGK8cemK07SOOAAQQu3HLlcVs21q2Dl1QxxHY2hllYKI8FixxxXy9+0h450zxv4f1DwppME99NMVEl1EcJFhg34nj16V1f7S3xDvbXX9N8EWb+Q13CLm7lRsYQnhc/jg/jWf4S8PaX9lhiCLtwCWPVj9a+dxtaNtrnp4PCSxHvS0R8vWvwu1OS3d2jbKcDIwKo3Xh3UNDZXljzBnBfstfeln4T0iSFoyqhG/gwCfbmsbxR8NtEuLZ0KrJE64K7RXz08dVhqj155e46xPhW4y4yTuzxnNZ+0CQgYBXvXZeOvDo8JeKdQs1DCJDuTPOARnGa57RtLfWtSt7OEhZLp9inGevX9K9ChU+sRUonmzjyuzOlj8L3eleGNK103z2puWZFUrwCOgz789R9K6+y+OV5YWsVrf2n2hkAVbmFyce+Mf5xXpfjHwzpnirwjpekCFoEs41WRFOMEDBYDuck15NrXwhvvDOX06+a6jIGIJk6j6/wCea5ZYqFOfs8Q/QpJ7wPRtJ+Idv4ytFe2kVL5AFePGN6+tbUkv2O0wzHOMnNcB8LPD8saXF/e2i21yp2BQD+P9a3vH2utpWmMVSWQ7ePKXcRn2Fcted52i9D1qEeWHNbU2vCXxi0/4d3F+1xKhN98sjdSF7D6cZrwP44eKjqnj67v9O1I3ukXUSSRKrcRt3GB3qhb6Nq2pagtxa+Gr/UY2JJHkttkB9T175pfF3gXXNI8O3Oo6lph0exiKhI5hiQsSMDHYc16dOtTi4vn948eteo22jnNK8V3ulyBra5lgZuG8pym764rrdI8X6r4ghksL2+mu7ViCI5zu2kehrzNQQ30rq/BswivVZ+g6jvXrVsROrT5JO5w8sYnpUksdlbAAZYYAA71R8i41WRmuMQwjGEU5zRbzpJJJc3BwGPyLngCrY1KERHYdw9q+ZkuV2sdCalux8V1bxSC3TduAyQRwPxqtq10sdhO6uAQp6noMelV1uDB9okMTsWOQoGcLxXJeKL9ZbZ9qtG2PXFOMOd7luryrlRyumas1jqqX4O6SCZZ1IznKsDx+VfQ/7RVraeMfDPh/xFBqNpdXc832gWMSnzYVkxvB7YGD+Prnj5nilIIPcHrXceBdMe9nd40+fIBYDqK3r4RTlGqnZxLpLn906Xwx4Au7toykoVOuAc16lp/gaNtOEMkgk5zuYdM1naZZTWVoGVghGOTWymsyCIgTFVH92uarVc9Ez3qOFhFanDazoP8AYGqm3iO5GO4Y7GvQNLcCxhA4IXnHrXFeIrqPULtJI3Lnnc2a7XRkA0q253MUHOK56l3T97U4KiUZtRRl69DFfW7xSp5kQOGjbp7g15F4i8MwWaSNCiopP3QPX2r3G6t96sQBkjBzXFa5oUkqkhQQO3fFctGfsZXTOeS5keF3sMqrjGFHH5VTs7iW0fcuTxXrkfg2O4kJaPjHJxwRV2z+H1oDhYM56jGa9r69CK1MFRkzxS4ne6mbfwT2qWys5ZpUjRGdj2HevYZvhLHPrPnCPZDtAC89R1ro9E+GlpZTKyQKHXgt14oePp8vuoqNCcpWOZ+EXgn7RdC8vICAhICMPQ9cV9B6deQadCowqop7VzEdlFo9v+7IVgOnY+1c3rPiv7MUSN97M4GPTmudV3VmrnuQpKnCzPqX4M6v9ruru3gMAd9xBufuAHk/TuM1sfEnwmq241VW0pLeNQj2tpOGfccDd9Of5+leQ/BrVHm1mNDbPeJLCS8CEDcAc/5+lfROnW32+EhPAtnHGQCA8hJI5Gf0P619NWwcMThl3Pjqq5K0kj561nwbbX2HVEdDyNvNYo8AQRvvEQGa9u8a+Edetr6S40rwjJHat1gtZQyD1I79O2BXHLMqF1ube5tpM/NHPCVKGvj5YaVKTjJWZ9Bh8wp8vLV0K/w606PT/E1tE8e+CVG81AvXBAH8zWh8dvhlput6ZdaZdwwBbneh8htzRMACvJ74OfSuj8AafYXOoi9nv5LOBFG2XywXyD2B7V0fxRu4rzw1I9vqNtqccBLGXygkvTrnAJOM5+or1a2FdXC3a1R4leaq1m4bH5XfEDwLeeAddl064R3iPzQzEcOv19a5NwCxHp3r62+OXhyLxX4Be8ijzqFnIJELDnbg5H+fWvkogYPGM8471GBrSqQ5J7o76lH2aT7noPwNYQfEfR87jkvjaenHWvV/iwsEc1urOkBLEhum/rXj/wAJZ/sHjbTLwqzR25Znx2GP/rV6R421VvFVyZra2kPkqxDDkY7/AMqrExvOLMW1y2OQuJY7GwMH20SuzBhk5YeorHsZpSWkVgsaHCkc5P1rrpr+xvtGjDxruj6EjBJx3P51xupX0hYRW6YVuQcYGaUZatWOZ2vobukXkltqCXMjfaoDy8PQnvj6UtzcWuqXrXIX7M4OUhVdpHqR7VzNpqUlsXHzB243KcYpNTM9tKJQ5JYDDetQ6V5asi19Dp7i3t70KobY/Iyy5BB71IyqsdulqUmgTIeTOMn1x6Vz1vqT2ltFOdzuGOSx/pTLa8+0Tu7yMGlOcD/Cq9m4rfQjk0saWrTRzW7uwDSLwrEkn2xUGlLHdOrNn90dzBgRz6VBqRnS6gjXcu751fGN4/lVi2xp0kssqrJu52MeR70JJR0GopbnXJJaK0SSBblOjxbNrBe4PrWfqthZ6a7y6bGsyZ3Kkg4XvjA79qg1Dz7ZY72ZHUMokj5yGXpkfyqzdX9tc20CyK0b3Q+WTbgAjrWEYtPmTC1jnLeK01QzG+n/ALPuWkLA4O1R6YrcgsWk057Se4iWIL5sE5BAfHQrxn2qh/wjhj1aKW7t5bu2UZZFOCTjjn+la+peI1hjigW3W2dRgI/Jx/nNVVlJtKGppo0ZdrqFxLfMGyJcdQfvqP6VpJaXV3OsiKxtwfnDDGM+9ZYb7de/aUKh8chRgV0MXiCS8uls2iitNo2sIySGPv70p87VorUpK8dCXxJFbabZJFJc7IwA6KvJb+tcW+obsPE5GOik4J/GtnxcJB5cku15ThVPU7frXOiB51AWI8ngitKMeSN5M6qNNOO5fs9bWNsNCjMvQP3poeGSRnCgMeoB/lVOfTJ9NZDLEwDjjd/WkNztyu3FdSafwnTCnCOqNC0kTcy7VIJ4BFSS6gVwI1z6hh0rMhlYXCsBhfQHGKuPK20uIiQO+a19DpUezI7qd5V9B2O3vVLyWdSyszd89a0I/MueREpXjGW5zSxRS2+QcDJyPahNj9muplxBwBuyPSrUTbFxlsZyats7TxdUH94AYpF0/aciYgt3HNRfWzKjBbopuzk5Gcd80Op6svUc1JLG8RVfNJGenWrEluZBkMFTHTOaFIpRTZWUSPGcBgq9+tfTf7J2jzJDql2wIWQqE57DBJ/U184wxvDGAJME9CCM19hfA61XQ/BekHbjzo/OJPGc9Tn65rGrNqB0UoRXqegeNb6GzMEkxMcTEEleSv0rnfGV+vjLU7Cd3PkQIkMZAztUDGfrx+tX/EsEfiLieY7R93BxiqdvDYaXEo3iQqOrHr+FfP1nUqx9mke9hJ0qPvy3Nvw74YhttYF3drG9o9p5KFcFs84bFRWfgDStOLGQiVgxYFDwMnOCOlc9J4pd7xYLQZJ4JLYA98+lI/ibUbSVklSCUZAzHNu3Z6Y4q4UaUUlN2YnKvWm5U0zu1u7bTdKltLdRHCwxs25BPfINeaeKru2vAbKS+sow+QLe9g3L749PY/jXUpa6zf2E95/ZlwY0HzmFxui9yD6da8I+JGow6tcrazz/AGqTzCnmLhZIiB3/AP1V1ezi/M4ZOV7S3ODPw+urbxRqEBhEFq0u5JUYNGVPTafzrtrHTrTQbQRxKAyjl+pJqW4njsdPiGQEVQob14wTXMal4otxiNJAxbgYOan36j5Ec7jCL5mXr7xFLHGUjyMkZHSuv+FOkXGrzz6uyvLFbHYqZxuJ6msfwX8I9X8Y3Ed7fstjou3cJA+Wf8Owr3HwlbaJpQWx0u6t2ijwpCyDPH419DgMNJSvY8nFYmLTjE2bjV/D2t2FtpGoSNZmWPa6TKQwJ4BXsfTFcFqvwH8XaJq8JsLCLVNOulDR31vcLsKno2P5/SvRdXW2nubfzIoyAm07gDkdiP0q7b3GpaDYR3Wk6hNZQb9siRYK84zwQcV6tfAwm1N6M8qliJU3aIXfwp06y8FWNvd26yXduxkEyttdTxkcdBXjOrTtPrlzZRkyJaALtGWOMdz34r1zx3reoaD4Wm1KPXo9RjcYNtcQKjg5/vL1+vvXh+lMdTu5tQdWhllPzoD92vMxkOWFrnXQcptzHu4SIyHoDwMUw7hcgBs7gMSJ93n19KuS6epDEZ5OeecVVubWER7eQ+cgg9u9fOJanSk31M3WbUXWg39n5gV5VICtzknqQelef3OghdOi/wBLhSRl2lcksgxzkV2niWAjQtRdSVaOEmM9t3bJ7d64CZWm8Hafdbm85k2yexA9a7qMm9LmVRFWy8EabGwLeIrQW5JBMSE/MOvykAgV2M1lpUfg+80j+0WubVyCtyIWUIw5/PjvXhq6jP8AafK8whix3V674fYP8Mbos5b96Mg9wB3/ABrqlBxV73M73VkebeL4rSO8tjBI8yiPazum0tg8HHNYKzqysNoODwathZNavEh3gzM2xQOBU+p+H4LGTyrO+N44OH3KFAPoOua0VktTovpY9X/ZhuJI7nxDEiF5JY18lVGCX57+uCa81uNOsNbu57KzleKfzJCI5FznDHgH1/wr1n9nqSLTvEl1p8YIltbP7Q0i8tvb0/DP/wBauDs/AWpnxld39tbbdPhuHlSXcFC8/nk8mrm07XORu0nY48+FY4Gkha9SGSJCzB1PTv8AU07/AIRvHllL6BmdRImM5I9a6LxLZNL4pe5SMGF42R+OKyrSFkNkxhO+NWjx6r6/Sou2txQs9x9xpb3IHmTwyA4IdScgj0qaXSp7hUVdrHI53DpVKUtbwWyGIoRO20ex705dQ3NJEFJ8uYAoQRxnmpUdb3CXIti6+lXEMpDKNq8AAgU9bN2zutyj7eGB6+lRX121nPKGbzEXDDnOB9aJdQ8qGfy/mZgrqenI5oaT2IlNJWsZuo2dyroPsko7sWXpSZlRQNjAH+6K1vPuLicTpcsQ8e7YvGD6j2qqmtXapbZkOJW2MytkdapdkTCSJ/DLGHX7I4ZA8oVyfSveImRI8EEHPQ14XpupzDW4ItoKi4CtnsufX1r12Mtti2szFiV2+hHrXLiL2Vzoi23obaSAcqAM8c8U55TJG2xgGPQiufmF25ZSzFRxg1LBbXrSqqTlFxnIGcEVxq17XNrnqFkyiKDncoA61a1/Juoiw5VB0PByPT8a5bT5tRtrO2aSVZvmUYZACOR3rovFjvFcWhRVCugZgfX2rthbkephN+8jPDSAnPHrmoGYZzjFO8/auOcnOO+arM4ZsehzjPQ1xWs7o03MXxxHu8K6xIv3Y7R5GA74Gf8AIr5NupfttwrxA/vFBA+tfXfihDP4b1iNcAyWcqnd7rXy3ZLY2ogBkBZABtHpXTRnZuyMJvl3M7VNGl0u3geZ1JkXO1e1ZL/N0z6/St/XNR+0qEGCAelYTt8wHAx6V6EG5LUzvdEW7kenQ5p6MVw2MkHNMLlqQNxjPOelaCOg08fbDvkPJ9O9U9U3zPgrwvyqwHX8aZpl6YgVb7hOckdDV07pAI0jLMTkGsfhZlazMuG2DFQchs5IxW4ZXtbNn4VmO1eOMfSqsEO2eMyKQM5IPpXRw2X9qvHEq8RcBh7807u6Fq3oejfs/wDilNB+3TXHh+08SX0ymNbTUDiAx4+YkEHnjg4pviSw0TUNWmvrPRYdLEoGbGGVniiccHBNczp91ceH7pXjVg6cYPFTf26JJm8xSBIxJA7V2KnSmuayuburK3K1oW20O3uk/wCPVQwH8A7DrXOaz4JgvYGe0TyJEOdoHDV1C67F5KoIjxwGUHNdJbQKnwpnu5Yi92upAK/QlCCcYx06VhKCWwWdtD57XSZIrwROu192CpFd0NlppqvKAgVPlK9Tj1H9a1brSI729juXiCkA8r2471ynjHVFi/0WJsg8FhXDWU5yUEjknzSdrGPHqMl3JMo4ik4I/vV2fwn+D2rfFfxUmk2EbLZoQbu6HIjXPKg/3j+lYnw18H6j4+8Q2Og6XFvuZmGXPAjTIBYntX6f/Bj4T6T8LfDEGn2EIMjIPOnI+aRu/PpXLiK0qXuQ3PYwmE5rTlsbXgTwTZeDPDFhpdvEggto1QADrgYq7q2uQTQ3GhTS+VFf28kMWDgRy7DtI9OcfpWtqF2sULBcnAr4/wD2mvjM2ja3/Y+nAPqCRbjchuYCRjjtnHFZUFKUrNnsVVGEGz4v8W3b3uvX8zYMvnsj+7KcE/pTvDuqT6ZdCS3yrgg8HFV9bUm4LnOSSxZh1PrUOmXI84oxAHXLc17bty2R83OtLm54nu3hn4g218EhuJEt7grwufvV0s/xCttIibfOWK/wrz/KvnXRNSjbxCHkJ8lh5a+q88V116kSRPJKcKnUDr+VefKmovRHa80rKPK0XPiP8QLvxIILaGV1hkyCg4yM1QttNg0+wEQA8x0wQ3UHucVladdWE90GubnylQ5XPb8K07nxJpsLLBCzXBbIL44HpzWvvW5UjzKuIqVPiM4S/wBn3mxWyFHUjIJ78Vs2M7l2llLMCAVK+n0qKHSilgLolXkLZKjglSe30q5cWm6W1SBmdSNzDIGz6etYyXNoc10z3f8AZkiaUeI44zi2Qx3JjIGBnAyPx7V9AWllHZ5YIsjdQAcjFfMP7MfixE+L914cZTJb6lpTh1j6q6NuU5/OvqzQIFnRlHRGwGzncPUV9DhoPkTZ2Qk7EMWnXJ2ybNinkDGa2dF0LfL5843Y5HFb+n2AkCjYNvbBqfULqK0h2xBTL2Hc16MIS6sUqnRIq3DSlFSKEsAOMDr61p6XF9qOHiKnoQ3pUGjC5kVvOlLKCMJ2HFdLaW8Y7EZHJrpVlsYSfRkovhbQCGFeemQOtOjkmnCrECWyAQf1p9vbefL5MKbh0ZRXR6dDcWieUYljj27VdXyT6hhVSnbRIi6WpQnT7LZbgvz+wpljpkuGndOvTA6VtPCrNhgCBWXqzveqYIciNSGIHRvas229BXufKv8AwUkF3Y6J8P8AWITteO5eEyqOmQoH8z+tfCOr6pcanK4RIrdWYu+3jJr9M/8AgoT4RGt/s2PexKjPp1xBd8c7eCCB+lfl6u6aE3DhlQIGBA9ecGvOrfB6GsdFcisNe1i0ZobSeWPqoAJGPpXReGPB/wDb6S3eqvNCFYZ+XLH8K5iO6mmTMSu2G5xwE98nvXd6B44lkMWn3Xlx3SY2zowO8Ds3vXnc9/i2N6NSMJqU1dFXxh4QuPB2pabe6eCLNn3204bDBu4P61Z1DXtTvL77dbxhTMgMmwhcN3atLxJcXviKFFls3ngtGBbyjkIex9uvIrM1jTb46WZbW5hMW4b7faQ/PcH09R71z1K0Iy/dvQnE1aU6nNRVii2m3fjm3uDZyiXUIVIe0LAFseh7ms+3sJLqH7Pcb7eaP924f76N7/nWLaJdafrVusUjW11uLxzpkFG/zmunnu9VOq41755XA23yKAkgxwTjjNYVpy3Ujmk5PZnm84aK4eKTO5XIPvXU+DtZvtBkMsDmMM2RkZye/wBKyddsZknlvWX/AEfftD+/0q54fElxYmQNu8vO4DsKtVW4KUXqaKUkro2dSmvPEmv21u9wsj3YbyUdsAEckH0+tNtluF1F7S6jaK606QRtGRjb/iOao28zvrVrdwgmO2IBwMknvjvXQeJNUiXVmun/ANbJGqsByWA6H8jWM6k5rUmcpyepU15o9HhRlxPI5JAHAQ+hH9a5a11CTU9VgtmaOOWV8AEYUn0NXvEsbb/tFs88sMqjJkQrg+nPasiLZaziTdiQEFT6GtqcVGI0rK5Kugagury2zx7Z4icqeBS3LKkm6eMqQfmXH8q7jTb0a5PaXqxAXSjybhuoYYOD9en60zxd4Jn+wW9ykJaYy4AHG5T0P0rD6zy1OSWxjz+9aWh57NfM7jAKoT1Hf61LC3mT+dGFgbGfpS6vpFxYXksDRNHscBh1wT2JrU8OaF/a2txWFwmyJhuYOdmQOoz/AFrqc4pXN72Vy94b8Lan4ikkhsYkbA3MWBXP09aq6vpkmlySxXm9HXgp7+hFemWLQaDepLpUzxRxZRRIcuuOxPc+9ch8TfFsWuyovkLHdwnDXKdZBniilOE9nqddOph507WfMc/4T1FdB8RW8yuzQk4cdq+lPDd0fIRhJuJHWvkaF3mm+b7pPOK+h/hb4hGr6KqPIDPbYRxnr2yK48bC65kevltaKk4M9l0jxOtstzY36Ld6VexmC6tpBlZFPHT154rweXwxN8I/H17ZRAyaZPGLiyuSNyyQk52E98cV6ZcvwRjJ7iqkeof2ojWF7tkjQloi/wDBnqBXm05uKu9T3Z0lLVEEPikS2guPLDq3OF7VY0/WEviWWPYf6VY/sCCLSwqkEHJIA5FY+k+B1gu5WSacxyENneRj1xVKcZdClHTQ6QWKXUZIYMp5I9K8/wDGPhbzrsfZlOCQCpPbvXptlaxWMGELN/vtk/nWXqODOzKAWxkYFZqXLrFi5FPSRh+C9P8AD8ato+q6YL1pSVEucGFjwCO2f8K+cfEEItPFOqWgYPHa3csKtkkMoPB9emK+lp4IfCVo3iK+eOFoiXWMnh27D1r5ivpJLrUrufaWaedpMDnG45rvwkrts8jNPZ06ajHciiWFXPmq0idcKcEn6+lWAqGFjGpVSOnpTI4cTInlFnbsuST+ArqdG8C6prU5jS1ntS3H7yFxj35Ar2Kcoxe58q9Vc4covmou/cDzV5Jo7eVXjhBK8c89q968N/suaZdWiXOpa5fmbO77LHAqKfYtnP5eldxp3wK8IWGzZpL3LqPvTylsnv8Ah+NW6c5axRnKrCG581/DiAyeJlvnAUxAshPZhz/TrWz4vvGm1qG6zhlUhQenNenfFbwtbeGdW019PiEEctmxZAMfNuwfwxjFeW69bs6WzBSScovf864FTkq6lUOnn5oJwLuieJ1vJbSO4fy/LPXORXplxrttDpshS5WQbPlKuP1rwg+E9chDS2+m3U0Cn78KbwM/rUB1ue1/cyxyQMPvJLGUP5HFc2IwVDEVFaeq6HRTnOETtPFXipZPCT6UX8xpG+c/4V5tEzT3sEecqrhsfQ1Lfag1zJjO70xWroWgzANO0PLjC7/5iu7lp4aNjB8zPSNA8VNC0dvKfkwAvOeK0/EErXGnOyguQOcDoewrkbfwvepGsjJtHqM1vWV3GyGGaRg46cZB+pr57FYSnUmq1HXudeGxDh7kzhJL+QEq6MGB6FTxW1ot27/KFKFR34rvfD3h6y1e6lW4i3FV3RquMt61Z1rSNHtrG5a3tniuI0+UzKdwNenhU4yUki8TPni4XOZ02IS3SqzHD9sV3+k+DpL1F+zI0AJH72Q81zXgSKK71hY5RlcDBx1PtXs9tCI0UIpAxx9K9+riZr3YM8jDYCNV81TU5bXPAX9laZDK85mdh83HH1FL4BjitEmfd85YgfT0rrvETGfw2y5y6HI/KvOPDmqeVLMpG35+h5qoycqLd9S5Uo0sTFW0PTRqqpkFsc1Iuqqc4cH19jXIDU1dc4G4HPXtQupLsJLZ9DXne16M+kjSujZ1zWVS1mCZJ6D/ABqjol39hieSMBpXBOcdeOa5nXdUP2dyGIwKi0DXkmgi3PhiOea2dS0TnlRTmWH1wm/kWbysyMQCG+YfhUk+pWkcwjkjPbv1/GtJvDVpqwglIUyEgqQo5/H0p3iDwLb38CpcokoI+7KPlI7fWvBxE1Kd7Hu0eZQSKYt7HUX2eV5BAwDnOD349axPEngSFbOS6TPmAZC8812ejeDbLS0RmtRE4AA2cewq7qNuk0QQDODwD2rBSs7o3dJSVpHkei+HLWBkmvYFliZhiJzjf7H2rK+OujaXZ2Wk3Wk2I0cS3KwT26sWQtxhl6kDpxXqt/4POqpEDKsaRg4y23nrXN+MvC6a+LCG9kaKG3IK+UQ3zDocnv71UKz9pdkyo0Y0nG2p2VtpWlyWdoxsky0EfOf9kVKPD+ly5c2cKHsoH61z+mXf2S0jt/PZxGNoZ+TjtWpFriRxKG+Z+hIGBSWWqtLncrHz8qdSGijcm1DR7R9wS1sogRnOAMV5b460qKzuUjCxsrqcFBgA+hr0w65HtK4Xb6YH864b4gTpqlxasiAbEO9mOcnoPpxXbDARo+8pigq0XrGyPLhLd2suIsPF0G44q7B4olgA8yLY3TOavtpS3SeU7bCT8qgZbPsPWu2+E37PHjTx/fo0nhe5t9NVji61Bvs6MPXkZxWFWrh46T3PbpYirCN4s5vR/EVve3cECgtNIQoRQWZiTjgV7dp+n3HgXR3+3pLby3SYYIvzR/3cnt9K6nwV8DvD37P+vT6vqk1r4i1qZD9mEYzHa+vBxk9Of8awfH+snVklne5M7SNkq4xuUn7v0rjVBTn7TltE9L69Vqx5ZPQz7r4pa+vheGygtbSYwZWK8TKyuueFbt3yKv8A/CfSeMPCdx4Z8UxTXNpcx5jefl4H/hdGPoe1cJYxfaL21sLUJHNcOVjDuFBOM9e1Xdc1CdtTjsbqH7PcWLeW479M/wBR+ddqm7Oy0OOo1J26nlt/Pf8AhjUp7G4J3wtsDZ+8oOA2PetCx8ZABQ7Yx1r0jxV4Ki8aaSmpWaq2oWybZox950HceprxTWtENo3IIHr6GsPrCk7TM2rq6PT9H8ToHVxJgA5GDzXdaf4hhuYs559ua+YP7SudNYssjZ6jNdh4I8ZXN7NsXPmZAYDnFTVwtOvC5zS5fmeveJtcjtdFuJ85I4Tb39xXjWm3t1cNI8zGTcx5PUc17DNoaa3osil1BC7yuRXmkWlpYXrQls7DgknrnmufBRWHbSG6XOjN1R7fgeWqscc+tYB+z28jFUVcVveI7fbN8oypPGOwrh9c3QNlCRnke9fQU3Fnn1qTib8+o6eAH+zRiRRwck4Pr9aydR8aywx7FfIPQCucNy8qbdxPWs0CSVu/XIxXYuWJ5krnUabK2tm4lll+VIy2F6jAr0P4W69/aGnBHyzxttPqfevPNBhMUbjGzcpUn14rb+FGojSfEF9EQfKYhgCM89Dx6dK563vxuXRbTPozw3oVrrMEwnILghY8tgN65NabeFdNbMb20ZA6bjlfwqHw7Ks0KzINgI7f4VtSsHI4BAFejhKMJ07yPGxs5qqT6VoVncfDvW9DZTHaS3SEJEcYGCeB65ArynxL8OL+2Uvp6LfRp/yzZtsmPYdzXtGkYXwrqkoUHEyEY9Ocisaa6CsWZlRQMgk4xW8cNCV0iPrE4JHzAdXMM0sEsEsUkTFXR0IKH6VVl1SWViyQ9fRa9L+JUtrrOtxz2RhLqpWd8Abzjj/PvXJta/LklRzyAOBXFXoujKyR3U6nPG5y7Xs2cKhz+VZ897dxugdXRCc4PSuzewhc489d2QVOOAe/PWoZrW0aMmWRHbPA3DjHtXI210N029CWzuIEtYdhWTj1PNWre4ibcUA4H96ufdZSxETgKehHpQlvfYJEoAz6AVNlb3ikjrUvIhGMsqkHg4pRLA2THJ0HcdK5RoL/AILIGXGco+ce9EWQoBcoTxleaEo7oi2p0rXMIYM8uNvvXbeDLs6jdra2aOY9pLOeg4ry2O3aUn+L6969q+Fz6ToWhQHUp44p5I8AtkDd9a5cRNKNktT0sF8TsZ39p3elaq1tNYSzgvuV0cDj/Cu+0mWS4thJNatEMDG454+tTQyabqcxLCK44BWRen4U+/dIYwkJ+XH5V5bcm7W0Pooxe5zHi+xW8t3CKrEjGDVHRfEeseH0tYRc+dJKwjjiU7SoHqTWhfzEMCSMDg81n3ehjXnt7gzCMQElArAZ9Qf8a1VVw0KjBXuz1zwJ8Sp7TVguoOYJFwvzP1PofWvdrjU/DHxK8Pvo+tKskUo+V1bDofVT1zXwlquvmTWoLa1JRYFxvU5y3+NejeEPGWo6YwEhZkXkMn+FbXT1luc9RRb0ZpfEX9l7xN4Nae+0Fv8AhLNAwXAjIFzbjqQV/jrxjyIHmdEkzIB80bkh1+qnkflX2P4M+Kb+TGUmOT3Jz+dafizwN4A+LUAbX9Fg+3gfJqFoPJnBOOdwxkjtnNaxxFSOj1R5tXDqZ8Rm2lUAoUOTlc8Y/Gl8l2X5hzjmvcvGP7GepW0U154M8SSajBuLf2dqT4kC9gJO57cjFeE6xo2r+H72bT9WguNI1FDgwSN191JGGH0rspV6c9E9Tz54aUNSdIP3YIJwP4WPNRsmZGAUhgASPSsh5blWCtcOxAwScVNFeSwo7LICWAGWXORW9rbnFazLiyFGJB2t0ya0fD+kXt7PeLMd9u4DIpXoenWslb2RVBdd4b+IqK7Pwpr1vZWMxuI2KSHaHj5x+HpXLWvy6Hfg9ahzKW/iS01NraGS3S0U4USRkuenU5+v6V2thYXEdsTdFNzDPyHODVjTtRttQkfAJAbG7GMjtUl1MCuVB288GvI5pt6n08YM8a+MWltqNxaxxKCd2AR61k2Ph1PCCW05dkupcAOpwfpXo2tWS3V1G+zdhuG7fnS2sOl3iubtczqCEJxke4qp13bk6CdKLnzs4r4pSrrPhBJ7iXz7uEho5ZP9YeMkE9cU79la4l8Pa/qmo5IS7tjAoz15zzWd8RZjfNDYWxPkKMksOvPNcG1zeaTKEgnntwvaJyterhYpwszx8x5ZtKJ91xeNrqEIySyuFPysGJ2//XqI+OrmKZQBIgb5t4OK+Ix4z1WNM/2jdfKcg+ac1PF8SfEVt80Ot3sOOeJM/wA69pRpbXPA5ZI+4JfiHfiPalw/lZA2ynOB6jP8qvn4g3TsGMrROAAWRQAfbHavhY/F3xVtA/ty5fd1LhT/AEq7YfFrxTNJh9anBJxlQOR+VU4Uu6FZ32Ptk/EaWw+cCOft86KT+eKkPjO2v4GV7W3QnlZEiUEH8q+QLD4m+IEmOdQLZ4+aMN/9aujg+I2uzACLZeXLY2ose0MffrgVhL2EdW0Uk2fS8niezinMU9nazBhw4t02sPUcVZs7nRdSuPJi06xkJHIYZYe/XH6V5T4C0/xNrb282txw29sjbyI88j6mvcrTU/D+mWJi8tPtTDAVMYH5fyrz5V6Ldqaud9HCSqNOWxzXiTRdLnsJfsVlBb3seCGAwH9ePX3ryO8u47fWZLOUbJlxvjP8J9DXpniTxDDYTeb5TLGTgnIwPeuG8UeHU8Ran/ammXCGWWP96jkD5hgCuGc76NWPoadKFCNjOu9QCtzgHHXHpXPXt4ZtyEYznpUUuoGHU59NuX2XUI+ZfX8ajnIAUgHLDknnmvPklGR2RldHM6lYLOzySKNw6Z79q8Y+IcHl6kGK43rjPc17nq022JwQAQMZHNeH+OZXlvpS/K5+WvSwr5nc8vGJcr0OFkiyCQelCfIgIH4GntnHIz604OoGB0/OvXPmHvoWNNsmvr22to8Ca5kESZ7Enqfav0J+CH7P/wDwqXwc866lba1qd5+9e4tVK4GOFIP6V8k/AX4cxeL9ZTU7z/jxspRhACPMcdAT6V9yaNqr6VbxNBOYmA4wcYGMV8/i6ntqvs1sj2MHTVuc6Pw3rGunyhErWkKHdIZcYbHpXscHwL+Fvxl8PRX2ueFdMvr1CUkniQRuSepbbjJz618veIvE0xZ281lbk5DGvQv2Q/Hl/rvxM1Dw8s5ls5oTMckjy2AGD+f9K6sPRpqV5m+P96lzdhPHP/BNzw/qJlfwZr8+hFslbS6AkhHoAcZA+lfNfxH/AGKfid8PC0j+Hxrtguc3WkP5h2jv5fJr9WL7w1rskBHl21yoHGxyrj8f6VxlwNa06ZkimuV2HmGRQdvsQeor6Snh6cl7sj5Rtv4kfjNqOhXNldfZrm2ns7oZ/cXcLRMfoCBmsm4ikgBBOAOORjFfsB8QfBXhn4raU2m+MdCt9S+QqtxEuyeE/wB5WHPviviD45/sX698P7e41rwhJJ4n8LgmR4nGby0XuCBw4Hr7H2qJ4PoxpL7J8jXblt3zYzgBsZ4rDfiQ565wDXZalYDdvXaf7yjgqfQjsfauUuoQsjF+hbJNczoum7GsVZ2Eibr8w/xq7DKCGGTjtVSNEUjmrcAjRm3NgkcLSNbFpZFbJORuxznvXo/wjtENxqF11cfuhnvkCvOY448/OQQT34Fes/BWOIW96VbfHuzk4Of/AK1cGLlanodmHX7xG/Gnl+IoUkBCspAJ6Zz0Nekab4WS+iCmTbjjj+f0ri/F6xw2aXMQAkT5lJ9R7V3HgrVW1KwgmB+YqCfb614k4N2kfUSkmkzg/FXhKTQr/feDIU742z8si1wWt+LPsisi5Xtmu4+MPit7m/8AJ/1iQnarjjn6V4hrF39pdgSD35PT3r6DD0uWCk2eHjZu/KiPUtYe9LSDIf0HFY8upfvCMnB4qGcfN94nk9D0qjKCzsyjp2Feg5WR41i19rKEnsBjnmoHuznhs+1VHlJz2HeqbzlZM55P6VLae4zUuLkOnB21Xt9SeFyoI2nsaomUlTnv+dRl9/3c5qG9LB1OmGnfaV85MlWHAPWq72UkLhXJ4PStTwjILmNonIyOgrpJtLiEfPzBucEdDXFKrKMrE+9fQ57TtNE6lfu9Ouavtp6wKrOcY6Cr8Oy1AxlBwCRWnCqOyFk357sKxdWV9TSClKVilpwREbecHHygD9akuUhvgBwoz94DOaNVtjG5KKFHXC9KpW0w3qADjpRdvVMqpSqU9bm34dtY7G6DNgjPIA6V1OpC3vbbEbjaD16c1y1uGKMMk+hHen2TyCaRSSMHqeaxhLds6MPT59xzaVC0hDdulNbRbXaPv7vUDNXGUIVDPnPcjrUwGcAj8a7IS5kcs/dm0YV1pQx8oLkdz3rKudOmnjAEGFJ612LxAno2PU8Un2ZXBwMjrkVtH3VoQrNanDR+H7lHOIyGAzj2pP7FuiDuj7YGTXam3BYDkHnBoW2GABywq3Vk92Z8qTPPzoN6T80aY6fLzzUqaNfIceRG2Tw2cfTrXeGyPKhtvHUUgswcgjdxtINLmbQ+RbnFJp+oI2TDGrHjhs04RagGb9wuzGMbua7IWgx057EULY7W5wTS5n0EoW3OQWG/KMqwqc8El8Y/CmeXfgAfZwVH3jXamwAKv1JPFSfYcjBHJyenSkpvqh8rscIv29VP+iFgTgdD+tIpumABtGT2Nd4mmLgsWVCORnualGlJj7mSSKOa5KjY8/Mlwqc2T4HUrQs8uSDA/Tiu/OlgNgblXsGNA06PbkgfLx6GqTBJ7XPPPPc8GCQAjklT+VPFwXIAglbjqIzj869B/s5F+YAKOcDqaatkqksIww/u9qXNbZDscEk245MEm1eu5T1oa+gVxuWRM9CYyK9Di0+M9VHPWnSaYhGPL6dyM/lQpXHy+Zxem62kc6rbtIJTyqlCM817j4G03Wrq3Sa5kKoRuVDxXAWmkxxzpN5Y3Kc9K9O8PeLCkCQMOFGORXNWUn8KO/C86fxHRzs8QAdsv+dU52IAYkMPXvTmuhd/NgkDkEnNRMAeedx4FeXJyT1Po4arQrNuJzioZIi4yTkZ6VcZMgbs/hUU/qBtB6il7simuhk3Vsuz5se1c5d2wWT5WzyeRXT3eQrKevpXOX9wsDFsbSOMU1e9lsJRsWtMtY4I2aQIOODj+tcj441pBCyR9OQR0qvrPiO7IaOOUqMYwua5DU7mS4V931yT3relR97mZnKqqadtzltXly7565zXOyvubr2rY1QsGIPGefrWDNLzkD/61evE+bqycptshZ/nP92m9B3PfikZsjGaTaT3HNWYHceLbI6b4tu4BIJQvKSL0IrktTyJm6k1uR3smozB5HLSKPvMc5rD1Ef6QwPPOPxrOCkklLc44xtKxCHBCkcHHatHT8hlGMk/rWaowT0rU04EyZyCAO5xWqLqOyNiFAxI79hU8Y3ttzzn+VQoCnYZAwakjkIfKjBxjH0rRp9TzX5M0RYtIVK4JI5OaSWydMlio9AOaal66xjnA747U77UZFIPX6Vk1JO6M723KuxkbPHXpmkJPIJPoDTiAWBwGHr6UoQOAV785I7VSd1cm6KXkuDknIHQ57/StTQ4SblSSDxjLdjUZVBjL4Ujj5cVc0sMLhSAM+vT8qTWh10pNySOttQioBtLHucV1nh9FitiAM9OfeuWtlICcn5uSPSu00FDJauoOwEjJXvXmVPdR70O5pLEsyAMAw9KZdWYaAp0FRZvLSZZI0SZRwVkOM1FN4llSRkuNPEI/vxcrXL7OL1Uhv0MBYJNP1QjBETj9TXQkCGLOQQR94VGuopdhhE0OevzqOv1qG2v5LyY2k5EUgHygfdYV004X0YrtKxvaSEt/DUBOAu8kkHjOeeKswru5zjPrVfS7YT6AImba8czr9OeKkS0nfCLcsMDsRV1oRQouxchDE4ClvYDrSpaXLny2gkXPQMMZpYrKSFR5ru8Y6tnpVj7I5UkO7DryxridOl1dzXmk1dFeeM2knkzgQy4B2N97HWoLtTNbvtI8rbksT0pb3TY8szgyFR94tk1hXJ82wlktXZUPytnIx+H4VyuMZuyK5ny6rU8Xn05f7YvHBYL57MGJ681oW6iEs6tu9qhvNXge+aJYw7q5STaehz3qrK8cMrlZfu9PevoqfuxSOInvkUxFouZM8g+lWvDUoj1uwkwDtkBIHOBjmsgapBO/Myqy/LuBx+dX9Bs3XVre5jkWS1LYfac810xbtYzejudr40bbdzZxl+mTnr0rG0myaFiVGWJH4Cul8TRQCeOe4Vivlg4xuO7HGKoeHNNvtdvYYbe0uNksgXe0LBdueecYrpwaXtCHqj6e+AHh86J4EkdSc6jKWfeOg7c12cUiNZy2vIIbaN3tVrw9pkemaVZWUShVSFAf94jn9ayNTjaxvnYcjPKnmvVcv3hg0+h6h4D1YmCBX52qAR7966iVTI5BAwPWvHPCfiI6fdo3YNkqTxXrFrrcF64fKgtzXfOPMlJIx6iz2Cy8kc9qw7qxv8ASLgXGn3DQtnJUdK7G2CylRnJ747VcuNNilQqwBBFYc7hsJ76GBZ+J/8AhLNGk065X7JqkY/d3AXOGzyf8+tWdK8GrpIBCF5iPmlcZZvfNLLo8VvOksfyMDkVtWOtS4Cz9B6nNPR+9DQd7lM6ddAy7FPmKuUGen4+tc3okUNxomq6fexOjl2ZA3RnJ65/Guo1LxIsUoMJKsO9YbP/AGoWE7oEPPTGTUJ1OpD1+E0/hzDY+F/D0mmanqFuq7f3Ad8lWJJPPPrWl4hjVtLV4ZVlEIyhRhz61zsfhqwlt2HkRPnr8grzfxtrWpeB7jzbV5J7NjhrckkAeo/wrmquM5b6nXTWmpF4pvjB4zO3KxvChX/e/i/Wui0u+ae3dd2SOma861rXotcWw1OPiRXEbKp5wfX2FdXo95gKBwT26/nTheCszeyPTPDGrfZbuM5PHzA+hr5K/wCCmXwG3HSfi/osW7bttNWSJcl1/hkP0Axz6CvpKwuTEBJy3Rcg4xXoTaHYfEvwLqfhfU41uLPULZoHRxnqMZH8/wAK8zMKLnD2sN0O+h+IFwyNBwcrIAVYVkTYUEHHHTFegfGr4Vat8DfiBq3g7V4WUW7sbCcg4ng6qQe5HQ151cSbTg9q8ujPnjzIqMlItwyqsXI5x1qxDKvJAINYsdxh1yavpPvP90dRWxpuaTlAST90Dio9mQO31qBLkSLhuG9KcZxs5wSOoNDQWJiqo4xjAHauq8NSi40+7t1+bjJI7VxzXQLc9OoxXReEbsLNLH0WRcNjuKwqwvBjTS2Ou0i3/wBA8vIMaj7p/UitK6sTdxW4SVlRDu5Y8n2rN0vcbdlDcZIz7ZrdtoW+zI+8c5Gzv9fpXgznKT5dDZSsrmFrsht4lV3whYYA/n+lP02YJgg5BFZXjW48iGCKbO13G01Z0ZozAqB8qn3Sa3jSc6eiM003dnX6Mr3l8kJwF4bPtXvHgPxTNpsUcMljDLAMI7MT07V4x4TCrICDmQLyMdq9L8OTbZGDZaOSPafb0r7vKKS9lZo8zH1+RpI9TuvFFnAd6eH4pGHIKykZ/X+tYcvxNsP7Qjsm094rkfd3Hgg+mPSooHj8hEZzuAxuAzxXG+Ordbd7S7U+V5cq7nC5+XPP44zXtOhCMldaHjfWJHp8/wAQDpNpLcR2cLsiltrjAOOx71nv8SPFOtW6RRrZabaSYOIxukA/3uP61wsmrNq8BSJSbZ/lVweuPWugtHKWm0jIVeflycUVYQjFjVaUrI8W8SrdXvxg1qG8ka5uLFI4xOxzuQ/MCD+JruNK1B7IxAwHZjhlrmL+3F98Q7jUihSadfs84BzkL91vbg9K6S38N6093FFFeINPJ+cNH82PQGvzrEzUqj1P0DL4NUlc7O217Zbhy+ENX7TUINQWRY7h5HVSSrLx69ao3HgeRvD3nRyfMcgZPf0IrI8IWOt7nivbeGFYXIDoDl19TXl1GpJ30PXTZ4f8d7JXv7u5c7Jtg+UDHHb8a8k8IavJo+p2s4G6SKUOo6k89K+jfi/4Gm8ZarqE1jcW9lHDEP8AXk7nA5IA6E/j3r578DaLLqniUQbfNEMuJNo6kH0r0cpqLWPY8DF0nGXMfWlqz+ItBt9d05N74CyKByjdww/WmPrqXGmyQ3tjC+37s0b4bPoR/StHwbpl54W0+PUVmW2WYBTayJlZB3BHT2z/AIVS8RKur6gbsRJAxG0Rx8Dr1+vvWmL9nrZXMqFOU5eRU0+1SzsztfcwXPTGTW14d8I6dq1hHJcaja295cHcBO4KqPQiucttJ1SeYpblWQDoxwpPoTXR6D4auxgXHhuzu13AF2kGB7A8Vz0cLTqx/eJnZiK3L7sWd1o3hePSIVhu9WsZIAch7aZQo9wATj6V4n+2LPpEHwx+x6ZdtqMkt9AzzjBwAclc/iPyr2CLwlJLGoi8I2a4Od2RwPrXz/8Ate2l/Y+ENIS7it7aKS+UJHbnPQHqaUsHh6UoygtUzzJ1JSVmz5a434yce1bmgSCORznA4x7VhLjcfyrb0hQS2eR7fzr1n8JiqftHync6dNYqgeeUykD7h5x+FX01TToVOzBI6DGAa4hmRFwWZvQqcc1FPKWxszjvmuGVNTZ1qhGNmjsb7xBAQGjdkbnO0ZrjdclN3u2sQp5wTSPkLuUnJHOO9KwRos7Tzx7VUafJsOVCMtTAs7Tddqrgjtk969j+Gln9jM2FA34+avPLKzEtyi4OSeDXqXhkpaRovQ4orT92x2YOmoy1Oru9JmugypK21h1Xt/8AXrU03wef7AuPmLyRoPnHBzmqserpaW7MxBG3jPeqkfiotE4LyR4BOG4BryLTkrI92UYxRzeuWS6dfeWoHnYDEivQ9Dj26XYEd0556eleZahfG8nluHJyw6V65osTJptoAQytGrADqKqcZqkubc+dnJOo7EctuOWC9eMMar3OnRkfOpIx1PrXUQWSMBuHPU1N/ZqSLjYPUd+K8+ab0Dm1scKuhcn5cZ5+lXLTTVjcEpuJ5xiuxGmRpkFaxdWvY7OUwQhd+MlvT2rPllJlR992Qy2tNsM06EBYxhsnGOaqy36W+8IAQD1FB1KP7My5XaRyCc5rkdU1ZYiyQgnPbOa7YUbI9GFNU1dh4h1x5VMMKgux4Ud65a50Ga2vYri6ZkJxhT710/h223l724QbsEKr/wA6q3Md7rmqJGi+b5TjaSc120Y++oxOHE4iMVue3/AvwtdatYXN7byvALbbG0g6jNew23hS5LBpNWv2z1Am4P8AUVW+C2gr4d+HzW21jcXTrKcc/KAc5/HFdpalYZMuBuzyDX2lKMqUbJnzrkpycmQ6V4Yu1YDT/EepW8g6gy/J+OSc1oT6N4oXMUmo2eqtD8+Li2UuB/ImuZ8UxTf23J9nSae08oCCWE4AkPJz+A4+hqOS51yHRYUsIrtr+OViZQ2d0ZAwMdCeD2rkniIN2a/A7oYVTXNzJHQTXnjHTbaQQw6ZAfvPEqKUx03Lj9VrhfGXiTVNU0vULPVbDT3EMJkMtp8j7R1O3HPfv0+ldzY3Oo6hqNhHNb3VjHJJtmhnTGExy4POcnivPPjpo0ul30c9vgRMrxtkdc+n4VjXrpU9tDKVFQla9zwmyQXmgNFMQ5aF4+OhJBGfr3r4s1jT20zVb20I5t5mjyfY19p+GZDcWEbLmM7sqp4I5NfMnx40UaH8Q7xkjKw3yLdKCMckYb9RXzGFfJXt3PbxNP8Acxa6FP4SoLnxppVsw/d3Mvlup/iGCf8APSvoTW9AitND1C2skWKeUfKT29a+evhDx8RvDxONoulyT2GDmvo7xfpDa4xH2iW2jBJKx8AnPpXZjkrJnlU1dPQ8Ju/Ds9rA8CqcxKdxz271kfZtliA7FR94M5ycdq9Im0y00yO72XcrXCq8exxkMCOa89l0Wa+juDJK4lUhUQgk4+vTArClO61OWe+uhnWdvFJqaoX3RY+ZvTNW7i0jktWgM3+pbCufTrg1JB4Zu7YNKW3bRkZGKqrNJdxSooDMp6Y/nXW2nsyLq2g3UZBLawQJiQKOQtQpFLbvHvVl/iAzU1nZzX1yBEpfA5YcV08/w38STacb/ZBcQgfdjuAZQOx29aznVhT+J2E2kV7H/ib2Alk2TMgICngAdawbSWJ7+XzdvDcIf5V0Vr4T1e3tV8ld0snymEfex3zUsXwm1+KbzCLaMk53PKoYcZ5BrJYiin8SE5RXUs6b4kh1S2uIl06CQRLgxyE8KP4h7+1UjPbfNBIA8QXJw2NnoB/hVC4tL3QI59zR/P8Au8qQTuzXORmZndn+bJx0pwpxk+aLKWqOuiiYxXLQXTiJFUqM4/DNZl9e4Bec72Q4G4/1qrZ6i8CSZlIZRsWML+ear3MhuraQMcMOSB6V0wpu+o7F221V0tiYiQHbqR09qdb3colMyn94xHJPSs3RrOWWOUDiI4ye4961LfSJhgH51Xknp9KqXLBndRcVHUt6m1zNOr3AAJwwweCKmt7gW4mlSLeD91eoWkTSpboSSF2IUZ2qeoq9aldHsWZ4fMDAgA8kZNc8pp6Iqck42iQ3Sx3+jLP5gSZQA+ehOaxdW0ptPmIEwkjYjBA9q19lpq0XlxbUI5YHjke1S3Fms1lExBMcJyzE5/ClGSi7LQ54TcLK5y6bg+wNjjk+lWo3XYVdm2EY4PBrYbU7OzOyOwiJcdHUnNYl3cLI7BU2j+VdUZSl0PUpSurg7bY/3RI7kVClxJ6sfXNTLejaCI+owKkiuMkgRKc+varu0bNp7MijlznIwB2IqxbuWBOD9R6UAOiEkKc9BUa3ToWVl5xngdahu5MdNyYSW6khkYuensfekl/g2oWOecVC5eYIQFVupwak3y+UDvGAelNbFtpk/lxSKqshCHAfHavrHwp4htYfCunBGBVYQi4PYV8mwMBwWHzHmu20bxNNZwRwLMSoIUDv1qKseaDOqjZuzPeL3xoV3AMQM9jWXDrj6veLG7EI33gD0FYk2hXZsw0ciSSqgdlPBIOOlWPC0txa6rKbWBftCwFWjl5BHc4r5+WJ5ZcqPoMPhoSV7no1z4UNz8PrrXrB/wB3aEodvcVkaHfW2oz6PDEc3LzKkwJyEB6GrHgDxRcX2ljwvFIi2l5MyzPJ1ViTzn0/+tXTePbO0tLaFbSyttOurHKl7ckG7OMZOf8AOa4cXh+dqvT1PSpVZYd+yn12sTzat4g03VbmwhvXnnYtE0CgnCdDjocV5rrfwm0TxFqj3Md7daVq+SzSRnzI5D7q3QdOgrs/DU32CZ769Ess11CIYRGx3QOOQc+vr6jiuGm8dRWfiG9t7hljuoZjHMrnb8w68Vthuaq9ZanBjfJEOo/DvW9ItQjRx6pEox5tvxkY67Sf0ritJ8MwXOsuk0ASRWHmQTLtKH6V7HpXjy2JAM449+1blx4ysL22Ed7Db3cYIxvQFwPr1/WvYw0ZYeqpz1R89Vjzx5TV0XTfs+jxR2d5AIkX5rZplVW6euKX/hGtE1hi0+k2okUEErGNw9Tn196xUu/BNxErXWlQytyfvsMj8eKpzfFDQtAtzFoGkwReiBjtI6cnPNfVRxUJLRWPGWX1ZPQff+EXgu1NjquoWZXhP3gkUY/3gcVuaJH4mSKWzF/bagkqnP2geUWxyOR37dK5Tw547udfu5o7mOKJyCY/LXCE+nJJ/Gtez8W3mm3G680qWKNHAWSBt4PPXHWupVm4tcxzV8LOg1zI85+Jfjq4vbmLRjE1oY+ZY9+eR70nhW7EgaPqSufpWB8VhHP49vbuEMscvzKrjBHOad4Kd2vHkaUhW4AwMZr53E1vaaNnpUIr2eh6CUDKQDVK7AwpBHTBHp9auSYhBy2fcHiqsyqwbactjJPtXjSfREqLRgeIYWl8PakiMAvkOTz7fzrgrdEk+HFrMGG8pyueQcc5H5V6ReKLnT72LAwYXDcZ7V53pEe/4cjcTvx/EMd//rV0YfszlqtnkMEKNO+4HAclmPX2Fev+FoQ3gjVQ6EobVgBzjOQRx+Fed2FjaNakzg+Y5O5t+ATnoa9L8NX1u3hW9tI5Eln3I+1WBygzn+Yr0qk4pGEYtnk+nzS6bq9ncBUjV3GJV7HPUV3cHg/SI76W7lvjGBl1TAKyN2yeozWVceH9sbRw2cskKs0gCIWC85z9ar+duJ3K25RjBU5/KqjKE1oy3Fp6npPgBra0vZG0/edScEyOT69NpqtqesaZBcutwsu5GbzUOR8wOCMVD8IleLxnbyuhCrj7wxkZHP4c1l/FvQ7o+P8AxItsGeGe7eaJk4BDHPFVNwVrmVnewXE2kXUcRVpPMZ9xPbb2H1qNtH0vcx80sQcHqMD6CvPE0HV7C5ijkTysHIDydq1pLm8RmUByy9ATnJ+tQ1B/Cx35dLHXyeH7GXJivMRY+VnHNUn8IWZkUreRsu7OQCOfWufVdakT93DMGIyqhc59eKjeDxFLKAun3jKeywk/nUckVpcm9jo7jw3HdhjHcQOvRlY9f/rVC3gy5RMCW1dWGSUuFJx6YrIt7HxLKnyadc7COWaBgD/nmlg8N+LEkJ/sO9dQfvfZzt59/wA/yNJQgvtFXVi8fC91uXy7eN3QE/LKMkVE/hC/QojWksaqcheCM+2KkTQPFkWH/sK+bnJCwOWA75GOnXmlddetWIk0i8gCjO6Ybfm9h+BH4Gnp0kTddBtn4Zu7XWID9lnwXDyyY4HoP/rV6harhAFUgE5x6GvLDruo6NPbG6t5oEaVAybs8k+xr142zQ7TvBEih09xXPXvZXZvF9ia1iNwzBuM8HI7VYB3XKx5GxPlGB1qnb3EsbHcVwTk7h19qu2d5DA5fyFeQ9Wb0rCNnsXZrc3FuDFaxRnH7k5GeOe9bXi9kY6cy8KYAwJ9faubtI4NRtXO0MCCMY6muj8VJuh0qTb8htwEJ7gZB/CupStFqxm1qjm4mlDySAlgOAB2qNCdp68881I3yDbnbk9fWmFihO3juMVwa3sb2exU1+Jf7HvlI3fuH+8c84NfKcwsmtiVLLcDgYr6zvsNp12gGC9vIN3blTXyBeabNYSmJ1KkEgg/WuzDWcncid7alyKztZLV2mlKuOQMVhyqCzYbAz1rQMySRFJVKEDAKn+Yqo8UfIzlBzzXopWOVtMq9CM+nFLkBsc4qSRYz0OR2qMHa4HVfWrRF7MuaVfpZ3ILpuUnnNdQsEC2X2hSMMCVwehrj9qE8KSa1tNmlngktFVmDdj2rKcbkS11HWbHz3LncD3rqPDtxNLdxrCNzZ6D+dcvLF5ChPQ7T7mvQfhTYC7kaYqG2HGMVE58kOZHbhaaq1Ensdqnha91iPfJAGYr97uasWfw9cRkz25Ve44PFd1pd+lrDtBCcYxnGTVxtRikDZ4IryPrFW+h9N9RptWSOR0TRdN0aQM9skoU/wCrlBx+dSeJNbtLjTGtUiVYw247fXtWjq8yGMeWNzN/L1rh/EebeBju5P611U6qk9dzkrYPli3E5nVb4RoyITgAjr1rzrVIPNldmbPfJHbvW7qOpby4ByRXY/Av4Vy/Frxen21Gj8P2DJJcybcJMeoQHv7iu+c+SNzwoUZVJ2R73+xN8L20Tww2v3cAF9qL+YCV5WPHyjP05/GvruW7WxjVCc4HY/jXH6dq9j4d06KwsoEht4lCoFHQAYFYuv8AjNIo2cvtABJ5rw7OUnJ9T6enDljZCfE74nW3g3RLzULlgEgQ/KT9444Ffm94r8eXfiDW7/UbrEss8rEHP3V7D8q9M/aY+KsvirWm0q2nc2VsMsf7zfSvBlQyjjnIz7V6+HoqMeaS1PIxta/7tFq5vUvIcsCDkd6oTLiXIPbtxTwgC4HamkFgcmupJdDxkkiW3ZAQRkMDnJP41upPc3+ZZGOxhgAcD8qx7JIt4eV2XHYDqK6vTwl/bDyUChB0rCo7LYylZanPvbguB90dCD3pbjTpTAJUUkd8dD+NdJfaQFQSbSAY9+eornonkWMRCRhH2X09aiEr6oSndHWeE9XS90ptPmK+aoG1m649jXQ6TC1wZVTarA7UJ9fevN9NJtb3zeSFOcrwRXZyaydFgtdRgAmt5H+btk9wfeolDml7pKg23Y9j/ZB0O3P7RN6JIzFenRZykbfdyehB/PNfY9pob2kiyNjfwpVa+Xv2Urd/F3xW0nxRZoRp2n2zwXc6/wASt0TPcg5/OvrSWzls7uS0hZmLDeOMnBr6LDpcqT3KUmtCx9q8sCCEHeRzhf61NZ6BH5nnTKC55JPX86jsrS9tm3/Zi7E9WPT0reSCSQYlQRtnDDPIr1LCba2I45bO3JVbeLPU46mrlrdw3RZYiNw6qOcU630WAMxB3ZwDx1q7DoKaewu4Lf8Adg4k8s/0qk4paIzeu5qaRFHYwtkAMx3ZPU/jVt7xmBY8HNYEUs2oPv2NHF1XcCDmrFhZ6hcSMiFZVAyd5ww+gpLlW7FytlzUNQFpDuB+djgAd81Dp++NPLlZlOc5Ayeamg0G4kYySAbo/Rt2Ks6dYE6wsNxaLOJUPlkuUywyeMVDmtkNWWjKvjDwRbfE/wCHet+FblzGl/blASMhWHIP5gV+LvjfRJvB/izWfDVxOty+l3L2pnQYWQDoR0/lX7l6XL5d7EBbLbDJRlkfpxivxi/aK0k6P8dfHkF1GyumpyFVZex4zj3xXJKKd7suMtLHl2+XYyRnbH6E4zUUKypcx7CUkzlT6GpZXQxsQ21j1z0NdTonh2y8R2kK2mtLaaoRtNreqFibgkYk7ehzXhzfKVoj0Lwel1c+Fbi/N0YSn7qSEfe/3l/KsmXWILeZo1EkwP3S5HT3FXbLwzf6VpEayxPE5+VsOCC3Qc9MciuYudFktZbiQeZJewOd6TDYF/x/z1rx3yuWhzyjFu5zviXUZ9d15W34mRcB846dBmun8O+Lr7ToTbahoD6tp0i4eaNC0sHq6gA5Axz+NcRqkMlwr3LT26OpyYUb5zVjw34r1LSLlJ7OWQyIeUPzBh3BFdjhzQ6GiSaNLxMBqEaWlvgWTkSJKB9/0x/9enaRpOoWMWyKwkuIHjYS7F3cd+K6ZHttasm1C8gFiTIMx4wAe+BVjU/EcUVoILYSQwop/fCI4z9cdfxrijKUVaK0Dm1tY53w5aCLUraQwrGGcFMnPA6A/lUvjG4sbnX769vQ9s0jBhHbx5A4xjPQdCa0dNs4tYvdOja/hs8kNulyBz/n9aveNfCOlaF5n2/xHLdWrE8W0K7ie4wT79azjUk57CurnKaKbHxdfRaJuNkJs+TM+Tlx2bPTtXO6xpF14b1WWC7iP2i1YqQejj1rQ1az060t7TUNHvJleNsFJR8y9cHPrjrXVeaPHmhRyX0am7jXyzcKMFx2P6V1yl7Jc3QE7ehV0G6gs9LS+RRGxG/aD+ZxWpovjGG+uDczJcTAAqEXAUe/P+eK5+xt20i6Vb5fKtQvlhAuePeu10nwr4chi82HUZpYpxnyjHgr6bexFcdSNNpy3M5Rje7Q7UdMg8XWd1IbUwom15pCeGwcj88Vki0t9SvoPsqrJ5JCFzhcDvk1Tnu9S03xP9kuLt49NkUxtGCASh747mq2kXMenWRiRbmR1LFj5DFeT8vOKz9nypWZLg9yXWbbUFvPstoZHUtylrH5jn6Y61wXiLT5dOv2R4ryLdyPt9sYXz34P867hPG+tWmWhlGn+UNsb2sXlPjOScj+ZrG1W4vfGd7Fd6nrF3qKrkedJiSSMdxjj0FelQhKO7NoNxdrHEW6lu3U8ZrrPAuv3fh3X45VVxakYnQ8Blz/AE6/hV6Lw54bkZXn1S7bpn91gn2wK3YtM8ELsMc2ozAcqZBgj8OnpXTO7Wx20+aElJHsEU8N9aRz28qyRyKG3A5/D61g6nI9tOJY8ZU5rG8N+I9H0qMWVnJP5TNlVlU8fSun0vRJvF+v6dpECsWvJdmUHRepJP8AWvJdKUZbH1tDEqULtiR6/cwwwSbgkUwIVpF4961tH8Qx2U3kPKshcn8PavVfiB8NrWXwpa6db26qunqTEyjGTxn88V4ofDUWluzlVimj5IJAIq50pxjqjaliIVdjrVuFeTgkDv7U6IRLl2wc9Bnn8q4i48X21oCquGYdhzT9H1a612+QIjLGW4A71zqk4q8tDWUubY7Hxz8J9T+LXgtLLQ0E+rWMvnW9tv2ebuxuX68DFfNt54Q1TwR4ijtte0m+0u6RysltdWsgZT0Pb5h7jtX3p8HtNubKVGcFix3A9CP/ANVfSHhXR08UeNNHgv7ODUILQGcSXcQfy/lI4J/z0qaEq7ny02mjw8ZRjOPNI/Mn4FW/hfRNe1lNSuopNYnuVGnyTptVoyANoDAYOc4yBXut3rn2dXQ7zEMfKpxn619/618BvhN4tuml1HwXpDyuSxdbdUJPTOVxzXkXx1/ZD8Ex+GrO48FxReFtVWbYkwLPHKMf6twxPBIH+en1eHvS/i016nys8N7R+7I+QrvxSzKGhj/76yOPSsS88W3yAiFQAPU1D8ThrnwX1AW3jTwxPBaS/wCq1awk8+2lHTOMfL64JrmYviB4YvFUJfmFiPlFzE0ZbPpX0NKpCor00mjgrYWtRfv3M/xd/afiUiW5ulXYCF3gkAfWvNNbuBJPbxBt/kvyVPT8K9qGsaU0W8XltjqTvBFebePNR0/xAka6cVWeCUfOFAEi555rgr4b2sua1jShVlT0ex2XhzxIqWsaiQqcDlTjPsata1f2Or27Wt1FHMem6QAkfjWPofgPw3rFvFJDPLHdFfnVpnAz3wo4q+fhzpLTCB7m4fbwCJ25/rXwGIypQrOpzWZ9LSxPPCyieVa54dsbO9eSBYgAxOe2KtWOtWqpEpkG7I6/yzXp0Xwx0dG4t94Hd3Zj/Opofh3pAJ/0RCOylcc11VatD2fLUldnPGnPmukcvbeLLKCHBuIhgclm6H0qlprWviXWUsrSQeZKcllHygDvXdjwDpcJDR6bbg+u0df8aZPodxo0kUtnYZaNsnylAIz2zXm0Z0YSvGZ3qLlpNHfeDdE0Tw/HDuiS4mAAMr/eP411l1FoF5EVmtEkBH3T0/xrwmbXNVjkJ/s69UDg/uicH3x9aVPHc8CpHJa6ixAGT9kl4/HbX0FOpQUbJm7owa1Z39z4S8P2l89xYw/ZpAd3yNkZ+nata2mWONNpBUDAJ5ryceP4VmZpPOVB97zIXXH5gV0eh+P9KvECC6j465YAj/PFbKrGTtEcKKgvdPSUEN5YyoxwrqQc14TdNPpmuTxZ+VGKg13N74xghT93cxeWRkHeK848Q60Z743MEMs0TtwY4ixIrso1oxi4yaOHFUG3Gcd0dNa6rvIXI3VbkvP3RKNkeo9a8+TVrgkOun3qDOQvkOf5Cp28VMkZE1ne27Ac77d8fnjj/wCtXmScb3Ukd9OquVJnSXZkv5DAF3Mx2hRVC++HXifT5fOsrOeW0yGLxjI6dPb1/OtH4faxBKtxenmQY2buo564r0IeN57wlZbgl+OpwK3hNbXM6lP22sXY5bw/qOo22kFrqJ7eeE9HGQVxToviFLq8SxXl7GYIzhXWLB9cE1t3mqicHcQVxzg1gz+Gba6d/KjiKOQWbPc+1ctVqDuethLqPLN6nVafr/2y1VlfzFxgEGra3BkQtnDA454rmHuYdKjEZdU2cHn0qiPF8dzcNBbt5zAc7elcPx3bVkd10d8bf7XHI0ahmMeHX0A71zt3DHcQspHBGOldN4AjuLq9CJbXVyznGY4iRyOgPQ/nXoNt+yL8QdUsLzVJm0zR7RcvHBcyM8zqeeAmfyxmvPb5pe4m/Q8vEzUWnKR85SW8trPtILDOA443ClQu4H3lr6u0b9ia01PRBea/40ureFF8x/s9qI9h7gHOT7VwOo/BLwvoWq77LxJqOs2KZHlXUajcQePm4OK9Wi67hzODVjOniY1HynjumaJqOv3i22l6bd6tcH+C1j3Y9yeB+td/o37MOreJDHc+JtTTwtZKfmhXElyR3G3kCvSbHxba+F7M22mhLKIDnyuM/U9a4/XviO8kjjziCT1J5+tDjVqq0pWXkdTvLQ7jwt4J+HXwpXzdG0WK91FBzqeo4llbgDocgVH4m+NE8uY0uSgxwgO0D8K8X1LxpLdlxk4Hq3X3rltR1qeVXaP5nxgZ4qqdKjRWi1JULbs7Pxb47bUW3PL85OAWrxfWPHd1cX0kTOYArfKAcfTmq+r6nqkcxNwh2d/JUtiua1e4j1ZRsilEy8fNCy5H4itlU97VaGtOqoS2OxW/FwttMqMZVZXaRW984IrptQ1f+1rlbw/6xwA5BJyQMD+VeX6OLogbPOZlAZlUZIHc4rudEmaWIwrCWHVmCkkH6U6kLx909qXs6tK+lztvDHiFtPlV8/d65PWuJ+LZt7bVI7xFEVtdHeeyI3p7VeVmO1SCh/2uDXq/w117TbXSJtO1zT7TWrC4UpPaXihgyn36g9PyryWneyR4ko2Z8n6vJG6nAGT05ql4W1H7HriKhIMhHOenvX1H4h/ZT+H/AIyLz+Ddem8JXZ5/sy8Yz2hJOeCeVHvmvK9a/ZN+I3g+9+1x6HB4gsF6XWj3Cyb168Rk7q6o1KcU4y0ZzKE1NS0NKy8SW1i6F9QQoGAK5LbvXp0FM1lES9hurOZLuwuBnfH1DelQLpfi23kjtF8AatpyvhfMuLIxRLjqc16fd/CtvBWjabJfXMVzaXfzOUi8s20ndHBJ9eD0PeufVP3NT6CdVzpWSR45qF9GJUjmjAdzhdzYFZOvaEl3ZGRMcDnuPbmvVdT8NWa30Kjy2Y5ZTwRiqeo2Ecdoyqigf7Na+15JK6seLKjzJs+bmtHjmMZByfauk8NWsVqUyoeRhkAjt61Z13Rzbat5u35WJ6+lW7LUF0u1nIi86Rh8pJxtr1JSdSKseWqSpyvIpeJrqOG7nNoFiDAZAHAbHPFVPAmrRWPidZZ3VUVCHJHTp2rI1e+Mkjs5OazrAtbXRlXAbiuuMG4crOCpUSnzRPqDwv8AEDT7/UYYbC4SeAKfNYnGPTHqa6TVvGlnpsRcyxhlOCjvjJr5gtNWuWAKZjk+7viWtiw0zW/E8ZFqgmjjOGkd8AGvawtCnCPNOVkeTia/tZaQuz3QftG2Wg6VdabaaFDcyXS/vLma5JCtz0XH5cnpXmGv/EvW/EczIsvkw9oocAY9Ca5nUfDM+ianplpqDqxvH27Y+do7nPoK9Q07wfp2mKohZJD0JIOT/SuipiqGFX7lXfc5o0alX4tDgHjvZYzh3UMMEDjNQnTb6RdpMpGMZDnIr1N9MgjI2hSR3Ap0drEoyV6fhXz1bE1a07s9SFJU42PK00OdiSwlAA5+c4zTE8Psr7/L3kdyM/rXqflwB9qOshB59V9qR7Pc3CrIV5IUZK/WsJ85pp0POV0m5AG3IH8qnXR5U5bJ+nNd08aKv8I9jVeR41UABcA5YYqUpPcnbc4/+xyy4kG4dQD6VZXRxsBJ56bcdK3lEZJ6H0FDABjgYyORVWb2HGxkQ6W8YBXg9q6/SPEFzpGgiNLCLVnikLeTMxXcD7jmsgTlWJY5AGOeaks7kwzZUkAnadvcVMqalHU7MNUUJ6nc6Z4zGqRRK+hnRpE6xmXeM+oOav3OsgrgtnA71z1sbUIZAxAPcnOKwdR8QRxkgSgDOBz1rzHFt6I+mhOLXus6TUdTE+QvH1NU7KOWS4YRuRkHaQcCucsbia/bdnCg5PFdp4U00z36Bm4z0rhnKz1FKWjRw8shh1KOTaqMk3GeOc9/8969TsFZXt5lbcWZWb+tZ/j34XeINPuzqGmaDqGs6bKvmGWxh8zyzjJ3AHjFbOhjfpFs2HVgmMOuMf8A1665ThOC5TyqblGo7nS+JrZvD+iw+IbHIt94juolPCk9GH+e1aHhv4jA7P3nApvhu6TUNOvtGusSWl7EYSrHo38J/OvE5o7nw9fXdmSUe1l8vB4yB0P5YrajBSVup0VKjhrLY+v/AA38TYbVh5nzEgd89a6Lxlp/gL4u6EdM1sbJmX91ckbZIX7MrdfSvjWx8dS2yqZMgfePPT2xXZaL4/eRVxNyeetbeyjH40OHLVV4sj8SfsmeKrHe/h3U9O8TWyHiNm+z3GPxyp+ua8w1n4e+JfDzM+saDqmmoDt8yW0do85PRlBzXvth8QLpG3C4KEdGVuR6V7X4G+KmoLpUdu03ngjlpMHP6VLrTvaLuefiqSiua2p8AG2iDkG4EeOolRlx+DAVo6ZqUFmJEW8twMcB2HzGv0HudX0DWGea78NaRc3Dj55JrRWZvqcVUkXwNHGFuPBGjTXEikJH9ijxk+pxSdab0cUcNO8HzI+D9L1zUJLxlu7aGOPA2SQPkN7+lbr6gu3k5zzgGvVPjf8ADLTND1az1HRLOG0hvysbWEIEaRueMgc8Z614V47W88Iyrb3Sxea2QBDJuwff061zypyk9D6ejVUoq+g/VtZh5yTx0ANYyXBuBkfKT3Fc9Fv1OYSSk7gcgeldHYIABkcDrgVhViorQ2bVijf6M2Ekxl85Gf1riPEenlLyQ7dic7PVf/r17Ymmtc6Y7wwyStGQSIo2cgd/lXJry3xXNC95N5yXEcgP3WtZR/7LXo4SpFR1ep4WKV3ocfpFrYfaWGokiIJ/DkYPbkUxdI0ldVmikvtlo65iJznPpVe+Pm3UcMCSzSScCNImLH8MV6F4H/Z71jxS8F1qtw2jWeQ20keYR7elb1a1OCu5a+RyU6UpaWOLk0Lw7Gcf2yRJ0VMZyf511Xhr4G+JvEhjl0S1F1G2MNKrIMH35/lX1B4D+Gfw98BwRvBo9te369bu6TLZ/M12V348trRTHZpFbx944lwted7bET+DReZ3wwyas0eFaB+yXqkO2XXNTjthjLQQOPyz1rvtE+FXh7wZEDbRea45LsSSfzya0L/x8CHIcHHXnvXKa348jjRmlmAHucUlRc378mzoVGFPoeg/b4mtSseEA42g9K4zVNQ+xX6xq4VJPmDE9GFeX3fxlhsJ2WPLpnDBOaup46s/EtspVzHKpDAOMV1ezlS2Wh1wq017rZ2eq+JmubF7a6giliKkFwSDk+1eZJ4qm03UYghJEZ2kZ49q2LueUl087ymKnrgYzXI2XhBBqT3M14zlm3bQeKFondEVJrZM07+6Ooait8V2y56/3hV03QlTsDVyaxgXJi2ke3b8KqJpTO4ZpNq+lcNSTlq0aKasrMxtUfzIm2815H47sSjq+04ORmvoy28M6bd2rCaV0mOMEH5a8l+LmiLYRpGjB1U8OK3wtR81rGFZc8Hc8NkXD9+KiEfzgDnFajadJcI7INyjqRW54T8Eza/PtRSqgcsB29a9tzSV2fNcjbPZP2d73+w/DETGATJd3ROGJG1um4f5719JXEUkVokhPyMN6/j6V4/4I8GmwsNHsIk2iGXecn6c/oK9h1KfFt5YUBkXkE1863KVV2Po8OuWCPO/FeryI2wfnXsn7B1iy+NvE+uSFkURLHG7D5TnAI/SvHI/CN94015be3IjiD/vpv7q+g96+r/hfpVl4H0O3sLFfKjUAsR/Efc16uFpSq1UlsebmFVKHJE+qdO8UiRlLMBk8k1rzxRatHmRI5H7OBg4rxvRde83YceYVOSPWl8b/HKz+H+mvJDLFJeNxHEzdK+sjgZ1Wo0lqfOKpy6M9P1Pw1YWtt50/kw45JkwFry/xd8XvBXg6KVJ72K7uMY8u25b6HFfJPxV/aT1zxRJKNT1Nmh6LawsVjH1IwTXgWs/FyXe6ofLB6ZPAr26eW06EebEVLvshN83wo9J/aG8OeB/iPfrqvhzRpND1Zpc3MkQVUuV5ySo4Br531X4VW+9xLcSJH2aNAf51pXfxOumBIm57Ed6XTfiHIbpXuds6cZVumK8THcsl+70R0U+zObT4G65rFwsegrFqLEfcZwjcd/611Wj/sg+Mb4BtQvNN0+IDLASgv78Eiuwttf0xYEvdCAiuQCXiD9D3IFW9K+LctxcG2upGWQHq55avlq0K1rwlY9WhGnJ+8TeGf2cfB3hsrPqjPrVwuMrOAUJ9OuMfhXSa9pOiWUYGk6bBp0YH3IRjP8A9asq+8SSlSVY5z0rNm1N7tm5YjpgV5T01m7s9yFKEVeBjeIInnAXG4A8e1b3w2jkgtPs55kyVxnAPPFZ7quF3ck9TXoPgLS9Hs7Sd761XU7mTmMs5Tyj7Ec/hUSlJ25TfmTVjil+DWueOZ722gW3ttVebcsF4xAP/AgCB/jiuW8TfsXfFywLunha1vlPO+11GNt30HWvp7QvHM+ioLdHjghHJG0Fvz611UPxPjSMuzSyBRyUXGK3hUrrTmsYVaUZdD88/EP7OfxP8PQNLe+AtWWFVy0lsvnbQOpO0dK8/G+yaVAmf4JI5UKsp9wQDX6sv8SJhBHcWc8iZJypB24/GvIvjn8PfDvxq02a7jtLXTfFcaHy7iFQouOOVb3759a76darzWnqjzqmEi/I/Ou6j5JUcHrWdL8hIPNdzqHg6/g1O5sJYTDcWzlJEl4INc9rWgT6dMRMoQ/zr0OZPZnmzoTg9jBEm1++O1OB2fLwQ3WnbBnB/KmsuMnI/Gg5zqPBwZLjIPX1rvLhGaNccN3rivAqB5X9QOQT2rtbiTeNqOBIMfL3FebXbUzsoQUtRsNkXAJwcdQa0YkWPy02jOfv/wAqghQwzRyENtJAYZ4q5fny0BxnpisHfqdcIJPRFHUYyz47459KyEQi+WPaef4SK27olmRickjFUJQqXIKrg8VrG1rG1SCaL9mCp24wPSpIsi5cYU885pLTIBYgHPH0/CkQE3ZOT9fasXpsOjBRRtxwoYkbACnkYqXygGIAAxwWp9nGrRLyAc9KtiJVU7mUn+7ivQpfCeTXXvsrLboxwQKX7GFZsAEcdKurC0vz4UFRjGcZp5tWXHIXuQSK1S5fQwsZ0luqgYGBSJal2KlcN2+laItmccBcdODzUqW7P1wSOM+1F1ukSZX2P5gcZHfNNmtieSBycVqzWtwgwlu53DcGBH8qrCG/hbMlhKiEZ3MBx600+4bFMWQzkrgZOAe1TC0GOmKsoVZ1LK3+6wwD+NWYliGBn5T/ADqUm2JGcLIcZTHqfWnLaeucdq1oot8gCqHx1Ip7LtU5jYA85x0qox6By3MsWgYMdv6U5LXJIYcelaKvEC33iB1IUmpkCyYBGdvTir0RSRlNaK2cjcCMZpo0/JGcFTz05A9DWqBEwIJGRnOD09KCIhEu3JyMZxU6Ccb6mW1guBzuB4BFKbVUIAXPvWs0UXlkhwF6E9OaRIEwpX5l9Qc0JWGkZkcKfMAOfQ1J5YZegHua1FQBAp2kk5PH5c0htwG9aY2mZ/2UE46gjtV+zgh6szbicbSOPzqVLTegIG3nAGa0bTSZWG7am1cEsWHFZTkkjeklzJvY0rGPZCqjOBjBqwQznGDk80iRGJFIwCO/pUfmqpIyST05xzXjzb5rs+hpWt7o/IUHAwW61Vu5FUKd3NLLcbCwxyemeeKzLmfjHRev41jrc2I7uYHI6HvXLaxMCWGee1ad9dq8T765u9zcPhenrW8bkNtFC6t45IyV4J79xXNavaGJG24OenNdctsUTvz3NYGtw8E449fWtIN8xy1Iq1zzfWlzM/1/ziubmyGYdh611OswsHc8Hk9K5q4UjjjPv2r147Hgz+IplcAjpnpTQcEA9fWiTKkg8VGoyOO1WZnQaaTvIXgkdxmqeokea3TnoR3NXNPYhyV4bvVTUYiJmDbhg9MUrnJ9sqIg+UAcd/etfTUDOMN+dZiE554zWlphIOAQCB0PNUh1dEbbY4Y568inoBwSB9ahQg7juJ4qxjjO729arQ81pj1AUhRnvTxGAc5Oe3NCgc54x1pGljGeeR05o0IUJdhIyec+vapFO6NeSPrxUSTBmLZABHrTTPG2BuAOe9K6K9nLoicx7WJbOPRugrQ0tS1woU7g3OD6Vjm5TK72O3PIrS0q6SS6iH3cnIA7+1S3eJrTpTUk7HaRFhgAEjGR3rpvCRlFxLu3CNl+b6+n8q5y3G9sfd+ldr4VQNbPn1yH/pXmV3yrU+hpJvU2ViO7BGRjv3qSe3hdRlAw44IpOrAhiuOMjmpJGOA5DZHfPBryItN3NZq6Me98N2kzsPKCP1Lrx+tc7rHhV7ER3NnK27qVBJI/Gu5Zg6K4wQwyD61XkVZIyCNvtXZCcoNamThoc74ettRvdNLxXbRITloSMgnuauw2+rWzsElR++JOCfoa0vDSpDb34OBGJsDHHBA/r9K3kg+UHCtgcMfSu2tNtXM4K7OfivtaxtaOF+zbiTxUi6rrAjKmzRio4fzDn8eK3/KRE+Y4z6d6iaZbZQxAKtxn61wXe9jVXRgSaxqjnL6fCfU7yAfwrF1XV9QMTqtjsWT5cKc8/U13MqqhG0hsDqKzb5EEbNjcF5IA6VzSqNPVFS95Hz/c32kRXkzSoROzHzAhx82auWk+kfZyq2bTA85kkwSK4LxIksfizVUB2n7Qx44B75xXQiQwaDHCqgysNxPr7V9JT5XTTOFm1BrPh+CQgaXbsSesgz9Mmtm08Y2crRWkel2kMcvyiWJMY9K8tNmYX2SFnLDcdv8ADW14Yd4tRSCTc0ZYFT/Kummo9iNXue9Q+JZ/DojlhEfmlQpEiB8Yr0z4PeOtU8c+JoLF5o/JjOZdkSqNvfJA/WvEfEMM/wBiETZBI3Aj0NfQv7LdjpOh+H7m8u7qNdQu4wpR8Z2cYA9TwP1r18FTjKLlbUybs2rnrcxUSsq9jxk/lWD4kiVGEgPBHORXbTQwTRfulEhHdecVymvWwRGRwVyMgtWc7p6kJ9kcpYXaR3B5HXtXb6Zr4jVF3kY9e9eU6hcC01VdrEFs4WtC11MuAFbDA44Nd1GtpYhxdrs9z0XxTsnhG8bScc11Vt4mD43nIJ5rwbTdSlG0knOfXpXU2viFAAkpIyOGGQM11uUJbmSWh6pe6zGyh8D5c9aw5teaZy2SABgVydtqe8El8xdMqe/bNQz3E93J5Vvlk6FhxWXux2Ks7o0dQ8R7ZgpOc57VZ0zX1lIQnLHkVzF1pkkThnXLY4yaW3l8mePHDAf/AK6XtOhSh2PSdP1lEl2s+xD178VH4tvINS0y4gsIYwGXDyzqCfqPSuasma4kQ7dyAZzyOe//AOutLU7qOCzaFc4Zfujv+FcVdKUb2NoxS3Pnaa9Gja5d6RI++Jz5kZUcZ/8A1/zrtdF1opFGzE7sDPNcL8b7ePw7f6fqsAJmtV3Sj2Zv6Yqt4Z+IOm6jZrKJcBQNwBzg1z0qjlF+RuouWx7pY6y0ygFgqEYzmu+8JfEPTvByfadTuVtrJAZJGIycY5xXy9P8UUhKx2ULs/aQ8cVb0S4m8TNKmqM0scysjRy8oBggcflWVbMKNCDUtTsp4GrUV9jyv9vP4t6R+0H4k0Sbwzpix22jyOjalKf3l2pxjb0+UY7+tfKTeHZZJfL43g4INdhrh1Gx1zVdIumeOayu5IeeDgHK8fTFU7fejeYzFpCcnd1rxk4P36eiZzOHI7M5e88OJZHaX+b+70xVc2GwKx/A10eoWElwWlXcZD2z278VR8iNOMEgD9a0jJtajiZn2JRtIY7sdO9JJCpGCQc1pNEFAIyH9R6UkdsjcAZz2Pf1qrlOxQaGNuQMADHsa1dEwlwqx53dB2qJrdFz29BUtrmKVSmcgjgdamWq1BI7zQp91nMzgsVbB7fl7Vv22bi2iZDgMO/pXPeHsoz7shX4IIwc108fEDgEY7HFfKYpqE7HT9mzPNvH7SvqVrE3JUMcfTFVNJvpVfYSTjHWtvxx5SSwSSAlwSm4dqxrO8iiEjEqwGCMj7wr2MLJSgktjBRsek+A9Rl86Uthl2bRz0ORzXsPhsq8MUpw2GAIx1zXgnw81T7XfGHZjgnJPWvc/DL4RAenTAPev0TLrKmlax4WN1Z3kdsDGQwJ3DP4VzfjmOO7sktZJfvMNgPBznpXRW9wzR/eycd/QVxXjvUxaSWDswH+kx/e4z8w4z6V6b96SieK1dnR6TpH2axgVgAoXIHpV2MMg2l93t2q+91Fc2sLLjBjHA7VS4nkUbdjN6ioq0204sSk1I5DXdDmsrs6isQ8guqmbp1OMGuoi12GLSGiSRUlI+VieM1N41tpJ/B2oLGFSSOIsgH06/hXjmn6omt24tZZUJABIcZr83xtFUKritT9Gyqq61O0j1zQNa1Fwmdftbm3XO61VMEe31/xrpL/AFS1Nt+72q+35j6143aafDYoZpJLdPLG5QlYXjr4nnRdLKQyASyjYpx0z1NebJKq1A+jk1SWrO98Xa7o2g+FbzxA12lzciKSKK3Q4YOR3H9a8p/Zq0WzsluvEGrKriecsquNuc9vpnNcDM7axp8oXlnQ/P8AxfnXsHgYW+ieGdPWSLeY4A7QN0JHPP6c17uXYRUuaXVnzOOxLmklsdh8Vr3VbbxbZiNDDoktqs1srEbsd8j0znB+tYtjqxuLhAwOT29K9F8b+BpvHy6d4it7prWWfTooobYp+6RcZyAOh5rmLXwXdaHq8Elxse0WIIHAwzSZ5OPT0rCdJuryy2Ko4mFOFuppw6A4+yTvOYWbnYrdvQiuln11fDqWwZlzKPlZuSPwrD8Qai1hYl4V2yqmVLDrj2rkbCbUNd0a21S7AkneTbGinHyj+I+1evQhGKs9keXXm5ts9P8AEXi/XrPT7CXTtYWHzstuCbgOenPA4HWvFP2jLO68bfC+9vZ55b2906QXKlgPkC/eyB39K6XxRq0ttPZESLPC5XHlDao45BH1706CZZLrUUmQTWV3ayQSQqfv71IHHscH8K4MW7q62R1UaXuWe58OoQwDKeDyPfNbGmylIzgYI4rqrnwZaaWGgVDmFjFkgnkHH4VjzaettNJsJx2XFcsa8ZqyKhSlGSZXwQC2CQaSORiduOpoCM2Ru6Hmp1t8FT0PbNNnV6D9jSEIQBnp71e0/QL+/kEVlay3k3XyoIy7Y+g/nV/wt4Zn8U6vbWNvwSfnZR0XPJr7E+DfhK0+HToY4EmfpJJIoYkdM81cVGT5b6mrpzUeax816T8J9Y8PmKfW7B7M3A3RR/ewMcEkdKvXugT26hkQ5HpX3DrHhdvEszWV3FAIJnxFcsvzgHpxwDXkPiX4ayaFqMtlPAQynKll6r6ivHxkatGfvK48NWUnyy3Pn/SknuphbTI3Xgkdq6q5+GeqahawrYhH3sExMcbmJwBnsOfSvTNM8CQwzIRECfU9jXpHhnwo0kqR52MSFU4xg9uarDx9vJJ6HpVnemfN2ofs0/EzT7e4n/4RgXVrGMv9muVLbT6KQCfpXTeFo5VtUhuoJbW7iUI9vcLtdCPUelfoBbzx3tpbJa27G4t4kjkMiFOQPm/rzXiP7UPgTT9J8PxeMIlW31EXKwqigAzoeoI7/WtcXh61BaO6Pmo1LSPEY4iV4Iz6AVMvyKeR0/OmI4ljDDI4BGBUeo3SWlq0j/KFGc+/0rg5VubqWtjP1jVfsETEMd54CntmvM9R1bypWcsWY9yaueIvEBk3O5Yu/bHJFcNr15LYLHPOB5bnJQ9SvrirjBXPThyUI803qbMWqSapexWUTjzZeVA9B3pmsXdp4TLC5fzboD5SpwCf8K5nw1r8Z8VLdzDyYAMQqB0rO+LuoG+1m0njb92Yj09c/wCFdzpuLSexwVcU6mzO5svFFvfafPcwvmKNcEH1NbvwJlbWtX1TKm5e2xI6A4KZOAP5V414Z846FekKSh+bAPIOODXq/wCzFDq1nNqt7ZLmW5IiV5BjlT9D617GGoQTb7HlV52jtc+k4W8YSoIYTHaw44Qk5A9+MU29sdb0+KNtQ1zywwz5cTBj+n8qs2uleOtYUlrgQIe0hy2Pc9MVTHw6128ug95qwkPRUJQL+Azz+taTq1FpGTPPpxUpapnPnxff3HmwSTSRGE5SUch/r6V3fhO01LVfD0usPrYslgbBjDgl+Mgg/wBK5+PTtDeGeyNyUuYH2ysE646g85qnFojtbxw6ZdeZbmQQyB32hQTweev+FVhqcqk7VXoe9ip0J4Xlpws0d/odx4u1qw+06feSTJnHlPIfm9xn8PzrnviMviOfwXd6ncv57WDlXt2YFkPRsjtUs2ka/oOkudOu0ndDj7LG2QffNYuqarrlxoPiGDVFkt/L06SYRBspNwcDP9KxxaWsYS09DxsPSk7O34njHg3UgbeKGMsyHLIXHOM9/wA8V57+1Ho+LbQdTK/PzbknqQcn8uK9J+DljEvhawZ8tIYwxLDk/wD6qyv2n7Nbv4fM+Az29xE8eOoAOGOPxr5WV4VYvzPtHG9Cz7Hzr8MZDH498OsBz9uRcHgYJx/k19S+J7+HR4Z7iVx5KN196+VfBWLbxVpEh+6l3Ec55HP/ANevqfxPpCawwt5xmON97KeMn1r0sc7xieFTi0eSahdG/lF0ivsMuW+U8iqN9eCRJVt0VYyCWZ+Pwr2AaPbQoqLEqp0yRkCuB1vQ7S2vHWWATW+7d5ZYrn2yK8uMknsYVKGvMcA1y0khiErSLtxtJ6isK5MulziMxvET09HFd5eW+l3guGttMGktFkfu5iwkPY4P+etZepRwa1BbGdissEYAIGcn3r0KdW7Whyp9LGLoNxdwak8cNz9l5yeMg+2K9E0W51K+u4Lcah8r8FXjAx75HavPUgktbj5JDHuGA6+1a8WtDToxsaQy/wAUhOSfXiivS9stDKor7HX3moTWmozx+cywqMGXIAc1nDU7W9mlhvW+2QEZ8vdtxjsSOtcvL4pa5SRZ0ymcAsajgigtoZJ1jDoASrAdzXLHCJL3xKGw7xAtvABPYKkaCTm33bsVjxWMkyswchnJPyjIFTrpb312wWQRIfmJJAIFWFt4rfCh2CE43g4NejTUaasmbc1tConhm4eJnEgRgCwDHrj+tZ9paXUsv+rYA5B4xiuumvfPlt4kXeAm1mc9D+FaGqRLBpyvHL5coYY29+/NOVWadiXKWhm6RpIiNr5hPl+ZibJxhD3rqtY8IWWm6VdXS6i1wmVWJV5DhuhBrPtLxLKa3lEH2j92fNWVcKSe4qS3vo7mYxSLMbPYXVAfl3fXrj/CvLre0lK8WaK70Odks7u2dpYw5aIYx1FUri8lZfM3He/DoOP07V1TyxxIcPNv25jO7gc9frWJNYwzsJG3bj1xXdSjKe50U4tPUj0iZbMyMSoLDcGIzk+lVm1KQySL/wAst3K9Bn1q5DpMEbHCkZ6MTnBqcafah9pjBJPOe9dKp9TdU4xd2ZczxzwxkyfMp4YdTUFxaqQNsm5iMsvTH1rolsrVMbYE9scU94oIwuU69SFzVWaN1KMVZI5VYsn5CWAHp/IVaWxZEU4fI5+7XSL5S7SqY28g4xipFlDjkD6DpT5ZbotTt0OYis5psjDnHQbSKsvobqV3Akkc1vpciJTxn2HanG5BXPY9xTSb6lKrpqjn10CUsoC4GOD/APW/rUz6DJsVRjA961571LcZdsDuarJrlsIyTIDzj0o5JPYj2yRnv4cYoU3iMn+KtHRtIW3utzzq+xdw2kHmua8Q+JJ3JjtpNoB52ipvC90LKKW4kBkkYhQSe54FdEaLteTMliPfSjqfWsFrJpdhp+sXjLdxX9khhKJt2Kw447n3rIjgttV8QeYs5ghMaxN5bbGLfUdBW7da5YP4L0PT7YtLew2yI7DnZt9B/T3rnvFHh6/0uDTNSuFjjh1H5xLCuNpyQQR68dRxzXyWNmqM7NXR93gI80f3nuvoWvCfhSdde1ZYBIbS0G4sDlmGa9B8V32iatd6Tf6nPdWlt9mWNEijzkr94kZBz71xltrMnhm9tpopGkikUFkB5Yipb/V28QalKby2Mfm8QxnA8vJ5OKwvRceS979D0HSrznzN6I9M0K00s+HtQS3lllnvSqWsk2FiypyASeRmvibx14hMPjfxAmp2r216t64mSb+90/pX3D4v0OGy8GWP2YlopDCLYqQXGR8x98dz/OvnP4va/o/hXUWl1TQ4r7UHYLE+pWZMcwA+8r4wSM+ufyrsowWHrJJfI+Zxs3UhJxueJHxoFt1kguFthuwqq+OntXo3gvxMdVtg04kkGMb+QAfrWIfjutg3+i6HpcSgY2rZx5x+Oc9f5V1XhP4tz+PDOuq2MtyEXZGtlbqDkDjOOgFfQOlUqJ2SSPmqeJnCW50K2N5cRqIZI/LI4jmBww+vpUd94Y1o2vnR21vNFnkQP8/vhfT8quaZqjy2OJbaaB4zx5y4YrViPxf9gkzGdxDDa685HpXBCnKU+Vs+gWIbjzIZ4I1LTdMvkXVLiXT41AZRPA67z6FiMAV6nFrGmaspltNSsp884jnU4/Cs1fEml65ZwMzRC525eCYAZHfj8aqXnhjwzIn2qXQ9OIA+YpHjPHXI719JGk4U+Vq583iK0q07yZyPxJ8Lvf3bajBPA7uRviR+V9+tcpo8oiUAnDA4INavj/xnF4Pv47JLC3UTxiSCWTOXQdgehxx2rz+bxrdarLkCFcZYCNAP5fWvDnRu3Zm9Gs46HrGn6k2Ah/eRngqRmtGHUNJSQRyQrIx+UDkbSa8S0v4h3trqBFxazRQqT+8WNjn04AzXbaVqVhroE8LsshHPmqVYeoweaxdKMVd6nfTnGo7Hoep6PBpdiLiHTo9SjmQ740uN2wejYPpXnX/CTaVp9v8AZZPD9qLNCSY2L/L6gDP9e9dFozzRmRYp2hjjUsTu+Vh6e9c14j01vEbmSCMQHG1mKfex3qYKCd7aGdejyq5zzfEHT4Z/s+meFdG3N86f6OfXr16+9dff+N7m60SKCXwxYafJjbI8CKh9cgAcjtz/ACri9O8Jz6VembAmZhhfl449K6Gex1LVJkaa1CkE7cNhR6de9XJweiR58bp3Nq1+It/c2UdskESKnHKDK9vSsaWNJGdzAqtncWX196t2PhK/vcrDGF68bwCfX8K0U8AavINmxcdPmlUfmc1DUW72N+eMSn4YVbjUYREQJN4BI+tX/H8ccvii9b5SfM2FF/g9sVJJ4I1HRoBPa3NnFcKQVzMvX35pltpekXXm3fiLxbbWMxbMgKffPtWvPePLFXZk0pSucP4n0lb6NJof3ARseWvOeOf8a5S80/7Pp0kyMVuF5wDkYr2jxF4b8MjSrSTT9XvbouxCMxUJk9SFHOT657Vxp+GarDLEtxIFfJ5OcZ68etZpSjrJMtQUldHA2FzfvsY3kg24yA2M/wD1q3rW+1VHDQ6ndrImSGSQ5X8avv8ADKfTo2l+3YjQFiSo4HvXCatrjR3HlwOCq/LvH8XuK6KcnUlaJyyUo7naHxPr0LFjr92CP+mxqOLxHrrN+68R3oGScrLjmvPRqMs/Bcn1zWnpd0UcIWwOvJrvVMyTR1d94p8VpGc+ItTweP8AXsK4vXtd1hy7S6hPMxABJcnP1Nde9+ZNOZwVbZ1VqwL/AE1dQj/dqYpH5ANYtSjLUaaexyX22d7q0kYvIFmQnPIPzCvpnAkRdp3rtAVj6YrxCztDZSxoIgHVlLZHUZ5r26wVpLWBjkx4yuT04rjxE76HTFOKuMPyHbg5PNNJxjDDGfmFWZE5AIwT6VGIFbJI4HavPcpJ2Ronfc2NGZ4bZQSuASeK3NWbzdPsJM4Z0yD6DmsDSHV7ZlxkZIIPpW7fQ/8AFO6Ox4Yx8enfp+tdsE3FtiqbrlMp0DqCB2ziowobnj05FNEhEgXPy9sjOKGOHIPUdT61yODN1fqR3ilrOdY87jGVAPfIr5t8VeG7/T42uL9ZEdGK7ZGBzzjIr6Rc+YpUYBI2g+lfPXxNunXxBPYFj+4++M5wT/nNdOGXvaMxqaKxwc5UOOBgdagEkacBeDzU5jDA9zmojbNI2eMCvX2OEjYgrjZjPemmQryE9qsmEDAIK4703yCrY96V0SVpJGAwBzjqKu6TfyWkxPOGGOKhniCKO7H0pyAJgHHSpeqCxpPJ5qE5BGT06Zr1r4ZafLZeFzdRjZuYHPTOc145AABJz/8AWr6b+FFja33w9trd48SSAfN6H1rgxT5YHrZfDmmUINYnSTbcxYbpuHrWg+pBULFiExk5ptv4GvRelHuDLFu+XeRkD0rVv/Bdybb5AVJHBA/KvIc0z6+D5VZmINbhklGdzt7Ken+e1U/F0QvNHkuI1ClRkce3NP0rRNX+0tbywxkbtvmc5x610fjDQ/7P8NSHId2X5QOeelVzRTTRlUi3E8D8KeHJPE+q/YgxHnNt3r1Ge/tX2t8PvD9l4I8NQaZZRhQijdjgse5NfNfwl0cadrQEwxLG+Q+Ocen619IQ3hAAHIx3FddepzW1PNo4dQZs3epPF/FnHYV5P8X/AB09hpptYJMXMgJ+g712+s6tDYWU11KwWKJCx3H26V8r+IPEbeLbr7SXAknLbFkPQZ+UZ7VFKEpvTYMbW9hSstzzbXJTNqU0mSSxyeeSfWqKDywMZ5ODXU2HgfVdXuL4rAITHnJk5GQM4/wrDtbGeaWSJIpS6H5sISB+PSvXjVh8N9T5HmctWyrJEoTIJxTSijcAPrmrMqMjMD19D2NVyrEMx6nvWiGyNkOQ3QYrQ0LWpNJnLIxK+hqptLwDk+pJ71BHHskBxyeo9qfSzE9j0GTxbZS6e8TW0nmyDBIOVIqhZWK6nCRHH+8C8MOuPpXP28W/AA+UGun09prG3WWDBliIYdqyUILREQUdiz4V0B5rpxcR/KODg9aj+JFnP4b8OraQZEF1Opi9nPBFdjpUwvbNL2FUQSZOB2b6VL4406Pxbd+CLFJMreavDE69NrZweP8APSsKLk66j0M+flnZH3p+z/8ADSy+FHwd8KaRFHi7ktFu7qQgbnaQbv0yeK9CnnjkuI2Qt5iKFJK4yOgGaJLXymhhAHlwQxxoB2AQAVJb53kOuAO5HWvsqUIxRE77lmLzGICqxz6Y4ons7gDcoc+yjP6US3n2cBU/Kltry5kc7XIBPBJxg/Wui1tSEpWFFxJaAPK7IvQqq5P5Vq2uoOWQK8iZGc4IB/Gs43kSboXuJIi39xc5/wDrVPpr3ZlFq8sj27D5B2b8Kd9NRWb1uaVzqLzSbfvv3AqSGzuZWVw7RBDk4JDfmK0dM8MWlonmElXbk+Y5Y/rVy5RLZsLIpJGMjmsb30SKTF0+/Nux86NZE44JPP41qs1lfLHcxfunQ7gG/gI7ZrlxPKD84B57U6a+aBOCQCcUciYnc7eGSwyt5E0dzMOC55wfSvzd/wCCnXw9t9G8b6D42tLcCLWITbXWOhlBAB/Lb+Zr7z0e78y0+xzkRIxKh0GCpzwc141+2d4Cb4g/s5a9bSIz6lociX0LhRyF4Pvjkk/QVx1IRi7lxbTPyCuI3GeN3OeOeKfCZIxEWJSInop5960orPzEWUKRnkjGOf8AClg0m5kikxCZHDB12g/iK8qq1FtXN7eR3vhU3OnaT5tnPLf2Dpg+c+5oz+NOSCO+kmutQs7vUJJH+7FcGIL+Izk+1SfDnxXc+G5XtNU0pbnTrhDHIMYZfw9e+apXqXumX0z6f9oa1klMiT8/IueMfTpivFmm5e8Dpy3scZ410vTdMuki0v7WI35dLxTvj9t2Pm5rPhvJZWWONFhAQ5A4LY710t9aXeszyHUNQ+1n+ESg719MH9Kzm8JkRL590IyW279pxk9B9a6k1FWGoStqX9N1qXVtI8iRt0kZGFIyPqPeus8L+Pbrw/F9jt9SutOcsceSw8tyeoYEEc8fpWLF4ftdIsbSWCbD5PnFVy2e1XNP8F2+q6pZ25nm2StlrnyyqxE+o71yVKlOL7IapSehHeLJrtxdXDWcstwxKxlB/FnkkDitS9a0stNsdE17TiklwC0d9HOPMQ8dYz/j3rabUF+G2pT2Om3kOp7RhriP5RkjnjnmuP1vVE125M0372eM9TztrGDnKV18Ju8M2Tab4fhtfma3S+t0mUF3O0Dn7rDPGe1dx4i8Ow6dOz2O/TLa8VDHDAgYY9DnoK5fRddj0S7gdwkttdxbJYiM5xjqO3/6q7m51yTW7SS3gnWSzhgVlEn+sXnGAe4AA/OoxHM5XSOWdGcJGHZfDu+1+0uftF/byqMeWW4ZSOnNZmoeDtbmSOGzaBpR+7a3JIcnseM1qNd6PYWkgnlvBOPmjkRsufwPGBTtIm1zWRJqOi6gsl5YgP5CsEmKcZxnrjnj0Ncyp1Pii7fIUaMpMzfEfgnxF4TnsNK8aWUEd00Pn2cy3aSSGInAyVHIGcfpVrWbHxroWjRTPb29rodyo8u9026EqSLzjeAMg8Hr6GneP/EGo+PY7bWplil+wxGCQ78Soe6lcdOMiuJTWbmCya3imkSB/vRCRgjfVen6V6FOk5WbevodSwyaTKb2k853vcMyAgB/bsDVlILCGVJX3q4+8YFGT74rMvruQzhlIUuSSi8YP0pJZXVSwYjjg+ldvIla5p7BRGHy7zX3SDLKxwCV2598VdLwQLcxAj7RGcLkZXGetZUc32XUFkJMZIJDL1BxU9s6SzlnyzPzuznIrtpxTtc5Zt9DptO0zUL2NXt5oMZyAq8mvpf9lrRpJfFs1xcqklxpthIxYjP3+B+PWvmrw1qH2e6DRTH0II/Pj+tfV/7KFpJdXHizUIVAgRYLRvZmO8j6/wCNbexTki6dVpWR7XqGj/a7FoypOTnNfNvxw+Ht3Y+NPLQyJbTWMMyYGN7HO78uBX19bWgZQNoCntXOfFXwZ/wkei217bxGS907I2j7zxHOQB3xnP5VviaL9n7p04av7OornxZpvw3QSgvGSw5Ir0zwh4Yg04R5iGF5PritmW0hspWR2VJB1D8Nj6VveGtOudduBDptm965P/LNflH1boK+JnTlOXvH03OrXO28K3sduIo4F3SMQiIBksT0AFfTvg/SjoOiA3OFv5QGmzwUH92vN/hn8PovDCJe3ey41PB24GRD9Pf3r0Ge6ZzmRyw619NluC5PekrHzmOxSm+SGxoXGqrGcR5Az1zXnnxx8bHRPB+k7nIln1AbAe4A5rpZ7nCnB69O1fMf7Z/iWWxuvANpFKyRHz5CO2eM/wAq+ocYuNjzMPHmqI7H/hN9J8R6ZLpWuWkGq6XcZSW1uk3KQev0PuP0r53+IP7BWm6xctqPw18TQ2Mco/5BGskvHH6CNxlvbGPxqjpniq4Ur+8P512ejfEC7twP3hBx1r4So3Cq5UpOL8j7KVNTjytHzlrv7GHxg8Olm/4RaHUYx96WwvUfcPUJjP515xrfw48ZeE5WXU/Cuu6bt6ST2LlfwIB/lX6DaR8V763QBLhxnrliK7jQ/ivPNtV3ST13gN2+n9ap43Gp/Epepwyy+i18Nj8sdM8X6poDb0vZrVvulZ4jHj/vsCuosvjDrluiyvDaaiOoklXH6r9TX6aaxF4Y8UQf8TnwbpOpCQHfLcWkbsR9SDXlPi/9lX4M+MInMegv4ZvT0u9KlKFSfY5GPYCr+uSl/HpJ+jOV4B/YlY+OLX45XAbdLotnzwxjlcfkDWlD8cbEsiyaZcR4OSUkBNd/47/YG8V6XHJd+CtasvGVquCLO5YWt0Bjsfun8ea+bPFnhPXvA17Ja+ItE1LQrpcjbdWzhGI67Xxgj34rSMcsxG65X2ehyTo4untqj2lPjd4deMlbDUYsdVbYx/p7frVy0+MnhS+ZV3Xtuc/8tYDx+NfOST+ZAJkO9B/EpyKIrgL83mqpI/vVosoy6Xw/mc31ivDRo+poviR4XuY1xrSgHgCRWH+PqKvQeNvCrt8niWyibHXLjn06fSvlJppUU4EjnjbtQkY+oq1aW15cuvl2lw27JUCIgEetZvIsE9pNfMFjay3R9T/8JRoUkgzqtjN1w8uCp/MVJ/aXh25ZXe90liwIZSVx9CMY/wD1ivmOXw9rEcW6a2iiiB6zzKv6Gso3r2c4BZFcHjYc/rUrhvDt6VWP+0Kv8p9axNoLEmKXSohjPRBkY5K+v/6qQT6X5h2X1mCB2lVQRXye+smddkrKy54BPANNW98lPM/dRBepIA4/rSfDlFb1W0EcfNq3IfVzPbOCVubYe3mKpz+dRNYW86gPcQFO4MykH9a+dfCuga/4su1ttB0fU9WlY43WkDFV/wCBHivZvDP7HnxE1lVn1uSz8JWXRmupBLN7fL0B9jXlVspwVB/x7vy1O6jVr1HpTsdFNo2kI211tZnl42xEMT/s4HFeneAv2SbLx34Hv/EOrTf2BYW277IkcIk8/wBTs4xngCs3wj8HfBvwet5b6OeTxBrQjKte3CBBnH8IB9R6fnX0R8Q/HsPhbwB4N0syTJJOiTkxgYdRgn8ee9Vg8s9vOyk+X7jqrudJLQ+fdD/ZxstWsmEVnPavExjf7TcGFB6YGe/GB9a6KP4G6B8P9Dm1bTrI+MdRhiMt3oN4rMqL0JAUnI56gds11Wp/FKy8W+LhqUkd7aaZFGq/ZEQOXweeh5zS3fxZn8N+IZtW0SOOdJyG8m6j8sBc8xn04Jxx6V60Mq5KnvP72E6tSaXLHU+ONZ8JXWuatcTwMtjYyyl47WVuIQf4McHA6DgfSvT/AIK/A3VvEl75en6Wb1A217uRCIkPrzyfwr6eh8W+BvEevW803hKKPX76AyyPNCuwYHOG/rx29aqa78f9QsTJY6La2WkRW+VWRWzn3246/jWbwft6vI6iSNfrFfksoHo+j6Hb/BPwLaxXk51e7ViLaFIgIxKxzwB7k9eaxfCeq+KLTxjJq/jS6S2s5IiIo/tCRxIf4VxnPX19DXjeofE7xNeK11deIL1ofvEbMo3HAAUcZ6DFeY+JfF0mrETTTXLyO/yrdBzj8G/nXu06WFw0fZqaONUKs7uSPqH9oLx9HY+BbNIbqNv7TuvKMsUgbjHtx2P6186XXiUbDmXGB+VM+NUcth8Dvhtc28QiE9/LJLsG0bsnH+fevMoLjUdS0+/uYrd54bKLzJ3Qj5RnHTv16DJrHGVI+zUaZ1YKCppuRr+I/EMkgIV+SPWuQkuJpndizHJ9a5ubx1cDUIPLtWkijO47l++PSui1C207WZI7u1updNDLukQfMufTmvn5Uqkfi6m08ZBPliV7jUBDIYywBA5yeopkesW0QYyzImBnk1yfxE1i0tL6P7HIpURbWkVs7jxXnM2tiXdILhgWPK544r18Pl0asFKcrHm1M0qUpcsYXPdbjWNPVCwvEKdip61V/wCEg0dJ1+2yCWI9SrZY/h/SvFP+EkXaFMpGOlRLrkI6ZHByFXvXbHKcKn70jjqZpiJ/DE9XGqafp/iMS6a5azdcAsNrg+n0r1Lw1HBcwwT2+xCwzle/vXzT4f1A3d4qg/KSNpPODX0D8MzPbRNFKdyHBVm9PSvIx9KnQkvZPQ9LB16lSPv7lr4i2cOiwrqQikSKUgM+fl3fT61zWj+L4J/kSUo/A2njiu38eTw6nok1gxIR8HcoyVPqK8bm8FTpcA218B2GY+R65pYelQnTfPpI1rYmrRkuXVHrdh4reAKEfIHeui0/4n6npozBezQ+vltivEtO0/WtPdQdQiuYl42yRHn6HtW08s23jr1IU5xXDUi6bsndHZRxkKmj0Pc7L4n6z4it7izl1Gee2eNvMRm+8MdCfTrWj4U8TaXf2txo2v2jXukXKbCH5aMjgFT2rxnwVeXdrJdySoY124XPcd67nTEWS1WTksw3dMYr0MNGPJse8kvZ2icJ4l0G+8Ka5d2diRc2Ub/6LJJnJjPQE+1Z11flIMzMEfHK5r0XU/N1K+Rp4RtjhKKV/Q/WvGPFVvdtqLrliqseP5VliMO5Pmexyu8NWZPiG4W7U4J9u9ZrGBLHZIcMT1/pV+LS57iQJtOc12vh74Yw6lte5t1lBPAcZ5ri+sQo6HnVYOb7HizaW9/eeTGhLMSAoOTXqHhDwhpenWaLdi2lujz+9xkGvcvA/wAK9Pjvbe2v9MtmeWURwziICRe4BYdTx39q+irbQ/Cum2TWV/4d0y8gjXYVkt1J9CQTk5rsg62JacY6HH9Qe8mfJNn4ak1HTbtLOzgIjt2JIiUHGM8HHJrzj4PRT2+j6lbyYWVLlvN3LjJz6flX2s9n4KtL+X+zynhdUxtCxM0bE9eRmvKtT/ZxvRqmoal4a8QaPexXsnmm3uGaB+nTPIP6V2tToq1XQ2q5bSjR5oP3j52+JDG58YeH0OFIzt78A5r0J7MiQbN0S4BHHrVjxR+zV8TL7xRYagnh20vYbdAN8OpRDP4HBrdHwj8fWgYS+Fbx2PeGaNxn8GqJ4qk4pKWx4f1aqpXsc4YigLHcAe+OlI0IkGFJB7ntWrL4F16wLNrWnTaOijrcMOR9BmuG8SeKoNO3wQSE443Y4I+tVSftvhCVOUfiNDUdXtNIiLStuYdOcVx+rfFSe2kfyCIWI6rx/KuF8S+KXuy0bHcpyCOxrjJ7xieG4AzXZyRp+bMLvoejXHxIupZizysx6lvWqqfEaZZ9xk3cfdPNedhpJw3PPqO1WbW2abgsBxUymnoPm7nr+h+O4r1gkyhCeAf/AK9drbRpdIkkZJDc9c5r56tIZIm4YYHr0r1X4eeINlyIJn2pjbgjIA9veudxW6EtTvYNNDLnHHuKs22hvevstxucdkGSPrW34U0OfxHrltboNtmG3TS+iivUbPT9P1nxFa6DoGlxRxBwo8tcPMfV29ODXj4nF+wfLFXZoonFaP8AB/VTpy6lqckFrYKNyoG3vJ6fSvPdR8FeZrNw8abIg+AAc8V9VePNLvPDzpo9/b/Z/KjDjbyGU989/wAq82udLgDlgy+uccGuRV6jheppc9TCyUNWzz/Q/CezAAIyOa7zw34cjjnBfCL3Y+lavhXwtf8AiW5WDSLVrgscmZVyi+vNekeLPg/N4c8GyXSXP2y7jXfNsXCqMdP8+lckaFXEaUk2bVsZBPlizN034gJo0QtLW5kRE67TgE+tcZ4uniudUe5jjWMTAPtQ8E+tcFqWrSWcqoGzz1z19a231hbyytgoBKrj681tSoOi/eWplRbc+ZljTrprSdXHChs4rnfi5a29n4ummiwVu4o5QfXKjJz684qa81kWbKFJJbjC/wCNYvjPVG1mO1YOPMhQLnH8Oehr0cP7szoxSXLdnKTSM7Mqrg9MquKqWg1Gzu2ljmHlHGVIzir6SSxKxDEnOcDtUe12OWOe+elem4xktTw41JQ1TOh0/wAQSBWEr9B+Fe2/DrVzeaLa3ayffJXaO2K+dUWWMjJUq/XB/TFeufCXUSPDDWRjw0Mxyw7g9AfwNebiKSirxOmWIdVWke72kx3EhsbgBx6VakuT5jy7t3lKcsB0UDrXLaXqqJZjzHCspwc9/wD61bXiTUIbDwbc3cRjcFQvmKM9QTkH8K5IsdOm5SWh4v4s12413W7yWNnmh09ckdg56YPrXl/i3QJtUdZZBvm6uG6j2NdtommPdaFdrLKI3ulaVmYffJPA/wA/jXLDUNQivJLeAOZI3AkKjjH1+nNd1B+1TXNax6tdSpSSijldM8O3AlCCP5SPvEd67LRPA0lwyxbDI7ZOwHA+hrV0n7Rq14ttCDLNxvbqEHufWvVvDOgi1QRWy43EGSQ8/XmvGry97lTuOpUcYpPRm38MvC9p4XSKZX8u6RQC68AevNeg6j4l028mivLqC3mji+XdJGrb/qSM1wl7dQxAW9uQAp5yeg7/AFNcx4z15rNba3UlBkHHXjvVUaEGrSR5MrzZufEPxbodzJGmnaFpVjIuXNxa2yiRuCOTj3z9RXkWueISgyScnOcnJFReJdb2ahIobI2hlf8ApXEaxqjSxszNtUcnNei4046RR6mHgoxuaNx42MDlA+1epJPSsXUPiFBbqDLebyM8cDHvXlvjPxcsXmW9u+5gSd/UA9K81uNXku5y7NuJ9fSuuGH5leRFauqbstz3DV/i5GcRwurc8e9cnrfim61MFCSGbqD2rgIsNMoHOe5NbsNwOM5Jx1rqpwjF+6jzKmInU30JLbRw0jyzyEk8gA4rat9VbSgMOdoH8IzWVLdeVEHIwmM5qhLqoGd20DqMd615bu71Obnad7nU/wDCavckqZpHZT1YYIrS07xQrvh5MqOMqetebyXqs2QwXJ6CojqU8DKwZZADyCMcVdrhzve57XB4gWIBoHPbhjyPxrbsPEVrersYlX6YPANeFWviTBG1zvHVWbpWnb+KsSrIHYOMA85/CsZ0Yy3RtDETg9Ge3XV79ngZ3OIwMnjtXEeKZbDxUhiivkC9PmI6VbsdbTXfCOpFeZo4cKxPA5rw25vZFugythhyOOlcywqV2nqdqxcpR1PX9E+HlndWclvFNHNKilsr3Artvhv4Xignmj8sIVIHHcV4p8MfGr+GvG2k3d3KWsZJltp1Y5OxyFzz9a+qLDQX0H4t3ukoVktr6IS27c4GCAfboR+tY+xkneTuQqyl7qR2Phrw0N7TMpVVUbWx1NO1+3EKE56V3UUCWdkiIPmA59Ca4zxPOiq2QQMH8fWuVxUpXR7FBNQLHw2txYaRLcttbzpCSzfeHJ4+legWGs7HAByvavOPCEnn6WsqcruI68VvwXbRNkrhhzweK+kwPLCNkfN4pNzdzpPE3xPbwpp82xv3204/rXy34s+Kd9q93LPczl5Hy2D2Fdz8T7qWe0dtzDIOT6V8vavqUiNLv5IyOe4r6RY50ocsNzmjQVuYteIPF013O+6T7xORXJ3Or+aThtoB5HSs7UbwkkhuSc/Ss/7Q3Jzj6V49XFTk9yeU0JdRf7wIHJ4PemQ6syyA78YPT1rPlcEBhkZqkJstknGOK5nPm3HY73QvE8ltcqyPjvXbapfxarYx3sQWOXbhyOOa8Wtr0QsBnr3rsNB11pIJYCcIR1PqBWEkmON4u6PW/CmrR3tk29/mTA2k5JrSutbtrBtm9ZGz0Wua+Bvhm1+JOrapoj69H4e1REWSwluiPs9w3OUkYjK9uh/OrPjzwRr3w+1ZdL8R2P2K8bLRyId8My/3kfofcV486MXJs93DYiMlyt6kereJ5ppYTG3ljeAMV6Z4O15ntUDB0Ru6rnJ+teJajGwEOASxI5r0j4c65dS3sGlKViSXrJsyR9D61z1LU1fY9NNPU9X2WpRZLu4FhBjHmsMsfpXX+GvCc+t24e0uglqOfPuF27gPao9P+EGk3Dx3TW9xNNFgma4lLAn2XsKm8Uaw/hy0ESS7VAwFX/ClSkqr0E3zfCN+IuqR6TpYhSUSyouN6cc14nP41uoLkFG5jbcQnY1p67rU2qo7PIx5IxnJFef34AdzuOc11ynGK5YlJJxtI7vxT4d0z4paUdQtoorbxHDGdzgY+0gDgH3/AP114H4v0QppEq3cbRTxnaEbqD3/AAr0bRvEEulygq5XGMYPSsb4nX39ryPOqgRyKCR1+bvWNJScr3MrxUXBnzdeQmOYgAAGqL+nvjmus1rTSzbgp4qlZ6J5hTzUIdjwvrXspnzNZcjdjsfg7YxpevPcRiUHC+XIuVI78V9B6xDpM3g+Wwj0u0ycGCUAq6P9c9P8a8eiv5dK0G3t7Hy4ntk2NlcSKM55PUn3pdC8b3tnGbe5k+0rIeWZskZ7gV6uHw9Gcb1FqfM151/ac0XoWdRtXiUo67ZF4KjtUTlXgRSfmDDGau6ldmWMOuG6HPqKz7iLzo1YfLhgTXjYqEIyfKfZ4So6lNOS1I7kFCg6euao3GftKdhnGKuXdwI1Usu5shck9Kso0QA8yPPPDelebtqdcp8qEh2rjOc49KZEm+7wAeBk+1WZ1NvNDJwY3GNwGMe1AjUXQcydRjb0BNCj1iRGpFq6NmyikaMbcHHBx61eFvK7BVUFjxgc1peGdKFzaDexyTlT65rp7XwvEcBmJOcA+oq1UscVSPO7xOJ+zyj5ScA05rQeWctI0ikH5un4GvRY/C8GCDzzjnmp4/CcBOSdv1Ga2WIVtTD2cmeZqrDdhW9sDOanSCXaODkcV6ZJ4TtyCA7RnsyqCf1pR4UhwApOPTFL6wloHsXY88iR8kc89zxirCwuokUFsHr1rvh4YjxnaH553DP4U4+GEYj5Bu9BV+2jazG6TSPOzYmUenzDJI7d6kOnB25Xd7dcivQj4XAO5V478UyTw4T91BkdBT9pF7EOnI4mGIxoQoG4cjirSz3IUKu5QeSBjBrrk0SeABTGidiGTJo/sE5O1FJyCSTimqsWHI9jjtszvuIG5uPu9akWJlUZQYx2XHNdX/YThlwg45xQdGblfL6e1V7RE2ZzscssbL8kJ4GQ0YP4GntJvYBreNmzu+VAP5VvDQkLFirHIx1/I/SlXRiQNoJ45yMUKaegW7mMl0V+VrK2x0yVzkf401vKdtzWEKgdVGefatv+xCSM/KO4H+NSrpWeAMgU/aRW4WfQx7W3sfLIuNOibd0Jz8h9uauf2foDcPp0zdyI5iPbIBz+lbNvoZdQW+UA4q8ulJEoJU49lzU+0W5Sg+pzEuj+H+1jdAZwFW4J49ckdatWemeHYFPk212JAcsJZyQfwxWpJaIGbZAZSOzLjFQhJUXAtVT/AGnP3v8A61S5xktS1TaZhapKkYwowPSsCa6O4hfXJzXa3Oli73FkjjBPJTPFYdz4W5bblmPIrhnBvVHu0a0IqzOblu2GcnGP5Vm3V383dhjtXR3Xhe4A+UHYO1Yd3os0B3MpXafxBrFw5VqdCqwnpFmDczSOcAcH1HamRQgsd0Y+laosyW3Hn6npUsdorgEjthSBnms73ZDbuY1xEEhOBgntXKa2CFOe2a9B1Cz2xcnt1rh9Wj+cqeT71vSetzGbVjzvV4gdzelcrdjDFcdDXb6/b7Oe56gVxsyEysTx6GvXhqjxq2jMedPn55qEDryP8auzxjs2QetVNuGJHQVqcp08+jXej3hhu4jEx9e9ZOotm6Ynpmvpb4i+CG1+CS3CxrqVk/I6E8f4H9a+dPE2iXmjXzxXVu8L+jd/oa8fAY9YmHv6SPNo1XJ+8ZqqcjdkZ4rU0uzknfCDJ6VkxuxK4/h611nhgBWY7eQO9etJ2Vz0ElLcoGRreeRSTkHipFvsseAMjk4pupQlr5gq/KOmeoqr5L7uB07VndtbnRGCtsXjdcZDHHp60xpXLggcfWokiMOBwDUwcIMYyO/1qb9mb8q2sSRzfrTTc8gjBPrUZX96D0GOaYEBY4bOaak+oWsywf345OAffpWroQKXkZ+8M4PtWPtwMhvwrb0NB9qjyM80tbFKK2sd9ZNt2bj1PGK77w4Q1nINowpAHv6mvPrQkFCe3pXc+HXxaMgHGd1cNRXWpEext7+AQwyOlJLcfIVYHB7g9KhyQuBjBPJ70pUENn5RxgVwyi0tEa8txFl8kBATsxgY7e9PVwRtx7iql0vTaeQecHvT1laL5m5GAKcE5tIctFZDNODzR61CmcBvlPb7oxmrXhvWDdweRIds8Rwyk849aZojIz6lNk7cASE8Z6YrKvQ1lfi+tQXz8sgXnivTmrJKxywk0zsRMqqS6h8ElRVeS1aWVWbdsGDtU4+n4UlhOJ7eF9rqHGQT1FSzXHICEvnjb1x61wzUnoka3s7tj3dY/l9PSsjUpW8tioJBBBA7g1fCs5LKu4dCM9KzdUvEhSUyLyo5UHrXM6c76oU3d2ueI6xodvLrV3PJtaUyYZCeRVc2KxzLGABD0APUDtzWpqyStqlzcEZhmYsMHoapB1+yv5rbX3YRif6V9BSXuKxwS0Zc/sqDygyKg4w2T1qS3t4rPc4QbugYdqwbjUTAcM5A/Si21DzZNm8nI9a60uw2ek63IItKtpGduVyMn8qyNN8W3doABdFFUjAAyfzqfxHL5mgRSMcJGgH6V5jBcTPqAVHLqepFa0cRKi2kzHkUmfSvg/x3eXVhO4uLjcPugTMAB3OM4zXQaT421OSzUS3kjkknB5BH8815h4AhEWjyANuKnkjj8K6+0YLDjABPIHX61yYnManNa57OHw8GtUad/wCIZrnUIGL7AHwSDnjvxXdacuZMj7pwynPYjivJr19rE4IOMYr0fwRffb9Mt5Cd7bArFjnnpXo4Oo6seY5cVTUNkd5pyF9vU+tdHaxrkEqWwO3NY2jxAqPcZrp7a0LkKRtXrXq2voeT5k2nadLNLmHbDGQdxI44/rW1pdsIoi7jnPB9aktxHBGEIByOlOubtVVQhC4GPSrsoq4NuTVjJ1y4PmYA4PJrKsoJJbniNmBJOVGcexrVkt2urgZBK4wTmui0uA2EZMKbnYY47Z4zWHmaWSILW8S2t1SKNhcN0BHSrFvpoWIzXDBnq1bWQhfey7nY/eznFTSwu+dxPPf0rKpexcUkfMX7V1sLXwDrd/M2AVQeYOduWwPavnLwDr4TEIbaGwSB3OK+of24YFs/gBqRChPPvIIiw7/ODj9M18R6BcyRXishKyegr5pykpSVzqoz5Kl0fQtjcK0yktnn8DXpvha4URrg4PUEV5B4YtbrWp0eNMZUZA4Fe4eFfCsttEGkYHgYBOa8HEtK/Mz7CjZxufOv7THhcaP8RLXWY0H2PW7Y89xLFgHP1B/SvK20/wAxECyL5knQensa+mv2wNKjPwr0/VFOZrHU0UleoDcY+nevlOC6WeJ3ZwhRgQR6Vrl1VypW7M+Wx8OSq7GwukXTeQtu4M7HGPQ+9YGuaZNo961tcoEmI3lBx19667RZ2hkEhYMpHDgk5PoRWN8QnZ7qK+eQSyOgUsB0A7V6Ma0lU5WebGquazZz25WRRj6mo92Tx2757VS+2sTjuT0ppuSv3cemK9E600XWfJPA4PGe1XNLvlsrlZmRXI6A9M1hNcucAEnoTS+e7HjP0qZK6swuj0Cw18SyptUbsjGa6q2vIiGInYMV5Q9M9K8g0y7eK4UsTt7kV6HayfaLQAYOe9eRiMIpK52Rbkh/iiwi1ayAYrsibcCOx9c/hXnV4qwXJVXyueDmtK9u7k3VxB5rmIPgqDxVS9scwCReHBGARW2DouirXMZ67Ha/DGAi+eUAHAwB0ANe8+GWZGHJJHp2rxH4XvsRiwAOcH8K9s8MyYuzswy4455FfoODdopHz2Ki9ztLeZREADznB9RXmXxb1NIl09WGc3KfOx+7z1H8q9A1G9+yW6uMZbhcnGPrXifjvU31bVraDG4LKGbnoAc1VbFRotSZzYTCVMXVVKmtWe2eF71p7IGR1QIg4fjNLd+J7LR4JrxibjYcbI++O1eXW3ic3IWHeU2gAhSa1ILj7RaMuAWVsgnrk/4VnQx8cW5cm6PusfwjVwOEWJnK/ex0uqeN77XtDuYzpRs1mQqil8nB4zXnVxpkiHzI8oxxnbx0r2O3sYNUtY2CggqMbfYVXHg5GD4UNnkcYFfBZjiJVKzclYrAUYUYLkPM9K065u4/9JkYjHHOQa8++Mvh3ULe5tLxbdjpqx4G0dGHU19PaV4CMxxkIO5HGPepPFdhpmoWKWUkayWNrGysGA5Jxk49Tx+VYYahVqy9otkb4qo52pR3fQ+TPBkTXcsEQBIdgMjnPNfWfgLwUmn3Nr9qsVvYbiAhldc7T/CDXlHgj4dabZ+J7a4iYpYwyM7QEgZ67R9Bwa+odKmhxGIXVoyoAZT04719Th5xlTvHc4sxyzGYHldaNkyC/vp9MiVRbxiJMAKvBAHb6Vzl9qdjrAAQgSBuV6fNmur1aUSW58kQynkYkYDmvF737TZ+NtOeXEUTSNmNMkMMHkn0zQ2m+WSPGS6mf8WZLqGytZLcOxEoVwg6J6/nXN+DLu+1C7S2WRi0hxsHcV6lqtsLrTdRIj88mCTaR24Pzf1rxrwM+opPbzMFh8mRWJQ9QCCQT706CvzU2TK6kpHea/4amtYhFdxtBIvLRscFT1/Os/SNUsdPnAkSaO83h4g4PUH19PpXTfGOSfxN4quNWsJwbC5tIH2RnKhwOT/KuI1zUz4g1SynZUguIY1gLQj8A3PevJrc1OErn0OFmsQ+SxwOtaa/9taoZlDB7lpBgY4bnpXmviZBbas6gYz0GMcfSvcPG2nNp2syRTOskoRclBjJxycV4t4wIfVzkH7oGcda8bDzu9C6i5VYwVKBm656jnvSKGJ6kDP5ikWLbjANTIJFcZU4969WL1OVSTPYP2e4E/t+5dlBkICqxr6f1S7TT9PnmIBCxliCOwHNfMPwBtpJNamJJVEQEDHcnp+lfSfjK3lPhLUJv+WnlAKPUmsJz5a8bHrx/hXPfPCOswar4R8PXDKs08lrHIGbkIf8ai+Ilmmr2yXcsIecEAMOp7Hj0rjvhjqC2/grS4pdp+zoIvXdwD+XNdPri3GsWKR29ybZ9pyxGc+3tX0GLoQqQtY+W5nGpdHJWugM8ymJQ/zYIB5H4V6p4D8JqjLd3QURrjYjclq5PwNoc8Vv5t6paRnzGUbhk6ZPr616Vp8zQgIM7QOmOBXHh8HGl7x2VcXOUeVGzqeuf2UqyOAYXwrAf3c/yr5b/a/+J9tfeIra0ilJ0fSbZX2jI3TEnqPXpX0Hr9o2q2stvnb5iEqc8EgEgf0r4A+LNxP4ku/GMbqWEM7RbfTaoycfXNY4utGPusxw9LmldnUeFtYXWtDttQQMI5gdpY84HqKxPFGuR/a1tHlwgI3EDrzxj/CvO/AHxMGm+DFt5hiSABUC9x0OR+FJrOuG+mtboElB8zgd68yrS1v0OyhFym32Oi1qK0haK8mddqAkqw6A14n4x19dW8T5t5G+xou1Q3rXR+JvFEd7BeRySnHHlx87gB615ozBlLgg56c1rSopO9jLET5nZl+71MNLEiZz/s+tbms3CT2Ft5p3y7Mf4VzEE6oAWIDAZDEdKtyXJn8sR5lI5ZgPu10SV0cO2ho23iJ7TT5LRY1BkUDf/dI6Ef4V9MfAG11SPwHb3WjgRz3M8ksvl8ANnBOPwya+WBNaz3awNlN2PnA5X3r67+EWiaxpfgfSbTRrtfJcNKJG5SRSeo716lBJU29mc1ZpxPQb7R/GK2q3F1eosS8uocF2/Dr7VzsfiOaYSxGaSymjbAfcAeK6aDwTr2qvi78QiNO4fbtA9z1rkJ9GgsPFMtq8zXnlRDdIuMMc9D/OvGxdSvGS5ZaHVldOE5NSiN0m7ms/EtveuqyByTMrDO9fWuv0/wAHp4osp7qPVP7Ou43JMbkAbQeMHHNc7q8aWNlLdtKFeNMxJ2PqKh8A6vZ+NGuPtV+bHapWOLJBcj1I7VpQnVnv+B6mKjSUJRTOkl8H6vHp8d5aeIEuERypjlcJtPY544rgPEmr3elaPrslxPvlWJhtWTrkdR/hXXf2JHYm9WHVTLHt8xvmyRjsB+FePfELV47jR9QEDlnAAXecbl7n+Va1FOa5dfmeRhXCnq0XfgjIbnw7a8gDb0A6f5/rWX+0NcFfC/kuch5VAU+xrb+A1qYPBsU7nEbMVOVyTycfhiuQ/aBvUuzptuGyQ5LjsMdP5ivDrxvVUT6d1P3Vzxnw5Cia/pTmMYa6jX6819O3Tl3Lhw5P6fWvnTSLM/2paEkhVuEfH0YGvo27HnybhyGweOPSuzF6wR41Nkcinycnj/ZHevMfGOoLBfTB1CgDhuvHPFensq7O425rzbx5pQv5l2Lt3DLMeo9jXmc1mhzWl0zz+HVft3mIgLgAnePunHvWYNQkS4RELQsxIGD/AErrtK0O2stPuQ5VDICUz7DjFclYaezXcczIonEnz4GcjoRiu+E1c8+dOW7QQoLlisjbWBLAMcZA71DqN0WkVoOQU6rznFW/EqQy6xILYARIeg6ism4821ZIky56/KM8VtHuY8rTKlrMJmnVwOfmBJ6Guh0iVYtNJzlemWPT/wCvWDaWgvLlVRT877cZ6ZrYu9Hm0y/+ylsbXMZK8hh6/wD662fvaFOJFLdMspXG1WHSpUVPs5WRMsSCXLZ/SnanZLArPiQHhRuHOfSoJyyBIipwOenQ0ezsg5C9aXglSOEwCSKNziQJhvoT/WthfsiSx3DXDyxqwDQnBJFYVraSLC5TI3Dcwz0qLT9zM7EAjPytWcoJu5i1Z7m3rep/YBG8MjSxkEhCvIHPFMtpp0sVnjIjgYgbM43HqePSufvZpRfRxMSEPykYrorbS2uUVBE6CI8MT978KjkUCoR0JNzXTM7AJnsvYVGuQ+3BJ9au2VnJOHIQqQehXAq6umTEdODzjtWyaR3wempmbN6lcdDUaRkEZUgjr71tDR5lAyuT14py6IW5cDnP3q050i33MYqwbGMUKpwPfPWtlNGcj5gvTt0qxFoQIPHHpQ5K+oXujCC5Xg9fSlCEH0FdLHoQQ5xhieucYqZfD8XUMTU82pKbbtY5NYzkjGVzSFSpbg+wxXXDRFyOMqDjipV0OLdkJ17Gq50tS7taHnepwyXcIjVSO+fX0rHGl3sfJjx/vV7F/YUKAfu1yOelYPidIrO3YKqhj0/rVU6svsnPUjzHnMqBAfORN2ecDFS2d3FBKilAERtwHbNXIrBLuYvK2R069vSoNbtIoMCHHPrW8qja5ZakwhyPmW56B4b+JzWk6eYu5fuli3IHtXsFt8VPD3iLw1d6XeF0mdB5EgBOx+1fJ9oWBwTj2Paug027KYIOWrF4bDzg4SjuexDMsQpJt3sfSl/odgPCQ1KO6+16go5EcnQAdCnY9x/Wu40nwXZjSre5ngnmeW1EokDkqjkDH096+YdM1q7tSHSRjnGV3kgj6V9AeD/G2p+JvDUmlaXdSlyuLm2HPmLjoB6eo/GvDqZXSo3ktUfU0Mxliopc1pHceCrXV7ooXt5vItGLAykmNl7sBnuO4rK+JHw7PxA8LXvh+6dPLUNeafJN8zLIDyVPuOM16Xptv4gitLe41C3uJbZYVhdCQCBjoV7AV5L+0J8UbXRNS+zaXJiSEKVZT0G0A8/XNZywLxXKoTtYzq4r2Tbkkz5H1P4cJ4dVhf3ivLHwyKO461b8J/EFPBF2Tp37pmG18fxDvVDxjrl1rUsrAHdI24n3rgpYZUmO5iDX09C9FJSd2fEVmpybWh9B3vxli8QWyRPDtYHIkV+nbvV/wpfaLeXRlu7l9+4bIz9wEc8186Wt48LjJIPtXR6drUkbrtOecYJ7V0w9lKfNKJmp1IK0XofcGjf2TqVrHIs9pGwG3ZIQisD7+tVdZ8L2NvKk1pOz6fKwL26vlUb0+lfN/gnx1dabdwADfCDysjZGPpX1T4B8QabrlrFJcQQTQBl3qy/d554r2FQhKN6Jyyk4u7NK6+Ftj8T/AAReWY0ZJp9Piae1vyoBiIXOB3PT0r5/s/D1u8cUqW0CPjDYiCgt34r740vV/CFnpSRWE8cEjLte3t5AVPGCD6cH9a+TPiBpNvoPjrVLa03/AGJnMkRdNnJOGH0z0NfN43DSjPmtY6KNS70OFh0nyZ9zYY54BHT6Vpw2EBGXQE9cheakllTzcjAIwAaZ9ojjPPPYEc15jilozuTa1Q6S3SGExJtUc/LjrVTGyFicD3PGKsm4SSVIVGZHPyoOSTXqPwq+DFx4luv7S1yBYNOhIMdtKwBlPqR3HtUpqC0OyMZ1dzx+0juJw729ld3cKcvJb2zyIv4gfyqbeJgrISy55IX9PrX6H+GobHSNPSGyt4beEAAJGgAIHYnvXy3+0p4GtrTX7zxHoMGwiIPeWduuFKk48xQOpB6ge9cMsVVjL34pIqWFutD5G1zxrPpHiO5srWVpWX5htOP/AK1dx4Z8R6nqOmJLcKsJPvkn614+NDvZfGUkh+a2kfcJuxBPOK9msUjSJFjfYqgAdsV7kai5E07nltO9mW57hpB++RZc9Se9c34m1rRtNijOrWgltXJCrtBAPvXShIJAS8mQeuDjmqGpeGtE1iPbfo11CGzsZyMHtzUNt68twcfMyfCsWi3Mrahp1gEBG0HnH4Cut+1qQC8TAZ4xTtIsNL0q0EFtGkUCfdXPT396091t5YXIz1yD2pObt8IK60ueTfGfxg2nadHp0O+I3Qy4PBx3FeHLMzyZ/h7e1dj+0BqhufiReIrDZbIiJg9BtB/OuDtWMi7vXtXTTs43sRN3ZrRSFMcZNTRzuJAVbk8j/CqMb/MefxqfzFAGK6FpsY6HUaPqqwhlkAbPJBrUl1OOZshR22+1cH5zqxYcE9qemqSIc7sLx1pt3WpFrO57J4H1iwvNTXTb5I3SfAieTs3pXpKeHNRtwB9ilwT8pIwCAeP5fpXynba3JaXsM0TlXilEin0Ne36P8Yr67iCteOJSo3LH6f57VxV6EJe8tDrhKWx6IPB2u3OBFpVxk/3gAD+P5j8KmPw78Rc77OKBx/A8yg5rjF+INzKCsl7cLnkBThfzpT4niuot/wBueQHrtlY8VxujFK/MdC5rHaW3he4sP3c89vBKW+aN5l6/nT3ubO402G3u9Qit2hcsHXJPB7D8K88fVbFHikiMDOR8zSHLL+Pr/jSW+pxOMB1YEkgLyBRFximtxuDetztIbrSbiV0tb1rptu4MFx2/lWXFOZWfuQxAOe1eO/EAXNpff2nYtIkDMA6DIXP17V0vw51q91GznEUbywxkMh9WPUZ/OiUIShzQYQcua0j0AjIIY454714r498Fa/eeK9SvY9Juri1mO6J4lDFlHqM5Nes/ZNau7jzfs8McW0YHm8578V674B+FPi/xxGp0qyiVABmeeUoue2PXp0Fciqey1T1Ot0nU2PhKfw/qVqT52kahABywe0cEfpVFkETHzB5RIz842/zr9Rj+ytqx2LrHiu3spiMtDDD5qj8WNaWi/sr+B7KdZtdmbxO6cqksSLFn3A5/WsXmFbZQv+Algl3Pyhk2Scq4P+4C36imZy+BIhbHyrn5vyr9pdN+Hfw+0e3SG18IaPGgGBm0jP5nbk/nWR4l+Avwm8Xxkap4J0mRj/FbwiI/+OY/nQsdiVq6Wnr/AMAv6jB9WfjbJC4w2w9M9K2/DXg288SWF7NaYae1BdoO5T+8K/SDxX+wT8GNTgkfTEvNBnI4a0lP8jn+Yrw24/ZCu/h3r4vPD+utdW4YjNzJjzUz91gBn8fetv7T0tKDiznngKlr03c+QbaxuEd1kgfeM5j2nge9fQHwX1ox+Elg4EsUpDE9j2HPaul8Q/BTUxvUTQxlyN0iYZwBjgZ647cVx66NJ4NvHVZg8UZIcshXzB60fWvrMOW1jXBQrUKl6kdD0aHXHEsk6QrdNH0jL7c+9XIvG8t4CsmkzIANu9CMKffJrzUQPqSJPDdOiE8qh6j3p6WV3EVe0v5EfP3V6/rxWNope8fW8l9T0XTtUjlf5kAbNVPGrvNp1lbwBmnuZdiKvJwMEnH581gaVcSWKKLp8yEZLdMn1rrYNAudaeyvbZvIu7ch4WZcgnv/ADrJJXv0Cq7QsZGg+F5fLn1COMsIpFWV1GNp966+LVMsreo6ivQ/DukMuiapaXsS+fdwkSBV2hn6g4r548ceKV8MQ3Mfm7Zw7IgHBGOMj8qE5VZ2iefdUouUmVfjDreqaxaHTtGhe4hU7roxnLKo6/hXlXhLw9Lql9Mty4ijiiLpsP3sdBWHrfi6+vJmZLmSIMcsEbbn8av+D9Rt4VnXUmnAZMI0YJY88c17MYTpQtc+QxeIlXk2tjufD3iOeDR5rKSyAkLZjnP3iO4P9DWPqPxKk0+1fTbHTre0BJ8yYffbPXjGKfd+JksraKFUZI1O5BKoD/WuP1LUdPuJZythvmcAmZ5D19l6YqKVH3+Zo86NK7u0Yeoyme6ZyAC5LN9TTGCyLgc4HNPuUIDNjafWksR5sgxySpOR2rvbtojrEj2yoqMzfLwKr3UQW4Ea9u9aiW6xsTiswu0t4+BjnOaa7ga+mwEPGBg89D/jWrqga00otC5WTPGB0qnpUeLggfwr+ZrYuLUXcG1/lHU4qXJRd2NK70KXh7xU+mThLlS0Dc4XsT1wK7/4MSnx5+0l8PrDb/ocd4bho2HQKMgn8q86tdPgunYHgxtjPTJr3b9jrR7Zf2iLC6kGY7Wwc8juTgc/U10YXklVulqTKhZc7P0Clllj1CTcmQHIye2D0pXLzy5RlIXqpbp+FWL2ZTMzH5i7E59TVKS4FpMsojUqeGJHUV9NG+zOW1zXjt1lgD4y/QjpVuOyedAkYCk9zWPBrUKb8kbc9zVK/wDGDpm3tGYM3ylgOg+tW4t7i1udnHaaZoyiS4u4Vb+LLbv1rPu/HNpLiOwTe0JysiDcwP4VxyaC+pFHuJPtDFur9R+NdVodjZ6e4TC+YpAfB+bFReK2V2HL3L+leJby+mb7WWO7pv4IrUkjaKUlT8h54qlfjTy4ZH8qZRwkn3jTre/89NoYMPY03JvXYXL0LMkoaJMEbs89qfGpuEJ3A7fbmq04Roxhxn0NGmsY0lXAwR0xUPVD2NjStJElzNa3rEW9wmY3Q8o46VNcaXb+JfDGt6JdPi5ntJrGUscFlZCA2PxqvZhW8uNndV6BkPIrcNhbQ3UV2l358yEEggKcd/rXLVXQcXqfir4p0qTw9rt1pjw+VLaXMtu4PBUg5H04IqjNK1vaeYuFcdCOte8ftkeCIvDf7R/iCEHyLbUCNQQkDBLDLfq2Pwrz/QtP0iKWMzxR3KqvzKWB3ntz2FeHi4S0aR60KkbanGRO93EjqGL8HhSc103hbV9X062mhOiPqdvISPIkXZx6gmug1drW/wBSc2FsYbHapjiXja2OeaqNcvp0Yi2yM2SWGT19MV5UrtWkjaU4TSVjjZ/B2uTatJIdM+z20nKK8y/Lk/dPNX38J6jdeXbS+RGY/wB5l2/l6mteXxBfW2+MaRcrM4+XzSACO/8A+us3UPFV5cFGGnS+ZGu1cIflPc8ZpOE3s9DJzsrJFTWPCtzpZQ+dlmG4PGudn1H9a27a/wBRsdJSO48QXP2LbhYEiUsOPvY6+neseTxXqE1qZJbZUuAuxwD1A7j/AArEtdZv765fz4WSLIGcZ+hz/SlKg5q0mU6miuiwbKBHkYyysZH3GQqM4Pt60RWGj20k8kkmoMZAAFjjUYP1zT5Yrlkb7hbkr/tfhVW2ttSuYgfsMgmyRsBB49a2UYpWE530J5TpDDdHa3yyICAZJFIP4AfT9agGqQR27iOxuQ+QPNEu3HoM1fn0PVLe1WQ2TID1ZxxU1h4bvdQhCiBjkbsKCaj3Le6F9LGT/asMx33FvNnoSrjJ+gqZbnSlZJFnvrNlf/XRIGdPpgjmuhsvhle3M22a7t7JD8378gDH1JHNWV+GugW05W+8TwwJznyCH2/985qlLpyslNt6M5kW2iZZote1R95wVlsQp/Ehua09C+GF14sSeXStRh2RYyb6Mx5PsQTW5beHvhvYbS/iG/vJh2itnZMfQkc/yrsdM+IHgDw5Z+Sg8QzgLwYLJFUn3LNTVOrP4Ytepd2ldnj3iX4Z+IPDVsdQv7GGOxVgv2qCcSIWJwPcE1z00ZSBw3zD0PevQPip8UIvGFrDZ6Xa3Fnpcb+ZtuAA7kH+ICvM5b2a7QqY1APIIPNbezlTXvvUSqJrUZqdqXtYpVPzYxx2qnDcMEii4V87S1X42ungWFgPLUgZ2c/nVK5gKzFOjqc100prY5ai5tUjT06VIZvncqVPLV9/fskaCdN+CFhfv/r9avHvJGP8YBwuPavzrlicWV05kCnyWzxntX6ifAu2Fj8BPh1ABhf7KSTj1Y9a9GC5mtTBKy1PSoTsx0qWZBckwM3lMSQHPasuOZiwI57VecFtpGM98HpXsKKa1JehRTQpDKGm/s+cg8ObMFvbk8102m74YxGzqsY6JCgRfyFUIQVAH3mHT2NWRM0XG0k9651hqfNewOpNq1zo7a5VAAO1SzXfFYEdyyBSSRVie6/dg5NdKilsYPQusfPXAPU4+avi39vbW7qx8TfDdbVd4MN0TG4znkgj9K+z9Kn3ShRg5/GvlL9uLw7t1jwLqzRCS2s7+6tZWUdC6qQP1bH41m5cr2Nqd4yVj5l0nx3KkiR3WlShycl4dxBHp7D8a7DTPE8DgFTMntIpGPbNY1wxijkjiklEB6AnH6VmySEvnJVcdB3r5CrT55ttWPdji5QSuz0iz8QMQpVwx7+1b+neL5LQg7wVz1rwpnn3Y3s3Prgj2rC8ZaxfadZQyQ3M0bK3VW2kn/Cs1h+bRM3/ALQ01R9gaf8AFFo4NhbgjHBqVviKJDw+c+hr5k0jxFfxWcLNK0+VUkv39a3oPFb4UyRBW/iKdPypShJaWuaQxdOR9BWvxFmtpQYptrDkYPSumT4u2+rWjWWs2FrrFmww1veRrKpz14NfMsPiKOTa/mOhXgMVwT7VKPEQz+7my2c7c5Ncc6N1rE6lXpPqe13vwS+CHj5pJP8AhHU8M6lJkrPZEBQ3r5ZyuPbFeX/Ef9kLxp4d0uTUvAmpaL4usUxutY9NihvAvfCgbSfxz+VZ+neLJBdZkmkihUEl0GT+VepfD/4h6jp1nDeKXkkuCAiBsbB6sPpSUHS1paDlh4VVc+MdQt/FK30tlf6jfafeRcPYyxeQyevy4HHTkZ6CqD+H9SugBLe3Ew/25T+lfpB4m0fwd8crP+z/ABPp/mXATZba3GmySN+2H9Aex/rXzt4o/Ze8aeF9ags7O2t9esLqbyrbUIZQuPTzF5IHv0rojjakV+9/A8qrgVf3T5kXwQXfdIpcj+9k4/Or+g/De58TXq2ekaZeavdcAR2UTOPxboPzr7R8EfsnaLo5S78a3Z1e6U7l0+1YxwIeMbj1b3r2GDWNK8J6etnpNpbaXaIAojtIwnHuRyTWH1zE1dKS07smngktZnxf4V/Ye8d6+0b6la6f4WtG+9Je3Iklx2wq9D9a998D/sjfC/4eJDPq0D+LNWQZMl837hWxztQV02v/ABNVQxEpY/3mbOfxrzjWfilmQgzZPpntR9XqVdcRNvy2R306EIu6R7VdeMbXR7X7JpkMGnWqcJFbRqgH5CuD1/xS91v3yFieDvOc15Xd/ERZclJNw6YNZtz4tkmHygn19qFTp0tIo67xhudLrurgwvHxyCME10mua+fHHw58Iag11H5mkxTWszOCc4ABGOueABXies67LHbSTy5CKMk+1TeC/HUGu+Cb7RtHlmnt4br7U4mXDh26/h6V3UasoJyjp5nNUlCvJK5734I0LR9W0xpNQ12bTp1AK2+xdsg9j1z7VLqlj4RvNAa9MtyjJL5QYTlNzjsVOeMgYPfmsnwxCDpWm/um+0WYaSZ16TADOCP/ANXasf8AtJ9fv74LYyvDcvi0s7ePJjkHXcO316V8Pi8Tja2J5I1rROqko7M0bXxDbXmvfaLxZUgjtvKt1t5DvQhs5z6fjV+20C41uyeQXVnarHIQvmMNzr15z+PNYGnaPqMIlkmge2kQYlhmQB0PofSpNI0+18S6vm6s5LqIw7YgpKjf6k/lXTVvRjzUqmvc0m1KXKjstKtNbtTl9Ss5LCMcW5z8vuGx/niszVtd1GW6kkaWyuo4gwELoCp47d6NZ0a8SCG1j1uLTrbbt8uR1Zjx0JGT7flXM3OhjRbKW4ttQa7nhUlSM/N/ifevgMRjpfWP3lS78jWFNNXsdh8TTH4y/Z78H3ixCIJfkOiLgISxOAPwzXk/w+sJLXwJ8Tbwwu5g0+SXys4JCNuz+S163p2uReJfg9qSXKm3GnyRXZEgxsOcHiuOtZ4Jfgv8ULiyuY5HlsWt0kAKhi6kADPXqfzr9ky2o8RQpy6Hz1aXIpRPi+9+K91cW6SWtvFaq4yC2GbB/rXK33jDUr59z3MmTkfKSB+QrqtK+EMs1lG17qdrYDjKn526Z4ArsvDXw70HQW3zXa38h53vgD8u1e3WqqErU4/geOk27nisMWoaq5WKKW5OediFsVvad8Ntd1HDeQsIP/PRwD+VfQdld6VYKBE9vGB0K7VJqzD4h0UyfI0MjE4YBxXJz4mXSw+VdTxzS/gs8jL9svipYj5Y1xj8TXT2Pwr0qzBXy5JXByrs3B/D8q9EbWbCYcRIp9zTl1WxLMx2qd2dg9KlxqN6spRRwsvhJX1jS0hQRiMEuFGNwr2TRdMW0tF+XnGTgfnXLWUsF1e70C4U/lmuxF0ogwrY45NefWXNOx62HjyQuch4nmK3RiHzY54GaxYZpCOI1bPUbetdFNqtis8nnum7cepqGDWrBGDZgOM/6w4Brrpwkl7qOOvO8tDGdfMPMRz068Y+lIEOT+6bpxjjpWo2oafJtyyFfTd/Wo5dVss7pJURc9SQK6Gnb3kc8E27Gxp6xjSVcKVJIGD156V2ei2phs1UDdI2B7VzOnLb3Fgt0twrZbaq4Iz7+ldvptvuliwANig5p0+V7M++o39jG446aPMYLhmU43Doa4TxB4Wje+l/dYUnr6mvWkaGGIBsru6DaSc/Suh/4UJrnijRYtT0m6s5pnXebGbMbgem7kZ9eBWeKlFQ1ZhUkup87WvhyO3mUhOc46V6J4T0fYVLJhewIro2+EfiXRI/tGpaNsiTJbypkl2465ANaFlp6Wse/O44yAB04rz8LhPay5nsTZPVmhZpHa+TKflkicOvHQgik13WJHWUq+dxyMVlXF43lJzjLd+DVe8uW+z7yck9RX1UY+ySUTVQ5rHLardzQxyNk4wTg9Ca5y08WXMGQZht9FPH4V1+r6xo8mny6bMTFcXGAZQc+WPUe/tXl154ZuYLuSK3vBcJuwryDbmuHFuUo+ZVdxpQ952R3Vr43ukCgXDKoOcA/wBa3NN+JMtrJG4uCdpyPmPH/wBevCL/AFKex8UjQJN5ugu/PRTz0zV7VINUsLZpYommVBltvYfSvEdOd1dHjPFUejOo+PHxZGq28MCssMhAGFPXHJzXzLrWsNNuJfceec1Z8favLc6irM7ZA6Hj61yss6nljyK9un7kErWPExNZVJabFO6uDI5JP4j/ABrNckjrn0PpVy4w6nrnr1qhKpxxnFU5HAiSO42uQDkU9Lwg8foapJnfnpT0X5iTUWKNaG9diuD+NdP4cvWF1GY2Iwf4q4qDcpyOh61v6PJ5cqkMVwe1Jq+4Jn1n8NvFCWfhiWJiAzkEt0bnjH8q+s/gt8MIPDk1prk90r6hNHhIl58pPf3NfAfgTUWnjjiDECSSNFI7EsMV+lvhhDFerC+S8cEUZzx0QAj9K4MPgIVcRzy6Dqu0dDofGfg/R/HUKRahC++PIW5gfbIB25/OvPrf9nTwvazFpHvNRiDZVblgMfiOv5V6rvBRQCBR3+nQ5719LPAUKqXPE4lVlHRMoaPoFhoVtHHZ2sdsiDGEFQ6xLF9iu1nUPBJGVdDwCP8A61Xbm52HFc341uBDoska/LNIhB749Pxruw+Gp0tIozcm9WfAni+P+z9f1qCMMsUV8+xWbna2CPw5rD0jxQ9rPJZXEn7rO6NyP0r1T4veE9tz/aUUYH2mM72Hdl6fpXhM8LSAylf3kfBQH86+azNxjVbSPoMLL3UdxdT4itZZJsRXLmOJ+gLdcZqCdCxYMdwHGPSsrX47mz8KeFN7ZtzdO6BuOSwBOe55Fblzal7iQ4AycgivJp8qaZpiajmuUrmELF86hVXkseOK1bDwL4j1e1F5p3h+6vLBsYvEK+Xg++fr27Gu7+Cnhqymv59U1iwi1K3iYLBb3I3oemSR35FfUHh7XtENj9iOm6dbQHAMSRBUX8B0qKmIkpONNE0MLzLmlsfIth8FfE12qySLptlC3Rnui5H1VRmvR/h78ENRsjP5fiuwlMoHmItq/wAuO4r0Xx78YLTwgyw+H4rRIIs73MeRjHb2rhdM/ah1LV2khuUgaE8LII9tL2VepG85WPSjgoWvFHS3fwa8RPCDa6tpN6+f9WxaMt/OuX8U6P4j8LaFd2uq6Xcw27DgwHzYwT/Fx0/KoLz40StJujk2ntt5FSWPx2vrd8NclwOxGf0rP6rJLSR1Uo+zVkcpf6rp0Ph+3g09S97tHmEuNo9cD1/wrn5o4p7XfGDaW7kKzHrn6+p9a9UvPEPgzx7Ij6zpFtbX4YBb+D5M/wC8O5zzXIeO/AupWtqkmn20t9piAkSWMm8fUjqBj+VYVOWjT5bNPuQvae05pGJofjbTNIia3sbTKoxEshOMt6Hvz+taWo/E55LNI7ZhAXBOF4x7E149qM4hnlVJPJm43BuH/I1Jpks0zgIG8wclmU4rj5oRjzQO2NGLlzSVz0HS/E88N/8AaHlZlLbjuYnIrT8U6yNSu1uEfPp9DjiuBM0sYCsdzE/wj+lbEFvdQafE0uWLcqTxx0qYYhuWpzY2lGyklY5zx5q0un6lC4y0MsAJx0VgcY/rXIalqxvPDGqO3yOseFI+tdP8QBpsNrb22p3b6fK7b0mYZBTPf25rybxvrlgtp9k0u5W6iGQZk4D+9etRpzqtNHkyrqEOU4S8uvPBdmO44+UjBFZLMTN0wOcVdYlwzHtjgmqnBbB65Ne5ayPMlK7NaxlCxiRlDYHAI4BqWC4LyZxjd29KrQKzW/yg4x2qO2dxN0z75xiqhbdmTNPVNQyoQNwBisZ7zkbu9Pvcs+TwPY5rOnxn1x0NXe2wm+5YafJJU4zUElxKoAByD71AzsCQaHcseeCfSlzEXGG5weTjJ61PDfsHDZxjHJ71AQo9+9PS2Vxu5yOgAo1aKPSPCWrO1jdRRk7ZYWBVTgf/AF+a4u7iP2ktyAuBx2/Gr/g3Wf7LvN5VZAoxsboa6ufxQ11C8EdqjxyDLRRoOc1rToSqJtFxkcBPAcMpJ6dfT0/Gvvv9n3UB43+HHh3WtTt9upWtuLYyMeTtG0MO+DivjXQvB0vibxHaaYsEiLO48wMDlV7819weGbeDwro1tp0CCOK2QRgJ7DGa8HFVWp+yiehhqfPK52uqXaKhbIHHQcV5h4x1gIrc+1aWt+JNkDHdx06/0ryfxFrxv5D87HBxtHsaypw5dWe9a2iPSfhhrCJpF1BKPnD7l7455/nXXfaQ5PIP0rxzwDqoiuDHnBk4Iz1r1q0ZGty4yB79q9bB1G00jw8VBRmcx46t1vLfy0ILFScfQc18oeNrCWz1C5UqQCSVzX1fr6pI0YKNnJ5ArxP4v+H1eFLiNfnByccZrorVXCSRrRpe0ptHzxfTkOR0qoHcuDnA9K7rRPDNpdX7nU4pGhkwB5X8Poap+KPBb6Bq0kSMTEoyGIrn9vBy5W9TieFqWcktETT6fof/AAiiTK06aw3O1m/dY78dc1wE0n709vb3rbvZW+yKC5LA8jNc7P8AM2R/+uuvmXLocsn5EyTEuccc810Xh+4AYOykxry3NcoGIbHPXNbFnci1iKsxAPp3FZPUlHq/ws+Hd18SoPFf2K4e2n0m3N2SoBEijqvqO2MV7/8As6/FfS/i1psHwf8AiRZyaoruBpetxNi5tWHQFuuR2Pp1FSf8E/8A4fTa34T8R65MhFjf/ITgn5QOAT+BNeNaVNceA/2m7JrNhBcQ6wFCo2FILAj6dK1o0vawk+xm5LV9UfRXxr/Yp8XfDexTVdGlXxVoCAO9xFGFuYh/tID8w9x+J6VW/Z9+Dsupamdd1BSsUWVgj6HPcnP+eK/RPR9faHRVnuUT7PKnMZYNyRyMV5dqthZWU9y9nbx2sUjlxHEMDJ61yYjCqdLc9XC4idZKEzitYij0+xOGAZRgY4r50+Iepte377XDBG+YHnH/ANevbPiPqhtbKbnAC5Oa+SPGHiCSLV/tIkOc7SOu4Z6Vy0aShB2PcUlTVzTch93zHB7A1z2qIsWTnp2rb00x6tAJ7eVYiPvJMpVh+Bx+dO8Q/D/W7fR11OWyddOdgougcrk9MjqB7157tKRXtoPqec3F4I3ZlOBnoa6bwlZ2HicHT9SLiJvmR0OCp9a5W/0uSKUhuCCQAe9W9Bu5LG6R04Ycc+laVINLRWM3G+5qeM/2f7mwtJLvTLr+1bQclCmJFH4dfyrye+8O3Vnbs6KzlD9xhjb6496+lNI8bvbRqTI2AOST+lXPF/w1g8W2FprulMLYXA23CIBtz/eA9avDVZp2kzzcTCNveR8hHWrqEvGz5ONvzDnHoas6bfwz39uHf93keZjgge1e3678ILSy026nKs0yxkluMe/FfPV9Zi3kwvYYr3qeI54ux4c8N9pnrM9xpd1bi3tUcSAnD5LeYO1QwRyTRGOK3mMp4O4Efgaxvhltnu4o5V4DAc+/FfTul+F7FIY3aFdxUcAe1ePiK7UuWKO2hdK1zwiLw5r18iqtnAgPViM/0rVtvh/qUqhZgA3GCB0Fe8rpFvEo2qOBgnFPktIhj5Dn6Vz/AL1o6HZbnjx8C3F7YJaTMG2nhwMcd6Sz+FbW77Um+X1IJ/U17HFaxEsPszYA69OatRWkToMW+CKhQkupCUbaI890bwT/AGcFWOZvx4xXRw6WAiKbgg/T+VdB/ZYkcMqshxyCc1aj0oY3EDkZ4q7KOouZowfsAUkea2R1BXH61LHCqpzIxIGMGtsaYGHzDg+1LHpgUAuvf8au8X0Hd2MwRow4zuHHrS7OPlBx1rZaxRcY6HjinR2MBZcg5HTBxVW7CuzH8uRFKkFf15pVaRgfu8/7NbDWtsvBXp/ePeqyrbjhSrEehzTVtmh6spfvQpCoOevOM1LEkjqcqB7jirivGD93H0qZAoPHPuap6IFGW5TW3LDBJGOmOaetnGMZ4PpjrVwhlT76qO/vUEiR95Nw7gdhUJO2iFbzGfZ4N6ru6mlW2t1BHUnnJpiCANuGHb361Ot3AgwEOe2KpprQfukTWylS0aEgHn5aqtZ3KudjBVY5wFrTF+j5PTPfpk0qXKKueDnjI71SpyWpHMuhQWydhtdsZ9BVuPTRGoON2ehBqdr1GyOPyoGoRxAcfXFDpvqNSQxLLap4we1Ibe5QfLgZGKmS/Rxleh71Kl+hbnnnp0peykU2mijJZzuoLH5h/F3qP+ybh+i5z0OK11uFUEgj86txXACBSAcdKpReyRN01ozmDoly0hJAB75HWmjw/NncDg9DXWZhODnFG+LHBzgdjQ+fZIXqzkZNBKq275h6muL1zS7i8uTaWUBubg8qo4r2fT/D994kuBZ6daSTyuPvgZRB6k/nXW2fhDRvh7AxuQLjUzzI47fQ1EqdSt7qQ4VFD4dz5VvvBl/pCodQtkikOSQDnHseKz0tNiBgNg7DPNewfErXo9ZunIhRI+cBeDn1NeVXKlHY9Aexp1MMqEdT1YTclqYerplCBjpXB6rGHDZbk9/5V3erMSu7oQCMVy89l5rE9QevtWEXdaIue2x53rtsfJYkkHvXB3K7GHHy9a9Q8RW5kzGo4HHT864e90iTbuRTt5255wPrXpUtEePXjqc1PD7YHYVXaAbCQMf0rZuLMqMY5HH0qm0QAOSPpXQcTufePjjwlDq2rDVrSVbO8A2yJ0SUY6Efnj6182/H2KP7FBDJtS5jkJQ/7PcV9byPZ61ujicMD0A7+gr5O/ak00aXqenIpDOuRk8ZBAJHvgmvgqFO2Ji9jyZLlkjwhQVJA79zXVeEz/pDLtJGztXLh97HPrxXU+F2AmUkcY5DV9zL4T04Ow3Uxi/fByOlUDuWUkHgnB9q0dVUfbCR8wPcd6qeSGI55zzg1gn3O6HvIcEL89RThbrnOcYpThRzgYHSq7y4PJJB7U7Gz8yzJErx53DIqvHGFJzwAcjPelE3y5Ix6cU5NhXPJx+lEUTpJkoiU9TxnNaWlnfcxhP7w6VlsP3Yxya0tFXE0eScBue1HKVax6Dagg5wcjjPpXX6HrKadBI0+npcQYALAnKN61zNpHiNT14rs/Dtsk0DAqCp+8PWuWVRU99TJJ66mna38V1Dvt4Iuf7pz+dLJPIcM0UasowCorOn8PvbTmawkEEmN2zqr/hVm11hC4hvkaGZjjP8J+hrmdRzd4oNNmEks+cqF3E8kionS4kO1zhVwBtHUVsvbKSipggjr1yKXOCoZQQRgGmqk77WFKMXsZWjLie8t3IZHQEEcYOO/wCVMXSLiRMxzMgTgYxVrT4BHrVwQ2A8YLADA61sTwJGgOSSemDgV01Zz5VymKWpxN9c3mgXMZuPMks2IUO3b6+3Nb1nbx3CrKGb5hnaDmrtzpsWoRtFMuUPyk46cdDWDp4n8NagLadvMtWOI3P8j71z87cbS3NopX1OkS1hQKzZAGOprM1qzjaOQlgFVSTu7+1XdX1q105FEzb1cHayc8Vyer+LLVkIAZiwGDgg49R6iohCpMmdraHkd9q1xp+rzpyqljhWGeM1Wn1GG8b99FtY/wAS9q6TVIbO+u3lcAMTkEd6gjstPSQOzfN9ev4V7MFaKTRyJ23MaLTYr2HCMZV7FuuKgTQrq3nEigsgbt2FdnajT1wHLL3wlXjPpKKA/nYx0UdatSlF6FEGpxtfeFkjVtrNHhOPvc1ytjozWcAZh+8/i9RXe2c9qkSSGNpbX+FCcEj61qw6r4OhCM/hxLl15/0ud2B554Uind3uFupD8P0/4llzH5W0AjGT1OeT+tdaYTGgBXGRwah0zU9N1jjTtMt9MjBwY7d2YH863p9LbylHcjOB/OvDrv8Aeao9rDxfLc5q7QhQeK6r4VXZnmv7dn3NDhhngcmudvbcw5yMkcA9q6L4UwHzbydQGX5V+n+c17uWTtcjFq8bs9i0iUlwoOPUV2dvmGAMMbgOp6muF0qYpdIhBAI5XsCK7KN2kUIiDcR619N0TPnHqXo7t2cBV3Y4NWoU+0Mfl6eopbHSpYGVt4BxknPSti0tvPfCNgE8npmla5K0KkFmI2Q4GPXpitDzlt1ODz7068RbSPGfm9arWSQ3MTS3DlTnAHtUXuaLuaum3C3IO4H3xWp9lDL0zjt1rK0ueyDYjkLEnovaunsrdZUZ2UqP51hUWly4u58x/t56JNqP7OWq3Uakpp17BMyqMjG7Gf5/pXwV4VsptS1uwaI5ikwATyDmv1K/aK8OjxJ8EfHWlhdzy6bJKq/3inzf0r8+P2b/AA0deu7Wcxho7aNFKnu+Bn+VfMzahOR24an7SpZn0P8ADjwiunWkKFSSRu9/evTkt1tbZjwNoyRSeHNE+zwIdp4B4x0rJ+IniW18NaPLcOcEKTj1r5WvVc5WPquZQjbojwr9p7xKl/o8WgRyBjIwmf045APv/wDXr5l/stITgMFYN9010/jPxJc674iurm7O9ml3jbyVA6Y/Cm3mmf2pYQsi7AfmR+n6134em8PDm7nx+Pr89S/Q522vprCd1ikYovDqygj6Vev9VgudJCvGrYLA7znJ9PYVMdC8mI7zuJ6n1rN1bTY7WzeXf5Z4GP71dyqRm9Tzozi2cw6LvZgvfgHsKidFIJxnuKsvGzgkce1R+W3l8jtyK9RaLQ9HZCRhFGdvHfjrSsoClivPfFIyENgZ5p4JYfpiqaGCH94NvpXUaFqJRCjMQv8AD9fpXLxwlnwDyehrbstPmtyJHwAw4FZTatqawdmaN9pplvBNEwXd99cfeqERrIXNwURSOAeufSr86O9qy7wjgd6yFn3bSyZPXBrkpp8xrJ2Or8A5gd0LDaCNvNezeFZCsm7fGuThgzha+ZrLU5bO5Plsyl85OMcVqjWpWXPmO3HVmNfU4bGU6UUpHlVcM62qZ9P+JNQsbezZrnUIUGD91wxHHArwi/vA19cXCkHc/PsMYrmIrme7uwrMSBzg88VqXbfuivqv05rxszxcaj5Yn3PC+WKnUeIn0NPTL3F4HV+D0Fdxp2ogtyTtIAIPrXlumXJMi44wcc+ldTY3zAck4FeVhsVLCVFOJ+tJU8ZRlQqq6Z9D/B+2l8R6pc2Od1rFC08jA/MuBkAD3r1ey8PaRc3sNsLm5h84hY2aAYyeu45wB718leHPF13oF6t3aTGGXjJz1HpXo1/+0TevbRpp9nDZ3KLh5VO8MfXB6H8K83McXXxeIU6cdD8/rcOVsNLlw8vdZ3HijWzY6heWELiFLaZoXYj7+D29q8z8Ra+bwvBbjy4QpzjPJ7muV1Hxnd6tczXF3MZHkOXIGMmsu98SvGATb74uhckgqP8AP8q96rjZ/VVSpRt3PoMi4fwmDrfWsZVUp9F0RraZrclrdgb9qgHmvRPD3j42ojdgDbqQHz2HrXii3KyuxR8Kw3KSf61t+Grg3EdxbsxwwxjNeXhsbLDu8tj9ExeFo5hRlRkk0z6H1Dxn4Y8oBtYtFfA5c7Rkj357+lec+Ktds11K1msL6G4CyL5mM8g9QPavPNRR7uxnhmALwg7SeTj0rzaLVzHPswVI6nPzAjtX02HxVDEtOLP50zjJ6mVV3CW3Q+u47+AaNq1xnEYtX2ntkjGP1xXHeE9OXSdNivrlQ1p5gVmIG0ZNZfhi+udc+EELrIvn/a0tWBOGYE45/OvcNb+HX/FI6daJbugjgBdgvDnrmumrGUJc6Pm9HucrolhF4p1DXPKtZHsgshtVi4Ctt+RSfrz0/KvHtBmA8bX9jKcPG+wg8bWHY16H8QZbnwBBHBoesz28k0KvOihQFcjse1eVaIYhDd63cXY+1rP+8SVvmfPVvTtXK1Cs7M66cp0oucDp/i1bJba9pMsb71uLAM7HqGU4P/1q8E8RRie/kOBkEjNet+JvE0XiGz8wnzJQMiTrgeg9q8l1HEl1LzyTXh06H1eo4I6PaynSTktTJS1wDtPXuafHAfMUNhtoznrVgIGAU5IPGKfAhPX72cA9q9BK7Ob0Pbf2crCKXULmR12x7xn8ua+hPGS+Xoc6MoKlCOmRj6V88fAm9S2vZY1yrOFJHTnP5dq+kPE6HUPCtw68siDd/Xj8K4q3u1Ue9Td6JT8D6l/o9vubMagEAd8167pEkcsSOxDZGcHtXg/h6Q2VtEwBweAPQV6n4YvXltN/bOMGvrYSU4JnzdRPmZ1mv6vJpWjT3FmgaeIZRMZ3H0rT8H+JLjXdFhu7wbbhuGQDGPXg9qxEBnjwQGyeAauaPELZmIbbvOSmfSpi0k42MJR6o6nUW8yBJFJDRkEHPeviX4h6R/ZnxU8aafKVRbq5abPGMOuT+v8AOvs+WZooImKhoWbDnPIHrXyV+0Esdv8AGm6mjz5dxaptJ9Qef5ivmczp6ppnoYOTdTlPku18OXv9o3VuwaOOKRlPsM8fpTNRudT0a2a3jl8xUJwR97mvePEWlWdskV2u0Cdfm5/i96848Yx2FtZvcKVcbcnb3NcdOtU0jJGlWMqcnynjVxeySzNvJVj1JqvISuCOfWobuOa5naSOMhC27AqW2EyKdy89CfQ16sdjz3JyepW1C4J8tBnAP61a0e8azuVlVjlTyOxqaPTmvlwQQ2Mg+mKrrpU7S7UU8frVJpLUWqLt5d/br15VOx5Mk+xr7T+GsN9qPw18IxWE/lbLFQcDOTk//Wr4807wtdyy4ij3MRwZOB9a+uvhfptze+DtHtIbr7K8CbC4GM/ma9GjOLotI5KsXa9j0iy8FX9xAFvvEDwMRlnUqoQdeAO/41yztYwahfLFcSXxhKky4w3v9a0vFXh640nw+8tvqpmut4zDkFyvfn0+leb21nPY6hBJBJ9n82URzKFzkHvn8a82rGnWnytu57eU0XGMqya0PS9KsNA8X6Zdpq80sQt1LwPGQCW+hrAHh/Q7aeIWe+No8OWH3uD14/lXf6N4P0iLSYpiPNuOSAw4P4etamuaFpllDYwm0A1C4tDMsijO0bsY46dK3jhZU/eaPMxNaNSs3HY8c8c2sL/EXQIdGLDQ9RjZrww5BhlGM5A6A8n3rlPE/hOG/wDENzpUT/6NAxXcTyyD+LNep6VBZaTNNaXUO97twkMuD+7bsc/4/wA6878X6jcaDd6lI0LC/jUwyLt+cjnjn+VLENwjyo0w0abqJI6u2W10zQIIbUBIUQKAPX1rwf4iSHUNadm+ZIxgH0r1a4vlh8O6baiUNcxwL5pJ9enPc15F4jVptSuDgmQnHHfFeLTp3q3Z9BiWo07Iw9OsC0qAMQSwG4DOOete4RELBAM7R5aj9K8bskZbuEsSFVwSB3r16QlrSFVY5CqM9xW+KV4qx48LsnlO0dRnpxXE+OtPuL+1MdtIIpPXsa6yRmAPJIA9OtZt1F5rEkEjH1rzJR5dbnVC+54u+n6rbM4kickHnYcj8P8ACrmj6Fdw36XBUBAwYjJznNelTWCZyVw3qRVWSzCsMDn0rX2kmtTonVUo8rRz1l4YtPt19eyhWebJEZ6DPWrHhzRLCxSR5fJacOVDEgnH0rg/HWvz2/iO6topWSOBtm1W61zo1q6kbcJWDEckE12Qw/MuaTPOc4x0sdP8SFtNCv7SKwKth/NMkeDtPp+tU31mP7R9plcNJMg/H3rmbhGuWzIeSfWpI4PMA4Jx61106KgrbnO2tzqdQvILlbbBDSbwxB6VFf6hDayyA7Hdl4fGRms2OyRY93zZHHWq1zZKXxg4PNaci2QtDVt9Ue4lCbQQ3BfPb0xV7TbKb7dNtw0QXKg45zXNxRmJhjOPaug8JSudU8pixDerYzUOnoZciZoJ4fke9jlZVdVPTGMV1ttGYwvygjuKmitVf5iOPQVeitlAPr2rDlZvCHYghIJ/1ePWpvL3MAF+XrUyDBKhCM+nenoGUAFcDtTV3pY0WmgwW4xwAopDDhOFyfpViNz5m0qOeOe9ThiV6Y49K0UVuLQzzCQp+TaKkSDaMDq3PHap/nyR1HcVKqSNjCgVklqNIiMIGQwGO3uKekYHI6elTi3bkMDx0JpywEhR94D731ptxjuVbuVwo7sR2OB/SpI4iw65I4zUptGJB9+af9mZSpAPB6jtQlBak2sUL+IW8DOScD1NeY+JNWF3cMoO45OPSvRfFbPb6RKy/dByT3rw9r8zyM+c5JwR3rog0TInW/eJsZCgcYxUdxfGUqCc44NUpHy2QCQepqLkEk8DPXNasgtk+Y4J4UDH1rVsWAdQD2yRWKjlsdj2q/aSEuDtPB5+lAzutGkSZkjyMt0J4r0PwrfXXhfUYb60cxNGdwZDXkdldGOUMmd2AwUV6HpV7LPAgxkcKTnHNYzmqaud+Gbclbc9p8SfGm/bw5e3k1/tukhBQRgfO3GQfw+tfKfiLxTNq15LcTTNIZTuJds11nxTnm0qzsrZJGxOpYgDoMc5/wAa8juZdxALBsDOanDVHJOR1ZhUatC1mXL/AFlvJ+QZReoJrFlnM4PuaknJKle3WoOmPSupu54aZCWIcAnnp0q9ZyMJOuB0qmow57gcg1ctSAw6EnvSVxnZaFMyFfmOfTrXsHw88QgX8FjcTPHbzv5cpU4wvv614XZX/wBmZSTwCARnrXQWWuM0hMRGSOR6CuyjNqVmTJXVmfdnhjTNF8S6ZcaHocsum3Cg7n27TLjoynuP61t/Eb4XXXiXwCkgO/xJpigpLjHnxjqrep9+3FeS/s7+Nj4n0yabLNqumRghVB3SKMDOB15NfTujeL/7Q0D+0tStm0mSNtrQ3HDP6so9Og+tXjqXPG3P+IqMJXtCJ8XeRJl0kXZIh2ujdVbuDQ0Mioqxr5srsqKq8AsTgCvdPGLfDbxDq9xe3VpqdhOMb7nTVIVj7gj9MVxHhXSbO88dxSaW8l5pVq/moZ1w5OeAwAxnvXy1PSXLM976rUik5I9e8NfBKy+F/wAO7nxheQjWdcFuJHWUDFuGxnavTjj/ACK5nwbfanql3HquoagW2sNlpvKqAe2eOelen3/iu51TwnrNi1s08VxbsjCMg4Hr+HFeG6Tfzf2RbRSqUCyFGYDn0/pWMoqE3Znr4aDUdT2dZdc0O18y7jn+wyMSJIXVyvfoDn/GuQ1HxSYNe0nz0WW3eCRJlYYWZWPf9fXFePW/jTxF4K8SebbXT39skpBiduFXP610Hij4gTa0LOCWBbWLzTc24MYBYcg4I7daiolKKakegqN0c18YPg+PAuonW9NH2jwrqMm+KRVy1pIeSj+g9D7iuLhsF+Xrkdc8Zr6h8D+KLHWtEudF1aNLvTbtDHJFIMjkdcV5B4h+Gb+Etcn0/c0tmzF7aQnP7s9BnvilRm6b5JfI+fxeGs+ZHn7WUT78Y5HJFQtZAgjBX1K13KeF1yCvA64xnNWE8MABcoPm6ZPBr0VJ9Dx3Fnn/ANj/AHZA3EH1pbcTx8qCD908V6KvhaMoAy4wcgjmpJ/DSQQSymIllGVUjhqzlOUUUoOTSPij4lQTJ411BJnLylgST1x2GawYHaJSASMd69Y8ReCZ/EvibWLqZvIzKfL38ZA4x+lYE/giKydY55hFn7x6/pXVQq3itArUFB7nFLckEnkjOakS48vhj9K62PwpYbc+cT6Y4zTbjwTFOo8iXaeldnP1aOO3Q5OS8ZMdT6VWmujtI4P9K1NW8L32nB98RZRyGFc+Y3DYOSaOdS2HZmnodnPq2pwW0Kl5pGwoFe/+EvhHJpbC4lZ2kK/6txgA1hfATwpp1jLFrWqSosvJiDH7o7H/AOvXt0/i3SoRkSqwPQg8H3rlqKc3aOx206V1sc+ngpQBhOvp2p6eDI8YkjQnvwK0T4/0wOQz7lHccVVn+Imlxbm4dP8AezWPsJLqdPJbYWPwZbRZYRojjjAUCpB4bCt97HHYCsG5+L+lRswSXzDnAjjBdx+Aya67whofjj4kyp/YPhq5Fu+MXl+DBFj2J5NY1FSpq85L7zaNGctbGDe+DINSgMFw7SxHkK/TNdF8N/hZPrd4NM0G0AiQ4mnAxGnc49T/AJNev6H+y4wiSTxZ4nkilAG610tdgHqN5zz716fos3hb4aaWunaPhIYxyXOZG9dx/WuFz9p/CXzOiOG6s5Pw/wDs+aLoix3VxBDql8uCHutxUH6ZAH1rR8C6vrQ1zVLQQw209oHPkxMFyMfLsXrit24+KNpMo8tUweoU/wA68G+NHjGO+8aabfJCbTyYNvmqSnmkdOR2HNRTpzpzvJnqUYp+60e4S/EOTUdBmbXYZNOvrY8iYbfMXOMj1rD/AOFoadbD5HBz07Zrwn4i+O77xF4Gt1gvWa/juFDSOSxaLHK889cV5dD4i1Ut87BiehXPSuu19WRUVODtc+sL74tDPyOAOxB5qgPi44Dbp8/Q4r5ifxPdgfMSrdBk4yaz7nX9QZ/9dt9jzTSIc6SR9NzfFszNs8/j2NK/jBdSjyWB47V8xWmsXBk+dyQe1droniHywqljnA71z1JR2aO6EIyjeLO/1vUhJERnG07hg1gXGlab4k051uIEmcHDqw61laprqzxMu4gkdQarWmri0bfv+XriojFbNA4XRj6v4FuvC9uLzR43uLIL+8tOpXtwazrbWXvIwlrYukxON0gIANe9+E2gu9DtLhkEjs53oed6HHb0pPEnwyhtLsXWnR5hlw+3rtz1pVaVWC50rozjU5PdZ4BaeB9f1PUklvOYnPIGduM9j/SvobwdowS0hjcEBVCjnOBUOkaQoIU7Tt4+ldfpUKwSoMAZ7+lYxnJtcxpLVanonhrwuviTRrVliWO4tkktDIDneyplST1zyK/MfxbqEt5qGpyalC01z58sbDOzYQxGM1+qPgC4FvaSIchJpmKYXA3hRg7vqeRXwH+1r8PL7wV8VL9I4Ei0zX4jqcQVcIspba6g9Ow4r3FR5EpxW54OKblFwR8xXAjQ7SpKZx15/Ot3w1r0Wml1ntRewMeUL7WA74PNV7zwxqAYKtsxHXqOaLfw3foWH2Rt2MBVwTmt24SVpHznI+qNXUE0u8vDNp/nwgrkxTyb8DthsDNNsk8PBGXUoNQadxhJrSVQF99pHPOO/TPqKfaW13YQtHLZlm2EMsqevp71Uay8yFdkUqSofmV1IyKS5Y6XG1ZGfdxEKBuMm0YzjGRUNqo887cAjt7VoRQA4LAMMcHOQRUNvEIJyrDdvOMjitNLXQtQjG6OTAOenPesmLImYqM88101zY/uC6dMHgVi6Xbh5m67gc59RRF21G2b+m2vmOmFAPXAroXhieB9zFXx8oA4PrmsW0cRzKSpI9M84rWkjMq5U8Z5B4JHtWM53WpMJamTpuUmueF4fGQetfRP7FdnC/xO8UXNxjMGmIUzyMl6+fLVRFfSIBhuD619P/sQaC97c+P9S+6AlvaxN/e5ya68G0pXO+cr02fV1revJKBKWbHQg8Vdvbdr+IBZNpA+6O4rOt7CVfLSSZWI77cceh9/etiztTFKq5JiAyBmvpYzbieZZdDPTQVmxi6lHHzKu0Y/StW38NW8Mb7Ll5dwzkgDmg6LJLuaOZkT+JOu4ema0rTTEgjBDuXx/eOKqyfVg2ws47GyhxNM8bnjAbOf8Kj8nT3cSQwh5OcSqc1JHYRtOTIC2ezc4FXo7CFJQFUBMHOKNEQ7Db2A39pDMYSXjXHmAcVHbxSIoVF7YrSt4hAgjRyuc8Z4/KkkspbdUkCOYm/iwcA56Uk2NajYdIYxGV8s+RnHNaFnpjq7M+PK6nHX8qqwwywXEdxKTFCOCZDtX680ar8TvB2geZ9s161YDgpbnzD+lUoVJv3TNuzNKO1dAuwn5H3A9MGrN7o13ftHJDLHwwyu07gPr0ry/Uv2kvCtpJILKxv9RjIx5ioFVvpms5/2rLiwsriWx8HvcLCpYiS7AbH5VcsLVtq7erRWvY8P/wCCmHgqSz8R+CvFSlZLe6iNhNkdCGzkn/gQr4j15orL7iAAdQT0r6i/as/aa1X9oDwlaeGh4Xg0W0gnE7TSTCR9wz93HAHTNfLOr+H7mOyldsZVeSTnI+vevIxdN0UueSv5O5105+7axkJ4kmA2pO8Z6YViOKfD4s1G2fzYb+WJ16EHkH1zWBITHIPp+YqKSXb24PTNebe479zsD8StcZWWa+Nwp+8JVyT7Zqe3+KWt20LRwXSwxN1jjGA1cGZeBxhvSpIM5wPqaT22Gmuh1o8aXkzlxsLZ53IDTn8Y6hMQdyYH91AK5tbgq3AA9qJbtlYlV2k84FLlk+hSlFbnQL4lvvlZiJCfVQKsjxhqQx++f5eBnkYrmFv367cNj8qttfSsuGUkqcVLjNPYtVIHTr8QdfWMY1C4AXlRv+79KSPxbrUyENqN0FPJUOQKwLcGUKq5I6AVb8+RDtGQ6fjj2qeWT0RfOo6mhLNc3kZEpeWMcESMT/OnJGYoQq4j4yMccVW33EqgseT1xxTUs2YMxySCAQxrZYWtJbmTxcE9h7zENnzCdp6Guq0Cztb61D6i0zQ548gcn8a5mDT/ADLuNAvzMcYz+teo+HtBeaxWNE4XP596xq03T0kwVbn95GVLpfh4qfLtLjkfKZDuIP5VG40yPAi0qNWAyWc53YrrovCxZhlfqBTpPDkFqhMpEfYkjFcCpp62uU5nDyazJAQIdLtieoZlwB7Y6Vy/iKw1DXL1bh4reKTG3MSbQfSvSrq40Wx3bnNwwwPkX5TVU6xp8bBhau4zwBgV1RpVF8MbCc76HmN34RvYdNvGVS7NGRtx7V+mvw9sG0H4U+CNMbl4NGtyT/vICa+KE1/T57SWNYHhZsZ+ma+1vCfjjQvGmlWT6Jfx3CQWkVv5BOyRCqgEbfw/WvXwtKre8tjCbjsjp7Nxj73IPIbtWpEEZFJIIHPXn/69efeM/G9h4E0RdS1PzBaPN5AEYyS2M8+gx3rmtP8AijM/xItHSMpodxaZT5sxsSQAw9/bHrXvwjpd6HPOXY9wSRBkqRuzwM4xU8SGNSz9W54rnn1W1EXmKUZj0IIJFT6RrKXd3NF9rMjRqC0TwlCnPVSeG+gzVOF1dGHNrY3IwyjLEAsOVPQ1d1W3MNpa3AB8twY8gc5z/nrVSBlMhznk962HX7Z4emiX/lnJnHv2rmbszS+xjWNyUfGAT69K5L46eBx8RvCVxpESZnmZby0bb8yzoDjHf+8PyrpUycnp061duZ0ht7W82j9xIGJP8PIB/QmoqarQ0TtZn59XOlGRcn7y/Ky+jDqKptpCKwAGT14r1f8AaX0K2+GXxOlXesOka5D/AGhaFlwpckb0z0Jzk4HY15Bc+MbCDIWZWXPBHNeBOjUbudTmrXJH0iPnkBv7p6kVxnxZ0xU8Hm4A3MkoBfGSDxj+ta83j22t8gMpJNch438Ywaxoc1pGwid5FYKpyOD1+tRCjLmTZPMrHb+GLFLrQNOmXLGSBCf97HNakunpG+BnAHcY5715Vo/xDj03Sba33SKYV2gKv9aLj4plDhAzegY4/WiVFtt3BM9UaKM9AACOMd6YIEVz0DAdCa8bu/ireSD5YUQjjIYn86z5viVqkqj96EI/uKM/nQqfdjUrM9zmuFWwmh3qgkG04ALCt7RfEctiBGfuqiooHYf418vzeO9RkY77lzXSeEfio+nybL8vPD22n5l965qlHrE9XD4uMdJH19pnxAGl2elWSZFgjl8McAuep+p7/SvSdO8czaTFI09yZIpgHiw33VPQe9fIP/C0vD97pywjURC8bCRBLGVIbvj9Ks638bYbTTIDFKLtk4VUkxuHv7c1zxpTbs0eg61Nq9z6c1z4mBg+GwfUn+lec+I/iSsaO8lwsSgZ+ZgP518va98cdXviVg8u1QnHy8n864HV/F1/qjO1zdTT57O2R+VdkKNtG7HHPGwStA+i/EXxZgkJVLlHbsQeK4uf4lW7TbpJeGPJBzXiLag5yMnHpUK3Mm0gc59e9bOELdzzpYqpLyPbZPiTYBl2zknqDtIxUM3xUtwNy3LNj7w24Ga8Va5b+8SelN81m5wfrUqnBa2MJVJS3PT9b+Ist/bTQJdyujfdVjwv4V3H7KEyya54jt3yYXiQlsZ24BPT8P1r54WRiAOQfevbP2ZrlrHU9ceNiJpEjTf0+Xk/n1rix0eei4x0NcO3zpH2b4c1aS1toRbW0bRiXZPLcSBVCeoHXJ/oaS78UWPhDUPM8OXVnbXU0hkuppm81wSPujHT0A+ma86OpWCAGYedIeqqpcj3xSLDHPF5qw4ilPyb0Kcj618V/q9KtU9q6lvI+jhNJWOnufGuoatd3Lfb7WFZG/fLJCWB45565OK0hrv/AAhHhyxik0htVW8k/c3UE+xlyccrj7v5Vz0ek38dlJKbGZbRl2tMu3aSe3XP6V32h2s194e01JbNwEUxRSEhlcDuO+eeeKM0w0sFh/3cefyCk4c2rM6G0N2POuAucZIPaqPiB/7N0i7ngRS0KZTjG89ua6K90y5t48SQSwqnO9oyoIx614P8RfiLHvmtIZN8Y3LvHTIr8wwGS4zMMWlyNK/ZnoTxMKcL3ubkvjUW+jX1uZtsOowhLmFwOBwcfmK851b4oLpeg3OiQKrWErFniPRj3zXBa74vllZ9pBXHc1wuo6rJKzNuyfc1/RWWYSOXUVTvex8fiK7qyfY7e88WWZAC2sa4545yagg1WwugytEi+Z97HGfavOmvyM44x1xUtleo7nf0bjOcV6DmpXbONI766soygNkchOQh459q4671trK6YPbbGViOmDn1rSF8+mMpV9y4BDHnNT39pD4m052RNl0o69/pUXaXkX6la38dmGNQHcEdctkGpv8AhYLghkLYzjBOa4C5RoJWVhgrkEHtUcUzB+Dg4pN6aCW59N+CNR/tCyinxgvhiBxzXaXl8bexmldsKEJJrzf4aR7dEs1b7yqO/etz4mat/ZPgi6PKtIyqG9R7V4iTlWse9TS9ldnlureOzLfTnzGAZiR/TmqY8YRzZEivJ6bq4W5nYyMwPBrqPhl4A1f4m+IotN0xdke7/SLlvuwqOvPrXq1KipRu9keM7znodv4I0jWfiZrkGk6DavIz/flJwkQ7kn0r7g+F3wG+E/w4W2uNWiPi3X1QNJd3x/do2OQi9MfgenavPdNg0b4O+FRovh6FIZCALi9A+eVu/PpXHN8Sp422CVyRn5mavG5vrT5q2kex7VDC2jfqfdaeI/hxeWAtbvRdM+ygYCLbKdox6gcfpXm3iLwt8LvtvmaRrk2iqP8AWWygujDvjrg/jXywfE+p6lHut5pJeCMRnOazLvUNcEka3EEqRucB2fjP0FdUXhKfw6eh6lOnKP2j7Z8K614F8OagG0bXTBKyjet1h9x9ieRV+0+J9h4W1MrFtljkYsdvQg9xXxvoei6j5qXFxMGjHSPOcV6BHqTvCqliWHTJrndSjKV4XCUV3ufROg6Uur+ILm5sLtrnS70tJLCx5i3dQB3ryvVrZtB1W70+QY8mRlHPbqP51H4Q8TTabNGY5XBXpg1r+Opm1K6stRk2+bMjCU5xnGNpz3PWurCVGqm+4ozadnsc3JGs0Ln5Seoz1rF1ybybUrnt0q+XMZKA4XOR3rF8SEpECM7WbHNe+enS1ZUsrESvIxgEiNglwBkev4VzWoazp8d68STwZVipDtjH1roYr15PC2r3FuHe4s4mconUoPvEDv2r5c1fxWtzdNOgZnlbcQBg5NRSw/tpOTdrHHnteMKCja7OsvrxJfjcmoSSIbOK3CiUHKE/XvXX6r4x+1I9jYhpzKcMQMDP+FeSQiS7bfK7RH+6w5zXQ6FrMmlSjy13E8fhRVlRg9NWj89XPPyPP/ilps2leJGikbd+7Vzjpk9RXCSzFhjOR15r1P4vQPqFzaX+wqHUqR/ePFeW3cTqSChXAzXNKfNqdfLaIwzBivPOOfamSAOT6DsKg2ndk8YNPGVYnoKkiw8QgDBAxntTXiHUHtyaC/zBgcnvTo3BXgcE0gHRpjp+prRtpzbMCc8HP1qgsqhjvAwKcJtznqfUCgD3H4Pt/amt6NbIm5ptQhBUc/KG3McfQV+mWi3H2bVJizpzIVDMQBz3z+Nfmv8Aso2wvPirondbeYSuhOcZ+Ufzr9AdXsbjU9GuLO02m5k+UbzhTn1NdOAipVXd6GdZtpI7XXPif4d8Mjyr2/3TDrHAvmMPyrndf+N0Hhu4to5tL+2W9zCLiOaKcB9pAPQ8cZH8q8zsfDHg3TsXesa1NFck/vLRLYhQ3pu9Px5rX8San4A1C1hM2k32q26LsKecURV+mQfqOlfYxq4WktmzidKrJ7HX6D8dfDnihpMRahapGwRpJYt6A+5X/PFXfEviWx12zzp863NunyeYgIyfoa8f0zSPhijKEl1Pw7JKdqLFKJoWHY854ro7Hw/ceH7qWKHU49U0qf54ZARuX6jsa55YnDzu6asCpVIfEZPxG0P7Z4BublELS2Uivx3BHQ/lXyzq1uNM8REbd1vdL91hx719uHSU1fwxrlkzFfNtGIK/3hgivk6fw5J4pvrKGIiOeKQg8ZyM4Ix+FfI5nT5oc1j06EzsJPANt47+CLWemXkY1PTF8+1iYgOpB+cZPXp/KuNu4mt7TTQbc/azbgTop+64OMZ/Ku+0n4HzjUEmg1GVArbmjYbSAOTyOwx60zRfBM+ueL3ijiaS3tpi7HnaoHYn174rxIuMad5K1jqj7zte51Ph62XQNCtbTG1ivmtzn5m5qW51QxRk7iTj6Vt6t4VuUjeRWQFeSGHWvPtfuHtGKtnPPIrhjLmd0e9TioxsjgPi54ieaFI1f967jIHGBnmuLsdaeNOTj6HpXUeJtCXX7hbgfKwHBz1Fcr/wjV7HlEWOVTjPOM/jXRUleKVjeGIpfC5WZabXvMI+Y1E+uy4O05HfnvU2leFpGuo2uSrKWAManjr3r0PxH4J0hJXNvCqRFRhkABIwO/euOVVw6FwrU5S5Iu5weleI57ZshiDnn0NekeCvidfaPMDFeSJ043f5yPavK73TjaSHyorhoM/LIYzt/wC+ulVoLyWE9Ce9CqKSvI29lGWzPqCXX/BnxAiVfFPhvT9Qm6faI49kpPruXHNQ/wDCk/BuoRs3h/xBqGlTfwxX6+dF7DPUDtnJr5+sfEs1oqsHAz710OnfECSBt3mvz156+2KHRpz3ViFGUPhZ6XL8Btb8PM13PHa61bAlluLBywA916j61Rt9H+1X0Vt5fzFguxgQc9hiqeh/GC7sJkaK4KMB93d/Su10z4k6N4guoZtQgjW7Q5F1CAGB9cVMcL7PWOpwV6U6mrZ84/tJiPT/ABtDpE2PNsLYIW7Ak5wf1rxi4sFuh8wRsDPyqBX0j8bfhVNqeu3PiD7W2qWV4Vxcp96I9lYf415RJ4GMa7Pmr3adSMYKKPArU5Qep5k+kPuceUqsDj61XOhnBDR4JOeOf1r1E+EHReWLe7c0N4QlY53bh/d6D61oqjZgked6ZpDxxXCMm1du4elYjQmKfbjp+hr2GHw08AbBKll2nOOQfrXD61oX2C4kJxkCrjN3N4wckcVdHbMw6cdu9UHbAC4IHfNdroulQz3y3VxbreWyDLQN0f8A+tW3408J6RfaNBqmjWP9mOxxLbb8r9V9KTrx5uU1jg6lRXieVs4HHYe1Jkt1GexrUvdGltGwy9Rms54tox0Pet009jilTlB2kRMD14PHSrFvKioOe3UVUZtp4J57ULwT1qibFiCcxXBOcA1q219dWdykiqynqCelZFlC13fQxICWZhwa9Kv/AAo39kmcR/PGmSCDzxT9tye6UtTr/hp8RfsN9HePCgnjwrqRnetfRljrdrrWjRajaTLLDIOCOSvtmvh21uzZXKlSV2noK9S+Fnj99Pup9PkkP2e5+dU6BW7/AOfrXDiKCXv2PQw1bllZnrfibV8bgCB6kGuHubgh+WANXtcnmupHIVnQHBIrmrq+xKyHHXgj0rz3qrI+ig1I6Pw7f+XeooOAW5I5yTXuOhXkraYFky7YALHr7V876JcLFdxOSAEYHJPvX0V4ZurLVtKjeFvLmX76evuK0wtV052POx1GUrSSLH2VPIZm6443V5n8SNNa6gBUBucnH+FemaqrQ2Xmg5VTyPXPSvPvFN4kyMpbHGMmunFTk2b5fFONup5kmg4gjaJRvUgsQOmK5vxnMt5cTMF+4OcV3FxcvaQyrFwSm3PtXBazbFYLhs438t715lNe/dno1IKMGjy7UEUbwoY88+lYNxGyHOMD0FdGis7Sg8gnA4qKbTVctlTg9Mete8pqyufHTjeTsc7H9/mtCMFwecDHBq0ujO7YVCc9BjGa9L+GnwlOvajbm9T/AEPI3Kf48n+VKc0kc0lyn17+ydql/wDD34A3EcNus7ywvcSIxxs3Z+72+6f5180fDy2tPGH7RukvesxtpruSYE/eVs5AY9ODX1J4gtJ/C/w2v4LUG3WCELiMZVhjH4DFeQ/slfCiXxfeanrTq9vLBPsiyMggYOQe/X9K9SGIjh8HJvqZ06Tnoj7mstQeAlS52LwF3HAPQkZ+maNQ1qNY23EZ7msGWx1PTbUCdAQo4KV5p4v8ZS2cpt0YvIcAIDnJNfPuvKt10PpsPQVKBseJPDWrfE5tRs9CjF1PbIrSx79pKnONvBBPHTIrF+Ff7O9odWXWtdt3eW1fbHbTqQUYcnI/rXtH7OGiyeHdElu7sf8AEyuz5rueoHZc/wCepr0bUzFf3JllZYkY8sRxXTSw8qqvJ6HkV8S6knHocPceErTUZlkazt1x02wqOB05xVi78LaYdKubO5tkktp0KyKQMHPt0rq5RHCm2M/L3Ncpr2ogRsOQB7dK9Glhodjj5mfFHxc+HcPhnWrmK3YNAzFo/YZryO4t2t3yMcHivoz48o/9uxsvSSAMD/exjP8AOvBtTtcktyADxj1rmx1KMUmj6TCylOCuUob5ogcnBx3r6O+DQN78K8TDcUlLg49+lfMrW7fMMckEA+lfVnwhthp3w9WFx80iFhjuTzXi0daqUTlxt0lc8w+KviGHS9D1C1eIhpEIVweB+FfH2rSeZcyg8nJyfX6V9FfHm82tPg8k4xn0NfM+oyZJ5wwNfVypKnT23PHcm+p2vwsmJ1yOPcSx2jB7YPNfZOjL/osBPJK8rjpXxX8J32eM9OHBDPtYnp0zyfwr7b0y8tFtYx5hkKKAFGBxXztaPNUHFu+hZWFJScp07mpo0SMqFUEAYyeaovrOGAjtJCMngjrT47i6lOUtgp9zWigkbavRl9IwTwgY/wB3tUhJJ+WIgDgkDgVWktL2WIEzCEMcfuiAfxFVpNDkmkLTXdwf+2hH6UcsUCaXUum8jt0xJKqDJOM96hOsWiOP3xOB/AM1Nb6PaBslGbPaVt2avrYxKAoVEXHQAc0cifQvnRQTUhdTBIoriUHgM0eMVbjjlkPzRqjDjlsVOBDb8Z6ehqOaZeiDcevPaj2LZHPdjWtZAQdyjHYc5pjWqswLlgBzxSrM6OG244xyKjeWRzycH24pqiwdR9CMm2jKkxMw7Mxzj0qVJ7YLxakdDwMVAsTg5xkep/wp5kbAGC6+lP2SuT7RiXFzhh5QCEHI9vxqi88ikg5/+vWuhifAA+Y8fSo3gyfugk1qqSF7RmSJmkHLYP8AdPf3qZE8wggnn0rUSzUrtKjBHPFPjtsg4B46YqnHoRzXM9rMjjBPtQ0JRQADkdvStQ2+ArE859aDbEKckZNTyXBSMrb5e7cDk8jHNBBwBtI/rWm9iW4J5PSmNYblKkEc9j1pqKRPNYzthJPYeuaRI/LHLKB1xitJdOBAyCP6U86UpUE5+tVdXsUzNEe0k7gQTk9hSvASeBsHYg5q49jtO3GT1pRbs6hsYBzzQ4p6MLlUW0gI2sSMdKkIkjUjJznkVaS0cgkg5zxVi2026v5kt7aBpriU4RMdaVrbCk2le5m/a3j2kEuW+VVAzu9gPWvVfhv8BNc8Yxx3uuv/AGPpZJ/c5/eSj3z0Fbngb4eyeDp4bvUrOKa8K70WXkIP8fzr04+JXukBkAVegCfdrphRdRmMpTe2xHqFro3w+0T+z9GgSBduDMmCT+PWvnbxxftc3UjvI2PXNel+NvEXmIyqCmDnHpXifi27Zlc9c16sKMaMTaloeeeIL1HmkVPmK9cnrXMTttVjwAcDnvV7Wbk/amTDB84Oe/uKjWApAc8gdzXgYzc9qk7aHLamin+HIPUHvWJeRPb2zP2bjHf/APVXTXsHmyE9hxWh4H+H138QNbSCOJvskTYd8cE+1eZCF3saYirGlHmkcP4Y+H154rut6xE224BmZSQQewrd8efCG30uwV7SLZtXlV7mvsXTfhjZ+GtIt7eKFVcL84HY1x3j/wAKCW1ceXlcEcCvo8NhL+8z5x4h1Jcx+eGt6I9nKw5OCcDFc1cWDFjkcj2r6O+I/gQ28TThCq7jyorw3UrQ20rx4OB0JOa3rUFDVGt77HoXg/41yWF9DPLIREMFlX+eKi/ag1ux8Y2Wha1pbKVjylyg7M3Rv0NeErcSROwJIq1Pqs01ibdm3Rtzg18/PC05SVSO5hOMaiuzNQ/NwcjGeK3NG1EWuehPvWDyuBnANW7QgsCx/Out6qxcFqbE03nOWPf9KiywIJyBzk1EZkBxjJPapWmBXB78Vk9Dti7EgUMuC3NNCKB3PbaeeKMkEYHHaljgcuG247nFLc1dhDHkEY9+tPgik5zz6AelT7zknbj2xQrtJnjj+dEUXoRZaNuela2j/PdRsxG0sOnr2rMaMupByv07VsaBbsbtAw+XP51SV1YSet7npVlD8isecgc+tdp4VRmhlChSRgEH14NcfayM6R5I+UAfhXb+GGCIzKMc8nGTXBKK2MbtSvc6CKAKgyB6YFUNV02C5+R0BXPJ9q0pZXVSQhGPXjBqhO6zBomBDHuR/WuRRaloxt82jOf+z6hokivETd22f9W/XFX7DVYL4BkOJM4KNwQfTFaSHgpJyOBnFZuq6Aki+bCDHL13L3ra9nrqSnb0Es3ji8QTLO4j/dcDqCSelbkpURiJ3XH3lYcnFeU6i13FrSx3khXAyJFJGV966OPQbySIPZakSuM7VbOc98npXa3BwTbIWt2dzAiyY6lRz1x0qnrOnR6srROARtOPrXKR3fiS1UjzUkUHGG56e/WpG8T6raxqJLDzmPBKHAHpzXI6abvFjVxNHmFndfYNVG6ItiOQjOK6K90uzhtGmjjjZQDyFyDx6+tcpe+J7G+iIv7SWNugYqRhscVQs/GsdqklvNOXt8jax5H1qXTlPZ6jbVrM8v1u4MOsXiRMdgkPyntTop1gtPOOGZ/lAPb3qDxEol8QXtzBjyZZC6Y54qvOpmRAcrjkL6V6sLqCTOboPS8mkG5TgA/eI9Ks29+xlWOTLK/61AsY8mNcHZ1JzwDSpaM5jSOQ7lOdxrWEhK6O4haNfDxJBIVsAn09KwImeaXeHIX65FbVuRJpJ7qOw/nWPGTDhWj/AHeeNo/rQ2gtrc9E+G4jGVikLgH5h6V6vtBgUHH3eB7V5F8OEaKWRh1c8kV6/AMwKoyRjoTXjV3eR9FQV6aOc1WJSCCQo9c4xXQ/DqEW9lM+MGdhkHnpx/T9axNU2l2yQQeBkd67XwrprWfhyxJQDcCQQOvqa9bAPlRxYv3YnS6bLmdBgjnHNd5aTJaW6s2N55H0rzvTt6yjCnqMV3FlZzXGJJNqqAfk6g19PB6K54MtjqNPEk8Akc4MnCgd66O2iXTrUSNgEjILGuf8OstzIjygp5XOOpB9MV0DWUt6js4/dLyFPetptRRmvMwr65kv3LIB1I+Xmrdhov2lFLMx56bsCktBEFLGT5XO6tG1vFCMyD5UbDGsopSHzLoa+naJBaj92ue/TvWslreSMr/KkYwMCqGnaqD0A4PatO91v7NbCVRx1AHNY1IuBSl2Of8AGXlTaTfwlSRNazRMvT7yEflXzF8AvhOvhTQPLePbI8zufl5+9XvGua7/AGjNJDu6nnHap9FtbWGzkKyIjBNwyckmvjsxlaXun0WAp8vvs5/X7i38O6UzySiPAJKenFfEPxv+KsmuarNawS5t4CRtJ+VmP/6q9R/aa+MH2Xz9LsZczyfKSp+6Mc5r5Dulkvg8pcEFjyTn614uFpuc+eWyHjMRyrlFkvmuZmm3fvOmfUVOviG6hsZbcEEnhWJ6VQtrYw5zlge5qUiNpXUjKfTOa+gsnurnzrtJ6mxomrr9m8m73SLtOG6kVT1K4F7bCFyZPLztJ578VVeMg5TIx0HSnlkAVc4J9fWmqUb8yRpGnG9ykIOhHYYpptwXPyF8DnHarvl7VDZBAPINH3icYIP4c1ubWsUjbeZzjr6dqaLHzHfHLdc9BV5IvunptPFSiDzfkx8p4OKL2dkBl/ZChBXAzzzU6zXIUMEDN19fyHatBIFYKWXAU4Gfyq3FEiAccHJ4qH5lLzZmRT3UsgMqgIe3XFSvCqr8tX2hXjaBtqKZAsLHgkdhSVug3IwoSkl8Rn5vQmr32UIwyBszyPWseSAO0kit5ciNnDcGnQ388ksaSuHVjg854FVy32Li0dZpEQjkMrcbh8op+oSbY2wQeccfzFFrdeXF5Zj+Q9CetUdSR2DbMn2ry60W53Z+j5Xi8NRwvJF6jNGkZ5m3ngdDXTWM+HKNnArlNE3DzM8PkYzXSW8ZkXIIPY10Qwyq6s1eazopOmjV81lUfMGBOCCaln+RUdTjIxxUNhazXO5SvAOAc9a100bMR8xliHQt1rsjhnTtZEvMFirqTs35mXLMVRinJPO6qd1qZ8glOcDBB7itu20ZHdgz/Ip2qVHWo77R7dlkeFHGAVZn+7muypRqSpbHkwrQo1bp3OTtNVeaeK3HRmIznoK77wwDHcFWOMLz75ry21iktbszH7gkKZJx3ru9K1rbMjr8x6nFfJ1qb2R+rZNj4S+NnbXNuZFfAwDxz6V5N4q0uTTdWmKr8khDrtHUY56V6gNbE8AcE2oHbdgk9K5XxbfWzxGOFJJG+9udQNp9qjC89GorEcVUcHjMI22lJbMytAudRhUNDJKkQGVQMQoPXOOmfer6fEvxHNuhOtX/AJe7DR+cSOOnPpXOzas0yCEpcRIvRlNRWRBkPVV7ZHNfULG1krN6H8/wpRcrM29U8RajfMWnvZbhsfelbJx2H4ViyXUz7txDrjnPatcQK0bcBjiqE0LRg/IAfQDFcqruTbuOrFU3ZGlokpmslVsqSPuntVa58PyXM+YeSe1ULK8uIptqKF7Z9a3dP8TLYSATxBTnII5rGzbvFlc0ZKzM+88IajYR+ZLbNsyMFeapJYsDhlOQQK9Ii8V2eoW2SyqM81zszpcX8hcQJbPwuD83WiMqidpIw5ddC78Prp9I12CQNlCdpH4jBr6s0S/jvNPkgdiyPFwo7nHWvmbwxo7XerQxwZc7sgrXtGg3UlsIwc4Xj0oqyTsmevhJc0eVmjdK9rJDCvChghxXp/hwmK3VM9RyfWuQsZLO+uhHKAJgAyHHBPrmuy0+EII+emOR617+FqqdOxwYrDypPm6HT28m5EY5ORznsPStCyYk5AAHqeaw4LxQQqnBFa9i20YGcZzgfzrrjG+55jR0VsySW8scoGGjYKfRsfL+uK+XPj3pDRHw5rk8UiNuktX3KQJCehB7j5R+dfTDyO3lqhBR1yWzjHt9a8l/anheb4PrDt3tZXqXKSD/AJZYYZz9Rn9a8XMaaa50bUJuE0z5n8SlZbJcgEg5B/u1w2q24mXaUDjB5xxXaX7i500SKdxO3GO471z00BZiOpFeNRSktT0sYveTOIPhyLJAjGO+B/OkPhyA9YQcdiK7IW4deVxxzUckK5HGOMV1s85Kxyi6JARgRBe3HGKcugRx4ZVUEnrXSmFWXpg+ooe3QHBH0NNJticWzGs7B45BsYZPp6V7Z8MbS51zSkt0meMRvhiOvPbNeWxxBZMgAAV3PgbxLL4fjvGtyQY085iBnj2HrXpYWcYpqTsctZLldz6C0L4N6deSwS3Mtw8qHKEk8Hoec12g+E3h+3RJptKhuCP4nJyfU9a4vw74gu1hsZL64c215btPDJAcdVypz35wT+VaHijVryy0Pw/cw3xllu4meXJHPzHke3StKksND35s4I4j2Ufd2NXU0j8Nxk2tmrRA/KgbCgVw974slmLbI1lmztAVgSPb2qh4g1i71KydXuZY9oJzGQe3vXzf4i8Q6jp2uz+XPJFIjAhg/J965nmlKo1ShO3yLw2Lw7n70bnueoazqtnM7mwdnXlYZM8n0Irz/wAXalfa9qa31/AI7l/laFeR7Aj1qLwz+0l4w0VYYmurbUkRgYxeQB8HpycUeJvixqfii2kF3ZWMZWQy+Zaw7AGJ5Iz9elZVYVHr7RM+h+vYXTkp2Zx2p6vdi6ljdXjbuTz+FYtyHlkJZuTVi9v2nnLsBuPJPrUfmI65OPxrOMWtzKrWlVfkOskPmIdueRxivTQhaOIEncqDIP0rzW2uQsytnvXoME5ltY3OASoxg9sVFbWJnC7diSRBGhKncuPXP61FAplhYgFfrUaugGGDenXNTW02wlV54xg157XQ6opleS2MoAzwMmsq6BUM4blRu/w5rYkBUAsQSD27/WqF3FlMkq2/gqBjisJe6y2r6nzh4huzf6tdzkYd5WLD36VWiRvvcf4U7Vxt1W7GPlWVwPfmo4SfTGea9+l8CPMlqy1Em5ueTir9taKevB9Caowkc5PJ71oQ5xy5BFda0RPkXEKCNv4scH8Ka3ksQW44+vFV2l5zk4FMMhUbtwIPb3qW1YLFlI4yCWYfd7dsVo6O8cF1FJgkqf51hrIXb5TtPXmtfRwZL1AefnBqEUkepWsayIhU9Ru+lXBCVBBOOOAOc0tlalI0GOABx+FacVtnoueeSBXFUtzaGySKUaEDtk9qckBZhwTnmtUWgH3Qc+lTR2+W+7jsRUrUozBauo65x0AFL5B3YK4raWzIJG3k1MLBiM7CRxnHrV6rZk7swRaZOamjsy+Oc/StmPTZNpzHjnj3qxDpMvTZwp6nii/RiVzHSxwMHr1Galis9/Reucmugj0tlySoHowOcVZTS8INoXHXB4qeXuVqculocYKk/NgZFSjT8bsDb0PNdR/ZAbgjBPNPGlBWUdVoe1kFmed+KtGkudGuI0ySyHIA9K+XZWezupIpMhlkK/TBr7ludOgMMhI4UE8HrxXxd47042/ibUIwCv74nAHApUpWnYmUXa7KKSiQdcY706JGIB9M8YqjGjg4JOMda0bMmRlAX7xwcV3NpbmcVcfCefm/AYq7FIoHXr09q29C8HnVZzvcpCvJPc1e8TeBY7G2WXTnkfaMSI5z+INcksVTjLlZ3RwdWUOZLQyLGZ53UAZOfugZzXtfgXQfPjtzOueVbnjOK8p+HenG71mIOMjOMen1r6U0Oyjt/NjEeUgi8zdtPTvgVwY7EcsPdPXy/C3knI8k/alsIdN1jQ5rchfPhbeqcKO2Pz+leBvcgHFe2/tR3dvJqPh2O2fdEbJpdpOSr7+eefy968AaUgnnPPNVlM5Soc01uY5zTjTrKMXfQ0Jrj5QAegqJXDr6Yqh5xOcHPPenrIQP517W588XWlUEZ646mhLkKwxzx1qorbxxmnLH0AJz6UAXBduQctxVyx1F4W3gtgA596owWrSDJHtXoPwV+HU3xH+LXhPw0kRkgu76NrodP3KnLfoD+VK/Ldm1KDnJRPqb9jbQX8EQXnivUVMjX8Ajt4H4AXIJJ/IV9D6j8YL75jCltIP7jxBs+1ct8X/h9P8ACzyDpcc114d2BUCAs1uOwOOo9683ttbju4WkguNjfwnGOf8AGvJli1VbXVH0tHDRWqPTJPjT4w1OSe1sdOVlUhWEUC7BnoCTW1pnirxLpiKl34J0rcRiQ4CSEd/fP4V5Z4U1XU9Rvbj7Lr9pod1GQFe8cqs47YYH9MdcV634f1jxZYtNZ6/LZalYyIALuNhJkHoU4H+TWMpp9V9x1Sgo9BmpeOo/BjvcQ2ii2nXMkT+hHIzXj+veMNLudei1G0ea3tDlpbA8Auf4gfzrM/aE8bSwTnTtNbzZTJhmz91R3rwOWbXLohvP+XPqeB7UQ5ZPXQiNeNLdH0bo2gWfjEvPHLHCwbasE8wQnPv0qr40+GnirT4UnFvFLY6dCz5FyhkSMckgdWrwS3uNftplWPVbiFMZ+Q46frV5bvX5yvm63ezqOokfr7Zx0qatGlJXUtTSOLjzXeh6d4X8VtbMj+adh+6DxXu/hY2HxBslsL2XyrlVzFOO3t9K+TLO+e2KhzznPPrXpXgjxq+nSxus2xulY03z+49Gdc4QrRvE634k6F4j+HDSXFzpJvtKUY+2WWX2+7J1x1PevKX+OdhNCzQtEwHG5ST+B9PpX0bafFhr+3KTsrKybSCAQR9K8q8Z/B7wd4uv31Gw8vQNTlO6Rok3Ru3cle1axxFXDu048y/E8qeD0ujzpvjm0h8uOQYPACpj9cVdn+J93Nppa5uHDEcKT0rC8b/DxPhuqSXF3aX6MCVltcjJ9weleU694mEqkK5wTxzXrUa0a6vy2PGrSdP3Tb8R+MPMdwrYySRjjk1wOs+IHnYjdkrwaybvV2lc5Yk9QarRyLKST3rqVlokcDm5blsay6EFSffHeta019kKndn1yaoWGjQ31u5SVUfsG4BrMkR7Y8g+hqlO3uk+Z6LpniGK5OyULIh4Kmpbj4fWOuyJNakxHOXUV55YXjI2YztOa9D8Ia6yOvznJ7HpWVSCmuzNISs9TVtvCFxbxRwiVwsZ42nGa0R4UMjAvcSSZ7EDFeg+EfD1z44u47HS1ik1B+kcrbQfcnsK9w8K/sp28TLL4u1M3B4JsLDAiz6FuSa8atWlRfK2z26EPaLsfLvh34ZXHijUlsdMs5tU1H/nmhLbecZPYDmvoXwV+w9a+XDdeMdQmh6E2FkoXHcgt1r6R8LaZ4b8DWqWuk6dbWEK/wDPFArH3J61paxeQ6qgmNx5bxgkHPDD0NcEvrFbWT0O2NNQexxvg/4QfDv4esraX4ZsxOuR9puEEsp9yT3rptU8WRWcREbhEC42rwMVxniHxVb2cLDzRuHevKvEHjqa53JE2/ORn1qIYWKd7G2i1Z1fjz4oC1jlKycAdj3rwXXfHepahdtKspU5xwx6e9XdVs59SmaR3Y542g9RWafDYYKoDDjGa9OEOQ5ZYuEXaJJF4y1FEB80KPTGf1pde8XTeJvDc2m3iRyKR+6mz88TdMikHhkLg4Offmmr4f4wI2J9vzqpK+6M/rl9jl0kZI0hMnyLwMn0qGUmJgzOSvq3b6V1j6KkHzMFAxk1zOt6taadEyKQzjJ5Ga1pwctEjjnidbsytQuYVjXccYOeayptTscAtcFW77VziuW1fWnnlkcyHyzyAK5O81t1c4/nXoQw0PtHHPEze2x6f/alkSNtztzyrYq9YawrlR5oIz1zg14ouqS7hl23VraTqU6sp3HjJGO5pTwlCfkyaeMrU3dM9phu3lcZIJHI5zVi8nkjj3IN/H3QM59q4zw74ifCiUbjx1r0/wAN2J1mS3MGPLLgNu+vI/8Ar15lTBTjNcruj6ShmUasbSVme2fCy3hutP0+x3hJEtMM7jGZM5yP5V33ha8WeW50nUYf3tud8E46svcH/P8AOvP/AAtcyaL4htpVX9yMhQ/GG4xz+f5V1F6Z7K4GoW8vk6haSHdGp6HHQ17cYNR5HsRL33c6o/D+01C0+16ffwAZz5Tg7s+h7fjWc3hW/t5QjxCCMD/WMRiq0V/qNslhrljKttbTKwuoNoKs56qR2PcEV6F4P8S2Xj7wtJZmL7Nrdrlktw24yoDjPv8AzrzZ5apvnpyOhylFe8zNuoZG8OQf2aXafTZvPYK+PN4G7j8BXj/7aeir4m+C+leIIl2apYXKXabed0EnyuMf7wXp3+te06VcXPh7VnjvbPOnXOAzZAaN/wC99McfhV3xl4QTxh8NPEGg2phuPtsDi1CsDtYLuXnn+ICun2D5L72OeclHSR+XDwXpSNkWQsccBTzVs+Hri5j3mKQS4+Xa20gn3qxB8Sbm0tvI+wwi7hLQSO4JIKnB46dvT0rPv/iTrkqlQ0SxnGAkQB/E1z+xk9bo8Gekmi9pPhnVnAF9PJaxgnEgBI46j9K7XR9O0eGzXNz58inLfaCADxXktz4l1S8ULJdOV6hQcAUsW94XmlZjgZ5J61XsU1eTuYOVkdb4tttF1X/RrCwhS8Z+biM7f06Vi3Xw4jggc3OpQQtgElJ0fGfYZ5rlb24kkuduSVI+7ntUCNsBQEAKc7fesPZ/yyaOGbcnuarWyW6PAk6zqg2hlz8w9ay7eAQvxyfWrEDhcDBCngsO1R/Z3hBLMrlznj0oTae5HM9i/bTASAsB61eF9iVNo4z1rCWRRhSM45IxWkuJF2qNxYdc4pStuZSkovQ0LiylSdrhUYKzAM3G3pkc17l+zBrWt6Lb682lajLYQtIjeWqK6yS9CcEcDA55rxAzP9mCYyFUL1z07177+y5bLeafqaY27r4KN3GPkHH510YSc1L3TppS5tJbHv8ApXi/xfdRl5rizmweC1tgn1PWtu38VeL4LfzhBpm8cKPKbn8zVm10uSx2hoGCHgErUtzIsZ2AZ7V9LTr1La2N2ovZFA/FHxxbgrHp2jgnriNsVCPiz43g3udO0YjH9x60lVXUjbj3xUV1axiDsR7Cuj6xUS2X3ByQ7GLN8ZfGkrYS10y3bs6wZzVK6+LHj2PcE1eGLP3dlov8+tbUekoXU7B/hWfqGkp5v3OAfyqHiqq2S+40UKaexh3XxW8cQshXxDOrd90SkH6VDL8VfGTJhvEl4MjogUc/lUHiKyWEpge+BXPz4FvIdo39gD/WoeNqrf8AI6Y0qb1NaHxX4g15HGo67e3cXP7qSX5T26VXW1CEqihAeuB1/Gr/AIf0wixQsBuOD7VpHTNrDtzWUsVWn9oaVOLskZ8Ols4icgsucfSu7s9Fto/B+tTSAoH024COOhOzinaZpiHSlDLnaS2SOmcVqaggj+D3iqVsB0sWjOPvKTjBz+Fc0ry+IwqSR8L2+lSS2EErs7OyA/MOfeo7vw6b60li8slmUhecc9q77w94Zv8AW7FfscDXEsNuJZQpA2IByxzjiorOOIJvUpPERwUbcrfjXlV+ZsjfY+UdVtmglliKlHjcphuuR/nrWNNlVIr074m+G20vX7iVEP2a5O5GPY+led3EJQkEd881tDVIiRQx0Y9avxAFX6biM1UePG4sOPQVfswMEjIJGK0askyFqQqSWUrz61oWVoNgllXzEBzsz1P+FV7aVYm2EYyetaEPysMEFidw4rdJNJmbJLe2glclIsKeNx4waJLVssOQCePekt3JLZwDk9DxU8c7AK0pLKD2P6Vql1RN7D7IeTNEy5wHB+hrUgiVpnJxyc1mRMCx2g7S/U9vQVqWrheGOf7ue1ZUYqVV8xdSXLTLHkDOM/MewqxFZMo45p8JAIPIP0/rV+3Vs7uea+gXLCNzyneew/SLRf7QjcqCVXnNez+EtEW20VQQUa4+ZmJx9CPSvLtE0t9SnFugIkuCBkdQoIya9T8VamfDvhua5I2xxIscfuemK+YxdRTnY9enHkikVNe1i10VvJhYPIoHfJNcTr2tyXx5YCM+h61y19rbzz72Pz9yKptqrNnDZA6g9qlJQVkbaF6RlLP84J9+c1EJ8Jz1HQgVQkvSwO0gnrj/AOvTvNMsGBlc8EDvUMrmvoja024aS7jCkBcgMDXYyX9z4a1GK90e8e1uUAIMbYye+RXA6X5kchcdQc/StF9TWTzQSC/8PqPrWtGvUpSvFhyxlufS9l4vsvjR8O7zRNbdbe8bGZjxtkHQ57ZrmbSCa28KyeHX1Ay65p12q27g7tiFck5HfkcZ9a88+E97FqPiuz0q+ydP1GRYJBnGDn1r2Pxt4c0XwJaJqujTtbytIIZW3swx/Dy3T6H0q8djKvsb03Zk06EZTsclbfFrW/AMlxFqt7Hrd+HCCPds2r+A6/WvqX4eau/iXwrpWqvLK5vIlmVZ12mMEcqPYdM183ab4E8MeNGudSupZtXkldWle1nVQCece/Y4z/Svp/4f2MVlb2Vkq+Vbx25SGNznb8h2gn16V15bjZYjDrn36nNXoeznodTbnyyvXAPDf/Xro9PBaynjH8YzxXyDN8U/FNp4h1Ge01WdPIcpJp90oZBjPGPTjg19U/DTXP7f8NaTqEi+XPcW4M8YUgK/cY9PSvScoS+F3InTlBKT6iSQgKwI+7U1hAL2wv7V9pd4y6Njuoz/ACBFO1JfssrqeuTVbw9qEVtrkKyEOkmVZT3/APrcmpadrjWx83/t0XNvdfs8aBNeIG1a11mGOynPDqhUlx787OfYV+f13eurE+Yd1fcX/BSC9jsrrwj4WgYvslkv5go6L0HH/AT+dfDN3bkA7mA5PHas6r9nSTWlwtzaMozXjFm3tnd3HBqD7QjHuR6mlnt3Ocg4xUH2ZgMkdOK8p1fIbgSSxpI4KzbVHOD3qGSzc7W81SD3zVuSziEIwxL55BHAFVHhIYLz07VPtYPdC97uEdnMCG+U88ZbrTjZsW3GLCk4JBqIqVzkjA5FOWcjHzdam1N9wfP3IZbObzSApYDow71ALaVSSVIwPyrTE+yMDcd+cn3qJr+WPhWIJP4VShDpIScluVUZwPukA+1LJNIwKAkAdquHWZAAjPwOmByKVdUMnLjJ6cgcih04/wAwXk9bGS2RjPBPFQujMTjqPfrW6dQXaoMUbEeq046nFsK/ZIFHXKpzQqae0kHPLsc4yLkA5z605UwR6VvG5t1z/o6MMenSkS7tCP8AjyQlv48nj8KfsvNFe08jB24Pr7UnIGTyP7ordZbM7SbcLx/Bk0CKyJGYWHHVTS9k+6BT0vYwtuSOMZ6V9Efsc6Ra6n8QpYL6NptNOPNVepIUkAY9eleNx2Wn5H7t8jnIOM/hXvX7Kwt9F1TUtSgaQSFojHzxvB5rCvTtD3tjehPmlY+4Fu9B0Gezt7XSkWwntWne6jh3mJhnEZI7nHX3r5++Ivi++m12U6vbRHSpDm1S3A/d+hzxyR2rr/C/iPU9X1rXdFlOLSUmWNG4wf4tvtxjFZMHhGX4mJHoAmhtZ7bc26VCeFPr74965XUhQXuxPaoWpSvU1MfTtdk1OytJoIWSZlKmIZfcPUL64rvPCWr6jodoLa60E6xpkzeZ5Jm8p4m/vAnvXNWFlc2FtFf2pSRdJnEYbbguRnP4YyOa970Y2mvaXa6jFEv2d4xO3y4AHcA9a4qUZ1Z3lt2MsRUTd4bHjnxg+L7eGvh3NpSK8OqSufL84hnWLoFJHUjJ5/xr4r1zXHupCXfc54Oe/rXZfHbxat/461SCC4dkimcKrknHTgH25FeQzXjSMcnLdM19Hyxo07Jas86b7MsX04ddw5z2rElYnIK5x0bFW93DDP4mqcwDEgkkjsK5boyK2flI/Dio1yJFIOB1yO1ShcsffpTsZx0AHWhIC19peWJQSWA45ro/CV2be6CZ+U84rmE424HB610fhyMrdh87dvJB64qXsCM34g6SlhrjPCf3UyCQfj1rmIYGZ+D2r0vxjAmqfZnwMxLsXAxke9Y+l+GDeX9vEIySSMgVEnyxuUldnsPgC3+y6Rah0xmNSuD29aw/j3deVptnaZzvkLBR/D0/Wu88LWKQyLE4KlFVQ36CofHPw/n8VX9jHHaPcNI3l5H3VHcn0rx6NS1bmke3Z+zt1PnfwL8P9U+IHiCLS9LheR3ba8o+7EO5J6V9p+HfDWk/CDwsmjaYkZuAgFxdDhpW6n3xVrwz4a0T4VeHvsemQRR3Tr/pFwq8sfQGuI8VeIGnZiXOBSqylWneey6G2EwyW6M3xP4ie7lcFwQfeuKvA/kSTIpZsZAXv6VbuZDcS5BzzyPWs7VluGkCRSGAqcsVOMUoRVSdr6HqYifsKbsdH8JIdc1rUb+NnW08hFZXaM45PSvTJ5pLaOWzvowWK7lkHRj6isX4HWLQaHf3Zy5upQu4knhTx/Ku91jSBqFscEeaB8ue34mu50YXvAww0pTheoc14d1tHzC7ZZDtbPH6VvrIANy49Rz3rzPVrS903VTdx5RoxtkjYEBx/jXU6Rq0VzCrbtpPXd6+lebVvCWxvUpy3Wx2tjfhZVKOOcHcP5V3s0w1fQI3XDNakt74Pt/nrXkyXRi+ZcH8a3vDfit7K7Ck70f5JB7VpSk1JSMo6GpPhsMOVPtWNryM9qQhO7OSCK6XU7ZYfuMGjcblI7is6GyW8JQEEEfLmvpYVOaN0ejBpq54F4x8T6loWqSw207RLOm141GePWvLLyyEV6ZJBgFt2QuQa+gvFXhuPUNcuZXgU4wocgHiqsfhaMpuWHYp+UkjrXLWqzirRPkMfVlUqNc2h41Z29ter5rm4IBx+5jLc/h0rXtI4bV1WPTbiY5/ijYZ+pr1hfDzRbVjjCqOemOamj0iZVVD9wc7QeM+tcNp33PJUbHlmv2UOrR6fHe2ksdkr4kjGUYAn1rmPif8Nrfw7fItg7S2csQkiMmS4HufXmvd9Y0X7bp8yyqJP9ojn2H0rj/Gkf23RrIyYdoxsyfbjHsMVlOpOEkz6LBUIV4WZ8y3WnmFW+XlTg1QMLHn0r0jxJoW0GdE+V87setce9qYiygAdh713U6nOrnn4jCyoyaMBiUOMdsjNIkm0Z6Z7Vo3NqZD93k1Ua1IYAgD0xW9zgasM356k81YtImdwMdTgGoVtzuCgd/wrodG0mS6uIkjU53Dt1qJTjFXbLhBzdke4fs5Sf8ACNSSaq0YV/NT95jnAOOv51+gWj6ji2nfIYTRkoeB8zDIPPbmvhfwloUuk+C7lHXY78rn8f8AGvsH4UaoPF3g+1kGHdrcQnJ6lV4GfXjFZZZiVOrJLY6MXRUErHnPhl5/EXiDxFZ63cmxl0u4XZxlZQxzjn8+Oam+NN7pPhmCwuPCmqNFemeH7RpwhwNxYZA6HBznA7Vx3iK7ij+JkH9iRyuWdluLO5lz8wXgkjtwO3auf8e6vrEXijT9X1F4ZbaynjlCWJDooByAxH+R0r6uGBp1ZuU9zlquUEmj60uPC+k3XgZ786NYrqc1t5kpZcNvHUZzx0ryT4aTXWnateWl3PJNaXKl7dWcN5foM9cdqfrP7SNtremSC2skaGWLDNCjBYwRzg8Ak/41wvhzxhpkerRS2E8t1MGUyoik+WOh7/jXBivZ4KKa3bCjCdVPmPpnQTtlaLIAdGX1zkcivmCKX+wvHyxqdka3rx8joSSR/Ovpnw5IlxbwXCfOGAZSD96uMj/Z81HxL42n1S6J0/R1l8zg/PK3GPoOK5MbXisO2TQpOU2kegeGdBj1WxWWJzJJIhDjHKZ4IrcsfClj4W0xo7eMKD8zsRhmPfNbdpb2nhywS3t1VUiUKD3PvnrmuE8aeNFhgkCsq8V8+5SxEEpKx7mHoezdznPGmsR20PykHOWHPUV4T4huZb26YoFMZbnnpW/4k8TSai7qCSDnOK5gMytuq4047G1ev7KNluUUsyuSV5qFtOVpeQADk8DGK0zOeOBnHU9QaieUcDaMn+KuhQtpueE227lP7AIJFbaDlgCPxrV8RStaWLFcBwgIz3FVUnB2hkKnPTrmtC/0iDxDcCG8eUQoiDET7Wzjsa5MVTXLqd2EmqUm2aejfZ7zS4rNwGtyA3luOD2NebeLvCdr4a1u4smkJtp0823kTnB4OzP45rqG8NahoCyvpF7JcRZytrdkHHsGAFYHi3WoNc0K4W9ge01azHnRxSjlscEA9/w9a8ynBqNpHZCtapzI4O8sjb7ghOOxHWs43LR4BO49ciujsrW6v9UsYriFUilTzVCNncvvWj498P2Gl6I9/BbhZlkH7uHpg4H9a53XUJ8jPY+tQfQ4r+2ZI1JDFQOKmtPFk1q6BXYqOB2P51Nrvgq+06wt7wr5kM3RkHQ+hFcdqST2s2woY3U8hq74Svsxe0jLVHufgr4lPCfstwwuLWYbJIZDkEV1GpeAbbVInv8AQ5BcQAbmtifnT1+tfOOiX0sRUFiMd816n4N8bz6bKgWYqFOOKu7i9DnqUI1UaDaKqMVdSjA4IxyKmi0FCpOQDg84ziu6a/0/xXbbztt73GBKoHzfUVjS6NcWTFJJQ2ByVHWu6ElLc8GthZUndGDN4UjkjIcqFZeuc4ryjxv4dW2aRFGccBh3r3RbRTxln4zgjknvXmXjG1NxJeLjaAxK45xxWs5OKumXhY80rHnnhzTkSPYwCAA4P4cVZmYy6LcCSMRnJCqfTkVa0xY7ZlUoMDgkd/eofEdwbsJDBEVUD5vTOa8+TvK59FTShGxzN3pq3Vi3B3KAB3rhtQs9krgjHUZr08x+XalckE964fW7fErnGc9CK7MPNN7nkYunf3kcfJDh+nam+X15xmtOSH5s+npUtlpJvJxGqFiOWJ7V6DkkeK42NT4deG31XxDZnB8lSWZv8/Wve/HVvDoPgHUzhWnlwYiBzgA5/CuZ+EGmRx3fk7drswycfeH+RVb45+JAbsafA/7qMEHHrXJCPtKvM9kOMVfU8emnChWHPAxRBq0lpJHPE3zxMHGO+KpzS7QAPu9M1XeQBhjj+lehL3lYzu73PrXwTJFr2h21zu3JcRgnjJ9x+YrP8W+DfsUvnwqTCxyDjpVT9my/F54Sa2OD5MrHPocnj9a9pk0+G6ikhkXfE4xzwa8R0rtpHXh8RKnO7Pn2JTG+CNpHH1ruPCviKWxmGGCjgcGqvifwpJpFw4UEwkkqT/KsG3c2zjjgHua5JJwZ9XGUasLo95s9eTVLXax+Y9OnWuP8X6e0cjMuDE3865/RdcMB+8RznFdqsyeIbIwOxBwcEda2dfmhaZzKm6U+eJ5dfNjnPI4rlddXzIHUDPHSvUdb8BXkLZjkiaPqTurlNU0CSzXy5gCxzyBWEZaqVjerUUlZnh9pbvLdSJkkKeM8cZrXt9MDkZT3ya66TwZp8Nw8q3bm9OD9nccY9RVqDw6Y34y2eemK75Vb6o8ONH3mYHh7QlutYtEKcO+OfWvpzwt4PXRbiGEI218BWUdPx/rXjek6UbbULa4CEGORXwBjOCK+h/Efiu3tvBY1bT/NMmza8cYyycc8DrW+ESrVLSOXEU5R2HfE/wCKkegaFD4cjiinu79kgEWAWJYgf1r6E+HHhSz8CeGbO2tIFt32B5NqgZYgH+tfn/8AD/UI/F/xV0fUpZ0uo7acTvvbJOD0x26V96R/Em11PTwsqCJ3AwyjGB0HNdGZ2nONGnsh4SnreSLnjHxiLe0lLyc4PJ+leX+A/Bc3jTxBLrFyuy2XLQR93Ixlj7VT13U5de1eOxiYuGc7gOeK9s8LxyW1naWqWsfkxxhBIo2kf41OGw6lJR6HTja3s4ckep0Oh2U2nWAVEDM2FGOMe9WbLXDdajdadvgmEQxJKFxsOOmKmjtEkglWZ33hP3SI2AW965bT9BTSkvLo3EkNyzHKBs789mz/ADr3WoRVkeZRjFxvLc021I21m8AJZd23cwJJ/GuW1u7JjPBJPatae5WQ7QeQOlYGsEyNtUge+Kd7IzlbmPJPjNoh1XTbK9iQGeyJVsDqp618+arbKD6D1r6/u7NLiOSCYbopFw2RmvA/GXwv1m2vJX03S59RsySVeHHyD0PNebiFzxPUwdZQ0bPJLew+0XsMKgs8rqAAPfrX1L4fgFlpFtGnCIgwCO+OeK87+H3w3kS7S91BDG44WJh92vUb4fZbCdgdrLGT9MdK83C0m6nMZYusqsrRPjb463pOoXKkDCMTgev+NfP15MXk/ujPSvZvjfcmTXLgfweaSMd+BXilwQ0j89TX0WI0ikee1qdl8JsHx1pW9Q8DOdyk8McYx9DX3DoNqEgVfJTb0xnoP618LfCpmTx3ox5YeYRx/OvvfTyiLs+UjGPl6H3r5mq71bCjKzsWyrK2GGFHGA2RihJFUKQhPOOfWpBJCp5z+AxUm+MngBh3BrpjGxrox8RSZSCCCPwzU4SJVAJOfcf1qus68dh0571OsqheSVPrV3aYvdRG89vCrbpMgdgKak1rcIMP978PpUjGBwOOpxTFgtYjuGQSckn19vSq5n0QWTI1jjcY+8B0wOlJ9nh3YDhGx+NXj5IAKBgvXGc03ZAW3MvX1pO9rjUUVksgynEnI7Hn9aclsm3OVYn3z+lXkdShxGSDxkYxUElrAW3rEFk7t61MZPsTyojW3VTlsZ64HSlkjjxhRz6k/wBKsoN33gCB7gCnRJGoJIAOPrmtOlx2RnrGFYfKeOQ3v3pxYE8BtwOM1b+yw7zksGPfOf0q15UbIoJ+ZRgHHai+l0LlvsZmJNxXDP8ATvUqh3O1YXU4zV17QSLkOqegAqs+m3EfzxX5jP8A0zGDx9aFJBykYR+Nw49fWlcHH3ehp6W1wMA3TN9TUhsLpWZvtHUjAHakpBYiVWBwUIxUryIoBKkfh1p2y4jTDTE46Dio/tcoXeyNn35zTuJwuWVAc8IDjvnNSxxRlAWjBB5+lV4b1mwWwG6YxitCO/XIBC4HoAKL2HykRMCxFhEX44x0piyRggBMDr92p5LoM28FWGcZUdafGquMyBMZ4I4P5UNpByleOSAOS0YOOckdK9d+DHhNZrn+2pYRs+7E3p3NeaaZZw32rQW+CAzBj9M8g19DaLD9l0uKC2dIAAMmt6cOdnJVvflZN408uX5oyC4/HjvxXLIxAKgEjsBW9qMBMZ556k1zk5KMfT2r2owSjZCTvocr4sst0bEjBx0rw/xnc+QjJxu+veve9dkDwvwOFJ+lfN3iuddQ1+ZWOFj42djSnK0W2j0KCu9Tl7TSJLmdriUAs3brj3FSXtlxgA/L2rpLe3ASmT2gkIY4BXtXydeo5yZ7FOPLrc5WXw8Bbhm5mb7iY4z2ya+hPgo+iaNYRWwh+zXBPzSP0J74FeUWFh/aWoptyyx8dM4rs4Im0+PeF8vH+GPzrvwlON1oeRjP3ukmfQ9zaQX0oZTvyOq4wD71yfjjQUi053xxjg+hrk/AnxBk0mZbW5cvE33WblsV3PjTW7e60x1jKncgYEehFfTw0aSPGUXGVmfK3xZ0+JNIuSFG8KSOO9fIHiOAi+lIGF719Y/FvU2+xSxMeCRu9sV8reIA1xNIy85yMGivyqLuj00rROO+KXh3+yfE9xcW0ZFhc/Onojd1rkWgl2qMZz+lfSPxE0W01DRbgy8OAGQgdCPT/CvCI4CwB289D6D0r89y3FrEUl3RwUGrcpkJZuxAI496ux2Jzz+Aq8Lf1qxDB5nI4r127namVVswADn8KmFspJz9atCIYGCcnv7UFCBvUZA/WoauaqTEjCxqCVyByQak3KQTjGecelAQt64PWgIwyM/KevvTsVzMTaG7cGhcIckAk0rKVx3+lIobPQ/WkxJ33JF6cjpWtoTg3K7cnPY9jWMzcZ7DrWho0+J1OMbjVXVh31PRrZlVV659q7jwzMotZAo3P1GehP8AhXmtvc/MOflHSu98MSA2m55UjkHBXd1H+e1cfLzXaKbSN6fVDDJEmC+7jjnBq4sgkA3cg8gjtVJfL3/6xWxVh5ImIHmKoHNZuEuiEpRa1FMRKsRkpwCPSmm7MA2SghCOGo+0xg4zknnANNlmjYgO2e3HaslTk99hJ9jF1C1ivvEdr8vnb0ZR+mfxqpNDLosrGwdhtJDwHp+HvUmrztYAyWal5M5FY6a/PbSmS4twwY5Oea6VTTSUWZrRnU6JrcF7IYp02SHjaw610720TkAxYIGCDXKm1tdSs1dU2s+CrjgrSw6lfaCAtyGubfs55YColSUnZtI1T7o1L/R4LkKxt9xRuVb078Vz2r+ENPuEnY26MxyI2Tp7V0tnq8F5GskMqsp6rnnNcx478TSaRaoYMOMgMBwevNT7BRekjOT12PJ9R0Q29/JbTBoyD8rHuKp3GnEqYt5wOQR0NaWueK4NQvEZw2RwNwx9aiM++PA+YNyRXck4xszP1My2WRHEewMQfuvUpMkbsPLEfrxWvZW/nzpldjZAVvWo9ds2ttSmiK7TGRkEYOcelacyVkK/Qm0q9zYvF5fbAJ/mKroWi+VQcZ7nNWdNh3xPg42jOTSQ2zPL0C5/nVMa3Oy8ASsspyT1HIr1+1c/ZgQRu6gnvXk/gm2EcpHGMgEnufpXrMICWwUf3a8mv8R9BQ/hoybuITzCI4BkOMA4Oc16bpBQWcduy4CcDnkfjXnunWqzanDvBfyzu+YZzXoFrCYbIZOd3INe7grKKPKxcuh0VpaQiPzVAY46VcttZkt5RGqM/IHAzXO2OqSQ/IUCgDjnrWvZXAiIlQ7mLDH1r3oK7uePJO56P4RtRLeZkBVXAyPQg9a7K/URWsojI+VT+IrmfCaxJo/mSTA3MUn7xQc4J5Aq/dayFjkAzggg49K0nG/uoLnO2MTT6VGqht6sw3Ac4zxj9f8A69bGmaezOPPYqDxtPepfDECxWM8SgELJkZGccZ6/jWojBm5QcHotEVbRmLvfyNKzs4YY94wxHf3rnPFniRLC0lH3kCtwD7VqXFxst8qSqgdCea8m8f64GgddxxyDjuK4MRK0WdFKN5JWMK18Rme6DE5duv0raur1hoV9ewXD291bRl0Ibgjvx615bbagzXCuP7x9uK9A8K6nbPNJaXuGtLqMwyg9CrDH/wBevisU3NOx9dTVoWR+fnjHXLvxD4k1C8eUlzO649ACaxWR1XaM7e49a7f4z+A5vhV8VNc0CUk20jfbLRjzmN+cZ78muRjUy4XB59TXRhWvYqx89V+JuQ1HJtVRs8DGKhto5DdjaMlgV2+3rUrxSR/LnIFWbM7ZUlGN68EEZrrXvHNZMnjg+0IyggiM4IqvPaeRI20eYo7gdc1uxyC7LtJhXyMe9VrtAjMg5x1K85oV07ImPNF2sYexypQgsemT6VIlsseWHBIwRnrViSJs/dI4pApxyPxrbVI6SJIsEk4yeanSIAdSCeMik8suQMHP0qeK3c84/Cs0wFW1B69e9WY4/wB329AKdHAxxnNWfKYRjCliOmahyNYpNFFlBGMc1UuVJiYKg3AHitGSFuQPvDrVe5TCYxz796jm6kWOVtCNQSZCwRkXBBHJ/GoP7Kms54nbDDdwV/nVrUNKlS5aaAbSWyVHGKs2xvJ08ubPljGTjOPSumLb1THdfM6jw/pT6pcIOikdav6x4fS1QnbwPeuj+HWneXbSXDptG3YCe2elU/GNyoPl9C7BfzPWvKrTbqWR7uFpJQu9zj9F09Z3kYLuffjA5rr7DRy0WY1CtjuQP51j20MejXT/AGZ/OQEHf0+bHPFLc6xLNMz7jlvTtXvYbF4ShD31dnuPJ8XikuSfLF/eb9u8NrLullxn5iqDNaUuq2fkqYy75B+XHT6muCa8ckgscDjmlg1NraXDk7DxgDuaWIzpTXLCKPSwPDFChPmq1HJna2+tQxbzHEDkhtpGQGPpXTar4U1W58EX19NEFdI/MMMS4AXGc+5rhNGt/tOpWaKN8bTozZ46MD/Svc9V8bQX/h7UbG0jZ0WzZHuM4RflwAO57Y/pXx2Z57jPdp07HZj8vpYWaeHhr3PmSO3F9anCgZbJHpW34Y0CW+vBGDjpgg9R61R8K2En2Jlk52Hbu9a7/wAHwLa6krt904UjHvxXqpc9NSZ8+8dVwuIcU7XO00v4YGTS/tyjzGiXPPXA9q808W6YftyPjjB+X1FfV3hPY2msgwUdCCp+leC/E7SRYazLFgAliyfTtXmwbhWs9jnx1WrXg3OVzzKDTlCDK/MOgNZF/bfZL1AAF3dS3U+1dZ5ZA5YZrF1xQJIk3A5OeP517E7LU+apL3iayjzHnbx0+hqf7Ej8lafphU7QRgDqcdOK1FAVc4yWHNVTjpc1xCaZmJpC7uV7A8CpW0GGQjfGGxyc9vateALsPy5zjqelPGxTwARjjJqtmcrXUyBolskXMSqPpTho9qAv7pcj0Ga1HQtGNo59Sc0KChJA5znp2qlzcxFz0j4I+G11LU5pEXy1hXCswwOnX861vEV0NI1GULzsYrkDipfh9dw6N4fbaT5s2ASDirV7FDeyEy/OM55rqr0lUtY6KFV05c3Q5+z1yZpo2G4FWwrMMYz0Ga9w8JLNdaRBJKT5jgEDoD2Nec2OiWmo29xDMixR8N5g4J9BmvQfCWoWWl232SS8WVYE+Ry4cbe3IruoQtSfLuXicTOs+Xl90vw6jHFfSRyBm2cFQeQa7DTdStY4Em++jHG3PJrz5r20gnfU7GeG+SRgn7uQMuQf510Gt6isM+nXRQWkN0FQDI/1noe3WiM68VscE3BbnpttDbXNuJI2Geu3+IVT8aeHIdZ+HviTTbiBLhp9MnSMt/E20kA/iBWXpWvPpzQSXkZCk7BtGMH3r0O3urbX9ODxDYXkEZXpwQc5HpRiaM5UW5RMYVIuVos/MDwuzSeHYonJZoQYyT1BU4x+lLJbc7gDt6g+tbl/pceheNvFulx/6i11SeNBjPG7I5qFrRWAAGAOOea+YprQ9eq3KMWzEe1zGSMj+lQTW+OSOcYyO9b7Wi+mCO/pULWY244we/rXRFW1OWxh/ZjxzUT25LHA79a32sstkLwBnNQyWbuxwu5far5rhr0MIw5znhuuO5rqfAFmlxq9zbyLuE9m6qAMkEd/yNZ8lkyDcVIIHpVvQLp9L1WyvCCyxyDI24BXPNNy0OPERvBn0x8PJ7fxT4V0jRBHvv8ASYpEBGPnXqBz3H+c1D4vt4rfTPDNtJA6XUFrIJnVhhiXPUe3FY2l2h0OVNVsJSiiUZuIx8jFuQOPpXSeKdatdU0NLy/06VJ5y8EV1A+AHXGTjuOR+INZYpKdDmjofOz1hqcLd+U8LqGJ46Y6186eN0W6+IM8SBfsoXdkfeByeD+dfQ0sqx44dyD6EZP1r5/8SQxw/EnVLjO37UQ68crgYxj8P1r5SlrUPOoRSfMivpult9qRdoIJ65rQ8UrBbadbQxnEpYhwBj0rZ0uBJZo8LiQc8cU3xjoZ1XVBMAFWONVCrwCe5r08PJyqK6aPXwvNUqI4B2B69+n1qMxsT14NddB4RY8MAuOeO9WYPC4xjhQPWvonV7H06hocfBbSeYpBwAa6KHWZoECshKAdO9ai+G0VxyCOKsHSVRAu0EevrWUpc+5UYuBknXUKBm3L7H9KUeIliK7i2D/dGa0JNKgXdgBSfurVKbS4VDAcHHXHSsLa2sbqTRI2sZB+UsMZyOao3+qyOhVYnK45PcVIyLCo7Y9Ko3LgAnzNoHp2pezu9jV1FbY8T1pANTuzjOZWOPTmqcYO3qB6ZrT8UKBrd5t+4ZCVIGM8VmxjvXqU1aKR5k/iLMY3Andll5OKtRP8vJJ4zmqYwpxVuM5TgjAFakEhbMfJwe9QF8ngcGlba4HdqTcd46ZosNoI87iBXTeELc3WtWcefkaUZHTjuK5pBtJJGK6/wS6WeqwXDEAJnr296WyuVCKZ7Zb2iRhmAG3OAc5yKvKsax7hgegrll8RWyRgeb9ami8V2UbDzHDDBBweRXI4tvQ9GNI6lUVtp7HGRVsW0bNk4PpXGxeObKA7QVcg42s1Tj4j2Ma4ZY949ScrVKnbRor2dt2dhHFjopz2GKtxIwA2jA9jz+VedH4rW8UuSeBx90kGkk+KqmYeUh3HphT0+tDpvoyuRHpmMMMKWHtUwby3IKZwMk57HpXkLfFC8kYiO3mPPJ28fgabN4/1dzlbfJI6E1dkt2Hs11PY1cYHCsCe5xS+bsXLum0+hrxYeLdel5MSru6YbP8ASo21jXp1KeYFHY56VF4JW5hqlE9sfUbZeso6+uKhl13T4gRuUnPJLZx9K8XMWtXX37oKnfHNMXQdSnYD7bKX9QQOKnmpR1bLVKL6Hs0vibSkhILjcORjoa+aPjLpaXPiWTULKMeTMg37OAG78V248MXDLskuJifXcc1FP4WjSFg2+Rj1DnNc86tNPmitQdBNONjwxbSUqG249zXRaFpZkmVtuMfzrsrnwwqcCPGO1NtbBLNtq/KcZwRjNRLFKcbE0sHyyuzW0HTftEbQIdkg5GD1rUXRprWxkgu8mQZ5znI7fjWTpspjuw2QJF9K6aS6FxGPf379+K82fM3ofT0eW3KY/gjQvsmoGQn589B0r3C8uPsOiW0ikF5EO8Yxx257/SvNdEtRHOJOFJ61s6rqUt1bW8ZbbFE+eDwa469R8tjuoUYuStseO/tI2q2uqeH54X8xJ7OR3HURsXxt+vGcV4g45I9T1r3r4xanD4n09oILdl+yMNjnsB1rwuaHbK2Bn617eVuXseWSPlc8p8le6ZXUEZGPxp6jAx1xzUyRMWB2mrltprzTKuMZ4+teu5KOrPnErshs7KWd8Ihb0wK6jw78P7/W9RtrcRuiytgn0HevQfAvg62WxS4mRWcDcEbuK9N8AWMVvqJuhbgmM5KMOOP6V4OIzBpuMD6PC5ZzrnmeVfE7wtoHgrTrWxsrQrrMbIJZdxO/PUbfWvqD9hj4Ur4f8c2WsXib9QltXlGRny/T9DXkV/4EHifx6dVvADapJ5xBHXnIH0Ffe/wE8Gp4b8MJq0gBudRjzGR1SLsP0/nU0cRNwtfVndUoQpapWO01nElm8dwpliAIwRkY+lfJvxO0SK88Yrb6HZRi9vDzBGdidDg56L6Yr6g8da0LCwdAN0jjAUdSa8R8NeGbmw1u81vUZFlu5z+7VTxEvYfWsJpOV+oqEuT3mYHw/wDg2I5mfxPbJJF0SBpC3lt65GM/jW/4w8QQ+GtI2xbY44gVRF4+lb2oa4ttCxDct0x615T4w06bxVeRR+a6oDxGgzk4rSMXs2TUqOXvSPItWEmr3s11JkNKxPPJwaptp+9doHfB4r3fwl+zTN4iikvbm+lEcDAG0kG1nX1HSu58e/s5eDdJ8J2t9p9gND1GGcRyYmYRSqeu/Ocnp689ueHUq8tlGNznV5anymLBNyguBjqD6etJPawRL97OeV2jOf8A61e4TfC+10+0S5gkttQt2JRprbkKR2YHkVXi8LWUAOy2jJOPmKDNbxTkr2OabcH7yPEvLhkUnPb5SBmoY1udObcVdYT0YqRj6mveU0e2DjESIxPBGBUd9p1jJFJbzrEVIwyAg4P+NTOhUlrFamtHFSoyuldHlmk69IuFLZGeprZn12QRFxIVx6HGazPEvhE6RJ9psJ1ltgcNG33h9K58ansbZKCB3rmVWcfdktT341YV43i9Tjfip4zk1W4W1Z8og4yc8149qVy8pbnjpmul8a3o/tq5I/1eTgjvXE3ErN/D8vevoaDvBHxmMleo0yp5n70g9MYzUkciouGORnI45FVnxvHHSkWRieT07GtzgNa3vxANueB0wagur4St/s9ue9Z6ybuf0p+4upHcUAWoLhg7Y+XHTPrXUeG7lkZckKScfjXIRFvMGT35zXS6aTG6nowHUU7hE+jfg/4obQPGOnX8bFJogUfHcEj+VfU+o/EyRhvV13kcYbr6Gvhbwnqu25hD5V1YHPavT9Z+I4toSIQ0j7QAiH7px6152J5m1ofR4Ka5dT2/UviS4JJl246/N1rBufi5JH8qSMVxg/PxXzXqXjzXL5/3cUcGeoZyeP05qhJ4kvgubiYBe4UVNKi3o2bVcZCnse66r42TUQxurksjEkorY+nNV08aaXGqgInP8S5NeAT+KY5CFY7wD0PemnXUfIiYqT0A4r0Y4eKV2jxKuLlVdmfQ83jrSYiMAbu5Lcf/AFqztS+J+mQr+7dIyBySQa8GiuvtMu2cMVP8Ssa1otOtUjUFkweik1E3CC1RipxWp6TL8X7UKwWRZVHQoMg571kv8XVmZlj83YTz8pArjZI7Yx796Kqj7x6cVSlvolk+TBJYcEcEVzOvHpEieIUdjsdZ+IklxCVEhTcOea851PXHuJSWk3M3Q561Q1bVPOv5Y0xtyQFP+NZE9xhRxjHeu2EtNiHNz1bL8lwJ2Cs2Mjr2qje2sAQDcS3TBqmbo4bJziqs96XOAetMkl8mNCD3HXmtC0ulg2gj+HO6sQTsRz+dTRykAHJ47H0pCOs07UtsiEtyT27V618OvFx0e9ikZyFyOT25rwmxkywLZ6g10kOuiIrHuO4jn6V0U5a6oqLsz7ft9QlktItTwGgkIdWTnPPWuyeT+14lwNrxopLcfPntmvGfg34gm1L4b6JOW3yPlJI36BQcDFe2+GWt1sJ45QXAIkBUElfXAHNKUY81mfUU5WpJ2uzHsdXutCuLm0uF87TpwSykZ2H1FHhnXH8Oap9sgmKsriS3cpjCjrg+h5BrV1Hw08rNG18rJKDKiyQsrIB1B9f/ANVY+reHNVtIbWGa5tZLDGI8uSRn6Dj/ABrKM/ZS0R0QcZxs0e9aZ8RfD/jW1WHUYIIr9xlZsZUH39D703w9pOn+HvFGbC7iutI2GSVYWwEkPUD0PP8A+qvn3wxo18LvUrOGR5Ut3GTGpJwQDke3NexeBLm1g0ZbbypfMcNFGI1zmUDo/oOeta89N/CrMynR5E+V3R8N/tV/Bib4a+KpfEthDs8L+Ib6RreOT/XW8xJ+RhzgccHPNeCzSyw/K24Drz0r7S/aa0if4k/DGXxTIP8AT/DGprHc22CN0ZOCR7DIxx618hazaQSI8nmYkxwuOGpU4LW54eM91poybUmYFjx0rRut0GmRMCDJv5VjjK1Q0wEIxI7/AJVoXqiTYobhF6A965avuOyPNlNpGWyGR1cAKCCM9ahiR53CHJB4z6VoeX5aqq9TwQBxT4LaPcdq7mP3ia851dTjc7blaGEEHPJHByelOe3K5yBt6cVpyQ7/AJ8DPQ4HpTtgbBA6enGKydWxCmjHhi3yrwDFgkmr0EfzHn8KuxQdkXp0C00xMASMDJ5wves1UuyX72pL5nlRcjIByT7V7d+y3rsMHiS80Ryd96wu4MsOSMKR/KvCkzJGwYHkd+M12vwc1KPSfil4RvpGIQXZgODjBYcZ/LNeng5e/sa0p2drH3zZ3+pJO8drfPb2gY4Qchves77U73rAMHYn5ia1J4o7Cz86KdZUZfu4O5PYisnSo9uHYEkgkEc/rX0MWz0YJPUv+cIyAz8449aef3pweB1FQ+aXduD+VPiZlJzng8etaa9QsWYVAYkY/Cql9Gu4s2BjgVciQqCTn61BdbTgYP0qpJWuQr3PNvH0jWohUZ+Z1XI7VgxWzOi/4eta3xQuP+Kg06y55TzGXoV57jvz3plqmTGnJJIBK9q535HXF2R1Wi2P+hxqQfu5HH9auXNiIQvORjgd6S1mliCRoAQB1Jq/cDzYVZ1YFe2KOXuZN63NjS4A2hnGDkkbs9OKz9bn+xfAzxxMW3rFBsxnJGWAH9K1NJymjSuhCgBtwI5A7muN+JF+dB/Zp8eTq2xg0GOeSd4P9BRPRaGLd3qfPVtq0sNnFA2+F3iVJAjFCRjofak0EwabZmCZeV3bQFAxzXNpr1x4lvINSMv+kSRqsiqOGGO9b6iJYG38t6kdK8arO7cWJTXcoeNvD1p4m8P3Fuqj7T96OQduK+adWsJLSZ0kXZKpKsrDoRX1RDbpIQCvzf3s9K4D4n+ADPA2q2iea6A+dGg5I9RWEasYNdja/MtD59uI/wDvqizkKvzyQa0r6y2nIXkjiswHZNluAOCK7mk1cxV4se4Ec4BGVJJrQjukKqMY254HFU3IbBxnFSDtxitab0JmtS3bsGyGyFxnA9as7lG4bMkDI5xVCJywyD0yDVzcNi5GWHGa6FLlRiki1Y4dvM6DO4+2K1ITuVCQFDZIyKy7RxDbud2Gxjmr1u+9UB5IABYVjRfvORtVjeKRppLsXBzwea1NOcTMgznJx9axYnd329QvQ967rwToaT3Ec9wp8sEEx4611VsRyQstzCnQbld7HceCvDosi1zMcuR8mF+6KxfjRrLrp+nadHIXEjM7oeiAH09eldzFJvmZYZNkOcKSMlR6V5T8X3kuPFKRSMHMVuoVxwMH+Z4rx4OTd2egtWefSXLZx1/rVWW5Zd3HzA/hVpoFRGGOc5yKz3j+ZghIGc5NaOTvuJrUngvTkMxwR2FXFuwGX/OKyASpxke9OSYklRycd6nVk69DcfU/JWQg8nqBUFlfFphzjufesqSVtuGIHOCKmsWG4K2Gbr0qloUj0jwZMINWsZkJDiZACOoycf1r6G1C5ml+02NzALglg8iXA+XuMY9eTXzB4fuJIr21MTAMs0cg9grA5/SvqLxn498K6vpsV5pdxc/2iAiXSvbMNjDBPOOc4P5968jMMDUxUPclY7aF+ba5veCNMsNNnFvDZWgdsOUYeXt/3QOD24r0LW/iJongY2Q1ZrpGuf8AVm3j34OcDivGNN+IFibBv7PU3+rOuIYjHtVCTgHceh65rE8T6p4gu1trzxLY3dpa2y7I75cSxoCeDlc5ORn+te1lcVg8Oo4l3OHGRqc7tGx9FXuj+BfGOufaFtUn1eJVaaPmJs9RvXv9K9I8LyrayiJRtAAIUdK+bvhZpniG7vDqUVlAzXW0jXWkI/dj+ER8Enjg9OTX0DbzfZJ0ePJUY69fevcp+wk+aitzzl7S1pnU+KrYLPFKGAWUE5x1rnbYbbndxxzmut1Ui58Mw3keH+zuS49j0P61x4+SYsy4Pb2rVfC0VHzPlz9s6wl1j42RPPzE2lxyQZ7jgH9c185X3hC3d2+QnB9K+yP2qtDF8PCGvKu518zTZmIH3chk/m1eESaTH5pDcnH5CvIxcpNJM64uNjxqf4ewyMCsL7eoLMaoyeBCoblioPQDJr3CTSkC/dGw9sdagl0+JQB5fzfzrxnGa1RpddjxGT4flhuy+O4xg1VfwK7SNvRuvBBxivbnsow/zLwemKDpNq2B8zFj/EoAqlz21JdjwqT4eyuMYkUdcsM1Tk8CXUR+WPAORyOlfQjaHbsu4Db1znoaYNEi+8w2r6gd6E5rcSSbPnSfwZfeW+U3MejdMVUXwfeBV3rk98etfR76BCScjeD6CoD4bt3OAmT3yv5U05j5Ynzy/g6RwAAdwPNM/wCEQmUrncTnp6V9DzeEo0yjwZYcbcUxfBkTcNbmMgdTg1KnPsVaJ89f8I3IxHBCg9MUq+H2OF2HIHXFe9z+CrdCCAwJ7r/LFQTeEI2bKgkZ6YxzVc8k9ieVHhv9g7Acgrjr3zTl0IcME+h9a9uHg9Ahby8Ef7OSfwpE8H7mZiEHquwfoKFWbK5TxM6M25QFOe+B0pRomQeCB3Ar2qXwmoziJSp9Rjio38MBGytsnJ7f4UvavsS4Hja6FIVyAevcdK+hPgCbXQ/h7qNrdkRXF3ercQuEBKFeGU+gPrWHH4dUKAYAp6nitWwtPsm2FNyKxyMdvWm5KS/ebHTQpptansVt8QNK0loJbbw6Lq+hYlbu4udvUf3QKztL8e3GhaydWtreG3kKlHikJkVg3UEevpWPovhefWITLHeW0MCqDvLbiD9PXirt14N0xljW91lw7k+WIowC3rjkg/X3rzK2d5dh5cknqvmexHDue5MPiJqVg88Gn/Z7eGdjKyNAJMnOep+pp8fxV8T2dh5cet3MFsRhrdVVU6Y6YqrLouhWFiwNze3Nyi5jy6/N9SPw/WubSfzZFWO3VdpAlgmcnHvmtcLnlDEytRh+AnhIvRo+cfH+oG48VapKxLSSTFn4x81cqzYHPFdT8Srb7P4s1Mx5aJ5d0Z/vDHWuUbPy5GR9Ole5Ks6urPHrUlTm4oGb2yPr1pCFZRtBJPXtikaMnODmoRlBgHGBWaOYlCjaCvOPWgr8y5Hyn8ahEpBxwM08SDaR39qYidAVb5Rx65re0qVYsHGJO/PFc4snIJPy+nvVqK5ORt4wc+mBSA9Bgs21JRtG7Axk966bwNoXl65E0irgEEAnqar/AA8sZb7QEm8vzN7AA8cDtzXVLZy2t0pFqXKMAQRgCuKs+aLijam7Su0ejQ+EYvtr3Mc6Bn5xnj2wK6h5joVgVk2GZl5I4GODUfgae01ZFgXTrfz1XJZosMvvmsT4i+ZZyMWzsXnJ7jtj/CvKhTV/ePfoyVToc/4h8RmYEbseoNcFqF6Z3JAYZ4OTT9SvzLK4JPP+cVkq8l3KsSAtk46Uqj6Hs01GKuX9Ks2uJj8pwOpAzWqnhKIkGTLZ7E1s+HNGvLLTxG0UeHbO/JLY+lb8WmTNMP3bbWwAccVvhYWvJs+bxuIdSpyrY6bwbpC6JoNvAqGMfe2ehNbsWWibcBjp60yGFoLOJTneFxkGpIR+7JyT+GK9qnFWPaopKmmZc2jR6vOIWUbe5bsasWXhm1s7e4sP7PjklzujkVMkepHtWtZaXJOizocBfmBA9K1Li7jthFceYpnmPl4U4I+orOdGM+hEqt/dR5Ne+Zpc8kEuQw5weOO1VbbUjDMrKcYaur+JOmOxOpKmzcAjHGTx7V5yoeBjkkZ5rxq8HT2OmnapG57P4e1Aavpjw5zJCuRnuO9aPhywe+ubxYwWeKF5ML1G1Sc15r4O1prG/jfPyZBb3r3z4TabG/jt2UhrHUrN1jbP3Wx0rqwley5WKTcINHjlxbmednVQC5zg9jTEsZS3zFQw4OOldNdadFFeXkbZUpcyJj0APFVXs4gQRncPQ13yld6nyNWEpSbMgWzLGBncO+KQQMMnAI9a03tizDbkD0xULWTq2Qwx6mp0MLFN4TcW8kfljDDvXnfjLSVFlMqcsM8CvTo0dAPmZj3xxmuX8T6efnlH3H647VxYmN4ntZdV9nOz6ni/9j/aLQxSHAAyc9jiuP1bwiwYlFP4CvYLjTxEHz06iqD6ako4HXrXjRrzpvQ+hq04VV7yPGP+EdkAKlfmHes678NSLLwpAI6AV7dJoCF923PX+HFVJ9BjY8qDXbDGSWp5E8HTkeSaL4Qe7dTtOc4Fe5/D/wCHlvYwRXUsYaQ8cjpUfh/QYhOgVB25HQV7Dpum+TaRKAMgDjbQqn1mVpbHDWprDr3DC1C0b7E6hQo2454xXuP7NKpaeBVukd/Lt53kkLDGCpYmvMrnTjNbvkAYXOAa6f4a67J4V+BHiC+lJBu79reHcPunBB/MV6uGhGFVW2PM1no2eWeL9Zex+Kmu+K7GKQ232nyd6KTFGzDBDHoCcH8jiqPhRdWsL64ee2j/ALMvMsxupAqMCchlJ49a7Owew8BaNqvhjxRZyY1OEXEd2uckuoIOfx/WuQ8Q2N7rnhaweF7eCxhh+zCGWUfvAOAxHv6+pr7GFZOMuayXc6sZKEoxpwWq6nH+O9Av7nxhZKdW+zaHebyszuUWA4z5ZA9cYB/Oun0DxT4Q8DS2+mWUN3fM8i5urKLzMtnqSPX69Pwrr/hl8I/F3xV8Niz1HSLOXSMhY765Yr+76bSpALexz2Fe2fDb9k7wb8JmW7mmudd1AEOGu3BSI+igY/lXwmaVqVWaUJOVui2Kw9Oo1aSO+8DW9rb6NaXgUrFKgcK67SCRzx9a29R8Yw2iYDgY4rjPFviqLTo3EZCADA29vwrxzxL8RmLlRKAc9Dz39KFKdSC59D06WHjDoer+KPiIqRviXp15rxjxN4wfUZyu/KtnrXNal4tkvGeJWd3PO0DOaLDTpCxnnQFm7Mc9ahVEtIl1KkaUbsegkU5RgWPP0oKszN1HfpWpDGpXAQA+uKkFtu4OB7iuuKstT56pOU3dmK1sCB+8C/WkW0BUgEsAOPf8a2fsu0DHGB6U5beNgA6gq3XNa+hnsZD2LCLftyoPQjNaPiOF9Ge3uoFMgeFN6L64HT3qWezjiB2lmUjo3SuyvtOt75bV3USukKhSOeMCuTEJuJvRqKErs8om+IdvBERNZaorDr/oL4H4/wBa4/xt40sdZto7NtOa2acqIriZcMATyy4J55xz717X4nsjJod5EjnPlEKpPA9K+fPH+lNe6HpV5B832dPKkYZ9cmuCnoveOuMudtpHS3hi0TXNGun5tVthbs2cqScYPsOMfj2q9qetahp900r6V/aVg38duy5XPT5Tx/k1zHh/xBaeJNGTT7wKLlRglm+8OxFadtLq2jARtA1/ZrxvVgHA7DHevAqKdOq+ZHdC0omk3xBsrtFtYdK1AufurJblFQ9ssRg1z+s+HG1mGW61FUhu5mCRqnG3nAz+daF14pmtrbz/AOxLqLH3hMykE/QH9PY1u+HNHutTnivdRK84ZIl5Cf8A162dabtyxsDapa3PHNW8OXfh2+a2uYCkg55GMj1FSWEphOevP519Sal8Nrf4lPb2soUTSx7UmUYMZA4Ye9fOfiTwlfeEtUns71ATFIVWRR8rgdxXoUakpbnVhsTGr7uzN3QNektnU78D0FeiaV4kS7QLKFZT13V4pbXHlH+ldBputeVjJxjnrXSm77nZOmnueymwjuMSQTbT2T/69efeONEmhu55WhCxuOBHyOnNaGjeKxtGSDjtnNbM2qw30WyT5l9znrWvtZLQ5FRhTlzLc8BuYjBKRgdTx0xVe9v4beM71AbaCWUE/pXp/iPwvY3s6MgaKNmG9oxyF7kD1r6J+Fvhr4f+H/DZk03RF1COSD5Z7y3y5bH3WfJB9c5zSjGVZ+6icTiFSWiufC4l+0p5i/NGR8rAdawdUsEclz1PrX0H8YvhPq2k+I7m9sdBuV027O8fYojKik9+MkZ+leNalp0ltOYJ7ee3k7LcRNHn8WArv9kqTSOB1FVWh57LbrvIHOG6eldN4C0uO51maIqCzR8D+8O+fapT4flM+9kwo7AVr+Ftvh/WoLt496K2GXGcr6GnOV1Y45UpWudCLkeE3a7U4IBIwcba8X8W622qX00xcvuYnJr6T+MGgi38KQ6kI0FvcxgpJGehJwAffmvlPVk8qVkHABxXfQjywujmnJWsirK+4AZz/Sq0zs0g/nTnY7ufT6VEW+cEjmg5j6X/AGVo3k0zVWUEwxSBnz78D+VfRFug2j5Rn1zXjH7MmiT6b4HjunwovJGYrt+8AeP517itltUbpBHkZGe9eZB802Eb3M/VNGi1S3aORCUzkN3B9a8e8TeHJdJvDGwBjYkow6MK94WBMDEyEAEFd3WszVtIstRtPJuELDrlVyVPqD/Sqq0eZaI9PDYiVGVnsfP6SvFJkH5QcZz/AErqND1tomVi2ADVbxN4WudHlkd0zATlX7c9Aax4ZGibG4cV5UoNO0j6OMlVV46npr+IIp4CH+bPpWAG06/1iGLVHuFsC2yVrTHmqD0Kk8ZFcu+qlUI3duorHfWmS535OFPQGumnFLcxq07aGj8XbPRfB/j7RJNJvbi+0CXakryjMwG4Bs4HUZJ6dq9u074H2+vWC6j4V8Q2ur2zJuNvcDbKp/u8Y/lXyn8V9Ulv4keKVkkKDaR/CeP1r6c+AUMfxB8BaR4m8NXH2DxZoyiDVbFTxdKuAXx1zjB79a9KVGFRJ2Z8/VlKlPRmRq3gjUvDsub6xmgTPEgBdD+I6D8q3vBEjT63p0NoEvf3o3wLyCvQ56+tfQw1NpbcSxcJIoLoR909wc9f/r1peGLi2+0eYun2UMgGfNigVWPocgCp+qT3gxSxV4Wkjh7T9nbw/Y+PNWa30dIb66h+2Wk/l5IYAblB7HFed+I7uXTJysbMGBIKlsc9xX1loerC31OAykOofdhucZ6kV8r+OdIbxJ4tlsbAn99dsuV6qCcn/PvXX9VcY8z3DDV+W9zo/gnaPqOqSaxOoaMfLFvHXGeR/n0r3+z1KVZEWGMICeVA6Vh+DfClt4Y0SztoFBEUeGA7N0/kBWxLrLQXi2v2BzkZDqBgj165/OvVwVFxjzSW55VapKtO6Nu5Vrny5IXME68+YvOR6Vm6mkcQadlzKRz/APqq6l4I4/3iFC4+XjrWTq92Z5Njx7Bx8rcVpLWRtGMkrGXblm82RgB7dax7xiZGOcnPHtWteagbeDD2zx54DBcgj2rFlkSSQ/MB6A9ah6j5JdTNvGKZ7kjoKy55Gh5XKSdPStecHzmL9MYxintpcV1CdvzsegB5/KsWr6IE7bnLojPLukO588k8fpVDxVN5GkXhHUp06V0U2kPBucNuC9RjkVgeIrVblFilyIWYbh7VKSg/dHzXPiz4y6PNCfPnQo0p3AfXuK8JuYt0rHHGeR9K+mf2mNZivteS1iwsVpGYgy9+mP0xXznNbO8x4zV1m3BSkOVjt/2fNIbV/inpVuFJAyxwP8+tfoRZeGA6YwoUdCoxxXx3+yR4fMXjeXWJg6CKAqm4YwSD096+3bK8KxqPMTIXqea+ca56rZnFXkUH8KK44cgY/gxzQvhYL3DfUdK2U1UqgLeU5OAecfiKs/b0kXD7VH1yK7UmtjXW9jnh4VLZLEFRzjPFRyaD5EfylXzjGPSujM6BTyu3qctjFCvEy4LK3pTsybnLHQwnzGFASOqnP0pI9Hl2llVAByB15rpnSHPzOoHtUJlhQYLgj/ZFSuYaTRzn9lXAyGVd3fAo/s6SHPmKODyK6Rbq0LbS3J6VOtpZSA4fIPZjmn71wuzlFtguAlujEdScinpYA/MVI56da6sw2kWPkRh23dqryXNvC5+6V/2RRqF7GG+nQOq7Q+89e9V4dIbzAGcqB0BFdAb2yHBRhk/eBoa8g2g7dw64BoXM9As2Yi6W4lIGX+tI+kTHADFWxz/+qtf7YvpgH9Kd5+0EDBb8+Kdmhq5kDRbjBPmvu24B9PfFPXSLjGC4bA5zWylw+OAfyp6zEg/KcnoCMVMYu5O+5jpo10nK7WyccDFP/se52sC+BngD+RrVa5lCrhHyf89acsVxISRuB9B3q7X0bC+uphf2FdykHepXGfmOCKibQrmN8cc85yePwrp4bK6kJ27gQcdOlW2gEa/vSQQeT0INJXWwPyOK/sO8JJUDHqTz+VOj0e9Yj5N56jFdmyQJFu3hs8Ypi39ugYGVywGBtGRVK/Um7OUXSdSLZS1dgDyDgZoGmXikK0Lo2eVOMj2PNdHNrLxj72V6ZJph1dimCAfTNCUrlq5b8E+Hpl1qOaUt93Gw8Y5/+tXtsMUPkjcWOPugV5f4EvGlupSc8MAG/DpXpMcrMmCNor0sPF3ucVT4hsztMzIv3Mdxg5rHvYGjB4raVto55PvVe7spLg5ABB9sV6bZknY4TxJCtrol/OVBCxswUHGWxkZr5kO6fUbi4cbjIwYfQ9q+pPi0V0/wXLGhHmSEbh0PXGPpg1876dpucv8AMpJJ5FY4l8tFs9bC8z1IIQzqP4Wzgj2rZ0Pw1c67d+WkZMajLyelaugeE7nXb5IbWLcSeT2Fe26R4XtPC3h8xL/rZMiXI54r5ajRlXqWWx1VsR7Ncq3PJ9E8OwaVJKqxDfuwGIpuuW7SMEAZcnOK660szMJJGQ5ZiRjkH0qRPCcshaaQoWPYDoPSvqqdBUkkeLKo+ZtnmTae9uyuOT9a17jV5W0pllYqqLhR6Guvfwe1y42r27VwPxJX/hHdNkMq7F2sVB4JxXXBMUWps+f/AIt6shikh3H94eB+NeE6ki29szSEKfX0/wDr16N4n1IapdtPIcxg/KpOKyvB3gW9+JHieKzgiIslcGeQ8jGfu/WubE1H8JvVmqUby6GV4p8Rw6xYARkbWXkA/dPqK8xa1CSFP4Qc9OK0Q0gypztPRQf1qJraQtwe33T618dh8NDDK0AUVfRFJoe20E56jtU0dvuOcYA/WrCW7MhBGDnIFWbe2LkBiV9hXc3poXcpG1xhiNvYfQ0C3wCAOvr2rRktjwAN3tTRbuOMc+tQ5NorYprbqTt5wOc0giAZjsyp6HqKvmA7Txzj8qcLb2z/AEojJWLRlvACNpPPqBR5HzkA8gYx6GtUWWSSOPXjNSCxIGCu70pc9h2MY2zSP91eOMVctLFllV+fl4rRWwC4+T8BV63tdrgMm09ifSk3dEu/QhjleMZC9Pak1DxC9hZ+Yx2MrAqc9a0fLCnI6dPxrL1vQzf2rKVGMcH0NZqXKyW2XtO+Jd0+1cKVbgsea6m012SZA5kOT0zXk+i6JP8AbFV+I1OGNem2FlshUAYwAOtaVbW900hM6K21cr1GTS3GsvtIA5zwevFZUVuVO3JI6jmnCE/NjI3DnJ64rlaSNXO2pLHdySblJ3Z+7n1pJ4WjKmZgWbogHSoVuJLORZI4w5U5AbpU7TPeTmV8GVhk47e1JQS97qS5OTLdlqht0VB0AwM8GpZdYkIJYnGOh71ThiXgkZNTNbjht2D6UpK+rBSvozIuJXtH8yCRkLEkjPeuS8YXd5qtg6kkFTyF7jrXZanCxjJjGTXJ3N0PthgdcydcVrCXNYyl2OBa2n8hFdWd25AXP867TTrYLbxJgttUdfXvUzW4PT1yMHpRslVgOik9j3rt5nazM/UsI5tVVgpAJ4J9R707UJv7ZuZLiYP5kmAzrjqOBVMwSM4LN0Odoq7bboCCB1ppaC1JNH0uZFZHIBxlQeN3NacehzN8qp8xPQ9MVS895GjbzHG0liM5BrVg1WVQvzLuHtQ77FdDpPCWi3FhLvuFADkbTnORXpbpstUYkZIrz3w1qEt/KPOckrjaO1ei3hEdkpH8Q/KvIqp+0s2e5QuqRW0hsm4mU5YfID7119vcbtOgJOGGQQa5HS3SPT4YlOSXLFx3ragmaNWDEH0HSvpcKlGJ5GIleRea4O4AYY+hNdd4QtPt17axOMRkhzzgYHXmuM0+E3uoKecrn8a9IEK+GvBl/fyDE0sZWNj/AA/T/PevXi2kcDXVmh4Bum1jTtavyzbW1NkiQnICAEY+vA9K6Xy/Obvn0rl/goiv8MbeXndJdyNk9+O9dvHAsSt/COxPrW8k09TOTtsW/D8b5mjI+Tghl/rWu0Hl4O73rnrXWYrGdg/GRjP8vxqPWfFcdrAzs2329aJPQzV2Sa/fmOJlj7Z6d68Y8azF/MC8nng10Gr+O0kd0RJJsn7qKS2a4vxJJezwmVoPKjI6uefyrxcWmots7qCSkjk7RxJIAmc9Mnsa6Ww1DZGu5sAHAPpXF21+x1ERLwew9ea6fw/af2jqX2CdvJEpG2X1zxmvkXeTZ9XTaSPPf2vtJXWtM8LeKFAe5g/0SSQD7yk4AJ/4CPzNfO6xK0mFGwD2xg19c+ItLTxp4N1vQJcG9sJWZBjOChOGAPsAa+VLBUJuUuTsuFlZZExjYRx/SnheZSdOx42Lhad+5HJZJJErKPmPO71qO1sCHLMOnpW1aW4ZOZA4B+XHpUptBuOB+FejG8Xqec4tO5nrBtAI6E5FP+zqynGDn25BrRWADhs4z2FOa2CMCQc9vatebWyLTTM1bZSgB5H0o+wpkfKc1rCHBBzkVIbYlso3Hpmle2haV0Y6WW5hlQccZzk/SrK2EZGWVh24H9Kvi1IQEHHOcjrU0ccmVbkN7dRWe5NipBYLnbjJOCCe9XRpiNkbMY4xViK1YMrDPHp61aSJlA44Pc1nK0TWK01MyTSY0TPHXqPf/wDVVd9LiyP7x9a1p02uCR82OCecU0QE8kc+1CQkraowpdHV88Z2805NDXaNq9eOBW4sGCc9u3rVywtTNcKmMgtxiqtZFwjzSVjW0+zXTfD6FAVyNx9RXnmq266veSNNvEERxlR3r0Txbdmz06KzjGGIAx3Jrj9QiS0scjgscD1zXnySScz6XDw5pwprqcvjykVF5Xpn+VV5FBbaSSeo7Vb+xSywu0ZGeRx2piWpfrww7+lcXNfdn6vSpSjTUbFbyC2MgnHBAOasnT/tITAJI5H5VJHD5TbW4P071oWodSHAGV6Z+lejg6SrVFFo5cdL2OGlNaND/B2qG11a0RjhfOTcx7Lnn8a+k/FGh6fceGtYGmxKkUlpvWVTjng8/rXy9Fp85dGtlLyhyxxxivUfCHjjVtV0s6DtGMEurDO9AOh/L/GvOzTIqlfELk0Pif7TWKoKfPrHfU4rSLaW1Lxyx7c+g/Wug04PDKCCSwI46VQ1LXFk1RlQeWzkK2FwM9h7fSuisNC1Ge4UxWoYLjK7/mb8K+heGeDpxU3c+dxWKjjKqqU42PcPhvqH26zTnJXg8+nWuD+Lmky6l4g3RlVAXPA9OMZro/hheS/a7mA2dxaiI4KT8FWxz/Ksf4jeJLbSPEMUVwyt58RZUx94g8/zFeHW96quU7Zu9M8nl02S2leKQbSvY1jTaDPd3+4DJXj2rub+WHxHqRnlkEKMgB+YK2eMVbsPDB85/sGqhbEIARMmWLnnBx9K9Cpzct7HjQpqM73OItdMaykVGU5Jzu6/pWvFp+4ZPOa1dX0+fS2ge9WJxKdsckXHPpipILTIHQnqVPcVdGXOiMRFtpmemnAbcDrxj1pP7PXzCeSPcVtR2DtwOB2zUo055Co28dC2cmulR6nG4tmNHYLn5cfSpYbNVkBOMZAraj0vaO24/qKlj0wKxK5FELXuxOJdimgsrJPNuFgTBwwOMHtWXYaxc3GppGk7S7vlzngj1Aqpq3mxFo5YmeIjOVGa5yXVhZ3tq1uWjdX6jghRXpwlCHzIpwqVZcsVqemeL9NvZ7KC+trs28NsP9IVSQMY69eTmuY8Ka5f/fiChSWBjwQsi571l6z4tm8SGOwjfZFjFyisfmH+e1djpGlW+laeisAAyZjJOd2fesIRqc96ctD6Sdb+z8G3Xjq9kWPCfiT+xtTayQKkSNkx7sjJPrXa+K/G8uoy6NYyODZ21wrq6r/HnOM15FBGdL1bzGiEsbdd31ru9Q1LT7Wx82yVIvNIYw4ztbvgele7LFKEYcsb9z88gquMqNPr0PZLS82W95rFxOwg3L+6J+UZJ/TvVTxd468YabFDceHBK1l5XmG4tgrJgdnJ7cdq8v074p2s2mTaTfQTNYXa+TdSqv8AqgepA7n2r0zxbr+h6X8Mr5tKnEEc9mY7e3tpMh5dpAf25HT1zXh5jiMQ0/YTVj7PB5dPL+WpiKe58+TXcOs61f6mTG1zfymeVkGFZyBkj/PemNahAcjgHH41yaagNJkijdlVwAXCjALdyB9c13aNEscbeYo3AMOOorx6Cc48zO7GQjLWKM9rLA6UJp3mL9OeavTXVspJMiggZGTxTI9UslYBplPQgjn610+zu7s8f2LvcqixAOBzkdKebBVJHQ55FNk1+wikx52Fzkc9qhk8V6fGXJkXY2cE9aHTb6FKi7ln7ChfBG7Bqvf2aRREKBz2PSqknjnTwFC9uC2an0nWIPFGora2jAkcnPAPtUzpScbxV2ZVqT9m2epfDj4h2Np4Tg8P6nGZYFnDmQL84GMYz0Pet7xDfW58EQmxgkaIajIyAH7inByR6+v41xHgvQp9L1Cexu7H7VFM4YOuSn+f/rV6Lq/g65m8HX/2TRrprgXaypDbKfuYOW9xzWeJjzULuOp8w4Plaa1PP5LiW4jxCQCx5XOOK8X8RKL3xrczbhvWPYxPfnivZLvQdb0aB7m7025tY40Ll5oivbsDXi9nY6hqGqXd0beR1kkLK6AkYzxx68Cvk6cLSbseZGhKPQ6HRbcGcFkBbGOmcVvyWQ3+i8YyeSKjtNAutM8P6rqt0DB9niyiNwznoRivNZ/FmsSxBWi24boXPFe7g2nvofT5XQtrI9FKhGbc6k+o9Khd40DFSDx0rzg63q82TgBTnHWqrz6xOCC4A/OvW9xatn0LglsekebAmJBMgJGMVSk1S3iJLPvweQDXnzQ6mwC/aT7gjrUUum3zspkuWHf5B/MGp5oPqZNeR2lxrtsW/wBZjHHXNZ9z4jtSWDMNvvXI/wBgzFctcys2ecHrUc2hDyxvLH3JoUqWw+VLobN/4stV4RsAA9+prkr/AMVITJsfdu6LUl3pMQHzDtycdK52/sEwVXBVTwVrSMoroYSutTNv7oXtwzDOTwariIg8Y3DqRT54fLbKjHfFRCXDD9a6U7nE9ydY9vHH+etW0iI+ntWcsrBs9c+varKysqhs8Z/KmLqW/szLkbwDtznNItqxP3kIA6VCZmOQOMUjSPtBJxRcdmaEVqrICXA56VrWFnLOrLAwDryTWFbJuwpbOeoFegeGbELZo7AKWGelZzbSN6cbvcoR6Rcsqlp5GY9ugArRtfDjthyWOOjFu/1rfgs1bBDAnsK0oLQlOPmC8kAdRXE+e+53qmnpcxIfC0DhQ4LY7VZj8PW6s0hRTjC528ityGGQLgIxJ6EjFTfYZ2ViIyRjPHOazak3obKC6mTFolvkfuhjHXFXRo8BQAoMLyCK0tJs5btmie0aAKMgt3NasehSBCTk4GQPendDvFaI5yPTIhjag59alNjGMfuxu/LNdJBoDThWb5Tjpip18OqSN28t0P0pWQuaKOcGnjcCBtB5BHapP7PVgdqjHXK11kWjRIqh1YKMAYyc+1emeAPhAniGMyX9u8UQ/gPGR2NLk5tkUqkbaHhcdpCZRDvDSnomcmur8OfCrxR4ouY4tM0mT5uQ83AA47DJNfV3h/wD4c8PAQ2+l2s5UDMhiGc+x4wPaunfVhpIjS3tVijQhx5Xy4I9+tXChOfu3sNz5V7u58jeIfg9rXgi9ji8SwS29vIAPtlumQn1HNGsfBTU2sRqGhXFv4osGX5ltpEW6hI6h48j6jHavsr/AIS/RtdhaLV4YmjIIdZBkc9a5ub4ZfDq7nF3plzBa3ifMogdkwfwNKpl2Itbdd0YRxEl8S1Ph288GXMMhS7068tZQSCs1u64P5U4fDWe9i2w6feXJP8Azxt3Of0r7R1GXUtFjaK3mtr6MDhbmcN+pyazdJ8a+IPtoj8ixtozxmAbj+ZrkWArSdnJI7oYico/CfCPiX4YeLtIR7xPDGqtYRcNOkJJXHXcvUCs3w/cG/4BPynBVgQV9iDX6n+GJpr5hNM/muw2uhHysPQivnf9qH9ni8n1WPxV4V0pZQ2DcQ24Acgdcj+LpXHioYjBq8nzI6cPXtPlkrHzgtnJBpxK/ff7v/66o2d5NLpdxE7HKv8A6r0461qeI7mePS7K2EGL53wzL17fKR2x0pmi+Gb5YJ5pIzGvIKsOfrXkVK3PK0HufT0JRjTcptWOFtLOC9+2wSLlixDhucg//WxXGXHwmmN0zR7WjySD1yOwr01rG3l8QgWjElwN6j+8OM+wrtV0fyBsG4Z4JxXqQqTox93Q+axUYYmWp8/2/wALbktxHg5AHHQV0OhfC/7LdB5gNo5XPY17G+lpCuSg57HvVKeLCk4AB6YrCpiqsla5lRwtKLvYy9O0RLVAithRxtPSuh0ZDYXBkVAdy4IboR/k1nQbVYK3B9DWpDLEm3ecKSF65znoK4H77u2e5TWhv6Nosmp3lpbQjMt3OsYOP4SQDz6c9a+5mjj0TTbOyiwI7S2SEKOgIXBNeF/BLwCbK2TXtSixI6lbaFh9xT3+vSvSPFPiMw2MmZRvOAXr2aGkUjzcRLnlyroZOsW1xrmordFSbSJWQH3zz/KuV16UWkZCnHPNa9145i07RIrGNl2Rg5IH3j3NeX674k+3F5WYxw8nPdse1ayg07szUbLUf5k+tyXTxyJHZ22d8kjdD6VLpXxO8M+GrW3il0u3v72PGbmRzvJ9sdvavFvE3jdpY5rG2kIhLEsq9/rSeC7FNSJu5iflbAWuqLil7yuRLlerPo60+Jf9oRrLCrLHJ/CCV2D0xVXx7rd34i+HVzplvdSRzrMs0crnPTqP0HNcfpEQAAGMeldTBbBodr/dIrGc+i0CDs00eJar411n4UaHaXFwlxZ6brDtHFcTDi4ZeTx6dMH3rh7j48vET5EkhJ9AfyyK9u/ao1238RfDTw94XKK8lldR3ETuMsADz+nH4V85xaNbj5digZ6YwPyruoYiaXvxuYYqbqassz/GbU7vcIrWY8ZyDj61Sb4l69MB5cDBD3J/rVr+y4V+X7v+zQ1vFAiIcbegXvXQ8TJ7JHBGD6mXdeM9enBXywEPXdmk0e6v7662zrwylgF56ck1sSvb+WRwSg6Dk/lWh4atfPNy0SgskLPgrnIx0/WsqjdZe8gjOVN3izwfxrKkeu3EZPIeuXldWJC103xEtXtfEV3I6MqO/wAuewwK5ES4J711UVaCR52IfNO7CRc5xjIqJgASTgYoM3zEiheQ2eprc5SEcnNSQ4DDjFIE+XrxUqKM5NAlctW0YcbgAT3rbtiqoH46cEVzsVx5XHbNX474t8uBzQWjttGvWE9sUckM4GBXod0IbJWZsD1U1xHwq8Oy+KvFFlYxgBnO7JOB8vNdx8WNQs7CxMFpbNHIoxvyOvTNclTWSR6FPnjG9tDj7/xFE0r+WQMZGK5fV9ed0IU44yBWNPflVCNz/ex3qFw10m5MlR6CuuMYw1RxTk5vUWS/w5Gc5A796tWuosSeQc469q5+UGN8HqPWpYJPnAYnHf3rTmRlY9q8CaFp/ii0mhmuJbS5XDJImMfQ5qlqdo+nXMsDEEocA/3hWV8ONYawv/kOS4AIHcfSut+IujXdhbx6kzRGJow+Fb5+eMYrzqs4xnaUtz6Wnl6xWD9pTjqjj7u6kKugY7PSqYuGMm6Q5J9PamxXb3cIVmzsBwQKjmj3Rj+92JOKydNLc+PnDklbqc/qF2VvJB1z6037QCgHXNVdTBE0meoJzVaGcjGT0r0IW5bHVHYtyNjgc1CV3E8EHrS+fuzt5NL5wMecZINX6D1HKnyfNz9KYeHwM+tKJ8PjtSNOqH39KbDUuLcmKLIOCOcUsd15kuCA2eKzJZywYDkHtV7SLd7u7jRFyznAGOtJO2pcU21Y+y/2XLmK++Fn2aeRI3sruT5cZdl46f5717LoV3q2qXxsLC5GlwyRu/mKymZcY24z/hXifwA8K33h3w6b0xyyC6lVHQf8svr/AJ+le2x2McGrLe2hAnVQqsxwMd/pW6qc8/dPo6FlBqW5A8viexTbP4q1SWJeGzIDgflWrocuo29jJcvf3t5YXC7hc8M0bEfeX37456Vt6pBHNpEs9gkUsrRkNEDli/8AdrJtPtEej2VrNavaEcyRNwAeP8Kh35vekdMW1HY0YLW48OajBcy6xd3azxLukZVXanYcdcZNek+HtNiiiMixeTOsisGGQkg6hs15Prt08dk1uySyb1I3A/cOOOtep+Bdej13wnbSo0zyPbqJI2/5ZlRge4HrWkoRtzET5tzg9W0VtVu/FPheUxRWutebGqFshjj5T9c/qa/O7XtOm09LjTrldl3ZyvauCMfMhwa/Qm4vbjSfHyXpQT/Z5t6qOSseOR7nrXxx+01oj6J8ZtYZITDbauBqsKsuPlfr/wCPZoguR6O5xYyk5QTPJLZDGuNpPq2aZNdES4ycdMgVJdzqnyB1Qk9MdTVBXYEg8+p9K82u02fL1XbQ1LaeOS0nV1PnrhkPqO9EM4Kk7cD34zWfFcNsPPTkMp5qxBK3GSDXBKJi7tWL8d38pzgg9qmsrWfU7qG1tYWuLmU4jhj5Z/YfnWn4O8Dan4716DStIRZLuboZFJRRkAk4+tfavw7/AGcbH4E6DFrGrWP9qa9KMtfGPcI+Ow5wK82tVUfcjqz0MLgXW96ex4l8J/2R/G3iLxHav4j0WTRtBjIlmeWUM8q/3No9a9F/aV+BHgTwtoVt/wAI/bJ4f15YmmRBkLcooBKOvTJ7GtDXv2mta0W/MWnG7aBByFRhz7EjFaXg3xFZftCeK9OuPEMOZ9IjMx3pjzx97ypTn2PT6VmsLzr2kp3fa59VSwNOEbcuh8O3H3l3bPMx0U5x3IqWzvW0vV9MvFDHyLuGX6YYZ/Q17n+2Hr2leIPHGkJpGn2tj9gtzE7W6BcqTwpPfnkfX8/BpYZNkbpH5ixyo7L6gMCa9bCOpGS5j5PE0YUq1on6ITO00Ec+cmaNZePQgED9asaW7LGcSEAjdsHY98iqNg4n8P6TKCWRrSPDeuBj8uK0LMYhJ6nHBPSvq4t2N18NiaNy6k5JPv1qZUxgnv2zVeJsElhj0A70kup29gA1zKkSgclmAreKb2Jk0jXjbcg5IJHaqt5lXCkcg854/CuVv/ipoVlLseZnC/e2Luz7YzVWf4taEdrid8qQ3KgfpmtXSk1qjJSSOP8AFN2uofFO+crkWUSwKh6EDqfrWvoria5TpnsPSuH/AOEhsrjxTrGom5jY3k25MnlRgCuw8OSpI5kEiuOq7SDWTg+qOyMoWO7gl2BCBuxitL7QJU2nH4DFc0moNFxjeK1bC+WXCqSDweRxioVkQ4vc6eIrFoVwxIBKlOep9eK8L/ab1ua0+DlnoNu373VtSRpxn/lnGMnj0P8ASvdLgqugyEt95gMfUetfMv7S+oJHrmhae7AGK0adgTnknj9GrOq+VXsYNXWh89215c2dzlSQB0B4yB6VtP4yvo0XzfPUDgqQTmopVAkHmFZVPIOdwx9atDVIYAqLEOnzc5yK+YnUk5XaMYUZSZq+HPiI0d8oaBgWXG2WFiCPxFehW2sJeQOksUTRuuMKAP1rzu18VRSJgtlxwCWyPYVSXxrd2d0qLHbyRMTt3JyKr4171j16GFTV2R+Kvg+NXup5dLmitjJ8xSXlM9yPSuFuvgTrsUuRPpz55BSYj9D3rvpvFF95Z2XLQuOQ0XGPp1qhF4j1G4i/e3cso77sdfwxUKTS92Z6DwUbq5ws3wi8UQA7NOjusDkQzqfxqhfeA9Z0vH2ywktWx90sG49eK7qe9uDqUZDPh1+Zt5/CpZJnkjYOSMcde1UsVKm97g8uhNM8pggCSuOhHXPGKnZo1ZcNyozkdCa17rRfPvZcDlj92nxeC52CA9exxivSeKi4nhOjyTaMZZy+cBgD6d60reEFgdxDDnbW3a+DJV+QoS3oBW3YeApUK/Jx1BeuR4hR+E3VLm3KnhjRlvZsucRjrnvXselpp9hZx7IWJVR97r/9eqPgnw4dIDkwRs7DDYO/Ax/Ot67KybgqAbfu5/xrBTdWXMxTio6FSTU7oNILe0jVeGGTz+NcD8Rra41DV7e4mCbpIzuxyMj/AD+tegJYsW+bLZAwVOP8irMLW0a/YryISpcZUSBfmjbHBq6lRwj7pthqanPlPnu809493GVrIntXRicZ455xXrnifw5HbBzGRuJwQOlebarB9jlkjI6H/wDXUUK6m9TqxGF9mro5+Rgi5Cgc884xVZrjygMEgDk89atXUfmZ5GwDge9ZVxEUjxkknnmvSTPKasLPfs/U8j2xS21+xZcDr1+tVNgYD5iMdutXLKDLA4Jz0p8xKuzsfAjNceJdOSRpGja4jRyP4QSBn8M9K+qtd+FfiIwLbaRp+nJZSgF51mbewP8AEFxj14zXz98JPDUusa9aRW8bSyySoihRnB3dfy5r9GtQ0JtMsrWyQozW0KRucY+YD5q5vq7xVS19j0PaPCwT6s+UPE/wgufD8WnR2cl7qc88eZYcAInupGOeOQf61NZ/Enxf4JkXSpr+3QMu17GYJKNnXgg/e56c4NfSBhPm4HG05HPSkh8NaSsgnGiaa03JMjW6sxJ6kk9/evWhQqUtI6+pSzJSVqsbh8OfFd3408MLqd1bwWTxhEMVuxYEkHORgAHjt/SuhebDZ3ZGegpmm6Za6dby/ZrZLaKX76Q8KT2OKpbyZWG4Z3fpXr0YtLVWPDqSjKbcVZHpXg64/tGzn0yXaFuU28Hp6ViSaRPgl+JEYocjGcEjOKh8N3htruOQcMvQj1rY8feIF8LXFrf+UZLS9iDAKpO1x973q3H3rLqc7bR5n8bdLN98ItZbG6awuILxU7qQ20/oa+XbibcA8UZwwB4FfVvxP8TQan8K/EkaxqklxFFEh/vbnGBmvnIWhVEXavy8DtXl4qKitdzpo3aszlXe4YEqoBHTdS7WcfMgIHPNdJLArZUxk8fSnR6UhIMa7vqeRXiyk1sjo8jnIo49wDIHbHTmmXFmWGF+XtnFdgmloq42Ad+1DaaoPrnildvWw9jlks54wFwVHQjPWpEtpY1YOoKt/kV050voc1C+lyEcMaevUnU54wbyF2gBRgUo09WHTr1rdGlkDLAE9DjrTl0hSCNpxU3bKXcwVtEUbi2Rnjmnm0Vh1+tbX9hoRwpI64PNRnRCvJjbA6Yqkxq7Mo2cTptI3AHIpq6dGuCYxuGBnGTW1/Zjpn5cYp4tSQ3A+vvU312IcX0MsafGPupjjvUD6ZnKDA564ya1vIdTxtJzzk5xTvssm37ynPPSqcUncd2YU+lLjG0HPWqX9l7W+Ud+hH9a6o28h4YLg98VH9mbGOBjuRnjvxQo9Ab7HMPpRkwWGCfSny6R5NncXG0N5KFs/h/Oul+xZ6Dj1plzDDBbP9oyqyfKBnr+HtWFd8kbs1pX50zk/CZe48P29yJCCz5kXOOD09vWtK5k0bSvECxz4kjiIeCfcfvsOx6elXbKCwsPJgkkVIlYEFe/NRT6Xb6jrT3ljbfaNKEbOts8fIcdSB+FfmmZKiqnM1a59LTlcz4oUQTFsSHcWUY+Xb9fWqeoaVNfTw6lZELBMPLkUcAkVuLrKX8cFy9hJa7xt8uRf4RxnH4fpWlostjZ211HcuLi3Cs0SKuAGPtXfgMV9XpqSRMKzpVLpHkeu/Cmx8Ra4ltqF5LZTTx5heEqQWHODXi/ibwlceGNYudMmUu0B4kxjcPWvprxrZI9jYXFjN501tIrHaMEHuPyPr3rk/GWmW+tvNdzKRK0Y7Z57j9a+mo4uc3zO5tKjHFpya1PneW28p/mBGKz7hMvlckjiu31zQpIxuReo5yOlcfeQbJQCDkda9ynUUkfO16EqLszPO49O1NDsuODknrVkjMmAMjufSkYLgjPI9K6DiaIi+MD+Kp7VXlJUfKemagA2nPGOnNaui273d1BEELM7qMAdeaibtFsunDmkj6z+Hek2reCNKYRbJPLwzAYH0roDp0MaEEbh19aZ4G0aTT/AA1Y27qVwm7bnOM//qrp7bTxJKoK4x09K82mtHLc6ZxTlYv+GYE0qy81flaRcbsYyKwvGDpewOrAOCMYPOa3L5jBAFB+6OlchrExMZ6hhzk1yS30PeoU1BI8k8RaS9vNI0XEYHGT0/xrqfhl4Sim3Xt6GYn7inj8aZLZ/wBpX8cS5dXbaVPavRtO0IW8EaKSu0cgHFZwj7SdpE4ut7OPLe1zVhsbUKuI9m0Yye4q7axQbgCgHvVGLTiqEea3IwOc4qyLZYjIVbBKgbc969uMIxSSR4EbOSbZZlAaQ4OR0GKsGNDYsilopgchxg5qhazllUYy/wDEDV/7w+bg98HiuuLtqfV8iqU1EhsJpIpY42crEx5J4Aq2bSzutViTzAA3WRuMVUKKynH+PFUriJsY5IHGR1FaS94SwqirRZb8VCSezuNP3/aIyhVXP3vwNeNXiFJyDkAcAt3969ZLMWBZixGMZ7V514w042Oosegf5h3968rGQThodNGCp6Gfp115VwozjvmvbfhX45XS7u3WQ/KjBo8H7p9a8CSQI+T1AwK2tE1xraeM79p9+9eFTk4SuhVYNo9x8Q2on1O8nUjEz+b8vGc+lY6W+085OBjnuKk0bxCmtaasZBM8YPK8sw7DHemy6hborLPvt5AcYmVlx7EEda92lWVVe89T5TEUpRmI6gHJBJxwaZ5eeMnBqWK4guUwkit3wDmpk8nblTkDiui1zktKxRZSpIRih9RxVS4tBPC0Uj5Rgd2RjdWwstu7EgADOAO9XofDdzeoZBLb2URGRLd7gCPoAayqOKXvMceZbbnj+v8Aha4s5TJEDNbuucoOR/8AWrnltir7SDnsewr6D1nwTq2kW6zTQLeW7DIubH97GR68c/pXm2n+BdQ8RatdfYbSRoI23OTCy4+mRz9K8SvGk1zRke9h8bK3JUOQWy8xBkFj7Gqc+n7nKheeteiTeH4bVTAiXMV2hIZLiAxhvcZ5xWxo3gG38RJFFDfQWmoO4Ty7xhGjk9MN+mPX61hGlK3NHU6XiFu1oebaBp5W7SNVZixxjuB616zFpskcSt5ZYgAH5u1LB8F/Flh4pudGg0+zuNUt4FunhjvkOYicbgeM4PVevSvc9P0LwNp/g62sPGS2dx4rT5FMDFnC5+XJXHIA79OBXVQjVUtIM8/FOFRLldzxjT/CuqeI7g2enWvmSEYLNkIv1IBrvtS/Z78T3Pw6tfDtrcaVPsuvtUtvHMyvuwMcsO2Dke9egaR4y8O+CtYsbK2sYEtbllSG5s3ZSj8YDA9//r/j7peSadd6VHJcrHO0qF47hhtKt6H37V3xjiJy9ySTPMcXQackfIniX4C+I/H/ANgOv3+l6XdWaCL9zlyVwOo6e/8AKtHwT+y54R8HzJeX12+u3sf3TcgmNMei9K9C8Va95OmXFzGSsls2HyMEjODXmt38Td0bfvOvvUSdea9nWm/Q9ajThJc8Uelz69BpcYhi2RxJ91EGAK5DxD44QQtlhx+deY618QGkLBZOtcRrXjF5kfMgGATknsOtZKMKekTvUFuXfiB4x+0K5jfIPvXjsusS316Q8gZmPHPOK9E8J/D7Vvijdkoj2+mfxzkYJHoP8a9O8X/AfQ/BXwzludL02Nb9ZVWS525cjI7/AJ1SjVr6U1dHDWxsKT5N2eOeDXGnalHdtGZD3GM13+p2UQm8yDCpIodc85B7V51BLJp16twi74hwBn71ekpNDqujWlzb5aILtPQ4OSe31ry6SlRr8szy6tR1NTNCbCccqeKcyGNsKSQO9SiPy8nacHkmphChG4KR+NfSJJWZy6rQpuCSD1p7kxoMD3qfbH94Lhs460RbZNw27cHrjrWqdgVupB5gdckYbqB616DrNgbixhMbCK5jRSrrgDoDgiuQ0azOo6zaWigbmfcpPoOuB616RqttGQE2bCvQemOK4a7swVrnm+sRXtppTNZhbi+aQKokbAHq1eU6ppF74deW31SJbvTrxjI8kK/LE7EkjHOBzwf8a9zvbUpLjaMY4J71jX8CXW5DGDGezcivNqyco2R1QlyO5813vwyupWe60OaO9th8yjeEdB1xnPPf8qqwP4x0UIBJLAg+6JnHHqR6969yvfhh4dv5xNJp7xS4+9aXDQk9+1T2Xwv8NWT+Y+mvdyDlHu7l5Av4E1zKpV5bNKXqbSqLdHlHhLw/r3irUI7rVLqSS2Qll38ByP6V7JaaY0GECHGOMdvatqzsbW1UCIxbR0CdBVwz2sCluGPoozmoUJSldoxcpS1Y/wANT3Gk3sMxkCLGdwUgkH+v8q5Hxpo8PiTzI7nhS24MuCymvR/COn23i2aa0u5Gso5kKW9zH/z0HY+1chqumTaff3FtcLtnhcxyA+oOM162Epb8yM+bld47nz74m8G3WgzEkGWA/dkArAjmEbgMwBB719GXlhBcxtHKoZD1DDg1514s+GW0Pc6Z8x6mD+oNXUoPdHt4XHqXuVTi7LUngBOcA8HFaaa60S8tkY61zc6S2UjI6MrKcFXBXP8A9aq01yQO5545rj1i7M9h8stjsY9fZyecjtmvdP2SNekn8W6j4TuGE2l6nCbhYZORC6jkg+/P6V8rwXbI4O/r2zXu37J17InxZNxtJigsnLYHBypGP5/lXbh/dkkeVi4r2bPrTV9PXRreG1tmfGd0cyOQ6jP3SfTj8a5vxBPpWp2jQeI9DstWtnYbnZMnBHByuPxrUn1MTyr58bOFU/Kx6H3rEvmWeJiHSIAY2nnP4CvrI0KfLsfKKTTPL9a/Zh+HfiyV5fDmuXPhi7OT9kf54gevR+cciuW/4Y11fTrtbg+JdKv7VPnK7QrPj/gQr1GdlsrySRWWaKUBHIGRgdSKv3SWsNgZIFV4whMcitnzB6E+lcksJTcr7HbHEVYq1z55+MVgU+Ht1ZP/AK21kURxrzu55P04r4n1pHErlxghj+Wa+6PiBEZostMfLnY5TOeMV8V+NLJrPWb2PGAspwPau9wjGlaJzP3ndnKsACffrir2haQ+vanb6dGcS3LCND6GqMucE8jvWn4U1BdJ8S6Reltpt7qN93/AgD/OvFq35XYk+6/AvhGTRtBsbBZVhS3iVQCeA2Oen867m28JrdgCeYSf7oOD7VU0ySG5ijniHyS/OvygcHpW/aak1vGditkHHTrXn0oSS3NVKy0G2Xw8s0Ynyi2eqr0Oa2ofCNhFHtCY9myMEfSs9dduT8pY5HPAwKa+t3rvxIQOhx3rp9lrqxOTe7NCfwJpV5HslgtpA/BDHpn68V418VfhFD4eH9oacxNq5w6AZCtnjBr1YXsm0l493PO7vWp41tFm+GDXSYP70Aq3XOM/lWbw8Wztw1SUJqzPjPUdPeIlQOnWsO5tWOQSC2OfXFeja/YhLpti/IQSfY1zFxp4BY4yR6CvNnelKx9PL3lqeYeLbV5Ap8vgDHeuy/Zy8fXngfxaZrKXy5chmQHhwOCppdU0cXAycemDTPDvh2LT9Q89VCyHrxXZHFJRseRXw19j9BfD+p23inTItQswPs95gFR/yzfHIrT0u3+wXzpIdoJz05BrxH9nHxO4Oq6I3zkgTw7ui9S2P1r1+RLiWYM3zA9GJ5/KvVoVVOJ4M4OEuVm/4nv10vT72+ibkQtgjs2OMV5b8FSus+I9Vv54w8kfKhz0Ujr9a3fiLfy2Pg29O4lztKgnHPI/rXmvwh8SLpM13MXytwRj1PqPpXe9YpDUX7NtH05FeAIQvC9gaSR3ubWZYJTDc4/dOOQD61xsPiL7dbbrSYq/tweO1dB4GF1dw3c92uzy2AVcht2Rwfb3r0nJRhucFOXLLUwb/wAO6rdBjqHiG945H2ZFQj8aym8C3gDPa+Lb9JcfdlUs34nPSvRb9V84AgbOhz3J6U6SxjittxUjI6ivO55t7ntRxPKtjzSXwv4tsl/0fxPa6gVPyrcKUTP4ism617xTpb7dU0+2vI+pksVXA+uMV2epzJG5RHOSas6dHcrb4aNJI27d/wAalylHc3WKi170UzjPDniK38S37RQyvFNGpLRspAx3zmtDWgJ3DRM0cowN6ccDoPpW+3hpJJ5JFjFvI4+Z4hjPpWTLpcsBYNl2zwx44pJ63OGtKDd4Gfa65cRsI7lPOBO3evBx71y/xT1mHRdNaeOTIZMgjnJrpDEpblxknrUOreEV1mDzJbP7VbjkgjK0OpGL5mc63Pje3+HGrfFXW3u3H2a0kc4aTgsM9RXp3h/9mnwyLPy7vSkvZyQN8spA969jTTbfTR5aRIijsqAYq2tyFX/V7h9OK8evKriJXlsU1dnK+HfhlZeCYBFa2ItI+yxkn9STXSBBkMy7/Tcas/b3RRuG4dxjIqNp9zZEYz1xWUaap7FEsUC+YPurxjI7VppbxJH8ru5x1YYrOdmlACxY7Zqxb/aiu3yiuORk8Gt1ruNLqKyLHJnaxYfjSi3nuGwisx9BVgNMxGUXaD0RefzqdLOZ2/1hAA/Om5OKFcy5NNuUwGLKRz85qI2jg4Z2DDua6NLSc4ZlHoMnJ/Kq9xp0srsNoB69cUXb1bFcwJYZI2+VuDzgioke4QkgkeoArpP7GJIzye31q7D4ZdwCRx7DrT57bhfscc0k4OPmJJ/hHSq5eZuMMD9OvpzXdt4Yw5DSBMfjTJ/D0UCDc/uDihTvoGpxkbu2GLE9jkYx2rVstMup03Rxlkxk961opFtSVlt4pCDkSMMtz7dKkm1wWrZiQjPdeMUK7EkzO/sDUT83lRrjqGkxj9OvtV2y0S4VlWWBpN3BaBhx6daRvEFy5Gxyg9R1pya/c4AeUEY7AfzquUHFm9HpgtVw8ToBwfMFDxwNySBWGb5n+9LyRxk003JUA792e3rRypDXZm+Es4487CzDpg/0pFuVwwESqAeCRWBHqJUtuJJPI7Yol1OdiOeOoGanlS2FY3XgkmXdvXaeyjFVpdMLBR5vJOOTn86y11i5xsb5s9MU4XV3I3JJ9v6U7jaLJ0tQ2d+SegJ/pUZ0w52jknnNMzelsMi47Hd0/SrUEd0/95z356fhU37jWhXfTsJgjI+nWmG0aIcRK6k8knmtMwyjC8knvV/S9He/v4o5cJHuB69aNHoiG9Lmr4S0e4ghW7kh8qNuhBrqVmMhxuOa3HtY7Sw8gYEaLjpWfbWaRuWB6+1e1h04x1OOfvLUSKJnYKDjH8XWtNk2KAOD3x3p9vbbFBwBnpQ67mHB64xiuvczSueNfH2+2m1sgeRy34N/9evL9Mga5uYoIlzIxwD1rqvjvflvFYTczFI9vXpgipPgzoRvryTUXBKo20A89uSBWONT9nGK6ns05KlSuel+DPDP9h2HyKUllAY8c1s31jIYXLY2gdK0Y4H2HPA/KszXpnS2EcZJLnBI6j1pYaiqa0PJlNylc5fRoUmk2qCUjYgH+9Wrdj7OuM8+lLYfZdOhILLH359axtYvZtQdktX8vAIDDqK9Ldkct9WXrrxXpPhu0eS9OZ8ZjiQ8t65FfKHxs8cXXia7mkZfKtVyEiHJI9f/AK1ev+KfDUq2zvuLuRguzZY15FdeDY7u8MlyWkVDkKzHGar2kaabitTrpcsNTxOHwbqfiCdMxNHas+NxwOPpX118AvhCmjadGxh8qIAF5Mcn/GsLwH4ShvNRhLIFjjbPI619DWjx2trHBEAqIAMLxk+teY4yqTvI4sQ/bSt0Px9EQAIAyR6jqaesO49vw/wq6Ldm6k49O1Ibbyiz8fhXgO+/Q9K3YrfZipJ/lU8cLEZQ4DcE461MgDAH7uf7wxVpYsx7R09QeRSavsBV+z7EU5ztNKIcP5nfrn0NWXjXy8ZpBEDyB7c0eSKvoVhD1JBHpj/GlEQMYIIz3Iq2Su3ABzTohlc47dqhISKgQscEYOeKVJGbBKgVcAVuQCffFRtEoBB4zRYdyJWwTwTT0k5O/A5+U+hpywshPPHp6GpYImIyOcHAJ7f59ad7DuWowAF6dMHIqeWAFB/UUQ25Iwe1aMEIKBCu4HnNZN66jSMePTAs4yOpziugtoQFXHOOtOFqGK/KBkVejt1SNclVYHkjoc1m3ctRsQIMc4Az0prI2dwUsF5yKsyw7mHf+lOFuRx+P1qOTUqze5QkUEbsEn3FQ7huJHWttIFmY7gScY44xWdPbCOVsAkD2rW1tyHcI/mQYqUsw4IO71psSHCgHp1BHX61LjGBj5vWl7qeiKV2Z99M0MTZ+6OScZrxbVNce51WZt207z8noOwr2q+RriDjjqPm9q8s1Pwclxqsk4JJYknA7mqpSjGVzKUXcPDGoPJK6SNlWGQD1/Ouk3Bjjr+NUtH8OrYgtuLs3B46Vq/2chIDdT0rpk0wd0VPN5IJCEce4NPMzMuMenI6VZ/s6MuoYnZ7jOKlFminbgL9KnmS0Js+hUWTjNTwykHkHmrUduqqPlwalSMr1HNVfm1NF0Oo8FuZH+bI5716ldn7TpmDknbgkdxj0ryrwnua+jUjAJ2kYzXtGn2CyWTRkcMB17V581ed2j3adnS0Od0RgyR5OVBwCK6aTRJp4RKh5xleaybLSltg8Z6Bzj3Fdj4eYmIwswJB4OO1fTYdc0Vys+erO8ncp+EdIvr/AFmG22BIs/M3X5e+a7r4vXoHhe1sYziNPlXtnmtLw5YRWUE0xwJGAx+BrhfivqrGWxgUrveTKgnpjOT+Vd6lzTjE45eR6H8JLUQfDrTSeGdifl4zjv8ArW7d3Du4VeAe+Kg+GcS3Hw10l4+il0bPc5yOfxq/NAqP82QfUdK6ql+czluZqxFG3PlmU5AP6kVzfiKZ765S3jXcpJBAro72dfmCHv8AerM0EQyXv2ufKrvZQmMnr1/SsNZuzCNorUtaD4QjsolkMG+Uj75GTXFfE+2KRtEi7VBz8lezJqyyKIYoJMd2PCkelZGu+H7W8gZntkc8ks3f2rzcZBtHTSabufLtlpv2oCbjzUbIfrj3/Gu1s9Plu9GN3bJ+/tiDx1x7VLbeH47TxJcW0SqpdtvltwrelaNv4qHgF9RM1pHcq64+zyHg+vP4V8+6S5X0Pooy5orlPKNa1q50LxgNVRAsNz8sozj5sf15ryj4jeCYL7X5tStZFtxcMWlhPG0nuB613fj3xBbeLYLl7aD7GshLeSpztI968qt7y+1K4jhupTKiMACOp5xmvNhCpKdoys0dM4+4lNFay0SW2mCozOAOfStkWIkVecZ5xXXp4aSAL5EzE9d2MEfSnpo8aLwTu7mvSjL+d6njThzPRHG/YdrEgZPOM9KkFmSctzu5BrrY9HjXGDx6dzVlNDiK4KlickCrcmtTP2UkcV/ZmFJyAD2NJ9kKjB6eprvhoUYIKLnjkH1p8ejR7NxTIJ6EdKTblqi/ZSucRBaFx9zPof8A61WotPYn7nA6967ZNHjAJEY6dquJpKAqBHkH0ppt7j9nKJxI0sjkLxx9KnXTGGNy8eldidMVQOCf9nGKkXTtwPyLnp6isrXK9m9zjJNJLDhCS3TIpqaK+04Q7j0JruBpRLA+WcAcY6VI+lv2iIYchj0PtVWaIdNs4VfDrE54znlTXQeF/DsTzFrj5I0+9j+HjNal/EtnB5rLjtmuU1vxedN0+GO1DNc3Odqqe3bNc85t+6d2GoXfMU9SiXWvE8kEXzLCnyZ5IP1+lc740t208WaEncxbCnv716P4a8LS6VZtcXRX7TPh3O4HGR0rivi+kVvqmkCMh08l8/7LZFZVlyRSie9ltvrkTh7CQw3JH8D8HsOtS3SmCUgD7xyCehqHzA0g5BLdzV9JoZ0XfndjPFebJSutD9noSUocrZn7VYqZFKspyDityzmsTCDE4aQdfUGqWyOTKjn3PHNQsiWbfKvzetfW5VXw1KS5o69z4zPcvxNaLUJvl7ItahbyJtCJkk8YOOvtUX/E30qKSeFvJf7uVyG47Zpy31zE0cyZJXG0nt6c+takWoJeWxjmIiZ/mA96+5qRpySq8yPxWWGrwm6NOFzT8HQwalpl5cuimeBA7gj7xyO9eh+ENf0+OOS+nBjMeRJCepfHBHtx0ryjSNSTRd0av+7b5WA71kXHiG4+1lTMfLyeM+/FfL5hKnVemp6lLC1acUqqaR9a6XrVtBr+j6e7qZLm0e6l2kEqoHGTnjj/AArwv9oKae38V6Zehd9rNE4gdfUYz+B4/KofCniM2NibqWYm5uTsMztuO0dFH9Km+LXiKPWvDulzYV7iN/LSJR82zHevkKtFKonE9eUWoaHBWGr2GoSFb+SViRgLnAH41riaHTpo30jUXWMc+TMcj864Odt0gHlMCRleKntIZVYbYy+R29a9JStqmeev5Wj2L+05/GM1jbs6LbWYBwg6t3NdTBosG3c8gcZALAjNeOaRealYQKltF3ycHFbA1LXJ1GQEJ9Ho56cNblOmmkj1g2VpGBmfdz6VK0dimMzoM9MHn615GW1yZmAn9OOlJ9i1h03fbZeTyBg8/lVKdK25SopHrhNhEN6z7u2Mg5qs+q6ZAxLy/KDwAcbv/rV5f/ZGpSgEXrqOjDGc1C3ha4uMq91K2f4SxrPnpdxeyS6Hpl94k0qJRsKDvyc815h4uB1TxA95ZSQpGUCrETt+bPPHSpP+EMjCYfcWHGSxxirNh4MT7QnyqBuHzY96PdqtRWh14aX1aXtEjJ0HTtVsNQadbVZS4xgNkD6HvXoVnceIG01bryI4rWNtnzruOfT9K9I8N+F7KG0izEpwvpir+s2UK6cbdECxg5wvrXoUva4dOzMMfmEcfaNWC0PF7rXr25bbKqDHyhhF/WrVtpuqa9cwWxkyG+QKEI47c1p+JrePS9MurkopQOq7cYyWPFeo/DDR4JNZiv8AjZ5KxpGRna/dh71oqU8QzCjio4SN6cUif4f/ALMGn3lsp1q+1C4ibLG1jfamT1zXc+L/AIM+FvBvgrVL+ztD51nau6rMxcIOoIznnJr0Pw/iOMEk/ga439onUbu3+GepSW0jIgXbNtH342OCD9OTWWJwcIQdjkq5licU7Tk7H562Oo3+os9xdRbpmkbn2B4q/JqWsSblU7FBwo56V1SaTEkcSom3CgDPWnLYDPKZPqK8qE5U42R3LmaSbOLdNYkIHnsGPZBnFMOnahNw1zJ6EjAruBpwVgTwM4HFTrpoYASAYA5PY1XtalrofK1uefpoN0F2tcOSOeDz+JpR4dmkdcyN7n1rvF01WbIQrzwAOlPXTjwwiO3PGR1pe0k92S4xOETwxz8zN7DNb+jafHo7B4gySd2J5+ordh0didxWraaaRt+XnuDWkakoO8WS4q2p0XhP4karpjxW0V7uQjOM85H+RXpMHxM8R+UCNYuFTHyqp4FeC3qmy1ixcr8r5Ab05xXpOlsWtQxGSR1Fdc8fV5bJImGFpS1sQfEz4r6/F4fuvM1SedCNpSU5XJ9h+VeU6H8XdYs4Et4JFVFXZjGzjsOOvat74swsfD8yxn5yyjaecjPJrzDR7QNLEinLEgDJrjo4qU5O8V9w5YWmtkekXviHUfEUAW6fCt/CgwD9ayptNG0DYSQByTW/FpKrDHHubhQCMd+9SPpoD+YcbgNuW9KVS8pXsEZQp6I5pLAiPjAH1oWxIIPA7+1dJ/Zy9ApJPXNQto7AnjvxzWfI9wdRPUwXtQEyDgn2qCWBQOn4CujbRW27efypq6A5xlTUXs7EOS6HJvAPLyO9UblAuMnj+dd4PC/mjaUIDDgdKUeCHd/9V83bHOfqKq6S0RDkzym6gaTLAEZ4rDutMkckhGUc/j717oPAqyqrFFGSByR8p+lS/wDCv7ct87KBjknv9KFUmtUjHllI+ab3S5VBIjY/QHNYNxBJESMYOcYNfWbeA9OiQFim/oc8ZNM/4QbRkJ8wRkEd1BzWsa1RfZF7ByPk5VcZyhx61ZRJPLxjPc19Tp4S8NRHabeEjPG8AAGn/wBn+GrVcpaR5PAY87T6itVXm9oiWFfc+WFWXI+VuR3HWpksrucHy7WdjjoImOf0r6ka98OQJlLC3SQ8FkB59zmpIfE2k265EcUeDjdGoGKXtKz2iaLCPqz510HwfrGoTJjTrlYieWeJlz9M4r2fRfB9ylvEJIShVQMN1H1rcm+IWnJIEjdAfTdzTH+KFnAGOcZ7v1oftXpKxUaEYbMsWvhPy8sUVSe+K1rbw1ub7o47j0rl/wDha9uwPlxmTB5Cj+vSoG+J87qRDbP83HzDFJwa+Jm3Jfqd6mgRhCQqgA7cH1qaPRoztTcAQR0rzWb4iasXYx2bFTxuJqo/jTxE7ZSMgdQS3SiMYR3kP2fLuexf2bb2y5aVFx2Jp5FhGgzcJxyVU5OfSvD11/xFqO/IWHnnnPPep4rXX7kf8fEi5YYEYJyfSrSoxe5XImj2lrjTIgCJs/7JGMVJp+o2V/cC3tUkupyeFiXd9axfhj+zX4x+JN1FLe3lzpenFvumMeZIPY54H4V9heEP2etC+FukKUj86VV3OzdSfc058sVeKuOKprST1PMfhX4Ee+8SQDUbMwADIjuFwFOR196+gb/TrLT7oRWxX93xtA4zXmN140liutkcSJbofldeGzn1rR0/xjFct5jyfvM/Mp6g16FCEasU2KrTkndHV23hq2jErksWkbd97GD9Kx9W8PyxB2hnOT/C/I+laEXie3k6tj6UyTVY7hshwwHat3h76o41UmpanC3dnfwSMGtEcH+MP1/CsO402eaYr/Z0nPV0I24/SvTbghxjA/GiIJgAjgHAB7GsfY1E/dZsq1mcHbaCvk7TbyFf7oB4q/aaEDKMQTKe3ykAd69C01YiRlRnJHPStVmjVcAgA9hWcsPO97mixNtDk9Ev4rKZF+0lNpwRJ8vNdxp3iiMqqy7Z4WGNyDt/Ws51tlj+ZF5746VhT2s1q++ywYM/Mi8ceo/wqZQko2qK6LUlU1Od+Mv7OXh/4oWzappkf2DX4FMlvLCdolIGdrf/AKq+NfEmpjToZYdWl/shbINbXMRP7zzR1wPTmvuTx94qu/Bnwr13WoAwaFVEbqSGjdmA3D0HNfm9rlh/wlniOfUtRnbVrmabzWL8IzHvWOCySlWqupDRdjkxWaywcOQ77wJpuj/8IzBqlqCkl3cuhEpG4oApVgeuDk16r4b+HupeK4CNN00TzAbi88phRB65I5NUPgx8NptSSG51CMrYQ/MqMMZ7/hX0AfFkmnWlvpenQRxKxwSnytj1rjzmtl+WvkXvz7djzcPicTidfhR42/7OPjzV7czWlppphGcsLvIODz2Hoa5nWfgN4+s5DGmgQ3U/aO3vkLHHXCnknivYvFvxWm8NWjWGmSNG8IOfKA3bu9eO6n8SfEdxcNexXT2PU+a8hD/VT6105Rwvi85p/WJtU4vY5sXn6wMvZp8zPLbjwh43h1qRJvB2urGH24SzLKv4jrX1J+z3+z05+z+JfF0LQOcG1sG5Mf8AtMPWrHwO1691XSbrxp4q1W6u9IsW2WsFxLxcyYHzY6Yy2B+Oe9ekeOfi0PCmgRKyed4g1UeZsU4FrH29gQCMe9ceO4NzF1FSo1Yu3kd0OJeeleSsafie8t9Kuri33IioBtxhQRj0rxDxd4pku77yICGH14P4100PxWuNWkge/WwlS3Qq9xNF95MdGGTuPT06fl4n4y8c2U2tXt1YwRWkc77vKi5VTnqPTOelc1bL8RlzVKtv5HuYDFxxUOeKdjX1XURbRF7iXccfczXlni7xhJN5kSNtGMAg1T1rxbLduV3n5s8g8CuTuHe9b5xnk+1cvNbc9iKcnqhtvHPfXZ2DLFs16B4Qa9sblbc2bi3PJkI6E+1N8BeGljB1B0J42p/jXoMIlMQcK7ovO7BIFdNKE5K7OHE4iClyI6HSbQoF3HvwRXb2FgJLGVzgFELDPriuC0m7aUgFjgYyD2r0jw+r3Fncoql38h8BecjaSf0rnqRbZtTaUbnzz4r8H3PiHWHu21ESwvygEYV48/wnqDVWP4XRQrua+kk46GNRXTXPiewtXkjWRGMTlHwe+apTfELTowA3D56g/L+VenRwspRTueRWqvmZnw/DayUkMZJMD72+pk+GOlOAXhVv+uh3ZPqKjvPihZQruESkEYzuxt9x1rIuvi9ZwwMAUeQcZziulYJvQ5XUla9zq7XwHpduAy2cQbqGC1qWWl2Wjh5jbRMPLZdu3AJIOAT9a8qvPjfBGVEciMcf3sfSr/gT4o2/i/xdb6NNgJMjNvBwAwxgc+5rWngVHVjjJyPLvjd4Cu20CDWpIFiE0jFAOpAPIxXzxcxmEnOeuMV99fFbwhJqHw11GNXeaZJxIi7flRMYP4mvjPxR4fEEm8R7D02HqKiyoz5b6Mcr4mnzpao4oZDDv60jSHfu7DvVl7YrkHj3qBoNvX6Guo83VbiEn5fWl87d1OB70woQPpSogfk9c80CvccGYnBq5bRs0i4zk4psNuHYd8eldh4U8MT6m6skDSBeuB2rKpUVOLkzqw9GdeahDqeh/AyObS/Elpc7QjHO0lsdu544/Gue8ZeI5by5u/P5PmMORjjNekeB/D1xPco0cJQRKGKSKV3dj+H0rzrx34UuLS6m8xMZOc5zXk0MVGdTU+nx+E+r0YwT1PNni+1Tk5BHpWvZMtpEwj4YjIbpWVOn2SUrnBHr3pbafzxs9a9xaq58lZ3KF7IZLliy7T3PrTY5VQ8DNdFD4PutR5gjGW6b22jP1qjf+HLvSZSlxFs7/KdwP4isvaRbtc0dGolzNaD9Iv57W6SaBirr0xXo3/CY3XiDTYoNQjR1VcKwJ9B/hXAaTbENgp1PSu/0LQvtQVvLO0dh0rnrcu8j0sJWxFOLhTloytbaJEqs8cW1T0rqfhp4Gt/E/iVbHUFdLLynlaQnAOBwP0qvqtyum25KAIANppfAfiee08RW2x2AkygP93PGf1rjlecbpmX1Ze1Tmch8RPB8FlFNdWat5KyGPB9jj+lebGMrz0Pavo7xHpsU+k3MBALNKzEj9f514NrWlvpt48TZ68fStcJWcvckbY3CKmlOK0MlWIHf6YpzS7Tx19aY5KkEd+xpOpH6ivTv0PFFDHbz1pCSXBJprDBHuaeUBwB60rgPjUZwc5PTFelfCbQ1v9cWSVCYIcE4Gea8/sYPNcZGSSAAfWvfvh3oh0bT4WxtkfDMwHTvXFiq6pQ1Z7OXYaVaqux7x8E/Ek1hqOo2N0/+iXi7XiZeF9CB69K9DstxkuHUEgNk7h0H0ryXwRGbjVZpkUh2G0YGTXpum299PJvlunwq/MrY5A6c1WBcaseZyPpMTBUpcqR6JoMGlQ2Fm6SR+ZKCxEIyOvJFYep3IguppLkTMIpCsaxHkrjvn/PpW14dv7Kfw/ZyRW66fM8rQCN164xzj3yf6UmpLbaYksl7Kk3l53si9Pwr1JS9nLVXuefKHVnMwaxFdz3JSBpY2i/dSS9WPof15rrfhTqEkeoyacrGCSWAz+VgYZQcEZ9PWuW/4SCKPUbltOLS29xb/u7bYBuPc5/ziu18I6KsB0+/W2aK+lhC7mb7ucgg9veicpQSsjT3eU5HxFfx6ZqM07eZKjS8lOo5x+X9K8O/bX0ZbseEPFkb5DL9gm/dkYXB2kH6kivZtWd7Xxtf2jRszj52Lfc9Bj8qq/HTQ4fGf7Put6PHzqVsy38GBlgsZBbHoBya56krLzLqxnOGh+ed9AZnbAOAfSkjsLiSLgFiDjJ9K77TvBi3EHmGeNsqG3Bh+FTT+CxaqrPrFv5fcmJvl/KvLqVG3sfI1MLU5mcCmkzwnDBkLfMrLWzouhtdXUdvFmWadwoGM5bsPauw0fwRLrGpQWthMdVmYkDyUIUD1P8A9evoz4ZfAPTfAt0NZv4xLqjKPkbkIMenrXBVxNlyrVmtLBOTvMu/BjwEnw404XEUKf2nOoLyFeV9q920/VNWutNLLrgWZGDJbSKCp9uf51xVxqNrEvVR9TVOHxHZBvLkfg8ZB6elZwjK2x7dJKKsjR8QfFS90Y7db0OG4t8kGY23moCe/HTPrivPPFms2/hjdqWgWyh9RgMqLEfvrkg/ka2tQ8Tap4dzNalNSsXGGUgMwHoQeteH/EDxzLc6xIlv5SwRsXTyxtAJJzgdq0hBc17K50tNr3TjtQ8Fax4ivpL+7QmW4YyZbhc55qZvhheraTFVQFozkq6AA49z+lVF8Z6tLNNGNUuWh4IUtkA96oa1rcyaZM8k0rRhGywPIGOv4da7oxbmnzHlywSleTWp9leF/PX4e+F1nTa6WAjkXr8wY5rYifNomOv86wfBMD/8K08J2+4M40+JywOc7hkn6nrWR8TvHEXgHSMtxc4wEJwc/wCTX1NHWyZ5U1yaIu+OfH1r4RtyhdJLjHEe7HNeAeKviXc6ncOzSkR5yF3Zx9K8/wDFfju+127lnmuMsx4H92uMu9akZz85IroqVY0dI7mF+52Oq+NbgMSJC1c3e+Lb6di6bumQaw59TbzFy3DdTV6G+jWHJAbHrzivOliKj2ZSSI08SXjPvXcH6kAbfr9a73wR8T9R0u6gDSuqk8nOfwNcMdYtQnzRKi+3eomvoScxD5uvXpWkMTUWktULTofbPgHxNF4psFmRwWU7XUHJBr0TTrcFgzAZ9jmvkn9nr4jSeEvE9s7fvYZGzKpGQF+nrX3rYT+EvGywy28cum3jorF4x8jcZ/P/AArOtXVN3tozspU3UjoYt+gTRUhC/vHkBGD19BXxD+0Hrzat8VtZ2tlLJBbIV6Huf6V95eMNA1HRtF86ygfVVg3SoLQb5GbHGR7YzxX5v+MGuE8TapJqltc2dxNO00iXMLx/MT05H071z1sXSjH4kjow+HkpO6M20D7cl/lz2pbltk4ePgf3Saht7+3luF8m5iD45iLrn8vWrNzC67gq5GM8cj1rxHJSd0wp0Gptl50XELxjMcke/eBjB7jH9apXI3TwqScBuO38qsaLKZ9LQNgiNjj6HuKbOu+5j2cgZzxWTvc9GErWjYHysDbgGAFVdMkzaA89ev41dZAyMpJHGDVbS2/0c7VwNxGPxqIrRnoy1asLNEPtULbuO/8AhWhEu44J6evNUJGIuYlz82eBir8andjue9S5bDhs0Ti0Erq6Og46beSKv2+mM3CzkdeMDP1rHTV4rSRfMwCG78c1X17xf/Z+lzPE+yU/InvXqU4XSVzwKvKpO53Flax7thut3PKbgCDWpZ2dvE43yHIPOTk18+6F4ju5L5JJbhmZW4ycdfevV01ScGMDLtt5HoaupCMWk2RTnzM9U0u+tNPRQvAb7xA6e4punEazbvdqgMfmMgA9QT2/CuAs7y7uykaq6huM7ehr1Lwnpr6foUNt5bOys0hcDHXk1lJwStEVWmrXRENMVW5B/Lis7XbZYTbblP1HauwSMngoSf51n+IrUSaZJKEBMQ3Oc849hXLUs42Fh1y1E2eRePmaw8rPzCQA4z64rg9d037faiVVy4HFeieJ7f8AteSKRwSUXCh+q+lc+9t8mwAHuK5YS5HofQ1LTjZnk91AyMVK5BHOe9ZV1G56LzXqN34c8+cuibmHPFUJvBxlI+TYTzgH+lejHFR6nhzwrb0Z5nFbvOxADDtwK67wf4Qudf1u00+MxwC5cIZ532RoPUnoBXWaX4DCSBiu4966q40GLT9Pw0YBdfmBGeK6aM1iqqpLS5jUpPDwdR9D6q/Z9/Z9tPAMMGrvqFrq9zsGyW1O5IznPB6Zr3LUyJFctbmcvnJ9K/O3wv8AGLxv8PIBb+HPEU+nWmd5s3jWWPP0au10v9uT4gabJt1LT9G1wH+OZDE//jvGa+7wuTRoq0Jpvz0PmqmPdd3mfVd4kdvcbHyqnkAA9KntmiZTsOcDmvn3w/8AtxWup3UUeseGX0u3b78sE/nopJ5O3Bx9favozw94g8J+N9MS70XVYL1ZEyTaurkeoZc5HWqrYStT3jp5FwqxkXrGWJreSOY7VxhSPWufkXbeyoAN6n73et5LCK3DySXJW2UcyGPAP4k/1rjNc8Y+GtOvUR9ds7aZjgL9rjLknpgZ69OKyUJPaLKvrudfo10La7h3n5WbGfSvW9J0m31+G3sJ2SeNRuRWXBUd/wD9deTaXpkl/axyWzeckib0Yc7h6gjivQPCWr3ml3Nm91A8c0Q8kFvmyp9T+FctVXVtmHU8C+NCHTbyXRnGALyTIxj5VI215XNa7tzDgDrXu37Sujpp3xDsr9iRbajbFlYdBJkZ/GvIZVtwz/ewD/d6+vFeLiZOySO2nHS5zctu63EUfll1cEmRTwPr3q19h2qgx05yGxj0rVjit1bcQME4BpjW8RztYqD2ArzW+rNeWxmwQiN8suT+dTM0JAOz5h3NTSWkmVXeV3cjjOaZJZtE3Lhwe4FDcUtQsRiZVxjgCgXqhhjoeBkYqRIgMkdAM81FJCzknHFJSSRVhDI27coxjoR1B9cVOrNwcfgB1NMji2ydKLm8OnW7zYOEBcse1PmTHCnzSSO40LwBLqVkLzUL+DSrVv4SQ0zD2H/663m8K/DqGNUvP7VumHWbzxx+RH6CvIf+EpvZtMhuJZXCSDcpPcdse1cprPxAlhY/vCcds9a5NJPVnvU8JFH0rB8MPh7qcQNrquq2SE8ZlG0H6EZqGf4GaJLIRZ+Ltqnos1ort+fH8q+dtE+K0jBf3zoMc56Cuv0v4oOgH73bk/3utYyUb2UmW8LDsen337P2qgbrTUdJ1MY4Ry0TE/TkVzWofCrxLpKt5/h+dkHO60YTr/47/hUul/FSVQP3xJ9Sc4rptP8AjNcW5VRcsI/QHj8qa51tIwlg4vY8sudOjs5jFcebbN3WWJ0/mKkttIgnRmRhLH0OGz+te8WHxcttQAjvUguVP8EyA5rTTwx4H8YqN+mQ2dwQf31kfLYH6Cmq1Rbq5yzwTjsz53bToolIDNjPG4dK5vxdqun6E0YuxHsOWEkhIUcV9K6t+zbcTIz6J4lDrj5be6jU59iw5/Svmj9qf4NeN9O8Hxk6FPewWkvmPcab+/8AlxnBUDOOua1jUpVXy1dF5mCpSg9NTzy++Juh2V2JodStFwflAiZweOvIrD1r9oW3hiJtNVnE4PKWsIjBGeeABXz/ACxmWaTYxLKfnQqQw+oPI/Ks2/DiQEFlGema6JZbgprWPMhSxVWDtazPatQ+NVvcXKXAivpzn5xLPnPuPSp0+PthZ4eDQpbkg5K3d0Sp9iBg4+hrwyKRgMA9enPSojuXcN3UVvDDYaFlGmjL6zVerZ9ZeAviRD8TbC/jGlwadLajzCsDkgrkDvz3pnihVtbMTZAT7ufevG/gH4hXRPE3kStshvV8l2JwM9gTXsPia3TUIGhfhckYrysWoxqXUbI+ny6fPG5wMEY1pZMp8h+6T3rjvEPhZ4mZ0GV68DpXo1vafYCVGMdqm+wx3cTZAJxxxmuCNaUJXR14mjGorNHhh0mTe+FI/DvVeXS5RyEJz6V7Rc+G4j8wjzVYeFIbjOFXJGOR0r0I43S7PDlgUeRWemO7hOuehxmve/g58Grn7TBqWp2jJEvzR56n3rJ0PwHG+rWcTBctKqjPQ5NfXWnaIYII4gBFGi7QD7DFYzrSxD5Y7HJOP1XZamZbWKqAFBCgYAJ6CrDhLUBs9Rwa1jpypE25juHYd65nW59s3lJzjjr2rsSUY7GeGj7SpqVdTuhJu5J47VyGqz/LgcnPPtW1MTsx/CM7R2ya5rVNyxjOQc4x6ZNebKWp9JFJFrwRo66jq81w65WPhc+vrXo/2ULz3PYcVieAtJksdMUkZZicnFdSLBpGOTtHY114flWrPncZJzqFbyC3IGSPU05LFiMEDn0FXFtSjAn154qYW7oG29DyCa9BS5tjiiujOe1e2OnqsioH3Y+Vj90ev1pLXXbSeNVfED/xIzZFamo2weHY+B6ZrkNQ0qKcMpRTg12Rjpqj6/CR/dpNnSA4BKsjqP7jD+VNZEnQ5Zo29cZrz68sZ7cfI74HRQ2Kauua1abfJvWdV4Ecyhx+Fa3p9z0OWR2d0mGwsgznHoa5rxXpTXlgZfMXev3QrAn8RWZLrmtyHDCIk8nKd/pSwf2pdOhYIgJ+8g5H4VjVjFxtzCUZN7HEzkxSMNmPm5x7Ukdy6TZycVu+J/Dtzp0aTsvmK5+YovSuTkn8tj14r5WpS5JaGru0d54T8Sy6XexTRybZFcMD7DAP9a+ndI+LSavp8P2hIJ2CgESRKw6cHpXxPBqIjmVs966/QPFc0TAeYwHHAOAacXZ+8ebUo3d7H1DeTeHdYbfcaNZ+ceskK+Wx/Faof8I/4VXd5WnOVJztnuGkAPsDXkun+MDJGh384wQT0NacPiZ9hxJk+ma05+zMHQitbHqm/RrNQbOwt7Y9NyjJPsay77WEkDoMbc5XHavPZfFJCZMg49TVK48Tb1ADlQRnINToNQij1j4efEF9B8TwaW85NpdsWjVz8qP3HPQH+lfRttNo2qwBpIooyy4YhACfX8K/PPXvFkmnyWN3HIA8VxGxz/d3fNn8M19Qxar/AGzbQ3sMzweYqy43FuMDtmroToUalqtrM8zG0G/ehudb8QtG0Not7v50CjHmyNzH6Y/PFeEePvCdxpE2xlFxYygbJRz9Aa9Pn0+yvY2Vrlj5oIaMQqAxxgn9T2rJ1JVt7B7S4d7uAcEzAZB/AAVONnhqD9phpfIjCzq/BNHgVx4ftxdRzESrIrbQRO4yPfnn8a6LTZRbQKkfyrn1zV3xNoj6cgmQF7ZjwwGcfU1zsV55bD5lGD3OKiGLlUinGR7MaaWtjavNcmstQ0k7iypewkcZJG4V9h219cW+yNpSbXO+HzOSo9v8a+Job2LV/FPhuygkjlkm1GFSqtnGCDzX1zqOoiFJYt6x+QQiljgADr/+uuaWNqUaycNTz8ZBStc5/wCJ94lta6vBGpME1uck9uASf0r5OHiZpIkJcjIBwO3tmvoL4l+JLPVV1FbOYTMLTZvQnYG2jP8AWvmLQvC2teJZ/s2nW+5Y/wB21w/Ecf8AU11KtVcnKpuVQdOFO7dkWL/XmEeWbHPA9a9B+GHwa1Px9cQ3eqI1npWQwSXgzfX2rt/hx+z7p+nvBf6lKdSvYjlQ6/Ip9QK9uh0ySCJIgCsQHyqowPpXqYXAVcXLmq6RPMxmZK3JSGaX4ai0G1htbNY4I4VwAhAz70zxqral4J1aydV3mItwMduo/SrBsHQ5B46cmqeo6Yl3BNFJeSIHRlKpyeQRX2lKjSoR5YnzfM5STZ8cCCTU0C2/lxunDbiBjnmui8H2l3YyzQTzCSOT7qxnC5rnNb05rDWdQtpGeOSCdkCkYxjitPQNTuIZkVm5GPmUYI9+a/OM2i6eJ547Hsx1R2KJg7GODnv0H4Uk0aqdwGAeh7GrU+jyTRQ3EBEqToGDZx1681XTS7mGQ4HH+05NenQqKcE7go36ldNxJ4yp6d6cIiCRzVuSwu33smFbOTyMY9qriG6TJdM4PIrq50mDpt7BaPLZXkU8O5Jo23I6/wAJrd1j4h3Fhpkk9/Zi7x8pMXyNn1rBP2lgcADnuOBVHW1uLjR7n5EcgYyMijljP4tSeRpkw+M3g+Q+XqVrqmnyMMr5MRlU++R/jVRviX4HuRvGvXdvE2drT2D4z6ZGa4C4kV7cW8CLMYyEbYeQfc1Rh0ZnublBE8hGGA24+uB35rGeHpdUaNnoyeOfDbs3kaq1zGOrLCwOPYHFPPi7QJuLY3ly5OcSRbcn156CsLw/4Ot/J2zsIN/ViPu+9TtoD2+tgWLxTKgAYjncK51h4dEJy0Omg1yJ4tkGl/aGboPM2kH6VZvJNVCmKKytbVio+Vyxx7VNpGjTHXraMyKJnx5YHybT6eldNrBnJclgZec8ZbNbRw6eyIcmZHhzSL6K5S4WdoQw3LHnK7x0INbvjK7i1n7NqJiXz3jMc4TjLrxmrXhvULWyjWO9DSQ/e27sMD6j/CsnU72Bpr6yiO62YiaORSOM9cD1rqhScVYSd2cx9qEJI+ypJnpu5xVSS6mkOUg255+lbFpBbTSkSzGEdNwXdj14rct9B0aVTJLr4RgMbGhOT7H9Kzk2nZId9djzDWfhzJ48uysTKl8yfIdv3sDpXhGs6JNp15NBKp3RSGNlPQkcGvtbQLWysrtpbG889o8clcA18+/GjSPsfjLUIjEIlOJQoGPvE5rGWH5ouXU9nBV5N8jeh4t5O0Atg7eh9K+hP2Z9Gl0rT59UlzF9tkCDnqgHFeVeHPCM3iTVFgijb7Mh/eyY4Ht9a+l/CWk/2VpscEQCw2ygE1x0IynUXZHVjqi5OQ7x7uVInmQ7Cx+X0PsaRr7YtuYyu+XDEHHyHPNco+rfaPvKUzwu7n8abpru0shkXdHtxn+VfYRajGzPmOTuW/EYEOpXEWwmLdlHjbt2qrZXSJYvbmJTtzsUHAOak1NTPaQCLIliHzZbqO3NYkMro0qhGUnlZOx9cU5PZlKPQ5D4gWbW9vHuXcsgJAcDj1//AF18g+OdAe41C8kVefMJAz0r7B8eXZu444toOEycHIrw658OR6jPqsMoKORviOOvHPNE6tqbQ4xufMN3askjDPHSiC0EkgjcYU4wR2967DXPCM2nXUy7WK5JBx+dc/Z2Ukl2kSKWdjhRXlytbQlxaZ9z/BjxImu+GbK3nuvMvIYkQDqXXHr6CvW7SK0jTMhVj3A6ivgbwd4y1P4fanBb6rBdWto5DBXRkP4HuK+pfCnxO0fXbdDDKHO0AB+o/GuSNNPbUSi9z1S5utP2gRRNnkFj3qluQ9Cqk9vWsm01SCc/KAQenNaCbWKnHv8ASteWKK9C1HAZ3C5AzxXW+J7ZZ/hxeRABjblDtHQDvk/56Vy1rDnVIYyfmc7fMzkfnXVNAkujalYMdy3MZQHrzxj+WPxqopp3Lp3Uk0fMPiCBfOfGCD8wrj7i32Fu/PB9DXb+JLdrYlZBiRCUYAdMHFcVeTbSWB5B7+teVi0+c+upyvC5k3BCNj+H0plvkMAgwfU1ZkTe4yMHPpUsdsDgk55wK8++tkZyfU7r4KXklj8QoHOT5lvJFgcZyOPx6mvrK2kDjC4POMgV8gfDCZofiToa4IJLj9MYx+NfWelsEwXwykZr2sFJ9T5zGK1Q5z4wLv8ACNzHzkHAPfjkD6V5r4D0VJrBZ5nZEPPyjNem/Ev/AEjwzcw8FndMe/UdfTmuP0WNbHR4LUJ5cqg8MCAfT39a91vmsjmTtTsaiahFpK/6ICGJAyT1Oa9s8Do9r4KtJJWJln+bcfQdOa8Ms9CvL6VFcgBj1jOdvcc17ugW00+xthkJDCFHpzyf51pUldpI5Uk3oE0hacd+ccUarNi22E9umayJPEdpFqUdsTMsrNtBMLbD/wAC6Va1mfaxVh8wGKrrc15WjmJEMtwCo+bPAY9/rXUaUjCEbmyuOhFc2hMtz2A6e9dhp0QS1UE7mxjJFZSbk7CeiLCru+YdcfpWRqkAiU7gD34Nb0MJRcngdPXNUdVhD+hJHOa0UUZHC6zYjImXgNyygU+xvl02NX3Or52hg5xzWtcW/mwuoG3A6jqKz/LVITiNSR6is6kbLuOLTOf1eWK6k3MgQ5796oLBlcBunp2/CuoBSQnzIoxjpxn9aSWDSy+2RjuPdFz+uRXkzd3ax0HPxIqjqCasLArfMq59q0G0y1kJK3DKh9V5IoTSxHJzc+WmfvEVF1Hfcd+gWcRfafKO388Vrx6VLK/3Qn4f0os1SLKCQq3qo/n/ADp5N3GfkuXKE5A3dD9KzSbd0CB9LdMALk5qhfTz2TFQmxgevpWvBHfTtzdvIh5EZxj69Kil8PXF1P8A6wKG/v8AT65rRO3UWi3OeNzeSEmMoD6luRU6G5k5kn24I3Fec+ta6+HJ4iQXUnPJC8fhQNJEfysSG9QO1Jzv0HuVrW4neX5JXePPBarV5qUluB8zjtlac5WzG1F59SKha+hk4kjDDoc96rzG1Yz31uV067W6cHNQNd3Uw5di39445FTvdWolYfZ2bBHU4qyl3YI3CFVH8IPOfrVc0m9EIy2tpXUlicj3zTfspYgMDjFbB1GxDlAJBnoGXOPxpjXVtJ/s+gpe8MxJLQx4OWRQOnU1TG+SQ7QQB3NdFJFazsP3nzn+A0qQ2Sthg3ttqedrcDF+zyuRgZ549hUzbrYgPyCK3Ipba3B/dBkxUFzJBMFCjr0BGP50K7FZGZGEZxuY5P8AdXitOOS0RAixJjHIA4+tQxwRE7VLgn24/OrK6aGXIXex6DOKpO6sS0S293Zrk/Zo1zxu5qSTUrVd2FUY9O1MbRT8qqNufWrUXhgOoY9fUVKsmCZWXVYWTMW51HQA5qwmqxhhmNju6BT/AFq1DoyW/VQxzVuOzjGdqKv4VV1ukF3YZa3sE5zsY9sAd61NPlRZkZV5B646VXjthjO4EgdhirMTfMAuQDTjvewvJnY2uofbowN3zHjB4rSt7UEL6GsvwlpZvCZOnzcZGce4rrE0v7MMkk4969ejO6scUt9CnKPLjxjpUUHO5zwFUtz9KluVyWOQw6YqvK6w2N254xEcfXpXfFERWp8o/Fm4l1jxxPDASzl9jn0ycgV7Z8OtA/sPw7aIyhXKBnPqxrlNA+Hsus+KrrWbhNsLv8oYf59K9V8oW7CJEbaowMCnVipyXkbVardorZFuR9kO/IHt61zF5dKskrvuUZ4yc59xWzfFljO7OMZCg4qHTxaTjEyck87u1VGPItDC5ydxaS62QsMP7kthpDkEj0q6dJ/s+H5YyAB1xXSajPa2MQWEYYda4vxDr08WHjYgL37fStI80mNRbOb8VO/kSFzjrzXnP2IzPtUHp1xXYaxrMuuSsmAOfuL2NP0fQGZEeRSrE9/8KmbS0NZS5VbqT+D9MNtArMNrdSK7q2YbSScD371kRWgtEDYIA7VS1PxAtrGyhguO+f6UopIwUXJ3PzNSArx39PSh4cr1HXp610B00ckrj6U3+zMnlfl96+VbPQ6WMFINxxkgVaitQeR9MVrvpIUpgfe9Oasw6cFJGSD6elO6sV0MEWB3hcZ46kdKkFgzJhlyB1x2roY9NHAI6ZJzUn2IIoG3ioYJXOb+wMowePQigWPJGQMjHNdF9gDnO3P4ZpyWCjjZgg5+tSmO/Y55tPHl9duOOaT7AAclTuHGK6cab8p+XjrzSDTsY+XjNJOztYVtTmUsHPCqTz3qaPT3QlsHGeldPHpwDHC8npVmHSzgAjIB6Y7UpJdS0rM56KyYIOMVo21qdgGMZ9e9bf8AZucfLz1q1Dp+EA24yQef88VL00L7GMLIgfdJGfyqdLViQpCgY4NbSadnn6jFKLAhxxkdcetK1tkU2zE+yndg5HHFKlpuY4Bx6Dv71vDT84IAx7UptFTBxwTzgZpcvYTMmC03EZB471HLZMZTkY47VuxQDOAoXk06Swbf3A7j1ocX1J5Wc6unEtk89qc9gsnyjhe+R1roI7A4b2GaX7AIyOOOScUclzRHJzaczggDNc/NoDiZhsIr0z7CuxwRncODnpQdNiA+YAnqTSs4vQbg3seaJpEkZ+6cdOlTx6Ozknbgn1r0FtIjOPlwDzzT0sUVV2KB3BrS+movZPqcEugFiflw30qYaDwARk+uK7gWK7DlNp75HSkFgqBfl3ds1LvuNUzjl8Os2DsHB64qSPw4zNnA/KuyMZRCADg4BwOopv2cqMHk+w4pONluX7MzPDujra3sbDknjOK9IjuYrfEec54ArldGeGK+KscFeQu7qO2ap65qUyeJRDA5EcLESr047VyOT5kj2KMfdSOtuZkSdd/ylhnJrofDEaXE4Jb5VPJHQ15nqGomOQHcSBzn0FNt/Es8aRPbttDcg56j6V9LhKsVFJnkYmhaTaPdNY1s2dq7xE+X3+v9K8ivdam13VFuZFG0EqEJ6c81VufF19qNq1vI3LDBYHmqVi3lncTg+gHX3rtVRxndHnOFj6g+A9w2oeCZrVCzm3uG+72zk9Ppjmut1KJShO5FZTg73C/zr5f0fx3qfh2JodPu2tkcfMqjr9fWqmreM9V1gN9pvZZYyMOC3yfTFd0pwqNSTOeUGz3q+1O1a4ktbeVWupM7ApyA1b+j6MqxozjJA5968s+E2kSORdysJG2jacYwP8a9y06DKryfrVSiorQm3LoT29sqADbjtyKbdwhoGUEMP7o6j3rSjt8Y9qebUu/zEc88DFefVXMtS43TueXXvgHz9aivkzvU8g9x3rz/APan0lPDnhiw19HwZbmO1kX6j/D+VfSq2aAnOK+TP+ChPiX+yNB8IaJGcTTTtfEeoUYH8ya+fxseWNkelGs1ax8wah4gWK4fbNtDE4203QLmK91FCu0fOMmvNpr1pnD7+CeQSa6bw9dS28bypuYjAAFcdOjyas9f2znoz3aFA8WTKox2JpXtY1dGaUbGPY8V5dD4h1GQbSj7gP4uP1qVdW1eUhFQkf7R/lit2o23EoK56kIbZASsqHjoWqeN7eJFLycgjoc15YzavK5DMVI4xjOKnisdVkjJedgT0KjGKlShtc0UUeoG/totx3gHHIPFKuu2EafMAzZ5JPFeZx6HqciANdzFV/vEf4Uf8I7csy7pXJ7kEj9Kn2kI6FKMX0PURr9hCu4smc/pTZPGenRuCAoXPIJ7fWvOI/Csj8meQewYmrb+DsEF23HqDQqtNPZg6cex27eO9NAIDRnHOc9qgl+I1jA4ZWRcdlNcvH4Ut26xjJ4wBUsfhu0VsBVx2zQ68VtEfs10RtN8V7VImABYn+4vGKzn+KqsGKIzfh1qEeHbfZu2DdUq6HAykeUoxyeOTUvEJ7RGqa7GTc+OJtYk8oo8cZHUj5s/SslrOSW+S6kcSPD/AKtQDwPpXZppULAKsCjI5x3AqaPTVWLlAPmx15rn5nfmSN07K1jkz4u1i5jkjWIqF4y2Rz9K5LxDNfXssb3qu+wYG0Fv1r1ttKTYTtCkHsPvetUrywiaE7YVLZzzxn2qKlWpLVo3oVlQlzpXPE1urcv8rhSG2tntV63urcDHnBlwOV5rh57YHxTqcYZtonJ5PT2rt9GtLeIDIUHP8XOK6o4SU4po9GPFPsXaUESG4jByJzt9RSrfWbna1yOeMe9X9TsrS8t3RY0JYf6xf6V53qNs2nTyKUYxsQeD0NOngZp3loXLjGm/dVO/zO5l1SCKPasm4Ace1Zw1u3Ey/vPqT2rIj1EXOmyIFQs4GHIyV+npVOx01mIDAfLzkmvVjRrXXNK6PIq8Swd3Cik2dpbXVldug8xpATyEGRWrbaNCCH8vcCeMisTw/Z+VNEdu6MkZ7DFen6foU0saPFESh5x1yK3x1uRcqsfN0cVOvVlKbMVLMCNF2gJ1wvGDReWSyquTkkYBPOK6dfDdztwIi3J/CnjwrPIvzgH0XNeConqupFqyZwraKhYYUMPXFXbPRVWRAVGzPJFdnD4Sfd83T61fh8LqDxwcdazS7EqpFLU5yy0hVDLt24yQT3rQtrEBMFRuJ5BHSunj0Jc4Bzx1NTrpEfy8kn0qvZtl/WILY5s6fkKAOvU46Ux9LEkfy+vb/CuvGnxoRnkkYwOc05rFByAo7c8UvZOIlXicnFaCMbQCeMkAVKdP/fRLtYjpt9D65rpVtI1Hb8KetsEyyqMn04wfWr9m9kRKsuhyr2O7jyWfnHy8Yq7Y6cVlVvLwqkFt56VvLGFyRznqB3plwrLA6bTiQFSfQEVtTTptOxzurKWhp2vi6wgnh0+GZLm8kbaEiyWAx39q09SmCRuNoHHUHIHvXjvhTw82heI0+yyPPerKzl5TzsJ5r1jUJhMDjKLjODyB7Zr2XKM48yOStSVNqz3OI8ZBX0ZY2PztcITj0DA11ejJqs1hZvp0ZRlnRo3bP7sEjJ47kZH41wXja6N3cadZRHB83zHx3A7fyr2DwIotdHi1C4Yx2ysFy3GD24/lXRhdNb2MJ3asj3Tw8mbeNW+XIAbnjPeuX+NqpH8N9fjkX5JoPKU+jZGP611vgu6ttZtme1lE0aN5bkdm9P1rlf2iYlsPB6JgiG4kAlTvGF6Mc+5rLHO8bM543UtT5TTR48dCQAAAe3FSiwjUEFACD3rQn1KwRiDKGx1z6VmT+IdMhlbLrn/eHNeNCkux7EZTasyQWcQBG0HnOcdKZKiqVCpkY6Y4FZ9x4u06FsK4I6EZ6VlXHjqxVzhznoQD2o9kxvm7nQ7gnIXp3xUX2tZM7geOuVxXIT/Ea3hlyhwRyO9ZFx8TBJIzK+f1q1T5d0Tr1Z6G11h85zmopr7aCQPxxxXmc/xElYnbksPY1l3Hjy5f5lDg+gocDNpLqd/rt951zZFTjY4G0HivTPDt0s1mmGxx6V8zxeJ7y6uVOwnBz/u17x4AvTeWsbFsgAE45rnqxtHQ9DDvSyM34rofsCncF3MpB9t3T9K4jw/bR+dHJIQFDZBPHSvQPi7a+bpNmV5Hm7vqK8k1JLtJkWOQRgjOM9fwrhw8lGT5jSrdK561HqtoFO6Rc9wDTn12wiAJkXkYKtXkEVtfXDL+/k65yDVuLRrl2w00jZ/vNmvU56T3Zw2TWx6k/ijTI8ESfpVWbx1ptsqCOQblbnI7Vwa+FhIuHZmB7E1JB4QQTHKKVA9PSl7SnayQ+Rdjrz8RbCPcPMVxng1BJ8TbcD5EI91B5rHh8OQxrhUAB9BirMPh63UrlQvOScZOPpUc8OiNFFpaEkvxHM7KFjkx6gHioj481HGYojnHfitCDTo0b7kZBXbyg/P61Zs9MhkGSoXj0qed9IjUXuznv+Eu1mVifKwvTIbn8KZJ4i1uVcYZcDj5s4+tdO1lETjaAD3NCaemcEDHTmplVmtkaWvsckLvWbrA+0NgjggZx+NCjVCFEkrsO56ZrsktEjdtu3GME49fakMKKAuzr0BHapc6jQ+XXVnHJpGpP9+5fBBPzHmiDwvM7jfLLz3DGuyW0OSNvPXcKljjkgkyitkchlqXKXVj5LHKQ+Dd/DSy+u0Ht3ofwvCcbhvQjkmus2SthhGcnkgcVJ9gaVwBGVHuc1ndy0TY7pbnEW/g+NbpWCLs6Yx096008NW4wTEpGfSuqGlO+7gBMY+tKNIlPfJ96TUr6sLwRzP9h26f8sxj0Aq3FpcAChId2OcHmt/+w3bDZ5qSPQSGAD4BzkY6VChqLngjDGlxoQ2AB2pps4s8Ln0GK6oaCrJuJLEcirC+HIXUEk5rXl7A60XochDZpnd5ZHbjitTTLmWxure4hAEsEiyIcZ5Bz/8AqNdGvh63iUKUzjsxqdNGtoiWCoT7dq6KU1CSdjJ1YvRH1Z8IPjXYa/4at4jbxWs4G1yh5Zx1yO3Nd7/wlVrcwSwyv8roYyW5Iz3+tfDPh7VZPDWsvJE7JBLglVbG1uxH9a9csfHv2qGNxIPMVcNg9fevo4yoVY3SsT7C75kS+MJzoiXOkz5SXzjLbzL3XOQCfx/Ssvw5dTXMDSN95jgrWX8VdWn1DSrW9ikJuLaRSpB6p/ED7UvhHU5bi0WeJ9gfkqDgGvJs4SaTPS5o8lmdirzfeK7kHocYP0pG1meBjslkQjquP0qr/adwDudQ4x97NVZ9WjZTviKk84XmtVVmtpHMoxlq0bEHiqUHb5hOOoznBqyPGFwqOvmujEdQa5qC+tDIoJZWPP3c/rT3lsGBzI+899nI/Wqdeqth+ypt6o6G28dXUXPmEex71Zb4kzrIqkLtJ9c1yNyLLYGEoU+pBFZ6LFLdKyPjA5Ibrj0zVfXKvVAqFJ9D1GDx+t1exWRbbI3c/wCFej6G8KocsrYPLV8yWsc0/jSV1kJiijCq7E8+xP4V6lot9fSNhFeOENhXYjHPQe9bfW6dSNpKzInh7aRZ3/xJt01j4fa9paKJI7q2KsMfiPxzXyr4e+F2haS9tIkn9osBkeYgXy/b3+tfUGnxz3c8ccxby2OGRhgEd6+brPV20/xl4j0S48vzLW7Yw7RjdETwa+NzbHYjDL/ZZWT3OaWDjP4lex6VFPFZaMiIAhLrtROOvWsy41P+zf7RvXYmVLdhEo9QD/jWfc6gUWGIHIUZ+nFZ1zfGbKnn0Gf1r87p4hrFRq1tdTN09HFHgXibxzqU979otp9szkfvEPf2rEv9bvpMXGrXclzICFihJ6kkADH5V7drXgTw9r0i3FyHsNVBzHPbxja3P8X/ANaud0P9nzVJfF2kXVzew6xpS3sMkj2/yukYdS2UOegB9K/qrKOIsJVwsY02lZbH53jMnrqs52uj2Hw5ocqN8PPBFw6LaW9mNY1JMY4BJw3tkkflXlnxA+I3/CU+NtYu4pWaKKZoolznbGvT26c16X4t8Rtpln8WfFYBilXZpVlvUj5cBTgnscA/rXy+5bR/B2o3zAvLNGUV2PVyOT/Sumnib89Z9DOpTd40luzf1Dx8ZNPCRSZR+SyngnNcTd6611KwZjyeCDXMWJnjtI4iWJUeueatJp1yqidg6xsflLAgH6etfj+Y4xVq8m31P1nB0FRoxT0NNJ92dwPNF1rdto1us1y7DPACLu5+lRRLLuT5CQfX2qK80sXLgum70zya4adNuV3sdU8TCnG0XqPj+LbiPbDvI6cIRUcnxYv5owgSZDkYO7GOaqzaEjykrGAepOMfpUqaNHsVSAcHPTr7V7kayS5VE8LVy1PpbwDffb9JspySGeIMynqD7+9e5+A3SG7hkkwQcqwHcEYP86+dvhvciLT7dFPCqAM+mMV7j4T1CJNq55PUE5z/APWryK+reh7FO/LY+KvjJo+seDPjB4s0bzWCfajcwMc8xP0/AcVxM9trMqb2uyGJ4OO1fV/7ZPhLzJdD8bQKGZ8affEDoP4ST2FfOs5UIAMFQMgit8LXm6fLfY8/Ew5Xc42XTr913SXMrc9Cagk0WZnHmlnBHQvkY+ldVczR7TnjHtzTPtEfkkk9P1rvVSpbc4LLucjPooMalUAJ9RzXf/B3S/s/i2wkjRZLn5kRAPvk4rAM0LNvH3jxwMV6B8BJFb4u+FxtJLXRIA47f/qrpp81T3S6dRU3ex9H6pdrFoawXiCK2WQm625IZR2PqeCetfNWq+C9Eude1K5uxKdKvEP9ntGSCJD0yO4r3m9+23Hii90y4cTxiRldU5C/Nz7mvONb0ae1+I66RrEXlIk6SWckLbVY7vlb6A9R+FOrQU0oPc+gwUaK55t622Plbxb4OutHupYyh+RivTH5iuTksZwMMpz9K+2f2hPhM2h2sOvRbZYHdba5CfdLnGGA6jPevApvC6mXPl8kccV53tZYd8lRbHieyp4luVPQ8d+yyu+wKdxrSt9AuXT/AFZHHfvXpkHgdVvvOIJJGNtdHa+FlZVURHGeP9monjl9lG1PL9feZ534Y8BzX1yhkUhQeRX0L8P/AAa8Fo/2W0e4EUZJEQzj5Tk/oaTwx4WCorhNwxnjmvqf4X+ERH8HoHs0RdSEVxdtKTjchHAB9sH6c+tOg3ip++7I9Hl+oRU6UeZnG6tpkOkfCTwzqNnFLNbNAyXNw8PCSA8KW6+uOe34D5L+J+txXE1wVK5HPy+lfcXhG40zX/2aItPvNQELS30ll5rYwH5cByf5/Svzv+J/g3W/B+t3NheO06xsRHKozuUdP0qZ0qdKvytWOapWq1OZyR5vqk/nTswbdk4BzV/w7YtcTZxkccVDaaHPeXHMeVzyeld9omipZIuFAOOpFdVWtGnGyZxYfDTqzu1oaItJobNDGMjGKx9Vs3FuGJYsT93Oa6y388IFRsgdBjmpYdGNxIpkTA6815PtXF3Z9O8PGpFRM/wZ4RWZRLNFuB5wRXX6vNZ6LYOquqHHC4xmtPR7aK3CgYwBzisT4jwwJYsUYBiuQSc4rBSlVmubYcqMaVO0UcFrF896nGSp7mp/B+lazql3EujaPf6rcRMP+PW3ZlU5B6+tdF8H/htefE7xXaaRFC8lsGDXMig8J7Gv08+Hfw70/wCHPhJbGztooIlUKxVAHxjrmtK9WcPcpHncqVpSPgPXfhh4x0vT7e7vfDN/bLcfwuFLBjzgjOR3/KvIfiN4JvFjWSa38m5QFXjIyyjqMn19q+4vHnxEupL25g+0uiQyOg3NxgHrXznqGsW3jHWL+JUDlWIaXqG49elclKNak/ac1zsm/bQ5JrQ+U7myaIlShyODxVYWzDrnnmvbNb8GwG6bEeGyeKyZPh+koABVM9z2Ne5HGxt7x87PASUvdPK0sJZyAFYgHsK0bTRJXJBQ7q9Z0v4fRQxKWwC3bpz9a3bDwZC1yoEQJA6isZ5hFO0TallkpfEcN4H8DPc6hDLOoMSkNs6k19GeGvhbeaqkNzFdCFSMGFkzwB29Kq+EfCLTXcEUcWADnpgD3zXsdhYTw2SRWDh5I8ZY9CM81zqm8c/e2PcpL6kv3ZgaVpdppFoXtyUkify5Wk6ZrpYluTDA0TIWMn7wH+52x/kUXFlGl21xc/NAcEwOuFBHv1pr3JupIJ7ZTHaDKuCPmP0Fe7ToqikqZMqrras7nwhaeTM093M0qSONqsR+7IGBgflWp4lhitDY3yoJ1uJ2gddgOOM5IPbmsTw0Q2q2s8jnykTa0e7AYdjj19663xBLPPZtHaRK25gFLAHb/ia72ubVrU5Ha9rnJahfRxKqx3EKzlwywCNQ5x3B7Cux8L3FxeWWmXTSqiQ3BSeDrlTjH865K51h7Hzra7so0mhALO0IGfofx6UzwTrNrP4kguFZTbhg5wcYPYEf560ktGpMtWeysYfi2W71Hx9qKebshik2IV4ZcH7pP0x+Fdv8PJbfWodT02YFoby3ltJd68kMuOB+NeYatNdz61eyblkuJbpy7HCnbnjHr24rtfB8GtW95azwOsHlOGeWQZ3L3GPX0NTUnBQsztnTvBa2Pgu+spfD+t32nz/IbSZoGEnqGIH6Yr0f4ffBrWvH7JLcL/Z2jHDG4fhnHfA7V9N3/wAG/BNv4x1DxLcWrahf3EzSqspwkRJz07n3xVjVteht4THEFjjXChUGAB2xXy1eVSpLlhojk92OkdWZvhTwX4e+HWmpaaXZpGVHzTNy7+5PWofEHiaOPIEm09M5rndc8VgI/wA4C465ryLxl45eCWOMMWaTjg0qVJR3FbTU7y+8SKDIzSZUHH4+tchdeKr3VbmS30tWK8jzWHAP1rkbPUrjxDqMFmZGxJ8xA7ge9e0eG/CsFnYoqJhgPTH1qatVw0ii4xijz+28Yat4QvkfV5EkhQgKVztb1yDXnWq3kd9fXc8SkJNK0ij0z716R+0hpq2HhzRJvusbkksOx6BT+X615RCSYQSx6dKqE3NXe5smkyjZMf7Qmjx0x/8AqpfFHmL4cvgqkuE4/kaS0Lf23Kq4XCDOfXmrXiNWfw7f9iImOfoM11U9aiMm1ys+zvBl8LPwZ4WIUMi6bbo+B1IUAmvmH9qXxlPd+P2sy5xbhsKT0/zgV9NfDEpqfhPwgyAFG0uAbM98Hqa+Mv2np0/4XDqaxMWCRrkg9CSd38hX00JSifKzScmcBNqWRw3J71Qe6Lg4OMcVm/bMDPUnv6ClVg2CCcdz61hJtu7OUueeeByT1zU0F0xyCeMcVnghjyQcdOadFJgnv7HvUN3At3Tt8x3g+hApLS6ZnAPGPeoRMJMbvlB54qWGAOykYIPNJNrVBY9B8DXTwXkchOMYwQK+w/g/4/nlsYYoY2leI7HfHHHWvjHw/ci3CEHOOor3T4HeLL1bqTQ9MZTdaq5MRlOFJC/dyOnA4rnxF5RuenhGou59w6P4lMsCsziIkZBzgfhWXr/ibRbrEOradZapGDnbcQq+PfBr5r1zxdrPg7WLjSdWdbS/hRXZEm3ptYZBz7j+dc1d/E17m4IE+444+bNeNKjCf8RHuxhzapn0pP4R+FHigbbrwdpILdTHAsRP4qAa53Uv2VPg9rUhe2sLvRSxz/oNyR/6FmvIdJ8dSrsLSEN655rorT4gyhlCzHI7lulcksDQfvLQ29k0joW/Yh8DJIX07xfrNmh/gllWX69hWe/7DeimQNb/ABAvFwcjNqrn881atfiVOgU+d5mTzu5rXtvihKRhpSCegqVgYt6Tl95Fmjl739huN4mNt8Qm3nj97YRqP51zVx+w/wCKLCEjTvFekX7jPyXEbRc/8B716ZL8TJAMiT6mq1x8RpRlhIdx6Hcaf1SUdqjRqnJnzd45+BHj/wACSpdar4ZuJbND819prfaI19yF5UVy1rJDclCjiVQQGAPI+o6g19e2HxiutOnwspK8ZBbg/hVfW9A+GnxRdp9a0AafqbcDUdJPkyfiBwfqc03TrU9b8yKXu3uj8/PHmqXFl4mv4I2PkxSYQdSOPWuWudWub0r5rlgDwD619q+OP2Ek12VtQ8J+N4LkNwLLVowh9h5gyc/hXkXiD9kH4h+H5GS58MyzQrys9lKJ0I9eOfXtXqU8xpQiozun6HzmIw1SU20cL8J/DEniLUTIxUW8XL7j19sV9F6d4NgbaoiHljbgnmvKPDfwg8X6FchoIbmxkB53xMHOO4GK9btNE8UPbQD7dqNtIF2yKIcqxz1ACj9Sayli8NVlfnM4U6lNW5TtdP8ADcNgiO8KxAj78i4z+NTareWVtaiKC8g8/p5eck1ydl4D1ybcJ5r67VuW81mG78MVvWfwzk8N2VxqU2nmxhVfMkd4iuRVKpQbtT1Zo+a2qJIr25nwDKd3GGUYxQ9hPIsm8swYYZT3rkrf44eEIdRjtIVvLwsAS9tCXxnvgZ4/H1ruND+Kvgu+dobbUL55kz5iDTZCU9dw7fWrlRr9UYKcYu55Z4k0240m4JmidYWPysRx+dcpbu13cMQDsB4GOT619eWfw9i+JfhK5vtMks761IIh+0OUy5zgYxkZx3/GvjTxePG3wt1G5h8ReEbuxihkKi5MTvCwzjhlH6+1ZRw09nod9PG05KzZ066fuTdtxu5yKiFgZJDtAcrjB/nXDw/HixVRHNYQK3VhFc//ABQH+RQPjnFPJ+402BxjGFZ3P1+XNXLA1ErtotYqB6lpen+ZOgUbm6Yr0Cb4W3Hi7wnI9m0cOo2wLqZm2o64JIJ6Dp1rxvwv8Z7K2lR73TJXiOAERXRh+LKPzr0a78c6p8T9LsND8E+GtXuru5k+55TBQvH3mGOOeozXTg4OhVU3JJepyYutGdPlR47PAtwSAQHU7WTjhh1FZ9zpjAAgAMp3D2P+Ne3/ABT/AGXPGfw38L2+v6tYq0UrZuDZnd9mJPAf/wDVXiFzqUulsI73LopwJI42Yc9iQMZr9JoYuhXgrS1PhKuFmm2kYd9EbSQlQSc5IHGDTobu6sWS4sZDZyDkS28hjbJ7/KRmtrVLTzbbcq5z04xj61hwobaQpJyp9R0rqVWUPgZEb2Ldz4p1u8h8u41rUbmIjkNcyEH2xnGKisYonUy+TGJv77KCT+J5pj/Zw+YWDkgfd5Wuj8Aaw3hvWYtSmsre/EWdttcqGjYYxkih4ivbR6/caRmm9T0v4R+I/iRpc0E2k6xdWOlRsCIbg74nHfCsMj619ceCPjdrd3q9tp93pkN6XUkz22fMVR1YqBg461896R8fvD+stFFqemS6WMYP2SMSIPTC8ECvZ/hh4h8P3mtWV3pmp29w6Ntkj3BHAP8ACQT16cCvErVcY23Vgreh6tP2DVos7/4u+IvD3jzwhJYx3gGt6dKZrVUQkseQUORx/wDqrxe90khTsjZGPTfzivVfF/h2SDVVaGQxpcp5yoMfN2yB+XSufbw67YLXAKr94E8j65718xjKsW9FY9GlGyPPF8P6ltBBjMYOf9XjH456064t9UsoxJDp8t2QcbogAP1/H8q75tLhjX575QBk7Wcc/SqUi2UG1DM0mCWK768nnludVrs88k1G73ETaZcwt3DKDg/hmr8H78ZED59/SunnvraORYo4ZpYWB3bpcEeh6c9BU8T2AUE5Uf3Quabcn0JcLaHJrp6gErFK/POAOPxp8mliRPMRGQkYwTiureawPDI4P+ycUCWyjTcsB2j+OV8impTWlhqKOZtNOil5MEpk/vbun4U3VPDsF5YTRSqUjZdrDcea6eCSKZgsVtK24/6xEJU+xP8AWszxUZLOyUMMZ7E9BWcpto6qUPeR4z4v12PToU05GKCFCqDHQZryrVrxrqVyOWHK16L48sxdxtOhDSKclT3rivC/hefxTqgtoW8sZ+eUrnZ+Hc1x1JqK1PpaahGPMyfwR4ck17Wbe1kw0MhywI7d69V1L4RuIJLjS75bcIuQkzZDHsPXNa/gDwDF4UeWWe4W7uMYVlXamMY6GuyutDt9SVeXibaM7XNcsIt+9K55eJxT57U3oeDXcmo6JM0NyrxsuBuzkGmDxfMuSCQBwfwr0zW/hrBKxxdyshI/1wzj8a47WPBOmwkr9s8w/wB6BCwz9K2c5393Y1p4uLVpmXa/EGe1kyJWBHKE16J4S+LUkQTM209x6GvIrvwVOS0lsZZY1PJmjK/gPWsWSW80WbcYZmRPvMI2O38MVUcVyu0jq56VTSLPtHQ/jTcEKPMGAOofn/P4112nfFx5sBnOD2bGD9RXxT4e8Zeei7JN4HXkjFd9pPihyMKx47mt3WUtGJ0Y9j2L4jfBP4X/ABoaW41nRItP1eRSRqumfuplY55OPvc+ua+Svi7+wb4x8LrNqHg+8j8b6Sq7/JysN3GPdejY9jmvoLR/Fbq2N56etdbY+PGhClJCGA69KyjzQd6Urfkc9SjGSta5+WWpafcaJdva6jaXOnXcRxJBeW7xlT6HIxVWMpOjGN1cd9pziv1Z1XxDa66oF/a2d+P7txCr/wBK8o8Z/Br4c+Llla68J6dbTdptPU2zg+uVrujj6sbKcTyp4BP4T4L0yeSxmhljOHRsivddM8WLrGlRzNIGuAoEqjjBqDxv8AdO8OzldL1G6uEkJZI7sKdoHYMBkjtk+ted3VtqXhK7DPuEI+8D8w//AF1rOdHFK17M9HDYHG4RKryXgzt7vW2lu44R1ZsE9MVv6c5ZBjOe59a4Wzg/tWeC9tcnjDh69F0C3VkAZ1D+jGvJrWh7p9DKhUqQVRRdvQkkgB9van29sE+ZeAeuO9aE2mbWO0bc8/WmLaZJHII5xXIrPc4LtuxPpgSC/t5lGWR89PyxXfx+LNWRgv22/QYGGij3YHYZwa4SwtiJlPOQc/lXqEnjTTNC0WBJLV1vNufPYAxkc/l+dd2GqOLtE5p4GpjZqFNahZ+KNfnw0izTQcfvJV+Y498VBPcPNcmV+W3bsYriNT+Kd+spJJnsmPGxiQPw9Kt2Hi2O/jDrLuyOcHt6V2Vasno2d1TJK2Xx5po6ebDqOOM84rJvNO+1MqqN5ZgB+YqM6oHbO7GOAM1q+FpF1HWIYgfvH7p/nXDJdjz5ScU2zvdLhis7SFQeFQDpjFWZZsH1OfSrzWa2yFQhdvQY6VXCZy/+rx3Hb3r0KVNpbHzcp80myASblB4z605ZMA5JNKYA2OenYU8xDaCB1JwDW1rMS1dzM1A781ky22UOPTGfWtW7VgzEgYqlcYRMAn2BFerG7ikfX4bSCZztzbbpcDkd896YdPiOQVXPUCrd2n7xQGGT6U6OPA3EfMal2Z29SvDZISQEUtj7w71dgtFXpj8qlgj8sZxzU6IFYLj/AOvQod0VdIdLYR3EBV0BjOAV9a8/1/4b21xq08URFtu+YY5BHavULFVf5O1VtY07yNTtTghJImJJ7EHj+tYV6MZq1jPmtdI8G1v4b6zog3tbG4thz5kKlj+VZNqzROCDgqeh4P5V9aWVgJrGI44YA896ydY+GHh/XixvNPYSkH95A+xv/wBVfO1qE4vQ8lY9xly1EfOsOpMiAMQAOeK0ItabpuJr0bUf2e7d8/YdXlt89EuIw+B2wRWRN+zzrWD5GtWrNj7rxNk+nNcznPblZ0fWqE9bnGXGru2V3ZOO/cd6qNrjMDlyT657VW8S6Dd+GNdOj3siSXSIG3KMD3rEuDJHJt5Hrkf1qlJr4joUYTV4k3iHUmu7GVMnkdq+p/h54mgT4feHry8u4rXzLX9680gVcjOTz2r5JuImkhfPTBIPXFfSHwt0m11j4WaNHqFrDfQR8eRcLuXgdSOvc15ePnTTi57HLiYe7od+/wARvDFs6rJ4p0xVVsnZIW/XH9aE8d+FtSlaGLxTpckk42CMylcn8QB+tUI9B0W0VRFoOkxKOipYx/L+JBOfxpZtB0SVR5uhaW5H8RtE3dPXFHtMucUmpHi8tZS3Io55bOKRHVb3T2zuUkHg0nhHwz4PTVLm41DUYY4GUeQt4CTC/swH865bxH4BGmas15o2rX+iyTfvV+ySgxk+6sCO3bH61k6jF4wLQlL/AEG82KVeaW3aJ2PqUA2mpp0sOpXhU07M7ueco2a+49Zktfh5ba5YammtQz3enzCQLFZkGUY4Uv361Hq1/feO7+4Ekr2Wjs5/do2JJh7nsP51594fs9Xlu7efU7yyuI16wWttsGfXPX1/Melek6eVaZ2yEhPChvSumWIjRd6Ku/vOSpDm+JmkNG0432n6XBZpDavEQ0IOd5GOT9a72wsbPQoVs4rBpLaPoEtsZPfkDNecJqYTx0147eZb29pv2xsGcBAScD6D19OlS3v7Y/gjS3aJbHWpJVPzBrYAH8QTX12RYSpiJOVSN5PuePjHaCUdj1QaxJb4FroNwDwPnHB/HtVkXviCYjydEVAf4pZQME/mK8cT9tvw/OpNp4av7kjtK5Qf159qo3v7bupSZWx8J2sGejXEhb8wMV9+sJUho1FerR4aTZ72ln4oIBMWmop4wcMTU1tbahbkm7awjwQOEJYn27V8xXf7avjAHEej6NGD2UPz9ap/8NheNNUmjtmsNItkZsZCseT35/xpSw6SvKpH70aKnK+iKHx10ptO+Id9LIiQrdkzDA4LHrXEaY9xeSiOCGecjpJHGWU/iKzPjx8S9Wl1LQLu4mCvvJlSEkJkOMgjtwP85r6T8PPZQ6LbXVvFuNxEsi7VAzu65r4bN8PGrUXspI9Sm3CKUjD8IC5h8MNaalC1rLCQYCx/h9DSvqNujFXlUkdRkHFbGo6HLrDMJiVjPGAOcVDY/DzTUkjMjyjaeSY1yPXvXNRhGhHl3Zr7r3ZnrqFowHlusnqFHQ+9Rz6lDJIW8ou5wMev4V2CeCrJF3JDPcDttIGfrjj8Kux6NaacuRpCxvjG6Rfn9zWvO29IheKPO2mmBzHaPEV53kY61VvbC7vLSX7WghhkIBKnHP07V6BrMmnSW7pMb93I+WMBAhPqD6dPyrmNRRU027WKQ+Y2NquP1zWii3uHNfY8pl0g+Gdaj2RxvAcsVAB6+vvSajdLea7ZmFFWKSIpJsGNpGMZ/WtvT9AuJp7trrJhUYR85bP+Fcs9kLDWVuUJUBzFJETnd6Mua2djOzOgaIWdiYkxtb5eT0o8OaTqOo3CR26efJG25nEgjxz7nmneL9VWDw7b2VzDHFcqxY7fvAHpk+v/ANajwraGy0+OKaTzVJDBnPP4Gob5UVrY6fQtTitfGitMkknlEr8ynAI6HNb2raZf65eq9msjR5/gHX61zVx4r0zwzcLDJpFzqUjDOYWCov1JxVW++KWsxxYsYorNQDtPmF2Hp2AzW0Yyk7oWqO6tvhXfahFbs0EhkiLASSMBuB5wc/oas3nwlFrYqbTVrf7UDmS3d18wE9VwDivDr3xD4n1y6/fatdyq4wUyFU/UgdPxrvfhh4E+y3aavHczxXYkHQsUfnvkn0pVeSCs56kpu5FPocttdSxszho2IIYn/OKhlS6hHyEMR0X1Fen+OLI2mvuiArBMu7aRnnqefSsSO0jucRyN5eOCwA6eo/wrn13Rbm9EUfC++10399/FIWVe+Pr+NUPHPhDQvG98l3f3EkM6rsfbnDjsCPSuleOO3cxbWdEH31GMn6Vz9zvMpcMrbj8pIxxW8Iqa1OqleLutCnovhiw0YLb2EUaIePMwQW6da0XdrUuBvC7ehHB/GqxvZ7STyi+9CobeB0PpUdzeQ3EZADsO/O3n/CtoUo09kaTcpbigKsYaPcMjoT09jV+wGLczxMSRnhWxuNVbEC5k2uM9AOcVsPZQ2luIQqBgOi8cVtF3OWWhBFN50r4AUupDK30rCuLXydyRyeWEPIJ7+lW/MMNwxyCOMIPSpL63SRRcYxvG4MOela2Mloef+Iyb0rIEEbj5SCOgFYMegJdRuzL2zu9D7V12t2awFQMKW5Cgjmqy2pFtvV9nOThc/UVhUblobrY8d8YaLBbabcxS4Il+VXccofavHbfwHf3kst7py5itmwGxjJ9q+jfG/h2XVjFFGAweQKT9Tz+ma9P8NfDTwzpujW1s8crBVBIUgDOOTz3968ytPk92CFPXc+c/BPxRtLmxXQfFtmlxDF8geSMb19q7fT/hX4H1ZvtelarLpM33sQS/J/3yc4Ndh4w+BHhnxEzFYZOM+XIXCSKe2SMZrF0r4H3Hhy4BGrQXEY+7Gwz8voSP881zpwS1TTC0ejO18EfDWe3UFdeW7tkO3zJSgY/njivTbPwQiQbZLy3LnofMUcfnzXnWm6JPbxhcyP6kHjHoa1orF0H8SrnpmtIxXWTM7a3udj/Yi6XcIyyQyKrZ3RsDk1duSdiTR4xv6DvVPwH4ZOqXwkuWZLGI7mOTliOwrotfsYo4JFQ7V9QuK6qS5peQJq+h4v8AFHwK9152p2KllfmWID9QP6V4VfacwbAII9SOc19bz6jGlkYxGXkBAAHOB6159rPgzQ9ZupHu9OYzZJEltKY2H5cVjicNz6o9fD4mUFZ7Hz6IGVtuM/WrMMK8gkg16tcfCDR97OurapbL2jaCN8e244NRt8NvD1ko83XtTkTp+7s48ivJeEqX0R1PEU+hyXw502eXxxp08asRbkt8g59M19Z6Touo3satFayFG53vgADPH+favJ/BF7ofhSZ/7K0+4v7w/wDLe7QJj0yK7WXxR4t1OPEWoJp8X/PK1jAXH19fwr1sHh6kdZOx4eJm6k7nd+IPhYdY0aSOfVILCcplEcBlY9wT2rnvEGhf8I/YaejXVpdt5ZSWOJg6kgnDA8Y+lYEfhmfULHzrq7uL+U7jtnkJwfp0/StnWrCH/hF7WeFAFVjE4I6YAxz+f5V7EIx5l71zju0rGX4bjgvfEdjHCskD7/3sbN8pH0+uK77xLrTwMxjRZpnPyx7goPt7Vw3wt2XXjCKVjuSFDuPpk8fyreuFD6pO05/exuQozxj1rSbSka0Ypu7JtLnfUo2IZ7aVeuACUNZ+oXN9ZXaRXVybuB8/NsCsp/CrGmXqQavcsXWOERAO7nCg5NVNS1O11mcLaXEcwjb5mjYH9fxrFN3Opq70WhYslDOMcHjGTmu4sl2WCvjLHiuGs/3BjJ6kgfjXbQHbbx/TmhO71OOoki9ErFegAPpUF9HujORux1FXIBuQEmkmj3Kcckg10xOWSOXMflzsrLx6Gs77Jsumi74yARWtcp5Uu3t2PWorq2yIZ1ONvy/KOv1onG61EtH7pSbRismCFYYz7U2XQJ2BCzIg64l6VFfarcW8rqRtVehAqmdVklIzISp5ryJQcXqdK7hJoU0bHMsZJ5/dNnFPGntHGCZ/M/2CBiq7ThyW3sGzxg4prT7XDDv2zWLV9yt9S2dLnkIw0u5Tx5eBg/jVmKwnVFJIzjkFgCazP7RkZuIVI5APmH+VIL90zvB2g9jyKVrDSOgs0licFU28HGT1rRE3yZBAIrlYNUUKNrOM9mbOPxp51by+d31HWnYDal1/yXKlSnbNEeoG8OAq49c8/lWXPcWdzAGO4SepPH5VWsJYbWUHzXduvoTTaQXLl66yTOpkCD+ENzVTyFkIG/PHJx3qwqWl4T135JYenvSvZpERsl46H1FSPzMa408qGy5fd2x2qGK3j3KmOvQVsG0hlGJbgkHuRnNS29hbwg/MFHqR0pXt0E3bYyXsypOUyh9DUkaRDG9MjsCa0ZVjEgEamZOoKAnP5UNpkkvGwqvX5uKfM+otUUWljQKCigDocc/nTJpIlA2HoMmtNtA3AeYQD34xUCaVaRSZfe5GMFGIFK13dIpNbmYbokjYu4E45OSPpV6CyuJSN8ZjQngtzkVdH2e2X9yqqCSfmTrUb3zOMDkDrxVWfoT1I1s5EYqGyRyQxq0bZgd3nFBxwtUJZ5WBHTHAx1zTvtJYD5mAA5BosMtLcbCT5uV7GpE1NxwspUdeKzjNETliVOeecjFKLqAjCgH0IpAmaZvrhvmE5J65x2q1BfMchznn+HtWRbyoW5ZVPXk9asRyIhDcHPXFMe50VvNEw+br2+tTmZCrGNS3YA1hR3COuOoNbOkObm6iiUBueQfSmk2Q7I9W8IxrBZoMc4GK3bv5kAHfoaydCgdIF3enIA7VtSAMmK9WkrJHCYk0QbII2n1FZ97LHZQM0i7wOoNbcsBZsqce1ULrTEuziQBlXsRmu9akXsUrTyZkDBQnoAAMUskqoCFTA9cdabeLHZqQpARRVXTtTNyhYIHjBxu7VqkheZDPDLenbtOwnBKmql9bR2qOsIw69ec81uvqMRBVQEHrWbq93bwWcjgmWUj5QoyOa1V7iWr1PN/EWq3azGOMj3Y9q59llvnxPIuzqADjn61f1p5Lid92QCc46GqL2s7IBGoPpnpWktDZu2hdtobK3bcyhuOg45rQhuYCCchcVzj2U5ycEH1AqFBPAvIOAMZbk1jdLVk+zT1ua2p60WYxwjk8DvVBNGgVluNTnWUkZ8pef0rnbrWUtLoKx2s3AP8ASuo8PLM7CVIlmYj78/b6CspSKmuVWPi5dGYjlevej+wm5wmQDjBPNdYIEVcgjPQk+lSLAu8gYBOBknqO1fLt9j1fZSZyUGgbicJjnmpj4e5Y8MOg9xXXW9vGEI3qrepHeiZYo2G4qc9xWduVFKkcvF4fIJVeQAOPfvTl0N2Chua6UGJ0z5gVR1IHIpontwwXeNvqe9F7rU0VC+pgjw8Bhlzk96kGhKQXYDd6JW4+o2QxmUYByO+Kgm1SyQkiQHJztzzipWrtcaoPsZQ0RmVjwTUw0JD94duT/Sp38Q2SodpVeeGzx+P+NDeK9P3bQee3PFDi5bDdB9BiaUqrjlh0Gakj0+NN3A57gVWuvFtptOGSNRWR/wAJrbozEygc8Z9Kvl7i9g+x0QtU3/dBOD1qX7Im3OD9ev6VyMnj2IkHd26jpVebx5k9Sy9gBjmqaVjVUDtltRggnipVs+QGxj1HSvPj492Op2OGzjGP60//AITq4mYhY2/l+NTa27KjQ7nf/YlB69B1zQLeJicuEYHGff0rzmXxlfSyKQvyAcgkg5qtL4l1NjhYySTnI6e1L3Ve7NfYR2bPS7iKONyuQOO/rUhkhUDMylj15/rXmK6zq1y3fOe4wKc1xqzjGGPOeazUordlewhsejpNa5IaX5hz+FIb61Em4sAq8da8zePUpOXkZcnHX9KZJZagcI00gz0wcYoc4dylRjvY9MGrWJ+cuE/TFQvrmnIARMkpyeR2rzwaJey5P2ggYyQ3PHpUT6JPgKzu2emaTqRfUuNOOyR6EPEtmGAVwe9RjxdZwkndz04OK4GPw85kwCwJ9yKlTwyjFtwPX7zd/wAaPaQRp7OK3R2MnjizCsuSqkYbAzmqj+NbMYxKuR1B61z6+FUDZ3Y45NKPDduqhlRe/br70OonsRyK+iNd/iJb4PllXT1XufSs6b4iASbFUru6r0BqJdDj2nC4GOPrVc6LCASQDg46VKqJq6RLhfc6Tw/qAu76K5dioYhSWPUU3xlK+leKInD7luF6p69RWUv+j2zxoMMpDVpTzL4u0sEfJeWwAQN1OPSuJy1uj0KcU4mN4y1S7sfJIG7IGNvcetZOg63dNexea2Ii3JA6fhU+pyyXkQiulZXTA57AdjVOzjEMgK4U5yK9HDTPOr07yZ6naQJIQOoHfHNX/sYUcAqMdhnmsrwzdi7tY3U8jg5611EakDnrjjHWvUTeh4c1Zu5kSQlRxj1Ix2otLIXcqQnliw4/GtGaMOp/p61N4dtN+s2oJBZpM88dOK9DCq8rMyk1bQ9+8CaYLPT7ZFX+EZPTnFekWURCA/hzXIeGTI1tGJDkgY/Cu4s9uBkAmvQqM47psuxxj5fSripbxJvnkEa9hjJJqJApGBzj9KQw787uTjoTmuGbTNLMZf6+LVN1naAtj70zfqMV+cH7e3imTW/jdHpzSlhpunRqqBuAx5P6EV+jQ046hPHCpG1jyfT61+XP7UWpReIP2hfHFyqqsUF19hT5s/6sBf6V4GLdpJHVTjeSPFrZWMp3DcHbBBr0/wAG6OVsxJKvDHj14rnfDegLfT7mUrGOQSetem6bYrHEqLnaBgCsJTdrHrUrQ3HwaXHkHywe/J/lV+K1AIG3d64OKmgsT0xgAcZNaMWmZwSAT1zXPyaHXzxRRhtMtwAPetGGyVYsEHJx+IqdNODkcEfSrkOnRpGE+6T0Df4VMabfQXtEyolsruSGJ7YB/SpBYbsEAEdjitJLTHBHIq1FbhcgA4PXjvVuj3B1eiMuPTwQScDHtUsdq0iISuCB9a144csMZPGOehp4hYJgDvQqSJdZ9jG/stvvKM8UxNLcfOAB1GMetbwhYMMKWPcCni1fPf0xTUB+3kuhgpozEegPSpDopKr1X1Ird8noCwBHB+tHlMmScYz69Kr2SezD202jHXRtij5uh4+lS/2V8wI6jnPTFaZZBwZUH15yKXfCBnzRgc9egpKkjN1JszP7MTnOd3fJqu+lIJUHqwAPp71qiW2AwZVX3LVBcajp+05uAxHBA4xVTpXiLmmfJXiaxWw8c61BgZW4YjjGAa09PUNGo+8PrV/4v2UVv41e+tWL280QyRzyD3/OsOxnB5U/Njp2r2cHzOCR85iU1L3jp7OJPLIifaem0H8+KwPGWjAWEtyXIKKSBnGfwre0tmkAKDa47YqxqFkuqWjQSR7sjGMZ+td9WnzLQ89TaZ55olky2iggHI3HP8q3LeHYyjGMmnQ7LL9yyBfKONp9O1MF5mbIAwD3qIvsbWvqdNotoZCD0QHvXuPglDN4cgYR7mHU/wBK8O0e4Z1yo6ckCtz/AIWXd6RELaCNmCLnAOP0rHEr3dTrwclztHt4XaOcJ9TUJkjU5aRDzwBx+deEXXxd1KXAjjYHqS3aqcnxN1VgR5akHvuJx+FeX7KK1bPZvA+goZIcNmVRz3p3221XJeVcDOAPSvnL/hONduP9XkAjk5NObW9YuZCPtDoBgikow7lKUWj6KGrWEaZeZeOgNVzr2nKNxZFPYZ618/B9VuWxLcvjOeCRUUtjeyygSTzbgMg7s4+lPmpLS5XyPoKTxZpkSjJRSOcg4qpL4606NwWljUEfKAf1rwn+yLt9oaeRh3JarMHhtpdxkkZABx3z3pc9K/cm3ZHsU3xH00KwS4jVvwPNRyfFTTF2gSR5xj5RmvJo/C8ROWL/AINx78Vai8L2inhCrbupYk0va0uw1FvVno0vxf0uNgY2B9cAmt/wv4lTxZb6jMqYjiVdhIx8xI4/LNeRtoEDLgKBt9a3dJ1BtCtZEhby4m5IUdSK1hVoy0krEyg5L3T17TdHWJmuxEQWXaZMdfxqzc2zzwbUbOa4Lw78U4zp/wBluJBGgGGLHPQVnW3xYd72SC3Qm3bjn6+tdfIlomYulOW5uanoLLrumAs3ktLic8ZAr0DxZ8ULbwLYW9rp+n2etW86bGivFK4I6kEc15RdeIptRuEZmKGM5ABpniy//tqG0CnBhAx7nvXPKsqcNNSo0XzK7PTNG/ao8Q2UpNrpWlWUZbJiVcA+2QOam+KHx2uvif8AD7XrXUre30vUJLVre0jgZmEuRyST05xXitlpksw3KpQseM9R7GtXV7RlsoEIOE/hPOD61nUzSFeHs5QSOqeCivfPJ0tdZkWNHuXVtu1sH+dLJo96eGnJI7rxXdG2BPK7sd6ils3lbARiO3y9a4nUnayYorucK3h4sMs7MPTP9Khk0IhcFifQV2f9kygsQremCKjXR516xnBpOo39oHGLOTXw8jABgCCPu/8A1qkTQkSRSqrtAwciup/se6JXdCVJGefSnpo1xjbgf4Vm229xNROXm02ELwmOfSqc2mIjfd684xXa/wBgSuu0469cUybwyzrgsw5+8O1Pn5TP3DhRbCMlk+XkZNep/C2d2jK5HynHH865qTwdKgXknOTubuK6nwJZz6fqLREDYACCPWnzXi0b0ZJSsjt/HOjPqvhhQh+ZJVwxPHvXSfDPRNETRf7PukgllkHz3E6biM9hgVJf6bc3/hS9g+x3LRumRKsTFQccc/nXlvhO51rR1j8xg+zjer8k159FU6kpQmyMTJvRM7Dx18H9P0wy6jpd+kEDNtNrMMcnuP6159qHhe/0aOKeQxvbyEhLiFsqa7+68aaxPbrFJo9tc7TuR55jnPuoUj9aqXGp6r4msRZatHZQ2inckFsOQfc4FWqUqfwO6OeEpJbnCpbvODtX8RVi3sJ1JY9D0rrrDQbWNP3akBf4emPwrUh0lGU/uzuUZyBjiuyHM1sa+1fVHErp9w8YG0BvzqddHlfaWPKnIHpXXfZkiynlEMe7HAqwsMW1idg44JNVySexXtnHZHHrobDGM5POaswaI5brnPPtXVqlsW2tJGMHqTxTZbiyjH+uTHqKI0pxZPtZS2OfOhrnsvqTUy6CpA3fMB0q+dfs4MhplOOuO9RjxHp68GYAn3rV0JS1F7SSK0ekQRMTjLe/arEelQlVIA+p5qpc+L9PjkJ8xSuO/XNZ9z8SNNiUgOm4HrnrSjh32IdWR0sWlQjgBcj2qf8AsmPn7pFcI3xbsYl4nGc9uc1Sf4zWcbELJ5jk9FGK2eEb3J9q29z0kaXGu7dn/ZA5FJ9gj2hsdzzXln/C8AQ8cPnBW67VPPsazpfjHetFhIpVHUYHIP0p/VUlqyZSfc9oFvb4GAAB6GlWK337cjAGeK8Cf4q6s4wsbqPcD+VUrj4ka3LwuV2n/dx75qlQh9qRPOz6FYWzHhgSc9+1RnVLCFeXU8e1fOlz421u5IRJdo7nJ61XbVdbuJMCU4P93ip9lRi7thzPqfSg1/TFVSbhVAXp1NUbnxppaEiOTcOn1r548nV26zMh7E5YipY9IvZI/muZHY45Jof1dFqTPdn+IWkQEB7hRx1JzV/S/ENvrCu0O1lI3E9iK+f/AOxp5wFnfdHnniu28K6l/Y1oIjkbRjGegrCpOly+6dFCLnKzPSL/AMtxngD0FRWviVrBiHYF+F64DDrg1ytx4jEoHzYIORziua13xHtU4XaO5Bx9TXBQqzhPR6HvyjGELvoerXnxCtYrGeO8LNalcOo5OK9q8D+FLO88L2Uys53xgqynAxjoa+GW1lr/AM6CVmI2H5c5yK+9PhZrFsvw80SBmJnSEMcepGD/ACr6iFOFanzPc8SeKU3y01oT3PhaRIsRXJBPG1lzj3zWBc6BqVug/wBTKoPGcqSP1r0L7UswIVkIz3NVmOcY654Nc8sL2YRqtHn0elX/ACGswQf9rFRfY7hpEQ2UgJOCFI4r0dT2Y5A/hJpiwxh8hB7+9ZfVZdGbe37nnF5CYyN9vIAO45x+FZ1tBHJPk7tx52svAHrXq95bxupwo59RnFUoNKt5nJaJdpHIxjJrF4aondGka91ucr4MJnurr5TJGr/eYdAK9X0WU3LKqTCSNACADwDXLeA/DMaQ3stwrRb5yVjAyWXt+Fep6NotqIxFBapEx5Z1BBJrT2VS2xMqyuRXGuzWqJKMO6jAYgHivnr4g+GDf+M7fxHZgJcLIVnUcb4zyfy7V9J3nhK01KC4tLmZ7S4BBSYDH4V4/wCMdOl8N6hdaZeYeYxiSNwOHQnqPy/Wvk88hU9ldIUai6HD3VyJbyd0GyNm+RfQdqqoxe6UZGG4GfWoZ3zIwz26dabZFpLnAHI9q/Maiu9RLXUvXMiR/L5WXXONnPNO0me4tS0srugyNoXtntW1pMaPAwKK7lu46Vel0ZZVVpFztO7jiooY+tg53pyaHJKxq6dp8fxC0mXRNdUzafdsEy2cqeQp98Z/wr5e+KOlWnh3xnqXhTKXNvpBBV1bcJFPT3+o9a+kv7Xa00+5uIW8nyreQrjuwU4H1NfFdtc3+vazeatdq4nu5MP1yQDwPpX3mH4lxMsNKnKZOHy+lVrqq1sb2j+G5/Eur2ekaVa7ry8kCRIi4xnqc46Ac19byfs9aHFpEOiCaB8Rqt3ZXigok2AS8bdVz6HPboK83+EXguLw1YxeJJLh11qzuY54bdMECPgHr3wT0/Wvo74n276tpUWt2qCSSEKZl5BKZGc+vHIrkwmIhb2lW8rnt4yhKrFcjsj4X+N/wv1D4G+MrXSLuU3em6hF59hcZ3OnrGxGQcZAB/OuJa+CYznHfjpX0J8dfBqHxrbxz3VxqGn3tmtxYPOSfLU/eQduo7e2ea4i18HWlvEF8rc3Ynmvs6FWLh+71R8vUjKk+WW55i95IT8kUj554WqqreXTbUhfd1AxzXsS+H7aJP8AVL7nHWp4rC3Q4EahiBkhccVspz6RMnO7uzL+HNzcQaekVyjJIvr3r1/w7rBt2QtJxkc9K8yk8u2uUKnaCcbfw65ra07UCpXZJnBx1rmqOTd5Hu4aopRR7drej2fxH8Ca14dvMMt7Ayxs2B5coGVYfy/GvjNPhxqNkZbG5kxPbN5L+5H+RX1j8PdXWCZXuJcKM47444p3iT4a6J4l1i41Aai9jJOQSsUYIz65zisLTjLmQ8RTdTRHylB8Lg+0y3Qd+4AIwasp8MrKMEyO7E8/MM19EzfBrw/EhaTxNqTvn/lnGgJ+h6VRl8GeFND8so93fzL3vHB/lW6qOXc8xYad9TxK0+Gtne7ILK0ubp3OAYlLfr0ruvBfwsvfCt/Dqb6ZPYNZsXSe4dRhgOGHX8jXfHxVBp0ZS0WOAYA/dDaT+NeV/FP4h3OoTQaWkzDfzI24jj0NbUpTpzUz1MHlf1uoqV9z0nTL/RLbfqQnRb+bidy+Q4zkkeleeXmnXc/jMajql5BNZm4Jjn80FQmAc46gdK8+vdX3FUVvkCj9Ko6hrc9zaPDHKQCOAp716/1+lUsrWPtI8LRw6coVL6dT6C+OviTRfFXgrT9G8Pzvct9pWe5mOQjD0B79K8Ll0VS5BXJzjOK7e31KLWNJtJwwBaMKyf3SAAc/lWRehYfQ55rx8bVVR2WiPjYYZYeco9bnPppCqANvX15rT07TIywU5TB7DNEMgldgrBtvUDtTtR16DRouMPL1AHOK4IRuelRw9StJRgj03wro1ukCedPDboBu3SsFr3v4dW9pq/wcltoJj/xLxc8j+8clR+tfFUHim6lDSTynZ/CM/wBK7/wd8TbnStPPmXLpGxOVU4yB2PrXqUKdF2UmfWPhqrUwztP3jvNQ02O3/Z58TJAn2a8tL1L54gfvsQqlwDz0ySPavnrx/cx67YQNMA7RgbJOp/OvYo/iss2m6nYmKAWV8Nk6lc7x9f8A9VVtO/Z/tfijoj+Trp8Ou5PlxLCJARnjcTRmsqfuuCufNRyPFZdCVTFSXkfKt5JbWDFlRGOe46VBPrBiQEKO3WvUfit+yl8QfhlA97PYx+JNEQ5Oo6WS7KvHLJjPfrXjc5iuLdvL3Ng4OQQQfcHkVxUJUKq916nj1Kk09NjtdFuY7uIMSAD6jvXR27gLyR+ArzSyvpLMoVOOma3n8TbbQlYiJAOx4pToNvTY7KWLhGPvbnSavrg0+0YqCcdSK4y7nudWUIWaSSYrHGgPUscD+dNudRfUICGY4IzXU/C7w+dQ8RaJdumbeCbcc9jg4BH1xXZTpckTlnifaTt0Ptf9k74WWfgTwpbs0O+/uRvmnb7xPp9B0/CvpYbLmIwM3+tRo8/UYFeVfC68jh06CM/dHIr0LUbyJGjninRSpDeWW71xODV2YyV5HwN4/wDtGteK9Z0NCyTR38kLED5lQHk/zro7H4c6Z4d8PLDbx+XLyX4+8frXS+J/Cctp8S9e1dbZ2trucSJJjKvkAnB+uRVLVL/zkEEfyykhfm7HpiuXlU1ZHoN2irnjV74ca61qQNxEFAI6YIrRt/CVpDg43nH8VdTe6LPaXzJPbyQyvzh1x+Naem+Fbi+RXKNHG33XIwG7ZFZqMILVmavVfuo5O28Pw7wiw4/4D/Wtmy8MIMOItmexHSvSfD/gOOJle7mBQDPyrk12beAdHvtqwy3VsSOuVP6VwyxVKLsmdkaFS17HnfhhtO0O3c3sCSgsMmQkAduxBH51uX0qpewzpNFbaaEyyoOSe3Naeo/Dy38P3Mlx/bsNxBIgQwtHiQ89COnXHPvV3TvBekapJbSm/lRkXiNo/kU9cEZ5PvX2GBxFCVJHPUi4bsxJrb+3DA3mlrWNckDG1gfX86ybyKeO4jQMPsyN/AM5Hof516c/wt1Nmkk07Ura8hlXH2Y/u3x+RFcVqXw78QWBMuoaVPAsTbl8t/MVxjple9dqrUov3ZmFOTbs3oWNHIknkmhDeaqArGWwjEeh9a9I0SyOr6FaXkweCeMl3tQpO9SOjH0B7jmvLNHv76GJLbStNmWdT8xv0K+X+BHNet6HYTaxokUGoalfQXwAWVrM7PMGefoAK6lN1I2UjOram9Ecp4ltIbK0xLIkjswKrI25SM8g856VjabLbX+q280dnDDDt2kQMcNjpk/5613PiXSPDvhi33R6mb+6K/KrgFl74J715xqHidfNZ1ZVc9dihQfwFcVaXstLDjVutC9J4f0mC+W9uQ1zcxkmNi2MZ68d/rVm/wDFIij2IQiAcBe1cPf+I2PO/I/nXP3niLAYs+Fry5NzdxublozrdW8Usyn5yc88VwuveJiwYb89sZzWLq2vnJAY5HOc1wniHxIyhkDAuR25rBy1sP2fVlzxF4qwsoVw5wSu3ivO9au5Z3gkbJZnHT9abFcPcNKzNk7shT+tR6w5K2uGOVkHP41tGPK9RSaa909A+GFml94rVscRxZHHTn19a+itJiRUXIxx3PevCfhHaKt1cSAHI2gk+te52EqhcHqR2rlmk5XEmefftaWm/wCG2k3aKCsVyIZGA4AJHP15/SvAbdQbZB1G0AY719N/tBWp1j4Ea/GMO9o0dwqY9+T9OlfNNopNtA/GHUYA+lKns0aRlczY0MOskdQYgR9c8/zrSvY/M0m6DAEMjZX14qjLtOq7e+3gn61qbQYnXkAqQefauqDtOLIUvdaPqz9n64W7+H3g+QnajWaqW65Xp/jXxZ+0LYy2nxV11JmJcvuU+q4GOfzr61/ZeuWu/hfpkSsokt1kjZRztAOB/U1wX7SnwfTxN8RUngnitJptPjeFSeZWAG4fp19TX0cpckebofOuPPUcUfGDofXj+7TUcrwW/Ad62NZ0e402/ubaZNksLlGXp+NZZiOAenrXPGSkro5KlOVN2ZKCGcfNhevSpFO3DcknjA7VSLAE4PHvTzOdoweKsyL4YMoAGCe9WbaXYoAO4hsc9hWYLgKB6VIt0ZAx/iIAx609GB1On3Oxs7zwa+wP2GPB0Os64+u3KiQQtIITj7oAxn65Br4ggmdshFJlA4Udz2FfpJ+yJpK+DvAlks4MM76e9xJxjB2szfrTcYNWZtHmUXY+ffjnrf8Awlnxg8YXSsZFjuBBFt5yiDnjvXl9vJsZ8DBB6j/Gt77dNqmsavqUTbJ7m5llHHPUgj9OtYdkplyFCqc4IY4wfrXm1rSlZHs0pOKirl618U3en3CxFvMiI4DckH611dr4vikVN+6Igfga821ZvslxC0jZEeVIU5zTjqW+PYsUrDH3tvH51yOjddjtWMVPRs9es9f8yPMUm5cjJBq1/b8iMfmbb25rx7Q767tdmIZsHpheDz1rrLDVbqV0EkDIG4G7/OK5ZwlT2ZvHG0JfEdr/AMJE2CAwzjtVaXxDIsZ+csR3LVnx6VdX1uGt4nfPGUFZur6NqNhE0lzaXEUI43smV59xXP7dX1ZuqlKXwyRcuvEkqkushOOoHNauheLZ1ZeWHsa4CAzbiSw29Qo64q/Y3YA5BU5zWvtexTvc920Xx7PGFAlIwe1d7o/xTvLZBsuXUdwGPIr5u0/VSMZPeuhstcdEDZ4Bx1o9pzaPUTg+p9IQ/Fi48vJmJz6gZ/Onj4pzPv8A3ka7hg4iXJ/HFeBprZYZLnH1pW18xMuD7k56Ucsd+Uz5V2Pcrj4hzkbPObaeRg4rzb41fESbT/h3q7CYl7jbAiluoOcn8OK5geJCMfPn8a8r/aF8Vh/DFtbCQhd3m7T0Pr/ICu7CQjKqlY5MQlGFz6e/4Jt+A7K3+FOteKbq1gmub6/KW8kqA4VV7Z6Dn9K+p9I8G6DoOoXer6RolnYalen9/cQRgeb65A4xXiv7GdqND/Zk8L22Cs3zSsg4xuOefwI/OvarHVhC3B2kHP49a+1jhKUnex8NOpKU22y7omkaRb2syWOmWln5kpeZIk2rv9cdAfp9afrtpDdWosrqOK5gZMNFIgdWX0Oe1Y9tqBj1KaLeVM4Mg9jVCbXJLO4dJlJUHHXJrp+rU2rWIu9zg9c/Z4+HN7evev4L0YzscsRbbQT9BgCtDw98P/CXh1wun+FNGtihGfKslUn6nrXavrVk9q7faArFc7cZJNc1pmqC81G5dFxEH+8f4iAM8VyvL6F3JwNY1Jdzt9U8K+EL+zt4p/DejrLcYQStZITnHbiur8C6bp/huwa1sbeKGC0GUVEC7mPf9a4y7vgktqhYZRAy7u2R2/Or8GpyIgYSlQevPX61McDR3UbBKoztGuLbxBe3Ok3cccsF3EcJIPlJ7jHpXDeLvhP4T1fw43h258M6UBdSYlENsqO3PPI5yefzq9a3Rk1COYMdy5wQcYHenRatHdwyXxl+dHO05yeCR1rSWEg3sSpM+Gf2r/2T9M+B3hO48YeFdZntraKVEk0O7QOqhjyUbORj0xXA/DH9mWw+NHgyz1//AIS6fRb2TOYGgWWE4P3c4B9M8/oc19Y/tZuviX9nDxzcTHz5UEcgLH7oEg5H5mvlX9mTxfJZfDuKBJCFhuXAUtjk8j9O9c2LpVaNDmpzaseng4060uWaG+J/2P8Ax94eheewt7HxNZoPv6XLiQAf7Dck98CvKbrSp9Gke31G1uNNuk4eK7haIqfQkgD9a+19F+Jstq6nz2B9QcfhXSXfizRfFVotvrum2Grw4wEvIFk2j2JryMPm2Jo6TfMjtrZPRq6x0PgG3g3gFSMDkc5/Wt3w672kodFI5xlcg/n19819bXvwh+EOpymRvC8NrM3VrW4ePn2GaqxfA/4RWyE/2HLOmf8AlpePgH8DXtw4hSXvU2eVPIZ39yRR8JeMtS8QeHbaG7vJJ2t/kQOcttx/e9P8auTfvGUuzs44BLEmuj03Qfh74agaPT9FMCsMErdOSR16HIxT7jxT4d087rbSLVXxgNIWc/z/AKV4uNxqry56cbHqYbLalKPLJ3Oag0u5vpvLt7K5unPUIM4+uePeti3+HXiKcfJpfkKejTSKn+Jom+KgVQkOIoweFQBBn8KrH4mTE5MgZu+TXjudV7s9GOCit2a8Hwi8QT48++0yyT0aYuT/ACq5F8H5MD7V4khgAP8Aywti2fxJ/WuYk+Jbgf67BNU5/iXLIP8AWnis/f6yNVhaa0sdza/DTwvYKftmqalfEfwmTYD+VXom8H+HB/oGj2/md2mBfP1JPPrXj2oeOZJAMyN7HdiufvvG0jnmXHbGaVo/ab+86I0I7JHtOs/EeKKORYFWBT/cOPwxXkfi7xp9pVmkJc9fmOa5mTXL7WHSGzieeRuD5Z/XngVct/hvqN4DLqdvMoPIUNgfjWbqqOi1ZUvZ0leehxGo3/2iQxjDs5OAWwfpXSfBbwjqOneI5tRu7d4rQIyojfxk9D9K7ex8NwaaiCPT7fcuCJmTLjHv/nrXTRaxe7FDYdR/fbGPpTp06lR+9ZI8+tjlKLpwRb+yk4ARlYHOccGrS2G8hsFO/FQLreoiF3WC33NjBY5/wx9KB4nvXHlyw27Lxh0Xa1epCmlpc8Jlr+zVl4lG8ehFSrpFnHyLcjtgc/pVObxELeRAs0e7qqN3FFv4lvJeLd7UMDl1fBYemO/4VfsU9wvY0PKZfl2b0IwyMMqfwpWSYOjNa22EIxmFSf1FMOr6qfneC0PqwfDZ7/LUUmtarIBt+yyKe0mFx+P41m6FN7pAmzgfiF8MY/EjfbbOKO21FScFAERvYgYGK8iWS60i8e2uYXgmj4ZX4/EV9KyXlyYmWYRBuvySBq8X+M01rb+KdFfUw9tDNZy7JQPlZgy4J/I/rXPPDx3R6uGxcqfuy1RQ0/XNqjliPXpWqniQpt5woGMj0+lea2erxSSOIJlmQH7ynr7+taaaiCgGcGvPvyu1z3uVNXR30HiYhsGTP0rQh1kXKnLV5g+oksAHC/XvVi18RNCDkn86anfQSg2y38R7tItWEaHhUU4+o5rg7u5t7ogSQpIeSNwyKseKtYa+v2JbIAxWG7lypyQaVSzP17KlGOEjCSLavDEP3SIoPOFGMVG14YmDIxB9uKhBCrkA46HNRzJk5Hr1rmjoes4Q5GkkdZo3iRLwGGfAkHCPn9DWuJIkYseQ3Jryp7kwyfIxUjnINdJofiZbkLbzyKG+6Hc8D610KF0fB5llkW3Upqx3VrMqSDGMdjnNa+vXMMulW0c0XEmQc/xr/hXKWU1tDcK9zMHiQ5KwtnePSs67129utQm85nFnGSsCSPkhT6D9K6IUFbmZ4WX0qscXHR2RBfrDZ3DfZ1EUTjBUdMelVbRjbT5ibahx8vrWdDqH2m9mRiDGvPP51WgvDLH83BVsj1HPFckrp6H6biVTr0nBnXNqkkQLFj0716f8F9NfVLme9lbYsS+WCTnk/wBeRXktpFJrF1bQRqWllIUAetfT/gfwh/wj2iQ25QpIfmce/wDjTjOUpJH4hmrVCUqZvLpcUh+Z2zjqDUp02yK4aWSQfgOKspp5KBQeRTzpUbpyTu9Sf6V7UNND5W63KItoI2xnJGPepdkG7OzJUZNW4tOC5w3A9ae1sgSQhiCF6mtYxV7pFxlqjh7zAnbggE8HOc0WlpBd29yskmHCkqc45HNJqKJC5wOAfzqtaPHOzo+5MjjC5/CvVhBtH1K5lRTiYd2hiJJXPbAqzFEpiBOenp3qbV9OmUCVIwY1OTz835VHCrqqlgwyMjjrVTsnY6qNVTirvUbHLHHIDJGXjB5C+nrXaRDSb/Qjb28nmTLgoHTa6HvXItCcltuFz2FT2szwOssJIdCCMcZxUNJvUutSdRXi7GzDpNxZTqzxlYpPuORww74pvjC3W0OhSp80cpeN/UP2H5c/jWhFq32t4Nk2Mn54SOB71R8fMY7TTwJFMcNwsoYD7pOM0rPqYwlN6S3Og02EJZwpkjCgZNW3SJQMyc+wqC2aP7FbuW+VkB+XmkMsahyAdx6HsQa85xu9T5au37R3LUckYRuhGOcikWcLMm0ZyRgfy5qlJMPL4BOBzRHdDaQijPp05pOMV0Oa7ufNXxetz/wuXUFOfmijZc/w8HP61z2qWSkKccL69M16V8b9CNr8SdLvnTy1vrPOSOWwR/ia4fWICpOAfSvHxVnK59Zg5fu1c5O7t0Fu4I6g/lXv3wWvc+BraSb7wRflT0I4IH9K8IvVIgkKk7iOCK9Vk8RXXw4+Dlpq9hIltqT7XhkKBtgyVYbT+leJWoRr1IU57NmmKk1D3T07+0XYOyW0rZPXYe3tUb6zNCSWs53Oc5VCcfhXyVq37RPxAnmZm8WXkIPJFvGiL+WKyP8AhffjxeR4u1V+MkmRf6qa+6pcMZfKC5pa+rPi54uupNJn2xE7eJLCS3jt5EuIhuQuhwCe1cLrsk2jzkXKspB5HlsSP84NfOWm/tIfEO1lDQ+MtRVgeC4Q/XjFdnpf7T3ja7dZru+07U7wLsE13aDoOhG3v15xnmpnwphZW9nNfeEcwrw0tc9x8MSXGt2yGztZGTOfMZCv88Vb1/4k+GvAkbLf3/8AaGoBcfZbPnY3bceg9a+YfFnxu8Y+JiYr/XJxDk/ubZBEmP8AgP8APNZHw58H3fxL8VLpMVxLAHBL3CgMycZ3ZOcn616uGyfAZbHnrPma6HLVr1sQ7PQ9c+Dfjt/FXx11m2eaRLTVLVlRCT8gC4wP8K4bxfHPZa/fwSAhkkkAU9RhuP517x4F/ZJ0vwPqFv4hh8Qave6lb4YCbbHE3r8q/wA8ivNfjrpi2HxIvAihEnj84Ec8k8jP4V89i8VOWJc6ScYnqYeH7vlOQ8KPItvIGJwfT3romDopO4596wfDIzDIQx6/KB3HvWyzhQAM+4z/AJzXh1cRWnNuUmPkSRTlj3vg4Yn17VPDblZIedoLp7A/MKMFzkDHYnFX7G0N4DGMbzyp9GHIrn+sVE0rsnRrRGd+0Ro02n3cUErdPnjHqGUEDtzyPSvpf4L+K45Ph7ooaETSQQrE0vUZxz7eteP/ALVGmCTRvCGpIv7yWyjPT7x24J/QVt/sx3MOoaFdaXcjm3kWSJS2AVIJP9fyr3ptqMJMwvdHvd5r0FyCUUAdyOKy/O+3AiOXBJ42mtGOxs41B2IVzkBmzUn22ztMBY0XByQqgV3q7j7qFfsR2On3MmGSedSOCACua14PDTSL80svIxy5qg3jGNCPnxgYB6cVHP47ndCqyug9jVKnN7sTaNObwAskW5hM3cO0rAfn+Fcd4o0N7DTbt4Q0pSM5GN4OB+tXJded3aQyysT1HmNj8s4qnJrTtDI7ghem7P5VUafK9xXOK0PV4tWjRHP2S4ZQMwxttzj3zj8+9YOuackzMHLeZu+UjrkVL4h1TULfXlnsrcbuR5nRPxX+VUdX1rN3EwkSS7IBkSPgK3t6V02XcpJ30OavbtZNeW3uZGkCkAMOTkdAfavStDtraYqJfMjYABUKfI349q4aHQYb3U5rtISsnMjYOVz34rsvC2o3WoSRsZFjmjk8opMnyv2zjsK5JO8rFtt6Gzr/AIfBRTJaG6gK5DRPtYVyMmh2Pm5j1CSyBP8AqrqIlR9GHJP4V6FeXN7bq0NxaGWIdJrdgUJ78dqyWtYrjy5HtVeOJiQxbn6H/GtEtNx62MrS/Dk0gX7Nd2l1HnLPJPtx+GM4r0rwjep4fs20976O8RiJFSJsxA9yO9eMape29trNwRN5S4+RFbofQ1t+Gbq4ZEcK7EknJGPwrOUYJ3kPlPSvEmtTXlwJNzTKhxHI3AIPYe1YqGW4uFTYF+YZ5zj1rbuDEdPiWQRlyA+8HOPaoLBIWlLdogGJB5A9ver5uxnYSVJmu5UMbBI0/wBapyHHtWayrNbtEqHzITvUSnkg9wa03kkN200MoDYK7eowevHr71nRSSQ6j0GyRdjFxnFdsFdHSldbmbPMkqKFVXRyQxJ6Vm30LWzYABHsa09X07DOqKAGPOBgNVZWMkJWRFKr0bPT8KuT01NFNL4TMW5eIhw+zP8ACetWh4hmls2i+dOqqQRkH1qheRCOTEjK6scLjoKqSTiCdEk6Mflx0FQpOPQqUVLobomBCs8nzLgMMd/8a09OuVlhQTplCSGAPQVyaTq5++GjPOR6irGn37hnAfBzwM04VFfU5ZUrrQXUbaCO8McIJ2ksCxz+tEsH2aABYVZXYF8HGB61cTT2mHmMCWPf1qrqMhgR0DbVUfKDyfzq3JTfuiiujILPRku7hZEAKLyuece9bywsm1SGxUPhcGW2LDLD1Irdht5OSQu0ZGO4/CvLqfFcmSadjOdVlbBjO/HUD+tRNbRHocsR0PXitZw0TKCSnqB1FSxSIM5RDgZyQKz1aJvYyoo/Kjwq/StPQNDk1y+jhTLBj83OMc+tBuI2kUCBEZjhVBJzXo/hTTotK0dJGTbJOAzkcnjtitIQc2ooicrItalcQeHNMfy/9VENqkAZOB3/AMawJL+PV9HjukO3fwUPUVn/ABD1cxG3s1BLSfMwzjgcivPbzxVcWGotBaymNVQEr1DeoI9O9erNRoRUT3MBlrxVJz6nUS2cjrJsZEmDfKCMgis+yje31ISSQF8cMSPlNS6J40sZ4YobxkSVj8ssY6H3/wAa6RDDdBvLZJAOCUIPNZXU0Y4jDVcNpNFWbw4fEjo8dxEpAwiuwX9f61iat4atdHt/ndZ5zxsjIO05xVnWHbTSPJZsv0ANRWNg8gM87b2H9481fs42Vzznda3K9joK2ku54sSEBjiuqsLZWgZcDPcCqcFoXOdp46+1aP2m206LfNPFwMsu4Hj8KaS2MmpTeiNLRF3SmHH8HGRnHBrPnt9+k6rpm1v+eyAHqRnOPzP5VDpnjXSLS/jkyZ0J5wcLis3xf47XSPENpdQW1ubGZSd3OSM8An8TVaQ3OungcTU2iM+DKg3+qzMoQrtRF3ZbcAD/AJ+tXvGDTy6gg0/C3Y5Zn5XHoRUnw1gjN/qtxboVguSZUT+7nBPP51Z1NYbXXQXyPNQKhPTIOSP1rKM+aTcQhTlRm1Jaor+F7Ob+1LmTUTHcBgNwCYTOOoXn2o8Q2scZTyI0ilZxtMahQOcngVpTi4tYY5rRIpJGzlJWIB9ORWdILi4u91xbmAJ2Yg5PtVJ66l3bfMXNMUzXUSbeCc/h/nFdmyBQoGQcDj0rnfDcIa/DcFkOOTxziuiaTdPj0NEFdnDPVmlb5SHqM1TlvAs+0g88ZqzLmO1yM7q5rz2W7PXOc5zXTHRHMyXVlKOSv/66l0uI3MTxHk4JX60+8j81Ax7jtSaafLuEYHLZwOK0bvEx5rbHP+IZJLCXzGtlkBHJPfFc7Nrtm+TJY+W3qDjn2r1vxFoMV3CropKuP4v1rhbvw0+07/JaL7u4kA5z05ry6tr7HbCScdUcnceJdJX5TDcq68Yzu/oBVZfEtmxPlxsV6A5y2PpXRv4a8hgQFkPT5sGqjaHAh3NAm4/xEciuTnXY2XKUYfEFs8gRIWXdnBZSM1OZo7lsBifVenFSroqucJKyY9AOR6U9dKmwADuCnIyOlTe+4PyIkgtI4g0EwYEdmzTCyswAYc8HnpVmbRJi2SqkYwQExVGTRiANysAOwoSS1YXXUspeRJFgou3pgnNOgukMilowy9twrKnshlPvLgYB6Ypq2IWRQBdPnoseaTaWgaWOqa9tzFksU2/3FzVJNbElwUS3kcdm29vxrJitZV+VvPjA/hkHI9jQolRC8UzHr1GOacWNJHSoUmCsfvEE4IxmrMVxbxIfNKsPTrXHvc3zIqmfey9CRUUepanahj+5kHYlc/oauye7EoHoNvqtlbtmMuQRztXHFW/ttnfFcbQ/UDPWvOoPE2oyTnzo4QnQbYwD/StJNeeF/wDVDOM7h0o5YicTvmYFATbLMB/ExPFUmFsD89soI7noa5QeL5cEeWGbsc4ApH8YJgrNGQepbnAp2toPldjcnubYbkDIo6EMM4qk/khy6zwyDAyFB4rGTW4LiQyKQR/dzSjVIXG4KW9vSk7IHFmrJDH83zRqD0Iqq9org4kyPVW6/SoWvY3XLIMnqDxSC5VjgdvTtSRPKyb7CEzuPP1pn9m8kg5A79KrMxCk72HPIzn8aZHcb2x5uD2yf6VGt9WLVF5bAocmU4/CmqDG+EyAe5OahLSbOH4pf3zuu3kc8D09aa33K3J/tDpIoAbk46cg16j8ONFzCLy4wxOSuD2PIry/S4TJdxxngZyewr2nRrmO1sookACqoXArqpQ55WRy1XbQ6d9QECgJxxxVCbxBKoJw3HYc0LdQSYLH696k8mC44zg/0r2opR0sctw07Wmucg5BHUVcuLoCPhhu6ZqkbVIM+WfxxTI2h88GSTagBGD3rZWYrDxYRXykyyAKeq55NRvHBp0ZVEAjHGM54rPvrvyFOxwT9aw59ceJMyE4PY1ajzPcfIdPNqWnwxhXbacjjHAqhe3emQ2ru17C79REuST/AIVyV9qUc8bESYwOlclJaNfyOSzEE/3yM81pypbsrlSOol1XSHuCJJkD8kIMZqKbWdHi4WUb/wAsVz8uhBoiBlVx09fbNYOpeHWSPbGWVSeAD0P1qHKNxqMZHX3WuaeAdkisf0rlNe8R2qRMI2DN65rkdS0y9iB2zSL1/iz/ADrmtQN5AGzzx97OTUynFI6KdKKe4mra3GdWikl3SIr7sL39K6q3+OZ0mBY00CFwg/1nnHn6jNeU3l7I05LKFxVKe4JBJPNeVVxXs3qj04YWnV3POZfHzEAYHPY8Z9aibx9NkHYxHfA9elPTw+ig/Jn0qSPw+jDOAPwr551FfbQ9KL12K6+PLx5GARxnvx0pj+KNRmbARwT2Y8Vqx6EofIA6dhV+HSUyM8jHam6q2sapX1Oal1nU3+VmbPfnt6VEbrU2yVc7Txg9q7ZdMwoGE/EZPvQulLndgbT04rNT7FOy2Zwwg1LIZpG5HReKT+z9Rm+9M7Kf4en613w02NFJO0EYyTTBpykg4yOnFPnkkTzHn50K76tLJ0xgHirMHh2ZSh3HK4PTg1262HbBwDViGzDtgKfyqVOW7ZPm2cQnhh5x8xJOc05vC8TZUrzjkda71LIjICEse2O1Qtpr9fLwW5GPSnzSehMnB7HFweEUYbtgOP0qxb+Fo1L5jGPp1rr4bCVYuY++cipjp7PgAEYHQDGaHGVtxc0UcrD4ZhU9AFzT00dVkI2A474wDXTR6XJESeuOuasHT23bmIPpUqLYKpBHPQaTEsYDKCeuCKVdNXbuCgY56f1roV08OxJ4zSrY8AZwBx0qvZtjVSO5iRaegXJAJwM8d6U2QzhvlwOH7f8A662VsMNg5PNSLYAjG05z09KPZshzje6MX+z4n2kpnBBzimS2Sb+ASfQmt9bLAIGSo/nQ9gN3TANJwH7dJHOrbkplef8AZPGKctiAemQR+VdAtioUgKN/vUn2Qgk4AGOOKaiH1hLU50WQOQFxjt3qSXTyxBCcH07Vt/YzwQAfWpDaNsI2kAdKvk5hPE32OaNo7YypOwYGKhmsjtIC8HJxXUy6czKpVCwDc47VHJpbNliOvcDAp8vKT7Zs5ryCIwqgYx1xVW408zDBJAb9a65dF3AMAOOppG0lFUk4HPX1pNdRe0k+hxE+nuWOOccfWqCQTQXHyZjbrXfmwiUjcVA9aQaXZkPukT5RwcdfWsVTle6NKdacTgbyxm1BssPmHBPvVFtBl80ZyVx0969KaKzRVwQQT+NN22ibixXJPQnH6V0Qi1qZ1FUm7mH4UhltpJI35XIxnqK7WBj1yRxwR2rJinsmA8oqjjjGa0reRVHJ2twRivWptyR5daLUryHuArnaSw7jGOa2/Btl9q1y32oGCPuYGsoE9AM8dDxzXoHwz0MyiS+UFvm2kehxXp4ZW1Zxy0PX9BUpGoIxgdO1dbandg8ZxXNaWuxVGDyP1rorY9ORgYrqlqcyV2acc4CnOfwFIreewAk2JnlgOtS2VsXb1zXTaTo0YZGccZz061yTdjWN1uYeqapYeDvCGr622NljbSTZc/fO04APua/JK68J3viDWbvUpWAlv53uGkkGc7jkA1+iP7cPjqLw18OrTQLCVZL3VbkK6KcERoeenvivgubXLxj/AKosBwSBj9K+fxDcpXTPRwtLnbk9kXtA8ESWiAvNGwHWNVxj1rqINNggOC2AehHauKj1rVFQgRMFPAOail1DW34X5Tn79czl3Z63s0j0tIbaKLGRjvmrME9gqjcVU+gNeVm41zb80uB1xjIJrPaHXHcl52Ix/DwMe3rV3jfVjtA9lOqWMOAGXHcGhvEdggOHQge+TXiLW2pyAN5zjPU47VC+j3kshD3TNz9/LAD8KuLpp6Mlyguh7jL4x0mKPKkB/dhUB+IOmoeXVj+VeLf8IzdMfmmbJ7rxU0XhZwFR5HYf7RNHPBBzR7HrQ+JenQDG9fbHcVVufiraABt20L0GK85XwRGSdxYjPQMavL4VgGzC4Rem7vS9pC2xUZJ7I6iX4vWyA4YkdfWs+b4yOrhYhJkHOADWYvhe1Vk2oFHfH86lk0mC1GGCkZ45pKtFLRClJ9h8/wAU72bLRxNIx7L2+tUn+IWrAkpbPg9dzdKvW2lwEAqi9fWpWtrUqQI1DjqFOTxUe2e6iPmkkYUnj3WZjhYsD61G3irXJAdrMuR19P6VrNHapztGB6f40kE1rkKMfjT9rUeyMlLuzIGpa66ZM5KMMfNzVUSa7K+37U575AwfwroGuraIPjBUH5cn9DVJ9WUZKICPWj2tV6A5J9Tk9c0e/lgkllfewGQPeuYs/nYgfeHXHrXfahrPmfwlcjABHWuJaNrXVHwNiStxu9a7sNOUZWbPGxUYy1TOo0SQvGFc8joa6i1QSRhuQRzXF2EphmGSMdCK6vTrppV28AY4Oa974onhuPLqcH4pc2/iK4wf3b4Zams9PaeNG2MQxwCOgNT+MLUSapBLkD5SMDil08+UFLE4XoM15ylJbHbTjB25jobHSLqwt9zofLmXAOeoBqtKVSeRGGWAxgjpWvp2sPcwrFI4ZI84B7VP/wAItLq8gu4OIzkEn1Fc+IdRxvPY6qapxqe6crNbLFlSOWPpTjaBYhGg35IOcc4rs4/AVxMpMkgGAAB0zUkPw5ljzuncc7ScZNePzJto9FSiuhzNq8FqpRug55qWW+gLAqo2DoRxmuvHw8hV1MhZmHHHGfrVlfh/asQzqzHthsU+ZLoHtH0OMGpRqu4KWyPyqBtT80goBn65Ir0CPwDZFiDFuI6Ekmr1n4KigVlkjDtnKtjoKalrsVzTZ53FdyMoYRnB65GMVdt5ZpCRskO32NekW/hWAElIRkAHkVej0GKFtoUKfQChOTdrD5mtzzFbO9P3Ym3dMqOlXI9FvZhlkIbqOc5r0caWArEAEDqKX+zzsjICspHGO4quV7Du7HCDw/dP1OzAGTUh8NTum1iD/UV3aWKK2DInHPLDFRXEEO7HnxqR79fxpSpycdBxl2PnzWo207Wbq0YsrQtgjOMVr+D7U3upwRsTh+q4z+NWPipYxW/iO2uYpBIskZE2zor54BrY+FarHqouJI96pGRg9ckVlTc5e7JnUpe6dnH4aQEZ+Un0qpf6attdRRqwIOentWxc+KNLhUKJcFeuTmsOTWbbVtQja3kV1QHp6mrrQko6bEUr89zX02ER8diMc1buo1nmwwD7RnJPeq1s4Yl2B4GQfWsPWPHFtoN+0crqHIDFSOorgoQc52O6s3ym4bCFipUDBHPFKNOSPBVePp1ri7v4vW7EFHXAOASMGs+T4wIpwpYDGdteuqTWh5DlbdnpI05ZcExjHUjFD6FuC7Uxzk5xk+30ryuT4xXDHMYYDHG5Tx9Peqsnxc1CRNyiUheNxXBp+xXcTaWp6/8A2JGCSxVcepFRTaREg4kjDDqfWvGJ/ibrE2CiMR3LGqM/jrXp14IXP8Sk5FNUY7uRlsz2W7t7a3APnA49D1rNnntAcCYFcc5xXjc3ibXLl8eb05Jzzn6VSuNS1Mjc07qPXAODScIdylK257OdSsDIFkkOzPY44r2/4K/DWx1S/udRmcvFEmYlPIzXxPbG8unIe4LbhjGe1fY3wA+JGn6R4XRL26ijuo1CmOV+CVHGfr3oqUoOF0zN1HbQ+nLLRjJpyQx25kiX5HVVyGX0NfJXxwgtvhd8QpbNoU/s69HnWzMMYcfeX9a7PxD8S7rWppHvfH39l2o5Sx02PcSv1BArxn48+JNJ8faFoljZalc6le6dP5jX1ym13XBAU/n/AI14yp8k1NIIwa1bKv8AwtKytmwUBU9wOaqN8Xra0I2AZ3Eg8cfU15xF4cjj5B3Htnkn6mtC20AMTuiH417Sq091E1imdVP8YIVl3IW3d9qk5qF/jJPMcRmQk8hlrNi8Oxb/AJYecAjIq7DoEKjmLDd+B19Kl1+qiXyykypc/FHUJmbEMpBGSX/pWbN481qX7qOqAdBziugn0NNu0bcU+LR4tpHHTgHtR9YcdkS4TvucqfEPiC5QhX4x71CLrXbhh/pL/MPunj+Vdt/ZcZQgD64qaHTExuI5A6+1L6zU3NFSVtWcVDpeqSvma5Zx2CkjmmjQruZxHLM4QA85NdwY0hVgpIXOeexpqvbscBlO70qXXqPdj5I21Zxj+EHIyXk29sscfzqsfCSE7yTnPc16JsUIQcOuOh9KoSwRkOw4B5GRWTqzezE4RRx9t4dhbIMa5xnIHQ1di8OwtklPmBxWvECjHjgjOMVZieIgsXXAOCMjg+9XFTa3ErGXF4dhVc4Xd7ikfQY05AUenfFbTapaRRndMifVutUZfEWnW5zLMqt178/lUezlsx3ityguhZI+TchGdw6GoL7QVVQVH1FaP/CbWIxsMmT1KISBVNvFdvfXBEMFw/HGIWwfxxRyPuVeFjOj0gowG3K9cVpppYVVKqN45Ge1WozeXvyx2bKByGYYyK0YdGv325XYVPU8ZHpQmurJXIVms8Qk4y7cfSqc0kVnsyQW6H3rautI1GZSUK4AxmuevPAer3cgY3yKDznHb0rLngupnOWmhNdSCGESDaT1xmoLS/FznPHT7vNS23w71GVCj6hvTqU2YPvzWrbeETaKdmOOpqKkouNkzXD1OWab2M3nIXrzkZqzqXhr+0tILn5YWGS5HQ9hUv2MpKVbAI54GK7TwvcW8lrJazqGSTC/T0rzPfesT6etTValoeHmaOxt1kkcCbDKec4r7C+HtxKvg3SWUZJgX5geeg614ZqXwrt7XWvtc9ks8ZbhGzgjrnAr3bw3PJYabBAIk8tVACIcgDtzXvYas5UrbM+dw1H2VR31OiGsTRqcMSfyo/4SK4Cghs45zmqq30JGJI9meKdKLSUkiUK2cBCOSPwrpVWstnc9NxpveJoW/iy44JYKw7irFt4wkEgyFYDnp/OsE2sRcgOvHp3qM2JyVEqfVWBrV4qrHdE+yos6iTxmuMkAfUU+18axFJGdAeONvTNcVcW55VWy31zVdoZo7GXLMgZecVH1xrVxH9Xppbnpml/FbS/DmmxQxwPf3AHJf1+tTW/7TOo2MjGLw/ZSIem+Tbj9P618zL4lFvNJHM5Qq5HX361HJ4uBOC4PPUmq/tSK2gvmVHBQlqz7Msv2htI8VaJPb6jp76VfyR4WRcvGW7fMOn41538StWfWb7RryGRZohaPHI6txuBGP5V4NpPjE2sykPyw2nLcflXtPhRLW98MrcIQPmYlAcgE9SBXl5hiYV6L5Y2I+qRps5uUHJ6Z9KsaRCWuA2QAOpNMvrOR7giH50JxxUkjf2XZSbnBmfjGPugV+PYiym0YNa2RZi8RJo2onzMFT0J5GK6EeO9MuCR56oxGWUDGD/KvIrtrm+lxuJx61k6gpgcJJzIB0PNcLdKXxI6Y0U+up6xr3iC2kTELghh2ryceElk1GWJIttvkuGC/K2Tk4qjDeXCP8rELn1roNM8SajFomo2T3H+hyKcRMOCcev51hKlF/C7HZTh7PY9V8RaY14nh97OR7eKfTo5zIo/55gKwA717X4C1qw8TaQkCs8myFYbpJRyjkcf59q8g1MlvgX4eu4TmexWO3lPokjDP9P8A69bPwh1q98OX+oXIsBPY6i6QuJZdgVlHGTjv61+iZDl7xmDneWq2PLxWPlRkoPYyf2iPDMmgaZ4biKPI9pdyrC5HAhdRxnvjbXj+HVd6uQBnmvo79pvxFHqvwltZzYeV5WoRxhvM37cjnB/DFfNp1VS5VEAQd+pxX02Aw1WhFwkeZWrRrPmiPZHU/MMg85HNDPC68HPt3qz/AGvDsAKrj+9nms/UvE1vaKMowUnh1jJ/UCvUcXbVHItCnqa5hZkQ/uxu6Vm2XiFI2Vt2FIyp71Lea+JoSIorhlbgloytcPqK3NnIshhkSBySARyPYiuCsnFnr4SpFaNnreleKFUkCQ4966SLxkUQYfgehrwCDW3jAKOcetbUHiOQ4y+TisVK+h7N9D1y78XOwz5hAIz1rktU8UOXJ37j61yUuvEgJ+tZl3qBkz83bBNTKrbYz5erOkuvEznOGrz3XNRa51eVnyWA4PYe1XWuSSQG+tYeqhFvi3zNuReegHrxWTlK59HkrUa+w6a53R7uRng+tRW1yVJGc9/pVWZs+WCeByKgmmML5IxjvTi7PU/RXJSjqd54W1iCKGSJ3AyNwDNj3PFWr/UQSzeYNoGSc15bczkEMF+f+9jP61SlupZRtMjkZ7npXQ3CS1Pj62VQdVzT3O71DxoYSYbUhnxjeB0rHW7d0a4nfe+ecnrXPQB5Gwowx4BNWUcmTG4kDrWbktke3haMcNH3EbUV3JdsoZ22HHGegHTmugvNS2xQQISBwT/jXMWbgEk59Kka8Z7onPIXGD2rNuzPdpVnCNzobe+aa6trbIKvIFb2HU/yr6O8E+Jf7OijSNwAFGD6f/Xr5X0y6J1KPnG3nOOlem6P4leJkG4KeOQc5HpXRGfc+E4gxMq01C59keFfieYokjkZXjP3kfkflXk/x6/ZL0D4sQ3PiHwS0eh+JyC0lmDtt7k9eR2PGM/nXD6N4xKkFXIOcdeh969M8KeP5bZ1zIXA6/Wpq0YVlzLSXRnxnsz4C1zTb7wpq8+ia5ZTaVq9uxSS2uFwcjup6EVUS8i8soXBf0zX6W+MdB8GfGbTEtPF2iQ6iygCO5J2TRjr8rDn9a8H8XfsPaeyyS+ENfjniGWSx1jhlPYJKB+HIqY4qdL3a0L+aOCrQe6PlO2nWO0aJTjIxg+legfBy+MOsWttn5rh9qD0I9TTfEvwA8QeFb5IdU0a9si7bBOvzwsf94f1rrfh/wDCJ/Cki6td6g0k0fzQRLj939feu/63CUfdOelCXNZo+kNN8ZyaRHFbQN++IC8DOK6y51iWCwDLKRdyKCZBzgf414n4RuzqfimISE7FUyv7gEdvxruP7cVr2ZTzErYAPpXz+PxUoJRg7H02Fop6s05b4waVeRJiScqWAbknPX+dcVo1jNb26QvpGYv4p3Yk56+vX/Crza0w1m9CkhkbG4Hg8cfhSza9dzMCZ2YY4y3P4V8/9Yqx1i7HqunFvVEOrwXNzMrfNHDtCb5TkgDpT9L1XTtMdIDNLcXDdAg+Qe9c3rd1cM+PNIGc4FN8NyLYTzSsA8jDqe1ZVMROa1lc6IQUVaKPSxrD3BjGeE6AVfl8TNDGSjKsmNu7HavPotUaHYxYAM2BipdX1H/RZDuPyr246Vz0480kmatcsdUGqeJpLy8d5GO3OME5H1Fa+jeJfKG4P19+teZz3hhQk7mPpnmpbbWjtXLAEcHmvu8O404JI+Urzc6jZ7rp/jzYgHmYx71u2/xMmjjAFw3l8fKrYrwGHV2VQ24E9+cVKfEA8v7+PQE12e1Utzmsj3K9+Kcqgj7QuD6gEn6GuV1n4pzlWAnLDHJbk/ga8kuvEb85bNc/qmvyMuQx/CtPbciuilHQ7XXviM1xJgPnJxuB6GsseI2lUsW6decc15xd6gPMyGAxk496hOtsEIBznrjvUTrOerLjC53F74g3MSr5HTINY1zqskx2B8H1PpXP3Wp+XGJHbagGTurJfW/tgzCSFbox64rmfNLWJVktWaGu+JVgnWAPueQnBHGK56eQzOWb5ie/8qyNYuCNVsg2WDuRuHatqSNSG2/dHet3TSSaWpzuo3dGTpqHzbjcM4cnmrGoRxtaAjhhKmTnoM1X0xwb28QsdwkH48CrOqny7RzgRkEcEdeetbWd1cwUtD1r4T8WlwxGTvwPfgc16nazkD6V5X8J3jh02RWPBbK/SvRWnCRnbzkVxy+N2N46lrxLjV/BfiXTSQftVhIg+oGf6V8u6T82lW3VSkaqfqBX01Yx/bfNhdiqzRuhbr1BAr5zbTLyyaWCW0aOSKRg+7jv1pQcW7FSkoayMecA6zGowBszk+tacabfvENkYxRBoFzqd5FLDHuA4Nag8N3oOViB7YOR+IrfmSkkmcf1mCukeyfseRy3fh7XbbGDBeOVHoMdM/Spv2kLJ7/xH4c1aJiPsLmBecfIwwa1v2UdLk0T4fardzxsl1qF9NhSuNoBA/oav/G3ThDoelzlAXN2xd/VcDA/Ak19DVm/ZXPNpNSxFz5I+Jvh1LnVb+5jGJJHJPvjpXkWo2bWpKlcc4ya998YkyTy+WNzEbST7VwPiXwz5lu0yLkkDoK8GjVcXaR7GMwvtFzR3PK5c5yAR7etMVvl2kfh6Vs3mlNDIylCD61nyWbgkEe/SvXjJPqfMSpyi7MqMSG69OtTQMe3OeaaIG8wA9c1p6ZotxdXAWONmYnOQOPpTckldsUYSk9Dtvgt4YPi74gaNaFSYFl82YEZwq9P1xX6Fwu+jaDrAtl2ONKnhiwfukrjNfLvwD8FnwpMl/IgW7lI3N6Zr6sMH2jw2Z+qoDE+3+IEcZ/WsqdVVLuJ6FWhKlBNnx3p/hVbWS0mZbpJYwpbaCUY9+MfjUt38NtN1K8mkRbhPO5IXc2RnPavoRtLt9wjjUgpyP8AZ+lEenQQIXhDRHOCytjB7V5tX2kp3uc/M3ozxHTvhDGHVBuCKpIJGc1u2fwytLjCXE4sgRhsL/IYr00q8efnIA55NJLmYfNtJ6kio5G92TdHJ23wy0LTUBinmmfvuGc/r0rVtfDNpalWiMaFTnlORWkQUU7eT2FOABk3FiGA6AZzWvsYWuxJai2zzhQvnxuinIzGDx2FaUmp3LQNG0ibGAGFQCqSmJVDfMX9Ogq1EYZk+ZQV+lU4R2sCdmcRrvgiw1d/MNkkUvQSxDace9cXe/Cy+hkxZOsikk7WGG/PpXtLiNgMAEd6jUFXJyGGcBhzmuKeEUvhdjqp42rS2eh4JceGNY0w5msJUQfxgZyB34qlBqQJG1ldB65Ga+jG/eEbn3KBxk5x2rJ1Lw9aao3763SX1BUVj9Xq09nc9SGZv7cTxVNUfoDj0BFP/tI5+br0IPpXo198LNNuHJSJoCcHMbHiq0fwMhvE3Qa/LbOAcJcxg8e3Bz+dZfvFvE6VjqMvI89OrlScE4FeVfF2+fXdR06xQZaRkjVOvLOAP519I/8ADPOqzNsh1+yfJ2gSR53d8jBGAPevC73wZet+0boHhSYpNdQajD5rwDKNtIfI9q9PANuqm1Y5cXiKU6bjBn6I/BQvo/hmx0uUbRDaJEF6YO3k4ruYbwJIQTxnoK4y2nS38TTw/dViVVV7EcV0UbAycnnpX3tGd1qfISjqXrq7CX0UgbLKMDPpSa+BthnBwrjj3NUpArSq+CWH8q0EkF/pUkPBmUFo+M810t9URazOW1C4YqV5/CtHQIGERbAHtWPcxuZ9pyCOtb2lL5NsMDJ4wKiV5dS9jd1CVXuoWBDEIo57YAp5YyJ97B9KrXA24PUgenT2qilxLLeKig7f7tKGxEkdHcXzaZoU9wTtblOvQ44/OudbUXh0tEBIDYBB9T1H61J4xulSxhtQ2AWBZh3Oa5vUbiVbVDEcupyATxmtI7XCMexR+J+mSeK/hz4p8PxnAuNOlJA5+ZRuH8q/PX4Da69np19ZO33ZNx7cg7en4V+lngeDz7u4NyuRdoyHeOg2kEf54r8w109vBPxR8R6OMosF5IAhH8JYkH8jXBi/3lGUWejgmo1T3W38QH5Rwf5YrctfEbR7QHx7Z6V5Zb6p8q4PbtV1dWZiAGPHpX59J2bPtIx5ldHq48VyYHz5Hb5qZJ4vfBAkPuO9eYLrThOG596jfWHz94j6d6pVbouMGz0K58YOTjzj071zOp+M5gzbSSp75xzXK3WrMRgtkHsKzZ74yNj+Htmh1XEv2b6nZweLJXGd2CcZBPNTv4qkxgsefevOG1IGcJvwxP3R6+wrdstJ1C9IKW0x6YZlwP1rGVZLqQlH7TOlPiiRzww9D70q69IELBsDPOTk1Fp3gO+uHQTyJbKSCSg38V6Bo3ww0iAxSySx37BckS7k59wOP1rONSpUfuRbM6mIo0t9TibR9V118WNnNdZONyJhR9Sa7nRPhFd3Mq3GqziFRz9nRTyfc13emW0enQKtsIVjx9xXBH5Zqy15PJ/ukY+U81usHXq6zdkeRVzB39xWF0bwjp+jW6pFbBOmSoxk/WtWOyUFmIzluBjGKzIbh4XU75Tn+HcWFa8OsJg4KkqOSwxn866oYVQS5Tz3V53eW4S6bErsGjJLdPVarjT7dFwy7jj0xzU7X5OWUDB6kPk/lUCTl9275OeAauUXESaYktrEmFVCB0INUmsrc8/Mp6Eg9Md8VqvAJSdsh6dGGM/Ss66jgszia8jjJGcP0NKN2wauVJtOsxtZZmL5+bOMGprTw/DdSpcQokpAxvC5wfr+dW7TUbd7cRo9tNF/d2jjvyat2OoQQsEt54raVTnajY/StWm+pnyvsVW0ViwKRlscHaKkbSkZguQCBzu4/CpZojI6v5hTvtHenMkUYw10qF+duc59R7Ua9y1FGJdWMscsYt7D7QmefLfDH654xXk37U1hKvhXw7fbWSOO88svnoGHK/Tp+te6pPBG2yJmHHTpXmv7SyRah8GblXyWh1CF1x/DkjP+farjKV7M6MO1GrFpHz94BvvDwttVj10xLPuV7ZnYgMvGckc5rVSGLVtWeLRm+0ILcz/ewNo9PXv+HNZeg6b4VvrWGGXSPM1EMd0yMU3+gJ/+tT9W0CS0lujYxC32KGR1m+aPPYkV83VXLXerPcx+M9jJPla/Il+0BiQDnHB5pW5HyrzjgGuE1GTVPBkMclzd290zyfOIj0z1P867/SnF9YQ3WSUkXK4NdkoOC3N8LVVaKmjlNTcpcM2MDHeqSTCTIOfoOKva4v8ApEqfdwxGD2rDLskjHOCoB+tTZtH6tg24UYtGtHMCxJbkj7tSPOPL75zzWP8AatrgAhs44FWYZ9/BOfoKycWtT01V5lYp6j13jIxwTiqQk3YJ4z1rTuV3qQwB9BWNMGVhtHHQ5raEu5w1Vd6l2O+uUXaspCf3c5q1HqLiJi7tkgDGc1khmB56U6WYyERqMnjmteeXc5lFLU2dJBAZz8xfOfp25qRCVdhwMHkeopLAC3jReSzdvSpmAWQkr3Ax6VzL3m7nXZqB7t8CPCX25INfkQSwZ2wcdu5/MV9DpKPLUADgV5D+zrr00fwttbZYVkgtruaMMfrnB9vSvUf+El8tNzWVuwx6tyPzr1cHQS1bPwfN5Sli583curI0hOAqgDqetMa5SD70gJx0BrIbXBO4YIqp/dFUDdL5hbykOfWvUsktDx0kbkt7kBlfPc4qvJfStGxBIBGD7isz7fI2Rsxg9D2ppvXPylVww7HOKabLgryRl3r+ZO3AAHTn8+KZaS2iyuty5jjYHkdqZeXS2ysp6k45rGBW5vI45JBHGxyXPRa74ysrs+vj/Dsa6TwQ+crzZiA+QE5z9TV2C3Gq28Me8oIvulBUJ0G21GcW9sVkKrkEdGHc0+xP2QmAExyRHAqU+ZnBJ8sW4vU1LXTI5bR7ViPPZhh246dMVjavpsmn3TQFgz9ynRa17e7nlu9tzJHDsHDdPoaqRakWnlgkdJGVuZB0Yev/ANatnHk1RjhsTVcnzGZZS+XPE5cYU9+ATXW/EbSYn8KAkYnEiK3r82MflzXPalprqwuYv31seGdF+XPbFdP4rkl1DwQ18oDfIplO7lSOOnvkVg3zNXPWVSM7NHPabrF1Fp0EaINyArk/4VHdaxq04KDYqdgADWxolsr6JayeWoJQZJPzZ9KsLYgliIgD/e9a4JNxk7HzOKnaq9DBhh1ifHzAZxz0rTh0y4WNfOmWTviM960lgdQBldvrnrUkEAjm+VV3E4OW/rUayerOX2rOM/aNs4prDwnfR4cWYEchU8jcO/tkivHdTQSqTn39K+ifGejx6zYXdscBHQY9mr541e1m0yY2lyQJYyfmU53DtXn4qNrKx72DmuTc5ttPa7uYoUXLSOFwB2zya9G8b/D3xD8RPB1roegraJ5e1mF7JsTg5yD1/Cue8Gaf/aGvJI4zFApJ57noK+mfh7bJFYJI6qXbnBHbtzXz0KdSvi4wi7WNsZVtC58jQfsOfEC7bfd6/olihBY+Xvkx9OOatv8AsJ+JmjG3xhozPj7kkLKPzzX3jAguItmzHoBWVe2vkueM/UV+iU8PVa1mfJOdz4Muv2JvG9s4+zeIdBlbODvR0H581t6D+xH40mnRrjxTo1qmcERROw/UV9lPErjIGM9RTFyBu3MMHjBxVqjWTtzk3XU8L0f/AIJ3XWoKLnW/HSJZDBP2CBVdvbPWvRfA/wCz14R+Ek2zQYp5rk/6y9uJCzyH1x2ruIdau4x5QmYrngE1atnaWUM5zTeEi3zTm5MUbly1sC9syKM7j0NfLP7TehRW97pt/sUukpt2B4+90Oa+utMgBkUFtoJFfLv7Wd3EuvDSF2sy7ZXx/ATkj8eaxrUFNaI66FS0meC+HRv887ju8wrtIxkf4VrNgt6KOpIqj4dUEMwXJJwf61sTR5HHGO1fn+IvGq1E13KykZGDkH9avaTMI75FBIc9DjOP/r1mmX5iu5pMHBJ4P/6quWcohuYH2H74BbPQetY31TYuU6r4/wCry634M8I2xjVVs0MAIJJIUd/wA596wPgDqjWfiEw55nUqAxwPYV3nx00iGf4f6BdjyxFcqpURk8OgweexOBmvFPA+otpOuWNwWw0cu18n7uetfQVKjdOL7GcUuWx9bJeSBeSfpnFRyztKwzkt6DninQosiKUUurjcGHPGM0/yXKglQDn6V6dKrzQTRmRIcDAXHbBoEQkyc49MVKsTuN2AV9Qan8glQB971HrWym7AtSps3ITk4xzxWP4igkm0ySMSNCrkcqcV0Bs7iFzuDIwPGRyKi1C3k+wTtGgyFyQVz+Ipc1nqCRwX/CTzW0Zs4djSRHaxni3DB4xk96wbsWlzPJPMkZEcvDQkEgjnmtu/mt5I1uHdYrxM5jHO9fUCsO70q1hjkmt2gtWlbPk8jeSOorpdhHT+GpdH1KRzDcmO4bOUMeEYf59qt61YjToFED/vYyGWQc5rgI3Oj3lrLCZIJiQjqeV5967GWe6+yDY32lWXn5cc+lRGEE+ZAzbsPGNs8KRXVx9luPunePkb8fWrrJCzJJb3KFm4GyZWB+ozxXAQ2CX8M8zqyru2skg7+n6VoWemeHNMjZxYot1MPLLPgg5qnZlRbR0t6llFMPtmnWfngZE8sYLj8elSR6msOfs5AmKFo8cAe9c1DoNjAi2k6B0zlo5Dkc+1bWqadD/ZamFoxBjYvzZbHYVlbyHcueHvPis3E7mV5XMhcHIwew9q6rRIfMiuZ1GQjAMM4wMcVz3h2HZo0Ky5BQ7A307V1sISHSg8TPFIz4Yr3AqYybdhLVmTanzdbjYbucxlR93kdfSqd0kkF0UkYnb1B/xo8zmN4mkEby/K2Mc/4VoaxA13H5hw3A+7x09a9COjsbt2smU79vtMEbRll2rg85zXPuzQnlvmz0xXQ6fL5kRWdAhYYYDkViara/Zp2LLuGPlB6CtmtLAviKUk4kY5PzD7yquM1jX0TAB2ClhzlORV/d5e59wweidxWbKyRAhgVPJOwcc1i02tTpincgaQZB2qDnORxg0zzjFIZAPn6bvao5WD9GwvXFV5AxUox+XIOR9a52rGnqdHb+JnijKH5h6E4ANZ19fNNukZWb1CGqMLCQBQME9N3et/Q9ODXPlTR5UjPP68VXtmlZI53FJ3SNzQ43gsk25TIGa19sz8ElVIxkelalxYRfYoHjTb8uGHoRx/hVAkp24PSuV8yd2cTd3qLDaI+0yM4I98GpltIztQFiuP4utLb3PlKV2hcfwkDmnFowoOSp7ZFPUVjQ0fRY5bsSBxIo52jnHvXXXF4I1CqdoAwK5vSLiOztmZD1z94c0+3vxf38aByMkHJGMetephKaj77MJLndjkPGl+Z/FKjk/Z03MD24OQfwrzWe7FzPcyBgfNbCspzxXV+MNUQ3uq3oU/vXMaMOw+n5iuC0O3+13iqzMFX/Oa8/H1eaW5+w5XhlTwsfQ2bX9yEBYK3cntVvS/Ec8AkmWRkCn1wRj/APVWPe3eZbhh/d2KcdKzzK1vZIpJLOQODya8uFSVPVM7J0IVNJI7YeL7iQrM7B2PAyM1pJ8R72GLyo4LQgcGR0y34f8A6q8+ZmV4UOQwOTk+1P8AMZ5G54A611vFyVrnlzyvDSesTqdQ8Y3lz8815IcjG0Pxx0qOy1pyPkYZPXPOa5Ke43WynGDmr2mT/LgEL7CiWLnJWubwwVGjH3Y2LeoXMlvcn5vlPIxW5qLDWfCH7slpowdgz7da5zV9sqh85I5Brb8G3ccthcW8nyhoyE9mz/8ArrknUk7anTGEXG56X8FdWjvPC8lsxZ7pCGG09QQd2f0rodbsI9Q2rIvA+6e6ntzXlnwr1X/hH9e+zFgEDGNgehUj/wCvXrkx3zZRjt3ZrvwlToz4bN8P7Grzx6kFnYXUMKLNLuRBhQB1+tOuE298kjpW3djEEYGMBRjj2rEuG554HbPFepFX1Z8zKbluaWgx+XHK4AX3/vdK1I8ySbzk+gqjp2LbTAOQp+bBOeKv6cC7BzjmqS6nOzUnUm2+b04rl5MC6YkDOa6m6YiDHbGcGuOuJW+1nKg89a6I7GGps7Q1rjcD+NMtSUlBz6cmi1k3W+0j3J71GrYkDdqUb7Mwludm9u2qeHLmIHdJGpdVHBPrz6V5GzXQdSLljtGWU9zXrXhuTdHsyCWXZlj6jGK8x1iyjiupfKUAK7DaK5JX1Oqi7ooG5vHYbJXjyPm2Hr7Gk+0TlAMBecbmTvUJkeNjjj60/wDtdnGyV3ZTxw1cEjd3JT5wwWkB9lXGat2cUsiYFwUJ/iPOKpm6s2bG1/Xl84H1qdb61twpVTux13VNwsyz5d3E2I7lgT95iM7h71E9rctnzJ9wPJUHjNV38QwJIA64HpzzST67bhMqiwqOcDuabV0P3kSNpjZzhX59aQ2txCoKhBg/dU8UqeIImwVg3ZGMqcYNWLW9hl/1p8nPUk5xUco15lWZ5pQPMViO49Kqi1VSwKYGPl561rXFtb+aWj1CORm5KHgeg5rPunEcu0sjnuUOQDTsGvQg+yQouZEDgfjQ1pbSLhST9Rimy3PzCJSEI5DD/GrUWjmZA32mHn+HzV5qbJApdygbO3XOWwBxjrTPs8OcHlB1x1q5caR9lPEoJ/2WyKqC0lz86/LnjaaVluF7ALW2UZUn2yOoqCQxpxjIzxmrBVUyOgx061WKM5xt3Y+YY6VWiQLXYQCFsFlAHbAp2+NJBgce1RsCucjA747VXQsw4Urjv3qVawXsT3Kqw6/JngL61HGzJuAyPX3pUjLD5gc+tWI49o4yQOuaq92CkyIzCQDIA4+9SFUdsDlgM4/rVlLYSDqAKcLR+Rw245+mKptDuyjLLjlSSc45pY5pACTlSOOPSrsmmP8AeOOeaJNOdRvDkKOxpXGm9x+kXTrehmclsjluSRXolhqzFV+YD1rzaOB43ARd2fTtW/b3MkCKWyPU12YeaizKa5jvVvmBBzx7VestYYz7WJPf8q4u01nJCscVr2dyHf5fmz3HavZjK6OSSOtufFHlL5O1fUPj+tczrHiFosMMM7HAC1ZmtPtEYUct6iq8fhpQdz59csc1tCUV0EmkV4NVVlD3Clh/dU9asSala3cHlohjJH8dY+pqsb7IyQR1x2FUNV8VJp9sI47dHwuAzH72e9Xe7BRbehTvY4xe7uq56jnBq3bGOJQARx1C+tcjHrnnSsxwpJyQK0YtTDDGD0+maiVTXQqUeh1Bucpk4Hes+6kV0PIcE5FZgviV/wBkDv1FRzXoKcNtwO3WpckLlaK+oRRy5yOp7jpXM39jG0nzfMoPIx2reu7o4I384rBv58ow43kcFjisXqbRv1PM/E9qls8jNyucYx61yl1J1C5K4xgjFdj4pmBkb+Ig9PSuLupNzHg49a8HG+6rn0OFXuif2OWlbGMGpINII4Yen3a3I7YyHDbR2yTjNWBaAKuWwMcEDrXByLdmDqSsYx0dTnAJb0HBp0WmbHY8kdga1DgEjeD2OaWN03sCxIA459Kv2cbaCVWWxSj0oAnJJPPShNMXcDyTWhHLbFvv9R0J6+tPN1axEhpkAH909qXJ2D2krlA6bEpP8RI7+/tTk0yKMZK4OfvVOurWe/5mXpjk0yfW7OPrKm32INOMbdBJze4gsU3b8deAM4p0dmkanb0J6ms+48Y6dGoXzE9/WqMvxBsIj/rFIP8AF6fSrUeyBRmdEsCqAduP5mpCq4BI3A8ZI6Vx0nxMsVBIkXpxz/WqTfFG3D/LMCp6kGqVPrYPZNux37QKGyVx3OOKQxDdwORzmvN7n4sxEkK4IHp3rOn+LIHKZKgds80OLvqV7G27PVhAGG7A9j60nkIWI3ADGeT0rx6T4pzEl0STg4yP8Krv8UL2Q4Adv96qt2K9lGP2j2U7I85cA/WmPcwq2DIOenpXin/Cd6lO58vOfQniopvGWrLGB5eGB6kk1DjYXJBLc9zjlt5F5cZB6g4pDd2/mEbwD9a8LPinVSoKM2Dx3FQvreszc+Yy+3UVXu9xxVPoz3X+0rRRkyFmHTnGKa2vWCg+ZMFGOprxAXOrzLkTsv61Cy6qCd1wzHP1ApPlW7HyxPcR4ksFO5nDjp1AJqGXxjp0ZPzKGHIB5rxsaZdunz3EnzHJGaryaDdiUv57mI4XBOQKylKnctci0aPYG8f2Kk/MDgdu1Up/iXa+btMihm5x9K8vm0HO8bju/hye31pn9hL5YJBJHqKFKA7xWqieit8UbZG3BxweNtQXHxTSTK/y7/jXGW+hRSBQy7geOnSrUGhWiNmWPO3pz1p80NrB7TrY2n+KQzgJKWB64wPzqnN8TLt/l8sv24Pb3pI9JtZFUjkZPBHSn3VpblQCoBxjBqHVSdrDVSS1RRk8c6m+TFGwTvxnNV28VatID8o9QQSP0q5CEiXHBHuOop8kkQwCOfpTc3bYjne9zK/tnWLjgkKuOcE0JHqs0a5mlx2x1/WtiPYZPkUY46dQavR3AC42kEnn3pqc7WSGqkurM7StPvhKj/aHGCDknggYr1e2bzYo2y27b8/FeeG8ZGJX5cnHArvfDk5uIBweBzzzXpUZNx944cRaWtzQjYs4GenevWvhdPcabZu64McoPy9QymvKEQO2RuXn8RXuHg6GO50ixljwD5WJF/iDZOP0xXtYfSJ5kz0vSFstVjQR/wCjynrGwx+tdBFo8tltLDcG6H1rjbeOGxRZppvLKYK7T1NdHpXxE0+bFpLIWYDhmX9M1pKLl8BitTrtPtVUBscH+dT6xraaTYvJnYMYBz3rFTWYUUGGVZE7c1x/jPX/ADriCCJ/3YO6Q5z+X+FcdVNI0jrufN37TV5Jq3xFt4bhiY4LBZdueAzn/ACvI006BHUbAdw5J449q9W+O0Dat8UL6eBswQ2sFt8pzyoyQfzFeev4fnLZT5VPOa+YqrmZ72GlGMbMw3gjXHAPbp27UJBHnOAAcVvnw35nzNMMjjOMUo0DacFsk965PZu50Ouuhz1yF8wnYAmeoFU54gq8KXx6V2R0GPAznFIvhyIt0+tbctlaxz+1OFSMbidpPfio2gZpCVB2nkV350KBOVjVWPyk4pU0SBesfzdzjNDTSukS53Vzg44pEI2hW59O1Si2uZpWbyxgfdzzXoMOiQ4ACBcegqcaWifP5WAehIqlGT3RHOzz+O3umHzR7evGKjfT753woyOy9Oe9eiiyGSPL2jruxUraeoQZUDPHNVySK55NHmR0LUSSR070j+Gr642luAvUCvTDbwodpZQenNRlLcgKHX65wDQ+daISbPO18LXIKkuQB29aengifglyBnOBXoA+yBFLSrsHGc9+1MOpWMbFJHVyOQQcYrTklLqK0+hxCeBjgqzthvXtUkPgCFgykM/rk4J/+tXXSa5ZKdvmqwHvUUviXT1UguAcfeBpOjJ9SeWTOaXwJAF2lCQOgPIqWPwDaxn/AFKEdc4rb/4TbTBHgspI6c1Uf4iabESuUOP1qfq8nuyeR7FL/hA7Utu8jI6g4rlvH3w2RtCluLS3xJDmQMB39K6pvilp0If94pyACCRWJrHxTs7q3eGOZG3Ajb1470/q8ovmTF7LmVrHi+nzNMgOMg9D611eluwxvJVDgc9qpW2geWuYTujBJUexOR+FdVpvhya+tpEwFfYxGODnFerHHU6a5ZM5Hl9WabRyfjaOJNWt3VvMTYVGOQPQ1nQQl0BXvzWPYyy3kkgmkd2Vyp3fXpXRW8CRxLsAz3HtWzqRirpnLChJPlJ7C3llu4oIG/eSMFFe7+HdGg0fSIbWa4VdvPXIyfWvn6XxINJugIIl3j5lLHkfSpG8dajchQDtYjvzj8a5Z1Paxs3oehCEIaPc+jJ201Qm27X34qvPq2lWabTdFl68gV86XHiHVpBxMUPYk85qBtQ1Wd1HmlkI5zySaw5Ka6m6klpY+hZvGWjoCFcblP3jxn6VC3xA0qIcMhI7ZrwQ22oysDJcSE47HFOOkTMcvM5HrnHXtU3ooq/VRPb5fidYwlZAUiYeozWdefGO3dc+aMdsACvIRpTPMFJbI4I9qjm0hEmKnoOCD60OdNdAvJanqEvxkjRfkkBweg7Vn3Hxllf59zPx+VcDFp6vkbcY/WrcOhR+WCwy575/Sl7WPYHJyOkufjBdOh2B1zzwM5FUp/infk7lEigdCG/pWSmlQrKiFGx2IPSoZtKaNlPJycAGhYhLoS4yNF/iZqshYDnHuRVVvHeqT7jtbnvuz+lVhp5AWTYABwQO9adho+/MgTCEYI9aHiLIIRb6mMdXvL8r9oAA/uk5xXofw/1NtPuoXVS2CMkVyU2li3fcxAXPGa6LwsBHOpHPOMda8+rPm1O6nGSTuc54wNzJ4m1JYJGjthMdirzgelb3w+gmtLsF5PNLHcxIweO1NutLaW5lYAdSWz/nmtPw/aAXMIGM5HPStVUfs7Mmn8dz0RF8qyJAPTJNeMeLrddS1+a5xv3AJk88CvY9TunsNLIA2HaVJI/SvL5tP86R23Atk45rhor95dHTXfupHMf2QrgJtz2x61qJ4dijhVzEM46gdK6K20+NY0zgsOrdKvMiCFEzwDkA+9dzcn10POUepykeiRcHG0epqX+yI1AIQnd3Hb3roxBFsO10f6dqDFGq5yGx1xSXZA0mY8WlwCIoI+QMlgKpPpIjdi2OPWttrlMhVHI5xUckilcYDA5wBQkou5LaejOT+xZuGKrsOcNgZpLrSi65A5PYc1uyQFGJWM8/3RVS4imlj2pG270PFU2he7FGGmlPAu9eMc4xV6K2mMSj73GCGq6tnchMdjgc1PHBexgqsaSNg4BH51anpuZXgV7a2ZdmP3Y7qp4/GtL+zzLKNznPYiqMsOpfMEiG/A+UMAD+NXNMtNTcETJtyO3r+NU3GS1ZaqRRoJpoTHGCO9XYEERw2APWq1tpepTTBGXag5ypzn8K3YvC2QPM3Ocdzn9KzvFa7le0jfRFRrhHQlHG7vzio2mjALbgPrW1F4WtwBlfmHIwOlXD4chKjcu8kZGR2pOS6IbqpbHLC9iJ/v8AGRx2qb7TGUyqlvUAE11H9i2sfKRCUcYParUdlEpysKjHOKFdvYj2rOQt5GeL5beUDnBIxn86q3F/dwqQllJMzcfLgFfrXc7QsqoIAwIyS3b2qwlpERuMCIf9nmpab1RDqdUeT31zrUu4LpsijpuBBrLg0zxE8paKxcnP8TAYr2t7aNTuICj6ZpUhhkOE5GOuMVSdRbWJ5ubc8stNK8SzIVkjgjIHTcR+tWH8K6xdWwVp1ikY5+U5HvxXqK2SqmNp+XmgWymbbsxxn6iq9+S1BPuzy0fDnVZhsnvlUjn5BjHtnPWlh+FUfJlv7p3A57ZHofb8K9VNqA2CBg9KYbFiCHK7CeAp5rO0092LbY87tfhnp6Pl1ac/9ND1/CtW28IW0ORFbIEH8OK7a2sEJIPpxirSadEuNi4JHJNPkfUL33OKTQIw4LQx8cACMDFPbRUhJYooz/eFdqljGmTx64qKazSVsk9PbNXy+QrrZHJCzdcBMHBwSKnNmxJwpx6HmulazBVSAqkdMjP505bKMnJ/Sl8IN9Ec2tjJtxyP60SWJ43Dn2rp2t4wOcZHSmFAsYBSMtjnjG7/AOtSsgSuc4LTlvbHSgafNMGZQduO3WtsW4i+YAc9h2oLpGpAYA9l9aW6saLmeyOL1nRWSAybTubPy4xkDvWFY37211GCcYOfWu51cFosDJyMnIwa821B57S5LMh2FiScflXn29nM+my+cpQ5ZM948I3Vj4mtFhvGKzL9xhyeOBXcWvhVgmIZWUY4OByK+efBHiPybmBFYgGQA7u+TzX1F4cv4ri0gIkDsVwQeAMe9e3RoxqK6djPFr2TukYNxoV7akswWfjbkHFVzp8qkeZayL9RxXoMoDJuIXb3IOc+1XbS3idVYKCcferR4RrZnFGvboeRTfZ4tyFmDA8llOB+NVENvkurjrjIPevYNRsFlOGQMPQjNZb6Jbk5aFWUDldvX61i6FU1Va55PdgbuJ1BHYknjvxVG+lP2J2W43rnsa9OufD1m83FsgyOg4HFZep+HbUwAeUiAcBQP8/nWMqdVKx0RqRdrny/4thnhvXngDM2TuHXIrHt7triISbuD619Bax4LgmLMIxg98V5xqvhW20+WeARZGcqw7V401Vg7SR6MJxscjY3rxyrySB617V8PvGIi0w2cku0lc5Jxz2FeVr4efyQ6AOc8KvWtDSUurKZTGjKufmY/wAqI1bpxexpO0o7nuMEsv8AYsF+JPmZyro3GD25qjJHLfylpHCpjOWNHgXUlv8ATrqwnOCG8xAe2QAa1dR0630gu11IkibcqgIOD718BmcHCq7I8F2U2c7qnkaXBtRvMcjJYD9K5SXdMWeRto9MZrYuS+oyvPgmEHA5+UenPvWcw+0XiWsS5ZyOn86+Zm2nsdcZcqE0qyMkTTEDaCdoxndUz2OYpIcEhxyD6elby2AtIBAgAUZ6cfWo4bbdK4OGAHRuM1NNv5mkajbPaPCMS6l4Rh0aYYW8swTEegZTkfj0re8LrFd+EdQ02QiG8tW+0eWe+wHpXO+Hra6h1LQ1jylra2u55Dzk5yP6jHtXW/EXw5PoVjD4g01GYTojSxrxww5GPX+lfd5Y6+AkqtVPlZwV1Cs+TqcF8U9RGp/AuSRsqZ7m2kVOu05bkevQV4nbxhQcjBAwR6V7v8X9CaH4FCW1Z5zJqFuRAqj5cZwAR7Gvnlrh7ZszQS25ztPmqRzX6DTxFOtqmeHKhKg2pFswx555A6GllCeUFyQQeCD0qmJyA3G7nr6VBJM4bcGxjgLnr710WV73J1L0nlEd8461UngEud3zI3qKi+0Oe59MintckDb696zlGMxxepk3fhu1mUAIFOeD05qg/hN9/wC6kYei9a6M3G5sdOKQMfMyOAawWHi0dUcVUhszmj4VugG/e5OehrW8J/B3VvHWpfYra/GnqPvzmLfj6D1rXh8yZkVMszHAHvX098E/Bg0PQ1u54/3rZZiBjJNclXDQhG6kdP12q4nkMH7GOn20a/2p4s1WW4/vwxRpF9cA8189fFvwZN8OfiBdaBLdNfrHAskcrDazITjkdOOK/RPVyApHKg9Ca+Ef2ndUGqfHTxF3NtDHDuXoRyTXiQpzjVVpOx9FkNWrPFq7PL5yN6E8EDoaq3g3AYzn0qQneyjqR60XG1lXIBHvXoWaP1VPSxVJDLhgSRxxTVtEY9Bz19RTvmjO5QevUVIZTjj7xHfqKq1tydPtEUoFuCRyR71BA3y7sZDdPemXDMzEnnnBqW1RpnCBu9NLQly1sjStiEhXg7u5qq0mJpQSeeh9KtrjYQBgisqckF2U/MP4fWhNLc1m2omxpGUkc45Azk/lW7Y35VgC5HvWNpSkwk5wcjjH9a2vD/h2XxBq0NpG5V3IGQOnvSco21PgMevaVmzqNHvBhPm6NnAPWu70nWGjO0MRjvXheleK47bVbqzl+R7eYw5J7g9PrXoGl60pHL7cjPWtY3tc8qpCUVex6/ZeJniUFXOfrWvH4zlVBmRmz23V5Db67tBHmAqB1zU3/CSgcZ/HNbc1kRbQ9O1bxhcX1h9mMreSTkoTnvXIX12ojdQcAjtXOHxGWHyyBx6/4Vn3PiAyNtXb5rNtUZwOaxe1wVO+yO3+HEE4v7+82nyoIxGHHqev+fatiO4LXkoA4xnPTipPDlt/ZHhJo42Du2DIfU9az7KTzJ+vevk8ZVc5nt4em4IfpruNRupGHmFxgq3SovtxjnZSjDH8WMgGtWK3SB3ZBjcc8ms7XblLaxcKoDyEYx3Hf8K81O8TqdnJaGPcTmW5Yls5OfpTo7hhKRjBIxxVK3DiAyN8z57Uz7SVuwhIOF3bf5c/nWDep2pWNme7QPaQFTlemO2PX3q7qQA0K9uGnC+XhQp/izmuViuXa8Vy27Ldu1XdameXTpLcEmN8MRXTRV5qxhX+HQxLqZ5EDM5OOOe9Zf8AaYhbHVRxg96WacxqN3I9M4rGlcSBychF+Ymvs4ysro+XcG5M6CPXSRgOTzmlfXd5wSDmuVilX7To53E291dpCWz/AAk4Jr2KL4baPBd4+yzXUZcjCSkZ/wABW1OVSr/Dia1cP7Kzmjzq51Hcm7cCD3J7VRMkl9uFuvnbBzsBb8OK+gdN+Gnh6E2zroqRM2QxnkLSK3sfTFdaPB9gloYPIVRECytGArA/16Vu8NXfRHK6kIOzR8qDwnqV8kb/AGd40ZlTc7AYJNd/ovwPETWsl/dPKJvuwoQpPtkVt+J4ZtP0dI2iUrLqARWX0zntznH4fWu/0KzSO508HEjWyAlpGz3zj9cVawLkrzkxyqpRvE+Z/wBpPTbTwJ8Rbrw1ZIy26WMckae7DnJ9eTXllr4iOn2iRTWkyhF2qxGAfxr67+MngXT9d8f3N/qdrHcXEtugTJzhMAr/ADFcrH4E0SNQF023BH3SVzt7cZrS3sfcULo8SpWk3vY+brlrvWJYJ7aB96tujUc5H+e9dDbaXr96B/oyRI6jChCSfXn8+a+hbHw9ZW3BRI1I6LGDn8avjS7P5So2kHjik51HtGxyyqP+Y+b7P4Wa9eTSzSYtww4CMTn6+9blp8Fb2eNRJdyRt7ncK98FrGisSS4I4HAxUkUMQIA6n1HSjlrPeRm5Nrc8s0/RpvBdnEkrB16bwMD/APXW1pviYzP5Z6HpXVa5pNtrFq1tON0bY5HavMbzRbjQbxxJuKFv3beoFc8+aD949bC1YyXL1PXvDk8ZkDseOMfWup1fwP4f8XJ9pa2jttQC/wCsC5EnsRXjegeIGiwrnaCQck969C0XxT5bKpk5zkAmoUIz1R3Sjzr3ipeeCl0cmOSBFAPDIMBh2NMt9NscZkt1cKclW7ivQINTg1K38qfbImejViah4Xyrm1bcG/5Zk4/CuqjyqXvo8mpQafunWeCBb2OgQGGEJC+XWEdgR1/z6VR+Jehf8JN4JvFRC01rm5RD1OB0H5VueHl+xaRbwNFHKQgDK/GfbPWr9xYtcWzBONy42+3pX1Ps1OlZHjqTp1L9j4o1CBZwQy4JHTHI9RWPPZKQUYde1e6fF34L6ho9tJr2nRie0Zv3sCH51PcgV4uqb2wx+Ye9fHVqfLNpqx9bSrKtC8WcpqfhSKYk+WBx6Viy+Bo5EPyhwPSvU4rQOnPzYqE6eA3KgZPQViqs4aXIdOMnqjym2+HayXGcZBPpXr3gP4dWdjZ+fJCGO7AzxirGnaQHkX5RgV6Lb6d9h0KJivyl9pOPyFS6k6nxMPYwhrFFWwgEDoiZ+XByBXsug3D3fhe6sl/1s0YZSBkhl9O/TNeR2jAyKFB616t8O7wQ39tuBO1wD369a9DCzalZk4qHNS2MePSpCAWIDHtmpB4f8zO4FV5PsfetrUDJaavfQbo1SCQqwzhs9elUb24VwBl8Y/hbFdUoyvdnzehRbw9bYJe8ZVGegyMfWm/2TYRYaS4mlyOcJ0/KpOQCx3c+v+FIokm3FUb5lGQR2FTyaiumzOlsLRXJRZNue7EfpSSW4jwIoTjg5c5rR+ys43DlT09DTTC8TIWUPxjG7tVWT2BtGX5LSHJQJzjHXNPFum7aGGcdO5rUaTAykUeCeTjJqO4+YFggQ+oq+VivcrRWIIKlMg9/X8KJ7La4fywOxIq3BdvMpDqMpyMADj0x3NW4mjuAFlmEY6kFc49qfI1ruTcwS8ZchUywODkU1rgYIAwxGDit7+zrSWYqt0nTOT2rPurSKNyVZdo7+tO3Ww7ldLhWiyeRTkmUKQ3zduasIVK4CKcdzxSLArqAERSByUOc1Kt1JvqJa3SiZHWMKQRyhxkZrx74f+Hf7c/bi8Q38gHk6dG1xETyASi4P617H9g3bcAA+tUfBujfYvjPr+siDY99p0agg9MAr19flWuyhJc1hvU9BmuWh1XzRwWfOfxrrrWbzsMCO1chqcPlpnGWBHyn61uaRdDyE5we4r6SjJWOSa0ubz8IMnG4cZ70unXD2soO9s54pkpzGG6jHFVIZR5oP3sHpmuteZi0XNat4xIsyDGeTxUDXyWlsJGGcc4zVyfM8IXjA5rnb55DC0bjkZ468dqVopXYJdDr9T1q0hs45IZ423AHCHoai8MuZ7l7tyxjjUnngk1xWmWsl3MqKPkI6EYzXfMF0jS47dfvMOT03f8A1qz5o2tEpxMLxBL9rnRuoDbuPxrKvcmOPbksG5H9avXp3SZP6VSK75Qq4B65NCeppy2RuW8ptrNSrYZcFT6e9fBf7ZvhSTwR8Y7DxFbJ/o+vWe7KHpIp54+lfdb8RqgzwMYHevnr9tfRTrfwy0C8dV36bqgRSOoRxz/P9KmUbuxMZOOqPk/RPF0k9t+9jUP0PP8AKtlfE8WQNhHGK86jR7C4uYVJ3q3y55xnpmpZZb1sNktnklRxXnzy3DXvNWNFmeJhpGR6QPENuQDsbrnrVm31FbuQIgbk4ACkmuJ8HagU8Q2i30RubbdiSPIHB74PBA64z0FepaRqel6ZcXs01lYyPBOim4VyNqsMgrg4/A14mLp4PC/DBs76WNxdVXlOxQtNKn1GV444/L8vmQzxshUfQ4ru/hn4J0jWtdvdL1G3gv54kWaL7wDqfy9DWDrvjO1v2e50+4Nzn5Atxw+30z3HvVz4Z+KW034oaPq0iCOBnEU0O7IYHjH0yRXBQws8W2/ZWib18fywtKpqe7ab8NNP0ZWew0C3LkY/dxAt+Zq6fCJKfvdN8iQ9Y2T+Q7V6TsgSVxC2+M/dYdCO1PLA8ZJFSsHGlpY5VUlNXueWHwlbsQDAUAHULmopPAqTBkjvDFu5BckdPpXqtxMzKBxMx6Bziq8dlCc7ovLYnLc559q1VKUV7oOpJdTyceAbi3feZQ5HQhv61Zj8P3NrIFIYoTkHfnBr1D7BCeAqhPp3on0q0aPJjjBHPTGatKp1YueR5/Fp9/Flo5UEZ7KcNTftWoox3IcjggqORXbyadaoCwk2HpwM1nXFmF5STB9PWmlKI+byOQuHnjDlYihP9xf6Cs6XVmRQjtODkAjpn8cV3EcRiIYAN9eKmljtiP39nHKD1Yk5p+/0K512PP18RS25CwCYkerZIP1qRdRnvPmliJY8Yfv9a66fSLCbcY7MRbuhV8YxVBdMUZHXJ60OU7WsPmT0M1HjEGDEFI/h9KtW88QuUkMaLMvSRhyPpUtxoskru3m4LYUDtWevhi5ZnBvMkdCq4A9jUe7H4ikoPqbbaihJ8w8eq805oLOVf9aVXqU8vhhWPB4auFPzPLIy/wB09Ksywm3jRikhweBgn69KpOnPQnltsy9LMkPyRspTGcLXB/Ha1+3/AAa8SQqGOyFbhW9SrfyxmuivNStrRpXk3hiQAfKYDA96wta1C38V6Nf6XBMjR3cZicKc4H0rRRinzDiprVHwpF4kv4UgkiuJYTgOGjcgkUy78W6tdM5m1K6bcMH94csOuGPevcLv9j7xBMn+geINMMaj5YpoipA7ZO7j9a8l134d3Wh39xZ3NxCZYTsZkB259jXS6mHm72/AmSrVnyt3KSPLdaSZJmMu44+c56V654HutvheyB+Xy4iMHsuOOfzry+TTWtNFC53r/e9a73w/OIfBcbEbi0agN/dHX868fE8sz7jCUFGnTijLvbrz7mQ54Ln/AOvWZcHbJ1wR2FTQvukLnoaivoiV3r94iuJ2vY/TaEXGmkQmQ9RgfhUsMjAep9qrIhbqefaps7SMoF7VlZGkdHcutukRT91vcdRVG5tydxBCgcfWrdrkkA/d9Sc1L5QbOevT8Kx1TOrk9ojEMbs21RjHarmnWRSQStnf3PWr8VvlQcAkdT0qWJFjJHPr+NHNdWJWHS1Yi7fMAP1IxUuozbQSF59ahUs85B4HrTdSOImBb5SOuM4q4qzInK0Wj3X9nLUo4vBd2sgYql0xUZ6ZJI+tesRapHNN+7V3xwR5ZGPXivM/2YIbcfDy+86EStJe8MVyRtGCPp3r2OCOJS3lAIxHJHcV7GHvy7H4ZnE4/W56GU8UrM21TkncpUcEVA1ncyuVO5ABkA966MzlZFyM+49KmAe5fMa7jjLHPNdkYyR4HPZnLjw9dSyKROAp5wcj8DVy08PXUbgyyIR0UpIT+YxW0UYY4A49aYgYMFweBzVJNPcaqSTujn77RboscRl1zjIIJP4VxN14n0WCXy31O0iZSVKzHnI+leqzO0Cy3JTEcKM5bPXg4r4g8QiafWr1zkq07EA+ma9CnKFr1Gezh8XVnofTGm+MbKC4D22rWkrDjKvxg+/FbcU5u2E5UHIzuA618kaashu4IYlVHklVPu4yCfSvtbQ9NS306wCY+SFCMdjjofyrmnjKfNy0zarivZWdrs5y9u7a7k3TSWSsvysJJQp/EE1nXWu6PbH95qNivHAjlDkfgM15/wDtIeFJNMvbDWI4d9tduYnI/gbsT/nvXi9uzCXAVMZ6hRXV7ajyc0my6eJ9orxVj640K7XWLFv7Nm8+03YJ34x68V2ukI1tpstlMA0cy7GQtkYrwr4A608V/Pp8x+WddyZ6Bs8c/hXu1uxZDhM5ri9upfDscFfE1U+XYtW8Ys4QiIYwoG2niVtrBiMdsckn61WaO4BHHHfNRM77ti43N6d6htdzyZS5ndk7QMTlWJ/2fShYJgBwfvYO7jbmoo/PjAO1uR95lxn8PSiK5muAVUBm7iqXLbcnRmvPCvnDdhY2jx8w746149408D22tXhkkmeyuUP+tRdwYehH/wBeva/EIKWlsyncVQDOMfrXN6npaXURbZk4+tOvh41qe+p6GHq+zep5T4e0RdMcQwLvBbLyEfe969f8P34tYEA/u8D3rkzo8sDHy+vYdM1atGu7bohY5rz8FgVhZucndnbXqQrRseu6Lrm8Lxk57VrXsQuUzwRjsK8q0bxHLYTxiS1Y4boASTXodvrkZtAcYDj5lJ6e1fWU6kJaI+fq0pQehQnt2hdipIz1rPu7hRkfxdMe9SaxrIzhAD+Nc99saWQ5G0t0z7VpOcYoIU2zXswWwzBsjjFbtgGDAhAwHTPFYumq5VQMKTziumsonCYPJwOTzXIm27obaWljY06KSa4gQMImZh8x5r4j/aX1J774n+IieNsm35v0r7fsJC0iBMh1IwfWvhP9ooq/xa8VkDAFzj2xgVs04wkx0/iOD8FTbreSORgziTg54I5rprkovIyDjpnOa4nwjJ5WoXIYAow+UD+E+tddeyEBQTubHJHrX5pilas2zqjuVWkEk2Oh9BVtMeYnPy7gD6EVRtlZnJYH15q7Z72uMJ069M1yO3Ul3R6f8RtQ+2fB+xssKfIm89X7qucEV8/wR73kXcVDdwOle96DFH4l8F6/ot1EwuooBcW8x9ADuBH+eleDxRhJlY9SBuwa9dSdSgiYreJ9V+C9c/tDw1p0jAb/ACwOD932NdGsoYgvwvXjn9K8s+Ct59r0O8stwb7MwkVn67T6fy/CvS4xGcZ5Ix34rvwU+aFrGTi07F5GUKRxjpSo6KuwkA9QfSoGlg2hQsgbvxkH8aFjjZj5ZPJzn278V6Oi0HsXEkQ4XOBnuc1ZaFZoGHmhgQeuPwrPZQpO055xT5MKcgsuOm08g1Vkx6nEeIvCk0lwZLdFGGBO3GT61z3iOFra4SSG1yyqACV74r1OSFJIyGJZvXpmuf8AEGit9kmuIVLFEL7Cc9umfwq1JscdWeSXl3cXEMouLV2fsSOlXdJ8VaglpHbykpgYbHXGeOe/0rH1b4k6fGgR7eck8FUwQPxrl5/iNbXEyi3gkyrA4kGP1q5KUdWjb2UpdD1u21QHSZII43kumPc8EDpVCHwzrGru0kkAXb9wE5A+orJn+M2m6bZxNo+lpeXJjHmSXR2ojY5wO/tXJap8cPFl7kRX32BCPu2q4wO/GKUYztdtJGkKM3sj1e08Da2zj7fqsMCJwjhTmMdsk11lqvgjw5p8Ca5qa6reJk+Xbz4eQehUYyfSvl1fFWq603+l3txeE5IEj/4Yr274N+F9MvdATVk0+3e6SQxvKUwwJ6c/ga5qtaENHJyfkKrh/ZR5pHpqXFjcAS6dBcw2EmGjhufvr2wa6S5t2XR4o1xuxk5rKsrdJpYo/LKfMDtQeldBqUipMu50VkGQGYAMBWlD3ndI5k9jh7tWs5suwVdwC5/QV0BjE1oUYAkrnb1yKyrxBIx3OCobOPvDrW1aN5tqoAyCMEdDj616MfiubvbY5qRWt5WSSSNsjiMHB2/1qW8tBq2nssLqlwv+rMnIH+elWdcskgLNFlo1HGf8axbfUDa3Cqc7SM10yV9TO3NqtzF1KCa0dAuFYEZ4zkd6y9QBfnBQZzivRrnSYNfsPPiZGkbquMcfSuYn8J3sTEMnyjsOfpzXPNLoVCpb4jjow4lIKeanb5sU0RN5rBRu9Q3OR6V2Efg2aQMzIdw6oprZ03wO6kN5WQwDKXccj61zOMnoXKuuhyWmaFueOaVCyg4A9DXXWNnHGylVwPu8jn6E1vHQRZQs7x7QnOEO7IqAxiaWIBWijkO0K/f8a1hRaV2YOpzG7p9mLzRWjBw0bbsk8+/8hUJ0qJQXckDP3QK1dBgEsEscZZZEBVgV9qrXG+N9q5OD061y1I3IRSFhAcbV3fXrTJtNU9OnuKna1mmDBv3Y7jdgike2cAbpHfH+1XPZdwM2Zmt1IOPTiqdrepE7F8qpU85x2/xq3qkZCLglh3z61zd7N5aTKThQMjPevYoTfs7XNqNPnqxRxPi6681vs3VS5c8471nac32W0mkVsSY4A7+1Gpt51yXJz2qsASFVDxnkV89iJ3mftVGmo0YxRFdOyWqKQTLI+fwzSTgi4iRgcrxntUlxl71Y1GdoB5qufn1KViSx6L71y2TFZFt5FluSGbIGBVmN0WR+AQDis6yTzrtmAHJwSPar8bcPhhgjFCM+XmZSumURN6ZwKt6Xgn3I57fpVSVt8GwdBzyO9P0+Yb4znK5xkH1rVpW0JmmlY0r8AQZIxjvjPFQeGroxTlA5+8cCreqRsEZVO0rnoc1iaU/l3u33GcH1pT+HcdPWLOtimaz1vzFz84yWx0Ne2aBenUbW3kQE8Ddn2xXiF8pDwT++eOBn6V6l8OboyoEzygBIHpVYefLKzPEzqgqmH510PRLrKoByRwOawblPMkAAzuIGM/nWreynA6tnvWbaAS6lGpzheTxX0kdI3PzCzTNhiIrZI9vyqoUKf5Vf02NlAwDjvjtWdezKjqM8Z4H1ra0lB5YzitkrLUwl5Fq74t8c9McmuJuHzeMCGADYB9eK7a//ANUQoz9a4S+cNeEHcAp5Oa3ivdINiycYK8r6knOafkF/eq1o4MpCkMFH3vUeoqRjtl696nQwfmdV4bmEcnzHB2kA+nFcB4muWg1eZMHaeciuu0WQLdAdcHOOmfxrjvGjbdWl2EYyQncD8K556XNafYwptTJcZ+cDjce4qP7UgcsMMcYPHUelRfaJVfczLvPdUAH5VTnLzSKWByDnivObVzpRomaNwc4APXA/pTWMQA2sRnjpVAuC2drbhxirQddvCcf7Pesm9bD2GeW3JjkODzzyDUbrIwO5xknnj+lT7iwG1CB9MUhhkkPMfOeDSbaZV3sIIzjKH5SO4qURSOgA+bHNSRq8S4K5B71cg8vIVEKcc/Wm5WYW0IYrG9niLLbvMp4OwcCmyadNAg8yFovQMK0EE0SgRsVHWmTfaZCcncvfJ7VW4IpR+VgB1yR0yKjlSJmwg2gnI28Z/GnXEboSMZGc8UtuyhvmU5PrTvYVmXbS4Cpt3DA65G6tW2C3wby5EfsVC4xVC3mgUYWIA9MdBW9ZaiirHHtQBfQYyPf1qWuxOqID4SmmPmEqvHTv+VIvhMqxJdiT6Y4roYr9Y1ydvPIqYanAi8FW9qzaZWpzyeD7WU4YzyE/xMQoH4AVJ/wgtqQCsjD/AD0rVbW7ckhWVvoaF1mBerjB70/Z33AxrrwjHHH8o9+KybjQpYWIEbOD344rrptatgrYlI9gB/Oqo1e1yGLAnqD1o5XHYFc5JdFuIwSsLue3PU0sdjcAnMTKegY11Da9bMduckHovaq0ut26uEQAd8YqrS7D1sZcOlysMys23oVAzUrWSIpyH4xwfSrzeII9uQRn2xVdtagcHcVXJ6mi0ibXI49OdSWjAJI4zTLyKXyiZAA3t0qc6tEg4PA5rL1bxRAtnKcZOPl9KqLcNS4JtlI3L7jkgMOmK1fDN3c3epR2yAsfvdc151a+KIbm4ZGcZzjGf1rvfAGtRWN1JKPmcsDk/wCelejTq3sojrwtHY9o0rS2jgDyLjA61WvrhfMkAXnv6VUk8ePLZkNFGq4wuzn9axrjxZYQxkzTrE7dA55r1acHa7PMjFrcyNUX9/I5OfrXn/iK5d51AB2jggHiuy1DxHYqkjecrsQcLg8V51qV6LmdnLFQT0FFWVkdtKGt2QRB2JAXGD9DWhbzbV5Yj0FZscwjwMmpYrpVLbyNpOQa5FO+5bjroaf2whO+DyBUEt+QOcj2rOe7PzMvT0JxVJ70yM7Zyo/nV86RDi9jQuNQO37+QfSsi8ulcEMc/jUUt38ud341mXVwu3JP4VEqnY0hA5vxJIW5xgdflrlpmGPXnmuh1udpgcLkYyK5tnDg8cHpXiYq8ke1h9jh5fipLjjIU/xVFJ8Tbt1DRqxHTisay0m3lCncCfTuK0V0OJRwoBx1o54xORSb1sSH4h6g65U4JqhN8QNU8/Yd20HI5q0dGWLkjg+lQ3llDGzOEzuAUg81DqW1sS290RHxfrExyrY/2jnFRDxJrEjZaVkPtWlaJE8SkqMj04zQYEDZKjn0qfavsVeVrtlBNR1W6Kg3Lr64OM0k1lqbgv57OrcFa1Y4BbMS2cdRkYq0t1sZfumPOMD1qXOXQHJ21Zzn9k3UgAaZto4KUz/hHJpGPzt/wGumSTbKcAcnrjNSkDBx9M+9TzTSBPTVnMweG4o+Xzk/U1Ovh6Jn7fXFa7ROsZxn/Cn24aFlYYPTJHakptoaa7mf/wAI1HtDNgDHWmy+HrcBevBya3ZFLxqFVju7bTiqhhmkDJ5bA9j7fSnFyl1FzxuQxaRAIzhBkdqpx6YkcrbkG0nqBzitu3trhTlYnx9MfjRFp9zcthYH3erLirXqJzT1KMOkwxuCqAJnr7+9WjBAi7dobr17Vat9GvzIMxM49qsP4avpHyiKB0JP+FS0+jJVQz7S3hZCCoUHqenNWDFAqMyop9c8VqW/hG7C5c4btinJ4OuWwm4nAwC3H61HKWqqSuZEBgX6n0qKRlRh8oxn610SeAZElLtIeg4B4q5H4GUvlmYgcgU+S+5Pt3Lc4qSYBS6qGyei84qGdHlcFFbBxj39a9Ej8F28SEsevTPar8PhWzgwgROgPr/k0cvWwOq+55mIJBEAYmLY6gdPxqT7FcXKlPLwME9OteoLoVui/wCrAI4II/pT00u2AGFA57inv0F7R2seX2umXYC/uyBjgjtUp0S7uC2Y2C9j616qulxqrERkjp06Uz+z448gKASOAaN9GJSvozzODw7egEAnGOQTgH/PpTn8N3spZmXDelenrp0bhQzKh7MOxpywQBeXRR7mm4ya0Bt7I8uHgm5k5DEZOQcZq5F4IkZP3uXz6DFegCW1VsGRVNSC9soVbzJhtzgjA6eopxjJ/EK0mcXB4O2YHP49atJ4RTb+85Pv0rqpNV0xHP7wHPdeKz7rxVptum4yK4Ge/WqVNjcZNGanhKBjl1JUHIxwc1safp6aeT5eRu681U/4TXTAu/zOPqDxTV8cafdsscbruyB1710UozTsjOVN2N8QFWDZwa9M8CakLe3jAbacdR2NebwS7o1cN6H1re0PUCJioY54IJ6Yr6ChKysedJHuNgIL1FL4kOP4hkZrM8Q+HwYC8CbZAcgpwaoeE9aUSpHP8qE/f9K7++03EXmRMZIHGVOMUVbwfNFko8007Xry0k8h3Y4PPPTFSeLtYSz0uG9aTYuduScZbtyfrVzW9FMFx5yDaRknjqK8w+O8t7/wqjVbqyVpJtIb7ZsPRl43DH4fpXnYjEtrU3jbc53UL5b2Z5HlTczbiSetVHu7VBkzqhXkc5r5vb4o6hdqJIWdg43cf0qpL8Q9Vc7AW357815vIpO9zvU6aVrn0odQsmT5pl29zVc63pyISZT9ABXzh/wl+ry8bgARycn+VQJqupXThFuP3rHGSMZo5IrdlKcb2PoyTxbpsS53CQDjBNQnxxpqd06dSa+cJrnVZpnTzJG2/e29qgAvnfDSMF7j1/Ci1O24+eK6H0gfiJp0ZYkxkDPGazLr4n2Sltroc/3TxXgp066usl2eTnGM9KkGjyMVRmct2FRzU1uJzb2R7PN8X4IRtUjp64rNufjUhKBiuzsBxXmK+FnkQswZsc8cmmv4fVIyVByPWn7Sna1i7+R6Dd/G07sRMwJGMLWfL8ZnZQBuHYE9zXEHSPOYBBzjBNSwaC0I2lN2OmD096PaRMlOb6HSSfFy9mIIzj09D6VVl+Jup3S4TqezdBWLFpEcsJjIIlB6g4yPpVy00ZVZcoQSQMGj2iWtik57D38aau+AGxx83JqrN4m1eTJEhY989BW/d+GSYQ8HHGWBP8qr2ekBQQynIPpUe3vsO007NnPHXdUVCWnbr15FQPqGos2TM4zzgMea6u90wxRsBAHB71Uj0zK4CAN+eKtV2ZOMr7nOmS9LFvtEpXpjORTvsc8vzbnAzzyea7DTtGiMZ8zBOSetW5rGJLcLtBJGCRxj3rOVeXc1UG9zz24smj+YuTjqan07RxMykjKnk59a3/7LWVwrcjPIPpW0dJjS0wpVm2+uMCodR2uRGLTJdGURRqh5x613egxrsRlyGwSdv0rz+zbywhJOB8uT3ruvDbYSNiSeOo9K82s+bXqe9SalTPCL+NbfxZrMYXYfNYqvTBPXiuj8LWP227AlUsuDxXI+Jr77L441OMMH/eZL+ua6zw7r8FlbMyNulZSBt6qa7oKcoJI8mMoczQyfRmkuGTblScZI/rUFtpSxt91lGcc1u21wbY7LhMlgCGbPIPTmpbueDA2REr0BI71bvHQwspMxTpP2ltyKNoOMepp66e0DoSvIPHFa9q8ijAiYj1K1NNHPLExEDblP93rmoba1uirRT3K1vGG2/Lk1Yk05ZflI+T6cVXtrO+XJaEKc+vWtERX4j2+UpYjsaej1Q/aJFK3so7e4BC5J6lvSoL22WRhkAfrV2XSNQnG7eFJHRBkCoG0C8Y5ds4AHHGfwqXrrcl1L9CpFZxKxYHBJx14q6/lWke04BI5wc0lp4VuJWzIzqG7ButaaeFA2Ayscc5BxTfLa5amkrpGJEYW5YgleBx1qTzopMNkE4xx6Vup4ViBUsoyKtwaDAuMpgA8nHSoerslczdVvWxzW2FlAA3Lng461dtnRBsVWyR/dxXRHTLeNVOB6jiopYYYEYLEWyMAqvSpkrD55J6IqaN4bj1qVjdfulB+RGH366/TvCelRS/Z7qSW2JICmNOc9hW34b1vTpdMtFuLNGECAKGTDD1+propvFmmWsYlS3/eMeDtyAf6V8XipY6db3FoejGouU8g8T+DdR0GWffIkmZAIo2HzAHv/ADp/hLT5F1IrOA/y5UYzz6V0et38viDWJ7wg+W+AAfQVmQ3pstUTGERRlmxjrX0dB1XSSqvU54y/eaG74n0t7rw9J5YdXVsHb1X3rzc6PdDAicMoIDseSP8A69e/eBLZPEdztaKK5gDANG54b1Br0fxF8FvCt5bxzLp0enTkEbbafygfZwOtcFXMFgZ8sle5viYOaTifJkGjTDJyxGOMmrS6PuGGJJ9q7jW/D02h6ve2xjItY3CxSMPvAgZ/XIqmtluz8vOOgr3KFZVoqcXozzLSW5zA0SLjqf5VMdHiCDcc5OOePoK3zYOidm/DvT4rJgihlGeua69JLczuc8fDyk7QvzH9KnGgKo5UE+ldGtoRhgBnHOakS1x8zn5++OalK24mzlf7IjiP+ryD14qz/YMGSPKwx5z2rp1tkZsgZH8qe1nu6AficU2odSdepyn/AAiMMnzbdv0pD4LhSLcx2qT/AHq69LUgjGDx1FTfZyAT7Y6ZqXG2qC19zih4RjjLFVOWx34FXbXw4IkAVFY55LE8CuqWLBG7BHcYpyWxx0KjsPahLqw32MWLTvKf5AA57k1Z+wsSuPlYdT0rWW1OQcgGkeDIzkHHFFwSbMldOIIJYk81ZWyUDJBYj8KumLAXJAxwKFby2KllbjGAMYNVdlqL2sUFtgDhF5+lPNnlWJUq2O4q0TtTnIbPIA4zTRPgn5cjHU8VMnZ3KVKT6FU2uenUd/Wnizzhc7SOoNSo7M+do9qnjill5Z4xk8jOPxxUOa7mvsZ7NFN9OVmA2hsnoelRHT0jk3Im3k8HmtlLOLndcKoHGVBOcVVaELnbJvyelUmo6jVCT8igIn2gA556k04qykbWDHoaupaWzfM2/BPTdinERwnKQJsPZifzpqpbZDeH8yg80cWWlIVQOucUqTWkrK0UO09Q20/zq1LLAZHMduEP0J4/Gmm4wo+QL7YodW61RccNdEcZJkOyI8enSrO9wAqpnjPJwM1HFcZV0QkhTlhn3pomZh93B7ioVa+hqsJHqT+Rdk4MEWcdDLyKR0mGchF9MVCkrKSFBJI556VJ529QG+8fekqzL+qxuNSN2HVccZ5xUjjg45I4GBSADBOCO2KU7k5Cn61Dm2V7KC3KkrzbWAXgH86rkOF3MjoQeASKvhshvl5z6d6idN7YPFL3jRKKXuoqp5hyFHzHuatRSSJHtEEe7qXJ5/ClS3cEkcjtinPDOhX91IS3I+U8+9Dm/hDlVtWUpo2dGDxbi3c9RXHax4cmlkJWIsGP5fhXdqtxtI8hjjqvcU0QyOypuCPnjdxiueUXLU6adVU9jzzRvC13DdRSpGQVYNg8YIOeTXtWnX8ltbhw0i7VHAHGcc1zf9lzwSlZHjyMHKSA10NnOIowGXcpP3vSu7DTqJWuOdRVGblr4inCj59wxya2dP8AGTRKNy7lU9q5NZrWUZIwwzjjGKZHGobCy7Qxz1r1I4ipH4lcz9lTlueiT+MEcqSgVvbjFVm8V2+fmGzj15NctHaTNDlWyB1P1qjLby4chssvOD0IpPFyW8Sfq9O+51LeJ7d2OTk5/T61lah4igJK8lRwBn+dc0IZNxJOSf0qG8t5CFJIx09P0rGWKutjphRgupuW+tQTMIieSOCBmsrWPDP9qkOkYLr3A5IqvbQFGzxuXqorvNH1m1htbK6YK8Rfy5CDknBx09OR+tclWLr7KxrJKOqPIfFHha60mC3YR7fOJCk9eP6Vnf8ACORSRr5upssh6osfA/GvdvjpoMcHgXTNVtmDwperE+B03DOP0ryAXJVQsoUr1wOTivPpxd3GRx1JN7DPDrtpGpwmORpWc+Uq/X3rY1QTXl6Y5Q+Sfus3I/GsrTbWL+2tPmSH7lwrbsd88V6d4z0i3j8QXV/GQUVyQR0PfpXx2ex5ZLlML8r1R59qSom2BMIqLgjHBq7oWmNaxC6kXEjghBnOBnrSadp39p3slxPkQRsSR0DVtJKt07SYxGvCjp9K+FcozdjZbFRxhx79qfbWuwSHuenHrToUa5vDnBA4BzWjaxeW6scMC4GD25qqMbSWnUp3toerrqNronhffIyiZ7Q4OMYPOK9N066i174e6Ys5ylxp6qc84IHFfJ3x68UT+GPEiaU2RaSWkUYZR8obv/MflX038PgT8M/B4lCvNNbmBjnAOCQCfav26WHhPK41LHkKdq1jz74wGaL4EfaYz5cllqMLgqckDOPxNeC/8JveT7PMjhvVfHN3EGIH1696+hvipMtz8FfFdsEEbQ3MR29MEyivmtLPYi7V+XGAfSuDLpuKalqj0a9ONWzkST31neMN9gkHPPlsR+WarPp9gygbpYxnjI3VPJb8fcB7hielJFbMRnGPrXr+1j/KcywsGtGQt4fU/wCru4n6Hb0NQy6DeK+FhWRW5HlOGrQFo2BuIC9x3qSOAxAGNgp6/LxzVKovMweEa1uZT6PdwLmS0ljTGQ7Jx16Z/OoHtzGWDoQB7ZFdCl5doRiV/bmpbfVHhmhmaCIvG24HGfzHQ1on/K0ZOhNb7HZfBz4WnXbqPULvIhjwUQjjr/Ovpy20Wz0+2EO7dHjJERII/CvELL47pHp0KLo50u7TjzbAjy3+q9RVe4+LF5rkxVi6bhnKtgk/hXhYmcoyftGb08NKeqPUNWaC3m8tCZIclsynPAGcZr83/H+rjxF8QfEmqZLedeSIGzwVU4FfW3jT4hXHh/wVrGoSE70t2jQyHPzMCPz6j8a+JrQ+ZZRM5JkYeY2eu48n+dclG0pcyPu+HMI1UdRkayNgFgCTz+FMZi3Tp7dqc4545FR98sCB2wa7vU+9knEUcbvbpg0yYEA9Afenl0Ck7sZ7gZxVa4uwwwBu7ZpWIclbUqN8zkZzyCPStqxhKQlwoy1ZNuN0gBwAOlb2TFGqqMDH5VTfQVNXdyBOcjOD1yT0rLnISZsHoNxwO1aePnPUfWsrUfklAKnr1pKK0uaVNjc0mXKDGeeQfavUPhFCsPiyymkAYLKmQfQ9jXl/h1AYVHPytxmvV/ALNaX0cpADK24EHHArOTV7HwmMi1VdjwjxtE2n+O/ESoTn7dJIpAzk7u1e+yeEIJrOyaPMEpgjaR153MVBPH414RrgfUvGt5LGcs94uD053AH9a+qLe38m3hhK5ZFAJI68V6FOmp00jzM2qSpUYNOx53N4U1OIEROtwM8Fvkx/9esi5ivbEYlglUjIJAztI9SK9f8AsZmO0grx+dR/YkUkAjjgqO/1rN4aovgkfN08zqR+JXPFW1Gbyi4BxnHeptKmfU9Ws4uCDKpJ6969bl0O1lcGS3jYHkgrjNQy+H7K3E01rapFLs429yK5atKuotnp0czpykk4nY2zRpoQjVjtLYXH054rG/1NwmDgseQeP1p/hG6a88PwcZKEqS33j2x+hqe9s3wXBPHQelfDVW4VGmfX0rSjcQXOHODx3BrnvFV4cKI+Sfl47VbWTbOC33V+8a5/Vbr7RfHBBQkKOOtRq9UdSj7yZq2m0QqmecZ5rP8AJH22V8HOMcelS+YyXMUY+RsBcg9frTpLdnWfqGPy5HpVJpG3QgRVjkDjPJySB1rWIjeeNW2neMDJwDkcZNZWnGWSMI+cxsVPt6VNq0v2e3SSM9MAg/zq0/eRjNXOQvyfOlTJyGYc8d6zNUQx6dIwBwRzx19q2tUtBLJHcxciUYfBzgisvWGCabs5wOB619TRqXgjwpRcKtit4etDe2vhyLYzlZ1xk5zz1/z6V9F2N1kyLFOiu4ZSyjjPrivFvgjpx13xHptqjAQRy53E/dNevW9mPtcimE2zQTHaM8H3r18sabkm7G2Yycreh6RpLSX3h6xYrDPcRj74+Rnx3+lSS29xqdjKsoOnXWRtTPP50mjalE+g3McbhLxVV4x2z0J/lUD3upLD5d/psd7HKuTJFgbB7gV9Dfm1ifOar4ji/FNg9nf6bbX6qpLGRWx97b3/AFrcjVTqCiJAIiqksPTFVPEH2O88R6KU3BYUKkgH5SfXNSahfyiaaSONPJiBY+XneSOn4e2KmXNLc1aTV1uL8QENzqlvcAACS2RSPTb8o/lmuW8lvlAI68Z5Fdh8RII4n0F4wSklmJJDnoxJOD79q5JgrHP3R16Zrn5eU+brt8+ogsnmcfvU3Dr2FNFqeu8flmnBc8hcL71NGZCDsAz71HLzHK9SFrV1X5W3k9R6UiWrIAGVunBrRRnYYki3g9l4xVhYVlX5VKexPWp5Xcd+xjNbnghR9PSq+paPHqELxyRqyHozDJFbb2jRNkKPTnpVz7Kgi4+bjqvOaznBS0ZpGTi7nj+q+HLjSJw6KHtufmxkqTTbHUHhcMD0PRep/H0r1ptPS5Q4Qsp65XOfwrlfEXw0kQG408bJCPmiPQn2rglCVHVao9ihjU7RmN0jxQUwCxA9DXUWHi0bgCfxFeQH7RZSiKdGgkXK7XGPr9atQ628HO9vl6YojPmtY9Oyeq1PeYPEiNEpWQKT3FX7XxfPFcwiJ/MXePkfvz614PZ+LmXKFiCPWt7SfE4udTsYQ+TI/JPGMCvToYmrF2TOStQjKLcke+a7KNbtVhJWLf8AKyN0JzXifxa/Z+vdL099asFmN3w8ljGoYSJ/eXjOcdq9Nt7mPUI44c4VnUZPpuFe3XDW93BBL9xreFECk85CgZrqq03iY3Z4CrPDv3T4D0nwfrH2YStpd2sfXc0RH+fpVqTw6wJyCmO2MFT/AI19lS6DBqq3Etqvl3a/MyDv7iuA8QeAbfXy/ln7NfoMMSOG+teHVwlWnqepRxylLVWPnnT7H7M4bbk9K9E0iwh1azNnM21H6MOx7Gs7XvCGpeHJv9LhHkk7VmQ5Q+nNWNIuFt1BZtuBzniuSMFLQ9h1IyV4nVeEf2c9c8SCSSy12weCJ9jN5TlweuCv5V3en/Abxj4VuYLyB7LWIonDMsDFXGPY12HwP0ya0+HFrrDZjfULiS4HXhc4H8q9csdRMmmWzSNmbOdw/iXPBr0aOCv7ymzwK+MqKTjfQ+QfFqwjXr1JYzFdeaWeGQYaM9gf8aynvNhGQrHGK9l/aM8M2095DrEQVJ45BHIwGPMViAM/nXj0mnRQjng49cV6OqVpo8166oSPVo0GCmTnp/8AXqwmomQH91sUd89azpI4oYsrkE8nJ70Qo7KCrqM9Q1NKIa9CxNfSSnIwq9cYxUUbtMxCvz3qxFay4GwR7uuCRj86uQ6TM6L+5hIPrJj9KXMJdzDkmdWwSAM4wakVZJEIMiDP3eea6GHwzLKrb7Rcjq0fzAenNRL4EkkcurSlG7vhQD7H/PSocm9Quc6rvESAfmHGQKjcvLNtL7jwCc11cfhcRARPuBOSpxkk1HB4fKXIDJtOOflwD9aal1C90c69sSmCu5h3xUDwmPGSc/zruU0tGQq5wB2qOLR4JZCQoZMdCKnmkyWccqt8vJwe1aNnMYFKhF2t3YV1Q8OW8jZEI65HHSnHQVOB5anr14x9KLvsVdHMrIDjHAPpWvpcCyTeaUw+MbhxkelWm8PvbYP2d0U8g44P+eamijlgwrptUdDjFdFGXvK6KTJ7tA8RJOTjiq1hcG3OScDOAM/lmrUrhoiMY44rO+6+FIHevo4Ssrmajd2O5sJEubMqTlx0xWa2bWfA4Hp7VW8O33lXAG7AY5IJrotW0lbmITRA4Iz1roU+phKPK7FjTpI54RkgE96ydc0i4Em62jaYscDbxxnk803TlkYhcMmOmDXaaPYv5IZwwOOVam5K2hi9NTI8M+HvsUXnXChWI6elVdcvxPeBF7e+MYroPEF4LO1IVgDXnq3RluzM5ZgT17D2pxjyrmY4Xk7lm9VlkXI6jiorQF7hjg+m71qzqUiC18zPyjGfY1HpsO8bume5pamvqXWGBkmvOvjX4MvPH/w/vdIsFV7ozxzKjNgELnjPr0r0ObcR6cdqZYtbwQSS3HRjhdgzk+4rKtOUI80dxwSe5+Y3ivRrnw74pudNvrO5tL1T8yzRFVb3U9CPxqkYASOCPXBxX2/+1hY2mvfCHUZIlR9RsbmCeOTb84TdyM/5618gz6cpGQNuefrXFTxntP4+jJeDlNc1PUwkshI4yMgdM81oW0LKjoOh6gDg49asxafhgAwz37V3vhL4J6/4xsPtljdafbWu/Y0ly7Z/AAYzwepreVTCRXNNo5XRxMd00clpdywX5157d629Kutmo27qrPIrgqo5yc+leo6P+zGIv+Qlr4l9UtYtoPtnn9CK9H8K/DTQvCmPstojTJx5z5Zzx6mj+2KMI8tKFzFYGblzSZ2vhPXbifwrYeeuJVXIVhg4PY/lWo+ttEn+rVmB6E8VjowRB2GMACnxzhcHaDnkKP1rw6tTnk5WWp69OChGxovrLTYItxk8deD+NNOpzNH8p2Z9ecGqrTCR2Hl4xzgUxPMcthcDtWXNY01Zba7nkUgkAHuKheabcG5wTjk9KFgkJAzyPyp0kGF+Z8+oz0qeZrqPyGC4Y9TnPXBzQSzbup47c4pghPUKGHUEHoKVEOckEik5dA2egOrqF2yIwHO0GgqXjOe/aghXbHlgvnt2p7rgDGQBwF6n86UtLCbCOEtEpYtuAxgDNKIwighMnsKkdXtuWZUDDoXAOPpUNzq9tARumiDDqu8HNVyNod7Dowjk8EnsatLDAyqChUjjI71lv4gi5+bfj+6O1I2ttk7FKHGRIKUoWeoJO+hdlTax2khc96bIWVQA7Beo/wDrVg3+v3U8qKlzAhxysqFj+hrNl1bVppVjS4uoyTjzLWBsfQ8HApPk7ltd2daygYDFcjs3IqrdWlk23zvI3npsA6/hWPbx6i+0u1xP/vQlSfzAqwtvc8q2j3TPnJLbAnv3/wA4NTaDDTqwnsdNkLNLxt5IA6/SvlLx/pYl1S7crlhKRn26V9dtpFzIINsCW6OfnTG7I9OtfMvjSwNvqWpQyj94k7hlPbmoavG0TtwlnPQ8k1i38rSJU5HIIIqva6pJDocVqpAHX+la2tXkVvcC2lh3rInr0NczcExyYRflzgAc158pct0z9VwOGjKnGT3L0DExlumT+dTkb49uQOKqRBdgByMdRmrUPIC8Z7Zrjb6n1FPaxQJCscD8KkyWXOckDpS3CgOScjnpSLkMAOO+O1PXdg+xPBMN3Jwelaywhgrdj1IFYS4yxJzjnFaNjqDJlXbhjj8Kxkm9jqw9RJ8rJHQxvlSce4pfmILHjAzVycpMisNpI461TlIAAHeoV0dFRJaoIV+bJ+oqrqz+XZN82CxHzHoKtxAM3B68c17V8EPhBofjLTX1PxDbvMocrDCCQrYJ5PY9M81o5NJKKuz57M8ZDA0XUqG9+z0U0z4dRRPE/mTTtMreqnP/ANavXLJkmA3Bl3DIwM59a09O8FaHptnHHaLN5YACwo+xPzqSfw5tQLGwtURtyh3yR+Vexh1UjFOaPw/F16eJquoluZohj5A59acltDgKmQQeBnpUz+HYELLJq9wVc5/0cKDn0GR0rOv9CEQ/dXN4zA/flYA/kMCvRvHc4Uo9WbcOky3bN5Nu7noSOAPzpTpN5bLzA2FGCx5rm7XSmeMMdfu7WbB/dKMqPqfX8P51rwzXduo33810vTc75+mOKlW7lcifUreLXks/CWryMCNtucse3IH8s18eatbLI/n7TlsA8c19VfErVJ/+ELvo92Q42uh6MtfMmosJDwvUcAfpRNpQ3PRwkLX1Mrw7YmTxBp64+/OqjPY5GCK+2I9EukjjXfiMxoVwenAr5H+H+nnUPGtgioW8g+cygdMHmvruDxD5YRQY3KgcZ6VxUk5y3Jxd3JJHG/FzwY+t/DvVhL872iLOAw4GGHOfxr5ch0lTFC+B8wFfaer63BquhapZShFS4tXR89xjIH1zivky1h+zQtCyktGWTJ46GumspKGhWD5ldM0fA0v9l+ItNfcFVplQj1ycf1r7AEFlHM5QLhiDx+Y/nXx3pKbr+xYnaVnV29scj9a+orS9d7W3Z9gd41Jw45yOvtXDR1lqZ4yOqaOnkuLHZlIWJU+gzmoptUWJPkIReAQR1NYYvXjzuZSmeDvyT+FSmeOVOTyegr17K2x5tmjUk1XeGWRY5B1B24qrJqKPIA8W7jAbpj0qhvGTjpTZZmU/dbPsKlJdgTNl2N1E1pc22xJEISQHoe2apaIGdnsbnHnR8E/yqyshvtOMccjwyjkMvBGK5zVY9T0a0XVjcm9jRsS5QK4X3AwD9frXp0kmjTdHTzeGpGkykfy96sw+HooUPmKApHIPeoNG8cxXOkefC5lbAGxefxrHvPHc105jdVTnAxWypRv75Npy0RsX1xb2KOkKKZF4+U9PxrnpNUZVOCeefrRb3EmrEpCMyE85OKLrw7fIcm3bH94EHPpUSqU4O0DSEeXSZVkvfMwSfwzVzTpRNLtwGAA/A1mf2bOpO+EqQOjcVsaJYuw3cLlsZHNYOrdlytbQ6HTYpAxLAY7YNdBAY4lDbufyGT/Os+ysjGmXJJPpxVsAImF6DvXXTv2OF2vqbGk3CPewLhiS4GR2/Cvhn9oD/kp3ilDnD3ZwR7AV9u6HIE1S1KsAwkGPTrXxd+0AhHxQ8TK65BuM4Y9Tjn8OlXUcuR9iqfxHjelzNaapG2CATg+5rt7vbJEGUD5uw7VyNqqPfQhuWJ4wOh6V3upaRJpgRJEKF0DL7jFfnGMt7SyO1qzMuMiHKtkjA5HepbC4ZLkFCw574zVWZjHxyDjjNRWn/Hx5gySvTH+Fee0Sk72PYfhvtu73UIWXc8lhOQMZ3YQ5FeFahbG2vmjVgCjEE9c4NeyfDPVjpviPTZpWCx+Z5b5/usMH+dcJ4/8ACF7pPjPVbGGyuLtxcN5RiiJLJnIOemP8K9KhL907iSXNY6D4K3z2/iR4cgx3Fu4Yf7QBIxXuMERkQbkAz+NeIfDzwbrWnara309obXy2ztlPOOnb/GvonTdDuNTgd1kt4sHgPIFJ+g6104Ju7tsZSunco+XiNdpJB6r6GnJkEDge9aMmgm2DLJeRbx1QZyf6VF5UWI9rOZBxg4AH/wBevcd2IgjBdvvKQevapBYkZw+c9B6VPJjaAEx696iDOSRhkGcZApiGGyYjjG7tuP8AWhrV4JfLugI0dSrZPGCKsbTjO8k9x6U6ONJ2CyZeMnBz6VN3caVmfGXj/R20TxHfWW0YSRm47AnIrj4oy0wHP1r2X43aWs/jS6dCCEGwlRjcM/L/AFry57ExPxx6AevrWeIm42PfoawVzQ0LQZ9ZaaK3BlmVC4Ueg6jFZ0kJVtpX5gcMH4I55Fdl8LJ/sXjCyZ22RuwQt65xW78bvA//AAj/AIyZoUzbXiLMnlj5c4GcY+tefGU5ytcfPafJ3PP9KtY/Mzg5JHTrXvPwevcW91pyP5IJWUcZyRx/In8a8b0qwaFmZlIbNej/AA+uzY69auGKqfkYD+IEistVO5VePPBo+htEtS91G8hykfzEdM+2ak1iGKa42TKtzF1KyjII7DNXIbZYmZYFYrwAzngj61X1JVt7Ys0fyk5PHcfr3/GvocN70bngrR2Od1cRm7iEUSQbFwRGSQR2rSsGbyU2nc46luh9qwzNHNcyei/w9a2NKdwF2ghyOWXqD6iuyV01Y3lHQsX0HnFS6qo2kAB89fUf1rkNV0427llH7xeOen5V3AmgBKqDuHLfJ/nNU9UsFmjLKy9Ocrk10pXRxqTgzl9C18W0iBvuFtvA5Br0e1VL6ONgwmTPIJztzXmN3YyIwViXAOQ2MYq3peqPYSczugPBYHp+Bo2dmOa51zI9Ji0WEtK6xRkbug45I9KjWwtwjMny7PlYHjHqMVnWOoPMyymUuB/EpxmqGueIWjnMEJbe6YYFt2feuhRiczuR6veKkjwLuJBxx1FW7i2SW1QgyANg7UUHBHU1g6Xpt1coOWDA4yTls12Gn2cxt4xIxHcpjHPrXPUkm7ItaGlo6FYoplwHcFHVu3FUr7S99xIRM33sbccfn1rXtLQCDMZ/eKMlMZ+Ud6papOGIJR8Yz8qkc/4VxVI6FxbuZi6JM7rtZnx0Bp0mnTQIxIPHHPY1BJqfUKzhiO/GarjUp2wG4AHr/OuFxd7tmiRXv9jpsxslAyQq8E1xXigGC1DYzu+XB4Getdm920rMzDPoa4zxa+9SjHjJIx71tCooJpnq5bS9piIo4C5hVS7YyTzUVo0U2Qo5HUfSrOoAJHIR96ucj1JbMkjhnyCBXi1J+9c/YIQbjYvWb+Zeyy7SypkYHfH9Kht3x58vfJOfSn6cTbadcTYyMEZ9M9vrVYfu9O2gcSdGz0pKXYwkrNkmjKTGxPBxu5q/aL5iu54OOhPSqlgNkDk9dhGP5VPZOfIfPXGODQtHqiEtdCvKcxsecKcFsU+3GxYzgfeqq0nzNxuFWElzbqVB5OM46U2rO4pGvcOxQuTuBWsWBhFf4UDcRnd05FbLkG3HHbke1YUh2XyMQCp6H0/zzTtePczpW2O0lPn6cGBOAv319K7L4X6mtrqtseBG4wc9/wD69cNpEvm2zqep6e1a3hq6a1uQFxvV8jtgVitGmOtTVWhKDR7pfygquOh5B9qg0g/6RKxBUdAT3Fc4/iO4kZY57ZbZWA2SJJvDfoMVv+GLkvZTNg7i+3cRndjuPyr6ik7xTPyTFUXSk1YuXbKbiN+cKeg759q6nS4yIwpBByM54rkpSxuU5wCRjtXXaU5ePoQPeupvSx50l1ZNekgkY2nrXBXoZdQlJAVWfPp2rursgx8/rXDajG0ep3IY8h/untxW8XZamHmW7VyjoR1A6+lWJfvhsc9yKp22flGAMc4B9avsnI9MfhS5bshrU09MbbPHIONpHBOK53xjbFr98jIz8pXkGt2yycDr9atXMNuiBpYlY9ea56l4oqndM8ueyVSCY2Lnrz/SnrEzrxCQQO6kZPvXYz6hYQu7G3YgdQrYrOu9Ws3X5IH9uQc15ck29DqOfktMHkYB6jrUUFnJuBChVGehq9NcCQsQGQ5+6e1Ed4IlzGrF/XpisnFp6jWoyO2bBLbvoR1qxGHB2lCD646Ukuovkhsk9fXH4U1dQKOHXKn270Ws9Ci6mmzTMvy/Lg9vyq3/AGSyxnPB6/MKzl12ZCMSuB/d4xUh193JMjMzHqT6U+XzM0Xf7InILGQBM8kAcU02iCMiScMemAMfjWY2rvIWYGQAduuagnuZmYgLxgHrTs+5RqrHbt8py49ar3NvDwSSe3XtWejOGxtPHdjnmpDFIy5yfoaFYL2FnjXko2B7HOadDL8q4Ztwxn3qGW1fAH905xmmCFouCD90nirW+gtNy694WOC7EdetOS/yQucfU1QeAsu11J/rUclrJIysEPHRarmsh3LksihiC4b3RuQaQeQT8skzSY7vwPwpkGnu6HfhRjpjkGpV0qJVJ845zkj/AOvS5rbE31HGZFXIJJHOSahN3FIh3qGHXBHeknhKuBH8xHBGM0tvbxqh80eWMY+elcvmQw34CkY4PQjtUIuyzYPp+FXms9PjPzTsAcfcXd9arsbKMkIXkHQjbiqbdidWMkDvnC1DEMSZlZgwP3QMkCrcWp20DgCEsDjqePzp82qwMNyWixtnt3qFexaTsQmzlnZgu5l7EDFc143VrDTtrbgDkgHqB0rqV8QzRnaCBGORjsa80+JOuGZXXOQq/hWVVuMWzbDxcp6nles+I2sLwOjgFTyfWvX/AIV+KYtdtkdH2uyk4Yen+TXzX4m1Hdcld2MnPFdd8KfEcllceahGwtgg/pXDg8RPmtI7sXBNKx9ePq080Aj8sfKBgrxmuY1vz2DloynJG71rT8L6ubq3hkkQ+WerCsb4ueK4dDtYoICWnZgy8f1r6+lOc17p48W1KyRzct3KpKncAOxqAXpYoQSM8j6VDoEst/bLJMjEnk45x7VofY4N4UkZHG09vwrGrzNm8aq6lZbguegx6Zpr3pKbcZA9KuHTI3UYbnPbiq01ikXO9SDxwen4Vjr1NeaMitJfjy8A5P8AKqkl6/llAec1ZNqjZ+dcjtuxVd4o9nLLx6HNHPFDskVp58KC2CQOCKozT7jnaeOeOK0JFi3AnDcYHFVLh4sNjJwOmO1LmHZIwdUctGQoCkc5PcVzbDDDb82a6e/mh8v5UdsD6Yrm59rEjHU9PavPxCbR20NDzO0s7kBf3ZAHPArYhs7piqiM+tegRaNFCuBGOKtx6epjJCDcOi+tTfU89Sklseff2Revu/dr5J496d/wjEs67SoJJ6EYFehrFEhxtUg8EE9KcUtwOCBnrQ/IT5ux57aeEJ1ABXC9MAZq1b+CnDHLMwGD6V3RmtgpJkXHqKQ31og5kXB9DUqMlqL39jlo/BiMDvYvu457emKlj8DQKP4s4IwRn866L+1bNAMTDPQen59qgbxLYqQrOM4xn2oUe4rS6mVF4NtlOBlvrzVlfCdvEAVTaCeQBVuXxdpyqS0gGB2PJNVJPHenRgBnU4HBBx+NXyWeiKUJsnTwxAF3BRj3qdfD9qAjCPnPIPesW4+JFpFu+dGJwSTxnFUJvipaOrIrqCOTyP5UKjrcr2TsdYmhwbiCAD05qeDQYM8BSw6+1efy/FWCJwRh/Wo3+MsbMCPvDjAI/Wr9lfYSprqelnSI8MPLABHWrEGjLIRtVPlOMsQP515BcfGndlN23j7uazL34zTsdqSkEexJpRprZj9mu57pLYRICSUyew7VEiQqjbpUGOcdM18/XHxfvp1wFbP+y3BH0qg/xTvQAxLgk8Kx5q1S6i5Yrdn0mJ7PG5pVDjgAVHJqthGxDSLx1r5nl+I2pSkYkZQ36Go5vFWpSKy+dIzA884/KmoK+rGnCx9JTeIbJYsmQZ9NwxVIeM9NiyrvnPHJxivnD+3tTdciVgD2PSopJtQmQsJ5OPej3EtWHNFLY+jZfH+nwH70Zx2Jqn/wsrT4TuO0KD0NfPhW7YKDKxkbgk1XNtcSB1eWU4OSM0rwaJ54rU9/l+LVokjMsiNgEYwDj8Kzrn4t2qElXCgnPPFeNRaVIqM6gjj8ang0t5XP3sevvReC1NFNPaJ61F8Z4rWRn2+Zn+EnpVDU/jWZH3LxtGBkcCvPv7DLpnIYjoSOtXbTQlFuqt8zZ5z1qJVaa1sTzO+iN6b4t3pxtYbsYytZNx8U9Sfhd31bIqq2ix+aRsHHHTrUk2hJLkkHB7jvQq6S0RXNNajZPiBqMmMbiT1waY3i/VrpsOXVdpALHIYdqsWfh5Y5Dk7lznnird5pQLLsA/D1oVZPRIm83qY39taxcLzLnHUAn9KoPe6rLPsIfd2ycV19rpIQq+MYqO+tVknUqn1x2purbQpqTW5y27VHU5nI9AOf1rT8P21w14jyyuGQ5Bzit8aSqruADE9qmjshAyFBjB5JrSlXakJxk3a57X4Tuk1Oytlb5cgA56571qXNw+m3flREEAn5z0PtXBeDdTdLJ4+hD/LiuvtXNxGHkB3AnrXpqo07o4KkLM9J8M+ILa6RIpDtlz1BwAa9d8F699n/ANGuX+0W79O+33FfO2mw/aoFMOUmQnofvCut8I+M5tMnW2uySuceYwH+cV6kOWsuUxtY+h9Y8HRX1vuhw6MMjnn8a838T/Dqa50fWbWa2Z7OSymE2QCCNjV6d4G8Tw3Vun7xZVYDHetPxbplxrFnJaQYCSfK7Kei4OeK8LGUXTuLXofjpZeHxa24jVdxWRwMdhuOP0xT30YRyb2jBPTNdVqNsNL17WrSfCSW95LGY+mCHP8AjVW4uUcMicg8Yx0968qMnynfFJxRk2VuuTEy/L2zVuPTI42BXPHOcdKcoVFUKjFh1zVoSNtG1Dkc8ik7yZtHk6kT6a0fYEEZOKZY6Gzv8wwPetAXsjniIoMcYp6TXLDCJtIOATRJLoi+aI1dLFswAAKkddvNP/s6PzQxAA7mnxi/mcJJKMdzt7VYXRb+7yFb5hx8xqbdWzRSSGLCDEyrhmwQoqra6QpVQ2Avc9cVa/4RO73HMxV+4Xmr8Phi6yEEzkH09KhuK1J9pHqc4bVIXYHAx3xVRrhUY5wfYV2D+ArmWQqXfB7UL8N9jZcnPXJNNST0Zm6i6I5GKaFSW2jnqMVZa/gCjgEjqBXYJ4Ds/lVlYYHJxmrcXgew2jaQOPm3D9KTl5ApyOOXWP3e1QeOR71UbWZBISqMGY4JVcV6VH4RsVUJgsM5IK9PpS/8I1bh1xGFJ46U1K/2R88pdTzdbyaUFXgYs391eB+NMlhuVUeVAzDp6V6cNBhjDAoCezCnR6XGqghMgcE03d7IHJnlsemah54KoQO/FXm0i/kQjy1DY439K9LGmAphIwakOnIxVpAFzx0xU803o0JKXc8nHha+eXLEJj+7zWgnhq5aPmUkdTivSfsCKx+UD29aT+z1jViEzu9BnP1qby3YuVnmN3o0ljAHYkhTkiui8Kyq7xqzYTpuB9a2tT0wS2kvmJkbSentXEeEbh1kEZx8sm3I6H0rklFSbuerhZNJxZ5hrmmsPGmt2cgBd5CysV5x2INN8K6bLPq/2Zj8sZBOehrufi1oU1p4ms/ENtDmKZds6oPukYGawtImm1bWQ+lWmxpUCcAlV99xr0MPJuNonDKnFTbZ6Lollb6jI6MFzGoDZGcVuf2JbLhQg4wMk5Bq14a8KnTbEQynEzHc79STWuNEDE4lIb2/+vVOEUxNamDHpcS5IQDtjFOOmoV+7tPWth9FkwAZGfnqetWYNG2qRK57ck5z7Vk4xexm43Oc/s0YHyjPr61JHpajJK8jkcV1H9lRN/e/nU8enhUGELKe4FSkSopHInT1iB8xGCewzTf7NMoIEThSeCRmu0k085wVxx3qSGyK/wAXJ49K05dLs0avucpDoLbR7c8irLaANmScGumksX2bu4wAPWom06YnajKSfU1PKwdlsc7D4f8AL++6upxx6VNFosQP3cnPXFdHbaNM6jgk+1W10WZAGdGVT0Yjg/jTSt1ErnLHw+m4gAY7ZHSj+xgrYCoGxjjjNdb/AGSeAH284Jbn9Ke0Fvabld1PbiqtzGhx/wDZaI3EiFh/Co6Un9mM6thGbJ6Y4rqzLaLlgFHGR71H/a0AfCIc+hUis+RonkucwfD91KrCKMA9iayZ/CGsuzD93JE/ylWX73t9K72LV9zMwhwBxhhipBrQeQsFHrxWNWg5rexShKLvE4zRNX1bwIGZtKuGVDjbbgvj69K66L4reI9SJktvDsl3GR/y3mC4/LNNu9YuboFRKRGOqE/eFQxXLou2NtoIxgVwywdOf8TU1Tq7Fi58TeJda8y21Hw7a2tqwKm4Dh2wenbHrjjtVM6a0ajI4Hf3pd8oYOJWQgjgHqKmeCLftluZbgnAPzY+vFdVGnSoK0DN05yepX+y7R22ntS/ZFC8gfzqR0iO1UU7VIxuOf1q6byJQNsEcYH90ZH15reUorYccLJ7mcIIyAOOfSnx2uWG2NsE4xtNXZdQkkPyiIenyAUz7fc9GlYIOmDU+2T0NHhLkb20ojw0LKDzyuP1qBs53BAwAxnPQfSp5b2afAeYsMYOT+lVfK3PznA6AHqKiVXXQ2hhI294eHLR4VcH3NSKWKhjs56c4piAqSDH7YbpTvNAYjAB9Kj28pDeGpx0HMoByxGM8H3oUqhIZiefypqlZSCTnbSPxu+cDjpjOKbnpqxxox2SJjJCI13bi2Ocd6jby1zsiwx/iqLYxGM596VUKjKknHbNZurobRoxQKefm4Pf2pxcg425A9KPKlfPyDHqT1pBHIeTGePamp2WrKUUhJHWRvmVuvWowAenQ+lWhbSttyu0H1FTQWTyOEVVDcYycD86m7Y1yrqUxHxxzTZCoHzCtO50xrcKzyREMeQpzVSSOMs6qQRng+optMnmW6Kgc5+UEr6U5ZMLvGacYmLjLk44weAKURfp+tC0FZvcjEpJyFyf9qk2yMAcEr39qmUggccg9jSfKCdpOfQnNO7KXZj4LaWcbV+pOM8U17d1I3RuOcDIxUsN15OSp249D0pk1285G+RmPTLc4p76i1vZD0tXcYCqAe5IANRtYSoSzbR7Bs/SkjWRjwTinDCDLOxI5IHf8KXJfVC5raXK5gk5DKQ3f/CpYIxu2zsqLngsCcVKZhtygYEDjuailDnHYkdKGlHUSc5FhpIY4yUycHgnv+FUnuPNXJJ+nTNMZJHPQ8ULCy8BSCfek6vRAqeuojXDP0UqP50vnmPIALEdjQ0BHTnFHklmXGQwPBpqdi+Vj1nZcEAYJ65qWS+lZcOzN7butNjsnkyMNj37+9SjTsnLcDPerjN9EJxUVqyt58mzIBpjgud/PpWgbOKMAtIuMdj/AEqOQI6gKy7Rzk9xV2e7Mrp6IpQo7DhVUdj0NdRpmlyXdoGjYEr13d6yPKBw2Pk7Z6V1HhmVViwSo6nFdlBKp7on7quZt5p88Q5tmYeq4IFUZD5ABKOvvjFegysPOx8vqKjlsop8hlAB6kdxXR9Xn9klVtDiLe680ArPtwMbScUl1JcRL/rscdmBrrp9HtGBLxKwxjGKoy+HLDqYUJbkZH61MqVVGkaq3OOknkP/AC2YZ5HSo/NaRsvMSccgdQK6r/hHLNpP9UrHP8XNWotCggkA8lVGcj1rBwrbHRGotmc5oarLepFIHkWTvjJAr07RvhnJd6e62bFYN24Er9xj3xVK00mJESeEKpjIJr2PwB4l0i7tFWSOO1lRdsoQk8+uOnpXRDCTkrt6nPUr8uiPNfiL4XudM+Dt1p987TbJ0likPGWAOOfwxXhq2m4ZH48V9Y/F6GPVfhxrVpC4kkhH2yJlGdyqOf8AH8K+TbWWOSCN0LYZc15leCjNpjptyV2SRbbedH2scMpBHrmuwupJr8rbqxKuBjJ/XP8AWsbwvpn9veIbKyIAgLb5mPZAQT/T9a73x7fQxahczxKvmTtgbeOOgxXwmezWkUKo9VFHJXxFtF9ktwML9/nqasGJLKzwQN2Oh+lU9LtTNcbmy2OSWOas607Tzqg+6AAcemK+JcXYfkyPQYfPkY/eIy+cdK0oMNcRqACM9qXRovsloxwd/QA+lR2kyvqttGMhWmC9Oeta0XySTBas4z4y3sY+KN54evzJd2skUPkSSYLRyEDAJ+v16V9N/DvU5NWiksE3rY6TaxrHtXjzDyw+nU5r5Q8f6XqGv/tbfZIkBtJdQt4WcfNt2opO4dhgZr65+D3hmDwlBqulQzPdrLKxEjnOc9Ofzr9clWrSyyLJksPF3W5V+LtrFL8LvFsoURGV7d22jvvGcD8K+bI4ittGxhkDbRkKhPP0r6S+I1wp8EeOLJwSbeOMOhHKkEc/rXgNjqM9tbW4MpR1RSGz0IGK5MuXNFtsvW10Zix7uTE2Mfxd6R0A/g4HIzWxJqrOf3kccnuRgmqL3KXDZCZyeNvGK9jkaFeSWpQ5Lfd68UhY4Hy4ArW1GwtYbGOeC4kkuv8AlpDtG3HqD6+1VJbOWG2jmIVkcZAVwSPqOtO3dEqTlsU403rjnaeeDUxiVBwOKlFvMOSnAHBWlAkK4K8VLa22LUH1IcMBUf7xJFkRdpGPnBqwGzuyv3aa4yAAK5qkFNamsVbY4n9oDxuLjQNL8PQFkkYiW6IPUA5A/lxXjNt8qkNjgYA9K9P+LvhcXUJ1uNf30Q2OMZwD3H68V5o2I16Z461yUlGCcUj9FyT2ao+7v1IJwW+YjB9DVVcAFuSc9PSrjjcD1NVHHzHGev0Fb6LQ9+epFNyvBA9apZyOOpOKtudoJI/Ci3gBfgD1Iq72OWSvoWtJtduCcEr6irk7MGPen20flRHsDVWdssCMnGelTu9jpSUI6CFtjAjBPof1rO1MMcOSBz+dXSu9hnmob/5omyvAGcUN66EN3Q/w7qaxOI2YjLcZ6GvRtP8AEkem2bt95hGQM/TFeW6NpEus6jb2duGaeY8IB1q/qVxcabcXmkXOBcwkx7vQ+laJKTPmMbQjN6PUi8B27a98TtJs0y5uL4bie/Oa+w/skMU7qCCgYgNnPAr54+Ang9YPGWnXzyGUWkonaaMBsDnnAr6jvPD+lTzbrDxGk0jsd0N1AY9h69QK9Gmux8VnXMnGG9jHWKB5AoXGedw4qzLpkLgbpYmOPugY/Wrkvga/iAMWpaTLnkKt4M/jUUng3xCqFxZrLFjPmWs6ygfXHNdLsfJuLM19OjWQoEBJ9OaqzWKxnoSCccVYvdM1CwIZwwcjOChH61S+2FgvmSKOOh4yazkouO41o7iaTp50a8uFjYNay/Nt/utU2t38Vnat8wLH3+6KR022s87Pwi5GK4q/uZb5mUk++e4r4XMqVKnU0P0HKp1J0lzD7u+FvIS3Rhn61k6ep1HWOgMQHAH6nFWtTjM6xxuDgKOV9qLGL7BDLL6DC14UWr2Z9Kr2AzF9TZwABjABFaNzq0Vnabm2k9Olc/aTPI5kfqW6deKL4C6lweg5A9KdknqFk9y1pmpZundjy46Vc1dhc2ch+6dvbvWfFa+QyyD7uMYPatKMl48dQeMEVp6Iyas9DlrC/jTzIZsrAw4cclfXipn0Cy1VlEurokTdFjTc2O/BwKravphtp5MfKobJOf0p+n6c8ZWTBYY4A7e9d1LEWja9jKVKMmpHefCfTIdJ8caXp2njzY8NI8jDGcdDnt37104iuzLcTeYjGOUoAxxwTwDWX8CLGS7+Jkcjr8qWczZxycL0/Wus1OzAvJV8tSgfDD198V9Hk81fueZj/dskdT4G1C1l0XVS9uitBHuCup+fBGQO/OT0qLQ9TitNOkXTbKSzlWQuTHISxJ5J55wKoeDtWge71LTjGUmVQu5lJGTg8H1xxWgsv9kwy6h521YgQV2/e9ifzNfZaS0R89JuL94pRLHf+IzfXUgITHmEc7gOxAqrqiTQrJJZgNGXAwwwSCfWjw1Para3t/Go8uVSAM8sSetNkt5m1COVp1a3ZsGIjn2xWagouyNW2mSeKLNrW1tAPMLMucy87R6VhoFx0HFdJ4z80mzUOHQJgBuMD/61crjDYxnHQ5qHL+Y+cxN5TuSsVRxghgR+tSowCcYBqtjCgMMc5oSIEnAPXis0kzl0NMTqsY+ZgfQdKlhuFLZPboay5FYhVIYH1NX7PThcD5XCnH3P609F0Fc0DDFc7Sw3c8joDWlb2ogRDsGw+p/pWdFp8kS8SqD2zzSNFPHjdMpx/cel7repF2bRkU7v3YVh0wMVVluZAreYEI9emKzXvZ4wWc7SvpUXmvMMs+/Pem4R36D2KmteGrfXlMclvE75BWQn5lNed6/8N9X0hZZ7cJdW2eI1IMg9ePSvVEeeI53KW68c8VoW9t58eJGGevXoa4amFUvg0Z10cTUpPRnzTJmORkZWilU4ZJFKsPwNW/DFy3/CY6QHz5KzHPuCDxivZ/jJ4PguPhvqGqwRRnVbYho5dvUDk/n0rwf4barHrPijR3C4khnBYZ9Qf0qIYerSd2ezHEKvB9z6Et9Qa0voo2HyrOoHzYxzxXsOka4LmVY5CeuCOnPevD1fF6gOdxkH4nNdxaai1ldxuGy/C46j3r16E76Hh1Y8x3Op3F3pF9Hc25O6JgXVe471sTJpniRo7m3mFlfldwJ4Vvas+8vItQsUuocsdgDr6kDqPauaDLJKbMs8e/LxurY2P9e2a652mrSOWKdzoLbQY9Vg1Wx1e1GFiMmOzAEDIP515tqug+GtOM8dkiAsNrCVy5bPXk9B7V2Gk+OrvT2az1NfNaM7S44fFZutaH4N1eT7Rcylbhjllw24+3pXmTwqclJK52wnKO56F8KfE76t4RsdEVYylu5j85PlAGeAO3f9a9HvJ0S/sYIcCIgxnB4U+p/GvHvDXiSw0TTXsdPs0ghcgqwzkY7j613mhzmQxyAlhnOBzzXfCDiryVjlqO8tDC+KiJqVhJazEHbtLAnsDn+leaNpWnOpDfOx5G45xXpHjVTe2lzESQs0ZR8d+c15OdHkkmCtK6yAcFe39K5qii3qPdItnSrBVyiIw6Bwc/pWTc6ZDDkgoVx90t2/qa0o9MeJsHMrdSMcrUcsdpE375EJH51ioq+iJvcx1iKcKgT/AHam+d9oGc452nBrZt9Q0qMjdaozA4+Zj07c1n3d3ayXDvFAIGHVVOR+B/pV2ktbDK2ZSwVRIJCeH3cD8KsPHf2wVnSQIeS5fg/hUJvfLzg5Hc1G16jg7y7nI43YqU59xls38m5WO/g53g5IPsKkF7I2R5hwayxd+UScZzxg03zC2TtKk9DjmhN7tgan22Q7wWyPenQX7owYHB9u1Z0eGUDJLeuasJZytjbxRz2C6exoPqkkwIVjgHnaag+2yPg72PPTJp62FwRk4C+wpDZFQG3hz1xijnvsLoPivpoDuErxuejA9D7VoRXct3Gwlk8zHQGsos7sQ0acdwc4/wDr1paYmIWJ5HYkVtSneSTBakm0dcZ/pWZcDZKfRuK1BhdwHI9qzbxMsMdPc17sY3Q9mLGTDIrocD2rvfCmupcBbaZgd3c+np/KvPY5BjbyfrxToruSGYPGzI4HUVdN2dpbBUhzq6PbYPDlus5mEZPAGeo/KptS1yz0mFhuG5ema8rh8daksIgEvydOc5A+neszU9TnvHDGVl55Pt6V3RhSXvOVzh9lNuzNnXvEcmqXj/woDwBxmswSBmJGffnpWcsmfXeepHerkAGcMdqkdq56lXmfkdcIKKLQm85grZKjtXQ6cqmDtgisGFNkq8duD0z71uWxCRZJGOn1pQbe5lNq+gshJcr2zVLxC/2XT4sAfvCSQRjjoKsgiaYAE9QeKn1u2juJICxH7qPbjOQa5cXLlRpT8zzTxjpTeIfCWraaQC01u5U4ydwGRXyDFZeZEVZNjqSpXryDg/41972mn2y3IO9UDZDEngjHSvj/AMeaCugePdfsUBCJdeamRn5HGRz+dfNVOZpnq4SV5cpwDacocEgYPXPevpL4FxlPAa8fIJiG9mBOP614mtkGblQSxzivoT9n66j0fwReW0kaSn7V5gLfwZ3cf1rjp3crbnZi0lDRHYpAsqjaDkdsYNSpYMz4CkZ7nirc2uqx/dbV4z+7xkj61WGtbyAJJXz/AAlcLXc4PbY8TWRItgAuCCp65NSCxjjxkrlRxVJtUk8nzFt1kBO35mIUenNU21e/kkdTAhK/wwfNVWjazYcsjXcRr82/r3Vc01GGMpkEDmsWS91Jzu23UQ6skdq2M/lUZk1achkgkbHXzsqfyxSUodx2djacSxMT8pB+7hwfz9KrTX62xBbkn2yKpxLfk8wJEQfm5LA/yqe3sJps75QIweNid6rniLQhl8R/eMcZcjoCNoqBfEskykGDZk5456frWyPD/wBpTIcoM84WpIPCUEZWRgWkXjcTyw7c+lSp/wB0fu2MlNfkkPG5ZSOqR4wfwFBvbi4VRHFJIQSNoG0n1znFdZBYrHDt4A/u9jViO1AGN6cf3lzj2qm5S6CbXRHEDwpPfN5jWkaJnOTOd+fpVhPB1rIRvtIpZAcZcfzNdoAsO0EfezwBTX2J2z3xS5ZS3YuZnKL4ZNuT5EcEJA4LKXC+uKnTRQV/fMLodwRhc/St/GSCSMc/nUbypE20ITwAcDrVqBDbuZcVjFwipGqr0VUHB+ta8V9dxQhEunAHGxPlxVeBmd9/lBexPqKtR+UW+7hvpRyK+wrkZmmkBXcQD975utNSEkE7QB1yeauxiNCVHc5p/khvu4I68U7W6CvcpqJFIYOFYEYIXAr5n+Mukmx+IWuwkfKZAUH91cZGT3POa+nnQR5Lso7YzXhf7RNjs8Waddrg/bbQmRgPusuBj68Gols7Hdg9KqSPkzxsHXVojycN8xHf0qskYYgsoBHpWr4+tGbUDtO5o3UMR3A71SgClAwPOBXiV5an7flsLUolYKFLbh8vY1LbyKw+X1xinXKc5XjPrVaLCSrg49RiuZXseytHoWLqMbVIwDjvVEMOFUfd9KuzMWQbTyKoKccMNvPSnrYmpuPPyjocn9aTOznkkdqmZhJGSRkYOMVEm4hQFBHcHtSexmWY7mRvkDAD0Iq4zHgHn6Cs+JvmJIPHqKujGARnFQaRk9iZVJjwASzEKAPevun4ZeE08O+CdKtGj+cwibf/AHww/wDrV8XeEbMXvifR45BhDdrlu2P/ANeK++LGCS1hijUholUKuOflxxXTh4OdS72Pz7iyu1GNMk/s5gMqm0HrzTTp2ThgWxzzzWibiQJ84+nFRzz7Y8ng/lX0XJpY/Lmyr/ZaKoIRAPSpW01WGXjGOmaVbzBXFTJdSNg7wvbnip9mnuG406LFKAJYomUjGBGAR+NK+i2aKAkSKB/Co6VdFxIseOoNJ88jfdAzx1qfZpBeyseZfGzRINP+HtxdQlleSdYlDHIyR/LpXyrqKlZGxyM8gjGPavrz9odWT4WE4UFZtvBzkHivkbVztckcpgfWprRtTuj2sC7xZ6H+z3oD32o6jfY8sQJhGI3AE54z6mva3tfNUIwBbjI24zj2rn/2b9GGmfD57hwFN5OfrxyQf0/OvW4raFwFYDJ7kf1riw0Zas4MRO9RnDPpVu0T74NrH5QVQZH1r5y8R2L6f4n1a1K4WKbIyMZB/wAmvstNPspR8ykH1r5t+PGiLonxFV1A8u8tt24dyP8A9qu1ptNNGuEn79mzgNNG27jJIAMig59M9K+jINLaKxtdrMsMsQKsR+H8wa+edN2rqllHjI81QQe+TgV9fWPhxTawpJGUYRjv14615tNtTOjGe60cZLb2JdGkhSRlXax2/gDmoS0Qh2xqqSBv9YCRkeld1L4Oi2YWORweoU45qu/ggFQEWWMnqHbNeiqiPK52ziftNxAw8lDL6nfTJNdumKFonQ/TJB967QeBBEMqWDZz8vFVz4OljVv4mbkZ4FV7V9EWpJ7oxrXUJRCkysxJwHBXJ/AVZ0XxNBLLNYakgSGfKHcDyPUA9/aodY8rw+FF7cx2u9gqBifmY9MHpWNqcn2mJg43MDkBl6CsHmDw7/eR0OyFGNRaFWTQm8Jay8unynyWYkBWyrD6dq0obpvFs5tns7WylX/loZD85+mAAKh0gpcQtG/+vH3ePvD0qnqAlDkpCY2XkMvBBr1qOMo4he67s56lGcNyO9tvFXhTUCtzo6C3z8syzk7h6jjFdn4Z+IgtYvLv4F2HhwedorndI+L1xpca2eu2P23T2ICuoZyPwA4rqItL0XxQhm0/emedjfK2K6oNLVrQ55qVveOss9S8G+JflgvnM7dY1gYsPxrXTw7pWkQ7IheyNnODasSfp2ry7+yrnw9MWinPBDAhuR6V3Phf4t3tkFhu5xcKcKwbnn6+lbpU5P3TlcJrVMtXUt5KGFhol9Nt6NOFhBz65zUC6L4kvi4DabpCsuMLunY/nxXpel67p+vxFo5kVuvl5zTL6G3hj3kpxzncP5VtzNaWsY6s5LQ/hpDfzwC/1jUbiYD/AJZlYUJ687ea+HvjJYGL4l+IoY3d7ZZRGnmOXbgdyeSelfe1p420/TtUhRpS5LBcRxlutfD3xTQT+O/EFwfuvdsV7YJ6gj8RTatCTkzvwsW6mp5jpOl+VqcJ4D7xgHnPPNe9eN/Bt1q1nYzWEAl2W0auoYDnaPX868k0e2WbW7UZ/wCWqrtA9819Z2mowyWce/yWJRc7Fx24r4StRdWo1E9TEq1rI+VNZ8LazpMDSX+mSW0I/wCWzEFf55rm49UtopCiO0jr94AZx/jX1n4ttLXXvDuoWRCqJoGC47HH86+XLXRBE2WX5xw2PWoeB5Y3m7mdGHtNzU0nULhgDDGQ4B2u3r24r6o0lNH1jSbCbU7OS6vDCqO8TbDkccn6Y/Kvm7SII0YBgAAwOa990K9WLSLZdyF8diOamhRSdrXDE0lBXNS903TFAFnbS26Z5DtvJqIQJEvycfh1qVboFQpZTkcDNMZy2VOcep7160KajtocG6HKN67Ty3r0FKLVATg4x600Pg5J4HYdqnEiYCsg2ntmrb6i0HCMkADYpxgsT1+tSJb8DcQT/ntSEKr5UZcdcUv2x1Qx7cikrWuCfUHtogd2DvzjFPgVdwJTaQeMVGk+1ueQffNXrd496EweaR0Q9zSSuO93c+avjRD5XjS+YR7PNOdpHIOT+VeW3Ntk54Bzxg17b8e7JrfxkGkGHmgHB454LfzFeO3EZ6gcAkFqxxGyPoMNrBXK2mXDafdQzx58yORCD+Pevpr4/wChWk/hnwbq8Cp+9gCOUHUleT+eK+YXiBDJnb8ucivonx9czyfDvw5BK26KIBjxjGR2/EVx0bOepFe0ZxaPHxZ+WwCn64q9pl6LKRZsFfLcH681HIeCQtRYUnOMgc4qZ6SZ1v3on1h4YuU/sW3+0gSpKAx5xnIHGap+KJhYYESuiKOGLd+3Ncj4M1eX+xrUFzwvCn6c1sagJdTQxyEnIPHfFevhK0YKzPn/AIZ2ZSjbam6VRsZsF+mM+9bGn2zSLhXJRfm+9gisaDTmtkWFpJDwFAPOQPX/ABrqNK0ySSASRHzSF5U4z+Vd3tFJmzcejCbzoBC6sm0nLDGcD/GrNtMLmORXiQhWwrHr6/nWSWmsZJLeZWjGQQZMkH8asxailviTeoccoe2e3P8AWuyL6I45ptkeq6KbyMgphTztPWuSvbM2UhyGAHqOK9KttQS7to38lBLty+1s45qtqOkQalE77CAB1QZGfQ1pKLaM41OV2Zw2la01pcIvmuEc7cIMjn19q6az8JPeXDTmbzUY5DKOlc7faV/Ztw+GwW6DHb3rsvhzrUMdu9hes2+IblkAyxHYADr6Vm+e1kypWa5om/pulRWrKWyu0jD+h/xrel0sTWzeTOjlewHK/WqcUJu5doV/KPQAEMfwrWeGHw1DHdaheizTaCsTEbm9M96FT7bnPcoaTZ3F0w2uI0BO/aOCBTPEE9vZIqCMTAcBUxk/Ws3X/Ht5Js/s9YJLXdiTZGAy/iP5VlT3jXJ3My7yOTnAJqasFBe8Wk1qR3d+p4WCIEn5dyAkfjVGQNK4Mqqu7n92vH5U91O/btHsQc1HLY3gX/j2kRepZuB/9evImk2aXKzJb7TwQCMKTXAeJnE117A8V397G9vC/ntlsEBQehxxzXnGq/vWZyyknup61hK0Yn1mQU+atzM5TWWIhbvntXLyWASFpXUeYAa3tel8kZ781jNM1yEQAgFh+NeXUWmh+owuol+bEGiRpyFYbhgdaquC1uhAyOOD2q3qu9Y7eBuCQMDNV7uDLIvzYGO+M04xdkjkkxwGy1IIOKl084tG6byOx4xUd0jR2DqpKkjg+9IjlLRsKWO04A9e9aWMk9Cor/MR6mtCBd8Zzx9ayoMMHBJPzcitiEKsZBUluo5+7RzEy01LuALcCsS5IWdGP3dw5P1rdPFsvAIxnk1z16fLYnBIDZ5+tap+7qYQbctDqdEbDFfu56Vp2xMV0cY4OMGsTSphlGUZOMVuAYdWCgDjPPJrlb1OmD1aZ2n203thbWoIUqOGI6c13+gxGy0a3V2UuRuJ789q8o0y2nvJIgkqx7HU4I+9yOK9d+aC2SM/wjGPwr3MHLmSR+d51TVOrZFa4mYXEbnlVI6cYGa63StXgni2o2QPeuHuHPm9/fNWdFmMN+qjknqwNevtufLSV1odxO6yybSTzzjt+dcXqZK38wIIGR8xPWuojkMi5xgY71yHiG7+y6w8R5AUEf1rZPQ57F22PCnv3NaseWK8AADnjrXN6fqKOQBn/GukspfOjAXPA70k7ENK+pet02up2t1qxqVm0qL8+3HGKitJICpWcSNnp5bbf1qzq0qixjMCsOvBbJA9z61nUHHRnK3uiTQKWfDJ0BHf8KwblRFNgqSPT3rYmuJY2IJc567jmoQkc2Swbk8V5k3ys6rmS6xk5WNwx6nOc1Go2NkqV56GtRo/Ic/LkHgHGaaUOPlQfXFYve6HczJW3N0AK8ZIxSCB+vIyO1X5IWbknOeeaRbeQ7SFY88gjpUgr7lE2jkIzKUOMFc082plwDkY7Voi1kOTgADnrz+VKtpKTyoxjOAe1NoLu5ShtQo3dSR1/pSllBwcbjxmrwtWY4XA9jT49MkcBvlz37/rQ3oOxS8sDqpAHtTljVsbmK1eNtHGCM89hTHCMSuOaL9gsyq1pHKCCpx7d6db2QiOUjYhjzmrUUqLkM2FHRRVgXaomM/X3oswsQNbI6ct5Y/X8KYIEiwrt78Gmz3ahWUHn1qlNJI7fKQoBzgjmmlZ6g1cvGaFOA3XOR7VX86CNifL87PQ/wCe1VgccnG7Pp605dpITBHbPaqt2I2HT6m7qNsccYHQIMVnyTyTHLu7L/darU0SwndvBPoKB5YGflJxyanW+g7pLYoNCzDgdfSoHjKA+5q/O2PmBz2xjFUZdyH1B7E1YaDEgLMVAPTiiOGTaN42f7LdRV6wWOfAclAepHJFbUWjaS2DJfuVIBKgDJ9cf/rqdewuY5SRCiE+vf0ryH4kXgtnljZ+hxg19HxHQrBWAjZwF+UMcHPv618ofHG4abUppYQQik5Uc5HrWNWLlHlPQwnxXZ5Brt4096RGd5LYA+prvvCKJb2KiIh7jPKDtzXmmlQG91BH5GWx+Br3jwJpFo+pWEc6KYmcbl6Fu/X8K82MeSSijSpU5m2fRXw9tnTQIkLLOHwc4HBx0rL+IXguPXjGSpVVIOc5PvXqWmaLZS6db/2Ughh2fcb178+tZfiPTpI7Y7sZHFfX4aLUNTxFUvLQ8/06xg0a3VAAVC9Bz2qO8v4Sqlbc5QFRwDkev1q6dKbzNxiLA/lipV0W3ZdwZw3YDpXTyofMkcjdGafIWJh9DVc2cjNl42Hviu2k0yZYy0WCqnJB75qtLAUBEkO4HsRUOm2WqzWiONktbTafORjt743DP0qI29qzhRhRjI4wCK7CSCHaAyAYGORVeSysiM/KPb3qPYoHVe5yDW1sW2qfuiqz2cKlgScnqc11VzbWgB2uuR/DWVdQptyoH1qvZRQ+dyOYu9OhJyWGD2AzmuK1PENy6jCgHgkYrv79ZsnG3HXG3H61xGrRNHM5flj6CvPxME4M9HCNc2pwX/C24GXja+e5JGPpVGb4w+YxYM2cfeY447Yryy40x1IO4hge9PTTnfHBI6cVz+6zH2relju5/ivcEnacAnrnr7VUPxOvWBALAAdOtcemktsIJC4yQO1EdsQxGM4zzRzRD2rjsdPJ8Rr2TI3MuBxg9aqS+PL+TAVmHfmstLIv/CoJ49Saki08pMEJOTyAfalzdjN1Zlg+MNUmO3zCCehXNRT65f4yZn98HrWhHpCKC7cn1NOudODoCF4A6etS523QryMUazeFjulcdcHOf0pxubkYJmY46HPWtL+yPmU7Nue+K0rbQ9i8jHfpmqdVAlN9TnBHNLKVLEPnqaSXTpTL97IIzjHT8a6/+x4lJZc5POetW102InJGcAYPr7Vl7RvY0Sk92cG+myblY7mbPHbn60h0x8Bzk4JPI5Fd3Np0UuSFGB09qiFrGI2BTPpU88mPkZyVvphuASeMdzT20XdGCq5bpmt9NPHUZHNaEFqmzHr7c0ue2glT7nH22j87Sh+b7pAzS/8ACP7nAYfMO1d7ZWAUjgZ9qW+tB5obAI9KfPJaM3dC1rnF2Xh9ml24GB0zxVtNK2SlCNp7Gt3asbk55qR/LMikDJI5x16Ue9uUoRRhiwEEm4/dz+tXbazGAFAyTwcVpkwFduwgAfeNNt5USMMRnnIA5xWd7slqN7rYhOhRuu/ad4OTSPoyOB8o49quPfO3RGCn+8ajnundMRjaT1JFLlbBeyS1ILbQdz5zgH1HWrw0iKNSVAB+tV7Wa8RuCoz2bJq4RMRktx3GKfK+4lKmtipHAsUpDAn6GrSSQbCGGMelOktXlZSoK4HOfWqsumySMArDng/WhK+hPtI2IDtZg+QpPY1ObiM4GO/OaZBpTg4Ys7A4FWP7GeXgoc571pypE+0VrjluLYAfMNw6L61TkuxHcHkZHIrQ/sSQbsqBxyT/ACqaPRCcb1zgdfSo5lsiPaooJfKgODkd+Kje8CycKTnjOK3l0RFT5lyR3Apg0diGAHB6heMihBKo+hkR3LnI2Zbse2KfG0sjAcfSttNCbC8596nh0Qhs9R7CqWoe1kXvBu/z/LkAUN29OetejW9uI/l9a4zw/p/k3AYjBPAruLdcnAJHfFexC0kjlqNt3ZraEpjmG3jnNa+paQpg8xVDOepx1/CsvSQYbjueOtdVHdCOA+euHx8o6giuxcy1iZaMk8DeK7nQbtYZJTsDDaCeg9K+mvCHiWDVbQMsis20EDjrXyhf2zTKZoTsfOcDiuq8D+L7jS5VjL4Vf4h3rqm44inyz3C3Q+b/ANojwKnh/wCP/i2FItsN7N9rQ44O75jj2+b9K4geHY4oy3Ab1I619qfHH4YwfEbw+/iqyQf2jZW5LlfvEYJ/kK+VLGA6hBFNgLlcsoOcHuPrXyDhyScGi4NLQ5U6Oi4+UcVLFpe9ccKe3tXUHS9qsfvDsBUkOmAuNylRjIz2p2tsbJ9Dlxp235lA5646VMmmdCQOetdJcafHFjnPPORgVHHbwuxXdwSQSOapRQnF3MZrbYOAG4q5bl9iAKc4Az1/WtJIIEyW6kdM1JA8SAgYanyplWfUjttOmk3AHBzw1aUOnXEW35gu3oFHBquNU+z7MZYHOfQGrI1o7SGHTvRycuxSsi3GWRy20FgMbjTJ5JJi25d54xjtVddQ3ggDKkZFRXF5cKo8tgpzzgZNCV+hfOupL9lmlUlSQF5AJxz9KgkguSOITI/91etNhu7/AMwuZe2Du7+nNP8ANuSzBnJViGx70rdmHNfUidp0THUAc806KRgvzlt3pip0i3n58Z7E09bZmLKccjFJNWFe70IDeRl1KKwGeQxz+NTpdQuvyK2ehJPAqs9vFGuFAYj7zf0qDCKo8uTy8nHzAn+VGjRS5uptRjygDuXn3pkk4B5B3YySefwrn7i7mVsA7k7sOMVSn1KeOTYkwzjjP+FPS+o0pPodFJfrH1U/hVc6sYlJQFfoDWBLrFwAu+M5Bx0xkUyfxEbSJy8Z3A/K4qG4t6GkU3uTeIfE720Lr5crO642KhOf0rK8M3Vhay4t7GS5kPO11IfnrxWlZfFLS0gVZ7MSygcP3X3FV7f4g2Nv4ii1S30tJSI/LO98bskdhU+zctHE7Ixa1jI1L3U7bWAIFtPnj4eCRfmQ9eRUmn6Z9lkJjt4YwwySqgVSdm8SeJLrXIY/sn2lVDQAfd29OepPNdDCrqu0sQFPQetZWhTfmTySqMtRhjtyMZq2kMkbsH6A4x3qrHEkhxJv56EHHNWTbbl4JGfUkU1Uv1D2FTuWVgIfcXAYenarMcdsqnLgvjqO9Uo7cKo3hZFPG1+c01LZUBUDaGJ4HGM0nWinZlrDOW5pRywqxywUVImqQBTgKy9jWUloAoznA96Q2K7iW5yeef6VEq0Vsh/Vl1ZdfUkkOQnGcgd6a2oJjATnrk9RVb7NHuBZdy/3c4zTY0TOcYB9KSq2LWGT2NOCCe/VkhRW4yWd9uKcthJattdo1x3Rs1XVsAbT16DsKniSRlDDlv4s96fttbhHC33LHnkYCzHAprTuGykrAg569Kr+QwGWOT0xiho8YXdksM8Ue1b1RqsPFFmOSE8OzyE++MGormOOQHavPv3qLysH7xBz1qSOPcTh81m6ty3SitSKOBs52B/Y9DVkHCgEKAeDwDTVtmHQkD2NPMOVyWzijnZPu9EQ5YAAANjpVYKxkGVxnkHGKu+WFTkEt2NRiBmbIY5HbtUSfmVyyunYr+SpLMyg+g6c0gjVfuqBV1bYhgDkjPXHSpUtYpN25mXHfH8hWbbeiNORJ3sZ5j3rv4P0pjAhchcitd7G2SPIlZiOxFMSyg28s5GM5NKzluF1ukZkaOHyFytSeWU4ZRk+npV42sDykgvnGAO3vTktQqleCO2aLPYHKK1ZlsnmFc9jkVIkBJ4DH6DOKum0QFjnLDgYqaG7mtxtikMZPUxnBFX7J9ZClUuvdRRFrg4ZCCD/ABDpTmtIlVnLdPXirDOZWO9yzeveofs6EsW3ZPPTNDsloZJSe5ASrL8h3DtzSG1yQW6GrEdofoPQ1MbduNvOO/p+FLlZpp2K62e1MngHvUf2QnG7DfTir32dgygblByeTmg2mMZ6d6XI90JOK1aM5U2N909ODmlJ+YbevvV4wp0FSCzjTlcsx5ORT5ZIXPAqCeVSuB8ynI2jHNT/AGq6fl2cEj+I9qeLd1wwXPueKVlkBPJA9K19WRe70RV2neOpbsamQvyHQr0GDUiplgM8ehFSbflPPzfzFNNtaDsuxRmTOFcZA64qNoYyMlCSexq8yAg/KM+9L8qgg4HfBqXGW5SkuqKBsmm2hQMD1NAtmIIVcNnJ45q4GG7IOM1NGDngkH1x0qeV9wc1HoZ62TOoBUFTz9KkFgij7o3e/FaKB9x+cAY/WidI8gGU54JA71Sg+hn7S+yM1rENjcFTntUX2MbvlU5/2jwa1UWNmxjI96jmeOIcIWPAwDTWgkm9yoLWQ9BgnuO1RHTyzep71oC4GM49uaVLlDuG3DDqT3FNqT6mkfQprp+PX60NYMq5ByOnIq2JwO2c9qY15hemSTipcVa1yWpJ3KQt9pA2nOMexpBC2RlcH9au/aGIAKbSOxpWKsc/xnqKmMLastTd9il5KgH5vm+mad5G5uRs+lWuWbYF7dhQEYEZx+PNapxiJqb8ivkRqRu2j+8aikdnGAwI7Zq0LcLnd1OTyc0nkID0xn0qed9CuSK3MmSzR34UKfUcYqX7IrrhhkDpV8QozlMnB4PH9KmFsGAHTHINZOUinGMdkZwt+AMt9M1etg9tHujY8daSS32cg4x3NM+0iGIhfmHU5ralNrUb5e2of8JBOkhyeB0JPWrEHjKUfKQGHfPasSe8tWiyTh2PCGqTvbwW7yM/J/vD+VejDE1dmiXCMtzsV8YxEYY9TyAaX/hJYGPBIz2NecNcrKm+OQ49CelMS5ZsBWyOo5xmtvrbWjRp9WjJ6M9Fm8RpHGWUFiOw5q9p3imO6iEMg+bHG7qDXn2m3GJPLlfaOBmtGawjidZ47hcrnDL3rN4l9tDT2UVoztYtauLOVo5FD27jIY9q39GmazujNA2+KUA/ezj2xXFaFrFpOBBqLSBs4WQHjFdDbfZ7Zt9heyOo+b5hhlGf1oVWp30G4QXQ9TCS6t4V1Rcsk8dtIQmcblCkn+VfN1pAphjGzC7ARt4r6I0DUJtS0i8jI82VIGJdRzjGCPc4J/KvDrrTVRpvLBVfNb5c4289K8rEX5r3uYaK6sb/AIGt49N0q6v9w3zPgHuV9qy9ZvTq9/gkuF6ZNaNzdCLR4Iol2IiEYz+tU9B0/wC0TGYgFRjkjk//AFq/MMzqOpWcWziuruTNXTbNrKz3siruG7I71jupluiTgsCcdq3tdvQF+zwAhV4DD0rLsbUySg4zyN3NeDKCWiKhfdmxDEFtFBABHOfWqmiWvna9ZqGYs86KSRjacjpWrDZ/aGCRjDHOAxHI+tYWmeKrOw8Y2FnfE2Wy4UiVxlCc9M9Ae1ehg8DXxM0qSvYaqRi7M84uPFknh79rXxBduUCi7ChHOEcBABz7EZ/Cvqz4J+KW8Sx/2pJGqRyzsqFDwQOAc/XNfCniTXrXWfiLrmoTJh57+UJJnJGGIHPavpD4HfFO28Pw2ummLzLZMEBSOfUn1/Cv2FUalfARw60kjt/sybXtqb5vI9R+L0gsdO+ISMTudrcj3BYfr0rwNo3XAUfn2Fe//F1xrug+IPEFuNllPHbou7hmZXXjH8q8TMa7+R78CvLoUJYd8k9xe9FWtZmb9nGf73se1IsYzkDFaohjZumO1MaEAHbyc9TXc5WIt3M/Z1BB9aVWOemAOBgVdEGGUk4Hr6U0w5cc9elSptmistCm7MVwNwx1x3pN5K8ZAPY1oNGAAAMevvR5O9jhCOODjg1KbvqP3TOww+UqRn1qMvImeAv07VduVkhG5lOPUVTkldkyEXaeSS3IP0p7a3IbX2UZl6sGrQT2DuD5q7SMZyPWvAdVsn0zULm1kB3xyEYbsO1e6WulpHqZuVXax9On1rzT4x2KWnjiWWJh5c9tGx28YfuP1rinC07xPpcixE4VvZy2ZwUzMp4HrxUUo3EDOMc1K/JPHT9KQgEcA57ZGea0u0foTVylIoLKWGQOnbBq9ZQlQGzSiNX575zwOlWowqYB+v1pt3FCFmK7Ew4J259v0rPfdg5YED0FWpXB2gnaD1z2qlnGQMdyDTTKqWQYPy445yDnrUt8m6wduM9KrEkcqMEY61qi286wkK84UnjvUvXUx3izrP2e7CFddudeuYw9vp8bDk4BbGf6V4d4q8RTaj4p1fUUcmO5unkTBwMZ6/pXs2p3Evw5+CNlcfdn1mRo4ztzux94/hXgciNcNyNoGBxXv4OkpLmaPx7O8Y/bvkep9Hfsn3X2/R/GcDki/kiS4tnJ5AU/MB7c5/CvUY9X1WCRRexpeRgAb4iD+eK8A/Zw1g2PxO0TSoOl5FNFNnpsK85//XXu66fceGWZraR7m3OdyPz3qMdL2M1yu1znwdR1o3nqzdsdTg1GOQRK0TqMmFlxwfepI9QuLc4hVox1IjYqP0qrp00V9ax3UShC/BXPere0Ak8g5zXD7aa2Z1ypQNiz8ca1ZfKlzKq/9dDj8qmn+IurzqTPb2dye5mgVjj64rGJVV+7+NR4Ljdt471ft5vSyZyyo0epY1zxCNZtZUGmWlkxGGNqzDdn1B4/AVyZtViyc4IHPvXQP5bRkgnnvjpWNfS4BAGWAwB618lmkW58zVj6LLpRUXGK0Mm84mRcEsenvUGryGOyWLBAJ7HvWjOQu136AZHtXN3movf6owcZjwduO1eDGPVHvweli/pduTGxIAfOeOP0qP7O82pbVHRSTViGX7LYIFILhiM46ipNHfzL15MFj347fWlOL3RV77E0sTLbhcYamwHDqferV+d8qeWGOfvD0qDY2Bxhc554rOPa4rF3VdKinELOQ6TjcHx1PtVU6aLaNUXNdHZW39raBln+a1fp/dB6Y+tUJZIplaPOx043MMVai09BI634Ig6X4qF2OXQbAB2z1Nbet2NxB4k1eGRk8jzN1vJnhgfWsL4fyCzv4pVbBLK3H4V1HjucweKZbRbdlGxXLA4GSoyDX1WTqTmeTj2nqVPCStHIGkKvLnIx0YU/xtqItY1tX+U3QJZO2BVbSrlJJfLVwLpW2lVHQ/0rlvH13et4zuIbmUK0FtGu7H3eOOfXivvFDT3tD5xJ850fhgI2gXrQDK2zLvJ6jJ6CojfhFkcyr8hCgHsx6VR0jUFg0phA7FJGALgYBNXbazQzLKwVnbB47+lNPk1Lkknc2/E0T3GnaSrbd6Q4fj75yef1/SucWDBIxnHH0roL+4eeOJpNhcLhsevbArOXIOSBu+lcsnd7nzuJac9Ch5EmMBB68HNPWKRRggL9BVuSWXc5QrEG4wBUaySOxaU7j6gYpX8zls0VVgzICWNWY3ZCVySDSI6M53KcN0xxQdiyAZx7mmlYn0LPmyoCd529ME0xt5HzlRn3wRTX+bG1h6YJxSm3kkQMhDEdlIzSvbqCVywkElxlVkUMOPmPBqxb6TO4PzREDj74B9+KzHS6gIDxNz1B6gU2S6PKnkejdqLc2txWZ0SWMYQ7sI+M7s4qpJ5lvKoim+ZmAyQDWRJN5hjZG6ctk5yKtJcRvKmdxBYdPrWlNO+hV7aHaajp66x4K1qykALTWrtux90KNxx9cV8YfBtWi+MNlpj/ACfaIzIy+mzsa+2R81jLEDxLH5Zx6HrXyb4Z0N9H/alkZlxHZwyTnHTB7frW1ay0Oig7XR7PaSCTW4stwz7hxjBzXYXMRSV1kXa2N4x71g6Bp/26+upY1/1UZYe3/wBetuW+WXTYZPmkdAQ7Zz9Oa5KN0E90avhvxDLpxkjkG6InbtJ6iugubCDU7ZZ7Vvm3btq9QQe9eam/PmZBA+laWneJJbCU4lwhbg4r0k1NWZk6b3R29/4aPiCyimdPKvVG1mXq2Kw7f4basbhQro6A8GTr+ddL4V8aWS8XswQ/3scV3SeJtKFsJEdWych8jGP61DoVL3iyPazjoYfhj4di1xPcy8qBkMcZx2reuNQjglEEO0IATj0rNvfFy3CnyiNmOqnrWRp91LMk00vR8IfzzV8nJ8TI1m7s2NQaOezldzlUdVY+gOf/AK1eM6td3NtqF3C4IMchQAdx2OfpXresSiDwT4jlBGUtd+70wRXlN5r9rc/ZrloFm3xKThsZPbP+Fc0m07o1+yYkl3cScBnXHbJH61C+5+H5B7HvW02qwzggWSRnvySf51We6i3jbBtbOQeeDWb9o/QySsUCpJx83YEY6ipELjDKp+UYC9M1Z+2CNgPLXHP50Ndl+2AOxHIqVfqVdIfHbCc7HjJfHK5qx/ZRJG1Oe5Jqva380DbkKYPUuuTVmPXbjezcEnqcf09KOVCuSR6SZW+6p9MNmrKaGGb7oPoTTYPE0qociM56HywP1qZNfuCy+bHGyg5xjaaPZX6ibLEWhKOSAO2asR2ItjsYgjvVFNfdhg25UA9+lWLTVftKsGRId3GCenvT9kl1JV7lmdoVGwhmz1AOBVCSONpAI42AH945rSd4RGrtPHsPTn+tRiezDDM67uTtHpT5H0KvYzXhEYCgY71e0xiyupbdnoT2pt1JaMweK5SRiOmegpNNcNKyjsOnr71rTjyspO5JcJ5MqjG3nGD61Df2oePcFK56jvVi7jVgWAY8de1FufOtyuDuGOTXuU7GUu6OfIK7l3HdnrSo+OvWptRtjCXf0qtFKWUMSOnTFTUudEHdWJw/AO3OacHLErtBHfPamq+5TjjjrRHcDd8w+bvRG9tCWtR44cHB54FWoGJk44Oc/SoDcbMEcfXvTrOUhtuOOpOaLO4LubFlGd3Qk9TmtZf9V9zacVm6dC3UZGTnB/lWjOzKnrXZBJHJJ3ZLpab70llCJGC5I6568flXIX3i0XV9IUhblicspHP8q9J+H2nJrWvTRTpvto4/nUjrkf8A66zfHHwv/wCEU1IzxySSabdvuiJ5KHrtPt6V5OMqNSskdMHFKzPO5dZluEKqxjww+YjGRXj/AMctImh1vT9VzvF5E0TSZ+8QQR+QzX0K2kWzAZthnruPNcL+0FoqXvwuM8MQE2nXkUykDhVOQfwrxZuc12OmlUUZKyPn21hUbe2K9b+GdjeT6RP5Fp9sAkAfa+zGen1PtXlWnN5irlGLEZyOAfXivoD4FQt/wjWpSsm5TOo3Zxzzg/lXBBcsrI9TEytTuatjoWoygiS2S2K9F39s/QVLL4buZWBlu7iPbj5VbAYeh9q60TQxsCV+Y8ZAJp6yQTd+e4IxivR5W0eHzM5SHwzBAd8nmSfVif0rb0yQ6aQIg0TA4+QYIP1rUkhjAJyc+namRMmOVB4pqFtxasmTxHqHINwZmxwHAwDUR1GTz90sQuDj7zHOPwprIu4EBQvoBg0jq2QBwabil0DUu2+q2gdzLo0G0j724gDHtnrVWfVdLdh5OmNAx6vGDxTli3HYSCuPXPWi4s3ii82NN2cgKelJKmnsJ3KcsWn30y4uryzUjIKRBwfxPFTQ21lCm2O7uLonkvLGM4+g4qvZNcNI2+AQY7sc5/CrgEmQFdYsdWI6VWiC/cjWFA+Ii7r/ALQNSXVpqNsQYrGKaMjI3zbWPviqclnOZWL6i7ewUDI/KoodNiKuzvNMcd5mGP8AOKq/Vj3JI728MhhntLaEqcgpKTn6k0s1yyOFELSgnG6PnFVSHMuI7WQoRlXyCGq7a6ydMO8xPkcEKM0b7Cvcim3AZETgYPXj9KrSTtGEJ2pntI2DWpc64LsGQpgH1HFZ0uuE4ii0+CQNwxePP61ettRE6JKcBxCo7+VKHOP8agMrRMUmtQynod4OR9KbDcPBIrJpNoxByFBPP45rQtdRtmfN5osUYU5VY5T1/HNRtsFijDc2ZlJKgNnBOeR6ZNX4Zo5BlTn1xUtxd6DLgafaC3uAcvhs5qv507t8qD2wMUtVuhosSkHlF+TP6V5P+0DZJPo2l38aeW8FzscheoII/qPzr026N8QfIVPMHQNwPeuA+MI1KPwPJ9tVBHJMCgiIIyBn6+9JuNjpw+tWKR8beN7cvd3LJxu6AdRXKR3C7QU4C/KR7113ieUTys45Lckg1wkMhivZUbAGDgV49RatH7vh4+yowuaLyea69fz6VGAA+7Gc88VD5o3YBOKlwRg4yRgZrkcrbncpXLqgPHzzxVCePYSBgnsfarsBznLDjnGajuY8g8cnris9G7mrV46EEMisMKTz3PY0wgqT6MMfUUxI9jANwB3Xn/JqfnbyuP1q3uZeY6JsBQ4zjke1WU5KnOO4zUEbKAMn9KkiO5hnJB6GlZMpaHTeHpfs2qaO4O1jfQ9D1+cV+hP3NqQKmRChCngElQf61+eekwuuuaNv4iFzG2fUbhX6Bz3tybiMNbrEGjQq2eo2gD+VduF0mfnHFi96DaLDRX8irIyovsoJxx6/nSpkqWkCnHXjinRyyXESh5JNoOcdM/8A1qVbGGXbuZtv93JFezfufmujZDJbuqExGGRCDjI6+4quRfKF2wxOB2Rj/IitA2wUjbnCjHLcVAYmLcSkjHUHmqTbG+5JaNcN/roggxng5q35ltjDSqX7DOCay2tZ4xuWQsR13N/IVGt26NhmXA6grz+dPTuS7HKfHt43+GVysbAuLhCqg+4/rXylqFkRcLGoJOQATyetfSHxg1GK9sIdPTZgfPJ5Yx0OefevAL2TOoqI8Nlhgj2PNc1eyjY9vCRaps+p/hvpCaf4H0eKN1G5DI4ZgCGJ44+gFdG1uAD+9YyE5+9XOeE72GfQtNHLusIVgRjgcV0iQNPjZbuQT95cYpUVaN0eVU0k7ksETNtw4I6fMcGvH/2mNPEbeGLxSvmESRE+pycn6dBXr9xbxwIDJI0bDAy4wB+NeM/tCXq3l1otuJFl8lWzt5A6/wCIrpV5bmmHuqiseQ6ERJ4i02LP37lFwT75HP1Ar7ftJHj8pJY8SIojbAPJxyfxr4ZsbqGy1aCZjgpIrcexr630J9S1PSbS8hvbiKCaJCHTBzx6n8a82Kj7R3O3H+9Zndq6umUB44JI6GlDnAHHtXMx6bcRv5jateSN/uKAP05rWtnKqQ7lz/OvQjyvY8nYtzcjnjPeoZY1ZuHOMdD2p8pDoC6Mv6VXkCxx5QEnvj0q7E3Zy/jXS7fU7XyJoUlX/bGce4968kv/APhI9BlZbSxtfENuowIrq68h1X0B6E/X9a77xh440zRfEyaNqNx9kuGQNGzcqWYAhfasfVph9oUlQyMNwPp+FeTjqVaj76V4voephpxl7rdmcLdeNdVtwLqbwNqdiqfxWkoucH6gdOvbsa7zQvF2h67ZRg6laW2oEgG0uHEchP0bA/WqrrvQtGdoPHBwK5+fRdPW/hurjTLW+KkZFxFu47j/APUa+YliaF9YuPoei6UmtHc67VNLW53ZTBJ/hH+RWbp13e+GL2Oa2YxkHOK6HTtKi1u0J0jW77w5L0CWeJI/oVbsO3NZ+p/D3xbJCwj+IN5vycCSxjP65qqU435liGjBzcfdlG522kJpvja2Z1VYLoDMkQUHee/WsrVfhilwSIpmhcHoExj9a80svC3i/wAP6mJrjxvfk5zugtI0JHbnr/8Arr3jwXdvq2jBZNTu9Xu1Ix9rVQ+McgY4r0nmE6aSo1lJ+hxzpq/Ny6HnUXg3W9GnRluWuIkORww/TNdz4Z1B75hDeeYs4AyWjAYjt26VYk8YwWdybefw94hWTOMR2G8H6HPNbVnql7fw77Lw3ebjwG1FRDjj05P69q3jmOapXdrfIylGi90X7CCC0mM3lbio4YruIPqPSvlT46+GH0LxhKY0L218huY3A6kn5hn2r6UnsNbum8ybWJLCNOtrYhVBIPckEkVw/wC0D4ahvvhhb6kT/ptlOArLxlWPII+v86zhmFb2iVSpzN9EdVBRi9FY+TtOXyNbsWHAM6ZbOO4r6Y/s+WKNM4dSoYMvQggflXg02jF41mRcvGwlHIzwc19O6Cv9q6LYXUKlxJAhPHfbzXoKT5rsMU3o0cy+liTaV37M5yDkgfWvEdY0ZtM1y+t2jKMJWbZ3HPf3r6oh0aZjl4ADnhSa8b+NemLYeN3VIyqywLLuHALYwfwzXTZyVmZ4ab57HnukxsLlAFxlsHjtXqNlpyQwrvUbWGQG7GvO/DtuJ/ENjGxKKZ1BPsOa+lLjwrp5nJlCzLkn5F27T2wf6VxwTjO0TfFStZHnywyqqrDDGmMkuOC31qeG6uUT50RlP3fm5b14rtJ/DVszgK7KoHQd6o3PhKJSTGxOeSeld8ZSR5/Muxzoe5lchHCckMjDpj3qcAoAxdjj7wH86ty6Kyu6JLIrYwW29B/U1VtNMljLo8rzsDkZABIqr3e4+aHYnSRfNAZ8b4yyucjcBwBmpINWt/LUvGyc4wWyR7VA9lcRRbhA8iqcDA6UySxPl7mR0OPmVhinfoJcrL5vLczMFgeORV3MGHzFfUDv9KV9aiaKJwwEcnyq4OMk9M1mCJ5gNudy/wARPSorqzDsWYAbuvPH1A6UXsL3bnBfHCD7Vd6fPndJEGiYnnH+eK8TvV8pyuMn1r3f4l6U0ekwXIlaYFtrjA/DmvENWhaMvz854z6VnVleKsezhHaJRsYFu9Qs4mbZ5kyrn15HFfR/xKjVPBMKGHM1syRhCMYXAB618/eF7VbjWrJGbB8xSzdxggjA9c19F+Lkku/CFyZm8yWPBDdd4I9Pyrhp/HcWJfvrU8QuItqbl4U+lU1UAHkcdc+lX7mNlQAkbh1xxiqBiDyhVbczEBfQ0qujuzvv7mh9F/DSysf+EV08Tf69lzh1zx2yfzrrp/ssf+p8pcjG5VyBivO/DurCx06BHt3YKgU7B0P0rci16KU7fs0zAnqflH6100YRSuz5upH3mzX1C+YW75YEf7IwPqK5qz8U3PhrKLbC5tixO1Th8/X861TcRSDBV0J7Mc1TvbKO5ZAoAPf3r1aTt0OmjTTXvIu2Pxl0szGK6udStlxhrea282LHsf8A61Qal8UfDW5t1vp17G42hLgNESM+nHPPv2rmNZ8Po92sfl/dGd3oazJ/D0JPzgMOgOK7FVit4jeHjf3T0KPxX4RmgjnttE+YEHFlqPT3wa0IPGGh2sx2nULJAA+YZ43bOD26dSOPY15UvgqBzvYEj0GR+lX7TwlZW3+rhQH+7t61oq8NrMyeFR3+ofE/wfKvl3V/dsnIKyW43Z/76/pXPzfE/wAG6PeiexlubmRTyGGMexAz7dxVWOwtYowTDH0wRjpWZqPhjTtTi3RRoJ+g+XH61XtIPXlf3ijhreht6r+0VLqNr5WmQnb90lEYMO33iP0zTNH+163Is2qXUtzC53eXKchfpmuI8O2NtbXl7bzDBWUGPjgjA/rmu2sL+K1UIW4HSq+sP4YKxp9WS2R32kxwWlmbSNVVMYUgcitq38KNqURniVmYAA7VyB/nmuF0/WHk2sOQpyuP8a61750gha2kYFlDHkjB7iuOqr9TCpBxRfj8DuM5V0APOcgA/wBKqz+E7pF8u2k3knA82bH60yK9u34M5/Emp3u7xT/rEK46FT/PNcDi7/EcysYmu+Hr7T9OnmlEOETI2yh8nuOK8o1Bdit02g8Yr1rxNqMiaYI2YYY/MAK8k1IbUJU/Lg9axmtD7vII2i5HD6+RJLtBFZumRMbpVYlkLdQMkCreqKXlZgeP61X0Rj9rQuWZVbJFeRU3sfoP2LFy8kM2rRggnauMH0HFMukP2kKCGxzgHORRDmTUZZGPLnqex9qC/nXbHHfrWkWckkP1MYtIwOx/Kq3ItWH3lqzqI3eWvY8n6Uy4AW0fHYflWiXU5k7WMq1XfFMF4KnC1pWc7beRg459qoWIEyMT8pNaMEZQHufWlFpsmctbM0knD2TDGCT6f1rmr8bS+W+XOAD1JrftEPktlSQTn0FYWoIUcoWwWzjHNaJWRjCymbWjPhIj6+hrqoiCn3ssP1ri/DzkwKDzjjNddbNvhXtXMzqTtI6fwq5bVIB2OQQPSvU5WKRcjLdDmvI/Ctw1rrUD5/dBhwR96vWWcNGOQwPIP94etergt3c+L4gh7ykUHQySAEkr6U+zyNQWMA8c5FM2tHIzcEdsnrUlvIU1KIgfIRg+3qcV7Nux8WddGpVK4jxkTHqxwpBKj8z2ruIAHjB/ziuJ8aIft/mDkE9K3gtDFb6GdYMIGy56nNdVperBUwg3Z4ORXDq5HzE7jnAWtrS7sqyowxnJqXJIUo3OtWViwPArbjk82wQY3ZzkY5rnYZPOjXB6962ra4KWj8cqKmfvKxmlrqVp7UEk7QAOMEZqr9ijXocVZllZzgsTnnNVHdiTg8eprypxudcWrEhgh8shhzUIjgx0yp7UwsQeSOO9QSygcY5zWaimO3YtmOADJUFfSkaeCNflQt75rPMp3ktIQvvUTXMZyAWOO1PlSD1NLz/MjAVFBAIyeM/U1WkkWRDuC4z1NZF1OeVbIUnFRNM2MDg+5ostguuhpTTptJ8wBs/dqETO5baWAPfNUAXcueCBycmpPtnlqMgK3UVNtSSxlt+Gzz3FR+ed2OaBeiQZADA+vSoS4BycE9qpQsO9hJbhoyRtPv3pBO84+Vugzx3pj3Ucm4BgSv3ueRT4InuoxJDFJKhHVFLZ9MYqnYV0I3mL98YyOPemISvBz6A1f+wS2YLXNpPGP7smAahZoWclVIHYE/1oS0BMgEUszZBbHvTpY5Ixx39KmkuEj4UkfWmZOzAOMnOKNULS+pSEbvglzuBxtx1/Gp4oHXqQR2GOlWISqk4GRSTyjcQpI7Ahc0IT13GuqkDOM1VmhVmwTwOoxSSFmbJ55zmmOz7sjdu9qSSe47dh8Noy8jPI7VYa1OzklSOuKrpdOir823HXHeh52cKBu78nsarqJ7kFw3liTqHzgZ9TXzH8Xklj1K4jAbBY5z/Svpp0d8hmy2Dz79q8E+MmlM14WwDI6thScc+lZyny7ndh73seP+EojNqIK4KqfwNex6LMLKeGX+JTlSO1ee+H9B/sqdfNG0soOwV3MDrEuUJ57Z7158p2mmjqpwV2j6P+F/jW51O2jhJBhVQdwOa63xRetIsKBhlsMQPSvOvgdbh7cklctnjHT/PNd1rjbrojAG3tX1OEnzRuzxK0UpuxHaOFXJw4I6YzUsttaXI5Roj0JzniseKG5mfIwvYnGKt7JoowX5QZGTXo6dDhtqI+iMeYZmIBPHr6c1RnhuIzh4ifUnmr63hX5ijDsDmle/GBtIZcdGPSlZXLTZgzzxGTEiYXHK+h7c1RksrCdAPN2MT93pg10rX1rMSJYI/+A8fj6VWk0/T7pWywRiRgMMjH+NJqxSbObm8PQyBtjg9wM5IrMu9BaMPsXLYyNzHH510sugQRAmJ2UE7lXeefxrJu7VrRSqu/4sT/ADpcvMVF2OOv9OugzAKOD+VcZrdlJG+ZA2ff+Veh3euSWhdY3dRnnjANcJ4n1M6hJlgNwB46YNcWIilE9HDc/MfNMsQc/MPlBBqxFahV3g4GOad9lkY/6skY5BGc0429wi/MAuBnJU/KfTFeRutSObqVnHBwPk6A+tVvswRiTxubpWqbCSZiDkcZzUqaQ7YLE4/nUu1ib33M+OJIm+6qEHjbzTm2s2/jI9O1ap0MuucHmkGiHGAv4GldNWG2jN+1AjBJNSJdrnaTwe1aa6EVwdntgipk8Pjdnac46AZobS0DnVrCWC/aE2BC/GDkdq1pdGvI7dZUhLxkY+U5x+FMsrOe1yAWXjG41p2SXMb7zKW9B61k77IuLurJnPfbGB2tCy46gjFQiSUL8seSfU9BXSXeltPOZWGWPBpV0fkAgDmmvQXM7WOZQXJXaFwfepRZztglRnpkV040oB27jPGKsjS18o/LwT1Pp3pvm6gpytocgdPuI2xnBz+VTjT5RjDFQPTrXXCxjGMnPOMt+lO/s1ZA2Ru7c/yqbvZkqbObtrRgpUOWwep4oexef7xJPtXTpZBUB2jnoRUiWibOEA78DrTt5jdST0bOR/sU7txU5H6U4aOu45BYD07V2ItV8wjb260q2PUYwc8e9bBd7HKx6YD8u0ZHPIqddKLc7cDua6ZrJVACEsByQRjFRxWb4BPzDvgVGj1ZCb7nO/2WvUpzn1zxUyaMJSvHvzW99nU5A5z2qe3syeG6GlYVrMwU0VS+SOlSnSkRgN5APG08ZNdKLSIknaT2wD0NSLBHn5lHA60kkh69TnhpaquQoJPGD1FOj0xFQllOB1IrfS2i379v5mnTBHQLgfKegGOP60kuxD1MGLTohyBuHqO9WhaKuCE7flVt7YKSVwvHQetVVvnQqJISpxyUGeKdmWmh8dmCxBQbfzzTxYMCW8sEMO/OBU0V9HcFWjyWbIG4YJFPM0pcBRkE8k1bVtUDSKzW5KAbAM8bsdKRNP2kY+b6VdyQfmyc8AYpYYixwOMHBHpSfqLQrJDjHTr0pywBXVjgAHp61opYMz5wcY7CpVs9sYVkXHqT1qU9dB7dRml26u6PkE+npXUR2ZgjDng+ntWJbWv2dww4P1rfMxudNOA3TAY9iOlexS1WhjLXYuaRuluvmODg4rcmAJiGSGJrI0TEjK+Og5A5471pGUi4GD+FdsbvQyNuG0WW3bj8apRWpt7wMG6nAFbulKJYR0PrTNQtPJmRhHk5walvkloUtzuvBOsrNZXelTMPJuYjH7jj/wCv+tfKmr+HJPC2ualpMi4+yzsF4xkE5/rX0Rocn2W4jkXIZeh9K4/9oPT/ACdTsNXSITLcJiR14GcDH49RXl42Oqmi43UtDxhFD5Ug5Bwcdqc0LhfmUKT2FXftKKDiEKxORmpUnbIOVBI6g9K85TO+FCctTMNi8oPy/nUZ0Zj2CkHPArYMqggE5OeWxyaRZYzgYY/Wp9ojR4Zsyf7FYlSWC7SSc9amOimMDaylSO/BzVwyIjFhDkH+M80yS7KjKxj0we9L2jWhawzejZUi0tAcMMj2qU6ZatGwbexI4I+XFKt+6uCqjPOVIzTJJXZgBjJ5AqPbO+hccItkH2aBVK/MMDAOf50PLFGoxhj1xTGR3Pp3OaT7JkAhWz6ntRKs+50RwkPtFpJI32ZVFyMc/wAjQ1sqjzBPGcfwYOfzqJYCpwSQMdx3qRbckDgj6isnWa2KeHgmrFK5dm2tu24JPB6VB5rbTlnbJ5I4rU+yIWGUbn24p0Vom05Gcdqy9tNvY1VKCMlRuVlwTnrmneSTIrbQQBg5rahskdcbTwOpHNTC2jQD5TzxnFJ1JJ6FOEXsY9rbEEbUVhnq1dLYTWsQVXtIgSOTtB/XrVXy8DgbR6U5Y1YgEYJ4Jx1rVVtLTRP1e+5S1rw/FqE4e0gKqRyuc89sVgXHg3ejQXEDxn+7KOa7WCcwvx1HrV24124vIlgnDPEnK5xgZ9O9Yzipawdh+xUdtTy3/hVumS5DWkfsCMVbtPhpptlt2WsaqOwXAB9a9GtNKkvSPKaMdcLIQAD9anPhq7hTcxQjHKiRTj8RWNpx15mWo00chb6OtqgWEKCO+Ktm0f5sMFH0rc/sx1ziSOPjgMM1E1gWyDIFA9B/Si8pamseVGVDBsbLEnsc1I0e4gr26cZrW+w26plpJHPVVAABPvQI4rdTldxPPXpVqMuom03oZX2eUE8j8qc1tJ5R+bL9s1oMyMQAvbpTdjNnA/Cq26D5bq7Zlos2R842jqNvP508lWxkYYGrohKMdwIGPu4pDCHX7nXrS1kxJLoVFgZl4GR7djSfZSCOCPqMVpqoUKqqOO9O3JnmizTK0XUpJbsig4Iz2I/rV60JGA2ADxn0pxfkdCDUbkFwAT6VootvYzvHuOm8tXARnJ5JOKqtGU9fxNWFQKMdaZ5ZkbIb8O1U0kJK+zJLXYoDOgbHPJqRrmHolqkXuveoPLdR1J9KBGx57jrS542K9nzbsl+0YVegPXimmbjC9z1FDRbjwSKaI1DYJ574qL3KUEuoKy8jJLDnBoF0QEwmDng46VL5KnHHQ5pwUE8KKLIbaW7GGdto4Hrml+0u4AEZJ6cdqsJCuckdKcsQJYgHrzVWvuZ8/wDKVAjSEZRSvcE09mRtvJ6cgDFTFFZTgkHpUEltnnP4URtEPee7FEqRkYGM0jXK784ye9Vvs7jJBYnngdqakTLJyAM98U+dPRi5EW2uVwo24Cjt/jQ93ERjgYHX3qE255UBivXkdKVIUUjjJx6VPlYfKiTz49oOwE54PenpKHY/IFHHTpTUijBPBwemRj6047UKgd/SqWuliXKHcsI0RcHbgHjFTMyQruC/lVPzACAOvUUgmaTGCwA7dKajFbk/Foi64JHuRng1W2KxC5/H1pg54YkkUhkRD8xA+var51HRE+y7sc0bBzgAinfMCMDml86Mx7lfcM44pnmb87Xz9DWeu5ajbYQ7wykgAdwKUrgjnp60wuB3OfelBWRT82R6jtTa5loh8qWrY51AzyCRyKjG04JU89xTneONNzPkk42gVG0yuvGAP1NCQLskP3IRnGeetQyhZJAMEkdMU4XMQBGQzd8CgXEYHMYJPt0ovFC5JMljUFMYwPanGXHABOD0pkVyG3YQA9BUyk/w4Bz16Yo5rsXskholLEbo8U1V3AgKM9ScUvmMp55pHnJCgD8qSbuWoIHHlghcge5zULnedzcLjjmmpdb3wQc9MVBNcOW2gYI60nfdk3itCVovMUkfwc/Sq7TL0B3Oeu3nmkFqbhtsgY9ztOKlSAwlkiUYTAYjqD6H/Pep+ZSbbHRiQpwCD70+CORPnDbmHfuKkiEhAOAD7VK2QgUY9TS5tRtX3IPm3gs/JPenvCX5DYpVVX2ll9x71KuFkGBk9cVV2PlS2RALZ/KEm/jO0nPOaUo2c7iQOo9KvzzJcIuQvTjC4qqrYJA/TsaXK+4vUjMe4gZI9SB2pPIbADSucZ64qRZj5m0r8o7ipDKQBsiV/wDaY4xVJO1zJzXRXI7eNIyWZGcY4C8Gml5mk4UY7AmpormeUf6tVA6spxinKsgLFiCOo9ae2qJSk3qR/vHjcNjJH3fX/wCtUsVpFcDY/GfbpSor4OQKcuVPb3qk77mvKuxQ1Dw3IoeSN4WC8kOVDEew6n6CuT1bTLrOxtny8j5gP61L8ZLu6t/Al7d2xYXNsm9WRsbU5B/UivjG6+ImrzgZ1G5kRh/FKxzXXRpUq17Ss0YSxHsPiR9ZNotw8Ln5JGzk7HHyHt0qotjco4BjYd+T/n3r5c0f4k6xokwnsr+a3lAwCjf0q1c/GPX725M8uoSNcZ/1owGP19q6fqb+zUEsyh1R9WWVk8zASQMfxxW9Y6XLEWCJkP8AfU18x+HP2jNf0ojz5VvsdFnUYJ+vbvW3f/tWa810j20Ntaug+8h3MD6gkVp9QnL7asX/AGhSkj6jsvDk8gUFCEx8pPp9a9F8M+C9Ms/Kl1eaKGPgjzOuPWvha5/aw8Z3Ns0Y1Focj74OWP8AT9K5nUvj14q1TC3Gt3DoT84wuCPTgCuqGXUoK9WoreRzSx8XpFH6v6J4k8KeGYJfLvbeaYIQu0ffB/pXz7qdpHBql/IkyyRT3DygL/CCeK8T+H+t3GsaJbR7ESbaCtwud44616xp3mrb+XdNvl7npmvksTiqVWs6VHoddNP4my1fs72USIBknoxxit3T4hb2gUKucdQelZl1ETZ2QKq23nINaMbtFbnHVh36V+d46F60mYVHd2Kt2AZGCN8zDrirNlHgLt+9/Oq0abny474JrYskAYEckc4rwne4noizFD5KhtxxXAadfRvqs95KizjTpZJJEA3fdUsOPXGK9G2oNh5YA5ryuK8h8M6x4nupBK8F2h2xR/wngfyr7fhtv2jSRzz1R82eD9Pn8X689u832KGeR5HvGXckJLE5I465Ar6o8I/st+JoLW31TRfF+m+JJYhvWNFwpGOgZeh4xXHeDJbQziC006W3N0fJBmt1Q4zkD9a9JgeXwTqQu9Fup9KnjnjjkNowUSA8NuU8ev0r9M5YSj77cX944VsRTkvZysehnQ/Ek3wv1G21fS5bRl2yom8OWCZ3fh0I9cV5OlyZI1ZWJRgDjH9K91m8f3Pinw/d2E0+66NtKImQAMmFPzH1PHNeF21kDaxYlGQi8kdeOeK8Oo5xqO7uj1o1Z1VepqyTzg4Hy8UjEHn06c0v2V933wcn6U2bTJyxC3MkR7lQOPzFZcyuO6tsKYhsOSTn0qNIXb6daGsJoMN9uKMP4sDNN2zqci8eQg5+bAzVpJkc1ugpLYyQRgcgDNWFnigiJbe0jDgA4C1WMczsVEhyecdM1Z/s5nHJz7Gq5lHbUOVz30RQMpn3NKCVX1PWlkiiIOIlBYAEjuPSrZ09sqO3Q7f8KkWyeIAjkg8Y5rFvn+I6EoxRRg01JBxaMT0DdP0rkfit4a0vV9CuI7Vf+Jva4kGV+bA5ZcenpXpMNzcoV5J7Ddz+lcRr0s+i3Wo6ldQRQu1vIADzn5cZAIr1MLh6dWEudnDVr1qVaEqK1uj5skXcd2MZ981CEAwRk855PNXJwDGGXjI3YbrVdcHqOSOR6V5M0ouzP2vDylOknLcEXacgYz+tTqPlBb5QBnntSRRg5JPFOcBQCOR/KofkdNrIqTtxz371UBDNj+VSXcgORjv9MVBuBHynHHWqRyyY5m47Mefaug8MlJJSjH5MdB/KucRsHjk+9amgTmC7Rwd3zDP5047lU5K9mex6h4BX4s/s/wCraVZsyeIfCjfa7Xa5/fJgsykZxjkc9c4r5Y8OmPVogJVMcpTJXsGHUGvtv4AXC2vjmFYgXtdTtnt5kJyGJHHH4fpXyZ4j8KHwx8TPGOjKvlpZahKsS4/gJyP519Bg5pyt3PyLiXBfV8Q2tmeh/soeBZfFHxA1O6jkS3k03TpGWdzgK7Haoz+tfRvg7wjr2t6ZPJc2Zb7PI0ckm8AEDoQDzj3ryv8AZFWOTw944KKEv0urfzdvB8naR+W7H517MoYKQHJweOa58ev3nK9jy8JCSp3RENDtNNiZG+Q5J2j1rPNkGyQQc/w1ozbiMBTJKPU9qnhj2bP3KR7Rhl67vrXl+xW6Z2upJOy3Mk2pXAYYPHSnLCx4C1oTTTAgx20cYB6xMSfrzUW6WMjACseeeaG5bIqMVe8tyIaaH5Zdx9MVymu24hncKNoB6eldeWuA21XYEnHHauW19GkmcvhmPU142YxtTu2erg2+c5vW7kJbKcbdq4PvXKId9yhBxzzW34nuFjihX5t+SCQcgjtWNpNv50y4BPua+ci7K7R9DFaXN65Pl2kSk4Zh19c1paPaLa2TyKcsx/8A11k3eWaNF4wQOPWuicLbWSRDaBjcQOxNRZy66DiroqGQmRTgKCe3ellbfjuB60yEFjyf0p0qKvK8Y9ahWWxq0kdN8PHSbUJ7GQcXcZVQ3ZscH9AKw9etXsdVdG+Xnik0K9aw1W1nGVYSKd2cBTkV23xH0Vb9Rq9tCxVyFbByARzn2pVGlZi0UjL8LXKxXEbKvJIG3sTXdfEGQr4mEpJkMtnE2cd9o/wrzLQyba4UHJ2MCBnqa9G+ICiDVLC9ZysL2cKluwfA6V9LlD/eaHj49cuxj+HL2OLUreR18ppnwQ55OKwPiZetJ8TrryQrq8cayt02dc8f0rS0uBNYvreYzLcCOcYVuHU9OB3/AMK5bx3N5HjC+QDLIAhB4yQTmvuZXduh4l1zbanRW7vZ6fltphUFwijk+4FWbbVftUkUcTeW2Qzb16L3H1rjxrtxMsCbDjgYQ5x71u6a04nyYRsAzuY9ahzitLimna9jtbpHlKmJWeLHYZIFUpUkUkHKN2OOarea0lsfLTY5/iHWrNvf+UNpVzJ3dznn+lZymrangVcPOpNuIyRcEZJ5PQ0FlUEHv0qQ3I87JK7cY5HeoLwLNHiNE4HOeKSnCXUzeFqxWghKsc5FMlCjuCPWqo89nKyRkjGQ8bZ49xUksttbxh5W47ggkVpddHc5nSqR3Q/auTjP1PepYyEkG0lQPSq8WoWMu5oruIFRkxPlSR6irMUF1cxJLbwxyq/zDD9RQpJEWa3LDSq6KGB44znOahcgrjaCB0x6VGkF3tZZIwhXJZc81GG2jD5A/wBqq06MTRMnkpJh4gUyPbPtUkS24ni27sb+Buz3qvuViBvPPHI/rT7dGNzEQQdrjj8a0ptKSuRa+56NahTbvvxnYXHbBxmvG73S7S38WXOoJ89/MPKkdT/DnIr2C/i+xQzox+YRcHtuI6V4/b6VM2qCcEFZGLM59M9K2xDT3OmiktT1bwNpnl6Pe3Bw3nAxqD345/CsTS/3c9zYyttVmJJ6gfSur8JyJ/ZqW24KuOCemeP8K5nXIWs9YMpbGTzgYHOKyjBLYd25MxLuM2sjLkkZ78VJG/mqARj6Vc8QwFoknT7nqOaxLW+WRSyOJFzjK+tJto1Wxqwu0Eh2HAB4PTrXRabds2GIAGOtc3asX+ZhkHHBrWt5/wCEcL2HpVxqyXUlpM6Rb5pHVVPHUc12Gg5fSnJI+ZxkHvjNcFYlUK7mwW6Cu20ib/QkUAdf8Ku99zN6bE3iuTb4C8QxD/lrbGMYOMn0/wA+leOwKsVvFHjftUDJOegFem+OrgjwzLArENLIMH05wfx5/SvO2VVfO7j0NRKz0ZndpEQdhKdtuCMdQelSq5fkoqfSm4CAFz82eCKWUmz2LJkFxld/GRWUUZdQkRiwbGc96asG6QEnA9qha/iTaDLtJPTBPHerX2q2Ckx+a4xkNjg1VmUoNkgsjwWOF7c9aUW45GAF9c81hXPiNrdzss3kH+2Sf5VWm8TzzFdlv5RboIwTj65pKKvqy1Tk3sdMYAxAwTjpgVYjs5QVYxNtxwxHB/GuZi8Q3UwCTNKcnkx4UkVcjlZkco8hBbpI27HsaPdWzD2djcB8mQ+dIkY9d2ail1G0hcAXqyAf3eh9ueaynGZNwLH5egHaoYdPGoIpS3cMG+7KNuaanFbhyxW7Lt3rlmigfaGfHQMuMk9vpUEfiCPgFgoHdjU0nheMKHNtET1PU4+lQHw/IAdqOB0AVRzQ6qE+UtHV3ms5GGwOGAXAxnNamiXcrasse9pLcx5LEAYbjj+dUrfQXxxaylXHIZxwfpXQeH/DrS6hGxgaN1Vsbs81UZ3loF49DUlQsjd81QhBt5TjhT+ta6LyUwap39lL5ZeKMvj8q96F7JnM7bFDU4d65HIxn6VzRJilOegNdcVEq7CSWx0Nc/qdttJYDBFaT1WhUHbRleK4OSB1BHGcVeaJAGKsGw351ixM0Tbew79629GiTWP3QZTMozzxzWMbo6JLqQkliRxtHpVvTIJZpwoX5D3p8OkT28nlyW8i9cswwM1pW9zDYRgH744J6VcE5S0MpyVrI3re3W2hG7jjqazru8QS7Q4461iX/iZmbCdP7vXisK71lnjkV5THuBG70ruSjBbmEYN7n0d8KNI+zabNeBCzTMCAR1Xp/hVv4o6mjQWOjNnbcIz5HVXXkfyryfwv8S/EeoabZaVYJ9kgt18s3UZGWAHUV6fp9jc63pulzyyG81OxmD+Y2CZFOep/GvPqQjH3pO47O556+nS8ZU/jWB4/0V7/AOHPiq2bBJsWZee4Of8AJru/GMU/h7XJrRkEAYeam8BhtYmuF8WayIfCPiCVpA5Nm8eFGASSBg/zrwqkW3dHRG91Y+TdJhDWcLsMN5Y4Hrivob4SA2+gXKD5IyVkYZxk8D+Zr5807Om28PnNkKo3Oxz2/WvXPhL4h1zU7mOz0/QL42nBa/ktS0ITP3sEjI4P5VxujKUuaJ61ecPZ2bsexx3sGOvTnGKf9rhkBwBn0rU0/wCGut3csMd3rem/aZ4zJFDBbkRuvYhuOfUY4rKvvDd3ptyYru1kjkBwOMqcH1rr0itTw9wMwJwGUdselOSSEIOc84yOadFol9M/7u3VV/vE81bi8HXD4Z5BG3bY3f6VDqRZexWhXzH46ClZVWTLHr3rWtfBZiGJb2RyRywUcf596lPg2EoUkupZ0Y42ui8ilzx8xat6GVDLEjfM8Z7BQwz+Ip/20IRtIxnvU0ngS23Dy16dPlAx+FJN4NljT9zPFgn7hBBH9Krniug7eZWmuElTKdapyzTsgTcHx03ADH5VoL4evVYj5JP9lTj+Zps2mXVsB5kCkHgkOCB6cirXK9hGT9lWWUEFlIHPJxT7RI0mcKGGOu4GrDwmP60SjbFldzAdiMU9Laiu2WQ0bYUYJ/zmllgt2JOOSOhNUYxJ8pQbQD0xUzq+PuMPcikuUegkllBKcHGPSmHT7YDIZw3QY5FElvKedrFvQGq32YwybpGYeuTmi0WFhzWCK2Q28Ds1PNqGU5J/Oo2iG7ckjHnr61YVyoHGRU2tsDuU00+CPd8wB/UUNEYIyI533IOR0B96W5kcuzNtXkAD1HvXmHxe8fS+Gjp+nadeJbX15Js+0LkiHgnP1wD6VrThzPcer0R1fiT4iReGrcl3Eky52xr/AFxXh3jz4q6p4k3LLFAIDn5I2IC//XpuoaKLqNSfGYlu5vmM8yqQ3sQBnH5VzetaZFodtdW0s8F9dFPluYXyCM9R/ga6ZSoxi1HVnp4HD1frMG1pc811hh5hX164FcNrKGK5EigA5HXjiu11IlpyD9Miuc1O2D7hjLfp7V8pOTU3c/epQTopGbv3YK7Tu5JHrU8N0rHHTHpVQIYQBj5c8n096bMuxhKrfLn8xUWUjiUuU2YtqglRyfamm4VyQ3BznNVLLUsPGD9/34q/PYx3KkrkfTjmofu7o7YSc1eJXYq3JI9etN3LjOTj0BqOTT5EOT8uOinrTEtJCOmfQZpKzCTmt0TJOPXj61JbzIZFJ3Bc4K9aqpYu7gN8v1q2kAt0wcljxkD+tGnQhc7ex0Wl6h5l1BhjttpFkB9gea+97Gea7sNNvYoZJoprSIhieMhQD/Kvgbwvao1yvm4KEc/iOtfaHwZ8QX2s+A7GGORmFkTbhkbnA6A/hzW9B2lofJcU4aUsPGr2Oul1ya0Rs20uQOdgL5+lCeJnKKuxx3wykY+v+NXre9uNpXzhF/eBIGfaq0gtpch1Kue4OK9+EnbVH5I7IlXxGHXAiDk9QeMUjatNtLR2zFBwzDotZn2IK5KzEIfpxVyLSby4UxRarHagjoxDAn8DVXv0Js+hENRuZ8qzx7Dx90A/nVTXGuNK0tr4IfKB2+YDyGxke9czrviTyL+fSbN2nvIHVJJfLwN/BwK53xf4y8Q3hRdbeK3baIY08ox89Bnmqs7rU9fB4F1prmdkcx4h8Rm+82SSTfKWORmuU0ya3utT8kbTcyAhVYgLmm+Kke0Z1kkCDGWZP4f/AK9cYvibS9EvA9ky3N63y+fcNnr6CsatL2j1Ppa+A9jaMJXR9ceE9Cv9O0O1gnu7ePCDa0MqyNz+ddlZWgjGWvSxHQDg14b8Bdbv/Emn6pe30sgjglWKJGTg8ckfr+VenSTPbOzQRFnAGW6fr61FOMY6KVz5DE01Go1c69Ybcxus0gljbklznFeEfFCGDVfEt0bdPLgUbIsemBzXow8QadLr1ppWrXq6fazgCWfdjZkZAz6npWNrHg7Sdb8bpovhPUYJAbcytPqVx8ilTz83Uk56D69KqpJxjaKNcLRnzJtHiieD/NfaiFyzYO4cj6V9N+DgdH8K6baOcCGIICT1IHJxXnKzad4Y1OSx1ZcX8Z2RtAQ0bN657CuqTxX4c0XTxP4mt7a4XJMUO9tyj1GOc159KlV59UeticLKcVzI7NNRuAreVcIkP8Sk9fwzTxfqJcF98h5xkAfnXMaDdaTrVmL2x0QyWUpbypJWyw54I6cAHH51qHS9KG3fo0LEnhYSy5+vNeta2jR81UhyS5WzX3TO4LRyKi/MfJIc47nH9K27exhmto5cs8bf3htJ+ormLS+S0REsNJCgc7DOIwpz71t6fqFzdNFHLAqO/Hlq+79eKauZbnyJ+19Fe6Z8VbTViJLe3kSN4JWGF3rgge/IqnpH7TVtqpSLxPpMtvcAhDdWG0qwxjLL2r7D8a+EdK8a6e+n63psV5AVKNHIOnrX58/tB/CZvhL4uuLTToLqXQnCva3CxtIoB7bgD9Oa9mjVhOPs6sfmTKF9Vue86J468OeI5Maf4nsomxxHfOIH6dPm/wAa6BLXUdSjY2jWd4h6NbzpJ+qmvgX7bFcjAKSMh6H7wP8AOnJqs1l/qJJLUDvA5j/kRWU8py6v8S3JdbEQ2kfeun6tqHhq9Z7qxmt4w23cASpPrmvQdM8f2OoW8e+zuMkY3Ljn6ivzlsfip4o0hVS28R6ssY5CfaSy/kciu00b9qHx5prqBrizIBwtxaRuR+OP6V5dThbAVZe5OxTxuI5fM+8ZbvTtUjKtmPPeRcYrEtNcTwzf70lLqOflOcDr0r5Oh/bC8chkeSTS5z0+ayDVur+2t4maHbd+HPDd24GA7WzZPpn5h+gqHwXR3p1fxREcxxFrSij7m0Px9p2uW6xG7YTjowOQOKp63ql/pv79pA9rwBMXz16fSviaH9s/xJAQtvoXh6FeMCO3ZQv4Zq/b/tweNI08qS20ia3b70Bt8Iw9D3qnwbzL3auvqZrMKkXrE+vtE8WRa5qQ0+F/NvmBKoD17YrL+NOp2ui+C7vSdUmjh1C7KiK33AtkHrXx5r37U+r3swuNKs7Dw7fg5NzpwIYHHVdwOOPSuTt/iprPizX4Xv57nVtQlbb5s3zuef5c16WE4cw2Xr2leabIeKrVZq2iPTLC6MMwiZxIDlSQOD6/hX0n8JddDeCbe3dlaaE7Hx7DgY9K+WYdUkhuFSe0kgkVsNHNGwIxjOR+NerfCvxpZ2Vy0UtyD53CwJDIcE/7QGO4PWvMr4dznzQjoe9Vr0pUld6n0H9sEwG2TBJx04rwv4vz/wBoeK5tp3GMBPfb6fyNeus+CFyeME8dMjNcVrnw6XxFd3+rXmuy6T5Z3obSMNv9VbKnBwAAf50JWVjmw9RRleR5BolrLZ6zBOysUjkDgjqCK+ldPnN1apLHM5R1DYwODjniqujfAjUNW0g3ek6za6vDKgMcV4oE3XOCy4Hfrj8KsaZa3eiyHTNUshY3sC8p5gcMueCD3964oUZ870NcRXp1FpuXfIkkbr0x2p6W7DhsU9ZiAAuQR696USl/UH1rr5GcalbYil0iWQfIT74qjL4UmeZjvUDOQxHetqK6KjrgemORVpdS8uMjGR9al03bRhe5ys/hrUY8GCdIx3GCN1P/AOEanmixc56cmPkV051IEDAK/wCNRG4wwyTj24qORrS4zm4/CFoB+8EjlecFiv41M2g2SYzCjrn7r810JdXwcjHfPemu8McZbYuB1NL2ffUo80+KmhWt54B1NLe3VHgCz5AIAAPb/PevlnUozKgLd19K+0/Gl3BP4I1yOQBUe3+8B05xxXxpcqVto1bgoMe/tTqRap3sergm2mUPDC/Z/FOkEgMjXAVh657V9K+J9AvbHQZfMC+RjdwclVIyK+drKMW+p6Tc9oryNmOP4d2DX1j8R9TjsvAk7Fh5lxChAx0JXIGa82kpSqIWJT50z5h1EbMg8Ek4X2pvhTSm1jxXp1oi7nkfCgnA/GqupXBVcEnhQMtyeK7f4CaX/afim7uyxBtotyFeSDx/jn8KeJ3O+pPkpXPa7Tw1bwZV1YOMZOBwcc8VP/wj9m8bLO0ipjP7tNxP6itdHBUDyRNIR16ZqtJL5b8RGMg8qR0rpo01bU+ebvqc3dW9jplwIBJcNK4HlqOVx7+/vmqkp+ySlt7SE8lOAR7ZrpZ/sccyz3kcrW5IVjCQHHuM1l3g8OXFwr6bNePLGrKv2oYXnrkkc/lXq0VbZHfTl7vuooR2q3v7za0eR1bn8M1k3tpL5h2jIXuK6CeeCAbUnWQ8coCBVC5vkiLRu4Vs5A9a7OXmWhoqkluZ1lP5MmyQ554pZdOmFz56XcrwsMeQpAH1qrca1pVuds+rWltcf88Z8qw/Qj9e9SW+twOTEbpJUI+WSFgw570lGwpT5tmFzItsD5sf1BOfwNcpruo3mlIJ4Z3eDOfLDZ5+lW9cu2tJwjv+5fo/XNcxq915thJJC+HUc80nLlRab7kDa39puxcI20soJHTnvW7pusLNt3yBfYmvJtPvZ5QFiIWTJAZuR16101nZvaKss1yZz94Z6g+lckq13Y3k1sj1/R9VUkDf8pPBFd9ol88tvtGCq8jJr560/VJXO9GO1eAa7Hwd46MWrpaEmSMjDnHTNVzKSscdSm7Hr51q2JJeCQMo/wBWHGT75xj8KeNVhkw27y16HdzisOTakoEqmMHkbVzjIqKe5VuYn3jHUVyNpdDg5YXH+MbqOW0Qwz79/QjjbXmmr3JcEbuo6Gu3l0sarvCXUcEmOkpO0/lmud1fwZqG3CyW8wPLNHIcfhkVhVeh9jlWMw9GPJKVmeX6tMfs7hj8xBHAqHRyVhJAyO2e1beueGL623MYw6qMtg849vX6VQt7fyYFRhtJGPpXmSi5M+4hi6dWNoO5Npce1nmXPUg5HQ0lohe6k6nnA5rRtYRFaOxJGeAuKgsrbKknhvrTSurHPOpuV7mMGVQACOnNR3gKWpG08DOBV149s2SQcDtVfUceTnGEYfpWy8zJS5rXM2xi3KxIKtnJGOla8caMMgdu9U9OUSJkZII4NaaJ8nHzDGARSjy3IqSK8SrIJFDYOOhNYGqSYkx12+vXNbyZV3Cr8xHc9qwNVA+0YPLY6dcVso6OxipWZb8POMMMZ5zXZ2OGhAIz6VwehsUuCAcA13OmSKqEMdw78VyJ36HS290bFhN5VzGwUkk4GP8APSvVrS4+0W0bcnKAcdq8jjLPc/u2dmHAABNeoeGUknsY9wdBgD5gRn3xXbg37+h8znXLOmm2aIj5Kk8kdaZLs8yLK42sMGr7RxwDczj8eB+dZN7LHNKioSWVwSPavo0tD4K/Y7i1fESZ5yODXG+PHC3SlyPm/X2rrNPYPboenHT0rlfH0YCRSlA208fj3rSm+hC3OTQlzyp4PQVdikIZdx4HIx1rMhlBfBU5I6+tX7QtNICEI7Enuaxluaa2Ov02ZW2DIxjle9dHbqBE4APPtXI6dMUVAeMe3NdVo0xEjfvCFZSCp9Ka2MWrMq3E6o2AefSqT36KSCpJB65qpqRaC5lO8DJ4Dd6pq7Op3ngVwzWpuuhNPfFiWTduHBHSoFuXab5m44wCai2tyRkZPao/Ij38h+euWyD+FY31skVuXJLiLHIGT1IpouoGChOWxnNVmiiOAOBnAoS1EZYKS2fWk276kslluIiwzhh1OPWiaWPycrgcZxilhsomkBnjMkR+8qnBP41v6bqXh/T2CLpZ8w/d85iV/TFD8havY5NIZ53IiRp2HRY1zj6mtvTvB3iLVVVItL8tO0lwwA/IZrqm8cvbqotbS0gx02x5/Hmsy48ZapMCDeNGOhVDgEfzpKE3vYXvEsPwy1S3jUXtzZ2ueuHB/I5/pVmPQPD+lKwvrtruVeMKFK/QniuWudZnlQsbh5Ocgsc7SPSqbXxmkyyhm9T1FaOmurBpHayaj4etsG10m2LL03kn9Kp3PjGUL+4WG3Q8ARoP51yrPvQbyOufpUMjAtiIAA+/ejkiuhSSRfvtdkuM+c3mH0PSso3qso2jG7oRUEyuxKuF6cjrTUi+zrzGuMABs8ik7RFexZRwx5OT+dL5nvg/lVfzcvwv4n0pxZWfLfhz+VSncdydGChmBOTSZbGT1NAWQq3kwSSsO2Krl7kMwkiFu2cFSc80nqG5N5uxgzYO05Cmla4Ei8L36mqxBHLSDdnnH+FNW9+z8Lhjg5LDOalFxiyRmaSUhYnZh/dGKlMc/wDy0GzOfv8AGarPq9wqjy9wBHVev0qrm/lIwAhb+/zmnsaezt8TLUlykOTKckZworx/4w3NoIPtG5iyndtOC27/AAr1HVbW5XSblgw88DKnHA4/nXg9p4Kfxvp11fXt7cRXkD4eOQbY8ZwOavli1dm0JRp6pnKaBNJPN5pySTn5uw9K6y3jed1jiTfISAPYmsPT7X7LO0QO4ISofsw/wrvPAenfbtbRcElQGB7Ka82pHmnod3Nyxcj2T4aWv9gWEY3EuRgk9feupvp3uJWbbtb61DoekMioMZ+tJrfmxkqgxgelfT4SPLE+fqPmldEU2spaRYbDMOtZV54tdnXZG5GMZHP5VWMcjMTKp696tQW8TcYC+pr0ea2xmlGJmz65dTcKCCe5WqlxdXTKMlj05XitqSy2biBnBwMd/esy4aQcYzyQR6VLlcd77ENtc3LSDfkAjjNWJNQki+8Dgd/eo7aTDsGXaO1S308LIF46fnSfMCfkUjrIVsAk596pXl21zgLJt55zUF1ahiPL6nnj0rPltZoWZlJ/3TzUOTNPdC7tncY3IR0ywzXI+JrURr8wBA9O9dHLczIp3JxjFYOu3BuiVYZOPwrjraq510FaR4+mjY4GSPUipU0kbTkYYVuIgxgAYPqelPVV3bCGJ9j0rxL9Ec/LoYC6VHu27RnFTR6QPLY4OE9q3oo0VAcZDHPpmlWNSeByOapdmTaxjJpoULkkjptBxmniwVQQVGe3Fa6oCSuzIJwfY08RqCQBz0x1xRZrVDsY32JSMhFye/Sp4LUINoXBzznvWkbMqGO0t7UhgY9AQ1TfuVy9yoLQfdwM9akjtwBtC4PYirQt3Veevanw27gnAbggEAUWd9RWS3RX+xsvJPFD2j5U7sjHTuK0fs7s64Xp6UjWZkDHJ3Y454NKTd9SvMzhEIzuLHPcU/b0HQEc4qw2m72wpdRx8pOf1q3BpeFU9eOMmrumriMxECu2Byen+NOWPyjwuVJ52itc6WTyCT6Uv2DygScAtxUX6oEZwYjbnBHJ6dKcgDrwQPpV5LEMjEldvfPQ0eRAo+ZlB9SaafRodutimsfPP3B7ZyalMcm77u73FW1mt4yF3qcnA7ZqzbzWxI2khV/hcc0Jq2hSjJq5kGBgwyMDGPrTxbO2BtP8q3jLAQuE3fUYqJ5VAyF4GOe1S9NRWaMmLTmBG1Sc5q0lhKSABwBxk1YkuDj92gLdeaiN/f7wqFFJHU9cUrO90PluBtnGAcgdab9jfJJGWPXnNDLeS4/eFD6AY+vFTRxStwzEse4p62s2Cj3YyDTscHBcjue1Srpy45YAe5zSw2chUbsnOQTVq00ncwbHze3THah2vuXJRIJLe3ijy7gc4HGSDVIraA4LncTgFR/Wt6bQS3XuKdHoCxlRtDAckkVDepFonMhLQM0giZ5R8oOCNvuDUtsu4/KjdM4Irql0WNTgBR6nrilazSFv4SRjG3qKaatcpOPY5ohkcM0W3t61KzSyoVRfLcHGT2rWubQOCUY88cVHHblQAF4UdTQtWDt2KivPFwRg4wPf3oV7lxg4wx7dqvLa714G3vxVlLQYGRn3rRKz1JV+hnRwSA7lPX8a2bCVUjZG+bjHHABpYLUGUDp34rt9C0Gx1W2YCMRzLwD68dcV6mHbaMZ33sc/oaCNXbtk4HTBqyrHziWbA9AO9Xbyy/sqee3A2suM5HrWWjqs4GRknpXo0tWct7nb+HflQBRx71q39r8m8ggdcY61m+G1wUBxu7e1dHdRkxYIyP6VpVjYpGKhMJU5wT6VT+ItqPEPgS5hyDJHhkGeo6/4Vfnj8vk9KuW1mtzZXMTANvhZAW/hyOv1rzq65qbNE0fORs5JFXcDkfeyKaNNIY4GPUCunng/fXAKsoikMeQPTpmozbqASVyOor5+3Mj0KdSUFdM51rOVTkDp0pTBx8+WP9a6I2yeUTgfTOKimgDZIUAelZShKJ1RxLfxHPMmeEXgnknrUqRKBhjz71oTWe3BTnPPrVdyYudpxnvUa/aOuNWEthEgjAHA9KctmPbd+VMQjG7cGB5FSpeyBdmRj/dGfzqeW+x0ruhhtsHB69cUpVYwQQM/TNSfPKeVIPTJ64pRF78Cocbj5iHarHv+IqeCAODuwPrTvsZ8sEkj0z3pyWzA5DAL6VagrasV21sRGMJkk7h04p8UKlhgqrHqSM5FS+Q3UEbR1FIFfcQANvHIqLJbjtbcekKg8nAzgUpVSOGwPSmujhD8pC+/rVcRtzgkUvI1Un2LJt88ltvFAgUbSPyNRKucDcSuMUKCCc5wexPWhxTE5a6llbYcZ4brzTWG1ucdartGckpuz2BOaj8qXIyaLJDizWQiJePmB564qVdQChRkYHVfUVmnesR3NgD8M1HHBvJYSHnpWilZEcqk7s1ptRDL8wB9/Soba3S7uBmUQrnG9skflVQwsqjJP1Pem+W6nAPHX8apSVhuNvhRoy6a6SFVmWYLn50OM+9VWMZkwWw3pjGaZEJlc5cgelTXLtNEqEqdvQquKzk29mSlZ3ZCu1frT9/Iwc1VihkkYqvzN7nH61IYpUAxye9UrpDlNEkjYOc0xJTk9Tz1NRSq79GwR7VF+8R8Fs57gdKLK+or3WiLqA5PoemadHAD83B7VXTzZckyHJPJPXFPMPzYEmPcHFPmaHGKerLDRhEAAyDyDSSWgPzEjI681H5mxsFwQvAxUTXAJI3DPt1qVe9ymopWLcaIPlxgY7U9cEBQoI9aoeZgYVtzY71JDIWUbc81Wm5nZbsuMrg4wB9ec1G0LscgduuaikE8YwQfeo9zK+5iWcjuam3NqylL+VFwLhBzuPtTNoUjPGaWK3VkTc5GTzz0pwtYmyC5KjjOTzTSSFaT3Q5sleMDtxTk27RjAI601IoyEUFtoGB/+vvTmhRsAtkjuDUtgo21aHgEDkr6cHr+FSLMdoUnc3c+tQfZguRyG6EUCJFPIdT2Jak5XWpdvIdK2DgDHtSBiATwf6UxFzu25z7007gegGfXuPWla4OSXQkKhl9T1zQVKfw8+tRLCGcElh7A1MUwSd2R2FUo21uTz82yGhlUgs23Hb1ppukUgBffNPSCKXOQdw4JDUs1iEG4jhu9a80Ykcre45dsojY8Y52k9KJNqgMME9j2FM+zoDzkAcZ9aRoVEeM4IPpWTnoEacUNLdflHTpSFnZyRj8aczDeSep5wKaWVcAAGldvY1SsSCUrgnbjpwOlQkK4wpyT6ipsRMn+rO/+9npVZvlwfT+VHLd6iUl0RKsCsVIBYegqSSCNdqgBRjkHvUcchZVIAI7Y706TO0b1HPY80Jx6k8s5baDJ4sruT5BnGCck1A0LRoCzAA/iKsl92CsY2ZyB/jTkG4gYGM9Kpz/lKVMqrbCVQWff7infZkUYBBx1WroKRKPl5PQAVJGu85aJAD/nNZle8tjOwp6REge3Whk2tkps46DmtZljwfX2qs8i7cc8H8jTSuTdrcqqQDgKee5qx5hbqeeBnr9KI4/NYcZUdeOailgcPnaVGM4NVaK3E5SeiJPJYvy3XjBpHCqm3Jc5xkf4Uz96f4S7E8A0OJElIPAA57EGk5qIvZzluyBbVUlbA281YFuHxlMjoTSIu7o4H15q0r4QAHPfNS5JlKm4lZI8Enac9M47U+QAjJHPr61ZaQtnGAM9DxzRGgxg49cUlNJWsacsnqVoShAO1j7Yqz9nWYFtpXilLIpPIJxwAaWMiQE71TtzVrXoZSVt2Qi2CkYUj0yKQ20g+bayj1YYqyksSR5wzt6k9MUy+1a41NYhPMZkiGIw3O0elXKNlcScpaRKjghuhY4ycU0yuFxt+U98Zp2xU43Zyc8nmpC644xWfOtjT2Tvdu4wKAPmXFSArtxgjjrSq3IwBj09aeGC4zjd6dvbms02ylFLYjV1RfusM+opjzoM7t3thetTtMGyucHpjpTCm/kjn19Kd7LUfK+gi3GQMLjjrTDMCcdqe5QEknHY89+1Nxxzwe56Uld9A0j8TMrxHaQ6no1/ZOmftMLxHnHVTj9cGvzy13TJNF1e70+ZSslrK0JBHp0P5Yr9IJYVUfdwT3bBx+FfDn7QWnLa/EnUpVBXzVV246np/StcNPkr27nl4xOcbo8x3EkkZANQncrZz3qwCR+XeqpOeATnuc19Dc+fJfPYYxQsrFssSfSmooZCD9KB8uMjmmhFn7QcZ3cmpY3LOBn72BjrVMc9QCO1a/h3T21DUYYwMjILfQGsqklGDbNIJykkfUHw21b7DpdjFcHy4oYguQOfavdrZLa8tVm01ri4lCA/vMY6V85+G54I7Q291vDEBUKjOfrXrfgq6uLdZEhlX7OpGNzYPvxX5nFp4uUlo2fUxioxR6lFb/6BEucMg5z60559saKxJAHGKl09RcWqr3I555qOS1k80gsHMfU47V5eLjabucNRrmEiIYqpzz2PetmxiLRkgY5+8O9ZKIUkxxg8jBzW/pkahAM4zzk9K8JwuzNvQguAwTyVbLnpk4ryTxxqyRWVxFEF83zPKO4cHnkGvWdSZmlwgCPhuQfQZFfInjrxDe/YIo5ZZE33EsuzOMYbAzX2XDUYyqu8gnzKHunqHh7XLuZW+1a0litmmU+X8gCc89aivvGja3KIoW85YjtDLzv968K0rV3WVAfMkJJ53k49eK9C8JXrzTRogVCTgAnBNfqUoRS01OSknUnaWiPrn9mPQ7jXNZ1ia6BMS6cY0RudrMf8K4GPTZrEzWVwCJraRoXz1BBxXb/BTxjJ8PtC1O++wyzyThYVjb5QG5PNc5dSz3V/eXtzlJLudpnAHRj2FfJ1Y1pV3J/Ce6oxpO0XoZnkCJgxPfJGetOeeRgdi8dNx4q60ZfO1SSo5yM/pTPJPAK4Hb3rZNRXcavIpBdqjc2WPemNb7zuKjOe1aQgBBztUe/WhogB0GKzcnM3SUdigLZ1AdW2nseuKlSOdmwZ+PTFaUCWSxZmkZAcc/5606YaaIwYpZWboWIG0f1zStK2g3K+hnpEx+Ynae4pksUmcByvvVrdGBwRx1JNJLInG1WJPtU6rVh6lOKGTzEBkIOcFvQ+uK8t8cSajdXNwupvi5AIA6lkzxmvWpWbZIcYUKTkDOCBnmuFkvra51y+1bUoFuMWDRxs5+XOCAQP8+2K76FZR92+rO7CzVOopM+fbsfMw/2j26VClsX5XpnP0qaeNtmCp3DJPtzVG1vzazFHyBn61w1Oa7P1CjUVlzbMfNG0YOP4f1qpLdsQQRg9/etweXeLlcAHmqk+jiVs85z+FYRk18eh3zoOUbwZzzTGY7s/Lkge1I6YPK4BFbq6IsfTn61ImlL3GcitObsjkWEqdTnmt2G3bx7Ves5HiYblIA79P1rQuBBZJliN3sawrvVTd/ukzjnbzjiqgnLUxqKNHd6nsnwv8YT+H/EmhaljzrO2ukMxU9FJwePxrpP2xfhvb+E/itpHinTQv9n+J7YOznJAlX+pUivBvDmu3WkyN5bMinJya+l/jnrR8Z/s1fD3V5uby3u02Fm42tkH+lfQ4WMWotPY/POKIe1Uap5T8Adck8FfHqwsoJFNh4kjbTpopDhWyOD9emD2zX1JreiT6JdSRTr5LFjhcg8V8j+GdGe9+Ifg+7tmZZbfUYzvHO0Y5/kK+pvEWpvf65fSuDvaZgTnjrWuZqGknufDYBzmnFPQilIHzKTn6VH+/c4H45OKhjYEcSOT2BXrTjHMWHB47185ezPfiktETmKZ1+Yg44GD1pv2aRmG44IGeabl41OSV79aVZHfO05zjj60ndvcrUeDJFjjlupHeub14KvOOT+VdO+9VwzEkcDNc94kTbsQgAkcAV5WYa09TuwnxnC6/aRyomXBOc8fyrM0yMQ3GAfV/wAu1WNeaSKQjIAJpuiW5YPvG4seo/Svlk0lc+j+yW9PtXvdSzlVQfPzWleSedcHHypVtLdNI03dJt82XO4eg4xVCJXnkLAEDOPb2ov2HB31RMpEY+6COnB60xyjA4HzewouMQcYwR1A/WorbG9nAOSMHJ/pScX0Nkx0IEEobk89DzXqngnUYNdSXR7wgrcQkKx4w2Pl/XFeYtAHGcHPTd1q1p9/PpN1FLGxTy2VhjjGOTj+VXG0o8rMZJy1NrUtNm0bUzC64khf07A88Vc+OHiq48Oa34NRQJ7SbTlaSIj72D/Suo8X+T4k0Gw8TWsYBuMQ3KDna+O47D/GvM/2hUM+h+Cb7OGiWa1Un+IcEf1r08qrujWSZxYhKpC7NTR/F+m3s4u4JIopLciVY5QVbd/d6V57rV3Pql/eXRYiaWRnHPTnpXP6bLIGGGK5612Hh/Tv7R1K0g6GSQYPb15Pp719vWrqf8PQ8JxUPeud9o/hKS20+2YlWJjU56E/hWtFpUpCgEKM8r/9euhsbMAfPIqlU2gsc4AGAKQxRqSGyQOcjvXKoSTuzzpTdR26GclhsUEsB2waR9N2AsMP2I9a2w9ukJXyN+fm3E1AGGCQnWm4vqyopLRGPLaNnCqcn2pf7NlbOcFe2B29K2U8zJ/dYP8AdzyKsZEajdhD1+XnFLkb2ZblZWMS30tj8qIGDcEAYrStNLNqwc7cjHDqCPyq6jpECUOemGPGaVtjAZl9Pu81oqckYyfNoXrbWntwga3swpPJFomSPriorsWOoyFpYygJ5WE+X/LtVVZLUKVLMWB7N93/AOvTw0IyQCcnqWrXmXY540Y3uxy+H/DUS/Ot9I2PvpeMNp9xzWjfeFNEs7eE2l0NUkfl4pQBs74z3NZEd4FkYLF8xPY/rV6CWR0AQAnOSBxVJrqRKhGbuhv/AAgqHayWN2EcceXIsiqffHT/AOtUd58O5LVllKXEG07uhGSO1acF/JCw2yFWx3PH0q8PF+o7QhneVOm126CuiGjTUjCWF7GLcPJLplw0gywUgFuAD/jXB6DGktiTuxIshUgj3NegT7p7O5MhO4l2JPHfgYrgdFtHQXQ/iLOwx25zXdJ825xW5XY7Lw9diGVULcE4HHSrXjmxEiiVcKCN2RXOaTe79sq8HPQ9q7e8iGr6Lkcsoww7Y/rRfQmWjTOOtf8ATbF7ZhlsbsDnIFc7JZLp8jIqbRnOAK1oX+y3zegOKs6zYrcxiaPoRk46/Ss5K6ujdOxjQTsxyBgeta9n84XLAnqfb2rBaTyywAwRjrWhY3p+4WwKleRTi+h1Ng5LYHzEdK7fTI/JsFLHoe55rgNFu0aUMTxXUPqiny0RuvHB/Wtk31MJLoZnjm/+0+Ra71VQxcKx5NcnJJMkZACEH1UE1p+Il26kkc8f7wguhznK56g1nyQq4HNZybWxLaeiKJE90qsW2qo6ZpEsZXdEUjlsj2q09s+Cg5H94VLBZzsCyjpxjOP1rGTl3BTaVrDxpClFJdS+eUHUVqjwheMhaFI0O3Kq86lvyBrOM00LtHIBnoR6EUqbl4UlAP7pxQqb6sXtJEkfgzUHYrJcvbFQQWij5/XNSf8ACBxvg3Os6jdAdVKKAD7beTSQ6vcWz/upmjbGCQetB8QalDNvhvJE9VABB+pxmrVJX+Ii8maEXhjT7JVPlPI3TcTgdO45p+bRRsS3GAeuTUUPi+faPOiEhJxkoACfwq7F4l0uTJuNISSXOQ0chFHsuXVaiu3uVDdxxMpWOPHXPtUyTtdY8i1jGO8ZJJ+oqO68QaWC220MWeQgbOP0qfSvEVlBHgW/zA58xT69sUKDX2RehbsoGXi5ikYEcGNc81qW9rYYBlE208A+Wc59xS2WuJdY8tyDj7pOOasXErxFS5QZ5BVlPH4VTp33RKZoWV1ptsAoltxxwZVOf8/40zxBrSwW0Nzb3IuNzBSUOQF4HH+e1Zstw7ZcKz55yKy7+9FxZSgKy5PcY57VdKEYSukNa6MgvvFUVleKuzqc7hzitCXX4vK4YFiu7A7Vwl9byTy5LbSB27062a5Gy1LLljgMe/417sKytsaSoxte5qtrH+kMWbOTkVZ+1QXSHdgk1h3fhvU4mBeJyD6HI+oqpJaXcBI2SLmtVVhLQycY9GWdTs9jeZGcYOceoqrZ30lpcpLE2JEJBFRSR3jgqAxI65NQeRNaBnaF33dSMcVjKST902i0lZnrfhz4iabeQJbatbqj8ZkCEmtm78KeGvEQSSC7C7xkZygavBo7ols7GI9+1aFprM0B/duyDPY5xXVCVGa97RmEqL3iz1kfCKycHyrnzxnp5wJ/POasW/wpsLbDyIoAOfnbd/U15pZ69qE6mKOaV3JwCGOa6iC8vfD9mZ7q9eVpFIEOen196bpUG9JmL51pc1vFOrWfhC1MNlt+1A469f6VJ4N+LE2k3tvOUZhwsiqMg/5/rXF2unXPiG+MsyBsnozYAz9a7TRfCdtp6iSWJS2c/Kc1nKcIe5GNza0VH3tz0H4oTw+K9E0jxBZbWO8QuQB0bsfxrwT4wSXum+EBbRWQvZbyVodka/cAAPzEeoz+VeuT3V7a+BtZjFurW8ZWWFmOPm3DIxXhnjJ9S1ae2kmuHt2jDeWInx165FeZVjBSv0CF0tD581fRfFjSh/7LaG3jyU3EDI9cd69M+F3xhufCtgY5WuTewj955nO4Y6AHsB2xUmsWHiBYiIrx7qYHcgZN2R3x/jWD9nQyu+saDrCkKSr6bGC5Pf5e4/LjNXTxNJR5XYxqxnN817s9s0b9pS91azWPw/Bp9xECSZtQQh0c9QoHQelXtO8e+ONVuysdxYSvncEEBKg+2TjHX0r5iu/iFa+GZGi0vw7rrL1/0m08ti34Z9apQ/FjxtqMwXTfCOoOrHAa4YQ/n6ColKml8UUvOx1wnHls46n3B4N8Xy6/azjVoI7DUbWTy5Vj+44/vpnt04rfi1S1D/eUk9D7V86fCfVdbn0mY69ZLZ3TspVVffj15r0uO7MJ3fe9Pmriapyfu6mJ6OddtEZQSxU9WUZqKfxHbxgCNFJPO4nk/hXDRaqrg7gTjjAOOaikvojJndjPqafLHqgOvbXwAcMOueWxiqEvieQyEbVA/wBnuKwiiXar8rOp5HHQ1aWz2LjnAqbw2Ha5PJr0s0+C5IHbtTDeu7A8BTRDopuSGUkZ96nbQYvLKs5bttzS512BK+5WlmLKSGwOvHempcbhsByxHTuRV3+yYI4woiWZQOFk5qW1t0jXAjWM4xg8t+dJST0sO1tTLhuJ4JCFLop/ug1Ml15r4LMzejVduDIoAUgDuG5FRxqwLMEjG45wKTb7BZblVpRL8nOe/HGaI9M3J8swTH8JGc1NPdKgG8qO2TxVObVIACWdeP4lHH5Uldq1gEaye3iwZd/JOMYqlLPKARvQY4xzn8qifxLbhxscyoeAU6VRn15nfKogVffr+FaKDQMZe6nfwhjHCtw68qBgV8/fGX4c+NPFmvw6to+n2abCzMksrDkjk4wfQ/ma9xutfk80MyeWTnBiQ4qqdQkuVIZ3dye9J+0S9xpMastz5Qj+FPxQmlaRotIiyecXpG0/Tb0qxqXgDxP4V0kXuv6jaXLO+xYrbJ256fMf8K+nDb3O/LGMAnHzjmvL/j5MVs9NsJAi4LzZQ5D8YBHtXLOVeWk56Hu5MpSxkFHufPFy7eY2cDnqe9UbgLIM9gO9XLxczOrEcHgVng9fX09K8Wekj96+zZlGS2XaxyCSOKp8CYxk/KeARxg1tMAyZ4B78dqpzwC5fCqAM9+OKzUnc5alK+qMq7tmgJIBI7EVZ07VThFIIZffNWcERhJQSo7HvVO80wxK0sZwPYVtzKSszklSnTfNE6O3mSVWBOf61YaBAm4YXB71ythf+U4DtgEgc/yrqYIxeRA5z39655Q5dz1MPW9suW2pXLJuATB560SwuyJnOM5IxW1Y6QkuD1brj2q5LoTXcbIhwV4B9K5/aK+x3rCSlqY9iSkMrIxyBnaO9fRH7MertqWh6tYtKIpbZlm57ggD+teJ2vhO5tFMqOm3B3L7Yr0n9mpRb+LtRhziKaBZM9B1PrXZh6sW1Y+e4gwzeAndbH0P9i8xsNK7r3VuAKcdPdAdsjNn1Oamiv1dMBAc8E+tQT6qYm+5gdhmvpYKVj+e5O1xfs0iYbGX6cHiofKkhXzUsgi84l2/xHP/ANeqsviFlODED6HNZdxr00hb5cegByDV2fcI81jmtY8P69dXVwXWAwS9WS4ZXA9xjr+Nc/e/Dm6vbNobq5muUOAFllZ8fQmu/TV3kG1IXfaeQBn8alF5uOeVHXFZTU3rc64YytTXKpHmS/Ca3vrZre9uJFiYAMka4zj3yK0tF+BPhXTRui0yNo8gmSUbuf6fnXcy3Nu0WX3M3ZlOOKZJauygwgMTztLY/OueVHn1qSZM8TUnrJ3LOi6FpuhxbBey2seQRHAgbb/TNVfFnj+18LxRi1vidwG9b3EasCeMYP0oit7ocNEgI4ZC3Slfw/8A2kSJrSCRW6iRA/0wSOK3ioUltcyjO0r2ucFqms2GvI00ksE4Y8rvVvf+o/OuW1O/WzKfZrYSWy9B5gBz6givbdP8EWNoBs020HPJEC5x9etasmg28ToYbaKKRerIoBrJVZc14o9mnmkqXwxsfM817r2oMBpWi3c8sfKGSJo4gT33kfX1rX0L4aeNvFl0Jteksoo+NyQTEts9Bkda+ibeO7VQjSSSnPGW4H0FattZxxfMybJO2PWidbFT0TSXkY1s1r1N2M8J+Hbay0C002Kc2EcAAXLZ579c109r4FhuFJS9lcjkDzFHNYvCAOMEDoe9OW5KAn5kGc/erSFKSWsjx5ScndnW2/g/T7XP2u3tpm6F2YFvoc9qtpNptk6rDFHEynjbXHQ6pK2fM+YnjcTTXkd23lyB61vGEY7k6HcXNxHqD4LhWH8dZWs2LW215kSSBl2tvjDIfTgjisG2vGhbIkLDGME9a1G8TRFRB9rRLjbxGzDJH0NehFRqKyKTsed+L/gV8PfGbvLqfhPTJpnHzSxp5bn3yuOa8o1n9iX4f37n7FJq2iE9BaXXmL7ZDV9OO9rdgNdW0bFukkQ2N+BH+HeqEmmWZkzHNcQIf4c+Yw9xUvCr7Og+a2h8f6n+wlEJj/ZnjK+jUZ+W7tImBP1BFcvq/wCxD4vs0Mlh4l0m+UDJWeIxk+3U19zHTFBIjvcr13Tx4P5Co30+aI/u54HPHVTtPrWXsZx0U2LTqfn1/wAMpfE+MlbTS9Ovm7rBqA4P4jiov+GYPiysgibwgquen+npz7jiv0BbSn83zNkat1IVxV2BmaIADKjjDN1/CqUcTsqhm1F9D8+Y/wBk74pxoXk0axtieomvwGB+m00yH9l34i7lS6Oi2Y6FpZ3P67a/QO4tLmQnyhEM9CXx0rMn8Jvc4aW8hhz1ITcR+tDWJX/Lz8Coxg9z5B8N/siTtIG1jxE1yDjNvZw7V/77PNfSvwY+CfhvwHdWklppsSsrhjJJmRyOM5LZJNdNa+HrCwdna5nmbpjhVP8AhW5pepW1hKv2aFUwc7pJNzD/AD9K5Vh6tR3qSb9SmorY8p+Lfh3xLpvxC1mHS9Os5bW4dbiEXEuxdpHYYJ+ozWBYaT8RLm/UXk2l2Vpu3PDbOSWHpgYx37V7v4+uzdXdtdOj7XiwsjDAI9M9+R+lcLc6wLYsY42Zu3vWkozjaKdkTpYs+NfEup6JoWltp8sKXEvySGVN3ygDkjrjOea4uLxX40vr6a0ufE2bCRPkSyiRVHHIO4En8a5D4teJtfURSaXpc1+yjBjjI5B69eK8utfil47s5CsXgm4C9Mbc/qwwaq0VGzmkzelNU9bXPpjw7458bfDh/tcV8dUs433+RLGA4HPAI4/DFeiXnxEj+Iet2utQ2xspDAI5EkUZY9/Xj8e1fJOj+PfiPqDBU+HEkmOD50xXj3HFe3fDQ+JLuJBrukWujsgJRYZ/NYdcA44/U1t9YowjbmTZhWk6sua1j1tcyfNuz9KkjdSSuCre9U7eSKMYY49gcZNP+1A5UDJxmuS9wuW/LYkgHOT+VGxk5OQfeokuhs6AfSn+dGy9lPtSaYXJUORljx3pshbBOcjt61GJBg/N+FU7nUEtPvsPZT3oSCKbdkXUuNuAQeaoanrMVgD50gT/AGCea4zxn4nuZ7dlsJm0/aMOz/f3Zry7xJ4y1RbNo0uRe9NzyffHrXfSoRnvKxryVIu7i7HX/EH4gvqEElpFuit2GCEPBx614ZqkyO5CPyOn0qM/EO3lung1HMQUkGVDz+RqOXU9H1SQDT71L87dxQHDj6iuTF0qlP3baHqYWvRastC34fYM4WY/JuyM9jn0r2L4keKP7U8M6HZxSq/lL5knzccjAH14H515voOn2l2y7ykbjoDXVtocjQALsaPAwCw6fSvIjGrB8zizolOjN3UkeV37S+YV27sHH0FegfAecDxBdWm4wSTxGRsc4Cj/APVT7vwvIPnMBXPHTrWn8L/DVzp/jP7ay77dYzHg8cmuObk5XkaVXz02lqe1xWjBN/nO4IGFHAHv60uWVGUsTng561t2Vl+7QEdBVo6aqncwBz7V6cH7tj513TscXqM4t7MvcqyxZ5OCce9cfLr0UTAWsqTRseuzHH416p4lsRPo0kUKhZO2ee1eDeIpbmDUJYkiRSOBITtGa9DDrR3R7uAjGcXc61YZJdtyPudDg5yfpWfrmlrqojkZmWWI7gVbGfY07wrq0kUSLMqzL3571d1HZKS0Y2g9Rmt1zX0YVV73KykbLTJ7RYL5EuIm++kid65C78K6dpU0sunwLDu7Lxx1rpjcGAk7dyk45rI8Q37R2bvHA8zAZKRjJP0rN3XUwjRs7nOHWfPU2F5l0J+Vx1Q/WuM8S38mgtIJN3lucAkZzWlr08ktpLLFaSIxXK+Zwc+tc/rF3dXuhLHcqGbI6jJX8axlJvqdEXZXSKmm30CASHPJzjNbcHiJXYKIi4B9cA+xrA0vSpoYv3keU6gjqa3YIY7dQlvE0jjsw6H61ztW1QRnd7G19uFxFHFGoiZ8nA/LNb/hjSpLW+t3L+YAeVHr65rF0XRJHZJpwQxOceldzptukUioCMKwY5OOAaFKUvQwmr7M9GuYdYvYoXs73yEKAkPEGzgY/Km2mlXccpkuWViRkhIdi59cZP5V12jRg6fFvCkhR0H86vqI2TbgEetZ++9DyZO7OUHklSHjXK4GQMAfh61bgs4ypxAFB6dq6i3gTYHD7uehUYH0NPaFcnbg/hTUWyL9TzXxPo0EgZkTaGGdvWvLNY0wW9zgRnDN1HY/0r23xRGN5KjaMdq4C6jje9SKQgxuOqjoa71g41Kei1PUwmYTw011RxNxEYrZecgn/PFR2qMi9OO+fSr2rWEiXMo2bdrnb7ViC/nhuBE2Ah6kLk4ryZ4dwdj7WnmFOtC9yz5am5Jwc1Bq0H7oge+frUIurhpj2APyg9D6VUlu3dmicsWB54pezd9DT65TXUl0mJvL5OMDp61powRcFs4rF8+S0iJXheuDzz6GqN54gc2nnhgOoChe/vSp0WiZY2mzcmu0jnKtgAjO7P6Vg6g8clyzAZbBAJ9K56LW7q8uNsjBkzwSOfbmt62sDcSZx8y9jVezknY4p4+MdYmj4U0O91OfNpEshUnILc5969JtPAmtbVZY4QepyxP9K1fgZ4ejIvp2C+WyAo2PvHNe1QaesMe1QhPcgdPauJUpczPHqZ1W5rRPOvCvhufTraRboIZmOcp6Y6Vt+f8AZYztHHqQc/lXWGwjXDAcipRbRhciNWJ9RmvWoctJbHh1a860nKTucHLdyTyFAsjLnBAQ8VXe4is45JJCTj+Id/avSILUR8iMEHttouNOimI/coR34xXX9YbeqOfQxtJuhNZoQDtIHWsjxmDPZDJPy4+lch448d6z8M/EVrpmyCTTLw+ZG0kQO0HrzitDUfEL6hZLujXbIu9XU5yK9CDVlJEunKNmzFhbY3IBNa1mw3ZAPXOKxFMhOfKba3IO3t9av2U4QjJNYzkrmiTOht5j5i4HIOcA/oa6bS7ogAFgxrj7aYc9iO9b2lnLhhjd7+lSncxmrDfEoNleO4dVVhnawzjiubm1bgfvEKnoRxmuw8VaM2sW8M8Q2SquMbsBvrXC3HhJ95BDkDqm7H8656lt2aw5bal21uN8ZJkUL0wXFTx3sbAAMMgnjuKxToKR/fjYgnofSrH9nRjO0PuAyMMa5bo05V3NJ5xIMqMEce1OjvWz2JrPWJBjcWDD0bH5inqQGAHz45C+tPmtuTyGg98xQlQR2qm9xLIwVzuxwPQA1aj+VSxICgZ2kZIpsyDJCrkEBs+opqYuUdHeFUA/+vSi9OM7cMfWq5I3LlQuByRzTbkwqActjPG3n9KfN1DlY+a6lcg7Dx6U1bgySLgFCOpqBLgmRgmXVeOB196R9QjjILg/QAmldy1RPKSyg7iWc45OcU1kYruUsSaa17CFDbJHkQnO1cY/CoV1O4Zh5du0SEg7j/hTb7jtrqTxRSuAMBWzySc1MsAHEsx39lAqJ7ljHhpAJO7AYz+FVGd5CMHcR0JrLW92aKFzQleONeMtjg5qmmqSQkiOBQDwWzzTjGzRq5PBqe3tVHPO5uCD0/Kmn3KtFFOXUb2cMqBwf7pbANVfK1SZ2Iwi4BO45z9K6q30+OGMZZS3UgUy8XyyGXAXsKSb6C9p/KYMOmHdmeXrzhTyasm1hVsRZ3Ds57/WrSRhmZuOetOlt485GAx44qrohybK0TrjDLg/zqWJY+Qw7560GwaZxmRUA5G4f1p6WgjBBySOhqXoRuSTRRygqQCG6gVxXxPsY9O8LTPaII5HHZccdxjv9a7aK3KtuUZbFc/8T43uPCUqsPunIz9P5cU4q2ppBe+kfOVo3nMeMpxgmvb/AIC+HP7Ru7m4ZNvC8ntg9RXjNvEcn5Ao4GF9a+lfg8Bpfh6FkI8zbtfj7w9amEFUqnTim1DlR7FZ6LDCmccHjHpXDeIblTfEKflUlcHrXRxa4zxPt5IXj0zXAX88kuqTPtOCev8AOvqKUFFHjxj3L0dtHMo2jHHeqtxZbBuUFfY0sd35ZAyefWrQvlmXBOT3FU1czScXoZyTGLAYBhj86V4IZlJCqQT1I6GrFzAr4IIB6g5z+FU3DQ5549MUWsXpbQfb6RG8nzDJzioNY0ePy2KAFh/OtDTpg8g3VPqTDYMjg9R601HqjNOVzgntJYTkLzznNQOjj5W6D2rqJ4w5I2fh61mXKp83y+30qba7Gpzl7EMYADY7HvXK6vEiNkdQemK6y/IQNgHgdK4nVZj5hJHyg9u1cOJcYx2PSwkG5XOOazCnHXI47c+9OisWyTzkDqKkjDspBqWMyggDdx6V4V03daEco02J2KDk46ZHGaX7EVUEnbmpllcr1I/+vVa7s5XOVc7euM0a9yORX3J/s8asXLcjHJ4/SpAIkcYK/UHrWcumM+4l256gnrUsWmhiDnOeeD3+lTKTRSSRol4iOTTXktxtcLuJOCQaYlooA6lgOp71I1uUO3aQODkUku5r7u455YSw2oF9hzTzKq4ZU3JjPHrUYjK5wDv9RS7WQbN3HXA71DbvZMiVtHYat9jOYep/KpY7tpmwIsHrg+lMUYYtt7ZxU6cZA57kVrFvqPmS2QizMy42hfUelOXeV3Btv405I1bkfU08RqVIyPb2pyVzPdiKjbcM2cDrnGTTvKBIBG4Y79KcvTNO3blJ6kdeMVF7aBtrYpXGmL5uQT1znPSlj02P3O0Yq6pZhnFCKc+uK0T01NLsrCxhG0hNwxncwqwsCoM4GO1PMDbfmx0xgGlSPLZUgkmoWr0JEYHbhcGpPK3jpUqxkEHB46GnhXxuK8A880+XuK92VxbHJ6FTxik+zHzNxzt6VZRWyOCTnPTrTzGccsCP7oHOfrS16D6lbbkc8sO9SBCBnGBUqRqp4P59qnCjAHJz6VNmJFVYSAC5Jq5bs0eFUdOaQNjjbkeppwdThsZUHrWj0K1exObpiMjP1qvJfTqcoWCH+8OtMkuUZ/u7R2HakiYb8kZzwAf8KFsNFiG5lkjAK8j0705sseRg+9NWbD5zjHenliT1460t9Sbai+SDg85ByAKUxE7gQUPcGkQjecknipB9/d1pWux6dSNYfKz6Yp6dB3B5xTmwpy33elNJ2uAeR7Vo9A6E0bkEj9fStrSdTawlSWNghHOQa58OTuUDJFTWrb8Dsf1FdeHk4PQTSa1Oo1S/bVp3uiMO/LY4/Ssu0OJsEhmJ9KvQQM1soxnFVfsxW5HyYY+le1S1eiPPk7M7fw9C0ajIypNdbLh0BPpj8K5vwuGkt1XGWIzjuK6dYmMYDDit5ISfUyLuBSvbaTx61JZrt3BcHPXBq5cWJcMew7VWjjaA8/njFcNRaNFJq55P4s00Weu3cAyAGLA+oPesR4mZSoOPeuy+Iy7dVWU4AdQTj/GuOaRicH5ff+tfPSTTZ2Qd1oQxI8LFCxI6HdUrqu3JOc8Y/rUEp3HhvmBpku4Y5JAHSm1dblu5IUIHX9KrywF5NnG7+n1p8NzwVfgjvSrcJMW2kZHXJ6VDgwUim+nMWwDj6VGti8Llhzk8Z5xWiJcdeM+lLv3Dj5qnkb3OiFacepUKSjBkGSOOO9P2jIBIHfmrDAvHk5B6cdqXaEbO0HH61k6XY7IYy+kkVQQAzDc2T1GcU5ScgZOM81dgKuSu0Y5+tWRZtIBsUAHjpWbhKJ1qvG1ygkgxzyfQ1IMSFQFJHoOtaaaQAo3j5uvParaWKQqMAe9NU3Lc5p4yK2RlC1kOBtGT75pW0uVsZTAPGAK241VCMfN7mrH2khshQMcc9q3VFROWWMm9jnE0ph8pAz1xjFI2myNkcBc54X+tbzyCRixwCecjtQqBxjCgDoScU/YmaxNQwf7MLKMD9Kd/ZzKcrwc9uMVvkIOhUk9qZgZIPfsKfsE+paxVRowfsEjB8sD0xkYp0GlSfdJAPrWygjPXGB1pH1S3tF+VQz9MGplRS0LWIrPSJiyae6yYLDn26UxrIY9geo45qW61UyjcrBCTjpk1RluWcld2AfSsZRitEdkfbv4hZtsTY3ZB7VDvKtjBx9aR0HDZycc80qhBgYyM8n0rNJLY6+R21YGTacgAcY9zSfaHbouPxpZTt9M/zpjMAcnBI/nTckJIFOX5wB3OajkYqScZ7U1pWbIyMCmR/Xd70k76lW5epLubduGCD6CozEz9cLjnJ6VJEvy4PT0q3EyRFWZN4/uN0NNvQN3oVUBK9N2PQU9U8xVyijjOT1FT/aI1O4kR59elSJal3UlgMjjmou9g5H1YRWQCBtoapSpB4AxnOQKeivGNu7GP1pxQoMvIrdsL2ouxqKXUqzmR2yO5796T7LI53/KKuGaHAzyMfezTPNiUcdxmoaZqtCriZOFAPsalEU2cMB/u1KJEdcAgY9KBcptwhJI4Pt+NNOTG35kYjkVc9RQNyjOVwOnNOW68wlT8gHSp4o7dCWbAb1x/Wr5e5k5S6IhNzMpIiH3upxTUjluPvyFT32DrV4+UFwBuHtURmRD0Ofapv0RKi3uxqqVXvkdvWlCMR2x6Y6U03LFgFjyD3pFuXZ/mQIPTND1LUFEstFGYuQWkPcntUKwbM88+npSmXceuM9BimhDkckj07CobVwaLdtZwTBjLcFH6/Io5qOS2T5mW4DpnpjGKryyCPueB+vpTftJAwAWPUVStYVkt2PcNzyAAM81SuQctiRgD0Uc4pWleeXbuZB3wOv41cs7WGFiWDuzdy39KLWV0O+mhRihmkI5Bz1Y1Zi05kywPXnNX1jTnb8vuaXcqnG0475NS5O9zJpvRsrJAxwAygduKclmW+8wXPY9KtJcRhcCPbj+92pHkL5xgr6qKbu9S1FLYhWydiVyOOMjikk0852syg/XirMchCg9fp2pRc7OkWSehFZtK5dmtEyoNNZAM8rT1sdhJ6H0pZtRlQlPJYc+oqMSzXBDc4PetVCyM+ZLcc0JIxwB16/pT1A/icg+wzSKjc7kJ7knmnwylcqik7h6dKdkmJvm8irJHIzhSxC9R7e9RfYWY7vMJHqTWgyt025xULiQgKE/Gs5T5XoUo33ZWELKw/ekLjnFNdG3cXDgdccc1MIZC2Nny469Kkj3om0R55zk0731ZpZIqPC7jdvYH8qrmxkYkiZ84AOe4rVYEg/KRj+E9qQlmAAjHB6ipd+gXTM06cwXG5gD3qVLR4+HdjV2NJnYBYi+PSiRHEgY8gHO0U1zMhyXcqNa5YEuRxxUMlsRk7zzx1NWipkk3eX5bMcEZzUi2b7xx2zRzW3HZ2KEVvIkm4ZZcEYY1NFp67wckMeM5zVs2zovHze1J5MuM4DDr1puq3pclQiyvJbDoCevPNH2RTuIzgHBPcVIyS54BpvlStztPHX2rNyNOWKBdPU8c4Hv1o+zCOQAscE845qRY5euDj1qVLYlB3b601otAst2RKpCHYoc4IANR2El0jt9o8s4PyFR0HfIq0ttJvGEBI44Oas/YkijHmSIkmfuZINaRjN9B88YoRb8jC4jdj1/dg1JLA8hy2xA390fnxQjFIyURCB3PeoGnnkIIiZyfQ9qtcsdzFRc3poaHlwRxlY4VZGGCHGarSWsSAlgBnpURnuHG0R4/DFRvBdSPtYrxnPNZt21GqSRFKI5PkQYJ6E9q+SP2ttC+x+LLS9jUKlwrcDnjg4z+dfWzafICS3A796+ev2rtN+1aBZyxpvmthgcdBuJJ/I1ipWqRkZ4iClBpM+THX3I9AKr7RuYnIPtVmbKk4qCPJPPpxX1C2PlHuMLEAY49ab8xJJP0qd1Xk4IJqMKS33T7VQgAbge1ejfCnTd9xNcld+PkHGcZrz+OFmbIGG7j1r2D9ny1l1Pxb9g+b7JJEWlwucMOn6fyrysyk4YackdWGaVRXPRNPsZA0LMCSDngZr0/wvpv7k/6IwVmBZm71oQ6NoWnxJFdzvHPnAwgYkfpUHhfWHutauoY3aa1EgSJmPO31r8uwNSpiq/urRH0UXc9Z8PQf6Ns+ZMDIKclcd6v/wBnFiWkkZlx3GGNcl4k1a78P+H11HT5jBLE4U7gWVh2BrlpfjXr101qkxsUnlO1B5IXPp2617WJyutWlzxZ59ZpTZ6T5MMMihF/DNR6v4/0nww/2S6ZnvGG5Y4xnj61yWn6rrOuQl7qdkH3cRoE2n8BTdV8CKHE/wA8szLy8hyTWdDIKjd6mxj7aCdh+o/Fi2upC1pZXFrJggGTBGenUfWvLl8Cx67JbifLogxlh1PrXoMPhgxA/KOPXnNaGm6YFuUXA64x719bgcqp4X4NLmjr6WRDp/wF8MweD9Q1L+z0gktLVriSeLgnivAfD9o1pdm+iYs8cnmW7HqBnIr6cn8c6hBLq3h2PTVuYTaneuOXjx8xHbjvXz7b2ixTtbwvt3tsXJztHb9K9Kcfq9ROL38zwa1dp+6faUunQTfAkahEyC/MUF27L1HPI9uK8/km3JuQg8ZxXceBNJXV/AXiGZVdNMXQ0i3c48zZgsB3PBrgILfbbRkTKcqAMDnp1rPErkleJ7+XS54++OimlLHJVgDyfSrcckLAZbB9etVBHtwA2QBzx1oWHOcuMdcAc1wpt/Eey1HoXEig3nD7/cdqkZUQbnICjiqKMY/ulQfTFJLcyKcMBjoR7/Sp9B8vY0Ir9Ld2dAD7Mob9KRr0SsQUXB5+6B+lZYc4ACjjPPSlErKMMcnPXFVe+liXCK1ZorfLbpuVAWHGGQHNXLQX2qKTHbhbcEBpCgUD8axvPjRPmb5j/CO9aV74ruX02HT0kKQA7tkYAH4n1rSMV1MJty0gjW8SJpOnaBPbQz/a76WLDSpwiZHQDvXh/jbRGtvCst/Ds8qILFIA2ee5x2GBXc6i801jcFWw2wkZ6k1yHi+8tZvAt5IiGBlUecF+6X9Mdu9dlH2UYylFamEMPUdam1LqeE3sSqzquRg9zXP6hAXV2QcjoRXRagRvwTnjqKyLhNp4Gc/rXkylaR+2QivZooafqMlvKFbI9zW5FqSMuc/XFYv2ZZCO1JeL5SoqDJI5GcVOklc0p1p0dnodB9uUrlSP8azNS11IEIGMjjbWZdXptYWJboM4HascGS8k3Nkg8471cIx3HWx02rImnup9RlG8YU916Zq5aWQhYbk/+tTrS2O3GAOc9a0YUV/lYkDvilKfRHNTp8z5p6sgu0NpbyTDmMKffjFe1/F6OfTf2cvhVEG2RXEgV++7Iyv868ijHkh1f5o2Qjp7V9IfFJbHxb+xF4T1GCILcaNcxAleeAxU/hyPyr08Fzq0o9z43ilWoxsecfARYrr4h6RDcAuI45GUdMvjC/r+lfQdzBdWs8m+JTICcnaOD34r40OvXnhjTTrVk7RTWU0c6srYPDA4+mMgj3r7ja4/trTNM1SJg0epWcN1lfV1BYfnmvWzSHNFVLn51gJatHONM07nKD64xTxckqu0cgdOtbD2hC5eNXz2xnIqOWxcAFIgOwXpXy3Mz3E4mS16xYHap9QR3pslw3BIUDpU9ysu75oFT6Go2kuVj2rbQkdnLnOfcdKLyepqrCRXJDbzgIuSS47V534l8Vm81iaVRtRflUdq6nxK99/Z5k823jAPQdT7Yrim1m20cJ/aWnyKrk4kjjMiH3JHSvEx1aUvcSuevg4RfvdTKmhuvE2ooVhdI0AUEDANdvpOkQaNbK8qjcvRW71Bp3jLQZYM2zQDA+6nGD+fuKr6n4hi1B8IVUdlU8V886NRazR6spN+7sVNQuGvro4BK+tOOLVN2SPXBpkQDYxKE5z+NQXGlzXmQJAVx1z/AErNJJ3ehtGz0IJ78biWYEH1qNtSjHzLyAM+x9KtWnhqEsqTZ3YyDWkvhaFRuVxjP3WP6ir9so9LmtupT0+/S7jIIZG2ggHrU15JmJCV2le3tSz6A9vIXhOH4GCeK0XsvtGlESxhZlPVT60vaJ6ojZnS/C7xDFPdS6DeuBZ3sZRCx4Vz93jpnOKwPjhpko+HNhBcZNzpmrGMgdkK/wA8gGudsblrS6Qg7GRwR+Br0D4tGPxL8G21qBgs/wBoSO5UDPzdA3Prn866KM25qSOfEpqOmzPD9Jg3sp45xxXpPw/0qCXV1luV326qRszjDdjn0rg9BgVigK7m64PbjFeueCtKlW0mmxgyDZ+RBB/SvtITaSsfN1pW0Z3cw07y08lArD+DGM+v4VBcvEFwpB+o4pkWk3bKWCAkjgKc1HJptwD86hQPU9K2c9DgSiVVu5CxAIKHjAWpVkdOX3qh7lTzV62nFoRhNjL3Heq17f3F4wjknLoOVjcnj3FNSfVl3T0sMWWNzwSsmOuOv40jE4P70hjxSDcv8Cj6AkmnJaz3IBI8sZwWK9PwpOUnqth2iOW5ZBtD5WnxFJCWAA6ngYpn9lzxbmWZGYdPkIzVqO0mVV3KF3d/WqjOZEuRCjY6BioZP7hGAfrUQ2OPLSNdpPRRj8K1JPDGseSc2FwqDo+zO4ewH41V+xvZnDZVhwwYc1rC7dzjc1P3YiIv2cksmfYjpTZ7osyGNAcdz2oWYZ2ZL55APH5UNIQ+CgjC8EH1pyTvc1SS0sNN3P8AxP0PSk+3ZfG75j0FKW6kvHjBByR/LrUSJE0sarIuS/IJHHp+NaRUnui20kdC8L/Yhv5O3HWuVtLUWs+MbeSSRz16121wpa1UEYwoBzXLsB5zdCQx4r00rK58/N3kzAinOma3cWpH7qb54ye3rXo3hS7DxvCT8rLjNcD4tsDLHBexnLIwLEDH4fpWz4P1gO0DsNg6lSf0NXFOSHa8bh4p057K8IVdqnJJ9DUekXqzAQSEemDziu38S6Wb60WVQMsu7pXmksbWd0wJKMOdo9ahNR91lRkpKxfvdJTduXgN2FZ39nlXyCQp6g1pRXrPGMjb7nvUckirHjk1Dj2ZrFsjgVoCCuTg9M10vh+xOpvdB1LRQW0k0hBwQoUnrXMCYkhlyBnFdx4anW1+H/i3UsBpzps6KQO+CAP5VGq2Y27anhGn6fD4vmjvIfEl7p3lz70tZplMQAJxyRxkdefzr0yObSp5p4pNUsLYogIAnDb+O2OpyOnvXwiNR8V6bbJEItRyhIaKOB275BBwexp2lar4hkuVCaVqNxNu+88LIQfrgYrXmo71KyOifK1aMNT7et9UjFzJbRzLMV+Y7HDY/KlaWSV2zIYwCMYzlhXnHwZsL/RdEmlu4WgubwDzEl5dR7Hn6V6CgYoAJ5SeuwgbR+Nckq8FL3HdExwnMtrFp3X93h3CscBh149akEg3FfM4HciqbQTySKFlaNe4GOag1RvIyQ7ec2PujJA78U41Yt7mU8I47M1DhSM4+vvSSjujfKRzS6LoV1qsQ/fxAr94SyBOPbOMn2qze6JNpgVJGUEnKneG/WqlUj0Mfq87WKeGCHOPmPygUCN3AYAqOm4dqcIMEM5DZ6DNOkmCArjg9ie9HPfZkuhUW6GpbLvy6h+OnvT4YQkhIUrjmrUM9u0a5G0+5pzHIzt+U96a5jJpx0aIHR3VgHO09gcVDDBJGoEEhiIOWwcn9auxGFUwSyt9M5qN5lTAHy4z+daqUovcTSW6HwG4iYFrycjPAZuladhdtPN5U87PE+NzNgtx+Vc7Lc7mOHV+230qqtwySHIBB4BXj9a2hK8tSd3Y9Jfw3Y3kOEkDHqO2Kxr3wk8aPskDjqAODR4UE2TKWcwleOSQT65ro5JiF6Zr2oQhNXizOUpQdrnIaZ4k1Hw/KbW+Vp7QHAk/iX612lqLDVoFliKkOM1m3NvFcQ/MoDEYPoaz9MR9JmOxtsbcFe1dqUWrSRg3fbc2ri0trdCCgOB/SuevLcSnGwYNb0rLOck9s1XFoGkI7Z6in7OOyM02tzmx4dEjcL8x9KvWXgpJXG5SRn8q62w0wKMtz3qzd6hb6PbvIxGQD0rL6um7Fuq9kZaaVYeGrQzMg343YxxwK419Vl13WPOfcYh0GeDn26U7VPFB19HEYby0YgDOKNIgECAgABuc4olGNNcq3NkmtWdzpdulugZB8p6EjFbtuTMSQRhD3PGa5XS78sFQnAXgVtNOIypOQOoOOD+NJJJGSu9TV8YXU7/DPUhbrw0gUs3RcDmvG1tftKKzpiTAPPNdZ8SPiLZaPoFt4cDqLvVLtFKM2OM8/wCNZcemiNMLIG2ccMDnH64rz8VBxSbW5pFmZ9l2suFwScE4xitCO0d4SVcsnoTxU32WSQbdp59utKNNNu21iynoVzivH9mnoW29xsWjzSYkW3iCkcbQG/nVtdIvI0IS1RAeG/dqP5VCkTxMdpwfTNaCX9zChSO8nh3D5gh60vYwYKyKJ8PXcZ3NGVJ7E4q9F4fuWj2/Nk8cnvUsGozwEeZP53Q/OozntyK0YtaDZ8xVLA9c9P8A69Plml7rC6ZlR6BdRsGKjrn7/pWnb6ayMNy/M3I47etWo9cgZhhSMcc/1qwfEFlAcsssg5H3dvPt14o5aj3ES2VqWxj5ecGmtaqT8rFm7g8YqjceIQOY1wMdDWZca3PNnY5izzleuar2WhV7bHRbWjXAO0dKjNwIi4eVY8dcnnPpiuOmvL1hl7uVx6Y4P41j3FyquUaR+mRkk5H1rWMF3FdneT+IdPtP9bclSTwAmarHxdbRkbAZEHIJGDXnstxGxyrsc9Cx64qu1+iLkuM9cbqvlpom7PQbrxo10NsdtGgPo2T+JrKbxFcSDG9UbPJXpiuRS6+2tiJJXZeyKSasx6NqlwBst5VHT958mPfnmpdSnEEbL35LDzbx2XONuAcVSluiu7n5RzgVLD4UuwdrLjH8SsT71fi8HSyDJJyB2JrJ1Ylq5z80rSZ2vj1wOQajjVVAJMit6gZNdpbeDYuMr5jDqrVpQeG7eLG2FFHeodbsidTz1Z5kO2GGZt2OUU/zq3BpOp3DKYbfbkcl22gV6NFp8UXEYGT/AHf51c+yHAB3EenWlzzlsUecx+EL2RgJ2AHX5Wzj/GvCP2hFa38V2tmcE21tvY4xkt2P4Zr7EtbJpJUVF5JyMjpXxN+0bqTXfxT1pujrKI3APCgLx/Os3dp8zPrOG4c+NieNXaEXJ5BHvVFkBYjj8qt3w/eE5ODVZ8cHPHp7V4dT4j9va0EwCCSMnoM0IgVicAE+lRq5LAHpnP41OSB83JHesX5lQsxk0CsvI9gKihhGcZyuMc81YjPmN3PHU0xkIO4fdHb3o9C3a+xnahoAky0ZwBz7H8Kbp2rz6dmOSM7T3I6GtyJywAGMUs1jFMobb+ZzVKo46S1Rl9XtLnpaM1fDniu1lZQ67Q3GQtdfFFbO4aKVfmw2Qa81XTIUKsUCHtg4rXh1QQ2wgBJdehB6/WsnCE9VoepQrzgv3p3Mpb7PNGxDFwf/ANVdd8C9PY6he3akrDGFBIGc54IryvTtVlIRXcsTwe9fS37MnhX7f4BurwMMSXrIcrkhQSQa0pxtNI+b4nxsaeBl5nS7pIwfJck/whxiqk0d8+Dgbe5Ir0uDwhbQDc0pdj1UJxj19atwaHYQsCLcTN7V9Gqk7aI/neTu7nkKWkkzMDkgDJ+Q8/StC20hnQP5LsPZSf0r2BLGKdFXYABkgY+6amh0hUAKKFbOc9MH61LnU6ok8dOmxruKxlcdSwIqC38PfafmTkHn5j05r2aTS3fJbDDPHHSoG0KGQY8hWbsQvT1ou2M8p/4RxCdpHbpQNHa3JXGSePpXqcfg+G4+UWoO7+JSUPrnIx6VVu/BFhEv7y5EJBB2ifc38zVRbJPPI9LLkcnArQs9OaFQfMO7qQtXtR01dOhJgn3vkgBiTmsuO9vlI2vsXg7cZ5rVLrcVzWjhbYBznvxUb228ck5znpUUWo3coIcFwepC9KlgumLAsMnp06U+VIHqOWxVVzuJXJ56HFWvs+0/Ku8AfeJ61BcTyxZaNYnI4KyOQfqKbBezs+JFTB7Bs1dnuKxN9nIHzLgH36UrQIhw0gYkZyAcfSke7Y5VSQD3BqL7RlNrNkjnHrVWuLcsrChXhsnvxUckRX+LIzUQnAJAPGewphu8DapwfXHWnYZbjSMNhipY+tU9Q0y2vrlHkiWaPbxkA7T6g1E05lyrYJPGQP6VvWUcQsxJLhUxz/8Aqrooq8tCW7bHPNYPaKvlXE8Zds/JKR8ufyq3bG+XWZLWLUWNoAcNLErMfTnjj/PFSX7xyXymEgQqv15qO0bzb4yg7iFwP8a9mMLLU53KT1ILW91T7eY5xA0IHDqpB/rU0+s3cDKJbWNQM/NG5yfqCKnkBEwduD9ajv1U7WAOwjkE9PxpOHVlKbZny+JgkgD2twmR1+Ug5988D/CoT4qgtrd5jHchE45TnP8Ah71Tvk2sSOQfWorxxcaRdJxgptI9eaxdo6tGqbFuPHc6JvhtJ2jJwGLDH5VzuqfEbWYwHj0+IrnG5pCx+uMAfrTrcmSAE9D+lV7uASQhSDvz0rCVfleiN4pPcpjxnruoOxmmhi3dFgixj9a6jwjMbyYC5Zpjy2G5PTkiuVjttoIIH4V0fhgbJ1xkcdSMVy+2nN2Y5aLQ9n0zTV8Z/D+SyYf6VYkvA2OeCR/n8a84fQ8k+YNjoSCpHQjg16Z8G5me71aLzAxdAQM4OFPT6VL4t8NRw6lJcK21Lhi4XHT1rOUV0OdO7PNYdLSNQFjUoeu4ZB/CpDYlGHTgdAuB+VdFcWcS7QJ8t6ZFV3tgp5yVHJNcDpxl8SNNjFWDfIFZAQOncD/69XYI1i44UZxT5YIImPybs9RuNQMwydq4q4U4xWiEncuxzKMAg/XtT/lTAZi3fcOntVFWdQNxVe+M1Il86KQpXHfK5rS9tEOyNS1tjPxGC5/ur/OpFQLkFjkdSaxlvvYqVx82/r+AqxLqZkXMhYnjJz2p2YPUs3t+lrFI+QSQeOuPwr5k+IfxgnTV5rW80/XrdEbH2qwgaRD6EDGCfx9a+hbm4iAKhsZ+YDqQKxbmeM52bS4OSSoOKr2kqa91XHFuL5kz5ZvviPf6jHi3vtXfBA/faXK5UehwBWS97qN8Sm7Wbkt0I09oQT6EkcD3zX1TcRNcIBKzspOdgztP4VFDYxiTc4wOmCMVhKrWfY6Xiam1z5q0H4dW+uTg33hB55MjdcX+qCHPoUQNz6YNd7/wgXhzRLR4rDRYdI1IrzPNHg46Abu/NdZ490vw1f2oN5ZajcTxKfLeyjKMrdiGrwa/8VeMPDdzNDpOnavqenluIby38049M+tUoymrzlZhTqJO8kd1png5Leb7Xd6hduwG0mMgKp9gK73T9PtcRsmo3iOBwTtOR78V4Zp3xJ1bUj5V/wCB9eiYH/lzRl57ZHNdHYTa3rlyn2XR/F1s7YDxOFRGH44qnjKkPiqG6+pveJ6N4x8bap4L08taauLyOUjgkFhx3H4dKpeHPiL408TRQy2vh4LCrDzLvHlqw/LIqTwx8NNYWUSRaJaWkxPzSajKJZBng5Vsj9etd3p3wpu51X+0PEl8qg5+z27COPrwOB+HesJ4qNa2l/kZe1VNONJWR6Domq309ohmtxYycfKX3Dp+eTW3b3csqdMnrxXO+GPA9toSbLfzEjb5i0rmRj+Jrq49Nj7MwyOcMRmtIyVrWOO7epU1ORobRmc7A47968d8R3HnPMICkkW7nA6HuK9L8awzfYkSEbFUfO5JJx3/AB4rzi+KQ2nkRowXrlu/412Q+FtHu4FKMTHtr1raLEVukeTnjmrVlOk0UjXNwUfPygcCqkKtG4BjDJ9efyqO40yeS5EkbYjxgIcdTWSbR1VlfYuGQThtrAjOBxgiue162eUROJZUaJsgRPt3fU+lbIHkjE0qo3Qj3rK12/ht7dnjQzMo7A8+1XdtamUItLUzdR0972xxh2BzljXFahp93a74hGzxP7Z6V3ujSzwQBW5idvut1XPY1eu9OVoJJJE+Qfh1rns29GZpqOiPMPD0HlylJN2wHAz2rtbS0gjCmJMkcknmsJBCk8yowV1Y4qvFo15LOZ49bubPBwFCKwPtzVuK+0E42Wh2ME7RsPMYMpPBC4wK29JhF5dRRDJQuNx9hXIRQz3EHl3Fys/BXzFTZn8K3vBV++nX9tY+YZndwFLD5jzU6JHO+bl1PpTSraOOCNZF2ttUH8q0hbWhACgYHGB1rJ02wlRVOZGAH8dbsMchTlQGPrWMbdzynq9CsYYwfkU7Tx6VWmhUdzV4xzbCzBRgnp7e1cn4q8Zx+Gog40+51JwCfs1qvzkeo4PFdEIym7RJK3iS3/dkLycdGNec6mv+nxKysqs3Bx0/+tWkvxj0LxBdC2khu9Fu+cxakuwY7ENwCPWobyRLyZZo5opYwNoMbhv5V7tKlOEbMyUtdSrrulyzRvIgD7hkMO9cVDpMsyea6YcE54xXoi6hKwiSJrdhnBSY4P0qlc+Eb7UPMMuLdM70WM5Le1efVovqexSrwjGzPO7u2MdzGmVUuTwetV7rTBaAzSnaBzkVuaj4h0ayuVW4fb5J53EBgelZ1/8AEnwtNujMd1txjhA4J+uBxWSw0ux2c0n8KuUJrIyjzVBw3YjOK4XxVcLZyeW5xk42j1rpL34m6ShaK3gkki+6HXhgfcGvLvGetNqkpkQHjPtmsnT9nrIcItas0IVkWeMpkR9jXeeGJJpLuJXUbZDhW/umvI9D1trJ44psm2Zhwxzivb/AsSXDxPtDgur59MdK43rrFmVVtI+ivhxpB0nSo43XEmck9PfpXfxzKRkj8T1rj/CFxL5MENzIWQqTG+3p7H8q68W52Eg5I9KhU2ndnj7EoZXyc5xzSF9p4B9ciljjRM7nJz+BqZQjcKuD69a15RXGLc7Pr0qWBjO2CAtOS2zzxTypGAowwPajlEeCftY2qRz6XEswlXbgMP4W64r51Txhqun7livJAFIH+7/9evoT9prY15YopyoBZc+uO9fM92pWRiy7cnoa65VPZ01Y9zDw5oampB8R9atZt8epXCP6hsf5FdNpvxm1GJcypHcOoyZJOM+31rzKdV389T3FVGdo1bBI4/OuL6629UjZ4eHVH0X4W+N9rqlxHbXOnCCWQZ8wOSAfpnrXsOh6vbXcKyK2e+BXwdY381rdMytsJwFI7V9N/s26rc699v8Ats8kyoMLuxxjHIrb61Ba2PMxNBQXMj3+LUoLmExANtxxuGcH0NVpbRZ2wBkZzkjFXILSBfuuMY6kY/CrCvbw/eYZ475/Ss3U59kcEUZH9imVjhcZqeHSAmfMQYPoP6VduNVtrdchg2O696ov4utjGcLnscgg1Kg2yrSehHceHbaYHdEh9z1NZN94QtWwdzQkZHycYH0q1c+Ip5mzaxA8ZIPBAFc1fa1fSK7qhYKQDtPetOVLcqMJdyC58NwWjMRqd2OMcOGH5dqz5NT/ALPTykaW4jJ++cZA96hnlu7nosijuBUH71Pl7dahyS0vctxt1NKK6luRuCsB71PGQV2kMrHqx6VlxXU8QIZ+p4J7+1XYZpriZN0qqoGCW5/WlaTRV0upOtvtHB/KopMgLhC2SAdx6fjV8rHGNvnRux7KabHb+Z8jBeew6UJPqRzorQXhhk64YHAI6irf2khN3ls2eu0E0qWuSdu0EHnnpVmG5mXGx8bemBjpSa62Bz7GdPOiHcy4xyCRgiooysrAjlyM+zfh6VZnmmYHcoJLcliOKzpYAzH5s59Kt6qzJ5n0J2LAnDE56j3pVedVwJGCkflTLazIOSc4OeKs/ZmUY8wDP41KsiufuPtbibaFLnPqamkuJSCFCy+5qDYcHBAxVeS4aLCqG3cncBQtVqNNE73L5ZjjnooojvGd1DDYCOpPeq481iHBJGOPl6etNJKDk5NFr6hzRfQ0ob1FOOeOCSDUhvlZSUYHPpWFNeugKjIQcmq6ajjoDjrnFCgC5DalvWUlkdgOhXpmsPxFcm9sWhmfMeOVJqZ7wMpxwfWsTWZCkbEtn2o30NYcreh5tf2EVreBYgxXfwM/1r3vwTaSW2gxYyTgYA+leGXUx+3qQcYYE56V7z4NmaXTouTsCjH0rTDX5jTF6JHRWcj7ip3dO3SqF3bETZxgnua6HT0R5Pm5+tY3iE77kqj7QOMZr6KCaPGvczGeNnKswAHeo2vLaMYWQbsdD1qvL4emkXdvYk85zj8qrSaBImH5YgcGtdETeHVl86rCNuCTjuRTHvlccAc1lyabcDO3I9c1F9nnQHAGfU0rj06G/YOM4Vifc/ypNRuypADqvHfmqOlJOg+ZQGA9eM0mqzFOGGGNF9bIIq7uirNcHcSHx6571QupSecnmqlxeqrY3DaO9UJtRONytn8eKHdG3KQaxceVA3PzHjFcHqk4y5zhsY/Cug1a7Mm4EljjselchqEmA5yduMY614GOnfQ9zCU1GNyO3hkYDtxmrKxnONuff+dS2oUZKnPqPSrXOBj1rzkkeXdrYpva/KMKpGeh7H1FEcLD+Etzgj0q4GAI3YBAx9akC8ZA5HY96q1kNIpfYWDMc/KalWwIIwcEH9auBmU8Ehhzx/jUDyuq78nA6qe9CjzPUSTIWhKnDcAHP1oK9cn8+1DTPIPm4z6DGKN7BeRSldbA9dGOMfCsQcHoexpiRZZiI8DqW65pIpmDEAY9AalO5RyCM9O2aVluEX0GqsbEjOcYzz0p+wAErx2pgAGRtDVE7sMfK2PftVJLcrREirn7p6A4+lAdlYAuGX1x0psXzAjIBx0Peg2+HUkfL/P0pO9xc1ycOQBjHPYU9nI2qU69SKda7W4OQSDg46Vq21k7oSo79qhXW49tGZPmxwsAwJJGOatRKGwQQPYDNX5dLhuCBKARnpV2G1jiGFTgd8VV12EmZTWg8s7epboOopVs3lw4VmB5BIxW8qHCgRkehAp8kT44BCikmr7D3MdLKZhkJk9+KV7ORjyMZPbitmKNzIMYYH8KnljESBWGfX2ptsjroc/9nkQ9OKcLWVlOVxj1rURlkJG3ke1TrCTEWwvuM9qE1uaGKunOqbjjLccHNXbbS1kHzc+9TyRupxglR3A61YttyAHnB9qHpsK5OnhhEjDMu49RzUM2kIpKldtXmvZjGFz8vSoJT5mCG59jUqINLuUZdIj4UYORWfPobrIrQ4Ug5z3zW40iIOufpUU9zlBxj0z3quVrYLW1OfNncwhQURskhue1I7Opw42nrWyGVjuYZA98VXv2gmjIUA568c07taWFqjNtZRKSWyhXjDd6tAKTuHfrVchPvYJY45J7UGTooo3QJ9WT7uOMgetLuLdBkevpUG8rkZKlTjHeq7OIiSu45Pr60KNxNu90X84bHP1Aq1a58xR0z096zFnAzznHGasWl0QyncM56Y5roor3kOV7He6fbPPCuF4HBp1/Zsm0qmG7VT8Pa/Cp8uVtinq1dALiyunXZKzfMDjgEc8kCvpYR25TzeXW7LXheCawnSScs6sBkAcV6Vbww3trvjGezccVH4a8Oi4tY93TrXV2egWlgTI69euP4vQUTkuu4PVanNR6eAcHp2ouNAWdTjANdL/Z3n5fZgHseMe1JLZNCOmfrXNJqSFblPCvjXpQ0bR7BwP3ksuwEchR615NkkEOdxIxkele1ftBsW0W04OI2yR9WOfx4FeGeYWONrN714NVe80ddFuxPJGp/hAkH8Xc1CyMmGDlW/kaDISeKZgoScnk5rNKysdBVd2UbWGT6gcVmvDKZ/MjkZf9kd61pUd+EB6darCBkTzI2y2R9KFKURPRkyXbJGokc7h7fqKVNTVTj+QqF0MrANkkdMGlNvv6delHNrqK/Y0kuVlTgj6HvTyfu4YEZ+bPpWWtuy5O7JHde9SqHwMnsc81bsndFJ9jQDKkhkiYHOOauQ6sydWHPH4ViRooBUZC9cZ60iknB2EE9qPVBc6FdSeQHJyAOx5pYrog/O7EEce9YkAOMKCvtUgEgGN3NKVug1K25vf2jCjE7mA9W60q6lA7Ll8DrweorD8l3UuS2AOvaoWtXkIO4lTzisn5HRCdNfEjfuL2BSrq7jHtmqraiGTKOCScbQf1rFmE2QifMfT1pbdGC5zgnqo7VDnJbHXT9i3ZGkLuQMCCSB6mnPqUmB82PWqyKe4+UEZOccmrNxGjxKoQKVBy3rntWEq011O9UIPVDFvJHQiPkHrt4qCafcTvOSexqZUYLgYwe1RyW5c8DpzWTqN7s2VNLZFQEu+RnbS5Zv8AGp44VBJJIGPSlk27dwB64wP51nzO5pZFZy4HPSmqWUHoRjGD3qZk82MFRnnjIpUsGfqDn1qterC6SIDMxGScntjmmbiWGQQfYZq4mmMr56npUq2EuTtIz6UrruQ1OWpRjiM0hXt2JqZINoPykdjxVldPmVgd5HFWPs0mDmTcGwSMU+YOW25mpGc5+YdquQxBuqe31qUWsu5WMrY9MUpt5Fb75b6DpSuu4212FFvExCiPGOBxmrAsznCxlunIqKJpkI+ZgfXGKteZcTqVQsBjoO3vSXqJ6E1tbxxtulhWU9w1XTHpUo+aE2rAclcMPrg4rCeS7RcLcNj3A4qqiTT58yVue9aqMepl8WiNK7htWYrbTB29cYqj/Z91IhchQgbseopEsfLfPmPg+nSrUIkjYFZGwPXmpsvssPeKiWhD/MWBz3WpmjVMDPUflW9BeQrExuYhN2JYnrjisyfToJnZhMVwOFHNRJTRceXqZ8VshfG48d81J9nHmDrt781JBYsj/K7HB71JJbyK+3GAeRjvU69zRtdBI4lBYKQF7D0pzLtHUnHbPB+tVPJeFz94c96ciSyykBicdvQ1Wj2Ypd2SsWAJ65PHtUGxnOeg75FS/Z7hGKbj7k9qbcJJGSCTtGBgDj60JeZMZXeiGL5gfaPm9gKd+8Q8ZAPQGmw3Dx5Klj6470/7W7sfk2j3Pem7JaDtJ7ockYySRk9KkMWRgrjHeq7XBI+VWx04HSnCUMAMscdexzUO0kWkuxaSCMDGetCICxA//VUaOMYKcnvmrUROAREASMDJ4+tSopFqy6EQVtwBBI9c1YjtPMxgEH0FNVnYg7QAfT1qxCsgIEYJbqAPWqs77mcnboVfsknmHjIH6U17WQYJlVRn1z+lasmlTxqTMfLY87c/NzVWS1XPC/N2Jpxv1MvaX2RCs0agruAxVd28wgK5AJ/KppbALJ8w69OKeumhlJwWPTOeKLxvoP3nuV9gDbchjnG71qdZwAFzx2BqdNMBJLAHjBHYU4aejNkoHx0zRGWtmPlvsh0EgwSuORjk4zUUigEspBHXrTv7LJ3EBmJ5Ck5FOj0lWGQAp6ECtGo7sVpEBm5wMgdOaRJPmA4xjvVkaUVAIIce/eoxpxJ3CQqCelZOSb0NL6aliKGKZcs23PpUVxDHESofjHVuDSfZ9rbS3Apr2y5yMnH8THJzWijcxc/mPiCIRmFZExznvTlvolCqUQYIzxj8M03CLG2HdsY+XionWIcFST7npTso6CSct0LPfNchlQiKM9o6i2KByCR3HrUwtkwMAZ9aCgQ4LcH2zWUrs3jyr7JEAu4EKR9e1OBDnG0/lS+coALDv0z2pFZD825h7jtU8nY0UulgO4/cRmXHU8YoReB27YojkL5B4x70A+U25iT1HzUkktWO77ClCB06+lKiEL1Jx1zQheblASo6nGKuwqnlkSEE9scZ9aFByehk6yWhSUI+VDZbPIp/liMZY8Zx1qWcwuQEQIvHA6/WmLCrjcefrWnKkZOUpPVDVkUZxkU1nyc8cVI1ooywOAf4c0JaMcHblfc80cz2NYqK2RCzkHttxzT9nIOcj1FTeUYhkjp0xSqo6vkDPaoSK5m+gRxIBycnqAaJOijk8ZFS+dHnlAFxjHrVea6QvhVVQBjj1quV9Sbu+wvCqASAoPfmvC/i4o1W7urSblo124xkHt/SvaZbjf25B5AH9K8S8YOW1e5PLNnByeg7VhPcUlzO1j5K8V+GpdGvHXaTCxO3isS2spbi4WOJGdiQAAMnNfQ/iPQI9UDRiMSOw6Vt+AfgxaWUsV3JCPM4Iz2NejDG8kbNankzwDlO97I8f034Ka/qiI6xwQIQP9ZISfyANWbz4D+I7SLKQRXLYJ2o+OBX1jBpdvZRhVXp+tUL944lbaOxBA9O9c7xeIesWdCy6nbU+MtR8MX+juUuLdoiOpIzXpHwStZ7Ga5vokzM7iNSDjA9f0NejeJbGy1CFo5IY3yDk45pvgjwrdtJHBpcEcFvkkvjp+FcuNxc6tB03HUFlrg+aLLeq+JFa3urmVGaX/Vx88Z7mu4+EumNPaG8eM5IypIxnn/9dT2PwamuJIWvrlpViYkQLCET6k55r0jTNFawto4YlVUTjB4rx8tpKlq42bO2EXDcq+K9j+D3tnCbjLuIPcY4rh4fDdtcWMM0sQaaAB48c4YV23jTTRLp4R51jDKM5zWL4bt2ieRZGSSJlKKQ2cH1xX3FGnFx1R87iZ3qNHaeD40lsE+RcOmTnoOOtaF7CsqDY/mIO46Y9q4zT/FC+GLUWckDyReaBuVegJ7n8a9FureOHT4GjYMJU8wEdMEV6ihFRucd9TnTbJtLdQeRSWunxecrsAuPUVfhjaR9uAV+lO1GN4LMzLHvVGCsPSjljuXJ2Kni/wAGXGraG+o6VLsvoUKYU4Minqpr5jjsLtvEK2Zim+0vNjydvzrjr+XXPpX2F4Y1BLa2dJgZEmUgZ6A9jXk3xl0Ip4m8P6roy7Lx7nEhj6jGM8fnXBOi1VTjqjmlFS1PpH4PXjXnw7h0ZtObMlpLFeTbcLGdpChh+R+leJafZCC12uchCVDA5zjjIr6y+Glgt5oN5KUEcd2kSbRwQCvOfzr5uvNJS31bVEYACO9lTb+OR/OuXGRlFnsZe2m0Y8pjRRuJz06VGJ7aNcCQE9Tz0rpYNNstrb49zt6ngeoxR/Z1lEwIjQqh6EAA15nI3sj3ea3Q5keTKu7d831qMw/NhRuI/GurvLjSXgeQabZmQ8+cq4YfQZx+lYS3ot7oSwDYU7/0odN9dCFWk3aKK0Fk0qljIsGBnLjr7fWml0dPLXOeO2autcxzEiRd4PJBHWo44441JSAoc8YPSnpDRDUJSd5kKacD1z1yecc1Yg0Qk8A9e/OKr3WpraAmRwu0Zx61yWt+Obna6W42KeCR3pRoqespFyuka/ijV4tITygwaXoVB5rjfHl/BqPgG8ntrVrSCRgrxO25sgHL/rXC67rUj3fmTzF25yP8a6W8vode+BOq64gZXgnWzUA4Ut6j8wK6HOFGn7keY6sNFSlHmfU8cuJcYbkqfaqnmB2IB5HoasXpyev1A7Vms3k3AwOvU1xt82tj9QpTcYoe8DA5UkH+tVWtZpmEkx3KB0PStNWVlyTiqGqXohiCI2ST0Heps+hvPktzGPqb+ZKUXn2FS2VtsU5OM0tnaGWTzHG3P6VYnlEGETlunFNLQ41G75mWQMrjAI6YFSwptABHPsKqhH4+bJU521agZ+AV49zkiptodsJJqyNCMCSIAjJA5HqK9x0OJ7n9ibXYZcfIzkgdOGyMfrXhEMxgkUnO0kA+1e5w3kelfsYazHPJtNzc+Wg/vbpQBXr4G6R8hxQ08Mk9zwyO1F34RdZRueYICuPUV9k/DO7SH4XeELaQqXh09VZgc856V8iaNA9zp0NpHGSxwmzqSR0r6o+Gmh3C+DrCDUlaK4Q4AU4+THFe1mLiqKu9T8qwSlzt20O1N4gHykce9VbjVPs6krycdSOlOTRbaDHJz6Fqhv4FhQmNByO5r5O7vse8kZFxqL3fIKLkYB4FZst1HaSMhxNcn7nzYWrc1jHdqS8a9ccin2eiQRqSY0PHIx1rV2tdlJ82kUUG0b7dEZLk736qOCF/+vWTd6XBFAYX2lWORHXaRW0Ue4RIiDHPauY1oRm4JVDuHpzivkMxl7SR7eCjyHBaj4EsbmRpPs67iD261kTeCWjJ8meaEDphz/I/SvQrZg2UcggHOTUhgjkfAKn+leJHnS91s9Zy12PPLPwhf/8AP1PIBzhjyfxrQs/DmsQuSsm8djIeldy6yQqpXC98g4JqrPrV47OkcR6ZBJzV81W2stDSLuZ0Fs+lRbtQnSafGQiEVSk8RoesbnP3QvJxVyKGN5C9zYbZjgGRHyT9av2lhFK21I8KT0I6fjQpy2tc3supiR6420Fo3QdPnGP17Vu6TM1yNxQ4znit228HRamjxsg2Fecjr7U2XT18LPDb3CMsMiDaW7jp1r1JYKvKl7Tl0PM+u0va+yT1OA1myWC/cqCAxyVxxzXd/DwR+JdJ1XwxPny722ZVAOB5ijcp/Q1mePtIXTY7W6idpLeZQUOdxHHQn2rC8O6nNp1/b3drK8UkbqwZDjAzya8+g3Gdmj05Wq0mmZOnaLJYytBMpWeNikm0Y5HGf617X4Yijg0q2TaCQvze9cp4/sRp3i6GULi31G1W8V++443DHtkV0vhmWGayVTJiQLkZHU19zhrzgmfH4mLizqoZooogd4weOD3qOaeGdDuYY/pWPdaeDMZPMCuABkEce1VngnDAcOD39q7rxjHVHAo6mjLqVrGcLEpwPvHvVOXUV4Cxrg/7PP51Ua0ndgdm5h0UGk8mR+MAfWsOeD2RpyokOqMQV2GIjnBHNRPq0+APObj+EYxQ0EhwMBj0G41VfSyw/eY2nrTUrPQq8UtSzFqUkpwGYHtmte3uVRMu2cdh1rJtdOjtssq7mPQCntBcPIBHbysxPC7cGuuDUfekcM5urotEbNx4nmij2rPLtUYChzjH0rGn1mSY53HntViLw5rd+cJpcx47fpzTpPBGpREC7ntbBRknz3BK/gDnP4UOu5PRFRjCGzM8a0yLtZdzdyeeaz5taKhmLH6Vty+FUhVP+JtZ3KtzmHcOn1FXrPQfD4Qm8nvZZR0S3VQh/E1EeaT1RTqR6HDTayu/eR8x6EirPhq/nvvFOmQhQ0ckw3H2A711K6focbP5enu6g5HnTksB+A61peHorNrwtDp1vbbBw8ZYt+OTXRDmctjCpOXK3Y3r+TMJRfXqKwGtCAQcgk9/SumjkU7gRg9sVXu7QNggGvR5X1PDd73MD7Al5E9u/AfABA6fh/nrXJaf5ml3bQyjaqMUbd+ldrIPLmBHHv61leK9FEka6hHkA/K+3sex/Wk/d1KTa3PR/Cl2ur6UI25lX37f5xWB4w8LbHeeNMdyMZzXNeDPE0mhXyO7BVUgNx970r3AWsGuWC3EADRyDoecHHeqlBSXMKT5GfP/AJZ5BVvl9RU6x70Ge45r0LXvAMmXlhXJ67a5i10C4kk8qSB0f+4V6fj0rlbS0No1FY5yZypI9vSt/wAJ3MmoaRrOmQEpttHkyp49Tx3PU/rXWaN8NHvZ03Ju3cEHjiu4TwZpnhnw5rMtvHBHc/ZyrBMfN7HFZSdR/CjWNaLaVj5tXTbQxojAEgDqMjn370/7LHDwjhQOBtFdummo8EZYAkgHI45pGsYy4LKowfSvHlQXNdq7Pdi9LnGQweWo2qef4gKsxIy4BTPv3H4V1AitOQxbOR8oX+tSGGyMZIDBh3OK2UJ7JCcrbnNROFBEmRx39aqpH9qumeVMY4U9yKuRbdT1Nyy7LeInBPG78K2fNgCkqgP+6KtpxVmYfFK5lxCMIAI28wcbwhOakljYHJBLrgHjmr41BYeI8jHQ+1U7rVw7ZXhsY256Y/rVpu1rmtmRS25GGJxVSSCRW3Bjt9Kma/ZzkrwRyKfHfoAVAH86hRSdrlLmW5FbwRsNrz+UMdAuT+FV5nMGBHMxUchm4q+8qblwuD1DUqWKXC8pn2q3NxJcE9WZgvWjPzMS3qaY+pnBBXntWumkBc5XJNZ91Y7H2lGT3C01iJGbowfQoNf/ACg+Srv3Y9R64pV1OKFlaaMf7rc8fSri6fHtIwcjkZH61SaHzpx5aA+WdxZh2HWuiFd3vJHLUw8OiGfs/eK0ubLxRpl3MPtlnqjlYyfmETAEED05/WvXXvIWQ7XBz6d6+DPGXiHWfCfja/8AFukTNCk9y0csaY2ttPcf1r2D4b/tP6X4it4LLUDFYXvQ7ydrH/e7fSvs8Ly1qfPB37o8PEUZUpWkfRO8SNg52ipGSGOLBQnHIzzXEW/jOC5G+KVJY8ZDRtuH51NP41DwhTjHTIrZpXMlBnTLP5zFFwcdfQVuaValiWfkY9elcbovi6yVUFy4XtubA71o6l8QtPtYsWsnmPn73T6Yq4xlLfYzcW3sdVqeqxafb4DDdjPHavLvE/iSS+uPK3kqxxnNZeseLXvWJ8zPOcZrHadpwGLAsOmKmtVVNcqZ00sPb3pHW6ZalkUKvA56VqmdIQATkjgYriW+IEulWK2s7woi8jIAI+ua47W/jz4e0osZb9ZplyTFCM5P4VjSoynqtRzaW57dbaj5TqOcA5JqD4gfHLQPAng10up1m1EMWt0Q53HHQ+3FfJPiv9qfU9RhkttLsPswZceeX+bH0wR+Ga84tkvPEOsLfay8svmjEhc5JX27Y9q6JfV8KufES+QqOHq4mVqUT0PRPE+q/E/4hwa7d3LAQXCMkRPGCeo7cV9W6hM11fzSLEqMz7lA/Pr6V8feCLuPStVuVj+REY4z3GODX2F4c1Kx1Dw3Y3Es0aStGu5uea+WxmMniqt46RWx7FbA+woptalpLvUhtEdwI1HVW5yPzplxf3hcNLCGjDbco+KkWOC4kLRzoxOACD1FRPp/mTgZBVThnB/pXNzyPKutkXYNct8IJbOeNlGHIYNuPsKuDX7MKHH2iM9kaEMPxwSR+VZZsURwyviNgAfl60ya1Adf9YP9pear2iWthNLodDaXn29go8tuxVk2/jniraQ2aFt8UTjGPlfNcdJYGXK5eQMfumkhgnt8hZPKHTkUKpGQuW2p1jC2kkY52MOeac8luyYLA8dfrXLO80SDNxgnt3NLCbmeT92yFu5ZttXeO9ykrnSN9jdctcCM9g7cVEscG04mZmByML8rD61nyWsTwEyx4kPBCuSpqx/aNnZRhP7HlZFH34Zgc/UH86nmvsTylz7JIY9qPx6Gqtzo0bjcy8j1q/banasivErIpGdsnUexqxF4h0jcsdy8glbhdi7s/wCAp2b0Ejn20hWYDYCg5z1zWpYLBY8tYQThjyWXBH5fyrf8m0mG5JVA6gMQOKil0ozISHRo88MOlZuP8yEyourQpMT/AGXCufulRgD3HPWtWDUbNysbRIj43F+uRWUdG2sdz9Dk8/0pyWscX3SMZ6ihQg3sVd6G6wtcDy5ASRkGpY4EjBkEilDxtP3q5yYyMg8uQK2efapkSfY26UMfQcVShBCZt3HlbcmQIcdc81T+3QRs4Ziw74wSKzAzOD5nVeR3poit5TtaWQeu5MD860sibNo1V1e3xlF3Ed3GM01vErwBTtwScAjnFZ/2aDywyyf4ULEoOSVYe1LboWkyabxBLcEyGd1jRTI7J12gcnHevgvx3qbax4p1m4dg0j3T/NnqoOBX3vbadDdzJHIqrFJlJMn+EjkV8B+KbBLPxLrMK/6uK8lQf99Vz1aloPQ+84TUXiXfc5G8TaeeB+lVZPm2nPFX9QVWAzjANUfLXaR6frXgXT1Z+wO5VkhO4Edu1SQT4XaxOQe9LJhgBzkenFQkYJx19TWbu9zN+7qTvkp8hzjk885qJ5WxjP601RnnnPtTSAeTVrREOVxIroqcONw7+9aFvqQC7c9az5UDFWXGR6ioFXYMehwM0Oz3Mvaypvc12m848H86fCio6liPrWSlwVIB6e3NWVkMjjJwR39faiysbRrOe50tmDFNDt4GRkD0r7Y/Ze0ySD4U70B/0i+eQknHHYV8NxSvJCQrbn24UDjmvuf4EeIre0+GemW8J/eRA7tv97u341rQi5zVj5PiuTlg0kj1SbTZJFZs7SB3OBUEemqhzJJlvbiqjeIJ512mY4PbAGfwqtJeOwyzZOMfhX0ag7bn4pezN+OSK1B+YEdMZqOTxFBH8qJ5zLwVYEA/jXOPdjBJJH45qFrmPbu31ShFE3ZuXHiu5jjPl2aJt7Kcmsy68X6vKm1yYCeqxN29yAOaiQxyqH84qCByKI1XzTtlR+fut1NXzJLRC3KR1a+u5G3XE0hPQscY/lUFwzEnzCcn+8a6JLfLrm3Z3x/CKWfQp7s5EEcQB53tggfSo9q9h6HKndkEjcOhGaZJH12L15we1dXH4V3SEgIQO+amTwnAT/rDk/3jjH5VDmuwkjhpFnxgx4I7ipLSw1CWQ4sZmT++MY/nXfW2hx2hUCJmI/iJBrSSCCPJPX0qOaUtkOx56nhq+uJC0myJOnzZJx2FXP8AhCRIymeToc/IxGK7ZWiOVJbPb5cj86jmQMTg4A55GKr3nuUzn08FafGAzCaUY/ilYfpmnS+ErYAsu9DjGd/I9Ov8q3BOiIwJz75xio2u4Cg3HJ5yN2P0pqm73uJaHMS+FZWmzDeI2VyUZen+NRyeEronJeNj2IU10U1zbKwMadDwAM4/GkOrvgjy+Ox3f0puMr7g7HMDQLpZANis/qTtBp+sB4dKu4VwGeMqfrW82qb3Cyx7Eb+NRmud1p5DnywCewIzXbhk1K7JklYw7RwlspfO8jGcdav6Yu4kgZ7n3NZ13K3liLG0LzhR19eK0tOjMcAfdtz69a9Zy7mPLYnlO05OG/pSSxedASAMjtRKueSQKmsZlywfhSOhGa0cuxijmbpP4TyRVIIZIriMdcYA962dXjWGcnB+bnjmspH/AHxwuD0zjNctRt7m8TnbRmEcm7BIOBioZ5M9eD3NWfJ+y3c6EfKWLcf4VSuiA+3ORnvXI11OyCQ0oCQN3THGM5/Gt/Q8AqxyPTsaw4FVnC5+uK6XTIwvzE8dMVikuYJbWPTvhdcm214kNtQxj5h2PP8APP6V6F4r0waxoFwsDbJ4f3kZX+L1ryzwNKE1aAI2C52nI/WvX7e7NvcrHPCwU/I2fQjBra1nocctGeKOZgoUI+8jj5eR65/xqvm5kBzhscde30ro/EenXGnapcQFio8wlXjOOP8ACsV+jA5J6bjXNUjZmy2KYinUZVVIJ/jfFMlkORtCgng5OOak8h5RlPmUHqRgio5F3fu2jJc8fKuaxTBNlSWcFDuA3D+EHNNBfbyCuOlX4tF2/OMhh1FTDRyydcc/wnvS5kG5jF2wexp6zTSfKx+ReMZ5z9K210goDyMnocUwaT85bam7HBxUe0vsGxmKiHcHJO7pmgiJo8JE2ffmtFtHcLlsZ68CmpaIr7Q2HPIGeTTuDKiWSshOGDHHFQiwuN+QqMAehHb3rbisZO3LejVbtdNnwW3IAahsLXOQk0e+mYbYIt2T+X+NKPCF1IFMkS4bIGRu/MV3UVpDHkvIN3ovNWo1t1J3mRj64xgUpJyQrHI6d4SuIcAzGMccxjH8q6FPDE7Q7Vu5I4yOUznP19a1oXt4iRtYjPAHJx/Wra3AAJC4A6Vz+wTexS7HOjQJI1AMj7f7vGKfFpQRn4O/jBxgVv8Ans44QMf7rHGaax3jlAP9nOa3jBJAkzPFnP5a7TkAcD1pYraY43MVHrVxYtx5YL+NW4Yl25DgjHB61shNHL+LYDDod47guUj4C9etfP3xJ8Rz+F9LiMixhxIuApIO33NfS3iCADTZtwUqykMuOor5F+PqNePBAeFQ5+uBxXVQt9o9nL6cpuyOs0DxVba7psbsRtYfLIqjPv8AWrs8j28ZIzNG3AZRnFeTfC+4FhaXEE+8xht0O4evXj+tehwXkipiCRliPVMkr+NY8y5nY9epQlCVmNubi3G5djqc5LZyCayNQvbWGLzBMuUywByOe1XLvzJiQ0aDvlfWqF1pKXCktyTxx3ptpbmfI7e8VrHWZbhzdXboiE/JEDk/U1N4i8aomky+WhQ42kt0b0xWf/wj+2bdlmB4wegFL4h0GGXwxOApYxsDt64GKcakU9UZ+xhFnFWF41xcCbfknqhOMc8mu0tpLWKJWkuV3kZ2jnIrg9BiORuHc8nnjtXeWKBVUHBBHTrWUpXk2zacVaxLNrPyKlsjMc8E10Pwz0ySPxNBqV/KWjiBUAfwkkc1n21rE7blwBnjI5rsPDzWsCyI43FkIX0zis2pVPdOOcfdskfRtn5v9nxY+eMj5DjqKRfNwMlkXpg1xPwd8Rz6vodzDeSNH9im8qLJ3GRfWpfFfxZ0iwS5sor2BbxRjbOwRwfbNZ/Bolc8eFCdSpyRZteLZUsdJleTUGtGx8jeWWGfQ+lfNHh/4l6z4D8RX81xcNLBLKXYpC0mOf4ByRnvUmu/G7UJoJ7C6nD2ysRkyhufrXlmteNg08rMYyB28wA/h616tOuqMT0JZdGKtJ6nZ+JRpPxR16STUdXl0KLGYpltw+WPYg9K53xB8ONS8NiC9g1Vjo6yqkl/akt5YzjcVz/n2pml6BeeILWO7+12tpA6glS+6Rh7Ctd9Ov8ATNEvdMtr2T7DOvlyAnduH0p/XlN2UuVfgYvBSivc1O61bwtreoeH7J9J1GyVYhia9lY7iBgqQPz4rL8OfHa58PzS6RrmiX9/cwj91d2Me9GX1/xFch4OfV/CitD56TIcDdMd529uOn4V6NpfxK1bS/lTVWiC8+WlvFhfQcqTiu361ThGyfMcCwNZvVHjXjC5TWNUu7qJXSKZvMWKZCpQkcgg9/8AGuDv2mWQgOf16V7V8VPEr+Lb6K9uJhJdbAjMoA3AdM4ryjULcEk4yfU9K8PFYqcpaH0mHptQSZjW24kZJAz3qxc2zPCxY4A6npkVPBbncOAQOTipL/8Ac22WyuPUcfnXlOcpPU0krOxmvp4nt1KBSR0JHftXtn7Pmdb1AaPPxPGNytnAYAdK8i01t68dCema9P8AhFdrofi6wv2BMauokRTjjPWkpOL0OKvH3Hbc+t9F0yKyjQRRhcADO7Ofzrol8w4IJA/nVWC5tpW8yEDy2wyEdMGrouoRzuHHUd676cnLVng6vcdCm8YLbvbuPrVgRBMMobIH8RqIapCq9f8AdxUTa5Gn93PWt1diUS0J++0g+pFDzkAnpWbL4kt2BLSKT6Cs648URbWEe5vpVWuUotrU8k/aRxLcWirwMHB9R3r5u1FlVyMkpjIx/jXu/wAc9WN9PZ7vlZIyQpPU5GB+prwXUtqyMAoGf4qzrytBJHv4VPkM6Zl+UkHPoe1VJ1LqSKkkdRgDOR/Ko5WPlP06fjXkO19DqdrGfbEm529s4Br6L/Z61GPQ7K4MpG93yPevnjTU8yRSc4zxzXunw8sJnsInEgSNuQRTck5I87EcvLZs96vfFYmR3j+XAztU4rCm12/lBZdkY68c8VnW0eI1BkBYYO6r63kNum3h+McDIr04zbWiPNvFbFefW70A4ZiT2qpHc6lcyMAVVTwG3fzq+qQ3Jz58adjuz+VW7e1hCEtdRqB935Sd3403KTBztsQIL3AFxOXYjAKntUhMkahUZmB67jWolrZqN6Shl6/ezn1pkn2Acvcug7FFBP8AOkrvRkczZntbzOBvbAHPy8UwwRqGO0HnrWgG025JIubnYOmFH8u9Z90YFmIikd1AHJGP0qXF9SU7iO+DlVxjnJ7VCmEYllDg8gUSTpgrg4+madFIGTlTke1HTQq6LBuA4xs696PtbRKy84I6+lVZrpUbjKvnBB70x7gSKuSQccjFGqRNtSf7ZsJKkjIx1zUkF4ykgE88YrMM6gkcqR0+tSq77gcknoc1Sb6hc0JpCC2W388GoVuQznKjHUGnRwZUM0gIPbNJcBEAKEZ6VHXQLX1LEUrs+0c/WpXR0Xec49B2qjb5yeevccVMbgP1LN6ir06ghjXOzDFiWzxTjfl+PTuKZKE4bBqJIlZvmBBz/Ce1CasXdMuLeYUb2JHQ44/MUss9rtyFfeOMg9arS2sJQ+W7Z7g8c/WqzRMF/iUqcgjpRa4tCxLJCq4zmq6OHlUKMN/Oq5jU5BOe9HMUisBjPQ5p6ITdi1LEg5GBXL+InWNXwea3mm8uMtnL9ia43xDdBlcBiPaoa0ujqoR5nc5m1gfU9etrRCd7yDj1FfS2g20emaZFCSN+Pm45B9K8D+G8X2rxYGUbhCAWyO/bn6Zr6N0TQ5LyRFJJzjg11YSLbuzDGzSlY0tJjQ2Ml1JlFK4DEZ56gVxmou09y8g7nKj0/wDr12/i+7j022g0+F13Abmx6nr/ACrjvI4AznGR9a+hjtc81NRVyWwuGGBjAPUValk4AyT796ovC0QBOQOvFTpN5gzgE47GtY+ZzyXVEmYwhDEn0qtPFDIPuUk+5Qc+ufQ/Sqc1wy854HH41dlclFuOEKpZM/T0rA1uC4mkI6+2e1btjK0sXr654qnf3CoWBZT+uKmSWyNoSauchLpsijc4HPoP6VSl0xnBZsDqRtGK6h50KMQN3esvUbjZbSHaBxwT2rGcUldmkZNs4DWAsbMowMdzXH6lN8/JwDxz2rpdclLMxGBnqCcVyV853EY5HWvksZZyfKfWUIqMEdFa2pECqVIOOQaliToBhlz3Par+oxtFckg4Vh06c1UGW59T+tZxd1c8CD927CWNdpIX2wBS8ck9aerjIb7xI6imM6txuGV5wOtU9TRO4hVXB5GDxg0jbdoBHTt60/cpDHHCjO7PWq8pPJH60K/UdhxUFTggE9jQseevaoDMQFBxk9BnrUm5iMZ544z/AFqntcl66omWFRgkDJ70NAjgE5/HmkjTdn2OK0bKwN2QgztIzu7H8aylJWvcLXKLQqvU4oZEcZBArY1DSja2rZByPuk9xWCFCKu75yOTx3qYT5tgutkPZQBz1zTNp5wNxz0FA+YnJKk4709dybcGtrpiSa2EQsp5JGPStjTtU8mLaQCDWMxywBbjmnxsYuoxnuKIp/IaXc6KC8gkP7wEe9WYr6AAAg8dK5nzztBPQZOTUySHBznnnijRPQNDozqsKKTk8dMVXl13MYHQe5rIMbSqM8Z6e1WrbTvObllT3b1qdExosrrhVuF7U+bUmmAPNUZohFw2CR3pNyg8/n70aPYbLsd5tIzWha3aNjcM++OlYYcdf7w49qnS4MXI71dklqK50kd9FGfmQccetVbjVkjJVflznFYhmd+jH6VHuc/Lk89eM0kktxN2NGXU9pUKBkjkimG+f+EgZ9aqC2kLegp32FgNwyG6ZJrS9tgbJZL1iSc4qH7Q3lcNwecgUx4XU7TnNRsWXrk0RbaDcl84sSe57VG8rAnI/KoxKUPP5Ukk4b0FJ6A2Kd4BBHfvSMSOPWmBgowD1pvHXJwP1qWrasSlcf5m0YySKRiFAAPTk8daCMpkcn+tOPqeveq5vIbI/MxhWPPYCpUfDD07800Kp5JBpVwO2D70RbTFeyLduPNQheDnqa7vwPpgadZHYkFsEZrirCJCV5AY9icV2/hKN31BE3j5Dn5TmvfwuIUI2kcs4NvQ+jvDDKlhGvBIUDH0rcXErru5UdK5fwuAthkZyCMtn/OBW/bzBwNpw3vzUTxMHIXsmtzZ+zRhd2enaqVyseCS2B0rmPGPi268M6f5ojM6ucbFGD+Zry3WvixdT2hcOELceWGyR9aSnCS3I5Hck+PEkVzpkEUbByJwPl+9jv8A1rxOS3WPIGcg9K6DWvFTaswec/MDkZ5xWO9xHMMgck4z6V5VaOuh0xi4me0YAJ5FMGMggZ9jWl5AlBAyPbpULWTRnHPNcqRrqU3TtjAqNYtm1cBQc8CtEWxPQ8n9Kc1q4ZRjPrRbXUT02M42+eQuRSJBsy2ARnGAP51fMRQdCKRo8jIXk9cd6vQvpqURCD83TikaM7hyeKv/AGfcOwxUYtgODk45pOS6Izv2M85BYAHI9qaRIRlfwOavOmCxHO6oi21fu4x6U1e4Xb3IgHUqec96k3yNgNgfSlRg+QeMc5IqwYvLXBIYdeOtDdtwTQ2OUHKkMARgnPUVI5bGQMY9+tNUDeC3P0FWUVHbaM57GkVe5UlGACqgEevenF1U4ZRwOgq9JaLywYADt60kkMittwC2Ad3r6DNS7MOoy3ZHjAJO49RjgenNMubZwAI5MZ5wR1p0dtOW4UDHJ7VYitGZxvztrOVKMtUbqtUpu6Zn+RdjBEZZe9QSXrQyBZTs5wCeM119jcCBgGjEi8iqGv8Ah+y14Hcrwy7fvRnPP41zum4+h1xx01o1cxVmMv3cHPr3qWJPmPykHp061ijwnq+kYeyuZLgKPuzrknHqakttav1ZUuLNyehdB09az5L7M7aWKpz33N0RKHIqVApA4PpyKq2d5HckBg6HHRlK1oI6IQNynjtWDhK52e0hJaMDhMZAxTQUzjIGecGk/dzN1BPpnH0/CkbCgcBvUYosk9S1docWAxzkUzcWY8ClUq65VCoz1NIkeGx69AKtRT6Ec1mPgdVnDyIrgdFY4B/+tVlddjsNUS8iiSGRDlAiZVT7A5qu1hI+cjIPTdzxU0WnfL8xA7c1pFxiS+aQ3VdTm1++N3IcSk/NtXaD+FMWUg4EgBxgn0q99iRcFf50jRYbOKXOlfQFDQptArqPm9+O9MW3jUnH5ir6xgkcZPeiO1MrZQA8dzio1NOWxnvBESG39+1GxYhk5Pr8tapt9iAkoQeeDmnFE2kMQM8UoakNMzQqONzbtpHGKRxECcBhnpjmtszWyxbQuWHp1xVYsrsR5YxjjPFatdzPnKEXlogPKg+pq7FdQwsP3Zl3Dv0qCSye4YAphfalW0kjbO3kHr6VMZR6h78jqbO30C9tY0u7d2mY4II/dgevrWmPhtpKv52nTJJu+dlicgD8+tcXFNIp+ZgvHHGOKeb14OfMyQeCDitOWjLXYylQm9eY0dW0SLTmfbG7OWyfm6evBrEd42bLwEjngjFW49RP3vN3d/mO6lOoQTMBISR6AYrFxX2TWKnHQzibZ22C3br/AHsfrQttbv0jwp9Tk1ozWVrJ/qC7Mc9ccVWSy8sZI2jPTNTyqOjRsmV0tIo0J3MD3FH2CAZKyuQTx8oq2sscQKGNcjvu/pUUtwu1mAwOo46Uox7CvZ3uU/LMXGVKnpxTlU46VZVHYCTB4Hy4p4tnYFipx9KHZaMd5MWJcxglcEHNWE3RksgGfalitn2j5gPepo4VQAbw3uKpTtohOEuruQvdBeH5OOCOaF1BcHg478U5rc5OZOSMZAxzT/sysgy2V9OxpOV9ZIfKVvtkbt/FzxkjrUhukA5QEfpUpgg5DdMc8UxorbfuAOe3OB+VTdJXsVa2xH9uyfufhjrQb0H+DH0pJXjBYDj0PtViz0G/1ceZbWzSR44lf5U9uaSmugr8quyul8oOcZ9iKkOoDOQgwevaotS0O500gSzRsx6BHDEUkFqSBvbdkdD0rVaoy5+b4dSwbksmM4H07VXkYbSCMH0z2q0oTG1mAI7U1Ru4GAfShNIFCT3KBlCjIUgHioHJGGLHjtWv5Bb3x0pwgUr/AA571DqW0LS5djIzI575p/ku2flIOOAR+dbAij3fMyge1SYhPAZQAOtJO6L1Mc2W9Tvcgf3QKbHpUsxk2ZYD5iSa1HRTjawNMO+NP73070WXVj95dSqvh27nTKw7lA3E7gMD/Pao30e5hXd5ShScAlxg1aDSyBgCAV5FPgleOQSeQkzHoJeKqNO/UwlWlHRFCw02XUJ/L3rbkfxMcYH1rasoLLRZBJ5n9ozr/s4Sq1wyXUweVCh9AKY8kDNnJLDjkYNbKMIruZN1Km+hb1XXLjUVVGhihjz8qRIB/Ks77FcSDCRMc9MVaglWMnap+hWpXubi5kIAyABgAdqHyvVM0hBw0SM02FzGmJIRG3cFsn/61MEEoGFibOfWtAytuOSMenvSPJgjbzkda57K+jN7yIowzRgOnPahyEHUgHp3q3p9lLfOE8zZnuRmtNvBmpOVETQyoepwQc/TtTTsrmTnyvVnNNMinEjEKO4XmhrvTV+9cy78cr5DYx9cV0kvg69h+U7GbOCBzVLUtEfTYgHI81mwUXsPeri+6J9tHozCle2KL5cj5/ulcfqaQWhPQEg9/eryaWXbe6Fuere1Xo7VTnjaR29aTsim5y2ZixmS3JMa7XB5YAGvEvHUTnxHdKcmd2w6hcYwcV9DTWyJ0wB1Oe/rXmWveHYptduL3qGbI46VzVHr2KhFJ3ZxfhrwgWbzrgBiTlc9hXXS+XbKFVAoA7cUye4NquFwq44zXN6lrojLBiCQevSmordPU6EuZl3UdYEaHP1rjtU1Z2bCktk8LmrKxX/iS6ENnGXOfmYcAenNeleD/g8tiVu78JNcbs4bqvtik5206m2kVqcJ4Q+HGoeLLiN7gfZrbruY43e1e4aB8PItBto1t5YY8Y7kkn1+laUGnTW6L5MccaDsvp9KtrBcOM46n+EVcKXOrtnLOq35IsrZyD5f7QjmX7u5ZDtU/QimS6exfmeOT0AOSaqv5gcAAfVufrT7fH2lAXLOWHGP0rrjSi9DklKTT5Tj/ivZTpseLLlYAnH0rmvBsJggMczZcngnjFd/8Qbry9TmQx5QKCFbkgdhn1rjtLtWuLtXCEI4yDtwPxr2KEXDS58zWfPK5t6VaxzazJBKiyROnAccHn/9VdxfRfYrO2gUYVU4XPSuQQiy1mxkZQGJEJ2+hxk/1rtdWiMt2I13FIxjce5r0oxSSsR1KenwOoyxGwZPSnakyOioCSp9u9a9pp6pDlsbiPyrE1u6Swt/mWSRk54AJ/CnPVCbuySMCO2QLnIPC/1qXT7lINQjLwo5B43qCVPqKyws+rQ+SSYrVgMlfvZ+tWLqa2tZbKATs91FnLv1f0BNcivGScdSklfU+l/hLdie1uoG/wCWaJIAOOM+n4V8/wDj+0OnfEbxJGJQgM/nKp4+9zXqPwSv3+1rdzsUNwBH9nPOB2Ofzrhv2g7RNK+J88oOBe2iSBQOrKcfyrPMIX1R2YKo4VDjUvkBwzD0pzyiRjuPH8OKwGYE5X5eatRXmzahy+OM14PNFbH0jpzqLUW7t7aS4MjBmccjacfpTi1qm0OjsxHGM8H3q2NQtySDD8xHUdqnzFjeBx/dI5rKTcgjHk2MsXkEKP8Au2Geh2E4qCfUiEIXd64I6VpSSxclo2PoAMn8qrzy7VwYio4+8mOvvWbbS2NU2zy/xHr0kl2QWbHIycjHtXDeI/FEtrFiLAZgRk16X410ITq08YCMPT0ryTxDpzSK3BDAnAI/WiNe+jQ3G61OCvdVnnuNzyMc88mvoDwnoH2j9hy5vVyznVjM5HOP3gH+FeESaQ7SfMMe5r6n/Z81jR7T4eXHw/16VYNN1aNlidzgJKeRz/noPevXox9rTkluc85+zakujPlWYM0YO0A45xWfMhJ55b2r1X4q/BLxH8Mb2VLmxkvNKOXgvbcB129gcc9PavKp7uAnCzxhu6lgDn6V4vOubl2Z+lYXFUsRSUoSQzCyFQ/3l6Gm/YIg28sX5xzTWKnBLoWPYHrUUrshxuHXHXAp3u7XO1TjHcknmVflTAqGKMuwfgsOQfSoVltl3NJMq8cFTySKt2kqTgLbrNOx/hhiZ/5Ck5Ri9yHUT1vYk8oZGTwOefWrkS78Y4P1rQ0zwZ4i1iREstDu5ecbpAERfqSf6GvVPCP7Py2/+m+LtVi060jAc268b/bPU/pRBObtDU4quZ4XDq8pXfZHFeAPhZrPxI1WPTdPXyY2b99dtnZGg68+v8q9A+OQsraz8MfDPSLlZrX7VELudPuhty457nP+ea6HxH8ZtM8M6JL4e8E20dlAE8t7okbmPevIPD7PqvxC8M2zO73N1qkRdmOcgHJP14zXtUaUqD996voeDiIVc1jKtUXLTS0R1UPgKP4bftK6T4Wa9N5aIEnE0i4OXXhfqMdfftXu51mdJZImilDqxBJQ15N8X9XtZv2pUu/MVjaz2Nudp4+YjnP6H8a971qCZdSulLFpFlYHHTg1rjIzcYt6nw1GUacmkZMM9xIAcYc9A3aiV5JyAynrg1o2sEiR73C5zTLrJTCom4nsef8ACvLvyHVd1CgbDLFSMYHOT3qNbMgNtAyOetXEhYFfM2MvXk1aGw9AOmDis7KbubJuPUj0vQ01NJUlLEEcEHGPemTfCWCcMw1OeNyPun5hXTeHABDIyjHzYxjrVua/EROeMcV6scsw+Kpr2iPFxGLr0qnuSPI/EHg3UvCsUjxeTqRb7ucp9O1c9p5u5NQjjfTpHlLY8lSMk17dfXcd1HslYNHwQ1Y2h6bby+J2yATCnmdOo71xS4eop2hsbU84xEV7zucUPDurTnzG0acxejFeP1qvcLLZyNHLotywHdACPw5r3yPYlp5i5AzjA9KqrbJenYzbkB6E5xWEuGKb+0awz6vHoj5/1CCUQiZrG4ggPIZ4+gpNHnW+uo4LdZmyepiYD8yMV9BapplvLCsZjG0AfKB/Ws6y8P2lpNuSIKT7c1nDh1U5XT0Ov/WCo42cUZPhfTimnzwuAsisXy/HYcCqXxM0B7vwiL6FSbi2kXIxkbcc/wBa7FbQW1zJtXCZz0wa1dNsItRD206hoZhsZWGfavp5YLmoezR4CxclW9r1PnsEa34GmsyDLcQzb45MZwO4ry+71t9Iu5rdok3Lwc19T6T4Ei04XcCRDb5xx7DPFeE/HDwn4d8LfEPUNN1WW6tnlt0uontz0BAzwepzx+FfHzyqFB801c+qpZw5+7axyl/461XxT/Z8E/lCKxz5Pl8tg12XhtdZdEaOAoGGQ87bF/P8DXlNsbbSkS7sNbiR/u4uIRu9g3YH/GpLXxVq0zqieIdPlBBO5ty/XAz+X1FS8ROL5aSsbSqwm7yZ9IWuhadqMcbazrUWnSp92a2O5l989/x7VGPDMy3Jk0LxYviGM/eiliEbfQGvEdNg1KRQ015bXbA53+cAM+oB5H411umyau0YWKJZFU8mCYNjjPatabryfNKp8rHPL2d9GegC6kWQpIu1lO1lbjGOtRSXflt9wYHIwa57T9ZvYcC5syBnbunYBSM88102u3fhJLJZtI16O/vWA8yyUfcPf5u/WvSUW7WVzCbjHqVH1Vd6ltoBOBWzJqelyaVsSwke96faJJflH0UflzmuQtreS4m85hhOgFasanpgD8a1jKMdLHPKDqPyL9rqb2ioVhiLY5LLmtKbxnqkkSJ5hCLwoHGPxrMhhLDbxj1pZLfYG5Bx0x3pOo10LVOK0Y648Q6hdn95cyuB0Bc8GqrXc0uWYE/XNSokeQdpz7GrsTQxDBUE9j6H1qXVk9DRRUXojOjkmbgRnGc/L3qwiOQQVwa0YihBVRzUqDAGFUn1IyaXM1uNK5niIugwu7J6Vs6RE1uu4j5j0GaiZJnIIjwM5JWuh0TSWvrQszEtnjGMYrWjLmkcuJfLAtwWkMqJIjZLCo7yNyNoUYPcHNXLfTG06Vs854xnOKJIOpjLLnrjoa9iO10eAzl76EoevHcUaXIkqNZzqGRySC3P+eta97abgRjJxXP3CtbSBgMEHiptrZlJ9DH1/wAPS6XcKyhjFnIIHWuj8DePJ9BcRT/PAxwQW6Ct3SHtPEdgbO5Kq46O3UVz+teCrrTZcxRFlznjuKUZ+xdnsO6kuVnt+l6pp+tRRtby7mbnacfzrRGgrKyny8j1J4r5xstUvNFkO1pIWHXaT/LpXpvgv4nSzSi0vdz5A2uO/rn0rp5aVXWDMXFo9GvXh8PWbS4UyNkKAe9cDrN7bx293hzHJcKfMU981sXGpjV71mbJjjO1M9Kydf0KC5dryKQmQR7HX6e1YzSgrGlJe9qeW3V5NGQisHx3xU2laT4h1lTLaWHnQITysqgMR2IPP6VcmtwGPygt7jvT4ria2CmNzER3Q45rxG3KdmfS+9yrlM660XVNPwb6zmsif+ey4yPUetc/e3c9zE8FuVVlbB2nseprrdV8UanKYTLcy3TxN8vnHd/n/wCtWTMJ725eeVI0lkOSqRhOfoKLezV+YzblL3WZVvHIkeMfN0z61YBmZeAFHAOR2qVo7gOPuY755q5bwO4GUxk4HvWPNzu6Z0crWxlqJ3b7yuQMY24p/wBiuJvvqgUcAhelby2i53lSvGOlTpbKoPIXHYnv9KHzbg2cz/ZE/wDe49lqwujSgKABnHJIroAyRSqd4XHYd6s+bavnL8kdx3pckpakts5l9JIOfLA7FsZzToLSZBhTtI4OO9dC8kGOG56Y9aqXChSvzKM9wRQ1KI1JNGM9pe8kXe30AUAY700xXcqENMxXP3QO9aMhcPhcFT68frSxMYEJkYfdPQ5ou2Vtqzn5re4hO37SpB7MuSKDt03TNQeUcG3f5vUkYH86U7rnVGcsNpA6etSa9CJ9B1EI/SErnHtycVpKPKkYxbnO58c+N7977Sm07AaU3DOz9Mc8CuNbwkggxllk/vDofqK7TxNp0dtfStGQ+HOe+CKoaktxpyWzzf8ALwu5G9RXUq86bXI7M9b6jTqe/WZzNpJ4n8PAnTr67WFRnEL7VH4dK17P44eL9OcLJOlzjp5y5I/ICr0WpbIt8fylgQSD1rC8iC6veOG6lCOo+telTzTERX7xpnl1sqpSlei7G+v7SXiFAqy21qTyoOzH14x70P8AtF+IHH/HtbKwA+Ubs5/Gse6sbeNtsqB8HjFZ2vxRMIyrZkYZJx0rpjm7vbkRyVMslSV3M6Q/tE+LZHxb/Y4gAcH7MNw/E9e/as+9+MXjW5DodWljRxgxRqsfX6CuY0vSpGmE/WEnaCehJ6Vqa5p7293FE0eyYYJBH9aUs196yivuJpZcqkOZyKdxd61qzE3l7NcAk53vn9OKYnh4LGN3JHYgVowyG3hMbIpKnJz1FWWlAh3kjnnFcdbMcTP3VLQ68JhMHK/OnfzMrTdOEUwDDK9MDtXZtLcW0sEhAZYgp2dQwxxWHZlXfcpAJ6r6iun0643Rq0wDFBj7uK8qpOb1lqexCnCEeSk0iSbWUuWubuOAQGUf6oDIGBX0R8C9S/tbwY2+4W6eKQNsA+aPPBRu3GB+BFfP99HbiwurlvLhberIq8A8dAB744r0n9lfWy2u+INMiwrXKLIsXXJHJI9sDmkpW12JrQdajy1Wro+gYpntnVUUkHn7ucfjV2J12nKhGJzkcZqS2niP3vLP1/kankMcoGXiVTxjtV+3vofOywUG9GPidVjYO2CBngdaet3GkR2uNxHKEVUmmggX53C559ePaqzXVoqj94qfUbT+Rq/rEFuYywbWzLH2hQjKsYBJzv5zmqyszvz16FW55p1u8N029bjzV/vZ/Sp3xG4GdrNyvHWqjVi9jnlhpxI0tPMJBhhmyePMb7v0FWl0tI58yxRgYJypzn0qmDgrI2WIPOEIzWlDqlvHGoEBXHZsgH8Ku3NqmYuLj0I/ISeEKQQ5PKnoRWde6eVXBPGc4U1pvqEUhTYqR544PWq88YkKOHYknJAHX2q9UTZmdEpH+rkbA4PJIz9KBYXUpJeSJAB8u0YNW0hk3ttCqhORkZNNu3YxFDgr2PSqUn3CzRQmhkOzMwkfoMgAD3q7aajfKABdzQRjrHG+Fce4qJbASYD/ADY75q2lqVQkNxjvxT55LqSWU8R3lu6hdkg6MXQEn6GtCTxLM67lsYpTn+NtpU+wxisSSLIC5GDwatW8aoCHyxI456Ue1e1ibF9NaUEG6gXb/d3/ANanTWrGKRWVdka/xyMWC+nNY81nFMV3klCeCe1TppkAh2C4CDHBIxVcy7Ba25vW8treRK8Esb7jncOlSFAnBZV9Swziuagsxb7kiuPNjY7s8H8qa5ZiFd2kC9ATVXTG0+h1ENqVU+WyzL3CMOn0pZdKeQ71V42ByRng/hXNRtDFKsrxIWXkZGcfjW1D4geZRh0VAMLhuoqUv5WSroc8Wpw3EbReSyjJKyN27496+Mfiz4Wu/DXjTVoZ0ZUnk+0RFujA9cHvyK+z08UQRts2pMx4wwzj8a8t+Pnhqz8aWtrNFA9ncW6ZUg5xkVyYqbpwvN6H0+QY14TFKT2Z8aXq5BPOCe3X3qptBGMZPr6V0OtaFe6ZMyyQEKnHmDkGsN14BxjPP1rwoVadRXiz9vpVadaPNB3IGPAHUdqhcZJqR48YwSDmodr4IYkn1PpVpp7BLUjVlBIPfrSkhc005T7w47U5XDLj/wDVTt1MNbiYDRt3FQkbumc1ZUYGATjtSqpUnII9D1zU3uwa5tyCOPPJNWYgN2cE8fXFN+YkrjHtQFbdgK2OuafqVFWNGy5lUIMsSMYNfRXwv8Zjwz4m0eyupCunajGIpM/8s5CBg/z/APrV896XA0tzED8vIIJ9jX0f4E8AQ+JY7LUpIvOismU88An3oVV05pROLNJUlgp+2Po17OSIMAGOeQyqSCPUVYtdD1S4AVLZnjxzI7bcfWobTxLOIkjkwNoC4U9vetW38TQAbSWVhx8vTNfR01Uaufz7O3M7EL+C7ghWnuEj/wBmP5z9c1ag8H2cIBfMkmfvHp71ND4psHk2GVzIByhXA+o9auLqls5ws4VfV+1U4Te7IuirF4U0q2mzHbKrnnliw9+KvHToYxtSML9BwKlia3lO4TD67jjFTLLbKnNwCCOq85pqFtAuiCO0aIYZVx/C2eopwC5w35CoLjVrOM7N0jMOuR/Wq8mpwOA0W4nHQjBq/Z2QX7FySCPptBz2xTPL27WVlC5Odx6fhWZcXjMBhmH+6cGqc05ZMGQ8juaaihM3WubcH5nG71zVG9vLbosjl/7oUYI+tYNwAn3Tu4zjOarvt8vLqQD1A/8ArVSikI2X1nDbQCCKpXGoXEmcSEA9hVC3aOT/AFe444JZSP51a8oGP5l3Z6jNVfsNFR5bpnyZQAR6U7zGGAWyfWnz25lbaqlc4GB6UHSHaQhAdvTIyM+9HtElZsm2pJDeq4AHPHWr9sRIeOcc9apxeH7kSodyqncEZNaUWkspB8wj+tZuSlsP1JZIQYSxxg1y98rNcuP4QO/auuTTxsHDFgOea47WZHt1uicKhyP9oGurDPUHsYAU3V/sByvXINbU2yOGNXAymOQMZNZ+jWwefIGAvt371a1Rj91OWx+Nekrt6mbHOofng8dfSks8pKqnABOAfekiXKAAYpclTnpitdTFJBqlqZYc7Rkfzrn5YGQ8jn0FdgyebECRnjk9awr2yYSFh19KzkrouL6HKarCRLvx83v3rEu8TTjP44FdTq0f7sMw5IwMVyhffKeCME9a42nds7YOyLFiD5gXaeOM54ro7NSTgkDB7dqx9OUIRJkEHBGehFb2m25kfcVLJ3Pb6GoirMUpdzrPDzi0u4HYFMHtzmvVk1sCww6ckfK/XmvJNNkaS7jywOxhnvgf/qrsPEOsxWsEcMI2Bl4Y9W/+tXRGKvdnHN3diLxBqZ1C7VyobYpXf3PsR+HWsKZyScQ+nzCqa3MkjscE5OcjirML3MgJ8kHocM/auSu05aGsNrCRSMcZUID14qxuijwcjP60q25uCf3Tg+gHFWU0B58AJ8o9WNcjaNGUvMSQN5PzHOOKljspVIfLBe4Heta38OGBQQwyTzgZxVxdDXIf52fpyTj8qzvcVzGFrngZJIp6W3PAya3jp/kIT5Zb/dpbbygCTE6kcHeMZNHQV9DH8rB4QORxgdqZJI8WEUW8eeS8qZ/+vXUkwmQFIyVxyDxk057eC7GHtkVuxxzVK/YZzCmGSNd0sZ/2k4FTx21uRzISM9BxXQf2PZzDAhQd846VBN4ehB4+lS2kFrGMltaRtiM8e9WFtos8421c/wCEbx8yTxrzwjDrSjw/MY95uolJJBVuSPwpqUWNIiWGBQQu3A9KjZoc4LbR6H1qL7EIpCDOGPoe1TrpsWCXG9SeQeQabaXQV9SJ5oQdqSDdzx0zUDQvJjaxye1WJoI4TmCGKMn/AGRx+NQx6hO5xLg843KAMfhVJdht3FWxbIZ356FRz/8Aqq3DaYwdwCjqp6EVRkvGySKQartHP60+V9wE1q1B0+ZhMHI+6B3/AMBXiGu/Cm3+JK3DT6jLp72haQeWgZjtHTntXtr3SS8gAfLznkmqM1jaQQXciKiSSxOvC8klcVSbSsd2GxLo7HyIbAadcSRBtoicoT03YOBn9K6HTW8tQOcdTt716P4B8B22rT3eo6lAsskdw0ZgkXIJ9T/jXm3x88NzeAvGKtp0rw6bdwiaPYMKG4yAPzH4VgnzS5T3YY2FWXI9zUARlBP4CnyiJIvlUAn8K8b/AOE41sHMOozRt2YBTj8xVe98Y69NvL6pcSrjBZsZP6Vq3SjvI6nHQ9hleK33NNIkSpwQ7D+XWuf8QeNNJ0qzuFErXJdNuEH3Sa8le+nvJFa4keZgcjec1Dqh3WuB0x/CP6Uvb0INdTnmiey8TRLdyKE4Zsg56V11j4sRVH7kFeQAG5Hoc15Dpu77ackkE5FdvaYMSjoPY1yVsVFS0RUG2db/AMJ3NAxWOJR23FicfhXX/C7zPiP4hudNu7ya2jijWXdbEK3Xpk15BKR5nTqMZr0v4C3S6b43jbn97Fhv+A9D+tYSxcmuVaHJitINo+nNG8PxaFYfZrKRguR8zjLH3J9a8Z+MXwN1bx9qkl/a3cFvMQRmWLIxn+dezLq+YuSMn0qld6iXGAR379a7KSny3TPnLtO9z461P9lPxdCpaXXbQKO0cT7iPzx2rAf4B6voYa4nuE1SOL5jAYyqOB1BOc19kXkwmJzggge+KwNQ05J1IK5XvSlCe0pFqrNa3PlWx8faLo48gaVqGnADGLa43opxyQrZOOnfsfWuvsPizoE1jHAdTuEZeQlzZbcn/eBNdr4k+BnhbXJnuLixfzm6iKQqD79f6Vytx+zP4SbG2G9UnPym6cj8BmueUIrRXPUhmVSK5WrorXvxM0F5Y5BqUDADJRIyPx/z61yWq/FrTlnkeOVZZH4DocfT8K6+L9mjwtApWOC7A7iSctn+tSr+zn4d8z5rZZk6bZGY/wA6mE/Z66st5nK3uxPMtM+IK6xqnkBixI6DtXUyWwkTJ5z612g+DWiaHbs9lYLE6DKKuD+tYUtsIpCC289Kwqyc3zJWN8LXlW1kYi2axyBVHI68Y/CjV7czabNGO4IXHReK1jbABgc7vagW4eN1P3SMZxWcZK51S3OI0ZtmN3UcYJ716J4auVWaPeMHGTjiuBEBtdQeMr3OBXXaJLh1PTHX2q5aMwa3PqTwJ4lmu9FijDAtENpDtjA+tdLLrBSMsZAMds14Z4Z1ua1hAifbkYOO9bx1XUZ8bEWTP944K/jXbSaseTUo2lc9Gl1+JCoYjb04ND+ILQKQh3SLyN3FcD9ku/KDSSJEG54YHIqJ5bTTYhJNqsTAt/q+SwP5da6+ZW01MfdOsvvELzSEoOckkDt+FYVx4guJmbBdWXjApkcyXsCyWls0vcOz4yMVmzXMyXIAaW3ycBY0J59cmjntqJSSOR8c3ct0i+YrfLyC/b3ryzU5AzH5hwa9V8ePI2DIZSy8EyqQSfpXk2oDa5znNclapdWR7mHlzQ0KJXe4OMAjr6VFfMqRgd+/1qeIh+/TtVS/+dzjpnoa4LJPc3d3oyTShm4jXOcnp6V714BgUaZCpYLngnOK8E0g7ZlIXdjpg19E+DtMiuNItz5wRsfN3IJ9qF8VzzcSlY7SDTT1SdHQc5XvUh0xkGSQRnjml0+D7Pa+XHIrBeck4H1qyxkEeWmiDAcbRnNehBPdM8kW2sYIc728th0+XP1qvdFIS2HUgnJxxQ7bFyNzKR1IpLXVprMF0UHn7zID/Ot7abhEz/7QiL5WRcHkEdKUXkMnCzIwzg7T0P8AjXRWfjaaAb54LKUnkAwBv0x/Krc/jOG+QCbQ9MbafvpGVYD6ik+buGvU56DMcJYowI9P8KmgvI5wq+SEO0kuR+hrY/tLQpwRJo7oW/jguWXH4Grdra+DrncW/tONiTuxLx/P+lRZt3Foc8TbcA8Me4P9KJLmGMJsdi/rjGK6SLwd4fuJD5GvXdspPCzRK5HtnFLL8PbOaTFn4ospCONlwmxgfpmi1nsNHKSSmV+Vz05/+vUEqIX3A9O2a63/AIVprRVhBNp9yF/jWfANVrn4d+JLRNy6WkoA+9DcK/6daTauJy1ObdIwcgk8Yz6Z/ShphGRlcHHatOXwnrqY83SLyNem9EBx9QD+tUJ9NuLcb3hl45KGMls/l+lCYc12JJMzH7nB64pWZ0IAQEnuT0qRFLxgMu0d/at3RvCk+qxgxTWvIwqvOA2fcdadwlJbmKjADABGOo96eZCq58soCOprpbj4b6zYks6JKBwVhOR+fr7VlT6XNaHy5oXDejjGfpU6ME4taGPjzIyS209frSq7oCQgLD3rQe03jGCAc8HtVZ7FlXMYJBHf1qkrbFIpF5GkJyFA6j1q5xIqB2G32NVntZSgZkKYOCOtMjh2ZfBBB6Ghu/ULk01pGEDq3APrVTAd23Nlc8e1SFZWZVBIT+JSP1zUi2chX5MPk9egxSTSVrha6KV+EWInOG7V574inDh8sFyfpmvQ9StZkt2Ji7dua8v8SmVWfKHcTwCMVEpWPQw0bna/AfThd6pcXMkeQhAKEZ6jmvqG3kt/D+g3GpSNsWJPkzxk4r56/ZwsTeymFB5oVv3jg9MnJBrq/jt44+1Xtt4bspR9nBAlAOMjOSK9/BUlNHh1vfrO/Qji1aXXL57mU7jIcjHp2rZZMKuOvWsbwrDGkK5AHAwcdK3piTKzfx5wfavWum9DmlPmYsNv5keXGeh5ptyqw5Zce4xUqyMsWc+3pWbf3D85AwPU1o0ZxWo1pcliSQap3UW8AhuCM4HY0x7jCkjrSLIZDgZPfA5xR11E7rYfBM0ERCAnI6msm7ZnkBLAE5OD3FdHbNE1vuUAk5GTWTepHuJxmos73NIzdrMxZJCuc4XNc5rl+ShCsefStzWbsRZ5zkHoa4nULgycg5IGAa5sRPlhc7cPG8kYOrzNzzz2965q+PzHqDW3fud2GI9/audvHOGYgfMeDngV8VXld3PracVZHp2uQiNOyvGxUA85/H/PWsIPtJ5rf1wmS1ZsYbPHvXLK6sckkN3GO9aUnofK0XpoW/OIQ9yab9pZVc4IB6r6iq6sseQOfrQs3PPrxxWvkdDJGkyc47U1nZsHBA+lP3l4wFC4ORkn0pm4kLgfNnGAe1LV6EXlsg8wSMOASOASMUsSMWIYA+3XIoEOSW6dzirENmzODknsDS+EtWRYsrZmcD72Tmux062+zwoTyeuB0BrG0rTW+8enpWzJIYdqnmvPqyvojnqztoQarIZYShIZuw7GuNeJhM3zYJPTpxXayKHOQMgetYtxp6+cWOCDyM08PdEUm1ojFaIEgZIPtzSiJxnHTPFbH9nBlDltpHdTQLKNA3zKy9cbe/1r0ump0ORmRWwYZbjuM1KIM7WbqOw7VdltS+Nny4FINLmONhwOzDpml5MV76MreWqrgD5SPzp25V6kccEVb/sebGG5fuQMcVVk06VM5BbB7jpQkrjv0EWcqQcgZGBUjXr8YOKrtbyFQCGK8jdjOKRYG2AFT6ntmrdn0HzIke5JySeetRiYEE569qAnBY8qcbcetRsApHbPajcVyfzspkduxNL9qUFQBnnt09aqOQp5GR7UglBHIxn2p201GzSS7XOQME05tS2sCCOBnA4rHa4wTgH2pGlJ4BwDzUq4tTfTVlJAY4zxilbV16YyB39654Skk8cjpzTfPO4Ddg1a8g2N+TU1IyR+VRPe7gSDgeo7ViG4Mj7Uzn29Ki+0MTtyTRZoLmtNdAEAHg0wShl4bbWS1yB/Hj0FMa937SOQeciqtoNOxrPc4bnnHQ1G14Bg549aymvXOFwR2yPT1qOSRnxtqIruJyRsf2ntPsP8ioDq2D87Ar1xnrWVIJJB2XHB4qPYTlW+571dktw52ab60qdwAPU4qpN4pSBTlwcngd6qC1jReQvrmoZrGKVWyxUnpgDmp5kK5q6V4nl1GZooGRZWBVS7Y5+tezfCO1i0fTcXlwDcBv3rSNliSf8APFfO40eCGVSshiYHG7dyPeuis/EN0YIbOPUBDCgwZs5fHc/Wrc0kdFJxk7M+y7Px7plhbiGLdM7nkggD8upq9ZeP7NJwAmNxxtQFsGvlfRPH2jaQgaeZblwMZlcsSfWt+D9oPQbDa5IJHRVU8/pms480npE7HCklofS3i94dX0NiATJIjYU/wnFfIWtC5svEV8pnLqW+7n7p78dq6zUf2kDf25gskkj8wY3AcYPvmvOptUbUrt5pGLSNjLt1aojSqU58zeh5848r0NUXLdSQ3tUq3eMZHHes2Fzzg/UVZCnhcHPXmtnK5F7mpDfkp1HXGKujUnkQFj1HOPSsaNhGwz6dKk8wj2ApabCv2NVZRjIHOen9anW5xgliTjHHArOibkHPNKd0rYy2c54HFS7JlJ2LU12vXHOetQrcbs9NtQOhcAEY9xUaxsA2Cd31p2iK5cE6sBwc087WI6dDVWFsN8y4PvT/ADyD93npxzRow5iYRBhyAtQyRRjoMgnqKlWYFTnjHQEZzTkAfIJBwe1TqtQtcg+zgqWXj6iq8lu6dADnrmtIxYHB4pCgHHTjgmkpdUKyRmqxTjBb1pUndBwdq+wq08GBu54Hb0pjWzNz6jFEZXF5DYzPKQQQ4q5HdsMAqVNURFLF0/Md6mhlmXGFJHQmqerGtNiyl4STk7s1OLsiPBJbB5P9KrRgSISykH0BpJIthyhA/rQnfcOY0kmVUO3gtzUyXrQSJtbGOpHUVjxS7Ey2fp1p6zgfMD3yfekkrl3R1ouFuY1VpFJHcjmq5trQIVPzepK8/nXPi8KMCOB3NWIr4hCoOM9M96l04t7Cvc2RBp09mIvtLI+Mh1UHj2zWHdeGUC74dUnmYk4R41Cg/WnNITyW4zwPSlVyrKASqnkeh96l0uwuujMyXS7+3JdQkgYbSBxxToWfd5csUgIHUjgit2GVo2G6QD0BqeRRcNx26+9ZThM66VeVPzOe2tn5WZV6/L2qSLnJXJIPftWq2mKrBsj0qCWO5gI8qMOp4Iz2rlcZRPUp4uD+LQS3mmGBjrzmp3nwcMAfY1HHdJGxEw8kAgZfipmFvLkqyupHUcg1i01qz0IyhPVDRPyADxTGuCuTkZp4t48ZU859f6U5LTe2AMr3Yc4pq6VrFNwjuyo91JycMxPpUL3ErHaobaD24FaCoFOD7jFV5IpC5CKePald9TL2jbtBEME8iE5wcfwnirAuJvMZl2HIwQVyOaiitDKSGOQx6N2rQit0jUEsMdODn9KfOl8KKcL/ABMrwLMWGURc5+6TWqZV+zqgjXzB1cd6bGsZUAEGpFMf8PA9DReT3RHs0titEJmcbmDLnsKfJGxP+9zxVqOZEAUjrxmk+0RkYKleeGp8zSs0HKzO+yFt2Rj3zTBpeAoAyRzzWp9vhQAkAHp0zUT6rE0m1dpPTKjP44qLX1K1KH2F94GABjk0n2B0D7SuB6HrWvCY9hllJ8s8E9/yrK1G8RZgtu+6P3HehJvcSk3oitKLyHBEsYA7YyauWFw8koZwsgTqDwG/GqYl+ceYQR1+U5zU5vEAAjUq3qOQa2UklsRKnJvc3bw6RfRKt1YR2sYHL233398n3qkU02NC1iz7R0EgwaorO04KhSSPUYpp0+dzho8EHo5wKzc4N6ImNHl3Zbe5mePKeS5BwQ7YJ/GoXu5G5KKPoarSp5K7CcnviljaFAN7sD25zSlKxuoWQ83cwyGVV9MULdleqjGeOav2Q0+USC5kkHy5Xaufm9D7VSmjt1bKk5P+RUpt7oOo77YckYB5zk9qk+2nA3ALn0piWkYKkh3ycDAzzSzxrFIUZCjqeVfqPY1SfkEpJaXJmthNylwkYHIRwctU+n6UL2YpJcLAP779BWe94kCqQisx7ntUM2pejFc9hWsYw6mP72XwvQ6iCw0fSJ/nna8uVPBIwn4Crl/4gOoHymvBbW6/LsSPCj6Ad64qK6WTgyHcOcsPy5p0krBfQk5zVKcI6JEug5v3mauoW1ip3C+lmJ4x5eMD65NVrbT7SVghvJoRnO5EDfpWYHKIQM5zip4pmiOPu9zip5oGihKKsmaMWmwhTm4lcD7uVBz9fSrljHBbSMzky8cBhWP9vkUDkYpj3cuRhnw3tSvFO43Btas3dQu47iQHYkAUYAiHf1+tZMkG5TmVt4/ujrUAkckkOT71asYJp2KIu7J4FS1HsJR5Foymm5VAZePX1p8Mr7yFUsSOQvJxWzbaDGJT9uufLA6Inc+hrptNk0nTomFuiwkcEk/M5pxpylsZSqtL3dTh0inch9jJ3GDyDV6BLgBZGTc4HU9K6W6vLC8b598efukLn8zUEVtpExXfLPBKOGk3HZg+3rTcZRdkiE5TXvnNNYzCUyYChu+cGg2kmSep7AnANdfL4ftxD50d/bMoXgOTkj8utYzTxRSY+Ws71HvoawjHoZZt52cDaMd2NBXyTygz71oPdhicbQPSq8ytcKG24UcVndmig1uVGumzt2YPQ7aaRNJgFX2k544OKe1lOJONuztzk/jRieL5Tjk9BVRk72NbJ9SZNNWYYdnUY67uhrQh0CwYjLzdf7+Mj3qlbmWb5RmrJl+xEebIAfTNUld2sZTSXU2bPStK07G24nVeCoLZP5/1rTGoaZABJ9rnYg5MKyZJ+voK459UQMRnOeuaryahnCqM+4GK6lUjBWsc/sZTd2dzd+L7W4iCwW8kG0bWfuR9e5rnpJrV3dikzNnOWlzn86xPtUjEjdnPp2p6K4QEyEgnrWUqnMbQoRgOmuxGxxkKD39PrSx3X2jmGazB7rPOIz+FZviCB4LGSQPtIXIHc14Dqviac6nMJG5R8e4rXCulOXLUIr80Y+4e+XV8/k5uIZIGZiFOCVYA4yDxxxXJ67dpBC7Me2c1geBfiQYz9hviJbWQ8K55U/Wun8YaRJDp63ttAbyzcHBTqv8A9eurE4Sy5qWxx08W6b5ayPJ9d8VOjvGv0BFReFPDd34xZbidituD09RVbVFtLq4GMxlmxtcd/SvcPhXo8EHhZx5YBDbix7DPSvHlCaVrWPZjWpyjeLDw/p1toVsiW0IDKMFuuRW6NcdJNxQY7g96tNHDlvJVW3Dr6e4pqaajusj4+X+HPBqYpxWqMm09iAaxdzsCqjYevHNXIWu5FUhwCR3FWIoYdqnheOalZVwACTjoT2rZTlayVifZ33KT2szqcy896t6BYSDVLeWSTcqPkrjt7UuAp9j3xWppSiWVQowx43egPWtqCk6mrIqvkpuxj+JokuL6eUKFMh4yM49KyLGw2DbgYFbGqyxi7Kbi208HFUUu4kBLMCB6V9RTpq1z5SeupQ1IGKe1OBkTKP1rs4bv/SCzjep449fWuF1nV4Mxj+LzEOQM8Aiu20/a+3chTcM4AraPu7ktWib4MDRko24ADORg5rKvtNj1Njxhh0OKZcXIgk8tSvoGBp1pfPa3RE8LNGTgFT1qppTVkKKtqUYNP/0z7OzMuCAHBx+lUjpq3WoS2TIFlVtuH6E+ma7CfS49QuPtNruUqu4ovPTv/Wm2UEIufNaNtwPLbcmuNU5Xsx2udp8M9NNhJD52PtSZII7CsH9qPT5jrXhXUYYgyyRPA+49SOf611nhd/LmDId2RjB4qL44RLqXhXSHmkXzLW9GU/iAIOOfwrLGwfs9Dowz5aqPnQWdyzDdEq5/uEkVei0y64Ij9smtmYRlgYz2O4Y6HtRHKwbg57ZxXyfLJn1/O7aGcNJujhiqn2XimNbXkCYGFP03Zrdjn2cZy3pULyyB/mCjPT6U1CUdUzP3n1ORPiFNO12OC8+QqR7YPrXoyvpWtWyfZmT7oyxPU+ua838U+G4tSbzVbL4IZe5NZttd3GhRbELFQPpXq4eNGvDlqLU5KtOTacWdN4l8K3SuxgjilhbqxYjd9B6V4j4tspLC7dJItpboM/nXrMfxDeBRG9xkngJnBzWJ4g0+08UvE02Y8dSo5b8a5K+AqQlzU9UaU6s17s9Tw+4tCzq7AEdRmsrXvFUrXkVirkRwpk7T0bjBH617vH4B0m0hnkiiMvlxtK5kYnhRk+uBxXyrHc/2p4j1e5Uh4TcOFIHAGeAPwrooKrQvO2x14dxq4iNNrc9i8I/tJeK/DdstjNdQavpiED7JqMYY4Ho/WugvfjD8PfECq+s+Bj55GZHtSrIPoOPyr54uFaO6Yg47bTTYZmWYjccf3h2rqnisPibfWKSb+4+iq5NSbvTbi/I90ufE/wAEpgS3hC4BPJJtvmH5GsyXxZ8GIAceGbncvQPEBt9OK8aujISfnPPGSe1YWo3TRvjfk+tYqGXt6UvxOCrl1SmtKr+8+kLP4t/DTS/m0/wQDjoQQv6Hmpm/aNsYz/xLfCVlaHpmRzk/lXzZaXLCBNzkEc4NWRdnqvLjuO4puWEg7RooVLARf8SbfzPctU/aI8TTQslvcWunwk5C28XzL+NeZ6/471XxBd776+lu85IMlY8kuyNQxycdKqWy/aZMAD5uPT9aX1tpWgkvQ9eGAw8LcsdTf0m7dmG7gD+degfAxP7U+PvhFXyQkryDnuAea88Rxbwtjr7V6d+zdYtJ8avD91wpgSRiSeMEAH9M1hSk6k+aW56eMThgppdir8R7h4f2i/GkjyHEV6JN5GWQIAV/LGRX13HcSatoujanb7Z11GyW72Q5dwAoDMwGe/JPTrXx58UYW1P40eOLlG/dTSsoI/hYDBH1r6T+A/i8+B/BHh27uGxcS6ckHmHnChu3r0r6SpQ9th0r6n5FRa9r7x06XqSJy4x6VDLPCCCGYc5IB4NZPiDxzput67cSidLaFuduzG45OT+tOjtze2yXVtKrW78qWYAn8M181OnKm7SR7FutzQmmtnXa/OfUZ4+tNt5baD5IuMDoW6Vn/YyoJ3jp19KYsJj4B3+uKzha+wntuek+H4kj0aKVWDxyHcCD19efxqPUoBcbniZUxwSeSas6eUt/D+mIwO0W24p6E5I/mK5zUdQJYiMMgPqMc19LR0jqfMVffqMgvp/LkK7gQOwNZ+lao8PiFR0EkRB9+f8A9dVprkPPsOPMPzfUVNYWzC9VzgD1x0rZTaZm42R6FJcmGCNF+YEZ4NXdMy7ABSR7ViyP8yjH3QAQPYVq6bIABgE+1dMXzHO1YualJtbcRgAY4qgkxaUZIweKs6n80ORx7VjRTbZAM1a80UdEG3nJGeAOtXdOJSZCpIYHORWdaEhVBORWnanyyHHY1bVkT1NqWwX7ZKflyxBLDpmvEP2svhtY+I/F2jajcWYmd9OAeQ9BtY4GO5yf0r6DWMNaxTDAWRAVyM+1ec/tF6P9vh8Hahyhi82Erng8cV4WMpqcNT0cJK1RHyUvwi0WQfNpsDEdGZBxUh+EOhKS8mmWvHTMYJB9Qa9bi03L4bHJwcCpW0PcgzjgnAr5GWGinc+pvHZnlNv8MtHj/wBXp8KnAGEyD+dXl+HmmEjfYoRjk+a+f516UumKgClFX1xVfUbeO3jOVDDHGD3q4Uv5SXKJwFz4a0xVVWsInx8oDFnyPxJq7YeF7W1PmQWsVu/oiAfr1ro7PSlYGWRvnznHXFa9tpfmkYG8DqFrXmlDRMzjBSd3sYMC3K/IMFAemO1TiGdmHJ59s10i6ZGmCVbA6ZqWOCLedqcjsRVKdQ2ilukZFrDNtG0nJHpmphZSu2DuyeoNdJbwRGMnbtPYUjW43Drx2xTfNb3ieuxzbaVOq7lY8nkEZoXTpjzvINdQLXegGOTzzUZ09iCA20ep7VN5LQu/cw49MnTBe4RT/dU5zUws50O5Z8AjgAVo/YGIysitzj0pyW7BW5HFCduoblGOO5LDMjMepLDrXoPhyKODQmZ7pY5V+YKwIB/GuXiUj/WEFen1roYNe02OE2iy9hvQjI/OvVwl5M8rG6Q0FvBeSkSeWRH97cOQR+FLaXKMNjOPM7Dofyq7JpiBEuba88vAyBC/9KpTTSow81Y7jnglcfr1r2HJrRngKzGzRclhwfUisHUrbK/dBbOcd8V0QMMoCnfEe6k5FV76ycp8sscwxk44P61DKTtucXb3MlhOHRmDr2HevRPDnjS0uY1tr/aeOH9DXCazbPDvLW7IV53DnI+grEi1tY32ocN7/wCFVCpF+7JXNXFVFpue+yad4faH7RK8UcZwTIfSuZ1jUtFiiMWhxrK5PLjGPrkVx2j63BqUT6deTeRHNgLOP+WZ9cdK7/w/8PLJbNFtdSN7cZOAFxkf5xSnClDWMdTGzjuy94b2CFhIm5WHbsfWtHVHSOwuFB3jym2snJ6ZoTR/7IX/AEyX7MnpwWIHtVxZm/s+6israOFChZpQPnPrx2rGTvG5pF3kmeLGbzVB3l+AaR5BFAX74ztY4q29msB2/wAI4BB/LmqUpL3OCgKAdSeleM+ZzufTOaUEoldofNCMy7mBzuFONo0iqW3A9eDirSvEuRzkH0pzXChcYz6Cs5zbdghBpFQaT5kZzIwB7Bj2qufDigktPcsG6KkxAH4VdW8RW2AOD9DUy32WJwdvtULTW5vysyU8O5AImnAH/TVv8a0LLRhbtu+0SSHGCHctir8d2rA/Ko47ipBNG4/1agH3q05bXIaZQGlx+YXLM/qCalj0bSXJE1veMSckpdsoP4VbLxZ2jg8H2/OlURMTlhjqKFeJNr6DRoPhuVcNa3ceeCTcsePrSt4V0UL/AKNeT2yjkCX5wP60yYRhWEbZzxyelZ77y3OWHpng1UuTqJUm+pJfaRZRowF9Dco/QLnkVm3WmNHCGtbdmiQZkkRchVHsOavsjsfmBAPfFQnUJNMaZY5miWddsq7uGUdAfzqYRi3eJjU933erM+x0tYt0hIw53Lj0NX30+0bSNTM24N9klwFGOQpxmoBqFsIRsdVXPGDUyXUTpKoYOzQvhT0YY5qZXbOiFPlsfDl5cpNbIJA7XW5i4J+U8nGPf29qxLme6upQsqNhDhcn7uO1auoWrfb51jGU85yPb5jQbcRBQzAD0zXRKXSKPeo0XWhyVZWMy58t4TuBSXI2hDx+Nauj6NatbrcTMM5AdAdpK/1qle2EbqrqGVhxuHOaVJHS32M3QdazXY55YNU58zfoM10QvqRVGZbYnaG+8yjPWuf1JQBsXLL61pzKI42Z5PM49M1FbNFdt+8O5sYIC4rZW+yjklh5Sb9oxlrdvb2SooG0ENgjODTNQ1K4utRgmkbedpJLr+HSre1YIcbcHPXqKwNXuX+2xhBlSMkDjBqlFvoZzUKLSb+Rq3iG9b7SWBJIBCDr70anEttCqK3m5XcT6e1MgFw8ALAIpPXFPjsmA+Y5JrJSinZs6lQnON6K3LFgiWZRw3mfKCQR69RW3ZXSuCuSR7npWO4CwblKkdOvNWbHarqrHG/gUuZvVI6aEadP922rmprFq/2G3t5fu53gnuD0H6V6D+zYU034v6XJAojSeFrUjPAZu/5CuH8VXOfKgbG5VVVK89utWPhhqNxovxF8KzoTIj3yxsp9SMA/TrUT1jZsVShGznHVn3qbSGAugUHYxByO9EcpQhUUjnO5RUMkxM0i4DJvPIGMnP8AKpxIV2soz3IIwKzhtZHjX12L1pqd5ZodsuG6bigOR6HitBvFVysQEgjm/wBp4lJH6VilzJFyNhY9AadG6gZ25NbrToRKEX0LUmqJcPibS7KQH/loY9pH5YqhcshP7tRGPRalnkVjtKFWzyc4x7VVW3JbkY+ppvletiVAYbKS7Xb5qKSf4mArJ1K2lt7qK1L+YpBcjOVXn1rdNqCCQNxHf0rIN1DLMY4jl1JVsjGDThdJswqpaInihBA4BHv3p5jU/KcLzwKX7HOMjIX/AApTpnyAkpLg4IJOQfrWak+h0ckbbFaW2VzznjuDikTS1aMH5gRx65q80EqqdqA8/dBpfLuNwZohgnHBzV88u5m6UJdDOXTpQ3yu2Ae/NPNmVJ3OQcdT0rTQSYI8tfpnrRPHLt3L5Yx1MhIH0q1ORh9XpszltlVMllyaYYy2cMVHQ4q/5TgMW2AH0GaVomKjauRVe0a1Zm8JF7MxwViBDsxUNxzgCrMMkZwCPkAOAw6+4qw9uDnKnjnpUbQCUrm1JYc4YCq9tfcxlhGtmOaAb1ZCEbjoafb26lHeSVFIJ4/lURs9vKrIpUY68D61E9mUG4E4PY81qpxktDneHnFajpvIZsK2Wx0z+fFS2+npOMF3bPzfKOBUcEe3BIBXr0/rT58yZCblHcKcUueLe5PsKnYvC1t442xzgZYKK5LxPKZWkV4yoMY2hvbrW8zGKHb5brj+Ad/WsDXCXg3HcOOFc8rXl5k4rDuzOzCwlGpqjy660GG+Lb4wc9mHWuK1v4UwXk5e1b7M/wDEo5B/CvVPL/eHJ3ZOeevFI8eXJGBnnivyxVqlOTlBn2NHEVKLvCVj5w1n4c6zpbEm3E0fIVkPb1rmrjTbm2J823ljGcbihr6qvLaOXAIGaw7rRILkSgxI+QRhh/KvZoZpWj8SuevTzmqvjVz5lCkgqRtPfcMYoOST0cjjJFe9S+ELFzskt0cZ6FQaz9V8C2At2a3tVQ9flXmvSWaxduaNjtWcwe8TxaNw/QjNOJc9cYrvG8JwojkxKWUZORj8a5PTdJknu53bmPeQBjqBXbHHQmro1/tmH8pn7XJ4zj+tWI7OYjeA5QHBOPxrp7fQBPKke0kE9uK6ufw2kWnJGict1HvXNVzOMFZK7MnnVtonK+D/AAnqetX0SWlu0wB+Zv7o719b/CrTP7J02TSJeHKK/wA3t1/rXmXwo02PSdRQsFKtnj1r2SxVbTxTBvYbJV9Ooxkc/pXlUsynVrpvY8PMsdUxcHTex08WnxRkkN2wQTwRSi0hR8mXjOeay5Lu7tlwkglTnhwOPxqnLr+popEegwXTkE747shsfQjH4V+q0JxlBO5+Zzg1JnTNfQxBVyPrTjPA2MMBn071y9rq9wzeZLpT22R88YcOR75qz9r055mkd1jcY+98oGfU1vp0MrdzporqFSRukHtuyKkga1lmDMzjHQocY/CsZfIZV2Tk+mCCPzpokKMSH6d6q4G/vif5dx+rU9IQVBVgMd6w4r9uxVg2ADWhE7NH8yg/7WegqXuIvSBcN8+Md/X6VUYQhgSzZI/u5oJbP16ZpYpSDh04/rR5j8hEijLDgmrMVkkvUhc+vao3K5yDtFW7cwuoLOAvXOPSod3qgWhHHoqO+DKABzx0Iqb+zYQDxvPv/hUdxeCPldvHIrNm1SVjkZ49O4pKDe7C+p0EKxW8WPLTJ6cdKmVkcfLxXMx6nMSGYYA6Z/nTJtdvox+7iif13uR/Sq9mhHUTxMeQ+5ugLVVMz7cMmGB65rJsdT1CUASR249mLcfjWktxP5ZItjIcZHl81VrbAtSzvnVCwbb2K4rgvFTu928SgbycetdTcXlzEflDJkd64rVfE2jaT4gb+1bk28ypwwQsOvpXTh4ty90plqztxZwqCSW6nmoZLlXmYMvzA4wR19aD408D36bV160EjdUnRojn6mpQmmXSq9tqdvPuHAhlD5r1VTmlqjJvuTKEDAjlehAHNMnUKwOcirVnBHawjf8AMowN5bPPpmrEkdtMrEMN2OhrRQlvY57obpxLrjJxVbVB5RIlGAOA1WLZRbscMoGe9ajNDdWoEsMMgyCGL8/lUyhK17EJ+8eb+KVNrYlxjvj0rz6ycz3JYqFYnnBzXoPxVAsdA82GJjumAO0/dHHB+pP6V5Vbakln+9nmWKMDq5wa5ZRaWh6ULOJ3VvEI0Az8xrUs5jETjLnGNq815Zd/Euys1dYQ1y4BwwOFrS+Ffje88SePbC2mbNufmESnoeM5H071nOUaMOaTNPYVGm2tD2DSLLU53DRxhEOOXHNddF4Xvb4r5kiRLj7zHn8BV6ziKpgnLD9K04Y2wASQPY9K8t4mpU62RzcqRmW/gq2hO97h5WxjB6flxV6LRLOLaoUE+hWtBogoGWcg/r9aaN28AVNl1ZaQz+z441OCp/pSJGImI79RxU4hnJzv5z/CtHlS4y+GPYipsugFcvIOV4z6jmn/AGiTuCR/ePapZLm3jUCQhTwCetV31S2VSAGOevpWln0DQsPqDHAWME/X9aYGLn5xiqT6gqoTEqj+lZF3eyyNkzPtB+6GwBTSvuI6lXt0DFpEDf3SeTTZNTtI1wfn/wB08/nXC3E7ZU7iSOhJzx9aqTapHEmZLgofUc5/CrUI7onqd22vxL/qoSB6ORUH9tXDH5XEefRcn8DXGJqXmNuRmYdCSMc+9XYdaVAPMbbxk8fd/H1oaS2Hdm/JqDyYO52H+1wc1F9sm6jOD2rMOsxsuRUMmuFScRLj+/k8+2KVn2He5Zub197Hy8t2YZ/pT7TUZBkNnHvxVWLVWuFYRxmRh2PH4Zpo+1zYDQ7AR13ZwaXqFtLmq9wZec4GKiZ16ggHpiqkVvPCmZGCoO7GrtvYRtH5v2p5lc8oFAH51LfZhcjK7j1H4VA8DyNgbjnjpWn9ijXouBjHPNTrtiXG/GRwAetJTZRnRaVPINoRkzzn0xUkmhMMfOpkHQE4q4LuMgoH3gfjmrdnqiRYzbxTMB/y0z/jQ+d7EtHOL4eureeQ29mXLckRYGSfyFeZ/tL+Db6b4fwandWTwfY5wC7jJ5xgHrgdefevoIeKpo0+S2tYwR0RTiuW+I/2nxz4H1XRnKgSxFlWPoSB0x+v4UoxknqzSlNxkmfncB+84cDng44NWTErxjjFJe6XLp13NaygxzQSGJgRzx2qe2tzIpGa8rFxtO6Z9jGXNFMyhbhJDnA7CpG09ryaK2Q5LnbycVozaVKwaQD7o4GO9WvC9hJJ4s0dXyMzjgc57nP4Vxp3VzGpNQi2zz67s30zUZY3XayttIrXs7wLHzyPSvSP2gPAD6HqzazDABaXBxJ5f8Le/avHo5SDgduldCTcbsmjONWN0bJvQW5J2A4+b9K7L4dat9j8SWb5KoX25HUjHr+FeeQQyzMCTkZ6V13h1PssquPmkU/KenPWs01cVaKlFpH1bDdGZU2qVyMjnp9feneaSPnBOKyPC+rwXej2snGPLGT1rVfUoD91xjtXsUpScT5dqzGkK2cADHUE1WnJ3Nlsbuw71HcX8Xl8HJ6D3/GsuTU2ZWyqoQeo5yK2t3CxblljGFHXHNV9iOc8HFZN3qxToevp3rObW5V4TjjqfWpcUx8jZ0h8vkY5z602WaCLI2Ix6HdzXKNqk8vLsATxhDTo1uZ5AAjN3DelS+WO5fKl8Ru6nqdu9lMixgkjHHVa8d1EbJn4wc9q9M/su6kTMxjQ4O47wOPYGvMtdxHdOjYDbiOD71hUty2R6mDspaFHzCMYIB5qW3ck4YAqevPSs2ST0PSn215j5T932rznqexKxQ8RW5h1MOAoJHQdh/jWho7naoXg4xn1+tVPEcyosUijO08465NLp864XBxwCTWjWzZyO1z0Dw5fGOWNcBgDyGr0ezuGwARIqEZ2qPl/OvH9IuwJkcHJBxivbNEtWls4JDKpJXJAPSrhP3jzMUStpSSBXUEDORu5Iq5Y20Fi/MMWCOhXP1NWkCiPBYHFMeVjGBhQvU+tdyu+h5vmKJYOqqCR7U2O+SPG8MDnOUXPT2qO4viyYKoOi7jgfSqguZo45G3hCvVlOCOarkXUpHGfFm9+03kbbySiFT7nsTXiWq4DMobdznn1r0fx5qHnXU/zmTk8+vvXmF9E7Ent61jXskke7RTUbFe2BLgnr6UXMe9jtOKS0B3MCcEcnJqOa5dJcABh34/rXDy31OlbE9pE0U8fABzkHOcV9JfDrT4LzRLaZFXeRy47+9fOlrHJMVKqMkY5r6B+Depi30E2Ux+ZHyrAZyOe/wCNLl1ujzMUrq53yaCi5kK8+lMGmwxqcsQw9qvjVbcocOVI6DPNUL7UBcybkXbn04zXoxUt2zzFcUWrZVY3LE9FLYGagkilY7TFtXsxPWmRtKJCNpx2JNXoApAV36cjBpO/cfUpJasG5iyAaknXsAFOK0RKkZwCCO9QSGMudpPrkjAFJczJ9TMCylhsGRjqRxTWhkXJc/MfTgVe+0SI3Eu09Ng/iFVbgzSE7eh6A9vxraN0FrEAaeNsebweGOeas4NqgYnfwOVHWqwhkkYDOOgyacyvGfvYGenrT52hXZci1K5V1MU0iewPB/CtfSLy6vbwQvqJsUI5m5O1vpWJBHKTlenf1q7FFIyFSpX3WmqiaBps7610y/8AIBtvHakDht8WcH+dblhpWpxxfvPE+m3OOS00QOfzrzGKRrRQVYcDAyMn86rXcguSHKrI2OAwHFCs1uKML7nqNzovmZN3qmh+QesgjAzyPfmprTwpoFs4kI01n+958D7W/MHNeT/2lPGnQMT2xipodTZAWDAHrgVTjEHTT6nvMGradYxAG7gMYGSWJIqO61PQr2Midra5jYYPHArwttXZGLKQOOpHNRrqaygbcISOq8H61fLBoORHpWt6X4YliLWt1DZ+y8D8hXFahJZWgBt72C7UHrHnIP0rnnuGLMFO4H9aiLMSADgjoTUcseg9FsXpNRjbcvNV/Nic8nHQc8VSlcxEcAjPpVaSdmI2nbg9fSsuRD3N4GLH3hgckVWub0QEDcWA9BnFZ6EsuD8w96C4QctuB/lUqCW5UWXZ9fMcJV/u4wGHHFReG/gbe/GC9eWe6bTtIQjdIpw8vsDz/KuT1y9N3c29oo+aeVY1/OvtDwTpUWg+GbOzhVVSNEPA9V9fXvVUqSrSsjOvXlSShDS5x0vhXQfgx4FmGl2scAjUoJDjeT3Yn8a+OLfxT/wkvj+8cszujHJfqBnOAPSvo39q7xsljpcunpIEYxkSKD718ofBi2fWfEWoXLfdYhd/pjOAT+NfZYekqFFs5ZWhRu92fSOhzBLNc8cdDWrDfKx27hg1lWVlJHADnII2kdzTBZsj9ApXoB0rCDuzCy5Tenl3IOST1zWZLlJCxOcjFSCWSBSGJx0x2FUXlYnA5xzz3ra7JtbcjljDZ747VUedkyoBGeCVP86e1w+8447/AFoWRSfnGFIyDjrRqNLqXLabbaDc5DdOuMVn6hMYFzyc8jjg1eFzGYvkXqPvdqwNRuSSctwOlLm7lxj1MPVZjK/zE4X0rl9Qk3HjPpW9fMwRiScnPSuYvXZCd3X2rxsdWSjZHsYKOt2YWoSAhsnpxn61zt9cEjaex4HpW1qVxtUkKfx5/Gudvph0HOf4vWvk5u7sfQo9W1I7oQCSADnANYKIfMfccsD35xXSXMSSxjPBHQ54qmLRTkk8HgcV2UdVofI01ZGUtmZckcEcVKumOW3BsjqRWkY9jHYAF/h9R+NKXMZ64Yc5FatLc13KH2Ehe4JHp2p0enO2OcDOPxFWHnwSSeKEusHKnv0Jou9gs2WIdNwpyQa0bGyRZEXCkE85rNXUBzzj6VoWE/OcnnvWFRKItbXOjijSJAMfiKztQcJ8yt8vXHrTJdRyu0c+pxVK4m81eWH4Vw8rPMqvmZetpVdcHOccVSvLeTJOMgdKjhuhGCC2GPOahl1WOL+IsGPSuqhFI7qWwiQzHgktnnApSxRgP0qvJrgVjjA5qrJqLyngjGfWu+6ejNka4ughBIGBU/8Aa6oCCu32zmudkvTy2cD1qH7buYncPTp1qUh9Dq/7ZjVeeWPrUTazE7HIBrlHvwpOWzkjr2pDejHBwc5Ge9aJJkHUHVE/hUAH2oW6ikbBHFcp/aLIysByD0oGpMjfe5+maXKhnXtb2znOR9AcVDLZWylv3mcdMd65n+0JSmF5HfcajOoSO+C5AHb2pWVgskbdzbwqAyygmsy9HkllLD0Iz0qt9oPO4kg9MVGxXy8EYHuamytqPyHb1GMnj+Gk80sfl7dvWmoinBBDY4xUsESh1LKSFPOOfxFXbS9hWYscM0gJwQKdJaTMOgLHA9KtxuQp2kY6ZNW4LhcDjI6HiptdaCd9jHm0+ZPUtnGBTk0u5PzAYwPm4rfeWF0zgYHc+tV3kwx2jk0e81diVzHk06TglcA1GtsACSRjpjvW7y/ByO/A/WoWsVJweAeoxUx5uo9zFZOMcEeuKYUdshAAB+Nbg0+PKjHymrsFjAEG5QeuQRV25dhJNnJsrJgFWbdnr2qHZI+7CMB64xXZzwxSYAjUd81Va2VSQRnJ6YqbvsFrLU5Ca2uAUJwqkYyBk1SltbtH3YPQ55z+ld7HZ4bhBgd/SrCaV5wyF3D2pObsFmzxzUVvEDbt20n0rktZutSDMkauyg8AErz9a+hLnQIfMKyQ5z26EVH/AMIzYl95tl4/i9aj2kuqEnLofMfl+Ibt9qxNgnnax4H5da39E8EeILkgujRxnkMzV9AQeGrWNmMcKKc5B25rZtNPijBLxAj0HFaRr1I7aFa9zzDQPBtzYxgyvuJx0yK66z00RKMgHHPNdK0SOzYjC/7IpItNMvO0BPeq55zV5D1sZcducZUflVtVLgKV6HjFaYsSsBUKAhPUdT/9aljsgpyRx3qVJdAXdGY0DHjqPT+VOSDsV2jrxWssKZ9wOBSCIOxAJx70pPqgTZREOF35yD1700fvORnHQgcVceLyVxg/0qPyg6HBOc0KF9Q1IwCVGeSOcetOTccAqwB9uKlggBPzNj0962YrFI4QwulweGRTyB7im1bYTMFrWQnuc/pTRG8ZwQRnkE962/KXoH4H61VeGNzgnd7GlfXYCmBt5wWI4OKkj2qMnp9M1PFBn2GelStZI8igMvP6GquwWhVG1zkDBGaXBOePbGKuJa7EALJ3O3HP50hgzwO5zU6vYepTG4DkZHH4VIpHTHHpiriWyk8ple6nvTvsKuh25Ujvnp+FK9t0IpMwK4xj6VFtZ/u5IPPStAWLKxbIxntSiyPUdOox60JrcDOZNrlSdw/2eMUwMSM4I7cCrzWxUkspz9KYFcOeMjg8DnP1quYa8ynsclgytGR+dMKYGNuM1f2HOWGCfWmvCWY9E9zRF2YNIfHo0txCzxfvAvBH9KqSwukuyQMjIcHt+GK0oi0agBie2akz5rfOA2O59ahSd9BX7GZGdpIYAr2Oe1JtxyhI7mtC8igcCSLcJfQjCmoJbcmPMYJ45Bp3sO5HFIqbuST1yOatRSuyqq7gcjkHBqpbOWBJViFOORjFSxTAyZVicnp24p77BfQ1GiuHA5JUHOKj+zzs553d+vNTR6gphKE7feoftPz8EgVPK76lJsQ2zkkSRE465GaefD9ocy/OjdcIxANW7eZ1JHIJ4pLu0n2BlZAhOOH5H4VnKMepoqko6pmNfyy2uAIswryGVst75FMg1DzF+WRkyME9M1fmtgR8xyfSs19OLrgDPOcGsuVWsdVLE8jvNXNBLWWUkh+CMHBqSLR5IgNsrDuc81RsdOvreYfZ5RGCcKJDlc9//wBdbFvPcqdk6ruHG5Oh9a5pRktmetHFUp7aEH9kTOp3yAN0yv8AhTG0phjdKx9B6Vom9jI75zj5af8AaYm4A5PQE5IrFwludCnfW5mxae24f6S3HBXb/WpGtZkXIcn16VP9rETkFVUseFc4pV1BBhjGAR3Jxz2FNRk+pbl1M+ZbpZABkMuCMdvenqbpvMWW48pMbsHufQ1PNdsZlCjjoRjOfxqKaFncHGATk0Wa3YOd1oig0jE43n6etSW0hiTAJLHr2BoktdrbidpPyjAzipBbY65JxjJFVGXKiXFSWrB75WIDqMjpmgXUaxMBaxs7H7+TkD2qeOxE6ADGT+FTJo/krkkEDkjP8qJSuCjGOxVSeDKlLdVI5OB1qzHqCDg2SSjP3mz169iKdLZiBiUAbpwaUTdcRqffpg0k47NClG4n2zjd5QTPbFNM8h5aBPm6LuOB70+YB1+ZCmR2PSqqOTKERXP+0w4/Ona2xForce8AL7mRSPQVEzRqRtt41HcDP51bNtIVG5liOeSTnipjHZiArv3THHz9BTcLk81tjCky7fIG54+QZwKbHbs0hUlwBjk11FtZWcMSSNdRxyEcxgZZv6Yq3e3OhyWjqNPljudvytHN8hPqRT5WtbCUpN2MvQ9audElYRksCMncBVzUtRsL6Ni2iWyTMObhCwlz65JI/wD1/SqS3UMDbhF5hIxWtZazpcUBN5opuy3G8TFNvHoOv6VXO5qzSJlTTd7HMz6Y0qr5ZaLIyATnH40+w8I3V9NHGspZm7HAFTXeqDzWMUQiTPy4OaZDq1xGThhnt2yKzVm9XY35JJaDbjwRdQgLJPOqg8FcY/zxTE8NlW2/bZADkbWP3sfh/hV86/fMvM+V7K2CB9BUZ1BnA3uuc5yoxVNNLR3JUZLcrHQAw5uXGBgZxxUMvh9lQiHUJ2J/iZVB+npWiLtCATgY9avQ6Rd38UslvbSzhcHZHyx+g71mlIG4pas5QaNepMF/tK4XHPO07fccdaGtprRy7azcxqB91QuH9jxXR3GiXqSKLiwurM4yPNjK8fXpUtno1umZSyvIoGC2CTnsaanLqyeeMl7py9ra393MrpI8kPUvIeSPYV2ml6lcaXaywx2lvPv5JlBBH0I6VJE0ceTtAb1p32jMZwPwqlVmtwcObRlWS5kfdIdHgjcjlwxzn65/zzVFBd7jiAoDycYIrZL+Y2M4J7DuKSTYjsDz6EGm5y6FKMY6GWEmK4cfT3pkdtcM4GQEHqc1oPdLGM7Sx9qqDWEYnZGxYeqkVHNLuaKHYU6e7ZLZ47Z6fQUq2A4DnIAz81Qza06jIQAjuecVRk1GaQncBz1AOaXM+rGqbL8kVtFuZcbj97BzmqpvIwdvP1BxVUTSO5LlR+GKQRYfg5OTxQvIlpR0kWZ79QGCE/X1qm0txI2RO7r1AOKsR2YkkG5ue1WhAEwAuPWtfacq0I9nz+SJLS8ultCgfaSByveoWgkZ8tIX9SRg1MxEXqCRkVHE0isTv47ZqfaSl5DVKMdiL7CAfvE8082RfaAx4ParLHkYGeMEUglC4A7+tRd31NlG5FJp/wAoKzOpHYd6jaykJ4lccdsVdEmQOOnTPrSqxPAPTPB61OtxWS3MyfS/tMTI7sQerEc14v8AEzwLNaM93bLvXOWGOor3uR8BS3T271majDBdQOsihlcEHjOaxqQqJ3g9ROCaPlK3u5LaUE/K6noexr2v4a+PDLCLK5YPG/ytG/p/jXIfEnwfbW8jXVqSJCeVUfergtKv5dOn+UsjKe9exg8ZePs6qPOr0otWPcfHXw+iCHVLGHzEZs7lHI/+vWr4QmM2keXE2ARggHH1P1rmfA/xIikVbLUbphAxAJOCOuOa39fjuvDT/wBoaUkdzbO25tnQ/wD169OrQ54+6eZTqfVp+9sdZDA8UYXzCoPeh1lwR58gC9cAEms3wx4007xW0VvE3kXrNsMMgwN31rons/ImdHTY4OGyO4rwakK1KXLNHv05wqR5oszlt7gjAnc9eSAakigvU4+1NnHTYKv70HTtTWlBJB4+tZ3knuaaNECNdqoBuG56443CtnSNQg0a1vLi+l/cKoJfGdnNY7TnGUBb3rnvGOoN/Z5s0YgSfM59R2FdOHrckryMalNTg0zrU13R9egkuLa/tpQfuxGQByPpxxXK6lIjOWj2455jbOK8a1rS41ZnWJRzn5eD9aw31W+s8hbuUJ/Dl8giveeJwzWkmmeTDAVG9HoetX1z5chLE8HHWu/8DeJbm90praWSKSaF9qCRgGdPr7V8xx6tdTnBuJCScKS2QPw/rXczap5dvokcEcassJjlkEg3yOG4OByOvetMPXg5cu6M8bh3Qgm9z6LhuSm4S2yxyHg7sE0/+0TCC08BKeh54FUvh/4clbwlCb28t3umdpMTTqGwccYJHFdPHpjxohmltEUdGNwmP513Sg+b3EeVGV1qiPR9Xt/PSOBJYdyna+CRn644rSnt7lXXaisuM7s44pkccKAvFc202Dh/IlVtp/A06PVoIJB5zEx9yvJH4VLv10ZvGLfwo3dBs76VwFBj9GVgT9QK5z4gavNe319BvNxBFsxnrkDv+la+hfEK00G+L+W1zbf7BAP1GelcZ4k1+1vdV1C7trdIBdrsdSc5FeZjudx3O2jTm5p8pgvJLLkttB9B6VGFk5UNjPSocqBjPPfBpovFT5eSvvz+tfP3toe9d2siRhOGGJMt644NEgnY5LAAd8/nWbeeIRGQo5Uep6VQm8Q7hgNn2quTmKTa3Nh7mXlQ0Zz13DNYesTQNGUmRJC3BVMjrVG81G4MTTefDCg4z5gL9Ow/xrBPiPTrbdJLcu75yzFc8e1aRpHPOrzaRDVvA8MxS6tpGiuAdwyM/TmrFhdC1Qw6kjo4GEkj5UsPX0qhcfEyxgwV3Njp8p5/CsbU/jNHt2Lpk92meiJw/wBe+Of0rrhKtDS6t5slKyvqb+uakp065s2kLQ3URUSofu+leJWHg9/Cfwwa5u4w1zearthuRja8YyMD3OQfwNTeMPHWsa5A76XoNxpcoBWPaxxuPGcHPrXq3x/0dfDPwz+HekyNvuZALmV8c7tgyT+dXiLyp3TudmClfEw73PnG+T/SCFHTqfWq8ihCW5X1IrQvh++OOvqBVWdcxgjBYdjXgLV2P1BwRBKoaHPfriuQ1dtlzzwDXYI4aI7uAOpFc1r+nh+wJyTmuqGjPIx0JezvHoQiYrabeu5s5FbWlWJePcfu4z9a5GN5Yz5TfMM8e1d9aN5WmoxxuwMe1a1Y22PNwU/bStJbGdqcuWVQcBeBVvSoNoLEYyPTpVKKD7XcgN82Dya23jAb5QN3A4NYuSirM9ylBuVxYhulyy8c4969g/ZZtW1b4uyKCdtrp8j4Ho3Gf0rx4SLFlSTnoO9e7/sa2Rj+JGr3oGfKsFU4P8DMc/qBW+GTcjlzabhhZnm8+oPcfFDxfayZMkuoTSox7YOMZr03VfFtwPhl4ek0qykv3tI3s5VjGMSCRj+XNeUakvn+NdevYmO8alOAf7w3f4/yr1n9naH7Zp/iXS5yGIlN+in+E7RkD9TX01aU/q10tUfj1KV69zyqS58e6pfeb/ZV3AhPQMmPzzkV6/8ADSw1eytFlvxOlwf4JX3AflxXfxQRREbAoJHKgVaT94ARtP4c18x9bxMtJWsfQqitxq3FyRksAfcUgnvFU7SMsOwxUxyANy5q3aIsskcflk5Yc9gKKdSXNqXKFlc9LldUsbRQT8tumc/SuevJIZEJ4Lc9P8a6G4iG21j5PmRZHHb2rPn8MuZNyfdPJFfRRaa1R8tNrmZzNrpv2m4DhdwPetK8s4NMFuZQVklbZGT3/wA4rorDRVtVAIKkegrkPH+pY8TeG7UlQTcYAPQjHOfeqjDXUy5rs6FXZWUY4HBz1Psa3NP4G8HHB6VjZAuGTAAzW5a5SFckE+1dEbLQzZJL88B57cGsFQVmGTwTkccYroo181JMgnHJArElTbcnOdueMir2Y0a1iN23nitlUAQqeQR+VY2moT6gZ4z6elarjeuCSCOhHatU9UR1O7sf9J8G5P3opNqn2wcc1xvxdiN58O9DmBx5F75YOMlcqf610/hh/N8M6xESTjDp7cc/zrA+IrtN8KJtqgNFeRvgduR/9avPxEdGdeH+NHi5WYSY+U89cVMnmd8/SmTTPEmAoaQdicc06O4PlM0jFcdscZ9K+Xd5NpH1jSjHmZHPE8of59mBmsSe3klmQ/MVUnA7fWuit0lvCflxHjjI5qSWyMRAYgjsKU/dVkzGMVOV5GCY5VGBgse4GP0p8YvYzmNwo9q2fs8YYBsMcduKkgtUBKggHrWC50dmi2MxZNSZsPOhHoY88fXNOaK9JANxtzyMDtWxb2+ZG3KSPX1qWS2kIwm0j0Iqk29yOZJlawtLgMMz7h0wVx+OavSQXCJlZF68/LmpLaIqoDdavghowCBnPQ1STZlLVmCZ72FiElVPRlXmoHuL8oTJcb84C5HSuhNlGAcgA9wetRNGqNgIBt9cc1d5oFbsc/51yNuXGe+F4NS/2jPH94gr/dwOPetG6jVlUY+aqd5AbWDzJI8KwwM0k3cpzildlG718eYqkg56lRniqXiKbyNGu5oCVl8s7D0GfWrOnaS00/2iTCkfKoPIIqLxnL5emm3X5uQfTFbQqOL93c45LmXM9jySy1/XfC8ZmsNVuoLhuWbeWTPf5TXRab+0BriGOPVbVNTUfedG2Mf5fzqveaYJrTy0jEmTncOw71ljwyh6xY9671mFVaTSfqeZKlCR6vonxy8L6kUiu5ptLuTxtmjLIPqwrtLHxBpmsjNlqVheKOdyzqBz/vYr5tufDEYU5Tg9R1zUVl4bt1nQ+VtAORsJXH5V1LGUJrWLTMHh+zPpqe9nSP8AdO6o2RuVsqf6Vzup3cKq3m6faXWT/rGTaw/LHFcPpmnGGIGC7uoDgY2zsR+RzV9oLx4zHJqEzR44OF+XPcDHWs5VaW5MYcr3JV1KxSck6VAzNx95tpHuM12+g+PNaFstpaS2+m2oG1TEgDr/AMDbpXhXieTVtPZjBfE/3SUG4fiKyrH+19VaGS51S4nViMruGCPTirhiKa6nS4JrY+m/+EwsNEVZ7/UEup2P7xUO98D6cflTE+MVzqfmrpNiLW2Xhp7jPmEdxt/HrXmdnaQ/YooYwIn28lT1PrXReHraO3mJbhZAFb3H0pyxMLaK/qZKmtzeuGk8qZ48q7ZKemTVQW8giAkyz/3jW3cbY2VQAy4BDA5DelUZlfaSo/CvJqyPVoQu+ZmVMhI2sx470z7OxwVkO4dzV2WB2AJAJ69cZpgPABAyOK4Xdvc9VXsRLby7eXLGpUjO75lBFP8AO28FePWmm/WNsGNj7jmqabJv0HZaPGBke4pyHdgkfL/s0eckoHyDrRI7MMJHx69MVOwtCGdEmBxI6+69aarkKf3hIxxnvTRBIzFnycnOBxVpIyi5xtP601e+j0G2okKR7gSOpOck5q7Da7IgD9844/rTII0UnCtnqQOKsxI0kvCnHc00m3qZyqWVyaCBUG5iDnp3FUruCFnO4A89MVoXpEUSrjgYwR6fWs9powfmAOPWtZ2SsjlpfvJ87KvkQxk4jVuOMjpT4ogySxJhGkQopxnrUheGQ5BUKeeDmoY7u1VgwmQtn5cMK57SWp3e7c+Kb+AweIdTtWiwIrh4xkcNk8n9ax/EdlJpkyRPjccFWB9emK9E+LOlf2R431jYBteRZVYfdII4I/KvNb64lvpDJdA7wAqMT2rsjK61PaquUaKdPVsjigeJFjmDISN2GqKW2NxMbcEEkZBX09ateWZioNwpwMc84/Ks0QvHOWwc+tQ5WM6lOc6cU9O4XmmNa2kvzDCttznufaqVlBGkYc5EnerFxBNLIMuQvUimbXjckEKFH8fetI2tucdWFSnKM38KJZZHhifbg7hggrmuYkl/4mO1mGfQ13uqxWkFpD9nnMwIDvuUDBx0B9K81u5lOpysDg7vlbPTirpq3usnErmarROxtZ4/JKO3yqOOe5qWAxSRPjDnswPT8KwtPH23ZHGw3MeM85q5HcyWcZhLDaG6Ec5+tDim9A+sSpW5o3TFjhMk+CMc/wAq3rbTWlmhcIVUnonHNZcdwMDaOvPHNbGnag0GG5LqflrGSl3OuKpLpqy9rbWskKzBAZVAXls9B1xTfB9zDJ4v0An5DHfRsAPrUdjY22p6iBeMUhbncpxj2qbSre10/W4mt0ZmjlDRHqVx0yaFZrlYTjNNqVkj9DnthN5LgoQYUI2jH8I/Who4wCNvQdxXL+A/EP8AwknhDTtQMu6YxiNkXjlRg8f561t/bRnDCQY/ugH+tKMeXRHh9R0iMxGFB9CT0qHyXzzkcdKn/tOIIeGYjt0P5U06kHUOtuyqcffI5/Kqsy07EJmEa/MDnpnGag+1Fm2Dhuv1qy91nINvkdMBsVKkka7CIAqY7yZ/+vWbT2K50V9xFjcOWZdqkg4/lWZotv5t0lw6Yz82DxyRxmta/ufNiMQQBX+UKOc8VTgnMDEJCHAwME4reKcYas4anvzSZp/Z2A5GPcGoXYRkDJb61CdWvCdiaeCR6zjkfXFSS313KuBp8AI55lOT+ODWaj1udS9BhuVyQsjKR1wKd9qIXG9seoqNftk6kNp9sDj+G4bn/wAdqO4+3KuIdMU/W4z/AOy0/O41NXLQvVX+Jhxxx1pRIsqAsCxP4VQt4tZmYAaRCzEd7gkfyrVg8MeKZ1ONGhRMfee4xj9BUucdNSJTjfUbEqNxgjnHTrUrhUJ5IOOgqL/hHtegIaeOxgToQlwXb8sU/wDsq9jBLzwkgdBGR/X61XuvqCaHRZCHPJqGS0ExOWQAcgH19aT7PcgkBwB9Oc037Df5wrxFW67lxn8c8ULl7lDxblVwG5xge9UruykMUxCsTH94A4A9OatSWd7HH/rI1PUHG79c1x/ivXNV0e6SGC2+1wyIN7hti57gjniuinGL2Zz1r2Oiin2xIGGPcc09QZMgDb1yc1StftEkMMjARh0BK49fepUSWMZZwPXisWlzaG0L2RaW1dtpwQDyCeciub8Wx4ZADkqc/pXSrLOIxiTd+Fcrr8vnXBJ68814WaVFCi7M6KfxbHLSKAehz6GoyMjJGankT5iD938qjAwSefxr84UveujusZ8xwxznHrVZs5JAG3GeK0XUMSDjJqo8ZyfTtg9q1ur6aGZlX8WGyuPwGKrm1820kDdByGBrSu4d42gdeuO1RwRnaw4CY69SK0U76MEn1OMu7TZFISMk5Brn9P0cMAQNoJyB6V1+s4hWT169Ky9PVpSABhQeorpU3CJeqRLpOmKrbmGBnritJ4jPMgHGwfmKnULboFOT68VesbbBDferknUbTZcLdTa8KxfZZkbgEEMMGvQbtmXUtOk+VVyC3PYrxj8xXFadH5ZBUbjnI5xXa3WyRoWboIwQTwRxzWVCTTuKok2dNdbBGVV1Vg3IPpWb5rNK0atz6GpltmmCybpCSvIYdKiazKyjcXVh1wO1fr+AqxlRi/I+NrwcZvQsADkSPjpjnrUU9os3HIHoRTXuGgdeAfQt6043LFhkYyK9NPW9zls10IrfTbaMsI38uTGSNmMj6075IVbMjsg/2sZ/+tT3aOReTlj2FAsVmGeSh6g1XtLCHWt+Y1TiOQdQHXJHt2NTvr8wz5dvETgfIHI/Gq0enRo+QChzjp2qV4FjBKYOevFUqjWpLSvoD+Ir4Y3WMO0YOUuf6Yq7H4iQrloZoNvB3kNu9+O1Z8EMbBg1uMHI4OM1ZSziAwEVcDGM5p+0b6Ctc0jeGUhopV9etOF3cOw4BTpkd6yXtYlO75dw53bqriX7C++OQoc9jx1rTmDlOnVC6EEjHXFQ+SuSAWBHr0NZEfiG6WLekkcjZ6OoOfyq0PF2ovbbG0yyAGBuWUgt/wCOmiz7i5Wh7S7HCYwBnJZulKhByRJuWq8up2Eu37VZ7pB0dckAdx70sFzo1xIiLLPaSHO1TESD/QU7k2ZN5r7dqs2e5X0pDfyQglZm75BPWkbS2lJFvcrIx6MzBf8A61V5tLniXdKylemWPPvxRzIOpdh1OVmDLJ2zkV4z8b9Nu4NZttagjZ4CPLmAPK8+leqM/kYKr8v+zTNQKalYtbT2hkhYY3Ecqa1jVcNYlRfK7s+WPEmoxXMUTqAzjqGHXPtWGl/NEFMTyQephcpn8RXrXxC+EtppOiXWq2v2nZECSHfKj+teXwW4kQccjpXLXzCvDWEmj6LCqlONrBD4u1jT3D2+q38IPBVLg4/I5qyPip4mt2+XXr4qBjY8gK/yqpc2ioMYA9TisG5thhiuNvYAdaKWd4hbu5vPB0Xq4ne6f8e/FdntA1QSx4AIkhRgw9+K6GD9orXLdgrxWdxu5xtKc/h0rwrUFeC3ZoyA4HH9K98n+D3h8fC6XXbCGZ9YaDzULtlQcc/1rshnk5SScEzy6+FoQaVty5d/GSbxHo9zbX9tDb748I8TE4P414zqmpXF3Kzm4Mig4GecVj2t7PPHC7MQWQEjOQK01RnT+HkdMd/rWWJzFte6rHXRwsaT2uVdzyNgHJ7V6N8GJRafETRM/LG0hDNjODx/PmuChhUSBiq/LxkV2vgqX7NrlhNnaq3CEnHTn1r52VaVWep11rOm9D7ii0+W0ZkkUhgcc1aXfEFyM49eprAg1AZBM0jkgHk/L06ipJNRVk25OB75r2aUHbU+Ub10NyTUEi++zY/ugbsflUQ123iOQpY9h0rHimhwx+b1AHPNG2OXJzyPWt7LqCdzTbxI2SUBjPbPJFUJNZnkYkydevaqM6heoyOlM+ZfQg9aq62sTq2SyzuxwOATn8aZiZVwRuB701jg9vwqwNSj8kR7VVhzuzzQ2+gtUUZWYZIDFh/tYzQiMF6frV1JEnHyRjd9eKasLO+Apzj0pNjWxUKg5EqqVPbrTfsFvMvyIq/QVqQ6G7ybpGO1uRt5rRttAk/5ZW8s7jnAXH6nFYupERzqaYuCE/Xgmo/7Hd32gNzzgjrXoVr4VvLiM7LdYGwP9c3X8q1LLwRLcwg3Xyqp58o9RWftG9g0PMYvCcs+B5ohBOM4yast4aSxX967SAfeG3JH4CvU4/D3h/Tf9bIMntM+4H8KmbU9Ks0JigW6THHljGfpVpVZBc87srC0AXbLFg9Oe/pU09vNGpMcMcqD1P8ASuwvNYimXENrHBkZw6hiK5i4EZlbcduTnjjP/wBaq9m18RSMWLW5ZZzFJZww4xkLKW/QiryKjs275WHJRDwKZcQWaNvkSNxjkE5yPeqk+vW1smIwMjsozim1d6Ir0NYxxPjnae+ahe2UA7ULfTvXOz+KHAIihXd/eckZqsfEUx6yYPbHQU3BAzoWtZFfgKFxnkgUwmCLmSUg/wCzjiuTn1iYsS0pPuD/AEqjc6lLsLEsfSr5Uuo+Vvc7C41mCJcH5mx0J61RXX5VkDQqiY7Yri5dXfcELD0I25J96r/2pLluW44wf0odkHKlseJ/Hbw0NH8ZvdwjMF2u44GPn4z/ADx+FefW7KCTypGDXu/xUgXVPDPmyhvOjl445xivCEOGc4+UcHPHNediUmrn0ODm3GzNm3ZWXBO4n1qWBhYXkVyqZeNtwKjn3rKS6wMcDgDg1ajuW43dK8+L12OypDmR7B49uo/GfwyeEquPJaTnu/YfjXyktv5exsckfMPQ96920bXXXQ7qyYErsZl74/yK8X1Vdt8+3uxJOOvPNehL+GcOGg6bcSzbEGNSO56nvWpp9xh8dgRmsm1bcmxlIFX4f3bgduxrz9Ud7Stc9h8EeIY7TTfs0ik4JKkHjHcEV10Gu2coBjgRHIzkcsa8p8DP58silRIvb1Feg2uiSS7dowPrXdSq8qszwa8YRkyxeawl0WVUdeMAlh19qomV5Tgq4YfxDuPeta20aCN9zKxb+83+FaP2WNAvlx7h6V1e0b2Rzc8ehzb2MkuGwQemDUkWhllYuwVR6n+VdJHaK65fCn+6ORQbJMnH3unSp17k819jmm00RDdbQ73X+J14p8S3+MfaREp6iJAv4ZrfNp5eRuznqBUKaeGLssiqd2CHOPyptN7kpMyjo0G1ZJpHmcfNh3LV5j4ys47XUpgFAMpJAAxtr1qa3a3lZd6yY6MvTFcB8QrXe0coGcZ3ADpxRKzR2YV2mea3Ug6AYNQxyFWXI/EdKW5PzfXkVW3EDPcGvJldPU91u6I9duW8lMMAoPGedwptjMZEGOtUvEJJeIqflC8gepqXSiMDIGRxle9Xd20MGrnX6NODcxAKWZnBOPX/AAr3LR0m/s+Itlo8AgA4/WvCNDRjeW5BYZccLXvvhTTpL8JBbzZlIyUHWiCaluediorSxpxTW0SAyzXC5/hSLf8ArxST3lucCPzZAR1KHFZ/i+4g8JqjzTid/vGJBkgVg2nxAXVCBbQPbIRwH716XNJRM6WDq1I8yWhv3FygXcAMAH5ScZrmdd1wmM+Snl9iA38qde3EjjcWOD0ya5vUpSnzMOTwDU89lqdsMPCG+5zmryySyEktyOM9xXKTzhZApIyeea6bUvNnPytt/Dr7Vys9jIbjcy4K8EY6VjOV9zrVkTi1DxM3Cj1qmLNNxO8Ng8DP9K6KztUlsnix85HAHAzXmmq6nPpt9KjZBRyACeoB61nSim2yVC61PQ9MtxDtIwa9N8B60lhMi8AvkKTXzrp3jhEZULkMeMmvZPhrbzX1zHeTTx+UMGNQ/Jz3rSS9nqc9VwUbSZ7dvW4CkjA9j1qaOEMMqcnOV5qC0nijTJAxjPArVgeFwGUYGOCe9VGTZ4rXYrxifAB+jEU54WClyevFXYpEOCBgjmlaNtwY8Ie2P1rW/KCRQRJCABkD0NIYp3OSzlB2rT8xCBgZ+lTpKIsDACn170udslpmJ9nmZR8hOOhzj9aU2zbfkRg3cMc1uG7QoSGIT+dQecoyQVHP3jUXbegjPSGbyzvUFx0AP5VMLRJMbxliOQelXBKHHIAPrUboPMBbPQj5a0s9wsRxwLGCVGD/ADFT79oBJwTQioM45AHWkEe9z1wBnj9aElcNhrSQSDCM2QSGyeKa0CrjBxzjg5pF4f5RnI6EVLsXPzLjHJA6mhWTBXImiWM45PHNQtZhsNxk5wK1UsoGVSN654JZs037KFBwwGPXnimpXHe5kfY1BI24HtUK2yxMgOVJ744rSlBjkBJ3Z43KKheX5zx7YNVcdrkQaOMYK4PTdSNGsjZGQMdqVpCo5TPsTTS7k56AHG0UWS1JY97Fc4LAkAEntzUM9hHsOSFwcfWpQruvzcfXvUMkb4BI+bpSt2YW6kPk7EB429M571W1aRLSyMhIGDwM4rQS2aQYAIxzXBfFDVGsIYIYG+Ygb93rn/DFXFc+nUumk5FjwJaf8JZ8TdDs9yiMz5ct7cgfpX3fJBHYWRwALeKLBIHovJr87/AHiV9F1y31NMC5gkDKTxj/ADk17T4w/al1DUtCawRYYDtw0sLElh716eFocr1ZlVoSq1eZLQ8h/ac8bLqOqantlWQhdsbbvlIwO/Tsaofs96O9rpCzGPb5rbyFOc/jXkfjPUE8T65HaTzLFaSygyMTn5c8j+VfW/wq0zR10qC2sLu3faowPNUcY6c4r6CrNOCpxODGSkmoJaI6m0fMHIx9RVZnw7DGB1HpXWtpSRxgY5Pv/WsTUNJKByo2knPTpWCVtjGLTWpz19eOAxwSPYVnPfMPvA461uNbmGT95+BFPFtZTriWEOR1OaTNr9LHOPqSsAVXII/Kq0t5ucbFJzjkHFdE3h20kGVkMYyTgYxVKXw0RgrMB26ZyKfNbVE8yIGvisPLDkYIFZM+JpCcDA5yTWlcaDcxoV3bx6+lY81lLDL+8Qqc4Vqhu+xouW2hkaywijwBnPpXFalcAtkblHcMf5V6nL4Pmv7ZLlt3lE7eO5rntX+HsyKXjzg9iP614GLvN+h7GFr06cTyu/JfJ5/u1gXajBUk9fpXb634eexZvOVgwORn9a4vUV2yMRyAfTrXh1YaXPbhUU1dHsM8TGEFeD3BrNa4kiwrfhV7c+CAeDUUukyS7SF465NdVPRHzC90oyXhxhsZ65HaoTKxIyTz39quPpUpbGwnJxx2pJNEmI4XnHGa6E1bUrmWxmO5LEgnBPBzT1C7mJU5OM1al0iUIf3ZKn9KriFkc7wdwAzmsuZNgpeZYs0DSZIOK24spHkVm2I+6TgZ7HtVuSUAFd2RXBUfMyKsrKwrXLAkYz/So42+fPX2qBnAbBI5p8DbWJzuJ/SsrHDe7GahLti5x6g1gyXTEn0rY1CIzIAU3DOayvszbiNuB/Ku2gluzthFJFUyMBt25QnnNSo7BckfMO2aelixbaFIbFAtJFCcFsDkCurnLv2I/PZgRuA+bgVE5Jf8eT7Vbe1xjCncBz7037Ezc9Pai91cObuU2RS2ep7e1KxwMtggAY9Sauf2e2VcDg8c9ad/Z7KobYqg9cDn8ahNIlvXQrKCGAH681disfMAAJz14HFOt7LcQCCAPX3rpNK01QRu4+tTUqKKuPbVmRBoTzAERAqBknFUb2y8mcDjGD8oFehvsswy5wSuNo965q/hzJwB1zk1y0q0qkrW0M41OZmAluXYBhgipV0eVyp25AOeK02RV6Lz3zVmyn8sqVPPau3V7GmrMxNDZMZUn8OakFsE+UDGDg1uPctKmMAetUTGQ+cY9qmzQ9iilqWHOMnpipRZOgKnIPQ/4VaQBO2BVq3i3dcY9apuTQNeZTWxJj5O4e4pFsgXJ5z9OK2YLPzHGM4/StAaRAAC4OT6VPNbQe6ObNq6crzT/s7bA7ggYzyp5rpo9Ltl4TPY8Dk1tJpEMsaHGB2BFPWOqISaPOxbuMbFGMemacIGCs2D6Zrv20a2VWJUAjjArL1KxgRMIyoT3NDm+qHzeRyhhcgevuKla0BXOcnGR9a0pYVONpGSMjIzil+yb16c9eKdx2vuZSDy8r3PXirNrKbbkHbjoRVkaaWPJIX168U/+y0ICljtz8wPpSe+o9kUplEhDkhy1Mii3Dk9Oa0Y7FT8ueM/lUraSo3kcY45PX3FJu6J5mUYV3kkYBPr0qZo5cDC7eeNw4IpDCInGBnFaAuAUUEnHYjsarRrQE+5UOI9x6H0FILwKOF/Ad6cfLdjuyWpohjZ/lXpxgdKaRVhHvivToahN4xyR1z0qd7aEA/K27rnPFRNZq3OD9RVNLsCuhq3TZDAYPI+lG+Q9B1/lSGMRg7V5A6etWIpQq8LzUa2EQtHLg8HFNii3sAUKt2IPH41eW7QEJIpBHXsPoaWXUbWAAGMEY4qZSsg5XLYoTkRImeuePrSW8ssmT83J4PrSCdNQn+RflPG3tWnCghK/Lj29KinUlJm0oKK8xlokjNtZWz64rQTRZXAIUsfVqlS+EKYyoz2NaNpqUrsFHlqh6k9a3al0MWZr6FdYG2Ek+1CaVOpOUbcDgkjGK6S31BreSQCT5exBxxVqXxBFKirL+8RewxU2qIDkDpcmM78D696sWlh5n3pFXb2zWzdvZXgZo0wCOo5NUBFESFVjuPbbmhKXUVyWLSYZUDiZEx68Zq3BpGnwjL3ILA5U4zn+VSWel2z484F1ByAe30qzDYWdqGwqkejnOaHDsDKbWlrgBWWXHOG9KqTslsiERgEjipZNZhF00ZtTDGvAbcDu4qrf+TOg8vdnrgnpSdNLoNbFSWUSnG0E5/Cq5hIbcoAI7CpIIyH5ZsfSpfKBzySevWm0ktBXK7J5rYbBOKje0wwUN26+9WvLYtwQSe9NaHb/EDzmptfUe5WSwYthSamezaPPzcU9dzDO4qBTvMZup5AxT5UNIrfYhlTuycc+1SfZXUYiJIH8XpQ25dw6KeSakiglkHygkdiKnfQLlR0bpgNnqajS1jjQlh83sKvi3mB2lcf1ps9nJGxJBBofRCKK2pl3NnPt3qRbRzGWCuR3bHFKlu2zIz65qUs/l7C52jHemnYSaIoQbdflYg47nNOa7diMnBx3705Yy4eRmHI6U1YlHBYcdKrfcoaFLPk5z6VdtLYMR+7x7impnaMD5sc4qZCY8APjjpUqF0BfgtcIMcHqAf1qKeOW3KyOoKPnBA4P4VXF3ubaw4HUnuKlaYMNxckY6GocNCrk5SK5CnyIlYDlt3Jqpe6VZ3rBBD5M8fV0BUn05prXQCfL2PX/CnJqEsSkk8NgZPPFRyJmkZyWzMa80i/tLxZIvs9xGBtVJ2OR708Xzeb5UtqYm/vKcq30NbHmxzv+8Xdgdfaoo44QygYLnr7j2FZun0sdUMTOG+pDG4wqlSO2WGP1q2sW5x8nGc5qSPDMquu5F5wTVG+uL6Nz9kkj8rPMcnb8a5pU5dD0IY2nPSSsaIUDICD05Gc0jRBicgZ9AMVSi1yGNkW5BiYnGVG4Z9z2rSjvrTbnzxknDBT+VZKnO9jshOEvhZGIQn3Tx7jvTirHBOD3GOeKkmvbWNSVdiR1LLVKTxFboB5ZQYxyD1NHs5Fu3YtLaBz864PY561FNFFb/fUY7e4/rVZ9WkuFC8KmeoIqRbdHfeVDsecuaSp8ruyOZvSI92aYDZEWUDp0rUbW75NLGnxW9skIXaW8sFz9WxnNUDeG3wYzzjqDTf7UQ46+5IxWkpae6R7HrLUrLp1zLGSzKBjJJqMaPvXa8nzD9RV/wDtBJnx5m0HqRQ1zG8pPmA4HBrF83U1WisiCHQrVB+8bdz/ABc5/GrYsbXBVkDMOAfSo/tURUbiDzUj3sR5AwKpXfUqxD9itQoZeMdx0posY3BAwM9QO/1p89zHJjIBPfaMCokuYo3LbuT2z2pJWC1tRBY2Mb7XQGM/wk1FNbWif6lMAcAE5wPTNLNPFJKRs3k88cVCdquGVB7g1PImrtCvFbsqvbq0rbIyPTPOaXyCn3l3kH7oq9HEQR820+gqQBVfPFHwi5nLYbbWAuVzKAF6gEV0OmakdNKvHM0TLwpQ88d6yTMhjx5gJHGB6U03KQMMyEADqozg+lbRm0yfZrqdlJ45N2givZGnUH+Pn9ams9Z0DVEW1ntLe5jX7qSxnj3yMc/WuFa6iZ+HCgcEVZiv1iAKFW+lb88H8cSHQi9jtbnwbo1yznTpZLLPRQfMUH6HkCsLUfC2p2GSsQuoP78J5+u2s9dbliPyyEe2alHiu7hRcTDjIzJz/WolCm/hlYj2dRbMr+XKOXV426bWGDUEsTknbt3H1bANPv8AxTd3wUbkZVG0lmqjbv8Ab2K7gBuGCGrBxd7XOiCdveJ/sbgYY5X0PIprQAADPOep/SthNAvLh1jtUa+kI3COAbsVVktntmdLyFoJBwY5Bhh+FRyOQe1gupQ+yRhTuzj9CaakcAlI8veuOD0GfX1qW5dEPzdDxjqDVKWdFXHzFT0ArRxUd9SPemST2EcnSMBD2pp09QeBgdacLkQgLgjttJzipVuARgcH1PIqVd7GkYcpGlqEGfSh4TgfM2T1x2qwtxEgbe6rwOTTDdRIQwOVJ/EVfK3qEmmRCzVxkyO5B7nFILPskhGOoNK99E/3W5BwTinC8jAwQOe9KzQkRLpzgFRcOSMY3Y/n1phsmyV85vrn+vWrf25MZCjn3qE3u48DJ96SUluPUrLYPGNy3E6k8/fz+lEtnFneL+5Ru44Ofrmku77YCc4+nSse41SR22xnr39a1s5amcnFbmheNHbo7G4lLMOuf6Vzdw+r6ioFpqdxBAT93CkEfiKuwKwYvNKz57MOBWiGgghzyM9BihycXaIJNrVnE6l4ZvbeyupZr3z1C7iskY3j8a8S1hvLunKngnIPWvoTXfEcFjDKAyncpjYnkH2NeF68fCdoZDe+JDBdZy0FvBu2nuGz069vWnTpVKkryOevONNKyuZVrqbRsOR+VeleEPiLLDG1peuJbeTA55+n/wCuvFpdY0lroCxvzcxHHzuoUk/StC2vwCAGJB5/ya9KjiXSfLPY5ZUlVWqPpLQvBcV9ex31pNFAAd/mNJtC/jXWRTX93N5kGoRlEIXlN6tjr/nNeP8AwykutZiSOR3+zj5OCcfXFe16ZbR2NuFVQoAA5rXF4iNVcsQw1B0W22VpINXuZnkNzDGW6+XBge/GcUix6sjKy3MChf78Oc+vetQX8bkKpLHn7q56VMY55MGOznkBGcInFeN73c9K6sYzx63KCDdWgHU5hIyB+P1rhtXu2ku5TK4JBIyOgxXpuoW95Z20k0lo8KKp+d+ADivGry5DSzOTwzE5pR1erFdMxtalUBh2xkCuLvY/Nl56n9DXR6rPkFhk1lw2xuJ1244GcmspavVnTRj1NDwV4WbxDJqQi5+yWxnx7gZNSadpUd5ZxXONsjDPTBFes/AvRdMtdL1q5vrZ382PYqxyeXlTncCe+a4e7jS1vLuO3BMCzN5IzllTPAz3q4SqUpaMirJVHytHJXtrcRNkTyxtjqJCW/Osea6ulc75bmZT1DzM36E129zAs+Tjn3rOfSBM2eoJ6Ada9WGbY2Ginoc/1ek9XE9E+CfiK4tvCV8wk+Y3PlneM/KBwM+ldgfEs5JG9fQkcZrzfwdE1jZXEKgopl3Y9ePSt4yMDWVTG1Kr5pO5rCjBbHRR+JG83a7cdDjitBdYsCNwaVz/AHXAH+RXF79w3Edu9PjfIB9Omay9tfcpwXQ65PEsURJgt4VB6ZyR9araj4mnuYSJBCSTwUjCn865vzjk5YAetZ93qm/fHbESyL37GlvrY55RUdWSaldOXYhtxPOFNV7fe0XmMDG56qT0FLGqj52jO8jlu9PIcjCqwBHaocraIjllUfkUZtPWWJlCg5OTuPX/AD6VTXQw5+YrjsvtW0LeV8AjGeaX7HIQflwPzrNzvuzVQsuVGJ/YsQfhVI7U9NCt1BLKoPYEZzWq9rI3ODn1qIWcjHDZXHpUWi90Wo2W5ntpCpICq7tvzfUelbf7X4M0/gefn7O+kHayj5S3y8flVGMeXIcbj2POa2PivZ3HxE+EehLYp5+p6Cx3W5OHeIjBx64449q7I2jSfKa4dxpYiFR9z5XuBuJ3j3yKhMW8MAevrVyeB4pWSaOSKReDFMpQ5+hqs8bB/ugc9K87n5tj9Ti1OKcXczQphk5PfqOxqleoHLehHetC7BE5GMLjj61SuQTwfu8c1tHXqcdaKa1ObFv52pQwAcs2c+wrrL8eVDHGpDEjtwBVXSbRBcNcOuT0XPpWnHYyXtxyv7sVc5aHHh8PyNtdSPTrX7MjzEElvUVM9wN44xxnFWLomFfLXLrjbjt9arW9k8oUsCOcD3rB2e56PLbYbCvmNvbhQep4r6J/Zsjn8E+GPF/iu8XyLdrUxRvL8q4HQj1yT0rC+F3wLOuk6p4gLWmiwnftIx5noD6/T+nW38b/AB2+s2EfhzQoBaaPb4j8tR98Drn39TXbhny+/LRHyua4qOJX1Sm/VnmPh5TcWstxKAsszvN8xwQWbPP516Z8Crnb41uRbylkNu0c4A/vLgHPtjp9K8ktvDer3zhYo3APTqMV7h8IfCE/ha2klbd58ykux4OTXpVc1o+z9nBnzLyelRfP7S77HoSwETEkkqDgcdanUBST36YqIIR0J3etTxunoTzwTXzvtJN6HYqVlYaRKwwr7a09JN2Jk2y8bgTuGfyqG3twxBI/Sr8L/Z5Y/LVQiMCWJ+at6N3NXZz13GMGmelaku+1gdfk2IvQdscip7C6MkXHTGcmuFn8RX8CBFYtD6E9BUCeKLiW2MUWYnbsxwK+xpShGOrPkKlNtnf3l3CrcuCO4U15H41ja8+Ivh4ZJVLhiTnPAH/1qvJ4huopgl4ME9GHSny2327xJot0VLj5l3fX/wDVVyknrAzUOTc618/bZMDgtn6c1uRvthAPp1rGtkzcZ+4ue/NbBcKDjn60o67mJPZybo37ZHasy++SUkjp1q/b5AYYwrDiql8gKYXOR6/41bdtS0jV0W8huIAVwfpVi8u/KwqrubqQvGRXN2N5JaycfeJ+lar3csuScknn61opReo+U7n4eXPny6jGwwJICqgnOW2//Wqnr9o1x8OddsnkLNHEHVl+bPzfzpvgO6lTV42Xy2k8twA7bE3bTjJ7flTI9atc6nYF3UTRuuzHG/HGPxrixGtzakveTR4zHYGONGMrPuAJBwanfTDLgqWVSclT6/StRbPy02upDLx071GQfMyW47etfKzfK9D6mEZVEnIW1Royq5OcY4HpSXEElxlnwT6gY/SpftFuifPzz0xnNRPfAEKkbYz271KbWptydkUWsZAwIYKfep47KUMMuuPTGasjEyHKtn6U+OZLfhshn4zWacm9y7MSKCZFADhh64601jIGyGIPqO1TK5yfLDYxUDO79eD6Cq9pbUjluwaQoMtIWb1NWbeUyd8n3qukbhDuTnHbtSxxShgR8oPY041L7icC6Y5W3MXGMdx1qFrZ3G4T5GcYxSqJP75z0IHepZAwhJI2sOgxWqknsYyioK7MzUmNqqkTsz5x+7A5/PpUbgXaqZc4/ujvSpZvPcFn5APANX1tlHBXoe5qpy5NI7nPCPO79CCGWOEfdwB261w3i3VI5tYmskYtKiqcD3Ga9EeFfmO0AqcYrzPxTYMnxMe524hntokYgZwwH+FRTk76mtaNo6D7eD7PFGHXBXqTUm2Fwc4z34qeUhnQDgYI/Gq11YlVZ1frziunlja7PIsnqyhcwqzHj5fpmqscW0ngZFXFcj5cZA7jtSONw+6Tk1NgtYu2kuUUgccEitAT5G3GRWNaSjdt5/xq1dXUdpCrlhycAGtrXRFtbGJ4iC3FwqA4C8jFQaNBBGCiqUIPOP1qK8uPOushsknv6VNEzKg8obm6YFZ8qWrNrXR0OnytC4A+bJxjNdJayKqbuQPQVzGkJJEyySZz2GOM10FoXeYBVJJ4GBVx1Vw5ex2di8dzYwuAMYx7nHOf1qQxKwz0B7+lVtLsZRZZZTEAfutxUzW5UYWQjnoxrnnK7selRScR0lv7DH86hktz1Y574xVzy5wuAF3Z5BYD61XaZjkfKSO5IGBWfKb2TK4gR8Z6d8jpTvsSYynOehxUi3bMoARVPoMUfaJQcsVPXioasPYhkhdBjYCe2AKVIZBtGzg9zxipBOwA3DnOTjmnifHAy3fLUKL7gRLbueQFHODuOOanW3EgHyng/rVdmYEkZ6g80kV08ZHys3ei3QfKi3G6lwAg3dzVyNVVSQmAOSRSWqQyKHVWVj2JzTLuaKNijMQCO1dNONtWcVVqT5ERTzRuxLKWI6YqsjROeEAb/aGcUs0qeWTu3AHg/wD1qj3JjbkBvas5y12OqFKKVifyIywDBTz+dUf+EasHnL+TGHY5yFH86lCyMdolUD3FOdGWQYZXwRkjof61k2pLUvlSVj5X/aAeSDx7q6xRhYYCkZQDGP8A9VeWalb5QDfHKeCTGcqcivZPj3pwbx/rAZvmnjWZgOuTnH+FeLQSwm+KCXCKcOTzgitovmjY71WnGKpwejJ7fWjHopsniCkNuWRkGfpnrWQ8uQcN5rfw56fjXRXsMOpvFJI+dqCMFevtR/ZVpaytEGUqBn5T1qZXeyPQw0K8FyyehgbUyAzYIwcnpVt7ASmMyl0jIzkADIq4uipdyskI3OPvHHAPpWRdalMWMEjsWhJj2t2x7UlrqmYYmrKMvZVI+6zOvLe4+eKNXlABICjJ/KvOJjLJdyc4y3TvX2J+y74FF/rR8U6in+jRb0t42Xrxjdz71438ffh3F8P/AIya3aRgfZLzF/bBegR/4fzoo4tyqOCR5tWlTk/ZxZwWl2dzZx2869ySCDz9K2poJbpxNKAPMJOR29eKxluZHkEKjkH5eMc1oWqXM0iROzBgehPFdM+ZvVlRnChHlS5jXt4okxtZiTVhrsfacmMiJOQRzVK0SWBWdgzkE/NtOK2dKmt9Svo/Nj8qPgSKnftmsWutzrlUqKK5IE0F1FI4kckQs3zFByB7D+lang3yT4lQks9ny6u33iR0/rUMlnYW15c26yMQGxDhgNw9T6itLR9AudM1W3+1QSWqvykhXn8BSu4qzOudN4nl5um59VfAy7h1LQ9VWJseVOjhR/CDkE/icV6WdMicLl/fPpXy1+zb4xk0Hx/d6bdnMeqM0KR4yNxHH6819VxQXxGDp92ig7S5hIUGplFHk4uHsalnoJBplpvG9BKvdW71u2tvpzqA0LqO+0g4+gqiNC1pEMw039woz5jyAfp1qrJNcohyu0jnIpxUdmefJqezLOrafZqSYiVX+EyDBrnzZDsTyc4rWt9ZVXP2zSzqCf3JGxn9ar6lPb3U4mttPj08Hn7NCflGfXNaSh2HGTi7MoT6PqU1rJeadALw25y8YbDD8Kj0u3H2NN6gkksQeM5/ya6Dw/8AEC68KrcRpAEWbgmVASD0HIPvWNcTmaSeby2Z5nMjeWMDJOeKqVOShq9DCnLmqu5KIwvHYd6STIOUbDdjVSUSoTmKQH+6RnFCznIYWkkjf3lHQVz2Vzv1LgkkUZcEjqCvpWnpuox2koYwGRj/AHuQPwrBXUpjHnyZB6rip45pTtbGP0qrkOKe52h8VXsilI9tupPAjwP6DFULvVbq6/1k8kp9WYnFc/8Aa7hB8qGQj+7/ADpP7QuODsI77QK25u2hn7OKNQEuBmU+mPSnLGIxnJIxxnnIrFe6unZT9nlVPUrgfnUsNzdKDj58DPJx+FZvXRstJdDRkf5eFb3JXj86zJ7mQMUw3TOQDin/AGu9O4fZ2PuGGD7U1prkpt2FQeqselRbQq/ciM7EhOp9Cao6np32kEuoGRzg9KuxRXCEsqq3PO5sH8OKjupJi5ELMHPDDr9a1pLmepyYmdkrENpF5VmiLnb90E89Peo2XHXB9KsI9wIEU26AgYYM/NVJBdSMdsMSA4x+8I/pUuCTep0U3oK8pVG5wB2rldUlMrHLblBLDHaujulmity0gVfo2cCuWvgCQAxJyfbivk84qLl5UdlLVmY4+cnOc1CwCqMHFTMAxYFsAH7xqF8Fjzx7DtXwsV1R0PXRFSRPMPcDvUTlFKZA+XgVMww3BqG4G0ZPXrWq94FpuQ3ce4ZXuOcVCigIR1z3FWQN0ZGc5HcUxYwiscHpVxlZ2BpHCeLm/eQxRlt7vjGeg9asaZALaBSR8wxjFQ6oPtGtYz8sY6fWt6z00SRAlvoOlVOb2SLtZWY23tPtEiyMAccVr2lsoOFHfPHFSwWgtgNuDkd/Sr1tAC5+UYI4rB3tqgTTdizawbcN6dD611WrRgaZbunXyPn74OT+uMVzlt8hC5wBXXNEbnRrVioaNwQvPJx6/nSpJ9Am7PQ6XQ3E+mwlic4wM9quNYxMTkBu+CetY2kRkWoUOQByVq+tmpIO5uv988V+l5Y1KgrnmVfiYkunRZyNuPrVZ9Ft3wcAkdGzjFWpbfj7of69KZHCSceWy54617adtDm9mpK9iO38OwsDtkZHPG4txj8e9I3hmaBT9n1Jo3HOWZXqw1sw+9h1A/WnW1oqBdqKT3IXGTVqXmYyw8JdClLb6gnDzWt8AeT/AKsj8+v/ANeqzi4jIP2YsCOSGH+NbjWokYDbk9OBUiWyQgcAD0Iq41nszmeEh0OaM5bOQFwQCAc89qdE7FyFALcgg9c/SuibYduUXC9gMfyrlPGWnuTaz2xKHzf3gjOPlxx+tbQqXZjPDW1uNv2by90i4XPTqRUAnjngUxsx/wCugwfyra0i1i1KyjkIDZFWH8N2zEAJtPqDjNRKvZ2SBYSTV0znxCZBwOBzxUivK2ELgbfato+Gtw+SeVB6DBFQS+EJeXS8kYj+FlXH6U1XWzM3hqhU8uR0GNhB9WxUn9lyTQlxMsTjjd1A/Cmp4bu0ySA47kHH6Ukmlzx4zE+7/Zb9KtVYt6MzdGa6Ef8AZ11CMSaqpDc7QoX9aaxS0chp1cHgMhz0+tV54Wg3DyWUE52lSTUIxI4/d4PuK29p2Zm4SNS1vi4AkKhO2BVp7iJY/lOT9elYvynaQGXtt7U+UbBnJUnnHakpXZHL3KfjK8N74b1GzUrJHcRYx1BA5r5v0wA26Pydpxg+3rX0tsE6yqYwdyN0PTI9K+dpbL7HeXMZGCsr8D0zxXPiGpQuj2cDo2iteoRGCvI6gHoawbqAgnA610M0TFG2ZYdm9azbhOSjKRx2ry1toezexzd3bAo24EoR82RnAxX1Z8NdJOofDCxtmYM9xbCMIWHy5HGfevmhLYzXEcSoHaVgu3PWvpjwX4cbR7G2WSZgVjUjBx24/CtaTSlZnk5g1ZJHy74g0JvDWu31kyCNoZCmzOSBnj+dRxSAAqGB4xgnFer/ALQXhNLW7g1uEMyOpWYsOpzmvGoVLFSOrDkelbVVrdHZhpqdNNl2KcNJkqcZ64967Xw3bTXc6Yby1yGz0yc1zWj2QLbmxk9uuK7vQlEW0DAx1965Pe5rmlWSaskfS2iRy3enw3KuCsqgjnJGOMY/CtiKzYRku43L/Ce9cf8ADfX7K40KGO7e4Uw5QeTEXzySOnOPeusi1PSWlAluLiFMEbnt2OB34r3KDbjufK1YckmgkmMQ+UAY7KetMg1KQHoQDzjFTvPo0u3ZrVowPXluB+XWrNposmoc2Lx3akZ/dnNdF7HNrcqfbBL984zmmAnoGGPWtCfw9PDnzR5TD+GqsmmxbQJpQvueMflRzJ7FEDZJ5bOPSovu5z0NPkCw8LIXC9GHeojcxg7WDZPr/KqFsTWE6POI5Z5bZW4LxjJx9K7bTLTwx5at/a1xLc+twSAD9AMVwBETElm2r3HSrEU9s+0A71xxjuf8KXKpPUR6QraNbSBm1LzgOSLdQRV1PiDZWQ8u2gdx1Dy4x9RXmsVwijYAwU8bQuAKmLIMb0eRewQgEU1GnF6q49zupPii8h2NsRh2jTI/WsW98cyXErb5rqRR8x+XgDPbaOfpXOm3jupsQSFGxwspA5+tQyRz2T7ZFaLP8a8iteeC2iCR0La5Fc4yWJB6ycH8qa2svt+RvxrKt5fNjO9o22DgFfnP09ak+yrcrlQSo5yKhzbKVmW/+ElvABjakf8Aujd+dUr3VBdYIY7x6H8+Kc8ITIxkYBwKiSBYz02g+prJz7IaMma5k+YP8o/vZqlLJkls9e54reubiCFfmCqeQSTnP+FYt5qWnxqf3ikjjavP6Uk5PcopNJJIwG3A9R3qN45ASCuB61IurWzruhP3snbjpUVxrG1ApBw3P3utFrO7HySfQEjZRgnJJps6xwEmVt4x0qvN4gIRgmIMcEpwfxrmtU1WadgDKzRMPvK2SKd09zVUZ9TUvtWs4XzH+5yOS7ZH0rHuteWJm2kKzDhx29xWLeWjuxHmnDdCTxWfJYTv8rOGI43A1CnBbF+zjHcm8Uam95pE8TyM6EcAH254rxW6wuWI9yOn6V7I/hueSzkBkY5UkFu34147qsbRTTLJuLBiufoeK5qr50erg7LYrb9jAE+9PS72tszjHNZzyhhjJ+XBHNMe5IbdkcnJzXkNPuepLXc6/wAPXInuZIy6orRna4PBNcBribdSnXORu6dK6PRrpVu1aTlORx6VzmvHddkk5APbvWsG+WzZlCKjNsitpACp3HgfnVxLgY4wccdaxRcbW4Jz1qxDcEgBulZNvY1Z6x8HJEGtyGVfPj2/cJ4Bwa9uVUjXOwKP9nmvFPgdYM815L1GRgeo45r28RyKoHBXsc4rqw75j5vE+9NlKcneCoJJ7EdKRQ6E84PpWgYVlwcc9famTKIWI2Bj6/1FehdtnFoVYvM4wBk/pUrE4PqP5VL8rjKkD2NJMm3IWfGMZKd/aldi3KMU8ckhDKVYc8j+tMumQYH3T3Bp06CQqGDgA4OOM/WmPZKxAjRSAASxbJqt9R37FCXgnaDjtiuc8a2D3GkPIOi9T+tdoyKBs4Vu2Kz9VSGfTJ4ZOki7SDUy5nqkawlaSaPnXUVMcrAnC/zrPEm5vpwMd63Nei8i6mjxwGI59M8Vz5kVH5bvjafWuKpGXU+g5m4qxW1f5kTd0HTFS6QoYccZOMnvUeqLuVSDxnml0sGJx2B981nay1BvuegeDLQXWr2y4JyTypwa9E1TWI/CtwqrI0cgGFy3P44rymxtZb+2aKGZoXIxvXrUWpeFNaljXdeyNjlS/OR0/KrpNXu2VSlh6dTmrMv6148F3NN9oYSktwxPIqhZ+N4LYAK4yehB6ViS+AdXujuEykHphc1B/wAK51fPzXkeP7qxkEfjmuiVVS6ns/2phIqyPR7b4k2T24LbWkUdTzz9Kzbvx1aXqkbCW3ckcVxa/DrVshRdANnPI6irEXw11JyD9paNu/y5yfapVWNrWPLlicJObextyeJYdxwu5R6nr+FUn8RJ3UBc5+anN8M71VXF9gkc4jyf5/SiH4aXsvytdbU7hV5/Wo5+6MpYrCxXui2mvR3M4SIHf04FaK+CrbWpFkeIO57sOau+HvhrFYOjmaVwTyM+leh6RoSxRrhTxxnvUXUmePXxUqjtHRHC2Xwi01nDGBd3c7R0rvNC8K22jhPJjVAv3cLiugs7AIozhBnBNXo7bdzsOOmcYq/ZtnC+7JbONZMsC2SANp6Gta0t4c/Oztk8g9BWaLbyiuSR6c5q5byBm+983pW0UUtrmgFWMkrxTWlBU4JyRjPYUgjyGG8rnuvWkSM84OfrVXHzaDljZxkED2FSIG53MAM9aSJDJgA4x7Vc+zBIyG6HjkdaUWTfsVmkdWx1PbHapYowygscnNAfYNq449R2qwrh0O3aSOeuKpbklaROeCPbjGKYN4O5lC+/qasTp8obgnPXFRuuRw2T6Vpe2xT0sMiJPJ4GasKEZQQQexqizFWAAzxSJN5XA6k5we1KzetheZeeH5d0YIZeRz3piboysjDaR/CTyD9agW8Ifg/LimPeEk5AIPr2os92Ky3LP2sqcFfypZLsDGMc9jWa8yu5IXJFWLaaKIP9phWRSMhWFV5oCZLgS4AU4Bx93vUo05pn3CPkDBJGM1ZhuYI332ytE2B95gavQ6je3PBkQgfwnAU/hSaE/IyH0a5m4SPJ6ZHamf2DcxHGzBHUOcGujfULiGPmFQx6leVxWTd3ErEsSQfShRurCS8yhNbGBTk7XB6HqKgiaMHlBkHmluLnc+H+gqjM/l9zyarlV7DsmaD3cQjfIAJ5BH+eleI/ES8N9qpyeQeDXqF/cbIHAI3bSfw9K8X8TXgbUn54JyfatINx1OmlF9iKCXyI8qcEVga5qzjf82M1Ld6oOUDYHXNcrq16JN2MEEYxXP8AWJOR6sI8sdTkde1Bku2cEKc9COKj0b4j6jocnmWl9NCxP8D8cfXNUvEcwUNyB71wlzfMJDg5xxX0+HxDgrnz1dNTZ9Z/Dn9q7UdLKrft9qhz0ZieP5/pX0z4M+NfhrxpbKRdpbSED5H9frX5YQaoyDGdpz64rodI8b3mnyq0UpQrxkV3rEUau+jOCVK+p+sTaYmoReZADKhGQyLnNYl7ps9vkpCzMOMdK+DPB/7RuuaA8Yt7112/Nh5GO36c/pXsXh/9sy9bYmpQR3p7fMQR6nJqnRvrF3FySS913PoPyJXwCCuc5A6VatbWQN83Jxwa8w0r9rHwre7PtGjyxsRhthIz6kZOAK3I/wBo7wIyqokniUgYUnccY7nBrN0qnYOSb6HdyOSojEajA+8Bz71zXi2dLS0JGFkIyuaqR/HzwPtJS4lkLcBRgmuP8Y+P7bxMzPaoILbA2BSc1hWl7JXaOvDYeU52kjd8P+Ml85ILpx5QbPX869UttT0i+0wyo9udqn5JMbm4549OtfKVxqjlgEcg9cioZvGN9aROiXEgRugB/wAmvCdaEtWejVy/md4M6r4nazZzXsqx4UZIOPX0rybUB5jZU5AOTipNR1q4vt7zgMzHkqc59Kg06dEkMjn5ACdpPf6Vx1XGekTsgqlJJJHscbwbw20EgDOe4rRg1OOEjKgr7j9KzIrMOQP1NPZdjbT0HrWULJWPI0S1NE6jDg/Ko9AKYNSi8sjqfX2rNlTfuIIye4qJR5ZznJP5VXKgsabahgYRM54IPcVRuYDKxb1705JQfmzyMcVOJlYdiM9RWVSyHyrczmj8pMHn3qpuBOMcjpg1Yu5fmPXBqpG2Hya4G9dTjqb7hKAdp2BWx8xHOfpVm0BOD29KjADHIxVm1Qt7ZPT1pk04q5ZW2WQYL4PoaF0tCxIIoMR3cHJ6YzU0YcHnn6+ldkLWO7oPi0YcEkbscVTvbb7OT8nGOcf4VqRzui4zzUVxcDeGYAnPQjr9a1b2siWuphi2Z5DgkjtjtSLYkY2rhR+taUUmZCzKOvA6VaYqyglRnPana5dmzGe0bGOvpUkdgWXpz9f6VtR26s+Qu9hzmgwPG2SAR6VhL3WBTtNM3EM4Ix2z1FXZk8qNcHFPuLhY4tqjkc1mTXzGMgnPtXnycps5Ks9bIek0jyA7yQvGKW7RZdxC5YDPPGKgsH3O3zAn9KmdWDc8jqQK6KMbMumu5XSB8DKnHqKc0BTkDn61YjLb/lJGamSPzXySCMZJ9D6V3+h0Wb2KkTZYcH/eq4kfmHLAH6c5qxDp8cjKVIPpzV+HTQqZ3jcRyR0obXUOXTUzEtV3crxj86m+z4UYFXo4EhyCS3bB5prbc56Y60ld7BbsFlJGi7TywGMelWzeAhkCkY7YqvGigbiQMdqRnUPycjPUU0u5NizaOkUm9lY+mDVptVK8IeP6VjvK0hIThfY0kWSdpb3x0rW5Xoa76tk7QBnuetV3n87Lbc5PSq4iU5HGGHI9acpBOA4wPQ1MncNAltlIO4EVParAoAdcn1oEyhOWG4fpVY3Kg5DZx61n02Bk9zgsBEPlz064/GoGhO0k4bH6VC950Of6VHLKzFuyfXmtIi5X0JN4j2nt7VM10pByAT1zWfJKenX3oiwSQM4HSiT7CV0WPNJJZRkcdR0pfM3jhfqKWGJg2c555HrVm3QI2GGQfWs3YrRkEdssmM5B92xVhra3IwG5HHWr/losJYJyOoFU2iXcSqbW6Y700xPsQyQgLlT24zUAYAcgjnII5q0GIzhSWxwKYIHY/dyD+lK76jZFlGHzID79xUEqxh8gEc8YPrV/7HtjbeelZN3MIUyT04zUymoq7BK4y6kiiTJPI6ZrKk3XrqP4TmlcNdy7UOVPUVuabo2wjdjIGfX9a8xylWlpsbxtBXKtpaGIKeQB6VeMrdByK1EsYhkM4PfpTTp0LfPEfmzg89a9Gn7qsjFycmZgkPf9amSZ0HDHB7U6SFUkCkY/WkSJV+c7j2x6V0KTQkXLSXGPMdmHqO9alrNpUafvIpV68YyCfesVYyMFeM9qDC75Ocn09qvmutQ21N7+1LIS7Yxtz0AFWfPBJSPCnoc1zsFngrhQBnOR2NXlcxPnqScdMDNRJ9mGnU3BbyshYOHZm6d/yqOS38vHnFht/hJxmqcd9LatgxlW7g8YqO61WW5ZdoXA77un4U9dNSfQkaKKSTJwo55xmoLnEHT9KiRp5GJfaMY+6aNjXQG1yjAn2NToVawwzFwBnaD3IpCYww3SE/7o702SxuUO0v8AL25Bpk9pcxuD8uPc9KlNR0J6XsWQ8a5wd319KkDQMA2PqCKzlt5wQPlwOd4OBVqCJg2XZCu3rVc3YNWWlmtVDB1YAdwM0xbu1EZKxGT0YqePeo9u0q2FOew6/jU9vcLJOyyLtC8NtGMUeZWo2K9iwCyDn0qWDVdrnbEDknt/SqF4lusv7oN16sc8+1Ro+QGVTtzildPoI3G1LfhXUeX12jtTLm5jvSuFcycd+MD2rMaaNTzwf7tQ+a0nzKCAB2q1y9gtZm5Hq0luyFLOAlecSY5rNvJGu3LfZIVckswXIx3qjNqSlUTBye+OMVbtxG6J8jyY4yD2pNK2wLUpujLhiQR2I6UgVFJVyc9q0DbnncQFHYGoJ0VfusOOtZK9gvZkS3IjQomTngjFOMyjGTu46e9QEqDnG79PpRv5wAfriqT1KVyxG+7fkHGO9QuJHCoQQD0OKjjLtLtUlFAJ3EfpUkd3LC+Uy7KM4HGKptPYTISGik5Jz6GpPtD7TzweOal3G7YGa2BIO7J7fSmz2UxO6NS5xnaR+lZK63DUdC4T943Ujk0q3hJYgdMYx1zWcwuQT+7YY68ZpYpck5bGOoqrMXNY2/NUru3lW7//AKqq3CxjOxg3PORVNJyq4DBgT1PrUqTxjALAsaTj2LvfQVNkmBgD2xU0Fvl9znKk9OnNQEwrw0hUkjBAzVwXca7DKoHQZYYyKFFPRlx5lsVNS0vxA6f8SiKG9YncYJjtOPYgcmsh9VvdKdE1rw/e6RIckzCPzE/PP+Fen2vibSNN0uJ1IW5znCjJFc3qviiPVLpjJtlQ/wAEhyrfhWM6E9uh1U8RWh5oxtNng1VTJbyI0ZPA3AE/hWgJGhXY+Qo4x6Vg3fhiG7ka5+zS2pLZSa2bavt9aaRf2Cov2tLpMgbGGCo+tckqdtInq0sXF/GrG/8AagRz0zxStMshIKj0+lZn2yO3bbMCOAenSrqyRsu9XVi2MewrC0uqO+NSE9U7kscULHC53Z6HjjvVmKwTaUX5QOuKqrcBZM8Y7+9WotRX7oGDWaUmUxlxYFSuxzyOmOBVc2zq+GGQOcnpWmshkHApsj7yAAMZxk1ahNamTqxjp1KBhddy42n2qF0aSNBnnGTxV512EhSMZp0NuGznC57j9KNI+ZClKXkUre0VnySC46A1eFqFBONmfarEaxhgAAKeWUHAfIp3bLUUVTbFSQznIpjxr2GMdcCrZRGOCwA9Sajl2R/NjcB6CoaezK0IVhTB9eq+/rUgi2LwOoqSIxkZ2/RalY7hkAL3qZJ9B6W1KDwsNuEBI9akWFcdl7EY61ZZZGAO0Z/nTTFtjyxzjr7VKUrE6bCQW0XO1VJ9hyKkeyhZs+WBnkhuafGBGFYAAY7NmoZJdqFj9OTzW8Yye5DnFMZ/Z0CZAUDnk4qsUhhZfLGMnkGh7h5Im52ds5qkV5RzhiP71XpB7k8jn5HXaX4gudMR/sE7WbNwWiPWqtzFcaxeK99fySFj80pALgf1rnhdFSAHUd8E/wAqlTUzGfvZArfm5laRPsFE3p/BMDxtKutTGFDyrlVZu/3RknpWZP4UZG2LftIi9SOMj8eartrB8zjIPUkUv9r4U8k596zlFdGChJdSIaQ0LELO5I7HmkaydDw7Ffc1G2q/PypVh3zUb6mAwYuPXArKMHc15ZWHS20px++ZCRjkZAqFrK6GM3UjdskAZom1aU4McMsuf+eMTPj8ADVY6yw6pJGG5xIhB/XpWiutLku3UlOmzFz/AKa4H93A/wAKqyRXiNs+2PMB6qAPfjrSyakXwFO3H61JbaXqd/bG6SL/AEbJBlkbaMe3r0qrNdSXJJXZE888MfzTAkHHy1m3OrXSr8s7SODzlQOKZdKyybNxZz78VS3M28k4IHJq0+XVmak6j90mfUJ3w0rs5J5UVKt8WXCpgdRVNYHUgkgkj14p3mhDtwT9KydXnfkaKmk7svx3sspZeFxzk/560jiS5PMpUEcYqoZz8oAwuOpGKSS5eMAKOO5NNepbcVqTyaMZ1KmON+eQxFZN14KsLiXnSLBiP4gg3f4mlbUrkPwp6HnPeq0mr3O7kFjj0qZ04v7QJKRaj8J6bBuzo1gjEYJWEHNUJPhv4cvJQ82j2rAHIj2kLn6A4pV126c7VglZj0OwgfnWtazTzffUoMZ61yujTKjBbo6Hw0mn+HYCkFpA+0cRklV/DHNdJB4ujtmyujWUrj/nq7kD8f8A61cXbpI3POPSrqoQcsOAeua7YyUFtcmVJbtnZL8StTibdbWen2fT/Vpvz+JFVbj4ha7OW3XPLkfu42IU/liuX3eapChlxwWFTwQFVyFJ7bj6/WtVVS1aRgqcZO0C5rWrz3ljOLmZ5SEO1VYhQfXFeQ3dyfL5A5/u16bqFvnTrl242p64ryO7lk252lf0xXI6nPLQ2jR5OpmX8+7cAeR3P8qm0eHMwLAlj6+lUJFzIcnit7wzbebcoCe+Mnv7VEl1O+MVGNz0nRXlsNH2of3boeB1BrhZp83DAkBlJyR25r1W00l0hjVsspUfL2GRXketQvY6zdwdfKuDk+oxkfzqOdt8qOV7kpbcQoPXjdU9qA0gB7HH41nLMzEegPBrSsEUzA96vlHHzOn02Esp2LzjtxVzyZSP9WcnjFX/AAraicBODIQcD+Vat0kttgSRFCeMEYqthNWZzi2zbfmUrxxmka3dEGQB3OO9bL27SHd29BTDGB/DuatlHmOaU3e0XqYD2kszYyRGe4FJ9j8kYVc8dBxXRRxR7iG54pk1shf5cdOaHL7KRMaUm7yZhwRyyryuz2NWkiaFTkB2z0PGK0IwiZwpYg04JHJzsbAPQGpTS6G/I+5QWeQgqEUDqMU1TKDzgg+gxWrFYA5Knr/CO1TppZcbmkRe33TUOa2sHL0uYLtOedgx/KozbzMx3rnNdSNIjIAaUYHf0qZdJjORvBP86lydrWBQS6nFfYptx2xBj6E4FXbK2vrV96oqPnHEmRj8q6R7EQEfOp9hzioDGSQBlV68URqOC0RpyJnO6p4O03xVhNV06C5BP3mGMfj/AFrgNT+D3gu/Ji03WZ9LuQSPKeYuMj2bjHavXrpfIgaYg4VS2OlfM3iMG61K5kALhpG6896cI0Zv94mvNFRq1qLtRqNFjVfgo9pOAPEVtOB/EqcfocVi3nw3s7RWE+uI5/2YwFP45NVp45PLA3uoxggOf1qnCzSKVfLDpg81fsaMX7s2ztjjcXNe9ImGi2OnosdtM1y5O3JHfsM0HS9W3mOHS7tpAQNoiPNavhLSH1PX7C1hTLPMMjHRc8mva/iDqt/4O8TzWFhOq2kKIIXZQxPAyc+v+NZSUZS5Yu3qdsMyr4eNkrniuj/DLxHq9xumsBYRd5Jzlv8Avn/69epeHPBHhvwQsV5qlyNRv0XPlgcDv06fzqj/AG9d6mu6e5eRjz6fyqOOxWfgqC2chiMn866I0aUPem+Y8/EY/F4n3ZSsvI2tf8d6h4oKWkI+yadHkJBHxn3Na/gXw6sq3TeVFIcAASJnB4yawdN0ho5FJXaBwCK9O8IxC0smwQHfjJ6+tZ16qrLltZHJGmorQcfDhjGUgt09woFOSzkgAwqEE844rWmBI+/ke9VCrH5UbIHqa4lTgtkaJNPVlBobpF4jhJbsR1FPitJliBATPuOAK0YYn3bpMAYwR2qaWRXOzaGyPvelbRV9SZ1OXRMzI53YvDuXMeF/dgjJoQXjvgxA8/wtk/lV6105Q5IOzJyWNXYYwmNjDI5ya3VWzSSMfZN+9JmnFo081lFOFDowAbnp6VFdeGhcw4VSGByrDg11GgFp7SNjjaema1buJ4428mPfJjtX01KnzRTPlcTJwm0zyq60a+QiF4FuIRxhm+arHhWOSy161t5QxRpPk3HlT6f/AF66e50fUZiQFG7H3ZPlIrPj8P3en6vbXVy8SICBzIAeTgYHftW0YqL3MXNuNjetMJeuvRlJXHpV+WMqVAP1plnZsbqaZhwzbl56D61LcsrSYIw2Oprqj5mFtRYRu757U2eMBGB5J5qS1GBz1qS4UMCcdaUvI1joYhP74kHJzz/StjTYnumTDDA6jHWsHV9Si0tdzlQRzgnrVnwf8SPD13dpYf2nCuocf6O64zzgYPfriuN1oxdmdMaM5LmR6L4eh+x6nZjd5YLjJx2riLpXsvGerQlZWRnMibUZyBgjGAPb9a9AtNlxPFJExR0cHr71sTaZF/wlAuI0VJSNpb1zXFi4OvFODJpS9nL3keHSXdyZ9v2bA3Hndzj3FI0N1IQTbjbkbiXxir14ph1O6BAJErDI9MmqTXMol2lgvtivCaa0Z9TTu4JoRbB8ktGv03cfWlZXRSUhQgerYzUixO4+Zs49ajeKXJHyYPIIPOfpUqxpaWmokl3NGuY4A/oN+P6U/N/IPmscA8KXkBH59PWoVguHb5mGOmMc1MkGxsl2b8apTjsHLJdSrJJqlqBttA0R5z5uB+AxzSQz6hI2TaRLz03k/wBK1om3seHI9zVjySgDEtnHGTk02m9kK7tuZYN6o4jUMOfvcfypwW5/55A5647VezklTgDrg07nAJOUxk8c4pcr6E6pblVlkiAZxsz1pIrk3ErKArIABz602W6W4by4zmMd+1SwNFEoGRuH8Qrpj7i21OVqVV26FgQAKPlz7CoiSR3x06VZiuVK47Z61YXy5R8pwvUVm9djdRSRilJJncq4AzyMYrivFent/bsMjSM4EeDx7CvTngQDO3rXCeLCZdaeJPlhQK2e5/ziiMW3dmVV2joYUlq4fevKY/Ko5ZUlBjwTt4yO9Wb/AFW2t08tZlYn+HNZ0Sx3Dhklzns5Awa61BpXZ5Vr7jIbKVZPlYDtg96luF8tAMBZB/dOQRUzQCNdzShR0pTBbzRYM2GyO1KxN0YxYqxydo9Kp62skumRzFsFX+b6cf8A16u30C28hIm80EjAqHU9h8OXe9MoMHd6dR/Woba0RpFdTmfPZ5F3HGP89a04bqWEhkO3uO9YtswkcEkMOldNplrHPGQUDNxyx5FTLmWrNHbqbmma7czIsb8jpllBrctbq8VmaEqoAG5t2D+VYVjaeVMillyTjgdPY11ek6ZaajBLuUtKuQvPANUpvoQtDc0K6XU9KjlmJfaxXaeSCKvhYI2P3mPHTJql4d02SysPKZdrZJwfX1rUS1IYNwGPYVlOo7np0YLluiuY7Yrh13LnoScVH5cJf/VKgHT2q28LAqAhZSecHGKRdO3Kd7bSeynNZ87OiyRW8i2U5CKqnqAOtRmVASI4wMeg4q19iCEYbPsamS3UdvcClzN9ASj2KSSRuwVgST0wO9WFsAF4wKsoF3AbcD+8aebhdwXr+HaptcHYgNiAuQOnX3quIWb5lU4XkKa1HPmRHZg465qS1QFGVh8vbAoSu7IzlJRVxIYBb24ZQACenqazLqEXEnzDI960J5zkR7htU8VGsYkzkit5XSsZUYLWTMw2EIJPkqW7MF5/E0CySMK3ljd646VrpbFlwpUkD+I4qCVfL6DdjtWDuzpumVAsXGUyc46elWYYQ0qgDkn600u4IxGcZ68c06C6e2Z5nXEcMbysR2Cgn+lSl3DlufLXxqvVb4gazOVy64jJxyOpArwi9tv38rxfKxJYjHvXf/ETWJtb8U6lqsbeSGmyozkMBxmuPGt+Xdi5YCeTkbXHFdzTUUluevSppx5ZIx7S+aBGDFmkBAGD0Hfirk96/lnL5ce9Z07yS3TeVEPJck4+ta2pXkV/pttb+WIp4l2vJ03c8f4Um2rW3Moyq4eD502uhUsdZkRi6EhwOCGIxUUOl3GsatY2Fup8+/mEasDkgE8t+FRw3cMZSJlVWzzJjBxX0V+y18KJ/EE8njC7tw2m25xZ7+NynAz+JB59KxrTko2aIjXpzp+0m/ePoPwV4TsvCPh+w0+GLaLWLEgPQMOv8hzXz7+194PludN0bxWIyc3T2sjqMjYVBH8hX1XaWFvqV5FaXVybOG4JVrhRnYf/AK/Sub+Ovw20jV/hzqWh6Pfz6kRA0zNOxOx1AIIz7D9ayowcFflPDnVSqJRPzPWCWL94oJCNnOPu/wD160o7xZCrbvmPU+tKIS8KnbsYZR1bsQcH+VMtwLWRmC5HoBXXUd1do+ho0lTnzqS1Ni01KBI8ScRng7uhrTsp9MdmMdxHv4ICH/8AVWC91azxPAYNswOVfsR6EVr23hES6WNQEiNKjhfK25K5HXP4VioRWskdLxcpT9nCPzLdzBA8+9x5rbcBlPIHY1sabq15JeWy3Xmt5IDQySNltvbH8q5WTzIZQGIABGSB2rqvDM8c/ijSYoWMtu1wi73XBZSRlcenNVKTUPd1MZzSrJp2fU6nwbpGqt4t0y70yzmknguUuPMCkKOc/e9fxr71XxHqF2qSmaWMNGp8s8bTgZAxXH6dYQWMcccAjijCKPlAXIx3rXjvYYvlM6Aqem4cVzUZ1m7tI4MZWWIavHY1ZLyd8s0jux67mJrLubicvlYgwA5ycfpU/wDaVui5kuIIwRnc0gAI9c0warZM523MEr4PzRuGyP8AP8673zPU85RS6FeGa4YNvjVVPRc5qjd5VyWHvwMirc/iHT0G0XcJf+7vBNZt3rloIT/pUYb+7vGT+FZ8km7lbIpXLtcTpGVUhnC/OM8VrRxKq7S3I7CsAeILGCeN55tqNkh1jZxn3ABrU/4SKylwQ08inkOtrIAf06Vcoy2Rz0basublxwWJPBzxT9i8ccVnnXLLceZcephf/Co18VaU52GeRZF6j7NISfyBrPldzrvoXZDLk+XjGfSot05kBkU56HNRx+ItPK5V7kn0FnJz+lImv6dIo3T3XGRtW0kJ49cik4SFGUepNJJJnKrnB5A4qu6zqysmQRzmpk1azZgFa7VuAP8ARXyP04q2t1AFyyzPzwQnX8KVpdC1NLYLLXNXtFCm7cgDoefp/nFb1prFjPgalZR3XH3lARsnvkVhtdW0vyJb3Mnr8oGKjMUIcM8VzERyAwz/AFrWKkviRlLknudO1t4RuOXS+tm/2XP8weaifR9Cc7bbVLqFfWQh8fga5jzkUZSOcA9mXn8qim1CWIBvsdy/bgDkcds/55p2pPpb5map2ekmb91oJgy0F4l0nYldjAf1rkbqW5gunin0248ndiO6UERt6/rxVyTxBNGoP9nXyMOhyoA/WorLxLdQ2UsG6ba7ligwevY//WraEEtUc9e6STZaaQhRlctjof5U2PczZMQXHpzxVdL66lwTps+70yn+NSm9u4sj+yrncSDuDIMfrXNON5aHZGSSsZvieTFhtAw7HHPauLc7mZW++eOa6zxIs92i/Ibc45V8f04riZpAJfL3bmJxzXwmcNudjvopWB4slsjO7g471GEOXDqARgKF9KljB5XqF6EU+TgnHXHANfJvQ6HuZb/e6YqO4XenAyRzT5mG4An5sc/Wn+WzIeu31x0px00uGiKVvJkkDPJ6e1FwdlqzEjOOMVBGxS4KnkHpRrEhFjLsHzhSRj2rqha+g3ocNbXQutSuD1G/BBHIxxXWaYgC7ieDXAaDKwmkfZsaQlmB9c13en3flRgswxTq8ykVI2Ujyc/oRxV21BHHb3qil0WIHBPvWnb5EWW5PpXPN6asxW5MmcADsc4Ndzb2vnaBbsnzZGMenHp+VcCrFn2njjivRfCrmTQwgxhQNxI6n1FRTCTsWNCYx2nlZ3BSMn3rYTBOTgYrD0jeftEaymE+Y3MfJ6+9bkelyEDN1LJx/EF/wr9DyX+DqzhrSd9iQupX05pgl+bApraIxIP2iSMZ6BsZpF0eaObi4SRcfwj+tfTPltuc3M+xMJAvBGTT/NRTjbx7Uselk/MXOfrimyaaFOVlLHuC3StFytakOfSw034VtpwB06U6SdJT35AHJqJbJjwTj+dTppwfBE3PofSpTj0Ku9+UgKqevf0qrqVur2cxHOxdwFaMtksHJk6+tVXhSVWHmuPYYwacbXJfM1sYHhm9gt7iW0gu4blBh/3eflPTbzj6/jXXYXGCyj6nmuSbRYHYv9lj83O1nXgt7EHtWjBpNqAMRKhOO5NVUjG9zKjJ6xRtmcRMFDLj1zmnLJECCWAH1qhDodhncsKBupxSN4esWc5t0KnnGOprJOHY6LNGk13axRl3niRB1LMAKqPqenyj5b22JPIXzVz+Vamn6T4ft/LaTRbNyMA7lJz+Gat3uj+D7hiW8MrvPJaKXaPwGR+VWqfNsjH2kouzicncXVmR808Q9PnBqmL7TGYh9QtVY9mfv+H4fnXW23hvQZ5gltbf2YpH33IcitKP4aJcxEWl7YXPGcFQN36UnBrowdWK+JHnhutFlOP7Rs846Bz/AIVBJNorlVOqW3oNz5x+Nd7N4AvbNGP9mwkjoYCTurPl0CeFvnsJ0JHJNuTj8cUlO26ZL9lLscDeDQZA4fWlVwcBVRjz6cDp9a8O8Q2kUGv3aRsJEDAB/UdQf1NfU/2S3XG7ywCcHcoJ/AV87fEmJU8aaiQuGJUAAAYAA/xocnNNWOqjTjGWiOdS2VkIIGB3HFZ93pyuSQCxB4AHUVp2+Q3TJHFEkQLcDnGNx61zJLqbzjbUzfDOhRv4mspDGD5TFgOyk9/rXuguJWjRzlycZx6V5V4OaOz8Yac0uCjSCN/7vP8AWvfv7JikZsKAAx7e9VScYSPMr0nUe5554401fEnhi7sjliMsAeSCBkfyFfMa25Fw6sNjq20hfWvt0+GLN2QMjJk4bY3GD7V8peO9CXQ/GOrWeMbbgjiuuclUWhrhYSp6PVGdpechSMH2rqrFjuGDgetYGnxAMv8Ae756Vv2z4UbeD3x3rjizqktdD2D4MGTVvEkelxyFWlQn2OOufzr39/hjoVgFm1i9iPIb99cEfoMD9K+UvA+omDxFYRR3DWhlk8prhOsYPQ+/IFfUVp8GL68hRpfEUV4WGQJ4lbcPrnNddHkv7zfyPExsWpXEvfE+gaMklraadDfRgHDELsPuDjNcTfajbyTNJbW0dhv5xbgpj8c11Wp/BjWraM/Y7izkweUMbL+XNcxqXgrX9PjYy2hZR1EZyx+g/wDr16HtaUPhVjzoor2Wt3ESOGneZQcBXOcD69acfEc86OpjiZgMKzJ09Tis+TT9RgjLSaVfRRAZ3NFnP4DNZ8dwszPhwigZ+fK4/Op9sn1KsmdCusu8RUQxsw6Z43fjzimrrBMxR7Paq/3XBz9M4OayrN0BzHcRtIpzlDkZp9xGFIlOwN1yPWqjUUg5E0aF3r1nF85sJuuNhddy/U9PrUMPiazKbTBNEw7kDmsibE2W8zqe471SlidvusCFOef1rR1IrSwuW1judM1mxvCQl1Fuxny5G2sPwNbUU1u6tslhbjPyuDXlX2UTld0YOOxGcVbit3tV37LdHDdcAEY9uuaTlELa6Hf3tvbajG8MqkBhjbjNNGju8SxLOBGoGBgkj8a5i38TqigSzMyr94L1/Cr/APwl6wQkqxki9W/h/Ci0n1G4Nk17ay6aT5cwDg5GT278VfNy6WyuJzk4yI17d+K5bUPEZbUI4JvKeOZd8cvofT9aitNbubS8ntPO8uc/cJ4yPT/69O9jRUna52F1fIE3QeaGbgGaM7frmucvtS1BmKyXKXDYwEICIPbgVDZ67cy2cqXLuXjbaVbvnvUb6qZEaNUUjPUqM/n1qXJ20GoRQT63eLb8QRI2Ap2ncf1rmtRvbm4YFiVJ46da2iGMy9F3D8D6c08WESja8sfqUB3Z+hH4Vm6r6I3jywRxc01yMFYnJPocfSmxrqbgYZ3HYHtXYCyhSY7Yyzdi52gfhT0jMAYF5E5xsjX+dZ882U6y7HMwaffu/wC+K59GGKsvpsEeFlljhBOSAR39q1miUfN8rnqA7c1TuIYpnLBAXUAhiP5VPK73kzB1pGVLpttNJxK8sZGMbMr+fapUsLaI7lhXcDyfWtCO3aOMMeEPy4B/Gpo0tFTN07RPnOVXj8qdopaGfM2ZyqkcMkbN8rgjk8c/yr578ZW5tdYumAK8lQB3HrX0tJNo6wEzzyZxwNgOf1rwH4lRQ/2xK8CukWDt8wdiaJq8Hod+CbU7HnFy/wA2Bwc9u9VzJge/XHvVidPm5PIH51nsCxORnpx/OvHkux9F53NzRWMsyjjJznI4/KsTWR/pB3HnnpwK6DwwnnX4GN52kAEe3P0FY2tx/wCkuCvGeprOEnfyMovmkYceMkEc+oqdcqSBjmmrDy2CMZ7mrWmWT3WoQQqN3mOFYe1NvqVJpRdz6B+DViNO8PK5BV5T+Y5z/SvUIS7x8kbT0Fct4Y0z7Bp1tGF2hUAKYxj2NdEHCbiEdhnOM9K76EWonytSXNJslZGVyNwyOMZqGYtjkZPtSj95gqjgDt1xUnD7lCsjZx8wxXZdrYy62M6RJs42hh1+lM5Z/u8kY4rQlQg/eH0FQNiI9Bn69aEwvqQxySxsBk+5JprvsJIJJPWp5HjeE7gFPNVpJlzuwMYwcmqs+o9CvOy8EcsvIyelZV/EZyMtj3zxWlIMoSEJx3Aqhdgu4Hc8nFNN3HqtjybxzpotrpiuPn5P1rz2WQwyYHY/nXrXjm38yQnHAOSR/KvMLyzWeXIHOfpXLXume5ScnBXK88f2yIZOMHrTootnpuAGKsyWjxWhdAfk5b0x/nNJb7blQU6npXJFORo11O28GxLOmS21iORjPPpXZC2TGWOMAD/CuL8EMUkkVztCn5T6j0ru4wI2Cn7xGa1px5TysQnzakLW6Lk9/TFAtkcZ2Ag98VbDxyHaSPTGKnAjUjjJ7e1dXLF7o4jMFun9wc8cirUNkhBIXJFXobbzGLFAvrjvVyO0XkjgDsaSirWQ7syhboSARx24qzFpq9clT14FSvD5spCjAPGB2qdAyjB3PjuKHEV2yWz0VXOVwSOelX4dLeGTA5BHUVHbo0ZViRGfT1rcsT5Uau4JDdCaSgugmV7XTX3hSeDWk1oUXC5kI6n1qGTU4VIGNjH+EDt60kmpo8Yw3U4Az3qkrFIUxxgAsqxA9dvNWYUg5YMN3r61nr5l2PlIB9xU39mPGrM8mTnO1W/wqrxC/YsytGDkFWI96VJUkAb7mMj61klZSCUVip6KF6VNHJ5S4lV8dOO1JpPUV+hpllQ5DkCphNGM7pN3155rH80NyGyD2PcUb5HzhgB6VcYoeiNG4lUAsG/DNNS5jKu4PzH3rNeHzACzA4/Q011SDBCl/c8EVSaRNne5qi8DBvnIx6gkZ9Paki1LcCOayA7JuIB57HnmnpLsG7BYnnigrXc0pLzOc4DAHoMVk3GoAPj8qLi8Z+CNpPPFZU6Pu4O4dSWFVdAa0WpjksffJ71PNcK4UqTz6GueClTtA4J6Zq3CHDAckdMVLaXUm1jVhYFwd5z/ACqQ3OHJbLbTjFU0iZTlSUP8quJHGcMyBiO56mhSugt1LUEm4blHzVMt64UMHCMPXnFV1ZccHaewFQXcO5CRlgTggelNNNiSNZLwMwbe27/eJB/CpLi/WRcIAp74rBWJx93r7UolKtjdn05qnK2iCyNPYHyNwznPFVZolKkN056VEtyxHQn29acLjcCWwoHQDvWeqLt1MbV2RLVwNx46njH4V4L4ruSNRkIb5STkenvXvHiEBrZ8HnFfO/i04u5ycb2PIHp2qot2Z6WFimc7dX7oQGOWJ57Vj313kFR096kuSTuycisq8GFwQCeuQf5Vwt3kenJWRzviOXMbcnPTA9a4S4k+b6cGu3107YTtyR71wt0AD75xXsU5+6kfO4lLmITJkZJ6GkExVupxVZwxzzxTJGwhUE5+tXztHFZGrDebMcnnjr2q3FqrxsCshG3161z6yYySTz0qRbhd+OSMetbRrzWzJ5UdPH4imxgyfnyDVmDxRcIT++JPpXKhy45IwfStbQNJn1m/ihRSQfyrqWNqQW5L909E8C3l9rmqLks0YI5z+hr3q1eWG0UuDnbyAaw/h94LtdC0yF9n70glsiuj1AoseFBGe+f0rwMVjp15Wue3gKUvjkZN1fls4OD0zWYb4M7Hd09eRRfBkJOCAO2ayLidtuF4HXgV5qcup7jRemuA6HkMwHYYrlfFermxtQ0ZKnbj61opcMy4Prj8a4Px7qLZCnoD2qqV3PQUpRjBs+wlnKsOeB1HrUJumaXDYJPTPFV45thwTkHt9KsJOJnJCjrycda7lGyPk09RrXSheQTz6U1R5oB3fL2I5/Sp3tllKkYHGaaYfIAycfTvT5ktAeugxYdpADZHc4x+dLN8inkP7NxmnHnn9ahvSCD3H51xVZXdkRUfKrFKaTzHIHP6YqMYXB69KUAg54x0pcb/AOYrktY4G3fUnt13Ln1rRhjEa7yTx2x1rOic7SoUlvXsa17OVSux8j364rRJvSx00gEyoc7Tg9x1p7PJJt8v5R3HqPSp0RNodSCf71NR1jYccZ4x3rvUXZHXa40wSS4yOR6d6a1nJ5Zxkgc+taa3qcFlGe2Kc1wHwUUdeh6GrtbUXKZMFsEY5ZWDDpjpU32T2DY/SnzJvlJVeOmadDuiBAXiocnbVjV0iWGQQRk/pUM14qqQee9Vry4WJVJ4boawby9YnBY7c4BzXDUkpMxqVLaGheXo2cYzWPJqIaQLkZPaqtxdn5t2SPWqdnkygvxz2PSsvQ4X7zOqsV2ANgZ9RWmZxtyFyf6VmWSFUGWLA+oxV+NG5rtpWsehFJIsbht6AD+dOjmyCF59DjFRDcyY24PelSJs9x9DXQnYq6LBnaP0JHTNS/bTgbWIGOnpVOSNiPYdPemrGd+CfrT32Kv0LK3b5JyxwOSKa1w2xn5YgZ2jrSRo6vz0PFPELq2Ooq/UXqxiXBC4JPvUVxqIjAARnyccVaMWFIcYb3qBYwzcqM9BipTswTZPC5HzAFcjoanVo/lyTuByPY1UKyL33L3qdIGdg+Pm6c0NpLRj91kkrSL7CoFD7iVGT0O0VY/e5BdQc+npQ7yRghOOOmetNSC3YhZ2xjI47molAckjNSq58zbwCe5qSOEgglgB/P14q7ksakAc981I1tuPQ4I5xVtDDDGXLAegPU02aZX5U8H071im7jexU+zxlz8xA6DvT0hjA6/NjtSNASRgkD+dOaKRO2VwOMc1dkybXLEckAHJKntjmnrcqDuA6dKo+W7jABIJ5qRYpEO3ZjH60R5R7GlBfeZtJXPPTPFWmnRsFlH4cVlJviUHZ+VPHmE/N8uKG00F9C28sfYYpXkTIOcAelUpHBk+UtyOh7VFLLlTzjHpWXMgJNRulVPnwynse9czcFr6TYudtW7ydrmUBM7OhHvVmzswoyeG7+1cDvWdlsXF8omnWaW4DOpwOuOprdF2iwqoUDHOT39s1SMbYXbjcRkipoIndSGQ5424rtpwjBWQm3LcefmDEce1Ps0JB4BC9j3qNIZWyDhT2zUkZkicBmUnvjv+Fb6dCLk0mneeWZMKx/vVcs9GVRibBHXPqaph5Y5cuxA+8APSrslw4AkUny8+tLluUmadto0DMAY0IPcnmp59MhRW8uMAKM8Vi/215eCTtJOB9afNr3mxiPGM9TT9noMpteoLgptAXOCw6j8Kt+dCI9ykswPIx0qmTbsu/KnJycepqeOWGLDlQUwMCk0krWFoNu7+URYMW5T+nvWFJIyuzAHH0rqDeRMhAjBGOp5xWXcAyN8qYHcj+dTqtbBsUYb6ZFUMuO45q6LgqQ5bDHqaiEUrBvkHTPAzU0OjzXKDcpQ9TntV86bEkN/tKdWJyCvQELUc11kZZySfSuh0vwdbyxjzLrZuPRm/zxVubwRZswCXBZgccHA/Oo5ulriOElcuwCE8+9PjMyOdxZlxxmuzPga2jYhp0iHO07s/nill8N6NYqMXklxL3LqBj2Bz0pRnbZDsclHKygYX8v51Yjjml+5kZ5wK6dYtHjjAlgLtj7w5/TFXF1DTYIwEtIwvY5O7/P4U3zy1irDv0OLOi3LkMoZv60n2C/tTuEMhPYjJr0mCS3uADDEwwCSeuPSl+0BGIj1JIBjJQttB9AT3NL94lYR5bKtyz5lhcEDkMO1RFJZsCNT9RXVeI7mxmDs19GZSeYujY7ke341z8HiLS7FCn2mE5OcD73p1/wA9auKm0NJvYbb6NdyHATLZ6HrV2HR71FCsAp9AciiDxjbopPl/RiPy5q9p+pah4jlKadFEZPu7ZpBHk5xgHuabjK1y+SVrlR9JvFbBIIIyWDZ+lVnsDGwZmI5w3vWlqWn+IdPmaC7hWxkXlhIQRj2PQmsaYzzq2+cIg4GRisbpdblRpt6ls2pjdW6qRgAjg+9QyQG1Uh9p3cjDDj8KpGcwR43Mcn3NZWoJPMpaOdlfHGMVScdy3T63OgN+irGjMAqk496bFqVmJQssyLGDkkc4/D1rlLSxu5YQt4i+YP41fApw0p4pNgA2eo9a0vB7kckN2zvF1bw7FGzRakZLokDynTC4+uev4VJJq1t5ZEUkjMTnnGAPTNcdaaFb3LLHNKUU8sSvFaUNjDb/ALqIFlGQCh/WpkkvhH7iL8+ptKjNGTuYYO4kZHoayBYM0pnDbSR68H8KtTAxSDfC20gdD1q7b208kQEcWV9+tSuZBzQ7GLLbSPGSjbmxwDxSQ2svlALEwmC/MyjiuoGkzuNv3VxggDmlXRJAWDPuzjkj+tJOUdzN26IytLllsY2BSNpX53yLkgVHciW42xTSLOncEd/6f/WraNj5SODyO3PWqq2Il52kfhSbZrGrJKxzUmhxtNt85ogxydvNOTw4iKG3MR/vVuXtmLOESA+bjjb/ABD/ABp2nvFMNzKQR03DFJOXcPbT7mTC4tFAXOFPdic1HK5bJJGRz9a2JdLhkZmD7QefxqCbR4Y0DC6YsedhUCmmyOeXVmeZQUP7wFyAGwMhvalgkUFVEeGJ5JqydNcqGGNnbFCadIcYRgx7t2qbq+olOUXdDnPlyAbywx0IpQjEbsKvrUsVoCR5rHgcnH9KsxWUbqdpOwZPzjGaiVNPVHZHFVErMW0l8uPG/JHVTWhHJCRz0xnpnisSdZI5N0K4B5BPp9atQyuYQ7kJ6nPGe1c0qcmrs9KliKUl7yszWZLeSIIR34buKb9jtw65fP1zwazmnII4AYenNSxXLrwc59QK53dM7YqM/hZclsYJmBD8gcVD9gCZw5A6Dnmmtc7wevHdeOKkMqmMFFPvk5pN31RSg0NSx2oWVsEdqCj4xg+49RT0mydrnGeMAVoRWdzLlIbSWRsfwgduvBouyHaL1M0K4OcHbnqDk1A+o4GMnnjmti40fUIYC9xZzW8Q/jkUBfzrjNS1KBXeOBvMkHZeaqPM3ogUqe5oyawV53Y7cnrVX/hIcHYoByecjOaoQ6Fc3EgeaZREwztzWvZ6JEmCZVQjvtzkV0r3TKTU/h2Gw61K1s5ESQuejH5s/hVdprmbKnBx0IroItM0dY3aWe5klIwIwoCD8etULgxwu3kL8mcAsc8VEpTfSxMYRT8zNZJymWbAHUYoCO4yZN4/lWpbamLcEmBJeg2uOKhvNRkujtKoqjPyIoGPxrO0urNfeTMuSMhshjj1pUgaTGWwT1zUrxMzcDA64phJU9CAOntTWu5o5O2gi2k+/azqBnqDmobmCSAlRKJj3I4GancuDkN9arzlmGc5PWrfkyY3e7KcqzZABwPrUJjuETJC+3zcirm47gRjGehp/lNMcIMnPFJOXQbv30F0bX9T0RJI7OaS3Vzuby3IJPeoNT1K/wBWn8y5keRj1cnJq+lh8g3fLjmmPtQ4UfNjt6Vtzae8tDlbbfuasyZLSU/MJkUA/dI5b6U4ajMg8rL7B2ycH8Kv/Z2ckhGk55A7Ui2TNj5ePXrWbrpaI0jRd7zZkM4cEiJgM84GKglDAn9w3+7XSJYFV5XJHqOtOhtVC8oAPrmuedRHRGElsc/CZAnEZB69KfDbu2MoFx0HfNdEIU7DJ+mKcLc53YB44wKFN2K9k3uYH2GRhyCB1FC6O8uG6g9yK6FFGMkMCeMY61LtIX7lQ5Sk9ylGxzI0MKQdhyeeTmnjRo1UNsznmuiLMM7VbAHXHFQkFzgHHtWck9ildGXHZRLHgR7T0Jx1pUswrdD09K03jMackYznNY99JeyzCKOTbGp5wKunSjvsZyqcuiLscA5zx7VFJatKdwLAVNaobeFUO6VycHuRU7biDtGee9atxjpDUyUKlR+9oUki8sBMHGe4xg1agLI65cgdcH7tTRxEph+W74pptwcN90VClfc3u4rlQ3U5LY6VcjzPnZTgY4PrXidyS0YHIOO9ex6ogi065cKvyxsea8Zv+Hxz6/Sp5VfQSXcym5k/vZP5V3PgCxSe/geQfKHG7+VcK243IVfmLHp2r0nwCohgkbcpyCULHAB+taxTvqbSuoXPSrnVIIInYZVkGOP514j4mmE+r3FwH3LJyCPX1rovEOt6oJZIkEc9uDhlQgMoI/X6cV59HPqJkl+3WbQJnCOeQfT6VtKil71zgp14ylydTRjk34z19K29O4Yc571zkb7ccZx3Fa2mS+Y6E5B3c1jZJnZy23PUfDMbN5JU/MGDHHpXoOu65qOkRW81rpdvqkDjE3nH5k91H0rgfC3+rRlZU5+87AAV6ZoV1Z3LiGW/tgydcv7e3+ea29lKavE5K04bSZybDTdXK5umsZ5OfJdMD8+v6VT1vTLfSLlYoLxLuJkB3I2ee4Nei+IfDfg/xhYFNXvYDtxtmMghdD0yrEiuKs/AOhWiT2/h/wAVWd+wBaS1lkBmIz2O4kj8PeolePxpr8jOFWEV7pz8TLkDGPepkiXfjDA9eOhp09oIHKMmCvBoEgjTBXaOnrms+dS2OxRcldEq2GCcDoM81MLQKAABj+tFsJJAdkZHpn+ta0emK6ZLEHuM9KTcUxOMluZhQrgqCCDkEHND25c/OWXPOOmDWp/YyNxuILDjB7UJowHR3Y8ghjxz70rp63BXKMdkuw85zwAaleAIeBk4xk1dOkGJCS7IvqOfyqIQBGOW3gHOc0LXYr5lT7EwVVEZGfWmyWbRQqdpLgcd81px3ETgom4sO5zipvK3HcxI55xWvIoq8jnc5Sdlscj4ieWHw/fTSErtj2rkdM/5NfP91Zk4+X5SMjivfvifP9n8LrDzm4nC9uMDg/rXjN3BuP3cYGCay5m9S4rl3OQvLBQOnAFYrWoSQjO0HpXY3UWRjoDWQ1kWmXIDEn0701qaxZ2/wO0IHUrjVZo3kjt142IWPbOB1Jrrfidapqkdhe4l3xkq7tGVwp4wffpXU/BbSRa+DvNiCebcueWfBUA8EH8hWh8RbNY/CFxlw0okUCPoGB6t/KsZxaaFKU2zyCx0tUweN2O1bVvahRwo6VHbowQbeMD659a1beEBAASPrziui7SMdX1LtjbbyMgA49K6LTzFY27CQMcnsCaztOhwA2Qc9vSum0wgRyDaG4xxzioOlJ20IHv4lQYSQA+kZJ/KoraeC6vVjjW4DuQcvEypj69K00gkb7q8lhnA6Vqx2ywoQoDP03YrRKMld7HNVqzXux1Zz+r30Phu4aKdiUJI3ojMp/IVRh8S6QJN32mbr0Nu4B/Sunm00zMC8e/PHIzU8ei4UMqIWHADjNRKotoocITiuaT1MOLxJYzYEbN83IBjYE47gY6Vdh1ZJJSdjcntGcH9MVqLp0rxEPBFyckDH/68VJHprKBlBg88DtWKkotOxXNJm/4TuEvra4+XJjIwNpzj1rUdy82x2Cn+EDjisHSd9hLujYqz/Lx6VvyXz3cb7ojlD8x2YwRX2GExFNwWtj5jGUp+0beot5NHplpJJncyjKjOea8n8Qfbbm6iuZJmBRwQo5xznpXd6lcArhpD159q5PXtXiijk2hWfBAJ4rs+sU07xkjkhRltY7K21hJ7KJ4mO4qC4xjmpFuEnZATuyBhjxXBeFdWa+tirSDzVb5gox+VdhDcYHQEdSabqxlqN0nB2NmKRQCccD14FVrzVo4Ld3bAA53ZyKrnUYY48vJgf56mvHfi18VraOF9L02RZJjwzpyAK83FYtRXLDc7KGHlN6nG/E74lTajqktraErCjEFgevtV39nvQ21XULnW59rQwnyow5J3EHJryW8Lu00hJLElifSvXvhn4i1Lw/4YtrOw0KS7tyDILjzAM554Gf514qrR+3Kx9A6TjT5II+nfD2syabfLIzbrfOXU8nFespLbz6xaSR5cTKrxnPBBAr5ItfiZrFtCRJ4cuEPqsoYgfSvfPhH4mfXfCmlXlxmCZLhkMbfwgEYBFehSq0be7JM8ivhpxXM0eeeJtV0/TtZ1C3nuljlW5dcEEc56frWQPEGnrKUN3GzAfdOcg9uo+ldX4w0uCPxTqySR7pvO+ZgOOmay006Fto8tcfTFedVkubSJ69JtQRSXxDp4U7r6HA7KrMf5fSnQ+INNf5RfwAnBC4OT+OP85q1NaQx9FUMeAMfrT4Vt1kJKJIehwuAazSjbY1vJrcr/ANsWbyhPtJLY4Ealv8ikW/U5b5gPpVqRY5OkYz9AKaYUIHy7fX61Oi1sJX6iW99GpzyTj0NW1vkGAN5DdNyEVX8lYD2570plbGAT6YqlJPoDTXUttKGPvjsMVQ1KS4ngMdttRj/e4FXLfLgcHkccU6XYcKoBIxk5rohD7TOKpUcnyRMq3057dcbkaT3bCk1MBLGMABifvEGppIxnI4HU+9PjQMNowBnt71jJ3ZvBTityorzh/uoB1+9irUbShu2SDyD2/lUiWjE88AVKYihKkDHb1FQpmlpdxyNckqrFCBxknkD+prn/ABHpVwJJLp7RmSUcSxOCe/Uf5710aBQNpXjPauf1ONrW7CoTG2cup7j0rpg+bU8/EycdLnA3GgQSxksSzZ+9IhUn8KqvocwLGJGKINxO3IFdzcXFvOwSWDDH+IHj8q5Xxo9jpekTXUctxDOMKvlSYQkkYzV2lc4eZla2PmjBnK4GRkZpW8+aQqZ4NoPChdrEfWuY03WpAgFzyx79K2ftEUscZznPQdcVvZ9Cmm9xLi2RD8yJu9jnNQX8kieG9SB5REEhGeMA8/zH5VYYR4YYIzzzT5LczaFrSEsdtjKyY9celYSVmaJWPNrO8DKswPykZx2rpNK1R4CpGT7BSa5zwjapqFhBKmCSoz6A9673TNLSFQzKC2O1ZJtSsU3F6I3tDuPtsQdlKtHyuRjBP9a7jw7Zyzxyi3KrIiO5A45Clj+PFcnplrvy2MAntXfeFreSxeZk4zbS7HHQnYeprTVPUxfu6FjRNRsfEXhmzvbC8zc7mjmj2g7GB7jtViKCdG3NNu4xgJgH3ryL9mfUXurbxMszGVzckxsxyRhhnk9sGvbQTtzipqpRejPRo3tYpSLI2A0nGOARSCF8D5wW4ycYqzKQx5BHbimjAOeuetY+SOuzIRaKhLZGT6dvrSpE2OcjJ6egp0hVgduR2oBXd9w5HfdwfwqrD5OzGSWO88uQPaq8+koWXdJISOQVlIH44q0bhsbQpwKjMpK5x0qLdhqIkFosKt85wRjJY9aqyXs8RxG64PU5x+VTmSWZhGsZdzwAozWcZmkBG05QlcHsfStIe4r3OaceaSiiXfLNJnhvVhxVyC0Qr/rGVuuVptqMoAcD+lXo7Vg+W5XuAO1YuTZ0tJRsRFDGBhiR6GgQ+YcmTHtV+bT7dwDb2t22R8w3biD9KrtZyR53Rug9HUjFF31IXK9BhtTtwCM471j+MbG7m8F67FZyql5LblYiScY75rQnEwUgMQe1V1EzHaxJU/K4P8QPWnzLe5Sjrc+GdeZlkkWcbI8BGwRt3ex9c1yrxR2xLJEu4YO4EmvYfih4EntvE+o22lPus0ldgHAPzE5I+vPWvNLDwnfQXAiu4pREzcYXPf1odWDWr1PXp11J2eljBTUpJVZUQBV+8ydqq3K/MXbHHPWtq58I3lvqF0LWJ5ED4UBSN6+tQ33hq8SzZpYGg2odwfsfSh1IR1uFPF3Uoz17FHQtDbxDr2n6bGGd76YRjYMlQepNfoH8PPB5+HfhWz0CAq0EABLL3JHT+deefAL4A6P4W0jTfEFxC02tXMQkJm+bys46e/HpXussKrHgMd/pisIVJ1p8yVkeRVcZPYIYmRTIOAB1zUBlM7OS4ZGUqR6juKtXUghtRH177vSqNkgiGFX6Annmu+V+SyZ59CKlJyPlD42/s43+nahea74UtvttrLmW4sQQHVj1Zc8fWvnO3eWC4eK5jeF422sH4YEdsV+obJtZXZc46j1HevjP4seD4NC+KWvWhiXy7mRbqMlc/KwA/pXBB1Iy5Xqj2adeXwniLWC3L7wQOmGzj6Vt6XNcIUWKQTAdV3dv84r0zS/DGnsVb7MnA/u4rprHQrBCCLeI8/eA5FaSnO/wnYsXGOkUeP2sayXSfb0IhDjcpXBK+xr3LwF8CbxtZtdTmijt9L/1tvG0m6Q+hP5Vbj0KzuodjW8WD8pG0c17z4GKN4Z06I4zBH5LHHUj/wDX+lcs4VJ+RhWxDmlZGmulW8ijdEpG0KQy57Cmf2Pp6ni0h9/3YrXjiAB96j8lOgHHqf8AGuuMXFJHnXXUoixsNmEsolx328flU0dhabMLbxIDzhFAH5VY2KF2ioiWVhgZHetNR6NDJLC2A5iXjpx3rN1FIolxGigk85UdK1ZHyuWBrGnbMxDKSuOpP9KqCbkZVNIsqWxdQxBAAbIVeCPf+dWGZmG0Mdjfw5p0EAkjDKOD0qeGzLHLEDHr6VnP4mXRSUUVlBUBQmD1zUrTyqgO3jvgY/SrjBYzwMmnbyQBxx2xSSZrzdCis9w75YYBP3ixzViKWXduBLZ4yTmpTjHABpVIA6VTuiH5CuZG5bDH8qbscqOAAOpNSqwCjJyR3Pam7hk98mnayuhXIWPlhRnB9B6VLFudtwxQdpPOBSZUcjj8aer2AtNcMny7+OvNRECRc8YNQbFc8NnvzUoRT0bFHLbcLIbJHEIn4zx2rnk2QlACArTEc9+TXQzxZjfOOlczbh2uUZlRFMmCxPJ5ranscle3MjqwsaKNgycZx3pCxB5HHSkG2MYLLxxgNmlDxsODg/WsuW70R1JpI5LxdNJHKI0UHKbmJ7DPauCurB7Ui4wxRj1xnrXb63pF9rvitY7eJl8iIsDJJtjdjgc+1UfGmkXUes2ARdQggW3UXA0mPeskmBnK8/J7814uNyPE4t89N6GX16NF8rRh6eVIV2XK9venXcEccZfGMjIzxWVc3mtaXpt6z8XKShYvOtyVCc/fGOvH4VSs/FGp+IoZd4064FuvzoIzHz2AIOT16fT0r5ypw5joarU2jj6Uuthl1OnnMcHFXtOnSVSjDIPA9qx9SvTp8NvNLpj3KSx75BBJgwNk5BHOexpo1gwQR3gs7O3hLbNgvN0o5HJXHuOeK5nkmNtrA3eMo23NPUbFAd6/Ic5rb8B6LBq2vRR3SubcqclfXHWsq6a7uLm7sls4Jbm3UOxhmLcE8H/61dH8MZf7FuNQN6jHcR5YKFgpIGRx3rtw2TYiL9+JP1unKNos8T1LR5dG8RalazLs2XDlMj+HdxWtZQNLztLAHtzXp/xS8G2viFBqemxyi/jB8xWjIDr+Neb6D4WsJ7B49X1mCxmeXeJEmJdV7KQK9KWR1MQ/c0CWLSV0rnR6fbQRxrJM6gjsWAx+FW9Q1Kxt0Dm7t1XqZFcfhSJp/hix1Bbiz8TwJ5kapNElu027jkjP1/XiqF1ZeGIonEOp3Vrbs+4NHYZ3HudvJH1rop8Kz+0zhePd9ICx6nYMRIl/C6DqyElf8/416R8ONZtb3TJ7SEm6fzMGQqV2HqAD3ryrSb7wVpUlwq3OtXKy/fiaxKqx+pHA6V7T8PbPRbzSotS0zSh5JOEnnc+an4evt9a6YcM0qbvUehlUxlaaso2OmXw9NpVyXuLZzEwU+aiYUk9s1f22WxfJE8cnTbI24fnWfq2v6l5JhVGniPBHmYx+FZFvrt8hf/iVZIGfMacYP4DNe1DBYehHlpDpudrzZ0yR7uvFTKIoU+UZauaHiO9BGbAMvJIEwBH6U1fFF+pOdEUjsWuOv+FUoLY3vzHRM2/qo/KomizlWAA/u1hnxLfyn/kFRxk9zcE/0qB9U1okkWFuTnJJu88dv4f0p8tluSrI6ERIASTznoaYsmMhfpWFFqOqXDlZbSKBMcPFIX/MECpmS5AHr65wM1mopbM0ukXZo3cscDHruqttMZG7BbGM1C51BCPLRJQR93GDj/OaeiXLgmRVR8dAc4NNJrqLnQhwswjOMv2xnNSyWrJuU/L9Kzbq51OD54LW3uWU5CSOVz+I6d/0ptlr+qXJZbzRDYE4KEzh8jv2rpilKOr1OCUuSrtuadu3ldSckVfSbn5McjGSM1iNd35b/jxhYdj9o5P14wKFur9SNtrBGfQTkj89tYNNdTvU12N5VZcE8fhTjK23G7H1rEe81BHwIoSP9qY/4GrH2iZ1BdVDEZwGzz9arV9RtrsWZGmRtyvj6mm/bLgAFyDg5yR0qo1zOpx5ETjqdzn/AApjXUzkZWBM9FLkk/hitFKfRkOzN201a+jIMdx5QAwHySf51rWnivUrWQYu2YYwwcZzXKLez7uqD8KjluLkMDFLGmOodNwP61fM3uzL2cZbo7+HxcDIvnWFi+448xhtI/Gvkf4kTreeNdbuVG0SzkhOoTAAAr3V7i/nKobqJD0BSDp79frXzh4muzca3fO+STM2SB39ad4KLNKNJRldFGNijEtggdPap1lV8Ac8VREy7QP50iXQBIPT0FedZXudsyz5i217a3AAIimWXp6GvpzTZBLZwy4JMiBznvkV8sNeebuwMhenbNe3fDfxDN4i0WJPtL/uMqQuD0q7Ju5yzR6UixfK0nAB5FfK/wAWYR/wnd/J8uXcn3zgZr6YtZPLwrkNjkbq+ZPiur/8JfqCNuG1woU/w8fzrpilZmlJO5zVr8uew6YNaMNwkKISQT61jxS5YEjCgY9quRzDaeh47+lcW7KtZ6nR6Rf7dRtT38xTjHBwea+o9I8QlrSF/NbeY1JZWx26fSvkSwnH262XOCzqufqcAV9P6D4PurrTLSRNKnuNsYO9Uy2e3f69KqFdQkjnrxi7XR2A8YXVt8w1KSLHRWlyBn2zU8PxFvoyT/aaOoP8e1lH1P8A9euWm8H29qSt5pJhI5y9sT198EVVXR9NwVa2tRHwNrKBu+tej9ZjLc5fZ030R31v8XpGbY1zp1yR1XcNwP0BNJ/wsTR9SkKXdjp9wMbiMAmuNt9Es4fmhtoI16ZjjUfqKWSwUn5VVW45A7UvbU3vEn6rCWyOhv8AVPh7q5YXOkwK+3j7MMsR3IC4rmZrP4fpuNha6hDMMkblcL/n2qc2agY2qcd8UxmA4GSFHHFHPSe0SPqajszBnis7shLaX5WOPnG39DUa6RDbSbXc3RzgMr4H8qva3ZLf2j5UGQL8uB149fSsjQr+GaWa1UnMOFIbIOfx603JNXRhLDuLtctS+D9Wu3Y2R3cn5GX5h+I/wrOn8LaujESsN391/vfpxXXWcvksGiuXDqf4eCK1YdXuIzhmEvOfnUNUe0l0ZosPNbHl48NaqQ5WLBz/ABNx+dMl8PakoCGZkB7L0P517TZeKTCu2Szs3B6losH9P8KkuLrSNQGbrSBLu6+TJt/QmnzVn1M5Qqx3R4nLpV3Kijzm8xRtGFGFHr9asR2UkW3zHa4cd3r1S40DwxMgKWWoQMD0jmB/rVMeDtEumZYNSvLViMAzor4/lReX2jL37ao8+MrKgaWIgn05okuA7HYpjGOjGvQR8HLu63fZ/EmnzZ6Hbkj8jVC6+CvidWKQXFhdKerAlePzqlPuYXRwzX8uHjO10x0Izn1qhFBa2l6Lq0gW3lx8/ljGfeu0n+EPim3x52mQyp0zb3AOPwOM/nVC5+Heu2kgd9Fv9o6skYYAe+CaftI9BOSRkyak8wO92bpj1/OhLs79rNk55yakvdNbT5AJ4J4HxkboH5/Sq00UDlSZ42c/3Tj9O1WppqwJq5aXymJHlqjddw7+tDQmbJWQADt61TkIRMZ3EdO+aqzTTRg4yAacSmkzZxaohPnu0vQoR8o/HP8ASo5JoypAXIBx0rntzsSNxbn7p6A1ZhWaJMNjd6KcgD1p3jcS00LE9vHI3CknscCvLfizpRjlhkKFQy7hkYyen9K9NS7ZTkr0rjfikWvdGWcx/vYmC5z696iSvszow91UVjwbUI9hLbctnOM1lS45JPNbWpxgO+3ABPNYc3DBTxnnNeTNan1KOt8Bsi6uWkw8flMNpHB+U1ga8cXL5+bLHGOwq3oN6baRnyAxBX8+KoawQ7kr1PSso9dSIq07mSyrk8AAckV3Hwt0gX3iSO5kQmCFOq/xEnvXDDhwFT2wOc17r8LPD/2DSWZ0LSPh8Y/Opai2omGLqKNNpHr8N5aAH90CxO7pwPpSjUYnJBjO3nAU1Sg2QrjbnHT604qZl+UJnGDnivZpRSVrHzRNJOq5KgjPvQ2ouPlO7pgZ61Qm807l48xRkDORn61CUkeTGccZxmuhWI2ZpSzSyR5BAwecnn8qzpTMGO9eB0pWEqZ2gswHr1rZ0jSNGv7bz765MjbctbpOY3Q9Tn1rKdRU1e1wbtrY5zy7m6lVYYnYdwATn0rpLfwLfxwxysWkaQZMSDcq8Z5P61DqPj608LXcS6VAIEQM4fG9nA9xz+NYj/F+3fUzfmYRJMuNu7aA307da4JYictkYucmyeXVb+1vZrVdiWqcMAPvfjXP6tq5h8w/cGPvE43VFrXjq3EryKNwbligz171zd94qs7nAYOdy5+VDg/pVUqjktT2cO4cl3uYfiC9mu2chSw6etc5Hpk8sgzF1/KuuOvae7BVhyT0JB/nSP4gtoh8kYQkZwVz+tOb5+p6MXfRGfB4baa2ZWB5UjFcxFYHS9Re2mXDKeM11N94zWIsCCpHAypGK4PXvGtrJqvnDAPQ9+M06dK+zL5VFXkz0vw9bRiVXG3nnHrXZLBFtBB5x1rxrT/HMZRSpOzrlTXrfhK+s9Z0ONiZRfZ+Yk/IVx1AocVBnnYnkir3LkcKMcBencVZh0zzCNzCQDpj/Gr9to4EZdRnnPPc1ctrBo8EN83t2reB5b1KYtTGMLHz/eJ6U9LIMQzE/TFaE9pKzdfl9c8k1XRZIjtbaDjAOc5/GtbJoL2VhTbIgyowadFCAcKoC/SoppJEKqScjqvbNSQGRwD+lCpxEn0FEJRtzDPPrUv2o7QAxwf0qbbuADYBx19KgaEAE9fbNDVlYFoI8fmsT5oODjaRyR65qA26oxOFAHdvWpSrowwMH09aUo7N938AKlaIer1JoC7AbJFQH++2MfhUwu2iYqXD47r6VVaEsCCDjHQUgURkARYI7ilZLqJdi3/azbwAxiBON1Tfa/M++24evqapPDuTcBj8OtNW2k81SrjA6g0aDbsWp23fhxx3qqkUrthWYjOST/KtFIVZd0jAnHQCmrGqcAY/WqTbdibkCEo3IYg9SO1OOwnJzjsTVgKDGwPDA/KPWkCFlO4cdcZp211Y7vchCA7cFumeBmkHDgBWIPepknwdo4OeCKXepB9T61N+w0RGEFztUAU2WzXGMZHYVNED9/PH3cHt74oVxGqrksffmm+4NW2KcVjljtTDD7tPjttrkngegqxJJsAx3qMnL4Pr3qGk9UTYfHAC25eB+tO37BjHzZ49j60sbuoI28dqY53EYTFWtVqUS+YuzOCvPYZqPzM5PQnp9KAzAlSOPSkZck47VVtNBq40qcnBHSmxxrub+E+1CH5gCcr796kGw5KnaAam1tWwHKChOOOtQtGx5HOfXnIqTBOfmGRzwKcocADg555pcwaGLrAkFs+08gEn6Cvnnxbtkv53XO1uF47/AOFfQ3iBJPsrk/KSCcV87eKvkup2BJGTx6U0m0z0sMtTh78mLnOCewrMkuOvy8j1PatK9zM2MH/Csx7AupweOf1rlaV9T0ptsxNSiNzExGSGGRx15rhtQs2gdgwAPXivTmtZdhARvTGcnFcdr9kI5H4wWPSu+lJM8jEwTRx+7nI/EVGUAXpkirVzFsboDj9arsA2QDz6V0rzPIK7ZIzntmoyCAc1KQNvB/CmOONvNLYRLZb5pVQfMegAr6P+D3gfyYIriVRuADAmvJvhj4YGr6vGWTKIeSfX0r618NaZHp2nRRouAByMd64MTU5VypmtGk6s9dizIGt0G1TtxjAHFZNzcEseM/Wt+5wUADYz61g3afvGAYEjnOK8pNvU+rpqMVaxi3yeaRgYY9jWRPDh+uOeprYuo5CSVznPGO1Z8iMXwSDgZNKye5ozEvtlvbkjaP8AdGOa8i8W3nnXMgyR2HP6GvUPF12LazfJ5OTxxXiurXCtI2SWJOSTXoYWnrc4sTNRp27n3/4k0KTRbouoeaJyAHOABWUhwrLkjnp0r1C9jh8Q2BiyoG3Hy9frXnmp6Fd6XMVYbkX+I9z24rpXurU+ZV4PlkVIbohgAckDgZ71aNwsvJ9qoFAFx0b3457042xV94YlsdCeKyk2za/Vlx5AqkA9TnB7Vn3E/bOM8U6acKACQR7VQZw0hOea8+cm3ozmqu7LBJIPepITuVT146iokXcnGc4zgelLEc9ASuM5qVzXML3ZejTecgHrWjAm5gNhyO9Z9k284J6HrWyqZUY6Yremnc64Ky1ImnKAkcjpTftKsoxwwprRHcTjINVyuG7kfoa7YrQ0uWRcFgQGDY4PrUsFxtYbuQcCqah2OV70qpKoCt82c8mj3luzRPubbeXleMg+/OabPMkMfXt3rLjk2Mp2lhyDg4qjqWpYBAauOq+zIk7FXV9Q2seRnqBntWH9pd3LPyccYNLf3XmlQXzsG39arg7Tjghjx7VxSdtDz5ty2EMrSsR1XPArW06xEjfd68mqtrahcMR1Pb1ro9PgWNVYjPuKuCbYU07l+2hJjAJAHvV+OMKDkFx0zSQhWABHbmpbfcHGQCma9KCSR6CWg9BHvBIC8c5qY2qmNSJO5OPXNS/ZUdSVAHU47VCYtybdwHHFNu+w/IjJiJKjB9zUaLDkZG8DuDjmrAsQELFsN2FVWglD4yMZ47CrWugaMtbk28Lj3zUTlmJ2gYqPL7MdR3BpQOM857Cq5UtWJ2GSB1Ug8ZH41GSVYetTGFnOcdvXpQsBMmHByOxFQmugXsMjl2jBPFX0dGG9B255zVWW12KCqY7j0pYpSW24x7U5KI3Y0Vljddx+XAxiqk10u7AAB9aZIue3NQvaMW+/jvxSXKK6ZKkW+UkEdKW4gwudwyOg9KrmKQHO7nABPrSYZuBnbn1qntoV0BZSDtz+dPDHcMsOO2KRQqkAjp0OM/rT9ny5x71Sehmn0LKOWABGcd6ljYYOR82aoCZkBwpBPfP9KsRGSVOQRjjmpT8ilrsW92N2AOe1WonTGSfn659Ky3WfYAATnrinIJVABjJyfvHtU6MWhpvJEDhyQMdhmoJZY8Yj+YdTniomtbp3wYyCBjk4ye1PbSbiMAyR7XNL3UDGGROd3fpgd6ybt2kk2rnHqK1Gsicpg7jnvViz0O4gy7R71OPcCuSpJN8sSkkjJ0/T2XawXHOcNyRWsbJpM4IBzyAMD8q1RAdioIdvGMgYpfs0qpxBuGOoqo2gg0M8wNBu27R746VagvY2xnG/PUcVUuYbyd9sEQBB6N05rQsvDF40bSMgVV+8OpBrSNRNG3LaN2V7ss5YIwwRnGOQaoPDIV3HG7tjjFaT26xMuZd56YPSq8mwOPmwM4wT0rVNpaHOlfVFdCcYOc+vpU9vmFdzgkDsT1oLWgQlpgmOMHk4qhc63ptnw10Gb1xgH05rRcz6Fcr2Lwkt5uchGPAyOp9KiEUQbHzZ61iTeKbBBvgLN3yO/wBKrDxfubCW5xkY3ntVRTGoT7HYw21pOhL9RjA7Zpt00EbFYwSp5ziuLk8S3crsI0VUHTHep7HXLm8hCM7owyMp2olFb3NFSbOsivAo2eUSoOdwqddVDARgARmuZaO7uUVCWA6lumavDQLqO3BMwT2DBjWbcd2U6TSuzaGpIMksE/3VFU21SEsc3Jweo9aor4faSCYvc7SBnax+9WeuhCfbubaFOee30qU4PWxPKl1OrTVbU7Qz+/4VLN4rtVhMUUbs2cglscf1rmI9IERA8wyY5AJzirItFySyZz1rZTtshRUd2aaeJo5YpAy8g45NZV1fyvlovw96RVSGQAhee5FKtyD94KF7EDFPmlbRF/u+pQudaurdwp3jjsOPpmqv9v3pB/1mPQrjNbM1xGgLKFK9QH5FUnuGbbgLg9MDoKhVJonnj2IF1zUpAc+Yuem04xUU895fACTLc469qtBmyMDH1qdIi69OnpVe0kLnT2RSh0uWRcy7SvYjHH4Vcs9Fsmb/AEiPzVPXNSRRSMvK8ZyDVlLKWSNnBKqOCfSs07vVjjUfQp/Z7dCV28huB2ArU0+eO2CtEPLkUk5I6n1FVfICsCzZPqKfkZUYyenPH4U17uxDnLZkupapfXxCySmVQMKzsSRWeGuUcBQGbpz3rQ+zSuwHlnIHQDJ/KpoNJvJ2ytpOqj+J4yB9eamTFzPYp/YJ5k5TB64Bx+tRNpCxnIUZP866yx+H3iTUleW2t0dU4bfJtIx29asn4Z+J2R2WK2ZcY2rIWIP1xis3KMdWQ5HDLabX2OoyDx/jV63s4lOGAAYfeJqzqmgX+iSrHqMRinboC2c+nNJaSmB/M8sN2wwzVx5Z7MFqWodMs1yrzohGMEjOary2qW8jhGVgOpXvTzqiFmZY1yepA4qo9yd+cg8ZxVqDCxYdQFB4J4BJqzb3hhGFUEe9Zsl2EIBUsuOApqWO4UMmX4H8OKuyW41odFa3aTqvmIy/7vp60+aSGTaUfCtwKwDf/aFZQ2QOCq9BV2Brd4golO4dRtolFWuO9zQSzRl+YA4Pb1qKeJfIKIdpJA3jse1NjlYt5ccchzyMqeasJoupzsCtuVQ9RIME+4rC2u4roz0sGHLkSsecGoLzTAyh2Gwnqp/xrqdP8O6hKxVIo8g7SZJAmamvPB10WYXLQwxY6BwcH8DUySEmmeeXEQhn8va+4gHPUVYisllUnh0xghjXWDwlY2yYk12KcDn5E3E+3FVxZ6NAoa5jncJ/zyYKST6U4821h3MUo0Vv5axBj229h9Kr289zuCspdDxwOAa6y3n0O3PFgZUJ+7PJk/yFWodZt4Rm30u1VRkAdf8A69a8jW4We5yLBGYrtZsnHCk4qWSymv0SCCGbcOMbTzW5eXguLovDAtrIRu/cj5RUN34n1OyhAF3Ns6bUbH6VKjd6lXKUWh6gJEgktnD7TtV15I+laH/CF6nNG6x2SowXJaaQRjPpk1jnVrjUcnzpEJ42s3zCo4pri0kxJcyyenmNnFN04vdiu2aI+H939+fUrG2OO84I9/eli8N2e/FzqgaNecw5wCO46fzrNmvLhX81X3Dodx61C2oNO24xqwHOAOKzdKDWrLjUmnoyfUItMtHKW13cvt5DyqMk/nWJPqTRsVRcgd81pyeTeNmZevU4zUEujwPJlHfDegyQPYVyuklsd9LGThpLVD9G8W3WlS+dHbRllxht2cH6VfvPinqckZziFzwBEBkn64rK/s0QkAKXA/vDmoDbmSRj5CoB2HNEZ8mjidPt6VRlPU9f1bXi7Xc8+CuAm/OKpWai1wVhdSvt1rdgthLJjjOPWrf2ZBHhl5J4xWUqjk9jqjGC1Rjw6mFRSUkyOpx29KkXVgMDZIVx1KnitAWytjCYPvQLB2k+6R6Vn7SzOhIzxf8AGcOF+hpj3YK4w23OeQRWvHpUzMB97IzzT/7HIUkqPwoVVbNB6GSL1Wy3lMOemKa13tTIXGeuRzWyNI3jbtwD2oOibs4Xhe3pUuouiDltqzn5tS2BQQQW6cVG+oiUHBYjjORjmt19J2Bl65x2zTW0hCQSOD0wKXtPIdrnPyagu0b+B054ppmSRtoJDsOAe4rbuLe2tR8wDN12gZzUMChmBSJIk64IprVa7CbtokVrfTnkdSWASr0YitMhMMccE9anmIZTk8Y6bajhsNwzxtq1VUFZamSpSn8b0KUpeZiP4Txwehqxb20Krlyq46DNXRp0KH5vmx39aBYWZc5Reeueax53PVnQoqKtFDUEBPyOpH86tRxQhdwYBhTI9Itj0A/ClOmRyFs/w4IzU6LdDaI5ZIiuAAR6ioP3JG4gBqstpydMbh6Ux9OhIUEYx2NTaPYcbrYqDyju5B56jvT1Kldq9+OvNTjTLeMZCgHoT6ikks9Phk8zazMO4b5vz/pVLXoW5N6EOcghU4HXNNKEHduUDHrUL+Q0v7hCh7ilhsUlDM6gjuKuMb7EuXKrsn8o52sQAOfvCmzFYySNvNUZraOFsQllUdec1WcRSMwUSRgnoSeK0UYLVvU5+aVTbRFq5vMqUdVYjopHeokljCfNg+uOKhFkoCMWdgOx5xT8Kg5BA54HPNQ/edjSCUNidbpFOF2n3FMk1JAvqQe1UHKZwq85+hqFgi9sZ6nNUopFqWprJfAKS5Cgdz3pZNRi2k5yPrgVhNCjsT8wxxy/FNks0f5Sz4H91sfjRdD1ZPqeoBrWUZBJUjk15NqM7HhwOeuB39K9F1TTYYLGR1kdwq7vmbHNecXjLPKBwC3I4yKy5tbgnZlezhEsgI43HGB6ivSNA0l59HRI18ssSGAOB9a4iysvL+cDLAZ+tel6ZbCbw/BIjEAHa2D3x6Vrq1djlLmOO1f4XRT3RuPt08UvT93cMGP19qpTeBrmxtDLNreoXaxKWEd04K49AcZrsb2CSJtiMWf/AGX3VWk8N3d6pWWR0ZuBz/SoldR1mznXLfSOp5qkwYZJxzjBrY0oAyA4OMVmajA2n6pPbyDLo23p29au6dNg8E56Z6ZpRakrHYjvNaumg+GOtvHkyxrG6Kp5JzjH65/Cua8K+KPD4W2Gq3MlxIxXLRsY2Tj2wT2rsPD2NQ0a9sVbaZYsAnnmuLuPhbrM8oY2ej3m3kGdmRweOpwffpXfTxEaK5amx59aknK/Lc7a50nwZc3S280hm+0jzLW5WUjI9HXPPPf+dQ2tj4Ts4LqW2sra3v7cYmReFb3BySM9xXJReBPEttcRzxaPoKSoOHa5c/8AslXLXw347t5ZJI4tBtDJ/rGUtIx6diKJ1qE18RSbS0pnqB8V6fAtrax6Rc6rbyoFF3HCxaA47nOMdevYV0en+G/tdm94sJ+zKM+Y+ASPYd68YTw18QZ5cyeMDp8Z+9FY2qhT+ddVoXgyawcy3eu6lqkrYLNcPtUn2UcCsbYZrfUIyrX2sjvontrYrkdvpVtLmExghWwT1xx+dc2bFAF2tJwMfM5JpEt5YWGx3Y9OWNZcsL6HTa+51UbM5wsYwAW3Z7UrNvXAUsx4Krx/n1rnFEjNyW57Fs4pxkMIA3HrgfMT+tWop7MylLlNHUWkXKGUqT0UVlLBc7zu3IM55qaezW/QBndWzkNnniov+EdlUDbqd6kY6oGBB9iCKm6ityEnJ3aLEcDBScNt/vqKtxuyDLfrWR/wi1ykvmR6zqETH+FWXH8qsDw/MyHdqN7KzdSzAH88Vg3F9TZO2ljkvi3elrOyjwqGNjJu9+mPrxXlF3c7vmDEEjIx0Nej/FfR5dJ0uxme5mnjllZNsuPlGBzn8a8hu7na5ABwOKIS0K+IkuXLrj9ahtYCbiI9QWAGTyKhF0pDZB4GAT3NT6fMPPHvjGexrS+qZcVqfRnw5t4U8Npk42MV+UZ9COKrfEuWOLRbeFCWMsoDq4xjFVPA2kS6noEUsd9cWpU9YGwDnrx36Vm+P7GbS1tYXvbm4DliFnYHDDqRx6YobjzbkNtOxzVu+MFjt+nNX0ulCg/lWELnahznOetL9u3gcgA1pdPQhbna6beLkDv1IHY12fh5xJnheRjn+deU6Vd7ZEAJ+XjOeor0HQoZLuIrHM8Tn+KM449PShqHUuSbjodurqUKcKAeo70/ykCfe5/Sse30q78vJu3Y9DkDJ/Smvo988eRf3C46D5QV9wcVLqU3onoZU4cvqb6TIoIJ3H2qysiHgHHfNcqNMvVYh9XvJVxnaVQD6dOasJp95wf7SuFPYgJ0/KpUqfc3aZ0iMik7iB702W6jBIBOT6dqxY7O5UgvezTez7f6AUNZSuQxnbGcYGKT5CLFfx1qQt/DNwUY+aSEGDjgnmvGp9a1CAq1tqd9D/spOwP45r0Hx+xhtbaEyb/MflPQDvXn1/YhxkcEVpTm4r3Tlmk3qiBvHOtwptOq3gxn+NTj9K5jXPH2qycf2lMznq5ILfyxU2pwGFWGTtHc1xWqMZH8vjPrWntWlcqEI9Eeq/Bbx6LRdVk1QzzQREOzxpvZVA54HJ612WrftA6JbQMNOguLmQjhpUZB+IIrP+F3w5aw8CatczKyz3dqxUYxlcf/AKq8hutDIQNjPAXcP4qI4vn0aIlh4Sk5M6DxF8XtX8RmSMS/ZIm/hhYgj8a5SFpJ5d7klz1YnOfxpbfR2jYnoQc5rRt9PMQGRxnofWj2vMtjaEVHSJQniLjYOXZggP1OB/OvqfQNDj0nRdOsxHu8iFVIAwcnkivm3TtPe+8QaVaIpzNdxrxzxuyf5V9etobIxhMqkIqruQYzgAd645wUlqdXOoqxFZXEVrJlduf+ecgB/SrMN66OWUiNSeRGdgz9BTTo7opX7QhG3C/LyPxp8WmCMHdzk7s9+PSqhFQ+BGDtIfcX8kzlpCWJxz1/Wmi4yNwXIA6HuKebONsHzG6YNJ9nQ8q3HpWylJmfyFadZFw+32zTUaFUOVJbrnPGKYxVRg4bk802JEkK4P8Au0J6miXkSiWP7ygEdOKdvQ554PtSmFQeoGOMkVAxAIwwb3XvStrcSTJCY3IwXyTgDHFPECycbW4PSoUn2yqPxPFWpL5WQKqYOeT0zXRGCerOWrN35ESbT9wY2juKb5AxgMFB6k1V89gSOv1pscpYnBO3PPOcVcpJ6Jjp0nHXqXY4ghHOeO9OMSYVi+QOc+lUnVpDwHK+qmk2/Nk53CsPd6s1940fNAUEtmoTdAFiUAx1zRG6qu1hn61KsMUgGOpP5Gq26Eu6Of8AFPiK10mxie6doIJ38tZFz1wf8KwINThvYN1pepcRj+JiTz6ZPOak+K2kXOprpNtGQYIGMr7ugbJ/XFcfqXi+y8IaXsl0mDUZc/JIrsjoTxkAda6ISVrHm1rSZ01xqBX53jWMqD8ytnNec+OdYXVlitVcsrSZZR3qg2taxrsxdd1rG/SJT0/Gp7LRFguRJLKZJM5G45wauUopaO7MVFJiJpcqwK7EpkcAjn61c08mFsMSWNaz2iyjILP24HBqAp5LkGHIzjcayTsVc0LdElQMAc8ZzWhsb+z9STYAGs5QPf5eax7WbY5bjp0zn9K19V1A23hrUbk52paSD1xkYPH41o46XSBJnzl4G8WvYSGJlITcUAxjoef5V7j4Y1SPVwqIcMRnB614b4c0RbiKBgozjPX1r0bw5azeH7yC4jby2Q5FHPf3WrFSsz2/TLAWyKJF2A9zXR27rYWV5KDsQwOBjuSuK5zQ/iHp17biG5WPcQAz9x75rpVhj1PT72KzYSI0WU/2uQePyo9nOGrOd3b1PH/gPLcaLJfQLbiSdZHjuI2OOC4IYfoK94W8EgyqMvqCMYrwjw3qsXhvxhLqUyukEpMcyEYJA4zj2xX0Sknh65sbe5tftU4njDje2EI57jr0rOUJyXNY9GDeljIkuiqkhWkx14HNRJcTzqWW1ZADj5zgZq9cTQKSYotq9PmOTVY3B2/Ku7nkZrH1R1qM97lmDRNRuW3CTTooyB/r7jn16Crg0CVIyZdV0pXzjEchYfj6VjC5YDC4HHAxjFK8744HPcCqfJbVg6c39ouXlsLNWAnhuSM5MIOB7c1jtLcSzqvlqqnHzFsVZaZ8DcT17d6rLcZkZdwYDqOuKnR6RQpJ043bJtOvbm1mDQSrDJk4kIJI+npUbxzbnKRqzMSTvzyepNLHMqtuUY7HAqxbzM8hyOPalOSvZGdKEn7zZDG1xn/VoD325q4bmYKMkMwHT0qdSyEZUsPalZ9/G3n6VPObOL7jBqMwAO5lcdxmo31OefDm4dsnGT3H1qwI26bdv0qW3j2gZXnPWmp90Lklvcy3lZnGyWI/3lOc0rPKCCoXoWIYdQBW0Y1x9wH3AqpP+7incIBsikbqTn5DxS5rvYFGXc+Y9UvBearqMrtuZ52zj06A/pVSQKy4Ax2PvWcl0SzsTuJdstjHfpUqzZQDPT3onGO9jaSasSTKApAXhuDWBrNmt0kdrt4nkEYYdsnrW59oyoDenPvWbdOsmoacMD5rqIEH/eAqeVNagrH1vab7LSNMhjCrstYlIxjoo5qMXrpKm8bi2eOnTvVi5i+ZVXOFjQD2AUY/TFUI1eS6MqSZUfKFK/zrei/I4q1ox0ZbuL6S4IEdt5i+hfB/lQLy7TgWsKL6+blvyxTI4pIQzDqcZIGKljV3J7D6dKqVRN7Dp03GI2a+nK7ViDHGSN2K+d/2ioXT4gaPevGsTXenmM855Ujj06Cvo77IWPevGf2ntHRdO8LaieNs7wHHY9c/jmsua72OmFkzy3TplKr2HHIragl+X5cACudsZAvy54/unpWksymPHHHUCp16FJdTo7C8CyKe46c9a9f8AalO2jtFaojKr8mQZI9xXgkc53Ak9PWva/gpfZ0zV0dSzMVCnqAByfzz+lZ3dy5q8dDtX1G/JwWhRieydf1pqX2odTLCvqPLJ/LmnvGHYMBjjj6U37PhQNxFbKdjHlfcf9suXXBmUv6hePypC94oAWaFj3Ow/wCNLHaoWzyTjsaeSsXGzd70+dvWw7eZA1zeKGEksbDHIVNoP6msM30lxfTQs/lFDt3evGf61tTnILEdOce1c5ZG4n1WPzFAjDklsc47VvCfVnLW6K501qhC4aZsj+PAqXMg5Dg8Y5ANJGoG4nn2FOVRuOBjNYObWpvCGg4xOy8vuI9RULRM2CJHXnHTFWAxUHPbvS7z9cinzXKjHsVSrAH94/0NNKSYyJpIz1yuCc/jmrfmDABXJqMxnP3cA8gVKk2y1BFN7SW4XBvriIZ+8gUk/mKI7aVSq/a5ZSD/ABYGfrgVpC0YDBU57D1FPjtZV5wMd/WplN9BOMTPXSDKx3XlxtYZAD8Dp2/+v3qeLRlQgtczZ65Lf0q8I5kXJT5cUscgYAMMHFVGT7kcvYqJpsasT50j46bh1zT/ALEhYnzH5IHynpVwuiqRs39uaQOjHhQpqrtDS0uUrmBooHZXL7VyAf1rg7W6F9c2+/dKkmcBOn/6q7nVrgx2U7DAIQ4561wtkyy3tmp6dPl47dRXVTl7jOKsveR01vpVmgKi3wG+8S2SfbNWzpNuyjbAmAOAajVWVQOv/AugqRIXBB3E965rnUoq2pnap4VtNWAW6jV9v3WEpDA/XNeJ/GeS++Gl9ZjStZ1Sza4yWWO5PyYxge/WveXiGWYE5HXIrwH4/wCNS8Rrbt8xtol4z6gf4V2UMRUpSvFjVOM3qjh7H44+NrJ/k8SXMqZG5LhEfPscrU4/aA8UxXzTb9LnlOMtLZLuOPVvz7VxEtkAzEZ57Cs+a12ZOB71tLNZ31imaSwVGW0T0+H9oPV2EiPpWhyRyqQ4SIjfznt7+ntXpnw/h0z4leHW1e80nT4XLmMmGALk5I6n0r5X8vb3wcdRX1l+zxZfY/hjaxOCWaZ5Mkdzg1x18xlUVoxSM3g6VNaI7LTfDVlphzbwqnGCUUAkDp71tRRRwBTCgDHueOakNuCAQ5BHYUj2+EyDzxxXO5zkldgoQXwolF1HLGyFQcjbkj+teAfHnwrbeG9e03VrOJY4L0FZVH3d3GD/AD/OvfokGRwVz2IxXnH7QmnGbwJbzsRm0ukYE85BI/Tg1pCTi+aL1NIpKSPKtOuS0aZIYcdK3Ip0ZQX+UnjrXM6a5XoD7HPWtiKYhAGxjNDrTlu2LkVzQ3K2Mkhf5V6x8ItUKWN1aJ91JdwA91GeK8WNwI8Atx6V6X8Eb8Pqt3atz+7L7mGemKhye45Rio7HtKIknzEAE9flzUNzFHj5VAz7UpuBHwuNvuO9KJ48Elvl7454qlFSVznS6me9mrEHaKsWmm2kh/0l5o0z1gAyPpmpxPHk4HHYmmicjkdfpS5O43d7G1Z+E/D9+SP7RvEY9EZGTn1yOKnHw5WT5dP1RJ8DgHDMP1FYCXcoHyn64OP0pHuAzDcuD1yOD+dbRhSe9zm9nVT92RsXPgDW7YbRDDKvruK5P5HFZFxoeq2vEumvxz+6YP8ApwauW3iS6s0IgvZod3bzM/zzW3a+Pb0Iqz/Z7zAwPNTB/MVf1eMvhkTevHomcU0ohcrMrQP/AHZVK0sbJcLhZFyewIJFehw+MtPnGLzSkBz9+OTI/I80rjwjqIy0cdqW/jlgxz7Gl9WqLVak+3afvQPNpbVirDIGM5JrGe+CSvAxZpAcg4OPz6V2/iGy0+zcCwnS6hYdQcL9OfWuLvreRJmeDYGPUuMiripR0kh1HzpSRMhYrgDr696nVWIOTjn0q1oukzanDGyvCX4/d+YASfTrWlPoF5aKTcWrxBercMPzGRWDve1jpjUjYxgm7GQD705gFHSrn2YMC+8HHJxilFsjru8xeB6gUrMrnRnunrVa5iz8ycP6+1abqgUYwee5xUEgQ4459c960UWiedMyYbyQT+VIkmccEL8v51fZgqgkceo5pJgqjIZcjtkU1bqN0B+QdsBs0+Vj5h3ABIxnBI7c9q+Z/Ep8rWdQAx/x8N9RX0nPLHhg8kZOCcJIG+lfN3jUqmt3hU7meQsfQmly2TNab1MGSUjOep9Kas58s/xccE+tQSS5AIJz6elQ+exznn0Ncdl1Ohq5cjk+dfQY59ea9h8BQXGg3kMm3FvcKN4XivFLd3kmhVWYEyAELzxnk19EtHbppNjBE0nmiNWO1SQwPv24qYNt2Rw4nodishyC8ZUMRz29q+cfjNGV8Y3UnO6T5+mCOmf619Daewu7eMk8gBdpPavE/wBoLSVs/FOR83mRLjacgjGRz+PNdcbxNcPJNnk0Mnz4J46EA4q35oPI5wcVUXO4hdp5yfapFJXBzyR0PeuXms7HY0rm1oi/a9WskI37plAB7kH+VfamhajcaWixwyuiqo5Vsdq+L/BhE3iOxyrEJKJMgfgfw5r61GswxqSgZ16gopO4djU0k3O9jgxCV0md5D451GIKvmRuB2lGfr7/AK1bh8a28ygXmi2dznvGP8RXmMnilImIa1umA5ysWeKtR66ssQOxgjdiCP0r2F2aRxSo0z0KS58Lah/x8aD5KsOSgH8gaiPh3wjdr8l5d2J9PmI/ka4P+3BGeEYjp9KmOvOEBjUnnGM4xVOnTfQh0uX4ZM67UvBOmW9q89p4iSYqCfIkC7jj9a4ifIYbGBWppdekVD+6APc4GfzqnJfb2zs6is5UoRV4mlOTirSdxTtYFTye4rnNdtF0qdbyMKi7hux3Gea2mnIckKAPQnNMjv7+ynSa2trO6I423gJX8qiKtoaSd0FrMtyqSoQwYZyp4NacSq6DB59awbzxLNLqqRT2Fvp/mN/y7HKZ+hA/KtGFrnzPnkUIeyjmlOnYqE1szS2gAAkHOegpUljU9Bn17017a1FuXa9nDnsIgcVkyGZpMxzOq54yMUKLWrZTnzGs13ETjc5IPO1sVC9xvBwGbnHHasmezubnhNQltiOSY0Vs/XNINNmTDNe3EpGMswUfyFGl9xX8jXN0Om0Nj26U6LVZoMMkjx4PZjisY22cq0sxB42q+MH1zVVtEil2hprglTniZgD9fWtvaOK1ZD5XvE7aPxvq6HKajMG7jhuPxzWlbfEzWIY8kpIMZ3SDOf5CvNZNBgkXy3e4Kk8hZ2U/nmo18K6cpIC3LDHPm3DNzVqtHqZunTenKes/8LWuePtFlZyA8ZEuP061R1DxZ4c1tdt9olozf3yFH6jmvK5/B2kyEg2oxnIIJyD65qufBulIT/ocbZGCX5qZVaXVGX1aHVHbarp3g6aJ2t1NnL/CsBUKD64zmudtvC2jatFtutdltJM9BEOD659PrWbH4Y09Xw1pD8v3fkBOK0F0u3YbGhjcYwVcYBFRz038JnLDfylw/CFbkedYeK7e6Q/dEiIv8jz9aq3vw11fT1yfKnj6+Yrdfy4qrdwPY4eyjSDZ821Bx71p2urPPCVEp3DqoOcfhV2Vr3MPYSTs2cle2ktk8kbYV1O055rkvGVsbnR7gMo3bOATgE9q9QvYFuMvJ8zjjAFcn4xtI49Bu5nAVQu3OO56Y/WlzK5vToz5kfMGrK4jIPDHgmualfLNn72cE11OuJ5cjKzDGT+Wa5i/QNjackHtXn1VaR76bSLWmzYU55FVr65Msh4zjsKWytneGQqACOSCahf/AF2F+ZsZJFcyTTuCfYs+G7AX+t2cTg7C+SAa+mNGsvsdnGsRygxyeK+ffBIMXiGzkbhg3Axw3FfSemWs95bqqYXAxjOK0pJOdzxsa5NpDxI8eMkeozUqXnBDJleTxzRd6dNCy+djd0GD0xWfJftC2yOMnb2VCf5V66kjymu5onUEXd5kYA9QKibUEfJXauRxkdaxrh7y5jAW1mUburIR/SonjlgAaX5MdCeMValHqSo21Rq3M8U6ERzhPpn9K4/xD4SvNSlF1a6i8EwyA0bgEfgf8KvuTyQSQOQVpBcZyFfO3rtOetD12K3OVm0HxXbIu3VHdBllZgBj3BHFZU2k+JwpJ+yTEgjcVIB/DBrvyZVAySAeQGp8WpzRtsVhgfdHpXG6F9WyHDseX3Vt4phA3W1o0fAAWUgjHvtpbW48QQxsrWRUdQFlzz+VenSziT/WLGAOgI60izxR/fC46fSsJYV9BKnY4ODxJqNoD/olyrk5O0Ag+tUpfGV9Jx9iuo8HP3Vr0lreGfIfA9Dj+tVpPDsExysiqpPBYdfwqFhXEpKx5Frg1PxApU2csWeQz4GffiuQh+FGqSzM4n25+98uf1r6YtfC0QQjcpPoO9Tx+G0BYohJOAcdxW8YuKtEq8no2eCaL8JL0eW73TD1yOfzr1nwn4ZfSUVFkd8D7+7/ADxXYQaRHE20jJ/2hjitKLSAIsqQB7HmhQlfUjyIrKFtmGLE+ucCr0NhIAMHjtlqS2hZScK2B3FTPOythgpxxXVFFpPYjMjRHaxY+veqbbHbDE4A9P1q3eOyneF4bqB61ABG7YyVOP1rRWQ+hXEUcYyrFx/tHP608u7ONqhPYdxSSKI+AoDLgHPHNXDOJovLEISQccH+dLToK1iDyyc4bOOtDpnIxlhwT0FSx+YoXK+wOKlNnO+WcAJ7HNTfuBUXeCOo571cg84SDbGWI5yKlgteex7gHitCNVtsbiCT6GlfUPIrS3ErAr5SRg4ztUCoNjZyM5Hda0mSOVMu3JPrUamP5lQknOMt61eysK/YpshZ8lSD0qFt6HkZ71oCHLckk47UeWNmAQzdMDt70rNah5opLI20t07U6MuH7FSeastGE7DOckYxmk2oBkA59QKV2nqVzXGSNjIz+FQqZFJOcg4PHNTvEWO5Qfr60ojkP8IUHvT0C3UjjjaY8jJPAyalksiP4dpz2qylsyopbAHsKtC13hVkb5fXoaSiTfUyBaurMxAI+vNO2ZIAG4dOa2fskMbY3Hb2z3qJo4U4Xb6/Wi1gMxLTfycZBznNOFpnPy8DnOec1OcRZIIzkAULMRIyt0AOfm70W5iraEax7HwRuGO9RvCrjgZ9xxU8l0r4UVEk5DFTkfhTSYWK00TscjcPU9DTCSijLYHuaszXgQ9e+MVVacdQoPNHvIdtLiiJZlPRx69jSPDzkfLgY4p0VwZMA/L6VYWIvnBwOmfQ0mla4EW8RqFI6jP1pRL5gyOR/e9qiKYdgTk560+Rdp+V8DGMVDdh7Iqa0nnWD4A3Bcn6V83eNEEeqXClQSTwT6e1fRmoqJIXDHAweK+cviFMqai65zyTzW1JN7HXQdjhb5dpLk4q3p1qJkBUAgjk1nXEySE8n0+ldl4Ftori0MTLuf8AvdcCoqxtqzqlU5UZqaWk+cKoI61xPjbS1tyoC/eBYAd69ivNHa1lLBPlPJBrz3x9amUM2MBTk4GMVNFtyMpe+jxG9TZISQMk8/8A6qzZQC5xxit/VYdsh9zmsWeLA6855r0+U8WW5SdenHXqabDEHdQcjnoKndRgZPFT6dBvvE43DPFQyWe5/BrTUtQspTDHhux5HGa95tnxEoHIx1rx74bWvk2kS7u33sda9ThlKJzkDoTXhVZNzZ7WCjyq6LN1IMD5m2+wrNmBGSelW/OiYkMcH61VuHiA+8NvbB61m+x63M3oYuo3PlqAp5BOc1jl3acMCAepzzWhf7d4HFUduM88+o71FnugnscR47mcW574GDXjGoZaUk9P517T8QsG2JB5xznvXjGpEmRsjkdK9bDX5dTy8beyufo/pOqPYOigjA7etdva3FlrUBWZE+7gDHfFcK+kvGfnQ59QKuWM72bY+bO7AxTlaS1PLvGStIsat4BlLF7FBJ1YqfTvXI3FlNZuVlhZOf4lxzXreha3EoKzYkGMYPrWZ4/ls9Q09vkCOowNnHvXPJNLQxmpQ+HVHjt9Nh+flHXFQQMGc55A7e9JfBpGIyPxGcU+0hA2tx6jHcVwHLJ3LKEoeq9eeKIyVPHHfijIKlgMEcU2L5iADj3I6GqSb2Igm5amlaKxYEAba1olePnrnpk1T0+3ljUZGfcCtJclRvbB9R6100U0elbRAsfmPjPB71C9iM/KMZJJFTeYS3yrhR+tWFkLHaQenU11X0Gk+hRiUK+MjNWY4kfGee2aGsdwJI+Unt1FNuIVSM4P4+tc8pIXS5S1BlhjYKSuTxiuQ1C6ZpCAc4/LFbGq3B+ZN351ivF9ocgnLdeOK4pavU46kuhWAY4fHB70RKzSq2MqTmrpsz5a4Hf1zmrNtZJHgLwOvNK1zlS13LNjbYONudx6ZziulttPDJ94YHIxxVHSLUO4QsF/iVQevrXQiNbdMgc+tdULdj0acbLUqKDFldox1zSiZ0+UL9CKV3Yk/LgfnxTkUsQNvTnPXiutKyuaoUSynrjHtUpOVViefapobWR2wEP1xWnD4duPLyy89sU79R3sZschYncxbjGTySKcEXOGDEEcY45rU/s2WMbDH79MGnvpMhAKIWockw5jLEMbKdq7WA65zVXADlRhmJ5ArZTS51PzRnJ4JxT/AOwJuCiEMDnOMZpXXcWhRSyCrnBJP6VItkXwdpJHcVt6bot1KQzRtsHQ/wA66GDR4YyAxU8duaH5BbqcV/Y0zRFirE9RgZzVabTZYyXeIgdwRXpYSGI8NsXHPNY+qXdpCp3qhXPBJ71FidbnDPC52gREfQcfnUAgmMo+Q55A4ro7vxDFkiNVjXpwAD+JrLfVDNKuzAwOoOK0UH2DVlCSynKlivGeuMCkhs3l+9heM1fW4bfgjcD75pjsWfJZUx0waLtMtDGssfxFsdBilGnmRck45pRdohwxVto47VdS/tyvLZ4/Khp9A5eqRUj0eIHMjZ/HpV+Cxto3VVfP94Hr74FV5tSg2EE8fnVIa0sQYFc5PBNJIpRk+hvpDAj42kcfnTiqMuWjxzgH19K5l9akc5QEe471Xk8X3VoCqoWB45GcfUVLhrdjcGzt49Pd4y8aFgMc44zVTULhrWM+Zw3qeK4qLx1qcaeZDMp/Mgj6Vn3viDUNTkJYMc9i1ZVI26lqD6s66DUYfMMkrZrWi8U2MMeUbLBcDdx/n615zGL1mGSFx2Jq8ls0+WbC8ckYp04xitS3CPVnYz+ObJByu5scnOeaxL/4jFtyRgHd2Tp+lYU1nG7IDyR/F/8AWp0GjI+WIzzjFQ5J6JBGMY6su2/j24tiWXIORxjOPwq8njK81IBFmIz/AA+vvVSDSbWBcyRKhJ696txW0MbfLCFGBya6ItW2CU4voUbm5vZHHUDuT3oiE4Q8nBPArUZWf+DA6AUG2KkEdPerUr6EurFbIy20xpfmZzlugzUh0aF4vmw7/wAq0Y7RixYnOT+VPawJflyg9fWhxfch1Wc+3h2B33SIFGeo4qyujWUZynznAxzj9K1lsMEB3Y9gDTjaRxsQeo6Go5F0YKs0ZaWtrEQwTB9P/rVfgWIJuUAEjk4xUzQRooOQHJHWnfZgH45XGee9PSxLqNixzuuSB17U8ynPzEjNLFGycOjZPQBSauwaPd3Eg8q2eQZ+bjGBRzKJHM2jHkYCRMswI6A9CKRZdpJ5OeB7V0Z8KalckIsKL1IJz/hWhbfDu5uU2ySxRtgHcGH+c0+eFhXucU8hfJzyOeuKa5mlPAIHY16PD8Mk24knKFukhXOB7Vat/AGnSEiSV5JUO0YJUH9ah1OyKujyn7O7SHCk9sgZ5qT7CzuuV+X0I617Lb+AdOh4EI5GCHOQaur4S0qFdi26Yx1zjFS5y6Ii+p4t9j2gLtxngAipYtHmuDsSMluwAr1e+8O2YBEMSqT/ABYqrHoU1nHiNMKx+/0z7U4tsL33R5snh+6aUhbZs5wc8Yq6nhK8IYCN1J6Z4xXpdnpktoMGBSvXPcHufrWnCs1wV/0aRwO4Hb3FVJu4meYWngq+38424+YE5+lX4/At1IuGuOf93tXo/wBklMnyw49B2rSttF1SUD/QokX1BP8AhUpPuB5fb/DZt3zEuOo5xW3Z+CraNE/0bdIpyWY5yPT/AOvXoLaNdREAxqqtxnrg1MLeK3w8su1ehxz+dVyOQrnCrpbWwP2TS4zKOu0HJ981Z+3aoITb+SYQ427hyfxPWuplvtMVist4qn174qhc+LtA0pWBja+PZgcfyq1CeyQ7Mz7YTwRrC0rSOV5JOSafAuoRooT5I++WPPvUZ+JWkQsTFpZViAC2/cP51FdfFG0VSYrVSMfdbr+GK29lJLYNSLVbKa9RvtNnHfA/Lhj8wFctd/DSW9zNYym3bn9zLjA/GtP/AIWYWd2FumGOT5hzgdqivPiXdov7hYVB671HH6Vk8PJ6p2K1OXm+HWrWzlrh7QQAYLCb5s/QVUbwekL/AD30brnjCkkVf1XxlNexsk0sW09dgxXPDWxF8qsMDsWqY05LRyBJrdmo3hqx2Luu5Tgcxqo/nVmy0jQ4QDNDLet6ynao/Cs2311J4yoVS396lXUVjcZAc/3TVcltxNGzJcaXaLhNMjdM42lmHHqBkCqr6/JBco9vBa2yLwAAeOffqazLnUo+SAAD6dqofa97nccgHgnvWicY7glc7a28a3cny/JEoPWPjJ+lWZPFEkoZZWlDMByG4NcQtwQAOcdqdHcTMwXnA79ad09kFrHV/wBoyOQC0jKe4bH60hn3KRGmM8NznNYMV0HwrHg9Qe9W9wTayA/QUm7LUZpC1imOSAhB+9jkVlXOkyPO2ZzjHAI4NTiR/M3oW9x7fShZ/nKscj35rN90HqyoPDizSBto+UA7gevrVy1gWzLxKhD44cnoaY1xIWyh+Y8egqpcQPdDy5JUIbuGIoV+rAmvLy9gbAZNh4YocfyrE1Oa4kcKnKA5yO4rRTTngXyvN3DPAdsnj360+aHyosLCvPPHP14qJytsUmc1CSLj7QkYV24LDnirkk1wsTN5ZbAyBnORUxtSGYkbVY55q3bx+V93a+eDk9KV21sFil55EeCpAx35qxZOCu0jk9TjNLc2e9y2drKCAD0/GpodOnyhiXdgc7fT6UbrUadtyJ7Q4YK/3qh8g2aq3mFmzg/T61qvakE/JyP73Bqr5jR8CMMOmCM1G2wk7leG6kWQ7ZHU84dB1qZCzxlW+bcOrcUtvLtJw2COvNIyqcFXXI/z1qrcxSKbWgTcwGDjrSQysGYMcnPY9PSpxOBL867hT4rKFpXlI255wO5qJU+5tCrOnrFgu9VZijKoGc9c1LBPHLJgSq3Qcdu9PCAp+7kJcZIPSlu0tbUYcKs7YO9e4rnlQd9D0KeOt8SuWUZlP3hjnJpWbCjGSfrWNLdyk7Y3wfQ0+C4ndsCZg3cDFZyota3OqOKhJ6Gs+8Ljpmoy7djiqLJdSEf6SVHcAA1Qm+2RzGNbhpW7nAxWXLex0e0RrzzRwDcXAH1rIn1Ga4kMduuxeeX/AMKkWwe4P70fN3DVOtg/JyFB9aT5YebBNz9CsINw+dvMc9TjFN8llboNvvVp7OUSZV8D3pXsJMcMN1ZX6tnRFqAzcrONxwMdepqaKHz+IiR/tetV006QNyylu3aprdXiBCsoA/hFCsDs9iZtLbYSx3fU9agFtIj8xnAxzuzTi87vjeAMc59aikSVsc5BqvRgpW3L8ciKh7N7d6RpwwJBHPesopMgKBTuU4PHNR7Lk8qo+hbFVp1DS9zVVjnAYE9aqXEuxASNwPODVPErDqFPQ9uaia255bbngsD1pNJBzK4+XUFH7vAAJ7Cq8rZwSciobgrA6qp3k+lV1WQ3AZuI+wJzTVPmd3oQ6yT93VliO4YSBVGQTzU7TlhhcAexzSAR7DgFcf560KFRR0/xrW/KrJEfE+aRZtYVkT5wTnrzT303czY4APANQi+KbU2jjvmlbUJypHkq7E9d2KXJF6tjuyQ2WBk8etMayiVAcgk9f8Ki826nBGzYR6t1qtILpW+WIv8ARu1ZuMbbjXmydrGF25YI479c1H/ZcbZGcY5psMF6QGNswA75B4q8kF1wotGYjvvAx+H9c1Fk9EVdLqVV0qFeM4yenrUiaUmCETd61pQRSxru+xg4OMs2BU2+UA/uVX33f1otbRBddziPHarYaOY12/vGXHHI5xXlhsysu7aOten+MLtbu5bPJUBdnpgYrz7UZdgbYufatlTaIbsypDqCwSqhVic5yOlekeB72HVLW5tZpDbxsp3MuMrx1Ge/evJpZVVizSBQOSKx73x60UpsbW4YRyArLJF2Xvj3rswtCVefJFEVq0KcLyPaf2ffh1P4o+Mt/Z2N7d+INBt0aN7i5OweYx67gD93P8hXsvxC+EOseAbvzAo1LTycrPbDd5R9G/xr578B/HiXwtpUekaFNFo+nId806j9457kn16/nXuOgftf6aNCGirl9MiiLSTFSz3DEc4yMAZ/H6V9LjeHqk6ClTl7yPlKWZy9s2tj50+JFkbLxXJMFx56DcD0BHXiqemn7tdZ8WfFtn8SrnT9Ws9MTTo4laMMqYeZc5Gf1/ziuX0FoVl2S8KB27j618X7GrQ/dzVmfX0q/taakkeg+BZB58ZfgE5KGu+k05y+OoIye/avPNInFvJHJAoCgjrzx3r1PRpodVt0TOyUdycA8VpKDlG5qpdTP/s0MF7LUn2BQe+fpWhPYXcCljG7KM58td38qgY7423SKgUZOTt49K5ElcHMrJaAbicgg4OTUvlAqPlGE79DTo4GuEDxsHX+8pBH50/7O2ASMkVXu3sVoyJV24GMU7IKISckk428Y+o/rTksWJAD4yerVO+nhBtjy3HJzVw13MZTtpHcqRkNdmL5w6jOQuf1qzHYAEbn3EnqRUq2xRclQTxzmrCJjJDB1Pehz0skTGGvNJkZsULZ8xTz1HarcMKLjDluOh6VW5Z3EYWQg8hmxT0nkHzGFUI6BSTWSabsbl0JCCMDnvip98QXAArI+0SyAHZg+hqJpJg3TPtWmi3Cxy3x0tY73wMfLJElvOjg9woILf0r5zvWK55yAc4r6a8YWz6j4X1a38suzw5Xjpg5/lmvmK5BQMODg4z61zKybSLhFFUvu5GcdR71d0pt06blyDnocYNZoykoI6dxW1oluzTIAfvNgDHr05rWNr2Zukkrn0n8OLcx+E7DccHbk9gTgZOKxPjKhMOkXAIAXegHHXknP+e1dZolvJp+jWNuV+WOIdB0zz+fSuX+Kq/a/DKSBCj284cE9SMHNVJa3RzW6nk8ky4+8M+lRedtYYJ9xUEkgIAXDDr759KiSQkZPHfntVJ9EJROh0qbMwHr+lev+AYfOE2SGKoCCPrzXiWmTlblDuAJ44r2zwFcCztGkETSb8E7f5VUV0uVLRHcRRDjJ6USQ78HOQOlQf2gZhuSzeMdQCwJoTUmdsR2UiBerSMMGh0zFTsWxZI4Oc+1RvZjcMhsDnIOKik1WSABvsU8wPURso2/n+dNbVZ3G77HI4PbcpK+/XFKNJdwVR9Sx9jVvUfTrUgsCp3HaW/hx2qmNRuCAwsJS3AALgfmaedQu1beunuwXoVcYJHf1/TtRKnbRMh1Dzz4iMG1zyUYfulBIPYkciuMmbcdrA49q2fE10b7XL2dhtbd3PU1jylgGJOT7810Rj7vKYydzmfECgRuOCfQDvXM+HNJOs+LNOtsD5rhd27nK9SMfhXT62ol+Uj8avfC3Sg3jzSpejQuZMkcdMD+ZqW7vlNYtwTdj6P1eyttM8OX7QErb2lmdxHGTtwP17V84S2Ci2XIwXG7H617b49v57XQ5ojG0Ud0NpDHORnkYrymWJXHTIxjkUKnFI5FKb1kcyunJuyVIOe9D2qKACdqA9ev+TW89uqg4xgCs27iwDt6kcHNZt2OiBY+G1gt18RtGSRMrFIZs+mCMfzNfTbMJJ3csyliT6/hXgPwhtnPjPzUTfIkRYA/zr3FJb4M/m28aBj95W3ZpR82bSdi28aqc+axI7AfzpsjHcdsjPz07VH9ouVXAto2T+8WIOfpij7TcZUtDEoxjhj/AIc1fL0TEp9xcMOpxmnxxbhnf0HJpqzSEfMqAdwDmmO7JnaqsPQnilya2bFz+Q/yh0647nvTo4xEAXzg/wB3tUW4huVOetSJdkLhlUt6GqUEnuU5NrQS4I+XsenWokSST5VUZ/oKkMwllVNm5iPl9h3q6hFlGzspLegp8vM7nPOq4RslqZzRHeN2cj8c1MbeRYwQpAPfFDXZ3/dI7gelTHUmZVBGeO/atZJtWTM4Ra1e4wWTCLLEAA4+bmoxCytlUyOn1qSS8yCrQs465UgYpWuySB5Q8vGOT0pezfc2U7CgNGqgdemKeEO4t93jqTTPtD8HZ+ANOLzbeYlX2Y8/lUqn1uXz6Evl4xuOT/ep6RkYCEYJ4NVJLmVSNqlvb3qxC+Y3EqFXIxirjFLqZObZyOqa9Beard2twhMFs6xmRDwzY/lXF+Jp9FSd2MfmIp4HerviXdHqd/F8yEv26NwP8/hWJpPhqa91ONpsNCfm/eHoa3lGHLdq55dRLmuZkmoR3uBYwhIQuQwB6f1qXTLFjiSYlixJAx27V3M3hmG3HmBPmYgFRwOT1+goksrDTZEMro4xxGD82e1c8bvZEc2mhk2gaVAkUP8AwLFF/ox5aQ44HTv71ri/uW/d2enOmeNygFvrSJ4fv9Qy05YDIPA6D3rW6tq0Cdtzjm2Wlyqxqz54Z2PT0ralffoWqRtgRy2kis3odpII98gVb1fRrfSInaUKzgZG7GR/9euQ1zWGg8Nag4yFaPAI9apSdti172x5P8OgJLWOKRikgUDkcFu/9a78aFO4Zo2LYGeTXnvhSQW8sYwVJHPbB716/pF5GluskjZAGAPWsmufZm8k4sybTTp7ZhuBIyOo4r0zwhrM1jbC4jlKNE2MevFc0dfsGAjePOO4/wAa67wJ4fj8So6Wt3GGB/1JcDcfxq4qpBaq6MnfdlXxrouleNvD95fWkhsdQiDNJAvAJAOcf4V03wvt5rb4f6PFM29hEGRwc5QjgZ/Osrx74Av/AAbaJqRjbyXBE0YGQO3NN+EFxqH/AAi32eVNsMTYt5Cc5U/p/wDqqOeDWjsbUJdjv9vGc5waYLcr90daaqTkkYBPsacgnQfN932PX8KycVvc9Hml2Bbcx5HUZycUjrtyBge9SB2P3sn6U/aGznnPrUqKfUfNLqii/vyP7ppLa2Z2fCgBhjHcVJNJEshBHPQqamigWUmRpioGAAvNdEafKrnHUm5tRSK7Wxiblsj2FX7SS3Rc7yT9PzqpLbpnCSvIvP3+tQJp37zcZZlI/hBGP5Vjyq+rOlTbVrHQbomUEMGPoDzTigkzgH1xurFWF0UKJJM564HPsarvazOOHlQkn+MnAquSHcLvsdGtuwcbjt/3uKkVFx9/8K5aKznQtummckY+Zzj8qlXTZZlKiaZfcSN/jTtTj9oluTOqURkAZGR2NNEIm81EwztGyhQepIOK5v8AsibZtM86n3lJp9vZT2lzE4uZWYMP4utJ+zezErnyPdgW9/f27ZBindMH68/zxT4ZSQMHPvVrxzZnR/G2v2IUERXbHd67hkn86xEnyB+pFZylHY7d0aYuCVYcAeh71Xhk36xph43C7i4P++OKaswIOc5HHNO0aH7R4o0WLAJa7Tr9aiL1M7W3PsTVHNrK+cLIEU+nO0cVn20/lwKDk9/X61W8Qsiaq8aOyjCsVBOQcDjP86t2cJEYJ4Hoa7YJRieTJupUS6DxcO+AgPPc1ctQ6jDYwM1SNttkzvbJ7HtSMnrk+nPSsm13PQTdrJGwZ1QYyPpmvM/2hbBtS+GU86KHOn3KXY/ka7XaAMklT9fWsvxLpyar4d1XT3Rts9u+CpyCQMjP5UPltcSUrnylpzny13cEgHB7Vo+btBPY1zukPJDbqko/eqSrD39610cMgyQe5H9Kxk0mdNmnqaEUvzr2GenXivY/gvdvBZamIxGysVVt74K4weB3PTj614vAN23I4Jr274K2aS6NeSMilvMHJ556D9BWF1ccvhPQkm3KMsMDipgykf6xAcjgmpLezBwcA45xipZbWE7hsQZPPFdaaZz80loVGljTcolUkHBAPQ0wy5xiRcg8eoqdNPhJyNrEdSetSGySMj5cE0r9irszrwIsBbzG6cjFVNPs4xch/M3nGM9qt6sqQz2qFdwcliPYVJbBSpY/IM8D0FdKtyao4nedSxoW8cABCsue9PeS3RCWYJj+9VUMF4PT6VN5kbpyc8cGsElc6bSQqmKSMMrAr1BHQ0pe3TjcfyqNnCZGB9KUNvAOOP5Ue72NLSG/aLZNxMnA6cURanbPu2OHI64HSlaTDD5Vz9OtOVFPVsDvgUrw7CtMU6xCGAXeWPA/dk/0qCfxRbW7YkiufqkDN/SrRZfQE/lUUhjIwVAPr6VSlHohcr2KMnjTTSwVY7zceMtbvz+GKhl8W2CHiDUGc/3bJ9v51qxMSeCT+NShCCcZ554NHP8A3Re8tDD/AOEwhLBRp2okEc7bc/yp7eKAw+XTL6QDjiIjP+FbLKxGASR6ZqIEs2FXnGRj9aXNfoCUn1MK81KS+tpImsrm3DjAklC4X24J5rGjtbiC7t5fJ3bGyTnlq6rUJjFA3mYKnnB5qrcoLdIt38eNuBniuhJuB59aUlVSG27TBB/o7lTzyQMHuKmE8ydU29sE9Kgik3gAZC+nSnNIQSAeffpXNe2iPSi2yzAs9xOiHbHuI+fd2/GvnT4rTi68Xao7Ho/lkHkgAcD9a+greKSUOcnIUsM+wr5s8a3AuPEWpyHG7zmBB6+1bRas7msFqcTcptUgnIznIHQVl3SIUPTPetWeXdhQSFxj1rLk3HcWG3nA57VwTVnodUV2My4iUKdwxH3NfX3wrsrmw8CaZFsXcf3uSeeQAR6YGP1r5W0nTH1jWLaxVSxuHVOOcLkZP5V9uaHZfZNKtbZSMQps4HB96yu+eyMK7towVLosfmQKfu/KePr605Euy2HaNsd1QgflmtAIwA3YOKlVo9pJI+ld8b2OPfYy4ba4J+Z1J65CkfhiuS+MunvJ8OL12IZUkBI9cc16F5sYxyD75rE8c266r4G1602hi1q7KPfHb34q1zXKi3dM+W9Pk3RRkdGAP0zWoJAqHIyfUNXOaa/7iJc/KFwOfwrSMvygA7WqaloO6Opq7uWZJ9w+8MZ4YV3vwX8y41y4SJ22+WWIHUf5615tI/3RkYHoa9R/Z/UrrepzcMVUJk8dR0/WuWU1ayJlpF2PY/Il2IfPZfyqVY3Vf9YWPrjGKsqFOTtAPoKkBXjjHfmuiEnY5NUVCGJAaVl9xinplm4fpxmpJYoZGDFQxH6UiQKDkBQoGMAdfetW9NSPebEKOrEiQj2FNaPoS+D2yalY/KMdAKpXNhHeIQ+/B6/Mf0ojIp3sTLGFbBbjp1zTvJx1Y49AagtbOO0TEYwO+Tk1bUjGQAc98U766BHXcb5WeVdh+NPjVkYkO3Pq2aVDkEfhT0UsxA5x6U+eV9GOyIp42mzuYkDjk5rPnQRTKxYqF43etaDyEHgA9+fSsvUHkYMBGSmM7ga0hJ82rM6kVyMZb21nMsrbQQCcgLnJq5HaozqA8jdBhnYjH0JrF0e6VriWLzYcFdw2N1PoT61vxzpGB5oMXA5c4rSakmYU7cqZXXwzYl9xiDOrblfJJBHcVG3hmyjlfEEbhuu5BWol/bHgTRucZwrA0srJIQQT+FYXkja19zHfQrYE7YwTwOTngdqX+xIjx5aEHqCKvyERtk5wen0pDMMdRj1qNS+VEEXhkBGKW6CNupC0z/hG41bP2RBj7rbeavx3Dhchj09f6VYhuZFBQs2D1Gaq77mTT6GInhyHzBm1hwWGWWMK2Pr3r5x+JtqdP8UajE4Aw+VwMYFfWaXDqVVm3RjHBr5k+OUHkePNQJUASKu0DowGef8APrWkdVa5tRfvWseZsTgZUE+gOTUMzAbm789ulDsSSCcVE5O0kMDkj5e9efNanopdzY8I2I1XxPpsB6ecGIHU4x+lfV0mmK8X+r27BtAPUAcAV84fBS1+0+PIrrChbYbumPmAzX09G7ShmYD5iSR7ms6es7nBiFzOxz0bDS7tHbOx22+lecftB2e5tNuV+YOu3J4z2HP4V6X4igYWciImMjj2PY1wHxdlXVfA2m3DlRNby+XIo5APUfhya9hRuk0ceH9ypY8AlXZJkDGOcdjTzkhcklT09jUrpySTkE5phG/HXA6ivNrK7PZe1ztfhLYNfeKY22ZSIZYHow9K+lYrZgq5QtgYzjpXj/wD0vyhc38mArHbGDwSMHn6V7gJAUBD5XGcCs8Om2cFR80il5exQMZ9aj+4wODt74q28i49zUKlmY4x7fWu/VaEJJakKqCCdjHngdD+NBd84SMMCPpj3FXI4ZCOMHOecUC1kaQBQCT2pqTWg7ooOGlBYrt47dqoC5ZZ/LEbOeuVHSurXw1qEqhVREyP+W0oTP51ky2U+mXDxuI9/qrZ/Wr5r6ozuimY3POxsdcYpYtwJwDj9Aa0o711UDgE8jbVifUpJ4Vjlk3KowqlR/PGahRe9x3kcR41sJbmzE0DFHQjhR6c1e8OawmoWKb3xMuFYdORWvcRpdqEeRUUnb8xAx+NcTcpJoOsyPlJIT/CnPHr71ur2sY/C7ncCQPkbuvBB71ZtZ9pyMehDDOaybSR5F3D+IVZDyLgqPqDWLd9jXRm232R4htsoElIH78A7j+v+c1AFWQ4I/ACs9LiXuWx05GanS78tRnpj8/xoSbGlYke0yc44Paq7WbZwBkDsTUxvgQR900Q3icksAB1OKrka1FexV8iRWztwMfkaieN9pyK1DewAffDZqpcarZr8pkXc3QAdadpNEp3RSPK5OQfp/Sm7Mk7sflT5NRgkdVV+oxjBBqvJdJyEV/lH90n9aOV9ROSGvKYj0BFMe5UEHIJ6YqGciZAEBj/AArM1PVLfQLVJ9RmKQlsbgueR7VDt00NFaTstzdSH7QuM5B7ZxWZd2kun3QniBAHJweB+PrXMXvxj8LWHlRpfymWRsHMJwo+vGT+P+FdndtFqvh6Kewu4ppXG4AdxjpmpdVU3773IrUpQtzFf+2LXyTNJIEUcY6t+VeZ/ELxYl/C9tCdsQ5wed1QavfXEEkkbhkbJ+Vu2K4XXZ2YNhf6VuqkErxdzWMUjifETHzCQDtHT3rmlf7RLtVSPWug1ASzsU2Ej1qPS9FlWbd5ZAPBBHWuOdRas6ehDbacViwoPPWnQaUVJbZgHrx2rtLHTI/Ly4x6rjpWHrU6aa7RudueeR1BrnjzS+LYKabZDpdj9m1G3nUf6tg4Gfzr6P0K+huNOhlXBcryBXzFFrkckmyM+ZnjA717v4JBfQoXacL0GwtyOKv3Iy0ZFeEdG9zsriZG4PXoc9aZZ3j6e7mLaD3JUGqgt8E7gWI4oW1ycHIPeuznTW5zOnGWljXl8QzS4DylhjBBPH4CqhuLVm+eNWGOR61VeyymFTYx75p39mp8rEBmHXPaq54owdCL0sSpBo0rjdbcE8ufvf8A6qsyaB4fuAqrKbfI+ZnHBPbBFRJawxx/cPJ7mmAfMfk2jPANPniZvCLoEnw5XUmK6ff26YOAZ3wG/AkU+H4D+IXcEyWhUniRG4/LJ/nSIcjkKM9iM4pJb66QgxzSKOMfOentzxVxXNpzWOeeFktUxJvgN4qVxuitLkDo8TMBj6VUuvg94qsjufRWmjH8Ucqn9Dg1q2nii9TKRX06EH5lWUn9K17b4ha5CymO+LsMAeeN/FW4NbSFHCza0ZwL+Er61DtdWU8OPRS4/SqaQ+QXzHJ5XTJhbH8q9gT4pa22UneCUZxhoAP0rRt/iewjCXOi2M4/2Bj6/SoXOnZNMh4aqjw5b2KE4MgOcDaTitBS7ZMRBPpmvch498KXaot54VTZj5vlRyM98mopbT4aaqQn2V7Z2JIaOIoR+Ix+tX+8jvEy9lVW8TwqUT7i2GU8Zwc81etnlKDfx79M16tdfDrwXfSA2uvXdrn+FpN3P49qpzfBoSORbeJ7dx2SRF4HbnIz9KFNrdEtNbpnCxLIWQKdo6kirL26yc5LeoHr612A+D2sWsYNtqljfMDyrfKcfUEio5/hx4mhBVLG1fP3QLofMPypcyehF7M5Qxo0ZBCEEdTUQtlClWx1yMHNaGqeGdSsmZbmxliZD2w3P4E1QGmTpncGIPIZhj9aSly6FKwwaarnIjKg8465qdrNYwHBX0NPitXRBlmUUslmQN3mF275XGKpcr6ia6kYlwMYHA6YqB73suVHcY61YaKRAdrBQR0NQKG5BUMcdFGad3eyHfS6Ksl8QygKc5wTjoKRbpl2hs7yf/1VOBEjAlcYpss8R5UcHrTTfYe6JI76ZFA+QAdDt5prXXO772ecetSRG1kQhpApHUKKGsYnKssg2npg8YqnO71QkgjuGZSQ2Q3DBh156fSrFtfJEzAgZqBrfZyWU59OKr/ZLadgzS5Y++M022wdkabXPnE4wf7oqwgiP3iBxyPWq8PlRxARqGIGclu1KCrkFmVcjgKc0KwaMllmt4YyVyCOlUX1dPueXk5+8DTBATIzfNgHAqNrTlnxxS90TRqx3SzqCSRgYzmh5l2nkt6fWslYnixtbCk9KnikKPtLhsHqtJLXQavbQnmdjyp59KhjkkZmDMWx/nFSvsCgs1VJBsDMpww+79aWo0Olmc8Dgio90hXBAGTu+WnCYP1P4VN9pRYwNmMdW9aq9hshQHdk9fSiQyAMPQ8H1p6HHJIx14p0l1tj4RWGec9RR0uNO+xmfbBOxjU7yDgheTmpQEiIMnBB4GcfpXmPxB0vXbq6a50xzFk8BOM+xrhINO+IQJ3ENk5OJc49PT8q7aVOg43lLUxqS5ep9EyOICCwYZ6ZGKmW5LpjkEcbh0r54jtfH8TEGXHq6ysM/wDATxVqOH4iOikzwqhyCoZlDentTdOhf4jPmfc96+2Rn7sgz6E1DPfIAWxlQfvV4nFaePyQ8txCoBwfNQkn0+bP1q/Bo/ja9Vg97bxrwMhiMfnxUulQv8Q41NdT0i/1m3SB90mQQcEmvm34g6gbzVJ5AoCodo5611uu+EvFcYZTqkMsoAz5TZBz3B/pXEaz8NPEM4EkkkTHP3o2zj6inCVGm/dZuqqWzOQad/MDEDDdMn9a7/4Z6obK6KsI5FfhVPv/AFrjJfhtrZ3bX5PGcHmprXwRr1hMrj5GXqVbOa55ONR2bHOupRsz6IltY7+DbInlsvBOMEGuB+I+gW0ektImSVBLDuayNAuNbt8RTXGFHGSp5PuTW5r7Sz6WwmZXJBz69OKI0acdmTCrJaI+afEEbiZvk9z7VzNwmec8/wBK7HxTbtHdyjOQD3rkblPnPrXZsrIxnrK5SkO1MkZx2rT8MQNc38e5QfmBz6VnSfMOcnNa3hWRoNQjZRnLY57VjLRELU+ifCK/ZrSM9Bgciupj1fEZBbJA6kd65LQZf9BUkYGABnvxTL+8NshOcgHr/Svn5puR9XhKfuqx1J1ZWc8gE9TVe91KN4x8+MfjXJR6gZCCDkenpTXvGBG5vLORjmsuW2p2qKi7mvLfZYAk8DBJqFr7k8/Qe1Z7SEBiSGxVOS43ZAwADj6Vok9iGubUyvG11utmIOR7CvINRYiY4Py16D4wvThowcnHQda85vXJY16uHVlqeLjpJ6H6hLqkLBdwy3f61BdX8cj4UdD0HaoZNL8pC6MQTwFPOBUMNkzZGCfrUNKKPK92RM+oiMYC8+oOMe9Yuua68sIiYk4rTurIxxkjlsYxXBa3cKLhghO7oTuz0rCcrdTGUlsUnYT3ZB3evpWjEQq9OR1yO1ULJVmYOMntWkRgcH64rjW92jjnoQySHnPTsKmsYy8wPbNQkB5f/r8V0fhvS2MwYqSvfIzWhvQ11NKyhZUUAZUjuOtOkt3kc/J+NdLDYLMn7vBU8gjtV+20EFjvX5T1zXVD3Vqdjepx8enTFNyoST3Xj8aYTLbuFdCMHrXfyR21om1lBVRnOc1zOsyQ3jAxhVC9hWnM+2hPNroZZmOGbbkH+dYur33lrtzg45HpWjczpHGBuw3f0rk9SkaRzg+vzVzVGiZtpFK4n85sD5ufzpkUO1iT19OhohiDyjIY9+O1XxGY0VM5x3rkk7qyOFu+5GEJkXHHbngCrkS5A243e9VRkHb1GPqavWC7n3AAEjk1pFaahCDbubenrGBgjHHStqCa0OMSDrjGKx4LMth+V9PepHVU46Y5rrpo9OGh0SxWs6D7oPdv6VZtfsEPyn73YE81zkYCEkSnBPBPBxThKnXfz6g9a05UU0uh2EWp2lszYQHHODx+tWT4rtXjSMAE99gzXDSSxsoy28e1WNNljmkA5I9R3pPlS1BR8jtH1CKRMkdehx0qGHVxBwAGUt6dBWVdzLFbAjqa5yTUZombafpk1xqfveRhz3nY9GfxCkiguN5K5XPPHtVZvFSocEgDpx39K8wuNdvJGK85HIxxUS3l5M4LDbz1BzXbCzR2qnc9Hm8aOW2tPuxyBu6VVPiiQxmQyYyTyDiuQh09pl3k4cnrUotniyCwJU4JHOa0TvoQ4RizoD4nmk3AuxGOMVmXGpSSEc5z/eqAQKJNwYkHsOgqyIIGOSTuHahsa5bGdNIzlgPXkVUN1co4QJgAYHGf1raZY4pflADe/wDKj5QOi5PrzU80kCnHojFWW9Z8EFcjPA/lT/LvmI2xMQeCzHH0rXTZGvONw6MKkEwYjcTkepp6sOe3QyI7edHzIqnBHU1ZFkwywbbyM4q6Tu9896jLlDznP0oV+4nVkistmZTsLbfepzZxRoAxDn3pxmLchfwxUbyLj7vTqaVtNRe0lbUhEUancnC+mKkkZNhXyl55JqNbqJskcn1qtfakojKgDPtXLVmorVmd76FG8IEoVEGD1FW7GxJQMvIz3rLhZpJTtPJORntXS2qhYVIOCBya5qUvaO5vypR3GNaui/Ng+9V5MfcAzg8ip7zUUGFRvnJwD6VSt1zJn3yR610SbeiIUfMt2lnlSzZY5PWrajy2IwRxjI70QuFUMcIR6VObhXC5A257DFbU42JbuCsrE9GHQ5FWkkQr93GOPrVRpVHXAJNSxkkAnB9iO9bcqMk31LOQG3H04AprtvAGRjr9Kj8wvkY/LtUTAeXkEHPqaSfcq6LUbIWy+GA6+1bFpZxXGwGVRn2zWJDbSOFAUvu5BAzxWpZaZdEkxW0zqe4UjB9DmqjZvcTVzdt/BkN0wLXhXnnvn6VoDwHaRBCYppOwPmn9av8AhOK8sx++tX8sjjeP1rqoWt5MmSWOP2Y1TgS12OZtfA1ssReG2i3sMDcP61pReC7eSMCS0tynv1/KuhXULC3UKbqLPYZ6/hUbeJNGgOHu8EdQVxz7Gp9i2DRmx+FbW3UKQCvrjp7VPHodqjAIMjvjikn8daLbt0aZjyqg/Lj61ly/EaxV22WeDjoxOPzzU+wYKL6HQJDBagheB0ye1VVtYPO3qjkA5IA61zl18UxuzDaQEDjLZ5/nVH/hbl5BOTFDFCQDhtqlfy71oqNt2VynZrFOgcLbzHceOOMYqew0u48on7MCQcFs9DXnFx8WNUlAzeLGGzkKuPy54rEvPiPdktm9yO56U7RS1ZPqz2Sawlk+V5YIc4wPMGfr1qGbSol+WTUrYKOvJ/nXhsnxAdsl5jJ/vNmq1z8QBMh3yKRjp2/Ks/aUlvIWnc94kj8ORory6gxZO6ZA4/EZqomveEraTJnuLlieQhJH5ZNeBSeOoZApEit3DZ4/CnDxpDuGGAGAd2cc96n21BPVhpoz6Hf4gaFAo8qzeXB243nj69MGsqf4q26l/IsBEp42yHp+IPJrxSDxZDKSplHrgGrA1W1uD/rgue/WrVag9S9GeqzfF6+LARW9tEAOONx/Ems6T4p6vLIym7VB/dRcD+dcCkT3O7ZMjgjoOOKFspnYDG8rzmtFiaK2Jsjqrvx9qUsjH7S2CPugAA1k3Hiy8lZiLiXA5ILE/lVKPT5WXLKSf9kZpjaVOjnZE0hYZwDzTWJS0RV7ajpdVkn+fjJ5JwM1Xk1Cd+DKTjovtVqDQbybdthb0ANa9n4C1afaI7WM5AJaR9n64IrOVey3GczHeShzkkD0NSGSV5A5Py9hXVt8NdSmkCrsiY8MpQsW+h44q7bfCu4Ur5168TDqpCqD+BFZfWH1EnqcXk+bhf4xzn9aS5DSHaUbHcCvRG+HUVuh33CNuHWOVSR+FV7XwamlTF45hOScmOcbh+dWqjegm10PMBp0Myt5SOxJ7HjOaSDQQH2lHcg8AHJ/KvWTaaUlwgu9PGntnmW3OY2PuDzXSRWFjLCrW9xbzwH7pjQD9aLzYXv0PGYtJmgiC/ZgGbgZzyf6VesvDl7cyKq2RG7rk8gevFetTabZOo2BVcdcioRpyhS8TEheGA4qPebsK55ZP4UuEkJECE56FsZFVpdPSzXDWeyQk5I5/WvXZLEFR8nJ55HNUpdIFwkqvErKwwdy5IrNqSBO55Iz+o2ipQC8R6DjgqK7q/8AAVmLVpBMVVeSB94Vy8ujCAErKoH1zx2rWM1a1h3uU4rYvHuC5VTz9as2wcktghRxnFTW8nlbkUqy8bj0qdZB85XHJycVdm9xoIkYt5obLKCOv51VMRkYnp3qYycP5gAUdcHtThJBs3DcecKSOlCi9xbbkyWgEALJx1BPrTEljtSFJDsRnHcVXWchiA3B7GkFg7sJVcMx6qeP1puKW4LVlsi3YZCjJ65pY7ZIvvLgdfXinKkckWZGUuOCnr/SoiY44Qq4Qf3V4qfKxadia48nyyRChPr61A1jCWRgu1SeVAp1m4BZmfIzxntj/PWrgAKFlPykZz6ihxaWiFfUybizjfcqsw9O/wCtWtNspIkCxXboOh5Aq1C9tG20kFm7GkwPnTHLDBU9vapV0h3KFxN5cz7g0oB5fNVGIlUSBdi+h61euLOUZ2gZ/wBqon0+7KhfIB/vYPAFF421CyRUSzMsTZfa2ScnvVWSDYm5gODgVbljlyyMhxjHTIqIt843/Mp4wfWk2uj0HGzM2QiSZSEAz6dM1oBFeIqzMOP4eoq1GbSY7JoFDKPkfPPv/wDrqRbXEDyKvyDO056iqeq1AqW1iqt+6c4A6n1q5CmxszbWzwMjPFZv2qSQttXBzzgVBJqkisAd2fTrio916XFsaV2kIlPyKg6ZAqSB4AycL15OOtZZnaZRuIBH60LBMH+UFl7AdffihpdSr2NW/hiAMiMq7uy1mIwt0DSFc45bPWrP2OSYDe2xgOg5zWfOgEoD461i4J7G1OtOD0ZZiv7eZj5b7iKtLh9p3Dnjr0rElaPlARsJ6GiDcAPJbjuB2rGeH8z04Y6+kkb6xoQQGDH+VNWHDMCwJ9RWQLqa3JY4OOtLb67Gy7n+QscEH1+lYOn0O2NaE17rNJoyOMjj86jweeR9RUYuoJcNvGfY1MrROuA+0jnnvUODi9jVSa6jUYBs4B4pRIFbjGPTNNOwAEeuM4qNcBiB1Pf0oUba2FvuSyT8jhePwqjPckEkYA7CrM0SFM+YAfr1rMltzLIwjb7vUjuaW72HzRjuMknUcgtx0yc5qC5cyjCt7VNHp8gHzYY+lWItPyQzPjJ4AFapxQm+fyRlQw8DGTUphyc56c1uLZomOh4704WNsRuDIfXmsG5yd0VFxjsYiQZBPI9s0hgMjgYIx71uNp8CjJcEn0PSnR2cKnO5c+5p+8jVTjuZEeltjdvOTzjrip1sTneD9VxzmtZYkUfeGCcY9DTgYweCARTfNvYly5ilFaMzfcOR1HpUqKoG3bg9OKtbghByCPrTSyvyCF55NQoyb1FdWIWZ+gUDA9aYoaRztA54x296klCDPzcVAZFXkAHByK0Sa6FJoshX/iOOe1Z/iSe5tdFnktUE0zHAQH5h6kUlzqRVMg881zOueJdQgtWbTon+1r/q33YCN2zXTRgudSnsc1afutR3PPNXnvpb5naO7j3cbTbO39KxEm1G7LRQaRqczZwALOQbvxIxXf2Xxf8AiRbyrFqPhyy1X/pqrAHH0IFdTp3xm8Z3CDb4WgscnbkXAIB+nOPyr6aU8Pa8VH7z562Kbs5M8aufhJ4y1tQ8nhy5sYW58y5fYQOnCjOafpvwHtbM51G9ltHzkrFDkn8SfrXtl1458a38ZSd4LNT0MLszD8eK5K/8N61rs7S3etXRLdRgcj61xPHRou8ZJehccDUq/G7nMJ8INAhYFNe1Jsc+X5ERB/kadN8OdH0lN765eGMdDPDGMe2Aa6Kx+FNsHMlxPcyFgM7pmOce+fatqz+FPh5E3S6dvx82ZWL7j+Joed1F8Mmy/wCyqbepwf2OGSGKO2vFvIos54Hyn8K52/tZbS9Pl7ipPI7GvT9f0iy8P6pFZ2kCWsTpkKoA/wAmsxrKwJEkuHI6luM15FSrUxM/aW1PYo01QhboZ3h6+l8pVdGwO57V6L4d1UW7bl53DAB7e9chFqGlx/JExVx1Bxj86unXrDT42naXCINxJP8AKumFCrJ35TOVeC6ntmg+IkS2DXDhFTncx4H41w3i3xPP8ZdQTwt4Ysl+y28v+l6pjaM85Ab2BP614F4q+KupeKJTaRRyW+koSGQEq035dqv6D4+1CC3h0+1zY2vRhEcL+Pck19dl/D/tbVaqsfNY3N4Qfs6T1P0F8EfBnwaPCFros8djLewxAeZbf65zjkkg9c1wmt/B7UNH1gWVtMksTciK4ba4TsQR1x0ryzwV8dYfDttHo2kBIPMH+l3s4JKjHOP6VHN8dtW1nxjb2mh6gl1bWe8efqT4D4527sH0xn3GeK48y4fcZc9IxweYyT1kaGha1Y+IHvIrfKz2EpgnjbjDZ/XpW8IgqHJXGeAK8V8DeMVuvG3jTW2tBZpeyr+4CkIsmfmIPGckE9BXoGn69eazOsdu7bfSJeR+NeS8mxM48yVke5TzLDx0ctTp/wB2gwRnmnHy2wccnjgYqubeaHG/huchjlh9aYhk28SHcecj0rwa1H2UuSR7VKoqseZFxI48gE4NOZIgeCGwfWoI3ZchyCD0NKbcsQXXK561zxS7GtidzFtwQDz1qGTysDap545pUEQ3EDCg45pglQlcqSqnII7VdlzFJJla4tYrtliZC4c7T/Q/SvlDxTpzaZrupWpyNlw557AnOP1r63eVYwHGQRyPrXzv8dtKa08ZG4QBIL1PObB6t3/mPyrlmkp6IpJXPNVQSNycjqCPSu18Baf9s1q2i3dXXAbt9K49flJ9uPSvTfhPbquppIULvg4Hcf5NdMY3NZWUbnuzr5PytldoC4J6ADFct4usbnXdJureAbo40aRuM9hn9K35oZLwDzGLHqxBxzVyy09ZHFuhCrKDGx9m4IpTtCOpwKUqj00R8vOhVQSSxBI9OlRPlSSOh459a1Natvsep30GNrJM2V/HisuYEOpLYk+vT/69JNuJ1Kxo6SwaRQvABxkc4r3z4dqBpKkr17H07fjXgOhN/pWA2Mn+L1r6H8BqT4fjkOM525x371cW+o5/CdYu1QBxnHapCFZTnAY9qqhCpzjr3NSMCcE4T2q7Kxy8t2I2XbACZ7A8ZqMrJuxjHAPT+tTpbzMfuNyOCR2p7WMpPIK9s1NtClpoyuvyjIPbpQJZByGCMMbWq1HYNKMIc/3vanpo14NsywybQQVbBAPpzQ7pWaJbTPn/AFm4zruoptKlbhkz6471SaVto3EMwPUCrnjZG07xjq0D5BMoYEDr8ozWP9qAXb0rpjor2MmkUdUXJJxnd6dq6T4WwbvE1uy4DgYOf4gMYFczqE+OQeO5Ndt8HVUeIraRVG8uCFPrkfpUSXU1jotDqfidqDSrZ2e4sIyX46r7GuEMmRxxXV/FGcJ4zurMEEW8Sqvoc8muM84CYBjtJ6hv5U1K0bGW46aTGSM5rKmbDn0HXAqzPcttbaSD0wRWbJcGQkrwQefelJReljWEOx6X8GLPzb7ULtsq0aBOO4yP8f0r1tQvl5DZA54rgfglbi20OefHF1LuBZQcADBH8q9EkJlLAITx1AwKjrZIck7j0Ik4DBh37UTGNQAOfTvUUEARWJJz6USR7yMenOT1qr6bA43EMse5gVOD0JNJuBAAGR6e1KbOV2Xam7HUZ5pu14XxggjuO1Cd+hNl0Jfsy4zgg+5pz24CggYXOKgNw+MkfKOpHNaOkWsN3L5tzcyRRjAUKmfx5rRU1IynLkV7lSKOO3PmbgGHXiobyZrg5VTgH/PNaPiCOyi1FIrCVp4BH+9lZQMtnpj86zZGPQDpVS0jZaGVOLm+eRZsdIub44VArAZ+dgBj61uWfgK5khiuZnghgkGUczAg1zaB16eY4z61ah1OVY9mGRSec8/pWUYwl8UjolGfQ2X8I6TAkhm1seYAW+zKmNx9M1lTWVpEP3QYrjBDtmkaWWUkAMT3Hem/ZiwGVGc5BIzzWjUF8NyIwaerIyTuxxgdDQp3Hqciri2iheep9ai8uPdgDkUrvZIrQSJQ3IFPdfl56ClQoF2g4FNm3Y+Xbz60O4WR5n44jbTtelnaEyWzAOrnhc1m2PiexmO6bU7OxdeR5rjB/AV3nja3t20Qi4X920ihiRnIrhV+G2jMzSfYLcK/JJiAzVQqqPxxucNeK3Q7UPH9rLttYriC9n3dbQ7lb0PtW/o8kgtzLcTQ26ZGXlUE+wzVXQ/h/p9qrSadploRkZaAglT9FPX6it250RC2y5R4XHOzb3+ldKqcy+GyPP0Rm3fjTR9IDALPfTdCIV//AF1zWq/EnU7keVb2ptYm/iOA2K6mXSUiXcUjYHqMD/8AXWZLo0bPuaE7cdU5qVUUfgj95cVG90cBeS6nq0u2V9y54PpS614cmTwJrlxcShViiXaCPvEnn+VdhdNZ6dE3lxOs3o49qk1e0ufGfwOnttNtg+ozXBLqCFzGvB6/nWNV1WuaTOyHvHzfo52tGD1XAz15r07w75V7CIJXCDoCehrhpNBvtMuGS/0y7t8cMzwkofxHFdXo1pDIImZVYjtjoazpuM9i6l0da/gpwnmfaYZemAr988VZ0rw5c6VK00V9PHMrbgYBg/TPpU+m/wBnwxqHmeJ8Z4I61vW/i3SbIKZbgyJjBCRbvzxXXGNSOsGzl5pS0SO20C41/VY4Vv8AUZDYlMNE22TcPxH9a3rnTbOytY1tQse3goowPrisXR9VS6sI7i1I8hxkcgEDtkVeNwXUsXB7Hn9KipHn+Lc6aNOSfNsIj4P3j6VKSxXjLewqMzhc4YYPUKQaiNxtfhhj61zWaVj1E1bcvxICuT1z6U+4aO3iJZgorPW9+bh8jr1/pWfqc7XsLQhsA/eA7iqhFX1MJyUVe5DaquoaoZA+5QcfpXQI8UUf3gFzjJ9awNNtodNjK7wgJz171eNxb5wbmIf7zgVrKV9EjGmlbmNLfHkAgDPc1JuUgYrKSaNuUkVz2IPSp0mQrnJP4VFkb6ItGTBOXx+vFKJkx1z9Kg+0Imdx28fnURu7V8gOCehXuPwotrogTWxcEuzJBwDR5xcghvyqi91EpGW4z1/SpPtcZPU49QKW3QG0XPNKY5/H3qCSfDb4wx2nJCnmqcmpwlsLvHOP9WeT/hTP7SQDCiTd/uEU7XVhpRep4R+0BpZsPHovtmyC/tvNGDn5t2AD78/pXmbfKuBxngH0r2r4/Rrq2haffwoxa1mVM7CDtySTz25rxY4JGCOvQ1zS0fvHVTasSRjsRnjqTXQ/Dm3F78QtESRvkFwGkU/wjoD+dYiDpkEHB4NdV8KIBN48sldQ2EJkA67MgVMW2zOq+WLZ7nNdvq2sXBAGx5D26810axkKgZ8HGOvWsfTbGK2u5dkm9V4BPJx71tCTaFwRnFdknLRI8yj/ADMBGVYcEj65pJX8hCShfvgVIAyqTyR/epjZbJIP0rNnYpoZ9pEiKSjJkZ2sOR9antriMTRqy4UnaT7Hjmq7blwdo9gKYZOflXbjngd6lq5p7r1Pk7xRpR0Xxpr1kw5huSQP94Zx+tFuoMY6dP4h39K7D46ac1l47W98squoQLIWxjcw6n9cfhXH2g3ruHyqazlbY00epagj2qFIOevNe8fBm0mj8HGdVBjnuD85PIIzxj6GvBFnVGC5we3Oc19E/C5J7HwdYpsOJAZMYxg/5zWdldIKjSidgDKBldv48UskcjqN35CqcksxYjkn06UonnQAKufXNdnK0tzC6toTeQxB28MOhqSVGjVSST3rPN/eB8GIbR1bdTXvLl04QFvQk9KFF33Fz2RPchjOJm3FVTGFGfenxriMMwUZ7jvVmxvZLXSblZo1BkAHytkj6GqJkZkVRGeBnHp+Nazi4xOSjK82yxGMtgENUnltk4IXPrVRZ54lyluz+24Cmpe3hALWgjY9QJM/risIxe9zu5u5aZD3/WpY03AhQSfT2qkbuYkgxlcDp1/WnC5lROEDH34pNdwlJNFoxE4bPUcYqURAAZOfrVVbhyq5XtzjoKUXDMOBxnvRyeZNy0Yw3BYj3HaovJGTnd6cGq5lm3nag2+5xUZkvSuDtH0zj8qdulxpmhFDjhamTC4y53EemaxfPu9wGxdue2eaIbi9yys8QODkAEZoSj3G9TdOCMDtUZGMnOOOtZYupVUGRgn05p4vJPuq6EHg1XKrXFZoreIi32FwvPcKOpptxdM32JNv3k3AAcCm6pJco8Sgo25gACvK8c/1qFIZLi+MZm8s26jZJtyDnrgV0U3aJ5tRp1UX4bTeOSPepltBu+7+Bpqw3bLgXKg56iMVK1tfZVmvFI27cLHg/nk1zNXe5381tETwqIWypwcZHtxXyP4rkH9t37kgSNKd3sfSvqe7W5t7aeTzsiNc4xjf2x+v6V8m+JnzqV0c5zMxYDsc1eii7G9G92YF2wyBk1kXAO8kHJ75rQvGAwWyD29KzZehJPAORmvOd3ud8Uuh6j+zx4aGr+LZb6ZR5dmi7GPdjz1/D9a+rY4FVABXjXwK8JvpvhSKXe0El0xkJ4yMDj+Yr0+MXMXH2yaTj+MLx+IFOjCLvK55lWTc9jTniJz2Hp0qjNbupOBn8ageWeTI85yf7xOafCJmxiVx/tE813LyYuZroSpFJgA+uabLaLcQTW8rlBIpGTzye1LtmH/LU8dS460+O88maKQ4lEbgsPoafqyeZ72PkO4tjp+qahasMNFcuMH0zkfzqwDhGBJwO3pW98TNIGkfEDUUIHlTgTJ33BgOf5VhhBzk59qxqtv0OtNy1IBjoQMdc4r2T4FQA2eo3RYKXI9Fz0BwP0xXjpYdyBgcFuMV7d8ELSF/D8olVX3knDcc5/8ArfrWKSejM6rtHQ9QSZApJcYHBLHFO+1RMgO9SPZhVddHt5AQLGJgww2VyCKcPDFjGwZdPt42B6qmOfwrthyLQ4eZssCRG5DZHrTuuCDxUM2l8AghcDjIzTI7e4VlAdWPbtz9e1XKKejBSd9C0rqaY0vZzkH09KrMkysQQM9TilIdhnYwFCUC7vclN5ECfmUkds80x9Tt0HzSonOOWx9BUZtFkbJiGWHJ9RTjaRgY8peOmQDSfKgTvsWbe9hcEK4J9jmrAmjAyXH59KqW1vEij5VA9hirDWwIyMH0BovGxOpDJdxNxvBPIqCWaERNvOARjOKUxqGG4dD2pJYUfO3Gc45OBVe7oTLmseZJpq3/AIou47lI57InMYD4YA9uK6+28LadaxYS3Rg394ZI/Pms+5so7PVfN8pd/mDDEdQev9a61mEgDKcggdadTmdmZUfe0M5NKtEwVhQEdCq1J5zQsQjMAT2BIFXokwvqamSFGxlcA9s96nmtudWxRNzKR90sMdaso7YwU3Z/Ori2SZznoelTGEAHBxmk5PqiG7lNZ8k4iYD0PapVYR4IB+hOTUyxZGP1qbYI14wc0Ji0Kj3TAcIw7CvBf2gYy3iK3uZVK+bCVHHoBg/zr3uVTzgCvIP2idOCaJpd6DndI1uc9Bxkn9a1jLW1jSnpJHzzNJvbAzn1J61CuTz1weRSXjbGO0ZA4DLUVu5AUdCa8+rfnaZ6K8z2P4CWCz6reXB4VExkf3sdP1r6DijPlgDH1zXiH7OdoyaJeXAYbmkJBPRgT0/LFe0K5Kkuw+nSlRWpwVFzTY+6TaysyCUA8q3TFeW/GaGH+yVaGJYYZJP9TEeARg//AF69RZVkhAB2gjg1498VdREwW13qwhOcY6EjP+c169Gz3OX2fvpo8TvNonYZwfTOSfcU1MsVRB8zfdHr7UXDnzYyeWJxj0981paLAZtW07cvyi4QMeuBnH9a82und2PUu0rn0X8N/B72XhqyjR2EjDec9QOmMV6BbeC9RnQmOK4I/vAgrUHhtobSKCQfIAq4A+grsT4xkidSjO4I/jfoarD05yWjseNOdRv3Tmh4L1Ldk2U0gxyysCPyoPhaaJCzK8QGfvHBH4GulHj7UfMJM6NxwDEAPzqG88XzXgDTxQykr6YBruVFr7RKlWvqjmJ7IKowzDbwcnrUTwAsrDeMDHLZraXULcv80KuB2pbuTTrhQsdv5DezHmoad9DVN9jIWQldrHI9CSahktlfsM+grT+y2xyvm4IqF7ZFfCPn0JqZOTNE0iisYUDAyfTFRyJG5IKBvrWg9i78oN3PalOj3qgu1rME/v7ODUt6C5o9TJfTrWRQGt4yAcgFc4qtc6HbFcJEifQYraa3ZBllYYx1GKiMYfPXbnt2ppsmSi1ZGVbqLFSDx9alN2nBIIGeQBmtu0soLuNg4CnHBPY1iy2r2shj4YDo2Ota7mVKVnysT7RIWICk/QYFM81yw/dgEZzxUhfYfmZt3oKGlGR8uaSOsie4MIA2Ek+2aY92zn5sYHGMYqVpsHlcEdwelMWYDGVye/fiq2RN7sqyZJ9PQ1XkLO5J5IOM4x9auzum4qFQEjIANU3XY33eeuQai4k0N2uygAnHXGP61f0rw3q2uI39nm2kKnayzz7GB69MHj3rMM7Iehz2DdK4PxnqHi/SbuK/0FGLJ994ZTGxx/k0crmrKVhNX2PT/EHh/XvBsCXuoWNp9n7sZ92T6AcGq2k+KbSeLfLbW7h/4WQMP16V4zqH7Rviy6006d4i0W7vIiTgtCZSvH95fX/GuWg+M1nGxjZZ7d25VDC/H6VwYihOUOWTTIveNnue8fEHUNHvPDs0J0uw3NnDCIKc+uRzXk+l63J4fQxW0uLfOREzcD6VyOtfFKw1ZGhmvZkHQmJSXU/SuUm8TaKihhrOq4B5LWPH4HNclGlCEeWZrC1rTPZm8VWOrbknC7++4gEfjXP6loiXRL20yThjnY/GB6V5ZJr2i3R51bUimeqWmGJHt1xWnZeOdP0iHyxc3sxXvcx9Py71lK9N/uiJOz9w6qTQxaRnfbSjBxkxk8fWmIu3/lhIoHTMZGfxrn7j4sR8EGdiR8uFbn8O9K3xUndAhtNQPo/ksV/Dj/OK2jVmt4jhUfU3LnUQigGBwcYGEJyff0+tcvretXKzgxWJuF24G5Qfrwa0bHxhqN7IDFYT/PwfOG0Ee+a6KysEuVzLFsJ5xWyqSkrWsdaqtq1jza11G7klXGivCy872Awa9d+FupXds+bu2jZJADtbnAp1voUWdxQY9xmt/TbWK3HBA7H2qYRs7tGMqd1qdgfJunHlkRf3hjODVy3063mODeorHjOOn4VzsMwUj5x7/SrkV3hhlgMHpXfFpoTTitzcutKgRMx3KzMOeFIIqO3026vpCII/NyAPl71ni+TIO7g+h6itTT9cFm26Cfa46Mpxn6Vdk9tDN81tGMudE1G2JEljPgHgqmQKqy2/2fd5oKDrkg11kHxH1C1GRfcHjEilgT65q3B8S5Y33XCWcyk/f+z9fx6VSpNrQzU6nVHDRxxygtG6sD/d5pi2zPxy2TxkYxXd6r42stagA/su2jC4YtAhG+uVu9Rt3kzFC0Y9MGpcJRNISb+JHO3llJbMJI+uc/4061mjmHzJtcDk960ZLtWByrcdflPP0qb/AIRh7gRva3VuHY/KhOMn3Pald2syZLk95FaKI9f4MgDJ5qT7OVBU8g5OD/hW5/wiWrWUYM1oqleuyRWU8diOKx7i6kjILREY4OOahRl3NYTU9iAxtGeCcZ6Uq3RU4LEj09qa98558o8nAJqvLIyckKGHXPAq3JrqXfTUvpd7CNhC+68E/jUyXLMByxC9ie9ZkfmvtfYPbacjFXbeaZVIMaZyORxmj2sl1JtHcvpqN0pAE8q+yucVYTVb2NSBezbvc5B/+tWarSbshVAPXPrSyJM7Z3BccDjvV+2k0S6cW72NVddvRt3z+a3uOlTf8JPcTKyvDEVPVuh/LFc6Ibh2+ZsHp8op32S4yD5jZPr3FL2iv7xm6UOqOmttYgk3Ry2SbQc+YpwakP8AZ9w3ERiOOfmyPy9a5yBJVAD8kdzVhLeQA5J3H0queKMHhosvzaTZO5KyuBjgn178VV/4RuzcIYr4EHkhlIA/HrRFC6n5t2fXNSLbOTuBKmmpx3MnhezKE3hlZJVWC4hmA4OxjkH8cUsngu8kYFYGKnnI6Vbew++wdlY9x61TuPtsEn/H1LtHJ245/Slzc2iZhKhJFW58KXNoP3sRTPbI5FVTaCEbGjkQ56NxitmDWp2Ox5jnjqfvVr22vzDEbxRTAjJEqBvarvJLRi9jK1zz+6jCbQZcKTgbm75qM2zoS2Wyeo9a9Hk1GBl/eWELgnnA/lVKSPTp8D7G2D1w2AKSqTRMqc10OHjeRRwD1qaF9si7gSzfWu1Ol6XgrGu1l9QDgfWqc2naeQRG6h/1q05N3ZmoSW6MN71VQDL8kdQRSfbMSYJ+XOcHitRdO3ZUPuYHq2OntT5PB97eIZI1hxgYLOF+lPmXYm7T1KIEDxkq6qeu2qgVjJlcbM88c1fl8F6pCCzWsgGPvKcrUH9iX8CjMEhOOCATn8BVKavYnm8yuwZicA49TUW2SV9oT8+9WJG8ogFyrHoHUqfyNRQXRjYMCGA7+1WpN7Fc10RNbvEAGB470xVcvjG4gcL61oSamrg7yGbr06CmNqcUABWMBhjDVNmldEu5RbfEufmHsR0pY3UJuc96tPrAnJMqqWPXCgc01ry2eINkD04oSclqUr2K0sKyhQQCc5BHGKjFlGWzge5xUnmAsQnTrUjRyDBZgF69alwt1IaRC9upHChz6gVUlEZOAp9cGrZZjwgwQM5qqqPcHqCD0I4/Wmkuo2kROIyudm4+naqV5erEGUDHHQVduLd40JXJx2HNYtxA75OcHPORzVpJ7DSVrmbcSvI3BwSejfrVKW0BIAU8nnHFaIhLOMZGD25qwkexckfh1oejE3cyY7MLjIBNTfYYnXBQKMdh1q1LcRRHlflBHB5oN1GBgCs3HW7FZdTMfT7YKQIFbJzkjNZGreGY7yGUs7RZHb0x2ro5Jj5fQMB6cc1SurnfC6kYDdPatFdFpdj5e8faWLK8mT7+1jj/AOvXmt/w2RnGa9n+KloBqMrnjzOcivG9TAErEDaD2rvj8OoqysZZ3E8gVveD4kn1JA3T3rn2BPIJ49e9bfhRSL9COdpB/WspPR2MI6s97sZBDaoP9nArJ1W580hep64qtDqB+zgM2WxmqLXyzXA65FeG0+a7Pq6Emqehu2Ns0sWQCT6VTuPMWZhgk5xhsirdvqX2dMKSeKpz3v2txzknkmo6lw5tWyZ3fyxgD3ycYqs10I0bI5I4JHSkuZdseCQTWFqeqqkbgnA6VUVd2RpdpXOb8VXgZm2kjBxg1xc7sxOeK1dYvWuJGBOfrWLI2859O3rXs048sUj5rFVOeeh+qyvbhFZ8Bu1RvqMEYwF2/wC11rFN8ECqWxz25pd4n6EetcV7rU52iHWtTDQSADp3zXmt7Ir3cgUkAnqTmum8S3vkxNtAkfIAUYyAevHeuQgzJcqMKCT1IzxXJUt1OWbNuwTYuB8wHXHarMjbOQOKigXCYJ5HfpUV3KdoH61Ee6OfmtuNgmAmwSRn0Few/DaCC7tXjlCM2NpJ5xyDXiA3BsjJC9vWuw8L+LptFK4BIzyAOa0j7zsz08PS5os9R1u3vNDmlljVTAW+TaCSvsax28X3RyrErjsDVmL4gvqVqI2QAHHynvjpWZe20+pbWjgHr8i45rr5XYv2c4aS2IL3WJblGCvtPrWbLP8AIfnHHOM9aZe6TfQE+bDJGCSQWXFYtxBLG2CSFAySe9RKSih2i+pNqdyBlQ2W6ZFYE8xaTGd3OMDtTLi5+fEecAnoPzzS24LyqRgknB4rilK5wVHZ6Fq3jwBtBI9KsMDjeRUiIUVeM7uAQaZKSAuenU5pRObd2YwtuycHJ9q0LOFgoZCVJOQfeqKAOUByBkEletb1iwjQgkntk9x2rRJy3OulpqOhaSPgs34HNW3t45+T1x1pokUt0APrSE/KcHntXZGGh3qpdWsMe1CMpDMQBgHNMMGw53HnoKcjuBgnd24FTOuAOpJNXFak873CG2jcYOQSeSB1Hp9K3NHsY4iG5AzzxzWbaIDIvWt2GVYbc4PIOd3r7Vy1n0MqtVqO5W1VwE2noaxFQOzdxnpV7UpxOx575ArPtS3mk+9c0EzzoydyN7NS33cDB4HHNSJFwMdMdT29qtNGW7E1EEZWyV+Xnj3r0oNNHoRbsPjk2qFYYOM59akSTzVKtxVd4WIzyCOv0qaCByCR14IBFWU2PSPYMZ2jpmopSEHHPvmp/JZhhyAT6VE9uQD347c07K5N+hBjIyDjGB15/OpBGuM7gNpyAxqaGyzjJwT0FE9sA2O/TIptp9AegQhGUchiehpWTy0Zjyo4+tRhAoAyGxQzbeMHp2GaW2hRIrBADzg9jSlhIASMkVTHmNwNxxycDIq3BbStjEbcjuKTa2uAB1B3DJ7UyZQ8ZK8OOeOK07PwxqN9lrezleNT87DoufWqOvaXc6VblpQozwMMK551EtzNyRgajdrbxHGN1YRuHdsk5yeKr3900l0FLcE9eldL4c0u0dt1zHvB7Hoa8CrVlWnyR2N4aasi0y3OS7L1q/JctGpK9fatO/utJtodkMbJIBgkcAmse2kWaYOACAeh6V2UlyWglqJy5mPs9KnuTuETEHrgZrZtfDtw4X9zKGx3GK2tH8T/AGRVEcMSsnIdR81a1z4znkhPPPrgdvfrXq06c46sl83cxIPAmsXS5hsmZT3ZwP05q+nw51jgSfZbfP8AFJMD+mRTH8VXUjbmlZh2yearSa5dTn/XMPQdvfiuizXUlxfc0k+H5Xb9o1ezg45I+f8AL3q0nhHS43Bm1VhtH9zANc7JdzGPlzntmq4vJ5RuzuCnHzHGDSUY21YKPdnarpHh2Ha0pkmI9TtB9On8qGvdC07Jt9MgjJ53DOfyziuKN05YNj5umage5cMwc8A9c0KEB8qO4bxPAPmggih5zhRgioLjxteMo23Egx71xbXBQYX86a07beMg56etNcsRrY6g+LbkgHcxJ5JzUM3iqZzhmdMDnnH61zElydp559M1FLehIuW49/SnKrGIr2OmXXZMM3mBff8A+vTG1mRlIaXI7EHNcXP4gitwS2CM461h6j4sEe4K3zD0NcFbMYUk7sl1Eejy66qIA7grzwao3XieJF+/jHoa8qm8UyzZXfxnnjr7j0qrJqk1y4XfnAxtHU189Vzy+kFcwdfoj0C88aqhCqQNxIHPSsqfxo54AJ96xNP8PXupthEJB7qc11mj/Cu+vWAeEqvTc+OPcDNcax+KquyRPPO+iOduvFk8m7DMSP0qkdbup2bLPjqQRxXqOn/ByO3mEcsakZzgHOfxrp7HwZoWlgK0Lwzr/fTdWio4qru7DtKerZ4XBbapfHdAjyqR6fyq0NA1IFBIJI3Izs2ljn8K+k9L8O2ZGViRQeegFaMksQX7MG3Kgxgr0rqWW1JfFIrkufN0Hw+1e4UMylsjONu2r9v8MtQmPRwwzkEjFfQPkGZgDNhSMbM1YTTdigNIzgDgMeldKy23UrkseCw/CnUn2uJDGo46YBP17U4fDrVIWP8ApRI7Dj+de8vbMuBOxKEZUtUdvokN3Jxg89ScYq1l1tpFJM8Vh8M63Ysqq+/A3Yznj61fjn1i35kQuBjPc8e/9K9obRLK2+WaeFfQhg36jNRS6TojyN5l9EqgZyFOSfpUSwFVP3WwWu55lYeLpbRv3tu6n1C8H6+1dBZ+PdPCqsq7WPVFGCfxx0rRvrXwyquJVll9GjbH59a569i0Py28u0Zs9C8hNb0aeJg/f1R0R5dpI7fR/FekXDKiOkYx/FjINdKL2ynjLRzoxPI2np+FeB8QqfLTyh/dFXLDxFd2h2q/ydlr34xpyjtZicYvZntC73X/AFh2k/K1EujXUhLtveB/+eo+U/jXmtt45u0+VLgxAjnC9RUM/i67uMJJcyAdcKxGfrV+zj3FZo9Fk0YRSfJJFE4HBLjbVeSzSND515ErHOdrZ/xry9tadm+aSVgezMxqGTUCzk788cbxk/TNJ013M7WZ6YtvpHlkXOrlgD0QBvpycVFZ3fhrSDMbWOUSyH52U5BH0rzcag5HXn2qqb2RZWbeQ7+hxTUYx6lHqVz4wsrcL9nhkYLyPMI/lWfJ49IDeSioX6gjIrz6O6YsAxzn3zViNmbG35sU20tbCsdZN48vR8yMCRxhxWfP4xvriT5rh0OeCpx+FZCsjTDawZ+jL+FIYTNhVQlgc8DqKxdVX2KWprXWu3t5GPMuzk8BSBWNLNI0gDSZbrz2p76dc3G3ZEwcDHP+NH9iXjI0mwBVIzlsE/T1odRPqGxD5xjhYtKFbP8AF3qSHUWUnbhge47Vd0zwvca3PJEs0du56b+Mj2zxW0vwzulVlN4quPumNQcj69KTqpaMNDlZbqQsQCwyO9MtpZN3zOTn06V2tv8ADaUbjLqEmD0ZowCv0qSX4ZuIVkt77z24+Vo8Y9c//rrJV+6FocnE23czSFmHPI5/Cp4tR3KuxXBxyWqfVdGuNMm2SIy9twBIqgIniYKxIXHAFaRqxkPfYtm8lPAG8DOMDFVJ3WSRDI/lsOu3v/8AWrShjWOASGZRIew6ioVtoPJLLN5pLY9+TQ5a6Ct2KYuSQQh4YYJ9ad9olIOJWAA42/0q81nE0ZIIXaeMd6ZPGkJCoRu9qalJhsNsbw/8tBg+tWJbxYnXypSeeGArOn2yQkF2Zs/55oiZIYgu3Bz196vTqK9zcg1AMCHxkdfaiW5MpI8w8msJi7nOWUE9PX2qeO4aLgsc/TNZvlC5q+cVHDgk9unFQNeJIzeaBkfxEZrPSbDMXJODxUwSCXLScEjGahx8itCm12PMDKgXqBzV6LVonKiZfMQfwrxmo/Js0VkRSSxyNx6VRmsAsjvHkse2apSto0FmblzJY3CEpAIWIwMHn8a52/gW1G8PkZywx0qWCKWIYYnnnrTnDfxZ/GocI3ugtcZNHGlurBgSw3JzxzUVvqiWpLNjzAcKfb/Pery2kUke6ZS4J6AcVPp/he2vN5R1gkA43k8/Sl8PQWqKI1x7jcQ+Uc5xnoKzr4PO4IQYHc81uXPhySwjbc8c6ZOWjGMn6dazbq3aPbsVgBxg1XMnsCIbWyWfbv6r3xitH7DFDF8p29+Kz3mljhPVWJHJoWWSRPvMqA0SUZI0umi7NZxuqkESHOcNWTdwLDO2VwOox2q8jTKC6I+09G64qlLDLMvzNuIPXpWMqa0C7WxW+ySgeYrDGeBnFPtbmdSFlAYYA696t2OnTEkPjyyMct/SrZ05VGXc/gKq3Q1jWqRejKkt1HjazlB+n51Ja+W7bA+X6FN2SKeLaEDftO4jtUr2QC4C4yO3BqOS252rGytaSLH2JSw3rGwHRSMke9TJYL5uSuH6GsJ57m0ZTHyg4+djV621wAYkUj1KnIFc06cujOylVpS20ZqCwhbvjuTmmy2sBTIJzuwKigvYpx95WPtVnZ5ykluDwG9K5pQkjqt5lJoEY46D0NM+wRgEhVGewGM+9X2gib5vTiomkReM47etJcy0KsnsUfsMTbwQMZxz3FOXS4eCAOnJxzippJIkUkuT6DFRyXIQDBJzTV76iaQz+yLdWI8pSDQ9giKck4J6Zpkt6237w9MVXlnkYZ3EDvzW2q3YWuh8ixq+EI+gNVp4o5M5LY9MkVC0pQ5Jzg8H0NUrrUgny/ec8AU1dv3QkkldlviJGIYgDpzmq/2xnk2w7mfqQvP1pIYnuSHZyVA6VehhjVwNoB71tpHc52nPSKII7UzxkyE5PPFB0GCWTeSxzjvj9K00VMjPH0qU7Yx8rfhWLbaKjSijPi0WFDjb71ZTT44htQDPoPSpvMXBJznH8PNMNwsZDbiD69qlLyKdMk+zxIoJUHHrSpBCckLz71TuL8jICkge3Wq0eoTs33WOeMnmj3UP2Taua720IAGCuOwOKqmC1hO7zWBI6FycCqsi3cyHBZOOo9fWqUmk3Nz98k9smm5Qj1KVEyvGGmaRq9qUkv2sZVOVuFOSv4VxOl/Dz7U8nl+NRIM5DvCCv5YHpXoFx4FS6XMhaQ989cVly/BfRbmUSGGWKU874ZCp+vBFbYXGww0+bUwr4d1YckWUv+FcWbIRd+LnYjobOBB9SAQagk8A6IcK2rXd4AeWkRV/EbT/AErah+CenJgxvebe6Nduc+/pikb4O6ciYNzcsoGNjXDn64Ga9z+2oz0i39yPEeVqOrZgf8I14csZMNDa3Ua9BdScfjyOaP7K8JXOCLSDT2BKk2lwRu6dASc9q0J/gLpF+cG181iPvOSePzp1n+zJ4bgZXezUt1wM8frWbz32T3kXDLYTWqRkzeCdJlcGx1e8tEx8wlljx/49n+dZ8Np4V0ifNx4qIcNteNmjUj8vw/OvQYvgB4Vife2nC5bv5mcflk1fi+DHhqJVC6BZA44doR1HetP9ZKzVlzP7iVk1K90eV/8AC1PAGjs8NrYXWvXWchooXkOenoR+RrX0X4u+Jtaljt9N8NyafZZ+/KvlSD0OcfpXqNt8PrCyVTDZwxADKiJAMVuWukJalY0ARSMnHTPpXnTzzES92MPvZ6VLLaMNdzA0WTUZbc/aJJC7Hu2SPoa3Y45ZYFBLccbj1rSgtFVflKqeBnrViNQjdBuHOVGMV5UqlSq+aZ6MYxWiMj7PJgcnFSLDIuSXZj0yTWoZVjOCFI9arzSCVgFwFNSuZF2M/YfLJOS3OcelLGM56jHTJ5qyYDgAsFA4yaEhRCAxGfU0lfccUiq6MwI9uteQ/HSyH2DTZ1fc/mlBkdMD+ua9uFv5pAToeMGvHvjVi81fSraDDpEkjTbeQrcAfpWbTluhXSZ4d5LbjtUHJANetfCdhFqUZc+VuBww/AVw0lgv2iNCvU9K7vwhZyR3kSoCMkflWkJcu51OalE9khXLNuO1vp1NXRB5CB1fBBzgU1ICrdyQAuT7DFPEb789RQ4pnK3HZHz98TbZtP8AG2ox7MeaBMR6DOP6Vw8480kDODxXrHxu00prGn3aj55IWVn6ZweB79K8mKtu4Hvg1lGdrpnRCS2Zp6GdlwnHGcfWvpDwravFodpGnyKE3EH1PX8a+ffDNhLPdQ7cEs4HPYd6+nrKwENnaoePLhQY9Rj/AOvVpu2hFSeliAwStg+a4I4zu60rW8rjCzOmO4bFaEcCBMk5HbFRyW+35TwD6HORWkXJGN0ZMel3CMHjv7qP1Cy4x7561akGpOhVNRugn8Q37s+vXNaiWasqnBIXt6VIttGignhD6nOatSmS2mYy291LkG8uVUdMS4qpPpkqMWN/dgk53GUnP+cVt3TxoeOfcVSO2QktuWPPJ6/SqVSb0uZtRXvM8c+JcRi8UPOGMiyxrlm/ixxXIzkuvJ6dq9L+NkSyRaZcwoY4of3ZYD7/AF6/mK8qlZlXknBPTNTGT2Y4++tCneXDK2MFh7V6F8GXb+3bJQRuZ1UY7EmvNL3cW4yPXFekfAR44/HmmNMd0BnUMq8Y9/5UK70RpblizT+Jtxj4gawOpDAE+nJwK5GeQk5JyfWus+L7JH8SdYktyWt2cFMH16/lXFySjB3jA9jSeiM10bK810ynGfrms+W48lHY84wdo6k/Wi6mLOeQQBipvD9s2p6pa2uNzSSBcEcMM5J/LNZp3OpK6Pqv4e+Amh8F6ZI+rWtiXTzvs7D5/mAzjr6elb3/AAjttArbtddz3/dgr7DIA5qpa3a26RQxgkRoI93rgYqx9uUnaRyK6FGPRnDyyvdsrwQrBIC7C4Cno4xn8qlcxk/LEEX0Bpj3CuwIXkZyaZvMxy2Mr6DFDvujXl7jnXrgcVVe2yw3klfUZFWRICSCMD1NMuHVR1H48UJticUtWQC3QzlVU7AMlz39q0ElXy9ijjvWeshdwp5X07Vbhh2qQDgcAE81vKSgvM5Yw9pK72GSWwZvlO0egFMNvhgSN3r71oCAhRtYH3FEkBVdy4P865veZ2JJbFNINw5457VKbRHjYFmJx0xj9afGrJwfw9qkb5cfN1qlFdSHqN+yxBArCQ46bXwfz71GQyLwz49AeopZbjYRnJ57CmGcSMGyw9sYqtV0Jt3ImmDAhvMUZxnHWo2WNSoYlSRnk9asGYBTxVWSBJMgucHp/wDrocjRQTWo1oI2Yku24dMNxUm0RqCzbh1xnkVCLYEMqggHrirSWiMmeQT70KfQbiiJxHOuHww7Z5qfT4YFlkZwvlpGzFSMnAXqKaLVduMkGhisdnddeYXH6VlJt6kOKaPiTWdd1OXWtQmS6uLdluHVHt5THlQxwOK09L+MHjHRdvk6/dTRqMCG9YTxsPQhhUN9YKbq+OCMXUvJ7jecVlXOn8E7QRjgdxXfDMKlNKLs15obw8JWuj0bTv2ntVZPJ1TStOu0P3pbdTFKB9Olen+H9al8beHodX0yN0tJiVSJyC/HXOPTNfKV9ZEQPgHCg5wM8d6+qfgDYPZfCDREYZ3ySSK395flA/lSqYtVI3jFJmTwlOOpTm0fU7mYLPFnBwHGa7Lw5ov9naZHbM8oVXLjY+3BP/6hW40hYAMSzHoTzgCnBDu+UgVw81Se7NFSURbXTU1K7hjmTzAD0Y5wB1/rXyfdTPbeJdViHmLFHdOF2tgAZ6Yr6ztmkhmR1wz5we3FfKvjWAaZ4/1y3Q/IZ/MQ4+8pAwfpSguSV0UoJsuwOsiKzgyY5G/n9a04rkBP9naenpXNx3I2hec1dgvNgBJLqOSR2rZ1ZSdmy4RUdke++Boln8KaY6hlJi+8pIJGeM1vyWLSdQfwPSsP4fbk8L6d3jMe4DsK7FGjkHJ6dqlSnJ6MykkmZAsQqgL823tml+zpu5TjHNaMqq0nynp1ApphLJkgf4Ue89GCS6mc0EUKCQAZXoemKpWm+e4mk3nYwGABV69i8yMxq2D3HXIqTTIVtyCsY4raF4K7OWo1OajEbJ5M2FkjDcDIYU029qQFNvCR2ygOKW/LCXAAHPTPSkXzFx82D6isOd3ud6ppJaE8CQDAaNDjpkdK0YLqLBw2AvasWSUxsDvAxyKY0rMTgY9cU+Z9QdNPWxtu8Mg68U5Y42wAcD2Fc5u8ti25+vdiatR3e4EKzDjqByKpSiw5Ea7SrHIF2bifbiopSoYYAVW7Cq5unAbIyOAMHmonvNygNwT1z1pMaikWnlVMHG73pFZpAp2nGOmO1UPtWXOMk5556VK102CxPPC+n0FT5DSsZ/jbSBrvhPVLIxDc8LMjkfxAcf1FfKiMc7WUhxw3faRX17azhbqNnG5c/Mh718p+NNObQfG2p2e8j96XA+p5/CsU1fU0gu5GgJQjOT2xXpH7PlrDN4p1i5nA8y3sG8o98k8fyNeYoygYztPYetegfCCR4NevBb582SNQ/Gfl54/nWseW+phXTlFo92srZp4zIV/1mTyMZqw0DwYywYf3R2ptpcsIMRqNwUgKfzP8+tSI25vmx71estmTSjyxVx8c4UkHJPTntSG6JJ2oTjjBqORsjCqQfUVEu4A84LHpUu63NLK5YZ2J5X5fX1+lSwqi444/OqDu6r8wwPXrkU9LvaMLuOfWpQumh5t+0jYrLoGhakvyy2975DH/AKZsMgfnmvIIVxEe3fGa9j/aAuN3gC2HGXvYzgd8H+n9a8Xtf3kePzobVtS47WCZTIjLjd8wUge5Ar6x8L7bPRLKFicrEAcdDwCP518vaRZl9Tt1kBZHcL8vbnrX03ZuVVFBJ2oFAHIwBx+lc8HFyFNX0Rtth8EdcUhQEcnHPQVTS5Yrt3YoW4eJVUneeTn2rs0M1FlmWJduCdo7VUeJl5Mm1fSh7lmbk81Xv5gY8MMZwB71cUkyZuy1Lcs8Sw2abgTIC3uBUj3ESD5s56ZA/pWYCk91Fxs8tMY9frV6KEuc4/Gqq2ukYUI6XLEdzFcbsMSR2x3qVNrA/wAqhEBRRt4PUgU4RErktg56dKxaXQ6rIfsDE9gKR05xjg9aanyqPT0odyT9am3cT7D8Adh+VGE6EfX0xUA37vlPI9aV2Kg4TYPQfrTt0Hay1LahOo+mKepBO4ce/SsWXVXhchbaVz7Dj86lt9SllCq8TRk+nOKtU3uYucU7GoYoyRx16896UlFAG0Z6dOtVdp2j371Ihw2T1FT7vVGvTUZOEwfkwDxwOtRrbAAMUU+/erLOD0GccnmmLcDd1APpSaHF9jL1YiOWzYqdyydu3B/xp8af8TCQ5HKg8fU03VwJvKyokZG3YI4FVbK9abWbvI27FUfKPlPHauyEbQPNnZ1jdWPAyTg+lSOSRgdPWq6k4xzg8jNLuIPBz2rntY7kQ6ihWwuzuxtgcg+hA4/GvjzVpxLcSng7mOfevr7VCE0q9bdgJbuR9cHFfGeq3H+lylMBCSRgdTn1q1qmdNJ6mdcOrNj16elLpOlvrmt2lgoJEsiZ78bhuGPpSORJ8xyOOB616J8APD41jxu9yy/ubeP757t1HP4frXnVVpodUpcsbn0noljDpun21ugChIlRh7itMxIw6HPbPSo4gC27GM9hVhwQM7G6Z5Fb0o8qWh5jetyJbSMdWz+FNmgBIxgUx8ls5OOvFHm+pwOufet1oFvMcluXU/OOKc9iT6GmpIoxlWAPc1J5y7eowOMUnG4r2PFv2h9DWC70HU9gxPE1u7A8ZU5H6AfnXmCw71zjqOT61718e7L7b8OFnKktbXKsh9BkZ/kfyrwpRiMCiVO6N6b0KEiqGUdQDyDX0B8IrJIfC0UincWbj+Z/pXz/AHG15Gzx9K+lfhrbKnhHSgrqD5WSuQD14+p/wrn9m1LQKsklqztbK9kXCOBgDtVhrhVPXH1NVfK4xlA3bc4H6k1G9s45ZowM4yZF4P1zXeou2qOD3W7osSXSdc5+lQNcREHPXtVd4gwJDRnH/TVf5ZqFnCkRtPblzyFE6/407eQ1oWTdICeMj3pReKcALu9qoNPHkZdAfQsP50LNGMN5qLnsGGfyoUVfY00L01x8vyHB9DxUBuGJwDz71CbiIqT5qD2LVEbq3YD/AEmIEc/fAolHyGmkX1nYDH61ILhsepqks1vkE3UAVuh8wY/OpY57dn4uYvpuzQk10E2SMWLE9B/Omqm8kjsOhpk15bruzPGeQMhht5pIpo2XiQY9Tzmly9UJvQ57xdHdr5QgQEM2HbPzKB7Vt6Ury2UO8EMFwd3Garaw4MOUwxByQfT2qrp+uRWjSRyR3Ds/Ty42fI+g7Vo1KUTjUnGep0IQr0wKkTPrkjvWV/bwONlrcuO5MRH6mn/2xJgEWFzjPHyryPzqFTb6nWpGm2eTyCOePWkS5MbckkGs59UupF3JplwydmLIAP160gvb8kbdJmdj2R1prQaaNj7aoXGCv170rXpceg9RWRLdXkcRZtPMRT/WC4lVNp9OpJP0zVWPWJJ3K29ursOqtLwv44puDetieaF9TbaUE4529ia8/wDjYRc+CkiblvPLRZ7EAV1EmomBA9x5cLYzsV93615d8UfEn9oW6Rr8sKHovOaIwbd2bQet0eFapDsc7lx6j3rNiJE47gnBB9K1tVnWecryQemO341SSzaQggFVz+IrjqWu0z0YtNWPpj4E6O7eBYniUEGYhmJAIA+7/M16PNYmPaA6sW64PSvPvg+jN4Os8SCMHqmOWIxg/qa7HW9TXSdKu7lpNskcRZMfezx0q8NS55cqZ5NWXJJts5++8cRxX0traTQq8QG5pF3AccjFeGeMtak1HUJzI4bcfmYLgN/9asnR/En2nXdYV5TvlkMqsf484zj6Vm61MZ7ll3biR+HFeziVDDLlKwz523cqHDsQehPQ9xXTeG7dZpY2TlkYEeoIPFYFvZmZFbHz9OO1df4H014bzYDukJyGPoe1eDJ82tjrlKysz6N8PXHm6VbFj83lglu/pitLzTzlsHNYOh6cEtI8j5wOMdjWmbFWYMS3y98mtabVjgu7lsS7DnJx6U4Tng5z+NVRbgAfLx60jwLImHXI9DW7a2Y22yf7QMjDYye9ONxwPnx9KqCGPYFEMaoOMAZqZLaLhgMEdvendJaB7xY+0DOAeaa92FIy+KatsoHX3Panm2VsNjIHc9qTkmImh1M27KyyFCMcitaDxvPblc3TSdgHww/KsQW6heOlKYlXAAGPpVxmluQ4KW6OgHjBbhh5sEc5B5KoFP8AhUkup6fdplbAI3/TRufzFc4oUDj1p28LkdK05ot2sZOir6GnBLbbyNrREnkk5BPtVuTRLS9UCS6eD0ZVBJ/CuckkQ4Oc9ximy6hPgYmYKp+6elUrPQxnSa1TNj/hFYFfAv0xjPz55/SqV54dmjYmKaKVemUBz9apC6EseSdw9DzVq11aW2cbJCjDpjip5YpFqM3qpFSTSZVB3Ejjpgn9KrvYpEW8y5WPHdhj8K3F8Q3Cy73uHkJ9T/n/ACK0LfxRBBw9rDKO4ZQc/nU8spbBzVY9DlRpMU/zJeKD6hMioJdLEXW480+y7R9ea7E33hrUZf3unS2z92jlAz+VNn07wwsfmebdRjHG18j8c9av2TXQXtH1TOONlbsWy7DHXAps1lZNGA8bS4PTcRj8q3ZtP0ifcYNTkR/4VmiGCfTiqUnh29MW+LDAngEdqxkuVe8huSa1ZztxoOnTuDJaKV/2WIx/OqMvgrw9cK3nWBcnPPmYP54rfuNKvICd8eV7kHNZk8ptnw+6PsC4wD+NYSpQkJQi9mc5efD7w6AwSzcDsvmjH8qxbv4daMQ2LX/dyw/wrsZr1CdpdQT2J61WlyGy7bie59PSp+rxexvGNupwl18MdHYZFsFJ6kCs2T4cabA2RApyfSvQZ2BBCkZzVGdCcgEkVi8PG+hqot9Tjo/AdtggW6tzw2OPpRf+Cl05Y32KsbcjjpXY2ty9orRqoweoar8MDahC0U2xonGMk4x6VuqEGjgnF0Z83Q4GLwqIY1JDKewABB981KuitCV42j6da6S/sZtLu2if5kPKuOhH+FaujJZ3P+v6Dj5R3rJ0uV7npRl7vN0OUXTiyjcOKkj04MCuSB0Oea7w+HLSY/uboMpH8Qxirdn4Ca5UlZI3z0KcY+ualxktiHVgtzgY9MRzhhu9AetX4dJ34z2wK9At/h1HuIklEWRzgAnH1qyngFVfZBMuTgZzxz39Ka5+xPtabOFj0ZcDC4HpU8WlJD/CM13Unw11OMEoRIcZwi5BqtJ4M1W2+ZrdCvqzFcfnTXMHtqb0TOaisoQuNoGOTipI7eJF2jbgHoKvzI9sxjZQp7kc0xFjYkkCqTl1NUk0VFtFLAlRgHj3qRrdeQB7fWrIXPBzjpnFN8s5wp46kU2m2PRFE2q7jn+VNaERqxVQrHuKu7cE5P0quy5duoHBqb66GiSaKzX1wI9rysQvQVVVzOTgEH3q3KOdpzz2IrOnSS3feuSAAM+ta8zkrMw5eR3SNKCSSGJ4vlKv1OwVZs76a2wpcEDpkVStZjOE7HrgmrIjbdnB2k4JP6VjqtzZxUlcfMVmct5aAEk7VGAT9KQxRsMeWIzjICjihSSBj8MVMhJ9CQPWqVupNnEiW1D4MfPvWrY+DdQvYlkjhDI3IO7NUlYouCNvIPH61bttSubfmKeSI+sbYP0zVcqfUzlz9GWrjwdqFmu77DLs/v4wM1RGlzxsVe3lRh3KZ4+oyK1ofFF+hO65eQ/9NCTWiPG15JB5T+W2OdqoOn5VuqStozG9T1OS8kLw+5GPG1lIyKPJPJX+E45reuPEElzlXgjyTnJUZFV1eO4O5wqnrwMCocOxonJK7RnCMPywzjgZ54p6/KB8pGR+VXTDbY43E55Ibp+FWbTQFv4ztvFt3PQyDcv9KTVtxOdtWZOP7pwCeM0yWFZF+YfhXRyeBr2I4hurO6YcqI5MfqT/AEqtP4X1SxQyS26iMYyyvuFOzWpHtIy0OF1LTnhnEiZK9T7VJp9+kzCJjh/9rvXQXaKykMvPQ8ZrnNQ0gxyCaPKgdsdK0i7rUTSWxqbC2Pl6HkUvl4yxztXnAqhYaqGJjlByK1EYEE+3AzUNOI1K5GMupwD7qaaU+fOO1WflweQD/OjKtgEjB456VopSlsyuW5TNsjHfgFuMZq2illAZiAD6nikwiDcSOO2aRpdinkD2FLm6WM5QjsWrbVry04jnkXHfOa1rHxdqNrgGSNx3IjAb25rmRexr/wAtF3f3c0gv0PU59hVqXkYOjB6WOtl8XyXGFurW2uG/ifygGqtdLoGqRESaNGsp4Mobn64rnW1GHGTIoJ7mm/2giE5f64NWn0JeHgacfhLQGUgvJE567Rx+ef0qvL4C0eT5bfVJRKSdoKBVJPXqT+eKp/2pGrHliPZaik1VAcjdj096pKxnLDLoySX4YSBQkOoW8zHoOcjPYnp+NVrz4Va2kQIhjKdyDUq60qZI3hvUZFPXxPcRvhJJAcepwP8A69P3rmbozjszCuPBOuWqsosmlOfvIeg78Vm3WlX9q22WGWMe4JA9s12reM7u0XCsxkPcrnNZ+peMry/tmilHl7uq7doPsRVJMjkktzimupYmznkHmg6qwxnauO+MZou3PmsQgZT39DVKaRdvI6elV6mb8jTXWVHUZ78Cori/ikAJRVIHHFZLEvgAEDNI0Cy/eJxnBOaltdSUkW1khD8gDNR3WwBSi4PPIPWofsSheuf945qOUNjhsgUtHsCaIpLPz2LbAff0qB9OMeCD8v581Y8ySJSd3Qd+KYLpmXOev61XKO1yjLblAPlKep9feqN1GuMYJYHjitSe5MowQT+FUJ2GCQO/ODQCujxX4q2LYdtvI9K8I1SIq7Z7HBr6Z+JVn59rvCsu0/NXzpr9v5UzfL8+T07110WmtCqivFNHKyhWzgfWup8IWm6YOTj3rm5QuRxke1dZ4VuYYyFdigHOR3FKotHYxprmkjtJpxBCMN2rOt2dpQ/JY/yqtqmoqnA5/wA9KXTb5DB5gf8AebuO3FeTGnLV2PopTSSijaFwQDgZquboRuwJODxxVNtRij3AnbzknPesy71mNdw3DuevaoVKTeiOj2kYxNDUNcVIyAeQO561x2s6x54Kr35+tVb/AFQ3Dv8AMeeR9Kx5pO5POMZrvpUFDV7nlYjGOS5YhLIXz/Fnse1QhgG7dKC24EjOPpTcZJFdZ4976n6H/wBsTsQFYgkc46Uov5mU5Yrz+dSx264zgCq96EjiJGQPWvMm2lc63KNrpGDrF+7y7D344pulxBvmON1ULvF3MUbJB4NbdlGqW68cHHNcUnc86q7vQuZCryM9sGqFzMFfIIb1GegqeaQspAI47+tZUznkEAc9Ac0o2OZJSlY09NhFzOpwCOnB4rpoNKjiYsRjHXFYegQfKDjnj5vWuph5HX8K2px1uz1Y3itBbeIROCCeOnNd74U1qESLBOBk8ByK4YSYbK4BHqM/pUsVy8S+YpywPRRiu5W6s0U3tJnu8aWN5CVaOCYMNuSuf51438W9Lh0IrPbAiBlYueODkYx+dXdJ8Xvartf5xjoTxXP+PfEP9rREDBiHRG52+tc1SK6HLVhZ80WebXDGZzj7p9Dg1padGAvGWzjnNZMCNJOpAJXdzzit+2BjC/LwP1rhvrZnFzO+pY37M/p71XlY5DFiPbtTvOIPcZ/Sos+ZKU54/I1rGKQ4R5ncuWCCQhuMHkFa3I1CKMc1n6fblYsYB56+lacVuz+4rphG2p3xSiNMXy7lxmlTeeCePYVehsNxUbRn261cXSnHYnPc810Nou9nczYIxuBbkc9asLFuOOnHQVdOmsQRkEY5A7GmG18rLOxyKzcrbCcl1HW4Ea5yMdR2xSXl8I49vbrzWdd3qqOGyPesK/1QuTg/TPSuSW92c1WSZrvcCQ5B5HNS6R+8nIyQCe3PFcu+rAIFDcH3rpvB93A90PNGUzkseSPoKIpN6Izpxdzr107fEMDjpQNEJ/g6V0sN5pUUKNHvYdyw28/T+tD63YRDato5btIXG38q7lF7WOqxzK6DvxtxzzipYvDjqc5JJHetW48WoVIW0jB9CCP1zVGXxU43hV2Lt42HknvVcrKsxY/CdzOR5cJnP+x3/wDrVZTwLfFwBEijuHcLg1SbxdcRHaspAPXg81G3iu4bguwFaKMg5TSl8DTRgtLcQwgdi2TWUdFt1OWueM4wBkj8Khm1+SeMnzGx35NUnuWaTcW+lRyOPUdu7NBNK04MfMZmUelWUbTLcELbiRfdqwTMQoPJ+tLvJXkdPehpIVkb51O2jQiKzhRcdFXpVeXVy2SFjTIxkACsdmwBzjHPBrNvdTEankHnuawbitRLVaGteeLXsYpAJSir2Bxj/wCvXn2ueJ59QnZQ+5frWfresvcu8aE5z1FM0fSmupA7KcHr7V4mJruUuSmjSMW9S1pmnvO4d+frXQz3osYPLGAMddv9aj2R2KlBg7V65rEkne7fGWx6elZxXs15ilJydi6ksl9IFwfQg10NjpjxqG4xjNUdD00xjzDgg9iK6m1RIovlXk+vNejQpv4nuQtdEV4o/KDZ6jmnSSZBAwQpHSnnCIeMt6mnwlTnABz6ivQXMyrW3KksrORgADOMA5qSIktj0/z1qQWojyQopIV6g9KtaajUeoSOzELk4HcUYL9M4HerAWN+Ado7etPYoo9D65pOw077op7ht569KarKCoIOf1qxvRQR6iqt3dJBuBIAPQ56e9ZOS2E3YkEKSHK8DPcYqG5uIbcAu5X8K53VfFsdhEcyKSBknrivOfEnxGbeyqc/SuGrio07q5lOfY7/AFjxPBbglSC3pnFcNqnjxgXEZbgYz2Nef6j4oe6YkEjPGM1jG8kn+bc2c55P6V4FbFVKrsmck61tIna3HiaS8bO6khu5Ju5JJ7c1zun2T3jNGGyzDgE9favSfC/hAyhJXRuCDsfrmvO+r1K8rGMYTqPXYr6dpMt2Q2CWwMbjgGut0jwqHYNIgQf1/pXR2Ph+OCNSqbRjkHnNbENqIowdgK4yMnH4162EylU3zTO2FJLYueE44tDlA2JIvACleMfzr1HT/ENlcxBWWKPHGdoBNeUxqVCnseeDU8d+6EKM/WvqqVGlazR0WXU9Su9WsoQCkiMcZOOoqodcsbjqkXYgkZbPsa88EzEMTISTzyelAZw2Q2R2OeorTkpp7C0PQn8R22dsacjvSL4khi48pGJHI9a4RJZY2AHyqRyc9TTHeXfnqPT0PrWiUB2TO8bxmsWSkMQ9Af8AJrNvfGM85ySVxx1zXLmOdsMFzngili8y5kMagyOOoUcj8KOeKY9EbX/CS3LRlGlcrngE01NcuSrKG3A9iaojRb2R1C28hH+6c59MVbHhvVEQsdPngCnB3gDH1pe0S2BSTGRawd4DKyJ0IQY5qq1zuL7FHP8AEauR+H7idlA+Qk9+lWl8FM2C91t2knKJgH9TS9qQ9DEaff3JOMEComkLZBP0rsrT4eQSIskmpSReiQxg4+pNWovBmkWp3ywPM4PDF8fp1rNz5ik+552yHcDuA3dMnGadLA6j5lZc9sc16iuj2SFSulQQuvRwpJI/M1ZttMjWbItwrdRgYxUqUlsgTfQ8pSzmkKkQyAtxgoRmrf8AYV4w+WF9/wDd6V7BaaeFQlfkY9e1Q/YXDH7oH0zS5pyZN/M8pi8Kaw5UvapH3BaUf0zVtPAd9u8yWZFU9EQgmvWbbT4vLVnO9+vHA/Knvp6MgdYyoPXNVebHfzPMI/AL+Wjh2Z8cqSRtpjeChFLiU5B698+1eoXVhP5aiGTYxwCQBg0waH5ip50u5vUjoaT5r6sm7Rwdt4RswACm78gK0LfQ9Gttxkth5yjhlbj8VrtotAtom5+Zu4qy2nWCL5kgw2duen05p8t+gaHGLbWbSIkdqiAgkvjO7/CrP9nQtb74VjYevFdSLbTVAkLIGH+0KqSahpFpkPNExH8G7FUoX+yOxzw0aS4iZAxQAcbe30qKfRIyqI9y6becEAbq2pvGekWvAXeB1MWW/wAaq3vjvRZIwLWBpZ8jIkBC/wBMfnR7KXRBZszLTTIoZywm3MBkAVuaVcyu7bImYL1Vu4Fc5ceOoXY+TZxIQcFf4fz61H/wmkigIkSRc5yhPP51sovZjVz0608vUYV2xbW67MZ+tXY9NKDaV2qfXjNeSSfEDUoA3lXAjY8+gH4Vm3PjPVbpv3987rnIVeOfr1rT2MN5MNT1nWtJtG3LOkRVT/EQAf615trnh/TdxktrxIWXI2bvlz9OtYN3r13dr5UsjsOhBNZ1wq8goHx681zulTWqYJIglmaJ5Y2Icof9YvQj1FR2zDqO/OfWmBM4PJB9KFgdSeqjpz0IqltoPyLIuyxEefqSae7DPHb1qr9nyM52+wqSOEFDknNNtWBIFUpMpBJB6gdamDHdleBnkUwx+UF5yfrnFOMqNtC8cc1ktdh+gs05WSMD5SO60zz/ACjkn8D2phgDtlmJ44FSR28QYElvzzmru0ibIgZ9zZ5wecmpGf8AdrhiSBx2ptx8hIXG2ollU8rnFF21sVsSBdvTLjsU549aQKct+8JHYVIlz5ajgkeopsEgly4z1PUY/SndjvcsGfzcCPco44PpSzQ+auAwLn7oLYFRYyw2MxPfIxVmK13k5YA9elTKxHvbkUcEwTaTg9ODxU8cc1qXRSTgg4JxSsrRd8+xPFL5gVeT83oe1CbWo73Eimm+0tJt3AYBJPH5VZk236kTEoRkLtHeq8Dss2Ch2jP41okPHCJfKVlIzkMCw9iKJ66DuY9xpjzoNsu44GCR0qje2s8cQUlQBwCF/nXQMrzKCg2kckentWTczXAkaIo7q3XK8YrG1nZA9DNMVwHVHKgAdeRn8Kel1I8u3YGAxnHP0qzcaitzC2beQunyllU9vas27xaMHLPH5mMMVxkVevUL9EbHmBlXj9etEgFxsfeU28bccGs9OQoc5B6e4q+kion3x0quXmGtEPt8RzlyisvZc1NJJ5wEZBUHnCr/AFrOjvQkhw4wRzkZAqSLW1idgJQD0AzihwdhuTHXgt4sjaS2Ouf6VnNJhMLGpQ92GDV59QVHLIcFxnJqlNci5XJI49T1rJxsK7IHDSoArCFh0xUtvd3EDgGQSIO3QioBCpYNIwxwetOjR41ZlkVtxwDnA+maOVM6IVpw2ZotrS4GQVJ/LFQT6narGC4YAdBGu6sy4hkcBS2G9FOaqT21xGV2OBk+vSs5U4LY7KeMl9o0JdUhAygYA9A3Wo11eNFO/dtAznGaoySz2+FeNHX1B5qSOSOQAcq/cMMYrnkmtbHo06sJ9Sz/AGtEQWUtg9Pl7Ug1JGUHgpnk1A8Swj7wOelK1pJPET7cAVCavqaN8ukdSK8vXO0RIcZ71LZQq+7zWWSTOeP4frVyLTMkAKTx1x0rTs9F4JC8HrxjNJ1EloDg2ryM9ZY1yBgeuKaZonwDJt9zxittPD6yn7vPckU+Pw0g+8MewFQ3ezsNOxhfaowFG8Dt/vCg3SFsB+fY10Y0GLbymPYimN4fgK8QqCewGKfN2Qm+pzqzZJy4A9Scc05XgP3pFXjHzGt8eHrcc+SrN60P4atUQkQqB1yBUOWt2aKSMuOSyBy93Ewxwq5z/n/GrCNANuyRGGMjDdRVyPw7ZxD92qAt/Eo608+H4Scqo65GVqJSXYpMpm9iVtjuGX0zVhLqE/xA9MfSpBoKEnbGuc8dBR/ZW0k8Dtmi6e6K9A+0RAkcY6ZNS/aIVdQZI89AM9TVSWxzz1A7Uy4tnKARja7cbgM4raEYPU56lRx0W5enulQlYz8465GMGmQLE0iu33uvNNt7GQQRiT5yPve9TxWKnG4ZGc5P8q1c4pWijKFOUvemWkuoRt5VRVkXSSgY/A1SFjEHAEaE+4zj/CnRW0YIAXaOuF9ahSXY35fIsO4yDvwR0x2qubn+LfjA496meBQRkH3qOS0hbBZQT2yKHYXNJaJDUuNzDExGPQ9/6UN855cYxndmhtNtWYFog23tjkVNFbxAbdmAehFZpRBSkuhEkiRHAYe2PX1pWaJjg3CqfTeKZJYwM+4KrtnuOlQnTbZfm8pcdSFXinolqNyk+hP5YyB5ik98Nnn+lP8As6rk7st3NQ29nbIVZIYxuwfu9RV1gcEhkPGMGqjGL1uHNNERaJEybiPGO5qqdQtc7Dcwg9AQ4/OkltIN+WijO7+8OK5HUL3To2eNLSOZ88kDH4fStIwTehDqOK1N3UfEEVrbz+XIN4UhXHP6159rEEE77l55JPPX3zVDWdXuJ7yO2b91HISoCjgHtWfqOqvpZNvdNtmQYOQQDVuEFpcdL95K0tCIaMJ7yIrjhwenbvXpfh/RIoJYJGwCrA+leXWXieISoBIpywPXtXpen3UmoaGLizVpXLBSw+6B3rmlBU9WzunTUYXuejXV7FeStMoSNmxlB0zjk4quGGSxcH2zWNYRJJbxlkLAL/rCcg++aupaWqqsrIzfL8pU07pnAjivjJHHdadprLtkKSsqnpgkCvHJ7AW5BAz3BHrXs3xEhgkisliyBuJYNXDXGhl1bA5I4rFrXRHRHREPgAxyXyqVGN+MHtX0fawu1lGwXdhANp9hyK+a9Ks7zSbwPBbtLg52qMc/Wva/AviW9JT7REUU4AJ5xmuhcnLvqKactjoNLv7bVZZ1tXDzQ/6yDGGUDqce1SRXEN1OYBdCNicFZFI2n3rjvFXhS9XXrXWdHuJLC6MojaReCuSAM+v0r6B0TQn1LTIbfUlguZigH2m0fYX45JU8iiNRSXuo4qk/ZLU4uLwxGyjzNcsYwcZ8ht7D8P8AGqmtW9jYDyra6mvZCR87IFTHc13N98LdGLZnjuio/i84n/CuL8T+ER4dg8+C4aSx3ctI2WQdgafNFu0kznjVv1MbT7SLUNUSO6JjslOZGA5YelWfFTaEJxb6BbPBbIuH392z1xk1lG+jurZWspUlQj76HOajFtkZIPPcU5OnBW6mkU6ru9jmviFpv2/wneRgfPHiQAjkEHk4/KvDmUlQWzz1GK+kbnRxd2s0J3fvEK9fbivnq5t2sby6tXGWhfYRXImrs9GKRgX0TI/y5x1OeeK7L4PylPFVg27annAH6ZFcreod2QCB0rovhzGE1mF27MF+nPUe9axUi1qtTp/inKU8c6qxAYFgeBgDPp+VcJeSbs8846V3HxXVo/HF+hOQoAIBzhup/pXnd0xBJzknmi7S1FBXM+5fJwpz7D/GvQPgxpB1LxZFIV3/AGZCxBHYjmuB/wBZMARwR19K9q+CWkBtNubzbt+YRg/3uP5dayiaydkz1uC2Yjac5HoelTBfLwO5PaqaWRKgGVseoOD+lWEtdoChm+ua2jbqziuTKMgsOM8YNNMvlDHHP8qZ9kdkwM/Umqz2D9XkJPuaptdCrstPMmw4HXvWbNMt27KXyMAYqWMJFkbuOuDVKWxeVsxytCT3TH9Qa2Voq7OSc5SlyxNqDCRryDxjniriSFSDz/d9ua5pLS52APezMBx2/wAKd9gZkU/bbkZ4OW61KlBPVnSlZWsdWzSIpzGyn6YpiSNKpwCexrmotKVDkXd1If7xmPH4dKeNOchv9JuORwxc0+aC1Eu1jfwyN83HPSmSXCh+59xWJa6bPGzN9pllGOBIwx/KrLR+X1fJ+tO8ejC7XQvbgX+5wO56UxzkkqM56c/0qqVIXuc+9Ri3eUHlh7Zo06BdvcvxR7zyCcdfanEFQDHg5zketUGsH8pQJGUdDzz7c1JDaOqBTIT75rNWuPmZZEpZgFyc8kDpTfOZed2MdqqNbsy4BYAdCCRTRbKyn5pBnqQ1aq1tw5n2LnmN1zlfU1R1S9kS2kEWC2D+HFK1uIUL7n2r3J6VmRQjULlQHYRvkbgfUVPut3ZlOrJKyPmC9+a6uMnJ81jx35qjKvHXB61r6lbi21K+T/pu/T/eNZ0gPzEAfiM1y1XrdHZCTsjIvo91qyrnexCKPrxmvsPwHpg0PwR4f01tuYLUbnA4y3NfK/hfTTrni3S7QLnMytIO2M9MV9bx2sVkzQ+Y7iP5AW46cYxTi7kVpPRJFhmQn5ee1OABVdx4z61A0MMvUEk9sdaX7FHINpGRnvziulRW5zKUn0JwIi3OWHtXzH8d4xZ/Fi7KHdHPAjoR02gYr6PuLK3jb5tzemWPX6V4T+0dp8cGvaJfwoQk8XlM2Od68kfTmplyp6GsJS5tjz2BxgDv7H8qvq7RQPImAQMgCqFoA20gLvPU9MmtGC2W6mgg27mkcIv1rDrc60z6R8HXCWvhrS0GCRbqSDxhsc10QlRox8w56kVmaboqw2dvGQqsIlP6CtSLTowo+7gc5IraLTONt3uhRcIu3BG4+lKJwkfXcoHGKkjsVDZyuB6VR1e4+yxnAPp8i5rpVm7GU5tRuWElhnJMfzMOtLFtzkZPsDwKg0qUeWXC5AHGe9XmkjPTg0qj+zFGNCm/iZQmCu+7LMfp0qvJcwwOFLNk9ttaZlUDoQTz+FKk4HAIXPoeTWNjuu7WRl3E8KOUcscHAKxsf1xUCXMOSqeaf+2TD9cVry3GW+ZSd3GetDyAofkJHbPWpcUK80ZLSrHGSVb2whP8qpy6lbW5Jljnyf8AnlCzH9BW8uGU/NsU8fNxSCORXJjYA4xleM0cqWtg5pvcwhrttGMiC+2+ptWNDa9Af+XLU5WJABjsnIH1JxWz9mZSecZPOKnhjfON52+5o5r6WE3NPRnNt4htAWAsNWOBj/jxaoZvElurqY9L1iVOp32pU/Uda7doGkXJYkepNNWKXd/r2UDpt/h+npTv/dJvLucG/jGNR/yBNbJzj5bIsD+orxT4qXkeseK/tMKzRMYlR0uIykgxngg/Wvp7WNUGj6bNqF/ekW8K5LSvn8K+YvEesxeMvEN3q1sWaKZ8AlfvAcD8K09neLlylwm29zn47ZxGpPHqa7D4ZagNH8URStgtJgBM4J9qyWtJGXG0dOlNtoGhvoGGTPEwdSvUVzQ3N5STR9Fw61I8aNFpN5HnOQ7IP6/55qb/AISN4lJPh7UJSB2njX9cH/IrlfC/xR0fWoY4bm5js7pTsEUoI+Ydeema7+KNZEQjGxgCpA4I9QfzrpanT1cTkT5upmL4gvWdfL8MX7Kef9enI+vT/wDVSPr2ovuUeFLkFSfvXiHH4YrbitgM9hihgigjH5UKbf2UDuc3/besIRjw6x5/5aXa4A/LmmTX+qlfl0Mq7ZyGu1Cr+OK6M2wfAxyBU0UaqB2/Wpu30QXZ4r8ZZNVvfCtq17pkdlb205KslyJdzEDORgY4IxXmmhR5ZQw3Kf4iK94+O6wj4XagHXBe4iRCvqSf/rV4v4eCFUZk2NwNuelYT9o1ojam2zdl0XIguY2KvGQR9cV3GmfEuC0uLPT7+EWs8ihYpZ2KxSn03dj04qLR4INQsVjRf3i8Bv6EVr3/AMPrfxF4XvbHUYlWMxMyu+BscA4IPY1z0pqM7TVxz0R09vJqlyu+O2sWQfxLcF8Z9gMVIzaqVO61s8n+JZH4/DFeD+CfiLLoGh6QbiczXTXRsJBu6gNtVvXn3FfR0E8bqAp3cDJ/DmvYq03BJrY44zlJ2bMAS6i5LtHbxsvAQbsEfWqGr6nfW1upuY7cRllIaGQnHPoRXYvCjnIH9K4Xx64X7NDtzli3ArKDbZVTm5dy4ur332ozW9rbXStj/XSMmePYGtD+2dbUbv7K0tfb7a5/pVHS1P2SIquAV71oIzFQD+OamdSSeiLpQaW4q61rbghNO08P2JuHPH5UqXWvEBmWyJ7J8xH59cf/AFqnjYAALwT3qzFNsXcTwBzxmpVWb0sjR0+zKRk1zbkx2IOOD8+Py/8Ar+lDXGsZOBZhyMlmQkfgAa1Tcpt9/Sq7SIx9PY0Xl1Gosoo2ssRl7FenOGz78f8A16nJ1YRkLJauByQYyD+ec04yBRnq38OKsQTjeI2+Y/3gKd5EtMhhh1B0+eSDPHKIePXjNP8ALu414eJsDkbP/r1d2kdsL1oZiSAQanfclLUyZL7U1+XzIAvbMH596j87UZ8kXCAcZURYz+tak0O7lRzVf7O+8Y49MGk5NFIqlNQcEmdSCepWhbe+yC14jAjKtHGBg/jWkLaXBPA9O9MMJyCfzp8z7j0MHVhc2nlM1yGLMFBA6k1Sjs9U+1SvDfyWcgxuPljJ9ulbmrJvW1BTeySk4x7cU+PzHlLunzN14rfmfLueY2vbWMxLXWwedXjbPG57cbj+PFW7a31RH/faobgenkqv64rUgXjnBHarMFp5xbbHvAHOOcCs+ebR3NROc8RXE1l4a1WR5izNERHkD5c9cmvk7V7Xy5CfpkV9JfFDXxDpE1knAZsP7DpXz3PD9tkDN90nAzVyvGPvG9NaXRzDHg5PTk+1fQ/wG8PNa+EEu9zwzTsDlR2614ZqenL9imG3+EivrL4awQ2ngTQUHDC3GeO+a8x8zkjSrL3LF1rO7KFm1K8G3sip/wDE5pi6TeKxDapfYxnHmDB/AAV0bEMoPYcU0nd+PWu1Skla5x2ME6NdSKAdTuwP7gIx+eM1Zg0ZlYlry4c9t0mcf5/xrRcDPHH0pVkwQccZxT5pPqHKQp4dkdHeKeRscsqtVZdOMeUaWT6sxJrWhv8AykI2/iarSyvISxAHHars0tWFmmcV8WbWO1+HGoh5pWkZ0ChzkEHOeK8CWTdF8voOK9y+N92yeErKEEgSyncB6dv6/lXh9lFl9ueOnNXJ3hdnTT0Rm3CIZUBzh3VB9SQK+hvDmgW0uh2QntlaRo/9Z0zgkflXjF3oTmDzUBJzkEclT1Br3vwTeHUfC1nIdpVR5WQO46/zrjTvLRkVLNIRvDWknCnTon7AuWP9ahPgzQgyu9jGcHOxSwz9ea6FodoHP0zULxMfl7V188tkzC0TLTwzowwRpltlf4tn9P8A61TjQrBAdthboR12xjJq35bAHp0pPKDAbhux0zRfzHyxY2PS7MKNtvGvsqgYqUWdvEOIUznIO0Z/OgAnkNtPanIGC4XGCfrmhN9WJpX2D7JCw5jRj6HvTTZQ53CNF49KkClWJK5549qUuP75H0HWhWe7L5UQx2kEYJSFACCcKuOacYE3bzGC3H4UpZNxOefrTi3yjJyR1Aod2xWsAjBAIAPfmlRRvOPp+NOTamBwOePxqUBUYYAznJ+tJXFoMurcm3faBuAyD71hWl/JZ6mkjYXdhck457D8a6Tzi6H61mXPh641RiUgk2owbeg6Ec/0rWErKzZxVdGpGwCCgLAjH86jNzCgVgGIOckKTiqeo3smlxrN8sjk8pJxuPp7Vyfj34gXSeGb4aZFKt+sex4WTDZ9uxxx3r1sBlixju5WODFY+WHtyxubV741trOYxxgyNjOQQBiuf13x9qK2Utxbahp9rFGM+UTiZx6L78fqK+Y9T+I/iPTRItzpt5GCc8ws2PxArhNY+K8t4w3zSJJnAV0bg/lX0scnw9J2lNfgcDzGdRXSsfUGkfFOO68R2sOpXZubV2wwdvu17RfararYhoWTy2G5dhHT6V+aLeL7x5g8CzzjqTBE7YOevANereDPjje2lrFa3tvqBUdJjbvjHvkVzZnhMPyp0ZLQ68FVlN/vD6N8Q64ztII2bPQZ5ry7xNfzTq6uGYH0NOs/iPZ6soMchJ6klSMe9Ti9s71MMRnHavi6kpRdkfTwjpocNDbb7jn8A3at20015EKgbiRwR/jWq+lQLh0x1zjrUyGO2HHP9K5LOT941956HsHwsm+zeDYITgsj8exx/wDWqt8QNTuI42UtugP3kA5HuDVH4X3TXVjMC2xUORgdOa0/FGlG5hck5XGDXRh26cro4p2u0zwqbwjZ6jqbXFmTDcAlv3Zwfc4rntTEul3/AJF4WVi2FlYYD16BqOjSadqIuYWKOndT1rL8V6tYarZ+RqVo+88eakZbJ7Hjv+VdtRvEfEznjzUZe7sZdpJHGMknjofWug0bVEtruGZH4BBJryjVPEaaHKw81zEo++ynj6+9VtK+IK3U4jgjlkLHAKxt1zXC6app3Z6ilTkrtn3D4P1aPUtPiPBYDOfWujIUnI9OleUfB+9uB4fjjugo+fcSpyRnnHtXqcUyMuNwz6VNOz2PPk1zWTHKmCRkc9BTfKK59/WpSNi7jwPYU4I2fusR1GFNaOPUaaWxX2DrxxSop3emD2qX7O0hx5b5PfBpFibO0RSbs45Q/wA6PITmmLjjI704MEAxQ0TjP7pvcY6UqQyMMBCR7CnZdRJoZuxkc00Y4yTnr0zT3QpwQQfTFQNE4Y4DAN0960H7RIlMnH9ahdkALlufSgROuVIy3fHFU5maN9pwD25zTsPmjuWC42gr8vuar3LrJGQSeKqyXOGxk59hxTGmB7f8CpR5k9SXOLVmRR3i2Upj3H2ycjFWvtWTgNtB71jajZC6JILY68GpraOWOEbs5x071bdzlhNQlYvvc9QDkCoGuied3GMYqIgsvGc+lIYH9CKzbsdSkmOF4QwLMFzwM9/ale/cAtyrnjGc1X8t8kEdutRlGAPGfaqdWS2Y7qxb+3NuyG6dfer9j4nu7N8xSuhHY9KwSsg5AP09RSnftz93HJz2oVR9dROMWdRN40ublCk4jl9gm3+XWoI/GUsR2NHHIg5EbqCD9a56ONivTOSeRSfZ92MA8nHPWn7S/Qh0o30R0DeKoJo3WbTbGfJO2QwKCKwbzULaaU+XaQxL6R5AP4ZqNrYAdeByQR1qP7MCQAMZ71m6isVGCWyKMnXoCPc8ioZBu6H8TWo1kpwRuwOuP1pkmnwk8rI6k8BXwfzrnbNrmI1vlgefcZzmrenuY5QJMFQeM1pLp0HPDZ7fNir9ja6OqsbvTReHOCfMZf0FVF2M6j5425SrLZRainklgzBcgZ/zxVJLJLdirHBHOOlelaXrHh+OzFu2ikRgAYMgbH5g1Hr2l+Gri2W5srHE6EB0kJGAfpgVuoc2tjipznSfLJaHAK2BxzkYOG4IrRgvWXawYg9AQelWk0awdWmja3TkZjG7n1I//XQbW0hDD7LBMD0ds5H05xWd5JnfzRl0LiX80sOTIy9s5qSPUPITd577yeVPasQxSOuFkIXPQdQaU6Zeff8ALkb9a1VVrSRm4I3h4nkT/VyOjepbp+FFx4qurmLY1y5HUY6Z71zkljcDBZGXIzgj+vSmHT5Tk72IHXnH6UnVTeg1Tj2LUt0Xkdi3HY+9IHDc7vyqs9kyrk849KdFaFcfvB8wyB/9eueT11ZtZpaF1TkruIODnNTrKN3AIB5qh9ncYYHOe4pojlDEfMB9alWaJtctv5bcHg549jVaR1X+M9cYqRbMyYLORg+uKeulIgJIZstnPWlZPY0UpJWKDuqLnORk5PpUbSxzjAwR0q/LpkYJO0EkZFVfsYhPKYyatNLclyuUAwhnLLk565FaUNyhQMW59KjksxnJyM8Uohjg+bb+FW1GZi5Sg/In+0wkZJPIpwuIwG2I7n0x0qKJfMbIB2nue1WRCwAC4Jxx70rJaGl3LZkLXLbGwh2jnHrTBK4C4Q4Izx71ZMJUgk4zyQBkmnbHyF2jAHBxSbSGroqfapAWwjk4xyeDSreTgKBGGwMAs3rV0Wjnk8e/rQYSpGcfTFCkxalMXNwyjCKW6YB6U7zrwFflQE9epq/EnykkHbnHNShfl5X8qFJ2E3ra5nJJdbedqsTnjmpRLexAcj657VfaMZ6dKY44GQDiqUmhb9SJNR1DYAzjB/iB/pQ95fcL57D1NPYAMpG3FR4y2SevGDWvtW9A5V0IYHuYbhX+0Org5YjvWqHt5wRNEHBxkdPrVFiAM457E0gZQSQeDxioUrsl01IdPpOhs5eSymGD8rLJyo/DrVc22nqWZJpJFJOFLYZfTmrBIccn8+1Z91bkjPBOfu9qacb2ZhKi4u6ZJ9hWeXarMEYcbm4/Or8HhV5B8ssWMYHzdv61iWd09ow3YKElee1bEV+PvBsHGBzVuPmNty2dieTwcw5E8Ujk42lsU1/DFyVAEQlx2jYFvfihr9jg79p7YoXUGB/1jk+5pWT6icZW3Kb6JLFkSW7RMM54x+dUpbIqeBn2rZa/IBUsSMfezk1XeYSEgEdKdn3BKxmfYmC52qQMHOKctr8xyAQRjbirm0P1U59ami08FWkM446IDzU2a6lO3UzDb4ZVxioZLcluQMdgK3YtNEoCrKCf9rr/AIVYi8NXUyrsAkzx8vNO77kuUUtTlzF5TD5cgd8UwYyp27m74FdPceF76IMJLd0PYNway5tInh3KYpAO5x3q02JSi0Z7sHByAPr1qpcRQyfKUXpn1rSa0JOO46j0qlNCPm25yOKtO4K0jAvrAHHljNZTwbGwQc+ldJMjEAHqKzrq2L5AHB9qrmaMalNPYylhUgKfwzSi12jg98/SrBsWjKnk+7DpUbMUBBXD9mFP4kcbg0V3tznGc+9VJoMHg49eauyOxB4wDxkVXeFvvFiB6U7WVkQmZrxMzk7+pzUTzyL8gAXHfFXJoDk9/wAKrSoc4CkYHbmqtcVupV+1S8BiGUHoaUyoVAZM/hRs+Ynn1p3kq4BB5OOlCViFqcr42s1n0yUIikEZ+buK+XvF0WJ3OzkMRn6etfWOvxK9rIoY46V8yeO7EQ39xwdgP610UjbVwseaXEWzOOB6U2O8eEZXIA9DU15Hhj/Ks6Vjk4+lbSiupyJtGgNWmlABJcg8Vci1B1UfMf8AgPHNYcJ2vgdOlaBOUUgcnmpUUU6jvuW59RcZG8sO9Z8t0zEkkmnyDrxkGqhzg/nmh2Wwc7e4r5LfrmoJMlugPtUvJOT09Khc5OemaTJDdheg+lM7cALkZpxUkZ9PSgdD15GBSGfo4yoEwTx0NYWtXPkKVHzKRyD3FaFw8gB6H0Brm9ZujI7oXHmbQPavJndoJPSxn26NczsGYnuCev0rZiVoueMHn6VT0qIeakq5ypyK0ZPkxkleOgHWuNOxwzctkU7qUhAM7SO/tVJAJJlHGD6VLfOA3LZHp7VNo1qbi6BB9MVd9DWhFt6nU6VZgRqc4yK3YogV4A9Kj03S2MQwvT0rVj05zgg9B0YdK6qaTjY75bGVJGDkDOQeTRGzIMdq2YNOVziR8Z6kdqkl0y1QYaYjHdRWjSS0JOT1W4EG4hh6ZBrk7zU2cygNwRjHXNdJ4smgghVI3DBSTyMVwiMWmHUYODXHKckzmlLozW0+HeAzZyR09DW0WCqAVDAdcNiqtmgWIE9+c+tTSyqkfTJ/z2rG13cxbXQY78YVctnoe1WtLthNOu7uelU7c+awC8gcc13HhjQPPUSFOcdSM5raNr2N6MftM0LDQkjiTc6g4B65q/FpUELkmVSuP4Rzmq9xAbKUIAc4BGarmaR2ByQD0NdcVodKszbhhs4ypck7TnK+n0q1FqltAOIEc9t7EAVyklw6bvmzjv0qN7tlXJOeau1itjqLvVkkH+rRFAx8lc5rOqoFbHy+lVri/aFOc+wHFcnq+qZzls5PPORXHVkm7HPNpDdS1Q4yDg56ZrDn1MEZ5IP6VQ1C/wDtF1nJKx/Jnp9ao7/NkRcseccc1yuTucmrNMTtNMqgkg9M12vhlWjCk8Ad/auW0yz3lW5yT6dK7/QrZI4lyOSOtdNNts6qcbG7BctGBgZGMHP+FPNy7Ljk89/SlQRgDvjnrUiIhY9l7V6ClY6dim0paTjI9qVckbs7c8c1eit4yCXbJFNkjiGCM5HINO4tym4VwV5xn0xTSAOMcDpk05xlwRQYxk5B256UeZFhYFCOS33T+tTBFA55UHvTUKBcZ47Co5RgM2M4647VF7q7L9RJXAHy4Ix096VHAUdm7g9qjUpz7DNVrq4SNNxbHGAayqTSRL7jL++SBDk4XGeK4PXtdLuYw+R6D0qTxJrOWdY278kf0rmbaN7+bzGB64PtXh4jEL4YslO7L+l28k86SE8dxjrmuyslSyjPY4JCqe/rWdptrFaQAkbSeQelUtQ1Ni4VWJ7DFc9P3Fd7mjn0LF7dmeThjzxxWhoml+bteVSCeaz9JsXnlUlSVGMZNd1Y2AjRQRjjkCuujSc3zMW2pJbW6RgKc4J+7VgIoXGcY7CnKuwgEE7yOfSp1jDfQjnv+le1GNtBpq5WfbkZ69aZ5p3Fu46AVdkszKR03VGbRY5SrscjHIHFabMTuRPdEx4I4B9Ki3nJYcBvTvWgscYOwg4x1FPeGJV5GTjH/wBepk2tgV1qZuWUZ5B9ahmuAq/OcnofpVuaeGBH3hSccE9q47XfEcVujYKjsRXNVxEKa94G9bsv3uuJaZYN06Z/wrhfEHjbKvskBz7/AJ1z/iDxQz7vmwoHIP8AKvPtV1GSZ/kcsvoDnjFfN18xlN2hojmnVstC/r3iqW7dykm5RldobAx61y9xqDTtnOdx6ds05lZgoyxGMDPNPt7F3IxGSM43elcinzas4JOcyCEu7kAEnOCBXTeH/Ds+oTxqFJB68Vs+FPBMmpGMyIQAQSB617X4c8Hw6bEjmPO4dK7KNGVbodEKKtdnOeEfh/FaoGYDfnIwv516dpuiQW6DA+UcYNSW0CLyVA+gxVmNQ4wy5XGQa9+nh1BXO+KSHC2Td8uMZqybGFslztbqUxwaj8pV+bd+HpRtMnRugrqSRbaTGPAkbZUbgeDUBgAY+35VYgZgegZc5470OnyjHbsau1nuDSeo0We5AQCWJ6UeQUOGGcHHHanM7uCSx3epoRcsuSd/fHeqs9xJdixbwbnBJyg7HvXU6fpGl3UO+chWH3VPrXMFxHwrjp2qSK8kUDDHHtRGF9xXWx6HZ+GLGUIYF+YcFnfgVfj057VAdiJtOcoeh9RXC2eu3Fu6DzTt75712mleJ7Oa0YXUnlsv3dw4P41cqFleOo2lbQeSok3CVlc8Dbzz9apzx3DEq0jv2wTxn6VoNrOlrITHLkkE4OP6Uk/iDR1QkmbhSTtTP+fyrJU5LoZ2ZiyRyqyh1OCMkrwPyqeGCNFHDsTntUkvifSzgLBJIAeCzY/Qin/8Jnawp+70+JjjqxOf51soSa1RVmxRbySLGIvkIPzbh1q0LFwd0gx35HWsdvG9yrboFih3c7cZ6dMHtVeTx1fzgxtPhCfu9aagx2fRnQCCXeuwmEA8Ed/zq9HbXO5S8qgD+ORgM/nXC3viy6uQqNezbR2BB4+lUDrlw28NcMwHHOKSXRis27HqLrGqlnuoIyP7zhs/gKoP4g0uOYIbhCR1CcnFeZTalcSYDsNnZahe5aVioUqAMkg4zVrlSHy2PVH8UaRGr7ZJHb+HjGazbr4gQRfumjIQnjcPlNcH5juQBu9S2OPzpn2uUqFVQSOzc0JwWwbHa3HxIMg2JaqueAQSfoc1n33j26ZAiMiqOSxXkVybA9XYAn0pyWwkIOWfjoeKTqRWyF8jZ/4TG+YjzLyRU/uKMc+uahm106kNzXdyhHQByAazXiiyokBU9s+tB2hwdqlj0A4zTVW3Qdmya7umuMliJQOMnkj8ahbYwUnZkdMrmhnUEBvlJ7GoJZmydsUjAcErGx/XFJ1WydiTz3QMDKx3HuMYpJFXzMghwB1qNba5utuy2mdSMh9vFXLTw7q9xlktHXb13YwPTmsXW7jXmU1kSMc5BP509LgSIAAQR61rw+CtWuTiSKJBt+8rZb8sf1qxZ/DbU7k4e7hjI5GFxkfiabnG24No5hpN2ThmGe46VLG7Ert425OK7K2+Gk8MgMl8ZSfl2EDP54xWpF8ONOUb7i4uT32KcAfiOazdXtqK/Q8684ZDsOeMCnm5wSu088crXoj+BtMWYE2aXC+rjn86mXwda5DR2ihV/vZOKSm7aoNuh5tHCZgXWJyFyGAU9a0rfw9eXUSYtiQylgrcV3sPhZnKhGCk84A7CtOKwtNKiZgs0rn/AGc4NUm3og5ux5xP4Qu4IsFFDAYMfv8AWmQ+ELuQjkAgc16ONWiurkL9mAIHG4YDVoiNQMeWoPfjGKnkmtUPU8juPCGqRB2S2aYZPKHOPTrjmsaW2uLaUxz201u46rKmMf0/WveDp1zOpkgCkj1GazNW0SfUbdmv0imhUYJ2bStK007gvM8UaZMgYB5yPaozNIzblyCM4212154N08tMtpN5RHIZ3AwfTmuXurD7NLtJDjvg1qpO12huxlYkZiDkrnjPapYcRNtP3T3PWrSyKikeWeOhIqDzXYcDnJ4rTXdA9CwrFxgAAMMErT/KXZtRSCKqxyur7TnOfTvV22mweuBS30HfSw5LCYAbsqcHG7vT4lkB5X5h+lIZxAchi56Y6077WXPynPr7UkpWFZknlBuSCD6UjQKAdy9/Wo2u2OxgwHOODzUcsjyngnr6VKjrqw2LPmBSu1goHWoGudrsoYbemRxn61WYMZfUYPNQh0ViG+Ye9Xu9A3Rq22otHuCgYIxn3q6l+Xh2NJtBOdo7mucWUk4TpU8cxTG7p605K/QLo15cvFubgkdxyKqzPB5arMhkJ44Gf0pqXagZZiPUsaY06sCQN2e/SsnCwtOhWuNFt5VZ7a9mQ94mUbT+NVJ9Fu1QCOZZATwpbGKvyLuQ84bGcio7OaaNBkF2HPNTqtExmbKptWeNwfOXqp/WqPJJJAwD9MVvXVt9o+dh87evWqMulyb8KAFPIwarTqJq5ULIy4zlV6ZPNOWW0JxIVJHqOlW/7CuJQwijJfGBt6ms+5sJLZhHcQNE5HKPjNClFaIpaaInWO3nBCyrnPIxn/8AVQsKKgRdsiHselFvaxNbhlbBJxtX+dXIbLbhS24560k9XoPRlUBIuTnnioVUSvjZ0H3hWrNBGpAbqOOlLb2ccRJxk9gTU3XYDIe3ZyNy7gOORSW+mPcsdkaumMndwfw9a3BFHLIqeYgbP3e9SxWi+dy5EfTAGDUavoUr2MJ9KkQLsHA9OcU6W7l00xhrJpkI5ZCAf8K6eOzgdtsbNjsXPNSyaWkkeGI9gOawlHXY6addwXus5zTvEdi8gG77NJ/clTGa6Cyv1YD5hhv7pzkVmzaBBuY7Mt6mqlrZy2ZOxdvfHWpjTje9jthjE/jR2Kzx446DpTXnAU8YbsK5yHVnt3AcBlPBz1FXl1KGQZAYZ/h64/GnODjstDqhOnLZl1LrHJ6H1prXYxjYAM9fWqct1GFHB9hVUaivmFGVl7hsVjd7WOqPKzX+0Rr95N+ORUkVwmBuTJ4+hrGS4DSZAcLjHJ4qZrhBKoLfdHAPWoab6F+4bKPHgny1UelRy3KqpO3gDt1/Ksx9UWFPmJ29wBmoF1+2eYKZZEJ7iJgV/SqUXbREaLVl9pxKAxBHfB4qvNqUUOV8rDZ5H/1qz7jVkkeSNJCy5/1pGM+lR2ptyufPV2zgkHPNCTXxESqc3uxNIyiUqw6ddvrU/wBpiQDCgMf73WqW9AQA3Tr7VMs0Gcbgfc9MU3JvSxShCOr3LSTjr0HcVMJFJGRkHpVJbu3BODlhTo9RhOMED05zUqDRfMuhpAqc8YHbPpQxTIwO/GO1ZzatCjEGRCR/DmkfV4FOS6qMYxVqPci5rKQdu5evpSyRJyDmsdtetbfaGuYkLDglwMe1RnxLZk83kPPT5xzTVO6vYVrGwIU3YJOMdKZhNxGcE9Dnis1NZWRTt+c+qDd/Kh712G7yJkBOOY2FJRV7EqaXU0AkYPJx64phEeAd5HqM1ny30UaASOykHkMMEVmXGsIXO2Qcdiav2VxKd+puyFEwcg4qGa+SGMksqj8qwpddV0IiwWxwo5zXNSeIrm4vNvlfKjco54NbRomc6tvU6i91QyAqD8p4Ge4rDnkgSIlfvZPb+tDyNKxI+XPOBSizVirMxOQflA4qJuK0QQpuT5pGBqFsbhgyLuI5Brn9a0rVNUZVmtYriPpmTr7YNejw6fEpHyjtgmrQtoshZOcds9K458zXunQ4R3Z5HpPw4nF0khijg+YEgDPAr3nwDNN4TtfKhKFTwVYDnnNY/wBnhTJQgHtV6C5jTaSw6YIBpUuf7WoOMZLVnVahrK3aHNvBGxPPlqADWa1yrdduT7YrNa9iVhyM9zVS/wBbhtEYvIiYHU10uN3sSuSJieL7hLjWIVI2JHGdw9TnrUcK2zRgMoz65rlPFetS6jMbuzkhmIGMeaAa5E+LdWSTaLXAzglnAFPlVrSN4VqcvdbPeNL+w2sYkKxgg87x19quf8LH0/SiQscII6kAc814J/aWu3iBXuYrRc4zGfMNMGkiRhIWu76Y9x8tEfYQ1auHtaSZ7lcfGKKTLL5aLyAFQA/XNWtD+OCxTKjTiNs9Qw6euK8LHhXUbmVGGnOi9xPJyB6gDNa2n/DzWLt1RfJiRfusVzj2PSuiGMoU9kefVtPWx7jb/HR77VrpoXYwFQgRnPXnqa2l+J8NgsdzfvAYW6xSjduHoRXhWkfDLWHv8SazJHb7vmSGFRj8SCf1r0jSvBFpZhHdfOkjG0Sycv8Amamri6cto3Mo01U1S0Opl1jTtbZZ9O02PT4GySqIU3H1x2/KmLECdqr17U2K1WJFCMox2x+tSLJsfDEVx2U3orHdG0I2Q4AIoIGMHnivBfilo/8AZfi2WdFPlXCZTsDz1+te9PMM8HJ9q84+M2med4fgv+FNtOFbj7wOePzNc86bjJNDTs7nhl45Dgs205454ro/AM4XVLdm+Ul8t6gVzuoKZclQdvUhj3o0bUDpl4k2QCCM59K6o6mvNY7n4kXwuvE19cDO1yDkGuDubgNkjhfetrxBqX265eVgQr/d56jtXMSEtIecjriuaTaeg6buSLKEVmPIA6V9OfDHSH0vwZpq4C3DL5jA9OQD/jXzPYWf2+6tIs5WSeNMj0LDP9a+uLQi0tLeBDhY4wM54ziqir6sdR3Vi+AwP3hknr0pF8yNiSOD6VGtwP7uTz70+KcYPBIxWyjrc51oTKXdHIypAyAe9V7uXAIJOf5GotQ1qOxhX5y7EcKB1NZdtdnUNrvGYx1w3at403vI56k3si9EhmJXAznHXrVuK1KcFQMdCarRrsHBHPSpUdkOS3GOg9frWU7S0Lpw5VctfZ0GMAfSm7Qvy4zz36UxWYjB5B+8KaHlVScZ46Dv+NHKrGw8KFlOAFyepHNSxoP7+DVdmYjIQ+uR2pYpCA24jPcUkmthlkqMAFiOwzSGMMCCTjqB71EZN4/2QMkmhHAKsWODyKpxsrkvVEoQZOR8o4zQQQDt24x075qISscgKcDrQjGQA8keoqkk9USPJK8MRmms+OhwT70yRRn5gyjqpPf1NQPgsSCQCPWkrbjsOP2kTArKvkYwUY/0/Ggblwc5NRGVBnozduKcsw25IP4U/iZDlyLmZX1O4eSNY1zljhvp2qbRrQQGJR64APvTY4JJ2Jbt0FaEMJi2t/dINTOy0RjCSl7zPlLxMgtvEmqxMMMtw2725rKkZSCR09u9dP8AFvTv7H+IOq27HBcrL9QRjI/KuUjIdMDr7VzNO2h6EdVc7T4JaeLrxxc3LAFbK3D7vQk4H4jj86+g4DlfmJbvu615F8ALFNmtXh+UyMIwT3UAdPxFexK8fyjdxjrjGauMV13Im9QBVSBvweo4qaLZk4Jxke9Piwx2/KDjPvT1cMTxz/SttdjO5HJGsi98d815T+0TpH2rwPbXqY22N6h3D/b4/pXrTOmMY3ccccGvP/jnKtx8LdThUFQ0kflYGPnHf9alw5hqWup89WWeHHGRxj+ddL4Ksv7T8WaTbY3ZuFkIH90da5jTiDapn5iFGTXonwQgE3jO6unwRaw5QZx2z/MD8KhwZs5KzPomVWEjonBBxkDpUQm2L8xBJIGR3qob8fL5eGPfJxQbgxkByo3ccit4xla5zq1rkz3e1tuAf9onFZ9zdwm6CZ3Mpxx2qn4o1yDQ9ON1OsgUfKpiQud3bgc1l+GrqO/jN02SZiXIcYI/CtI6LVHJUfPJRR11tKjQ7fukZIFRNnd94YJ64/OokZM4BBU+4/nR50YwGbCgkgVjq2dytHQkllETjBOKkhl3NgLlcZDe/wBKqi7hJJWQSKeAR3FS27xkkqyuw/u84prm6oNOhcjVlUnOcnvzxTgH6d/U9vaqrMrMQkmM++KFu1UDgj3J/wAKaXUlu/Uln68t83vVcokjY3lvo2BQxExDA8Z9RzToUXd/rIkU9WkcL/OjleyC6W4olZFACnj1zQPtB4C5xztHNH2xUygkBHs3BqFtQiRj+8X86ahJCutxxkmGcluOeDSfbGYjBIyOPeoJtVjh5aRQG5+91rOuddiRWPmRtjkAGqUZMfMmcd+0dLey/DuzEDkxLqCLdJnjy2xz+mK88+xQ2CQeSu2DYAo7ZxzXXfELxjHd6PeWb7TFKhVlJ49q8Ft/if8AZdOS0u3kAiyoc88Z4Bro9lOULNijKClqesRzKw5Az61Vu7q20KYX10uQOmeM151H8VbOJcpJuwP4Qeajv/Gq+Lbm0hkLhBg7GHH1rKOGd7sutUpwWjNjQ9RuLjxfdao4IiuH3LF2UnHP6V9aeHtSWfTrTaf+WSbsHvivmnwT4cgm1Fbm+vY9mQUhBPA7V7xoOrWsMSrFKmAONpzWlSbnaK2R59PdyO8Lhk4B/OoicHjIPvWG2ux5GZSCRxmopNdhL/vJSikZyQanl6G6a7m+bhkVeVA9ccn2oE6kZY4Irk5fFVlGpZroDngbWyfwx9KzL/xlbBG+c/KScEEY/CrjSuDklsV/jtq1pH8PbyK4kyBKJY1XrvHcfTNeA6P4ngCb1fB7qexrV+OPi4at4f8AJEz7d/oR35Ir54k1zEmVuMAcfK2K3+rx5fMzjivZS1V0fVXh74hQaXMHZ14A6tgH8KteOfjld6jpz2mlbY9y7WdhgflXyXH4k53tdHyxxu34HtXe+A5l8TyRxxLPOjHa7RRllX8fxqOSFFc8lqVVxqqfAjf8KxvqXiOxSRzMUuFmAXs2c5NfZel3nnRqwBYKAM4xk45/rXi3gbwn4f8ADgV44L0zNgu4tTnP55r1mw1uzhgXbbXUuDjiPaceuDx/k1yOpUxErtEU3y6tnVxO0ijaMk9q47xIBdazvYYES7QOvPH+H61dHjWyjk2JpuqMx4+aIBB/wLNZM73Ek3niB2jZgwGBlcdutaxi43uKpNPqbtsNsCYXacZH+NKqgN97APeof7bgWMB7S5EgGCNmB/n/AAqsfEFoZCDaXZbHOIuPz4rm5G2dkakYrc2YrcFSVOQD3p620gIBcFT7YxWC2vGILIunXu3t8qjj8T/nBqYeLdrBU0a+I9N6HH1NNUn0YnVT2ZuC1Zj1x+FSixHRjjvWPD4p3AD+ybzd03GRAPrj/PSpR4ilPSxkZcdfMCn29ap0r7sXPpuai2kQyWGegwanTYhH8/auebWrmRyTZFFxxiUZFRLr1+Dk2EbeimY4P1OKSjFPcOZM6pZNxIzj0oEycEkD29a5c6zfsM/2cqsfWXgfjQNV1J8f8S+JCfW44H/jtXyq+5PMkzqC45IPHeozfRhiCQD/ADrmxqmqNkHT4VHP/LwSD+lSLe6kUw1nAgOcYkJ/XFTKMV1Hzrc6I38SoQ0iKPQ1HJeRODt6DGa5+K41Jc7I7dAc8E5z9cipDc6zs3fZbNiScZYj+lJJC5kbLTwoMsGJ/wBkZP5U0yhsEHjsTWMupX8J3TMkTEY/0clfw9awvGOuDTPCGqPHORMkRlh/3hyf0rrjGMlZHFvVudjPOtskkhdF2KX+fkHHauM8C/E8atqnibR5JVF3JBvtc8Z2HLAD3GK8T0z4zXE1kjXPmtuTLeUu/AI9K8u8QfEmfw74rttasVuUe3l3ofKYbgfvDGK9KhhqUU+Z6mmIqOMfdPeNfvJdQLxyEg5OQWzXKx6d5S+WBgAk59anPxG0bxHaxarbzBUuBuZMYKv3Uj/PaoX8WWQxtdOfVhXmVaU3Jo7aM3OCaI5NN85/n+6v8PrX0Z8PniXwjYpFJ5gUbd3uAO1fMd34ztJlYCeNSvoRXufwn1qJ/CsKfaEDl2dQwycEDHP51xuk4vU6akHycyPUYwSmMnHtTXiZfukn2NUYNTuET5CACBnAzkU6TUrmUFQwUY4IXkfjV8r2ucPvMtN5iHJAGe9ReeQ33R/Ws9ri6Jxjfjk003MpG7bgnt6U+VRVrlGk0inoCG759abG0ncZPqKyzcTtkZAIwcf0prPPKGVpXRe+zrUvl7jszC+MFot54OZmBZ4Zd3HUDA/+vXjGmwrIUYcjANezeNlll8L6kpuZZZGh+UMAAuD7DrXi+najGiBi6kYyDnrVuPNHQ2pO+ljtrKx861xHnOMEV1nw4N1ZW9xYSb1iabcGPRQevHf/AOtXGeHfEttbTr5rAqeq5r0PTvE2kuU2S+W7Y4Ve/wBaxp0Kiloh1U7HQ3Cup2huQeMmgs5QbmLZ7+lcjB8TrMeMrvT5mV4Iogjg9mGfx9O9aem67a69LMlrKWVDghTnHrXozw86K5mefGpzdNjaNw0IwMDH97mpIpVn5K5Y4zjp+VZ0NuAf9YSM9M/5/KpPKUP97b361x3voatvojTCIxz+NNZFXgcnPQVRTEW4h+MZJzmiJo5WzFIrqe6tnBoaj3DmfY0SgYk/3ucngVXktW2bkIY9cZqrtGT85Jzjg9KuWF3Np84lgkMUmfvbc1Wj6i5pLYgSB3Ukq+3PB2nmpkh2/MwPPHNar+K9SbP+nPjPIVVAz6dKzrm6uL8sZXMjdAcYwKrl0vzFJye40bVJbcBjrzT/ADY0YBnXcecbhUAs9y/N19Kki06NE5iA/wBkCjRkczHm6iDcuoJPrgVBfS74x5dww943IoktlUnajD6d6z7y3ZYCwyGz0HcVUWovQiorx1OZ8Z2Ws6rZSx2TMxIwB/XNeO/YPit4clIsI7fUbcElorxW2j1x+VfQmnkyTNE5LYGV5/Orx0+FyxwR2yx6e1WsXXpO0DljSjUjaR89xfEPxPFj+3PhtaXPHLWVzs/Q5qabx5o9yoa6+H+qRMeqx+Wf6V77JaF+CCVIxtJrNuPD9lcsfNt0k9nBxSljakvjpp/eJYKmjw8+JvCF6F/4levaSd3VrNWA/AYP41fs7TwpJJ5i35RsnHmRtA4PvkEV6jP4P05gR5agHopUGsTUPCFgCR5StzxlelT9avvB/eVHCQ7nHTaF4YuMo1w0RbJyNr7x344zXM674Z0+1/fafqLIRyqygKCPoD0rvrvw1bIciEZ6A4rB1HwzZsCJLdH3HnIzmo5qctbM6adCcH7sjye48eppUxS4lVAvy5J4qM/EK0uWWOO5TLdBnrXb3/gXS7hhusoyeu7bg/4VBa+AdPjk/d2qKD1+UVySrJP3YnqxnNLY9D+FE8lnpTu8qSG5GcnPyjIIH6V197qTTgqMVyvhrT1s4kjVcDHCiukCDgfe9wM1tTk1qcEruV2YV7Y+eCGUHr0rmb3w0srYIYjuB1B7V6KLFpcHbjipW0pdn3AT+tKdRvRFKK3PIH+FtjqLDzoWLMMHLcflXpvw8+HvhjRYmWWyj87HySFeh960Rp4TrHnHrUyjGNgKnHHPWufkjOS52ZV6KlG6OpsriPT3KxRQqvRdiDBHY9K2bbxDMrAkR5/65r/hXFRXXlOC/GeBmtaGZiAScnr0ruSjT0iY04xkjqx4ouhnbsABABRFB9eTUjeJ7wkMJ2B+grm0KyHdt2nPY4pyqxbcCVJA5+lDmmbKnHsdCvii+AwJ2/PqfpUNxrd5MgEszPzkdsfhWSpfPJ/KnGdB1NNSvsN047pFkXDMetK1+6H75yeM1mm4znnjPQ9xUYuOcFSR70KSFyJlq4v5GcAsxOfXvVYTtu3Z685qEznPI59D2pZZw6hdoC/lxVN32YlFXskPluHLZJJaoCxLEklj70/erDoSfWoi6oOOtZSbtuUopsSQAFickY/WmblHA54BBof50Jz7Go5G3YHQdDUOUu5XIr7DwyqwIH1rRht7eZFlSHdKeGLE9PUfrWVkHHWrGm6ibW6VypI+6wzkYq4y7mFamnHRFm+sfIIK5CNznPSqKk8KPUmuzutLXV7Tfbtw3I5zg+lclcWr2k0kcoKOrYxRJW2Jw8uZWe5EU3MOcUrQF2wWzgc5NICHOD/+upo8bm5VeeoHUVg27nbYgFiSflBIqVLXZyUzmrsc5hAIOQT0qc3QGBtUn3FSoNiu0ZZgABwoB/u4/WgQq5xjI9SKvPcCZSoVAOoIHNT2H2RmxcRl8DGVO0j8abixO9roxZbdVY4U1A0WCMcg+tdZLZ6C6jAvI2IPKz7gPTqK526RYnIQsw9cVMoPcqEnIqNGQx9aaIVHOQc88VI58wA9GHtTDGc8q351m9DdLQYIwq+/vTdpGanGxgoOWxwPanKQByPxNQ20wRHAWI6H8KtxTgIA+7A6kcmoRJ1UEhewpysxxyRjoB0renUlHZmNSHOrFS4QCZ8E7h79D9KkhBxy4IYdKuiGOSL50BOOp9arC3EUgRySByG+tdUvfVzkpzcXySJE45BOR0qX+1J4Qo++O5NRpGcErnA4prB2XhQTnB5rFSaeh0Wu9SddcuQMieRR2XPFV5LySXAYg9e2KYUI5YjA7CpiFcAkYwOtVzvqilFIbZHzWBlXCE4NasGj203Icx85wKzVIHTipftMm4kcDpUp31JlG+zNJ/DxYgQT85yCV6VA/hy+GTGvmgf3RUMF7KhPzkH61o2niG+t8BJmAH8Ldv8A69aKC6MyUZrVMzH0+4t0LTxyKvXAQk/TioPP2Efe59QR+ddjD45vgF3hZQP73FTN4vS4UrNawuvXp/hirVJ9CPaVNrHGrKjg5kVdvB5p5iEg3KBn1Heunmu9Hu+XswGIx0z+dRS2WltHmMlG7AAClyNOzFzvqjmJLYhSSq+vWqU1uXAIIx7V2A0FLhd0c8SE88sP61n3+k/Zfk3pJ3+Qg0rNMtTUtDkGDWDB8FlByR6fhV+C+EiK6qSDzg+lPubFpM8Fh7LWS1rLZuWiRtmcMMGq5VLUjmUHZs20kLNuBwfUVLGQQBv3E+vFZ9uwkVcHPsOKuAHnI7YrJqz2N1JMm3E4IO4D+GlQk9Acd+KYhUKFK+52nFL5oBPOfYdqqzfQV0PDYPIJPb0pA7EYxn39ajZgG5yD7c0hfOeenaizW5LaJ956Dk59aaAfm5zmoVmHOcg/SrMIDICGx/Wmo9yL+ZGsO1QAuR7+lItvuGR+vNTklQwyDio2mMcIwMtjp0BNUlrqJzFezZEyxyTzxVdoyxXjqMgf1qGW/mGMR5H1qM31wUBWDPP3s03T6ofNoTPGzAjOBUTxN357DHNU2v79zkWqO+fuvIQv4nFO82+Mh2wxbR1BY0uWyHzvqwnjIX5eG9xmqa3xtZNrEk5x0rQ23UnD7T3yBiq8+nuRuPBHAx1rSLsrMyfkTxXZkAO0lfWpvN3EgNnPTmsBFn06Rt2XQ+vWrK3E0i5QAUOF9UUpGqD8pB6sMGmkAtgk57GsyeW6KjDYGOvWo1N4cDz8A8nAxSUfMrc6G0KiX95933NXLxrfBNuoRDzjOa45bfUW5/tBsE42MgxipvstwxbdO+Txwcf/AFqatEhx1NsXJUn5qu2Wv3Fp80Vw8eeCFOM1zH9nz85uX/3c+lOTTpEbPnMe5yetHMrktJ6M7iLx3qCAj7WSpx8jc/rU6+Ny5HnRRS8EYkA4rz5rByDmVz3xQun7GGJZC/uxNb3ViHTi9LHezeJbG4Xa1rEg7gD+vWs28uNIuWCiMIp6jcP51yhtdxHzMR7Go205FG7cVOOcMT+lEeVbEezUdjWu7DRyd0V6yJnGCMn9f51Tl0e2lBMF0jLnPznH6Vmvp8cnX5j1yRUAjSEfIOScccVDXW5TjLoTXVgISAGRuckDvWZfWapjbgcdK0llYAgN7CplmjCYkQMPpSuuhDi7Wsco64JBAP41CzADPWusmtNPlxiAI/qpPP4VQktrGE4ZdnP3ieB+HrWvMmtTmlSktbHMzZJ56dgPSqsqbeg/Ku6g0PSp4w7XQjcDpjIqGbwjaucRTI7Mc/eAA/E0NpdDHXqcFIMnoPfFMZQ6ZUkDHBrq7nwu8J4VSDzuTDVmXGkvHnKHHsKOcuNNt3ucrqVqHiOCduOcjvXz98TdMKXT4GcnNfT1zpcnlkeUdp79q8Y+LOgiEebsJbkFsdq0pTtI6YU90fMmpR/vWbHtWRKpVDxg102uQBJXA4Oelc7LtbIz0613s82SadiG2jy2STknoO1aQAMWTxVG2RtzE8c9KubAAMgpnnJ71MdDFpXGsSx3E8diKhk5HTBHpUsz8ALwOmPWoGGTgnpVvTUS1ZEc7QDknP5VG3DDvzT5D82RTFIyxWsd9S+od8jOOmfWmg9c/pSs4RwTnHTijaCeOh6g0blH6QajZxqrDeRjnaBnFee6o7TX+zdkL0AFdhrF5JBbbzuTcCuT39a4pJd9wzEAjOBXizaRlNa7mrppMShWAUntmrFyzbD8oIA/haiNAq44Bx3FU7i4EQxuDbu1YxinqcsnzaIzriTIbBz6A1u+F8qQwHyjoa5qRhJOig49h3rs/DtsRFkjGcZBrRe87HdQjZXZ21pdlI9yAkDr9ana8aQ4VjgjNZtspUDH5VaRcHIOT610qNkdLdx73BGctgcd6z76/KIRuOKnnjXHzEE9a53XrxbeJmYk4HI6flUSloZytY57XtR86dlCk9st39/pVHTIDJNuORz1UZz/APWqhJdeZKdxJG7g9Tg10WmWuLVZUG4ZIz6GuB3kzkk0jQVVXjHzDiqd1JhsZxn1OKsvIQvQsy+lZszBpMZ6+tXFNK5zuPNqi3pxb7Yu0YXPOea9u+H19bPHBBKAgP3cjpx3NeNaNbHK5I4/Wu30uZrR1ZWxj9K6qVmj1KUUoWkeran4Pi1GPMah+e3T8q4TVtDn0mT5kymSFIOcV2HhjxUWj8qYjpjOa1NT0+LWbcgEEEdq2d4kTpuOsdjyKXdIM7Ac9fWoXhwrHPOM4PGa6jXPDj6eGkiXdk4JA6Vwut6i1rEylgp5rGU0lcaloZmtat5Rdmb7o5FcXqGqLISFYKXOcUus6x5zMvLn1zWGjeZKDk59T0rglK6uc83zMsrIcqB827kkelbGn6Z5hG5WVT6HpUGk6W10Vdl8odQMcHtkGu1sNOWOKMYPA/OiMbmduiJNNs9zRfKx2jGc5rooIHiU4xx0IpljaiBchQSevt9K0FyvOOPQV301ynVFNIaPMYAjkjlamUuvG6kOcjb3p0iNuUhe3Q966lbc01FgX5htzjqBnt3qfyS5b5+M8d8Cq4Rl+Yc896sgMoOSMkcCnuXFisgTAIB9KcYyxwcYIzxUQckDPHPepI1LtjJGD61FraXJ8hjxqpXA+YdaZJGxBKAirZtunUnuRU4ijjjy7KCex7Vz1JqK3Ik1HVnPzK4JJUovriuL8S66LWJgW5YldvWui8XeKIrMtFBKQwJBb7uRXk9/qL6lKWOdpPfvXiYjF20uZ8zkMEz6jcAk8YOfzrqNHtFtEDvyo7f1rM0iyCAOygAc4qzqGpFFO3GPQV5cJJvmYOyLl9qXGxWyMYA9KNLszfTA5PuKyLNDeyBznB545zXf+H9KCIhwQxPTFejRpuo7s0hrqzU0jS1hjU8Zrd2mNRgdBnIqukRtyu0Z5we1WdxkBXkHHWvoKcVFWLv1GLuJyTwakgT5yeCF9KaiEsAFGDwCaFIhjbOfqOf0rVXvoBM8w3/KSrDoR2pu/KfM2cepqJ8naeMHrmq07JBG5Py8g5zTlNW1EWlvEUew45rO1LXIrXcdwwPQ1zuteIYrRDtf36153r3jFpy2HPpx/OvJxOMjRVmyeZJas6HxL42wX2OdvTg9a811fxHJdEqWPAPPr+NUL3VmnOWdgQTgjvWO5d2J69Txz1r5KtiJVp3bOOdTmegt3ftI/LNg9Kr7eQw6k5x2NXbewa6kUbWy3AGOlbWn+EJZSNynZniuaUox3Odxk3qYFvp8kzfdwc4BHSu88K+B2uJ45JUJUjkZrZ0TwjbWTxPKVkZfmKr/AFNdraala2cIRNpxziu3DOMneWiOiEb9DQ0TQ4LGNVVdpHr/AI10MTeTgMNo9T0NcmfEW87IskA9KaL28nBKZGTxX0EcXGK5Yo6kmjs/tsYzuIxnpSpqkKKR5lcfHBeTyHJb3zVhNHnZsljntzW0cTN7ItHSPrNuMKXzUf8AbEYJCuM+grJi8PTk52EqOpHrU0Xh8hyc49atVaz6CbRpnWoY4ySQPTFN/t2J1TORk/nVJ9FVWAKhz15qb+yQig7eMdK3jOr2HfWxcGpQ4Ayc9OKtw31u20FiefSskaaCvH3qeNLdpDjO3sPT8av2tRfEitHsbUkscqDYQuOxPapbaMsODuI9DWQNJnByrkHoT6imtFc27YRjgc88mksRUW6Fobu9twA5AGcetTG8RR3BAxj3rDW5u4cNhwv97HBoj1bc6+bHuA9OKpYy24JXNhr4AZHfjigagwj2od3sTVS3uLC4wDuRxwTj+nerdvpqupkikR+P72M/hW6xkHsyXpuIlw5OTw3elF46kg5x6mpJLRlcEpjHer2meG01yXYsq2xxzJK3B+laqtfZj9DLkvWUMpOR0I9DUE10VIcHLHjj0r0Kz+GEDQMv2p5CeSYjmpLf4W2qTZ3yzD/abH6CpdTUFc83E7EZYbRnv3qdZYlkw7qGfoGNer2fw20hHJeB2HsxB/E963bTwvp9qvyW6J6DaOannb2RSkeIIcj7spPQbUJq1Bpd7O+5bSYh+zqRXuFvpluJNht41Axyo6iphZxx8BAoz2GKd5PW1iLs8Yj0XVUG0WciL33kD+Wauw+EdSmTdHGm09zxzXr32VQc+WpA4Kk8g0jR5BjWMKMcHpikozfUVzyUeAb+4uFia4itSRuBKFgalX4fX8TbTJvA/jXivT3tgzZyFYDANSwxhVwzfN9MUezn3D5nnMfw+kBBlJO4Zzmr9r8OYZJDuUyYwMEZrumMcf8AEmR6sBUF7qy2m0rNGFI52sPyp+ycrXYXMRfAtoiBFsobdVGMIuOfX61Yt/Ckdvt6IeoyKH8UWoJVpOe/zVE3i6xjI3zHbjqo3GtPq91uM1BoUIOXCHPcD+lSrosCBgr54PO3Fc7P43sgpeJyUJwp6/gagHjy1jTa0EkrkcsrALVxw9tR7nUmxtl2txvQcktSlbLaFdY1xyGxyT9a4K68dxJkJaMSq/eLjH+NZ8vxGlWLasESADoilm/HOa09imSekAWzSfuwxcc7t2QBTLhUddu9F2nPLDmvJz4xumLOjFS/JB4qtN4ivJpctMxX0J6U/ZRte4aJnqMs/wBmDfvlwvUbhzVG48U2cICk4PqDXmFxq0zjDzsR6Bz+VUmunZyV+9n5vrS5YX1Dc9btfHmjwo4uZJhL1AijLcfWmr8StHBIS2lnQ8bnUpj615H9sJQqWJJ9OKlW6DREFWLdM5qmqdthpHoOqfEC2ZHa3s44++ASTWY/j/UJEMbNGsOcgAZP51wyzHcc84OcHvTlnUwkEBW6jcaIyitkP0Oqk8V6hIxMeoXETf3lYdP61BNrF+Yt02ps8h+8ZOcntjH8q5gXDZJMbE9mA4qCS7mdsBGXBxlu1Nz01BGpPqcrMd8xz6noaqiTcC5bnGcj+RqAXShAjRgE9WJyTUW4/MFztYc+9YuT7lNKxbEsm9lOCuODTVVvQAMOCarRb/MY8jjGCpp1vpOqXBHlzS+UeVULUXjcTt1LXlPjJIGevFIsipJjNXV0m5TYrl2z1bb3qe38JX12XeFV8tCNwfj649aXtUhXMzzSwIOBTTcCNAvU5HSuhPgidjtD7WxkluR9KdL4PmsrbzElWSTach0wD+NQ60UO5gRyCb74BI6exqcpcR/c3c4BwetVVv2jnkTy9pX5SMdamTUGADEnPX6VpFOWsRNtjpleMDIG08nmoHiQ4Y43Dt3NKbhZxkg9cc1LEkBIDgE9M96dmug91qQwxxFwWY+hXrj2qaSaJCVU9e1T7rKM4VfMA42t/U1DOIWHyYBPG3pihXvdgRg5OMcEdacR82FGSRg89KfsCRgIQCR9c1DbLLHMzbc8Y5HandBYcAynLZViMcHgCrltE5mRgDgcjBqs+TnIIFaNjfCEZflQMdMgVLu1oPREdxE5kDOmw9qDAzOmza7PyTnG2r9xf28iBgdxHQ1Qmbzt0keS3oO9Ty90HU2tNT7Oqu0nzjlOelZWpWUV1ctJIu+RiWJbvUAmmQgtwR2BzTJPtMuSpBz0ycD3pOC3BbkUHhizEpljjEbMckFsg/4CtBdDZVWQXLBeyRqD+fpVaKGWFSiL8rdTnNbGmTy26hASQ3ynbQldaMLnM3RNtdtA8e1vv7h0x/jTYrsNIUjXc5/hNafiyzkeNpohyoyHxzx2IrKtAzhJkwrEcbeKlS3TBPUtXc6W6KDHhj364qKC/wB5zgtnGDtPP40S7yyh2+XuTT1Z0RSHY5yCBzxTj5Ip9kTxXQHDRsrZ43cZqxDeRLkldj55PeoN/lx4KEljkk/0qBvLUkmMS5/vdqfW9hbFp7+OQsobc2fk56CoGneIsuFf2zkVE90pQKkQT681EdkRVlREOckqMZ9aLJ9ATEubB3jDqMFuhPApFstiKjKSAMZHWrgv45oFBHzD+L29Kal1+9bOdo421HLZblXaMqdJrSQskjuv+0c0kWshZAJYWIHUqM4rRmnaY4VAiDofWqM1phM7SC/UCsnHmOqGJnDqa0F1aS/dfaCOAxwc1YWyjdC5IbaMqMZ+tc/HZFeS5XHRfSnW8lxDlUlaUBsAZ5FYunHoz0IYxPSRvCCAYJUAdsUw2qOSEBC9M02y03ULxvkiJY+4rWXwzqewFkjiUjO+SUKDUuPKi/axqOydkZsdlCpwQCR2NSNbQhcAc9aSfT5rYkk8c4Oc7v8A61VppjAuTuIGAceprl3Z3xStoTvbJngZNRmzDnAUelXNKvIFkzcIXQDJHXNXZPEUZ+W3tkRFPGVzkd//ANdaqlKWxnJ2dkjJj0Z5GAMTbfXtV238Ky3Mo2WzMzHqO3vitBfGMsMAWOCCIY/u7ifzqk/im7bJ814/ZCK0VG3xSMHKb0SLd38Pns0E15MlupJGWGcY9R1rnr7RbCAlVeO5XnDKuAaludYllyBK7A8fMxOKpeaT97IJ9aJQUNpXCEZfaC2+x2TNmzt5h/dmjDVBJPbm5EscECMDyUiCn6fSkmjyG6j3qo0WxupYEdan2jW5soQfQ6zT/FtzZiMwbEC88IAT6c1XvPE95doQbiRFyT5aNgZJ/wD1Vy6T+VnOQfUHrQbj93nGW7Z7Vr7RW0JdFLWxLeiO4JaT95g85qjNplrjcyjA6e1TyXCJD5jHCnjJ9ayX1B7rcEXgHAFOKb1uZzUY6LcqT2Mc8v7g7OxYd6uQaXDAd4c78YI9qZHuUAnCkdcmnGcjP8QpTqaWTCGH+1IsG3hXhdwHUnd61OgRV+8dvTk1QR23HOcds1ISSeuce1Y86tqdSpoumZIxlSQvbPOajZ2L5DcEflVcRNIwGCAf51MLZiMDp6HvUqVtSXTsSbmC7huOD1qIyy5+UbRUqxuoHTJx7cVN9nIYN2xmhztsCplJhPK2Nz49Mf1qpNoUk7ndI+0+proY1YHPIGOV6VMF3DnAH0pe1mJU1uzh7j4WaVfEtcRPI5H8Lbc/jVm0+EWhR4xaEhRgJK5kx+ZrtoD05BzUschiPy1zzTl9ofsodjAsvh7pdmmEtRGPbj9K1YvCVmv/ACyYcc4Na6zkjJIP9amjuGJHQClGhfS43FJXKEGjW2mwYLv5Y5PmuWx+dXbc2t3Efs9wJ1YfeTpjtzVa+3XAaIE4OA3vVjT7RLKMKikeuBXWqUKa8zia9q/IU6OinKySLyCcMetXbe1+zqwW5klBPWRs4+lKJ13cinPJGSdwBHWpXMtzoUERi3lQEmV2UHnnuelMltJH5Ejj1xVqN4487Tkn0p3nAD7oJHY1a5u42knoURYuh3+fInrjn9K5f4lW0h8JTjzmy0qBQT3z1x+ArtDckkZAGeuOa4bxrJ9sZIGBVFOWBPQ9qmXM2Uops8Q1WKdZDuHB7j178Vzt8YyYkY43OF/EmvSdY062j3HcC3bcMc153JpT6l4jtIE4USCRgT2Bz/hV7ayKWj1Opl04yQom3ayqBjFZjwrau28D2yK7SW2aIYPzMP4hXJa6jM7beARkHHSudpb3HBm94VhgmltpEUs6Sqcgj5eete/rpVzJY/aLa8ldRHkQfKDkDkjj+tfPHg28+xwL8uAeSSOteyaJ8S0tbGSR3VGiQlGIwDx0rqhC691kVdXobGi3Z122mns55ikDbJk6GF/Rx68f4VcXeyZ+0My4z25qT9lCC18QX3izUrm3CPqMqiFZD+7wCckj+vbmvUPEvwYs5Lm4NgZHhVQ7y2k2AhycgLnBP+NE+aD+HQ5K0lRdpbnkM9uLp1flivQNVmO0kAAjJBqxrehXvhSaOWTF5o8smxbxfvxN/dkHr70yO5VkBWRWzno3OKblzRvEMPFT97dix28igl2ZsdQTwDQY5WI2kjNHnsCOecd6mimP90k+gPWs1J7HS4WepBJbynnznXjoDiom3x/ell/D/CtE44+U9funtSMoYYPWm5S2CxQEUkozDdXMZzzsfaDTDpczYP266AH8O/g/XitFNqkfw1J8pPORx2oU5WBxRlHSGLf8fdyGH95wcfpUsWnPjBu5jzk/P1q8yqFwDyeKUIpwSRke1HNN9SVFFYaTIV4u5SvruG4fSok8PMnyjULnGeWZgDz7CtiCHLckbT3BqZrVWYYfgd6a577hojFXRzBJ8tzN/tZfIPTsfpQ1o8ZDbmHf5TW0YFUZ3DPYioUZNwXOevUUNzuFoozVtQMHBLHvTxaNMAqsyjoWAzj3ArR3hAyjGWUrkjOM06yjS1iESZZVwAT1NdNKk92eZiai+GJFHEYUCmR5WH8TgA0nlSSD75KnuKuuBnKFmB/vLgionEsULyciEfxNwB+NbezucKqzWiZ87fHm1C+PpEJ3N9kj2sT6f/rFecWisr4HX3rtvi1rseq+M9QmViyrtijb/ZAArjLVQSZSNoYbTXLUppOx9Dh+b2auz6I+BGgLc/Dq2vs5ae4fA9OeR/KvRRo/lBsgj61xvwJkmj+GlhGylIjNIQccEDgY/wA9q9BW3lcn97lPSto04I8StUmqjVzPFvJb4KorDrknGPpUEkh3cjrg5raS3mP3QpA5JLVBPp8/DIyqufm43ZrdRjY5nUk+pkNfA5G3nphea8t+P+rqug6VpyMVkkkM0mTxjPA/QfnXsr2kg5wAcckV88/tNyNH8QtOhB/drp6MFHAXIHX361LcY62OnDycqiTZ5tpUZ8ggcuvOO/WvRvgtDCfE1zaSgM9xFuj5wQ2Dn9MVwfh2MySRxvyGI5PH610vhaWXQ/HumTj5Yy5X8euP0riglKpZnu1YNwaPoK30aG1UqIFTb7YIptwpWIv5ZdQeuOlW71Jo5pUOPMXsOlZKT3yInmvGr552ZP0xXpR5dj5pt3GzWMuoywwh9kfmDk8DrzxRP4csvMeNoI22n77ckYq0t3tQ7vvnoaYs7H7xB9MDtXHU1ejPTwkftMdbafHboI0UBcYAHpStZW4YsYlY+ho+0FSOcAVG0gUkknJOayUbPU9JpPVjzo9i5LLAgz1wtRzaTarGfLijRs9dvIpkt8Bwr1BLqKxjBOT1xTcezJ5CV7eJlKsBtHQY602OKBCWATPGBjtVE6iJTgA55PpSNfvlcBWBHBH9aheocqLxELS7iFBPGQKZJDatnfFG/wBVFZ7XgB4A3fypjXDyDOSPQGtNlcmyZqJDAn3I0TjsoFRNYWsv34VwOcbeKzGups43decE9KQ3cgjC+Zk9c0X8xqCLsmmWccR2xj6Ko4rDvtNskDrHGqAf88xgU83kjOSCDj1qu8shOJAPwOaXw7SHyLscT4i8NJfFolCbT0LcCvn7xR8PdbS+lFmIZU3H/WEq2P1r6pu0jZTuAye9c89lbt5vEZZmC5PpmkpVr3TOetTXLax8x23w58RXXJitof8AgZ49+ldn4S+E+rW+o28t7qETorA4tlIX/wAe59a9lTRU3MUTBz1xV220wwvgJ+AHU1zyrVpOzloXHC0kk3uWtF0uO2jCvtYgemK6K1ljgGMYA54FZcMLJGCRx2FWlGwZHyjPHtWsXZamns0tjZGoox+bGepqvcanhfkUM2OAao+SSPmUtn0qYWZaMny3K+tac9thKCXQzbnW7t3Ia0CDtIjZzVB1lvQcKwA9uOf610yWI6kblAwR6Vags4YxkKPoO1J1pNaIFBXPMtY8FPqqeW6b1PXcK465+ANlMQ8kEZLZOQgNe/y7SCSpOAcYGapsfNKptwmM/Q1xTjUk7uRtGEV0PGtH+A3h+K5BfTYpTnJ8xQeP5V634a8D2Ohwxx28CQRjtGoAx9BWta2CRuCoB+tbduQqjgE8Dris1Qu7ydwaj0RFFYxx7dg49xV6NVQYAHPWmmdcjjJ6HHanxIZWwOneuyMeVWMna2xMyq8LLlVODjNTxW6wxRRn5fV25yMUFo4VUMWLMcYC067nKXboowE+XHTBFdkY2iefK0qiSJYEKZKMRnjIOKla2W4G12bHuc1XilYYUADvwatRZY/Me3SufRndZEB02NM4zz680kdjtL7SQT2FaKkEAfypQF7cGo5RbFEWYjXgc/rTmswn3uh5FWWAPXrUD7ePm29iTVKK6DTTIDbJtPdiRg+g707y4wuFA479c08x7kDDOM9P/rUg2jrxnpRyottDlhjYjsBTjZqT13fWmcBjg4p6ME75BOeaEkSJ5ChV6KeuD1NCqpGAQR9elPZ1xjBY+tRZUtggn3o5b6sa13JVgVccqf0FTW9pA+SZlhbHUgkcVSbb07DpmmtcOqnqOaaiJ3fUyvEO1ZFWNww65HII9qwdX8Nf2zpm15GbKkFR0we1bmp3e6c7sLuBxj1pkdyFs0LEAlc49DW0lJRXKcsPjZ88a/8AA+TT5nn06WS0ZskeWePriueXT9e0SVBe2MWqxLwzINrkd+P/AK9fSd5dCZAAi+59faucvbIzlg0Y6/wjFcv72O7ujrnTjNao8aafwZrA8uV49Fuif9XeAxOCeoBx9P0qDU/hDoF1AbiHW45Yj8xEF2q5P1JzXo2seBdM1uMx3cIlVuqvEGH61zo/Z08IXLkyadkMckKSg/AA1o69JfEmn5GDoVI6Qehw0fgzQNAO99TilmTG1WmVsc9yK6/w78SdD0poYV1ZZG3gLBbjduz6Y+v61r2/7Ofgu1wRpCS45xISw/Wuu0D4aeH9DKraabbWZPVkTGfQGo+tQvpBt+bNI06qjy8x6dot/HeaXa3CBkWSIMN/XGSP6VfUh+A3b6VzdnGLVQqbvLHC9q00uAE5bAFaRk5K5SjbQ0vLdwCCOPvUvl4GS2PSs+O+UfxYHvSNeJuIMinuOaFFN6g20y5IhWPBIznI9TVd5/KBYsQR3HaqM2rxBQNwyOw/WqVzb6rqVsZreEeXjBllkCKO3etFTi2Jy7nIfETxhdxwTWtrhFK/MxXOfTBr5xv9S8R6WwWDy7rGQdwwcf1NeneOdY8R6bezxRaVDqMS5w6viuAg8UatbPIZPCN02OS0cqtjkf54reWiShJI2p4jki1yXOW/4S3xcs6INJlRy3ykuADz6816F4Xi8U380Uk93tftBH0BPTLVQX4n3EOUn8IawYQc5S03KT9Rn/Ire8P/ABE1bWZ/IsfD17aq3BluoPKHbkA89/0pTqVHZ05pJehyrFyacGg1L4aS6dfm91TWLy4unb/UQyFQT1wQOT+Zr2P4P6JJaQTtcb4kkI2oPvfifwql4f8ADUk7pc3w864bksxzj6elehadZi3RQoIArKeIqVfdcroyjTaV2zXjgj3nDZ7c0+SzVSFRs9sHn8aqjegyCDn0NOWV1O5mzxWfKrG6uZniXxRN4HRbhtBuNZXqot3+X8cAmm6N8Rn8fM9w3h1tB2qFKc4fHfBA5rYW9KMpJyw607zklZi7KCOQvSpal0RSS6ioVI+4Rkc1Zyu3p71EAm09MEU5cYAzgYovbcBVkRVAxtHUgdj3yKl+0rx8wYdiKrPCCeuKh8kgZ83cP7uKpt9gbTLklwqtn+KiGfJwORiqEk0ag/MM9/aqjagi7tj8eq1oo63Jubf2gs+3Ycd2PGKSWOOaB0bHINc1LrdwcAOSo6KRUY1yVcgrz65rZKNyZbaGwltHarHMGyD8u73qwLuNRhQBnnNc9DctcpIuAe6D0qT7TJkBoypx900pRVrnLS0bRtSXacELyepHeqsl8C3AIzWeJnb5VRmb0WiSG7jA860lh9PMGP8AP/1qhtLc60+4+aUPndwe2Kz7rLNlWyR6VYW3nfnymx6NSPaysh/dtxycdqzcutgujImidxnaB61nXNlvU5TcM5FbRtnVQcPtPIzUEoaFiCoLE5JB7VjI1U0c7JpKls+Wx9gcUJpewg7ckn0rfM/z7Qoz2P8A9ep4ypHRQPXrzXPKDbN1UVrmba2flt8isxXpxit+zj+XLDbng7qLWMNj512nqv8AWp2UKwH2mL8j+HNXGMktTKUoPcdtROSwC+vanBwTxyPaomxyfNQ9toqM3XljIA56mt7XRGnQtsqFcAZ461nzKrSFcYz606S/4IDfNjOMdPxqgb13B3KoI6EZ5qFT6msUnua9uwaJlbP4Cr8DiRODxXM2+pvE4JAK981padqUMkhCKzA9mOOf8K3cOaNzgs6VS1tGbyh1A2nAPf0qaN1OMtkj1qv5jtjACkjpmoZHcthmwfpU203N+Y0DcBUPIJ9BUL3Ss2FGMDpVAO7lWDjA9eRUIW6XOZVcfwgJj9evrS+YRk76I0DLkZGCD0qNxtPXJ/LFU1WZjjzT9CBUnlPtOXJ+p60uVdyuZ9ifAAHzbuKXYGUHj157VCINmDnHqPWmrEYyRvPXOM5qmorqHoSGVU3cnp1qJLlTyCGGexp/kbgAVY4560xrdNxKqAc9hSa0EuZEgmDBgBkA4z60beCBge1RpGVA4+8eMU4qQB05OMUtErtgr9CNgWGQw2emOT759Ks2thLcHKBSq9WLgYz060wRLKD09M9qeIPLGQAeeOKXMu42mzrvC3n2wEUjwhFwQpk60/XtCa8l8xCvmdzvGCPrXKecysp6MP4jXT6b4hLWP2eWGKUnu5PFdUeWascFSnKnLnRi/wDCM6ixUhLXYx6+fluOvGKt23gXVpSCPsrJ1yLkZA69Kn0nxJLpTSRrHG3zZXzFDhQfrS3PiO7u3bcUX02KFz+VZSoa6s3hOpLYp6h4dn0uINLd2sjk8JG+cfWs13QEDdk9xV6ScyZJCn1GOlQvGpK8At0zU8qjsdK5iBWjzjcPT6U37RHg/vcYPcHmlki2nhcHsfSofLDLkjBNS3FdC7SAXC7gTJ04AIwKe08RHzOAM9aTyVQfdBzUbwJETuUc9eM5pJpqwkm9CUG1lVR56rn+8Dz9KY8URYEy5IPXpmo5EgcDgYHqOvtQFjQ4xyf4hQkluHLLuOEUSN8spYnjlMCnsioMk/kM1GJIxnnPag3AGVAzUNJ7lcsu4392jZLcZ6jvTx5QOVkx65FM+0p5mNvTuB0qREXavClfXPNL3UJqXcj+2BT/AHhTn23MWVAGeRjtUVxCrgsoKkVHbSmF84B/rW1OfLoYVKV1dPUkt5CgKklueDipT8uexBp0oEvzrlc9qcIzs5HvVyj1M4Tvoyq65cY+93FJsdBt4x0zjFX9vYfpS7F9h79az3VkbWv1KMRaQcAjnGMYqyiK2TtIHHDGp1i3EkYwKNhHQ4HtU+92E1fqRbWOOM+9RyLJ/fwfUVaVQSevAxUcgCnHetFKy0QJX0TIQrhR85yO1B38gMc+xqTOBnpSou89x6YFJSaDktuRqJegJO39aQCQ5+dgOuc1KVYEgckcjJpTExxk4z1FUqjHyoiMZLA7s9uead5xjIw4HbFPEJzye1BRBuyenTAoU5MnlTLdvqkiALhGGMDKg/qavRa0zn95HDJGByroOfbNYbAH7owB1pQp67sY7VXMupk6UXuP1We0tpRLDbLHCx+dUzwfWoFmWba8YUL7U8R7hiTBU1HHYm25iQeSewP9KptNaGLjyaAW3NyM4HBpY4ndsDJJ/WpSm5QcZ9jSr+74PGKl6bG6s1oOXTpmJBUcHp/npUi6TcEECJs5/On2t9LbPujcqVOQw6j8a1k8WXUceDL5oH98An86Lc3UlqXQw3snRsNDJkj+7x+dRqCvptHGCO9dMvi9D8s9tBLxnLEjNPXXtOuV2vAvPdDiqcZWIcmtGjlmOOwHHfvSCQ45GBnrmty6j0qRjtdYyeiuRkfjVWSxtWGIpw3HUVFpFc66oym2r/CCT3pjEZ+7z61pDRZmOYwJAP8AaFOl8OXiEsUyDzxRLRWZTnBGS7BsqVx701ZOehI75q6+mTBwpRhnPzYyDUD2ckZA2sM8ncKlIOaJHyvXJOaHBYZx1pShXAx39OaVgTsJHGO1CvsF0ylcQK8TB0yPXvWc8P2NiVOc8n2ralAI4qtJa5XPPPY81olpqDaKcREw+UAZ7e1WQoAHHTtVVrd4HJHKj07VYt5TIp3dR60rX1Qufox6AMAu3cxzzjtTvLSM8jnringBQCSQT0x6U1gMtuGRj07ULYWrG7M47Cn7AePx4NR7/k5GcUxphu5LbcdAKdmV0Jdu04Vucc1GyhSeQTijcOFQlB796Y+SST17U7E+pAScccYPIqP5cEgYLdcCrDOFAB4+tQu4TOOM1dxNvoVS6kkgkDnrUDqr8H8xUkgywOOOoNQyZC5AAJPFQ7X0GkyNRg4YjPanbgDkg/QUxmLNngj9DTg2QDgL6YppF6iiXIB4I96inj+TJwATQ0hwcFSMYIFQtM4YjAGO5Gc1adiLXKF1GY/4yASODxSRXAbcm8qw71bk2kHJ4xVCdAvTg9qtT6HNKlrcnluHB+8SR70wajNDn5sZ6YNUxd7T+9OEPr2NRzOjg4PToM0pXQ+WK0sTvq0m/BXcSew6fWvMfi851DSZ0KKf9xQK7aTqeoHrmuT8bQ+dpUhOc44PXimnZ3NYJJ7HyL4mt/KmZc5XvXI3AGcqeB6niu/8XWRF26kBVycc1wd2h3kY46V6aaaPKrxcZsZbk55q2WG0e/rVWDjHBwTVqRV7rkHtRFX3OSXkRkKU569N1QMNucc1IWBPXj3pjqA2c1XoCfcgAAOP4qYQCD2qY4XBzz61E5yeD+NRYpq43+EAZDe/NHTtnvilznoPrikbC884HpUjPvPxHehbcJvwM5OfWsbTky27qeoNP1q7E92UU5wOcilsFO3OcqDgn0rwpvmMJOO7LvmFVG7Dhj3NZl5OWlbb0VsHaM5q1dSEqxzjd/npWTJLiQ9sVcbrU59JPQsWMInulOMjOeK9H0i22xquM8d64fw7brNcoCMnPy5r0jTlWNELA4I6j+lOMbyuerBJRLUS4HPBH6VIY2UkDvSl12AA84yAefzpHl2jLGujWwmULwFVyWxXA+Jb8l9gcAA555rsNelMVvKxDEKCPl/SvLtYuDJc7uS2MbScVzz2MJSsPtF824Ab5R1yK661BSFYlO4ICQB19zWDokK8uyctg564/H0rZ8zbkZAzzxwa5rXOaT7hcNtXk5aqakvLx94evOKdcybT3PoTT9IgM1wrc4BJIFaJW0ClFuR02i2iqmSOTit6FRjBOCKqWNoPKBGQenFaEMDBcDk4/OuqC5djv8h8N21v8wwT3NdFovimSwkDZyAQTnn9K5o25Vgp7+nNSMoiUhic4yBWzqWRpGTW53uoeI47uyllD7SeoHArwTxzqHmXcvlDO4EE8Y/xra1zxH9mVkWTHFeb63qhu5GZAGJOWGORXFUtI56lt0jMuHa5uM/wEAH/APXWhptr5kwRSA5ycDn2qvaQsx65Y12mhaaAgLMAF6AL94965oxdzmLukaUkaBY1KjgjJJ+tdTaWhUAFeBzzVayg2YOPyrbgwqjccHsQK6NEzaEb6jrdQg9vQnOKvpbIYgc4k6kdM1CgG0kDHvUqfdwOeOT711xWh0pXCKFtuMdKcUK5DZUjrjqKcsxVcNx6UwSBuoIHv1p27jt3HLlWHy5HpT1bdxwFAxTRIVIyuR/Ko3YE7xnb02rzVNpK4tUyVwrN296twQxkEgDoMEd6qpHhwex6+1JdX62sRG4Y/WuOrW0sjKdTl9SxPcpao3Q4Gfm4rifFvi9YUZUfIA+tU/E/i6OON1SQHcNpyc49eK8s1TV5LyU4bqSevQdq8WvX5dGc0ZOb94taprMuoSnc24Mc4/8ArU2yRS/qoHQisyEluSAWJySRVuS8EaAKcMPevEqTVRmt0a8+oiFdsbY4z7j2qrAXuZV75PesyFTPL1PPp2rtPDeiidwx9e4rvoQc0lYqK52a3hbRwzLtQE47nGK9A0+wMagHg+lV9H0oRRp8ueOoGMVsxRKGG3OPevo6NKMFZHQkrDxBuUHHI7Y600RBWHGM8irSHtkqfal+VlLLgjPb1rqa5RMh8tQnPLelQhExnIU553VZ3KMk4Le5rI1S/SJSF7ddozmpdRJakvUjvbpLJCN3y+uc1wniXxUQXEfTGOtXdYubi+AWMNjB5HFc8/hWWYjzNyZya+fxWO5Lxp6sbcYrVnDatrc103DZyep/wrmpjcTEDy2wT2r1seDbaNAX2kqOT604+HrC3J3Rr9OlfMVatSbvM4Zpzep45HpVxPJtMZ47dwa6HTfB0zlSRtBHAxjP413Ciwg2kBQatLrNugVRhgvrWNpVNhwpW0SMbTvDC2ToyoS68/Me9an9nXKAhIyR6npmrcGriWRdil8nAAGa63RbF7kZdTtznHTFdVLB1KisdCoPdnCf2ffltqoee/8A9atnT/DF5PtLqSoPJPFekQ6TFsU+WCe+eMVesbaNMjByfQ8V6tHL5w+IvkaWhyWneENi5ZNo/Ot6HQYYVUgE4HORXRC3CrwuQDx7UAAtnI44xivahS5VsNIxn0+ML8sYjbHXHWlXTyudie5OM1tgqSBtyR0qeNlXdhCTjPHSuxTjHoFramLBYt8xwQpPfoac9ryVbsexrYeNW9voarSaYGOY2IbJy2evtVxqQuK7RkSQ7ScDdzSqobPGCa1F09zy3r1xUjacinLfKB17EVqnHcdzF8vaDhT0zmpIyyk4HNXpFQkBDnHQ0wIhyMYatVyscSJC+3Jwc9MVFtbOCcn6VdijHzDA47np+FMdQo3EEDvgZNS1foDKJgcKVA4649aqy2IZgMDJ5I7Vrny5OFPpgnikEIPIOf6VEqUWrsEY0umOckBsDqV7UkEN1BtZHODW/sXbt7/rQ0IZcqvIGfSuKeHhLbQLmbFrlxGNk8RkCjBJ6irlp4itn+TcU56bsH86dPaJIchdx9+9ZN54YF4PmGD246Vgueg7pkqUb6noei+JCpQxzkgdia7TTvE1sYgd+JB95ScYr54XT9T0pt0ExkRT91s1r23i2ddq3kOwdMnnNelSxtKp7snZm1lL4WfQ0WrwXh3CUE9+ec025v4okzvG/oAXx+deOW2vxsmI22EjoDjNWUvpZcLJv9PvE9Peu/3HZpkONtD0dPEFtaXBZpBk9cHPH0pt341gQps3Mqjp1z9a82lZw3BVRnqxqDzyBjIQ/wB2neCJdjv5fHWJTsiZVOeBis5/Gk829g6qB+ORXF+c2cGTkcg56013ll+8CcdjxVe0QbHVt43v2jBaYLx94Lnj6VXuPGl/cKAbqQhOBnHNczLcMynpz2FEpfbnj3FHtLrQZtN4iupsl55FI6r2/wAarS3E0g2vIzjruJrMSXztoJwP5VYVS3yhyMdqzc5IWpMsiqzbsFSfunvSTX7RKdvBX7oqq8JdiQc7T1z3qFrd5ssWZZc4WPAwfxpOfcPUnOpNKNpUN9fWq/2gyOQclQeQRgGn2NpczMHEZQgkDPc1Ktncy5AidlJONopOduo1bqVZJzIrYPXtTXnVduTtPTHWteDwpqU68wKg9myR9RV6z8A6hclhLcRxL0wEwfw61l7XXcLxOaEoA9Wz0B6CieRUHBO/09K7O3+FrRnfJesT7hSf5VZg+G9k7Hzt7lcD5ZcDnnkDr2odS+xF7nnas8yhhKNpP3gOam8zcdwYMT3PevRG+HWnqpJiMiMcc9BTP+EM062KqltCApzkpyD7VEal90PY86iEZACnJHsatR2ksoBjjeT2Uc/lXp1ro8MHzRxKD647VoW9iIiRsGD1GM5/Gm5SloO7PJ4PD+pOxY2LqM8eYQMitC38G6ldvgW6xYORvYDIr1uOBZiMxb8DAyOmKknsXjCMgULjPXr+FL95tcfMeWf8IDfEldiBk6YfIpJPBN5JgFYxg4JD7uK9WmVIUV3kUs3J2cYNQ29sJEkMcLsw56YotPuK7ucBD8PYCQ7szNxhdgwD9a0rfwHZWw86XB5wA1d1BYO5+aFox6t2qwNNjIAyrqeeKPZ31YmzihodnFA/kQRcclWjyxqzBoUIjKDgsAeO1dcmmFRgxAbeueMfU0ksNlHh5r2CBSOCHB/CqVO/QVzlY9DR59hX5AM7yP0q9/ZUKhCgwR1AFaV3q2iWqYe8Mgz83lCsqbx74fs0BijvLjJIA2j9fb3rRUW9kGu437JC0wDIQM/e7Cpk0dZlII49cdayJ/idZ27FYdLj3D/lpI52/l61Tm+LM8iEQ29sAOuAT/StPq7tZ6FbFjV/hzY6q+CDbyHjzohlv8K4vVfhhqlgW8kG6j5wWGxj+HStm5+K+oS4wRERx+5ULx7+tc5qfjHUr5SZ9Qmk3MSFJxgelY/VpU3eMilZnMz28lvdPBPFJBOgw8bjlaXzgpCjI9Cf8asxsbl3kJ+cjljzkChbUkfdzn2qlKURNPoV4mYjGB8xqdIjIxHIZegpsism0OR1yNoxxShwc8nNKUmwvoTwxgttAwM1t2dmFQBmFYcErMQoXac9c9a0Ybp1jwpG/PIK5GKbSla7Fc0nsc5JRT3zjmmQ2kc64QAqPSlgvXAAlIwRzirqzR7PlAU4x6U3DS6AzZ9PRFO1UGelU3tvLwd2fUela6xhGBYKxJ7DqKilXc2M8juaj3logvYpRbU+9CGA6naTV+WAuiFYVVe+OOKaLtLdSDsPHDE4Ap6XgKblkV0PQqc1STaLTuIlig+YNtA5wxyahaeSOVBtG1u4PT8KuW9zBKDvKh+oz3pkqIXUlVxjnvxSs0KxWa6Jwki5HoTmqFxEn2hsAruHyhR371cvju2GNFRRj58023V7tSIsSv0IU5wffFZdbhYyprSdsKVjkXsMYIpu9rVMyoYVGOeuPTmuisdC1WSQMNOmZGPJ3DH5ZrYfwHq17Gy/Z9kL9fN+UfnQp66ak+ZwjObiPKylSO69/ao1ck7Wbn0NdHJ8MrzS5A51e0jibnyCQRn6jOPxpi6T4fjKrqMswnz8rxglD+ORVJ82iQ7mC8WJlCjjFJNC2eEyo7iunF14fsE2Q2hnAJ+d3Iz/AIVXfxTBbS/8S/S7RAOcSN0984PNUqc10HdmDa6fJN9xJCQfumMj+lbFp4X1O6O5bQtjgq7gEfhUrePL458udIZD2gXAHrVG78SXd5y1wxfuc1TpyWrY7s1JvCF4yfvGigC9Q7Zb8qqy6LYW0Ra71B2fONsQH4c8VmSXUjxACRvX5mJ/Wqc3mTLksAO3epUY9xW7m4lzoFs2wQ3M0o4wzDBH1xStrdhCC1tpsEbkgByTuH45x+lYDRkxDLBWH8XrUcsgUHGOvrVKEOxS0N5/E087fO2VHTbzikk1k3Uahpmzj3AFYXmu+WG0Z9D/AEprW8rxsWOQ3enzLawLTUlN4YXYCVvm52dvwqF9QErnzI2wP4g36Yo8pVGGwB3pEIXbsIODk4PSsXSjLWx1wxNSnsyxDdqVGGIz2PFSR3CjPzH6VmSOkjlehzzTXimCs0bfMOvNc0qfLsd8MZF/GaxmRiMsQB3FMW6XaM4yaxf3xUhpWyfbvSrbyvws5z/dJxWDS6nZCpCoro2RcRs2ARnNOa4XaR1PpWOumzK3/Hwxz3KihbC43Ya5Zx6kAUlKK6l2vuac04xlgA1Qu69eefSkismK7S5YHg5qwbJxG2w8Y7HqKN9RbbGbI4ZsFSRz2xTJJBGvHP8ASrV9BJCqlnAVRgg+tZv2SW5dTGeB1/woik3cmdblVupTmjnvZsFsxg5C+lXorMQDHOR6cEGr9vp8kacqoJ64qWK3l4YKBnnntRKo37sdiIJJ3e5kmz849OfpUi6Oy8qCFPVfU1qSpMpY4UgDOQOajSS88zIEbAde1c/LfqdftLESaRuYbl4A44qZdLRckc4qwJrnnCIM+p6fSmHzW5+73waPZq+rEp33Ija+XnB4pVtAxOTwalSOQ/exu9M9qk8luADjHPWm42K50iIWeVGOo6U4W+w5AyTxnGakFvIAcHd6E1NHFJtZVY88e4pcqFzjILYsTkdORTjbdcYGe9OYyxYCkFu24f1pkVxemXMvkkf7MeP896cYt9Q5rE0dntbcF5x6VOLQ7gBnHWkBeQYDrlu+KljMhUlyGI6cYq/ZpkufcVbdFQszbQOfSpLZkMm0EMG7gdKrSSpLG8bjJYYIHeow0kKfu8D3z0reFOMVdnDOo6r5VsavkIhJIyc0O23A6DGQKwpZ9SlY7JoYwTz5ik8D3H41ZglukQedMjH29KnlvszeKUUaaRJIN27H4U1lUMV9B19ap/bGA2hh64FRi7kc4OOveiyWjZXMXgdpKnhRgcGpkdQMZ6Y5rIe6mDALtLDqSePyo+2shOWTHpjk/jTVNvUXOuptecqgByFXPUntXi3jvxdb2vie9jWYMmQEbPUCvQtR16K3t3MjqRsYYz6ggfzr5U8ea6kWvXCzypJlsjPb0p8jj0ub0HTlL33Y7XUvGFo0JZWErEEYXmqvhS++16vPNJGY0QBUVyMgnqa8nu/GdrbjKy/MozgdRXR+EdUE9kLyCZiZGO7eeOKicpQ+NWR3KnRkuWErnuylLpPvqDjkmoD4ct7xjJK2B1rg7TxQ8SlZJ1HHGBitA+NYIostMz5Axjof/rVhz05aGqwMpdbHWmysdPyA48tRzjjFcnqWsjXdVSysw/2KI/vioOW+hrD1f4kQQxMI4ovXfySa4m9+KcqkrE7Z/uL8v+etVFSX8ND+r4ejJSrVEfTmg/FGbw5bw6VpkH2G3b5Sw+8w7816No/x8iiay0bE4tN++W4VXUnHUDAzj8R6mvg+H4pXEUm4GXd7vn9a1LP4vXbfK00keeAvmYB/Ku+lVrUo2nYut/Z9daSPpXxJ4x8TeIZdTttPuorfTJXJSK6IQyc5OT07nmm6Rqtvp9vA2pXe66BO9IXyuRwPmPX6V876b481fWJwtvZ30+Tt3FHIH4n+ddn4e8NeK9YvbaS4gjhtEYZDsdxHfj/69YVMTGdlOaXocNOdHCN+w6n0xpuoJfQRyr0kAIPqK0kXPIbgdq5bSEubKzgikA2IMLg1rrczADjg9MUlyvZnJKfO7mlvYEAnmhZyh+Yc+ntVCOaZxgrhs9euKJGuAVAVcd+fzoaijNal958vznB9KVZuhHP+yKz45brDAxxBc5BVjz9Rjj9aj+035IZLeMJ6mXk/hilp1YuY1fObJBQAEdc5zTkuFBxgAEZAFY1xe6pGiGCKF5CekjYUfU4qM3evMAZbfTQx6hZyPpyBiqsnswujoxeDCkcEDmnG7Dpzwa5B7/WyTi0tRk/8/B/+JpDd66HAFvaBu+ZWI/PFUny7tBzI6rzgpYdWFOhuF3lpGIYAkH8K5czeJCyt9msI1/vecw/pUf2+8llRJ0jjdfv+S5Yfn/StoKMnds561Tlj5nSRTGaUhmKg9ycVsQ3um2+EmnzMcBfLw2a4m/eQ6fJ5JBlxwC2AfavG/EPxsuPBev8A2S+sL20gUZ85bZ2RWH+0AfWvUSg47njRg5z9/Q9v8Q+OhpXiCwtcAwvKqyDODt3c/wA6534j61Jaa1fzRO0aO5KIGyFUjIA/CvCPF3xo0nXoHnsL9JLxFyucgluvf8OtdrceKLHVvDnh/Ubi4Ecl9ZiVg5zsYEgqfQ9OPcVyN1HflR6cqFGlyyvdnD38UmoarKWT5Wbce4NbdnpQjTOOAOQe9SwmwmZmikU8/eTp9asC8ht1ySG9jXnTVRyu0ejCPNax7j8HbS6u/h7ZJbsPIhnlUqhw24n09PSu7W3vIFBkVgR1z0zXkXwo8TvYabfW6gGOVxIpXtj/ACa7tPF8zZDsSmfXivRpp2+I8athpubaR1dvE/Uk1bi2qRv49Ca5H/hKmKBSBGT6NmqsviSYMWVhtPZq1SX2mcjoT7HeZhztGOPevnT9rLSFHiTw3q8QMpmgNtLt5HByv6fyr0K78Z3FopYCLbjneSecH/PWvGvin43m1K0U3ESPHC+8BQTs96mVOMo3ubUYTpzUrHOaVbrb7CAM5HJNd3oum2uq30F0W8uaE5CnAAOPWvFo/iVpURIa4VGB5D5Ga29J+KK3iCLSys00h2b24Vc9815trvex9HOcfZuTPpLUPE8XhjRoLq+MbxyIRkt0K+/4in6Jr9t4g02K+ji8tZDz14OB0ry650xfEOkaNFfTtdWdkhllO7IaRjk8dOgXiu20e/hmtAkCGKJFxGo7fWvSioqPc+ZnUjW0ijenliZtpYDOFpEjDSFjKcdACMVmG6GdodkPZgAcVBJNcFD/AKQxPYnFc8knsehRgodzZlVAMBjjoRnORUEswQ8HPpXOub8EH7QAvYlc04zXmwgTKx4HKVjyR35jqc7Gs96FXB4PpVSS8jZgCuMdTVE+cwG5wx6kAdKieKcH5XUE9iKlpdy1NdjVjuo1ORg8cGh5o8gIqpgcKKxpILwkmOdM5+9tzx+dIsV0qAG4UP3Yp3oUYrS4cyaNeOEMwY4x1/GpmcIMEdeOawFfVFJY3q5JydkQAIqdLm9jYlbhgPUIDVckb/ERzPsX7qcJ2HPaqUl1uTGBzVZ7i4dj505eMf7AyKhKlkJjklj9GAHFJ22uWp2VrFiScnORj0IprEsfvdh071FBGduyWWedux44/DpU72u45V5EBGCvB/Gs32TK5/JlW6iAibrn2PSs23tVds4B57Vtw6e11KwLSAKM5bABqW3sI1yDvPPRMDH1qr2icspSlO1tipa2mCrDBBrRW3SRdynp19jU66YY4w8as+7pg1PHZvGQDG4bjJY/0rm917nY5N9CARW4AG4t9BUnlRngJx6mp2tCPmZgoPfcP5VEIGPyiUZ67VOTQ2tri1fQjmyw+UED0HSnxuypjPXjrxUnluASZCO2KYISWx9ocuDzgD/CqUr9StVsiYABDk4HoKZ9qWPoucDvSi03j77nb6nGabFbqWw2SxHNDatqNX7C+fK8eV/d98DtSIoRS0jf8CAqRQyg4QjHepVhZz1xn16VnzRK5W+gRsONnOTV2PzSnCjHei1sScAtg+1Wzp7RsMStnvnpTU1fQTTWhELeQkADA7DpWhaxEYz169ahjhRW5mYnPSpR5cCviQlscZPetVIzlF2LkTo19CpI65IYgcVXuolkunIOATkDPT8abZxZAaTa7AfKzDJ/Oo7ZRc3sqO67VbCheMV2OacDy4QftGSxoVbgjPuanjlkQ5wFPQtnJFPOiWkyjcgJ+uKmg0aGEkIMEDsawUrHddkRuoxxvJHX05p6XiDguOfeiXS7ZA2Yxg9cknNQLpNjGOLaHJ6/LTv2Q9XsWnu4VwjyKA3AOc08vbspAlR+vy5qrDptiq/8e8RA6ELjBPcVMtrbhg6ohyMbgOT/APWpabNCsyQzwp9+RVbgcnrTZLyEKPnDKehXmnLbwISViRSf4gtRyW+44GMVXu9gu7jVuUZWPGOMGqsmoQwEoXx7GpTF7hecU14ccfIT6E0cyXQOZsgfXbQKzefyOyjr0/8ArU7+17VlDJPu3DoFOaZIUj9B9RTGuVC4CDjpkf1p3VgaYh162RvuStnjJibr+VQya9FwNjAMOG2k5P8ASmyS7gRuI/pVKfaAeSSad12CzZXvb6C8gZWLBs8dRxVZn3RKu5m9aqzxs9x8nUdRmrscIVARhT7U52SOSF/aPUhknKoNqs3PYdKrtcmRuInU9yeauSBAxxkZ/HmoWl2qRjn1zWHMj0FF2IRg4Jiz6g083IjwCmAehzkioZbhlT8ageZgAD+tZJR3KUZPqXjqm04wCpwOT1FOXUyTyiR5GDtJrI3rIVypDA5BHQVYRQ5ALDjkCrjNLoDhLuXFv7mUk5TC9x3qM3l6STtBH+8at2scLR4zlvWp1RGTYBnHStVUfRGLUivYPNNLsuHMUZH305I/Cr09laAZS5uC+BncBzURtByeB9alitAo+YBj157VLqpbi5G+pmz28jMdnPPWo1s74nnaFx3JOa34gpBDIMeoPWmyZQIBhivc1LrSexrGnpa5zUujSybuM54OeM1FDoBiZd235SSAv8NdPI42t3yMcVWyPM4I4HQVzT97c0hFodp1tAIx5iM+0HOWzn0zRDoUTTFoAkY6kbc/rT/PMUe4YGT3qbS5wSCflOa1VOnyXscHLaqy1FpzQDgAdsjsatjcFXBwelWCQ8WD1PTFQk7ODwcUk3HY6eW4vlkktnmnbSNuc8+9M80EdR0qP7QOgJ4OMEYrT2kiuQl2AHjPHtQvLEk5HTB6VHuyMsSF9KY5B4zwPWjnl1YKKJ920biSR6Uv2jnIcgelVRJjgktj1pCzMCufy9qfPZC5UW2uSeMnJqJ5iF2liR61DjA5OfemsCzcZ9aFU1DlBzuGN+cHn2pnlInYY+lOEXzDA4wTmkDZcDPUZwaHNjcUNMCbiTGGJ9TSGzgkHAw44NTbgQe5Hp2oDA8c8/lS5mTyoyL603vEFJj59cD8atw272lwI2cSKRlSpzu/Gm6irNbsEzv65qjY3BkYMVYOpxk8A10xblGzZxyVp6HSrYDbuCFAecn/ABqaG1k6hWdMEetZ6XLdMnI4HvVuC9lUfK5H0NJKPc19m3sBsGVsEsPqaY2jJcKVZRKOo3ZPNXo9R7SfOc4rQiuIiRgU+VbpkyUonOvohiAVkGO3pTP7DLR8ofZutdHdFGXIxn3qkXJIHT6VDhfdjTbVzDbQd7hfLbnuBxSHw7Og+SNuMgrjHPbrXUW920bDrn8qsy3RmAzyR0qFRa1TD2k4nGnSZ4Tyjbh2NKLV1yTx9a6kw78hlKgHjvmj7HGD8wyO+RQ6bezH7VnKPFkYZd3+yfWomhOCMd67C70mB41aMjcy5+ntWZJpL7sbQoPQg96m01oaRrJnNuQuQV59TVZ0BHOfoa6C50yRGyRxjniqjwgnAXGeg71i77M64zTWhjrbIxIKBscnIzVuVIrQQMpLN94nHQVb+ysjE7cjjmpZLB761kjiiMkwGQF71tSkloznrxbXMjR0xzdqqq4VjwMnFaL6HOqZIEjAclT/AFrltGN1HGIrqNUki4O5TmvQNE1VRF5ciq4B79625ebQ55c1rxMBLC4ZtsdtI5HBEYz+lIbN4/8AWRSJjqrAqRXawzWyhn8tyDyBuxio3jhu2Ds+3aeATyPxp+xa3MvayW6OHVlVsqcexqTqSSvXByBXfG00uRB5gjLE8syZIqm2n6UgZVtll9ChKY/Kj2U97AqyfQ4p4ycZIz2ApBETg/e9hXYvoGnSx4haSKT0PAH09TTH8IvtzFNHyOhIyP6VlKMjRVk3qcmchflUg55NKImyflxjr6Vp3ti9lJ5cmxie6tu/lUCpsTYOecgUlzdTdNPVFXYeaY8RYA4+bHargyWAOQRz0pTGW4JwR3xRrsxryKqxFsfKMf1qdYRtyRu/oanWLkHv6dKk8kg9eKzsVcrNDGy/d69qREMLrtAwByMdfSrQhbcMkbTTJrfOdvXvzWkbxd0RK01YoandpB8+0rg8gcmnRTeagbPuDSyWRuY2U8kDp61S05sPJA6lPL+6T3rql78b9TkptU5crNHkn0oWTZHyGyD1PNOYtC218dBwaTfsGeHx0UnH5kVybbnam3sMZ2znPHpTPvfeqZ2RlHygMT+lRbQD0+vahrQ0v3G7uuCPTjtTfL3g4GM0rIQSBgA0CQ4B5U1mK6toQiyGSSx68+1OS0jTPJINSlsg4+UGlCZ68UWuO/mRiyQ8qSDzxjimNZY4/l1q00bRnG4j1HvUZfYcck9zTaewr+Y1LcKSMYPTHrQ0XyMoBU/yqVGIG5vwApyunVgc84pqKFe5VZCS2FGTx1pkluGx8uQavAD5uR0obYQvTIHNOzHeyK0RCHGQM9B6U6UbBu5Pqc9vpSTRRsBuA4OalRhIvzYJ6Cto66NnBVh9tDBtJUg7lPQ+tTcDBAIIHOTTAh4AXC5/Kmt0Jz060NcrHCSktyfdgYJHqaQSeWThqrscKByGI5z2oMsYXlxnoR6VV77GzS6k3mgq2BjOPypjKWOd3B/SoTcwjLM6j61GNYtcbvMBz7HpQk2SrLYf8wJBAA7c08Lgk4wD15pI7yF1yCGU9DT0dZBjPWhxfQbnceEjHzAkEYwuP1pzcrjOPpU0dhI+5ty4A5FQsgRlyQM9am3kTzpohxwWTvnrUTbsjcwz64xWpDpS3EfmC+tQO2SwJ/Sq81lFEDm4jc9cqCc0e8thqce5RQMGAyaewIGD16jFNZ1V8KcfU0LMOm7P1pJNlOSHjgjkcjpU8E7xAqCQp6j1qv5oBxs3ep9aeJFbaVRVDfwqf8auMWtTFyWxVlmeCduCQT07AVchlWUqSOD60xwshOQDn3qKO3EDEplh1wxrRx5kYKTj6F1duW7CmugcnGQvrUbSDYFC424wKHuGVegyeetRZaJm6kmtCtcaZDKuGQE5yOKrHSlXaGkfIOQBkAfjWi9wwwQuOOp5qMzNj5sflTu49SXFPUdAgC4PzDGDk5zVn7QEx2xVVnJIOePamkkkkc+zcUXLSWxdF667dmVHXI45qVNauYgFWRgB1BPWstzICcE8Uze4AJYZ/nVahyp7o6IeI5dpDoJF9MYz+NSPrMMow0KD6f41y8lw+0BM5zyB3FRebIzcE496FJN6mfs0dC9xbsOYiSe+cVTm+zjICnA7Bqyt8mNv8Xb0poLupBJIPfpRp0IasXnWNiDnB9KQWkr4KHI+lUQhDKQ545wK0INUaMbS7FRyRjOPwptIb5pIhks5cDcpP071TktTCm5kKNn06Vu/2qrnJQDP8Q4qK5vzNGqHJAGMk5+lCXmZPm2sYgkAcrnp+NK9yqkgtgd6ZqEJ8svEcNWXFIjybZTznvQ4qRUJNbmi19CuF3qDyQM9ahfVrdTzIOOcE5qzHpsM6EjBQEcYpbjQEEYY7X47DpSRfOmyg2uWbLnzskdNgyM+5qL+24FwNzg4B4U/zq1/ZIjX7gRT/s0ySxQLwAffFNySFcpvrUAO4seOQcYwahOrREklWYH+LHSrv2CJiAUX0ZTTDbRqcAD6U9LbD5mlYzm1aMjKxvzyD1xUZ1EEEgEc9CK0HtYhuO0D3qExL6DOOtJSSdgTlbQom/K8eU5HQkcc0rX/AEBG3096neIMOBkY+lQtApTnk+4xReN9EK7K51FznEZz0ziq7X0zMxxtGc4x0q+I144wQetMcKAR0z1ouuwryT0KJu5Av3C2ewqvNcygEeXvq88kfU/LnoT+lNkkiHUr+NU0r6Cbl1Me6DzDmMYPaqqvIhI27h6dK3HMbHrhfWq0kSOpyBSTa0Zm7szmy689R6Vg+JLR7mynQEFSvI6V0M3yA/zrMu5EkhIkHGORVq25UZNPU+UvHVri+m3DDd/8K8zv1MbEDpnNe5fFLTTbXc25R8zZBHoeleLapGNxB716VNpqxzYpe9coW4LHBGfrVo43fLzx1qGFCen5VM6EZ7Y7VeqPMerK8vKk4wc5qFyAuDyKlcliVPA9ahJz7gfrQ0NJEbnODjA7CoiAeuM/rT5lIbngCmAYGcc9eai5dhG4IGdooDc4xnvRnJPHekPDEEfQUuoj7OLF7gFjnJ+8PWtKEeQmMdTk8d6zLRQ8qgkMuO9XpnCfNnGPevD0lsctR9Bt7L5YPzZZhnHoKyGYTvsI4wRxUt5OZJCvU4zgnHWoLRTNcKoGO+Sc/lTXux1FRj7x23haAhUJAY7eDXbRMCoA/MVzGhxeXEgbGzpmt9GZCMitad0rs9V22RZKE5AYAHsRUNzKyqeSQOOKPPAyewqjqF6IY3ZuAvPrmqk+VXMnojm/FeqbInDs5HH1JHQVxdtEZpmAOBjcR65q9rdybm7YnDAk5AGMU7RLYlskdTkAcmuKWrujkcjYs4Ps0aIp98E9vap52AiIJ5I7UBdxGe3eormUFPYdsVpy3WhzvUqSSbmUdT05NdN4etNxJYDnHIrmbRWuLtVA4yDux+ld1pNqqBWzg4xinFO/vHbSjyxub9mhRcAhl9anQMJOOeD261WgcRc54NWGYhTuwOOlbpnR0HCTjjg/55rJ1jUxbwn5skjrVy4mEUbBjuGK868W61tdogxIxkbT3rCbdiW7GL4h1GW6nkKZZlU5HXA/+tWFBEJ2+dmwBxg4qKaQ3cgyCxzuOPbvWhY22QmAxbdhj6D6VzrXY5JNs1tGsiZhlQV4wVrv9Js9oXGO2aw9F0/y4kJbIIGFHT611+mLswD0JrojHl1ZMY3djb0/R2nUNGpIIz0qzcac1r8siFcdcjpXReF7q1wQxHmryPety70+C8HYkjmrjF9Ds5XTOBa0JTjK56D0p0dvIigg8dxitfVNJbT33KWaM8EY6GqgbapUHcAcZIxmt07K1y01bQZlXRQR15HHagRR7en5c0j4BOSM+1RozrhiRg9sVMpJasenUlVVLYAyP50SokanPyf1qGW7SIFs4rB1TxCsMbkybRjPXrXLOpdaHPOa6F2/1eO0RgTklTjFcD4h8XYVsMQ2OMHHNY3iTxUEmfD/ACk4AJyV/GuEu9YkuNwJJBPHPA968qtWUY2RhFPdlzVtZa9HzSMxORnHIqmrbzvJL8AfN6VTT5yx3DfjnjrUhl8vaA2D0Gf8a8KrOUhSfRFtrsxKccY60kRa5KnqcdfWs8b5nUgjB4JJx+VdHotg0rjAHpmtadJuzaKim9DX8O6M1xKCV/GvWPDui+VGvyZrn/DOltCqEjP1rsoJ2tVORx0x6V7+Hoqmrs64LoabL5EfHbsTRCHl2sePUVjfa5LqfbuwK1oJ3jQAYB9a9CD1vE7Gowj5mi4UFecYGCKfmOLOeOvWqDXm0gkZx29apXs7zYPPfjOM051VFe8cUpXLN7cLhwpHTGR2rnb2dUc724FTzGeXJy3TB461l3WjT3G7JLY5O7pXh18TdaGanbRkMur28TE8FvQVm33iVcsRyPf0qdvC08jHdnrkcdKhbwPK4G8FsD7x618/UnOT0BuG9znNR8TSPvIKjHvjn6Vy2o+KZVQ4J9xmvQp/hnLcuUOdxJ5zWU/wefoQ2e7N1IrmUJc15mMqyWx59Hq095IVGevaup0LRLi/wwVmjJHIHrXU6T8JXtpgWRsck5Gfxr0TQvBqWduF6c5r2cLQhUd3oXConqYHhzwetuAZAcjnpXc2OmKgGxeM9qv2unLbgAjjrmrsKGJtqqoGeo6V9PSpwgvdN9ymLInAH3T3qZ7Tyl4GDjgYq0wZVJ5/AVAWO5xg8c885NdajfcrmGlsk9F44JqKU4J3KB9DSOxkHy5BqJ1DcM2R7dRVWXQLk0dztf5lOMY61N5sYVssOOmarCFZACJB9B/jT3iQAbQA/wDexTUY9UXzW0JC8QORnI4PeoRcOswKkFMcjPT0pI42VlBwMnJI5zS/Z03Ej7x6sKzdJb2JvcuJeE5KEc8496lFxHOfnUcelUFhJBAGEPekMOQPn24/Ws/ZWWhNkXWtIZW+Uqh7E1XksypyAHx6UglTZuzyKZ9rYKCp/CuaVWpT6kt2e4x8BgG6jpSRlmbPp2Iq2l1C4PmKpI/iNOMMLplW+XqNven9b02Mp1HFXsVju8zd7YGe9KMID29ap391JbMc+xz1rEn1yUF9p3DpgdqyeIcupyOtNnTGZAuOAfWmi9gwdz7Se4FcZcaxMT8is3qD0/OsyW+vml+QFiT90f41KqWe5HPLZs9GXVLdSBuBPuaY2t26MVLDJrztXvpVUsw2txkHkfhT/sdy4AZznPHOamU4S3ZOl9zuzrloSctgg54OKp3WqWE7MM9egPeuNl0y5KthySp52t2/GozbMmNxwKwcaTZalZ7nUOlizB4mIx3BwRW/o1+y4RpDKgHG/kivNklEDNlztPUGtXTNeEDcOSue3et6XMtIs6vbykrXO91bTZL6Jmt5Cj9QMgD6GvMPEWva14dn/eWryR5/gJJH6V6LY6uLuNVDANjAp97avcQNC58yN+SmeDWFV16esWc7rSjseSW3xfZiEkLK/AIZcVr2Xxeib5C6sc9x/jUPi74b6ddB5o4jbXJOcqOOvY/n2rx/xFoF3pcjGXMgVsq4yMHt9K85ZvOlLlqoqOJkt0fQdj43tdSYfvVBJwMYFdnpmkzaoqmCaGbIBCI+SK+NoddvLOfaJGXGGwOMCu58L/FPUNMdFWWSIAj5y5Ofwr3sNj6dbd2OqnWU9Nj6hh8FahPOQygFRh89fyrYtvAcxIDyDnjd3rzTwb8fSrQtfxeevdmYgqPXHevZdK8YWmt2wltriMFxnCnoa9j2U5rmi7o6XCSV3sUIPAqQgiQu0XsOf0q/B4HsFUZD7u4Zshh6Gt+1uLxI1ZJUYHnoOamSD7VnexweoIrP2dt2ZGZD4d0+xi+RFRc/rRNp9s75RguRwcdRWm4ZAFxnB64oeRLJgzxhF9SMU1Ti9UBRt9KSIcE/jVkweUASOB+tE+s2kci7tpPs3FVLrxPZg7CVGOu3mr5H2Kt3LDY3ep9O9Eduy7jFGPU54rKk8V2UW4eXI+OQQapT+ObWMYEM0hPGFYLj65qlTlYk2/Jl3fOwUZ+oqaW0gj5YoT7c5ri7nxqGRwkWf9lj0/EVRbxPdTglcRem05xV8ncpJnoDRnYDbWW5MnB6cfWm2s9w0u0RxHHO0YJ/OvOT4hv5WO6dlBHQd6jfVps/OSy9gGxT5Yob8z00XTJlnuI12/wkgfkKJ9atrdd7EyKV/gNeYjUD0DE44+9k4pJtXcIEU55zkcYoSiRud9L44tYVZIoDuPR5Fz+tVZPiIY4tkaqmeCxzz+HpXDtr6iMoVzj/AGc1lPfLcSlgGRuhIXnHpVWgug9md/cfE7UFf5HU9u4HtVW/+J2oz23kmWJMnBaNNh+h9a45FEg3MxA6inOqFcYzjvSlViuhTRdu/FmoTffvp5D05fGB9BVH+2bpm3hZMnqw6A1WeAkgKOh5FSNZE4BIHsDj9KlVZbi1Gi9djnaoJ/iA7miS8QkgsysRzik8nGBjj196iKc9CeTnH6UvaOXUNR8rJN8sYbOOct1qO1JERHKnP3f60+CB5CQqs2PQda1LbQbmZA4hbB6g8EVk6ia3C5husgOTxk8EVC9s0jHOeetdna+ELm82YZIyoxtYfrnIq8fh3NGw8y9SQEdVxge1ZObWg0zg4bWSIhQfl6E9SKkad0GXGEAwVHevQV8DWlo0ZkLSEn+JiMmti28D6eY1226DJzwOnv8AWp9pLewjyQSR3T4BwoHDAZ/Wh4wiA9NwBDHuPrXq0ngW3hcSR2sagc4Hf8KdD4ciZVjmtVZRnBVQMU+a+qQmzya2k8vBDiRc8kc49q2IpY2jU+Wqsf7td7P4KtrxxutVRgPv7apTfCwN+9GoPBnnawGD+hpqpp7yFzX3ONQBpRuUMPepJyAmXlUKTwPb0rb1LwpBpih2ufNwMkoT/KoLfU9Jt8+dZ/aV6FW4yK0g+bSIJ9DHmvVtgBvAIOSoJY/l1p9uZ7jBS3kKtyGIwD+HWuns/GljpQ22ejWqc8ZGce4z3p7+P7qWfesMEWer7FLD9K0dOaLszMtvCWpXxDJZb1JxvyTitBfh9qcEZNysFrHjIMbA5rNuvFl5OxHmmMtwWjOM1T/tW583bLPNKeu5n/oMCs1Tv1E0bcHhzT1kX7TfOvchVA/DOa0YdB8LwDzJJZJtw+ZMEMPxOR+Vcc167udo39i3pUcl3JICCWRR39a05I7Mmz6nd2l54Q09GktbOVwONsqYz75qSfxxbJGBbWEMQ52lUAPsP8ivPUaNvm3Enuc4pyTKJdu447DNFqUOg/I7a98b6vKv+jyRwICOVOCfYisi48V6vIAZtRmkTOfLfBX+Wf1rnbi4Ifhs/Sq7yyFeG+bt3p80VsikjpJdYacgSqAenzd6ztYt11JAuwHac5UYrLg3M8bysGxycdK1ftUflkA4bFRN323FoYq+Grm8lIS6R8kAIwxj8elU5tKeC4aJmwwbGc5X8DW6t55RIAOfX61Gs6ybsxg88HNT7/Vj9TJfQZVVdkkbbj0zjHNRzaPqNq8vm2wHOSY5AwHp9D7VpSX3kP8AuvkKtyXXr/n1p7Xsjw5DYJOM02pNaMSuc811NBujkjeI4+ZWXOfxqO3mebc4ycHlc9PwrcjtmupTDNeTQ24JyqgHDd+DWkNH0pI8RXtxPIR954VX9Qai8lsgTOcb94uBkMByM9armAuRhRyM89wK3LnTUXPlyllznmqsgdGYNAwXGVfbwaSk2VcyVkCXau6ny8YIHB+tSS6ozfKASvQZFWraNJ8EbGUHlutSPYZG9VWTHpx+dWpN7jM+Nm2krls9jzUkSTIcmNVJ4+Uf55qfy9jYxjccsPYf56VetFj84ZYsG4zRqLVoyGtnDA4JHqauQQMUGeh6mtGS3TdkNxz171GluxTbleg79qhWZVynPpke0Mw255ANVpLZgMR9fzrUns5lOME8ZHeoorSRuoBPXdnHFZtR6Fqbi73KFvJICAykjsx9KuZUcN0PIH/16UgLJhvufxVeH2EKuEyCOh6VhKgpa2OqGMqR3d0QxxK4BXGOoNTupEZY8kcGoJiiAeUxjHZVHFRm6IXbv3qD1PBqI0HHc7FjE1tqV5I2uWIbgL61OIliA2jmnpIijHB+tPBDNgMC3TIqJrpY6aXK/ebuM+8ue44xTto2/TpUkicnqGHB4/pURtWc53EDtioVjrumMCBSfelERPQflUsUByBnqeSe1PEW0bR26EHrWbQNog8nB5IqVY1XOQWGeM+lSou/bkdePSnfZipG3JA9TT5bCbRW2IGHy/8A1qWSNSpKsRnjdipXj/e4BB96ayGJsZzS5Oo2+xEExgDdx3xR5hVsDI9j1qwVDJz2PAFIYIxkbse4rRXsJSuQB2k44A9Mc/nTjHyAcH0HWmSqqEMHwKXdGCFDGhQbBzsSglBnHAzyDjJNVXuXQEBsqeuexpJGCklmIx6nrVee8jUE7sD2rqjDlXMcc5+0lZbCmVkbgkM3PWpIbjHAOB6VnS3as+7eXPXOO1V5dQjRsKzMT68YrKV5PU6oQUVojckvFX5TgDHWomvYtpw24g9R3rDGooc8/lStfRHsCw7+9OyXQo021hoSV2qR6nqKgm1zIJMeE9+lUTdKQeeD1zUsMtuQfMUOnQg9DRdb2Js+xNJqxCnCDPtVCTUppARyuDVuUQyKcKE9AKpPAQfvFue9CqPtYSM3UYpbqNsnA6Zrgdb8DWGoO32mNZcjONuc/hXpD2Tscb2weflqtLpDtyqbj7965ar5uppGPc8Uu/hRo6lhDpcasRy6pgmo4/AWq6VD5eleVHEBgRPECv59fWvfLTw9u4kQAHseta0Hh+CMYCgGuVzqR+FicUfLzfD3x/eOPskOnvg8sVK7eOT0Pv8A5FMb4OfEm+w0k2lxR99rN+eOPevrS30iKPPC0skCAjC9O9HNiHtJfchtyatzM+Uo/wBnHxXc/wDH3qkEJPU28Gcj8TW5pX7MEYUC/vJL0HqASh/SvowyK7r5MrIwIDFTitzTdOjCgtgDOQDWnLiOX3qjucChGctTxDQv2XPCaCN7rTjcMP8AnoxI/XP8q7jT/gv4P0E4g0S1WX18oZz9Riu/uJ4IDsyCT0FUJZFncODgY/KsVhU9ajb+Z2qEeiM+08PaPaBTFZbOOwA/TFaMcUcAHlIAp42+opqMZcjdjHc1NEhPqQeQTWkaNKPworlSFADDhQBjgU/7igEc9Dip4JFOAVwenNSOEyev4iulXWwuuxEjqBjJBqRt2emR9etB2bTkjp0qrNcEDCAVV+4rX2LSglhljx0A4qwqjZgcc9vWsc3cwVcAZx1B60sF1OwVSSGY8gdqSkm7FcmhpsV3ZY5JPT0qORowAcZycYqoZJSCN3HfHeoMSGQbWZT9atct9SVCxec7VGUAz0JpDKCcDvUUcEgwXbI96dI5X5gvygfeAppq9khSaSEurgRwbQCXPQ9cVmImIWIAEm7OQOtTzuszE5wvsajaZEHQiul+6rHnRTqT5mcv4otLy5jcQzvAzdCnauSPijxZpgW3vbGz1+yQYBuBslX6cEHv1r0ueSN1G5gB61QuUtwW4HuDURrVY6JJrszoqUoVNJHlN9qvgHVtRz4g8InTpnwBKLQ/e7ZkTjArat/hhovi3R1g8O6zbpbRMxW2ZxIpzzjBOenpW9qdpBMHzGjBuMYrjbzwJpLytPBCbWYnPm23yP8AXcO9dMalCXxRcX5M4KmCcvgZkX37OfifTZ9tjq1rZrnJO5un+7z/ADpw+B/iBCzXnjP7N3+WFdh9gWBq23hy+jQqviHWvLJ4jN10H1xSp4YWcqZp7y5Cnnz7hnGfcZ9v51lONHrWf3F0qGIguVM7nwNoNr4W057aDU31KQnLyMwIH0x/Kuq+04XAzXCaNbRaVCiQRLCnUKi4B9631vSEU7t2e1L3d4u56Mac0rPVnQJOWPBz7+1Q3Fz5QJ3FSevNZyamAuC3X0qGW5LZKjcP61qrLUhwaZU1bUGkiwpJUmuKurm5sL0yiz+1o/DRMcbh7V2su1yC2OD0FQS268blBweDWMq7j0H7Hm3OOfUdDuZA9z4IjWYY+Yxcn3yWrQttW08Mgg8IzoBg7CygA8ds/wCcVvpZxl1+UHHUEVfS0SJATg/Ss4zi3dUkYywcYpyuVv8AhIr7UrH7IdIi023LhyiMASfoO3sK3NNAijG7njkDiqNvbq7lnGCMYz2rTUJGO2MY5rqlUclZqxjh6UY3aRK0iYwOOajafAHUkelMCq3UgHqcUIuDyR9D61z3X2TvSsSPNwDngjt/hSxyALkg/jTAu0c/SnopKjr1/SpcgSuhHcDqck80yTrx19aldVKnPJ9KQxfuwec96FJDSIAPf/8AXTRuPzHOBxzUyxgj5Ubg9+fpUjWDEZYcHjGalySY2lcqNLtUk9AcYJoMnBUAgDtVr7F2JY7ccmrEVrGVO7g1MpWLt5GWqGQZ4btViGyacoM8KOK00ggQgAEH6VZRIyTtGOOAalyb6CujIOjKsn3go9DxQtphgeoFazxgDJKhs8AUioDxjv1qVGz0G3yoy4ztYqFG4/rU6wrCpJ5Y85q4LVBcNkggDOQKjuHjDAEbQTjr1NaVJcqSaMKCu3Ij+1OsZAI5/DAqGKWWQn5sgdcDrV4QIybCoPOatR2EMikLNkDnjsaxWqO26itjKkyeTyKjhXzGOBtJ68YrYbS5W2mMKykcEUPYyRkgxYfrhahtrUFJJXRTNjI8WT3Hr2p5sCcqo3tgEMOBitBEkDAYwPftTLlJ06N+JpW63Fz3KZsLsqoWMvgfeT/CqU0V5andNavEvZyeG+lWZLu8QlTKVHovFVpZZZV+Yk/jnNN7XuaxTBdQA5IOPUVYS5Em0qcknqarwaczkZbBI+8P8K2LTS0ADOwzjOBz/Ks009htpILWfymUn9D0q61wZYy2x1H061ZFnbqAFOTgE0oCRAhSQB6jP61ur9jnc79CtFZhyN2V5/WmeRsn2nLHPp0qeGYyj5uFzj/CpZLcHa5yOQOvvWkVdmcnpdjpIljgDdH6YFUraRo7hsgYPI9at3Ie3UFgQhPUjrVCfiQMFG4ds11TSjFJHn0FeTZsxPG2GA+b1FSeYxHBI9ao6c4KgfMvbB4q9uGQNwXvzWWrOp6MXzd3PJzjNLtUglOMcZqPJ2k5GeoHY05XOV4wD1OatJslvsNCkHufYikDkksTwOMelK8wThmB9xVdrgfNwU3djTtZ6gT+f056cc05psryQCDzzVB2yc449RTBIpBGMijqS3bYuyzxlAWXee2KzpHO4nJwexpPNUtgnCn1oVh5uAwz2FOy3QWe5BNIxyGbgDqe1QM5PzbiTjiteLSr3Ud/2exnnxwWVMY/E4qKXw1ex8MscTgcpLKqkH3pXEpx6mSSzD/PNV7olVJOCB69vetUae8XLMpHTAPeoZYIwjEjkZyKmzb2HzLoZ1lazSg+XZyTluQyIWxUbRyI3l7CrL1VuMfWul0LxVd6TY/Z7Zyikknacdfasa8naeeSVuGc7iR3Na1E0ryZz0NZsoCNjvLHt0pjRqBnbk/zq2FBJzwD2pfKUDaOijiuS56NrGZIm8EbartbSF8EZPoBW4Lcbu3sTSG3B4z+PrWMtGXExBaFiwxjvipUtJFbnaT14FbEcIBJAAA6n0qZ7MqBkDOMggVLTexs+VGZBDsPA4q8iBcDGOOlXYLWIFGcKQvBToCe9PkCByBtC03GT3MuZXKiYAIds4FShkwpUgr6UioFb5mXB45pA8YDHcuR0ycVSi+wpJXFIy2cEDpTWizwDnt6U5riNh99c57nFMaZScqysPXdxVOL2sUpJCPCMZ5A6VEVAJwM4wM4p6zCRsZ5PvUwt5HVSsLuD0Kip5elgcl3K8USzFlkYqiHLMBk49QKv3FlBCY2t5RNGwyWxipNOiH2pEkUxblOSQMj2NaeqLbWdnEiQ7cE5YYGT2rrhFuOx5lSoo1U0ZlvcdAPu9sU+ZwSAEK8Z+Y5qkbpVPAIPapoZiw/eBlYYHPc1lyu52cy3E8wKCetGDg4yM9M8mnyL5n3Vz3A68VDJMsK/Osgx/dQmoSlfYXPHuShiDgkmnqu7p1x3rOTX7EybfMkBzjDRMCf0q3DexzMdgcnOOUKkfga09m1qDnHuSBSeqsKcq4QjBGOufamO4QgEnJPoamQFmBHP40cjvsT7SIEZHUD+lLsPbA9aQxsrgeWxBOd1XUt2aLecEemaapvcXOujKZyO+2mLFjthTzViRmDYVC57YFMDyO2XiKH3NZuDKVRDPKDMRx+HWlWAMMGnuXB+RFPrzjFORnJOUxjofU0uV9Q5orVERtQAenTvWdd2YG1lcJg8gc5rV3S4O2Mc9i1VbrT3nUHOwAZAren5s5q1mk0MtYxIN3T1q2IMnaQce1U7S3uZEBQoideeauR214CSrRgD6jPtSdlLc2hO6HeT8oB7H1q5bBs43An6dKrixvdvzyQnn+EEfpzTFsp85EgBxxjkU1e97lOzNJo/MXHBwe/aqcsTxk/7Xf0p6WtyAAspTjJ+tNa1lwd8hPv3qpNdyNCLzXjOMlR25zmnpeYYenr71G1iSDtZmBxgVWNsVbBD8d6j2nS5UYpm0uoFEXJBGe9W11OIgBgMAZrmUt1WQsUJLdSTmpjyPlABOBWqq6akul5HQDU7F8EHk9z3qOXVrRiQmRt9QRXPNaPncTnB6Cnras/HIz0z3qvbREqKNWS6hfBYgjpg/pVSV7XI3Kq8cAVBDatu67vrVxR8ozHHkfxbazlOEuhXLy9Bqm1mT+EsRkAmqFreR6bqcc7NiNTtI5IOTWvFuhGU8on+6VzViPU5beUyII1zwR5YI/Kl6DabWxD4mkWe+ikjTAkTJIGAB2qjBK8bd89gBXQm9bUYkAWMkfdJUAVSld5X8ubaGRhnYMcVvayujjpylBuNizp1+rhll4x+tXHmgxhZlYd+elHnadHZ7llcyY6NggH61Qd1k/iB9wKpS6svVu9i1BeKkmftSIByCRmnyatBk8hmx0HBrJa0j546+neo5LdQQxAOOlVzoOS7NmTXkWMBUCemetUX1Zpcjec1SaJOMKOufpSmJVJyuFPBArP2nQ0jG3QV5y7/M2M+nWmk4bKhixHLGkOAOnHsKdghQQeCcYrOUk2XqgEigcqc5/OlL4yAh2ryWFI/csu3jkDkGlwGAAbDHsahWvoF2iP7YrOANwwepHFD6ljsevUCpNqrztBPvQACMAD05FNtdhpyKf9rsJCBExJ6lun1FSG/kZMhDgHHJqdodwG0ckY9Kia1XeGxlumaTlZbDtJkMV0VfcwI7gd6bcrA7CZAyuPY/yqzJEc/KPlHelWB1T5Wwx4wOK1pzvocteDtzEUNzJJGCrKF5GGGTnp0pxEjdeT3wMCoYYXsbkKwATOQR61qRqHCtyAe3rRKPXoFOd43uUvsxPBZhn8acYdy/ezjjOcfjVplXd05pki4XPpWZum3uyq9tI/yo2D7VEbSVR8zknsRjirhBOdoyT/AHaYWkUevoDS16BYhitCgBZ8k9M04WzfMdxPY5NSGRsZK4ycA0qShiVdTjpz0NC8xqGt2yv5BRvmJOPfNHlKTkD5sc/SrRAfOB16YFIHERGIyecGrTugsRLb5QEMQ3oRxSC1QZJbJPQdxVl5CUxjH0pnTJVwD6Ff5UlESjYhVA3HOfWpGRBgjgHg4pjOrKcgZ6U3G3q2RTvZha4MCWzgdMg01fmOQ36U8nHf8qfG+OTwexoUkmJpWsI+QvJK4GSRUUZBOCS3uamdyx5xjNVjC4l+UHHaui/MjhmnTlcdtDZUnNKIBu6jB9qcY5Bw4IPGT60qxLtGCfr1rFpnQrSVyFoVI4UZB796atrG3BQbfTpV3yQDuyOeM5qNlQj5iQDwADjmndvRmiSsJHaRqwIUAkctUywopzx+NRoQuQGOelJ5gfGOG9DSemwlFEhPp296ib5h7+9IS3OWA+lRBid2VOM8Gnzrdlcq6ErZzgDBA5HtVZmeRyCSR0xUyr3BIY+tP3DGD165NTdPUErFWQBiAR+NCnnp7E04iIk4OMc8HrUi7fl2jIByfcelTa5Ll2GeUw9gaRkONx47DipSz/dIwR1NMklYLgLx61bVwS7kZY9sU9Rhm6kn0qLcMcjn1FMFwWkxtZQPeoTsKSTVmLckxlWXIGeRTVmycrg5ouY2mjYKcHHWskebp77jnacljmtHHm2ME+Q2wDtyzdO46ZppccfzqvDdRzxDaQ4I7dKmzgAEAH2pWs7M3i7hkgkKcZP1pcyMwJO4juetDBc9eRg/jSh9vJH5d6lpJ6Gmo7Jznp3x3oQ8jgEg9x0qP7UA33dxz0NNaYEtzkHrjvVRbZL1JGiUEgfmfWoJEOeuKk3kkAYAPrRJjIot1Yk7bkXmEAjnA4NBOWx6mnlRt67hTN4UgdyeKb1WhL1QSsAu0AHnhhTQw3YCn60sgJye47e1D4C7icDjANTFa3J0FZg+BnHNJ5h6ZJxxzUbMCQOh96YZB0A/E9zWjfQiw6Ukgj16ZrIvrAS4bJJFabN8+c5x1qIBTnIzT5rA42KFjfz2zrHJ+BreXUHdVOSf6VkvEDkjkdqjWd42PPy9RzVr3tSGrbmxJdBuoqB7hCvPB6Yqqrl0ByMdsnNMO5jwcfWo0Wo+VE7OgDkYJIqtIynLAc/Sjbg8k7ajdSSCM/Q0N3RqorcZK+E6c9s1VLFmHHbt0q1LgnH86ibHA/HikrNag79CDkjHfGcjuKhdmT+E47E1bEo4wBjsarzSgdsknjjpT0T0MrEW4OTx+dVpiMZOOR2qWRgBkkDArE1LVY4xgMN2PWqer0Hykl1KqjGeetZ7yq2fnyT05rA1fWZznyFY4Gflrkrr4gf2euy4jAYHlieT+Fb06TmzGV0vd1PQpLryo8AkHuetV/7RlDAZJQc8+tebyfFGBoyeQQcc8UwfFO3fqjccHIzXYsL0ucjqzXQ9DutXLgKQTjsOKyru9Y7uOtciPifYSDPy4B/iNRj4gWLryxfOe3HtzR9V6idWXY5r4nRSXaFz83Q5ArwrVkXewwRg8Z717r4q8T2F7aSQpnzMcALXiOtQk3TYHHUbuMfjVwgo9SZzclqZCRlec5x1pbhsr3A7UoVlZQSACc8Uki4GevXiq1ZyNIqPnLE//rqDJJIbpVmYZXPr2qu8hB4x7e1J32EiOR2J9unNMY5P496XdnqME96aT0PUmp06liAfMc0g5P8AKnKSevBo285o0A+zrRCqgkY9CP50+dwVAY88kk96bEDHFgNkH+VV7iRWUjcd3avAi7HFOzuipcopZiQAGGDxV7QYTJcIdvGeuKoMn2hNu7GRjI711XhfTMsrkc9cE1T1sd2Hj1OtsI9iKuOg6VrhAR2JxmqtpAqoTwMcnFWcqoJyQvX5a3T0N5EcsI2k8YrlvFN4IrRkEmCx6KRkgV0V7OIojkgEjOfWvOPEuoebdcdgfmBwRWcnpZnPORj7zcTbeTzzXQ6Wn2eFBj5wWJYdeexrE0uHLhiDknrXQbQWABGOpPTFc0E2c0mloWpJcJuA+YdhxmqNxKd2CMEnB+tSyyAqeSMdxVEgvICP7wBz/nrXQm4ozhFuWpu6BZHflskk557Cu4tY9irjC8du4rn9EgKIh5PpntXSQMVjIGCcZxVxPTUUh424wpBpGkAT5j2xTH+9x+lZupXf2ZWpydkDZQ13VjbwuMjvjFeYazdSTyOdxYqcH2NaXifVWkndQx2DuK51UNzcKOx44PT3rllLmOacyxZxMUyGw5HI7fQ11GiWQkfpuA/iHTpWXp1mSwUkcHggV2Wk2SQrx1PPHeojFt3OfV6mvp1vsRVx8o4rpLCABck4FZNlA25eBjIzmukskxjBwc102vZG1OPUt2snl4KNznqO9dDpet7SEkBY9OT1/Gud2bc4ycn06fSpACBn73qxFdMbKx2819GdtIsd8hAYBc9z1/GsS/0wIQFBx/eqjbX0lrGCjEgdiasNr5lj2lumTinK26M5K2xlXitGSCMgDg561Sl1BYogdx3Y5WodZ1lVXg4OK5DUtd2qxDAheDzXn1Jrqc8p9C/rGtFYJcEoScbv7pP+TXn3iDxK2x18zLDhnA+9Ttd13ceHyrDAGehrz/UruS4ndjk84wD6V59bEKKsjNJIjvb2a4l3M2QecelMj5RTknIGM02NQxyeParcUQ+U4K85Bz1rxKk5T1Y7D0IRV9AKidmkfCY3EjOfTNE7MPlC4OcjP61Ys4BIynBxn86mC77EdbF7TdNaSQKNp5/3v0r0bwvoHQhTtzjArA8L6ZvIbbjvjFeoaTClrAuAMV61BLd7HXBKO5dt7aOzjAx0/nSyTCaQKgx24qte3yuGQnHQkiqaalHbg5OfeumVdP3Ym8ZKOrN+CHj0NWfM2jBPPqK4+fxfHbjbuA/Gsm58egfKrcnjisPrKirXM5Nzeh6K9xDxlwD7nrSHUIA3zFSO1eVzeNJHBCnhe9Z0/jCWIk7zjtjsa4pYyF9Rezvuz1+XVrSLOSAPY1BL4osoif3iuAOvpXit34v85SDIwyR8ynmsa88WTKeGJCjg+tcrxEW7JGElBPU96k8X2R4yoJ59OKjPjK13AB1IHv1r55fxPOwBB+YnGCc4rc0RbnVuxOTyy+hrrpwU9Wi1GDPerHxRb3Dhv4ug5wa3oLiOVFJQAEZAHOfevP8Awv4YkQxGTeSoHPWvSbDSiygKDnHXFelDBxau0V7KGw5ZE2AgbiDVyK6Veir19KfFoErFRsIUHv3px0OdUwEI59a2+pxWw/ZQWiFW6UsF/iIyfpSm4UkdPfHFRNpk+7HlBh3zR9hlGAVoVCcdmHs7dSyLjIAU559aeu05xz24rPe0kQjgkc8djSEuuPnCt3X/AOtT/exe4cli1JahmJUEEHkZ6VWkt3fJ2dqkinKsxJYY7GphdAg479zVKvUgT7yKEalG2gNyfSnnODkZIH5VdATbnvnBxULQhRwQf0+tdUMXGXxD5miBSVxnoKthUIzkD61AzR9T1x+FZ2p3xt03LnZjnFX7aKWrKTNGa5VTtBFUJ7sqCvf61y194utrbAaTYT/Cx5zWRN48sjLtE6574OT+VedVry+yiWpPVI7CW9KFgOpNQG/cDrwPXpXHS+M4mVnRiCBkAcg/U1m3fjiGAFftA4A5PHPpXE3OW5503JPU9CTUSzk+aCucZHp7CrMOseWcFsY64PSvHrrxvsG8zDYecKPSqreOzJiUS8HAK4wcetOFJPW5MajejPa5dZjlXG4OD2qHzLGVMEAse6sOPrXjVv4+SWIHeeW461ZTxt86gPwep96l07dTpioz0Z6fcBLU5YAg8g5qk1/bhcgLnPbtXKQeMEuYfLkAcEfXFZepalLbkvE5dMg7QelKLjfUmphmttTu11KI52rjHXvwKY+tIAcYC9eua81k8SMZN24spTDc45qNvExKbfOKswI2qMYH1rs5YJHHydGelTa0gypI5AOQapXWpB+cge2c15/DrwCKhJiGCuAc8d8j1qWHVWlfbFuYH5T8vQdiPU0rR6G0ad0dTNcggMW+92zmi2mVZV24AB5xWZZ2F3eshWPbu4Ixn866Sw8KSSAFhhs5wPSrhozaFB9TZ0i/CPkuo47etdXZasjYIc4x1IrlIPD8isDnj17VpxaPJEFCzYGf4snFdDbkrNFexb0ub9xJbXIIZg/cGuc1rwva6hGV2KxYdeKs/wBnzMARKcZ6+tPjWeMEIwcHjg4zXn18JTqrVEug1szz+X4PWVxdtIZDDkYyQSPyqY/BmGxcOk5lzg7lAI9q62+ur1Iy2zJA5OaTQvEeJFilXJ6EE8rXn0srp81kzSnB31RkWPw2SODCXEgbB+/GD1rc0TwhPorrKmo3OV7CQ4H0HSuttZ1chkC4xnINOaRlJHVf5V9JhKVTCaQlod6m0rHSeH/E9xp0Q81/PA/vccVsSfEOZEHkW8K5P3s7v0NcKjFF+9+NCO2VUdBXre05t0TfXU6i48darOrBpQgz0iGAR9KxZNVuZyXkdyT2Mh4/CoRgNkKR7HmmyIzhsD73APpS9pYY8XjnkZx1yOlVXvGzjOD9KsSQMw2kgHHrmqjWMgckk4xx6VHtddyOpMb3EeckDrmoJLwT4b39KU6fMMAp8o7elTxaZuwfKLrzhk5odTqFkVjcBj/dGOSBkj8KjW8YKRg5z2HWtKLw5dXAzDC3XI35GfxrSg8F30zBCmD3xzg1Lqx6h1OeX7RJgqQoHOfWnqj7gWb5v7veuuHgC8DAPOI48dcZJ/wq9B4DhtwMzyzZGfnA+U1m6l1oHNc4RThjjpmlMMjYJAxj0r0aDwHp6guYEYg5DNyfrmr0PhWxhHyRhgeoPej2jtogvc8n8rPGM+uKtQaXJOwIhkOehxhTXrq6HaoSVgX2UdKtCySAhfJ4cchBxmoi5dh3ueVweFb+ZfngESnoSc1Yi8B3Tkf6RGv+wFIz+Jr1UaeGTiPpyFpo0tT94YPbNWoze4mzziPwDv8AlM0gzySuK0l+GltcxHzZZXzzgHbj8q75LCNMAqo7ChRBGSpc+o20cjlpcm6OIs/hrYQB/MV5Bnjc5P8AOrieCrC2nV47bDA4Py5yPrXZIUwNxGfWlM8MWT97PHBxmj2DbvcTbOaj8Jxb+ECnt2qQeG2basfzRjk8VtvqcbvhFAPQkLTYrr5gCxT/AGTxirVFILdTIPheTB2Ns989Pxqe08OG0jXzr2M89CMtWk12pUoZlB/2jgVQu76ztBlp4t3XCMD+orVU+gWYl1pOnSzqJXkm7nBIx6VajtrOBSbaOTcFwTLxWFP4z0qKUsZAHx26Gqk/xIsYgw8jdngMAeKpUmuhVrnTC7EkZCrGuOdxOc1V+2xrMoYqMjj3rhtQ8bRyYMcUcZHQsTz+FYs3iS5dgxZQynIK+v0quRD5bHp15cRysqeZz2UGqDXsOTC7gsecE8LjvXmk+s3lyzFpG3DowJH6VSW4k3uW+bJyWIwSaLRW7JSPRtR1TTbWNgzxSsBkrH8zfpXL6nP4ev0VkhuDPycn5Ap+hGf8msNbsJ8xXCtydopURLlyRk8cEjFZuMN0XZWGSQx7uOnY5qI27u4RDvPYVaSHacMvPvVgQJCDgiNgeCO1Z3a0BNGVdGVGCmME56irNsRnNxlUzjgc064yoJV2JXnnsaoK80kr+a7SJkFAR938e5oTXUdzWt5Y5AUQ9+/pUz2QY/dPPWsgNJExKtk9qdJqMp4DDGOeKvlv1DY1BpETBzvQFR90nH6VGukZAZeGU5BzyKyBfBp1DYZgOMjn860YdYCOqbQc9alxT6k3HjTwOo3Z70z7CiyDJ2elSPqnONmc9CDinNdiYlvKPmHgg9jS5bO5V7Ij+yhR2bA49qiETffMbMq4JUdavQBip3w+X3GetPEMjsWU7SeD9KL2ehNjIaIhnwCyA5yetICVxtUDA71pzWsiLu4k9QeKrm1Uk/JuJ4x6Gm7A9Cn5UV8CCiMVx944xUsemx4BLNk+h4q0lgyH5coD1FONrMCQLhsZzhlwB7VKUWrIV2io9rGcqGyB1+tNZY7WLJOD2FWJoz1Lc+ppkUazHDMp5yCKm3ZhuZj3Hzksh2Adjjmr1lreY/LkORjhT0P4VYmso2X+FlxnIOaozQjbmMAYOcZ7VUZdGiypf6fBe3PmW7vbHPOGwpHofWoWsrqBAIT5hUZJU9auDhuM4z0NTwySKdigjNF2tgMP7ZK0hDr8ycbWGKuW90QMCMx57E5zWlfaPDOokfCy9vrUVsIYIZUufnOcxspxii99bBch/eFOIyBnjnrUkUG87pAoYdsVWW5MVwrJ9wN82ecipTdlpcqcLnI2mhRbBNlmdJUwgyoJwAT0+tVVjnkbKLjHXPp04q3/AGiFOCvJ4OeasrJG4LIGJxz+FHLK9h+piG3kL7mj6dwc8UvkE5OcHp0rZlRZojtPyg5IHFU5Io9rbXBbuKm7joxoypBucK24AD7w/wAKIYyGO8AjsD3qd7WTcRksDzQ9pIiq2WxnsKXMmAXFssq4QbSOeOKqLbTodqk5znI7H61ZVm/HqM9aSGV3kO5yD2NTy3ejLU5LYIp5lIMm0+rHirq3Ec7lgSijisyRZXLbSR6ZFIiPF1wR1pOnF7nVHFzjua6spfG/J9aGBLLjpj8zWU0uDgHBPemC+kT5VkDMPUVn7BdGdEMXd6mqMKwDDP170Fgwz2Hb0rOGoHBDDnvg0wzMQccY5HNYum4s76dVT2ZcnvBHng/XGarPqQJOC4wM8rVQXLnILEkdCaRrh2PKYA7+oqXJJ6o35ZPqTpqjlTgvlj3XGKrzamd5IZyo9V70wzk4xlRj6ZpUVZmLZOfyqnUVrpC5Oo2XUVcYO7JHUjApkV/5T45YdB7VHcsryCIAbjx6YNPgsD5QyATjrWkJWXNI45uU3yxZDfX7ynaG78jOKpLNIer5A6+1bX2IFcFPxx1pDYAgDH5Vzzqyk9Dsp01BWMUvKeT0OMHPWgjcMFSW9a3BYBeCtP8AsQHIX8PasbtrUtu2xzTIVYEHn0xUe/LYLE4HI9K6prFc8AVCtmr8FBnscYzSU2mCbexzaADCls59KvRXMceNzfUGtkafHJjIGB2p0ekRdPLBB61ftLboL9zM+3QFQSR6DmhbmJnGGBB9K0Z9GEmdi4H8qjXw/ckgIgJPICnPHfNQ6kepCVwiuYCFXn8uKtxywofmYCoIdFuRuwArHpjoamm02aL7hQn/AGhTVWmt0VyFyOa3HfnHFNe5VDkEZrGfzYnUFO/QelWLG3eeIsDwScADpim5U3rEv2ckWpNVaLJVSffaTVN9UPlneQHPPJxipr2SGxt2kdsDpx3NU10WPUP3sqBtwxtbkVd3FczRzVHOT5USWDNbJnKMWbkhgT19K6K31JMFS4UjFc6fDEJYMI0DAY3Y/IZqe30byxtCcjg55/Ws1VUtzaNOyN55oLjD+ZER2JYAH8aQRwA4WVSmMZUgj65rKXRbc7R5EYHUjb39f0qzFp0MIwkQA9qbcXpdlapaI0PssfAEyc9D2qY29vswbkc9qzhEkZO0helOjgiLFmVWPY7f0qkooj37GpD9nt4iTKAPUmla5tyCVmBbsGIH61ni2t3AHXHIyvQ0T6faOuWijY+pAq7QW5F5EjXeBgSROMc4YGq8k+XBBHHUA9ary6fCzEBUI/u7adFbxJgCMY+lHNHZGl5LoSNMq8bhjPIpyupJJYepIaq80EeSdir2wKrMkIG1lBUdqSt1I5pW2NI3ihsLLGRjn5hwfT61GL6Pd80iFvY1ntZwSoNqruHcio109Lcfu1Cg88LWnuIn3uxry3wMZKEHA6E1ROrSXxZFxhBggDoO9ZGq6itrD5RBLvwNo6Vn6O08MkkjOSG52n+VdMUormOGpOc3yWN17t9/H3R17VBJd5GAai+0+bJtJIxTHjYE4XB9MVhOd3zM7YRlBWJZJz14A7c1WlYMPvfnTf3znb5Y6Zye4FMMEgjOY6hyi3cvUqSEZwO5xVeSEqvUYP61ofZH3coMHpmpP7NZMB0HHT2NRzRbumXdoxGt2P8ACB/hTTGysPfuBWxLp8jsNrKq+9M+zTKpDbWXOeBUNxXxMq8mZsQ5Klgf8+lXYwHVvQjBqRoZCCX+ds9Mc01oZFQZYjHJAHB9qtTiuonzPRjC21Ov0pglCkknv0qZlBbIAHH6Uv2dychQR3zRzq+4cs0QJOuct8g9f6VOHEi8An609YmxtZFApyqSQAcAHOPWpbjJAlNdBUwwzsZQeAcHr61dSESkDPAHNMtw5YsgLEdAKuWkRUSPLnJGAD/Ca2pKO7ZyYiUtiNV2cIpz9eop+G443c5BFW0Q7cglT/eBprxuWOGPvgVEmr3TN6UJRjZIrKcMRjj6U7AHys3Ocgmpgsrt1Gc45o8iUgj5TxikpJbs0al2I92TuyvpyaejOeB1pwt3UYHAPcYqdYmjUELjnk0OUd0xOMuiGxoSCM/Me54qeCAHh2AHfJxmmbyqBdoDN2PFNluJAm0AY9hTbi1dsjlmzUhjjAABXOakkiiB2sy9MnFYqzSLgErxwCR/WiOfzPuOGOcHB/OqXI9x8kka7RBgSoGM4yGzTEswpOSBVWO68skBSi9qnS8JbhRg+vc0NRBRmiYWasgPJPcilNmNwOSCO2arPqDqVCfKT3FPFyzEkggjg1N4haZMbcDILGjYjPtTPTPPrVJrktMRknbzn0qzDdFZlJQFe5zWkeVvQ56ylGJObGZAGwQh6t2zUsNtAgzJ17Zqg94yt8xOc/hTg7yfKyYjHO49/apmk3qXR5lDU0ybVAdiRo3qO9Oe4jQbkwBj9aoC2ZwH21NHDODjapz0yO1SuRbGt5MjfUFVTh9vtTVv2Zw3mhcdzzV1LNJPvbQccCntpMMkZOBz3FK99iOa2hVbUQxIMyZzxgHJ+lPW63DJyccYYdanfT1CgRctjBz/AI1Wa2lHOzIHo2DVe71DW10PlijfsR0PNVjbrgjbkD0FTR20hUAIyY4+Y5py6bKcfv2UD2FYuME9B8011I1hKthVJJ/h65FTxvJC+RHlT1IqVdKVcfvnJIHCMQQff+dW47BUwobtjJJNOKiugc8+5VE2z5vmx3UjmlecMhDK2D1B9KtrAAecbal+zxyHA+XjrV2v0Feb6lCCdHJVRyvUYq0bjO0CMgDpk1NJaYi/dsM+tUislsGLc49a2hZO1jCbbi7sllRthyx9Tmq3nRjtwe4GakhDXOHJIH90irYtYzwR9CKucot7GdGNo3KC3ZTcFXP4VH/aBGSEZgAQSwx+lam2NcAqB06VXnRepxg88VKfZGtm3e5ROrMo2hTwO/FJHrDucGJ+D1xUd1AOHXoTjpzUtsjNhWJA9D2qlLyG46XuK99KVJWMDjOSahW9kmB8uJ5m9I1Lc/lXR6KumxuftazOQePLHArpP+EgsLNNtshDj+Icfy6VpapLZI5ZylF2R54bbWkAkk0a8gi258x06+gwM0yKDU7lcpbsh6kSxkDHeu2fxpfxFvJmYD0J3fzrEvNavL5wZ5i55PNFpfaaFHne5PZ+H9GktUkv7nUBP1KwlAntjjNTBdGsG3wx3su3GHdlx+Xr/wDXrJNwwBDY9VINRls5ye9CjTWu5fI9mzT1LxNeToVgnmjjHRXf8Olc/Pe6rLLue5jkXsQgz/n3qwyEPn7w9BTfKLsSCVwOB61XtbaR0EqaRmyfbNmXmLeyAD86r7JpkCiaRCOxxxW3twuGORUUVsGYscYz1BrGVWT1NVC5T0+VFkNvKxeXbu5IFXDZB2OFA5rCubuBfESRNFucplCexzjr2rqooyY15weuKdSTcFcwpwSmzLbTSx4ZhjPHFRCwbONzDA5FbjRFATjiopFVgcnHuK4ZuS1TPRSRlG02rgls+1R/Ygpz5jKT2IzWoScDjPqcVE0fmdcgjkcVHPKWjNuSLKLWiumNzbgPXFOi09Cq5kdx6Mxq2Isqy44PXmlVAGyM+gpRk0HLFkYslVQNx2+mf61HLZRAAc57knNXW4HTNREjGcZBrRu/UiMI7lGTTkcYHA9zwapS+HrN3JaASHH8YzWvKQ4xwVxjBFMjkATB6Z6dazbb2ZfKjLj0qCFAI4lUD+EDAqT7GrjbIgIHPTFaDv8AMCMA9elRjBHAPH5GnzT7jcYt7ECRhflU7QBxgYqSN3RSUYgE54PQ0Fs/wkH6Uu04K5+Y9vSqjOXcOSPYSe6k2btxYjqM81QW88x8fZ0TGP3oYkt7EVclg3I3UHt71jqrQ3WCSy56V106rs0cFeEE07GzFHv+Y4B/z2qZIHmfaq5Kdweo96bBEXCn26mrkEZAHf2rByd9zfkjYLeIADcvTtUkkIbLAAZ/WpFi2ncFz14/lVlIQ8fQDHOKcWyORdjM+yKzDKggcAgYqyseMnZz69quGyLLmm/ZyhwegGaV2tx8sX0IFQN1GW71MsKhPlzz1qRYF3nCg/j0qWKPGAecDjHPFWptBylQxEDgVJHEUKlvpj1q15fPfGKlWAOuN5BFLUaSRT8s7sYyR2p6ou/AHXrmp3hCEEOC2OlOSIHgd+aLMqyI5IwpypGD94e1RFcAkYGfUVO8TE4UE56mmSpt+8pXsc0g0ZHsUKcjj+VR+T5hC9ycCpwo7Dpxwe9MX5HDH+E9P60atilqit9kksWZDwFbFPVmTPIyec1r6pGl7DDcRP8AvgMOp6N6c1hvnPpzx71rK9rnPh3e8Syu/vz3NSFssOiZycdKisk3zbW6Hg5rvbBdMSxAuLdbkgYaM8B6iKlLRGlWfs+hyFtyOMcdCKfLEPXrXSTJozMwFilupPBichh+NV3sNO8v5J3jPXBX+tbezl1Medb2MBYVQYyCPT0pT5LcHa3tS3sEcb7UmZwO/SqmCMgH68Vm0lodCtLUkexhcEIi7T2UfnUD2XlYwBx2qSMujEM34VZV1PU5PbNDirCvYzljzjofTIp5QBC3p+lXZIFcZHGT2qvJaEggc56/So5Ui7ohU7QSCOmMetOTt2/ChoWBHYU9N2eDwPXvQl2GmIzEk7R34JH50inBIC/iamAY5yMj0AodQ2McDrQ7hdPYasrKuRx64rNluzDdhTn96eD2zWjuPXt6VDcWiTr90M6kEfXtXTCWlmctVcr5kKN2ASMA8HHWnplHwDle1CRsANx+tOYYB/hNZ3a6m8ZKaLMTg4OPw9akaNdmeCTVQOxYEHAx+tWInyBkU79xONivJGxOM49BTQCueM/WrrLu5JAB6elMMPPXFD12GnYjVAVznn0pixqvTcf97ipSDH2xnsaV2IQnrxR5DZDgL/n1prgBunWpXTJBz+VDIAOo/ClawrFcA5x6HOKcPkzwOT609QcEAgD1pSiimOyRGAFHdT0BJoVSwGDken9acY8t14znBp8YQKSTgmoSk2PmSQIoOB1HY0/ymDZAGOnPpSDAPXn0p3mnOKtXWpDSkipeK0yY2n5TkHHQ1Db3pkG3ALJwc9RV2WTjgH3IrOuLZornzVztIwcDv611RalGx56XsankXk/ejk447GlMbIMFsY9utU4mkUA568ZI4NWYfMJBPPGa527HfuroCCD1O00xm44qYjzFBzkelI1rvOd2CRxU6vUS0KxLEHnFJuIII/WpntvmTJxk4+tIEjbO5CM9eKkYqyeYACxBGCcHFOAA+84Hpmo/KUHg8DrjinhwpwBkdjWi16k2Y4JnnBGaiktyCOcg/hUxlwMDgUBwVPGMHt3ptD1K/kMCW24GelNWBmJXB59e1WzKDkADjrTCSeMjPOcUW7kO/QhMDqeenrTxFhM5Gexpc4XcpJU9iOaQsO2cDuapONxJMQfNjaA316VPDJs+VgMemfWqpfBGM47gCnb2YjpxxzTi7MmSvoTTTgoVKkN788VUEjex69ulTTHMQOR74qsrKu4Ho3rWj95aHNF+zdmOL7gCPpzRuPQn3pcooyTnpzUZMbYIYDNYOLZ2KSaHk8cEc0j5GSWyemRULXCJwXz70w3CNwHz+PWpUWyrosF/l6qciqsmpwxSEE9DjGaUouRzn0zzVWex84/Oc9xWqjFfEYyl2LS6lA/O4D3p8dwHztIPp71nR6PbR9iCew4q3DFHC2Fzk8nPNJqP2SFUb3LJb2pySgHqMntUbyBQBzz7UZHHCnjv61lytPUrmS1JXbIANMcZJ9aiEwXjaW/WlE6k8AD0FaOLkNT1BRwQSfoaaqfPkAZ9qRps5XbyRk8VGJGdRkYIPQ0cj6g5pkzS7cgjJ64FVpk+0J8yEkHHtipHLMCFXLdsnGKgEkxCMUC8YOKtJpashtSVmVBC9lIWQExk/d9KuxyCQY6d+aSRpWUkIoI7E9az21E2kwUoQPUim487MoScXsavG0AnPvimtlj8vUVWSSUj5ZCnsKRRKuSW4HcdTWLTR0e0vsTDBOeR+NByWI7L3XjBpixv/Cdo6kU3yJnPDNz/AA0o+onIlGB1OaQzYbnv+lVWt2cAB29yP5VA9psyTIw9G3HmtEl3BSNJZ8Dg/gKYswPLMFOemelZrWRlKMHOc+vaoX0hZQQWcDHPzE5p3S0Y76G0bhGwSygd8sBQbiMsT5iOB3z/AErE/sOBYyD/ABcFSe1O/siF+oDY6HHSmrdzPqaclxER1AI44ORUDXMLAYlzzjI5qtFpsBOEAdcfxdzS/wBnbflUBeemKejG5W6D2nTI+fj1pXuI9ud/Qc1E1gFxgDn71M+xxgYCAA89O/elypA5eQ/7WgGA2R3Oar3M8Tf7RHqKla2jUgbRkdKjMO45KfpTTJd5dCtDeCD92GKIOvGavLdoPRvQ5qlNbKVOMhh2IqiJTbSgSdD0NG+hKTRvfa0wMMAe4z0oNyuP4ef1qiipcBWAyQcj2qWSIbMcHtU3tuaJt6IfJON2D3HQc1C7KeDxgZzSKqDpnHtUUvDcdT+lLRajbaIGlVcbSR71XkusN8wPHJ4NTyICvzAFvUVQuroBtqrux6DrTeorPcjvLz5cKuR3rm9St0ll8zHzk8gDA5rUnkld/lUjNQJaSSMNwNWvdRhN9DHjtsKUweR+lY2oeA7TUJC7glj3HrXaHTcOQck4wcfpVi0sNmM9T2NDm+jIUZWPLpfg9p7kkwls9S3NNX4Pafn7jZ/hwxxXrUkBAAAyOoBNMa2xUe0nvcf1ZSW55f8A8Kd00jfLLLux90IOPTnrVWT4SWKseCw6YzjI9xXrDKATkdKrSR72yAfWr9tKyVyfqqXU8hufg1ayRsMs3oN3+TXlHjvwkukl4VQAduM8V9WzkKo9eteO/FPSvtCPNGpJAIJIrWnWlc1hhEfNNzF5cuG6DuBiqRxjBrb1a2YSsZOoGMnvWHcKSME446jvXqR7nkVIuDaK0zbsr+NVJRuPA6VPu6g9f0qMsDu7c0Su3qZKxA3Xv07VGwIA5/OpJByRkjNMf5gM1mx2ELcd89BSJ82cAU5TkZyPxp6lRxnkfzpWEk0fZRf7oPHuDWbc3B8x1PboT3q1MxUMTgMfQ1mTvvOW/SvDXKkcSXM7luxDzzrj5hnGPSvTfDFgEhjHbsOuDXnnhyAzSk9ywxivWdEh2xptGDjr3rSCberPXhHlhY0haAqDgAn04qtdQbRxnp24rS3FRkqcdKo3UqJG/OeDgVr6MzkrHK67eC2hLABWOfmHXivOLiTzpDglmY9TXU+L7/fKYoydy9ic/WuXsohLMCVwoBO7rnHasWrnO7Pc2rKAwQjnqOSO9W13HjJyTjPTmq8bYj2HIBI9qkLCLIHI/Ss1Gxyzv0GSOwYkYDc5OenoRVrSLY3M0bNlgDkE9qz2c+YOck10+g2o2qcYFaXex2UIW1Z0unW4jUHBAx0HFaAbHH+TUdqPkHPanXHyk9wB0q9tzo82RTXIiBckbsdcdq4jxXrhUMNyjjsev4Vu6zqAt4SWfJ6V5br2ptdTv6A459KyqNWJlJWKV1dGe4Cl87j3qzb2rRsvIBboTwDVGxi3Sl+Sx9a6PTIGuJMNGV2/MGxxWHLfY45rm1NTSLUluVOB3Peus0+AkjBHrzWbptuqgdzXR2EBJHHzetbWS2FFPoa2nxKyjOCB+tbECqp4/hHIrMtgUUArk1fjkbIO3OP5VvFM7YpIuiRTgAcDn0p6uvTI54NUiSv8WKgnvliADcY6mm2Vpuye4uFtVyTjk4HpXPahrhiDBcdOtUda1zcD85GelcbqOrNuJzuXPIzXHUqW3MZzS0NXUtcLozlhz3FcbqurBixIxnqTwwqK/wBYVgdzOVXnCd65fUdRNx689a8iviHsjmtd3ZLeak0so5JPriqS7iMsNy59ear25YruZifQ/jVxCCuDyMcf415EnOTuPV7CL8zEgZbP5VZyFQAg57VXwIlOW257gVG0vn4IJcHnI6Yp7md7E8aByQ3T0zW5pVmZpAoAxnk9MVjW8qHkj5lUj2JrqdGIUKSOvP0quaOlzpp0+dXOy0eNbGEHHBXJJrSl15Fi4cL6c/lXIvqW23IUkdqx77WmUFi2COc+hoqYqNNWibKmo7nW3viXYW+YVy+peLJkbKtgE9DXNXWuAsCWwx4yeaxp9QaTkN7V58atSbuZuo72RvX/AIje5w27JJ5B7D1qvBezM4fduHQbq5+EMX3E8Hjk1rW0wCYxjjFKpUcdjN1GtTZ+1mHB3cMMn1zVS91IvHnP/wBY1Rknwm0j6AVnSznfgHkcnJrjhFyYpVtLImnvXbofmPPFVmuXYrk5H8XNRlDIx2j5ycdKu22i3DYOxm9gpNezRpS6GUISlK7N/wAKeHjqjLuOVJ53V7p4R8LWdjFCXIBA9BXiOjXF9pLLiJ2TPUA8V1SeMb6MAqjr8uD2xXvYaMYayPcp4fTRn0ppM2nWKIGeM5XJJGcVuW+u6bHtUSJgc8dq+Q5PHN//AH5yD65wfxqpJ8S7y1zmR1I42g8A+or2oOD0udSwaetz7cttfsZBgOuPWrqX1pKRtZdx6V8P2fxevLbB+0SA9xkn9a2bf413YO43LDj612KhCS3IeFt1PseW1jkUlFOO7Y4qlNarzkYPuK+ZNL+OU5GTOQBx0zj3xmuv0f43uwAaVGQdcjOfcCp+rvoZvDPdM9ja3UYC7WGOvrWVPcRxNiaA8HgkfrWBY/ES0vwCHwSPXH6VoDxHbzJhmVgexP8AWuZxktzF0mt0aKmymPJKt7txTfscAJZFjmbqC3auevJbR1woEZB7HrWZJJdwv+4uS+T92QgD86mKT3Rn7O52EzJEu0jn/ZrF1LV0jhYrgnOKxJPFtxZvtmiJUdWHNLHrFhqr4ZvLLdcetYzw6lqieSQN4ilRyudy9Mk1ONVivQRImBjoOKSfQ4hbmWA+b3I3AmuN1rxINOLK8bQkdzwKylhuaNieWL0sa2teGbHVFKs4XPPznHP1rgtc+Gcm4vayMu0ZDB81R1P4hOrHLsMHOM/0qhD8Vmt3IL4zx65rz54apS1izZU6kVozPutA13S8q6POgySR1z9K5LVNTvYBmeJoSGzhuMV63Z/EOz1W3Hn7Cf7xGDVfUrTR9eiK5SXjqo6j1FeRPEVoO7V0clWjKb2PFW1ibefnJznB9KbHq7nguSR1yetdd4h+G2xWl09y/U7WNedahbXWmzMk8ez3FddLFwq6JnFKk46HQRam2Q5cAgYXNXV1krEu1jv3ZLH09K4tL1iv+PepYr126ZBx+FbuRFktDuYPErR4Ibg8A5rRPilZ4Ajc4xznpXncPnSFNq78naSO1dP4f8H6nqDqwTKE8DpXJOnzu520qttLF5r97liqAx7j94fyp0FrdmVo8OQSADjr757V6D4Z+FMzpGbiL5sbuBxXf6X4CitmVGi3e2PzruhSnOxclCTueX+H/A99dSLuH7s8Zbvn616V4e+HMcRjDIdw4yeBmu403R0tIwFwAOABWxb7I0JOB64rup4RLWQ7cpi2Hh2G3AwgOOK0xp6wRHC556n1qz9oVEIVckkc1A8mQAB+teiqSilYoSO2cHkqBjHTNMe03KCQp+hxj8KtqwKAZP1FIrAE5IP4Vq4D9SGOBnChmyQOeKcbdQ207Gxzx2FWY2Eg9M9PpUBX5SQMtU8ib2ERSWkToVPTuRWJqPhOOY+bEgEo5UkVt+WzgnpU0MjjAbntzWUqKesdx6I5jRJ762uzBOnPY9iK69YTNErLgZFRG3Rn3gDdjmrEYYkKvKjrW0E0rSY3ZkbQSDvnvxUSrJHu3kEA8AVdMqKrbiFAOM0sWJXVVIbB6j1q1fuSLaabeXhBtxj3YZBrVg8LakVxLsUdcLk/rVzRL65tnPl27FR1OMA/QV2ulXFxqKqDbJG/ZWIP5npQ4Slswf8AdOLt/BUpi2FmQHPK4ras/B0CxhZ038dT3rsfsErMPnCc/hUn2BTjMgyD1PFT7Niv3Oai8N22w7IFRuPmIrQh06O3QFoUJ9AoxWtHHDbt8zFvfPekku7UyD5SWHU5qvYiRnxKHJK26rjuoxUwkdkK+W/HHSp21eJF2qi+uQKY+oznpIVQ8gDj8aapAMS2luM7l2jPXrmnrp6pLlnGB69jUYvoymGnEZ/vE4qk2qWtujLLcNJg5Dev1rTk8g16GhLa2+csxYZ6A4/SmhLdAzhCXPcdqw5fEmmeeJC7SMgxtJx+dRz+NLONCY4y2PU8U3BrVDsdL9qBVdkAXPUkmnCcl2Y8DtjtXBT+PZlysduioMYYsfm+tZx8aaiznbIkbZ+8pIIq1HuFj0tr3eNhdwFHOw4z+NNN4Yoy2I2I6hn/AFrzObxPeTIwe5Zx7ms59Rum3EzPhTj5m5NVZINEen3fiaO3VcldrH+Hmsq68ZQWykeYWBHSNcmuBN/LK5LSN05B6VA99vwhxuPAOcc0rxQzuh4xgABCnPdXPWlfx2VGI7SPH9/Jzz7VwJcNyFyehI71Wn85F3K4VQclWPX2pe0jsLQ7S68d3gDBPKgP98HGfY8VmT+MNQnRvNkZi3SRTn/IrFW53Id6nPbaKdCB13Ak/p7Gk6lnawyebVbicAmaXjvuIzVCa4d8q3Q9RjNXJGD/AC+Wqn1B6VA0CStuDkcYwO9S60hWewRIjASfaHDEAeUQNo/rVaRyZGDHkVaZTCx+6e3SopIBPzjkc8Vm6ndlJEEcAcEseeu096Ym4ZIzkjGKdNBMpIRXkOMfJzUsFvPMdq2kjHoQUIIqXPrcNiNchwSTIc9jjmrIjX7xcluhBHAq/Y+Hbu5JVojAM8Fz1/CtZPh/qRTDTwpk5DFCRjvxms3Nbi0Oa2Kp+Y/Qio0nZI88l/pXcW/w5wmJJ3lkHRgNoH0qW28EoszLJFHLEF/jOTnvU899B3OB859obDOMdgSePalHnXUfyK/zDshJH1969IPhy3tB+7jSNR2FW7OK3JCmNdw6Y/nTjObeiC55j/ZF9KieVASM87wV4/KrVh4WuJnJlcRkHGM1600McsQUqN3GDjtVabTdhDRopb34qW6jeoXd9TzW/wDB81kwdXL7unQgH8K5690+6t8mSHBUnG3JzXsNw7QLhoGCt3Rcj8qiuLcCNwsMbFhzuFO01qtRHjsaNGoLJ8xI4I6U6RSvz/dOeRivSZfC9jdPmeEZ7EdqoTeBTJzbMPYbcilzyT1Q4+ZxsSqSCZM55GBmtWEIoAzg/wA6kuvCmq2cnMMciL1K5BJ+n/16oM01pKPMjcEHuMVrGpFsWhejaUyhXyyn1atCOyBVVXbuxnHpWF/aRZj2INWo9XAxzyBWtvMLGw0ZjJ3Bfp2qqWbzCIgB67hms9tXW4X5hnHUUW+oxbsIC2O2eRVKHcNVqabyopHy5I61C1xDclslY3HVc0Nqsez/AFYJ+tVJ7zzQcIo4wABis9tBkF3IASAofsM1nwbkmxswAc5NWzbSGUbVyMc81ZSEA7mTH4UlpqhIa0G+MsEHXlsVAbAS9QFcenNXYtojJGSp6AdxU0XlllxncOhNOzkCKDWbLFGCE46nGSarASw3gkST92B90D9a1bsEoWJA/GqO8NlcAEc/hQk9gu0PuLaW9iSSGSMOhztkyM/QjvXO36Il0beQFZ8bvp6810VvIEZwGxzyD2pt5NK+I3YPGOdhQcH69abTQIw41ATJ2YxwQc5p9swnOBAS3PLMAK1JUtVgCpAqE9SowDVe0t0jGCRgdR1qbvsMotJGJXJGxvQDj61cDIiff3K2MkevtVS9jbziwj3qPSq/nmRgqDbjs/FaJrqO/Q1hcKCQJAuB071KI1nTcPmPes+G3mZfMBDL0+h+tTCS5RMjC4OMetS7S3YtmWZYQqEI5XgfK3f3qDf5AA4z3xyOahmuroFMRNIc4IXrStcm3h2mAxNnJBXkGp5Y7JjvYmJgkIYoS3fJ61SntQh3LxnpilDsQHUYJ5yRxRJuZQWfjrxUtWHFjIGliUrIQR2xzUNxE4bcRlenHr25pQPLcDzN7H0pdyx/eGBntQ432Y33uUZkIXcPXGPSm+UWxuBI6VefZIAp656CoWXacjj60Xa0Jt2ILq28mAOrbX3fcxVVS2c5I+tW5ZHYBDk57+lREjIUpgZ5xVNaaFxeu5A0zg9eKminDk7gBj0PWmBBN6Z5ximrpxcEsCSPqP0rCVOG7OuGJqx6lkBZCPmAA56USkxDy1beD7YxUUdi8YBChuccdBSSWzqy/MQAahUox1TOp4tyVh0FqFYFjt444zWuskTEYxwO1ZcKOWAIBU/xA5P5VPHIUkwQMfWuaSbep20pU2tHqaSJEyEshz1wO1SPbISpOOmSfemQugTLHA9KtRSRqM4Bz1GelZ8qlsau/Qrm1QkDIUdifWlFjnaRkkd+lW90e7I+6elTxyRuCvTHUU1B9RK6M5NNZWJXkHuaX+zxgjA49K0GuhGcYH1pHul3bgOgHFHKCuUPsKj29sUsdr8+BzV57hSM4BHGaRJosDkcj8j6VDh0NU7rUgS3UZzgU4oIxjJJHQmlkuoiOACex7iop7pChGPTnFCg+okmtiZJY+CMAj+Gqd3ON/I+X1x0pi3PlKVUgnpnrUW8yEkjGalqI1du7GyFASCA3uF600MsEL7eMjoO5p4iIQtvCqB3GSazyZLiZIlBwTkn1+tRGmm7oqpNxVkUZre4vrslyjWvGFI5z71rxjyuG47YpuBbqQAQy9cVJGBI+5lLexq5SfcdOFldjvtSYyCcY4zUkE285U7hTAsaHmP2NSeZg5XAU9h61k7XNtEOlPzAudpHv1qZJQ0PzLtA6kc1RfDE5b8KjFznahYqBx0rZJWJb6F4BZtm1up4Bpjo0RJ3YBz1qoJ2DAdMcDPepg0juDuOPSnydmZ3aFNwwPzcADtSNdlDnGRjPTtT2dFX5gM+lMneMqdjbWAyMHBzVWaJv5EQvGlYhBk9qJJ3QEtuGP4etQSR/MecBuRRErhhtJB7HNNvUHtceJg5yQST14p0QUyMSe/WnQwnaCQNx9Ks/YjwTjFDd9BcyIhAOShz34qGWQQoXL4CqTz/AIetWMLGduTxzWDqxN46wqSI8/Ng4pxi77mc58quzFlRtVvPNDOig9McfTmtNAQQozxxmrdvpxiTcwLZyOBU0FoMBjndxx2qqs9LIijG/vkUEXkndjPf1q0kysCNvJHTFSi0JwMNz0AFSiz2Lgj5sflWETola9mUtwyDjvwRUy5YHB4PY1OlqPlJBIx2qRFVf4elU2+xDt0KRjbOSueMYNMeB3I3KcetaG0OzEDvxTdgZeSV57Uk7LQtaGe8Bc5UbcDnaacY1w36Yq15SozYA+bqfWnBN8ZQDj1xUpdWLfYzY4Qh+YAnuadsRumD7VbkskDBTkeoA9alTTEVdqjJJ3ZNHuop9GUfsSyAZUUS2gB4XkDGa2IrJSOPl7cmppLNWTjGfSo5ethdTmJbcohJU59O1Vfs5djgYFdVdRrbwjzVXDHAIOeazVgV8EIQx9D0/CrtpojTmSRVtrIsoOPlHv1rTht1MZG0gdB3xU9tZEKWHJPrVmO1McZAyeMkD29qtvkVkzij+9nzFJYCso4xRNAQwKkAH1qTYwbfkOOwq0bbcoPRu+PSsU3c79irDas5AwMnirracsQy2RjtmkjV9wI6+nTP1qRnbG1sZxWiSerJd29CjPtt84TAz2709AJRjGPapjC7HcW3fWp4o441yw/GjRjIRaxhuQenFNkgVBuxmrhuIwOcAZwCKV/nGCAMilZdCbGTJbAsMr3zmpYtPTC8AjOR7Vfa3LKNvXp07UkcOw8gqRxtapikg2GGyjlU4UDtmon0Z2AyD1yMHFaSRhOd6jnlcc1cWQFeoYHjjuK0sjFuUdjAOjTxOG2EDOOan+zSAYOM98DtWo0jI3CFvpzio3vACBs9ueKz5Xe5opNmItoDO5ZSOMhv6UIOFIHJGcGtR4DPJwAAeCtR+QfN8sD5R3rphpG7OOrPnnymO8rLOqsuQc/KK140LKuVIAA+XvUqWKK4YpnPY1b+zgYI4B4+lZat3Z0PbQiWQx4+TjtSid03MVAJ/h9R605YkGcNuHfDZo8j05U9ic1smuxkyRL0Z5THfpUn9o/M26NcsfT+lVfLy+AQCKDuVQPQ9e9VfW1hFv7YshOVAB5xjAo82NlHAGOKp5359umKhUuZOPu/rRoyrXRp7kxhWAIPSghMZ2g/Sqgkz0xwe/rTlfdls47fjRZMmzLLtIxwihlH8IHanxMV6qOfQ5qASbWGDwe1SJcEkYAyeaqy6Esn+XPSlCKOCWUHpil+zzzSHYpye/QUlxbyxcMhyRwexoTswUlsI24Dhzjt71RuXDvsOSTzx1q/cssNupCtuI6noaWLVNPtbKKK4t4Lq4J3HzPvJ7gg1rGEpO6MqsmoaFRZRbxEHHzYGD6VWl1SQdSp5wAByB/Wo77UQ0nERZc/w8/hTI5nkUlolAHTAyfzqZPkdjWnBqKJVvDK3KnB9aGDYXqg6gVF56gsAMjPINOmkZssvLYxljn6VLky+XuPCr91umeppGRFYZ57EE9aqfaXwT3qEXDFySTtJyB7VN131Hy9jZWQDbxUhlIJIOfY1Tt3jZjncBnPPP5VYG1icHH4Vab6siwhc7m2AeuFGKjOXIwcDrmphGflJBbqQBxijYf7h3HrUvyJ0KEtnIW3LIevep0hZQNxPv71bClWGSoGO/NP4UgMAwHY0mn3KT7lZWXBGVBHrT2tyxBjDEn3p+9Q5+X8BViOYFeRg46jtQlqS11RRW2Z5PnGBjv3xS/ZwFbJ5A6YqzM5bCdh3qBiV6g+nSlZJlWucrb3cNp4uLzbXwu0xvzk9vwrrrSXfyoI9O1cobaWXWLkwgZAAJ2gleOtddaFVTkKMYGD34rSq9Ec9NL2jJ5G81cnt6+1U5APMICHBGdw6VaJXG4sD7n0pGKrjB5PcVzNX3R2pdiqttknJIU9aVrONVBWZ2Po64xVjdGD3IqCa5iGVMihvTNJQXQfN0IZIvLJG4HHcHOaZswSdu33NBIHJJYH05xTWvPIByQuCOTwRU8ttzS6SEfBJPPHFQkgAcjHTIpTeech2lX7+lNY5UMMDinogUkkN2IcknOKi8ll4BOSc4xUoYqBnJX1IxT1kVgCX47Ad6jlu9h3W9yucocYzx949qctwNoxhs9xzirEiiNFZhgN696hW5t2GRIoJGQB+tQk09g547XG7mDbsbQO4pyAqcjJxxSrdWoUEnPsKil1ewiHz3KRD/byMf54q+WXVC5kSlRg7V5z/Ec4rGuIP33XafpmtVNUsJBujuY5V/vrnFVLp4rtlaBiydc7SufzrppKz2OXENWLmnlzGu30x8wrRiikyOARnr0qppkyxR8hjjOeP6VpR38f9xv5YrOUJc1xwqLlJI4jnp+NTRJtAGMnuarJqcRJxFMMdmHenf2oiE/upXYAcBMD86cYSGpR7l+MHbg9R39acYgwzmsufXBCufsk0w6bIyAf1qN/EBiTzRptzIoPMQKhj9Kvlkw50+pqsAAMD8aAysePxrGXxHLOSqaJdowJ+WaRMfQgEGnDVL9HAbRZEPX55AP5E/5FJ07dSudGqCOfUe9OzyMVjyateqQw0kBj1Il5I9/apV1C/df3dnEMj/lq54Pp3oUX3FzpmkCGw3WnhQSMDP1OaxxdaqBhbe2XPBBLHH0q3G96QC6xn1ABH+NV8xOaNIMVPPTFLJd+btV1B/CktpFYATwSFiOiOMCraR6ZL/rbe4Of7swH8hVcrMnNdjMYLuOBg+1Qyxk4x1z0roILfQsnfZXp6At9pJJFTT2+i7CILJ0buWOf8mpUZLZD9q1vFmVpaebDIhHbJqnJBHC5BHQ9AP6V0djDblmEH7thxhiBkGqmqWi2c4YsJFPPXNbuLcdTlVTlqbGOrRwndjB9PepRqZCnH5U957WUj9yy+uG60Rz6cpO/TGkdTw8suB+mKxSlHY7bqWrRD9sdzkZKHP1qQ3RKjk89j2qG6ljLgwW6W0QHKJnk+tVRE7AHzXXJzuQ4I/GtXJrdhv0JppCT6YyOnWq7uAMYPuakmWWQHMriqp0wScPJM3oA5UCs5Xetw5vIsxsx+6rHHO4DOKcpGCCGAB5I7ZqjJpC4OXnLE/wyED9KibSgSCrygqMY8xv8eenWoLUjXWUoeGJHcGnrP0JHfB9qyI9NyPvyn6yH/GpBZI4G7ceMfeNUmrkN+RpmVJTyc57VKsWTwCR0+Xn8Kzf7JjGCN0YP8ScEUf2ar8OWPpljxRZXuJSa2RoupQfOpj9qjXfK4VMbiM4biqv9lW8vGW9ThiKqP4VsZ1ZZIt3uSc/n1prlQ1J72NRlHmFd6gjqC4A+melRpcKku4MM9OorLPgzT41A8pWVe2Salh0W3tmBWBdw6NjkU04oU05R2NB5t7HjHvUixbv4Tx1qhOZduIhzjnIzUsEokAJJ4645q5pNXMKLcfcLaxj72fwpy7v/ANXNNTcpPQ56U0h89Qo9TzWaR1NslEuAcHgVIkqHksCe+OlQLyOeaesHtj6U9CWupI+1xx+dQsAqhe3XipghHBUH/CnKoK809OhLbRTEgXs3HqDSNcJznJ9RtNX2iDdqgaABeQWPoKSFzNlEXELuPv5H8OCo9qsC4V+uc8df0pTAN33fwpmDyxJyP73apehSTJggyKUlcYAB9/WoC4AABwpPr1z700oOAGwB+Jq4tWDlbJsoH4OTUjhcjHB9agSLduPPOBz1HvVsDIAIzgdT2qb3E7oiCoRnqPQcUrReYjL2apCoUg9fp2pEycncvt71cfdZjUhzIzvsf2cKGYnnHSnqcD74z2BrU8tZYchcvj8KpmIgEMuGzxVyVtTGlNt8rZCpIYNuLcY6U5GIAzk8dR1/Kjaxkxnr61J9lJ2j8cioUn1Otx8xjESY+9QQxG1UYD1NXIrMKo/eZ56nk09wUOM5B9ulPm02M3czlSQ/fBAPY96RoPqDmrhkKnnHp0qGWb5uADjrmjVBZsqujYyCRtPT1qNy27dvIbPJNWfMycDC+ueKjkcdSAxxjnkc07tlpdyNiZGYklmzyx70+MHbjk85/CmMwQDBAPtUmF5wT9R3pXuHKxfNYDoPpUJkznAyT605t2RjkHrUb5zwTnvTvy6IFAcZT0PX+VNMhzyBzQwyVx1/nSMuxTzx6e9J1Gw5UPWTdweaq3cJIBXp6+tTozHOPSkVinWmpPqRKCaM6Of59jvhj0pLqKUjMTc49KffQKcMBjBzupbSfzf3fDv6E4q5O6vE51vZmM1rqBYklSDx16U+0sr1G3SlRzjitx1k2n5OR+tKmSvzDJx19Kn2jUbF+yvrcqwq4HH3u5qwsRHXJ9amjUHg8HtSsQGx0IrM0sluQnAO4c01T8uCTx0FSFcHv+NJhGAOTzyMUX6FJIRfkz1K+9MLbSMK2COvSpwQQCDnuRjGaTzVBChSQO9DuFlciVjtGV7c4pEAXjirGwdShBx972qBkPBA49c1V7LUrli0KWDZ4PTFNUYPAyAMc9aNhGQ3eneV/dz19arQlJIaIQzZLEYPbvT4kByrY9s1GYyAepBp+COMDgcindCkhrRrknAyOKo3lr5yNklcjr/StADLZ2HnjPrTGh3kMSMdhVc6TMpLSyOYiuW09/LkLFCcZPb8a1hMrBSCGBHBB6U3ULBbiNh6djWXDdPYzLDIoEecZY9PSk2pfCQm47m4j9MD8KlLsJMbgR0BJpkKh0DBh+FKUYY3cnqcVinY2jrqROpw23kZ7dqiK9flA9hVjyzwQcGoyu7OBgj0pIpaCMo2jnnjrTAcjsfWnxxfulByrdSKkjgJ6HgdSODV8vYTkVVCljlm69CKeWBGFP41I8IJO4kYqHYMgE7TjBI/wp3VtifiQ0uCQCpxnqO4oyQT270rqqNjPbGBUQIHT86E7l2B5dp9iKbHKGbOePSo3bDDP4UzexBI780b7g0WN5LdAQO9KAFAJI+lVfMYDnj196duUnDE7hyKFd7E7D5Nrnhl3981RurUSq24DPt0qV5MA8HPpimljwAQAeeaqL1JaM0zvp7DgsvQ1bhu/OXtyelJPbAqV6jHesl0ktZPMXJHpmtGrmduU22wwAAxj+dRyDdlWJxjHWqcGpCUnOB3O4/ypz3XYZb+lZSujZSXUlkVEU7RyetVzEp5xgn8aa1wznkcfyqFppCpP3cjGB2qG2JtPQDEpOQPzpFh2jJ4B7U6Ehznd3wfapgI+cdfXHam13ZLsnoQpAvc9O9PeNSeDyT2FKz46d/So3kIzgc9qblbc1QSLtAGCue9VpcA5Az7U6SfbtQnPpmoRJnqPrTix6p3ZHNJtB4IJ6VBJLuHDfiKe6Ee+ADz3qGRQikqB9OgpW5mK6K80O4j5snB5NcZ42sjdaVOqKMgEj8q7VxgcHPtWJrFuLq3kyNwAPBGKpXWwlPXU+R/FFl5dxKhPIb5uPWuRuk2seuPevVviDp/2a9lYp98kE46Y6V5hqCOr4PIA/KvYptSin1PKxcbTuYsv3sg9OuKrsTjODnNWbjpwcVTaRtxUniqOAa5I789qjIZkPrTpCT04pgJ3Ak8VFwAD9KUDI9z3pgcEjPHanK+GGKQj7Cu2HJOD246Vl3QbadoJGaf5rMcMenXNWtPCXE4RvusMA4rxo7a7GEU5u6Lvhe5+yzRM+SMjgV6tpeswlANygfrmsPRPBBvLVGRQQR2rYj8CcHLlSpHH9c1S02PRdVRXLNG1/aMcibVYbvc4rF1jUhBEzeZtIBIJ/QVlX1rdaVKEG6UHLcHnA6muf1vWN6lNxIHGKtuyMZSUl7pgatdtPJNu+V3PJ65P+FWtMt1WBXUAsOr9c/SqEQNxODyq7ua2jtBAyoJyMYwSPpXO79Dik7dCUYLfd4HXPf1qKV9sfJLMOMH9KkDc8gVWvNo2lSST1LU018zNO70QWMZnuVByc85r0HRrQJGucenFcdoNoWKs2Ac8H2zXdaenloOOPaqjqelGNkbFvGFA4yfSq2pTeRGXYcn0PappZfKiBwR6ZNcl4p1QJExLDcavbUGzmPFWsDd5YOH54NcTITdS/fyCcbgM8VNqd691c5PbOPrTtLt9iHcSQ53AnGMe1csrPY55OxbsomO2Nd2c9fSup0u12sCRjsccZrM06z8x0Yc4rrLCAqo3DI6A/1pxVlcweppWFsrbQMj3rp7C1LgYII61kWUABBArdtpFjA9RWijdHVTjoX4YB0YFhtPA70rJt+UYxSLcIABl23D0xtNQXN6tsuck1s24o3egXEwjBycH3rk9Z1razbTnjHsKXXtfRUJEgArhtS1TzXGML2wD1rlqVNDGUrFu/1LzpSxJwfaub1K7UK3zA/rUd9q+yMlT2z9K5TUtSaaTcOe2Aa8StVvpE5XFSeo+71FnJ/hHXOaqLmU5ZjnvVfIlkOD1wOanC7VGep6CvMk3ILJssRjKHGBnrj2qwoQDcCQR2qGKIpgtwO5HpRJJ97oq5xnNTe6ASebaS5zkc8VEZeV9Gz07VVmnyzKDyKEYyg4zwKHtdC0ZoW3DgZCjsB710dpdGJFG4DcPveoz/Ksizt/lY+wDZGaS9uDAfkbjGNtedJ87sdMPd1NG/1Lk7ScD3rButVZtwycD3qld6gzBjkD1z3rHkuyWJ3Ac961p0W9yatVv3UX5rp5SfSiFXJ+b7vXNVrMl8HH4VpowbjuPWtW+RcqMfhJVTCAjtUiuAcd+1ReYoAGeRzTVc7zt5Ncyg5MynJ7Ildt38uKhg0+a7n2IN3OTxWvo+iy38sYAPTnPNepeG/BMSIjyLlhjOVwDXq4bDSnKxtCn3OS8LeBpLnDTLwOgHcV6bpXhKG3jXEeMeoxiui0/RUjAIjXOPTHNa0EQRgmOCM4NfU0cLGC8zqSsc6vhe2CYMSjnrimr4SgCn92CM+ldY1ueOgHpTkgG3nIXvitfZQW5Scl1OKufAdtIP8AVjHtWTefCe2mDgRgZ6dq9ORY1T5nUAdycfT8aXz7dUwWAPvWM4wewe2lFaM8N1H4LDnaCvGcqckVzmofBjUbMkwtIWPQZzn8a+hr7V4LdyqjLjo3YjHUVg3GtxXp8tFXcTgHpiufnqRfuMqOLq7Jnz5L4K1azbiMnHVutEEWo2D4KzK46HYSK+jE062J2zgL6k9aoXlhpMIbOxiOcE4r0adavFdzohXqR3R47pesX9s21PMGTuOOM5rrtN8a3cSIspYt7VoXp02Jn2IrEZwOtVrbQV1Uo0KbUbttrdV5fbRt7aUt0asXjQtGQ27jAGe9SR+MsSECYKPRuant/BCyKBJFvYDOB7Vm6p4Rjs4TJkKoOM+5rKVaKZHtI3NqHxfFer5cuCB3BqpdvbT/ADxvsbg5RivSvO7+9SwneNmwB0Oev+FZkviaSzLhHLDHAJzzQpxeqHZPbQ9LbxDqFjkxy+fGOy+lQy+NLbU4vLvYVz3WQA+3WvNj4yeTJ34yMEZ9Kim1hLtMkjpVOSloJpPc2/E/hux1UNLZTiCRuPLB4/OvMtU8P6hZOdrCRh/Du+9+NdKzTocQSMFPPBzVWe/nQkTIzA4JNcFSm7+6zCdNvVM5E6tfaexR98TAdCOK0NN8a3EcobzTu9M9BXTefY6lEVuokkB4JxyBWTffDy1nUPpM4J6+S5w359D+defOn0mjkbq0jd0r4is0YEp3kkjB4xV+9n07xBGQuDkZ5xx+NefWng/V47sRy2jxEHqBn6EGvT/B3wp1u7AZlzGRkpt+YD1rya2Di3zU3qdEKvOv3iOF1LwO3mB7fO0nlR296v8Ah34dXN/Nll4B7GvftN+HcCxbJoizgchl4rV03wTHps++Bdq/3R0rvw9Ctop7FOnSesTjPCfwtt4kBkhDfh39/avS9H8J2liFPkqG9hWrZW5ijACBTjGKuqMEccDndXt08NCLMFBRHQ2sNvESiBccGpYyScKeKikIymCQf506KGcNgI/X0rtUIrQqNuhIkSHIHc5OKlS0KD13frQljdZPl2+Wz09RVmC2uJGCjbGe4NXZdymvMzo4XlJIBQKSMEdaJ4liABJDMfzro7LSQoKyzKp6fLyfrVg6DpqSBppWI7A85qtewr2OTRJB2OMdqtIFJG4ckcjv+VdKLbRLWLbHDNIoHAaTIP4Ypn22wh4WDbjP3aTU30HdmJAitG37h5G7ZRgR9BRFY3lwSY7OXaPVcV0EfiAW6MYB5bLxwMEiqb+JLm55aYE9lNVyyYrMrQ+HdQnXCw+WwGSHPb+tW08KNGm9pERm4IP+FV21u4yd7s3HG45OB6VEb6eXaxkOevNJ033HqjYt/DNtGuye8TB74z+FXINN0eAEuzccAhcgn8651b8BWw3zg/Nimvekr8uQDyfamoJvULHVm90i0Kr5PmZ+78uOn0/nUcniKz/gtEwM8FcmuVjniVWLcHvjvVd51Zh5LsBjIzwcVTjBMSR1i+K3QKLaARqOw4NKniu5UF1lRBnO3HX8a49rk4AyWPt1p1vdnGMgg85qozjHoJncW/ju/RdrSl04wjH+taln41hnYCVGJ/vI+APqK87Ejbc8j3H86C5yCGbA9Ola+0TV2NXPSbnxPZvEyhyxPQVlTeLIVOFwo7DOc1yEfzjDnJ9aux2sMkY3x5zj5iOlS5xWwJK+hqzeMbn5jC2wdACM/pVP/hJ7lyN8hPHO0Gqk8FuqkrzkfSs/5UfA+7xznrWfteyC+ti9NqM124VnkIye9V2JTCF2weOp5pFmSNyduMU+UxyANyQOmKp1G0URMMuB5zR+6gGpGcswCsWGcelJGgLttbHpk1A8jQMSEEh9Gz/Sp529GKxLjcmORnimmzYqGVsc1NFhgABtc84q1a6VPIhI3HPO0DIqXNIeltSg0TLHyc44yapvI0RJU59utdIuhXbkBUzx3yP0ot/Bl5dEEqitn1xj8TWfP1JvbQ5wedPFhyvJyCP14p0aYOCoY12A+G8yoPNvo2J5Bt/4fY5qw/w7sEiUXBlkcclkmIz+XT6VLqXE2ceJgqiPdjvtPT60BBLzjOfWu3Hhm2t0+VCw7buTUsWhwYBWDaSe4xn2pqd+gHAmyd+kUj9vlB4q/pvhy4uZCChReuX716bY2BhRVS3RD3JAJNW5bLZvYIuevAxSblswTtueeL4JupjgSKueclasr8P2U4MrAjnCHANd+kDBVQYMh/WoJbOVpSpxgY6kCp5ZdwbOZtvBtngLKDK2M/McZFOPhOztn3RwBR6gf1rqFsEWM5ZQTx1pjwRxjjkj16Yp+zW4GDBptrBLl1XP+0OKvwLDEWdUXdn7+KtHSorrlslfQVL/AGW0UYYLuTGSR2+tNQj1QBFMqDckSMfVhniorq9nMRiXKIT8yjp+VTpZOcMAOnHzdPwqGe0aPLE5wOh71ouVaJBoV7jV5UTgZxx6Y+lVJNQkUZkJjb25pt80ZjOWEZFUVktipBZst1JOa0Xkh6FmS5W6Q53Ej+8MZqK1mSNyG3B/XaT+FTi/sTGd3XHAyBUS6vp42yPKsK4wNnzfzNNc21hbGzbSiTORg46mrioVT+9nuTXPz+LLKKIIgO4cbiBz+NZreL0kBCyLuU4Kg9KbhcNTrLiWOOPDuu/HROwqm7W0iAqwbtw3Q1x1x4id1IyCG655xWa+surZSUqBz0puMeoanobwIoUybUVuhzVtGtIFxJMmMdVcV5U2sPM+4yH8GwDUX9oF2IVsH0B4pqnTtqx2PVrzWdJiiLeekwHUjgA1w3iHWbK9kPk24YHjnnP41jDUXuG8tv4VznPFV/JJZsHB9AKxlTp9EGhUubVWG6NduOcepqIQYBGO2auGJlPQkE9abJH8+CTyBgYrK1kDfYpJbydo3x67TUMlrht4yDnJYVDf+Ho5L0XDXE8b5yCJjt/756en61pNEDsQENsUAlf6+9XHXYH5lcOW6u2PfipI3dnAIyKd5LOxXJcY5zzgU5Q6rgKCvrVLTcaaLIvxE4yMD1q1HcpOCyuAV7HqfcVmqxKMSuGyakSIqVwCPdRx+NPTYRpFV2DcfmPtgGqUuY2Pz7SB/CaZczGMcsHBHrmqbXJkb5imz0xT22Y9CxJKSxVmJX+6Rx9c1CW2Hpn8Kej+Zu3KXHTFG7sQR2OanmtqLYree8ZGOcnuKllu8/NtByMcUksUXqwft82BQoVhgjNK90CaBHdgPk3J1Izjn2pWhiKyFUZSR0B61IMhQEUFsd6cY+NwJUnqvai9gsiJo2IBQOx4G3NNns0ZXUxhiDyCuM/jV6Gby0J6+oHamS3iMcAe/rU/EBRSwi+VkRbfHG0GpZdHQuQJCu4dVbp709pAwx29RTGyACoznGMUdgehc0ewGnSj7QftVuVIxv8AmHv9adqsVpKu63jMfOQJCTn8TWf9onHqMdxSyeZLGDJh1PY+lVyxF5lTzhE5UoWHqKQ3CMOBtPf3FXEtlAH7tT6DPFMbTFCblHrRoaalES+YSGjz7gYxRJHFLgBsEdQKuJBsB2rluwqvPBscB0w3btmp02EiN7ZEJ+YKvGGaontxsO3kjpmnOzEjau49s03fdOrB1Refl2+lSkr6MaI4oN3Q5wehpkumxm5aX5iMYxmrtrbyrgsoBNW/kD/dyemNuapagjGj09FZmVSB1q7bpGoIb5sdvSrhhQqAMgA8g8UwphwSPxqd9LDImtokmLKMoeoNOg0+2mV+XAIxz1/WrC2LXA+VsDPGe1WUshBBh3Dv/eAxmp5FsMxZNFVeIpXJ9wKpSWcqOflOOhb1reigwxLHaAcZNWZLaHem4FlPdetS009BRlZ3OeUvGFIXOeufSpDMrtjoCevTNbtzFZxplImZlHTrWdOsTAhYyp/lWbpp6nZDFVIEKfuiAPmX0FT/AG6SPKmBlyOGI61SWNfNJVQeMD2NWPtc1sPLG5lHY85qXRi1udsMa5fEDzyBvujntTPtMjMflPXqalN9GXBaBgvcg4qZEWRiY8dOhGawcHE741VLZorqdwG7IPb3qN2dOFBPfgVsw2byYUeWue8nH69qjltyjshVMgc7Wz+tZtOxXtXtcxo/PlzkBBnPXNStHIWOdpx1I/wq3JHtGBjNV8YOAAo/nS5b7l87exUkSRjlIyR7VJEfKGJP3Z6YapmABDZ3beRg1n3F8swaJDvwcEdcGmoX66GVStyaIvSSxrDucgKRx7mobdYE5LeX+Gf0oslCKBsUY68fnxTyzDIQlRntTdtkKEZS96RLmzky28sPVec/hT2NuTiJyAfUVV3N3xwMUzcN/HT1NTyR6mr5kWHjDoGDLj0B7fSo/ILDCke1IkcrtwuQfTtUy205cBVOPajkj0I5pLcge22MCWw1KqRjBYgc4AI5qyUuP4o+T0AIpIoJS2Cvy+pppJ7i55MjaZFU4AB78VEZ07nmtFrVn+aTkkBT3+lRHTS3IGQPbFN2BN7me1xAwxvUueMZ60iEO4+cN6itX+yGkX7gVu3FKunNkgp3wc9qGTzyM7dF1aaPPI/H6UvmwR5/eLnGMZrR/scAklQxPbHFB0WJ+sa8jGSKUbW1Em0Uo5rcjmVQeykj9Ksu4KjBx6mpV0e22qREqkdAVBwf6VKbOKCPcBge9a+70JcmtWjHvgwjwh3E9GFQ6bbwuMyDEnua04omnu/MIUoAQFA4NXU06NmyUHB6Y6Vq0orVHE6kqk7JGbJbo0YCyIw7gdqhECxJnMZHXcrg1sSafHtO0EjutVv7Kh7RLz1wOtc7UdzvjKpbYpFgnIljHoGcDP0o84OpAdSx9xmrsmmRyceSrn/a/lmlj022Rv8Aj2QsOhx92mnBrQHKd9jMM5GPnQe5pxuggGZUVT2Jxmtd7OMISqLn3FVpYPMzmKPHQYQDFF1uyuab6Gb9qcpkqowAThqVLmNiVBVsdQGzg1cWyjxgQgFR1A5p4tRn/VgZ6cUnOL2BufYzww84rvIAGeRjP408yJHy8i8nHpWiISQRtXIORhf60otE6EKSe2KV4oSUuxli9TzCm9c+hIJp/wBsCkZkXp13Crx0eHkGEN9RU8WjxCMIqKF7rtxihtdjW7S2M1L0RMD5o/4Canjuxt4YEHngVYl08RDaqqPQYFWEsWjRd0I+YdVIOKV0tx8z7GXNKs529DnvVu10rcokIAUDkitKO0WMLlRxwMirLSLBp1wgG2SUBee3+cCrjyyZy1qkrWRgte2ccojS6j3LwU3dDx+vIp5lhnQ4mVsEfdPSp5ILN9u8B2HtnNIkUCthUBzwoaomk2aw5oRtYptLHCwXeDnjC88+tSQ3kDHiVSRx3FXF0xivQY9B6VKdNchSEzj1qEkjRzk9CskkZxuY56cCgxiXJ5OOMEYrQWzdM5jKkjuOtPZCeSvAGAAK0UY7kOcuhmoY1O0OGbuoPIp5GWwEIA9sVb3cA7QpPHIxT28xlwxY7egPahpGic3qZZjcMOOc9Nvb60BjjiNgPXbWssWVAPX19Ka0SJnc2cc9c4qNFoPmmzPSRlXhSSemeOKRZDkhhuI5rSVIg+QwOfTvUwiim7YA7gYo+Rm5T2MeWcMyna30xTlk2D7zxMeMKK0zp0PO1ifc+tMNioJGT+NUmrXSFeVig0jE7txJPHGabteVwzK5x6jGKvtbKikEgH1qMI6lACMd6ektkS3K17joZWhJYxmQDsuM0GfMwPllVPY8nNaBjWO3BGCT1xVJgcFgufwrq91Rs0cVLmk3IX7URnELjpxnP6003Rf7sEpI6kYpwA25ZcE/7WR7U7zCO3B9KPctsddpDQ5IJCYJ520iz7h9xlPvTzOFBG0fXHOPrTGnDHIHao9zqO0u4qxvuyylQf4sUrK+3jr13CogWDAiQr71IgK7juV0A+XaO+eaVoPREuM90wYYPAJz1NNVZGI4Cn1HallMmflxiljdwMsQccEMcULl2BKfcWO1dmAXBOccnFW4dHmuZNjMkRz1Y5AqoJXJBUDjjrUouJFT7xGO1WoxfULT7muvhHyQrya1pxPXhG/nk1PDplhbxhn1iJmHaCMnd+f59awzduy7S5/+KqGR+MDOPQCqUaa7mHJNvVm5caz5EflwTFkxgb1wT68VlTancvyrLjvnjFUWkaRjn9acH46GrdSO0UVGj5jZJrhj82G57VUms3kuVkPIHBANaAIaMsOTjAxVU7iYx0AP8Rpxm7NmVRO6VwAUgkKF+lIrg4APTqDUhtyDyQR14o+zhCxwWPXHpXG5a3sdii0rXBM8fKCPXvTmiJBIH096VIH+YA/lUnlMoDEtk/3uM1TcXa5Nn3ITa4wxSonj24GzB67qsEMZOCxPoaQtsYZXg880WT2GvUailI8AcH0FPEjICSjH0x3pfN64Hao/tZZ8dB3NNabIFYsJIQMDgnBqZZyCQc44/GqoK55kGewFBfbxuye3vV82lhOCNDzrUoGe33MD97NJ5tq7AqpJHOC2Kz1YOeV+ppfTBGKFNLYaii+GjJ3LCmT6v1/GpYnU5URJ6dc1lsoJ3fhkc1ds1JYnvjg+9KybuDirXbNGLw/qVwC8cCJG4yrTyBA30z2qK90a8sVUXCQNxwI3DZ/EVeilk8tY3l3J3GO9VrlsNhJNg7gD+la2V9zlfN0OM0yCa18VXEiRrLC43P5gOM+nFdo19mMKFRRx/AO3v1qhA+wSKSS7HOGOakDBflKnHv0oqaasmlCM5NyJftsxbaTDtxjAiANSrKjxYZAw4+6oqocAhQTj3NQvIF4JP1HFY+0V9TqVKLH3SRxv+7Z0BHc5qOO6kEXlHYyjplAT+frTAQxCgA980rFh0VcgcZqZVLFeyix0MhjbK8Z/SpJfMlYFtuB/s5qIBsgkAHvtqZTgdQc+ppc+g/ZRKp00MScBPp3pYrP7PnC559M1cUlQe49etOyATkgE+tZttjVKJnz2nnN84JFVhpUEZBEalifmYCtopvHBBX2qIQknC8Y6Cpb6XKUYrQoC1CpgsBH2DUn2CNQVKA5Oc9a0GUgYPJ64oSIDB7+ho1b1K5IvYoizh4yv6Yp4sLcbsopI46ZxVzyzyCMDPFKICM4z9c05aiSSKIsY8HCqM88CobrT2WATFQY+jHHStURlQAOmP0q/DbJdaVPAG2yfw89u9aU9HY5sTG8bnOWixzDMYIB6561dWzDc4Bz3FRxWTQSnC/jmtKHAwG59quotdB4drk2KYiwcY470uANo2YB7GrzKCc447UwxYycYI4xWGq3OpKL6FUW6hjjoecinrDketTlOQAKUIQvQg+pp2uDityssTKx+XjNSAZboPy5qcRt065P0FO8rI44+lL0JViB4coR1PbPajYzZJ5+tTpHtHJJqWEr1xg/lQkGqKgUgbeQP504HaQPWrf2dSQeT2xnrS+UE4I5zQK6KwQ5yc/jUyR7evNP4XqNtKqg9xxVK9iboQsEDFR+tMZ2cdcU9iI87hkAZpgPy88+9O7RSSZAWYDcOPcVSa4G5sMzZOeuc/QVpSAMOBgfpVE2v7wvkHPtXRTldWZyV4tNSQ0/vFJIIJIOPSmFwW2gcjjk1aCqFUY5A/OkChzlwOOhx0rKXMnY6ack1cr8qcBT9aVGO75mLAHo3apGRc45C98c1EqA88j696hpmraZY255H61XlQqxbIGR6VYD7lA6H6VFOzEDHHse9F3sZ7MjWRmX73zE88cU9SzAKSeexPUVXjD9MlakiR9rbjn2FCu9Bu19CUDOMKev5VNGFHBGB61X2uFIHAoeTChTnmtUg0LY2HPJI9aYWyw2gEZ69KreZuHUgdeOoPanAktnviquiLF0DcuMfL6dqjkcbMD8qgWQnkkDHvTxNlu4xSWothrIG4BOO/NNEWMkknNWRsIzyDTCuCcHIo0LQn2YMCM4P6+3NVIbTyZcHgt/OroPzdeap6j5jLvQgOmDz39a1g01Y4aqcJKRd27Vxjmot7bsDGO9SWVwssSkg89aslIyflwRWbXKdSndFBsjAU0+KWUbckcH86na2Gdy4BPAzxTGgkThcE49aS7he6FJL/eO00oZs7d2PUUgfcnzrtPcU043EjAxVCJ92fvNtx3p+4SLwc9sjvUAm2/Nx/jTlmAJ45peobDpIehHX1qu+5TwM1ZNwrJtI/wCBelIrKe2RU9CkzPZ8nAx1x9KYBhiVY/SrrRB3xjj27VVa2dAemCeoFPRCTGhiF+Q88cHvzVtJNy4HPrVAqeRtPpzT42aMEYIPUEVS1G9S8hVhljnHTFOG0EkKBnmqiShfvD8af5gcA8qMdhk1WwmbGj/Z5LpFuQ/lH+42CK3NW8MWZtPNtBsIJOR1b61xscmFAyR6Zrds9WuJohE8jFQMAE1pGKlozzq0HGSmjIeFU4Ipu4KQR/jirN+uJDnnPvVDJU8AALyRispQcWdtOftFdFreQM4xinbxjuT3FQJKS2ducjjJ6U9gWHoaSZXqOI3A8YH51WkiL9DinLvBOCKjMo7ZJzihJsEtRpiJPzfjxUeNp5AA7CpXmw3zY25xk96ZvVzwTkHnI/ShppWHa4zyhknv2zzgU0J8xIUFj0K8fSrAbdnAwaCuASOKlFEC5TqcMD0HY1GVJ6HntU/lAgkfezkil2A8nC5NNITbZWyVQHrnj0pArMABg98HtVny1ZW5JB7dM0mxPvqOnBx1ptGbk9rFM7uPl+X0zS5JZVZW59quBV5AH400nDcklh3p8ugXuV54NyEhcjpWLdWb2kxnj4wecDqK3y7fNtPXJwKqXZWRCjFenGT1rSKtuYzV9htrcfaI8+lSmLH3ecCsRp2tLjA28nkbu1bUNwskYO3k9xzUyilsTCQwqyleGO7k+1KFyQQSc+pzVlZE2Dbn6t60LtyTj5e575qbN2Z0OWhEqEj5hyOuT2ppwcDv9O3arDDBwCACeCx7U2TCHlgPbg/rTs0yVKxVdWVRjnJx9aHkXspP0PSpDPGvQgn27VWkuIYwGLhVzjOe9Va6uwT11JFk+YjIIHGM80pbBPACfWqn9o2aOQ1xGnuT/hTDren4B+1R4IypJ+8amUX0KbND7wznNJnYAQRWcPEmmhRuuxvJ+4ils/lTJPElmoADMTk/wGhKXURpFuOOBTVcDggE81nnxBagDYszAjj90Rio5dYikJ2xy5HqvFVaQPXU0Q209SBTRJhunfOKzk1PPDIyt2yKk+0sQSoIPvScWyG0y6z7mC4Xms+9sUuBg4z6077WSw+XtwfWkW4Z+qFR60kmmKWqKlnK9hKY5iSmcA+nsa2fMR1yhxx0rKul3ZzjPoKrR3klrndyO397Hoa2cFJHNz8j1N1QCD3PqaaFw3Hfv6Vk/wBqSy8bSFHSm/bLgDgAj0B/rUciRt7VdDUaYRjDEdcUglCjjPXqeorPS5mYg8dOD6U/zppF46+9XGn1J50WZpeuePQ+tRHuxf5j7VUlnuiuA2MdmGR78UxWmXiosXz6aFwEk9uOopgTrhsCoA0gL547CmtI5OCduR09aOVMfMSnGDhcDPWmM5GRjj6UzfwBvww5yKazO5yGwfc5p8iYvaWHHJyCaaCMk5zgd6jKscHzCDnGB0NM2Eqctx6ik4eZSlfoOeQMQV6dQaYWNRvb5XAJwKkEIUgsxOR09qOXohc1mIp+Ug9+M5qCaJXBHenvFwQCfXn1qFlxwXCnHQ1NlF6sHyvcyry1ZMMhO2m2l5tXDfe71flgVgBuyAe/rVC6sggyM7jWja2MGrO5ZEygEbhz2NIZ495O4HI6CsZISZArkjnrVw2gOctyOmO9GiRSknoXfPXeACMfzp0twqjI6n0NUEt1yMFmx6npTjEBjcMgdqlWasUn5FozLg8gfj/So2lG9TuGDVcEAHHA9KaE3EZOT3wMCmkr6lcxZZ0YHJyV5yRVdnUDIwD7mglfulF54+tRlQgJJ3N2PpVWgxOT6iPIrfKCSfX0qF5VAPcA4qQhc/d4PUYprRhgQPoahaBZlZ5M8gZ9jVK7ceWcjmrzoIx3JNVrmFRgYBXqe34U99ytuh4N8UkVrmUxoPc+vNeHavGYnPBODgBu9fSnxP09BZNIqAy/3j2r5y8QkrcvwCAMfU16FB6WRhi1eCaOXuDgn3qmxHB9DV6cEHPYiqchAPP1roeh4pCV3SsTnimMTvGemePan45z0poOeMD2xUAJnnn/APXQqgA54JpFDA8gGl25Y8/hQB9VTOWY7Rx15q/oas9ypbIHbFZO8b8MeR39a6Hw0N0q9AP614ru1ZDw0Peuz27wBqHkIoZRtI2ndyDmu3mto3RnB4xkf4GvLtHuhaxrtOMdq7Sy16O4gC7wrdNp4zVRWh3VYc6ujF8TNHErqEO9wQCMYxjnNeK6tcZuZFAO0NjOa9V8c3/lWzoAN6g4Of0NeQXG6SbdzyfyqZtqNkeRezLljGAoZs8nofSr3G8ENk9vWqxYQwrnaQcfnSowODyPTBrFLzMWyzubcc5A9+1ORBK4AHJqAvtDHk/0q7o0JlmU/eB9a2ukjekk9UdJo1n5YAC4P+fyroIGCN8wIXPJBqnZxFUXjtj8KlunKrgg+vPargu5281tya/1VIoGyenvXlvijXWNywToVOAeRitjxTrPk741k5x6/qK8+vLx7qQr1XGM1MmjJtbiQhriU46fyrYtrc4VVU4HGR2rOseFAYYJ74710OlREoNwwep9fYVgm2c7kbOkWgyoAIJOevT2NdVYxbWH9Ky9KtxAhwg+fkk9fqK6XT4gpGcY9Ku3cmF76mhZwY5x3zWgsAC45JPam2zxovOfxqy13CQMKOelaR91Hak+hWmYRKrAlfY1yviHXjbqwBO48jHHtWn4g1tYIiuBgdCK8o1zXTclmyVAJ71zVarS0Jk+hPe6t58mHkwGbAz2rlr7WFh81Q4Zl5IA9aztS1oMTyd3oDzyOOelc7PfPcklm3HoT0ryakpPY5Zy7Gleas7s+GxuGMA1RVmkLfMSDzz1FU0y746nPJq7Hw3DDGMZAxXE23oSnfcmiYEbccn09auxxjg8nucDpVOEbSST+NWhMq54/Os7WQJDzIEB5zjnHrVaacKud3FQTXKjdz14OKrBhLjcu7sR1oQMVpdzELjDdWrQ0nL+u1Tjii2sDLgDB+vGK1Ra+REOO30zXLUmvhRcbbFmScJHjGOK57U7ptzc9elO1DVDAMZOfukHnFYbXgZiCc5PGTTpULK5U42WgTTF3BAz657U+O2EihmHy9agUCXAccZ5NW45TGuzAKjnrxiuiXkZJpaksG1U2jjJyMVOXfAwDjpkD+dVkkDN2HY+1W7aNpXCgsQOx6Vl7JyY/jdrEis0nPBYDgAV0fh/w5PfTZEeQ3er3hjwm1xsLrnJydo4Nes6DoMFjEg8vbjp9a9WhhUzeNNIp+GPCCWca/Lg/wCc13tpYpHGABj0zVVbmC1TLED0NZ9/4vtLIcSAk+pr2qUFBWRpY6yGREG3IGeoJpXvYI2DFgv9K8uvPiFHvbbIMjgjNYtz8QpOdjsS3VQccVcpNbsG9D2C412GJsqwwKx7nxbEjOodVIJ4Bryafxm5jI37s+9VZ/EdxchSXII/i4/LNc0qsY63MnJte6emXfjIH92TtydwY9PzrEvvFskiFhKQCcADrXn13riwjJfDAcMO9c1d+MT5pxLuUdienpXM8TzfAjSFCUmmeo3XixryMIzEhDgD8ayL7xU+nS71k3DHQetedP4tkmX5Q27sDT7SC91lwmCy55ANYwVbn5pOyPWp0IRV2drJ8VbqY7IyQ57nJBqSy1LVdfdV3Fc+n+NL4V+HTHE86n5edp9+1el2OnafokC5RSy+gGBXvRr2Wg5VqcPdgin4Y8E7nSSb55PTFd7ZR2ekI6uFUgYII5FcLqfj+1sUIR9hBI4NedeJvijJyI3GPXdXO6l3qcLbk7zZ6/rnjqzsQ5jcYHQ15L4s+J5m3BJM5PbjFeZ614zub1iN/wAvqW7/AErlZ9SaYNlmzz1PesZWkYyqwjpE6LW/Fkt2W3OT6nvWafEcj9SfpXPtOzZAJ/nTRIQoPJXkcjNJO2xzSrS3OmTWFLDszVoW2qEkHeCvpXI26M7HadvGOmcitWytZpJAFG4YB2qOaPbJbmqxPRnZWWthcBhkVuJcW92m049wPWsbw14Su9RC5iYA85Ir1nwz8IFu4szoGwCSvTNVGqpM2VVSWp5tc2USnKDB+lVRJPZkbJGXoBjtXs2p/BeL7OxtGltWxwijcv1ye9eb698PNZ0gnCm7TOSy8H8qbmovUPaRvZHS+B/GNtFPFDeRJPEOok6V9HeC7rSdbVYbRlhkwDsZs449a+Hp7i70udhLDJDtOPmGM11Xhf4lXekujJOwxj+LBz9a9WhRo1472ZqoU5n3gvgC5ugF83ep5Up936g1Xf4eSWmS1197ghsHj8K8a+H37Qz3MEFreXMjqO7tnFew6d4pt9Zt1mjn3BurA5xWs8JKn1MZU2tRU0OwscLMxfnJIOcj0xT549NgU+QCwyPvriob9UkXcxGPWsq4SZSSmNuPWslGP2mRa7NFr6zhB2woPXApr66pQCEAFeOmTWI4MhO4EHtUsaFTwv40LlKSRcuNduRyCFGOeOTVCXUp533lizE/MelJOXIAABz1xVRJAoOdqseMk0lJD33Lf2+dmADHAHc0/wC2yIoBDHHHJqkZ44ANzr16jiqlx4ls7VzvdWA9KPaWJNQ3UpI4OP51J5zMQVJUniuSuvH1jbjhxgc8mse6+KtryFZAexU4/nUSrx2KsrHpCeZIzbgQB1IOaqNGnniRhynQivOI/i5Gi43oe2at2vxXsWz5gHPOcE/yrNVo33JTV9z0L7QjHcQQfepDJl8AE1yVr8RtMuCoGNvXOa37LxLpl0uIrrynbsx/rWqkmX6GmEEigMMH27Uy5xH8owcj1pY2bYHDKVb7uDn8ahnjzJuIHP8AEOP0q2QyIICu9WO4dMHp703e3TaRz+NSR9cKAvuBUhVum7d657UtbjWjIPs5GSHPXoeaNjQsCAatoFpHt5HbJII7UbaMLDI524QjA9Qc1Osj5+bOztk0yOzZEGSM9OeOKk8plIDAkHuBSulogu+hKrqG4J4qeOZuQzFhjpn+lVktyT0JINSBWUEhTxxWnTQPMmlYOfmABxziktoLdchh8vXg45qF5cZHRjxUUszAqoBGe9SkgsaS2sch2rtI9atN4amnGftCRrjrjke1ZcMskm0J8px1JxWrY6k9vtSQZUHnndmqjFbJgrPqSnwx5KAiQsTgEjofwrSsvCZBG5HbB/i/xrW0m/t7tAjsFOQema3kRRGNnI61DhJbisYNv4dsYX3iziWQ9wvP59avwh7QhUGzgcrV0x5Q4b5vSq6ROBliQ2epqeWwNjJI5pWUE5OfvGrCacbiMsS25ey96h+x3Jk3+cXHX58CrkFtKWX+I9gDmqUUFxFs9qbT09KWz05GDBsgE8bjmtGK3aPhxhhxtY0/YnXGTnjNNQdxFeLT4oyOhx2xmpxDEp+VA56cdqeIS7gRx5c8dcZpzRrGxBKIf4ucc1fKIh8+T7qRpwOd3FI3myuAUQLjsaWa6sYF3TXSp7CqU/iDToWDLMWB4HNVyt6WHYmbT4pZ1ldtsq8Jg4NKLWNDklyB2Lf1rJufGVjH8y7z2IbHX2qhL45QcxQxykdQ7Efyp+ykh6s6DyIRJkRKSTkjB5qG6TkRmPhuvFcvP8Qr4SbV8qNTyBEn3fxPNZF74oub1z5lzKwBzy1NwfVgj0CK6soflmvPJPptJ5+vSo5fEWk2BJaeSYtwNhO0j/PevMm1OZ2dzMckYC9vrWdcXrKHkdmYfxAc8n0H9Kq0eoHo9343tN7eUjDHUHPH41jX3xAlkG2MYUc5PauMkkZ0y+cHuDUEkTMnytjPBqFKC6Dehq6j4hku2wSVHU1Tjv5/4pncAcF6Za6YZAMuX7nNWJrcKVRuBUup/KLqVJL0TsFOZDj7rchT/jStcuBjCscYwwyBx6VcWCPyx8wBHTiqghZmJQc9D71LqyDVDEnIBBHPotPJZiSqkjHOBzSLbb2OCFbPIqyyNayllyF42EnmlzvqF7Fd4i6KDuGOc5qKRS7bQxK1YaVljMeG+cblwuR7mlstPnvCWjUhXHBA/Wpb6tj6alb7OqDAjDZ9eKnitYQoIHluP7takPhi+dMsyqOn3hn8utW4vBU4YF7kuB1UDHHrUucRX0MJY8KzKeRwSeKGmWBFJbbnue9dnZeDLeIFiZHXHzBhmtm08PWiJmKBNmOhGeKn2jXwodzzpZfMiBBBX2pbe3nuX2xQSNzyzLgH8TXqVraw26P5dtAx/usgP/6qGuYH3IkESOPvbVxTvNrYR5m2lTuWja18zcevXFEPhK5ldgYxEPUE5/KvS/sokRMRhXJ602C2Eb5b7vTI7Ukp+g0zh7HwG7ArcXcyn7yiKMAY9CT1NTT+B5ooG8uXzG7bsKPyrvEYIVBYsM9+1TeVHM2QAQPSlyysK55BdaReWOSLeRsddgzVNw8bZdHhx2Y817YbeMM0bKpxxzjBrmNe8O2eotuEeHQkZXIqeacOgzyq7uEi3P6ckgdqpweJdGaF55bmRViYI0pt22qx6DdjGeDiuq1XwvNZbpIgJ0yOBwwrnXjWORw0ChzwVdAcf59a1hNMTYtpqkF7k2s6yx5yNvcVZMquVVvkZjwKgsljt3BEQBzzgY4FaME8UsmDaLtJPBzx+tV8Ww0kZ00QdgMbiOTz3qWIFGCc9OjHP61prGiDi3RTnk45qOa3jByT82O1Sm7hpchjkjLEqpHs3FWJ7eORfkkZVI5FVnjLJ8ikN9P61LHFJnDSsQR909sVbaE2QiyUqWDkOTgrmo0sGWUttK56nqavopiO7bnPrzkVcScFRlMAYHPFCva4rX3KUUeJIyzjjHIXINTiAMjHPPU9qsFo3ONh56moC/DbQRxj2pqN1qMhMCyEtjC4yTVBb+0mna2S8g88f8smB3Y/KtLa7RkhWbaM7VGcioYXSUhmjEZJz93FKMbagRPEUUg7cDpg02GZkJJYZ7hh/KtGe387LEKq4xhWzVNLWKSTPnKNuBtPrT5rbIq4OVU72AznOBTIr5VLJ5IZXOdsg6fQ1oGKBIsZDtjt2p8NtbOoLeW47j0pO7WxG5kz20LKf3aq/bB6VXS2k4G0nPcVvSadblTtZUJPJA5Wqy+ZZLlSrAHqT81Qot7DSMWRmtI9z5VP7zDrmnR3WedvGOTiuqtZY5grXKDbjB3c4qTVNHiltmezRLkDqIumPWm3KOjWhdjlluIyoztJPQd8U8+S6jA7d+1RSWpjQrjo3QduajkgJO/ndjBwew7U7q12hJ3L1pIiy7ScL2PrUrzQqMkjfjo3GPSs1ZjGwGNqjqatxDz1Lcbeuc9aLrcpsuW155H3CgJ4O4A1Xuv38hYyqqtxjGAaZ9pAB24YHqRUyMsoUAAYHcVLV2SVUj2blLjkYDevpT4tNDoXJIXoSB3qyIwEOO/Ugd6YjeUo3ZP0NO1xlMW4iJ+UgjoT3pjAFj0Y5wMDrV+5njmkG1NowOhz/k1EJY1BYkAD1qeVvRoaZSntiy5VOvY1EYNjBlJUjqT61oyXplDMGZwcfTA6c1CbkbOoLju3PFHJ0Gm76GeZLq3bKskiHqkin+eaR9XS3wJ4zCD3QZAq4jhicYYN+VJKonZdyBtvHIrP2dzphiZQdtyulzb3aAxtuHUFDUUyhTzIFUDpUjW6wOcRiNj1z94VS1WN1tGeLEsmcCM8A1i6VtzvWMjbYlkvbRYj5dwJpsgNEByKYtkqs0kYCl+a5XTdVsdPu3F3a3Fq3fCErn1zXV2eo215EGglR0xnKn/PrWdSLivdRVC1SXO2PSJghYg5Pb0pXjYDAGB61aii3gYOR2qc2xPBH/1qxV0ejzdiCDTdwwz846GrK6QgCnjGOnpTooHfaBnPf6VcS1JUHecA/wCearTYylfuQQ2exsAnGM8DiniNwGC49fSrYQj+LB7DvTUjK8n5j64qtO5CVymY5OMpkdd2KRUlzjHfPPGa0lOeNgPc7uMU+ORXPOMDipS10HdooIZRyY8L9M09FkU5KjHYVosYwOPyprCF9vIJBzjvV3Yr36FYMN2GA5HQU5plX5gnykYJHrU7wR/eHHfimfYg7BVyfTJ7Uufo0K1ysXDgkLtBoVA33idv8qWe0a1O1yc55BqPAzw34VFzWNh6oqZIXr3rM1yFr+38iF2hf++Kvyu0aKuTn1HenWto5ZnKhh15PP0xW0YW95HDXqdEZvh/RpdLtfLmuPtUhYkyBcA/hWqVCZ4/WnSB4VICE+qgVCGkcH5CpPrRKXNuzSjBRjcbKAUJDHBP5VCXWNvvYJ6AmpGjJ4ACj2pUjIThVx1OKzclsdaZD9pBLjYD2BB60bt3ABXI6E5x+NQzvgkbeR0qS1Jc4xg9zQjS1lcsJGJTjPXj6VZj06Phjj6061EQwT1/rVxjGwz+gqrd0c7bZX+yWx4z7nnHNK9pCBkFS2KS4jUnOf1qrnYMKTzU6dhqNxlym3hdo/CoEhlbC5Bf1XvVoKW9Rz3FOFsqtkKAT3FZvXY2Vkiukcqr8wzz2qZS2wHGD9KkwcqM8c8+tKvTBOMHqP0oi+5W61EWIOACp6ZqxHHgds+hFNWJjgrn61OpEY3d/UcYq0lLYzbGuxD7TEuB0Pc1DcKrMcoM+hp/mMQMZDNzg8mkaCd/vYUenetJWguU5FecrmdKqcgAA+wpkVuEK71yeu4CtBbPPXg55FWBbrG2eS1YJNO513H2sSNEMHDd6seSrfe+tMj4YcYp/mYOCc49K3VmjLqIYSVwM5qvLEUUk5yKsrIUGOvvTZnLLgkc+po5QbM5suOwNEasBgk5HGakkAB+4fXiq4Zy/wB047MKVk3qaJtqyJ8MmdoV/c1DM7kgLEG9WFWInKgnG4YOMetB3jJWMEHnPrUtJbDuUUilLjcoA6irqACMEgg9MUxs5Yj8fb2qWFVPJzilZg3cQ88AEGmhArjOdw9OKsBUB+9jPtS4JB+bP+z6iqadtCdCrkgn5SRUTEFiGyuR16YNaMQDncwC+wrq7bwZoS6Wt7fq7XDISiM5Kk9qcItdLnNXlyxt3OLjuAiYGH9BTHlA9PrVxoI45G4AGeAO1QSQoW4wCfSrm23qi6UeWKK2/cx4VTjp6+9PFu4XJYDPPBHSiSy3KCoVu+Kci+WnI74rO9zd+RIsSbMOeppkghH3V+YHqKd8zsN2D2z7Cnm3Xk7sY/WnZWJK4hx269qUK2M8HPPHFWtqjOQHHYHufemyKvJXr6Cla2oFN4WOOOMZ4PWmFPQkKeOavCLHQr9KQxFyAFHHXPAofkxorKnUkcDp9KXJIIzgelWI7Ulue/Ymmm3OBt+h9qNtgKpXpTQxzgVc+yfLt+8fem/ZgoJzz06/0p36EeZVKr16k8EVKioBkcAH7ppGiMhKpkkdeKkW3cAFu360XG9SN12qSDgY6Co2hZQMgEY6VrW1v5kiIU68AAfrUd1FtndcDapwG9a3v7tjhvzVbGcihE5UoCKlhs3mXEaFxjk+1ShFU8859asQwMAMEoOvFZXTO7YqxhrYnKttyRx2pzqzMDnaDyCK1Y5UjUggFiCCT3qo0QGfLAGfXmk4shPuV1QAAED1znrTJY95/wAanKLnpjHFMYZIzxk44pjVin5Sr7fpTfIXI5wM84FWnhbnocdzzQISc7k2/wBaPQRB5K4zjB6celPFi4XcnC+ver6wIozjn0qQMMYxj37U4pC1M37GerfiKa9kUx6jnIrVyvrx7U8LGTllHHc0NJ7DVzNgsmYjcwUHvWilvDbAZkAY980Mq4yvQUnmqjc4x1pIHeW5OuSCMj3JrPvISM7H3MRn5e9acd6q8hV6Y6VHc3qyxEKiEdc4GR+NWk0QYSu63G1sqynkEdParZZuh71ELdmunck7T6+tWsY5bnHGR2qKl9GOjuxmU25PXjpR9nD5OMZ5wKkQAjOMjpgipwoA3cAnnisviOnbUprb/MSp+7SsjEcY4q0VBUheWxUciDPIK+xNZuPQOZkHlHjHPejG7bySv06VYz6EA1GFkA3DC46YOeaaSSK5tLDdiDkNwKcUDPndnHAPrQgDLkjaT6Cjb83PK+tUldXYJva49T8+3aQB3IqXqck81Fg7uX2r6ZpPmVgAwx61WgvmTJhs5FHkhiDgE4qFnKnqPzqdN7qWVSwA5xQ47WBu2wwqy5xgj1HNN84RvswR6VZSMlFZYztz1A4pHjywDKGx2Papad9BKS2K4cFjyRinJvVZCh3nGSCac9s8jHYrHHXbUIjliUhBjrwR1NXG8ZGVVpxdiNXYRiR156deKsQzFmGCR6EVRk0jWGkRxpt1PEed8SqV/nV42V5BGJJLWRD1MbDBH4VdR3ehzYaUErSZNv596VZQeKRba8IDrZXDg9cLj/Cp00i9liEzW6xRnnEkqhsDrxmsrSZ2e0p9yMFTnjAz35p/DHjkVjXusrp8mxrS4lOesWCP6VGniXcpb7BcovXkAn8ga0UGTzx6M3B82QOvXNKHJxx9KxX8TlFA/s24Ze7qQPzB5FC+JHfIFk4bjqeg/r+dNU2PnRstGcYB4pqhhnnnt9Ky01u7dsmwiUdh5hOf0qRtTvCoaO0QE9Rv4FTySvdD9oki/iQLn+VKrN1yePU1npqF6DhreJSTncW3AfhxUou7lj86x+20GhQfcj2kXuXgTx3wOpprMUAODk1R+1XPG4oWPUBcCoxc3rsfljC+x5p+zfcanE0RIxXceMcn3pN7Ec49yDVHzrvy8lk38fw4GPpSL9tdiA8arn7u3+uaSg+rD2kbmgWOw4xmoTg5A596qg3YxwjN0xkjn9af5dwI+QAT1rVRSe5lUkpx2Jc4460wyc9MA/xE9ab5jQthyCAAcgYpzozchTxTmtbmdGpbSwvU05cHORxSRwbOp5PPHanNGCjHcSD1FRy3N/avohiSoSRtP5VN5YfsT6VXSHOMu3HYHrU67gKfKtrkup2RC0JUdMjPOaeEyozwB2qUxbmLDcOOmc80mFPBJHsDinyx7k+0lbYhYMAeTtHO2oJE3HOWA6ZH8qt/Z495+eQqeofBp+xSMDn3p8q6MSqPsUCiqTkkcduaQOoAbjcQPm6VoeWAD8nPvTX2Ecxgc5JqOW71K9o30Kqqv8R4p6qmDhtxzzz0pxRCcbce9OwsXU7h7VfKkNzfYXaI16U3zcNtCnB744p4YM3PPpSqoZuDRZWJ5pdhgcfTPekk2gZYce1SMADTceZx0ye9ONk9WRU5prYqBdjnkquMjFXYwU6/hUBBjXnJxzxQs5BGOuORitJRi9bmVKU/hsWt4fh/ypySxgHD+1VjNuABBBp6EFRkiotE6Ly6ljfCM5dS3TGaa0cMp2h9vc7aiEeO+fqKYZlQlSwHOD9afuvqK8uwsrJGCNwOKhkuogc7vYHFTJLGScFSOmetT+RFkNwT6kVLSuNya6FEXK7ep652ij7SFAwD+R4q+LSBuQB9R3pv9nRjdjOD2PNEraBzy7EQuUVgWLEdcgU4yq/Xp9M02S2C5bk46DP9KhDyIuFjyPc0e70F7zFlkjAO1XJHX5DVcyqTzG59OOAavrKoIyMMOmKsR+U+CBweoIxzS0XQLzRlxTF+iEHrtYYrQtdPMzYUqp65ZwKlltkk6HGew4qq8ckLkK3AqklLUjmb6ml/ZBYZkuYYyB1Zsj9KltdAksykn9p2pVTk8NnH+e9ZImcqCTkjqcU37cQ2MnGOQRVJJPQhwclqzptVtontBL5qLtO0HHFc3PAY8ktG/OBsb+lPn1GW4tWhP+r+vesuBwsgym1ieTjGfrWko3V7mVP92+VsspuGcgdeBnrUgLr6AAVCJcN93NSiXkFemec1z6HY03rche4c/wDLMe5zUfmy5GIwPY81cwjLkcYoXbtx260+bXRE3kUmaWRjwOeMAdDTfLlVDj1/StIEcMBg0MAw45PoKG3cNe5RAmUNggHHXGeKYySyZCy4z69DV0uBxjFNO1SCMH1obbC0u5TEc7EHPJHUHipIrd85LZ/CraKp3DdjPNRyNtG0Eg4qkxWb2YBMMD14xkUOqqp2xL6/T3pqNkHkE9eacF+TJIbI/Oq5iXC3UCFjXgVWMjEEgcYxyOhqdlPXceRjntTHGE6ZOMnFHN1FyLqVip3DLZHfiq01vEx+ZAMc5I5zVskdunvUTbRjdjFTzyvoNU10Mq4s48ZSMdD271Tsr14pljclU7D0Nb7hWxgdazL2zUZcDNaKXRmMouOqNCJiy8k596cemM9ayrLUAhEJPPbPetUSB1xkj0rOd0y4Lm3ECr0OefU1F5CDjHSlIBPP5E5py4xyMH0qOZ9DdxiiEp0x0J6UxoInG1lDbex9amdxj+vSo8gHHXnP0pJthyxIGsI2XbsUKeoFNNjEoIZQPUY5qd5flwrK2f0pPOOOeaNVpcnlTIUtYiuPLVfTinJax9Nop28HOegPUUqzbAeRu7GlfuLlGGCJBuOM+9RqqdlGefwqZpsjGAcd6jkxJj+HHoOtUmurJ5e4nyouAB9BTWOCM849BinlQM56e9RtsxyM9z3q76C5bCMo2DYQPUn0pm8jtn0oZwOc8+3QVEZsbjkDHXHNDTewc1iUFZNoBLN3OOKhltlYNwMk59/zqaOQHkdCORSHDZOeAM4px03IlFSIEgweRgcYp7IBj5gM9CakYYBO3PTDelQ+YORkdelNx0uJO3utDuELZ6k9KMYyCMex7Um4c5+76d6RlUrwSOcEGo5mjZRXQXgK2RnB/OmkhivYHngZpjbgOmDTEc4+tLmuy7DnB56/WmMuF6Z+tOEu3jrjjPrQ7fKSWz65qtyfJkPlruztwfWlZCCcls54AFScEDoMHkgdaZLNg8EAZ49cUPsidFsM8vIGGySe/amMhXPGR6Uu8spwcBhnNNaTaM5H1PNUr9yruxHk4J5HoD2qJyRITz+fAFSM6knrtx0qMndwqk+uO1StNhCeYeT2xwah3qflz82ehqR+B8zgc4xjmo+QeSADzzSerE0kNZQTndx0OO1RyxjggZPXmnudxz0UA1Hgrx0OO1NR6kalG6su6DDHv15qtFK0Mu2U4A6YHetGUlBjqDwT3FVJY9xHtW1kS421RKsayfMMnI57UPAX45UHoBVVHaFsGp/tBYAA8+1S03qhczEMG0dCWpjxfKMcetPaUkjPPHrimvIQinGM/pTY13IyBnIHPSmEHHJxT2YEE1DnGVABHuOlTa61KS6iFuTycE9PWmOwBIXlun4U4LgZzkVFK21htYhW4yKFEu92NdscE898VDMA+QBUhXK5zTDECN3Ujp2p7oHa+h5t8TMf2ZInC56f1r5n8QwhblyBjJOK+o/iPZLNpjS43BfQ18x+KEAkbHyrk4rsw7tuZYlN0lY4+4XJzwDjpVCRSTVq6kJyvIqoWLY7AV1yd3oeGRunAPt2qMNxwAKkbnkcKBUewFhk/lUAIzNgE/pSgBhuxSumMgDiow42+ooA+npfmkIDbie9db4btmEa4JByMfSuStIzLMmdpQnnNeleHbREgQkEg+1eFKTeh04eGnMzTi8+JQMl8HGamTUZ7STOW2+/FX1RVhzj86zdXuxHCwTjIwQO4rWL00N5VXHYy/EmvG9R0JBb+L1Fc3CFeUMRxTLqcyXDDdkA4NT28eI+QOnX0rGcrnk1ZNu+xLw+SBgjinLwRkkccVHGgVyCee+T0qRmIBx/PpSSb3Obld7DHbEoHryM9xXReGpY1+/8pz6YrmI4ZJpF2k/XrW1pdzDHOiTAg54Y9M0NX909CglFWPRIJotoZcEY7Vl6zqUUUTsxJBGFI9aeZFjtiFwUI+8B61wnivXeGCNnZ8pHpmui/KtRztsc1rd8zzurHGD+eay7bHmb25HXGetNuM3c45bBbPJzVmGDcdpHB7+1c0m2znlK2iZo2Cee2cqsZ4xzkn1FdXpsBKr8gTHJxWJpNkUdOQOOM11lhEU2jb6c0QXUw1bNXT4CQgK9MjPetqH93wOap2kYDdeT/DV50OBgH8K3TW52Qi0W0nEecsc9cVR1DVhbI/zgM3OKpX0rwkkOQo5JxmuJ17xFgEbs56GsatW0dDbQPEviQuWCscDPOa861fWR5bhck8jrUOua6SH2vksTyT0rl7y8aTjcTjv615LcpPVnLKaehPPdmVmwDk+lRqrZQjnnnNVlJfHYfWrqIsSAnk561zy00OdRd7lhQsGDjhuMjn9KsIQSGGee1VlUtsYZ5HPtUm4RAkHk8Y9Kw+FDcuUs+cF4bCr6k1HPeAMQhz7iqE94SD+lVVnLpz07epqVFyYlO5ZM7SnJPPXmtGxQSDO8DjOTVC3tDN8uDxySK6DS7bygAVGPfsaVTljFo1irmvZ24WNTkbuhOM0t5KMENg9RgcUsbbQOxJwPSqmoSbQdx/GvGclzaHoUoKOsjm9ZjDPkdjxisR0Mb/MMEEdRWxeXGSdrA+9ZzsXJ+Ycd69mi5KNrHNVlHmHxvj5T1OeTUsO0tg8jpVfaSuVGW7fStHTNLa5YZByfxFbKKbOVJuWhdsNGlv2UAMw9RXqPhj4cTv5byIAetRfD/Qlt9ktypx1Oa9VvfEumadDtgZmKrgBiOPx6V2U6OnM9jo5eXYy4NOh0dAsm3ev6Vm6t4zgtI2VT+Oa5Pxh45kuJHAmLNyASa841HXZrgtvBBHvXWpaabGilyr3ju9W+Iks7FY2KnkVydz4snlYBpGcH17Vzkiy3OfmO3OCRU1vZ7idzZ71E68YK5DqN6WNQ6pNdD5SQOnNPSORyPMdjjspxTLSFEB+YAgcA96hmvZEJCrkexrz3ialXSCNadOVR2NMXSQLkknvg8kVlXniFhJhcgnPeq0kNzd88kdSc9DVi38Pu5VpBgn5uua0hTe9Q9SGHjH4ii95cX4O3Prj1FSWnhmW8I+VhnFddpuiQR7SBweDxXSWaWmm/O+3djgHmurnhDSJcqigrHO6H8P3uHUlDjvuGK7/SdA07Qod5dVkAxgjHNZl341gtYVRNoIOPr+Ncdrvjh243nDDIK81nKUpM4J1XPd6HouoeOodNjZVbp0xzj8PWuC8Q/EaWYHaTtbPSuA1HxDJOXy5x25rCuNQZzgnOfU1vG73OaVaMdEtTfv8AxPJPvyxOeACawJr55CzM24+/8qqyyb8Y4INR88Z4GcZ9DV3scjm5u7JZJi7bj/EO1V1BZtu0Dj5verC2xlOSSVHXPY1oWWjyXf3UyT3JxisnKxF77GbDCGG4DGegPatGy0d7ksFTP4da7bw38OrnUnXERKH1U/zr1/wx8HFSNJZIvmHHIrPmlPSKKUG9zxPRPAF3qUi7YWC9G3GvW/B/wh2Ro8q5YctXq2j+BoLAD92AT3xXS2umxxqAoAI9O9dEMO5/GbKHYxvD/guy09UxEpwBywwQa6y3s47UL5SbcjO4dqgjQkY3DPt6VdR9r+pAx+FehCCh0NlBCkNkEj5gc/jVC50hLlWQt8pydp6flV8SfNgEEdiKUOBG2VCv65zVOkpbjcUzzrWfh5ZX8kglt0bA67RXn3ib4G2E3z2u5DjkYwK9/ljBGSoBPf1qlcRQSkh4iTtxu7D8Kx9nyu8Q22PlWT4b63o10WgmWRV4wwIYfjXYeDPHGveGbmOCe2mCK21ixz+leyXOnW4K+Yg55J4OKxL+104PudVP8664YupBWlqjaFWS0epu+H/i7YasfJnOyQdUPyn8jXWWviGzvkJWUc9MnNeC6zLpkG512q4+6Qa5VfiJJpF1iGciPOeTmhVqVR9jRKE/I+qbjymXcWKqP4hWZc67DZq2ZUIX/aFeJ6f8XftMOySUqOPmY9TVLV9Yn1I74J92emD0rCU/Z67oTpW6nqmq/EKzslb5w2BjcDgVyGo/FuKBm2MuDxzXi+vzaqpkO8uCeQTXGXmqXSFlkJBHOTxwK5Hi09EclSp7Poe1ar8XjIzKswK+o6muRv8A4lzygkyEk9geleWz6k6tw2c85z1qKG6eZhuUlevHPNZe0lJHE60pvQ7i48aXM+czHnouecVUbxDPI4JkIOPvdMVzccMsrgqsjZ9sVqWWkT3BChGJPavPnUUDGXM3oXo9WlcnBJIwcliMe4FX4dYlwcucjjGasad4JvpyhFu+D36V1Gn/AAtvHfc0ZHGM9RXDKrN/CLlqdDlJPEN4j5DsqcYKtzW1p3jW/imT95KvH3lPy5rs7X4OyMQWAwT0bitaL4QKsQbJTb2xkGt44jE01pE3gqkdyDwx8WL3T9glkLNnBY8Zr13wz8R9O1eApdxhZjwrlsYrzGL4VR7Q+MMB99atQfDoxFW3nOcg169PGVZK04HYm3pI9pPlSqssDh0PpUe75sMh469q8/0qw1KyDJFOypjAzzg11emXF20ZjuHMgU4JPrXo0qvMzZRXc2PNhAGAEPQkc5q1BdQoVxyB2Y1RFkojbLEE9qqraGF9qyMw68123i9GRe50n9pwsSWVckYpFu4252jaePmFYjBlVSrAdDjGanjdw5yQVA60rJDuy/JNhsAgCoS5yVyB+NVJGMhywDL61ZWGObYdzKV546H2pJi1GrMu3c3GORk9PxqbiRD5bkHHDelIEUMdu9sjoQABUQPlvzke1K6bsCfckVnz/eIOM1bhIbbuODnn/wDXVMSMcjjg8Edqm3gjAzxVp2YGxFqKwgCNs9sg1oaT4nlguCHbcnofSuTecCXyyfmxnHtUgYxtkknI/DFaqotg2PV7LxFp80ALSbJRyVPTHsaLnVbXbkzrGp6HvXl6X8gwA5A7471Ot6zjG/BPb/69JqO4aX0PQYtatYYlC3Am4y2B3qJ/FMMT7l3bQfvYxzXAiQjJDkN+mahmuHdtrNjHpTTikO99j0GfxxbtGAY2bJzuJyTj+lU5PHrMdsUaqvYgk5rk4ZYeFPzHHUUxpohuwjKSOnampLoheh0M/jm6nGwSmNU6hAOaz7rxHPIc+ZIw7neVx+VY/kghjuw2Mj3qIuQBxU+1s9gv2L7a/K3Ds5z1ySahF6xbIlLKeeariRAp3Lz06YprPFGuf736UvatjRI9wdhYkAdevJ/CjzPKGVOQRkmmeQZB9w47UJaySg7Ubjse9Q5tbsXqEcsrltxy2MgA54qBrgY67ww9M1e/sO7uF3JEykHHTNWLXwZqVy4ftjhSn9c1m6qT3BoxmO8HLEAjHy9qh2lS2JGkGcYI6V3MXwyv7qPByozwVG39TmpYfhZNHhJ2CEn+FyCaydZXBS6HBs7BVHJOentUkGXkypcknHTNehw/Dq2t2DvExz1c8H8/6VoQ+FrKBTkKOOlNVZPZCueewJcFvLSF2fBwccZ9zV4aHezHJh25/wBqvRLa1tEG0AfL2HNWY2iPypAp77iTmkvadhnmy+FrsMu1lOevy55/Otmw8Djy1e5klb02YUE9vwrtHQqh2Kisf4c4z+NIykRYyM+gptStZiTOWl8IWuGLxKzAYy3+elMg0K0tWBkCA+rck+ldaskOzB3Nx17VVkdXJAiO0/xAA0KDQ/Mz4tPs2DeUyhkXLKFwTz2q7aaPHGOVG3rxzTYGZcjZlj3JxU0F5tUq2EbuFPSqVNAiCS2jWY4QY96eH8uVQUBYjGcdKt7BKuVIb/aFVoyjS7dpc9c4PT61SiJi3G9HKbl2DqB61Pa7fLx2IwR7VDMDCNu0jjjNRC52gE7i3Qj0qlYV7lyaUR7sQgJ2bPWqc22eNcQKmQDkZJBp63cLfK5wPrUT6ra2ina4ZuwPTHvT5W3oNImjluW5UIemMrxUiWk00Tbwo8w5JTn/APVWZd+NbBCVSUyMvBwhH4VWm8eRMpCQyL6A4OR+FaKEnuFjaXThG2GkcHGAOv51bREs4WAG0t1PQVwFz43vOfKVVOTwx6VnzeJtSmLFZyiHrt9frVKn5h6Ho7zxjLccdTUDXMMxwXX615fJ4huVJDzux9DipU1WQKh+0OM9cc0/Zx7hod7qCW1vEWlZRnHy55OawL+PSLuORQiOcchjnBrkrzUp5WKmd3GcZPU1WjYg5kc7yOTjk/5zWbo0wL11ZIsuEAGO1QqhznIB9uKUGPauAzDGfmOeajmbzDlBsx1FQkkC3LKRsT8x7cEVHGhZ9pVm54xSre+XCFJIz69qcZGVSQ2Pdf8AGpdkO7RcCgRgYUYzilkMTKD8oY9Qe5qirmVeHx9abLL5Zxv3HPBFVyqwdC4INxH3EHrStbrgZkZ2xjNVUIYqPM2knqTVhfOK4Xa+O4PSnZISv1JUhU/LnPYhqVkjACjawHAHSoXhuXVQ744zwOB71C1uIz8zncOOeNwqdHuProW/J52q6qT2znFUiFleRZHbcpwRjj/PtVpBYsi7YAk5HLBetSwWyRY4z7U5O4upXij2LkREgdKkuf3EXmBAM8Zx37VdXaQ3TPQiopSqrsfbtPapVxtaGUfNfOVA78dqW3tJSrHd/Qk1faSOIcnr2/8ArVALpSGCA4zkgCtLML6FKezuLk5ZyNvHHSn/AGCWSP8A1m09ARzn0rQQGQq2OCcc1IdPy+5WCPjA3DNS5OLAS3ZYbR0YeaQMZHUGjw7rFzp9qyG3XJyGUnPBJqybcQkn5WYjGRxkVSuFiDMwcqvHHpQp9LBqtSLUpLW5U5R1l7ALx75rI2Ey7EXJ7KT1q6LkCUjDkjttPNaNppsVynmOoBHcjmk5cvQHrsYUlrMg/eQeWDyCec0RjMeGbYR3x0rfGmwRSFTLnPOw/wBKgntotwVR34OKFLrYWrMzdE4ypU5pSsp+4ylRjnp9eKvNDHAV3qvzcBu/0qOXT4gxUApzu44/Wk2ht2KokJIDdeuPWoWVpJsszED0rXTRXmjDK+Md2BqBrMQZ6sQeuODUqT3C5RaIFdocB2GOByKYluqAhyW+tX8gyfezj+Hpn8KU2oAJzkH9KcrvUdyqIUKth8r6g8UzyEXJIz2zV2K2LL8uCx6GnLAfuum/B6DjJqLaiujNaCCUgmMhRnnPFMZYxjAIT24xV97dlyQmFJ+6e1Qm3XcFZG2D15zSbSLv1K0CrnHmFiB+NQzop3Bo8jOPl64q/wDZSPmjjDAc7fbvUTwyGTaqrIG5wO1N2aC/czm0e3kjBIwCMqduaqXGko0TiJNpBBUtxmuhNs8cbq7Rle+TgfrWdd3DeT+4TzWGeOqms3TVrhGbjqjng2qW3/Hs0TEdUmYYx9ang8W7ZxDexGCYHH3g2fTp2p1x4f1HV23zXawrgDYFycUul+BLaO4Ejl52x95u1SpRektTuhi5wW9zei1fT2K7ruOFSM5kYLWol9ZMo231q4POVmU/1rGuvCGmSqyz2kcgIwMr2rN/4V9o/mK0Wl2m4HoRtz9Tmpapr7LN1i1Lc7e1axupSqapYghc5knA/D/PtVe4mgtZmj82CRhzuSQEfgRXGSaJpls/l/2QseTjegBQ/h/Wnw+HtOVsx2cSEnIfbyDUyVK19TshJzWjOvjubeQ7FZQ3u4H86exiJPzqoXtuHNcx/wAI9ZTJtNujDuH5pw8O2iLtECFc9AtZJ079TW0kzqGMI+7IpxyfmFOeNQivtBA6sOeK5Q+GdPl2l7RWIPBHGKtQaJaRgBIdoHT5icU37MfvLobfnxtgqd2eBSPcjBxknHQdTWbZ6bDbkPGNrA+pNWZLCOVi5BX3U4JqbpbE3YyWdpQMH5vWoXl25IPPpVoafbr8uGK56M2T+dQ3djHwIwQ2OhPSnH3miJVHFbEHmCfYWB2k5XBx+NbVs+zaD0xWZbaflQHyAP7pqc21spCsZSxGeJMEnt+HtXRKSjpc5KUJSfM0aLzEkfKFPfHNVy/BBPfvS29moUYZsjpk5p0tqCMnk/lzXPJxZ2K66EDDKnjtkiqzEngdDVh9NaQFWyF6ja2P1FImhxbPvsf9ksc4qHylqT7FJtPkchtrYPOcVYhsG2bsMVHU04+HIVURxF0jBztaRjz+dB0jbIFG7d7Owz+GcUJRWtynJkqQRgghsZH51dTCAE4XA+me3Ss46SpjIZAcnsSCB9RTF0SASZeI/L02yk/Tn+lXGcbbmerNBwpGdygdxkU3bC+wfKvOM7hzUMWi2rkEwjAORjjn1qQ6HaSgCSJW9yM0/dluNNoCix/LuyOmc5oSLczDII96njsEQIiAKoGABStp7qBgAYPcYrNqKeg+Zsh+y5PB4FO+zNkHFSiF0LdunOKeGf5uOw9qLLuP3yM7j2wMZ5qrc3BbCrwCe/IxVp8JuJU4OM4qoYw8gJ55+96VrDl3OerOXwlaVt0qvuIAGMZ7duatJqiQwlSyOh5OcH9fxqbyonbIUHtnHSneRETuMY9Km95aGkFKKskVRq8C5Jl6/d5xTv7VtUBd3KYPXHQ1cFpb4BKg5pfLiT+6M+oov5FXbKo1W3KqwY7fXHb29aYNUt2APmcZ78Yq0beMKTlc54FNNmj/AHlDDHpTXexWvYqjX7EsQtwpbgYHbPrQdWt5TkSx8HBOeM9qle0jYH5A59uwqF4IY2x5ZjOMgAUrrsLV7Ika8t5QGWUP/u80CZCo2Yf6U1I0APGDTxCFPTFHu32GuYfaW0t4xEFtNO6nBCqa0V07VWKLFpVy/OCSoX+ZFRW99PFGuJGyOuCRU8d/cSON1zMQp6GQ4NWku5m3MnNhq8ajdpLoo6l1UY96z3hLSHcg578Yq5PcNI29nd2J5+c/41Xkw6kLlc8fStOVWIUpIqu+WKKnTjO3AqMyHhdjgnOMD9amZgZdmOPcdaJIFcLljx3rNvoWuYdDD53faCOtaFzJN9njiZ2KIOOabZ23mJuDKuOmRmql47mQjd90cEHHNdEJJLRnHJynUt2G+VklexqJkVJAvzL2HGc/jTwWBA3545NRqJ1yTKG5zgr+XNZ3i92dvvbEpixzgkkYqJxk7QrZ6kYpfMkXrimPcOpwzHB7Vm7LUtRn3HpGxXIbHvT/ACSB8rZ9qr7887u3FOWZlwCR+AoTiyHGd9yUL6FjnnkYo2s+MgqeeaiMxXPzZ+tSLPxnPPcVb5bblWmWIrb5FAxwODTxYyOVO5eemWAFVklJXA/n0qZcOGJbOemT0+lQkmJqXcmFi/TzIy3u4pRZ5xhlznH3hxUYAZOeRSCFOWGDnr34FXyxItK+5ILBVb76gd8nPNB01U5WRXHqP/r01AoOAoAPSpd4DBSwBP8ACaVkK0u5H9hwuSwxzxnvQLQ7ece2DU6QJOTtdd3Qg1FOZISMkEZAGOKq0Ra7NmlptuqKHYFcHNV722jlnchwMt07itpLd49DaQwEdG80Dr7VydzckOfm6cEVpaFjipxc6raZZFkigkyxn046USIpHyyKfUDtWeLjLAHHHvUnnmU9QCOhFZvlR6HJJa3LAgQ9ZwnsRmoZIVByJ1UDqdpNQtkEK53D/ZFIGVtvBAPNDsxqMidGgztLhs8cU2VYFbhyW65I6UxVO45z9fSmygMCMkkZ4rO6sVyvqxyTQDh3bnjATNOWSNTw3AqqI225HyioipC5wHB9KXMn0L5bGiLlGOScDj8qc1xAxwgdh71nROSSCp4NWiiIgJOB70c1+hLSJVkjLj5GHuxp7SBx6gdDUce31z9al8yIoCcLkZBPpV38iLJFcscsNgwe9Qu0m0gxnb3/AMKttNCoyDuHqOePWmNdo0eP0qdQVyvHIQ5ygPbd6VL5oIyoGT26ZpsciEYAxg0SmNMMx79apS12NJRurslB8pG3MPUU1HZ0BCfKeQVNLeWFxAIzJG4VhkcVPbwhYznk1c27bHFRXvNEW+R8Yyoxzk80zym7MQAPvZq60K+30Pem/Z/bAHpXJzNbHdyogR+QoY56c0ssbt1JJ/Op2g2fd55xzSlQoAB5780czsS4LdFBYTu35IJPQ9j7UojO3G8jHpVtoSwB461GYjyMgD6VCld2KSXUhWEbup65welSFckcnj0pVtuoJyDTvsxUAEn2xVpvqxpIRoI5ACV6dAeaiW0iJK7Bz2xU5jK9CcfWnBGVvR1PPOCKbFZIr/YU6bfxpI4HhY7G2gnqOc1aVNpI5z9eKUck5OaWu6LsuxX3SBiNx2n+EdKkjkJAySAe1SqRjBGaT5QRx9MUczJ5YX2DzVQn5yCRwMdaC/oM+2ajcAk4zSKMHI61XMwcI2On0/V9Ht9MktrpZZZXBxjIAz71zzzhWbyiWTJxk5OPrWbdytvA3Db3NPs5Mx4wARzxXS+VRXKtTgpxjGo9DRE7uMFyB1znrSY3cHBz1z3qNBv4OSanROM1z8zOxKPYZ9lRzlsN9KBAi54GevSpQGC460jKdvNRa4WSIRGNwwMGmG1RTuAGfYYqcKQR70hUYbIG71p9BqxXO3cMjHtUiKpXgbc+tHlkjJHf160eWV6dPepv3K3HqgHUBven4RnHFNC5HPFDLj1q1YVkGwcgc+9QtCuSe59KmKkkc9KaygE4paILDQFVT6980u4EelRlTjA7Um7cvPQdM1V0KzF+bIYEYBp7SsF4cgn0pi4PSnZ3A80lKwLUguNrqD0brxU9tcboVyCGxyPeq9yD5RC4HQ5NR2b4PL44zz61u5c0bnJy8tQ0hIM4I/OnbV6KMiqby/Lk549DikW5zjHHtWKaOmz3L6WsbcAhD1xSiAk460QsGAYHOe5qbJXoeTV2W5lzWKxDoSOce1NWIOfmBDVZ+duoJwcc1JHlSflyemapIbkrFKRNnRQfWkXJPQD1NWZI+ASAxzzUahOmVNGwJpjcbgcjj0oMK4PFSh0DYyT7mgshHXJNA9WVnhCmkKA4wMn+VWDtONo/SkyB2+vvRdj2KwTawOOCKf8AIgySd3HHepmXnBPbpVSa3JbIJ+lRcBzlMEDlc4NRE4PGaEiKDaf8aeF7jj1o+IvSwuwtg5qN4Apx696lUk5BHByKRmKjHl7e+a2jqrHFUvCakQGHBye3GadHHgnt35/nUmzeByfpRhl+Xv61m207HYpKURMkEYzUqW6zDcRzmo1Y55qfzwuKtWe5nJN7DJbfyiBlW47DGKRA5Ufz9qsiRWxjj2xSK6FiOh7U9ehKutyFmYEnHPrUqMdmTk04pvyAc0mzgqe3GaVtbMtu6GyS4yMZqLzS4681O8KvnH4VWltTkENtI/WrdjNeYu5STnGaQggABunrUbqVwMc/TinY2kbaWnQuxIjy9zkdCKeSXJyV49sVGPlfIPFP3BsZ5FVzWViWtRAgAAHOeKie3XDHnJ7E1aCocg9RSmPIAyAcenFZXHszP+zlcZGMdPao5/8AVEhdpA71oFCxA+961HPEGyvrWsHbcwqrm2MuGTfH8pO4DndxUkaFY1IPJ7D86hmtpIpvMAyBwfpV2MjGc4pTjZ3RVOd9Bu45zuIA7UobjBOPalIGOvNNK4HU1idI9pdh27W3Cn+ZwSRgVCwORgEAevam78KGAJHoat7Ebiu249PzNMGc8/MKPmcAbdp+lDRb33DP54qLyRStsCS7eg2/Wnbty7mOPQ460xl2EnI9qGkLr149B0pia7Ajkg9s9jT/ADcjB4/Go8APgd/wzTCwJYYJIGcVV3ayJZN5u7p+tMdmbOOB6U1vlYBQaUfNjnBHpRqlZisrjDnuQcU2ReN3G3vzT2DYxt+p7moggBJIGemai7HsMkZic4zxj8qhYblOeM9RU+wGmSBc884NWttRvVWMS6svLlWQAgE5XHY/WrdpfCVAuQ0ik7gD0HarMyCQFTgg96xLoPaSqykDPStk1JWZy2cX5G/HKHAXovrSMfkOMhs9u4qjZ3UdzHncc9GHTFWBIWPGce4rFpm6aaJZMEDdTSF2kjrUTytg8hCOjelR7sjA5Pf3qbaiJDKgQ88fzpiuv0FRkfL835elMZWUfLnPbcf61W+g9CddrsVOH4JxUcki7iMjIx+tQHeGG372PzpjTsQAAV45I7ijRbiWhLJuAOcjjIxTBKVI2nAx+tML7m5GSOQc0yQ8DGAeuKpWQa3JfOIA3N+HvQtxtPXjpn1quW3rnv6mgAjO7r/OhXsDlYmMoKnHp3pm8Bdw5NMZO/T0xUbDjHarV0Z3TJmuNgJwN3AIBzQtyvzAkZHOD1NVJDjORnNQ/dwXVTznd3pXTK06Gk10FJHWqV5KI2yjZBHf/CozKGYnkelRSEZJJzVRaTFo0Og1Q5Mb/KxOM96vC5OeDgHt1/WsKaLowz160QX8iNsf7o6HPBNOUE9USqlnZmyZ9zBicevNMachBkgZPQ9SaqLcoDhsE9+1K9yoXIYFs5Bz3rJx8i+ZE/2gYzjimPcDB3MRzxmoGukDYLbh6mq73kIJ+ccnGCaLS6Fpl37Y2Co7nvTPtA6HjNUBdxLtbcOehHNI97GVA3dOuO3tT5XaxLsX/tAyxOfSmm4yMDpVA3SnvjHvTDfJgndz6D0qXFxFza2L/mMwOec0jSNg5yT0yx7dqom9ReoyPpTheBs8Z6YzWnvW0BysTmVunYdcDNL52W3DoOh9ahW5GcdPwqOacMeAcHihXa1J509GTNOmTyT6Uw3JIHTOO9VnlPXaQB2qIzHJ4z/SjysDktC0Wxnk880xztPIz3+tVmuWJwOcdaY0rYBAqWHN0HSQjuT+NRAmIYCk5PX0p6zuxGVyOvPrUT7yvI5z0FaK6MW09x4boOvXgVIASAQce/pWe4kBO5cc0JdglVLfIP4fenfsJSuXWOSQB0P503OQcjPvTfNDDKkcdaaxYAMAWFTfuWrCM+F2ngd/eozjjJwM07cGBPpTXQ4zkVV09CmiNnHK8g44qLecnd+lSMwX72PaoHBGcDj3qXZIVm9jjvHw83TZRxjGflP5V8weKlCzMCTgE19UeM4d+myDPGCcV8v+LoAk8275SzEcd66cNLlY6y/dWOAu0BYkkegrPc49q0Lxcscc+9Z8oAyMk98Gu99zwnuMLAA+po3ZyAtIzY/hoDbDmoeohGAIz3/nTTwp9uadkGM98UwsM8nGO3tQB//Z"/>
  <p:tag name="MMPROD_12848PHOTO" val="/9j/4AAQSkZJRgABAQAAAQABAAD/2wBDAAMCAgMCAgMDAwMEAwMEBQgFBQQEBQoHBwYIDAoMDAsKCwsNDhIQDQ4RDgsLEBYQERMUFRUVDA8XGBYUGBIUFRT/2wBDAQMEBAUEBQkFBQkUDQsNFBQUFBQUFBQUFBQUFBQUFBQUFBQUFBQUFBQUFBQUFBQUFBQUFBQUFBQUFBQUFBQUFBT/wAARCASYBW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fn0oRKZVyQ6hwM55PauQ1UXlpcahLEyL9ok3KrLkpwBx2HTNd+yO1vk4RCAAcdKyJ9EimmZvtKkAdGHI/KvnrX6HsXRx1vfyanqEFnc2q6j5cWTu+VSMfxEdhUusWlhLHHYXUi2yyL5ii1HmAgHkDnp+NamsaJJZWky2Mo2z4DyoOntWBPoUdh5EktzHDEsW1FjUlmXPJGevOaXK7aMaaIJr+dZ7ONctbKpMcePvdh/hW3qGr2PhGe2u7Yym7mKyPAhysYI6E+o9B+tVbS+0aD7LCtjMZVJAlMgxIfp1rVl0bR7iNvtT3MMs48uEIm4K3Y7s8d+uamMYvRshtXNvxRrbr4I0y+hKyx3lwrSKX+R0BGOR15Ncj4i164F/pk0abN0O1kAO3fuPf6YrsNe8I3E3g7QrCwt457e1TEkan52fucdvXPeuPvNPmsEWJ0kt2Gd0Uh5Ue5rSVO3UqO10OsriOxknN9seaZgITu5B/CrUtvFZatMbrcZ7SMSIwxgsRwAfrVjR9N324uIWWYnB3Bcpg9avanp5vRGMKihcGUj71EYvqJ7nCaDc3zahBDJO87zMFZ2bO0+o/wAK7C5uP7XtzZF2N3bENG0i8OP7rH0rK0TSBousS3M0aJDFLtV+oYnnIz+P5Vs2Mov/ABPp1haku1zJ8xxj5eefp71VlGWoN22Og+H/AIfl1TVVnuUkiitMsF/vsO+R2rR1OK2N+Y4rVIvl+d07+5rV1XVrLw7HZ2fmos8yGKLBwNpyN2fXPHNctbzXmnXbwtC8g2HLyg/Mc4xk9aJTS0ijK7lK7Od86C+nRnwq28h4HRiDkH9K0brxGsuoySyMqrcnc8iDGG+lYet6bPpjX7hA0bMZUZPU9fw61ykN3NfRMJyV8tt230+tZT5pHSrM6q78TWcQMrvkgiIuvJ68ZqPT3kstdhCNm3nbDso+VT/e9hXPC3+wxyC6ZXjmAxkdP89K3PCyPczyiSbMKsq7m4wDwqn8aLN2TDodnp91Des628hEzdHdfl6evT/Cr9zdxov2NXWO9mzGrs3fryOg6d6y9YDeH9OMS6e00cZ/hxgnPp1qC+W7tYbm7aELH5ayiQYIYtjgc+9LfToZ2RpadoE8d9NLqdnHcQSod0g5CnBy6rz/ADp/hrULKziEMtlEbV52idFGY5FAyGXOefUY7Vxfh/4lXGhMYtWzdWEr7CFHzDPr7V1Ajt1kWeFmfTiS0OTgox5JGOnUZpRqczsNxlszM8RX2oaFp81n5rJG7OySFRhQSSu304wK8t13TrmYx3IuIZWYZYRt0Pv6V6gM6tYS21yQ6AnyiHyeT3zXnmpaLeaFdR7kE0crHEkfLMvTOPQVTjdXKg7OxLYanO2ji3iLu9onRfv8/wAQr1a3isfiT4OjiuLhbXU1QBd5wAVx8rA9uP1rzjwjbG4v7i31DbaLKNsT/dBPXBxW/wCG5ZfDWvlZ0afT5UdSrAnI6cjuM9xUxTWqLmuz1O5sNLhjsIftDCZ4yB8/Ucc49qm0i2itbC5t7pY1THmb4zhQxP3j781x19rk3/CSNZLKQsA+U7cKSa6LRNZjuZgEaO4LSbTFuwCfRj2+tVz6+8ZPm3NMXtiloul2IWazwZTMCVLS9+O3HtWjf6zHZT6XunWKYkKFHC47A+9c4mrWsnieXEC23kTBWjD7gPUUniC1k1bWpI4VMturZRhwyjOFcVUbv4TKavueh6dYxRySvk/Z5lHyY6N9ag1myVlkt0bYFGVB4BPoa1bcR+SoBLL5SjA9QAP6Uk+mLdDOwg46nrivSjG6scfNys8u13w3JJDBeOhLo21EcdVzzx0OPWqGqzjT9NjKl3mDYMY5G3tz6816nfW6rZSpNl0hXKrjmvKdTtWWa7dHXcSZU3DKhMZ2kVz1oKCOylNT0Zzl3r3mrNA0bhXXaygHn8fwrPn1Oxsrby7m1vJ3c7VdGAU5/DOKpXesvKokQgSlgd2ONueR+VQXmriYqVkeX0A+9+FeZax2qKehoS3UckcU22RoVieD99JvK5GBz147fSuVdU0c3CRzNI5Q7nQfeA7/AKV0Hh7UHt7+SyuVE1jcKINndX5+bPtVLVNES28xZmMYU48yFdwwemT9KtRe4XUdBmoQJObSZnQ2NyIiFPQSfdDA/nn61QutGD6jLGszNBu2nYcKffFaWrTiDTfD8exswTHzNy4SQZypX+RFW9E0tRrbK0wW1uG7fwE/xKahtrRFra7MPwpH9l1OeLAKuW8sNzyB29+K9H8MxS3lqskZKyPzsA5I6Vxtx4dvNLuY5Y1Hlx3AII4JBPLA9u+a9P0KGHQ/EGpu1vPLbQWYuWJYBQQMkqAff9PeinFp6k1GraGvBpk9xPvv2kLhQP3n3gPTNQaxpkS2ewJvIkDhiM7B6j3NchdfEpdR1F4ooHgAIdJd+9XHsODW9p/imefxc1o8a3FvJAMXDEqoc9h24/pT53eyRz3a3LQ0ieYqJf8Aloy+YQ33l7Z/wroLWNEvrpVmWQjltwwQOgPsO1N+2i3UM4COBgkCubv5pn1uQxTNGt1AIHwAUcAkgHv3rS6khXcjd/sTT7HUp7qSWPyEQMXQb8k54GKg0uKwaJLnTXeNhIWVCmDkdc/jXPr4gWz8ESaa2ftZkkaKcfdBBAA/IdKztC8UKYo9QkGwOcPGpwAw68ds0m7JXCKbLWoavcHWXub5sttCh0j24yfyP+FdTZSFU3tc74yB+8xjbntx3rh9Uul1i5WK5m8i1iXzsckMf4V49ajt73VVs3ewj8hVzsjHXI6/L2+tZyu9UVy32PQvs22SQgxumcoysGJ+tZlrZB5ryWSZfOP+rgI5IzWF4dmur95WRgoij86Y4xk+34/zq3bF9T1C2l8wNOD5cqgfNs+p61SvbUFpoaVtKNNNy00gt2YFSkrBQM9cnpXOapb3ltGLjzInt5o/MWKIg/J2OeOfatWHQJDeXEutzKNLiGcTjJc9hz70ahpIuIPLQkR5DqQOcD+HPp/hQouO4dTP0mGXWYhJJKU3MDvjGDGvcY9eK7CwgEFs6RSmWMuDE45bHrXM6NBJZTC2kwgwT06c9637e4mAzjB7bemKlKzHKTasaMojik8p0Em7nP8Adz/WsWa0t4NSafIimXhHAPT2PrV976KNSJ7iJNowNxGTmue8SeJ7awsYl+0Kr3UpiiZxwpA54x37Gt0+ljKLaKGq+K10u8Ed2puZLhGjgiOAYv8Abz3IrKTVDFbSzFCxkTyyVGN5PfmoPGN7p8+q2txcq0k7wLFGsbg4AH3gefxpkUJ1DS2+zAMq/c3nA9/xqZWTsjXlTMD7A8C3JFmiMy7mEuSpHcYrHl0SaDZcvG1vbRtlXUblce3r/wDWrrNEluLrUZIHRlA+VvtERIH0zWTpFvdL4wvrGU+fjDNF2UEjBAoalazRqpW0ub3h3wveX3jIMr77TyQ+/tkDOB9Ko69q0mrXdrYWzIlhFMYvNzlwQ3Ix3Oe9enaPqWn6HrNxovmkaotozrGq/KoK5zkdDg85rye6hsrCS1uVWeWeN/tBNudoZh/EG/OhwTjYhT5pamL438N6jqnieGymTzdQNrmFogWDx56jrz7dsVo+CdHvFEwlQTWNkheaJ05yOwHvW/bax/aWuaRfK8cdm0JME5UZU45G70zmi3nl1CbULZJ006SFRIxtdxDrySc/xMcciotHS5q53VrGF4a8YT6Xdw2M1u09g0kl08UMYypJzwB7dvaqeuWUV3eWeqWhxdSyiK8tRwhz0OD90DH+c1No2nXeqanFeWjnakTSSeUOR7/zqWXT11bWhCcxm5IXcj4CjPf165/Osn7rKilH3jndZtJE+2WiXSpJDJjaoxgAg5Deldt4wiurvRvDWtQQNIWtBbPHEufN2EncR6c9azvE2mW+keEtRhuS3kkxiW5J3MWU8YJ5AI4x3xTYpNQljsrOxMkzso8h/NLKDjgY/hGKu1tRSlz7DNYvnkjtWtpvsiNCu8yDIR++PwqO6tNO1vR7R/ta2uoQjE0kmWWbHpgZH0rVttHudW1e5tPlWSzQRNDs6OFBYH165z71xN1dRZjcySkK3mLGg4bnrk0tVsR6FvUreez8WWGnWagxXJjePd/Hxk4P0r1vV9eXwvbW8sk0GotcLshjaYjCgcEtjP4VyejW1nNPpviOe4Z9RskZoIWwFXrhT6k/56Ut7qNt4ssre0ubfyZ1JkGGzgn+E1npfmQpe8zG8WYvbkQl1xPGswQjhuOcH2PFc5bPPYzuZC6BFyGA4J7V0/jvTPIsNDMa4MUDwyN0B+YkMv6jFZNhq8baIjXzeYYy0RJ4bA6Vq0mtTTaJL4f8TMPENg90qTWyyKZUPUj1q9caxNYasJra7yJboK8nZ0J7Dp0x+VQR6DZyPFPBcN5sgDoGAxg9ORVcaTPa3MMVwpSKOQuSR3//AF1kqcd4sLKR32oaxpkupSw3KRCxZiIZUQCT2xjrzVzwv8PdV0m7v49TeGGzvE89Yo2yGQYyXXtwPzFc94euoZPEz2stvm3+zmVIyOVmHQgDpmpbzxnq1trL3dvtm3RfZiJcECPPI9//AK1VFtabmUrvRHZ295onxDe5g06R2l0bCO7gKkikdU9Rxjn0Fc7e+KLfw3dTaNpujI01sSZUEpAJI7knqQa1fCEOkPeRa8kiaS532NyAPkYsDj5fUk8etZHiixXTtWS2S1SO7lwGupxiTAPJHbAGOfenfn0TIS6MPFGpqmg+FZ4dlvYSQyB7UnJZgx7+g6Z+lcToltZ31xdxymRmd9iKDjO7kEfSuh16a21nwVpd1aBfPtLqSziRuC0f8W7PXDZP41D4B0SIzajql7CZrewZfJRX2MJT/EPYD+tadFqaR0Vy/wCKPF194W1i1tNKvZ7eC0hWDAPyykfe3dye2faseLx6zX679PWK2fJkSN2OcjBI789xWLqN+19M3n/NsZhGx67T0ye9V7dALmJmB+z7sOw6j6e9YyjG+g1FbtHZadFp39n6hcQzFYmcIu8fKSeg9uB6Vxt5bW5s5biJminhuNjRH3PH4Vpa+G0vwybbLSR3tyrkDAK4Py1VWa2WGR5ljWcIBHg53nI4b+lF+ValW6ozED3+qSwIQV4O9uCTjnitlI5oI3gntnjcDG1hgkeornsy31+8W0qQQyFeGH41uaJf382pT29zNc6jY2sWUjYF/mPGOOg6U3d6pDmtDqLN1trKGZ4D5agIyNzkHua7/wAMWkmoNKd0TpbkGARfxKRzvFee2VjeXU/2qXdEsi7HJGQB249q118PBbeOZtTMc8RA86MFQ/titIxaOeSa2O4kZ72OVLeKFD910eLHQ88f1rDXR7gv5a2wiZGw7EBkC+mO5P8ASn2utTRTjmX93tRweQw9fX/9VdaFtLrT1vopDtlbHycnP0rWM0vdZne25jRRGwDxwgMSOoHAHtUdjootlEi3EhLNubecjHtWg0CMgZy6D0xtLVE4VdLnEAMjBsqrNnce4rS6Wg99hW8u3jcl8jIUsOn4+lUrjT/PkzwQMkFe9TT7FcIfmglj2tGy8q34VNpljDalYobwS7eAm4b19jUtpsNUZ0NtlxvUnB49qnk0+SSMmMkcfd6Zq5PGLYHAD85Kk9PpTobxowBKAuR61d7Bd3MmSwGM43c4OOoqYRrb27HgPt69ia04rdZsMp8wZOcfyqGe2EefMTEY5DHGKHfcPUxbPVnaxeWYbNp2uFGfxAq5ZXyXUMbLufADBtvIq21lBMYkaNmhcF8qduDnin7I7UDylG3PKk9KmVrFadCfT5QyPKSflOAwGPmPSoZZ5mvZCXbYowF7Z9alKGRtyIVJySFPH5VWuG2QyhiS+ep9KWlibdyyl83ByVAH3TWbfeMItPYebaNMPXJwPfiq0Uzh3Fwdx6KcYOKpamrWrYOZYG+Yq44B9jSiugclzbg1mw1nyo7a42TMhYhsCM9cfNXLFrnRL+S7+ySyxykKywHgk981ib3trr7PH89tO/mRIoyUOOxqlD4kvtIJh0stbozESooB3H8egqU2lqUoM77VfEuo6RaxmxS3ScoJC8jeYye23ufxBqbwT4+vtSdv7Qut8qt8wQYUD1Arg9FuTctL9sSYzOxK7QeD75rodM0uHShLdxRkkkb9vWsnFz12CVNdT0O6vNHuSLi7aG27CVxjH1NTabJpF3M0VlcLcxj+KPoT7Vx94r3NqQHQBl4LHOPwp+jBokTDqJ1GS2OCR1+ldCnJJamXJbqbmrWts7SwQuyxr8rRtwcnrUul6ZLbRbLYME29AOo/rWfsjk1CJFLzSyNlm/Cuge9eKyeKOQwzYHlPnGG7c1aalK7JldI5TW3lOYtoQjO09zXJat4emZYrkozQPkuIuOfpXp8tlHeWsEt68cmpZALKev1NYd3ZPY65DiVQZTt2Y4U+/pWkkraG0Zpo5W08PXDTBorKRE2bfMLevYjv/wDrrobHwqqW8ybeMAtu6Mfb861JALSZ97KFRwjMOgJrYLGXesWFUKBz1z3rKCSegpTseez2YTVLeCeDEYJO9jg/hVDxRbjZLAqB1Qbi23Of8a7DVLRBPEJlDPnKnHf1FQ3emmS5kVShVhuVnXrxWlkndFKSerPItMsJ5VvYhkYG7lfyFVltCupQq6kbhjI4APv/AJ7V61FbEafMBGjzsMAkYyM+tUYfBkV8styskkEqIXNvKuCSOoFZuPMrM0T5ehy9moS3uImjypPySL1GP8/pXQeAIBYeHYEnysyyPkH03cVkaTci5C3MYCxq/Q9QRXUaREn2HfEQVZmbGe55P86xjCzsZz1RvxqDyGJPdfSrMcG9Vk557NWVbTukqhwc8d/1rVecbS0Z3KPQda6kuhyv3dCwBGxKMQHxgg1j6nNHYOjzK48x/LDrz16cVKt0PMZwed2HPvWhGBI33Q6AD73NaXWzJ2eplX0oijRHbau5c4PfsDSanAJ7THbHpV2W3AWSRl5HIXrWfPKJVUg9O3rTu0hpa3RxVrbML6WGQkrn5UHTHarU1rJbOwjZ1Gei9DWvJYkSefGudvVvQVlajrHlRyMhXeDjaDwB6Goau7svVOyMnUT/AGsyQRTJFdR8KrcBvxrs/BljNoUMBkjw5UefHjoe4NebG7lhmnkUKyOu5jIm7AA5wK9Jj1Jo/A2k3jyr9omCqkgORIvr+v6VyXu0maep5wfC93okuuGeBpIpJpJbdkGRjAxj9a5LVYJdQ0KC9mXY0B8lwRzk+3vXpHiG6nuLrW4LCRmMVstxDIrfMjHgj68dvyrz67vYrjSLa0mnnWfaMTYyCO+73x3NaynZ3NY6q5S0CAzaBqrFhttXDqi9QDw3HrnFR6QkFx4d1C7nYi/SNUjbBIJz65+vHNdHrxtNC+HdmyIFmvpCgbGd6qc5z781g+DLFrq0VTzvy5T+VYtrluUmip4C1eW21uK0umBS6dUYsPl3E9K9K1bwrNPrk175iuY3Cu5+XaBwAPaua0vw7bW/iOzvnlSGGFtzqeuexA9c16jZajZXF1Lb3BRvNTGJOjA9P6VlTahJ9iZTV7nCTeJZ7qz8Q2GxEns2HkziMDg4HTHPXNeZGaV5nUuflPLgAA/QV7N40tbXRtBu5AoDXDJbFv4lJIwSfwrhLHw/JqMUVpcRrDNA5SRkHls31z3FdDjFR9S47XQ63vzBb2bRR7JNu0tj5X+tSSyvfy5mLBic57r9Ki+0Qm1iYp5scE5jMTHGdpznjtV+71CO7uJmih8qNsMgU5CccrnvWKhYVkUDCkcxDMGyeQfSqN4oimaSBSoBDKAcc1amfLY43dB61GgBjZJ5FDHox7e1DdgWg+W5hujHI0gSQj96oOMGp7iCC2tUeEIATkFT9/NZrxANu4MWPvD1q0oFzDFCHUFBlUPUj1FT1B6FjUIZobprmMssIiURxHo7HrWrdeInOm/ZztSV4yEbG3LHsx9PeqEMVxKkKOzPCJBhSeOoyRVnxfaWk11Clky/OobaoxsI4IrRRTd+pJnWNxL4d0B2idnVXTzSckIScEA+/wDhWppF75qSxqFkmmcbdw4Ve4qksTw2Sx5JZxhuePbNT+ECmn3OoQzY8to2cZHKuBxz29PxpRs9x2ZVv7Y21xKyrtct86gcg/4UnieS6sZ7WE5WYouTnqSRt57daqS6xNLrKvPJuinXZz/Af7wrV8Rwpcy6ZC1yFa3gG+Trv+YkVV4qVrFLXRly0nN9OFRjHc2oG7zDyGA6f/Xq4NRtrTTpg8CwzyjaZO4bt/npWdoumQvetMblo5J0wSDgOP72Txwa1tX0qB1ji84zqjAiUDJbHY+1KOr8jNu25gxS3L2CNNtRySGCKACOvIqS0vIrsRwqQQDz7+xq7qltFbWpdJHLSgoBxj3rjbK8ew1COSIjMT8Z5B+tW7vVD8zVvWY3rpJ9zP3fQehqOCI3N95SHPG5WBzgCotUuWcTSI26WU7s9lz6Ck0qa6t7eS6RcRjMZZh97PoaGm1cdy/qZWS3XYrPjrj9ahjeZLKIBvMQ4IJ9KtaJqumpFqFtPN5TTAFWYFtp71Lr01mkFubPEkI2rle/Yn+dRHzAgVUjTcXzlup9DWH4qlNvJEYxvkEmxlI/OutvbK3/AHEURVzHFtkKHIY9dw9PpXM655aTJHw2CMFef1rpTXQlMmi+zmGCKMncyZctz83tWgYmt7UQyYMm4Hd6VnJbxRwxOXVQeBzzVuV1lOQxP++cVnF3dmDelguUJmJ8wPgdRwas2kgEiKc9MnFZyyebgq3QbSAORW4EVIkCjavGeOSa0i7uzJexDetiNo8cHoy4/nWRJGroUk+XIwDnp71sXoLR/KAB1ABrGugZQjY+VhmlNX0QlroXTbCWy+yrJvjxg9s+9TQadZ28McXmN8ihfu+gpNPn3TqzqScDjpjHcVpma3Y5DJg+riucu9tz2232xeVGVZVDBCcZxkd/15rAmSaOG+Lny/34EHT502/M3r1o0O8ub4Tuyv5jFncMenPp9Kt3liGRvmAkblcdDWqempCRxdrCj6+vm3c8bIrTr5eSpcdFPPH5VT1S2m13XboiMwxRBVQAccjPJroLXTLjTdk97CApfDOGwevTHU1U1BopZp54YmDzBcordh0/nT5layH8JyG5RbxKGVnhkPTru7mut8Lyag9wsWFfKlwrc4IHbPc1gExLfJ5i+SjZLMex4x+NXZNcv7RdkV1uVDlQUAIH1HNZop6o6PxX8Q/sVlp91pAkju4XKXEbZUY/Dr0pt74zt4720n1W1WaK6iSRbhwdwB4z1wQDkc1ztreWOpCeW9ilEsYB8mzGWPbdz+Z/SmaraS3oVoiJLCGLZbCUASKAMlcD3zVWv1IUbHot61/ZiwjtHWSG4m80zQAASRE5II6ADsKW50adtY1S4hvWS2lQLaxIOI2DfeyeckVheDNb26VHHN5hiZN0YIJZCcciug1zWE8P2tv9oCzSSoJIlztBJz37dOaq/LuQ7mXrHhS5uhZedcedGJgz3B4Iwp6j0FM+GZ09Nav9WS4a4M0Dw25K4Clc4K/XmqWieOrrUtUWCdRBaT5jmTfu4PGCeBjmpdC8KzeHJZJ4m/c2M/Ctn5ec1V+byKs7WOe8S6wV8VSTSwtcwNbokeSf9Zu45J4zXoclzNrkukmTNtIWUzqTgKhHY9M5615t4jeK6uFJYIruCGXoMHP9K72y1ZtQ0ppCEjMZACL34+9+n61m9NA5TL8TagNRGp2kQ8m4h+UKf4l71xcavJo13IF/ehAm4j0bOCR9DXakw3DPM5M4bkoq5ZT6j1NXU8Lw6lpTi3ws8iFtpGBmhWZomnoeU6peS6pZ2FlE4idHOW29R6e5r0yw063tdLeB4VjRtkjBRgkqcgk/XnFcNBpNv4ev4J9RJJjPlQLEN7eYTjDDt355rufEE7y2UizlrYkdQeQB6VMfdTsU7bFjVdYaR95+cMMnB5zXPz6rf6j5sYVJkzhFckA+x9KqC4+0WvlmVmKkAFsBsetFjqv9mXM4k+ZFBVRtyre/sKjmS1ErLZHKaz4ennmYqjgIfuN1Vveu38F6ktzaWmn3E27llnXqAQQDgevtUd7pFzJY2lzZtG8qKSzPkuDjj6mobWIQW0k11qEVzqiASyJyCTj5VBx14xitVyrWQ5ybVjW1yH7JO0sSGNoiYwi4yy9jVCbSE1a2UzySQygho2TAP0PtXV6vFFJpEN3dRbJVhR8yjnkZx746VxttqE0l6IJlUiM5jkjPBU+op3W6RmtdjRs4bLVpL23mhVnslxvdR97A4A7nnrV7QLGwtLS4trvLyzQ/uWLfMGHJ69qrXE0YiKiSK2kuZApbb944wOfWuq8IaJ5ywW82ydURyxkGSW9Me/FXytvcm66nF6lqkniO6u7yCGJCWCqwYptIHr6nFUvhjZOnjW3tpnJjuYJRGNx3LKo3ZP8AjXp918P7OOxmVYZi7Lu2zAERP7Y6cVxltoM/hfVLi8aWKVzGI7a5t8HaSeTjtxxz+VXOnbqNSUlZFDwj9u1O4nmu4yty0zvKijhWHH5YFekaPp0mg6jPcPMCLyJf9YN2F9AawdJsX1GTUZ4iplcktsbqVGePStvT55dS0tIrwuM/NHCwGI8cHFEbxRM3fQ7nSVBhDpLvQj5TjgmtCaVbbTp5n6RKGB9azdDVbHRdPgIeRUj4dTwxJ6itXyWuZHtpE+Rl+8OQT6GvTprQ86e9jFkl8yGZnXcrxlsHtXnM2mrrkF4YsRqQZmz02AYwPrXoV1EbG5Fu4YgrwMZ4PHH0rz2zmVJLiyDbppXKqqnoAeT9PWuOumtDqobnlviWO1tILcwQRi3kTccDnHbv9apWl9apBvazhlgXBJjkKyIOmPSulstJe712eyvlV4DM52jnMa9cVg2ejRR3cqNAFSRiCh4BAOOK896u56FtNzRvZbXTjbPJZjarKYYZHztDfxFh1ODzWfrEMl/qAt0B8koMvCN2WJ4FN8TSPe3kcpDtbxqI1XqQoAA+vArDvZpnlDwyyWEYC7dmRkL3/MUm7jUWdjeeF0vrf7Cbstc20vyl0EYVu4IJ78c1raJ4atftNtJdyFIYFLt6t+Hf0FcPpurPqNybh5gbq3QSSOM+YwJxxnqfarH9sXE8dwbiR438ohU5/eMOgPoOvXviolKTQrSZ0XjLxPHqKm0iQGGM7oo1xkEdMnvmtAX723wr1bUWb7LezxiNDKCvy45A+p4/GuDufD1zd2i30B8m6aIySLkDafUV6b4mWVPg5pH7j7VGXjluEcdcYJJ56dadKLvqTKNup5p4f0L7VdRBWKqLU3MLlsYCgZX3Ppiux8KW17ruuaHKyFdKtnYtE56g9T/j/wDWpng/RJtR8Q2dxdQsNPtwZucBWz0C4/kK7e/u4tKhiggQCR5N5kC8lc84ArZxSV2hN30KPjfUXsZ4CrB0ll+UHg4JwFJ+tV9ahnsgj6flztEkIkXKhiPmyf4eM807xPLD9raGVjvUJIPNbkdCOfWm+CTdXWrS28jAo7hlDYOVPBwDx/8ArrPdBstTmNQ8PzahBDcJLKlgZBcKxxsycbsH36Zo1H7JfxxW0Fsn2eP5h5wyuP4unrzzWjrdpJHrusWIuNtoXCrA54C4HBArAksGs7uby2LRRxfu8Hhj2GfoKmTa0KWpvrt1OFfsLo0scYG1TuKAcfXp3qvJolxaz6PNBL/oiebJOzHBk3DCqfXnJ/Gk8Oa1Ho8TzrGsVzNtWaOR8KwBPQ9h610uuXdrcWtlcxSBreRS+Y1xgjggetSpJ6h15RmgPBaC4NzhrUhU8uM4LDqenbIFWbY28l/JcWcMrSb9yFkwqgD1/r71ycmoQ6f4o0h0Jl069Qs8cp2ndnBzj7vatnWr2XU7XxHY27SRWdsqNbXEZxvPG7Hfvj35qld7ktWZtX8L+LNIAnuE8pZeRnkhT/nmlmZLmztWifzCSY/lPUY4P07VgWmn61B4PZrTc0qsGLlN3JFWvDxuJLgWTP8AZrto95Crjk9eKqUZW0DlLcFnPBEZX2hi4Vrdv9aPU49BW9bwqiiQEKZORubAAFN0+SO9ku7SRl+2W3+swp4J6Ak9OKgutNhv9MurN3kS3f5d8X31PqD161VNW1Rm2Yuv2ko0jV5XSON96mGVRkOg6nP1rzfVbxmd2kGIEbMA6sD3yP617DHc2djAuiTubqe1i8t4XXBdcZz79f5V4x4qRrDWbhLcj7IWHkxEfMgxkhqqS5tDSFmU7m9F3Fb3DlkliJ8uQcfLXSeHLqM2hSJC88QaVo3b5GUngiuIn825vDNIR5cw3YxwB3wOlaumSXVlpct9grLcFY4gBwyZ4/WsndF2bPQr3Xf7YgFjNdxjyAHL7xGykDhfp7Vg288smoyzQQ251p1MSMo4lT1P+e1VLnQE1W2iuLaMNqPCXMcwwp4P3T/Suk0fwhNf31jdLmKeFlQ8kDaOw+tXBN7sjTqamr2cunjT7tbdpLt1WG5fGB+Z5/CuU8ZIf+EjhFlEJIPKkSdI87o2cAcr7dfxr0DxVqkC6s8E0jmKIkREsBz3IFZWl2tpqWtfao9jTiLYR13R55OO596tzUXyk6vU8w/s69+G+rT6Bdgahp0n75BD0RiMlkJ6dsj3qa6vhp8lleaKJrq3utyXLv8AeicYxkDgKRmui+I8/wBuifTUeP7VbtuQjhwvofXtXJ+EobzSNO1aMhJEvYS23G8xuvcHscZrKUU3ojaHczvEE95pd0rRPNBBO+0oh25H4dutNks7iTXrHyTg+cuDG/zherH2OO/v7UeH3M2kW8k7/aTuMixNySnYj37fjWrqHhmPTNYjvYrpJBIgcL5g3J0z+WazlHTVG90joPHL2V74dsY9MtHyl0ontrn5yy9ixPpzz9K5UX19Hr9ndW82I4pFjwowo5xtI/Kt7UNWj06KzuZ83AnbyS0PLAYyGx3xWFqOtJaXlmmjztJatKBcPcR+UJSWHIBrJpyQRaasdnrfiWz0rXLtI3A1EylLhMEGPPc9ifr2rG13wjDqWnzavY3EV3HbttZVG12OOw9P8Kq/Fu3gtbqK/VSj6u7TSkgBkYAZU+3PB9qydG1BD5ccRni2oWVskLuA4B/Gqd4aboyXdHS/DWH+0/AuuXc8UjXlu7yWkRJ4BGGBH4df8a89t9XZbm3ulBjlZR90kZPavTE8XQ6Pp9pcx2z2sl0himEakordC/sTn+vFcX4i0SLfptvavFtgjC/ewc5yCx7nmkrONmWkpPVGr4espNf1a5t3AWRYiWR/mADcbuepz61T1fwnc2ELK9iNqyCE3UZGD7HmtjwhIJ5vFKSNm+06wSSS4zkOqkEgY7YJxVfTNT/teyRRB9rsiwkNu+ThiR83HekpOMTPW7SKOrTy6THbaY0UoePa7TbcEEc49hXSWs8Nz5VjfyK6XT7Ip4mBZQRxn/69J4z00DWrqW3vYJLWREIt3b5wQoDfqPrUVr4Lv/EEnhjVUi8iae68srkbsx9SB2GBinyJv3QaVjTn09fDMzNFIZZYmVReSNgHHQZ7e30qsmhaVrN811Y6sjSHMk1u8ZAjJ7BumP8A61T+MtPuW12/GpXW20eRmSCBd74z/KsW51+TT9Kks7KGNLa8Td5pHz4H8S8e1VZpDV90dRaWmmXNnbabNaTz3jz+cJYGAA2ngMO49Mf1rrfE9rb+N9LvJbV1OoW0flwyZGP90/41yfw+1QaX4Yiv7zbBdSfuIpZud/UFiPStT4brPaeJ9WtUt/tNqwE0l1DgozMeoyeO/wCVTCTjZmc97nPeH/hvfr4Pk0W+LWWoSXH23a3DELnLJ7cgGreo2N5LdaTbJaG0sB/o8s0Y4cnpKap6l481nXNYvLIyxRiHcbSZE2ltrcZPUAite08bHSdF0eLV7eKe61aQFLaXK+Wm7buPqSa1lJvVRJ5pNHmHjC0k0nUNQt2QmW0cxsQMBmH9Oa2/E3hqPRrHw+YZyZNRtN8gfGAc9R+BFejfEHwRp+smT7JJGl7nEkbvzuHYZrk9R0Sy0XT7YaqbptUZN8cBO6MDpx6fhSdnrE1U79TG8UzLd27r/wAs7VYoyc5BbaOlcRqAkmkREIGSM84Ir1Cz0LStTFzBcy3UEciiTy4GUZI9SR/KtG60Xw5pHhi1ubON2uHPmo0oBd1xg5Bz3/OkvZv3Wy+dQ0aPOraTbqQnit1uZpnWHyidq4PG76/pW3azy+E9Xf5PJinBjuLeM8Dnvn/PSufivBYSSfZmcMzGZhIoAznOMelafizXz4k023mhUJMw3M6DHmGseriEm+x0s+tzXVyqRvNPYbg4j3DYBnoaj1jxFDDdzRwoLhg275lwE+n9Kw/CullYt848h3T5STgZPc/41HqrrbxyE3KPcZwFIO7A4wadnvcSidLF4ilaMy2jHzDgGSVcN6dD6dqtW2uajaT+XbXrxSFd6jA+VsckDFcrpc5TRBcSRtJMhLFSMM6nGB7961NMvf3sd2bWRXGUeOTHzKR0z/npTe1iOVXOmTxxc+J9ODzkR34YoGB4OPWqujeJtUjnvbaS3KvbsPm25DIe/wD+qs+ylsrrT2kjtPsc6v5bGEllyScE+h4/Sum02we106Rr6QPNKBFFMvGR2VuauMU+orKJeWVtXsWkt8NKmG2jgN9Paug061tZITclEglVBukxy3tXH6JeSW1kkE1p9nmV/wB4UboR+Pet201GEBwrD1K5q07bsykmzRmtEucGPJPc+1YOpa5Bo19Fazoxt2H+vTnafetpbgHcFXHcEfrmuf1v7KZVjc/O5yvc5rpVpImKa3N3TrqJUmkjdXifoU6OtPd02gkYQnkEcVlacHgRRwB6Ad6uNE0sEgCmRVBOxueKzjoFrly9nKWwa3WKQjhlZ9uR6j/Cuf8A7SIt5oWGJ2T90x6gg1dggLoqknPpmk1LTLWZVlcEyRjcpA5X1wK0upaMaVtCsNYZJIASEYqdzetXFKNGS65UjILVzk2pQwSEyJmTgAk9B6YqO08RrcO0c06JE4KKrLnBPGCP6+9ZSlZlF+8Z7q4EsbApuClAO1X71FZ9kh8yJQMeo454rmYpzo92IHXaxAIfP3h71ZlFzdXqSoAUjVlG1sqwPXIpc7uXbqalhpNkH822jG0ncCeefb0qwvg61maSb7KgkLFvMQ4GfcVV0TS3EDbmkVEYBfm7U7V9XutNknnO6M2vyGPOFcEjDVak0iXfoLcaOunIDJI8zAfKWIOB2HHSsXVLhrKaFoFMUDqWKf3vfP1ov/EV5faePOjFtIx3DyWLKwB4ycZq1dXkGs2VnKPluETbIEHyfhUOqnoxrTcy7fU2k1e3ExK2hR2bjkEDj8zW54agba15cbJYjmRNjEbh2rKWe205macecgPKRj5sV0eoAWsGjz2h3wtKI54sYAQnjJ+pFQkluOVkRpfyG8WIQrHCFMgk3Z2kdiP61e0WabUUlhmmLMWzHISPuY/z+VVPGGlW1lqe53kS1MG6Ta5DLg9OOtYWjaomn3PltC1tDMB9nZ3yzH1rWSstEZ8uh1F5MdPuluComZNqqjyYAPr9a6ZrWCWXzzl5zhiNvXjJP0rm4pl1mWXTpbba0S7xKw4k9h+Vamk3rR2aBnH2tSY2DnseOv0pwvujF3RJdW0MJeMuJFmIZkPIP1qcebHD5u3CnuKzr22tpZ4izFGifglv5mrizy3KPFtzGhysgPDfhWindkXbEuIxfgSRrlu3Fcx4gF7FeQxvG0cIU7ZmONp9lP8AOuqlULpq7Qyy8bihINed+OrS+sdZ/du8lsqhg5JZWJFXyuSNYa6HQfa47bSUvJYi6RMQxQ8tjrkeneqaeNPt+pRJcWghgjwsN70I7dO/+RXMW73selo90wu7eV8Er8vl+mD/AI1pjUBbeH7e3sYmeWaRmDXMZyuP4Tn9DWCTZo07am3faZpzXGyNYLM3DAh14WQnvj39aktNHfQka3kIypP3Dkda4nUIbvxBe2D3FyEkg+4oBAyK7K1uLiaJBeTLcygYLIMDFUm76ozlsWZLj94u1EJPBZuCB7Vet3VOi5YjBDdDVAbM/KcrzkZyRUsauMn24HpWiu3oZJJloWYM0kgGA3O0VpWm0RCPBB9c1nRXpjj6bmHGBUkt08C7whZW7rWiV9epm027DNVuPJYADoOo4rDZiJRtJ9xWhcTi8LA4JHykN6+9Y9xeNa/LIuOwY9PSrk+iNIqw3UNTkELJG+1VGCoriroMzSk7WLH5lcZDCtnUZXilMiNlDlSpXJ+v4VimNktGDxkyliVK9GXnmueb0OhRsZl8n2jTr2KOQ/PHiLP8vp713OuK1tZeGbJIo447bT8yovISXj9Tn9a4YQma4jtmXcs7BSB65rq/EHiqE66llO2LNNkEb7eQwGMH1rFNptg9zN1C6fQrXUL7BeW7jWORhkFcHIXH4dBWCujwalal2ZIopBhWbgE+mfWus1fSn1vTbrSmnSTUEYTRnoZFA+Ur9AenWsbSrO11XTJtHuSIvKYKwkONkw/iHpn9aJO6uF30MHxekb+HdG0aYmG805Gcf7asfT0wa5XS7270/VLVonMQjkG9QOSpPIr0P4m6U8urwX03EMFmkG4eigDn8q5OzsfNZZ54C0MQEiMD1Ocjn8Kcqa5UadDSMDs+oS3KObaRhhO6qeMr6njtXUwpBPb6c0Us8qLiNpHBDjHqPyrF8Ua2LibTl2YgvGN1uPVDnBH6dq2NP1m1k8TX1rDYvGpKsDuzE3+0B2yMcdqwcUtSZOxd+IlquoeHRK+77AsilsD7zY4B715rYX7afJIm+UxKB5IVslH9cmvQfHFldarYwwW+44YsQfuA46H0+tcQLK2tmWC+lMUiHc21dzD26itpaRRUW2ipaW0hwu352Jb5ehJOSa6S5S1t1SNVIIGH9m709dkljI8I2QxOo3hfmII/+tWYLld7FmL7j1Y9ayvpca1ZHc25O4Y3FTkHOc+mKg8qQ4ZgB3yOtWJJgzqM7WHIx3FQEsXyGzntjtS2egXtohEYO8iyKNm7rjg/SpbQwWsjb2P3Ttye/wDniqlwAhLq+QPlKioTG8mCDnJzmjdBbsWp7+VWiaBiOud3SpzeSTSWdwY8P0kfGBn0/lWeXcEKF6H5T/jW1p9y8qi2kXdbAM4xjIbHb9KlO24+VkGo3GXBDcegplmswlxEwy/RW7n39KrfZpUuUm2h1dSQ3qM//rFX4VUWzI4AlkB+XOCvsav7VxSeljFmsZXu5Ipco5P3SMFP/r9a7WWO2s7ENePgCIBFXncQOh9q4m4kk/tGNVUmWNgjccMp711GrWk08pjfbJGAE3g9D6Yqm9SfNGn4RvotQ1aGybCW5jZ0QcZIBIqrFq728s/lMMvIyEHkdcYqppumSWN3BKkwjZHG10HRc9qr6nbHTlvFPC+YzKynGc9/rVqOlxW6l+/ti+nQAjLBuoOfqfbisXVtLjih/dZ5yNxPX3xXeXmjCNNKxHuQ2qPOUOArMMjP4EVYsPCun3OnTxyh5rh2zFcE8YPpWi2sTzJbs8+1W3NnpljPNGSjw/LJ3bBIyKIr9k8IW2lJCAkJZ3nUnJzyM10vjDRC2krah8PGoSNOvy5ycfj/ADrnF05oB9kUbnniZWUnbsP+eadmtzQw7bVbjVL62GILd40ZEY4TdnnLf41F4YeO81eaWYOnlko0Y4B/2gO9WY9NjtozHIhkYIVBxxn1qtDexw26iOLZe7wFnz93H65PrWMrtisbl3qTRBxEmdxOMcVVs7IXNsfNwk3zOAec0jWssFrE0nRSd3PJY1FNebYicBGNF3YW2oqR/ag3lqSsXU571aW1kERKqxQcF+oBqfTIUktZWjkJlKltg7Y5qbR9QEejm0m+ZmuDKR68YH9ahO+rC3UoaTA800yqpOORt5ye9bNi7M3lE529zWdLJ9hu5IYnEAD4WROPxB/Gp4bqOJiYTvJJ3E9z61SklLQl+hqXkKbOWwp547VkTJtjwv3cnAq5Pc/uCy8nHIAqgl1FNboSxEmT8u7gD6Vu72uSk9xFuXhKrGFJzyGXIxVjjskePoayBIgvEkIMqA5KBtob/wCtV5pwWJzjJ7VCmloWezWMiWMCR2yCa2dv9YFO4e4NSSXCyahJC4dUt23cN0PofU/5706e+lsIHjt1G6JipiHCs3Xa+OgrCtLj+0JZRLGlmwIM0ak/e7j3NZtO9x7lnx3bp/a2mTpOQ0kWDhsoxx6fT+VN0rQHvYo8zmAod2843H2A71aggHjLQHNqgtdQsLtvLBf/AFyADn6VjazLqVpc+ZIC4BGGRdjKcc4ArR+7tqGj0uZevxobuYENlJCMSdv/AK+ahtXWTTmY5yjrGWPTJ6Vor/p8W6UfP0wVwcUaZpUcHm7wLhDncd+3A7cdzRZb3DmS0MC4judL1aaKSNoZPugnjIxzU0ervpsKo6+Ykbg4kHKHpx3yf61v6ppViyxXS3VxJsyGgbDHPb5q5bWJYr27QJHLHGvEgZsk+nIpaLVMas9z0hUMAt5Ghm8tSNxU8pWdqN3b6lPd6fqVzHawlCkcz5K8dMfWq3/CUXU9usFpGLaVY0V5Cc7goxuA+lZXjJxc3q3KMIo5YkJwMbZBwfzPP401JyMtb2sWfBuk/wBrLcOCUWyBMrPn5lXqRXW2Xji31CGeAwTvbZKtMV+RiRjP0qPwfpVpc2+oW010bRGsVkMe3DNk5YkDtwPrTxpsY8Eag1rtubdLtE85GBwOv9R/KupUouN5MylUk5WRz7aItxLa2u8SxxJtRl/u5yCT369a6jw1oU0Nm9u44Ks2Rnb1rVnuRNELm3077dJtCMF48oADGTVhL9ZoI1GyJsf6odQP6msm0tEjVttHnPiJ59GupgJAoY/IVHFdHaeJP7MvLAMfkeRFJx688mub+JkkVlrUFoyYS/Rp1KnHl8/eHbORjHStfUNKOtNp7W8IMUUEbA7htZsc5rB6uxW+xg+J9ON34sZTcqwa6eaNY8Mz4bONo56d60r2IaoxjLSM69DuOMD/APUKyLjQbn/hJLG6WeMPbP5rOGwT2wK2ZY/My4Y72PDj3pWszTRGR/Zs9nK00US+jDPGPepJ4PM0/wC0zADy2ER2nAAPTJ/xrYv1EFhC4VIVkJAZe7d8+n1rMgVE0Ka3ugZGuJQGXb91exB/nV2S6DubGlNcacUDqSmeSr4ZfQ1geKdLtdNuku9OuDcytIHdDxgmukN/bvpkm4lpEiJjYHbnb+tc14GubHUbhpgVkvI0ZZCy7Q46kY781i5QZGtzrbTUJdRuYbKa5YrbQJOvmrvRgRhl/PjrkcZrDvtPEdyrQbyQ2AdnC/jWxa6ZBb21xewNJ58hZFE7gqwIBKgDoM8fhU7RtPZGOSY2u8bCc8/Q+tbKSWiQotXMV/sotme5ulgaL50STGZSGHygd/8AJr1HSdPNhpMEqK0jSN5oOctt44rx99NfV4dOube4jvLe3lZVlUFgVU4YEEZJr0rQ/FMWkO63MjGLHyCM5dfp601LktciorrQ7SaePRylxIfnY+bg8549K4DSLWC01e8huY3k06VwxdySuDkjaw98gj2qxf7NaLz2+sG+IBkVJZQCnHTb/hXB2G/TdTvnvLqSMPNvRfMOAp9B0PI/WnOUpu8WTCFldmjo/wBts9OnkLlA946o4bBB3Hj2HSrfiPXLjw3pGiXN0weR7h45yDlZFI4z+NW7KyhvF84keS75dk6HOcnFeXeJ7rWb2CG3vyY7KadpbRCOGUHqf05qLNx7msbNn0n4N1Yal4cglBMtqHMiP3HPT8D/ACrprTVrm5LtZW8cjkZLyHge9eXfB24l0jwu8N5G32NptkGD85jIGWx3G7Neq2bLaW8NpCwKSMz7x3U9OfSvQwrfLaR5tZe8zDVpJnluJWy8bk/N2+lea+IHOlyTTwo8kqbjGo5LE84H416hqUMtvBqF0uHjjt5GCEdSFOP1ry+0uGvLPTrqZ90zRlXYcbW3fl0ANGI93ZGtC+5zfiJr7wmVu7l2+2X0YuCkb4VWOPlPufT61J4zS1tLqwvY9phnTzJEPBBIGB+proPEP2nV/CUtqoRNUOBFOGwoUN1z61xnjS0WezVbmYyNEmS/RtoHze3HauBtNaHfGzMbWdVmlhjFud6CUFkHLY/ukjtj/wDVUms6VBf2cDwy5mkBVoyMbD6ZrC/tGO3tZmgVQyJvRdxLPirGhNNqli1wJGEYhabY394dh/h7VypyuabbFXQolMsiLGBcCQRAE7WYDvk8YBrRh0iXUvEwD7ltwViYqPuOByT/AJ5rKmura5voHuCkMkEJ3RpnY57E+5x0/lV3SvGV7aQSQb2miYZ8g4wBnt3J/OhvWxaUtztzp9jcTRQXVwwkK+W0bjYmB7jvXZ2iodMGnSKBBJEVjEgyNvTH/wBevBL3xG13O7XEbRtwq4Pyr78810mn+LdZXwhdSRXIfyLpGjlkOHXZyFU+/wDhVc72SMpQdj2XUorPTPD1xGEEQSJTbqT8xbIwMjtXD3OuXl3fwyXNuyur+W2MfKvYjFdB4huD5SyTHLXECS7VPGSoPH41w+i3kk+oyxTANOEXzEjP3V55FW3e1yIQa95nRW8sN94mnmmZZFuMtsI3HaB/gfwq3bLPpGsadLb7zDJJt3YyAuc+x7Dv2rJt4li8S2U/mNFASTMgAbIx2/Suo8ONMLg3VwiSWgkHl4b5gf7wqoqy1HJ+RxmpF7jxVeXkpCea5+41Z6SCOeeKTdLJG2Sm0ng/T0/OnzaZAut3V8fNEaP5MipzyTw2Px5q1qEM2i6szBzdRqnyMW2LlsZOP60nHqi1qZVzvedTGjlC2wfIcN+J6VYmvm8P32q6FeR8xvHNDJDllXIyePQ+vt0qeHxzEk0ti1qPNUeYGQkqSOeO9P1Dxy3iTwhfX1rp0EGr/bEtrhVxIXhAGcE89D04qVKD0tqE21qaV/4XutKe0urmWKdSoPlw5wFPzAtn14qTS9Gn0q4WB4N9vK4ld5TlQrc8Y/LmtfTJ5NR022vCGMzxrHIr9VA4UEe39K6NrZ/7Oe1uSqySQGISRjoOxFaRjfQjn0uye4jT7JHBA7R2rt5hQH/WDsD7AiqH2KE6rFfMoW9QYDpjp6Yq5Ogg0yygUHfChUEnlxk8/rVSKd7W5SZ1Axym4ZGa0kmjHm6oZaaQ+dSnsjsmuPmkd3ywPZgfb096fcazZafbOtwfsyxknzUwSWx15OOtMvtee1s5XuZI4kkH7tFXBI78Drz3rE1KC2l05/thVVliZQW/hPY1Mbb3sKPvvU8m+J/ji6m8WW2o6ffMZlBzJgAcY29OveodW8Wv490RNVlRLbX9ORo7qODpKhwd6jv0H0zXEasVW+uotu3ypmQYOcgdP50eELw2Hi/TpyhFg8ix3ZIz+6Jw3Hfqa552cr3O6MFGNzUktbjWoLW5t3ZS2GlhVsMg7kD1xXqWl6QupafFaQ2xI3R+TLu44/hz2ycVxPjy0ttA8Sw3miSkadc82hQHDquM89+c816Xot9bQaY1vYyrbAJvhdm/5aMMsvHGeetPlSejM5MpeHISPEOny73Yx3DJ9ncDaW6cnsOtd02seTZa5d3ci2bWkgZIxwF/2R7nmvMNI0i/S4EqyCFoJf8ASomf5txO7I/wPWvQ9ena304XUsEF1Z3jho41HzM46ZPsTV7Mzfmc54j1W31a/wD9LtntpJMSo23LKCBz/Wl8OCSW9WOOVGZV2o/3Sfxp/i3T0u5ZkuRMHW3hk85HCkgr0AHYYA69q5Ca9vfC8umXVlAb25mfdCvPAHByPWiV99zRL3dDQvzf3d7qUd5Di4I8kTqMhWH3QTjj2zUnhbSLXUpmhvIPIlDYAB5Y+/b8RW/ZavI8Vy19AYDdKJp0UAyNtGSDj0xXMW/ieCbWop4GaJAdqRSL8rHPp15/woTS8iNTYvfBWnadputz6fcJeXFtHshtGGDE2QGyO/BJzXndmr3F3JFHNuj2AgcEEnrzXU6PNdWvxBhuWZibzf58cg68gcqfqRXda1ptrFqMun6faWtsZ/mmOB+8X+Lg9O1aaSVpBz8pwl5ZyB7O3URwzQNGkRIAChsZYnueep6Vi+KtA+06lPdSNFBYWp2Mwzsdh0PtmvQ/Gt9b+DLbS7p4Re/aoyCXAOABhR7+1cr8SNYj1n4a2xhDLJJIsVxKB0wchfy6Vm4pe6axm29TlvE+o3GtW9tO5SSJIViBH8OBiszQ7mUafdo7neE+VR1JB6j8Kd4amC6Ybcld6yb1Lngg/wAOPU8YqG/VDdmW1DBo13NnoDnkYrCUXY3TS0O8sb9tT+FlzOFi+02dwsbo+AJVYgrj1J5+lcjqdrBOLK5uZGjknQMqI2fLweVYdM1vW17aa14YtdJRtmpX8iuYFXgOmduD7gnP4UuoeD7eysLMW2pKrABriOYfOCeGCjvjj69aUdI2TMtnroWoLa0tLTWJbWdbI3dp5J8xco+WGVPfBGe/pXP+HtW/4RuCfS/s5dpgF81jggk8YrRsrKVY9fS5t2v7WPZHDGeAzBgeSOQMenpWJqLESC5lwIsBcAZwR2yeelTK7VnuVGydjRudJu/OeAB5biRC6xP99R3/ACrq7PUbnWNIsdKIa3+wcQy527ZD1bd6+tYmmtJ4gFrepMYLqMqEuHztI6bW749DVcX7HxPHayuDYBmaRM8FsckVOiV0S9WdaugzafrcN3LN9raFAv2ctzJn7zZbtU9zp0Wpast0+nC30yGJkFsWJ2TBs7s9emfasLxx44Fl4e06+sFSbUIybYbzlhFkYI9ccjJ/Cus1rxauqaJrUlsqJDDZw3AaPHLtgYOOnU/lW0aivyozu2YGsa1p1yLPSHQ26R7rpGlAMbr/ABIcdzjAPrVfwzqFtda/Yw2UUlrp8sh3RRSFXBIO0Bh71xMF3JrVxCoVpLpAV3kY3qeoPtWhoOoR+EvEeklwLjMxI4IVcnqO/Xis5c17tmtrxNyz1KO2s7qymsjLqkl2d11KuTGo42jnIOBWt4yl0q2tvB+sapHJcyeVJFHanHJD5wxzxx2qTVNL0+2+KtxZeZIt3OFlS3VSyPnGDu6565/CoPiS1jrWp3GiRzIJ9H2Psf5cEnn8iefwrWLTejMVY53WdauNV1Oe9iWQS3D72UHLxj0Wu/uPClxr3hK0eGb/AIm9rJmGOfAZ07qT3x7c1xnhs2Nhrca3My3E9zFsHl8pGmME+55/CtW5l1fTraK30xMRwSmSFUySWPVsk/jR8Oq1YNXehEdLuE1c/a0a0SJCzKx+8cfd+vH61yOs6tqE91CZ5ZIo8bEVeoX6V6RrV9f6j4EW8vLT7JeRq8ckh6qcD51HuTjmuGg0ue8tree7k85gmch8nGOAcfyq/Zx7aspO61OO8Q3iTOBHklflLkYLVL4evDLdW1uW+UttUt91RjP9KZrVuBdShgUYnPSotAb7DefaCpbywfk7N7H0rGpTktTboel2s0txcXUrwkWzqu144yQoHbNYOr2kSapEpBaW7LMuD8uM8n9a6LQvFUkVgLa3tF+ySH5oJMZA65Ddf8aXWLW0njW5Wylsdq/KWbcMn0NXBRaMk1EzItSTR7l9MuB5qh/3cinlfauy8O2NtqEYufPjmt27dGOOG4NcZ4b0u71i+KQRmWEtiSSRPut9T04zW5r+r3GhWlppGkxJHaIMtKybi5/iI9OlHJZie+h12n+F9KVZGtWK+Ywflsrx3qxrVq6xiOEeaq/eA7muH03xheqFjdVyfuts2k+vHT8q1z4kTV7dLa4lazu2yI5QeAegBPSlGrfRkScupNfJPbacQIZHk3ANtxgA/wCelVrSZJConVopAPlkUgfnVXQbfUbO4NlfyF2dtscgPGSep7CsfWTLYXsr+YcpwQTyCPaqabXMkUlc9P00y21q80yI0bR7keOTOR647d6r6hpNvfPBeq+9VG5VUcNWd4V162k0+IyFXWRNyrnnHc49BW7PqkKW/lqiPER8hjXgj1GKcJ3Rhrcoxl43XkgA9/5VdlkRoxIuVKDkK3X3rNkWMzeWJDsxuAHOKaAJBy+dvzelXtuUN1fUnt4Ib21UyqfvRqMZGfvL/hVmOR7y2MrjynYngZqujx3KpGp6NkD+tQ6it9FqFqyyB7cNsZVXjJ7/AJ1UWpfCDTKetaYrru6PyM+tcdHZkX7Olwscq8bTzuH0r0XVo5Y7Yv5e9h/ADz9K5ey8Iwalfx6i968cZ+WS3VcyKfQ1Uo8yLj5lgW9tqdxHbylnvI0DKfUHoM1v6dbppsDRFiFIwE65+uao6TatBeY8xP3XO5l/ebc8c961TNAXAky3BIIHf0PpSV+pJl3nieDT7uON7eZVkcRhxgLknitnVdIh1DQ7mESETSR/xN831X6elchrFhqkkoMsaS2asJFVMZJB6Yzn8q7G1niuoLbeDlFGNx5U+me5rLmcZeQ3dM8+ZIdO04+Zc+aY28tkUH5h/eB9Par3hePKQvCGWB3yQVwMHkmu11PRob1zIsKwz4+8BkN9RWDqkNxolk00P+k/Ov7qM4U56kY6Cq5E9UO6MjXYorG8mLyAQgg+YByMHPJrv9CsxqNha7JElin/ALvR+flZT6e1c9fS291o81vPay3EbKGP2c/vF9MZ/lXQaBfPYW+mzWhUqiltkgxsPTay/TB/GiSvJMiTvsc14tvx4htb2AN9omg/cszcYK/wmqes39vovh+G/e0hklj2xpGc4ye4PY57VS1e3097q+uba8dWnkJudvJVgen04qa9jkurG3triAFFk/dyjJznFaX102Kt5m94S11tVtomCANIQSQfmQ//AFq0tSu7d4zDM6wTTS+UsmcIzH+WayrS1j8OW26GEM7rs2jqAf4h61ahto9U0/ypFyA4aPzBnkdT9f8ACkrrqRbXUNAt4Slzpc7XE97BlfMOQVJ5wfXjvVuCyvLbTFWMuZI2xuOR0NaFlLLeC4gubZYzCgWG5hGGY+jeuKvWsrwQszMGXA3IVwFbp+daqLexm2U31OWzMJlYtGyg4OOPxqXV7a08SWaxq+wrh1PQluuCaW+s2vkZt2FjbDRsMfXisGWeOzvAiqyMo+THAYd6bUoapkxV9UMtvCrCGUh4ooQ27y5+Fb3FY+uXIm1TTLQNGYgGWaTj5fQr/LFdfFeDX2e2MQRGU/Mx/i7CsuLwGmc3Aia4U7lLNxkdCPSrT5ldGnNbdmNNoaQ3zRxXO/YT5Tcbz2LAVeg09tJZoZGEjA5JDZ5rR8WWcdjcWWrxg+eoEG2PrwB2HbgGs7z5XhknnQFs9R3FTa25Lb3LkEiqyBh8p9B1+tW7lkR1KcAmsuBt2GJ+U+g6VsW+FwuVbB6mlaz0M33ZFGi7sp17+lW4SY5sBBMhU/K5284p8gjUhl6DrkYqUrHKhJABwcCto2RLbZyujR3MelyPeDM7zuzHHRcnGPw/lVTUYhd2b7s1szRuGjiPOFwazLkMIy0XzKx+bJpy1dy43MAYkTa2eO3asvWYZEERVSUDdAckfWum226uXZd27hlYcVR1QYaSWLp0wOn4VzNp7mqldamHoixvq8LOCHhR5QewKjIBrNuoDqNxbSHrI+XJ4w2c5rq/Dulo41O9ZSfJtJH5HTIwB+ZrD0CEzvHFMCVePIUNnacev+elZtNRGtzN1i7lkj+0tIy3EUnytnDAY7VkHxANVu0sNRURJPIubtBhy2eN349629Sid5T5kokTGzI9q4nxHakggDawOV7cg5GahpNOxbjpdHs/xD01/E3hK5igCyX8OzcYjkYU88dckAcVwl/cDTZINLkCiGOGMpg8FiOBn/PpXV+E9WSfxTa/aL0KXsdtzaj7ruy5Dj8CMj6VFr2iiTxil5PFv02O3yz4yfl5z+VEJKrDle5MH0LcPhmw1e2sbGaJXu7fbMGXhlzzg+1R2rRC/wBSKRgiA+ZM6jB64x+vb1rR8OW5u/EV1qSyttu7dRCx7pzj8AMVqQrpd0t1bC2UO+Y5pDyz/wD1qUU9mJydtSpqWq2ei6CHuA26aVYVHqG+6c9+a8217Rlnvpp/NjjKfKWfufp19q6P4jxX8t9YwW3EEcRkdW6EDABHvXDJPK94TJuYdyW4+layuo2RpG6jc2YJFTTZoIG3pJtLHHcdP51ivlZnjJ2svBHpU4uA0TSDK458vuahuIEe+klQnzJQHPPfvx6VjG6Q0QSfupVHUngVYjdeQExk5B9KtXGlmFEdnV24JKniq6RA/vIwZFzwU5B/KnGnfVktkcpLKOAHzk471Gdgh43LIXAyp4+hq3PbBjtKlcntUN1GYmHGRjr2pWaKjIr+RmZlLEMBnjoK07N5FsklI+Zs4B46e9ZkU3k3wBOUZeT1yT0rSu5lItwxIjiPAzjJPFRZXHq9hdQdbawJ2MmflV8cD6VXtndbAunzEjDcA7vcegqe8b7VoV0itg25C5PVCeaxNLvI5rcuGJWM7coeQe3NVurgloLbRTyavBIrSEudjDHJUf4YroJdR+zX89wgDqxOwNyCvvVzwT4fXWjDqchIgj3NHGOGZvX6e9ZGsajA13tdkifzijg9vTH6cVLTlqJMt281xMEjtVYSYLleuAOfxrop4ItbS3tJ0RLmQDd5f8QHt6mq3h0iys5ZlbARwqyk7SCc4x/KoPCS3WqfEWEbCiRs7OF4AAwScfr/ACrWDstCZPqd7bWMK+JJ7W9n8yO1j8h41blcLgfkMVJqejx6ZpCvpziS2YbY5FYkZJ4GT1PSsC3ea9+I2s24k/4/83ERYYAK8cH37itmw8SXNloF9FOkc4s2LxExjb5meOOw6/hW0ZOLvYwsy3/wj8stpbeepa5Rdzqw5Brz7x3oU2gi1vSMfbZGTyyuWjcY+VvzFetfCXXD4+0+71O6dY3kiER2D7jAnt+HesDxQ1qJbu1vJlaSPMkAfGCe3PqcV0wkpJyFTneVjxnZeHUra1njEEcwCCTdwc9M+lJe6Elrfpbo6sVmVS3TgHn+VXLOaWa/JvUJ4yeyo/8A9ejRLqG68Q+dJH9tiZJFaAdd3auaTSdzqv2KurJC8zCEOrMTuD5IFZeox744Q+4ODtAHfnPWuh0vz9cubkMvlragokbnlSDyD74qLUbaMyhtu5Uww+opLUnQisSLPTZZm2gkbFJ689x+X61RtpUkjk/dEy43M4PGPpWle3Jv9OBddpY7jhQBn1A7VjwERRMGALnAyOOM9ayaSGthslyJWjUklc5BNWrSZYLtGkXehOCAcEiq19GqYZdpBxyOjVNbb7neqrlkX5ifSptzMexvx3Vt/aEIKiOOUYYPzge9VPtsc9len7FDHIDtDRHaWUHgH19axoWZ5wd2dp/KtCN44gB0R25J604t3sQkzPtYmuHKDIx/Fmr4jYAAyDI9qlltI7RQbUgq5AIHJOe+e1MMUikgjJHHWr5V1E9Nj3v7Qsmty6a9kJoo48mTdgg5IIPrWddaXcQXim3vVCu+RFIgGz/gXpxSXWmzRTvexXDw4Qh0RuHBq7JbC70bbJJmdE4Zjy3pVa9ynoV/D8X2vW4cPAbu1YvkLtWVT/D7+x7VheIzfahqapbRzJcIW4GQrcdc9ABWrbX6reQyMBFLjGD97IreS9kMkkdsxzL8ssYPDcU93ZkWszz+0sbqBlJuRPJKjeaQQSjdAuP8KtLpM1r9ngupIoJ7hvMRd4D7RwCO5PPQVp6bZx6RIJ/NxIjFVUj7oHf6+9cp4puI7/XluSykoBsBPKkdwaluCeg730JbTV7JLyOyvp5JLaGZzhFxljj8h0/Kl8UaXBo/2W4hl8yO7i3jjGeTj+RrmGt2u7yR0G6Ricn0Na3iu/B0fTbfgCxtyrs3XduY8D8azSRpyW1RUsNbjTXbSMlXbOTCejr3Brtb6W3SFTbaa10kTLJ/pg+VfXaAeTXl3gzThrPxP0iEFljkVQSoyRyNxP4V9Ga/oNpqFzIbKeA2wkyywsCeP1rupU1a7ZzVJ2djhbC8vda1ZtTW3MazQjTxHEAPKiyTz6nPNdRa6f8A8I58PLvQox5klxOpKr1XLdR71X0ZItO8VaZHkJYmfMu8gKc8DP481c1DUhpNzq1wPnnsh5QmI+ViTkbf1qZtp+Q0rk8MclmsTLblLnG2SJn4K9CcVK0SR7pxGit0+TvXGWPiDUVvXF/KXeT5gXGPmPbrwK6tJ47/AEx5N5VmJU9j+VZ81+g7NK7OP8daPa6vJHdz3cdsLb5V+0Bhw3UDHvWhplp9m0hLaGVbjyhu82I4BUjoAah1jR1e5eV7priMgbYvMG3gdxWY9+AvlWt09rdRNy6gEjpwazk2tjSL0Mi/ur+41uAW6kRsdvzAknArrINEu544ZPMMDdSxYIGHpzWVqLSSXNrcXtx9ocH5JrUnevf5vQ8CrlzqrX0q7HKovRX5I+vvUJ3Lb00Ld3ayyIqxiORM7XVzj6EGqWuK8NrZukuZUfLhjlQueg/DP6U+UtlSgYlgeQelU7i4cqqsgKsCDnkYq23HcSu2Y3irUcPtgJhiUK4Ce/WsLw40mm+KbedmZINhZgh4IPTB7nPUVqIiSeJvsd2N1iy/64HHHf8AKotUt7fSRLpyzRxQSqHt7xmLLHzyGPWua3fc05kvdZ1Wka1Nd3+pMQiQEZh28FDkVa/tmextrm7uNmY5FgGfmwzA4ZT68VheHFaxucebHf2s1u8QnhJ2lj04OD7/AIU3XoZ00GS2dtkLXUcyMRzuHAI9ucVpdvcz5Vcm+Heq/wBlzahYblkNlp0l/CvO1pVbJUe7DsKteDJV8RW19f6fFcT3UF4J/JnIyCy5wpx0HoBXJ3iy6R4gQQp5VzbQKzsuRuD+v5VMmt2xngtLSaXS7lpDIlwG/drJ6nGMZ4/WovyrzK5Xe6O20vT30m/ZriztJJWfg2UwMyk/3ga2I7mDVtR1GK4RzqFm4jSLZxIABzu/SuP8IXGnDW7iXWZmtdYWUAk7vKL/AN8YBxz1Br1PRPDja3bS3VkyG8ZyIbhsiORu7HuB+tb07y12Ik7/ABCWqWojtJRbSQRSo6PADt2vj+KsVvCs174vsGnxPpCxeT5ZUAKxbJyK7Gy8N3eneHZdP1a9huL7zDMHikO8e2CM4q14VjEsMiSpsm8l2TJGd4HIx/WutLltc5XNbpmLAQmozeTLtjt3MKLjBUDpn1NdDF4ssbe1UTSyJNEdhAjPJ78dQPeuRFxFBI+5skSbX9d2cVFqKzj9+zlyzEH1GP8APSseeUX7ocimtTvD4xstRZ7KKTfHJFw5G3PqfXFcf4msLfS9EsLWF8vA5YuOjA8VgvP9ptpZFwGUjg8DNPuLiS90WcyF8oQoDZ79x7DFUqsnowjDkejKH2iJp90ksiKqldqjIHv9a4vxFM8Uk6TSBYJ+MFeWXp1rpUZfkZxhXbaGPTPpWX8Q9MF/oOl3kCvvsyYp9nOELbs/jWHLHqd0Xrc4PWzY2U7JaSmeNUBy3HPcD8a1/Cl/Y3ELo+4goRiI8hveqM3hJ5dMstS8v/QL0t5cnUoQSMEevBqfSpv7KtPKa3QIX5fu3saUoNbFNmTqkRaRYgF80DJYcZANUNS1B4rmBbeMWx8vdvTOdw7g1sT36QahJdTacNShkGwR+YUaIY7EcE/Wo77S01G7s7i3RiqQkC3b73JBxx1rNJb3LTT3MqOb7VazGQEyIRgAY3D1rsvh0g1bw/qVrcvFbQtKgtppWwvmHgFv8awdHsrOxju5tS3QTCTbFagZL9Ov616b8PUtfE11dXQt4oDDExMCD5CUA4I9TkGpSV7JhOSSsTapd3OrTWdvBcRb4U+yyTxjKAqPvYPPb/OatWvh65ttThYPHKjWyyS30fyhSCflx9Mn86xfD1lGPGUFjKw/0p5p5AJBiFgu4LwccjjHTrUVl46XUZbdYtOkurG4Ro5fO4KDoQV/iH41aTWrMXLodDd6nY6rqcN3AAPNyqbB8hHfHY9KB4ihk1ibTokNuYVIZmOQrj096hsNIe68PWVzYaadNCu4+ysSNvT51znr/Ss+DQ5oNXmlUowMUkjl2yWwpJ4qpRb2FudVHpcT2trNEpM91u3eX0ZRjn6E1yXjaO8tlhimuI1Fz+6ZHQkoADw35cH3FMg+IFzpUUK21jBNvAeCB3K/L3B4/UV1vipbLXLTR7maZtOuHgEkki4Jj5OVOepzgVa1XLIhT5WeHWN/Zw6qJJpZWAXZvPUn29q6PwdJJ/pLq32e3M429ju/vD860NX8LWWrxrf6YCqRuFk3qAQ38TFe3c1d8K2dnJrMEczrdWafu5mQZEjHG0rx0Hp1rKVJRa5WbuV1odlZWd9aMsltmWBQNzt8ob1B/pXZXIihuBy3lMm4BxwuR0+tc7pputcsbm3u0Nv5cgjRVBUso6MvtSXPiPbqlvaGIvBEm2Rpn5f0IPoK0tZXOaV5F55hM0YUuRjk5PH0q9DawHT5XmmSF9wVVc4Bz059azGBhQzE+ZHnIeL7vPY/57UlxqQkWKNYmclupHy5649q0hcy6WQzVtPh0mco7GWVyH8uVs4B9D/SuI8WWtxf6xDcQSGCJoTHMqsNoweDg+2a7+/tlxHcSR4kKjG85AHpXHeI7NYvDWpzkKJ7lBbQzkg+U5OQD+GauXZlwldnkms+DbaPUjcz3gWxcs87QoSyN269SSKxPDZme4SwhiSS8Ebz5k4wAM4474q0+sT6Zr19DdsbjTmwjLnJXjkj25FbOk2umaDcNqjvdSuwa2/eR7Npb7mGz6A8Y/Pty7qzOtTfUPE8MkXhfwlqEwKo9pK0SEY2SGTO33POfpWxBq6NoNnaXNgVvIFSVZD9zdnJBGep9apPfSX/AIKvv7VeS6Uamhs4VAUogH3gOuM4z7VY8OQf8JDd/Z2YHYA9yzZCLjoPxOKi60Ym+ZbHcyQX3iXS5tTt7Zba8YhMOxXJ7E+1dTrDPYaVYRwWCagVG8rLkBH7kEdOB1Fcv/wkBfVLRY5pIZIUCybANkijjDfl+lakHi2bxFo93b3Fwu6KQq06JtwP4QCMds8VanG+pi79jJ1QXWpMweTyNpBj5yNo/hP+NVbm8TTL+1dYxGqHc5btxjv71Zv9XEj/AGbdFkQkLlsMVx95T0JFc14MS41a/ubGR3uVtwJ3ldcHaDz/ACqXe+hsaPiHUYra+0+2t4/tEhDXIhHO8EYwT+NVNZ0GOxeO8ljawdZEmRN29kwQwGRXTyXvh3VPFmm3mlu73Vsd87qgEQ6AYIP14rF8dahNqmj28ryxpf8A2yRpQ4wZIAcKB61srk36Iy9Q8Vtca7d6vpoWC5hh5d8HPOSVzXWWniiLUfDlzqyuJrmGHeQ5BLFumB+XFebDT7K6tJRLmMkE/KMMT6c1d8SXlqdB0CLTMmGO1Ec7su2RWVicHH1/z0rBXetxtI6LxH4usdc8N2UdxIslxJIqSRFMeR0yV4/+tUF7pVlouiw20USyQu5nBifg5Azx0ri0a21Hw+1ooeCVmaRri4jZREO2Djn8q7ALJpumR6Q5iJW3T95IoHJGc7u3WrUpRXkQl2Odju2sdbt7nSba5tJVOczKvHoQw64Of0qpeQxyWswdo7e48471T/lpk9fzpNW0a901Y9Jtbo3F1dgzOUb7iDuM87f0xVux1PTZNMvHuGRb+BooUG3IlCj5iCenbP6CspT0sb7a7lLSrV9O1S1v5LV4ZrZlcOjcHHQ4PetPxXDZ6jd6beRyyp503yb/AJdpP978eAabdssNxZaz5yPZXMe2WDdnCD5QfzrIlhuNR1C4029Y2zeaksBOAMjkfSsrt6l25tTs9FuI45liN2qT72jZmOAj9AHB5+h6e9cf4jivtKhWwu4x5xkkzhMck5JP51ctfCV3qVzNI0wVI7hEdjxLncC3H8j713uq6/pusX8yTaeDNbnyQ7jblMY5z19c1pG0V7xklr3OM+HuuGzY6bDFEkkEDzI0h5kUckH1x+dc40eo29/BLFEJs3S+ajcFlLfMfUAA81s6jYWuj6nPfRXawNEPKjRhwFYc/nVGHUw9zJLGiK6gfMecjpkVL5UtNTa2tyx8RNAXw9qZgEiSRyMZIWQ5+X3rc+HXiKO38J2cbQ/aJGuH02dxjGDhkU+/Jwf1rnZJZ/GqyxIuJ7VckMeiZ9+v0FTfDuKSx1bVbKZUdWhNzBEcnM6DocdOB1pSa0aViJQ0Lv2J4NRugHZHtpHWVAoDKOw/KsLTWi1HUTK0ZSK1kDs+enOQf0/SuruoL6e4GvadAshul3TwuSSXAAYYGee1Y72xh0TVrm1tvL82ZBc92iOemO1W1zaijfax2mgiPxB4tg8SzyrM1jE07Swtw4RcKORwK52wjmjvNS8QXAaS31OSbzHAzuU+nt0PvR4YWa48Ea1aQSCPUXvovL2nBe3wGbH4g8V2j6hpdxpy215AdNhGES3jIO5j3wfWlBq1pGbVnY5TwHp41Kw1G8vBCLm2GbXJCrIOOfw5zXSaJ4L1e0kglTW47m2nO8QgbonBPYn8e+Kw723sI9FTSrhpItRhkka18tsR4zyGXHJwOvbNel2FqLDQPszP50aRgxeWcFDjmtI2Wj1JZUvNU0r+07jQ9WilhtZl2PtPyEjnGevp9axYvDWkeH4JZX1BWhmYmK1VDlVzS+IIrbV9MutWsmkkuooCmZDl0PTI7dazdP8AGWlXek6TFq6v9reAqGCE7pRnajegxzkVpzJDim9jlfF+mxrdefBte1lG+BtvDgcNz3xWLoOiXWt/JbRYLgkYGeB1r0TSbaDUtPks9Rge3tJLjcsEMTfLJjqm77vGfrmrfhrQrLw/rMckTymyRtwVvvj1I5/rUzakro0U7KzOe8O6HLNZK+3YyDy5dx5U56/lWj441G10600iKSV3SzjWJMDDSkHhh9OlVfEeozLbhrKF4mWfLOmNskfPX8eawvE+qyavpWmgwBLi0LF2flTuPBB9cVmm1sgac3c3dR8QzWiWXmWn2aSadFikXkTluQGweOPp71x2oQXsmu3MMbSo0TM/l9Cvc5/Wup0G8n8TN4YureE3hsLvM0IIJZFx056jJxWJ4xuo7jxPeTReZE0126uki7WX5vlGR1x0o5k02xRVis15Jb2Qkfe0wkQAg8bc85roX0h9RjimgaRcjlSDz9BWTeaVOkUaPEPLU5cH7x+tdlokNzdaUscbxSta/NGpPzEdccen/wBaoUW3sU0kro1YNNGnaYHuxIty2DCSc/jmuY8YLIVdEIF6gVmib70iH3/HpWq3i+61nT/sd35UMiHG1ABz6g9vpTp4ftsqXLlHulQRsnUBQOAT6/yrpVkuUyT11F8G6UZNEtHlTZJGzgyY5wxyB+FdRIgmtyYxh4z82FwPbNZenastha29hDa+ZCcEsc/L+PetgpN5VyqbBb3ChX/vEDkYNKHu6CZytzdT2MkzTxMAr43Hp06VH9vu7iBrpVBtW+4AOn496l8aaU0mhRPajMluQGBbJYE9/pzWR4c1G9srJrCXfJbbt6L1UUVFyu/Qq19UXNH19mufKZARxlu4Ndtoi/anuYpEzGjZR8ZBXArlbLSft99A6wGPY28gDkjB/Cu6iItrRFRWV2HKMeeKiEdboib00IbwPcBo1CHBzvx2rAe0lsbgFE+ViS4A6mtuxkMaSxseA5ZWIxwece/NBB2q5wAegPrXTurGd7aMwrkiZDIi+XI6hSwHzAU8J56kIp27eeOpq9NbR7PnPzHoQcZqpc3Y0eGOVgJWxtcBu+fSp0Ww0QeWLa3kLfMygtgdfw/wrLvbmSXSkbyp1WTH7uMkOgJ++CPTvVyK/iMUtxNzC5woGMqMfrVa11c/Zbxo1SeEMBEV+8PUEH8eayupOzL+Rq32rDRvC8coklnLOsXnRN86gkDn1JzT7WcXdnDMmPJYn92V+ZD7j1rkrlp0tDNFceVPnaVVufXnFJaeLrqDQmtpGaWcN/r3++B6H1+vtUuXLuirdTtYVWJySdq9D6/Q1T8Varv8HzXynctpP5KrHwxduBn24H1rmPFGvvo/h2BLGTeXRWEknzseect64zVn4e6iPFFjeaHLabvl+2Mz/eYLn8z24rSMrWfcm2pzvhyG4a1SO4i+1Syt+9WMcZPJJ/U16VbLJbWjxKpIjX92x7GuXudOiiTzFgkgicY2SOd6nPGTWj4V09dLvVuv3iQyJ5cpl4DLnsPamlZ6DdnsaLXEVrarcOss8cjfwAsQf6Culnt47i2tJLWQO8JJbyxySR6e1cukif2pMfNZbd3ItvLbBC4/i7dal0m6n0vVpDOxmtpsCN16qc9CP61T01MWnudVAtzZ3EMkTYy++Q9wQOCPy6VDLNI2sM8rb45W3ke/ep9WnGnhN7EFiABjg596rl/NszMLUtJFlQsvyj6Z61qtFYlW6hcNcxXLTKnmQSHy5Iwchge/0qPUdMt722gFtIWKnAIHKN6H2qVrgSRZUOjHBZd3BPtU0GrW3mfZ1CqeCc9RQnbVi22IdPurewL28iIbkEBmAxz/AJ7VPqMcz7XA5HUHv7j2qncWOJXkd45lyXVkPQdvxqza3yvYRzxsSdzJluSMcUKy0voS1fUqTRNcKW38jkEDoa59vOtzsucOCT26iullumud4OAAPvE4J+lc/qzh5Lc7wM5AB64q9LF9LMnjRURQuABWhbsjRqAAW7E9zWXYSoVETEuRnkmp2Zrd9px+HSlFOWplZs1Iv3jlW4J9O1SXTeUU2fNxz2warWshPzHC+1SyX9vE6rJ8xY7CqjnNdEXoZ7FHUUMjedGwBYAlT1z3xVC1kVcq2FPQ5/z1q9dKLN22HbuByvYVjtdyRzEIo2N14zmspOxvHYZqmmsqeY0WCCTg/NWJKY2LqCzSKNzA9ge4/WuuW63acS37xeAD1IFcZqMU0N+7ISsbfMsucd+AKzk1KNy1Zmr4YvY/7P8AE9pIMmS1QgnptLYNc7ptgbG3lOfmjBVTj73v+VbngzQHu9P8UzlwzPa+QnVQDnkEfrWVdXyWek6bEGWRxtjkOctjvurJP3ddikmjlbkeexCHbIH3LlsD8aqaja2txau7SeXMpG0YyDVvxGFjvXRVPkbjtOM5XtWI6l2C42of7o6j2qNN0b77lHV9TvGmsbxJApgXCTxcMAD0PrXrukanJ4i03VNJvDG8qxh1eNedjDk/4/SvHdQuTY6dPCIFcMwfcB8ygdq9K8OyxReLVlDH7L/ZkMUgB+8WTBz9P84qGrSUkjOST1Olt7oWOmL88bSwRrEEiIGMDA+lQ6GN2s7iT5c0bMzAZ5H/AOv9Kr6jClvezWdrbARr1uEPD4/U1q+CZ47hJmKBxEGyHrphozlqSIfFHh6bXrGCaCfabfMjY+beh6ivObv7PI80MS4C5UDOSv1969Nvy1n4Su5YCRNCrTKFY4Kg5xn6V5BZuu53Rv8AWEsCfU80TWlzpptuJXSHy5tgznnmrZUh22qchR8w5pNNdZJ5mmXDRgqCO5xU8ZaVBIvyBsh6513Kd0R29y8C4lAdRxt65HvU1pcvZriIeUjHOU4wTVaUxRXDRpuYKoIYjG496t2ybIF3fKvYGm12J0HBzcqu8fvAcsVPWqV3JknYhck4wO1WNhgdgq7UJqCRD5u75lAwdxPQ076WElqR6fDG7NvUIYzu3D71X2ijPnSeYpj3hhnqaz4Q6XD7QV3nn2qC7vMW0kKfdZg5x6jpzWd2aJNbF4TwvNOszqI5PmOBhif8OlUZJnuh9ihtlKJwDEgBb/eP+NZf2xy290w3Q5qaxnL38bR5VSNj4NSk0tSk0nc9D8KW91Z+EL2SWVkKTrHFGcDAwc/yxXnOr2E019PMcRRzS5zJ0r0HVrK70iGCOZTIrQh41V8dVyMn15rjJrCXVJI4T5kNzuDZwCmO5/KuimtNSFbc0ri/mtdIj8PRss8sLCZZY8gv0/z6133h7RpPDehz69IP+JrLbNGkJ7Ljnn3zXJafZaZot5Hd3Ey3VynCSRKxDAdjmu3k1mTUXeC4O9PJVk6YXPb0rK1p2RlJGZYxyfb9N1p8hlcNtXsp6g/zrb8X2UFxHPPpsax78s56F/TipYtPW7tI7cp8uAQpHYc1WY3EmsyoFYRMBJH3H0HrXeo9bGEW07jP2fpZ9PuLyCWMw2knyEHgFtvJx6cCq/xIsDp/kapkXA81v4c/Jjv7ZrVVhodsdQu5FjnmJCwg8nt/WsrxTeOvw9jtZT5u+ffJIV+YqMcD/ClCMaabl1CEr1DhLC/bWrfUJpCrCRAEkxtI5HHHtxWQobSdDuYEDJcyyh45R94YyMZ/EVs24SPSrm0sIIpPtEJhaOV8MQSDvU+3oauvaQaXolsk8aXD7SWDNkqRxg+vr+Ncz5W2jsi2tDK8O+fp9rYP5au87OkzDl48j7361YvrBrMGIkysvAkU7gR61Po2pN/ZggaMtclw7TpjAQ9F9f8A9Va2kWUmpmSPy1DFyOO5/pSUraWM7mDFYlNBUucyBt5B7L6ViXdg6QibZ8j8g+v+FdFqETrMbcOYgSePXH9Kk8V262Ok6PGp3SeQzEgAMRuPWpcGmaLaxx6H7RExb5gUwq/3Tmpra7aN0c7ArIV2L2OMVTOIlUEgITwfenRj7Ox+bKtz8x70JroIvWUAluFjTO8tgk9hVnyANQjKuNp++SOMVT0652MZFA39M05m+0MXCA4bO7POfSlJNvUNTbvooTI8ca4h3Hb5Z6jqCaqfarheAseB0y9QabcuxmVzwq5BxmoftDn+H9a1Wq1Isj3zxFdTWFgZLS3M9ys0YZNucxk/MQO+KydV8QS6akccyfLvCq68fL1z/wDWrZ1Gd2fEbuJW+VSp5U+1crr4bUo127pDERyec44NTbS9h2fU1boG60lZXVR5m50kiORt7MD+eaqeH7yaxWMxbpvLcKLkHKyAj74Pp9eayEvzGo0oyNIJUIVB1C8ZAFQWms3+lNFAq4t0cEQ9gR0b/wCtU3d9R2voXvFWoyw3xnZgtjcxgI6HI8zcRj3yPSuZ161ksLyEqw3SLuLDnAx0P51pxwQGxt7K5WSaOC4a4DL8x3DnAH/1qydY1JNQuRMIm+X+Fsj5R0H/ANamrRvoVqaXh+aBXWOZcGWRPnx93nnHqT6Vy/xCvZJtYvLZAY2jnIkUclSK0Z9Qb7NaorbnjnWRR/c+Yfris3xusZ1vULlCXSadpNwHBJ7g0l7zsGx0XwA01Lvxbqt/Ku/7Bb4xjOd2BXr/AJrC7TagUspGe5H+TXAfs62mzw1rl64Bee8ERPYhRx/SvSXgE10rqOVb6Y9a7Oljkm/euUr+1jS2JIBlAyTiuS1tp7qMo2WgVcbQTz65ru9bKNLI6sMHtiuZt8yxP5YWch/KK+ikcc+tObUkKm+5z+lNBqs2Z3dI44wySHkk9NtdXp0kUVgsIJffgZPDD149a5nTFewxJjyoVDRsswyQScD8au207/b9qKVtHj3CPZyGHU//AFq52n0Om4/WLA6ZM8rHcrHKMo/OsHW9JlvNIkurRdkiDLkcEj1Hqa61kW8KW+xnty2856hvbPIFaSQxW48lUVQnyjHerWu407HEfD+wFtaya3eyCaKOFke0Ocknpu/nWRDdb7+XY+7fzsJxhfQmu/U2ptLuDy8KAVkiAwQff+dcj9jWCeGaKDzoNoDMDxtPespRvqtB3OhhuYZoBtUYVNucdKpS2/mBSVEkZPytnGfbIrPt7sWMu1nBiZ+pPT2rQtlUWzukhWDef3Z4Cnuce9SrLqNLqKdOW4LokKgKMlcZJHcVw+v2a6YJAw8yAfNtznae2DXR6ncS6ji1s5ilwpBZkPJGf88VQ8VXlvY+RCctK6FJOcqD7is3JFR3Oe0y/khntJrd8G2bzAhPH4iuzkuY9b2ooMazNlAB905yMH+tefW4NhqDuVLRuuAnZlrsPCV7Dd208dpuE6kNAH6qwJyv/wBf2qYu0rlTjbYdr8lvaaXd6sJoWvpYfsDopBZRuA3Y9eK83WYLGc7jJj1z+td/4x0eCbw/c3NtaxxXEMkbyyDgkdGDfietcGAGBGCApxzTl3ZUI6Hd+AfGE2m2c9rlHnCg7plDB06FGzzn0PavQbjUn03wNpDWF21ut15ixuC26NgxO1iP6+teQaVFb2dtM7ljKUCIT1Jz/LqK77wrpD634dv9I8wKfJkuo36lemRntUxld8pM4JK51XhHxRa6p8QbewUztdmBGlnuJC2cEccjgciu1s1MesSZCxYclWA5A6Efz/OvHPDCrY65aiUFNUjtlWZs5bbwQeO/SvarOGzvil3PdyW4B3IiLnzQQOw9/pXZSVvdZwVEk7o53VAg1W9tnj2nzBIuV6jAwc/WqF7G8IRd4bHo3y/Wus1O0triR/PdI3IwGBBYDtXO3t5pljq2lWyWxltL0MTK7Hkg43D2z+dbScb7hB9EinZwvPM8cCAqwPbOfU1Z1rTPsOmhQ5DbRk9ea6ldMj0q5XCEBlGOOlTatZQ30fyMN23GCOQa1VNbidRc2x5dPpTHTUkYtHuZjGW68d8U7StOZ9Ivrcl5JLhlDSYBU44xtPb2rb8TWckOnWYJGI8phTyO/NZOjkWeovK74gcgkMeA3QVz1GovY64T5o6GfN4euQkcU0sIs7biO1ij8sBj95gCcdyTj1rmPEWihIWjjLS+VLtLRjIDHsfwr1Nrm3v3llnsgJIG2xkMWUn+8O9YGk6A1pdXUzyCVbxw5t5FI2Hp/Sp5k9xq+55HHoyWN1qckkpjkQiCcNncp7FAere3vStHeadpd5qLBLWe2XbEq8sv+17Gu08aaZZ2EzXKcmR9qhjnDZHOfXnrXF63DeabbSzTIwe4Xa6SDIAHQHPesZxSWhtF8zM+0uguLm6AJYbhKvzsfYjt9a7/AMDXKw2sV7GYxHJIwktgee3zH69/pXnNoQ0P71VQngM3GPpXoHhCOIeF3upQu2GQW+D3OM5Ht/8AXrlslqwmrEOv+H4bbxO15auMByyMndMDBB+taHgOKK+1u5ilybIyrnJ68DI/SpNb1h4LGKNLbeJFWUSJwGUHoSO2RS+D7uzu/FGlTPA1qZ5vlG7925PH3cfrWntI3VhW0N3w1cTw+I9Qs2E93bq4eOdZd0cS/wB0jr0x06flWr4oT7N5eoQuvmmJ45tn9wqQRj8vpWRp9zFoNpfq6sl4Lh3ZcZbAJAAH0x+ValzdwT6XFKNs6SsqTouPkz0/DPWtFNJmLTicX4k0+38OWMAaxlubueFCOrIFI5IFbGhpNrHwVntZty6nGCsThf3m1ZMjrzyCa0L+KSeGW0XUhDccAz2527PbaeeeMVUtPtWlS8yecqgBXJO4471vKbb2BWa0OX0jxLtuLkxWKWdsATIsjF3lOMYb+7x6VraFLpvhzUEjsM3SO4neNRjZ/unvz1zVnxnbvqfkeXGBA6fvJEQLh+wyMe9VGktvAehaRqV1Yi51CdZYLeAPjK5ySR37E81i1JvR6GmnKehWGsGXU3hjEkj3AEokkGI04+6G7Vt3Xh+xuwkdwFLyDIZQGHvz6V4Bf/ErVyLckq0Dq4ezJ2qD+A4ru9B+KaCzS0uLRIJfKCwO0vG4joT0AGf/AKwqY13CVmjCdOW6OhudHs7bWI3kGONyhWIBA4rQhuUdMIuEUkKDgkfj3rj5NZm/s2wa5eO51GBjIoj48xR1U+v1FdNG4vNNt9SSLybedDIUPDR8ng1rzuTuSo23Kmp6pJLqGm6TwVnJ3SE88AEHPpXKawIb3QdV0y3lidbiQTLI8gVoZEPUL/nNaHiYT2UlvJtE9uY93nA/Mp7BSK8tstJuPEnxJ+wW8kljazQyyeYvJjKYOOeD9Kmd0jaEUzkNeaTUvEd88+du4b2AwDhQBx+HStQXUmsWqpLK0kA2blzk5X7re2BW74p0QT2LXSQ+Wm5oJTkjDKcZIPriqPw/01p9XWK6R49POIpJMf3ugrNxbV0dKSSudDpPiWzsZr6C8hFxpPkqLUxp8zvjktnoM5oFyWsWuoo7e0tJyoYwPudwDjLA847+lXdX8OfY3usqRaQEiNzyeOgPvWV4YtE1PX9NiCbxdFoBD0xlTgn1waHppcjlW5bnumtbC7uQwuDIwiR0bG8deF/CqGk6leRtcRyu8ltLwYXX5fer3jNl0s6JaRhHisvNPmAYLNnHPrweDWbDP9pQESOmXU7cYHPWlOOmolFbmo0CQWNuhDStGxCM55Veox9DXVeCIUVdUj2eXPJZO3mRjBLAe56e31rOtobZYo4pbVbwKMCQvhQe3vXRRpaaDbaakrgPqGI2nVcDI68ehxVQSW5DOas/FMGlwx2Men2trLJHiVSdjsfUHoOeorD1OO5uJVDbrgTDciOw4TOD+FbvinwtBFqd2lxCGG0NE4XhPfPr1qLS5FtLK3la3hld0MbSyKSUX/Z5xVNLqGljn7+P+y5Ire5mDkICEB3HHofpVrWpktfCpeN1KecjrGU5AHUe56VVuri0Wa4jMbu4b5VTsuB1/GrRjZ9ONjMBJHOoa2Lg87eQAR1qUtfdLvZak9p4qOt6HexeIEEsUpWG3ROJO2GJ6cZ9PT0rP8deJmmaezEFvthtwsc6RkM+V6Nzzj6Vu/D/AEuw1+xvl1aFf3t3H5MbNtIcDGD/ALIPp1rhPFEnmaldShdjpK0RTGDndjGKfK7PUmCjzWNXVpo7SCxtBMtzdm2VPtw+8ynnbx6Enj61zd1p0mj2kkbuGIZjnrknvVya2k0y0tru6fLyHy4kIyw98elZeqTyBlV5N6SgnnsaxtZ6nQizo1/LLaw20EMPlwgo4YkCZT/Cw747d+a6BdMMt7Y3WWPkjbIreoHWsDwTAp1uEylViibZIuMg5Hp+tdppniGKO/t7CZROJCxErLt6E4wfTHaouk7BonsS6nqVxrMont7gRXyzLJthQIHTIJJx171R8c67Z634hSTR5hLHdQK03k8CKZSB+G4c9O1FhFHp/i6BpsGye4BcgZCx9CR+Hao9OSOLxHq2n6cgYXEhjjbGTIuQcj2qeVIm1mN1KGXVtCgKRiTy5jDcll5YgfLj2rmbGykudWNrlkKg78D7oAznn2rvtUeLRdBvXeFmMF1HZyhuoldThh246c+tcjeve6XqyIIHtZZISSJV+YoRggg/WtNOUtO+xq+E44NMstQubmGa4LDyl8hsHb/ex0P0rO0Kya28U2l7FeNHaq5ZbjJztP8AWtbw7r6ae8Vqlibh3QKC5G0jueua0F0G18R3jwaXdo1xaESS2+xlADHDHn6dazgnJW6gpa2Z0HhDXJNHt3eBVUaXMymNk3CTdkjvkk/56U/VNEeCwa/ghkVNbl+0T2XCspL9HXtg84ri/iez+FvEkukmbz4p9PiljkA2uqjAP1Oc4PpXW/DnxJLeWWj2+oTqdXRmSLz1zHLESOD78HnHGav3qTSZzyjbVHPXNvp+heKtNsdTMqXTzedG9uAGXpiNunB554qL4qaZHbahpV1brIkahg3m5ykwbOOfYdqv+LfDc+t/FhdWkVv7IknS4W7Y/KsajIUfiDxSx6q3je512xkcpbw3nmpMRgRkt0z254/AVs42d2SnezHXsVxqnhK91yLBuVeAiIpliWPzE/3RgH/Irqrfxda6npbQWU8cc9jArPvbcHEhCgEjgnP4iqeqJB4T0hrm+itVmljyscUvM4B4U9hUXg4213o2o6tY2sNldXcZimtXcE4Bzn8PX8alxtZsTtcoWusf2R4ia8d5ZtJaMIbNcbXYcPnv9DWpb63o3ifxK8kNokY0+Jms7eZCvmFlJ5OcdR+vSuTtL19H8mbZ5ujzvJG4YBmX1Zc/XrVHULGWxku5ISJFRRLA5OBLGT2Hcj07c09dbFxhZ3RV8V+K9T1LVNMvIrmSNLa6EreWc7ADhsL9MivS9dii12KbVdMu202CRFa3umBKgnBYEDrnn6V43dyedF5sCtu/jUevf6Cu2+GmoFPDt/pl9qS2lm+VtlYjaszYIbd0UdetYe8pJsucbam14ftbl9dbRIJ7XUvtcOZCY+UH95c9O1XfEfw5ul0CdkdZGL7hHtIcbR6en4VLpesaR4ft7LWLC5j1LXFkNospQqPl4dSD0GDwelegab4iXVfss0kTwRyyYJlQAO39wnsPQ10UpJO0lczlWs7xPFvhbNP4csPEM7ogMUYktvMwgMpP3R+tYZtR/aQmvVYpJ88gY8hs5613HjTT003x1qOmTFBbOFmgizxhuu49B25rN8WaK1n4es9VgzLZMvl/Kdw64z7/AOAolTSk4otST16s0LrUdSW2tnlZbmwkjxAZ0BwMcAH0FO8JmSzuEDuCrNwyDGw5ya5rR9dlnjghu7p5bSI7UixjYO+O1eheG7SCaZpIdzQEZTK8n61jGXLLlJei1Irzw/aWGry3Bh3W10zGL0zjofX1rc0iNJ4zbyxoHQb1mJBVv9k1H42vrWztbYSK0rqMxqowFfpye3HNcgfF91BazrpzbXC79hHD4/X8q66jUbGNubU63VhbKrRSGOykAIYg8k/T1p+i6nbXNu1vE3mlUG2SU7cjpnk81y+n+JWugs+ovIROoKyFA3PfA9OtZ+pXMADXcVx9mWMYdpASjZ/hwATzgfjWTmpbboqx2MNq11qJs5I0nyCOGzvQdx3I56VnR2NlqN7PALqSykgbacKNkq+qjuO34U/Y58Opf6XIGvbZhJGzdSmBkE/n+dUJHfVLeHVdN8tnmX97av8AKwbPzCrTe9xI7KxtYLbHluWJIVWxjd71YaaJriaHcpaLtu6+vHpXERa9b2Js9Plj8qeZzKZSxzFz09O1T20UFheXmopIz3FwCWlZsZ/zio5+gWfU6cRLsmVZTLk8k/wH0rF1WS5jtXKOWkA/d7ufwP61kW11qA0q01BnWNL0M6xjhTzxk9v/AK9Z8Pjea5meCeySKOMfNIXJJ+lNya1sFjTa7nhVS8hckYZU52elZ+q6iPKURlbp+c7iRgf1NPsNSt9TF2yyiy9ZV+bfgVlSJYyjzEmmKmTYzjAz23KD0rPmTKVr6optfR6hiK0n2ScAjGeOpFbVjpP/AAkOqqixfZWskEsgQfM8a4zkdT1qg+l21lcx3NskszKeZHTH4Y71oeH/ABXNa+OLZnh3xm3lDjAB2+me/WmlZ3Kl5HNyzXNz44u7SDZDJLmZTnqg7Ef561g+NtWnbxFJ5LeSgHRBgBjjPFdjdXVh/bY1QQyW00gKMZjycHoABwD0rB1vSdJuLNzeXIheRg6jJaTH1HHHTrVPlu7Fq3U1VgfxB4M0m1kRFVomQsvseG98mu/0mKTRw08cci3XkJFJdYAGMcAfriuHuNYl8C2WnskcN3aQwhpQc4cMchWPb1wK1fGXime8s/C13YhyL60ctEn32XcACB0O0VEXyqzIfpodZFLY6mvmXdtOxU4Fy8mUY+wHXp3pt9run6cx8yYxTNkKpTIbjtWZDeRadaxwzHy52O0R9AD/AI1yHiZrtNbit5jLdRHkMATsOPatYybWhnytvQ7Gx0zTZr0Xnny+dMuR83yMPQCt7SrK2t4S6iS4YPkA8lQT09/wrzjS9agsY4oIBJHErk7pD0Y8Egdu1dp4c1UpqCRbs4+Ygcj65pe0cdBNM7S9ggS0QFhJkZ2MMn8qzrrVIomSSZZGjCkbF6t6dalS8iilfzJCUZexzisjUNSjltSyuHjX+6eK6udNEJdGaRuob9VEQaDPOCMgVyeo6ZM2sfap7me2kiBIjUZjdfU981as9TVZERgUMg4IHy49RSB7mNyjXC3ZjYjaTgD6VOrWpVrGzY3qXlrF8/3xjPSr2naY0UcsOwGIAuQayIv3Q3DIxyVUcCtTSNRmurOUNtKNwpHUjPemrbMhvsQT2QeUtAQD6Z4rn9SS6MyiWIJt4BGMMfXjtXVRSqwIPyue47Vi+JraW2MJwP3gLZ3dR6itY67k3Mi2bZMrN8pHcHg1usVuUV4sHHaudicLgFvfbWnpl6sbuynav3WBPT2pOXLqtibMvG+CrjvytUbovda1p07SDyY0kJTPLtgAfgPWrVxGtxMhi5Uc596rCAtqIn6PtK7SOKuNmri5bouXkP2m1bYQrgjaSMiqSW4kuoolJIdgpJGNvrV0S5YMD07VVjdxfPcIxSOPJBPDBgP880biSZHrjLp900cOXtBg7uhJ71nW1mviASLBE0jwfvNg5YY9KkFxFeRFNyqj5BBNZ402TTxvMn7vduDxuUz+HesZXv7pquxqQWk2mG+RVdNyC4dMDDZ4rzO1jiHxVuLCbcLG4YlJD24yDXpln4giuLXF/G8EWoL9jimJAViOR7+nXA615hrzXS+JhZz2rzz2yn54eCFPQk/hQ1zRa6mkdOo+5uo71byCZQtxA21dvQ+9ZViA19EsyFYypO7oOKvfYRbQyyyIPMds78/MBj7uO9V7UrdTMigLtXcFzkn2Nc7WljXpqY/iq2jntriOA4LRnvg16JHHcW/hbQtQ04JHc3FnG03mn5iq8BR+AryzxXdfZVAUb5Hby/zOK73x1qLaLrvhOyErwxW2nRx3Q2/6otycD1wKbTehm4neXMT+JdDsNR0zZ9rZD5qKAP8AJqXwzA1jYaxbywMsnlqigDBdickj24rnPCeuWcOqTaRpUck2nmP7QLpnOC2eQB2P412k9x/Z370SkRyDZhu9XCpbSxg0noUrnzrTwldIVLS/Z8PC4zvHHy147dw4dBEjxSHkRkA49jj0r1rQ9O+walqk15P/AMS+5+WIl9+0Ec59815xJam6knlsZCltBK0JbOWBHQfj/WqvdWNadloZ1ssa3BiIIbbuz6UxA1u3kO2WJ4PTJ9al0mGe4unYDDhG8wk5IXvmnXV1bJZWyRLIboFhM7Y2nngr3H0rBx7mt76DEgbaxdeAeTtxinh8IhC9+fpVmxdr92gnm8tyvDH+RquzquyLbhEBGe5NSmJWB3Ms2WBUDpnuKdLgwHIJwQcCqqg+ZmQbl4/A+ta/2NzCkkYJAHzEnjOapsGkZ8luWVQBkH7y/wCFZOp6e1rIuNwZhkVvshj5ACyA8H0pl1m5V5JSWKocbjmr5raML2Oc/s03MNvIJI8uMMoOGQjsf511/wANtFtf7Sga6hS8juZTH5gztj6jePfgVkWmkrcFWfEYbALNxgmvT/CWgnQtAe/5C2xJijbuT94gevTmh+89iZSdrDLrwudT0cxuxeaCQsGH9ztj0wP51haPpTLdSW8KoLmNPMzIeoHcHr+H1rufD19FqOjDUrNCY5o2QW2MFWPBJ+nJrmIrE2GvSTuTJ5gDMv064/DFbpwsZRk1ucX4ishY6i3GIwdySL3PXNbnh7U4/LWa9P7nAXft5A+neruu6dHrEVzK2I3SRZECjhkB5x+Hb+dZ2rXMd1p5gtgqKYyowM8GsZpXTRbfMj06C1AnjfcNiEHc3pWB4p1jTNLleeIyNIg+SQjA/L+taFrqiX3gvTRH/wAfM8AVwBnIHBJ+teeeMwwt726YtgQiNVPqK6lUvE5qabeo/wAPa8fFC3UWozyTh3DxnaDtXsM10mqpbm10xbtxDDvYgk8AcDDD8K43wFbLBDcOE/16gMB/CAckgfhXW+ItSs5oEgNrBdWwj2HcpJ3cYYfr+dcMJvm1OjlSloeeRadHq2tT7QypZytmYDgqBnIpfEd2t1YWcmkkXI89Yw23G3n5uPpmtTRIJjDqPkRsCn7rCrjfGRy3sBgU+HT7aKPTQh+ytbO5dRllm9Onfjr+tW027ovQbBaJBqdxI8LRFwHCg4Vx7Cuk0/zNU1Uz2brGQMMByARyVx6+lct4hjvFuUdZJPk+aKVuqe2fWrmiapdafbMXiyWcMJ+jZ/Dr9fahpxSZnK+6J9atUm1u4gZdvlqWjJPzE9w309a5XxBfz3eEJ3+UAgAPIHpXcm0m1MJIAjeaDiVj/I+tZsunWNvPIsUTbnTa8cn3gwHX6VqrT1NIyVtTzi5mElrtOBsbpjjNN09WuUMjkqFJA3d/pVm8thHPNEy4dW+YYxyaquyx7YkG31yetYTjG+ho9S9buFnKxoAufv8AqKuW3ll324IzzjvWIfNW+t0BxnpxjdWjcYEaSAFCGBIJ7ile+iJasyRg9vbMSXj3MUIY4PXoajHmYGY8n1xUOrXD3ed3STLgZ4BqGO7kSNV82TgAdKoVpH0KdURo5r5EBFvMkKjdgeYWA6/jWRquuJoUs0LbAy3O5cHrz8xHtmtm1mguEuIgq7j+8IXGA3v6VyOqaZNqPmurK7LlSTjn14PNW3poKOu5S1CGWHV4Ljy2DA+aHTooY5H8xxXUa3pgcm9EouPOUZlCbMt3G3sOeK5TUL2WOPTo3kaQRgIUYnBHTB/xruL1rfWNP3WW4Q2qBFEmDsbHQmhPSwpIytMaKPTnkhSNZreRWlZ+Sd38P6dvWuRutFkma4uYZI/LDH70g359NvXHvV3S7w6te2sZnFr9ocrJlcI2OufQcdafpUFrdXsm1w8ZbBJbJ/CldvQte6YelaaE8RaWl2wMHnr5qA5Cr3z+lZdz5t2usvdK+Z7prlAv3U7Fce+M8V1u7TbXUp7f7AyPnck8T/w/7WepzzVXWYprexa6kWGWM52iPADY5wcVopcrsEnzO6PSfgFpSR/DiFXzb/aJZLg/LkkE8V193aizduSPpVT4X2Yg8CaTBKB9qaEM4HG0k8D8q3NSt2bcu0lwM+xrpabhoefL4zhddvjHC5Zwiv8AIGJ6H2qhok++BmgBjEjAEqM7iP4s1J4giM7GGXaqqc4IzioPDd59lu57V8KDFmAquRuyOv1GfxrkSb3N4+ZUuLwz6pPtiVLcEoD/AAk55JB7nrWm2jySPpl0rPFBtOJEfBIPXjviqeo28dzqqMcRxGPYIOxfu3412moRNaJYaeEJihtkIc8AEjJ/nVLTY1b1OWtr+cgl3k8tWwqyd/U1ZhEsimRm75HvV/VbNCi4O0LwNnG6oYl8uNlRtuRjPpUPTUDPXi486RGVpUMZVz098DvWZfaXNbXQOwNC65BDcj8K25mWONFY79gxnGSferNtL5tu0cqrlSeAOT+NXzXRV7HKS2duvlCRTE7EgMPuikVhGXTcZIWAGW4ya6K8soDbRgxeY0g3eWxyGGcHHtWRLprfbJLSBEeIgSbSeUA9MelZz1WhSZzk1rBp95HJFLI8rDcokGAfbIP1rEbw7eXllc3ryq0VudxjlYlyOmQO9dpceHpZst9pEvlgkRlMFB3waoW8aGB8SJPH5eAyfyY1kk0UpWOJs8Wl7ZMUJWQ5OfTvUvgm8bStZmCSZllclMYxyMEY/Gm39iwn2YIUc7lzj6Zrm7mV9O1CaeNsSRncG6YwKye9kbaS0bPUdVuEvtJ1fTkZhFcJtJxgjByQfyrzeUI2lwyhjkS+UyY6ehJrsdGuZ73wvHqW9RLfO0skY5AG1QpHpnniuNjWT+0bqJkBCnIDcZHc/TrVPTQVNbl20Vpx5jfNIuAFY+nArvPCOrPp1vqIbK+fAkCkdANxJI/QV51pU7yTCNWGM5U5zxXsGkeFrfXfCLyMVjRZ0VpQ+1tuDnHuD2rJQvJW3HNpIhjtLf8Atm0v0uI4r97MAeYxBnQHaCvbgjGK9Fvri6fw9aWUE66deMUKXjLkAkZIPoPevHvEdndvrWnLo0Et3a2cflrJ95kTrnjryTXrP/CWpNb2cbgRztbR74yu0ghQDxXavd+M5aidk0ctqFne+HtWMmp3DXb3A/d3CtuDN6DbxjArV8WWr6hqPhqeBWjhl08KCOQrb8ufrU2oww3GnLaLbYtYpPMUqxAV+7Anp70mmS6ZqdxDp9tq/wBvuYYyqwEnEak847HnrTbi17pmpNO7O8up5Z9TEnmmWJlUhMYOAo4/A1V1a9SJ1O7BJC5LY+g96W/SRZVjVzuSFRu6gEL/ADqn/Zsus2KyxGN9h3Ah+CRXdGXu2ONpXuc7r0zSTtu4UcbT2NZUtpE8aqrEDg47exrY1BJJ7wSsAjHhgR0/CqOmxS6hq1xZ/IJIpAj9htPeuZw5mdUZqKLtldRNbbQGEqDOc/KaiJuL67xFmS4f7v8AtEAnB/I0zXpFsri2toPmCI3mFfXPb8MVk2El8us+Qy+TgeZ9rcjCE9F+pFZSittzVe9qc5rWuRS2M91PaZfI4Iyisc456A8dBXKW2q3swaCSGK+guFP7lzjaB/ECfSvR/EHh5bbwVrkdxhbh7iLynBB+YnBb04ya87k0GdNR2JcxsYozkynapHqCfpWM4JbG0bNWQ26TTbgwWVoI7eaUFRFksEHux6/WtTR/DuqHVLLSmYQ2yqTl/usB/dPc1z+lxxwpd3gljkELfKu05f3X24rt7rWLjUfBNibaJbe6SZXN7u+65GBH68g/pWCUr6lv3SvKn/CU2S2dvKlrZ2rOsc7uFZsHH0wMfzqT4dabeah4nsnIFxaWaSSRt/DvCnB9hVTVdDaLw3es7SRvFavKYYwFIbdzn165rb+GGj3KeDdXu7lgPKeIQS7yA8bADI9eeMV0RTdroy5mUzqj2epreas1rPFJ/rAJN7Z7FcdO4/GmeGNZNxr+o21nbMdNvYXRBM2MPglcds5xXO6paeVqEryW4MUSOkZBwzNnv7KaqeFtZksbW+cMWNpCzRKG4DEgEjuep96xnB81+hry3id5Y2Vz4h0q6LW13pupqi/6Uqkhgh+8p9wPw9K3YNZ0nWPD1uqXTG+jbyke4TyjMO59Otcb4f1+aWawuWjM4+X5Gc7XHVt361zPiM3MnxMitEEkcE92n2bCnKR5GW59KpTcl7u5i4cp7D4YtJp7mN7mNbiKFmiNrtz5gI+8R6DrWD8SNNkfxpoEO9DbWNq0iqy4Xe5+YHsOMc1uQ201vr9xaXl2Zo7dhG80KlckDPTtkY/OsjxCZ7631C6vPKEqOGtY1mG94+nzDqO1dPwq7JW55rqujPeamLTkSMGO5Rzgda2L7R4b22hSzGGjRS0ZPAYd+fXFXb2eODY8km2V8BGXlh/jWHc3VxZx315D8812gg4GAcNkcVztp6o6Fd7G7o12tvdQS6kzRi2dgVznHHHP9Paus8FeK7rUtNuBrLB4bidot0bcIoxgD0yDXEXGjXy6TIspjy6IWKt/CecH36Vs6Nez31nZ6bLapbRQoR5h+Vtp/vepz0P1qVePQzcbnZa1ZRjTNZiBW3WOEraHfnzfl4YV518OLG7t/DurXmoRyQXMUqwQxN1y6/OT9QDW7421b/iT6bI5kt5LWV0kVwQzqOBwee/XvXNal4tkttL02KO3XbqFs12bvkSJhymApGO2ffNbc3RiV0tDT+GYtdRgl0nUJhcafLmUXOcmPrtAPc9qhsbaK28X2ml+VJBFNcGRZJmzuZeB0HAPGKh0J1S3gZZIYpoX+0XcMeFUwnoRjqc5LAY/nVzU9WbWNW0K6j2m704iRrlJNy3Ee/Kj6dOOtTZtWBOxU1HX5k8V39oZHOnb5Yhu5JweD+B45rV+Hmk22iO2r6g6tLa7mgiVvmZyMDHT1rB8NWizaveR3bK5M0svmKDy5YkL+ZrsVksPD+lzhtStTrtwvlCzLDMPvg9D9fWoUddS3LlRw3j+G9vtQhnMOFyfMOeTux0Ht6Ve0TRkcWGnykSTWvBlHRickZPsD9auanM8uiDUrqNMwytAsbE529S49fx9aTwdHM+k32oOGEkb/wCjqByykdaJLm2GttTd0BNPh8SLY71kMRKO3VVHHOe5+tTTXv2yYyX6qBG/7pFOQqjp+JrB8N6TFG2p6hqUrW1kgUp67jzzVjWZoFijmVzi5zt3d+Dg+3A/Skk47k6XsU9T8U+bNNBcqZIZ2VUcfeBJwB9KbfXv2S0uLSGUp5EnktJMoCKccAfX1rm7ubNvcMzsJEuYjER0OM/1xVmSWbxDY6hJNj7SMCRu59G/lSv3LastCXQbR9SuPIjtojd7WkKj+MDvuPX6VvaYrvo9nORIsml3TSbQcMrv/IDArjb68CrbQxMySwoA0gbDH3H+e1aOg66vh/QblrieSSCaQqFZc+ac/dP559elP2kk9RSWlzX+HMqpZ6/pcjD+0Tcf2lEACNxXPA9uvArD8R+KL3UI3dbazti6+YnlQYk398nrmtPQ9SfRvt2tLb+Yy4dZ921SuPuj368Vt3vh2x8T6bHdWN5BBLdDzIYZmCgE85Bz9RyKaqJrV2IjZP3jzWeRI7VZ7ksbsAOSDnYuOePWsO5SNwJmf92em4c5rq/EPg7UrXU3t5UAGxQzxtkHjpxXNag0dkFtpCZPIXCpEOR9aTj5nSk+glppF00kVzb3PkOsyOWV8Hhgcfl2rvfiLeQX+pQSaYI0tYJjIrR5Gcrg/wCNed2GqCKRVXcFUZzn7xqzcXUssW5n2qPugfLnPWpcrE6uR1ujyQ3US328To8EkJizk7mGAce1X/h1YSy63IHlMt3aRF02AAsCpxz7YrlPCto0kmoWNwsgS9sJZIAmc+YpX07fpWz4YuJ7zwTr1uGI1aNowr/x7E5O0j24IqIuQSu9Llq7tNRuNGEd5IB504c2wA2ZBzknu3vXL65qs95dxS/NMBII1RzlgucYrofCmtyaxdQabIj3JVjPGycsnGWIHfjnjms/TdI0/XGvfstzOEtlD7hGNxJOCOT+vWqVuqEnZWLt3Zjw9qMTRJJMYo8zIJAWDkAjaR0wO1avh3XNP8Paw88dreW2oyp5UvmyBvLXrg4HXNS+NdMS5stOtdPgntYorYLIxZSbjHO/IJJz378YriLWyuJ71oLV2a4ERcFuCQvX8q1nTsk0yI+/odb4/u9J8R+N/Dt3etIDNB9nllyNhGQOnb/61Ynh/UrnWfidp2l2jhbeG+BgdOSiJ/Fn0IqhqdpeTX8UsBDvbLHcbTgH/aXB64Ppz7CuoOmv4V8SQeKrHy0GpRgCDksu4fOR2C8ce/asWm17xTTtZHs/xBtdM1XUrH7PKwkjic/ZwNqyrnOcjrgg15zZ6baeGPFGu2RlIl1C2XUEhKHyz3MTY7dCOmO9a9z4/s9X0O5/szSvNutOiFzIs0pVtgIDHPQgZ5war6b8QIbq8t759Ntrw3yBY51jLCNQPunB4H1/Kun2kWlc51zRVjitS8S3/jS+u7C4eBNOgRUDpGDgdcZ6nHWqem/atEuUa2kW4EmYmuI8hXXGMjNa+sCy0G5uoGkTy713ncxdOfT2/wAKqDWVm021VoVWGLlMcmspyi1Y2UdNDT1OeK10Wzs5ogu1G2P/ABDtz71c8N6jFe6da6JNFHcQWlu5QiPG1Rkklu56muc8Sbru2t2lb/R3H7tt3AYdRWZYaibF4IRJ8rSBpNgy4XPI/L+dRK61iNxdrG3qvhWbR0d7G5i/sy6QkTZDDb2APrntWM1pEoMU0iwfKGkkQg/Tjufau58K6tb3eq3WkR26SafdTD7OByQp9fSvPNdtnh8TXEEqLawxsU8tv4W9K0vzxutwi3ezNC0MUGk3DWDG+itpPtWGyGVx6Dr+Vegz+KdU0a807UrWWPULCeJHksnPyxuQCpBH3eRyP5V5jp039m6hc3CXCFI4jELbkFie5PoK6K+u5bg2Edk4BuIxG0hXaFk7gjsB2NZJtCnG7sbvj6CfXbu01e4jSO5uYTFcQxkt5YUkg4P1H51yf/CUXVppqWO55NNmQAQFeAP7wFTeD9ZGkXuoWF48+oae0LyBnH+rkAxj6ZrMu4BcEXNq7GFF2qh+YAelU5t/FuKEdbNGhc+GobLS/tsM0k0JwJARgxk9/wDPpXqXwiZ5tFjiOZGTLx3R6SDsorgvBbpd6Vrd7fI72+nQ5ALY8x+ML+tei+ANUXVrV7oMlr5JBVsbEHHIIHH41MW5NSYqr0tYh+I8YmuLd2zGwiJMZGDngHI/z1ryuC9msJkfBSZSwRx2zXceL9TbUdVldXBgBO09we4rjbuxaRjJGC+3n1rqqOMtAprTUiOotLZRwY/dI5IdD8yknJ/z71PbOdRN3a7yYRh2D8A4/iX39qpSxvDCSmNx5HvT4Ps1zAVnR/OPO1emfrXM1y7mtl0O6sLu70BBiUeRLGGj4BDe386n1PyfIhe2Ply/63dCRnPqMelcIJriG1ih3/uoTmMA8gelLBqsrXyTSSlI3cAwnjaPaqU2tEZ+y6na3VrDqEumyyyCK8RiFYDCM2Op9Af51z93q1xaW90LdDLGH2tbuvAJ4YgVr2F8t1qSW0bICAXSVmwAR0BPY89auapH+7aSSJY5Txvx0I65FWmp7iTS0HavcxXOk2lmDutFhXcgOMdyBjtmsbTNNWTdIFbyCrD5xkgdKZqDNNoct35JUxqXeWPhSOx96zvDeqTWWqWZuJMQMR5gXkEd+KOflVirPeJmPM1pbXrInlIJ9uEOQ4HGf/rVXF5J/Z6ZJLSSnJTtjp/n2ro9YaKHT7qFNir5jSjjIY56/jWWkLXWnh0RWYqGUgcN9Kh2buWkU0uJvtVuiXbttcNHvPCnvj04q34g11obm21W4AbBWH5T1Ge+Kns7Bka3knhwA4cq3qOxqz4t8I3viTR2l06LMu8/Ko545GBTsk7DaRN4lvbWS5u7qUM32iBXt4QRgccAEfkR7VxGhSmW7jtrn97vcKrMeNx7HsK63x1pRn0rw7HbK1tc6fbr53QsZcc8jtg4o8HeG11VI7vUodtuPmCFfv8AOM+9XJO1kRZJXuQfEmC4i0zTtMmKiVozPGgXB6kYP5Vd1a2nt5/DcMpMUljpSNGFPALHkgD1x/8AWq98S9JbUNS0Z7VvNn2gxEn+BWwRWzrFtYXkunTzZjvmi8tm7Oucf06UNaIV7oy4le+MyTpI8l20csc7Y+RhnJHoD/StazkW9uLuByI5YYw6Oejtn1/A1DNbvY3UtmjA+Q5BfHDjHGKboxEEgu5sK7MUVpBkgcjv9T+dKN0zORzcdqdT1GeG3R5PKl+cgewOfoP6VtXuqW2js0UJ81xgecvf149Kl1KH+yJHWyBVZjhpE4Prz7VzGoMd4yeT2Pc1s42VwOvs9YluAkiSFozwx9DW1pf2XVrcs8B81wQwzjIHqK8003elydrMoHOCSBmt+LVHtPniyshBG4dRWEW7gzuLDTrGNPLtFUxAcFRx15pl0kVrLs37XY43Y6VyujeKDpqsszPHExygc/KSe+a1F8Q6dPPG08y89Dndz/Tit1N/aMrNaM39Nty4ZJZAcEjzB0Yeoq/byR6baNDGA7j7okzjNZNrdJcSh7djMhGcLzx6itWEGYKzIRk9+4rSEokSWg8Qm+t5Jf8AVsAA8asdpB649ay/GFz5jabAu8+TEQ2QeeeOfpW+6CCz3pjKn5lA7etYXiS7+0pbTcMzRYBx1APAzW6VtTI5qVjGCxXB7ehNRS3AVF+UEkfNg5K+xqdJjM21wFcjOD0NSXNiwUZUbuCCeeKlq+5oyTRrplG1iRz2roXtjNErJgk9QOtc3ZRkSlVADYzha2ImZcEOUJ+UoDwamDUdhbDlheHIYFcHjNYeqXoUsoPzvwM9Pxrpbz95bbMjzF5IHBxXH6pFEXw0oGc/WtHrohRRlPcyPpbStD5axnynLfdc+o/Ks7VNRlTRJPLYeVJ3JwRnjj86s6iTcWk6Jh1RdwXPU5rn9XbZZyFyfuEADsT7e1c09DdRvsdX4wiaK58KadPlha2LXQUdCxYBSffFT/2WPE8VzcW5xq0UIWVQeSo6flS/EsQxX+jag0v3tNhiXbyHPcj0FcrpXi6PRPFEU9o7hZV2Mzrgtj/9Z/OoqS5bS6EpN6ooXVz9tsLlXldCxG3gZ3Djr1A68fpWEdUl0yaQyKhDJt3KeVz3zXpnjnTLS5t7W7TSxNHdvuEkXDRkdc+3FeY+ILa2+2OqNLCgGAJVwD64x2960fLy36G0fe3K+naf/b/ifRrd3Ply3K9OcgEGu5+LRsLrx7qplLh4NsbOBkAhVwAPpWd8N7I6VJeaxLGtwllhojnJDMQBg9uM0z4ozWtzrSmwcSzTSJLdEHJB2jv36dKzg7tsT3sjd8B6fNoOhxwTwSbjcSMJXBw8RAIH1yDXV314l/aR6qlwosDH9mWFuCsgPXj+L9K8x0bxJfaBOrvNJNaIvMDHI+oH0rvLeSDUtAuEQeUJV+0QhgCFcjqOeuKmnLWzIasyrZeILae3Ph2+kMRKkRy5xhv9r3rA1Ef8IrKticCZn3SKTjzVI/xxXNee1xfh5mEckLAu+esg/lV/xP4kfxAYHmVVnZADKRghhwAPwAqW+VtdDSK1NPTLyytdB1K3gBimmDs4mOcnPQY7Y4rF8uOex3BTvKbTg8Zx2qPTYprq1nlMJ2F9rjPO4dwP89agW+WAmNWZVDHJHIU9/wAaE2kXZ20LumXjQRvld0rAKGbsKbd3uJjjJGATxwDVuRE+xNMiqZNuVA71hpKzsC4yTyUP8qztpcSV0akG6ST7wCnrW2963kfZo3UEL94DisC2lEUSnG1j2qwVWVCVAQjsK0TsQyZrnJCgnPX3/GliukLMszH7pI2j0qrkYAH4k9alMYgSZGAwVBI7H2q73JsXNNVL0KksgjiMi5Dd+eB9eler2pMNkiSLiMDZtx2Pf3ryDQ0fVNX0+3Awm/c+B/CPX9K9ySz820yuTj7qEZwB05q6C5qlmY1Xaxyur6xZ6VYXWj2bGN4pAryoMMpzkj071nRnUPGesQW9s0cRtULxgnCkdyW9cA81Q1oywazrMjxDZcTCRTjp8oH9O1U9D8RXNg8lrbOIBcyqjPt3MwOMgHsD3rSsuR6jteNzrJkuNPk24EyI3BYbg3rWJ9llur92aMKh77ev0rtprQFJVEhLAfdkwu045rJsY7XUmBLnYjbQVOAD3BP9aFyONyVOxzGv2vkaHqDRtJA0BVGjx95T1YduM9KztLni1mGO0vZ3lt40Cqh+beR2P4V2Xi6PTXs2t4r1QXXkSZGfxH4V58iLYxFoZN9wr7gy8HHtUy5UtDeKTQkN3cWD3C2fyLyigjJVaXSruRvDwu2cZkyiq5yT7+vOas6Jp0uq6rDZRBRPdHYoYdDjJP5Z61B5cdvdeSP+PcExj69BU2jJXJdi9aXItXUwzEQGL542OCxA4BpdIu2vbwswCqBvB6YOeg96im0byIGIT5+hbuabYMNMjbzIzKSwdVBwPxqkk1oS/I29euo4bMQKPNWaXasufuA9x69utY+xrSGSHeZQ8qlAScEdCw9K2YAwWZz+9gl+Y/L/AKpsdBWbols2oXjIqGTym++ecr3z/jVJrlJWxLqMzaR/ZqQXzG3t5DK0aqCrHOcetRaxFHrGorqBmcZjG9FPTnj6mqet7W1G3TLR2cbO77huIPGMc/Wm2MiSQyJuOxznIPPHSs37uzNEkYGsJ5kjMOZmI3Y7++Kw9WiltpB8p3KPu9TXWKqy3vngYZfl/HNZvia1cX4mlCSEP8wQcE/TtSdmbJpFS0iKfZbzcoCOrKW9RUmqJLdXTeWu0yvvCjsPT/69RWjCbUWOwLHvyqkY461s6ykl5rU00YAVz8qjgD2qIqz0JT6I5i+kKsQh3FQAQT04qZbONlBMoBIzgilv7UBWyPv9VJ5HsarCJgANx/OqaLVj6C0q1U3Fy58zY0RRewYEfrzXO+ILaW2jAhjeQpg7l4LemD+fFb2nawLe2jYOfMk3Osi8/Kf/AK3enThLqNcspjkGRt7ircktGjI5PXbJpo7R7VSWiQFyO7Hnn6f0NbXh+0Sz8M3FvPNNa3gmSWQpJlJVyScr6YxTIShnuIfJSV4jvCE4DAdDnrVfV4bibT728iyXAI+zqMHPYYHYUX090drnOjWpLDxGWtHFxB9oO3zeQwPQL7c9K7CDRo9MlubyO3W3luQcqPX1H0rk9PitoZ0ukAkkgYNIm3H7wdcD8elaWo+Irn7IyWsQRGkDAN7nkZ9+aalyq7Wo3Y5zUmMNwqSu4dn+bDdq0m09b+ytLd3YQbwkZj6Akjn9e9N13TRqsy3VouYWGOuSjd8msf8A4mGjaQXmcC1N5FEqOSTuJ7Y9gc090Hmj6R0q5+x30duGCCCONML/AHgBzXW60MLDMqEiVNzBecH2FeXT3EkXjC62ESQxiPaR3wO5r0bxLf8A9n29tIrMjPbrKrJ1Hritac2k0zgqR944nxZon2yBpkQ7lByuOo9PesGHS7u3tbSaIJHcwybnEy8bD1X64ziu3a9uL4qXlaWR+hbA/lVa70i7E8jzyGYLgsjjp+Iq4pzKi7aM5q48m8nHkYKo4YAnJU966a7vXudsnkO48sAsmPm6YI/LpXBajHceHbe91KFvMhaZISWXcdzHgr6enNdh4b1pLbRf9O/d3BnCxov3gD1JH1xWFtdTolqroXWo5YBHG8LhQNwJAGQec1nQkv574wiYyB2re8SQq8ELFSWxjcD2zXPQziNpAp5JBIz1x61L00Q4t2DdGzdvTIPINMuLV5VYxsyZ7qeayLp5ba9C7sIfmOMYyT/9env4hW1kMTtjBxWd2ty+XqaGlanLZxmCa3aUKCqSdx71PC8VnY3k0e7NwhUkDPPUYPake4kiwSqxEqDhetMYNEGAKZI3FX/T+dUtdULY53wN9ogttSu9QeV0IdU8/wC8mRgDH1zzXNzXlnZTzYFzD567CEXP5812d7O1zagajvWFX8sPG235j05Fc9PpdlZS3NxPdL9myFLSLnYSP8/lUSio7Fxa3Oda21JLeX7LdyvbvxsBwufeue8UWJTykkHltLH3HU9OTXappEM/+kadfR3UZLDCZH4FawfEFlPe6YDNE0UsEmVz1dfb/D3rOL7mis9DV8DyxxeANHkODHHG1hKAOVmVyAG+uRg96yPEOkTR+JrW9cE200SxPznGOn5j+VWNIiuRpNxb26gJcXMLyK3VCpzuH5CvQtQ02DV4bK5WGPZLFvLA/KWBxn9K1VpqyRCfJI8ugtRba35OzO19i47/AFx9K7X7bdWdjpul2cSNEs7zXM1w3yNu/hPtXMXVnIZ9yqY7hD8rYzz34rtXggvtO02GZigtld8JwGZgMhh/F04NYqLu9bFyfWxLoOpaa/iC3k+yLaISYvJgyEI6lvrxWb498U+ItD8dSLDK1ppjQqlvcQWYkJXsC5BOeenSqQaOfxHFb7ZjGqYEkZwUftXrvh3SbmwsrS8mmcXDRGAkcgjjt0ralDm+LYznKMN0eYWM+seJbWZNRvLu5VgPKxEwwc85XtxXbaB4fTTrmPU5ovKSxHyKowST3/nW6+rLYakEuIRcWhRt0i5MoYdiPx4rI13XJJvDmo21rH9la4nj2iRtxC9/x6e1b+5BWicrfOzP1/xbqf8Awk897ZJLJpFyynyJOGUgYJUemc9PrT5tflsjN5dw8cO8tsx82PWtG70y0s/DenyTsZr7b8hc5IXuSepPXmuKvdRWWEwk79oKcdRWM3F6mkYrY9CtJ1uYIZnlEgcZ3E81qxWthYXl/e45ubZUI2YwVry/+2o7aCFWH7lSvyA9CMV0uo+IhLpsbq2Aw4I7e1OFZxViJQuYt7q8EtwjKrs8lw6lS3ROeoNX9H0zyrx74XBknvVEEkUnKrGpyP1/KsfSY0vnWCS2UOq5+08k4z6+tbuiabjT9QvkkcLaEglz8hGP0ojdvQ3Vooi8Z6EfFa29tbXDQiwmDyBOQWxk5/AiuO+JmgXen6nZNbO94IrdY/LaMYkjf7xHY4zz6AVW8JeKtch1G/8AMPn2MkxZYncIik8cn6d69ROtWPiTR4rqKFZ7exlEc+4/dJ4OKn2kb8s0XrE8Y0zR7iGWEXMaW0E7iJGZgNh7cfpWn4ostV0+0tLGNJbceaHLbMg4P3s9BjA611/ijwBZa5qAWyufI3yB2VjlVXg8Y5Jq/wCOfEttoOuWHh64gkNk8CCR1fCv8uAwz3yCOaPZxXXQbqbHAzX9xq0trbXVzNKzOsfllstKc9gOeeBXcancjQPDIttLiZJt7SyxTdVyMbSPbrxTfCeg6QmoQ6zFIwFuzMXb5sKAcZqI6oNU1PTNRhiDpK08c8jkghMjEgHfvU6JaMHq9EeZaRq8cdrPFfKZXs5ycI+WO4Zzk8d6g1a8s7qCL7FZiC43M8iq/DDsG7Z9xT/C1msS+Ixe4RpZZkUlsbj1T8AQKt/DjSYoJLvUL5I7mGSEIsZYFlfPJx+J/Ko07mj02INXnvoLPSYrTMEJeNztPLKTllP0Fdva30+t6/bW0NkZhFIDb3zLyig+vHbqPrWfrXh4zaJdTadO8n2XEqwT8BFzztPc1HNqureHfh1qGoRyMpmljtbSNQQqu5O9wpPdQeehpOHLqRdS2O+1KSa3lu/OuUuJpHDPLCR8/wDvY49K868ffZXuo5p2b7RNbtsKtgbVOMY+tW7C4k/4QXw/LOksGo3FzK6BxuMo65PtgH8frXMa3Jd31y39o7H2g/ZvJjxtHcE/1q03bVEJampodlP4t8JWep2u5bqL9zcRr/BIOjD0ziug07wybTSIba6m2TRytNuUchm6n25rQ+EUh0bSkEEEai4kX7Ydu5iuMgH6A03xVAdIttZlVmCTqYbWUkkhRg7vXPWnaKV0Cm2+Qx9M8X7rvxBK9nFKumRRQxoFKozs2A7Z9s8++a5rU9Wm1OV9TkZ4LdpAk+T8hwfufjzium0u0t9HtpNS1SN0ttU01Y5JYxny3V+GYdc8Hof51zIt9OjOq26u+oaQkiSFpYthdv8Ad6jGePWs29ErmiSuzW+KGpm+fQtQaQrbC1PnRIN3J+7uPtXPaHcy6j4Slefc1zFdGKEAFiYSCQRj0xit7Vbux1fT98cK29nbRKqjOVdT39Dz+VZPhPULizv47zYy20U4/wBEZtiS4PyAn0z2xReKdwS90xdL1GSz1e1mtxvG4xSIw+8rcMCK9V8M+Gp7tUNwiC1sZhHbTwPmRoT0yPbA4PNcg3h6xW8vL0G4ivxcFhCMBEPXKn/9Vdbp3jzVbC+E1vpC79pLGKT5TnuSRgY9AO9Unyu6M6ie6Ni18NW17r+o3qslnCLsxKkfAchsZGema5Dxj4dmg+IE0SQSQwzT71u2BI8ofeZm7/j611s9/N4uawj02ZbECRmuJggDO+eUx+fNVvijZHV/EA0+1v0hstOtEBhklI+0bjyT2YgryK2upERk27M4+TUrrWfFdpZxEf2UsyweS442kgbvcnvW3pdzHf67DZpIIDdSHap4X5QfyHGPxrGtoV024S7nm8yEqdro2CHx8pA7AHFaekpp41BGFxvugmQUGME9Tk9K4mrPlZ0tIz/HOsT6n4SsZWi+yyzXRjkhVMDagzyB6kil1PUy9ra7SjlbdORzztGQPp09qtXwg1aWaKGdJPsvJQZ4J4JH6VV1MI2W2ldkO3CgYBx1x61pePchWRgajsNtZphuGDOQcc9v6VesJItPfUTISTcRBGXOFXkEfqBUM1qi2FmiBhtT5i33gcnmmReY88kYkUGRABI5BB9jWevyNWrhYWFtqN8BdSvFDk7pY0DOFxnIB6/Slmtku9Os4Nu21W5dISw+ZycDp3J4/E0lrapHewrEwdGb5mOQpHeruuzW9s9sF34hmEsIHRW4wc/hVr3SZOzF8N6De3M8nh/U7eWFbiTfFBMMFCuQcjt1/SuT8S6a0t9Jp5WTMDMhgQZC4IwvHc12vh/xdeHxJNaSwWkM+pP5b3NxEztC/T5fmG0nP0zXQeFdBsILq/S5hZ9UsrgCWVCQUJ5DAdOOOK2jyz0asY87T1Rj2usnwR4Rt9OvoHGqIGEkbAPIkbAEMoz1A4wfSvIbmaJrmTYzNGTwW6nNej/Ey8RNTi1zf5k1xEYV2ruDFT1GOgxXnGrF5PLuEQLLJ95AOF/+vWDjyy02OuD0uMNnMJQBtYMMg7hjHpVyayuLuGOMgGROMpyAPrWNBB5kTHO456cjn1FS2Ms8U8m15D8nG0nKHOc8Vm730KZ2Nrq0tsIYtNdkvYI9kUzDy3Uk8tn69/Suu07VV8M2kMhihFxLGfPYAY+bOScdznNeaaZey3U+12aVhhTIByQTWtPFLos88dyWSYNtYb/MCj8e/t2oak2mjKSXQ3tPs/8AhD/ElhFbNHatJunj1CfpsYHgduc4H1qrbXyaPFdXVqVt4JmZQhUkuQc4z65z+dW7CG68Tiwa2uhLJaL5CyztxkD5Rk/dGMDn86wbawlljFpetMITOxjSPODJuwfpnn5u9au4raHU+Ib+e7sNNMdw9u+1ZYwfvEtkZGOMcYxWdpV19h1KZXnSC6j/ANZMwxk4wQuOmfarHinRJ9JtNHFsJ7q3twyNKy8Jk5BDfUnrzWbDZpDdzS3EvmmQ8lGBHPGQfx71Mr8tkVFJLQ6e50bRbWTTLq+nkhu7qJnhRUxgZxu3E1x2q6pcfaZVeRvs7NiPBwcD+Xeuj8aRSa1rFpZQpJC+nRRwOkuRjAByM9MjHFc/qtt/Zeuyv5YurBnIVZPTHc1ajaOpMZXLml+Lo9FaK0gt1FrqEMkExzlnDDBB9u/1p3htLrwz4JnsPM3XMl+ipuB3CLK5+g4rmbqyVxbvE+XhG5VHUYPTFeg+LHml1bSrVNqk6dCZCVyC5H88YrPlaegSSuZXiVP7Qv7yMEn7Ptff7H0/lS6THHc2UsDsVvFRnj29CByTio9Ok+z+IHjkA2ywyRSY53ZGBx9a0I7e6itksEjZjIcRPLgOB0wD6VXXRFt20My4ka4sL2xyQSomt2zxvHX6CqUNqfJ5ADBQ3rn6VNokX2LXLf7Xu8mMtaOjjlScDOKmHl2us3tpKATbytEyKenof64pt9GLYteFr5tOuzsdBd8hI4x8xXBOTjsOa6IQ6b4kN9HJAjaikBnS5kG5hgc49TxXA3LtZ3fnKR5icen4VHpXiF9MvxdOu8YIEeeDnvWV3HWJm4Nu6LMHgm7vlj3XDtDuxJLHwy49q2vmt73U7GNhHDawIySM/wB89OPf2/SqVjqL2XiQRtIDa3WH3n7hJH3fYVmuZNI8RzyTBZmJ2NHIxC+wNKUpN3sXdt2bN7w7qK6Tq1pIXQyTZULIoKPnsw9OK3tQ1uPT/sz6r4asvKnOFubXdEEx1GB1OMHrXC6srQa5p88kQkQOJET+EjpjP416R4M1iHUp7/QL9Yri2nB8jzTkI46ZPb60LTcJWWqOnTwfp82lRT6dMwSdN5hP3WJ9T0rm9Mu559unvaXENpAPLKx/Id3Y57/1Fbq6Zqeg6XHCjM1vGpV4933SBxgj+VYfhPWLmTxG4uLhbuwbKpGCVeCTHXJ464Ppiu37GphzfMj1CGO1+S53oRj5lHT8KypMxBvIlKhhjrjn3ro/EsZnfzJl3gsAzA8/nXM6msKCaKJD5JIw3VsdqlxQ4yZq6fe6Ulntn8p5TnCrkEHvk9PesW70VYZ2aOXzN3KdhVaCKOSFrcSxb1+6D8oB+pqyGC2ssZUyAHnByFrG99LFttPQpXUiooDxOknYnkGoUUyXEcqpHEV5KD5lPvzWpaalFJZiGQRyoufvDJX05pl5pMVrDESxiExyCnYdQfpU3voVe+hSk1WXTb+KXYxAxkdq6nVPEwvLOWGcI4kjH708YOMY/pXLy2hvECxhJ2hPz7uB+NdVPpCJ4es7tLcieZArr13gH7y+wH/1qpRTehMorcdolnDf6RfxQvMU+ybJEmGFXoVAI+9yO9cHqN29vLalFO4YD57HuK9J8Jw3dtpHiGxh3G8lQSW77uFPofQcfzrmvE/hG9jmW7isZpInRWOE5z/FgZ9en9K0jHnTTHB2epkaw7X+nJHG5keRgpA6gd811Giw/Z9OggysfljaCSASO2fWs/TbT7NbxiayInbnyJ0ZStJJdTCaMC0+zMH+Yvyy5/SsnCyQ3JPQ0r67gmkltJGVJEA3EnqexB9KqwRTzxIROWKPz5bHcw/lxik1ASPskljEnmFU3IuCo6DNa1na29naOYrnDRjEm5ckZHPFGrZFu4k8Onar4cW7tIPs8YnW1Z5H/eiQkAbvzqfS1t/D7Gzu0JmjfDKOAS3AZc+pNXpvDq6l4UvbWK4jRpQDIUz1GCCB61F4x03U4/DejvZxpNdvIkNzMvGxVA5Y9s+9dSjoZ36FDxRfv4YZJHt3lu42HlQPjPJA4P41N4r0p4LvQ7i3U4bLS7iCcMBjkenNX7N9C1/xFZ27XiSalHF5wsYx5keVHLbu3Q1na5qb316yi3MQyWXYMJnualWkNPsal1sgnxHIHCfeOMg+lU7xTOfnAbONqrxiq0ZlktrcMGdiwZwi8kY7fjUNhevqMM3lj5ElKcdVIOMVCbW4XZoT3n2q1VmKtjADYzgDtXKaupurpXiA2K+7Y35cGty501tNs0ZWB+bJUAjOep/rWVIQWKlTuPI9K1u1HUVhkMYUn+DdzioppNpcByQRypFXpoikaBVLt3KHIHHeqRBXfuzuIxgjioslsC0dxlrecgFVeMjjd2+laFvpNpKdiSBZW5XdwDn0qCx0sJDhVOMcbjz9Kv20MYmUyD8u30p+YXL0aXVjEHhAYKQH5wce1dXot6Rb+YQzuF+6OSfcD+lcbF5jRHzAyBmO0g5yAeCK2tE1V7JUlb5WHOQenuKbWzRnJHX6dq4vQ0LIYm3bcN1Pv/8AWqh4r0+SwMEZXrk7fSqOoXSzoJUQgMud6HnP+NUNWnvLm1syb83awltgY5dV9D611xk1qZNW2IY5iAEZQSp4P+e9XUPnjAdScdzj8KzI2+1LnDRyRt93+9/9arkRDTKP9WAcg/0qbu9xWJY4Db3WGyAvDeo9q00SOVI5SAy/eU9vajSbCXVtSMEWGlK5z6Cq+s6xa6Pb79w8tDtwTnnOD+FaLVORN9bFDXtbKTRxIQCW+dvT2NYepwzrdWpKFgT5hZeQB6H65/Sq+sX1lqWoQywzl4nIxKv3WOP0FaUN4oACy7kGFGTna3p7Vi5Lmsa+RhyfuLiWSIFllI+VfTNVNe0iO9v3WR9lmQAJB1XPXI6VvTTW+mNIjIC7qTtcdD/eX865jUbwqzSK/wA3932rKatqjRXsb3xJjin0ezjtyrwqqMjBs4TaMYP17V5zBbRT6laIzNGzHgNx+ten+KNNF1HHO7FVns4di442hRz+NcdLpf2COK7VMy78xyK25cdufWqfvx1KptpWOnGtfaLSOBGHkWSmKXb/ABDOdwrgvE6LeXEc1vh4pVz8o4GDUumazPp2ossj7Y7lvKK/e3A9cirdtaSaFqV3YSxiS1VijMvVTnlkrKHu6MvVD/h1K1q91aMhewuXUSF/uq4zjJ7VSuPDl1c+IZn2tcQiQuWh+bcpOeMfjXW+Fnt/CthAJYPPhnlMolwdrjcQuf5VmeJU+z61d/Zx9jtwdwkUEYB5GR71pHRMjmu9EctHZNNrbQzoyQFv4hkgetdrc6VexeDHexvEkWC5LZRDvxgd/QYP51z8GswL8k7K1x0WZjjcewNbPh/xDNDrk2kvKtvYpbNPK+35VHUg+pPasXNRlqgOZs7Ea9eFiirEYyZ3XoknbPpmqN1pqQ3CWDzIiSPlZEYMFbPHI9av3NrJptzcW9rKLi31iTfG0XCkcd+PTvWZptlLdXpi8rc8EgWRcfw5689fWtZK7bKs3sbviwDSLiyt7SMxSW5DNEvHzFfmf6n+tZt/ZFpYVKhorhfMO0fdz1ya39X1GDXtV8/bsOFRFkODuUYwfy61ueH/AA5eaz8L7mLYkGpG9kVTPJtIiPT6456Vk1eyYnLk1OSZJ4Y3ijiLW6D5No6jFUprNZDA8R2tsJKGvWtN8CtcaPa2UcZ/0S3WN5if9ZgdR6Vmy+CbS+gisoZxbyxTB1K8sh7g59fWumOHklzEKtBs8yZ8Lub5VXge/vUjPthyxIB4JFXteRWuJkiysYf5VK8j1rP0+5FvcNG2GVlwQwzWbi47lNp7FqSzNkkPmPnzVDrg9j0zTrqRYwykAqMc44qe5u7OON5mV2mwFDluAOwxiqCyy30qxRAO4GVBOAx9DU863QJdzq/AVl/xMzKEIQRlctyefT9a9VsL94U27AQowCR19qxPCWgPpelWiTw+VNOA7I3VT6Z/yK6RXSDWpbOdBGyYYL2wen+fetqKV7nHVZy+qaJ9rsLySbEbAO0Y2gbmPIB/OvOdMs38yJHPl3G7K7v71e7eONISLS1hhJBkhLHJ6MeP8K8M1iZLKbTbQOXks48SXH8THPf/AD2rsrKLgbUWnHU7HQhNqsDS3NxG8EbbbhS4EiY9QeufWsr/AISJWttQdCUgtgWibIwfmAx+ueK5i3viqXWqLzHI3lMxOBuOcfyNRQsLjw5LAzKsiuWGOpQnp78152vyK5VchhuW1q4k893k8xgw5+UY6/nWtc2xuLlWxtiC7TtxwccVh6S8MBaM5afg+Ww+Ur6ZrcjujJeSR8xrIqjy+3H8NJvXRFtli0u1tSLlHEEqNtG3gnHeqV7byXckSxFUEjAZ9ea0/wCzw1iYiV+Y5GBytCK0cQdgAwHCjg7vX6VskkQ9Qh1Ce2vjp97skCKVYAYK/wCNMniLbpAvmOq8jPUelGnDzruJpolmlJxlz3NWNs9v56ug3oxQ98eqkfj1qlZOyISsM0DUTHBEMHe85R1Y8eXV9LRLXVZVt7j9xIj528cjoPoaz9M01rq7IiYCNlKk91NWLO4jW4e0KiNuSGHVsDms9E7LYdr7GEzPqNtdiUfPGx4/2TWz4V8GTXmnwzAlRjoRjf6cntV3wuI7fWJYxCdqbWEgbAbJzz7cZr0We5RrkRI0Mzbcs1um1fwFNJN26Eykk7HjGv2h0XUDbIjK+4rIuc96xNTXfel9u5VcsEPC5r0zxv4amfxwZwN8IRGUrnngZB+tch4l0d7TUZkaNoonJcROeVBreVOO6NlqjE0rRpNT1aC4MQMcWSVyACfTFdTY6fuiuEddzo2Bzkx+xPrTPDa6arCSOB1m/hd2yBj0qzZB7a2kjt1Y2c0pSaZjk5BziuJJuQr6nH63pE8UokVQ9vJkqynNZqWe5FPy8jPSvRpbnRrYfYpZJWeQHEjL8qZ9/WuRuNKht7iWLn92xX7x7HFb6Mq56r42smOtR6hZqqxGPa0BHyk8dcdO/NcVuuYbuKCB3ZTx1zsPrXqesWipAS5zHyMiuLE6afeNMrBRtKqCvfnk1jLTdlX6C6zrUGgf2azoJpZ0Allg+6hzx/nsc1Dq+rXFrpdxqdpEIcJgOh+dvf6CqlznVJ4mV4niUFnRlB3D1H0qzFcW0l15UkoGnw27h/LGRtI44PXn+dEdepK8jG8OoYY/NuyvlyrkE/fLHnOe/wDn0pdUZHuVFusoVBn5k5DevHFVrcwXtxsQs5OBExbGR9Kvte3EUoTe3kg7XUHAXjr9avdBYm8KXCafBf2sqefDcyBimOUbGAQSOB6jvWP430q5iaz0hJmkH277Vjb/AKsgbR+ef0rT0MyzvKGYzb8hWLcr2BH0qxEU0rULK5aNpWjBikebL9eA3Pp7+9OIrO56rYaUmoX8sqE+ZHFGXUjg4UD+ldVp8P8AbGmzhwVlgIBXOcD0rD8IbRKBuUboyDjjdkcV1mlmKxM5RPmbO5T0JrtpxTVzgqTd7MworJbe4jnViEiyu0984rolijfQ7x2G2QqFUsOc9TirSWNrcnK7WC/wkdKj1GLFs6kkJjtXXCCWpzt3PLb8RvpCwzR7I2G/HXDLzz71xcOqm4v4Z5i0VvC+6RH+6w7f4122uW5jFw0MoZ1cMyMcrtPUc9O9c7PpMJ1+C2MG+2lhExkIONwIyh7V5so++9T1IP3Udt4gkE0GhTL85uLd/wB2Dgdc7jXJQq0Wou5ydgO4dttdpqF1HiESrGUji8qJumAOmK5q5s8P5yq29h5bY7g9eKxvG9gTtoZWr3iSxl4I/kIA4+bb05FcvfyR3kkbyGRI2OA6dQfXnpXU6tam1WONY3bd/EoyB9awbq2lDE7XlXHKe/tUTirXNU1Y2tOvhqcUNvIWZEQKsjcFsdQau+MZzCbEQp5oaLMhDcgjpiuY8PQOviCK3kEtuQrTCOTowFdZ4khkvIY5I1ypyzAKBtP+FSr2Fp3OZkee5tsS5HQqOO3f/wDXWZdeYuAFwo++rDhge1Our+a0lVT8wBwSOxq59stLqJ0uZCnlNuDKuWK46j+VQ272aNEmtTiboTWkwmtppLTJ3KycH8KuWviu6mu4odTUX1szKD5udy+hzn+WKtw6Taos7TXssttITIkjDcyD0AFQnTIUtVu0mWcFegGCPYipsr3TLbi9DW07ZHqV2gQNGrDCwnouMd+9byXsWkWnlK2XJYtGRkKCeB9a5PwbDJe65dqSfs6x+Zv6EYA+X863NeuVKzlEZtzfKcdBnnPvWlmtbmN9bEdtAurajE9naMgxl4Sdxcjv9P8AGtXVdJn0zw7qOrSqbY2qq4En3WywGBj61U8CuY72Yq3EfQE4IyOma7Pxlor614U1PRhIkTXMcTxOeQrhgeT2yMjNawSauEpcrsc7Y+DYrlhfx3LSSNgkwnEagjOR6t9eld2NaR1stOaTLRoW2jrgHk/qK5f4YXQ0+5u9I1UmBJriMQLJ08zG0p+OP1puu6c1t46in814v3csJIPClWB/pVJu9jOS5tyy1nNZ6v4g1CS5crMioIR91JOCQfTj9aF3rMrhfNC4bbjII96sXOox3dpZqwIEhaUOBxICAO3YYqPzGh06d4MrdQo0m6T7rZPQH1qpy7IIrQq+J7+e9soLtI1jS2TJUE7dgPP6mvOrnxAkl4qybfvEHyh078+9ehWl7BqvhCLRXZ7dLhjcXEgwTk/MFB9M44rxW6ku7S40yG9tPs94VZ1A+8wB5J+ma55tSXul04u+qO6jje+tLmGV/IsUiaYzKo35UEjHcn2q/Dpuov4chVITcOCqh3HJB67h9OhrJ0aOTUraSK4Yp5mMRqmdwPB57cV6Brvie58MXMdtZQfabbYglJbGDtHHuetEVGKvNDa1skZNl4Tk1vULWT7TLai2YEwwknJA4ye30rqPHd1Do3hVLKQ+UdRuPs0saDpGFLMf0/Wrl34+t7BdNt4Udku0ViqoAsRPZj3JNcj8Y5pdV1DSIhcQ2kcSNLIDzuP0A9Dj8a6fawa9xGK5nJKS0PPtOsm1IXMVupiWTmPI/wBWBzkds4GOeOa2tDvF06PVdNiilVdQhVMbgVEuQA2fpnOPUVRsWa61C2t7NgxnYKpiU7c12Gl6ZpmiJe2TImpPc3SzpcXKf6ogAFQc55x+lcid3dqx2NXVjal/0jxI+lRM8ZhjU/aY1HySgDK57d6m8R+DWuVXUwrGV4lUTbPmjK8bueM/pVjwvYi2v9W1u5mHMwJifpIWABKL36Y/CpPEeoHWoXa1vLzTWhfcgWL76jtk/jXVCXKrnK3aVkYGveHtW1aG1l0EWX9mywGKdBJ5TPJn72MY29Ko2j3Hhy4l+02rpaqnktctENr7vlO1euMng/yr0DVPEemabpNlJKocXCoIook3MSRy2B06VyPiWS/03Vb1biFZrDcphQt98Y6cVPNDsCbe5wsvw0vItG1uZZHkziSyjDhyEz8xIHOfrWX8JrFZNY1HUr608yxtU+yvbyYBct32nqRn9K6jTZVvdVgnhmudFvpX8hk3hlkXPyjPT169Mmr/AI20m2vrRRETDexuHkit4juPbPv/ADrNJN6I3Um1ys5S4gmj0G8s/wC0WW8W5eX75KIvZSnY4xzWL4Et7vxm2oaHcXX+jQMl1mR/u7WH3M9z6e59Ks3nhTVlF/e3XmLZRyCR7scfJjlgOnUe1Xfh59ktNR1aWxbdbw2Ek8ssuMyHIAHHbnNZzi+u5SXusy/Enisaz4inWKZora0HkQRgECELkbfUk+tYxuZ7K7itXkMljLh1bHPPXnr1rE0/VlgcXMkPml5N2W69fUe1b/2Rk1hP3f7u5RZLbPJkQnHP0OfyrPrZlqyR0XgrQbibUoNWuZZI7W1ufkmDlQx7AdPyrf1BNX8SX8C3vn28DXJaZFIYBFGSSB0BGPrWB4r8Qxuun6M4lVbUFYWt5PLVmxliwHJ575rNk8WeJtMtm07+1LiG3XDoBg5GPulsZ/DNKy7GbTbudD8QfEJ8RWkGkWVmIbaZ/NufLbgKv3R+OM+lUjpD3HhuxtTL5N9MTM0c6nfNAvAKnvjGDWXpKtqd5YXiTJFO0bO69myfmUr9B1q1FpOr+LPFi2JvZEit2zE+Rvhib7qqfw/Sj4nsUk0YUTy6w72FqIlt4QYzGz+Wrdcjnhua2fCGm3njTX4/D1u32dLePzneRf8AlmGAO3P3jkgZrlBp88HiqWwgTzBEcs44GT1Of89a7S1DQ67Z/wBnSzK8MbefJCf3xXIIGfoPx/Cr5ejLlfeJqXN/ZT6tKrSvJGrsqhu5Bwxxjk8Vt6S5jjnjluC8Zk3Rxk/KnHQ+/wDjXFvYpDqcd8syi3aQsBwWJ/p1rv7dBqMSusYtyFxtAx0paxlozO6ZjT6q2haT4leCJxO7pNZvGM+V2cn9MH1qpqNobTw7aLPKl5qHlrK7yuplTndgAcksCPwPtXU+GLAXl9qVo0XmrPC0EUbNjLYDBvoCB161gv4asz42tr2S5aRr2I+UIo8mNogAwOegwM59q3snFvqZ9R+t6ZbzK80LxxXDRKBCrcR8fz55rnrSxvrW4TJaUvltyrxgDnntW/4oit57S71COaWMecGYxYKIfQ9wTzWTYX969jdWsaGciQHDsAQpHr+NYSba11NottaF3QI47LVJJZ5V2Trgx527vcn06VHqukvaxT6hLKWXkxxIdwYAe2f0rJvrmV9Q2uBgLsG05+taOjJNOXhVWZIm2lmPI44BrOKcHdoGutysxEbxLcgTIRuX5eCKpXWnm9mV4FjV/bj+VdZc6Eb8KokBkRcbM5JHtXO6xs0CwUW0DpdqMMx5DHPBH+FbSTtcSdnoEmnzaXbxxvE8al8F5OrN6Ul9p/n2DRn5CFxufO5Wo82bzLVJss8e2Us4zyRk4H0rSuNa/tTUZWkjTYyANuGFIHr6VjFtO9i2zndSWGXWdCj09ZvNJiFyX5y6kZdfQexrrW15o9QuV/tS4TTp5Ha5lt4l8yQ9iBjGPauY0fXIYfFdonlpFpxmHmyyL1xnAB/hBOBWtb6bPqN6sF5IsIeR067SBk4P0xiqbe9zOcUcnq11Bai6tUhcW7MX2s+4MSeHUn7pIxkdj61kaksbRotvtcqNzxFsMnsa7XxJpOm6zrsulaZIkkMcGC2NuXHJz+fWuT1C0NtPFxPJhdr/ALo4BHAwcenvRZPbU3i10Of/AHWHKKV5wSajhV1SYIpXzflY+o7c1euriO6GRAI3j4JUYJ+vvU2iWSa3cmzknSzZ/limbPlhscBj7+vvUcuu+hTkvtDfCF+ujSapcs2WkhW2VWGcHdnOPwrYsrlb/UZvt1v50TEySSIuBk9SB2rN1fwnrGj3DaZeQE3McIuWFqwdCM9mH3j7da6fwu1pPol7b3MTW05C5LLy3rWnKovUya0ujX8LafZaLo2tSWGotPezQ/LFLGvlgBgRhs5Jx7cVU+028d88kIjJwsscSNwzY5PPbODWfceBL3T9Eu7+FYZbWBvMR4pgzAY546jiq+m6bE2itqPnysHUeWm3duz29auV7WbRKt1ZpXtzq+oi4il8w2zRl0gi5G/Iz+menpXT+DLfTdB8GMmtHNzfzYSLaGJVOcYPblc+9ZUWq2/h6WKG5nVZhCrhudhJHHzDofbtXReKVF5Z6HpkLYl1SJpEG3KoueWB67iO2ewrOC961yZu8bI2dQ0QObLxG04lMwWW6glQhpIvu8f3m47dK8w8SWlvH41ngZJJ9Jmj81EJweRwu71z1r1i88QW9zoFnGrxPp9vKlokykYU9MZPevILq7kuvE+sQtOTbQzyJHjoAB6fXNdNSXNC3Uzpe6x0WpnRbQ29rZLbqybXeRNxAPBAz7d+tXdenlt/FduJCwtorC3SMHkcIO/XnPrXFx+I5bCeTzJWntYSf3TtlH9fzr1TxX4ahvtE0W8gOzVzb7/7Pz80sR5Bz3x/IVyRje8WzWT5XcwILywFxqF0gMs62/K9Nhzww9TzyPaqngmaXUtKv1kuXjvbaJnWVTkqc9fyrC0kyvLqVkqk3kcRlkQ/eC5yfyrS0rULSw0S+aF2E1xbKIW7K2eSfwqWmnqWtU7F6GRUjtZ7hN0Bwq3DAkMc8HPUnNTa5aGLWpbhY1YzjdJyQA2PvD3NY9xPFY2SJbytNOuDG244TI5+Xpn3rVtJmmsoLiViztHsbJyxA781d29yZSaMPUV8yUpkF8fexgAVSksY12o2fK7sOcVtz6cGtY5w6l1kYFc87e2ar3Wi3S2i3CD90zEb88H6etDhbRFJ33KeuBdS0LSEgkG+Fd7yIMHIYnBp+sXjzpBM8aiLYB5qnJPGDwapQzNEgVw3kqflVRWslg9xpjWhj3RO4kjdRuIPcY+n8qzbd7M0ukb2t2VtNplolmyNOYwxYNkAjg8dRWbYR/2dewvbRtdSErvCt1x3H+FbGi2hk8P2svlBLiMtHIAPnCg8Z9e9LZae2n6iZ/NDSTfdGMLkdj6VtCMqiMG7XO9l8Wta6PBYvGZLm6YrEmc7eMEn0+tc1pmlrpcMxWf5shCnRiAffrWRpV2Y55rq7Je72skcZOQhPr+FXtGuhqU0ovJWEsBJVRyJBj+VXrFWZgro15L+KWykhlkCSLkjPc9hXKyTPaRZBMXmNlgTzmt26uTJazSmBGES5DdG29h79a5fWVkvrfznkjEQIxsPzfj7U9GtGaw1KN3KkU4ifO8tyHHPNWZGkUNCckd8Hg1DcGS5meWWUzM+NxdQCfy7VYU4wCSwI5GeRWaWupo2kZoXKSdSrfLgGtmXXppo4RIiS+VGIQr91HQZFUb23d8yL/q88EnmobrzSyypuLKAopyWt4lWvudP4YuNMj1KRZLVre4mQrKpckOR04/L8q7t4JX8N26glGjGY2TgqfY9sV48t7NaTwXMkgCxkSFcYyR79QK9P1vxBOfBli+kIA80ihpD6f3h7D3rOHNGWpnUTKml6rqOn6wL27QCS4K2nmpwpXPG73yevvWpfazc3njPSbXSZ5bXIkhug6kKCBn8ehwaoS6lBaxRs0wikIGM8B2xzj8f51DpKi61mG4guERod4nBb5l45B9DWt0pXRi7bsz726eG9dxN/aEobb5vmcY6/jUras8TiN9Qt4L6U7t8sZaJSfRfU0zULZbi7u4rXYkhi3xNnO/r3HpUkWlXWowQyxxI4gXbcq5AOPx61pKKb3LVmiO9+3os39o3qylk5RVIDj2A6UvhvX4Z4y8pERK/IhG/gcc+pqtqWqqyhQI3UKY1aP0+v41j+CStpYPb+X5zpI4jkZT8uTnP161zy7ITWmp6jq2sLFJpcf2q3SOSIh0VdskhxkFcDtwCK5ySGTWZEt0ucod5KRyEtnGeR6VWkh/tXTbiMXRju7dlljeIBjHj7xA9cVQ0vVJLrU7YW0juLdCskm0K75Oc8da05pRSbElbU53wlpd1B42jls/3EkWVkGQOD94fjXpHiCSCPUpLaICOF/8AVOvJz3B/xql9jjs7+a4RRumYOWHQcdKku5lvLlrhuWCqhwOBjpT5lfQuUuZ3J21B47sKdykxjaF4Ax3pujtFbSPbxqNkjGUcAAknnp/Oo9TUSoJBgyBNuezelVba4ZY4jg5QfKV4468+tU1ZXbIfkdFrGiTy7QMAsOF3AkZrl59MFnIRcsY27ru3EVpzalLMgk3lmYZJFYdzei5dCT9/jJ7VopWWpN7bkyIgiKoc+nFRPBlWJ6HpVlFG07XwwGCue1IkB3kMBgdGz19eKnQq73FsZjLbIgBAHAyME/Wm30klvgpDvXPIU/Mffn0q9FDtAcYx1Bqvdwi4U4blRwfWrjG6M766jbG9M+YCuwAnCsc8eorSj0+WMtmIoOMf7VYP7+3aEqmVYkO5PSunsdQY2pjkA8xTnep5+lSvddmNuzJNMhkS3W32HcWZuevP+FWHt2gVwCrLnAI/+vWct06XRKvg9x9fWrENzcSRTGTYsYb91tOS3rkdq0g7EzRVktWiUK0jDPdeM1oJHvRUEeGxn6+9QQ3PmAh1PBweOlMuZmFxKoDKqn5WH0rVNkXbOj8IzPpTapeu6oTCsKEdiT1/LNeefER9tyYQ7eYULAhflJPQj3rptMnkh0uSd8mKWQH5uCD6VyniO9P9qtbSkPbzyDyXPBTjPX+tXGSjF3FGykYdpBd6boNtcSAKLl8qMZ2kdQR71p6G26b7RG3kspy4xxn6VdvnS7khREKGFCHw/B/D1rNWZkLBATIzZC+3auOck1ext8Wxt6vcRfZY5zslnBMcjL0IPt261yOv7YrR5onEibTgdwe1X9G8u4fVLacLAWZZY0zksOd2PXmsSz8PXP23ULaecfZmwYJM5B74pKfNGzKUbbnaanrDah8LtA15SUeSFYHCnjIyNuPwrhrLWpbe2MG1Hj5JBJ+VvbHeupuY5R8C9KttjLJDfSFlA5UBycfka5PT7CPIuRJsIffsXrnGQfYdKpx5oIUVoQo0NzqCSThjIv7zy1AA/P69vavRUSw1hLcQqZJ5ot0zyYHly8cf/X6V5xoky3Y1jzGCzRqZFOMA8j5a6vwZOkXhddXkheNbmZbcMSMqc4IP5jBrJ6bBJ3Onur02Hh/UoLfy08pRGiuoLK3TjPfFcTcaxc6rZCa4WRbq6t/Id2XJk2nI/Ktf4sy3Fl4ZsoYiUmSY3AVR8zhcfiaraxp2oXmj+HoNMUzX8UHn3IPVVc5GSO4Hr61qhK0TzrascqtJPkgbWiPQ++f89a7TwOkX/CPa/qIY3N0kscCBM5SJhghj7YNcn4g0/wCy3ryxOGVFCuOuD3q94Nu1086g9tILlLyFrcxLk5I5JKjr7E1lOLUrs1euxteG2bU9R/s9mEHkM0sUjqSoABJIPY4zW3aeIVuNYmsbhxJatbOkMrH7kh4U56kknvxxXL+FYbthC9w7SB3KIsh+faOApPoPWt3wHd6aur3Ud8FClgInckc/3WP581HUm3VGLqGlv/bsNvMpg+yW7M0h4Jbtn8j+ddh4G0tr3QdK1i5ll2yTBnhDnhc9cdPesqfULxoLuE26SyiY+W8nUxcAoQfxwa6Dwxex6bo01xKGgtpP3aRSkDydp6H9MGraXMmZT95WPZ9E+y3dpqUUChNqYiPQkHr7V5pPayWvix7gDMATY8Z+649/WjR/GpSG8WJtsaJtE3Qr/n+tYGq+PfsrrJDHHcyJjdvJx+ld/wBaj7OzOalSkpPQ5rxRZQQ6xcRRkhxzhzyB2/z71iWVvFFqVvPcIJIFbcyH+L0FesP4lsPFOkRaktinmAmCaYgbEwOhXqDjofauF8Q+HksrLzLWZJ7aR/MWdCSrLnkL/hWMpKqrpnYmrWe5z93LDGks0LhlzuCgZK+2K6fw5oMXhu9t9Q15DvK+fBAuAXz0zzwOlc/p2jNJ4gMcikQKpnLsPlYAZxkdzjH1rXk1o+INfjuJRts9u2NHBIG0YC578Cud3Wj2HuW7P4n3w1y6e7YvbXk67IQciEcABf8ACvWrhoX1Fr8y75mjVWI6cD0ryx/DdnfahPemJohbwvOyp03Dvj9a0PBWsy6hGxuJA25QSR3J9PapadOSktmYzipLQ7/xHq5t7d7glGjs4A4zyGyeh/P618/LPJcTzyH/AF0vD+oHpXsGphFtZIJJC6Sja4HIxXl9tbRxazcbiBCH6Ac4ruc04XCCSWhG9t5FrBbCQtDMfOaMeoz1o02ze7JZDtAUsp7ECtW6eG9v5PKI8sKRH5nBHHf0qlHey6LZBEYPGNxZx6H09a43LTQ6Itsll8Pi10cauS6u0qw/Z2HQk9fWnSPtnl8sZwcrn+H8a1Xl/tbQLGHcUjihXqe4JIPv2/KsePfIp4y0sgyVHPtjv+FUnzK5DT6mtDdtHDvZlaMlVLjkHPbNWJysjBohgIf4uQ3/ANb/AApdVsltIfs8qrGnBCL0B46+9aGi21tdeD9TlaIJd2l1w7HnaQNoz/8AW/Ot4JIxtZ6mNZRma7wgBJGQW7Y5rUtZo7nTpgcNcecSzt97PT8uKyrbMQkd8mR/mDAYGPSraQJKEkx5cBbDMP8AP6USTvoX1M23ufsU4jEjptYsr+vOT0/nWra2kV5J9oVVmcEsrr/D7iqOq2kV9HJLbjy2TCBT/wChVp+BL6KLWrbT2j3+YxPC5yf/ANVQ5JO4npqa+i2wa2DSJvkkOGwuB+VdBp1tNYqbm4SRIc7Vzx9D/wDWq2I4rm+a2tI/Jijkys6r98Zrf8QxR3NtFA43CNMDaehx1rup0ozjd7HLKor2Rzy6rZ6zcPBPOsd5t2lsckdq5DVLU3+qS2V6S8kUZkDE4JXnAz+Arfh0Y2l9BMgzIrfePUVH45tE0u+vLhWD3U1oIlUcZzznH1NRy8rt0LhLojy/WLi1S18y1LwkBXBJwAfTNTtJ9h0Kwu7p3VHzPLEGKjHQfWqWr2ccZispcMGCxl+hye1bHia2bULFfPYRJZD7OEK7TgDjP45rllGMpanVa9kzmdbvIdQcygbAyjHltxjtWIss6KFWc7RwMkZqR5HlhXcMNtBOKorI7KCqRlTyDu61Kii3Fn0x4uMtxpBkhOE2BkELZ5x94flXn+rxyjSmMzKbmT7iqcjPc+2fSu78O6v/AG9pIhlikhkjV2XI5ZQMhge/IrltatC1rNMyNJcRDARP+WhPp6etS1d2RCd9zz6zuZtPkRGACoSSP72RW9qsiXPgyW4it0ggd4Yn2tlnLk8Y9MVHqen/AGzTcspiePky9yo/nV+2gj1vwpbW8SqDbzLPIFPIVeAp/PPHrVNW2KfdHO2AMVzDDEpLD5EQDJyfT3rTuJDaWkluJCkknyup6jHY/j/KrWj6QYLjzorhGkjcOmTjB7EHpVd9OeW4mlnKGRnYkp0/PvWllYRY8PyrDLZxk4VnVWkPfnqK6i9jiXU3s44cXSIzCMgksPcVytnc29jNbyXOfJifLK3RuK6KKZ38Q/8ACQWwa5sbO1kLNCeRwMZPXt25qJO2wtT0LwsIl8u5AeKaMKNpbqccnHtXaQqzI0p4UnnHTNeW/DG+fUrG3uLncYp1EgI6kNzXrVterp2nQxR48oud2eSa7KLvH3jhq76EdpMIZZWDbgW6dhWjJNFdWNxcMBsj4LL/AAn39KrXAFxGrHABPpTZoleyltjGyxTjbKR/FXVDyOZ+Z5SznUxrVouN9+5ggmzlQCQdw/DIqpP4hhh1SPSFBMFtb7nZScuc4z7961k0VfDMs8UkiyzxZCEHOw4+U/rXBTJdWeqytKA90chpVXAI9vb2rzq0ZQbPTp2lFWOv1O6eS5ksw+RsBVu3zDrmqR1R4UgjMqrHHGFO8cs1VdOvHurkJMh3FMFVPKnoK0tQ0xBcyPvKYVd2V6n2981z6SLaK0HiNJ7h0E0bkjlBnIqrfRLfFgqmMEY6+tV5oBatM0cPzkYJI5I9KZpM010VJJXa2GGM896rltoh7bF3RNAms7sGX52ILo56he4rX1YyXViqQPjgKDj3q7GWS0l2kMwjLhc9R6fWs+4nI0iSPb8+35NxGR7Gh7bAtXdnI3jv9vlikijYLw7M2P0rL1aWzRERHztHUcfhmoNYubjUJQoDRSbcOF5YY9KwLjTrmK2ExYsh7ngH3rmftG7ROmKVrmjb3bzxTokZVYsOrA9RnkY+p/nWhfpHcY8oYYJliqjO72/wrnLaWWytj5b7jNIAQeoA/pU1vqDQ6k6liC0qhCc8jjj+dTHTSRMl1OsuLOTTfDmmSxyqlzJtWQk4G3vn3NYJmu9bgu5IxLJbQXTRxypgMcYPNdL4mlN/ffuYJRbRQgPEyEYIUZ5Hvn/61croBXTNOtI7hy7iTzpLdnxyTk9O/OD7Vu46XRinrqdPpOqJo6xXsaKW3kyw4yWXFepeD9VsvFunXM5hIXyipz8wHHpXktzolzdzXElrb4/eGcw7wAikfdXHU+3511PgrztDeO2tt4eVz5toTliD1Bwecc1EG4tSuTNKS0Oot9KS0kd9omnjO+3ePohHQ/X+VWtQsrKTR7yG/V1eVtyz9Whmznk54zz7HNYf9qzeB2tLXyPtUDuzAg5ZcnOCf89KYdWuZVlnv7mImRtywqnEi9T8vPTFbutyu6RCjKWjMu+utRstA0g6bb/aLq6uPs8cEn3EjUjMhbsMd61NX8QWepXVxp9hGVsRDgzbtu6dT0HcLVN9Yj8W/Z7OwmMcTyb2neHYvTkHttGM8elczapaRi9uIHmiSCR4JLiP54Swb76A8ZPXmsJyc0axj/MdTaQJ9iim2fMLaTzdv3opADhh2wODXB3OlTXbTeIr+6E9jb5gS5JzvbODjP4V3WkTtBoV8twpTz3jicscsuckEenTmua8eWFxH4SgNvbrDpInEaRoc+Zk8tj+tOlaMbFXvKw+28UX2qacWtLaC4dwB5jjy5UX2A44/lUsumzeINDjgvv3l+hOPLl2lwBwS2fzrn/BdpdarI8RzugISNyeSMDg+w9a9I0PwgLLT7lp5kknkfdHIpyqjGGAz1NJQberNHaKM/wHaSXNk9xeK2y2ZVQSHhk4HfrzXL+OtXjsvHF1YuxnubV2MZPRI2IypHc8DB9Me9ej3DfZofslrGTNJlvKycNtGSce1cBe+Hp9Z8V6dqF5CPtOrRgRGJjtTGQGJPf5a2UOaOhmneV2T+AYWvvEU+pEvFHZQNN5Kfdz1Ug/XtVeS/vb/UorIQQoC3mNJuOdoPJx65x+tddrFze28FskPl74oVhkdEx5ijgnAx2qnp9vaSgTSqjwCRVmZ8fIc5Clu30qZQUUrj5mtTvNGc2Gk3E8h2zIEWPCjBJzyP8AGuQk1N7izvZ4i9rHYbpMg5kzuw3655q18WfEx8O3Oh6bYWvz6gBNNKBwiZwcjtxVjQPCNhoF3qcT3H2uTU4hK+wERhRyCCfU9RVKz0TMVvzMw9LtpdcspZpXLJGwEbIcHH19c0vijT5b/QLeKCYrdwzCTc7fOVGNoJ9ufzrotD00abYz229JoRKcBCDs4yAfes3XfLkhwVWIZGW749KLW6l3u7HK6fqkqiW52ot1bYdtybiT6r711E2qGK9sbsPHHqDlJ5YCAV2HGQfcjPToa5HXLX7HZzNCu+7Yf6s8719vw7e9As49Sv7pprmfaIFjH9+QbemPQVOq0Bq5reNJbG9v76zlnntVv3KpFbKzxTRk8bsEDA4PTiqfhDwtceHfB3i/Tra1E80mmyrFdEbmm3Ag9egUVL4atLu5s2eJ5lRNomjJyAwHbP8AIVsandap4V8Iz3FvBG4nlNvNPOSp8uTgFOxwc/0rXmlpcm7ij54uPCmo6RBb2U9s4fyS6AD7yDGWGf512HgKOEeHLbxLeQRrFYh4bcyE5YkkBMfXn8agj1m7t2gsxI9xEqrAhbBLKTg4FV/iVqn2C6GiWO17G2KlfK4+fGWJH1rGdm7o6U27I5j+3mu72YzKTdruMBJ9T3/DvWpJq8t99lt7lD5hb5C6kMzYwVY+mO9cza20s8stzIBHBFiTJPLkdh/gK6fRr59Snmmv3cWqIPs0g+bax9M9OK5mpLVmjLVnNbXVpfxQQlnwYI59+wrJxgZ6cGu3+HlnPZ3mmadezDT9dihLXQI5ki5wRnPcH6ZrhvDCRqmqSSIEsoZf3MErbiHJ+/nufWrE2vS61cqsjr5yfuBIrFWZc8DdnpTitdERU1VjZh1KY+Kri2WBHttz+e82C2e2G6gYPSrumX76J4nivYI1jLSqwWXoyjjAP4msfQNRVptWilUNBDAJXkb5sYOACepJ/wAKzLLXds19FcpFdkur2olJCrg5PT1o9o1uZ2TN3xNb3zeIJovLZB5imN+CmJG+UZr1ia0exIE6BmRVV+OGOBmuYszN4gbwzqdzErW6xkTSAY68oB24wK6nxBctcajOxDFN3HPTituWL1RLfQwotRjGtxExG3iZuPLchgB33dTVm/sGgup7myKS7JgIi/ylUI+c/XrULadFOxuS5VYSNznjr2P4068vtsckjHnp6Ak1cYtaMTl2OW1yRYHmskG2CaUMyt0fB4NR6BatLqerQxt5jxTLEdv3VYAZB/Ag59q2L2eHVJdpVtuAmeh/Ol0XSLfQri+SGVnF2/myO3Unj9OAazcVc0UtDlbvVG1DxZHpyL5dmqGVt6gNhB85z1xVT4ceIjZfbftQ80TuzbD/AAdl5rpNe8LPc63FqcARomTy5VXOR68Vytzok2gX/wB9pEnbnI2grnr74qJU76pmiUbHUaTqk15qS3aIYrmMtsCcng9cfhU15rNtrN3b2vK6o8zPcSFQ0TLgnheoPTik0FoNLeeYsJEWMooBBKsQcH2rkjcfZoZLvYPtkpMceex7n8qavbQyWr0NgTxai4myRNE2whvugZx19cVpWXhn+0LmO2OPs0+QVD7Sx/wrlrXV4vsqWU8RaIS+Y7xthsHrj1NdYbu3bSXubXzpBb4ECl8Oo/2j357/AFrNO8tyndGD4g8L3djaX0sMI2RowjY8qT7nsPet3RdJudY0DwLdRI9wTE6XkxB5+faAScDsawtY1Wey0uGae+muYnzFJCeY0J6HbjnOe/pWh4R8Sy6QiPe3U82nXZMTWkTYEXcyRp0ByO/vWkp6q6Bt2OPvtSutJ1/xCtlGkctnIYihwzeWR0Udz2q7rmpXtn4YEckot7i5UAQo25V9Wx13H/Gq2sxxNqGo3GjEyPKS9wr8uB1yPWsa614NAixwK0qJ81wxJfPYDtU3V7pFeZU0dbeGZ/7SaQ2xGCkI3OCR19PTvRPpSzgtZpJdKOse3DFe+R0wMZqklzJG8rs21mGWUdKlh1sQ29w5aTIQ7VXBUk+vpxQnd2CUu4ul3l3ZauZ40EkWDtti5UEfUVrTX11c6vPAreWjoAUfJHPUVx9nqDQXS3HHLAk9Riu0hhF5Lp2q3DsumXYLM1uo3Ljtj3P86dyXNJ6GhdXMtrq/hjR4fLuHuZY7aUNJhJC54DHt2FdDZaBcprU9llIjpF+ouIC6hJARkhScDjPTrXIwzpBPaTRqXnhvIp4XYAsqrID+eBWvqOuajqnxG1OW3ixbyTSTTRR5IdcYBI9ePw5pxdtbXIal0IfEFssE0uVwSxyjchFzyc9zXo2qwXcHhvwpeWCx/wBpQW5ghebO1EOct9SBjNcvq+mWF/oC3VvJJcTyP5X2FjjacctxyR25rpLmE6tqFnb3EwuGltIfsbRt5axKB8yOP4sE9f0rblTfMJuy0Rn67Lcp4ci023jjlmhd9Qu4VGNvyghgfbBrmtJhs5tIjvlkjuXvYyZIucqe4bpxj9KWw+I19Za1qNtcW9u8NxDJYFjD+8KkEZBzz1NYmi2M2nhobifFskR4Rh0IO0HHfpWUpNDjoc/factzeRQQkPG8ojKqucDv9OBXpfjEXv2zQL4K0TrZoCuc7gDjI9OAMisrwdocUN3o9/qE5hE0jBYwMIzjndnqBVbVtZvNb1JrNHeS3jIaCBP4ADk81D11Zs3d6DrSzmX4n3UgTdHdwtIkSsCxDLhlP0GKLTQVDao0/wDx7Hi2G7GORwf1q7ZusfiH+1ImkgPkG3i3JlhuGHGOwx0NS+Kc20VpbW5CWyJ8gxy/HJNWpu5PkcfDhLmeEFlcDsck1bZ08uCQsfMX5iCcA+3FZ7pM727lDvGRJIeMY6D/AD6VpypE0tqWLCJ4/lYDvUvSVyrE2pRS2It2Vg6yp8wX5hg9jVS/1CW2022ggyUhm83BOSSeMVaVxDCrMwIQFGLD19R60+zsyljJIf8AUo/yseQwPOc1N12Guwsk32SQSzspV1BP19KSbWbsQwy2xfEbBjgYA59ewqjLOLuxmfGPLkBHGcAdTirgdhoN7kYtroIo/wB4EHIqLNsT0Othu58WchjWNnBVymc59SKs77e7kHmSqZN2dpO3BrkY9UurWxEkdy0YUqZBnnGRke/Fb9zBHrEhnUeTBKhxGCCM4/QVcZOLsjFoc0EcN3cYZQkq4aRgSAe233NZdotxaQyuQDKwIODkMvP9KmtLxn05IZkYFcjewIPv/wDrqW7lWz0x/LdJl3qQ65yPcf4VUnd6ouKL1vexahpFtDHcxxXIXYyyNguM9Pes3W7GOxbyi6CULxjoR7HvVh9GLRgu4hLjdyvH1FR2clpbuLSJxeSsHxu+4ABknnpRZJoWiejMuyuUjlVZ8kAgH6VqLJDJhd6K3bcayYhFqLj5FhBAbMZ3K2ferd/p6xShFlJjQbkaPufxoas9GU7b3Lxt1jV2DLKqg5YcD9adeqtgFkuY1V1IYxkd6rQSGSNASdo4yPT+tJerF5qZaV7bA3HlmA9MHrVx8iS0llaay0sjsI4pF+UIcHf6fSur8Mb7PwtdWkwBe2kCshX7yY4I9u2K4bw7dql0USXy7Z5G2rLyT/hXcJqsgY6QY1EjoHEqHIK9ue/9KzWsrMTb2ZlTRrrJk+x3AuEHzMo+9EfQ/pWnCd2gi7t4lg2cSlFAyfX1rnPDds3hTXXeFGf7TIyyLjgg84xXVz2C20MsMsLLBMCzRyHsfpx3rSPaxD3szkb66VCs3llb7mQLE3y7e/y/4VdHiib/AESCdlWZkwpZeH9j+tP1/RodWvEuER4RHGqBcljtHQZrJudDabyZNp3KwZM9aHTfQpNFs3yXc5jaAKIjx5fBzWPdwvFDiFwk4nWSPaSAvqD9c1su5t72KPBVnX5iw7eo9asXYS/tIYDEFkgwFPIz75pcutmUpWNHw9drDHDMRvuJCyyFAOmOePxrC0TSn0/VElO9I7YsDt6OCc81D4YuGuJb+2hLB7OVydx6tt3AY/Kqw8VmS0LoiB4iPOj98/MMVD7NA7s7xbhtYhuIVVRNCwkiQcFl75qKK2P7+QEhJiG2MPuH2rDnuWuIo5dzIUQOoTByPQmt3Q9UW7gCS9BgYNVflSMtVqxzBxFIWA+Y4A9hWZskWR+pQnCjPSuj2RT+b2CsQF68etUJoAHYADBO7Hoa1spIrfoZ10dibQDkcGsS7xDbcyMPLIyepFb8sbRssmPlfpk1i6tb+c5UcM5GSauyS0JZYdmkmtJgwVjHsftlR0+ta1q4R0LKGBzwen41i3i+bbLbLtVkX7y9T7ZrbRVtvKUnBZAcevFHL2ZKZZMq+XIoYYAzx/Ksqd5I3OGMeOjA1oTKsUZIxuJ6CqErmSEZHzEdAeh9Carm7hoxGaCYRsdxkT7pB4961rOW2jTcXdyexXpWGkIgKrksT39a0o3EPy7Nu4A5I4I+tZvUexoR7HkL7T8x25z/ADq35bxSRjaCik7s9DXP2d/Fd6g0UcrK0ODJGw4Oen8q211V7eRhGVuCBtZAOgrRSd7Mhu6JlRcs2NuevHJpl4HSMYGWxypHJ96c92Ht1mVR5bHG8evpUWwphnY7WOcmt12QkQzzMNMskLYkwWmHYtnt+lc34hgg1LZGrDzmbJVz1+npW54hmQwI8Q+QfKcHqawJo7e5093USi9jH7r5sjPvUSutBxWuhFFAgeNFkWJ1jCksDggZPX1PNUjdR2/iCW5aUPG0aqqp0V/p+VULq6kmtEbePOQ7ZQDzn2rJ/wBIfzYoo5GMjg7nGMD8etYyRsifUpHttYM8hO1BlQGwPrXUeGfEOm65Z3FsqL9ti+eEKe46/wCf8aw/EdlE2grNI4F0o2fL0wenPSuMgs7jTQl5BI0c8RB+X+L1/Cs5r3Lw3Lfvrc+i9RsnPw/tjK0UkpmV5o416MevHpxXkmu289hqczBVTzDjy0YMAvbOOldvpPiGXW/h9fXgYCSK6hhuEz90NwRj8Qawv7Bjn0271C7ikQ24+bLn94QeMe3tW1K8oWe5nH3XZsx/Dfg+drmOfeotjLum3k/MvcV0c7w2WnGxRlk083CyIhOCCCCAT36Vzk3jNrBJN0SPB0VI+CBjmq+p3NvdeH9OFqjpLdTrLIwb5kG7j8ueMd655NLcOVt67F3x7q134m8ZaLYxxNE/EaAZJXAHf6A12vjnXIvDd2stkq3F3cwKpUDAkQDG3I9MHjt6VY0Oz07xB8RbERw+SbG2liluEPymTaNrjPQ8HjpWRaaO7xaqLj9/Jp8pKMy4HmHn6jIJ6VrHbmRLabSPOPG0MFotqkMhUXkIldX42Of4G/xrY+HekPFDYxJDt1VLlpjjq0eOAP1rb+IfhqLxEIJUXypIbdBGeNsmQM9O2c+4xVnTrmKGRdRs2Xz9Ft03gN8xWpqSbskaSatcq302n6JrAEtq37xWVsEblk9Mdupq/pC6RN5kvlPHFP8AK3mbQ/HYjv8A1rL8VRQ+JUt9SsUK/bWF0FP8XPzEH3wRUklrshOoNGsFwAwCgYkX0H0B9KVrtNMHa2ho6hYQ3xnuLaVpTCoV0zzgDgjv+FZWt6m0+h2FnEFcFC0jAYMhz/8AWqt4N+0wTkMcR3MbndvBDllOOe3PaoZWa0lMd0mRGPuxHLE/Wr956shWbJtWnuP7LmWN9kLIqsvQse/4VzYL57jAxkn7w96v61rAJQW+8R46Se9ZcVynnRgZRSepPf8ApUtNI006mlYSPGLi2M0gglHmNGhwCwHByP8APNdR4Ha0vfBjWGoPPKqXi5jRCCjHkMp9OOfwrl2iPmowICgcmu48LW8MAADgLKRIWPygkD19KneSMp6bFvXHg0bVDpUGDcTwEl2PLJxgfTmuesLK2PlRqNy2zHgngMev44qrruop4n1O5v2Vo2T92ynqMdB+lbMGL7RLKKx2iYOwkY4O4dq1qS1SDZXL8F3GkLbywVlKlwMjB4INZmoTJ4bOiyWL/wCiTyETlVz8o5K47HHNWknWTT57SIj7URwrcAA9SCaxfE6XEGhQaa+FES4gYclSTkkn86uyaIi76Mtz6+ItRvb22c3MZlbyoGUn92ex9T+tMtYRb211qN6o+eMeREOo65z3J5rlVlfS44zne0qAc9m74rQhuJjHbW0pMnyZJ9DWabRraxNZSRywSneI24YkLls+nt/9aqV1dkgomGRj82RyfcVM1lOt5HBBF5khJKiE8uPWqN1avbXKtMrRtjGD1B9KprS6G3rY2I76W1sPJk/dhQNmePwNQaRM512zLER27uuWzx9faq0E0t3Ygs2Sh2hT1471JYRmR3VQzMg3HsBWd7q1yHqdNeXo1GRjNIHJPXGMDP60lnHIZhDIymEtlyhwCo6fWqV3CGgTYdwIxnHIq1p0bR2salt0krYUN1wOtaJNaEPzLskH2qVdzIHU7cIcjHap7qza0tPLYrtJ3KFYHcPXFWJNJls9MEpi8qdske47c1jahc4WLYxDIpHI6j0q91uKKbLeiWMc7uHyyMDyOR0qn4bEkevJJHJ5Fz5owCu0j6egqLw/4jbStaDSR+bakHzY/U9vwq819HJrdtJHGPmDFmByOcY56f1rHumU+bax6hoBH2VnYgAMxGeD17/rz71Pd3waaPG3APcc1z+nXxjjVWJIJxkd6vahF9nnzwSABkD8a9Ck3y2R50o+8a00SiASOdqZx+Nc743mXUTHMgy1vHtJ9fQE07XdWmuNNtrWDJk3E8cZ9P5VQ8STRQWdukyGF3iBwOpPf/8AXRUk9LGtNWZ53dWqXVtbTWsmbqSbeyN2AIJ4qDxpqvmeVDGrbZEImBPIb+tdRcpDcWHmWUOHtiF2k8Nx1zj9K5LWkk1C4FzIFh5CvgcDHUgHpXI482p3J8xmQWO6z2KhL7ccelUvs1wnyrD8o4HPau10829lo8E8tuHgmlKrNGcOp7fQVtJP4cKKW0qNmI5Jn61MbfaL50dp4ewunfZljPmMzMi7+Nx4ByegwBmsvxW/9nWDTzusighBH0bB9Mda6iyltbaVrmEfuI40ZhIMljjkZ9Mk1wPi+9t9RnmWORtw52A5A9MVMpLvqQjkNU1IENGN7gAYGev41s+DdtlLI5QeRLH5TpjC4NcfcQyre29uinM0yxovckmutz/ZU9xYhzdSxz+VKOBsI64+laK9thvTQXUhbaIzLAuI48gq7ZBrL0S5a/utkbeakg6KcgH2rS1pbKd90000byyl02ICrqD6n/CoxbWSSSS290vncEKqlQST+lSoq92F1YxvFn2vT4ov3DhpZBEnGAxJwK9MsrM2McllbZFmsKxySBiC5wN34ZzXG6rZwHVJlYS77XT5bxI1+75iAYyeuck123hGwkXRLaOWTdI8Y8whs5+UEn+dO4aHV+DdCit44IYgIreIDap7gdAK7XVrbfqEcKgiJxuXthu6kf1rN8MtHcW8a28RCDaqHOSwA6/SuqmRZLOeU4LRfMD6GvUppOOp5lSXvGUHMW1TkY7elW9Pu2uLm5t1wsoizER3aqV84gdGY/fOB7nFMsZjFfxSI23B5I9KlO0rIi19TA1a0h0pJLq7IkubpiCzjJ+Udh6VwniKwmjtBIVXzXBdCOhB6Gu68WTf27PaurfPBIQo6HB9a5rUtCWDVGR7k3bR7VYsQpTIzj3xmpq+8zelJxsc34dtZxvlZCLoIRGBz6dTWlNKsdrKwk2Tsw2mQYwv8XHf61ZEckVxmDIZDtWReD9anurWKZ0jkX97k8Mv51xaLY7r6XMmKM3dvvCll3qAR6etXRDDp29zhVDYJHcngGtCJfIcQGSJWILiEnDN9B3qlezpMgbZhDypbo1K6bJvccLhMl1ClwrLjPHPrWJrV4bPSbuQAyui4ROhJPbNS3WpedbOoIiJBAkTAxWfqd7Dp0EYuI/MWHlo5Dgv9fesW0r3NY2MPSUXxB4h00qGtrgoVeJyOQT1z3xXW3enRalcXFtNAv2JwY90Y+Y46kD0/wDr1n+GdV0aa7VrO1aN5nLubg5KHoduOgHStXUNKafXJlt3MtkU3llcjb689uKmPLLZidzhtV8NeVtSOIxW0J2qwbIz2BPqaTwt4f8Atup3l3eoPsljH5wH99ugH54rUv8AUo9Jvo0hMs1ryyo7Fy2Ozfieveta0tbnTfC1ytyjxXGp3EczDI5QHkZHQdOPaqio3K53axg6lNLeQGMliZHZDuP8PXOB27c1fuJBe6JFBNakeS+9LiJQACf4WGeelb/h7wDqPiC43xPDBEvWWY8H3FVfEVmNDc2BlW4nflCgwMj1J+prpnSVOHM2ckZpysTafqSnTIoYIYJbiCXMiHK7jt/lz0pnh7VXsdbv5QiS3KRkKHwhhyP73c49axvCut2thqklltElwRv88/3j1wP/ANdVdX122i8aXumXCq0EG1xOqcsuMn6kHPvXmL1Om19Cy/iZZI418uS4+Yorbuc57nvXRzSWuiXMQjeWTVcblDJtSM4/v9veubstNsp2GqW0zm2hbewlcbB9AACM/Wr97qIvA/2MRW9osBkmJHmI/wBD2J/nVax6g01ojN8QalcfYlWGCJLmY/NBA/y7s8npxkZpnnNpOn3nh9o3lt7pxewOpDHGBlePTjp0rJgGrabd2txBC85ifzoHb7uTwA3tyeR6VqW1iItbniefz7tG8xkCNHEGPUKfqTwP61Fna5V3tc0vEWqJb6Fo0WWgmvbnyxJg/MR/AR268Gpl8K6hA224k8myjcSC1nYFSSeRjrk+1WNSzNpb3DWouJtN3PFDIm478cso7DHcc8cV0ehXP2uxhn3h2ljWQg84z0wTWsVFy7k6ljRPCtn4Xa2udOiDyXBaS53dCpXAH+emBTNE8Oto+gS6WHMqvI8gebJ+9nI9hWilywtblZlKx4wwPQc1kS+JfOeKWCWG4s1bY0ok6HPAxXTKXQhOTJNJ0V9L8YWUFrOZltLUqyzNnaJOSM+2O/rVoQJb+Ire3ntVltIbWQW9824nJP3cd/Zj61XWSeG4uL63SEmcksJpPLUL0Az371R0/wARa9q10iWunQCy4LSPKzgDuVXj9fSi7eyJ5W2bl5PC1vsezRI2jZYZ1YAnggdfvc4PFcHDo80ngxobuM29zcgvc5BXyiH7DuzYH4Gul8TWKa5beRMpbyJx5YKEDcw+8MVqaXCuny2+nttvGhXZJK77mB9Pbg0/UpOxwPiDR9bOuJdvdTX+lyxRpvmAfYNoBA44HtXaWlw0vh8jJYQx+VI245K+manvYZbzSzdWkxEeWi8sg4cA8/L39jUrWa6dpQhIVxIwLxDoc+tHLFu6HzaamJpJ+z6EbhE2yQK2VBy74OFI+opUlN3BG8yDBQM8Z5OT/h3rk9f1a8tfFsttbykWoVVdtudrcnGe3HrXT2V2l3PDJCpEEqgsoGCGHB4/Os3JJhy9SO7s7W3vYZCgdHzgyDGD0yD+FUWntLO4kIJkLnnePu1oTvG6XIlQ8MCmOCq98/j3rgdJs7y98UaoBOZLe+ZbeCIn50A+7z9T+NDu/hHrY6jTfiFNYeJ9OtUgRrSe48qSVRgqp9fX69qzPiOs2qPHAs0rGzEkEwd8mQ7sqffHTBrG063nsdT8ooJJ0nMR3NjDA4OfStZLyXWPDeoXhj3X8LmVFRSGeMMQwI7njgiiN03zDSSOf+HiiygkupYI72CylYXIkXGxs/KVOMgnI46GvOtala917UHI+zzI7KVJ6nPH44xxXqOrahF4LtXigEd0l3Al9dQMuCARkKxB7V5949sotC8WrcTsHF5BHexRYxuMgyQccbR0pSu9C023cqajd2t0dPaZPszWgVUgib92fUn1JNdB4sjh0vSLJ0HlXd6h/dJ0TBxuH+J4riFuvtMoaRd/mSrnI4xuGRj+Vdd8QBAuvTz5H9nL5aQBj8rgAdc8nLVnoaLRmTKZLDS4rCM4WV1uJmzk8ZKgn8c1ShZ20+W6VhJLHLgY/hJzirl5NJ4iU6jH5KSbxFPDHwA3Z1H8xW74Rghtb+TmKWZVZ3V4xsIA5IB/GlK0dhJ9zTtNHlsdHgUDZc6nbiWWIrhtoJGDn8D+NcqmmSTa3DbHmNnGTjO1R944ruNK1I6n4ieaWYCydNsUzdYmGMDjtSeN9Ji0G1jvLL99cak/lM0OSqgDnjtn8qatP1FztMXw14y8+PxDoEdz5VgjCOwmfjadoOR75r06w1S2TQbPVruMmF7FZJ4icFWAG7FfM2jzT6X4ktInV9ilp5ARkFc4IPbvXrPi7XHk8H/YLFZRPcTi2EGfnjtyMlgAOTnAqVzRdjOUWd5c31prOgx3+nW5topvmWCRs7l/vZqhHeWT6XdtcHflRscfwMDyfy4ri/Adtf6dp876kDa29qfs8EcmSWGOAw7Z7Gun06GO+0GaKWIRZZxtH90+taqck7N6i5dLEfiDw/eK1oLRvIic+YGxu3ccAmqiadfXbxgnbNGxMhXoV/rXqPgqCPXfC8drP893Yrxz/BnGanGiQW8RVkRHYHCr1J9a9GnSp148z3OSVVwlZnlttrv9l3bwTkLBNIQu45HI4rM8Q286eIbSNkM2ntbGZkIJBkz0GOxGK1PHPhuS1kieNRKpcZUcY5qXWtUXQLC1uZYTdSbBJ9nkOFkGcAAjnHrXNWoKlLyOqEudHCvYPb6400g+z2skitgt8xHdcZ6YrE1LV3luWygRQ52BOSPfNdFfhNVmvdTmD20aEXLeX/CcgAD2Ga5rUbILL5scytJMS2wccE+9cfK27rY2Vr6kthdQyxm0XBmyZA46p68evvWzp2qfZr2CzRi6kAurJjIHYmuZsrK5065jmmhlEbjPmhDtK+x71oTySW9xc3Fu65kQKmTwR61m4taod+h08cthrOv2u1sWfmlLtQvAGeCo/p+tYnxA0qc65NZ6NmO2T5klzjoenvXOy68tjaoZr+3s4kctjPzSv9ew/nWTqXxd1HUYIY9PhR7lVaOKV0LMg7ttA5HHUnNaQTb20M+bleh2d/YRSeGotWthHawkhbmUHZJHKOSD9ev5157quvWsjzXFkVliU7ZJEPyBsZz9Tg/lVOTw7qN0/wDxN9QudSvJSDLI+QGyckBBwPbuMdat6rY6b4clmimSCOFyGERwzHHc5/WtfZqOsh+0bVjIh1SK+voYh9pu5GTzBEpCqOeoP861otSmu7N4Y7aC0TOMPGXY49/zqm3jPSpVH2O1srcL/wAtpZlRSR2AAzzxxWZ/bRvQygeYd/8ADwp+mOv/ANatVFfZRj7RdTTnhZTsaWKRyB+7jHB479q6TS2S10AtPqlzawp8uyAbyufRTx2rh478iMompRRAgjyjabiOe5zn159/at2S9iZFgjvrecNEpcojLsboRg/55oVJsh1LM6C1urKWwY2eoz3k8a5Ang8vn1yCf5V1/wAP5lk1a7vb26a1LWp3XLHO9hwqD6/0rziynfTrqN7eZHz8oK9CPeunutcj16ytdPgjTTwh2swON5J5OTxTdO26L54yVrnb6N4gj1OC5aaygN5pqrLNGqhN7E8DH45/CsG58U6lqt89xNIUF0fNtwhwsYIA+X0HHarSabPbvcXEYcwpahHlkGMsOx/pWbo95LqOnqXsB5NspkNxF99FHXI9O9RKNkOJliy1PW511GO1muUtUkQmLht2eGI9sfiKS1e5s7eZ7iNjIyDasXO4jnDY6DrXq/hltOg0y8t7Roy8rxg3ETbVcA5LLu5GT61d8P8AwtGpXc89zLFa2XmM585gWkBP3QAc49Kzai42LU1f3jmLs3Hi7xF4c02azSzfT9Je6hmjlBWRTjnaPu8nbg8jBrT8D+BAPEesNfv9lsIIN0TZI/eEcYPfn8/Sqnifw2vhfWWuLKVGuPJXhc5aLI+Tnr0HAp998RNQ8S6EFltl02+jfBCAfNGPUiodoW6gnpocpdXFzaX0qygxvEW2wJz9Tx3rQ0i91LWNOupbW2gaKCPEjXr4x04HHGe1bvhOa38QG68yGI+Tat5LkYMhPDZz1Pv/ACrL+xLZp54EsNoyhJ4t5AYg/KCB1we1aRjGWth/mc14eu7xJtRneyt7nyI98tvIxbylJA7dTkj8666Gyi1vTobu2Me5Im2KY+RnHB7cduM81R8N6Ktt4rayuC6wXgZDP5nyvlSQv6CqEM0+l3E9qzbGhc7QnK4NQ1reOxV7oxNTN1Z+dDJPHJI5O/Mff29KvQ3r2Xhs71RsMFHzEcY54784qPxAkn9pyQT7Y3jVXPOSc9B9faoodKlv42WRmIBDKoGAB3qeVJ3KexT06XfcOJN6xvwxRc1u6lqFnfWtrawbiYP4Tgc+tZumtF5j2cYVIuQZyCSCDyB/jWnPpln+4ZYEMeAWEgzz9aNL6i1tYzruCQoREd3IG/sua6rSLyC2WOMTox2YdB1A7isO7sCiN9mMaF/lRG4A/H+tQ2TfY7SUToyyZHlsTkN65o5U9US7nVSzMl9BbSzpDazvuXzPmI/oDUWqyDStPLJBHcTLKS8LklXi9sfyrLjnj1PT03nbcRn7rc5FanhyA3UN3HcRF0UgR5bJK4wQQf50076Ng9FcLlX1GBLlHYReXvQgnIOOn+FYDabOyvNny2B3GPOCprqZoZNDIktgWtQgR4pBwR6VlRyQQXE8iwusUqEYJz82Oo9v8KHG2407LQpaRrU+mlRAsYc5GSoyM/1qX7XJesqu7mQvhTjOT6E9hWVpuyK7KSlh/Eo65Oen0rZjmWxe5YKtxJcRbVCHPknIO4e+Pw5qIpBZE8ka2rBJMq+cFccCoXna2ulIXzEkzlPQdMgVFdEiKPI+ZxvDe3Q1Xs7kQXYmY74zE8eCeAxXj8c03NjXYn02GJNY+yqzSxmPcjkYIbPP867uw0e2CPIxcyhTtCPjB/zzXnFpeuPMljUi7TIAbufb26V2sWqJZ2lpql7OILV48yMxxsI7H3PX8aiN76IJaFuGXyDC8sQa4j6knAU+o96u3WqT6rewWf2d/LkiZjMT8vH+Nclp+pXWstLrNwj2+hq+22hf5TMO8hzzj0p+o+J7xZPLgcpacPHzkFTXW+Wkrs53Fz20R1tzFORGbYpkqMpLxn3BrIisdRuLW7hkkUSAsLdlBDRt/nPNVtA1/wAy+aG6YmKeIokp4KSdj/8Ar96vXGrGHRbyaJnea2mSOXAwyk+31xUxxDfQajY47w94K8Q6TfSPc3BuN0m4ec5fP4kcV2t7HeafAWihF1EwG4lAG98frU9jqdwyQI6IY32+ZJnn6j/Co9G1NpvEFzZRyM3G+EHvjr+FW699eUXIzMbwvLpbNqdiQBdurNGTh4yABXEeJdNTSfEt7Hbqfs0kgO4DG7PX616nd6xHBcwQsjP824kHoR/9esnxHpkF3rdzdyAOgyy7em5hyafuu5opNaGLpd6zTLExGIx5QQkDr/8Ar61r2Y8tPNUgjO3lsY/CuQaOa31CIw/MTKAxIwdue1dpK8MKS2zDc2fOEYbGPSuZLllYclY2LXUHQMGwFPUYqKa5VJBNuLRN91BWZY34ubUsFbGcEPwwI/nVoed/qvLIgkGVlz91+gH+fSqi2QXblUljDLgkDByOlYdxCDMjDLgdieK27ePZbhc5OOeOpqmsJlkIKqpJwDmtt0K9jPVB9vZyww7bgvb6Vr4EkoYHaxwOTnpVC5SKDczrnZz8oyfwpYbt5Yd1vH5iKQpbrjPrU26iLYjZxjG4bscDvSNDHAGZkBK8MvbNNnDsoXqAMcf19ai894XSObBLDkjpWl9Nhak0Mi3hICqEwf0pJJS8RYKd7JmJWPX0yaSS2F0/+jFvp3zV1rST7AjgDzQ4VQRz15zUJtvQetzE021e1meR/wDj4lILHp9B9K2tCs0W7mPzAsASCcgmn3lhFGfMZ0GMA84yf/11N4eXzbu5GSduDj+76c1pFO9xyLUsWxxHnAPUHp9adaI10TEMqVPBPH61aurbz3wuFOOSelaXhu2jQJPPCkqZ2tC4ya6ErnNJ2VzktWso7a4isZGCOjZ68En3qKSxaC7JA+TcMeWMOn+NWfHOlTXOpPNZhco7CIOxC47ZPbjvWLaanCQkRffcofn+bIB9qqtZWZpFNop+KPCdppWmyXcZ23LSZKkdfx/GsW2drlBG13FgD5Yv4lP+0a63UJotR0u7iupo4rp1/wBHeZwq7s9zXHG1j06JsbbqQR4aTPH+c1zSakjePZk0lvJaeAdWtLmMPDHex3ImDZdgRtwOxAP86yhCs1qDAnmGIgFG4JHr+FVNNvLiO3umkwwc7NjjKuM+h4I9vetXT/FluW230B3DkvEoAPsAOlZSfce2x0/gK4sdQsvEGk/ZxayziO5a434UuuAu30PFJuu9W0q+j2eTafad0ihvuSAbenbIH41R8BQprut6k9qNltNaSsqc7lZOQfzH69K6Hwzetf6Fvt4mglXIuM4Ic+uKKTvoiLa3PM9d8OP9qi+yki3DFmJGQBU0OgXMt3ZuqCayA80kHCsBzXXQXcr3Gp2trGsjEZeCX5VHYlSf6UW2mf2ZpUkFq6XUgwVjPVAeCpz19eO1OpGN9TRzZp+GNYtbb7RdKiJGfn3sD+8f+6f6U3RNbkk1R4hKJrq6l3QiXGBx93/A1zHjGWWw8NNZriN7bYZPs4HOSNpz6+31rL8N606yq822K8iB+zzRnBLe/pWc1KEdDNpbneeJZIPsCuJFtmaVjtcjPGMjH1NcZ4Y1C3s9f157qPy11C38h8HgqVwSAenau81+A6h8O/sk8bxyu6XTtt4DAgtg++K8qvtRLTqZOY4xtzt5b/61U9YplQaasdZ4GeKG1a3uiJY9KZ2jSI8+U3oDwTx07Vhatr0us6m0kblUbPl88cdKs+HbCeXSdVbfCbg7fs5aYIACeQcn04rEF0+mIuwg7Hww255J7UoR0vcOp1HhNWvFhilSNyzk7c7Qp9cjp3pdetLTT7aS+Dv5qyCMMW4w3X8vWq+nSQzTLAseHkjBiC8BnPWrNvBqGrW97pC25mWJsTBl+aGRecjjgiri0mKxyF/G32go2SqHgE5punWqXWoxQu22IEl891APSp55/tjiYZZegZV4Iqa0itopGaeMyfKcc42nsf8A61aSV0F2TW0f2m9+y9Yxhx+B9a6O5ebTrUv5BRDwNmSTXOabAbnULR8smyQZZeK7DxFPDcadYxjbGImkk3AclTwAfXnNZq19Qe+pzNsJPtXmQ4JIJ2typHepvD+tyw+I7a0UrGlzKF3N90HPf2qNbfyoQxJDSfMMnOB6VnPB/wATa3AIRichj2qHHm2G9dGerXuh28+rfahGpWB2jMqn5XP07Vg+Kb+G8RRBtvbaIlNhXlG7g1lw6mP7XfaTPEDnLn7x7UtvN/Z+oyacZWsZpHaSYcZHoQfX2pqb2aIStqYix/bLq3ijKRSFseXIcDGOx7VYuXmaSTy0+RMKnoR9aIbfzdWLk5KqRuPOc1smQyQoJIohklflPA9DTS1Lbucve6nc28vnRkx3Efy5QfMPpTGvZ9ShEkmZJM9W71Jq0ardyrGx81TkxgfN74pVimg8kucIwyQexolFJ3C46F/LMalSOOcDgc1qWSbZ26AP/nFGlRjUNfjDKPJLAFj/AHc/09KufYnttTnsmw0kTFcr0OO4OKErrQG7aFyxtmuIXCgMycHnmrOiae8OrWUkyBkXMu3Pyk+h/OtCy0oiTzSCpccjsKmvI2htysWC2Qc+la8t1qc7d9GXtTsrnUo5GM26PJ+XjGPTFcZfIpcpKxOPlz34rrtLaSfUI0wSgUqVZuCcZANcZfOHuZlO7ejkBelapJx1KiuqM5LuOF2t2j3Sv9yTOAPeprTXJop5InMaxJHgfJzuP8Q/KqF/JD9rEqgrtAxG5yPfJrNnkcq0uQDuCgnoe+MiuVpbI13PQrfxK5hheTDjIVnUABT0rtdX1VT9jG0jfEOSOvvXmVu1nfaci2w/drKBJGRhmJ6+2BjNauseK44YYk8xpTCuFSTgZ9B7VUJOOiOdwUndHY2zxPIxyN8alsZ+YY68Vy3jfVRqmp6LGmY4l+WVh1UfT1IJNecaf4rvzrN5emR/36mExscgKeCK6+3kkvI4nl8s7EAXzD81EpNPUvl5WXZI/wCzb2WCAkxE7gxOSasXGgpLbw3DR70cHcpGdy/TvUMFvdXbpJDceVFAwimHXf3C+tN169nWG4eNnSK2kWJgffp+FCb2HeVyxrmmxwWpMaEowBG1sgcdMVx62UjKCboqTzt2dKnstca1Nw9wC0B4KenuP8K3F8TaLtGEYjHXBqbuOlgTa3Ol8LeJbbS7iXR9YR3e5O3zjgeUPQrWJ4r0UeEbho4nFyZVMhdfQ9Px5rlLeKW6vpbi4yyFWk8yT+IgcV3On6gnjvQtNC7XuLFPJuDjknHy/Qc8fSoafU2S11ZzehwlLaXWJY98+nATLnpuyBj681JFIbuMahctiXULyVVKH+IKrc/nXRw2EOnLDp1wWbz5lUEDJBPcAdapaVpclxdxwuI2Frc3M6RlsBwccn2xiu+nFT3MKkuV3uUNcsor/ULZAFibTrBZFWPIDszkFvxIrGurY2ll5mzcwmibI6j94OldrfWsba/fahGiyRtFHFtIO0KnH16n2p1na2eqWssyoZFgkVGGM/N1GKzqcq0Q4y5kJqGkR3c2oPcKPKnVoreQHCsxPXPpW94IuSmkTkx7nWKW3UjqH24BH0zUd9ZXDs+lRmJLtCHby33FF64x647Vatbc6dBDGsbCORgARxnLYJpKGikLnvoekaHALbTNIh6SRQ8kdm6GugtsTWF2hG4FcZHOPWuf0ktC0QaPCtGTzn5iTwQfSuq0KJW81SMBgQM9c16UU2k2eZLdmNcOJrE4RX8tcDHXNZE0+yMQg8s6gnOMc96NFuH33MDscIzBmA6r3OPY1gJdS2mpXMUrjyp5FaME88DB/Cs3pqaRJ/FVm2naiFRiA8Z4PrxmuNv7+SzYPtjdmOCGyP1rr9ec6rcN5bAvEQC46FRjOK5K6givzJHOkiFifLeE7tuPUYrlqvmeh109tS14evRq+mSlGJm8whPVcZyfpU7m7t1K3RjkVTuV0yWqnpcCaDoH2iRjbE7Tz19watTSm5HLlVEYfg/oR9MGsbq9jUimvrTzra9keQ3lpKHh2D72QQQ3tz2qCaWK7VsHC+h4we9XbCzj/c3bAFXUlPm4Ydj71QuYFlbZuAkJ+Uk4pSdtENK5iPaLdtf2kjPbrAyCKTZuEoIycfyzWf4s08ajDuUGRoowFIPT8a2Jra+RFaeF4WYYXIyCM9cjrWfLDIPMikfDqn7xjjkk9v8ACsnfc0WmpySxXWlWlqqQmUh8SEDcGB7HHQV2ckty/g5l3pbX7uUGHyqpjPPQ1kNqLWXiFkt1aBUKpcAg5zjsP6VFrWtynRftFxGpd5Sm1F25UfxY/Go5rdCneRhaRerqXi7RtGlLM81ygWdDlSFOcH8q9PvyJ76K3YZW3bYB64JGa4v4WnT9Q8S/a5YiZ7S3kuY2B+VCg59xnI5rV8IzvrPilvOYm0WUDaASzDOW/SrpJX0Jn2PUNV15PB+haWgISe4i3sfboP8APvXmt5cT6u8OsTqjwMDD9mKHdHIc4Yk9On41p+MLuPXdcvQxby7P91a+WfQY5BH0rnZ51n1O6iWX7Df/AGZJYLe2fdGcEj5iecnqT2NRUblLV3MYLl6F3T/D5TRGu2/c3rTsRIByF9cfTFcaLWSXXZCSS4JALdWQ+pr1SBZDao5zNGsARt3VSep964TULfytXnkj+WNSqq78Z/zmravA6Izd7FCzurgWV3AoPlOzR7PXHUgVs+EEum8NaqU3yWMQS1ZSuVL8MOnQHHf0qb+xZU0abzo1EkszPuRcbFwMYPf3qn4N1ltG0WCydvMGrzSRwKB90octntnB6n1qeRIL3I9L1a41LVLu1iifIiLq4XOCM547cYxW9dtcLosdzA8asgYeSoORIR1z/nrWxoWkQ3Ftb2yKWi2EFujoPRm7/wCFUNY0W30yxuInDyNN8kLSTlUR2OAw7Z6Dms/ZuKtFjbRW8H+H4Zbexup7uaS7vAHmjeQjymPUYHetXwHrIupNTvJV/wBFgnktgmeDjgHP61xek6hqGg+KdN0srFHHK6ogRvur3Jb1ya6iCG3sNQ1OyhDm2e6bcvXaTjOfw5qIpc1paMUkdVKxk0l1hBKSKQR347VzkeihBGWtE8iQnzICSp9j8vXmurtkCwxOJFjQLt2Dv2BzV23LfbY45ZHitGVi2wLwwHyjPU5J6V2JRMk7Iwfsf2qeDSrpTJbyKpdtuVUdAuf6Vq+GdFk0LXgomWbT7lPJRMH90mRn8TjrV+z0RWtvt0TFbyTDP5r/ACBx1Ht+FZNzrHN1IZFaKOdIZSGIYFiMFauWmhN77E1jHqFxBfTSSsbewErBmXLBVJ/oK5bw54tuPEFpe3mx4reMgQKYgu/J5ORyc8812VrA8CXCxb/s8oaMs3RweTx1596gTTHtDaTWi4tYi6TKMBR8vAI/HP4VKSfqC01ZBpGtpqMc9qR5kls2+Ny2Tk43KR2wMc1du2i/tQvuaOFgFTbkleOv/wBeqOpSweH4bZIE6p50rDndk84+tSWmoWOuaH9usZnazLgF8fPEw6hvSpaS2E9WeR6hLcR6vfLNcNDLJcl9rdNi4A+vSt/wzdXCtcSTXIdJPuRKMBPcVU8d6RC2ptqi3DbWfZKNmCWPcLWdZSPbXH2XcBM43JwfuetZVN7nQrWOolv/ALPqDswaZp1Clt3CgZyGzWXpk9pDrNprFu4EKvneB98joOe3WozrMd3BdPGVuoYQAXQZ3H0+lYt3PFHAI3b5ZH3+WOi+hH+FEdNUJI6hLB9Y8X/2jFsWBw8zxAquZs5B655yc8YrL8OW8/hrxdcXWoBY7GaFo5wG3Ko6ggdyTx7c1h2N7Pk2882+V2OyUEgqvYfhWz4wub2w8P6dDcbZZDJiZujOvBVWI+mfxpc/MPla0MrWLm3kvNWmnWW5s5sBSq8Mh6IcdvauA8clr29RomMzxokcYkbcyoB938Ogro9R1eTT9NMGnzgK37xt55jJzwP89653UbT7Lp+k6tuz/aEcp3A8q0b4PHXvkVScuVouKfUzNFtYra0v7yXL3FmEcK2QEYsNuPU11XxeeDUNZuExsZYra4jAOEBZMtkDgc1j6ZJ5khM6t9lyrNuwAoBz+LGur8WWSa/rGnapZSpAuownzonwoTaRw4Pb3/8Ar1jDcG9dTA8GWkWl/aJ70KY5EAWEg/Pk53DH0q7PGdMW6dCW+1fKrD+6OuB1x25qkrJf3Tm1ZnCnaEAzwKtTA6gIkHElsmx+vPOf605b2LStqippc0lvLHbwszBzsO/nrXU6H46s447ywv2UWds3lx3YODkDkjPb69a52xS3sJjPd3UlsAcrJBFvZT24JArB1PSf7YvClnIRaqWnztGSSeeKOV7oTSlpI7seDU1jSry6g1exngcmWPfKIwo75z698V0yvKvhfRxbz2tzqpcG5eKUbWj4wAR04BGDXgl3dS2zasJ18ySN41ZJjuVUx93HrjGK9W+FHhTMsEF6ZIftlrJeJbRjYBGpBAJ9ST6Ver3Ila2rIdMtrrW/ihqlkrPaW0pkuYIXfAYKOQT0r0zTg32QRHIdOGDevtXJ6Z4v0rV/EIjtNHMOo7jbiWRmLLnjB5xnpz711d1M6axDC8f2aWNxDMO6+x+lCjHmYSbsje+HmpHT/EjIwKx30X2fy/U88V2PiuX7FapcwTibBCsWIO32rzi0l8jW7VjJ5WyZXjk/vc9K6iWJk1LXbSeWMLPxuf5juByAB/Dx0/GuyhNw0Rw1Ipu7Of1bWDfMQWUsnI6DFcRfWxv9Lc30wM1rO0kCk9VJ4FdXq1qdO8p5lhmt2By33WU9NrVydnC99qtzFgvHPH5MBf5gpPG7ceM+5qa0XfmbNqdraGfazy6hplzCtqot7iVTdED5o2XHbsPboap6npFqNRmlu5ZltoxtS4SI4I6A89ulU7+5fwpHe6Rnc7uDPvOQQOAM9eea1bfx/H49/wCJXLmCyhTE7hSyhQOuB0rmS6HQou9xLaT+z9csb+2meaayiyImb92wxgN7cdRXnPxF8Y3Gtz3B0pokzOPPhWPYMg4wp69T0FQ6/fX/AIhvk0nw7aXyWM0hjhfYTdXmP7i4GF+tYVxp2p/DZjqK6DdXc9m5t5LNkMyiQ9nC5xwc5zx65rpjQe7MnzP0Kel6Hd3EtxcXhS0tGyHkuMMffaD0NJqfjbTNCj8rSFc5G1pozhn9Mt6f4Ua9onxB8WWfmQeGJykkbSR2kcimYD+I+V1wM4zmuEs/hl448SRqs622gWiv5StqshiZyDyAgGfxrdYa8bt2M25LoP174lapdQIl9eRwWaJsiFpD++Iz/G3Vjnuefyrk316CJmkjtXlDAj94xJJ92rsPGXwN1rwxdiK/1jSo7NUDfaIpGdpW4+QRnac5P04qqfhpB9hQy+JIIJYwWlsLqPyZwBw21ckcd+Tj8K0jCMdG7kOnJrmOdsfFX2WKRUsbMFuB5imTB/Hp9aup4uu7KJZkvI9NlztWOAEH2IJyPzpbS88FQRGHUbLV4LZshbvTWE0hkB4fYRwvt9a6LTtW0bSoraXT9LbWIXVhLJfWjIT25RsY7YwfoeK3jFfymcoRSvJnPf8ACTXjS+YbhzL97zDjca2LXxtcypFHLI8RZtv+pCE/gRz+FQav4j0/R4PMt/CiadIwKyzTTgmQ8cgZO0c9PrVOf4w+JfEVrBpyLpckMCiKKW5UNPEgzwjBR2JAJrRJqOkSf3eh12meJpLq6uBDPFEowM3aYH59q6ay1VHWFZ7iNfMIKyhwF+oNeE6le3dvO9tcSuu1tnJGBn/9f61bkmfULgWkiqvlgYQn0HPFcUoyadzT3EfSeo+PBoJS3m1C2v0fl0hk3+UuPusQevtUWo+OfP01rSwbyIZ9qFYzkFT6mvnnQzJBcXEUmTlQVHbFdppl8whRQHWUEZKfdqPYN63I53D0PdPhltk1OeC7VLu0lhKLF5pXleQT0wOBn1FakPi+88LaHq+9lF5c3wit9nD7QeoHYc/pXn/w8uI2vrvzGYGON45Fk+6u5Tzj/PNb2hgXWhnU763lKBN8JxuyxbCJnr93niuGceV7aHTCUXqz0e0luX1O8do7O9eS1ihDXM2xASCSN+eDjqc/hXIPf2Gmand2jSPK0p2/IxZYhnkHH6HpVSeV4Enju5f3YCiO0JDAnHU9/wA6xpfOhmjuTEILdSNzucB+ePqP8K51eOhqrI9a8P8AiLTLfTJIbErJtyPKiiIZSB1JIOBVS+1jT/EEccdvcAyDLyRQsABjuCT9c/5xw2n+M7BLy7+16pCkc0RQiygb5QDnG0Dkk45PFcxaX1ol5JJJZpfeY3yqR0J4yPSt6d5LQhb3Pb9HNvqdtbXGPJSJsGZTkjqAQfWsvWdLh0yC+v3mMtgcBpHGHYZ5AA7/AErD0u4bS1QSafqOnZZdqvkxKvcHnr1wa3Ir7TfETXVlb3vlQK7GCG5bEaseSdxx8x6E+w4qknfUlT13KcGgC9h/tSHc1oVGGmOGAPAX3OeKsroF5FH5O0xMV3y8fw+5qDwddzaRcXNvdXRYCRfIXdlFPcDsO2K7LxM15rlqptCzNKpEsVvHli30HQYqE1ezRvza7nkNnLGtzd+WCzI2GPYDOK0tNaTVb5LUOPKKMWkP3QQP/wBdNtvC11o001vKjK8+QVI5xnNOjkg0GCS1G8TvxJJn5fpWcvNG+yJdZnkuUgS3XEUUZRmHBY561X0e723f2WWR7pWjdxG54Xjn+VW7ezk1CzLRvtU5Od3b696pxWbQ3ce9T0Kk+o9azSbIunuS6XIGv5Y4lUBkP7sc4IGa3PBF8v8AwkM8EhIlkTmM9OBjIrCltBaXccyggrxlevNaOiyx2PiC01CJv3sRIfI6qaTa2ZMk2rnpXiPS43snt02xvLGFIzkfWuZOnW9tpo2x5bYctJ2K9fxNbVtH/wAJDczTRSSOTlNw6j0FUNSS6t7NraeZriNDy0gy34H+lepJJwUkckJ82h53eTj7QjmIRE54HarT6dOvlFAAr4I2tnOak1C1tTaLNbmR1DeWQRkI3oT1qsnmRXIlTGeM+mK4p26HZ0ujatrJtnlyplVGGV89cVTitmtRIskTlWO9CFz+FTWUpiPlRyvBcSHcYudhHqG/pXSaVZLBNbXF9P5CKS3l7C4c+nFEdEQ3bczdM0qxgtW1O8kWG0iXMjv0T/69Zlxcnxpq6Xs1tJF4cs2AtbQpzIf+ejj8yBXYawmhXGlwxSSmSzjm8wR8EF88Fh6ZrLvLyG3DG3lRPLBVowDljng5rS8Yq1xJ8zK8+vwXM0llMmbScbNoBwhx6duKoavYfYLGDq8TkpGVPHIx/SsqeWS8vZJvKERXlgozn3q3c6j9lihE6B7dTvC7s/iPSsZXXoXe2hoeHRG91bo8qM0XDMn8LDvXUbotS8P6qbURAzOEd14kLqepHp1596zktY7mwS5tUEVvJEG8xj94H+lT+C4GW9urVwvkxYdmDDoRgc9zx9aqMnHVEt3MPTYdTvNGtpwSk8bmKVM5BAPXH0xxWjp2nSv4itb1UnRkAQHaQOxJPoOO9da1k0Fq6WaRoiSbt/QnPcVl6xra/wDIPjYpO52yPGcHB7VsoKT0M3USWpDL4g0yW/ktFhNxMGw7JwoP1xWXJa/ZLozFmSGVwDFnOOwxWjF4VXQ5Zb50dZJYcRgjjJ5Dj3rD8Oz41Fm1MlpUXzkRpOpAOce1aVLQskSry1J9d0y2hvT5sc0dwo3LIuduafouoG7gVp0G7nO4fMQOmayPEPi681KKVjdO0BYqq54XHpUOieJluJhFPBHGcYWcE5P1rknK7uaNaHZxR28ALbCVfI5Odp9aaG8qQEtntjORWebuSSGbyEaRBw5XkAVa0xobvIkcIEXIA65qlJWJ2LBuFmBAJVozyAc9qs3Hl+QJB0GDzxzVjSLSDzJy7LJxhflwTx3rPupgkckecYyqk81qtVuK/cqx6l55eNoELKOq8HFRaVc+Ut1bwnEdxOszrngsAAP5VkrNNbgzMAd4yu7qBVTT55gYyXIZiCwFJOUR20Oxt7t1LK7ggHONnf60t3JBOykZLLxnpWejGU7VYOU6jPU1dIXIIXBxg7ueKuLvuZ3tsyHc7TxFH2MrdP8A69dfpYhgsyWcTyN0x2ripLh4r+NFVTFk5LHJxW5ZmPT4nMDM6t8xB7H2qXeL0Kept3USTrGyRl2Uc5TGfzptk6MHlRRFuX5h61Vt9QmuraQyymRhhdx6g9sUiRtJGdpZyOqY7etawbe4mTy3bCRtoJx3Pet6wtx/wjiamspWNpQjRjHfvXNEbFzkt3x61sNPnw5FEHKSrIWwDxgj06cYH51qrqSsZSjcxb26dryf7RiSAnhR396wU0ILfzXUaYjdSRtHcDgVq6h5j27YIkZF5JPJrMjubq10jyAzJI8u9Zh95Vz0+lTUepcbo5rxNPHNaNbSpIblcAoFzhSf1NZN1PEqpHbRsMfI656D6V3l+8b30Wox2kczBdsqv/Hx3/WuA1VZI5TJs2Fz0HTGanRq5tFjvL/0Rs/wLkkjjPtVCfQpL/TYbqB9jSnPlHhgM81ahuTJalWc8/Kc+lN0y5aOzuopTt2rtiPUnnqKxc0lZFq53PwUcW/iG8sWjAkELGKTHUEYbHv1rU0GSGym1KCSZPsUBSOGQHh5ScFXJ6cd65z4eX8tv8Q/D8ojYwgSxzeWPVDtP4GudvdZ2XV5bDm0lnd2Xd/FvyDkUQbSdjFpt6HbXGlT2Wp3N1F1kIYqw6YGMfTiuffUn0cxXHnfaoVdmnjHLKOynHX8Kv6DrzX+nX9rM6zqCDAxJJMe35iPof0qstkE09brKGSX5VQLjev94H0pXjPfctdjN125TUY9UuozuMqLLID1wMKBj8q5DeI03hxGy8qR7V1Fussr6vGeBcwMqAdIwMN/MVh2+mjVbOLyT5c0gUAO3AJ75rS/u6jd7HceLNR1CX4e6ORdM8V0SjwjrHjnJPXkH9K4SNRf25t2PCj5Tnqa9G8VXltpUsmjzIjww28aMinJRsYyp7nI6V5vc20tqqrvKgElXU54zwfrijlXJoJbGtbxPaeGmhbbJI8+VWQZKhR1B/E1kQI8yytuLIG+Yk9DXfNFbanpKbFjF00QIU/LgjqR+VcfYQi3upLeVsxzv5fA5BJ6j8amNuXQa0HqGs7WxG59wd5lf68cfka39M1yTSLBrm2YmdSG2J/GT1PP9fWl8TeHGsTZGCUTwpb/ACyEYPX/APXzWTa27NaJEzgNKpUnp/8AqpyjomFuZXuStpkaQtc2qt5Mj7niY8xPjp9KoI2+R1cjPtXRyWjx6RL5LAuCNzIQwAxxyKw7WNGuFUuC7HGD1pqTaFYs2kb21pK3G/zFVeex61ouq2lnPDcKxkk/eQnGcr3/AA61ZsEtLC78jzEa4Zc4bjaQehz0rI1+cy33yk7Uyp+neot1ZKd2Q2lwLiOMnncSM54x2rQgthA0Go5DNbyhlQ9Tjt64rPiaOHT2dG+VHxtx0z3raigMdr50siFScYDZNJPUb3KUKmx1f7dHGJUQFhG3Qjrg+tZuoPJrupw3rK0bS5zjnafUVfuJJED7B8g6AdKZ5fl7PJXcmM+/uMVV2tUOyR0iaUdK0+0vEw8Use5mHUY4PH4Z/Gs3Ubm2jstybtwfnHueK6G5uPJt9NhYLJaGBldmPRyQRgfiRXJ3sBtr6YA43tkY6VorKOpC8xZ1bUb5Z/JKTLFzs43KOpP5Vjz3byfNz8ucLnrV6LUJYVm/ebd0eM9c+oqlpcUclleyDJWEiME88nn+QNQlcpl+3kUWaSxlkZlyR3U+1ben3bXl/bXKJzFgMmc7x7n14rmbHcSqEcA9M10vh54LS5lmkG/aQUVGxz6mlqRK52d1cu9z8kJhiJyu/HSqLXarfTIwzH/CQMmoL7UxdqsQYq03AKjnioFV3VpZhyqHJzg4FaqN9UZljQbx47ySNvvyK4HYhiDj+lY11bm1k4O4g5LN1Jq7o0jQ6raXSScL84B7nsOKi1K1xbyTMTu54b+GqWglucXqnzzudo5OcgVDc2v/ABIrZ0yFMrb1HQZAx+PFaFzB5+4bc54I9a0LO08/w+bMIXaBzMxHUAjGCPwqHrJWN1ocvo0zw6htywEuFyPbkHNaXjqK1UWRimEjCPLlTlcknr7/AOFULONotYnhlb/RY4y6sBzv7AGqF9Ibh3AwCG4BOMn1qLJTuJLXQNEsJLnUhbKR5hTdGTjBOeevoK6VTJb3UabkMin7w5X61ztlGwuI2PBRvxHaughkSK+hHPlMPmOOR0rOWr1Leh12kHO4x8SZDsvqQOo/DtVHxJuaymP3gMI2B69Kguro217YyKyusTBSqHqG7N78itsW0dxJJaJDJvGTtb2659h61pTehklZ3ONs7JltppWVZIZAF2suT9R/9est9Kl3tiaRRngbl4/Su1F1JpNg9uoVbZiRyPmbnn8K52bHmvtbC7jjJ7VSsaoZd66ZvtV0Q0pkwsYY42A1e+H98fD9/wCZGS/2oKs+f4guSvHtk1UsdHhv7V5GEkYcFoUQbvMweePTGat6XYOrwEAxyZyD3Tnv71KSQP3tDsvEEh0rWLN0O+6E1sI2IJVQ5GWz6jdV3SHW4vL63y4W2vJYmuHxkjpkf57UuqQrqEiM6lIN6SKq99pBGfxFUrKze/1DU5FIN1LeFFRflQ5Pp754Hauyk23ocdSPLqR+GbmOGHUrW9O2VLNrkDPOWkPy/XjtUXwdWTUbRnlDOSxkkwOpJ9PpithLJL3WrqZUSFxpx0/DjGx8lmb2PP61c+EOmjTdEeSFw48zPmdAxyQD+QoqRsxwn7uh1D2UcXiywvzEfLtYpELKv3y2MZ9Twap6qCkllFEpkdxlQB0w3esoeKJ5detFlMwguptsaA8Llsbsd/rXWaXatealG+FT7MJCWc8Hb6jrz1qkmrXM1rdnR6XqdvBHmdhuSIBAD378Vp6Zrkf2wZZEGRgkhRmvPvFnia303Q7jUZMPmyM8ceP9Zg47dF965Tw943Z5rS5vpEezl+YluAUPAx+PH4VpOty2RkqTnqeqanaw6Rc33nSiKAsZkkBByDyc+3vXA3mv2Gu3EElhcpcMGCOnAY5OMgdhXLfFCz8Ta9pOpz6fqKXFlCivBa2xIlkjGA+7v39ef5834NvYLqJcl7Z4CpX5vmDZzj27VzzlOWq2NqdNWuz1HU48axc2VkXdLUhZmPGTjkgHtVWJntrgyWztHOVK7lz070621OWS9u5FZEFyD8xXJJPXP+e9UdNhdWKM7EAOT/e4BP5CsWzdJIt+JNL/ALR0G8tTHtlkUFZB2YevpTY7aSDTSk7iXEYQN6Yx/SpopP8AiU2bW0qjzYw+Z2wNvPfueOlZdzqircpbSK0a7TudDwzHpQpW3NFqrGhLK80IWNR5arhePu/Suetr1j4iSC6QOxOIy4wM1vaFIJIVkkypjYxtE3r2Jq1d2Vkb2O4lbdPtxg8Be3X6elYOzerEtHZnN2XitIvEMRubkrbzyiERnG35uOn1qpq9sx8SrCxIBdolVuFb3P5daj1XwPBcgyW91BIsMgdd8pDDByDzya6/VLJNejF1fqGuIsSI0TbQT3zim46WL93oef6zs1zUftcbbDCdpBJBO3iub8QahcXEKtJ8u4cJjAH4Vt65MbPVJgV2pPISr44Wudud+r+XYusgHzMZ0Ayg78msXuaJW1Lnwcnazh8aXygywW+neWR/dduOPqP5V1XwrmisNEGu34c2UDGNJgdu+Ufriq3w10W20jS/EcW77SLqOJnEf3QobAznqa0biVElfT4Ny6XDtlERUCNXOc8Duea3UowhfqZy95mtcgahoMU6zCCWSRnjEUYBdCTht351zmgWdpoviG7lvQz+XbRW6DIDAu5J/Hge9WJbq4ub2FIblbQMhghGQPKB65J4/GtTwvb2dr4nmniSRrxI4YpWYh4pGAIDoOxPJ61gpu+orWJIL5rvxLfwQvGlnaoFAZvlcnIBBPUms/xFaQ+fFuwY96s655bHT9cVsW1vp0vijUTDApZoNoQviMygnLD07VjeKtIvIzaEIWebM0IU4xsI4P41uo21QkrO9zoL4FdJF0pO2KEk7z0IHSvKY76OWC2kj3pD5xmRWXBjLdcfyr0xLw/8I/OupOFuJZPLaLGCPlOTgdPSuMu0tNa0V4RCyarGFSMomEb1z6e1RLXTY0i+5uaf4on8P3lhLN8sVwrSBTj96mRkY9KueLZHnwrunl3aC6gGednXP0Fc545thL4c02aEB7uygjiKhtvy8B+fwzVu0ki8RLImoSvZiG0jhtUH3jkYIB6YOP14rCScVoJaakNq9reXFupggu7mKNZ2nQ52MOSvUA4Az7j86peHvF72+ttHfyLcWGoSGV3Rg/UcE/lyPatK50u2t4LKJYZGaNiskDKA+3HbH9ayfH+gaR4a0bw/d6VC0U13MyTQzNvkULjnP4/yq1BSVr6ges2F6HQnZFFH0BibcHXsfUfSp76fTvDuiHVZlS1im3KdjE4f2HI3H+tcD4N1aCS1kjd2jkgBD+YcgMeVBH5CqXxi8Rzvb+FdFi2ZZZNQmIGMsDtUgdh1rSM9Cba2O6n8W6Zqvhh7fSkvQ6yGaWO5O0szAAFT6Z6gVwuh+Jry5aK3uZN1/wA+bG7cIBxu5/D9Kx9AnuYNJUJc7L6dy8TJ/CeODzgD3rEHiY6n4lmicyLFKhiaWFAvmP3/AAz3rJyk9zRQWx73pr3GoSNNd3MVxaJ/qRIuJSQMZB9Afatr7MJ4lut4YOGBBPykeuK8z8Fm/s3XTZd+yxt0CSZyW5PUnv616bZ3JXT3haEEsq+XNu+YH+IEdh71vSb6mE422OU8R6fLBeWT226a23KJkyGYrjnb7D0Nc3pJu/Dt7fPHKq2M8zPJbMufkIHBx1PH611GuSrNa3USMQpOFlXqAOpWuRnvo9OtSZCfLiUNI+MnHYk1rKzV7Dj3Oi1K2S7t/PnBeJ2XypX6dMhQe5FchqttuumV+ZQjsjr94YHb2rotI1GbVdSstNDD7KkbyLE5yySYyGA/hyD17+tZ+p2gk1W2/erFCQzSBhlmHqvrWS1iaRbOP0mGWzvrCJiY7e4jJlweWI/hP61Y1aC2l1lvKIt4kA2NIcnP1rS1rT/O+z3Qb97bs2wLxjOOcVlRR3V/HOEVWnV8JuGA3qeaycdNCk+o/SobZgbi7jk8tZcI0YyQe315puqaldvqNzYvEl3HAm8rNkEDGcr7jpir920Wlz2SRBCbZGd4XJxKcfdPt71EUhkgTxDGFeZojG1rKCR84wQR/X8qVuiKvd3ZwWs2c1lfvqEK5tpINvlyDjr0I9T2NTeLtJS2svD9taMXt9OtSkgfoGc7iP6Z9q1ZtTuLuEWt27T2qj93ARlYgB2P4D8q5+8ie1+GWuXZmFzOt3bpHKrdI2Jzgd+1V1sim7tXKc7f21Atnu2RAjbsHfv0/nXqnwW0G01e+uRdTg2UNm9qrMu9XQn94uM+w/GvL7O3l0qxjnjR0lJDh9wGRxyPSteS+uJdOs1sJXhikka4kRCRt5+bgdzgVnrGV+pDT2RN4UsRpi3FrPbyGSF2iidPlIO4hSPwoER0+4NvMrtO+fM8pT0HOaszat9r1FX+bcsO+JkPIIXjJ7msWLWL62tQrqRHK+xyRyGP1/yattyV0VrE0LvSxqUkEMLs0Wcu6pkhQMnIrD0YLa3d27kvFdSGF3U/u41PA+navTfgzorX+oeKGuY1fbZrDC+fkKuDk59f5c0yzGg/DSxvbpkhkNvFut0uBuaaQH09Oo/xq00466C50k0eZeEvC95qPiFLBo1E95P5CGZcqYweTk/7OeTXpeq67c+DPia6x2Ssi4gikdiUWHABA5GSfw7VW8UeItGW6ttSsZJ0u7nbMVRB5UP94jBzk8jH6V0/jjWfD3idLEz6hDZWl1Egt7gjD7wMEMfbr9aiU1NtIhSV7tHK+EYLfwVd6ve3wPmTusMkUwwYz/C4z7f/AFq7C+gNlIZvNVoJUDK2ck985/z0rmo3tPEdve6FqGt2d/qKHFubXLOYwvBJ6cA9c9qivtRsms7SwfXkvrm0gWFIgpTa4P3TkAnr1+gpxVjNzTdkdAmsJcTQSSsiBMBE6c/41a1rxK11qsH2K8D3csO2Rf40K9OO/Fc3Y3sS2zJFYyPOvL3EjKM47AHms7xis0MFrrVshieQgoq8c/xMCK15OZWW42rvU6nWdRuNR8PMsZVrpxhgTt2sO+T2qFLs6HDBM6/6LNbZgUYBMndvpmuK1SVrXQJdNilY3V40d2khb7ir80mAPXIyfbmmw+KbPWZrVrtj9hhX92FO0SEHG7PYHnmnCLXuyIVrmX491A36meeLykuCWluAvzvz1UenbHeuR1H4+aL4P8KyeHbaze3ubmQPfyopLtGPuqCB1PHA6ZP45Xj34jT67rd1PMnkWEQ8mC2gH3VBwMV53q2mx6nMJngjhXb8oAyV9/qfWuuOG9r7ruU63sz1Pxd+21HfaNplj4V8NTWGqWMQtFvJfmeOMAAFHOCDxyCPxNYGgftI/EX+zHt49F0poJsu95eReXIGJ55JOSeT0PTOa4jQdLgsriSWS3iW1jGQrkbi3v3xz+NO1jWTdxGJMq27cZF6AD+HFdsMHTjrJtnI8VJq1jYs/iZ478Na/Jf6XrrWdzct8yQhZI8Ejg7h09qqeJ9d1jxZdyX2r6sJbrBeZoVKKeg24JI/KsPR5llQ3TglFUqu45yT7f1pj3KT6XqG1SDjag6H8619lST91GEqsm9WVdMjN2N17dXd9FFlUF3MXz/ujsAOPWkRdOiifZaW6FsDzfLG846Dd1xWc9wLZrG0i3K0i4VmGM+uf8aJABZyEYIjG481GzsTztrVj/FeualbeHLma3uktxavGqw20KxtjdnkgcnvzzRDrEmowCZ55ZJXjC4lkLYGOnp6VBbSG7G1hlWHIPeqV/Yvpl7lifs5bDLjlDVtO3YSs3qW4dXaS4e1ukwBxlhkEfjVC/0RLYrNakIwbKtH/nFTeJEU6srFxGroGQL0OB1/Gki1FraBxhWULk4OcA9/1qFdaGistxWu/wC1kSSRN3zbWyc5IOKlvAwvZG3YmUgoCOgHasyG5S3eUq2+N/m+QZ2tWo92EmZZSGZwDC3cHHeptyuw78xpaVqCzDzCwEfTB/hb0JrotPvQm5SwOSMdwy152k4sZDGUGJTukKk43fTtW5omoTSP9nwfNiGI5AencUvei9NgvzKzPRm1+XRLljFMqGcBJGZukZ7e5q9a/G+bQ2hSE27WtiBAj3gMsapjHCkjcT254rzbxBqct5ZDgiSNdpz1BrzqW7nuJRGxKxAljnjafWpnho1HzCTcV5nqet/HDVbrVrt4L5tt0xclUUGM9gCBx9OlYF1461TUpA82p3c0gPJklOB6e36VwE9wpu5PLB2L071NBfKkUihyJSRnJ/TFQ8PTTu1c055WPTNI+IV1p8jzAGZmxuRn2qw9OP5Vs23xSvYJ2aGGApL8mJVzsHqD69a8qhuVMe0HYfWtW1bd0JJbnjnkfyoWHj2Ic2er6D8RprT7VF5ku2ZifN87KgegBr0XSPG+g3FlHZXFommkAN9ony4YkfebJP6V87Lb/aYQuSGPBQjir1veXltdDzXdmVQFZzkjHHA9BVfV9NB8y6H0/wCG9TsLb/T7y9+06Wm5JbzT181uRgYjb9Poa2rnxNeQSQPpUxsbfZjzYSVMin7oJHKkjH41846Prs0ex503s2FDxPt79CK9P0rX2trbfb3RvUZdzxyfK49QB7dq5p0ZRRpTrW0Z7JpviJYYUtdVvGkVog8UjYeRD7mse50rS9RMoW8mnm37gYY8w565L5+XI9a4Cx1F7652RCVXkXeg6sB3I7cV33hrxjbaN4fi0rUPDdvrKBizSvL5bD/e4OTXnuEovU7Iza1Rn2187GeOzjYeSu5FXopB5J+vrTLvUf7YeG5ZgJGGDEBj5h14rZfX7W3kVNI0VYYZv9f5jngZzgY/hH9K1rG8n06S9tGazsLe9tvOscFS2QcbgW9jz78c9srRbszXmXRGXpcTawkse0xvbrl2c849v8Ky7dCt6WLFlThieDmussLHWlgivbqCIxyKU+2RKqrLngjC/L7VyGsSPBJIY4mVlJ3J/F9KOVJFRabseneCr9PDGrrqMzmWzlQq8Y+7vxwR/nsKm1VbS9vI7iOQQru3bQeSfUV53o+ozRRLDeblDLvODwR612mmWiSWxtpnZ/LxLFuGdwPIOfpWtOq17rOedPlldMrXXhpLmwvQrFGlcSlAAFYjODxWBHobpdC2uUXZMmUlU9Dj17V10F3LbG8DgNiVREo67SOTn2NTXNwAMOASB17VsveRUZtaHE3EbWMK/aEMsoG0A9BV+x1JJUuoGOXtocooPOT1x9PWqXiG5ae4QiLcE7LIVx7+9U9kqpM8LKz4+c9SPrWE0laxq7uyZRkm+0RICcB02zIPX6VfS0M14PJEdwpUElmKtwOlYNxcRNOjAshxg455rV8NyS3l1DFEUZ4TtDE8EdeTWU5Xd7FNaFyQom9kBjONpDHNVtIsItRguvtgkW3gwytEMj3GKuSyreT3SFHDIcjZHnJ9PpVm20m606yZPMRYny5i5zk/yo1kybJamhNei10eyto3WS3WIsvGAq/QVB4ahLa1Z3kJbY5HfOVPY08fZrzT7e8mciMuYmRF+6eBz6V1GnaRFapDHbgfKoVGC4PrWkYKWiM5NRRsW1lcSSyi3HmFTg5PQVWltLfTJx9ogjF22SGx8zAf/rH510FlYMIxGx2LIpBJ6H2Ned/Eq9uzcWaw3BtypET7e6d/zIr1ORUqem5yQbqysReMPF0trqulwvI8YYGNowckg/dyf1rC8T3S6FcaUZo428yJtxjfJTBxyO3UVVdrfXfFKSTqY7OzUMxk5MmB29utchqur/2jqDyhMr5jKrDnK5rybt3ud8YW2NOazlEUyxMkkG7erBsEenWq9lb3Fg7RXdtuV+VO4ZB9RTcskc0gBCbM+WR972qG4uJZwH845BV14+YY6Cs5NNao1+R0N5a3c1vazWxkSEAiQK/J9iPStHQtQutNa68qRcyRbSHAYlRzjmue0yRLq8eQKwaVSTknH5VrS27NDauWDgjZhhz9KuKi9yGujN+HxC0YtpUjYk/LOqk/IPpW/rAsv3QjZLmOTDBwcY4ya47TkXTnMb58wtghvTNdFqkkNpbPHG370qTDgcbsd/8AGtI2vYwa1sZOrIkRhljkEsTKSRnNZlrcLJbs6HP901r3m59EtbqZAgclX29A3GeO3aqKWqpbpkYiyORxWjt0NEklqa+gOqGTcF3Fcrx371cvjIpjdX2J/EMdR/hVLT4US5Zv4kG1WH8Q4zxVrUI2mhG0ZyOhGcUoXbM9GU03G+iBbIY9QcAV0Fo0chEaYG44J7iuPndrdgUfc2MYFO0t7g3u8AhCvzKTnmlNtMdjvWtoYLYq7sGDht6nO7/61Q6ddCW8miUnhsBm4yMCsyJ2mAVh5YyD8xAxVrTLlftdwqgBkIwT0OaqEyWaRB5IGT2961ZotvhYXJUxf6Rt3seQMdOvesyKbdkIoZx94Dnir+oStN4T0+2c7lYyMxI6gkY/Ku1PmkYatmEm1Z5AAPmGdxPU/SqEs832i4jYq0eAVVj82PUVBa3E0N9skIcclSDyQK0vOF5vfyyGAyckfN9Ky2dma7GabsWkWJSqruGGfvk4xVHXfCaG4E8Mh2zKCYmbhc/yp2rwlmCsu9DhsZ9DkfrThqnnqn2lN6IMZyS30xUNWd+hSundHG6lbx2V0sYwdqsMjoRWejziZEl3SsAAGA7V2OraOWQyAbY5FzC5PBB9f8a5yzs3s8pckSf3WU5BFQ4qSdjVybOm+GJlHxCijiIMptJJFXJOdqkE/qK5oeVfXkwYYUbsADHPNdN8MtTc/FbR7cpGY3imQPjnGwkj36VyU7mTVrqFR5aR3MkZDdRg8ClC3KyF8ViVo5/+EdhgRhDcec0iSDjIz2/LGK3bbxRJPDHaXsaF0xHEduzb7Mf6ms7VI3tIrTzgJGjiLxkdQAT+tZcU6jyJnRpDIS0qnI57YqLcy0NNDe8LXssXia/3W3mRGJ4VQDlARhz7nnNSaPo8Vjdz27NtjtlwkjDPPVeafpF+8WjQagIojeiZ45LcE/c7MO/Q1uzKst3bxlA6yNHIQW++nBxkfX6jnpQnG5m2cv4lvv7S1ubU0IMk/MqsuAr9Dxnv1o0PQJPElldYKxG3biZ+F69DXQax4YTQtSedFWaO7cpFG7YVM8DJ7fWqOn3R02yj06Nd0BlYzlevU8+/41rN6KwegeIrCKy8VaXpeXtJorUREH7rucFieeK5a6tp7DxBFHJ8skM+7AbuDwRXRXr3X2pbufZewyvtHIJGOhyOR9DTtVt0+1refY4LvMZVZcn5M9cD8qacXpYWr0LkV8mp61IrZfT5YzuboVbPpTda0E2FtDfHG0K0MK/89A3XP+NUvD9xbyanDahDjaXlzyNo64//AF1FqOrynUFgl+ayUfKv90n3pRuF3EraTcyaLBIqgSBsgxk/eGa3rCzsT5N9gxwcHY5yc+n51y7HypDuy6lsAqM5FdDq91b2/hu3so23NGpYOOGyTnn1Oal76Clrsc3q4ka+kd0C4P3e45q5HZi5MWGyXXAVTnGOtOstLv8AxJpc8ttayTADc4jHIbP8P5dKu32kxaObY3MztcqufJhYDb/vH+lOWu4RsmV4LBfs5iGCSxJI6ED/ACavW6W0tlMhQOrgASE5/L2rMiR1XepZoA24/Q9c1O/mWMht1+aAfMAvTnvUqxVtRlzfyQ+TB/rIN+CG7A+lbGk6cG1i7iX5o4hu29gAMkZrm3Q3BjJPAcE9uK7TRJCtndlAP9XtaQdVyRyPX6e9Tb3rMmWiKeq3H7wJCmyMjdtP3qxby5WR1CnCkAYYcg9+a6D7N9plWRjwoLMwOAa5/X7xbm8inRAqMuAqj7uPX34rflTbCLM++jkW3l4Gdw5B6D6VHY2rDSJWVD5jzbd24BSB6j1960Ywuo20aEAHcckdxVi/t1sbSBLY4ikfJHXLd/pWei0uVcbp+lF4GdWGUHzD+IVJYxoksoA2rnnnjNMt7zyA4QAsVwAxwOabpsisZUkwueWB5we9HTUXqa8dytvF5gVting9ea2ZJCbOOSRPvLyD0NYukxNfPdW/3ovlfpjbVy7n8iLyCSyqMAZzir5mtjGXkQx/uo0RORGNqg9qluHVLHymYs0gJZT6ZqsjhYleM5ccYI7VJqBNz5csaBfLGML0OetXG7Yt2ZplXyCojBcnAbpxWRia3lkkR5AJPlc5xwOn1rUALpuA4zgj0pbnasO0jpz+FPS9i1bqYyWJuxM4yCi7mx2GeTj8qx5YY/skrMQz8iMjuff0roYHAvJGg/dK8RQop4bPXNZl1p/lQIyDILfdPUL65qJ6bGsUVLV181WbIU4Xr3robrSZ9Mj82RFVGwEy+5uemfSs9tJmY2w2FELg7wOorS1e+aS68hiSEO3K8d6xTT3G07luO5Q2qLMgRx8qSg8k9efpXQabrj3mlzamu0OuYZsDJUj29xk1zMskcZtWQnML7m28Zx0/Wrbj7HbTRw7kWd1m8sEEEkc5/D+VLd2RMo3Jrp18QtYG1ysLAlznP4+1Ykpt0lddznBIyFNTXN5Inh54LeAw+TcGT5SMMD97j8KyxPKQPvflVqLBQfQ0jdDRwzQ3MsV4rnYqggRjH3g3qc1V0fV5jeSSzyMUhwHY85PYA96ijvF1XQxe3EEYjimjBhOevJAJHODj9aXUvEB8V3unWMFiLISXEUZihUBM7gS2c9OOcmrSvo9yraHtEzRWXmW0qFZhtwTyF7kH9eaz2lXSpn8hmzLfwPucdfmUcHsMfy6U2d1vdV8TwjO+a1kgR5Acqxxwe3HPPpilm8s+GrFblmLRSRSTkpkIwwAVxySemK6aUTjqbXYl1cPPP4meBVCWN2Ydi5yTjkj19TXX+B0ht7J7dUyBbrGqrzzz8w964+KKSC9vcRLDDcSlyy/x56kg9DXS+GEiWWWLLO8CBWPXA9fc1rKTjoZrYrvoosrmFpzuW0VHVmXpg4GPeuqjtUn0+/yWRzbyuki9VO0nOah0/Tra9vbiQnLnAKlsqMDPT1NXL8yTaDq0VupdpPKgKjqFc7eK3eqRmpJbHldjPLeeBdLN1IskvlSwNERkywn5hnsQOfesqx05tL0uDzoHgtnCRqrEhmGRtU/jivQLiz0zQLm2RxiC1P2No87x5pQlc+gwCa8Wg+Iura3r0kdzeTwAzMr2qqBEiqcA9MdqwrRa1RtCb2sek6YlyupQTbZIUiP7yMjBcensOtYXjHwzqmt3FutlKlsiTCTMGEMZ7YI71ma/47v4dBF6L5pG+1xws0YwTACM5PU45rWtPEN22ph7HbPZXc6vkEkKT057dPQVxKo4K6Rpa+ti7f6k+iXZsrksZ7aKLcq/MVJXqSO5wc1c0LxDam9aeZJNyxugDrw25SMdfesPU7pdX8b6623a8F00AYHG7HPP51DLGlpd20xcr5bFnQDIYelZSk27m6SsW216bQdI0fTpCs9wqHemMiMZOB7npU9n4ja9mRr6FIoY23iSOPr7E1duNQsDp8LxWanzl+Q7TyT1rNazgW0GmzrMQmNmw/Mnfk/402k1owWpv+fJc3UV9FIBGjZdCRtkyOM+grn/ABH4n8iVL0KZLN5CuYjwhPGCfQcUusX1rbWaae8ywNMQglkPBz/CfrWLodr/AMI/oGraPcRC+tpL4XCwtk5XZjg+x7e9ZvV2RXL1OkuUtNSktfMlMF40akvGcKeOhzWnd3raBpCvPhy6MsId9oYjuT6Vxt/oZSwt71Z5CkaHecfMi9FXcfTBrTtNNuda05IrjZdacyqyKxO4YHDZpqMm7MGjn4tSsvEczeazLIp+faOAe2PxrhfiBc3sMGn29scPYpJ5zquGmYtkZHt6frXpsmlWGgwXElqAXYDci8cd/rWT4c0q013xHDf3aMNKgO9zIP3c0n8ADHjGe1U0OLt6G/4SuLjw/wDD+a4niPnyopu5Ah2jdgInPfPasb7ZcJ5ksqGVnkWB5wNoJ6qPoBnj2rqIfEd1c6Vd2mpX0VtZXE28WxiYyKd3yBCPTC8d/wAc1zPjGyvW8XabYQwEw315Dc37oMbI1272AHTgH261moxnsRd32HnxhB4dMsl1ZDU4JR5EiSjIKnHQ+ox+FbXhCWKPX7UrOVsWRJYZW5cAHO0nvj3rD1FLTXZJrWKJVtbO6kMUqMf3hzgE546AdKuWmijT0aSeTy0R1UvHJ909g2Dxmpa5XozRLQ7GXRhp8t/qELs9ruaYBxubGeBmpIfEMWoLFKDHbRKjMbjH7xOOAqnqc4qjdeIrjwz4ajvrZ2uICGScnBIz0DDpgf56V53Z3c+v+KbzUWlaRJLNxubrG20hdtE3NpMSV9DVm8Qalq+kWlxct57SlgJnl3MU7fj7e9WPDupxuJI/ssf2iFMNMPvlcdf1z+dcpoOr29heR2lzEstn95Y3O0ZPce59a0YTE1xeXEcw0uVyEZJyXAGc/LgelT5dSrWH6r4xOmXP2A2lpfQtNHDMJiWba56gD6itXVWubnxdsgC2rQBofPMRBCqflH164NYOqahZ33iK3t4rbeGKhTjrgZDD1PFdjd3tpDZ6fNueC+FsZL12G4F+Nm0/nkY7j3osurJeliolzZG61Sy1EXDS+ZtcwuQyDGQrnGPcis34tXBTRfDdxct59vLBw3oN5ww9iAtXZNPSXULu2vG3T3lol0ksZ2swcn5hjjjGOfWug8YWEHiLw9pmn3EKSQ/ZdpRRgx7G+XB/yKqCTlbYXMkcj8Pljv4Lu+8+GOS+XyUgLEle28g9PqfWuY8Z6pLf+OQt4PNGm2yWKjaRuC8k5/3s1rRaFe6NqNr/AGaIpLWNcS7QckD/AAqDXtJju/EQvocQC9hCruPylkJDdapQlCWuxad3cp6XdeUfsyEMJsgYU5B9Pasy3a6sJ5BbJ5V2pKbpF+6xPp61YJuLO/e3YNAS6jAOCee/412fhzw+1rqU0ksENyVZ1VJnIV3I/j9B3yKdtbGmiVztPAhd/DtrJeg/2hkiZycYI7V3ECL5ZQyKs3ltIkbnG8DqfpzXN6Hp0VxYxQXK7EAHmJAzKu/qcc5x7elTzTy31xrNizOTFbR/ZWLdMvhsfgBWq93Q5pJvYy72yns7uJbeJ5Y7ib5xjKhT97+tXvFejxatpFxZkhHmj8sMvBx6e/b8q1dMtZbi1eSRjFcRq2zByCAPT1NY9/d+Y9jLdxT2M4AZVGMsfWi7QKzOZ8PWsmleJBcXEubjyltwg7be/tx61s6/pi3lxHPDPlUBVAhHAPJrK8S2smlarNrsX+kkHyjHCwYMGPRgOh59q0IpFa2lhuESCRHRQ6uOdwJwcdD0460lfYtrqYGr2c82mRC3LJKsm527heOnqeKu+EdNjn8RyXcqqUtLdriQHgMwU8D8R+tWfD0Lx3F9BLFJHG6/uTI2WBznOf0/GleN9I0++mnQ+bdR+WA/A4Oc00tBNnHWsdxcMDPBu83LPuGXVT6D2qSadbRtTjECG2toEeMpk+acgY+uM1q2MUs2orBJ/rjCZTsbjaPQ/lxWZ4jT7FHGwXzGkYBV24Jz2rO7a0Rd1bU5Kx/fyT3EkjKjowwT8oB9B61j2MUdzo2sacyGO1d0uJHY9CrcBR6mtjxLD9iuoYomAihj8yUL1Lnqv4U60u4f7LvY4bdYHmUFlU7iWHQ5PT6VKuhtHN3m7Y5KtHHOu0IwOGQcYJ71oYni8DjVo3C28Fx5MkZBGVI4Oe4yP/r1VtjLeSRWlx+8CNlYy2QB7nt711OoCK5sX0N5FNpcW78xnCK3GOvqQOaSaWjL2SSObhvJodPDlW8yRd+DwwX0qtNrsl/c/ZbiNAeCHbIwO38qsXt49ldzsVE0UUMNsE+8CoUDIPt/SszxHB5OqRCNs7rdXjn6kj0/DpS8kNa7o9R+Duq3eleBfHd5N5aNbsqxBx94MuFGf0/GvLruCS51ci93b5JAGY/wg+lejWuuL4e8J2unz2+Zr8wi8wQAwyCsiY67T24NZXiyxj03V0t7r99c3G0RtEQ6ndggk9hg9a1ik0ZX5W20cRPE+k3b28kcjup+6r9T689BXQ6LZaLqHhTdexT3N+yzRIgYGOOUfdcA/gOQat6/oj6L4Y+1Za6vXuBG0p/iUD5SD6Z7ewrC0q9fTvD/ANmiQnVZ7gyRzxHDRkdCPQ89aaXLsJq60MVb+XT9RgurZhHeRsA5U4KnpjivTNK8TW+hyNcXccWpLJGI5JhD8yZ5JA9eTz6VxV94KvrKxtL24typkffKgHJbk/j68Vu6ast7aC8jZZpZDvukK/JGRwMHp07Cm4t+8jJq70OpW6tLmZ5rF38hUEkTsOZU7r7/AIVsHxPo2leFNVkv5FGEkgit5lKyJIy5TjHXOe1cHrXj6x8P6PpH9neWwsriWec3aEAq/wB6PZnkZwRg/wCFed65r1rqd1FrBknuNRuJyiC5kCRsv93GeOvBI+nelS5ubmRFR6crOnivINQljvNVefyAoiRIEZ3KDrhR2471554/8XWOk3jQ6UJ3WQZYSHoueFOO/sK2Nb+NmpaDp13a6ILe3v5k8iVhGP3a9xz39/pXj8AkWIXF2d02dwJbIyecj0r2KdP2r12OTncFoaz6tcXV08x2tOx3SS44UnsB/npVS+vgrGR3wWxGmOcnvn0HvUdsxgj80AfMSFAHBHc1VnMVva3UnmM6IcgNyxJ7fQV3Rik7HK5OWrKdpqc8k92m4EA7nJP5Y/Tio7WczW89sCyyhwXLnlR1x9fb6Vmabdtcx3M8pJKyFdo9ulLplyoXUJX5w+9vc9OKGgtY6O7TyNKt1DYZyGXB4K59qz2u2S08xQdjOQcjOD6Gst9YL2Fq7thdmFz69v50y51ryGsEZcK0rhyB1GOlTZCtcZPe7NSs5CxDRuYwT0w3/wBer2px/YrjxBbuwkP2ZVZQxAj+YHP1rGl3pq1sj48lm3bsZ57VfuJDc3+uxgLGbq1Cp/wEg/j0/Wo5bMuxBos7yWoY4DRP65LCtm5ZbnKDD5XI3Gub8M3YWybcp89WX5McEc5/pVvUHms5SQ5Ck5B65B6Vd09BO9zQ8Tqsmi6XOjjzlgw+eT95sgfhismQf6K4yrh1AOOQQea2IX/tTQLlWAE8HzgDv9K5SyeS4h+zoh8zeTtxyMVKadi/UX54Y1WUfKpBHHT05/pWlcT/ANohJBDtBxwnQVTMmFMTnc2OTjGfwp+msIriBot5jyVx90hvX2FKaRSdti/NEt47OB5hUAFuuRirmkXjQONgKOhGNw+99Kr2CPbvKsbsC4+ZSOue1OlgaxkWdhlCecHNLyYddTspdPXV0aZP9exzsA4PFZWreEobmxjnjAWQrhvTeO3sK2PCxd1VRudJPnQdc5649q6Kx01QHHEsTK2EJzgt/EO1VGVgaR4Hc6TJHcuTGVx8u48ZpltYR3Dsojy2ev8ACT616V4ksYLFDbzje75aPeoy/qD6CuB1GK6t227Vhi6KI/T61crPYdnawf2SdPUyXEyNyD5cLbz9Ce1bGn6nAyRx+R5EZ9B8341gWl2qMUnyOnzDqK2be2jDKd3ynoQOv1qDPVHQ6bNtmZZMtFIw6j+XpW8LK38li6biThXPJWucs7l7aRd0QkiC5bjn8K3o7zZ80IdrUnO9iCR7ECrjvqJu5Np1l9ljYzblLEeW2BtNaFhdTWcmIiQQeGPUGiOFLoy+S0fkk7/KmGd/0PardtBFb3DhtoiI4fHIParcUyObU1dP1S5nkKiaRZEIIjzge+K9AtNbiFhASh80DaWzyvsfU+9easPs80XmKomf5lMYwG/wFaJvZzdtKx3g9HzyfY1yzw8Zbbm9Oq0z0Cy1i4nZTLPJFAedqng4ra1G6m1825DiWOHEaGTjaB0H/wBauC0fVoZHVC4E39wnmusWQyWfm5yqkAKnTv3rw6tCUJHp06iepFJd6hpM1xCLh4lPysi/cPsQa6hdUW90L7R5OdThCqzL/wAtE9c+1R22gJ4k0Zr6O5jt/IRRO8x4ds8Bff2/Gs/7MUuSsLv9mMeJEZsAtj+Vc1l8SN3aT0LdtcHWruK484+fjyhCw7Dpz+FdBqmvNpVgl68zNOjhPKjXIkTgNyPTNcx4f0qa71J5oYpSIV+eeLP7nI4Jx0P1rSt455baDSI7Z5oZXyh6BmPfcePrSUXKLkyG1ex3ck3kx2sir5sMq5Y55APT61ShaWRwjhntgPllY9/TNW7bT2OhpvO2SLhwR93t0p2kQx3mkSSfaI/MimJT58Lt9R3zXXQV1ZmM2lqc7rmnQ3SB7MyR/Pzu5JwfT0qKaAafp1w2QrMpGP72a2r5WivFlgcuE+8pwRjHPFYWsEC2kXaDJL91s8jHpUSik72Not6HEtFvklGGXd17Vc8OEWeqoTxGcq4PQ1ZstAurmeWMKRgb1c9CuOSCeuKivIU014mjuPtBDqjoq8DJ/vVzTj1Nm1sdWbg2K6jLFiK4eZRA4OCi45JHXORWW2s6xepO91fTlY1DHYQQecYwf/10/WNJeUNalpYpgR+9DZB+gqfQ7Gectbqjy5QozspUMeoz261ah7pnoa3w/uLi5a9j8pJnkcYjfpwM7/r0rf8ACGtyXOtE3ELKkc4QhkxwTjirfg7R9O0bSGF9GX1MOWJU48luwyO/tVC+TWx4mSGBP9BgMVx8hGWUn5h7nIP5VrTgorXcynZp6Hqlw0ct/wDYsLlZNpZO3vivJfiX4cuFkjuvtsMqNMFdRKMx5Ix9D04NeseLfE1rp8dtdxtGplVWTACkN35r508VavDq+qS3NvvjViVaNjjnPPtXXXrJRRz4eLWqKWq6c39rQXRldMgxPGq8fX271k6nZxaJczWicpGchm5IB5HNbJ1jbbpJIfOkQ7fLckcVkeJrmG8uLhnUqAEBZec8dK8uElNtHpJu+pF9qiljAeTbgYHvUXywj5cspHGK0o/CZa3tZPtMMHmlVUyZOc8Z4rcv/AstlGFaaCQMoUTRuApPTK5/lVezc9mJyRl6FHGmSTlm6E8celbN3/o1vHJMjCND8gz39aoWGkPFdqJCYwOA7/dOP8iuw13w7nT2hu3ANuuVZhjJ6kEdfYGtacGnaRnJ62ucZLqDPeCcEq565GcitG2nl1hJITK2+BfMLgggD0+tV5LXy9Ohm+Uvg5iXll6cH86oWt9Hompbox+6mDBo+5B4NOULahbmWh1b6nBPoxtAc7/mUDkZIq3aWjRaVDHJggAP0zhsc1zZXzWtWtypkjxhOxX+tdbb3lv5SRzGRZJUYxhI8g+/sKjZ3RLViGxcGQtkY54PHPrTp9RdLGXyFzLsK4/xqoHaGKNA2+dgfMkxnj0qSytx5b/MAScMzkDmqRBjWVlc3ZjCoWyPmz2ra06wksZiu45PUE8VJLA1haPKi5QD5mzipNPfzIUlD8N0PrTl3HzO1ieZEmH2aYmOOVCrNHnnmrGmwxRXFxFGzPHsAEjLimNceW+1kQxk8nuvqRWd4evpZ7q5V3BMbFQMYGRRdqzSJd7GzNcPakMi5kz83biuh125RdK0+JVwxRmJ7DnpWMUae5huGkXZ92Tdzn2qxq1zFeTiEKNqLtBByprrTd7oxOUuBneRkbHDbum4d6u2epRwMTJlreQjY/p7U/UliYRpF1XO4EfeqhFagW4iOFAYuAfWpa6mhrXRVoZdqq7kgoynH51yt4txaSM0bvDIeuK3LW4KRbZRjpsYc89wfT61S1FiTvLDIO3mp97qOLditaam13CbO6Kdgrt0WsnUrQ2s8iZEwwSksYO1h6/T3pLlHklNseCQSc9/Y1sW0kMNvIDE+Uj27XYlSfUenFYrR6Fo5n4czN/wnnh67YlPL1EITn7qspByfxq7qll53jbXJ2Xyl/tCWR4sYHXHH5VHDp5lvkubGNomSVJgo/hIYH+lbniGLPxI1Ux4aCVxIhPfIyf1NWmndIFo7kjXNrqWjalbqh3O6AyMBlO52/X0rmWtIL3UTCJAzxc+WvXAHJ/SunNi1gglcKI4WLuQT82ex/8ArVy9zE8V01xFuCrwXX37GlytKyHfoPnlMZLR5Y7wygcDPQCvS9ae1h8MW8lgrS6hZW6mSMr94feIXHJPJrzto8Wq7WV5iNwHdT6GrsuqTarMj20zJNAQCp/j244zU26kyT3R1ljbG2cajPC0dsCJcykMpBHQDkHr9aY/hGPTbG4v0llkgmUnyi4bac5OMDOT6c1b1jXYbjQiIBtSdEV1YYeGX2H16Hvmo3vJdH8HWdvfMI3meRiGOPmJwpB/pWsZbaGV2cJPAkDFADhZVfB4wM8itW+1uBLM27wtliQuRwAe4PrXMaq0kMrxl3aIqVIkJLYParrSXGsWNhC0677WPYDI4UMM5BOe9RKydzZFqxZoZ55of+WilPTj0qTXbaCCOCRCXSVcFmHRh1FVb8mxvYbOGUzOjK7q64yD1X/69bWvqbmcrcCOxCMG8o/McAfw4pp2ZGz1KmjabBdz29tLLiWaUBQP7vqTU19ptjf6jPZWxe38qQqPMO4SEeh/z0rT0uAagRdwkJEwwjqfnU9vy4rj9bkks7zKk70bO8dT9KlXvcqPvGtafatE8MWtv5zWt35sjusTdAT37GsK9upCpeR92f4s1o61qv2q2s7xto+2AARrwVxx8w9yM1Yh0IvpFyT810JF2x852YO44/Krum1cWi0M+wvDFZTrJIyLLHtyBwR34rYmWK00u3kZXS4CgqJ0IEqf3ge/cVy9xIYwUxuHOfSuu1Hn4faDLuJlgRonLZJCh+AfwNS4qMkmDlYzYViMrAkjIyMfdyelb9hMtpoctlcZWW64dscgA9q5vSC3mB5n/wBGL/dzkj8K39XPmFyhXaoIUjuPYULWQr30Y2wvAIbqxzvaFt8chOCy45rAmm8xXTaGGdytjrUtnJHBIsiyllZfm7lQeP5VZuLQW53I3mKe/p/hV3cW7oSZXtLYPFIHl8kbflx6+lbWt6cI7SzdOD5Yc/Xkc/lWBJdhA4VAQMb1H9011Fz5l3o8cqsWYLtZexTjB/nUJ+8PY4wu6tIGG444OMc1Ja3EZnl2bklYDcQOPatKzit5IpZpLd55Q3TfgkDpn2FS2aJq6PAsSoUXdkDqo5PPfpVcqvZlXuanh/8AdSFdwLsu1z05/pUut2xguowwwD145NZPnuJQ8ed8PytGB95fX3rob3Go6dA+7EoUMX9eaUbqViXoY0amaJsYZ4mOQvGBUcGWWUO54GV46n0qK8kMauvb1HU1BZszIuRhvQ9q32RGr0NC0barZ+6Rg5GDVe4tyzZD5wehpZGKptwTznNOtbZ5Izu4PIzSSe4lG2pnpaiKd2AzuXaFWs+fMthcxSBcxggEN+VbKBvPljCk+WAwyOCKqW9usrTrkDKMxB745P8AKsZXejOiOxa0HVDqEMFrOyqka8Fj0YL+melZt/EXu5eACjYJzzVPSP316kUZVdz7T5hwOfeui1nSls2lRFVSDscRgkK2O9Yr3XYNjH05idUaJl3L5DkbemMc5Fb2jQ7LuCdsSxgrIjnovvWLZbbTTLm8kYNImFG0YwDwa6eyit4rKN4pSUkIXyWH+rPSr0vciTM26ybS+hfaYTMSjKoH4/rWUJYlGMA44ya3tWXJlhceXNFIY2GPlz6iuaMEYJ/efpWrYJ2H6XpDXlpcRxllWdflPbjpzWloGhJa38LyTQw4kBIL5Y4GcEjOK2PAWlHXL+7t7iQxbIA8O0AfeOMgfjXPWfha5m1XULZ5ZQLZ/L2iPLPIHxtPpxzVKLloi3ba56TpmItSu41zNd3NqbuONmHOCAwx1HBzkelS2t4be4PmIyxdFU4+U45zWa0bWOvgL5U+sRp5t9fyYEVjDjAiU93IP4VcTyIpklgilksXJ3s77sjtj1zXRCPKcU3zOxeleNJJDhd7gSkseJM9NvoPatr4f20lzLdyhQGkfG0dCoFc/wCeJ13bCsmSu0kce2O1dp4G3W9qsaMBNLlN7dFH+NXZcxFmo3LSgWd95SqGeU5IPT05p1lfi31W6kchY4oXjaPruYHqB7Ul46xzNviy6nYzJyx54z7CsnXrlLS/ewinDPEuHVfu7j/Wt4yS3MLOWh5t8Qb+8XXLm1toZfIkktLxRAu9XdDli3cdfzHNc7qHhVbjx5qM9xcva2NxbtJH5eQZmyGVT6Kc8++PrXrd/pMY0RtU1K+GnuYtj2qKpWQdO/NcZ4r1e2F74e026tJEu70iSK+dvlWEcFCPXjr7+1RUnG1mb021okcLeWc2Y7NIJpGZWdgefTp6cV0uk+Dp9JvLS7t7mOO2ARxb5Abccc+wHcdeK3rvRZ08UxXEE8q2CxiIo33yONwI78jj6VDfLMkRPywqnO887R61wzaitDsUlLQyL+R9P8Uao7gXEksrMzwjje3c1ONJv7u4ijji3hcmVUIzEe4YE/jxVTxF4iS0jt5YPLnF1J5TSx/dZcdR61Ssy2mTs1vcP5qSZ8iVuqntk1x3urotLS6NvV5/7Ns/s1rLsmhYSkltmz6fWqlr4niuYZPJ+SSR1j+0/wASyHoM+tWr8y3jpNAWjZkMbSOoYbSOQf8AHtWGlvp2heXOitM8WXUq37s/h35xV2e7BaLYg8babFBEIJmKPbN5zlTli5Hf0ra8Cm8i064aeZfIkjLRyyR5bd/CQfSuNTxGdUuJlubFJp9py7gghc+3Bx/Sug0u7VtIMWnmUW+TKwnkw74/hHqoPQD61F7vU2afLY3NI0K+8QXEcLvCT5u2YCUbWUjOdo6de9dje2407S2srKVftEeRl+VU/Qe1c54UlsrDwk+sSRw2BupFErEkqh6YJz1P5Crj6ymqSwJp8odFly8uM8YycVrzqKscvNd2M59AS509mkuWFw7bS0cWOAee/wBcU+PxJPpcFtZWzAWe3y3gVQUaP19znn2qGTxFvgvbuKHZDbkrhh1AOC3vzUckiXMC3SeTO8sqyRwkbFC8bunY5PNYTaktHYtPXUzopLYeII7acyXukWyiSOW3kwd3YDjJ/wDrVpT+IbSW/vLaVxaywnyz9o/1koHQBu4GTxVtJ54fEIXyrSOwjm2FoX8zfH164Gfxwawr3wpaeI7hYy7ZMmJGX+DPTdzwOhqlFpaaF6NmnZi1nj1K+2iK0tdvkREbWkLcMxHfnv3zTHhVtZk0y7mcNPHi4t5RjywMEBu+enWq+kRHREnjubhZdsghXKlmI9cdfxq7rmlPYXE10UmkcQCSW7iXeFi6j5u+OeO2Kys27dROyejOr0fT7S0hNu6pe6aY9rQBSWUHgjngke1cbdfC+609I7rRryJJvMIFi8hw0e7j5iPSq+r6nqPhK0jvIkuLmJykiZX/AFsbdWA7D39q6yXxba2Ngl5czR25Vj+5kVmYcdOBnvW/tHFWkhLR3RzPjb4b32suNQsbR3voVXdCFCrJjuDgcf4dKrXPw31DUdJCqTBdSbQv2hQBjHIOD90ev6V6Do3jSK7tjcrdN5W0uXCnIAGcEcfhXB618WBqi6gLGOZbnO1XbiNV9fVmPXtil7WL2iUnIp3XhHWNC11by6jijisLVJFvIiWV2A2/KSPY8ds1PBNLeX3nXKFFj5LcASjHQ4/pWhe6guqaHbpcOsczW+yf5S5LYB3DHrWV4TkvodAd7ho51YmOYmI+auCdoH5dKipJXu0JXZt3cKmKxvo7aJofKMKXrlkkG5wcAA4Iz6jNdVo1/HJZrbXMkUYV9wJT5mXvj1rzSTxJ4h8k3CTh9Mt5VgWKL5VJJ+6euW/wrpfEk8kmv2cN1btqaRyokSp9wxFh8rEDDHH49O1Cu1fqRyNbnT+KpdM03wlqWpWUaxPannB/1mQSPpzXGXHhJvEvw+8O39tGd9n5k7xx/ePmAfy4/wAmuw1iwtrTTtXtRZeVayRiWO0OcBf5sc1xviq9udP8OQaho7G0h0yMytHGeF543DOT2rppylJWm7htrFnPaHpEmv3T+cpK2wKpOeMMP4Sa9L8I6Qs1pq1xfKl3LaKIxCTnHQ5/LNecaB461zxnZ6pY2X2PTbiONby5eCMgykkAEA8DnHA45rs/DGpX0axS364v3tWiv1jI3FgD1A6cY/xpNPqinNvRo2tO8S6Zf2Ee+RbJpSdsLyZbj7vTseOtanh1n1K5laUHYqdXOW3Z6flXO2umJrOo6NdRoyWpjaee1Cfe5wuPX3ArstKXy9VyR/o/kvuiUdXP3SPp6ULRmb0JNWg+z6bNceZtZP8Almh+Yr3wK8s1DV7ewu1mlnmlimP7pQdyo38LKe3v2r1W3v43SZn8t1IKheueMc1wfiTwomnynaonhmO50+6Aze54A5qpJTWgQ7MxLvWdQ8J6fdak1sJpbi4UuJhlWDcEgeuBWxqEC3iRsoDJP5dxEQBye/H1yM1yjrLY25SUC4ijwPs7tz/vLg8D9fSu20WESeHSInLSq4a3b/nmMHj/AOvUctjRNIm0aUXD5lBWdSRLFuGQeMY/Tiqvispqz6fpM7GONrjesoGQCB3PpWo0e+4sp4kCmOM+cQv3mzwQfpWNrM0Wpam9kXaLzYXmEnHyFOTjuD0HpTV+hPW5Uiums7lE+xtA9sxjklY5Vh7D3rn7LzdbvdVWNGlWInyQ4+5wNzL79RVi21621WORwJBsjJLAenAz6msLUtan0e0juYleKWYsI8NsOBj5j+dTqjRIw7qKKxuHtjl9wwS7FmB7HNJLZz6YsccbpLcPCXbawO0e/vip7q9h8QW4aVfJIwW2cMSCDkfl+NauvbIvGOtalbNAbaOBYreDZ8sheIbiPTBJ/GkrSL5raHDLD5ZWRHy0o++DVixknnuUeaSTysAFlHb1561FA81jasQBJOPmXd93P+FdPrjC78Kw6nCoAu2RWtU4KsF5IHYE1PLFFS01KT6FDLe39uVzHcxecHxjy2HJ/HFVdU0xrLT7O83eYGO1WB3bVB5rsdTtk0ZI5HjCJeOkXlt1VjjOT296JtPsNJimjv5Em024HlwiPlo27ZPr9KtrzFzmHfxS6/4TtbiJkVYZQ6hvvkL6e1bGlxf8JTb6lq08Ec7RWsYjVQcsQwUlVHU9PzptpaCyspNKFlI11CXcYOCRjv8AlTPDuv3EWnGbSriO3jjciaBFO47exI6DIzxRF8ttDKV2F1ZarrdnJpMix2rwxtcSx3ClXjiH8Wf0/GuX0P8Asnw666ld3BWGbcllK/McrD0b6/0rUm8bXGt63qMouljkvYhayykcLAPvf571wWttA2lKibrnTLdz9iSU4SLn5nUds8ZNW5KS0IV+p32oaVrT3VtLc+UJpJFukt3kCn5SCMkngYH86wvG3xosjeyFIIbK3C4FpEoCBgMEYXrk9wK8c8efFG91B7W3trmeXyV2Pcs2AF7KvsPevOdT1K4mkLxyuJD8wcntn3qqdKT2InOx2fiLxS2q5nldWl5YQdFjH9T71hXniS8upIo2kVI4lGxEHT3zXPW88qhWkxvY/wAPOPrWisD3TCRYwX4GAeMV69Gmo6M4Z1HLQntX2NvlYEE9epP496l1QtqEw8hY4kbC46KPx7VlXV+LIrCcl2Bx37elFtqbWFitoQjSE5LZyWGOhrqRzmyt89lb2qbYvJG6MODkk9+KxtYmMYeFZn2D59y4yGH86ztSuJDEk0TNlX5XuM9j/nvUF3qDXgZm+WTqWHrRdgkW7C5mvrG4gwvnKS4AHB//AF1Qtb4Wz30Xl/uZgDIB3I7VL4fuJZpp2WVYJoQXHHDjHT61Ql8zz3YqUJ/hPFJvSw9Oo+NzJaXFvCmBGPOjJIH4VLqM8F1o+lM2GuEZy2BwCR61m20/kzKhA4yPpV77PtgljJYxyKcEDt/WhICG2uJI/LaQl1Xg8/dGeorRuLo2+q2s0mBEeNw/iB4IxVFoEgVjHuZSg4cYOccjFWbJIdSs0RwRgZCtyQR6VMhpaCGwfS/EV7CxHz/NGh6bSMg1ZuJPtdiiOCZAMptHOfSm6rbTXFlBeRHdPanG8dHX0P61BcTG4ihuYgAjHJ2/wmqjuIk0G/a2vkDZEVzmKT1OKh1aAaFqyNE/yj5lZe4pgw9hkcEt8vHO4fyrS1C1GtaMkqH96gG4L1Uioa94tX6mdNFH9qjn2kwyH589Bx2qlZB4TcxOmXCloWB6f5FWrYu9m8AUl+HQ+q9/rUDkeUJlAJXqBnmnZF2RuxCO7ht7iHLYwX28bW9RW7/Z0N7pku/cW6Oi9AccH2+ntXP+H5I9Pn8tyAt0C0QK57YPH9a6Gwne0G5mPksdjkcnaeh/D3qBJ62LegSyrpNqsjGOa1wqqvdRkn+ddlp0kjWl15X7yBUWeIjjCHqP9o+4ri7JAl4wB3Qx5JcDqPVV6n6V1odrCyimRd0ZcIW7YNJDaTOa8eMNSsUuoAPtEQCcdl9cV5bdXoe4JycHg5PevV9RnhtZPNZTJCG+YE4rzjxnaIuqyPBGI7fG5ABwM+/rW260F6FH7EksfG3Ofvnq3tWjpry6fJuKrJA3Gwn+H61gW93hgrNW3a7C4B+aLdlc9xUXsS9rHZ6E8UsbIjCZWbfIijLxgdq0YIEt7lvKQjcNwHUMK5W13xzh4MxD2P3h6Gu10uWHULRUt/8AR7rOC7kDB9QTWkWjNjWjZJGubcEbcdOqH6VrWub1VeNQJQhLovRvf2rMb7THM7IVjnYYK9FeprSJppS8ewSrw0POc+9XZvUT1NSNg0yAsWVTh0bgipzIlusnmMSAvTv16isyUzXUTlJkNyRtOOAfY/pU9tNutdsjusoAwep9xV2SRNtS1AzwzC5gJa2yMNjDKfQ13fh+Uay6eRIFmRSZIM/fHqo9favPd8UE6yncYz1UZ2n6+lTQPJZTi6tpGUhgykHOw9ua5qsPaI3hUcT6B0W9g03SRZXEKpHdn7ZAzkFScEBl9OuKZZXlraxTJJZRXM4bBhudy4P95dpHNea6H4hs5ws9ypZJgECB8CGbsw/u5/I11OhWQ1u/Fsjt9pjYAKX56epNfN14ODsepRndancaV4hvPDmn6jFp8EEFtfH9+JIy6kbcbevHGaq+GdYv9M1G0spfMnt5svHK+MxEfdYH8hVzTtMSSGSO6mdRGDjdz+YpvhS2kudQu0kuXm2gC3faGAHpntjms9JRKaW5satqd3Y6BqzNEJrm7feREuMe65+nSsnw9piCwhmvA7Z+cR8kAfStTUv7QivWXMTQiMDldvPeqFxq11BLNCA0Fwhx5qE8+4rVy5Y2Fy8xburkNDPNAAQnLEVnrpr6lCLjzI2ghkV8qMEDqVP15punX86vMrwh4phtfcMY/LimLqiwSRi0X7OhJRlPPHv+VZX7miV9ihreofaZJjASsJYlUH8PtWVbW+795cAlVKttH8Zz0rpJLOyvVZfOSJt27c2QSf7uBTJb3+zQbXzrZ9km10ltQSrcfxE1N4vZjurWNe4uYLqVpVjaEBQRt55x0xT9N8cwCzukghkkJGcN8rbhwRip9Ns4mupYrgrAZFDxgE7enr6ms1PC6adqEjIMpI+9SGB2k9q1im47kuxreLdsuiaXPFNcWRum2lEJLoOe/c5qHwpqU+m3MyTWU87tF5Yk6OBz82T1xzWzrEQXRLSzuE3JAheNlAyue/1rhdagv9S1bT9O0+QvJKA0kyvwiehPr04+vpWvLzJdyHotWaHxP8VR2cWlQWcjbPO3XGTkbSvA59x2rkdWtJsrdRRH7NIu4Hfz+I/rW14s0q18u3t7mOUtD+7e5j5IQcng9TnNUttnGuFDkzIMSFiWGOmB2+lZzUm99DSHuxTRiadp0mrXktv5ohI2kFlzn2qfX9JNlrOoxkEyBv8AVY6e30roNLht7W9iu0wsYZVzxu35GDWv4rtlufF99dRONj4KnoOec5pQhF3synN9Ti1nubnQD9lcrLA4Zi7gbVzyVHr04q3FqOoT2QiEqS2/B2Mnf1Bzx+VTacLWy1bU7eRSYXXyTk56859PSoJIRZ3AiiYELwrA8H3zUcq5nqJpM6efxHY+IYdMs4bH7LfWyGJwgIEiHuM9TkD/ADxXUWGhXF3oksV3KXuyxQbuDs7Z9e1eaw69LYTi8mjR3U53JxgflXrK+Ipf7B0++mKh3GBnkBT93+taRetmQ00c3rmi2nhfTIl1CC4SWdP3zIQPLIPBXHPPpXDR6ZZ6rrSQWU07t0D3Khcse2BXRalcSSi+tr+4a4tJDujdMOVPpt6iq3ha3jtdXs0lkUffZJz8pXapIJ/lWlSTa90aVlc19P8AA+pWMUqTwiKeMNL8390Z6ep6UeEb1tStHWRSZYcA7uWAJPP0qt4s+IV3PqulNaOTaxsFnGfv84w3t3rU0N/7O8TSSW1lILadWWdTgbmyMEe3WocrLbUz5nbUu3Fp9juVeGNZHBwdy8EVmXOhNc3UQ80hDIGbHZevFdjcgpIzH5JNvGV5x71kXzJGFdXEkbnqoyCRWulirli3sVEbW65cNwSw61RurNbVfLO0IvPXFWbDUTOwA8yBlB4757HNZuoFr9UglmXaoIO5eTWegr9GRRTJfHGSB7Cp9PhVWmRQBsPYcj0NQWemm0ZR5gaIdcD5h+FaemJieYoQWbGQ3I4pRCVmiwIxJHEQp3AEFR3Pc4qFyI1IddrA4J96vtCbeXzHO4MMbARWTc7Zw+QQVOQvf61vqkY3s7EMkolfBBBU/L9KgbdFcAEAA8MCMkVPbMd/zKSmD36VHta4GTnbGR25bv1pJ9GUn0I70tCgKDK9G21DcNG0W4uF/h2Ecn3zVu4dixZVJO3BXsRWZcIGMcsTFo8YZCMH6/59actyrlO4tFnvrSYjOGxIqnHGOoq34iuLe2n/ANCEnlghSko+bGOh9adGYlMSby0snzIW/KszVpvPkJdiZFO3OaVktylfoQ/ap9NHmQDgtkjs3fBrvdX021fVbbWmIjW50xJhH1VCF4H1P9K4G3SNrd2Vx5oU/IzHJPsK7LxJcxWfhTw5L53nSvp6R7ccuASM/QVMI3luD1djjbzWvtGn3NtJlUndZjk/MMDgD86xra+eCF7a4YlCNxxzx1zVjWDFbfMxVkZcj/CqvkK9osm4F5eEGP0NVUSSFtobdrbTST2brtNuJ0kEkZJYr3//AFVlrcNYa7cyIMxSTtINvcV1/wALbUrd6hb3G5TZWr3CgD7mF4/X+VcXBKZrOKSXbHMq4JHc+o9KyjDmi20Unbc6q4upHuLWMR+XJdKdjtjBI5yPQCrvj+2n1XyNJaMt5ECMZFONrYDEEdfxqtDCdXi8I2a7En3SYfHznLNhW7AD196s67eC6ljuZopsmUISpy67eOSOoGMVMZOGqJ6nP6hp/wDxL7eSUGNyfIQt/wAtGH9MYqnc6OIXVJASExvG3OK9Jh02DW9AW7ZAba3cNAw/vH72ff3rh9Rvmnn1IMpL+Z+7x6Y6H/H2rSF2rl3uZsV8PtMlx56SXDMSnGSn51ZudQOoWcTFfLuYnJkYf8tB6/8A1qzPsElvtllzb7hnaepFWwhjRV2M5J4RTz2pPe5NjrNJuPsfhi6Tfh3lWVc/e6MMfTpXF3rf2i7KHCyEgfN0HPNbmpa2PMngAUM0SRuhPCMO49DxjFclcu8F04cbWPJHejlKije1TRZriCS0CNsjTIY8gZxkitm21mODTJJXYNcbVjUg8kBcVL4E1OW20q5aQRywrwXnXOAR0+tO0T+zrjXAbuO3vBO5wj5URfjkc/pg0la15dCW7LU4kNu6KDuPc962NI1Taz6fqDOYJDhWJ4Q+ldjeeE9Nn0Z9QWNLWZZGHk7MhgD19hivPZbZZLW4O3NwrcEdCvtXRLlnG6Ivc6jSNJa282A/O+/KMOfkHb/69VryYNrBCDgYAQdFIroUlSw0qCWU5mngBQdCoHHP5Vx8FxHFeswOfmLE5zg1Cfu3Hq9iZ7VppfMQDBOCPb0qS6dtM1CIbvOiZQGB4x7GkS4Ms8bxkbXOenBqWeX7TLJLKQJQRxSvf4g23JbKwSZ5nVBLDJ0H8Qx/Suu8K3dvfpqNlJEoWOPAJ/vdQPauE0vU5dO1N3RsJMpDxr0YVp6P4nTQNSYwQyTxXR2yKwyyj14644pP3dUJ3exUu1ew1C9t9jBg+35h83r/AJ+lXfDqvFDeMBhDgM3sa6LV7e31Meb5yLJwVlwTn0FcxKr2ssinO3aVODwR9K0m+dXKtfYnhsbiG6NwPXHHOBWzeKkNs8qYKgBcN1ye4FVPDNz9ptp4mDN5ETOJD95sDIBqCwc38zPgFn+UIO49/wBawjLqxsoeUZ4pgQeBuGO2OtQwsrIfmCE8bzWtJat58kVvzGwICk8kY5rBt5mlTyeGKkr0wfpW/mTa5ooWMoUkmLbwT61H9uNu57r0qOW4dEREyWHGCajRgykzLtI7Z6UXC3c0ZbmKSwm2kAlNnTk+tc3Y6nHHG/yb3VGiBbqB0NaU9xG1twwOAQR71zkCvZSyX0aqwTJKPyHHfj/CsHdvUuJWiuTayl8ZIOOnPXrXcafdvNaXtmSvnqEZnJ5bjgg9+vSuGeNrm4jUgZkbg9fwqW21OaGRySchsMc9RSlHW4X5mb50+S5tZLdlLs7jjp35IrpBm2u2tmx8sa4C9VOBTdL1hY9Fs4TBGzli6z92j7c9+9XdM09LrWmvYY2Mn3SZuVbP1qk01YiTuZmpus9ziSMedOu0A9Nw7/U96517OdXYGN8g9l/+vXVeLNLSa8jghZlvF2ypJ2Ug/MMfTj8a1l0LzFDPbtvYZPHf86323ZcZJIwPAerzy2BvlthHe2J2qBny5Vx91gedo45znit3S7x55otXREl1C9OLbaMAM3ViDxgdiawPDetmOSW1RBb2cnzXDBc8ew9eK1dGuBM2YQ+9c7XVtuwZ+Uj04xUJ2d0TPe5yaxX1xrt5ZSTzT2RnDy3Yxtmkxk+/rjPWuw8J65Jr3hO8MpWKG01AwSRAAM+QDHlvz4rmfGM0VlNZX1ntt4oMo5jzlp8n58dgRWl8GoZzY+KXuMPaSeTcqzybcnJ+ZR3xjH0zXVSlF6GVRe7dHSyPKb23McTxBn2sSwJIxwa7DSL0W0II3SIG6rwSfb/CuQuLomFb+EmWOU7wBxiuk0q1a9trSGEMHW4E0hTkmMDkY+vNOo3zaGS1idJe3M+l3Ns0Y2vK2fLbqG7A1jXF0kV1POsCrPIx3lgCobPzcdzWpYXGoaiubu1W3vFYiFY23Bh2bPrWDDYT6VpKQ3Li4dZJJlCA5RmOTye+K6Yq8byOd3Tsijq1xHrF9OsyrIkf7pBjgqO+Kqap4fg8Q29hcTSRj+yiSA+SZEPWM+1Sx3UUckyRbxGRuZM/MfqfTP51X1GyvoNLZ7OJpHnUhkzhUGckmvMknzHfGPQNsV3qq6j5jW8cjFkVn+UHsMd6j1eMXi6noAfY91AWaQ8ZdTny/b/61aFhax6TYxT6lIkiIqmOJCHL+vT0/PpVUQrq2rLJ9jluIg++RXXG/wDDripa7lp66HmOn2p/sdImI+02kwBifnGDzj/Pet++s7TUNRlu4gUhWAMqtJuKupwQfXIOfwrr77wjF/aT6tZkedK5FxbOMqcnPT1rj/Ed+1k6W8dqYZXLbhjAUD+tQ0o6o0V5vQ09H1S2l0bUbZZF8vaJCVYBo2zjj+orLufB8t74Nvpp1S3vXwVi3bWded2FPXsaxdMujpl7DLPGsttc5SVGGVPsa63XNut6FpNhBfq17aBiHdipx1A4HoAMVmnzb7jleD0PPvC9vLda9HaXQXrsyxzlGHf1NdXqdlpNlLBbSzh0tTiJUBBZu5HoKs6XpuoI1mXsbO/1NJfME0rFMRZx8oB+Y5yM+1cZr7yQ+I761lIYJMVkiYZMRz90miUV3G5OTN/xtfw2fhOCxtnKaZcTCUKq4ZWVs5PtmqGneOLu62pMII+AoW2j8sPjuR61zeo37pbRQzK0sRYrtB5UetX9D8LTX4gmsX3iN/MZmYKFXPPWsXcpRSV2dzfbI0S0jBeCdVWcoPlCnk5PQ49PatjSJbO006D+zbGG5ZT5Iui+0FU5w2Pm57E8dadZ3WmWum3VxpjWqXzQlrWyIBDkn5jt6EdeazJLltPsbiTdHHqchCqgXaqsfvZUdOP50WiYv3tzVjvbGHU4bSWNLS21LfCsZUGNHYZ3Ke34+lZRnlt9SukLshimNs8QQfvAMYPA55NY+obVutPuJdRheeF8RRq+GH+0B1PPeuljivJYtSu/tktsZJVmeGCNZDIcAZUdQenAqnN7EuyaF1mLUYL7RxcWyRrI7JIr8yuRwM5+6AMe9UNE8jW7+40yH/SZ1cJPFEMA5PPBI9D37Vq2dhciytItSAuYI23DzmLTKSeQR61keH/Cl1pOrO+miabUrifzWFxF5QODnO7k7RnFCk2U0jQ8QpqfiLR5l3xf2vHG0ASQbXhjQnCgeuMkfWuRuru2vtN0m1tUnW+EATUmeFlAcHGc+p9BkdKt+I/F9yWnu7eRBfzXzqz7Mqqg4IHvkVfkhvtYe11CPBthGzzqOAjDrx61DmpSs1qXCLSu0Fjbal4Zj1C2huoJkmtgjLPy2ByuCCNowe4/lXIy+HLvTbtLtY1lidfMMCMH3qeuMd/1roPEMn9sjTdWkC29n5Lae3lcLLIwDKx/Ad+tZthP9ivLeS3LO9r+5ZH+8Tnrz6CtW1aw03Zs2dTuGh04yWnmW6+XGkUqHHlv/POa1fB2oCdrmSMXP2iHKKQhNo7gclyfuk+tZrPC+m3ClTG2S0KyH5TJ3B9PrU1t4j/srw7q+i2UMbwTTCYFW+/wN0bEcnkZyPXFZqa6kNX2Kmn6fd2bPc6kDYWX2l5fLkx5ci9ivuT9DwPWt3w1cWN/arfi8kFrFOfMhGVlDAZyPQDjmsy4sNQtvDTXCFTG7oZFkXzGB9QM9sn8uhrTj8ODTrS+t5hE99JEkoCHKbiBtGf4cryR/wDroinL3hbblLwtql1e3N6Zrvzxch/nhYnC4OOv0zir+oW3kaVPE6LK00ZR0X5lZfeq+i2K6ZqwtTYvDA8G7hAoLfxMoH5Vt3sUUCMsKNNMqZjCOOB6k1tSE7XPIvDsUen6nrkqXT2Uawxzun8Um0/c9ccjgHnFeh/DfV7HXNWuL77NHFeXSsxIYgyR46Fen+FY19oltab5o41WeQMXPU8DJGfx6e9ZvhxrexmhuIWaC/huRLC4PyNHt+ZGHck9DTmuvMXpJXR3Y0+Z5xLaahJBeW0rKjx/Kyqc/KT0wPWu68M3HmI6wjdNBExYs2Oo5/GuTk1u+1TQhIkLW873LILEMu5kHOTjtnNUdN8eLY6//Zsq/LjZcSHrEcZxke3as3LW5Lu0dciQWpO0bRM3I9zXL/Ewz/aZbI+YbfVLdUVQOVCgZH5itzS9Qh1W0mmi2yM7MEjLd1Poexxmqvihb5tUjkuE/wCJRHAjpIyjMbkcjPTGa1jYhNHN/ZTbwMsqrHdJb+SzPhXHHH5elLo+m6lDbfZHlLDy12lMYDj+E46VJ4407+1b+y80tCZbfGUYgOQB82fzp3wzeC4vIrOJ3N7pweRJXlLKyHjOO57Z7Vdl8itLFsapqK6cscChk3bX3Hrzg1avLuKCzktJ7d5JJQv7yKTaSv1IyR6j2qa/tvsQhggBjt4maSVmBJfPbP8Ak1T1W2lmjjEG2UJKGSQtnZ+XcjirXKthOzOUli03w1A6WV5M8cigGQxgCPvuQ9zn1rmdWuh4itriNpBd+SnT+JAPWuy1G3tL7V5bN4spcsY2gTrE2M5A7H2rm9Pil0U6zDagXBu7ZrZAFBLAnDfpms56lxVtTltKj2KjkhVx8hYdfStK6uWXThFcySRrgtLcKucL6Ad/apYPC5ur9beQgWunqHkYMfkIxtDe9WfFUcl5o7XMF9C6TxskG35UGMcfXnrWS1dzSXkV/EPhiO0sdNSKR2W5t1mjdkIZ1PIz74q34VspGt5NOnQIbhSYmY/cIHr26VqeJtZ8698OML1J7GK1igVB96GQIFP06fyqrY63qFldzNdyW08Yl2I5jAJ9MkVT5WHM7WZmanr13qWn2NtdRqgsVbyyOC+TyTVHTtQ/tHTXhu18x4JBgA++c/hxW7easJ7dludFtZi5Km5t5GjkHOenT9K5mee1mMz2sTQwgbGBbdg+5qeWFrpkrXodmt1/auiR3bW0y3Bn+ywSxvt3HouT6Z/lXKRXB8Jw6sXxBIqvFLvXCl2+8p9M561Homu3mi3UM6XbLbxKQIeqnPqP61z/AI78Z2kNtb319BM9nf3azGBkLC4deBJ/ug9fcVUG3oElymH4k1dfB2sfZHikitFgjd7Sb75JGSrD0PH1rhPGXjabxbO8s/lWGnQ8mzteIyf4V9TnqR0rS+IU093rtxqepujy6jGs1sF4V49vBX0UYx+FeOa7qbpdeUsxkgTkOAAMnqMf19q6o0lJqxzSnZak+q3LPc/f/dEj90P4PrVC+1CV3CiQbOP3v8XsB7elUbs+ZgxPsYYyV6n8aIj5wAkHzgZLDivVjTSsccpOehrafc7CoYtK+cZPatH7XIrSTpJxGhIQetYsMbSYdXBxyAODViBzbKxdeDxg9MetbOKaMkiVJItUv4WmIjlRRkdQDjn8TWRqk9xDFbrL8szMWIBHAq8zo8iSAZDn5WHUd+cUzWFNxdJDJjBXCEDBU/Wn8OiC1xdO1LzPLEi7xI+HQnkEDg5/pVe8ha1uJQAGjdsqQKjt4NyfJw6kkY6j3qf7Y1xCsci4miGDk/eFNMVmmUrW3MV3O64beMHHTGKZb3xW5dXw8RHBPX6c1ftBALnduYQvlSmfuGq1zYDzRLGQ23gjpkd6e4mhklslnITszHcZA3HlG/pUscsat5RUsWGAWP3T7UqW8k8Zi2cfeDEDn8aall58anhWycAjGDRdFRRJGvkyiOVi7YPHcinaIv2W6mVz8zHfGB0Hsafb2r3TpL0MRG4nHBqeSz8mdXH3EO0ORjn0pPXQH2LttcxQX72U2PImTkjnaT0P+fSorDSWijvNOJyxJkibscDt70t/AsscLwZ3diB91u9aUtpOLa1u4lyWOJFzypHcVmm0WkmjlrZWWeWJwcnp7NW14SuF0+7nt5Y8pckHBPBPT8qr6rZo13HPE2JEILAHp6ilv/3BguYwQQwDZPH1qt9hWaHX1j/YutEKC8WS6swyMHqvvVRLD7PNdwrnbIPNiZ+c+wrrFig1jSp1wfNcqUYnAX1FZE0H2i1hiwDdWRwnOCwJ6+5oTuUlc5+GOeSEEbpJ4iWHYjFdloFyklt5VwAYphty38LGse3sZbS9kn2yHdyY+pJ7g+1a626R3jxFW+ySgEexx0pT+G5SRqQRDTb63k2LdeUeUkyAR6cV0UNvcXFtqUCI7Jaj7Qrrz8hxnA74z+Vc7Kn+hQyE5uLSQeYDyHjrpIrhoY57i0bKujLsD9UbqDWUWmx2szgNT1MvbSOpLKr7HckbcGuW1aR5pHs/MZ/LB2hP4h64612N1o0azalDseK2aMTxcgbyeDj1wc9K5Sa2cRQXDnDINuCw6e9aXSG9Ecnd2/lOGIOU5XjmtnRb7ZKqzLw3AZT0NS3kLXR3CEbAOXB4Jz1FY5tZYwfK3A5wTnO2hpMxauek2krpbxIUWVFztO0bsdz71pWcUbfKr79/Csp2lCfXtmuM8OatPE0azK8nO0AHGR6/SumtZmVpDAQxfC7sZ2mmnYl2W51lvtu7ZUkbbMBhXx94ioXh/etKAySrwD0osrny4/36/MBlFXufWtFXhuGEU25Sw3bu/wD9etlJdSWrlGC5jE5IRY5Nn3SevqaNzdd4DryVPcf1qvNYskh3kiVScMO4ptpOZIm80AOCQsvdT9Per6E2tuX5rhggABKNwcc7DV+1u18lkYKNy7XXHBHqPf8AwrKctC8cijMrD7mOoqK1mEXnt5LsmcbHHMbetJDsado/9kosSgmFwcBjk49Dnr9a7Twpr8zNLdQ7bm5sFDPaty8kXGR715/HclrPyX3SBPmV/T2qzoesXGkalDPAcCJt3lnGJR3Brjr0I1Itrc3py5XY+mbHxJaeKLSxn06I2sN8207X3YOPfn86p+E7yTSJ3KI/kmTado+6c9a5TwzqdlYatY31hhdIvJVmKNjNvN/Ep9Op/wD111EVz5EHyjc7OxLexP8ASvmnBxk0z01Zo1PF/iF31xJrad0VlAdSu0hh14PSkh1f7XebCT5bIwd1GXNZGvTNrf8AZ1yoUsqtG+0cnGMHNRTkWuosUJEXybGA5yf/AK9aNJrmuUkaVvKdIuLmJyXRwGT/AGlpTHb3cZlVgpwflxzUNxbyC5CsfM2kAn19asx2fk3MwVSIiBhc8VCetxp9jIgVjcgJISQRgehq9PCdRTFwqvIHU5fqQGyanksf9Kh+zt5W87TuXIHHrTdQ06eGYKH/ANVIpbA5Kg5NDjfVIbaNy+eaeQSJhGZgV7Djt+lbQhjuvEEFw28QR5ZlC55OMcD6GnG0SZYZlC42ru2j1AyRRfs1m0r2iyGVI96GPI5Hr6VtCF1oZSfYr6nq93/asqwbGhIAAeMHnnkfnTb150a0u0iQuSsErIm0lM9eOuKoQahPBfiOdGKyx+cHdcsT9R0HP+NR3GqTpfW1u5G2Z/kUcfr2q+bkZLV1YtzaENV07XYRJsmgKSRkn+E8dTXGXdm1lL5AZZpvLyrL/F/9aux1HWvMvL54o2t0kTYx4575A9PasPWBA99pkuxZpvIIYxjaCc8bj2q58rWg6bezMnQkJv4UuiqAsC684zWybhDq2qQXH+lQq5jRl9cAgn2rkbDV5jrUU/l+V5ZLY5xkV0cFxHdXlzOcQmT95IWPU+1cq92b0Oh7amZNELi4YlSjEc4PAp/kqyBFBJB6gdaJbgJO5RTjpwc8Vbs5WgJYN8pxWi0d+5N9ClYaXd3t6baRFFu+AQx6c9a6zxTrUVxpMlnaPuitgsRZRgbgMjH5VktJezTo6zv5CgsPm6NU9n4cZNLWRiWErFsrxkk96EkndBo92cvYX9/9nS+VtskcgAkHBz2Fdr4Alg13Upr68t2SSJSkhB4VmBAYfj2rTstLW90Gw01II2S2yGMcfzqw7se/1rMuNPbw1qCSwFoXfny26Ovv24pWvqiLvdHN6j4be11FbUrh1kyR0x3Brs7a4ZdNhjAMexxvkcYJwRn6D/8AXR4jtLrVtVTVGjcQG3RS2OjqMYpdM057yBhdIUjdwT/tD2rWSvawndo62SRZbNrtQWhiT1z9Oa4TxFrdxa+U8TkBpAjxqc7lPGfauoYppk7QQ7mhQldhbKuv+Nclr2inaZopCI2O75GyQT0xRb3bEadTqLA+Rpq5k3swG2Q1iwTM8wOV85D/AKxOm4dx6Vf02WS5sY4RbOhC4YHkA/0yKgttIFrcyGZ/KQYkwvOSaxUXbUaV9SzDFL5nIKSMcsvdvwq5p0Usd0QRtXORx1FMiliEqtBv2jlfM+8PYmm+JNZt/CmjX2vXALwRlfMAOTk8DAq4q70QS2NS+mG9VTJA9eMVgTx/6ZGSWB56jtXH2/x08L3FwA88sLSDBSbI2n1zjFdTZ+KPD+qlfsfiHTLl2XdsFwAw9sHFauelpKxipLYuSlTHKDwzdCDyKVGMKBl5GPrU4hDlPnhlQ/xRurbfqQaq3kskG0Pwv8JxgEZ6is+aL1uaIhnmQRM+G3YyVJGarJKHVcJwRkZ7/Wlv5FkQBGyxIByarSOAAjMQi9R0xRzq+g+hFcwM5ZgdzxjKjHOKgeFHQFgMnnIrT8n7LHkDeOocGs5bYNNIysEVz8yY/MiqV3qUncjmQSMiwj94BxtXkmtz4h2Vzp2p6VZzKp8mwUxupyGGeCD+JqPwXbfa/F9jI6FoYWwQRwwJFbfxJCw+L7+3d1kPliWJj/ChGNv4VcLSbFzWeh5RfkuXVgvOevamaNLsubUiD7R8/wAiYyAauXdsZrqCKNCwk4BBq9o5Xw+ftLRp9ohyqwuu4L65HrUTSaLTO28EPNZ2WvyapYwm5v3CxlZMO8RX7pxxgY/WsTW/BkVovnRsYrUnAVgWMbeh9B70iRA+Cra6gIe6ub55iWk2bYxj5c+mf/11Y8OX07Sj7fuS1bPzhzKhQe5/z0qOaUY6bEK+6NXwzdWumX8VujYdYXInZMiJwPlBPbP9KrfY5E1lSZo/7PwZGdDxIzckY9M1uxWFjb2Op3tuWaG4tfklYYCjOBz+P/1q525tpBbJGisIHxEGA+63b5u1NRfJcLpnbadcWo028iijAgSCR1iToDtznH6145cr9k0+Jw3mSsPvqchl/hOfXnn0r0iySbQbmOGZ1AltpLby8/MZGUgHPtn8a4TXfClz4Z0eCGbdIysd27PBPt2qoJ2tIa0e5zW5rlVSVsrngj611Nnpi31/ByCjRGRmXkDaM54rEt7AI6NJErQ/xgnlfpXbeFb+N/CWtWNvBtex3XMTM+WMbYBTpz17dhWeikr7FXPL7h4RfGW4Je3myxVjjd+NNjvvM1yzNxulsmkCkn7yp0AHrUeqbPLhhzuAAw3bgUx9s0tuxBzEMDnitprsPQ7a9sDFpshtJSfm81UJwXUe1Lo9gupX9jcpIkaQgyzeYdok9h9fSsqxu5dTSFB811FuUgd0/wD1VeuLq2WwFla20kN2JFd5jJu3Ln7oHYVz7KxLV9juXK3WjPqEuYIM4QbuoJIGPWsS3kit75jHEJGKEMCu4MvU5H4VPLfXGpWemaXLGscGDN5g6EKcjmktY0bUY4Yxsl8tjvHQdO/rVKVomeq3INYUyq1xGHaLyjtU9xXJ+akEkZbDbyBmu68VQRLZsV/do4AJHGCRg4rhtQshC9qQrOo4PHBHqK3Xw6GiV0bDWpR4gMrHjCZGNwP9KZP8ysjMPl4zUd7qU06IWXbGqhU3e3FQ3YYxq68BhnHc1CldE2JpbdI7eOYsG5xtwc1WtNRW3eRdgbLbg7ZyPb6U97xUtQrgtICAq4/nUSxwTXqRhwGY4LHopx0NUn3A6Xw9etfn7ImXnYF155K/y4oQadLqcsNvezTXMqkMrptUc4I9Me9ZWnJLa3U4LqmEJicc4b0P1/rU0MtxaRT3BVY57ghpUTopx/M4+lZJNdSVzX0NPSWGjPcKTm3MBiyOGJ9ffHFUfD5FlPbeawMTylnlHRlzWTJrVxdWTJK+7Yx2E8nH1qfwfaR3KywXd60EcwDx55xJ6DjgUnoaarc3rTUYLqVp2k8ld7oUBztx0Ptn8q5ieRY7pZU3LIxw3ofetS9tYIGNtMFjnPWXorYPH61latG0Fw6oQ21QeBirV7bjRcui3krKgGcg5PQ+tZ9zctcSMw+QdNqjj3q9ptys2g7WH+lZxInqPT8KrC32R784Oeo704q8SHuONq4sg4BEROQ3qawLi5YZLbto9K6kuqWBiDZjJLAdgfUVzotI5LlI2IRicgnoPepVupovh0IdIuP3LzzsFdSQqg8E9vpVBQ0Ukg5wxyM8mrstmwubm3jcOqt99eh47Vl36S7co5OcKAfak7bCSZ29jfJ/ZWmyMAWtoTC/Pckn8OtdVpfiOKHyIFi2jgKw6k9h1rhNEmWPT3gePdvIwzf0q8sz6YVczxys2GQd1IPf0rH4diGtbI7DWm26lK5YxnGY1kHKn0NY48byRDY8bl14JCHBNc/ea/NqFwPtbM8+0hfUjsM96sQ+Y8KMUmBKg429P0q7tk8vc0tPkjg4wMht5/2z6Vcub+az0aS9tiFvLt/s7R5+6gwckeh7e4Nc1Lef6bFAhKhh5u491XBP+Fbklw1xtlCJb2ci71JIYkdOP1p89zWybMLVLprm0jEudkQ2r2x/ifeuk+EeUOsxu6i3mVMxSHGWXJGPz6VRkvrOBbe0VTIJiTM7YIHoPrW34b8MtLqLG0x5OQ6zcFUYdRn1x/8AXq6MmpXYqkYuDRt6kzNBJGiGKFDsViMZPfHtXT+CLsWM0UWWZFABJPJGehrzrW/Fzar4g/shl2xQyxQq83yyTu5CjGTyoPpk13NkZNFv40uY23p8rkc4wOhxXZUa+NHHC0Vys7lAz6nLcnKlRtRSOB3yKq6+wvNOgZt4lO5cHqjetZ15rTP/AGZdxMSbxykI5G4r7dqglF0zXEUwZxGShOPuv1/l2qHX5lyi9m9yDTrGxtkWW6Pm3MjBWTB2BR3461FqrNrN1LFlkitZAVii4UgfxV0Xh63s9T1e8s7gKIii7XBwqnHUZ9cVydjDPLqEg3NHvR45Ng5IBP8A9eqmlZalRbchJdNil2SSjdawEsxXqM9MD6/zrIa5n1+ZoHvm0/ICqA4DsvY/hxxWjrOrjw74Nv7hgJ4o3EahR8wxnr6muEFr9o1W1aTcgSISjYcnBAIB/A1xSvsdKVzqZPEY0bXP7Jv5lEgXMVw/HmADjOP881JdaHD4ytZZn2Q34RvKx0B7n8cZrH8f2Ec+keHtQYskkU8lsZM5JQgMP1NM8E6kRfRxSTHYso++c7kz6/Sptyu40rao5zVdHutJuNMs75DECTuk6jHqD/Kn6ZqVlJqlj9tSVooZNsc6SlWjxwM+v0qH4k63qNprrw+WL21+0F4FckAID6joMVh6miW1xcxbP9DnIdcEjHfP0rKzvqjeLbWp3usa6dK8cJL5Hn21vbY2RrhZE6jH4nNcpq9u11rs3mxhTOodSxGFVuQGb8epr0Hw2Ytb0OG/cRzrFAqGOQHEiZxvHr1x/Ks3VtOi1DVWi3H7RDaB3jU/MY/4Dn0HpWrhzK5ndJ2POL2xbcu3MiIOhHOe1dr4Y02Kxsgn3mkXM0Tn5T6j6Gqnhm2R59QjdBcXFqf3Yk43/dwPfr+ldHp8ot7i5sdTuY5rlod0cccGDHJ1xkduvXnnHahQSV2E5291DLayg0e3a8tbjCrJu+cAtCTxx7c1D4m0nUtW0qGBruO4dH3xSQJtG0/eBHUk+tR6Hr2n3/iiGzVXjNxGLa6i2FELDkFck5GeTXM6V421Oe/uouXsFeRRGnDZGR+I4rJpJ3SLi2bSeDfPaCKeaOwlSQTFIm3u6JyOSO3UirOpfEeHSvEK3trEGSaZUkUdhnBYCoPCgu7vztWu45tTskKmO2XAcMTgDI5APp3xiqOreEbrSb2+v5g0SyjcIpcbkJ7Ae1VySqbg9XqZ3j/xBd6Xf3tpZ3sqyXU32mO4icho4z91Q306frWhoWv3+n+FkvLbWbu/1HzP30M9x5ojjx8wYHJ3dDxjv+GRZaV/wnV7e+Y5juNOtdxlPzExKOMevtVbTmS3sdahG6JY7T91J0LOWHGP/wBdJQitimlYZZ69JcyTTCCK5sWlEjKFwImJyTkd+/vjvXoWo6np1sbzTrQsWiiW+iRZciWPrxj14yB6V5FYQm1yERd2MYZsD8cf4V1kOkNd+NrSGyuFEaacJvtBIRWYEFlBH5fhyKzmtRNWVkdNb6pb6/o2peZEsIULciHO0RyggD6dc4rl71ZrO+gmbHlylVMkf3X9SDXV3EUd+8B8qGO32Ok6hgRI+4YOD7Z4qhr1pb29tYNFY+faW4ZGjR/4ychlA6ADHHfmnGyWjM1KzF1e0S7GinaTawrIWR1y0jZ46egpIdLnhvEtykVhEkZl+aPc2fQHPXmuhgntBpqyQ+ZeQWdysbyoQuXYcKQew6jvT7PXpRrNvay6fG1vJDJILiViDxwQAeM+n0pXW4czWhR0jTrvU7tXuNZtZoFjaYiNGV9oBzlfu4GBg+9QeGdZvL7UYpLm52v55jWcICJVxwcdhjpnvT/COjTnxBLZh0ntvspSKPB3TR870PrjiodPtpIdPiubUM8bzyqs7YBBQ+nUADofaqWqJVnpfUsX1jcW2paxqNvL9mt7RtypExd2VjjIz9AT7muju1eXTrfVRaxfbIHFtc7VxvQnqf8ACuetbMSWk0QunFvcSLLLLHx5p749q6BdYjOjatDaWcy2ccK5ZiAflIySPpSi7TuxvY5vxqsLNZWSzC2aaFngbHyucnJH8ufSvNNU1FxCqQsVktn8uXaSGcf4CvQdVgk1PR4p5MPc2jySB0OVSMgYwfX2ryi+neztLHUYMzqWJlXHUcf/AF62mrmlPU9J+G9/YpBb3GqEvdSsYNgnwY03cOc8Hr3rnbu7n0/WrqYK7A3ZkkD9cdBz9AKuRXLSaNcSQRJEby3Mls6oGBwQDtP51f1qazvdJ013jSJbuBXJUktlThgfyz+NZqNlawJJN3LF4BYC3lW7d7SKVZd0ZYbe+0+5rt9L8aprGn3UrQl9NEeWt5DuMgH5YH0rz7xJ4fljRI5pXLiNJogjdVK56fTFReFEEBSS7H2a0SYoyg5R+MYb65qXFp3uJpNHd62s95Bp7WiA3MTDbauSHSI/xA+2frVzQreXRbu+1CxtY4ZEtz5sZU/OBnBBP15FdNpdzetf2X2hbb+zBshkkkKiUDjaAfSuY1vxPcx/ESSP7NcLoi2ksccMqFEMwU8k+hI656V0RtJGT7Gj4V8SWeuafqsd4zzNZR5dlGV3H+HHr/SpNSsodG0ZLtmQeYAI2TgseDkY/wA815zb6n/wj9xBrFtCbTSpGC3m5dsbseCUBJP0z2FegeJ7mGLQre3aQshmikgMY64w2R6cdaV7OxNtTidLvdQN9c3Myq0ktyJkmYgOr4AGPQYqnp+lR+JPDmqfZZ1g1ayvWVrdhsYxnHzp78n2rP8AEeqXr6vev5629m1wTCijnb25/Pj3qWz8QzX5j0+cJaz+crfakULvI/gf0B9f1xSUuV6rQ25JboydT8a3aQxWEMCwQbwroDl5SOMsevrWv4htYrSEabG6zLZpvRU+7uIGcf57Vh+KtGlXxJIyRNHDKRIjHofofTGKmvoJdP1rMbeYjxK6Acqy4wx9aTV/eWxVuhhpegIkWDjzo2IC8Z3Cuj1pbu6eSCSNERTygORn1Poay1tHsL68uYkWaOKPcseOCx6f/qrorrVJn0e11G5ia8aKA291BakKC5OVP4D1HaoeuppZRexhb55dOMiSv5sB8vk8jHcfhSjSFtoX8uNpSWDyuoyQDzn8Kq6lCddKRorQ2NuRIF3Ykd89CfT+dQDUrrV4b9Vuv7OtrFR58rDJfj5YwO5q9rBzGVrbw2zyul4L6NAR5WNqjHODjnJrgvFeoT3UltZoTPdS5mHlN8sIHIXPb37eta/iO6TRtAae9Hk3F62YLfglAfbux/xrgNZ1eDw/pMlpNIV1S6Xdeyg5FrB2gX1du/pXTBJu5yynpdnI+ItQF1BeXDHymmJSPy+N2Ou0dlz6YzXBNOJE2yNk56qcZq3r2vT6lcFwpiX7kMAPEaDoDWM7Ko9ZG4B9DXrQhZXPPm7vQ2Le5XIQkL2A71MiG3kZUIZM/Kx71jqzrjknI596v2EjSbVmfy7fOQx7Gt9kZ3NmG7khVS2085xjNNEyq55eNmGQxPBqu8kYUbccA/Oe/pioxOlyn90jjPeqQtGPa4linBPlSLtGTFnB+tabrFf28cuDlBh1I/kKw1trqJsptZCM4Vxlfwq7Z3siyqSDsPDKRjBqG30J16E0MSJcExSMUPQMMZqee3j+0IJAAcEZxg57VHe2oaYeXzgZEijJB67T6VYglklhXz1JKnBOOnpijzLRQNgZJHkj+SReHQetXFiVkVZVEcjjPTGT9Ktpp+LskModx0PfNX47ZoQomjBJIwQM4Pbmr5geuhzo09/uqxAXnJq3FZTbd6guu3kMOfwrorPSUvZJNr7JVXdtPRhW3p2hxX4+y20XzuN4jQYLY6kVLkEUzjYLKQuCIyyfdIA4T6+9bJ0K5u4t8SIyjgj+P8Biu7h8JyWoKy20gkA+e2WM5PqCK07LRYraZLqxiNvNsLvbT5DMOhwp7fSl6myimeT2ui3FswXyj9lYnJx90nrkV0GnWJdDJErSKFIaL19TivQrrwubq38k26AzlXTyXJAPqT2rPg8I3HhzVT5+5UUkxsvIb1B9veqklujT2fLqeb6z4ekju4p41Js3G1yByjE8A1WbSwcpNHhM7TxkV7VdaJALiWYQ+XazELsPzKM02+8G29vprStErRElZEBzx2qLpotpPWx5b/ZJtbF5Ubcpk2lQuQOOMemaotpsspaaGAjYuWCnLceo/KvQrfSpdKQRKgntrkAjPUD1BFWbTwtHYakXkAntQNzrEMkp/eHc/SpswcW0cPYWqyJbXLxtJyEk4z16GtG80F7rS7xY0Z1tc3AZVIKrn0r0HRPCUKX0UyBHs7wFE2NwGHQ4PStuTw/HC06ojBpo/s8m4YV1PIwfTNSt7MhKx5Haae7/AGSVEJlOY5kI4KdjXSaZoCaYj288ghsL9t6zld5j2gkDj16enStlfDI06VAskjpLCzs/BKuOAF9O1Wrewe88B5lbbNZWYEG4Zww5Kk4+ZzzzVJpFcttjyhbJ9Vur6GwhkaS2JRp5eM8c4XtxVS1+GbCyeSSOQ+bEfLG3dlj6n8+a9GtfDsdyt1qMkZgnumMhQOV2ZAGOOM9Oldpp3h+dNJMljNI8UICJGZkITjgN/ntTvZ6EN30PCtS8FxW9jKzpGJECruBBO3HT3ryvUopLMSbBhs42knJGf8/nX0Bqml6lqfmyxR2rKxd3jjUq4I4JA6evTtXkPiK2kgnlDqfNBPLL2qrphyqxyOnTPFIZHdowwyVJ6/hXZeHtcQRr5RYqo5LjDCuBu45IZzIfmz2z0q7pl04LFDlj97Ixx6Gk48xhL0PZLK9W+iUeYu+NM5bqR3+tbaCKeNHjkXaV43NivMdG1l22rgxv2b0rurG/gvXh4WKQDbJ/te9UnbQjY0hLBcJtmOWQ7SG6j6VlXsSQXO05ZH79DVt7X7VcbUOJypIHqv8AWiPDQFZR+8UkFSP1rVSdg+ZTt7wNG0cgJdD8rE/Mw+tOgLXEbMj4ZTgq5waguJFgCyRRjaDk46qfpT0lju1aSFdsyDmMdW/xp7MVrIcgksrsM6/uXODtNXbjEYB+VlJ+8TyKoW05jWSGbJhY5GeqN6GiO4RJJYJev8LZ4PvR6E36o6nwtrb2Re0kb5JBgeqnswr0zw3q66jp93A7BryFd0eOjGvDkleBVCuC2MgnhvwrqfCPiCe6vFEUrC7tgJCoH3kB5BHevMxVFW54nRRqNPU9ototuhW+QVuFZRIo4PPUfnmrcOmF5iJNxj4G49AafpN7beItPnuYhGjnZtROjHI6frWlhhDLAT5TghiX7V48ZX0PSTuMltIoo9sUrgggs4AO7H9Ka/2iNuXOxl5J68Va0sBpXRyCFPJ7H3zVjU0tmTMbMRjg8rmtoPuF1sZlrBPJIjbt0anO4kgAew71ct5p5Jp2IbbICHUDrVTTr9o4ZCqFdpCEEYyT6Vu2iSpd7YlIAGJCex9KxlJS0A17MeXoVpGcq8S4YEcEVNdQSTXNmRKbbdC8JYdMNzk+/FDZWyELIcgcErkCrEyxtb2MsoJWOJt6gH8CPWuin7qsS7HH6PdyT6y9nMzFtwT52znHY/pV+4tVvbrZJGYXTIRn6j2PpVK6tJR4hmniQeaNs4B4HP8A+r9av3F0j3c4mnR5pEEgTpyeoP61EnqHoYtrczxX0rXAXNqdo+X5dh5OfU+9TeMtL/sW7IjUq15bpNGc52A9cfTP60ur2t4bOa48tfKZfLMi9B7Gq0+q3Wu29ql2hzaw+TG+7J2jsfypxdnrsNJt3OJlhklvF2ZWPBDnqcnoR/hXQtObq4iYQmPZCIcDocd/rVO4s3gnbCuR/fI4Jq3pLypKIlws0hwpb34NZyu3oaSV9Bk1vnDEBQOOfWrGkReTNIlwpMaqNh6hjVSa8dpCkjtKqnGM559atusskOyFSWBDAr0x3NDelhRTNDzYvKkWYO8WMYjHPPettIwbG3ignDR9Iww4JHJU1gqGiSEsfN3EKcc9egrcs5bTS7eeS8fdLG3yW4HCN7k9CRWcVreQpKx0XhR2g1WQLta3mUI4x90jsa39c8MW+vz2tzPEUkgB/docqw9CPTgVg6Pqi3F7bXCWf2KKXkIW3nHYMfU8117a7FFcK0it9nQ5aNBlz6YJraLSZjNtao5q8064l0eSVDIkCOTtGFwfWuXP2iGQh5HkhyMYH3D6Gu58R3Euv6PFDbFoEckzW7fxJ6GueEc/2Ly3t4xnj92+cjPByetdGjS0HG7MuzluLm8OwqNmDluR9Pxq5B4dd71pkuEKtJl7UKQUPoTmo9BsoodVuImD/aYwFkL8DvgfzrqbK0bT7gqVZXfn5uuO1Z83IyJLQ5mxDWOsJDKDHI7kBj0x/LitbV7VI180xv5m3BIOeD7etWtRsEvJIZ2TDQuJAvqR2qbULiW8Sa8aPcGYsSOFB9K6Gozd0QlyvyOcs7WOORvKRgWHJYEE47Vzvj/y73wLqlksf2jzZIXmzz5IVxkH6g/SulT7W7JJcRlbcggFeoyOOaw9I0GeLULr7S3mWUvEvfI9Np6/SsFBwldG+6PM2+E2iatIFsmuUidM7AA27jJ4Pb3ri7/4XWFzATa23mwBmAfHPHHFfT6Wt9Y3Mght4JrbZnbgbvbB7cdqz4tPtnnhi+z3Fuk6MUjjVflcnkmuz2rafMrmPKup8xWnw31qxiZ9PN9bKMsAJ2GR7YNRWureO4X8q017UwYeTHOA6r6jkdfxr7CtvDiWqQ4kD7I/L2KpLH3Y/nzXM3ehQzavKYkha1ZVDIAAobP3WPXnNZwVKSblEFbofOll8TvF1vGXZxqUgYr+8tcDjr93H51oWvx0v9wF/otuYwMEQXDK7e2GX+te22XgCzszqET2sckspaRXbho+OQB6Yz+dcPqfwz0zUS9wLVZYmHc849D61Lp0n0EtdmZcPx70eaMwXOlalayIhVAoRlQHnJOfm79qlg+K2g3o3W986LkAtcQtHj19voc1T1L4UwyRqYzkbPvueR6Y9q5f/hV8sy7RIXuEGHzwCPUDvUezjbSRajJK6PdPh5450W9vtyalZSSKQwc3ChWHoTmt34gXFrHcQ3UJiujOfLjmEoY7T24PTI6mvl+7+FU6xCT5JAhyFcbQtYp8Ja7pMoXTxdru5zDMyrj88VNLD1IXad7i96+x9BGdbe6kLLuKgrjHQ9M1nOjTxs27KoR1b5q8SbVfFels7Nf3oIAG9334x9asR/EjxJHKnnbLkEYAeIqW/EUOFS17GibvdnvF7JJ/ZWnWiSsYoUJK543MTnj6Yre8MztCF3gPGRsMfBGCME4rw+x+NEzPbx3+jI8aDbmKcq/1GRg10fhn44eHtP1EPqdrqFvAp5eCLzCv0wa45xml7yByTPo+yS0t45HeNpI5ovKMAf5SPcHjHGayYdYtrm2ZbR1gtGlKuqnGGBx3/wAmuDk+O/gC/tZEtPEcdqz8Rw3sbRMPr2yfWrvgzWdC1Tw+B/aVjdMgZQwukRn56YJz9Diuj2ijFXIU4noWmgyeIorl7V5xGhEodSCc4wyZ4OPSuM8VjWdLg1Bg7yxSMRKsg3GMt0HtxXZWGsi7tFt4SLiaFT+5SVZGBA4GQTg9vSsnxDPea3bPG0clpqDorPDjoMcqfU4HatKcohGSvY8ZvLuaErmRnwQDXV+D9eexsdSuVxslBtTEwyfKdSGYepBx+lc1q8NvbxzRRRMzo33HOCTnua6jwVpjXekXFkiKxlkDRhh/X6msKqs0dNluzhZLLyDFb5DbD5aPnqvb9AKQ7Le4KxsHjU4yTnH41v8AjLwpcaTbxqVVZrd8NGz/ADE+o/z0rI0RGnk+xsAPNxzjnOeta1Nk2JrqiRJylxBLCSsikcr3rWNwz6uu5trjG8gcAdyPemR6WcCRYctHJg56fjVnTo5LvxBe3UsJHnFmVRwF4xx+Nc89mxPU6W41VY7v7Ip3Wxj+XIyv/wCvmoNHmVL6eMN8vPzDoxP9KSfSFhljHlPkoGLZG0cfnzU+g6fHLehrc7i2dytxhh0NCWlhO1jQ1Ge2jhijulEyMRJs65ArnZ9ct31e7haDFoVIhYHJB7UeJNSEiCJWwY/lz+OefzrkobiSW8MeC7KC/TsOtacrSFsjor7P9mmcMCVcLtz0Hc1jveM4OJAvoKdfa4t1YQwQRP8AKu6QHkN1+YH6fyqnB5LoryAbcblcDPy+1VpyoFoWL6/EkUe5TGCQCV43D39a6bw9cHUUe3SCLKxk+a67eew3d/8A69cfLNBqMIaYsFXgL1yK6yzuo9L8NaZApK38q733dOuMflim2kkkKb6GrFcR6MkV82xbgEq0TJ8yn154rA8Q6n9sWOSJgkcvL+WMnB7Y/WsnVtVkkZjIpYqcFmONtUDM8LRttLE8AbvlI+lJt7iUVHU254P7PZIRGHRYgxIPJJ5GT9DzWbNdbNcstgOI5FdQh+XI/pW2kEupwNJvLBEywJHAA4FYE9qt0UjjkMSuAcdD71K1Wpo1daHdS6R/wlF959vdxrO/JgfAHJ5wabqNkqs6z7klUeVuI5bHA69q5ywy96PKl8vaq4OSd2O45rrbvTp/ECwLHJFBNGuZPMlC5Pqufw4qYtLRkXa3OSeJ7NtmN2ZQHB4IXOK6G4S1V2t1/epHkEocZOOtQXenxwR+R54ubsjl0GF49KqW8e+MmI+Z5bYZl61smg32KeoTCKLMb/u14BHapSons5rrEYfYsY2jox7896xppzPdzxspEYfGDxV1b8W0AiyNo+8p7ms57Fk2pukfhyG2XampxA5mAzvQnv6mue8RatZXEkB0zT2s4EKiSEtkue7fnzWuLEXmJgSFYeXknvXKy2csczsV+VSVDZ96Iu6FZLW51VrGJtKkn8wiWK4RUQEcqRkmsnUppzeuP+WIYkbe9T6dfRxWUisha7T54xzyMc1mw6iYQ8r5Mq8hcdfzpJ3J6XNW5Weaa3uHjMbpDtB24yOxrrLN3FpAJIUZ9i7jgcnHNZNsLrULdftETQKVG1pe30rei1KOGJIyxJRQuQG7VLIcTlGt99oVJZQ+FR88Be5HrWntAtrdeSqKcsw59sen4VNcWtgF+zxyHgDKN6eoOea0r2ezGhXN3NuN3b+WkcKdJAc5OPbAq2la1zfm0OHfc+oBBJs8zgtuOF9/auk0/wAdmw1TTNPsHMOk28wiVwnEpPUnvye9cvrAhlO9Ukj3pgq/GfesuR1KofMH7t0bk9NrA1pHorGbV1dnrvxR0T7XrWn31jFmSykWaQJ9/crZBHsAK7LTxLqKac0MxE67Z2KDcWw2Sp/CuY+IN4B4k0yVQQ8cMpnyc72LZXPA7Yrofh1emeO31N4gFhl/eoFOF6jHtkA1tqlYwvzK5p+Oilt420h4mdbX7RHLHGx+Ta4O4gdu9bGs3M0EF08km828xAVe2QeQDXF+Jz9s8SCzRittEUnjnUbhtzuwP5fjXbajKt557ttWG7iVxJ1Ocev51LirA3bQw476eJoH+7DLGGVwR+8yMgg+nqKl3mLbLGOMFj7Z7iq6QRzpa2zttW3wULHIB6cenHH41oSwi2GSd7AcFh/OpKWhja7o767od7pUUwja5dJBJxzj6/Wud0DTpL+wbYRLeWZMEi4+bA6MPUY/nXVp5kEDTbtrxkBXZcqM9seuOlcjq7SaBqv222PlSYUswb5XyehqJbXNo3Lnidpx4PtYJMPctdGRoeMBAMD/AD7VyjahbpfWFxCpQwyDzC4+U5yvbnvXYXN5/wAJABIWcS7BICyhd4zyo7EA+lc7rOjPFfboY0SIop8vBL7l6n3Gaxa5ldFxSejH+KdPtfE2tR2SzKxtoNqTb/lcFs4J/AVgappd1ZyX13d2ksEkcTq4kcYMQ+VSv97J9u1amsQzPrkTxBY1u40JZBtJYD5j7DOaljia81O3URvqMUJf7TKzHaYtucH6H9Kmz6otJxWmxsfDeOW20uyhcGIG02BWOQE4Iz6npXReI9Dm0rxRaXaBT9v09LaNyCVVuhDHtkdD2qDQbESSQkhVtLqLZG5IGM+noO3+FeiaygbR0huQTtIKsMBwQOoPYV2UI3WpyVJ8rVjyzSNLTR7i7lSF5ZclmkTkoRjP/wCuqWpaPp19b2d26TT6hdTv5kRbGQuOo6hea2ZIYop7xUaSzTyQINrZJbPJY9/rWMgEvinRhEWkluLpIG3HEOScDPcZOKym7SSWxS195mNr2lrpl/bXCOkNxbxsYhGOG3fxA9yPXr0rL0rwo0MqSO6ieRZNjA4O4DP6nFb3xZ0kW6W+lRXTefaXjfaJZT1JA2qmOcexrThX7ZFbw2yLuiYNyOenPP8ASsp2TtI3jLTQo+DdX1uVL22is4oYyVEvyELMFHfHPr04rUl8P3s2iXEdxep9sTmISDchJPQt2471Q8T6/LbXT6ZEALgQ7pmts7PwH9PatHw3ZXlvody17cyyW89m87ysSeNpK7P0GKqOusURa/U53VLKDTfE8baNuKS2wS72PlN/GV465q/450v7NrZigtQLa42RonQQF4wQSRnvWHoJEunSvHG8VpKwhjVkJKAt64+8wzyeK9E8R26fa7UzbYIY7aJnDLmQOFHOfpmsZLW7K5uV2R4x4u8Cap4ajhLXdjeiYffspN7L9VIzn9K0/APh+PVtQgsbyd7C3hAkEzg7HI6qSCCM+xqXWLWSPxHd6jbWjnSpMukkfRGPTJ96uRTT6tpaT3N2baK4LrGUGPlXuMdcn2xxSk+aysaXbjcvPpUtlYXolhlimt5yFjcbxLHgksB6DgU3xTeSaPoFpEsDxzTS/aFkI2mRAoGAPqfTvVq0t11KLRp2vvs9m975DXkq7S5VQMFckAEnA57npWzqllDNa3us6lK8ixXYtINOU/6nBIUH0zjOfce9UoR2RjzN7nJWzHwzYWNmAsNnqRGpSKP4pj1DH2wenWun/tGy1e205Jl2GCQyB0TcZB0KnkYXHcVieJLW0m0aOCa+iS/t7qRzgbhtI+WMkdMZrI8P3jaVDN51s+2VfI+2Iu4p3wc/jj61CjZ6Mtrm2Ol0jxGng+7gaPLpa3bXKALuchlIKZ9OSePWrOpIt1PCtsrr/aAe6hti24xIBl+np1J/wrAWbTzeWqJbXcl1Nli7yBVbHGQPTOK6rwhdy6hd2t9bWsFzGVntY5ZSf3bbCX4A4yABnPcUQlzPlIcbLmMVrqDRJgWmyVXy0TAMDlhgc9j6eldR4c0z7Jpep2mfOWW0nhEUx5U7CTu+h71ylloWm65pdvCbh5ogAQHbbIkhzxxxx0rsNM1CIXVzpbCKCLT9PluJHtlOfukHcT3PX8a05VfQT2sed2+pyWnh+O3gX5ZbfyJCegBXGee9cRo8VtDpkumyFpPJLDzGHLV3YuZY/C+kazd2cR0+8cwLASSxA/iP6c+9c98QdDOjvZNZhDHOVZhBzsU4Jz+Bq3FlQsh+j31mPCDWMEjyXNs/m2sTArsO7LD6delX7LVE8a2j2729pY3doWYQW4xEVxlzj+f41xsd4mkeJLS7hQNB5wikjOcFcdT6Co/D73XhW/v4G27orwlZGBwyScgfiDgVnyy7ltLod3qt59ru9Nv5JTLdW0PlowfKOv8ACM9wOgo0Dz5o/s1yiSea+0jI3bj0471Q0K2mGn3EMBG1S3lBkDkg8n6ADv7Vc8GTrYq+oS4Zrdsxu4zvcdP1pKLG9joZ/FKaVqun6VJctJbQgNd3JI3gn7qjtx6VpeHPHD3fjfWLC9is5tJvd7WMobKBtoxnP3d3OffPtXleo3Mo1K7vWSUT3TE7yMKp7kCsMzXKbVhdjcY+RicEkd81o7rUThdHuZ8PS+JltI9ShZjGmx4UXAHrx3xWlq1hLf8Ah7TbC4lexksHaOGWI/OyAd884wf84qS/1jTZvhvpniG2uJw7iKC6NvkMsoGOfbIyR3FXm8Tp4h0qK+02z+3qGS2mSWMxpO+Oqk/Tkcc1dk+hkm72Z5J4w0KZLS0ky0yQoWXj75zwHIrO1Wa4g0e11K4j2y3MZdVz15wCv48V6la6nba7ZXe+5t4rmCXyzFKyrtU8EjdxxVPVNL0m50+S5dxcpY7YhBAucDPJUd+uahcjeptz20ZzHgn+0bm1ksdTUyJbo72zyr8wJHKE+nf8qtaXoUep28cV6rQyorG2mcY3heWz7dear+GpNQ0bW7m71G48zT3Xy7RByw9CPwPSpfFHjCC60ZfKYCJ8xBs4fDHDAioS5XZhfXQuyaVG7y2cd3ZpHLCsgYsGJYEZIK5+lVNWtoPBGnW1nFuur69cb5DjGw8kj/HtxXOFRYGNYmMeQCqoAFHvUlzrrnVBLfyfbLYQkLlcMjEDlce46d6lykvQHuWJLZv7atdHt1ZLq7RnG1d20DqD71h+MPDunXTCLS2xpmlnz9Q3k/v5eCqk/UZx+dWU8XT+F7yPW7phLIiFbZfLwJCxAA9TzXk3jvxNeSTf8I/HOYmnZ7u/YHGNx+5n36fStIX0sQ1JanI+MvFn9u+Im1dblU+zIywGUZC9iVA74wAa8h8R662ozfJIxB5Ykcsa6vxZqb2VtcqWSJGIVolGcHHyjPb6V5vO2SjsD/e5r2KNNWucdV30uRPMYEIBy5Od3eli2rl5ApyDwRULbY1dyu3PJ9TUZlAUtgn0FdRxXtoWUZZAGIO0cYJq3HdN8uxR8vOSOBWbbiS5lWSQFUzwFP3jWrDEpbYWMZYfKq9W960SvsKxLBcFB8w8wnPBFLIzyugUBH75qxBZskIA+XJ6EZNWY9PlLOiIZMnBfHNMetyqLWRU3rv25GWjHIrRgjaU7WkG70PSrthoM00ZZyqEHjMwAI9cVYTS4VkYm4+bHRFzn3+lJI0Wm4tnbShRnaeMbkPUehq2luFZlePy0c5wDkZ9qsQ2zLGnlKrKwxuRsZP061q6XapbwFXSVEzwRF5hX149azbswWuxRh0yO6xG4ZV4O5Tgiukh0lIoVZoJ7oBQBJCAxXHQmoLTT2kbzIpAyHPPl4z+Hauk0Swlkn3W7AlfvADnp6VPMzaMba3Kmn6DbXtvK1kbd7leW3Hayj0P55/Gtuy0IPCsAuDYXu0hGT5kcY7HrXXwWUk1kIZmeW9PCFIcEActlR/Ous0zw3Y3CDzRtkyPnICAcYx6kmpdVdS1G6scla2VxFDG08RihVAPNjZienOQe/et6x06G7uIgllFqUsgLK7E70AGMjnjFdjb+DpQ4jiuZpeP3aSfMFx6YGR+tdFpvhCDTsSbTHOSS0mfkI9MVzSqK+rOuNFNHPaT4FtLeQXMTnG0b45h/F6D2/nR4o8IW2pWcpuSI7iceYiuAu4Dr9BXXvEfMT7PaC5Kp/rIxtB54JY+nP4VUutFvLyeRZ3iQEbGViWJX0H4URq21N40mjx3VfCk3/CMJazuftSjz4zGm9mwc7WAH05rU0SwbXgIVhSymiRRPFjO8Ec7vTPrXpyafBaW0EZg2Mh2iaNzvwOmayo9AmOqzXiR+XazjD4OAQP5561ftb69RSpyvscSngu20y5eGFGeJcvBDIOfdSfz571JJ4WS4hMkalh169vTI7V6W+g/bocywgxYzHICdw9xUR0gxFUtyfKI5JGQR1wT/WmqrI9m2ebeFPDTCQ2SozW8j+bbT7cKjg8jPb611GteHY7O5htFj8yCXbtnJ53f3ce54FdHa2S6VFFYxSbYppBcRgnGHBOFJ6/48ZqLxAsgmuFupHmhQ7PNtowrITyeBxwehpKV2Zum0znLvwWbaQi4tZIG8tz5cmAVGO/H6/lXHaPoNjD4C8OWTAzSRahcyXas5Iki52nb6HjH0NekJaTyR+cuoy6iJkEe+6bgjsjEdvrWNftIdQhtZtPi0+cv88cQLKVC8FXPXJxkcUKbWhSi9jk/DHhWL7XIkJjaVH3K7rnbk9MHpxVXWfBn2GfVfIYCZJyA6kgNuAP0wK9g0/SYba0D3UBWRgWMTttK/wD165XU9MfUru5iyLXeQiMfuovZs9z1zTjJPUz5VfU+e9Wa7t7GeG7RYTACqzITlgT1/lXmPizz5IwzhZ4x92QfeIr6M8UeG0QXNte2gaJj/wAfELHDYGM4PrXj/iPwjtMzQT/u+oDD+VbK25MoHi7W6zM7kBgTyAOKqQxJbyMdmwkhT6V013YG3d9mY2BIywzUdxp9vqSxLE3lXBXkk/K30qudLc5pxaIYN3lblHzAj5fUd629N1OSJkKoUQnJ5yy+hFY1lbXunymDaqoTk7j+eM1qtETH5qKy5GSmen41TTexz6o7Cx1BnnG9wHHO8Hp7j3rTcLNNHIuGO7517OPWuM0m52AMDujLDA7+9dZDcx3EGd+CCApHY+h96Ivl3BorXcEUoEiEidMh4sEf/rqpDIEjjuFjVHQ5ViSM+xrQu1a5JlBPm7gdw4+vFVJrbzNzhgFzkxH+dbt3I02YksqzlndSEl6j+6fSobaJCZRInmIOYiWzgeh9frSrCxRhExkAwSgHK0kU6ReZDKPvL8jD+FvQ1Kly6E2RUlml+dGJCg5Rj/L/AOvVrStck0+4guY5N0sTBgCcfhn0qCdTNGAQd3Q7uOay+I5GQqEjcggDgBv/AK9EvfVildM+hfhn4wS48RW1vaNhdUYLErcCCYDOCewODzXq2o7DdPcXE0jXLfu5ElGOR/OvjbTr6fT5YJ0dlEMqsdhwykH0/wA96+nfC/jCLxnpKXEoS6aMBJMYwTjhvf3r5ytSdKd+h30ql9DrZC1t5ciIAJAOFPSp7y4aeFzITtZMAtyQBWS12GDqzFI1wCUHFNvp5NRe0RFJjicZMbEbvfn+VRKXY6kktzQ0ewWeQSSTK8ZAIVc5rc0+9trO7USTCNDwxk4Ge3NVI0tVQSPMIeN5XaQAfqO1UdWkkleK4tIhJAGAllUgqM9wB0rO3UWjOzg16G4n8hQH3AFWHQ+9Xs77K5jcJlgVjUdD6hq4qTUrbRdVLrELi3IEcQlB5DYBP69a2ob60kiSKzMsUZB4k5Jb6+laxcr6kyRRvnZtVnzLtQxqo5zjAxkfpWZ4jl+y7bxUEm3YuVH4daLi2uJdbnw7LDGqjJ53Ejn/AApbi0+xae88G+63MN8ErZUnOOB2BFNr3itEibxG8fk2kkEPkQy2483yM7A5Pf371j22l+YzNFch0VTj5wCwGM8Hkj8K6BJF+1vYu9uiYyRNJtUj1Un+tZlxo1la30Li5tZJOdrRsTx6Z71crNahB9DHv7t5IofLbyjF8u4c71znBpdMaWXyLxohIiS7AiH5yPWuggsrO936fDbxpPMSVYZ3Y/iwM4qdV03S43tobTy2UjzJg25/wFZLUfNY5fWLAW8h2I8KzOQsTcsn1rU0fSo47eZ55DwFEXOCzd/wo01ri+1eW1JH2dm3Rhky4XtljzU9w4hmsrRoXZnmO6VTlVXHQj1/Grb5th3NC3K22nXAhii8xZAjKy8gnqc1zV9rNoRc2t5EZ42IPDbTnsas/wBvKJZLaKDbGT8zglmOOxqhPppubqWTyzs35Ru+Kz30C19z0G0tX1C9he2mWztliR/OXLDAAGCP6VrSp5Mz3E+qQalNKuwC3UjPuQeBisXwNJNpl2CxV4JXBaDHQcd+w9qSK8tng15oVRRZXXl5/imVud30rWn7urMru9g8H61d3UurR3Z2TWjlEjAyzLkEMPwzWvqSl55bK5j8mGS1MkdwSCCx6KffmuY0K2a6vUv1uNgSbbIyfeTjgEd/p6V0j311rl3NExRYmH+tCAAvjt6ZojPmvclr3tDM1SdrM2k4yzSIIpXB5yOh+n+NW/Ds88d7meYT2kwGU3fOvPT16VF4uMF/aWkiW7xLaoRPEXHzj146nPasKG0fUp7G6s5BBscSEMCGkQds1Uo3KeqsemW0sW5xA5cE4G4Dp6Gs7xAksVuYo3EQK7xGDkZ9R9eKpHNtM5liNqk7s0aLzjPOD/jV+a4juREFLF0XADDn3pJ8j1JGaVctqGn2r3dv9kleI4jI4PuKguLZbEPNOwUodoVTkYJ6/wCelF0ksqhRI0ZAIV/7v0zSaZp15Jpd4dTZGa0AbKc+aCQMj+eOv51stRLQW1lL3iqpYtIhO8nGccqPxqzd3ZUs32ZftSchSCoz6HFc94Xe4m8Q60XlDw26BkjTjsMYyffNbrSCUANuV2beY3PIrLVNjt2J7XUjYRvdEGQGzZXgQ5McpyM/ka5DRNObXjd6dYuzPOBNKW+XBDDlf04/Su0lt/Msr64AIkS3AKr95sEYGO9T6FELORLkLFDdOoLeYAoBx0NUnZaBokcjfamL7XIwzuGt0dJpRwrZwM/Xise8uljM0cagCNcowH3j6Vr+J4o43aW3ctds+HhUjBTuffFczo/mfb5t5L28vzdeFYdh9aKnupWKSL7QxiCGG4YSTSruG0cLx6+tVLHSYY5jKoBH3C3XNaiaV9pvon3NHHG3HqK2f7GW3t8nBWPkBRgOT3qI3loh7dTDvdHtbedUnkjt2lKIu44ySQB+prkPHBEWu/2VFAFNuTDOqcjeOrVo+I72W91y3hmYNKjhkYn7pGMH2xWcYplkubuZXkmdss7NuZvcmt3Pk0W4KDMPV/DUkekwxoEdWIZicZBpLfwpb3yxxpAqyheTjOfU47VtorXa75iYY0BIJ7+lR2DOQ0m0xlTt9foKyc5LYvyOIX4ax3GqBTBvV1yCRnFQ3nwvtbuCSS2GJU3AYYjkeor3XQYGl8m5jt1lUckEdfWuZfRDbk2sTjiV3En94k5xVxq82rJWp4dqHw5mihUJckK6g/OoJ98Vk3Pw1M13FG+0zEYyygEflXuq2yw28kUyFnX7oHY9smqNppH9p3SXO1YltWBlfHVf61bqpr3kQ6aep5BB4Q8U6IynT766sWQ/LHb3DoevXnvV5Ne+IulfvpNR1VSh+V5ykp/AkZ/GvfL/AEy08RWirYozTWjY82T5Tzzz/L8apR6exivZbzFw9kqrtl52kngj6dx71EXSlryiUEeJSfFzxEGlXUbOzuGm4eaSApMPxHH9K39B/aIn0eKS0/sVWQkDzIZCGXA/hz/jXRXvgxn1aV2tleO4HmKVXKkd8CqGr+CrWFbSFrcCGXJ+6CwPTB/xonClKVhOLtoUtS+LGk+JZEuLubULe+j/ANWLpd/HbLA8+ldJ4S8b+Dp9Wtb671aK2mDBZYZ8xHv0PX8sVxN98M7aHW5bKWB7dlQODCORnocf0rQl+BVrK8czXU8r7QyoYhhc/wBamdGEtFIbc11PRItWtbme7ax1Wylh+4gM6BpFzx36D3rR8PzR/wDCSWVocPJOjoWIDBOnOPXivGNX+BOoadIpsWi8jsWbEn8v1Nc9daP4o8Nzqwur6GUNtjdZzkfQ0vqs7e67heTR9SXtwLTUpAwJbytnI+8KwdN1D+x5r98hXZ9w4zwQAR/P86+f5fiJ478MtFM+qTzM6EAzxLKCp7NxUMHxs1l4xHPBaS4Od8avC2c8kZzSdKrH4kJO2kkev6vrIjv0f5HRmztfOGPoayDcmK/nYExBs4HBxkdBXnr/ABRg1CMJNZssi5OUkDDPr0rUX4iaPerAu6aJj8sjPHz/AJ6VLUtmjRTidjpZcyeSCS5yoQeh4rauLGJPCxCjZMkox6hcdKwtF8XaHiIQ3lqJWbasskm0/jngD6112swWt59ns7LUrS4mlQMCkwZCfr0qIu8gvFu9znPD2kvq+prZxg7pgzDrgYHStK9uFiKxSoxe3jKRFuxq5oVxB4Z1eCMy4mXcHmVck8Ef1NGtR2dzpJvrfcqCUoxZs4bP9aptOVmG7MC8ui6oZlD8Yc44q5plnHc+SrbsFhgjsKqWMIv52glzsYEmNeh/+tXSwaebFLRZAETPy7Bih9iuZLcp2EjWt/MqyAo3yqoGSVB6Gq97aQ2souInC7W4A/hJ6c1DrKTaLrizIRkDcuOgJPP41Uvb2L+z5tsZLyvuyxyT7VLTi/ILa3TNDRIfs9/Nfqd0YymwnI5HNamnzpeXjQxSSQ8Epxk5+vrXOPK+l6OI408sSbWYkYz7/qafpOprYY3yHcf4l6rn+tS9rlNGnmW1uPvyPtkBA6k565/nXR2rppchgcpMJt/l7Btyx6NVe00yHUJDE9zHBJbkSDzPvTDGQQf8aZrV/Cdd0O5BPm2YLFSeGweAfzHT860aUkmQc3fWpe7ZnBDKcj0+mKx5IZjcCNyAjyAkNzxXYSW7yavcXUcqvFtOI152Mc5yPpiuT1OKQvI0BLFhkNjAHvV2UolK50HiKR9Ph0aCEiWOUGRznADdMfoKx55Y7XT2QFJ7mRyvPXH+HNNvJydM0pYOZbaIiVm5Bckk49K5gLcapqnlQMWuGG8g9MA8kVhtoVbuddcRy6RZwSptkSb5Rjkp681jXJjjuwjYYPzyMAit7ULZLtNOs7BJS0cJe4jf+GTPJAPbH8qwY0W4mk8zepQkB+uSD09hRHYHHTU6rTddmujHFcAvEMR5HXaBwDUr6vtdgFjwDgZY1j6LcQhLgnCywkKoPO4Y71oC1WQBzCmW55qeWz0MuUlul80+YI8b2wQO571N4cY3uv2mmvJ5UFwxRjLyEOP04qCNpPJaNiLd0YlGU/xdiPQn+dZunQXXnlZMJM3O8HI/Gt+Vbo0TLOr6f9rhM1uftDgsjI5w4AOOnfpWPe6PczQ+S1q4bGdu35toPJwOtbJmXTdTje+lCwIpLbejt2x+P86r3tyZ2e3kdoy6EgDIyKSm0wtzKxv+KNV26ppaedLNYXOnRTBpCfkkUbHK57Er9K9R+H1immeFbuS4k51VjfqD124wigfTtXkGg6fcald6XaGYS+YyWYRznIY89fQZr3XxC8FvfCJXCoXFrbLuyVUDj+VbuTfxGLSirGbo+lzX6SzypiRCdhHVlrTt5Wjt4J8CaIqfl9KtaTffZza2R2RmWORQeNzHGM5P+eaoxS50lbOJ2W7hY43fxf4Ck2Zptsqw2Mt3DIY0P7pwS2OnOcVNfaxFfXs32WQ7OImXPBAHc/41LPIRO5RiMwK6qMj5l+9WT4dWG7nDrHta7csY3YAE9/5U29S077l9o3lsmhjCmZpEZcnA4qlquhWusyB7aTy548LJuGVYjtWxKY7YyzqUAjOwGN88/Ssnc1pK0ikYOTtHGSe9Q1bUcSvLpMcETW/DKoD4Bxg+oNUTcW+kWkHnAsjv5cY5Z3PufQVv3MouLCJ49pnbIdSwGK4vUtWSWCCDcirC5Ub1zyeD178dahysjRXZqGAzOJJY88YC4AIGamsp7aGXZHCwE25WdkIHHVTR4e1Rb+8i064yg2fLOAGUexNQ+LtXttLtSUnVhDLwq8b/AFOewHGR1pJprUGad7Faf2UI/mSMSBjEhwMDp+Ge1WNR8SFLO3F05eJIsO+7AB7c/TtXCReIpr6KCTyIp7bfli5IZj2HGMCrdxenUvDPiaxJElx9jme1RB0fbgY78gk/hShV10ZnKndajrG8l8UaOurQyuNOF7KiLAcGdVVR8xz90HOMVHpuoXJe1ZTkwXCTA7eQUfcAO/asr4R3V5N8JPBxS8bTUhFxGzRIGZz5rZ4P1HPtW3vfSdZtoiyPEJUuGySjSIDk9OvPUVnUa5io6Kxl+LPEVnqev+IPMjzcjFxI5b5lfheB7YHFRWeqG10uKVyzNcSiJ3jb5UQ8iQHp2wc9K5+/gkudO8QamsbNKdXIVQMkxMSc59uBW/8AC6wubya7trxlbS5kBigkX7+Tg5z0Xr9aSXNZtmnwoW0W2vJ2OJI5rnIWcHKyIO9dX4x1aXTfCmk6Vayg2kqpbiRRl3Kkd+oXGfrWV8S7qz8La9HpcMQtobRECuowJC3Xb7CtjSL/AEs2NwJykT28ImmfsinAH1JJHSqdo6EtX1Zh6lcahdtZLHJtEtxFDvJCLtUgn9PWr/xhvWv7rUEtrbH25VtrWRQd7BcZdR6cHmti2s7LUrCK9ScJa25Z1ZF3EluMjPFWLbxHplyB9skaG3jHlxXEnysB7dzz0qeaCH1ucP4Jsov7Lvzf/bJWgVLdYgW8tmYEqX7AcHrTYdRe4sJLAWG828jAxGHanH+0Oa19Q0WXw/p+pxW1+IJNRjX7LvJIVVPIPqT69s1yLaprC+LPB+mi6Ym7uEjkLnIMYPz59TjjNRJt7MdjqrfTLeUNo4VpbaNV5iBwD1JTuTk1uvptmlxqdnbI73A2+aXH7zzo0IRlB5A7Y+tc3qF/dWXiG+nsmMMYnfyRGcBVzx06VfttNbVdWuNcSeWKRF+zlC24njIYk9Tn9a1jK2ltSGr7nGW2myR+H5xqEb2msf61oGjIDnPIz685zWnpN1nw2JZph/ZYTeYigLb92Dz1zW3Nqi6tci01KNfLVSqzucsr54H41y8eoS6bcX2kuyeUh3MjIDwfTPI/CnNx+Zavtc1msodZZYLKNrYgrIkxwGGOeD+fFXtK8SaSmhTz2Vs0Vyjtbx20EhVTct1uAOgBxzmn6FBB4d0EajezBfNdjAu7/WehX26VkaTawavr15cQWkcN55WyEsw2s38RIPA7c1k/d2B+Z0Vxol5pHhewl86AWE1095IkUe12m4zyT0PXAFWdKkivk1W5ClJb7R54nDKcKAjEhvT61Q1ic6lpmg6NczFZNNLTM+d25um0/h0NdBos9lcRaq8YljENjKTYyKP3qFCM5HJGfpU395IWltTi9F1PSfFfgCwiEaLsjFr5bSbmTHVgPf1PXnGKo28SyXK2k6vNHAvlbiOue+fbNZXw4tLSwuzoF9M0JlVpHIBBSIHIwc5yP89a6dYY7a6uo1zLZxjfkdShOM89fpXTZ21ZCavZHm+q+FnW5ugLc3EbfMqnnGO59qdf2M0+ni/ulNxGNql14IKj5cfh0r0lbixR4mcRXCTAxeTIxBbI9u1Y+q3Mel3MNpJaobORtjKSQV9P8OanR6myd9zI8M3stzYfZ4HMV0+7YZTwAcbef/rV0Os6fIJbNrdVjtIVX7X5jhQ0pHzMoJ7ntUs2h6d4X8LXniGGOS4aIjyYmbrI33RnsMegrlvEFr/wkyt/pYtZNgDgZBZj3HXAHvU8z2Jdm9C/qGsMUv7IW8WoJIqiO6YkNDjuo/xqhpY0i0ne7nWQ3cKFCgI2/MMdD1Nb2k65bQaZHplyUjeMAC5jjBkkx2ye1c7rmmGNp76KYyRySbmJAG1j2Pp0q3K8fd3KTOs8PfEvRNO8DSaHc6Pczae0pMewceeT/GTyBznIBr0jw9a2kem+H7W0mdLCwlDtNKmwvJ1ZXU/UYNeY/C7TbfWvD+o2uqxRzBJw1pIRgsvGd34nr3xXp+gai+h6VFZTWsl3PDKzFy2MqT8pz7AYqYXXUzbS2PKviLocmi2N29x5cr/a3uo7iMhiwB+5nsACOKwPCPiO4sfEVpAbhJLe8b5xIMhTt4z6V6T8SdKt7y3McbmXzyZFtm+5k8jDe/f6V5JaaBc6bdI+pRPapEdzSkfKBnt6nirmr6o0TTjZnZ+LEmawtCGTdpzGPMfO3JJyT1Lckc9q5q6sVl0eW0k8kBpA4mXru9Pbr+ddrEiyadNJcHIuYwxfp5in+Ja5bWLu3kvyNqNDGAIomBw3+1n/ABrFtsqNmPis420e4+2DbqsChYk3hi6H6elcrqMVzEI0dSrmQAuTjA9RXUaYUXU1nfa78bYW4zkcVzetTyw6nqTupVQfLMchwUkA5wO3WqtfcrmWxlaxrtva+LLaC+zcafoy+aETHMxBCEE9AD1A5rx3xlqL2trqmtXkoPnXGHm7yucYA9h6Vv8Aj7X/AOzbeOwgx9vlzc3MgOSWbhV/AdK8c8XaxcyOllMTiBcmIkEBmOc49a7qFNvXoctSqrGPq1xJqW6Qyl0znYTwD9Ky57dyOckLznt9M01rl1XPqcHtio5tV37lyx2/kPpXoLTRI4W09StIDIh3YXB+UMeM0+2gj3K03LDgA09bqN9pMKq54HGRirsezC4iUuMAyMKq5HLcsRx21s3zZd8YGwcD3H/16lhdy/7tASxGXk6j6UlvZrIXcuAU6e4qwJ4chV3PJ6KMcfWnzWG1ZF63uXZ8hn3qMbtuAa0o1aX96pK+vasy3uJfkRUZ1UcrGDj2ya2LJDOg81VX2BzUuprsJRu9yS0TzCwlB25x+7xn2rc0m3t2fOwbj2c84FR6bbRDA2GRewOBXa6DpcEiFgyR7Rkgnn/69Ln8jZQvoVrfw9aPE0rTQRSgcA5OO47VraFoNzeTK8ESmIZzI3AP4mtLTtCinlKxwtLL1OGOCP8AP8q6628GW00AWa7lhiz/AKlBkOPQ9KzlVSNo0XLQ5WDwxeW9zH5LwW6qfvmQZB9eP51oTaXfs4R7+3Vs486wCbh6nH+NdjYeENKtbUxpBIxIw3mJkEduSatWXhmxjXMdoI16ERx7Wz25xWftUdaw9zl9H0u8i+YXU8cjkkSGQ7sZ9RXpfhrw0lnb+fJORJn724lifX5s1Lofg63REYSPCvJ2GLfn8TXc6HoIySUyqjPzdDXPOfU0hQsN0ey1FlUrcSlWJyCQAB/MnNb8OkKqqJU+0SEYLSDAz9K0rO1VYxt6+3Y+lW9iq0e77zDKj1rmcmzsjFRMSOyAuCioz84G0dKivNMaR1kCkbBggDJIreECo7fL8x5yKmWDKj+VOBbdtTmJNJRwsgABx3GcCrNvoS7Qq98fJjIP1rUvLFoAHjAILbnXvj1HpWlaQBlUqenIrW7uZyldXObvIHhDLJHs2A/MBuHsMDvWSuljUZ7OeMeQEBDjBG/6g9K76ayW4GwZxkbvemXGkI6EgDOOc96onmVjkNX0xZwJljG9VwvPp71RXSrW5tFLQGO5b75z936+tdY1kZ/MhKOkic5VsqwrHudOu45MxMqR5w6uuT+FK7jsJK55neaS2n3M5iRpYpcqyEdPcfzp9pG7JFDdXCywAqyrIMBeex65PTrXczaSWJljRWL9cNzj0rKubeGyJPkgdTJbheFJ/iH9aHU3bCUNBJZhNAUdmbyvl9WX0rmNTH2gMG3xEMQu4YDV2M+lTJbPNDdxXVvIyuAXAYEAYA5zisHXtPa/jlVY3V1+Y7eoxzn6CrTTiZKDvc4K9DIptZ0kK87TIc49jXnXi7wxIokkiUqo+bap5P4V6hqjP863SF8fKs8Qzk+uO1czdK8LMzOrIuMFBwfepjNxG4Hz5rekusjgxhmB7fyNcXfaX+8Yxqy7DnYeq1754r8PpeqzwDa4OSRxuFeYX+n+U5ODgHBPUg+hrrjPm0MKlNNHKx3WLcJcfMh+7J/EtS21xJbOSCs0IPUVtrZxXqsnHnAZC44I71lXGnvZTswTDHnb2NbwaaPNlAe10ImEsUKSQEZK7sEe1S2evxblVQ6MW4J43D0wap2r2804XzPIlY8xuPlP0qW40kJK6SHcpO5VA5QjvmrVnoZJNM6yy1OC7R2LGKQ9DgHPrVvZbzRiSOWKXna4yQEPoSa4a1ldJxGjrv7KTgmuisp3miluFAG7IkTAJ5700mtLkyWuhcnsfKk8yzkPIGQWGDVZrN3zIV+cDkdaVcQwRxo2SoADZycdqqfarmyuGzIZCOQRwVrW7sQnboF0JWiYOnOMbiM5FZ9xlQvycDqDzmtm31WCSIoUCsQcjsx9arvcWsSneuF4wVXgH3/xrLmsaOz2MWO8S0usvkxTLjBPftXpXww8WvYXsOm+asccmQjEhQV9/Xn/ADxXBS6WJ9zK8UsbcqCcAUlssthhWGWjO76H2NY1qaqxt1HGNtT6x0q7lkaPywXEg+Ygccd63bdoYxH5sq4c7Ts55PT/APVXm3we8R3PiXRra2mlMV0JNvJ++D2+lel2WnkiQxJ5skbHcyuo49Rnrivn0nzcrPRUrov67rljpJFlArNcsgjnjxgLnqcflxXFanDLJHI0J3AcBUO0c+1W7qJ5JZrl0InLbWY8nr0P+e9UEjeOdy/yqcEsO4rflaVkVbQ7LUZbDUL7SYZbgpJHbxlyykoWCjAJzx2FS291/ZMckpMsqsfl2xA8+nsP8Kz9Bu/tNwsTwGaKdkRbjjCAen1/KrGuS/fdJJA65H2XOfLbsCfX6ZqFfYTVtCvp2v3EGpXk/lxkzEghhkKAP50/+15GWa4QqGVNxBXII7D3/Cs+PT1tI/Ouy0QUZG7Kgn8akjuRKWT9y0W35dgwR+NVa2o7IZ4k3PcWN4p82G7tRNHheCAcNxz3Bq14azeaTdSNEp8ubEbdwoHP4ZqWKZLfSbMXUnmxWZEKPGMtGGJOD6dSa6Kw8NyaYEKywLpl1ksd4Dsp7gfzFW7S0uTp1MLQpv7W8S6fAEVJYW/ds2dsgOcqcc8irWryWtldiUL++JKeYDx9CP60aN4curTxvpd1DIIY4mYxTEHZntn69M9q2rq00zUR5V0n2S6Zmw5XAZs9c9qSUrtdB6XOf0vUrlbxRLs8okhJIxtx6Vuy2AisfNuYjs3b42ORk9yPy61XTRJrFzFInmWincs0Z+UE9/rW7r98da021iwifZE2uqDquMDPvWsIr7RLdntoeeabLDeXV+kUZIUl1LDGP8al09XDySXJ8qHdwxOTj2FXIrBrG4mIkBVl3lv6AUKkN2I4pFYgYO5WwDn2rCSNLo0bCwvriCN9PkeZ/mZ4wBgp1HNYLahctPMIlVXb5ZAecn0NddYWgtLN18wBGPyMrfMPUY6+lYsFnFDc3kUcSKPMyzE5djjO4eg55p2VrMlNX2NTwTdxW2oLb3axLcT5VYn4JfH3vYdOtdRZ2ktk86PLHctuLMIcAqCehGcYFecyQhtUlupN0yPFglVyenT6Vf8AD0EduVe3nlNtIAGhbJb1zj/PSiNkhTj1R197YtNOWjw/GSO+B/SqMiXMciC3EIgk6sR83tg/4VOmoedMVV88FdxPPTofwrAt9Sur+9mTzN0EPyoUzkHH6YrXmSV2K+h02naE8OoKLjVROZetsWyFOOx7fTNaM1pPYyzGOISCJcPxkL+PrXFwrLp4ju1kknVicRbyXY9iPQD9az5zql5OTdSTRlclUUso56Z9am5LTWxs/wBty6jeSWsUYilTk+dx36itm7vmTwvqAEhN1H5fKdxnnAHXtWHHbRXGp2BtmEV6Vxcq46oB95fX3qto+oNPdXtux/0fLYbILEjpmpV073FqFhqt3pF8LnzE81xtI64B9Qa6ZLr7ZbLqRtwJ1XyVZD6+orjtbkLagyZ3Sugfd6jtW/4Wnjht9Q24kiitxclSecdGGPbrmiWjuijpNMDxWkkZ3pKcnjue/Fct4l8Rl4Ggj+VwCVdeS2O2O9a3h3Wo9XtbBPIl8wS/Im7Bdc4GSeo+tM8W6PHrHiCOGCFYjDuQqnADEitYO6aJ3ZQ8bSWtpJZxWyoLp7NJCcfdyBkZ+prkbPU5/sfllR80wdSB0GcMCP6103juxW7e2v42fzhEtsV7fIMHj8BWPpgs4ZlEsU/2hx8u37o+tRODtdlpaG899Fb3MdtgbmUEbTkdBz+tdHfvNc6JdbyqeREDuxjb349Sa5W6tTOUzEiLkAygc4HYf4VseI9Wa6nlij/1TWiqjAZ5CgEH396mG5LTRxeqJpV1cpdWNzLNJsDMssYUMD756Zpl9ZG6tswgsDgkf0rII8lpSEIYfLg9CBWnouoTy2TSuyh3LJtXjb26UpytI1WxR8Qaibq3gh8pI3BwSg4NWtFtRaWBE4Vjd/OABzHg4/M1CNNVZ1eT5lBJyT3roLEtdKI2UCJRy3v6VEp390mSL2m2IttHklxLDFbhzEdx+8R/9aub0edjboZy6XAcsYyvGO9dfK2+xiVs+VLFvVemR0/HmuNj0m/b94jwyLayjK+aA2RjjaeeRjp/StV8OhMfMn8qI6tM6/NviOeMgA8Z+vNYGqFoLd7SLcIiPmxwWrpnuE0izu3kT97dI8Kc/dB6fWsO2gW/sZ552ZXt1GV3ZLDpxTtpdmlup1Hw30dzpeq3Hmkx3lv/AKsDLKykEZ/KoPDl2+qu0T6YCZwRJOWzhh0PXj09OtV/Ceq/YLewELMri6/fR9WaIN1B47Z4/WmavqJsL/U7PTwYbUXDjKnBfnr/AFqYJyIabexFdPd2V08cb+UiPtPlnt3FQXtr/auoF7NGMMZDfp0P41Po1vPqN5GZjJFC2dxTHzHtk+lMsLOSwie1FyyyOWDSR/xjOR/+qh6asroaEuih9Jm1Tyxd6mFCFR1AAP8AKnx29zLBAokLtGFkJAxnI5Q+w/Om3CeTbRAXEhngwxVRgOR2PtXQ6RrWkXS28Mk/k3tw+1olUfJ6ZpKezkjKRB5tu1qsUiDzRGRnbk554JrKv7XT9ctoUa2jaFHDxE9QfXNdGNE+xrdNPALhUfyhl/nyevHbArPSxsre2kNvFIwtBjy5Afmz6HuP1rpjLTQjVHB+MvBlpqeiyJbwILmCQE4bI2k/zxXl0Pgeyu7C/wD3R/dSFNsg3H86+i49CSQ5DrGbmAu+e4xx9K86ihj0rW7mwlbzXuQ+V7EDHBH4iun2jUdTWLvueL2PgC0jkjl8hUQkZ29PqK2734dW0M0SlZIxJgGUEOOfUV6TqFvBodgB5McxY5KSDjb2FSWXl39vG0qgGPBVSvGaz52mpMmVtzyKX4bNc6qtnH5UwdhGCR8r5OK1fGvwWPgfy4Y/Mt53AYrG208nnp2Feh6kwivbGeIRh/tUSsTgAfMMHPavTfi7pK3raXczYjtzAI52HzEuTlce/tW1KScrNGEpJS2PktdN8V6dLHEmpXkiY3bFlVlK/UjP61ds/EXiy0tHjbMllK2/ypIwckfxBh0969417wRHpnhmy1AxKYtoUPn5jlscjt+tcvqOnwiBY3QpHsAUqOhNTKMU7tFJc2x51p3xJ1XRrnzHsbSYgbSxJVl7ntW3d/HRXSOJtLlVRj99Ed4J+meBW3N4ctL20AliQyL0+UcisE+DYRcSjyFEKkBWUYzn2rB0qcveWhXK2xT8T9C1i5gkmuJIYwm2QtEW59R0H4frWxp/i7w5cpFDbalbMd27d5qh09ByeTx2rldT+HtpOJzGWSSLBaN+/rxXIS+DYrwmLyUKg4KOoqHQTSfMac0ktD3TWJ7fxN5cVg5u2RFU7epPqabFoDW2xHUtMo+fHIx3BFeMn4Wy2qo1pdywSk5/0Wdoyue3HFW107xb4SfEGu6lGijPzyBh9eRTVCVvdkmLnkz3PVXWCNruPP2jYsY5yduP6Vm6W0FxKr38pE2QiSN0IPTmvJLXxz40XEpa01bA586IrvH4cVYm+K165P8AaWipCqjkWcjN6dFI/rUOlUXQSqeR7Fe6VeaLcXE7FhCiBiyjgjsQapazvTREeNGVr48bhwV6fzH6Vztp+0boDWkdjfaTqrKuNkjxblx3VwuSR78Vah+LXhTxGLe3u9ROktA5MYWFgrDPCc1k246yiy1V7jdLsWsLc2kzBTMS24c7f8OtTxWdrpeqpqVuu9tvlqHOQpHU49/yrrb/AEGPVNKbXrSa3OnKhJJmQMOhxtznP0rlLOO31OKCO0fzGY5kUnIA9vWo1tzI054vW46LUXGpTXs/yTycjjAPbAHYVRuA2oSyrCn2d5GLFVwMHqfYVLrrCGeIbTuhUpg+xrKuJZJ7JJ8GKJ13KQetKGjNHZ63LWkXqLI8UhMkjYQnNdyNPvUG0SAgccLXlmmbftaYLZZgwHQ+9dxLrBSV185uCR96nKLvoYtI1fDl8E03/iZ2/lbMRpOFyFzxuOe9N1/TE8NWUMaXsd7LMxkd7dtyhP4QT/e9R2NY+qtGk0kFvqaXMXnIJkR/mJBHY9hU3jG5D6tdT2tstra3J8xIgoUD16e/elGXc0um9DGur/e8LSIB5udpkAwV6EgVrm2jkS0upwCmQI5O5HqP5Vz39ljVdEnu4HDRpLh33D8vpU1lf6jcadHasCfspLJI8eMg9vw9q3UOqB36HqPwt0cXniv7XsJsrYPdRE8BZAAq/nz+Vd1cWn+kwSSr8sEnm5PI7gg/gah+EMAtfBlhdzxrFJeSGJ5CPurkAYB7k1t6zblNSnsmV1KHB3DBxmr6XOebd7FbVLaS3nSZYysHBheThvcD/GspufEeoRxKTtjW5AZsgKeBg9zxWjrssslkkSsyvEoEYxkEZ5B78+tV9MtzdTyzrGRPHiPeV5KAcc98ZNacra0M46CteRpfLMwwwRkVWPy8isWw1NLbWLaOW3zbWV2s7MFycOcMMdPWte5sVmkZNyqOuW5rKvLI2V0bhnMkRjKOqLncB0B9ec1k4yvqbJLqWHdre5uTuwDKxUDoBnj9MVBeX0cN5GtzK1mkqgx+ao2kntuqxdv9pjty6iIwqFWQE5YejevbHep9G0ySfX7HUpQJbayRka1YZVwSck+/P8qmmk5e8KTaV4lU2Nw72xRkbyJTIVdSSx6YPoOe3P5VlT+HY7e5FzeXKeTv4hjQs6+5rY8VeIoPC2pyan9lmktbjkRWoz9nXGDkn8Tx2rmv7ftJ9Ml1QGQ2Ut0IIHcEGQtnBGeg4zTnv7qHGTauXrOztb3edNuBajcwkS5U4KnqVx3OaxviUYLXytOcCKzks1kh2rnLZw2fXmtHUmPhq02MGdp1DqImA3A8gn2rOxbai+nR6hLNqOr+afISFdwCEfcbkZ+o+mKyldKyKW95bHJaZfSQ2wgQkQoRw4PJx1B7Cui8L38djrdjdzlljuXMAxyPqO+aztS0CTQLpUvFMVvMGMav1kHc49KqCX7PHbiFGkktblJ4WY4xyMkfhxXNszo0aO5i0xdBe30OxlQ2+kFrcJLxFLuJZsgckkntg1JrekroS2sdxOJbq6QSxiNyQgbjv06fpVe6nj0/xBLeTTNcRrIJQwiAEruoOcjoBkj3q54z1O3ZJtVghESm1jWHauC0ucFhnt/hWnMnutTltZlHwq1p/ZOteF7i5CXk0u8FMkyHruB6ADj9a5bz9Y8P6pFFdMY1gwhkB5aMcj6ipv7TNlcSajMymeUKhRRkt249q63StHTx4iQ3F0sEulsstxOjgfuieEbOcHioVpe6zbYqfFLVLDxNJ4XnjRtwhMscpAAk6A59Rxwfaub0e/nvU8RySloXKRqN5wDyBtPtwDx6dK0/FkUmo3VrcRWsMAe7EOnISdvkAYLHnuR16da0b61YWVvFJBuvriRhvVgANo9Mc9fwp8jS1GpJRsjPj1ie1S20nSiZLS6dpJ1R8AAD749F4HH41q/Z9P0/w1Y65Zxx6xqN3L5ccMzt5cIHVicjGPb1rNso7bStG1SaMu2uCUWmxTlNhGT/AC59P5Z3gTULjVbS602+leA2ZIjghC7CD1znpgc1Og1tobmo+KbbXbZXivHaeOJhJE8eIwx6snqP8M1y+gaZd3PxV8FWUxJkiglukZsjeFDEH1xkH8q7W10XRLX+yrsx28Vq1x5E80W7LLt+9g9849BzVS2D658abjXbZTb6dpdr/Z8Mkh2glsgY49WJpqKfUTmkrIq+ILea003Uo4Jt7xhZInPDMd3zY9gPxNTRajJHerJbYktnTEqqcFjgcgdPwq14w36B4iSCXypbZ4WiSdT8rkkdqzY7D7NYRw+a/wBqjlbIIx8p6VWlyYtWuWNct5p9DM0SeVexusiZGG4Yd/pXOXGtaTE+/UEnuWZds0pQKIwfQ5+Y8/pXo2k3qSaPFYXCxyyw5ZfM+8FwPmHc/jXO6j8O7HU455rm5aG2wXZQBgjrVOK3TGmkUPin4ZmkPgpNLhl1aKPTjult4z86ggglR+H5U7wXp15iS6gtpbuSCU+dZjAbA4ZSD+H510ej6zpb6JZ32wiW0hMMirLhQOgcL79cVzvhm6bdqFvHfeb5lyXiltGKZB5IboT1qpSi0RzOw7U4d0EmovI9vnEkUcMn73ys9CRwyg+nWugl1NLnQde8QTItqy28cpnidtoAYBVx2yOw96xNRhnvrqO2gyXJC3BIx5YJ6e59q6HU9NEXw18aoYziC2+xmKPJBYsMPz+dZxgnNMU78up5Vqyr4i1C4vLK5JumTeJUO0ggZIIHAHH6Vc8AeMJNd1BrG8ZUeK3Y7v4W7EdOpzUnh/wQ6Wo1KFmntZIhK8ORuwVwwC9Tn2rnRCvhTXJFt4XDzDzFWRcsqjoD69a6mo32FFO1zrdShkmufsUJEc1mQGj/ALqg559TS61KuuW6j/l4AVd2cZxxnNR6RZvqt7aXd1OgmMgeeRiE3Z7dhWrf6bDHbXGoNlxHz5ajGcnHT0zWL8ikypqMxltkgeZngYKHhDEBcDAPPeuYuRPpXiGeJWP7sqVPTK9jVXWvtbDc7ERycZB6H6VvL4fOswm7spZri4jt9zxOAZAo7e4HPbpUqKW5psZF3JJaTHamEChy4GTk8kYrqY2ism+xTxhrdlWWabIeNgRkKMc5IP4HrWFcu1wAEjyQnIUcn8P1q9ZateWtsLdNgndCzO65C46lR60SSTuUnoP0vUY9OvDZ/OsN0SI1IxvTPyoW716p4c1FtQ0OKCdg+pRptd+u4DnGPavILDxXNZzQxgRTeYSpadNxTj7w966jS7qSwBuoB9rZGLDy1O7PcjvWcZWd0iJ2Z0niuy8660xI2STbIJZ1ycbP7pPr34rmdYtZtS8UzWMyT/2DDckwXBXlUz05HzdyDzXcWfim01G8Om3KFJZUG1/LAG44JBP9TVrxRpcl5bpAFijZGUpKmDkD3/pXRGUZaLcy5mtDgtetpbHVTGZWuNL8t2hnJBP+yOAB+GBXLHF7bxJM6l95SIMAB68n8epr0K+hAaS1uEdYSo+XP3XHU/WsLWdKeK0eO3jj3th1dGDAeufTiptbc2i1Y464MYgSV1+Y4VWPXkgVy/iHxPZ+GBJE1usroShdtzK4A6N3Oa9Au9PtdYl02FZY/tFxHI7wRKAG2nhiewHU/WvIPiMq3mqyaeI3n1JYGcQwR/KkEY/1p7kHPU8e9aU12JlJM8i8Ra9h7i7JBmOWO5e5PGOwAHFeX3t41zdSyOd8kh3Mx7mt/wATayTai2QYkYhnfPDc9MVyUrEOpOAvoPWvUpq26OCpqyCQFvMjHJ/iJPT6UR2qSsshZiB1xxRJcFwFLb88sT1HtQbkAjavyZ71or9DDRblhAgXc33QfxokvlH3MsMfeNVFlNxwi4C1o2Wk8GSclc9lppJasr0IbS0fVHLGWQR5wSOAK17ayWMuIwwVTjOeoHelaaKOP92ghROf/rioY9Qj+7nI7471Lbb0KsluacMse0BXZxngDgD/ABre063lZgQhBJwayNMiSSQNnYo5GO1dzoWmrKVChh3+brWcnyI6IQ5i9o2nuki7+GfooHP1r0HQNHaWRQVlG0AZIGCab4Z8NqxQtlsdAf8APNet6D4XDBJGULu5wK5Z1jvp0L9Cro/hxTHGAZbZRjcwZWLfhiumtvDsceAGklYHPT+fpW/peiLAgESqvvitu309QOSWZupK/wBa45VL7ndClymDYaPFnJiZ1xgAn8q0joTzJGqAIzMBkjPTtW5bWWxwVXAHarxg8uMOSdqkHjmsk3c6EkiktgkccKZJkxjb6CtaztBEPLxtx0pLGyEkrSsM5HHt9K1ltgyjJKkHt3os31FKVhbeHywQ3bniplTJbjtxUsceUIB/E96ckZYjHHrmtFHoYXvqRRwhZFGOSvWrCxgKW2kjtipJIOVOfyqWIHbgjA9a1jFrYi9yvgkjIyPQmnG2MQLRDazLzU5HzfLUqqdvP86rm11IZDGXjT5huHT5ev41PkEknAJ657+1D4jG4j8B3pkatIgyQpPJJ9asncq3cccMgIG0nrt6k+lQXtnLKofZ5bcEq3U1pyQuqrtIYD8x+NSGLzYwTlWHINFwOVm0NnHmQEhxzszgZ78etUpNLhvopC0YVhxslXP411YRoZCpTKtypA7+9MuLON8sn3hS3LU7bnn0WmDSLkma2Wa0fOAy9M9x9Kbq2hxTbZIXZsDKSRv8pFdjdWXnDbKg56Z6ViXllJaozwKfLRssijoe5A9ai1maJpnm99psQlaO6RUJbr0D+4/wrmdV8JW6C4R4fJY/dML/AH+hGSK9UvohPHvmiSSB+/WuQ1CL7NDtO64iJ+V1wSBSlJpaF2PIdQ0d4Q/zkkHGD2rzzXtJjhmZwpGeGx3r27XrPzY9+Qyjgkelea67YhInkP3Qx+Xv+VVCSkrkSp6XR5XeaOsczmGZjtJIXoKqGQbRvLyovy7mHNdDqNovznJGfuMtc5cyq0xiuv3bggCXdz+NdcJOxxVIa6lTW/CsdxCk9nKspQbjtqpDM7WwhuFkuGHBAXBUeuau308+ibJhE80OfmaP0qUC01fbNFuibJyAecf1NdKqX0kefON9jOuNPS9j82MytjowGGH19ql0u/udNlQyQPJEOCcZDD3qlfadqFnOJYrncjdNpx+dRxXk12hV8pMpCllPDfWtulzHlsjrYrOGa33xA/Oc/NxtPqDTL+2a5jLOiRS9N2c8dwRXOWlzdWlwyYco/wAzDJJPuPatuF9zRJlTu5Rc5zS5mupEo9TPnT7M2CyjjsTVY30TSgROhkbgnPH4/wCNaOrWkbWrTo5DKRuXHI9xXNylInfeSsci7S46g+tW7PRkN9jorfUIZAUXCNjoM8VG9z+/VnCvH2ZCe/qD9K53TrmMSHzJWWRMBGwPn9ATWgZN8RfeVTOCB1U/Ss3ZFJ6WO8+GXjKbwx4hhZp1SASBw7cHg8c19d+F/Ddv4kgW4i1GCG1c+e3z4Y552jFfA7TyQlWX5lz3HDCvoL4HePFntP7Hll3Qgq+1+cdgR+ZFeRioKD9pE6IStoe/Xf8AZum2tzcXkJeABkhL8fvM4X5q45fL1K6ypZXKj911UH2rote0JtX3bdQSOwTBS1mf7rActjkkms0QiK3UwSwlj+8MsaFWU+n4VHN7qaZ1x9Ta8JWRtJ5dMns5AtzMrB1IDIfb07/lXKeI57m11GWKYRofO8z73znB4z+lej+CrO3097PVv3k1uJQGkJyXPX8vSvPvFei3Fx4k1C8kXY08pYRjsOwqopTixKV5WL2k+L7mSAQzRQzRbsbpl3HnAxz06dqYl7p0WotYPaJBIzbvtHmZGOnHQVg293DZTeSC0ckbHcp+bn6VbsrqRpvNaKFycgCSIN8p61k04qyKaVzoJNIWa0kEE6vCDtfaev4Vr6Fock9hFFdzQtGVxBOTnC+h/wA965izE9vYwvBPHsnkYIso4J74/lWtDLc6dZKk6PGXzKQ3O31qEnzAXZrg6HqdvE0jXDO2DEo/X6VvRW9kRJPdKktwx3JHJyB6kCsnQLZ7mzlvbu1a5DMpglQ7SoPQ0wyRWtzLazSymd/m8srkY6YzT5pLUl6ux0Fi3nGXduCyDPlnkA1k65ff2K0SG3aTzchpEb8ga0ba4+y6ec5JyMHuRWPq18V3O8SzWzSAZYnKValzR1C1jMW8sLxftE0cqMAcqrcr9RVm1gsLtHkjIkKr/q1bGP8AE8066023ttSa3uEaFtgkGw5VgRn9R+VUtKCy3AmgQ8EgHOfl7c+tFrFN6aG1HBbTQNHbgW90DgZIAI7nFUNY0ltG1Jr15IWhCBQGPD/iKsT6fCkJlY7J2Q+Xzz/9arkctrqFtFZXEaSomOJCSTj1NVdpamfNYrQ2kOpRG4tbkRSMPniUYA9qXRNEvbLWXknQpHgEOTkH147VburiKCe3WO1dPPYpGwI5x2P+Nbnw1spNWvvEK3cQ/wBHiDxwTcggDoT9e4pxir2kKc7RuhbLTBJcyODGXx+7KLg/U+lc5r1vbaJE+wKjH+EHlz/WuvknaygMyAB5P3TYPoe3tXM6rcG+tJpYlW5KkkBfvbvSuhxinYmMnY561uW0+P7U3z3DDlM5Az6VRh8SX9tdPFNczSW8nzhXPQ9sH+lWLy3nVFknTy0fnY/QfiKoJA80jRxruPLtjk4AycD8KwtZWNOVHRNdW2rWyzywSQ3ATAk42/XH+elUdOs/IuLmQSFRKmCVPBGabo+qPlUQKjkgxswyCO/Brq9Rmtrnw/fSRKglhCjbj75zyR7YqIK75WS7rQ5i/iMrLKiM0ka4JTngdK6jw4EuILqOSPal5aGPONrB+qjj34rhVv5bcwspKSlsk5+6O1dz4furj7Z9rvSvmwYMRhACv06gcCl8MhuJW8ALeQ6zNFdFbaKGVVHnnGxvTIr0C/sfIunv1UPCjct1Lc8c1i6/qkWkayYbWKM/aFjlQFAc7vvZPc9ataxeKkEVi7YEwWZSCcnHXitY25r9yNWzB8SyrqVsyRxxxHzBIsWeFYHOc9vesFLl2WUbEMBw6soB+b69hj0qTVL9rxILWEMsvn7Wm3Z3ITjr2AFN1e3TT7dEtFbYi/KH6v75om09C0jM1HU5CihpCVhyVCnnPril0e9lt9QFxIVeGQBSpbJz7CpJrb7fLGIIVeVx931x1qlaac99rttBGu0sThWPGenX9Kwei0L6Ees6dIlu24MGYlgAOSCc8Vn6PFJbliw3K3O8c49BXZeJ7u0uvBwnkiZL2FljhdT1Cn5uvP41yWlXaXRQICVzyGGMn3oqtKKYk7ovBQVic8F+AproNGsY0DK3IJzyeKyr+BraOJXZZA/zK0JyI+M4PvV20kmuLO0vYFDRDI3scjB6nHc+9YRu2N6o1NYaSIIYVLpGBtA6gexrl9VsWj8V6PdQI/2eeImYH0B5b3/+vXXxtJcxQSKNyjKlgMZNR6zZG80u4VHZVgjMgVOSemf8+1dMWpOzA8/8Q6qmpX9y2f3Hmfu1xjAFOhaHT7uK3jVZHvoQYyp4OeCPTINYF9HFFNmObzonGd3b8KrWt15dwkqruCH5fr0olG2xWx2mgeZ4SWNpo0kuhJ5caN/B/vGty8trS6kuLuWKF76Y7mZFK7WwOQM96yPEmkzXGjX1zHMCJnSXY7Dcvy9z/nNS6rqOoeD9D0Wea1huDdWqrJ56AuXyeM9v89KUY2d0yNW7oo6TpUsv2hvtLxRxv91lJGfw6cZq3eWSGe2wXCsCfNU4LEHpz2rU0zVLdvDl0ZTFBc4RlROCT6H1+tYmoXw1GGDYzLAXUK3QqxNDakhpsv3bx3Om3U0kO2a0I2EHlgRjcPzrD0pjP4ht7gRgeQ65OeQvcmukuLmysIlWUyzh8xPgYcE+o6YB/lWRpVjp6FrY3v724kXbA8e0vtPC57jnt1zSfw2ZL1R6H4quk0SCaWVlkivtk8GSAV3Ef4msew1H+03e2IVIuDuzhj9PatDxvpMV34c+z3UriSLy0RcD5cnlfzNYdhBDo9ubmV8blG9V5Kgev8+Kt/CmjNRdjoNeLRaxp3kW/nJND5MkedvbqD+HSvLPE7tp/irTknt40kbcDuHzRnivYbAJDNCY4FliI8zI5yD7CvPPiD4OWfU9a1mKfKWjI6ow5KNgAj+9znjrWkXdWuXF30MvxP4eudR0ZL+K33b2MaY7j/P8qpRWEktgCgZJkUIyHqDjmuskkU+H9IvLO5zJHbtCyLyN+48n06j3rnYddigjgsSqK8wYlsbcyc9T+tJTaSuCjdWMXUdDfU42t/mT5klDHuVOf5ivY5pE1Twrpk2pN+88xZFAIyrD27ngVyfh/TvtnhiKa+cL5TNDLHnlSO/rgjmtHxDa+T4WtGt5GUxMpSQD7yZ6D2rooy5pXOWpG7sjkvGviybV72a1uLVobcfKIAuO/XH61nXMsF5PZrI7/Z+kjYBxgen+elT61fRXFxZx3qMZlfO5ByV96rXFgYLCZ4o/OkEmRk4BU96qtNSdkbU4pMbY28L+JrNbdVky2AWOFYehq1No0Wk2rQyyMxmkMmEbLKQc1R0bT7iS9hdTs+bcD2ao9d1KS481oTi6gbJLdxnkf/qrkfM+pvYde6eJtXSWIq7SwlipPynI5yfX1rjZtAYySBQfOZtuO2M/5/Ku1iuYvs5lJ2t/AAOo75/xpNA0/wDtXUGZmwA2cKeQKTbasw0tcTQPCywq6XREskIBwp2gn2/HtXS+INLjuFtJnhiJuIPM2nsVO08fgPbms7Srtory7zGzQbtoUA71wetbPiC6tHuCIYZI9wWQbmBRgwB4I6fTtSj7r7EPfQyrrR7a7SNGjiI4GVA/Acfyq2/wqsdQhd54RIoXd+7AXH+NU7RtzuAmxFfeuO3+Peuz0PUv9NtDJl1fKyoD+RH5dKFWcZGck0eayfCCye1mkSFEdTgkjqf8K4PWPg7FeXBlikCt3THymvp+9tokgdJMIWJZSP4q4TUxFBMUZD83THXPvXoyqc0EKDb3PBo/gs63BW3eYTH5gsc52k47gHFYE/g3X7GdkMrIFJGYZmUnn2r6SsdN+z6dPMxHmgbi4OMVy8FgLjez52TsGAfsfQfWuf2keXVFqMWeHPdeJrEFVmuCmcBHO4e5q1H46123ikjuIYJISApaRCCvpg+te43PhBZ50iaMkqNxGM4FZ+u+DbU2DeXGitjIOMj3qEqLeqHyRfU8gs/Hn2a+t7qe23JEfmijfG78T0reb4waOzFv7GvRk5x5inFR654AtUtpHMZkZzu4YjafY1BafD/TZbSFxLcgMinp7fWqdOL+FmclJGzJCi69En3mDN8xbGD2Oa02lmv43hY8qdu7Pb6Gq2p+H7nStSkW7BaWJim8DggnitAx+SrzMEjjwqEA87gPTqM1xcv2up6LsjrPC8GmaZo0kUsEU80jB1DRjanHPB4J96ypr3dqEsrY8pTgJ0H0x6Vgyam8IUK+FAxmtHStNn8S6lYW1mha4lnRMN0wWwePpmpUpOWpKjbVs+jrCNbTRdBtpAS7WKXJVOAHPP4VuWtodS1ASY2sTtcytjaeOprGt531u4k+yoHgsiLUyKPlGwbTycelbVpf2McMZgb7XKnDIWOwH0J7mupNR1OCfkWZtD+03pdQ5tk+Vth4cDplvSp7WawtZ57OIIzGMutvax+Y27qTx06frWFrGuHZvu53W3xvMSD5Rj0A5/AVmXt1ieHUrC6ElhOyPE8BwCo7E9xkEH8a6Y1PuMFFt7lrVbgtdswtjasRwsv+ArOMsk6GNmAJ5LL8vHcGqeoIkPiS71P7Q91BqChnYn5YZh/BjtkHI+lPubxoY43RVb+IAnqM+v51hJu90dEXZD9TgSztbS3YyTSynCKqF1A65JH9a5m38YGy8amwt73fALUPKkZOHYscoV9gM/8A6q7H+0d08I3vCzNtjYrzGD3B6fnxXkmnaedE+JOu65rOEtDcx3KXABA+UdAB9OgHenFKe4Xex6Vf/wDE5smhVVczsjLG2fmTPIJHWvOte1vSjqX9hXP+hJbzfuy6ZTzc8cenXnvXqmpSx3Yiuo5I3WceYgiIwQfp2ryD40aNBdT2GowHCRwHz2JxvfPf2HFZ25nZFo6LxSEEgQyeZP5cZLFvlOFH3fQdOKxfDkf2DXIdWWYpHa7w5VtrJ5g25HPXr+tZ3h3WW8VeH/3zMzWLpbtN/e4JA9xwasT2f21pfKjTfnKqrfLu7fSsKilB6mqaasafitrt7Rd1xaX2lxnZHOr8kdcEdeffFcPf6x9lW2nC/KJAjYYnOTgf/qrttQ8H2trZ2s1lC7Ty5edDzzj/AOt29K4m+sktblxqDuu6RcBEGDlgADnoOay5e5a2PTdAs9S1G/QaqXOnw5kDSj53Ur8sZIOOOMY59657XJk/sqzsHDyW5naWYSHcUcfdUe2B0rpPFaTTXVqi2dzPcwS/Z9lqp/dqOXd1HUe5rJ1rS7YXKNhneEeWvln5STyXPvz1qowt7xKdyrp2nteXjPMFEOwsqHPIA6D3p3h/Tm0nT/Ek0kU0MNxbLGqh8PIQ4bDDv0449a09KN5ERHGdoVctlc8VuWrwT7BPbp5g4BI6/lxmhuz1NObpbQ53SNSm1VVnnM4NnbkxwyrgCPIG1eOeew9K6a1082yxSq3mRs2/ez52tx2PQdKLW0MGuzaescckdxbvcJI3JQKM7c+v0qjqJEkfyyGMIMDJxtpp22Mmr7GDdeFptRku3sJEhR5uGZtuX/vZPQcdSapto2pzKjQ2aHZhp5EbBcfToen6V33h4MmiGGC3M0wgKu7jCM+enP51zeoJf3UB1v7EIbvTblY5YYgVjnU89Ow4oadtjRStojO1C6uIrVIryQW9jI6q0ZBL5B4Yen071n+DtRu7yfxb5Tyzw6Tqy5SD5mMBGVx6/d/WrurwDxbfaWllvD3U2JA53hSOQGOOB7+opPhRDLpXhDxDrP2uOO41rV3PmspJMUXAxz1JJFQ4vdCclHoauqqdXET30rXVjJ+/jLxhJEPbgcccj8Kbe+Zb3Ud0rpLAfLhMjfKM9BnNN3T64txPp80tlHCBKpiwyuvse/c8U/SYJDMmnXssV9LNMDBEct5x6gH04FBPQ0tbkWK/nt7CZ2u5rYEIilcBcY2565Pbp9c1e166jt7GOyaB7qa58sTxRZ3Rcc49+2OlPigiuNfiv5IzbXMCrtiLBmj4AwSOOPauktNIkurqa8so45bT/loxbbsfvnNaK1rMhtLqc5Y+H7LTYLpDpbQ3F3E0LRTNv25Hyk+h6H2rkfAlhJ4Rso9Qu5PPngEqC0CZJIyp3Z/PNdT4l8f6NoMjWs13LqmqOeZI8Lt6Y57qPrmub8UajJaS2MemWS3gvoMtcRJsdmY4JUNwBkHk80rp6Id5WIvA91eS6LPb3jb7lLjd9pORmNs9W6ccV6bq0tp4e+FF1qUDvqdveLBC0Upz5jb8D5upFcBZ2tzY6LcQTWsmnxXWA8c4+bG79eRXb6nbKfhzpmjQLJJDe3yNBI3UFDlifRRz+VVSi1LczqaLU88ZEtvC2irDK081tdSu+4clRjCH/Z5IFYfjaVrjxjYaoC6211b7RlcbHXqv5fyrVhjnttZ1bTIipjsLlEaZM7XZwWyp/OsTwheQeJdIv9EmIW4t7yS4s5G6k7juGff/AD1qppxlqzWKXLoT384ntzHACZCNwYDJB9RXQaRfxz+BNXu3Aaa2MFvEkh/1hdwCPrjNclq9rIsVwkELxTA4Axxmurl06DT/AAr4aitzK19PCl1cySKQg+bp7nqMinGnLdibilYyPH1m7aTDEPlaJo44xjDhd2cMe55PJqPw1q7aZqt7byxzebAhePyyARhehzVzW5TdJez+aJkcs0bYzkfjWdqzyW3gvR9YtswfbLswSykfeGwMv06kVPxJ3LTtoTy6/Bqdl9olsjDLn5Jl4x6An6irN/o51S2g1FblowE/eHaAqt3Bx0Hv7Vy9lEswm3PtXIZ9wO0/QV2en6pdaZd3K2kfn2dyscaIUDIM46++e45FZpO97lbbHGR6dG99Cks5WJnYJKB98f4ehrqtA1G88K6hIbeXy7GFg48xQxJPRWY9OOeKTx7pd9ZXlhpV3aLb/ax5iNG/zY45z/CO2O9Y+uOFaa2VmwCFByTjA45rSWvQLc2521xqBvNZk1NFK6dfbMTL/DKeAv8AnrXZW/m27yIPks4MD73BfuR35/pXkGnvKujWQMrFLZjtGeBJxggflXa+C9bd9Jv73U5VY2iklJRtL5PHHc1mmovYhxsa2tWrX0jSsxKgncemSRwa5y5drDQ4kZt08R8qQDnAPQ/Xrmu+t9Xie+tPsc6MZrYCVHUH95nOR/d4OOa5Dxhpo1DzNU0W3M1uhb7RC3ykEdePrn61u+WfqQmlucDr2qw6ba2moMkErtFJDHBI2z90CODg5OWrwGP4jnRNV8S6s9m2o3l8xsmjdmQLAoAMZ5+7kEkcV2viTxi66rcagreVFpMBj8gkAySN06+mc14T451n+zLJkjiWGW4cs5GTwe4J685rpp0+5nUZ5/ruordXN1cqAvmyFwoHyqCeg9hWN55Z4wGBQ8qenNPuZWYZIAGMADnI96r5OzGe2BxnFelsjgeu48/Idp59fTNSmFZNqMwVD0A6kd6ruxjIRQd2ADg8Aev1rRsrUKm+Q8EcDFS2xrsTQLEvzKCkIGME5Jp1zqflgfMSF+6vYVWF2J2IXGAMl24C/wD16ptMLpmGCYU+8zd/p604xvuXeysSebd6jNlCPr0Fbem6QAxYneTjgdzVC1iaZAiDau7jjt6V2/hzTUl2EZ25ALDqD7UqklCNxwjzM2PD2jbgoePAbgL14r17wj4WE6qzgqpGML1+lYvg/wAPAshMQyf4hXtvhXRRCFDKMDqMdK8ipXR7VGlpcteFPDUcDooUIo5w3O78a9JstOSIJsxx0zVbSNPS1gMYULxkcd63bSLaQzthc9a89t3PQgi5ZWqIgULjv+NaCWYCr145J9ahiT5uOma2LWHzBjGeOcUJ33L2II7cNwF570slqZSYVLjgMdh6VcfFsm4qCMEnFSWEZCmbGCSOK3Ue5m2xbNPl28AjrVpIyrqDyDnNMgi8uVuCFJyB796smMsxI+6ematRMWyTy8DB4z+VKIwSDkEj07UigphT19KeedpGPXkVulpcyJMZU9j/AHc1Ko3BScfSod7jHTn2pyP+7YFuRnn0q+grD3Owjil82ORVC7iw6k9B9PWqwYzyA9F9e5qwCApxx70kwewKMnIHsSamEeGBB+oxUQIB5wKmU7h61Sa3FcmG1hzwR6c0jLk4IBFM3YIXHSlMowD0FO5NiMxKpwCQD/eOcVGYFZdwGTnnb3qxgunyNgn0FROhQnOMAf5NOwIz7yN2UrwQM4FZVwpiOCpAPRq25PryRVO9IkTZtDCs3bcuLscjf2P2eQyQOEDDcyAbgwPUYridQSDeWichC53RyjDoT2I/GvSrq3jXKoCSOh9q5zWLRbmMrICpIx5oHIFczSlodcFc801m0CuVYho2UneBkfSvOPEeneQzSBMqT8xP8q9f1mIWUKCbLIODIF4Pv7Vwmv2CSh3Gdrdu3HcUR912exV7njOtWiqxxtUZOMcAmuB1yASl2ORJ0Ix1Fer69YSFW3L93ngdq831mEJOGK/eOHrohPlZhOGljkbDWp7ItBJ9zpgnPFKlwkZMittO7oB3+naoNVtfKcBCGY9Cxx17VjvNsJYNhgcHJ/Su5WtoeTONmd1Dq0WoQFLyPooCurAIfQfWs6fQrK+jJt7jyLhT9xjtYD+RrnbfVXtP3keSp6qTk/StFpYNTVCu6OXGfl6j6VULrqc/Mk9R/lTaXOftcUs8R+VTvwU9+lX7a8yVGAAvzBgOePSs611TUIFaOMrqFsv3o5Bzx1xVhLvRrpcSS3ekXJbhWj3IT6E54q3prIhpdDVluBduQpyzDLJ/UVz1/D9mkeN/3qE5UjtXQS6fcx+XcQYlRV+Wa3wf09aozt9vikBTDqMHcuMH0Naxakrkyj0Oca1dmZ4xvUH06UWuo7ZzGQVz0NWZFmQKdihhj7rcH3qnebJQreWEmXJYA9T7Vd7kWWyNNbzywttMfkYfu2PQ1u+Dddn8J6vFPDtLoeUYcMueR/8AXrkbS5iuIGjcNzjknoa04biKcKhLBkwwKnJIrlqQUk09hqyPsrwl4t0/W9NgnuoUudygQzMxzET0Gf8AGutivbTT0c+T5rSAOqspBPY/QD1r5i+CPjiDT9UurG8lVbWWMiNpOiP6Y9zXsNx4mubq1ihZTmEDDnOZB2/CvEs6bcTspyurI9PtNSGqPLbWEU0cMYWV1Zs72B6rjoPajxJBLfWYljQfagC5LDaSfT/9Vcz4d1N5orpiyxCGHerfdbr0Hqar2/jK7nQbpvLcN+6llPysP7p/pT9o97Gmu5h2dlLb3Pmzx7pSCXBHf0q1p8kwuThjsU5PoBXQw6nHOHWaCN9xyzuBuz6DHQVWtdD+3XMcULmISuFVSw+fJ6GtFZoaZq6fHbPbW9gkhRS23eFwQT1Na1zqNrbXpEv+kbYfLiRm4O3uTWetoyeJblZkcGNsq6HkY9ulMm05maW6topLhVRhsUbjnnms+uoaFeXxbHeTyQEPHbRqQy5z78UzTfELLcR433VqDlYpAQw/qaw7K2kk1TZJDJDuG9pMcp7fWrKPaw3REMkzThj96PC7cDnP9Kc0rFqKO2W7eTVLma3ldYpG4t2jAEYI4AP51BfxzW8dxuSQknCKgyenWsXQPtx18z3M0r28qHO1sr04OO2DXSWN9LJOZ7ibEuzaGTq2OgzShPm6Gb0Yy/b+1ZIhwlxawLESwIOMDr78Ck03RYI51SKWTCjMiunA9SD371q20gfLXNusyHAYzAkg+nFakEMss88NmkQ3KyRTEnkEY6fjXXHomZt8pxUEKap9smtnJit5vL3SdSwA6HsP6064tH+ypPIzpImMLEfU/r1rR0HwVqPh+0azEzNaKCzmRckt25qzBGLqVbUpl8HgdSR2q5xafkCdypIjutnMt99qnVtpjYfKo9RXT6PcXFlcSvbuLQzDyzKh4I+prl5rmG1uUDk27byjJIOVPp9a0tR1eOPSrbTEJ8ySUArGcuV/uknv+PesUU9ilJfyyaiUuJDJCzbE8sZ2epJ6E+9QXN9c6frUGmRQpJazy+S5EgXBJ4Jb09ajspVtYr5ZIrqGV3220VxGFEY43E44J4NTnTrq3gSRokPG8BmXOfUd6qyuRqzO1CwY3MlvJMIkRiCHORn6f1qvplnNBqEU0MLTQpJtLKPlJ7g+nFMt9eUXMv2myS6dWZDISQx9x2wKfYMb+6twkJTa53RDcFbNTojXZEltp1xZa6Vkh8klw0atyMfUVpXsgFtMFB3Mm3cR91s9RTdDLXN5LFMxCxuQGxg5Hart5pM1sJROn+sQtEHOCw9R7dquKcndEN33OK8g3VwBzgN/DzXZ+GbN7Q3CStKxkC4JOdg9AK5cXMVncOYomRSMlARwPrXS/bnh8hIE3sYVdj2XI6H3rCo/e1G2dla2sd5d217MkT3Funkgzdkz6d+v4Vo3sCxQW8qESTxqQ7NHlWHt6Vl+ELJG3S3ALOOpduMegFdBcXE08Mn2BonEbbZS5GYwfc/yropNbs523zHmVrcQaPaSGJxJO+47JUyUJboe2fpXOz39zPqcjzyArnBQ9F9q6XxpZFmtpVeNQiN5205Dc9QB7D+dZFvYFkEypHcW7YwzMQAeo/OpqW3R0J6EZnOl6papB82cOwXjAxzV25gt/DeoRzxEraOC6MSDnPPX65/KodYdbqVLjylWcRBPlyRgfz6VyV07TQeRLNJnngsWwPp61g+5Sjcn8UX9ynlZ/wBTOxcBeRz0I9PpVD7cdK021mysV4ZijoeMpx82PxP5V33hG0i1nR9OhEIe4mVrOIMAXjIz3PHqefSn3DaVp3gPVLO4/eeIbS+FuMpueTJ5UJ3OO/qauDVRWZPNZ2Of1C5j1LQYvswcsDlmY5+f1/LitjRb5IvDFhBDl/KDFncfKzHt9K5PQrbUNLs5YLmyntEBwy3I2sG9cV1GmWqr4B3xSLPPBclQiNkohzjI654FYyhKMrI0l0Ru2WqFLYrGI8g/KHHBFXNJlWa8EUjeVBOGikLDG3cMfzrgLy4uNOEUnnNhk+5xsyfQ10Gk373NvC8hYEugbuw5FRG8ZWYrNHm+raYLKZkm3QiKRkIUc7QeDg9T0p9pLpOYSttO7qwOZ2AHB9B2rs/jHo0RvZYLaIrKsikN1J4DZz79PxrhdN0l7NJJbtxDsGQN4Jrrq2S5ik29Ts7DVbTVtbnaeVxDJbFBbBf3bNjvVnxnHPrnhizkuDtFnMV3A52YwUx+tYHh2WK617Sha5EEfmvMSMrI207FJHQE12dza3ur6SqC1Fs+cToTuDKehGO/sa56d+YTtdHEtdTak+59kYVVj8yIjlf72O9bljpzK8VjEDM9vIJGI5yCO/8A9aqmn6DA+qpDaMtzaxWc9xO6PyCmNuD/AEq/4OsPts2oT/aXkjVVZVHy7M9Ofzq5LyB+RZ8ZJBCmxti3LKH8hTycYPP6VX0R7TWZre9O23lt5ADuGTuPeqviQ/atV81z86L5ZPbp1/SqHhPURYeM7a38pblbqCSJUJ2q7np/PrTqXSSYre6dl4g1dtZZZ7eBpoLb93OUI2+ZwQx7jjn8KztQ1tbea0tCkc6TAlpMZ28fdNbmgaVHZ2utJasJEu3EksLHcwK8fhjFcnd2EchMqx+ReecDFExOSB14/wA9abTlEzNnXYJ9d8EMbAPHfJtXyoz87Jn261L4igurvQ0u7qMoWaJfsyA7sLj5iO2MD25qaxM/2nWNRhfy5JLaN/LT5TGQcMQPckY/Hip7jUbpLeOJc+fIglSRurrnByPz5pQutJbCSszh9L1RrvSLq2i8sR2k8jfJnPzH5gQe/TpXL69ZM1/pNzFJ5cbK0jp1LckAg+grpdO0aaKPVYwPJEcxkdl43huQR64Jx61leIYQZtIgaYQtsdkwMl+eop2s/I30S0Oq8LXv2uySSGYrCW+dR0fjrXS6xtutBtUYDYp3bMcY9P0/SuP8KL9rS7UFwkAzgDazHHOBXTWFx/aOh2N4iFrclkjVyPuhuScfzrXDO0jjqtpnFakdOjljnvFdHjG0lOue2P8ACqemXIh1GW3kJFtLE5jK/wATYyARXRa+bZNSN5Gg8jZlY2XIz9KzdPS3vriGaPbmK4UsuOcelXX901htcY0C6FFpcTO7PcQl29VYEcVzV7vTVZyY1LGU7oiOg75rr/FdrI/im0gu1Fv5aOqSA7lAOCOfXiqOo6PHLGtyrFH2gMe7kdwPSsE/dNulmYlxF5lusMIU4O7B9+1bOgWkmkFLws3yOAyjrz6UtvY21rLHLKjAOmfLTgZ9z696tXF5Be3MXlIsUca8xju3rWdmN7WDUcXGptDDi3OcMAOcnvWtqttaXOl6dGVZbu2JDDGVf0ye3esyZAJ4riZSzuBjHUjoMn0qaO6Ns5Msg8pm+bd3FU20R6FKzh26h5OASUJ3kZ6djW54dZodbluJpQsRQCKM/wALDqfx4rFuzEuoJKhZl3bhJG2NuP50zXp5ItUcws8cUoEibT29KzkuwNXVj1K9WK6trZgxyD+8x/dPauBv4Z7S+medVKn7pUg4Hb8a6PwDfy6ro9yJzvEUu1G6n8eKq+NrVUt0toyIVY7nkXqO+PxrqpT548rM4pJnOy3y3Fq8QB2Pk7hVbw1YLc3LNIQ9shzvz0NWBPEiW6BVjh5Adxgn61uW8broP2dIwtuxJWRU+8CckHHX2qHq+VFt2VjJ1RGu7xo4pP3j8HBwCtQ6k5utChghhIlaQo7HpgVXvr+XQozKAsaDhsjPy961IL+zn0wyCTEcmHyvJzjgionHkkPscZqdgGtZVY5ZR8i44zUdjp1pBZW8Ye4UJGq4C5AwPrWtchru2uC24NztZR1HrW3Z6hbfY4N1nEW8tcnb3xU8z6FNdie80Oxv9JheR2a58oLcSB1U7/ZT2HFedap4Wk0y6eO/jdlYBkEbAEg9GB/nXo3jXSI7nRDqNvqcOnQIweNJXGSnYjHLE/StHWxpfifw5YiC48u7SMSRTbdrHH3kI/XNUkk9SlLlPLNJ8JJeq7RxlMHJLEndnqfYV2nwu8KNH44tcTqr2hMjSAglF6Ej3weM1NpEE+i6dqdhIyXwu7cKGhXO3BBOT6EZzj2rU8B2tr4f1S41mC4Yo1nLFJG6YKjHGPUZA/z103dkDm2mb2qWmqJpjrp9wsVpctIsEKL5ce5WOXdupJOcnpWl4ftl07RkWR0Moz5irxlj1IrE8W6q/hf4ZeEoxGbn7QYwZFfj55t3P511PiCK30+HzIJfNtdoIkAycE8fWlJM5ou2ljA1lPtV3pURWZWinMsYQfeIHRj/AHaj8UebbzW0cUCHEDYtowASDyzbfzOfeprXf58gRWkZcOMkABaNdiuNWumvYLfzb6TYpii4G1RjHPTiqV7aCk7O5Fdrby6HpW93mFna/Mwzuc8nJx1wOPWqltpFxc6Al9hWBcYikHyjceAfarZEckAWNe2PmbHzA+3ap4r6WGyNtJK/l7tz54B9B9BVJyvqLlUveQ5LoyokV0yGRBgPHwDj0HpXH+O/Cq/ETwde2a74LxXOxt23JB4B9eldaWhVAwDM2cg+lV57pXR0ULEysrLtzub3z/Sp5rO6NdEtDzH4UeK9SsbvR/C1/GjwNKbcTZGYWHHX0zXca3o9pr8EsCFrq03GMSEY3Efex+fWvOrXVRp/xivNO05Y4xdsskY28jd1AHQ/MK9dNxPaRC2ZYRGjlvkj/iIwx46dBzVtxTujO7ucGPDjaTdQ6Xptm5LKHVQCQAOhYj69aoaZpd7aTzlkMfzEs5zsQjuDxW/rSXF5JFcw387RKCkEQl2bwTzux1A461saHphMaTy6tJcQzIUuLW4G5Yx6Dj6VzyfM9TqjJpFW80aXTrGz+1yma4uQ8ikMMbRjH865nxppU9ra2uoBPOtZdkckQwUVwepGPx/GvS47PT/JVXX7RsXahDggKfY1T1uzik0GTTgSttI4dc8EH0qbiUktyXWNTTTtUvzBqTK7xj7RamMq3Kg4z3rh9Aikv7e6gkEqtcPufIIxz0GR9K6HVtQGo24320trdW6CMzKN/mhRgEfQfyq9occt5aRlD/q23jI3Bh3/AM9qiN7k3SG2VtLG0yxhNkoEchIy20D7uf1qeazSzjSGJW2lcAqM7PrVmwKQyyh0UqjgMvqTzzU8kkct79n5Xn7xB2/n+lbNXWwlKxS8OXsk1xPbpFKrWYKyPJgh9wwMfQGqGvaVa6VbSzXcTNH5gjD9CrtwA341q3mnxzLKA7xyGJk3CQhW7gEdO1Yup6dqviLwbHDJJHZKU84yXGRIpU8KVHJJwMH0PNJRurIV+pPotqNWjW0vBIw0VWuoLlW2JISBkHnkD39+xpNFto9Umju5kdCwEkqOpCSL6Z6H8KbpWjT3tjpfnC8tdOjtTFL9p2Rx3Muc/MM5xyeT6Cukt9Ts9Q0uwb7TLLZ5+zWvmARjevDJt6cY/GolG27C/Y402lv4R1u+jsJJN95b/aQWA2wxk42hu7E/lWBYTJPpE2mlPs9kilYI4+NjZ+8Pc969H1SOxkkmaaE3EnllXSRMLgDAGfQVxkVncWskNpsQh188kRDzWUfxp/sj0pSt9llp9Wcjfy33h3w7pDB0aV7ySOUODt2AKQR74zVmyv2N+mpRF4Zbe4V7b5iSE/ve5FbGv2UPi3So7WRdvlt5iSJwmehz+A/Ss/RGtWMdpdozy2SiNSD0GOD+VJpPVmilodPpd9Dpfi20SZ41s9QferZ27nbuCfUn862/Hdqmk+FtLctc2F5cXjulmH2SyrwMkjooPJx61m2tpo2uxxHUHZm0lvtNvGj4L5IAwP4hkA4HNO+KnieOZWim23U9oiTROzbWViOUx/h+NO8UtDJ6s858U6MIfGV3ifzUhX940anardxj3xXp0lt/ZlxPDqNoLP7bbRSxbhkRknjBz8vGQR61AyW1v4ZmMEQvrS8MLzGAbpgw+YnjkBcc+uPwqvqAiggm0p/O1RmOIb1pCWPy8L7AfQHio547NEu8gsZ73WGMcsDJcw70hhkBzIFbAOT7c5pvxnYWOheD9MWIxeQ8l5LG0m5mU8AdenY1q6Lo17Jp+lwNL/pKt5UcZzv3kDc2PfmuT+OGpW4+LcVsJibS0sEtGwM8g7ih75+YVth7qXkZVNbIo+EtTOrW2sXSqkcG3eSCeGC4UDP8q5CyeTT/AA8JAgjnwC+0YYPng56966vwhbR3NpNphIt1luN0O05ZI/U9Mnmq9to17PqVxEvlxwKx3M67mZB/s9Tn1oqXlJnVTfLE9EOlC10V3lRUaWGIFzglW2gscH3qhq9z9u0aR9qxTWUYEKt0kG7kL6HGeKveKvEAtNLWORY0e5i85FxztXIC9PavLdFvL3VJbi7ld2gSQKsbNjGemBUOckrIhRu7s7e6s7a3ie3OBbY2ow5HP9awPEGkSxeD767Ziun6dMjGIyA5QkLuVO3Uf5FPe5fFtDcTm3jQsUlwN+/t1/Sqr69LPpeoafeeUEuN9pKzpgqmMg57nPqOKiN7l6oyVj2SSWa4LiMMBjqCOv5Vr+Bb68iuY4Y3EaxSi3kneIOqqRnvxnHQ9R17VzsGrfY/EOk3DkyGONVZupKjgD36dK6hdUEMOoQwonzXsVyFUbRt7tx+FNqyNHqhNdgh0vVpWWZ54r9Hlt3fhlCsAcD9M96wTcm4Rg8bFovlZCeT6GtbxB4ig1TUPtjxoRjCAHmM8ZxiogbF0mnaRxdS4UEMNjHsGPb6US1tZiTstRLycQ272JyDuSYsRg9Mj8Oelavh1TPp1r9pha6nuGxKsw/doAfzrA0+1a/kuzK/76FA+8nrj0rS0q7hfyLe5uriVZmCozjaBn0PpUvTfUk6QSHT9RhZpgk9yuIB22p2BrQ1PWrFrKe/DSQafY2zXVyrhkLyoPlAzyQx/OqV5pywx2dvKXaa1LywFRuPvk9hVXX9Su9anttMuJY7cazLBazMFGIU3Dcee+0E+nFa0tWZya3Pnn4n2fm+FtOFwRbz6/cjV7oqm1kRG+RfbOMY6dK+b/iHqsWp+JrprdfKt41WFIs5CgDqT6nrX0H+0zrSJ4pSOyuVW2b7Tawy5JD20BUID65YHHbNfLNzI92Hll+Vn5YV7VKN1ds5Ju6sRSDZheAcZ4qvPIkcexSDIx5bPSkuJWiADH5mHHPQUlnZ+c7Ow+UetbN23MGmXbG3BIlfg9AOxqxeyiOPHXPb1/8ArVHcXiQN93B4woNU3ka4cu3zE9vQUkr6jdkh7ZuWEaEqgHzY6Vbs4lMQkI2wJ9wHv71Ws4vMKxJhRu+Zxxkf4VZdzqd4trbEJCnBYDjjrTb6CSuza0uP7TgoMAdPpXpXhSyAAkK9uB2rjvD+nplQmdq8E+teveFNE84wjZjOCQa83EPTlbPUoU1uejeDdMbyYVCksR245r2LQ9MWGFEYcYA6c1xvhCyW3SNgCTgDNejadIHcbjgDpgV4sn0PVhGxr2saDv271q27KqcEk+9ZazICVyAByD61cssE59Rg4PWovc6orQ07eJn6MR2yK3LViihiNvA4rGtX2ydOnfNasc6xr8xycd61joZzvsTvm5cRkYHBJ6Yq/CoVWULlccVnacpwfMIMjHeSPetQOAANwB6A1vHVanPJ22EkUuQqod/90cHNLAzSqTnDrwQOAKH67ySxxgHNKzGILt+7jBGea2RlqWgPlPSozGN3QlvSo4pFC4JPNO3qjld2RjkE5q+a+gJCsrKTzgemaQMe+Me3rTWbcScewp0bFs57dc0J66CuSoyYYk4+tNSVXkwFwaaZxH0Azmq8c2yUuQcNxk8VV7aBa5fYvg7QCV7ZoWTcMMevYdaha5B+UKP60o3CNAPkI42kDj1pXFsWDJ5ZyeFHYmlMm/BBG3HGahMwx83PsO9Qy3AaNlXAOfXnFTzJBuXPOQYbknoSO1ONysiY6k9MjBrKNwVbCNhT1ANL55iUHIbPQluaPaPYHEmupARt9O1Y9/eMPuEAHjNWZbxWB27cA+lUrqUOpwVU+rciolO+htBWepU8wsgwS7D1qnfSCXKhN3HLZwQfapmj+QlSC2OOaqyDJ+bn1rnu1odFjmdXsy8ZG0ODxtPQ1wOu6U0KO8AKDqYicr+FemX0JDswcqCa5zULdZInywPHpmtUw21PDdZYXDuNmyTb5bIe/wBRXmevWCMH2bs89RjFe9eJdBS6JYpjaCQyDBB9c15f4g0p7Vm8zAix9/8ApW0Ypq4pI8Tv0eIsrAMvbzMYNc5doPnbIDZ5A7V6D4r03yneVV3KfmxjtXn+oqSzsNqEDaYzk7veuykzyqyKis7tkY9OvJ96sREEYHyuOjH19qxrlWjwyHbk/KR2q4l280IfBQ5+4e3vXRbqccrPQ2g8qxGW3OGT76t0NMa/juUZZD5b44XqGNVbe7WZfnZUlUYHbNQ3ii8k2qBHcJ2HcCrvfYwtbY2tI1S40kjyyyYOcI3HPoOldTB4lj1FFWeOMqQAG2hWH1/xrzlb+WE4HIU/dP8ASrNvcbXeaGcAEgeUTzUShfbRk3bO9k0K1v5w8E23I5ilPyn8axtb8H3tkTmIhwM43A8duRUemahJECh3b8fdkbnPcVeg8R3NqzJIFZOwY5z68U4ynHR6jTV7M45rSS3Zhwsh+baT1qa2maJgSAMHPBwD9a6mdtG1w7XhNpdAblMfQe9UL3wlKIDJBNHcxg5yrAEfhW6nCWjG4c2qK0V8LWZZRyp5zn9K+mfAWvf8Jb4et7tN89zAqxNEnOCBwOOlfL9taSsDbXMDLuOFLDjPY16j8BfiHc+B/EJtIJHtpbhiskqHaR04/GvNxdNW50aUvd0Po9dNvBp4aOF4DM+WjlGHHHp2H86v23h1x4YSd0Cul06shHO04wf0NanhTWoNT1ySa4k82O6j8tDMSx3DkHPv05rV8QXy/Y57BFEMpO4MeMEfwn/PauCFmjocuhxMtpNvmaNtkKENuJ5ArsNDtlvotIuxKiiCXz4lI/1ig4P4cdar+FbXz/D2o3moSQ2gSUQqXH3uM5H5Gr1tbCeBZbORbawdgjZALEAclce9aqN9R76Gpqht7SB73JQF2G5uWweQM9+tchqWpXF0oMTvbruGNvygn610erae2p6tBDApOm2wxgnhzxyf1qW7s7fTbKRJLWS8bLbTEwXAPTOQRx+dDu3ZAvMwlllgtoJpYVSaXlJBljj6f41lmwczSJjBLHIH8Of61s2kkOm6aX8zeGkUC3Y9vr6D60WMLRM7t8odz8qnOO/NRCGmoOVtjOsbZ9PjmtyHbc27eD29MVr6LHM0sSPl2Ck/7PHamXgFzbOkamOVud3Q1reFYg95AiyNDJkA85wPfPWr5UtiOa61J76+AtYoxLIA5O0xjO33Fa/hCz+0eJYTlvMW1IIJ+UnqG/Sqf9kyzTnzdgjXdgqcZBOSa3tNtG0rE8JXzpMAkdk7fXvWyVnqZSTZY17Uptj28aOf4t2ODXGWZuxOZUXaQdykcNkH+VdYzvLdn5mZyeA3IHriqmr2oOnyMQqhBn92MMe9DUdilaKMDUdNttVlSW7kAu9wYIrbS3vTIdBg0y4AOFcAurFs/maqrM8UkTXUgzngOuWH0o10teMW2F/k/wBYW+8fp2FQ07jTdizeXhubeIwqr5IIOMnn/wCtzVZ1CXUYtLhGmQ/vNxxnpmo7GG5tIIbcRieUpuZlOQme2ehNairBptp5E7hJ502AsMk9zRaW7BGFqdtax3uVUFfvHGPlatbQjbzXfmQeduRN0j44B7bf8KktfCq3ejPNG7GVnwA5yQfSkhsToP2fEgFyWImiJIBX2FGstRvVGh4c0tYJ3kumEAYM7PglQ2eAfrV7xbH9ptru5k2m5a12wMhwq4HBx71f0d31201C0KoVUJLGMjscFTWf4ghMEbGRvkX5Qo54q4S1uiFued/2cxgglkyzzJgrjgccg1u20ELmW6aXDJCsLIOuB93Hr9KjkRhCjK4ADDDN0/Cup0qC1NzJL9mEkClfMQD7rFe3vkdKybTepb8y3pt80Oj2SSKRclD5xBAVT2/z7Ujyi60vVIFZreeaNJGePo+GH3fU+1UL+SfTvCtzfSAObu82q5+XYgyMD8qwvCusYiv45mMsQ+ZPmAIYntn+lD0V4kJXJtYspLFhcNutLNwCqNjnnkH/AOtWbqOLovJAwSQr90PtX8B0rY8Q2x1vwTqOxjmzdHMOfmVSc8ep4rgrpkt2t5Fd3R4w4L9fTFU9VobRVza0q5IvVtbpi1so5nJz5Z9veuRudz6rcXIV3kilKFCpAAB4+tbK6l9osrhLeJo5GUMXX8s8msaxe+nMwnvGnMecCV/lb/IrnezLtZnd/DjXm03ULWQQtdtBIZDFEoLqvc4yMnBNWvA9tD4g+MWo36SieJL43bE8EN1Cn6A8VheAtTm0S51G9s9k0ES/6U8seSm5SoCk9Pwo+DGoDSPG/wBjyfJvk2+ew+6y9FY/Q1DThBsxmt7HVfH7SptN8SW17Ys0kN4WkkjJ+U8YA9qw9EbyPDt2EiMLpFny26vzjHv/ADrsPj95d3pmh2lrMBdGZyzOe4GMD+VcN4Ws7j/hFLm2Khb0XA/eMcBVweM++a7ajUoRaCLfKKIlaz0+IuXC2zAsB0IJOD/jUuguJZICZQPL4ZR3PvSXl0IWgs40CpFEQW4yWJJPH41TP2vT1WS3i+V5l3uf7uRmuCV3oau9jpfjJJLa+GrO7tztuboZYqOcKAOPr3rxGCaa3tFH33Y/MGPrXvniwJJ8Pbm4uC++zdjEGHJU45/nXiGkaU1/HaI8sVuJCEDO3Dd8/wD1zXcrSopkxd0dv8Pba0tdVW8mkRcKCiMSN0nYYH869AnEGn3M8kU8KxGMStbsSZJCR0XHHHSvEzdxab4jtTOJIjDdokTISuCG6jHr/wDqr2rV9NN1pumREFHhIuYJtuGQ7uQR1ycda44WjKyJmncZNDpkEL3iRi3MsTCRY0PyEg9cfnVXwR4YWzuZInuFMssR8tIm/wBcOoyPSrFzZG+nuDaO4lkyy2jECNz2DVT01prLW7LUb+EWk9sjK6xsSwz1Hpx/Wui76iTe1zjdaWWfWrqGOUFiPmHYEdvyxVXwtp3/ABVWkzM0qJbzbyUTcyEDGfrXSatot3e+I9VvNPMZgecSxnp8hUA/14pNa1w2Uksdi7QrCv7ySPgj3Hr9KVSS6I0vpoaHhKwltJPEUt0hVZpiId6kOrdchfcH9afceGrTUfs8moXk0NxGolVIW2sWHoetTDVPKsmZreWeZgjF0OeeAcjr3zmtKLZeyOiMsksa8wyITuGeoPp6/WlTeljNNmL8OCLh/EMl04T7OpgVmGQyjDH6n2rUe9W//s7VS0avFC0UPl913ZAYfrWNpVzLc+LLzTI4Y/JYF41HTfjByemenPtSXVhcSW4LRpGY35jDbSozjgHrVJNMdjNIOl6vrcDAMUEckwDAfKQNpX1xnoPc1zXjBRZS6ReCNpFWY27bRwoYg7v8+lbWq3VzY+LBbIqT2M1p5jzOn8anAAJ5HBP5VgeItZU+ITZKd0MlsGhcEECQHn8uP8KJSsi0mdLpVubXUcyySSQXTKQ3T249K7K1SOy0c28QEdv5jMFH8PrxXLXuoxXdvZqD9mlXZIBNzuVccqe/ToKv298RpOr3LSrc+XIrKBxujI549jVUNGmctW7KGr+H1ujFMrSAOxKhzhT2/AVDo+hzWaHKo7YJYqcZx6Vk3t1OZI1SV1t9p3R9QR/hTL66fVbcNFI4iUYZkY8fjVVruWppFOx0cNtHrkjzSqAbRdzxuwyOg5P+FNt/7Jv7nzZA2EbdGyHIyPbsK5mxnuVtpoo3ISRdrlurDrz+VQWaSRecgYlJBkqODx6e1c6uaqLOu8QXdhNZ7lVgg+8wAO32I9fpWTYQ6WmJll2oRuxICp47VlWV5JNG6gb41Ybkb0qzHaSSzsEyY+wA4Ap3uOzS3OotZNO1iIXsNo9sFIDRu/H+TisLXMXWqyi3Qi1yBj+oqzbRPtkQ5KvGAjeh9R/Kq115sE/lsVckDaQ3H40XurEpeZnXUyWgG0lV3ADJz+dSQWh1G72I5/dvlCOdy+/5n8qfeQtc2kZyoDHn29qS3Z9FurG42ibzSIXEeGxk45qXF7ou9jvPA1sls17bxudkp3gsMHdxn+Vad7YQ3Nyq3KgoykFgOc1HokcFldOVk3s/O4dMYxitYwx3MiFVIK/dz6/0rSlo7s55O+p53rvw7/tS6ht4J1WPeGZN5BUZBOB3Jr1m/wBHj03wdAWjUssoBQd1I4PFZkFuj6tGzNsIyfYn0/z6VreJr/ytKYrjaq7Rnpurup8spKVtTmm5OSR494qtwY7lYzuDD5gfT0rkZLq3t0AQGNlXaR0G7+ldbNeoBNLLgrLEwIPfjj9cV5dPPLLBdq4LAMEIB6+lc1dqbPQp/DZnZ6Fdv9ktlmkWOW6lNsxzn5T90Z/x4rv1t/DlqohkhmEkY2MAvccGvM/B/hoXkH2iS4mjMc6SIoTPzDvz0xXZXUVzJczOL9cM5PBx3rkiuwN66MpaX4cXxbocljfwGx1ayi8tDcJhHHXYM9+4xWj4W0Sbw9psen3dqkkJYO0kgOY+eSn+f1ryWLx/q9tra3eoXlxfxMQBDOxOw9CVx04r1nS/GtlqGmm3tEna5MZZhK/mLtHJK9xx6+lEJKw5ppaobPaG2uQ+mz/aY2PzhDggd+K6K2t0j0G/lt43zdQGIj0I5YEdfoa8xkmuNJvxc28rxD78aK2Qc85Feqafq0uteGLe8NoDJudTDEp3vgDJ2en061vHQTulcnvNLx4D0exlKyy2YVg0n+y24AYHXtTtXuBPJcxLuFvj5DjkjHP5c1oJqkWr6FElyNixurCCP5HibHRh1965nxLqe22jiVGcq235RyAeMj1NTza2JSbIrK/h0q9F0TLcAxFdnlls8ccj05q14R1W4bxJDL5TOzTKEC/wp3yPzqC2jWEzpG7JK8YVVOQuR3GfWsxb+40+98tI44zkM0iOcs3QA+n/ANeqU+TUiUOZ6l7RdWsdTuNVisRI0ltcsLguQVR2J5XjpwePappbk3CXVq7NseEAKy5UZOCfqcVZmhs0heW2s4oJGQeaYlw0p6nd681WhiBnEhyd6IjKDlcCq5ne6HFJKyLOmW0k096srHZFZNJGeOWXnH5CvFfHPxtvLaGaLT9PisJ/uLNlnO48HcDwPqDXrWs3X9nS2M0kbSwi5ERVCcgMMZ/z61z/AMR/hHpU5kvlu47W1lTzBE5HnKcdh3HvSTu7NB7qfvM8C8Aa5c2nj7RtVvGeR4ZjPNLjJB6qMfXFfU13eiG+l1NQTHej7SIi3AJH8s9q8C0fwtFpfjSC1W5E9rKBALlBtKuegIP516voyXd0NZ02+IkXSZBCxU53bhnA+mRxSqLsaO100ZN/qVyW+WRJAXMgiC7SpJzjPYVp2Os3sFjPOluirHCWlMnJAzjj8xVC1tzbPIksQkMjnywASAAPUfhVjRVk8p9Pkcnz1KnjJIzn9OK5lDXUu2mxb0+7vIY1uk8xEnTeuSGVj9O3fp6Vr2Him5mle3vreLymwYykeMY9T3+tWLmxk0u0tbNY1nWNFxKOdinkg/n196oXNv8AaLspGMGN1YOvOVB+YevSrcUZ3T0sa8tx9j0nS9d0yS2a1nmkRN7NmRkyS23H3QVxn/61Ymn6vBFo0VxieK+u7yWR3BzFICcnav8ACORWhq81stm5837LpQQg7U37c9WQeprCi05rqSEPODp8JzGPMVXYf7Q/z1pOfKrIFE6HTvEqXN5FZ3d1bWKDlEkGXkH++P61rPEZUeS2lZBg4bs3t71xkUENnZt9oQMS7Zb+4uflOf6VDoGoSiycWswhYu8qmUlk4OOB7+1ONVpWJlTN+DSL/UpXeS9kgUHAjjbGD/eBroItJawtQpne5kQABpuWI71y6+I51kQzRx2yk4ZlcsjDHXnkfjWzb6rdXyx3FuYbiDb84WT5gM43D1GKt1XJWQlC2pr61d2FzLpMN7sTzEMjSOxClc4XB7nPauW+IVzYeE9H04BpIhLO89tDatyGYYLHOcDgnj09629TFtfWrM008UNuN4aLBaQZAwFPbnPH1rhtf1jTPF1zb2Mygx6dD5csjA+ZGm7MbKe55ORSb5S43bDRtVfV4LtRqU8sEWPNjmIJmBHJXOSevStrSFGj+Mzq6xySWqW4giSM7jFlMMeT1PX+ledaZYPB4wht7eRTa27+bE4+bzFAGc8578jrxXqWm/2bYLZLd6ss9zcTBY4IojEZdx5Ug57ngg96zbaehcly7nO2tlp8SxtcQk26cTJHzj1ZAT94+lWJvD0WzUriFJoQsYki+1RgSyRg9VweT2+lT6R4blvJdena3ljgsZjIbV5P3qLuIHPT5cHP9etJ4n8SXF3ZarqunMbOPTFhtvLf53Xd/wDr6/lQk7WYnJPSJn+DFtrHWr7UNQkT+z0tdvPzA5PseD2/wqzZnRtRu5LNpTLeENIn2qEfIp5B3HgHH/6653RobW50aOwngeK1eb7eNvP2mQkfK3PCjBPA5Ndjq1jp+i6ZJe3V5babFMhWNp1YkDPXgk47c0lfZBKVnqQLp7zaDeyLFGdPv4tsWH27yrAkgDkDjGT19KteCfDU93dR282Zba4UPBK7bNjZG3Denv6VoaQNFh8O21rF4gsLuCHHzW+XJXGfL4zyfSt7xX4s8O6X4cjgSKea5dFMi3C7V46KuOefQGqjTb1kZudtEGqXf/CtrDW9cv385bJAlvGRxLcYIAU/4c96+fLVNX8ZlppobaS+O+dmnfygrOc5ySMnoPXFdrrGrf8ACd3ljqeo+dFZWERT7MW/d8H72B1Jzjn0rjvE/jOMtax6VC1mHl2u+OoxxgmtvaezVkTCk5O8jtPBXh6x8MatZ6pfN9p1P7I0M+9sxPk4+UdABgVp634ltvDl80LW6+YYkO8dXzkjB7DFeYW+tXlzKxu7uRYFjYHJ4Jx0x6GtHx5rLajZ+Gb2BgGNiJJVc8uwJUDPoMHpU88m9TaMOjNfV9Yh8X6rYSwEpPAwxbMNpKH7w9CM+lNvp4fDF8JJYEJRyqRSfdI9Tj0rifA949h4vXVZXJjVdsQJ4Xd1/H0NdH8U9Ua7gtTBbMPIQpIrddxOc5qOZPQq1na5Vt7nRZ7QpPe3CzR4P2gHcjnPYdq9A0bwfa32ixS34jSK6y26ZtquAD69Sc15Fa6cbvTyAhP3QxOBx3Fdbr2u3N/YabbvdMLW0jAVQxwhzj88fzqE7atBJdEzD8YWRsr3SJZJc3HkKriPGMAnC/8A6qsw3Laja30yNtuDCsRiH8SBhj8q2/GljHqXh/RLyGMJNay/ZCHceY6kEiQ+2Ttya5rQInTX44pg6oyNuwOBjp+prolaUeZlWfKjS1fRo7kJZ2DGSUIryMRgBuuPpVvULJCYbNods1tFuSNf+WhIyd3t71c1CBrLW9Y1KVkFncOskVvFjcEwATx90f8A1qztclkt5/OGRggWzFt7BO2W7msVsLma0IbVJY1uZwRshQiQseMNx+PWrNjb283h8SSTtFexyDy0QZUqDxn370WjCa5itQW8q9Ty2BG0OTg7SPr/ACqrPYT6e7CSMxxR84PUjNCSuOzNGPXLu8SEGQtIh2PIT1j7fyqlf+KXsfF6XhSWawhdrq3JUDayqQMEjt6Cnad4jGlrrd+kCrDPGIFjbGFBGSw9/wD61edah4oSXSbzzZZntUt3ihO3eXY8Y59s1rCCbsZSTtsfP/xl1lNT8ZQsIfsbJan7QA+7zZS2d6r/AAgjjHfrXll7cASDbkjOST1P1rqvH9/PeeJNRuLsu1zIyoVlOWjVFCqp+gFcSwe6YADk9TXtwSjE86UhkMTXMzDBKjkkdq15JI7GBc/eI6Dmq8O22jCryx7iqtzKC5kduT09vpQ7sa0Q5CZJGY9Sc5PpU8cPlpuLFpHJAz2qlaI87MvOG5wp5q5ZE3F0AuAoHygDv65pp9zPqWpP9DtVxzNMdmcdK0tLsktICgJUZyxFUmGycyMCx4AUHJx61ZguzM/lxj5QQCR61lKb6G0UrnoXhGFbhgoT5cZz7V7r4OsMRBtmB0LentXj/gW3LlBnJ4y2K968NWwFqO3GF56H1xXi4ibb3PcoR0PRdDg2RKEUZ6YrrLWJY4tvG6uQ0O5ZYtuPnUYz7V0Npcb3IZgBj14rzJNrY71HsdBAw2gEEg8HFXbeRxcoscZC/wB496x4bjcoIJZR6Vt2EwVd2R7Uou6ubbI17ddjqHwcDnA71ZDCWdYwSRjJGOoqikgxvLdPU8UyK4YguTjccj6VupWMWrs6JJgx5wPoKlS4MbAkgDPGawoLt+p4z2zV5GeTLbvpVqV9yHG2hovdEuecr0wKmeUbMMR8wxj1rP8ANIA3dMdCKkjKmMAZfnPNdEJdiX5FqNzyjHG0A5605mRZCeMnvjrVPeGOMn6UvnjbjB9KvnM+pc3FsANtx19aRrryeCM88GqqysR6MO3WmMxkZSc8UXS2BLuW1nMuQ3AbrTGmUfd4I9KrMzFTzjFQknO4ngVPNZaDUS+1yCCd2PcnoKeLolF5z7jnNZgnLPjpxyD3qQXCphPusegPb2pKT3ZXIWZb2RZPlXzO4xxSG98zIK7H6j3qETjaSME/pVKZzNOXBPJ5qJPqilG+ljQ+0BmIV1DEZweTj/Peq7XE6H5I4iv95ySPrio4klBLKynPAGOcd6UsgGHBxjBB70730Y7JDZLhSp3sH7fKOD9KbubbwgYHjntUbohKsQYl6DIpksywxZM24E9D1qdEUvISWMyqNyEbTxiojGQOTx61Il4pQjrx1qOV2kXAPTpmpeoWZRvY0eMgOJO3BrnLuzk3Fk7cYrqJ18wHcMEjoorGvI2D4A3Z7Drn1p7j6WOO1eyzGckbvavO/FGliVPuksQeB0Net6pAphKuAMe/P51w+uW6FSV5A4zVxldk2b2PnzxPpDQyMD8yEEbcdK8q1zSZbaQ4y6lupHIr6U8TaVHIGUx9ecjmvHvFWmNE7kDI6+xr0KaS2OecO55FcRbC+FyCck+hqsJzA29TuU9RXTX0CyIWRQSfvKf1rnrm3AmO0EKB0U/oa7YyjJHlTiLI+FEqnANalnNHdJgt5cv8L1imRYh91tg4ZCeRTxL5bhozxnvTv0MGlazNaWyF0G2gJdR/wj+IetZOSrDcvlsM7lPOKv2t+HmRm+WZD8jjj8Ku38EepJ5gULcLnIxw1O7WjJkkynbXs6REglkyNrentmt+2u4dTyA22QAcE4Jx05rlYZGiYI2VRT84/wAKsK3kHPO4tujdfSk1bZkWa1Ny4szvK4IlTvjAqlDq15YStiTcAePep4byW8jyrETxjo3Q+pqOSaN8GSLIbOW6YPpVK0tJD1OgsNct9SGJV2ynAyTj8c1bESWt7De2Z894nDGNuCwzyK46OKFZ8xTAHoEkGQB/jWnE91aAZ+aPsc/drCcLe7fQuN2tz6l+H3ihoohcRS7UkAdC+CACPun+hr12DXB4ktbczxGK5QYMo+6+PevkD4c+J3iuRZ3EpjSU4y3PFfRfgLVJUa2ikjkcKcb8EqV9DXjyp+zZuklqj02PwzFLorpJcSTWN5MlyYAo2qQMcd+5rp7bTYLWSyhVg0at8oRc7RjOcdKzrO9so4wbaXz4+Mq7Y2/StO7gt720hmtZt8isCdue/XH4VqpJWJ5m9Cm05gW42hGeTBOzG089R6VQS6FvZvEkv2h2bKzYwR7Cr95CqyxOMIIUZTzwe/Nc7Hdsl7DNHLHhcuA2CMnjoa2baQ3sQ6BCum6vBeXCeb5TFvJPAJPU+1TOLaW6mNozCMyEhXOWHsar3s1zMPOzFsD7DtwD04zUKuXfeRhM4GDz75/xoTuG5rajpklrHFPI6pE3A+YHLfTqKlsHjVGgUo1ypz5o4DDpgCsmO0ZnEpIdFO05/SnQXT2/iLTY4odsczMo29yB1z9ad30Edzo9o+qSLDNGq+QpeRs4JFV9V1htOto1XgmRssecAdKu+Hrg2+s6uuD88IRSBnOByf5/lXOeNGTarbjHIWUE7+OtawjzR1M4yuy4fE8VzCsu4xknkBSuPoDWBfandXUolE5QBcJs4Ab1rFlkMhIEgcD+H+IfWrWjwvDtRmDqp4Vh2rN3iaOxqW15d3umSJfSxvcFdu5UAI9DmtcW8uoaTZK7o9zHEEkdFxk59PpWK0D2xcJKryuOy9vxrU0C9WEXIdxFKIHeIlsBnA4HtU3tsRsSyubcrBv8t+vBxkZp2qQK9tHIyCUHlGx09xTtKI1cxSzxiWZE3bsfMnHINOuLyMs8aDeiMCUHeqUupSfUn0uKYBWRzEFwy+hNR+I7lL++S4LCIrwxA4bir5u4pJGQxFGjPzRMf0JrmtSidbiXzXEkfLlh0A9BiiLe4yzFO9laRNG5ExbOEblcnjmm/bJpXbzXE8hZiVfkewNVNTJsBFEQBsKlRGN3DDIPHsamtLcRaxYzRFVSJW3K7cOx6EmlsLqPm0mPV7KN7qI2U0L702cZ6dqk0zVksdQfSB5hW8lBUD7xKrxz+dUgb947kPMiRxyZ2tGSSOuQQePTmuemkk/tOxnillM63iNtC/dXPJU/TOayadrsNTo/FEc7eB4VjZygumHPVDnJyOnYkH2rkIENw/mxMA5UbAoOcjv9K9K8Q24TSfFNrui827n+12qcEqq4BOPpk9K8ws932mF7dyFjYEuBgmqb/dlrbQ7fUYPs06zyRShZwoDKPkYH1I/WuS8R6clnc/YGO2NWPlkNnAPvXVCa71bTLcpfTpBEjK8UyBA7ZyCeOB/hXCeIJZLSVod+8xjIOOCO5z371PS6Lhe5S0q7Nxq7WaEIiRBEXPU9Mk/lU11ZGzufs7EG4L7Tj9TWBZ3BlnlJJDOuVVR93B65q/8Aa2n1GNGf50UsWPJ6VPcvW5r2rHT5rksxFldbYXUnCuc8B+x5pmktv8Q2enW6iCVbkpHJnYgbB6seg4xmnXVw8nh/ULGFEa482O7hb2HDL+IOfwprabaRmzYSyyJLjzWcAlWP90DsPzodmrMyZv8AjjxGX1hIrlX87T8IJDgqSeuPxFWfC2pprWg6pcEeQbnUFJOcjAQ9B2B/Q1yN3Yrd3xhnge5Jfl1fB2evPb2rovAORoeoxwxr5VtJ5uAODh9vH/fX6Vm7pqzHJJo0YbBFle5myIMHy8ncT/8AWqpqDf2jcSNG7QtsUHHAOPp/Kr02pJeSYfzDIsZwij9TWHJfGOTaBnf8oP8AhUva/Uq7OnuBPqHhO8t3lH75FiUD+MHk/wAhXDWWn2utXr+ZOLSO3JUyjgKRxz6816DZWEs3hRLnI3QOWlU91wMdK8i8R3a27va28pEUwLSDON+TnkelaUvehoTG5q6taafEYhf36Xl1bMJYXtgSNw6BiRivWfEWtTWFs00qBmgto8shwMlR9frXhkLXE+mmFEWT7QwVSVJUN0x6jrXsszxKYrW6TzGhSNZorhtoZ1GNpz0HFTHSdxSu3qceLvWPFFhOvmMbaYhnuUyCFHoeuK6LRts1gulvINqrt+0vzuJ6ZY9OhrF12+uvE+tz2ltItnDC+EaNtqKPTj61Q0fwxMutwRvdyStG+9kaQ7HUHJHtmtZPUHojTdrOWJInlnSS2JUDcQHbp+VNTQ21bSZZJyUuGuvmwf8AlkAOv1P/AOutxrKwuGubyBXt4UcBkk2t5bHopOevNVZrZp2uBHIyJH8jBO65Hyt60nHS4KVtjX0e4ttVs/tk0yrLABakA7NyqePrVzTdfiXXUtDLG0LP+5buFH941meGbb+xhetcOfs9sjXkEztkBwMYA9TxUXgrXrbx2k0n2ZItSjlKYUAK69iPamnyrUlu2rL17cS6Hq+rTRQstpbTedCqLtEjH1Pr+tW/tNlr1q1/G5Mh3ZjPBVwMlSP5VJd2tpLbRmW5BMz+V5fJLOp6ew4696twWSRwyKcLAAxVBwQSMZ/OtU05JoV+qPHfiBrBhn0dLmI2k17C4ZQ33G3Y2N6dsfWuU8WSzQ3WjL9g+x3VhOVuFRc+YnAyR1zjOfwrrPHenx6Bp1hc64RdStOXgjiU5YAjPPtXL6h4pTXNajuLuDPnzANKpwV3HA9iMn0oqRadzfoa/jfWZLTU7GSE+ZbQwh7cu2Thhkj8OlT6D4qmmvIUDRFLtfLaBB8y5788e9Wdb8F28dw+m3q/IrJIHY4IBGeD6/SqmjeE4rDxvpKGcx6eXdYm+9khcjJ+g/8A1VnHt1MpWaJ9euJNOvrfTlOT9nZ3I574FQ6LDc6ekUDJHLFMhkGGyCnc8VODbTeOL2e53SWqW7WzrH19VI/TIrY0rQlmRgAVhTJRmOSvs3pVT7MtNWuyWycXtmHtkEsPl5OF5X3zWDeuqyFVGCDzj+VdhpVk1jPNaQhhE0G5XUfKx7qfw5/CsTVtNNpJGGX52YckcGphEUZXMrThsNwpXCygDHTBrobLT5J4PLzgup3L3FWdLtI2gJaPDYLLu6E+n/16zkupPL3hyJmbhSMBai12Ju+iF0Wa6s55beZP9GHMRzyD9f1q+bEyWKwhRFIXJYSALk+uT0rKg1EJqUazqG3dCoyM+9dDqJF2fLQ5hA24c5JUcde9VFpOzE20c3NaXEMbJIAcA4EfIB+tS6HbTllaRQNmD06VdTTozKyQ3LqoBwHXB6dAaoXCFRsJcSAggn7tEh2udhBdLHF5SNz13Ag1t2+oNFHh1AYD+nWvOVcxmRVYpIsIIJHAbNdH/aM0PguynlYy3JB3SOuM+xqIt8yRm4amnJ4kihu0jI+dzjgVpatc/wBr6VFEzFWSTeoHQivNfDG/VNYeV2kZN/APP5etehS3ME9qLVFCT9mB5yK6abfM0ZTj7yOEniEuteWRiLG0fjkZrzSdjba/fAxsRE3lsgXO78O9ehwzx6NrQ890eR3LiMsTnnrXE63f22n6/MqiSd3V5AVOOmP8ayqO7aO+nJJanoXgeyjSW/t5Z1ZWt/tMSu+5t+3oB7AVQTUYZUV/MxuG7GBxmk065SzubHU7GF4FlRIneTGfmODk1q3/AIaWG+uI0TKJIygk9QD9KxpXsT10PL7nSM2tw8ciSQCQFMdeR19uhqTwvPLa3pmjBJAAGDWTpE8s9op3sEI+aPOce9adqbQ2sqm5jhOcbc4J/KstY20N73Wp38N5peuQQT6lZiKGK5VHMD7HKt3B9AeT9a7nUre2tom/s0D7NapiOVZMNgcjkck5Jrw2x1AyxQwuzGMs6DPIx/Cc9816PoN5G6RQR7WDRgqB0fjk11q6SbOaW51VjZPfwpfStI8jADc2OAecHHU+9T6lp0fnx3iIrQyRZTa4IAA+ZsfrTfDt0dQ0Ga5H7pEu2to1/vbVBLD2ycfhWdJNbQaT8kW4IXYkrySx6cUm2ndk6sfpzT6hPHmV7on/AFbfeAHbB+lU9W0pLK7S7iKqzExvC/JAzxnsTVizun0rVbWWL9w7JsBUYGDg/jzVd47m+1nW7CV9tvC6CCVU5bIyzKfrnn6VSkrWB6GmGhW0ZJiqsSNjK3B9jVSGdLebyXm2zuA43jIx6Zpv2s6dc6bDBEJ7O6yCzjeUxkYYnuQM5FVb9dQFzbfY5I2tSx+0x3HTg8AYqmlLQnXcj1jS9Q1/xX4TitFcW4uszJu4fBVvmHp8p5968w+M/j/UtM+KHiCN8JYiVLeNXTJwFA+X0GeeOvFfTFl9k0TQYtQzH9ocl1uj/BgcKPTpXzr8VNGT4nTiWxuDJdGZUIC4OM5J9/rW0eVSSZHxS2Oi+GskXi2BrG9tY44dPZLq1eRTkkD5vfsO/NZ/wyu7/VtT8S3ZkYWVzqcjeSONrMTg/p+legx21vpOi6RNaQCG4W2S3uvlwxkQYOc+wz+Ncn4VSGw1fxPpFnIwuIJUvowR1BGcHHb5utYzteyNHa10bizyG6Ni9nHCkb7fNVzhmPf2pLWxZLrzBgLjAOM/WtZQtzapeSogLcFlY7d/Y5qmLhLOLa6h4Y5CNwBO4+h+tRy9UOLuiyYt0Qzc79v7tY0XkL15Pfv1q9N9luL6yWKHy/3J3jG3IH3mPr9aovewzz5igNqjYPlgnC/j61ZnnP2RzbMpuQNjKDkBPQn35rRtJWQm7aHJ6XFeeM/7XtrOSKF7e6zD5zlAyAA4z9T2ps+lg6VdIzKmrKyqsSKXjIB+fk4OSKvy2lrpOhalNaSEzGMyMGA+Vj6Y68Cs/Vb6Oy1nRzNNFHJd2kjRl8qiKMAlj3Ykde2a45xS6lp3RZg0+51eWKEohhVcyiRsnyx/e9OOM1Vtde0nw832iz025eG6Rjp0JX5HUZDZf0yG+YD+VXtG1jTdLGtSxvEbaawNvcIj7toIGW6nq3HpXHWQuZvCul6e8gmh0yR522xlmKscLh/TGcgD05pKN2NNo001u3vYL+FmislKB51Zy6xLnKRs+OTn2/KsqDX73w5dJLp8iqk0ZYxSxlo3U8HjI/SrFlplrbQ3RhtZIopxmR5n3+a3UY9uPrW9q+gnVdA0G9EyNdmFkmJH+rbPyxkAfLgYolSvs9S3bboSxfEJEit5NW06SGRwtv8AaLRwYoVbHzbTz+fSsu+8MJ4X1u6vVuVvLOSLd5inMcsRHyg45PJPHXisy70y6bxCfDL2/wDpF/Eqp84Kk43FlY4C/L6+9Inh608HeaJ5blFLL5VsAZoJEydwOOOcdQfwqYqSWrC3I9Opb8PaJa6O6ajduqzB2a2jjOGyR94n2/z0rqk1S1B0ny5UkhWYSeZMcFZOzDrjkAfhXLeJNOl1eyi1NrW2sIFRTEYpeJDnAHPI/Wt3xrpkWu3Vrb2Uz6NP9rigG1f+WITLN9cgdfWm3pdkyd3qbs0d/o2mXzl0eG+3PKsQBW4U5z1OeST1xVKXSo9T02ys9PuVmMtiZtQcMCqIDwCfUZA56Y/CtXxSZ9YvLJLG28uGPNqGRuSmM5I9c9z61lNo2n2kdyyS+TDZlLa6eU7VuGbnYQPvDIHFWpJGdtDC8NWa/wDCQ3E5j/4lenRAq0nCsx4UZ78/zpviDxtZwatNps9vFdxKoiunnIPJ6oFP1HI9K7+eAHTBpKxqkl7CWRlAGZMfIQewzjivnHUtMXTvEVxpt67vewOWunSPIRuOPqev4VaUUjS3PuetafpOl+DNNf8As6wcCfDR5+bk87hjoMcc1XuJhdzoZYWMrDADHKqe59qt20VxH4O0i4gM0tzqLvDGHXmJVGNxz2rnrieSLWX0eCTzrxUxcXTfcjYru7cZxxVJSnHmkyE7Mo+K9eGmab9hsznz2AZuBjuR+dZG+z1Wxs43i8swBi7L1Zqo63p/l6lJE919p8uNZA4PysxJBHFQaPNLp+oR7xukII8p/u4Pr/nis+TmehvpbQq65cv/AGfJawSLHK/AMinHsM1q6vos9rpnh62ZRiSyRi7n7pJO7jt3qztmkvTbi4nMTKzNCp4ZR3/Cmaxr11qd3A8bYijjESp1wo6fWtbJK/UE2tjB1K+FpcW8FipePftDMPvY6n2FbmpXkV74i8rUd0NyyRszWrblCEAg7emcfkafJdi9aJZLOJmiG0ME2lvr61qW+jQaleRXsrrCsNqEcsvzk54H4AAYrNpJX2C6vdor2mjvNZajfwwzSQWh+QoPXpk9uMn8KqW9pP4j0O9gtiRdxrkrgjcp7D1r0bwhZWuq2upaM03mxzstz5SZBBUYHPbjOcGpdZ0zTfhjcW6tCZ766QzW8DMfLZR1yevXHFEVzLTUXMk9dzYkGkabZ6Jp+oWcU0uqhoPOYESxrGuScDqM9BXH69qGh+HPEsOnQWk09ttVpNRhn3qQT8wCEckcd65+98U3XiLWYNS1GQi4hc+RHGcLAOwTFWfGOnGXQbS8jDxvNKVd+Plk6jp0yK0S0sZJtvV2NDxXq6LrWq6Zb/Z/7MWGJoplXPnowzyT3z1Haqep3EF/4e0l1lUyxxusyrklX3kj8xj+VGk6AmteHpNTUItzblLZwBjdwecfgah0+1XT9PKsVEpZ0CtyQB/EBU67FKPYs6HfizkiWZkRM+YGcdxV/wAVPCdMjuxIJo7wmKWUNzGew/lXOT2ZhiSc3CkSErjPKkU60VbvQ763k4jlKiPdn5ZM5yOw6Hr6nipcZLRFNFXxToZ0bwbJPLIHtl2q4hdS5LcA9fzHWvG/iEG0bSNPtppvJt0tWfcTyxBJBAHrwK7r4q3j3NlpOgW7NFe3l4bt2VRgxqAMk5wAOfxIrxT9oXW2u/Etz9mbFpEEgj2sdoiACqQT1JxXdRjIxm+jPEZ5Zr66eWbmeXJY4psyrF0PysOo6mlICynaNwXnfnpVGSdpJmbHBHAzXoJXOB7jGZlBy3frVRpPPucd6muJfLVvQVUtF3oX5ZiePpVJWIfYvLL5EMzjgk7Vb0FX9PXy4T8uD+VZc/zSpED8grTSTYhTO4Hqc0NaDjvqSXNysalWyWb5V/2T61c0DczoMBcN1zzXPTzCWZhk4Wun8OQtJLE5cKOOgyTWM1aO50U1eR7j8O7HDodobOMA+te5aFCqQnK4OdvT9K8n+HtrmJfl5x2r17RAURQe/PWvn6suVu59BRVrI6ewRUjHzEVvaad+Bj5B7dqxrJUYKFOT3FdBY5CAgfMeMkVxaM7L2NW0U78EqOOneryTkFW/5Zg4bPeseMuHCr0PXJ7e3rWjHKsYw319qIycdLCu2aE90xiKhgGc46etW0XYgDdRWLHcLNdIvBjxvDDnFa3nAHoScfWtL2VxO6NBJSSCwCr6+tTx3ZVeuKzjJuwMfT2qQOD3P1NUr2F6lxrrLqCxAPp29xUyXQCAhtx7A1luo4y1TRDA4YAjnkVaVirKxoxTAyAsdufypHuCHJ3FsfrVTcwPWpcKAGxgg9c9600RNralqK6MjckqT+Jqd2Vtvzk49Dis6WTjA+X3zTIVlRgu4sM87qFIVluaMsxHOTioVYmcP1GP7x/lTgxjQFQFPr1piqW3fIFA5yD1/ChX3JSLHljO7ADZ6ZqPe4fK7QcdGGc0QEMDlhj0qZUPzZAxjir16C23IMhAd52Ajj0pUjyScqQT271FOhhmOU3IRnO7dViF4btd0YUA/wBxcAH3oV1oNvS4pj2fKsmCOoU81DLFI0gJclR2FXVsmZss34qMA09oHiBxgJ3Oe1Nxe7JTS2KLbjGQGCr/AHm7fSojaeapyysQMnI/lV3bG4ADq+fQ1J5G1Q21RxgHFK3YfNYwprLYcKpLDuDgGnPEUjAGR655rRkTc2MYI4HNQTIyD5+nr61FmzRNsz55VAyGXcDwO4rNvI2cbiCvHGa1ZohjIwuecCqF1Gexx2ArO9nYqy6HP3cXmwYH3iOPSuQ1PTjAzfLgHpzkmu8ubf5OcDHese6g8wk7Bx6jrTuuottjy7XtK86EkgjPJArynxdpLJliBt78dK981KzdA6tt568ZrzrxNpSybvlO3ufSuinJtmM1dHzD4hsGtJWkjPB+YkDgiuYnaOYGRgN/QkH9K9e8WaGoL8DYe9eTavp8lnIwXLc8jGMV60FfY82pBrUy5B5bmRTvUr8y+oqG3uI4WCMMxnlSep9jQ0qKjFASM5PPemCFJ4Cx47gNWybOFt3Lu9ApZQw55HoauWV955WIylZl5Rux9q562naNijsCR+tWFbOCueTgHOMVLE2ntudTMi3cLDy9k6Y3KB973FVYNqyMj71HIUY5U1Hpd8ZV2uSJU+UP0BFaF5bC4jV4vlkQYYdm96SlraQ7aEcbtDIuGIccoc/eq46LeoRg5JIZR296z4yZYhFIMnoGJ5FNhnlt5WjkU7j92QdMelVd7mdrkd8phK44xxkcUaXeOdsLgo5b5QTV1h9tRht+Zex71mM7JIxC/KBgHoVPoa20lHUmS5Xc6fQddl0/V494YYONxIIr7A+D/i6DVfDUtqyobmADM2Pmxx+fUV8S+a8sCS7VJUgkg9q9q+A3ixZ7qewnkeNgc7lOMqT098EV4+KptWmWtdj6is7hLvzpIcW1zA3lyIG4f3x6dK1tL8dzadZS2VzZF4xIXjuoTnb6hl/wrkZrZ/Dl5bXOwzCSLc3lHkr2P65xXReGdQgs4DezCN7a5OyNHXpzy2K5trNnRZJG2Nag1GAtBexTk9YYxkr7mq1vpbXkU8kYEgSPLKQOB6irGreHLS9TzrWAWtycN5yYHmKfQUyyhvfDZljmKlpV2MZD8u09Mn3966LXSsC11OVLMmoSlmz5fKjuR9e9XbW7ad1GwqTgcVmXkjRSSblaKUybuBldv9Kkt7+K3ktnV1k/efNGBgqPXP41Ek09CbHUXtrLpsa75VKlQwI5zS6Kd19aXA/ejBZoh99G6fyqnd6lvI3oTbHkIR8wrR8I6lZNrNxJFF5QWLYvmjn5umcd+OKvRxFbTU66wdjdyFU3MI9zA++RzWF4lRL2OK3dA2zc3HYmt3SUKvcXA3MpUqR1AHauZ1E5uppAzYznHrXVBJK5lFJszI7NEj+zeWJcc4HUj3NTqvknfs2HP4YqKEhr8SgGRiCpGcAc1bLLv2zEbT3bpWS3K5tdRrPvlDIxBHcdqr3Nn5sIYuSQc5NXkst0gkWQOint0PtUstq8sZjZQoX5sgnJFWo9wvbUoaPc3Nu88cQwCvU9T61NLcsAXCs7kbtqHrSQb433xbXXnr39asoou7iOAou9o96Mr43Dvz04NZW11C6vcs6dcC788SYY8HPfAHQ+tS3Nml7psEkZKQzfMoHB4/x/WqFvbeRdyJuYtxnjitm4huHgi2IfKThmUfdHWpu0ylfcx9QvJW1Pe8IlMgCsxG0LgcHFXY0McczxSqjOhSOQjIOen/1qr3F/FcSu8LJ5ZG1R1PHcmrNmFuVWN3G5jnLHCjuOa0k7uyG2R2ZD2E1u0LveTQG3kU9G5zu9OvrXJWuprpQsXfdJPG2xwVIQkcH+VaV/4gkE8jxx+RPbk4PK7j61Fe2sE9tHLsd3jfzxFyilj1B49u1YPqi0a63uo6obmNbATXd0DH5eRlkxyCfT2rCso30C1jXULLZniRG6sBxwe3Suz8JpcQata63dXqXFk5KJCyAN0xgY6gZ/+vXl/idns7jUrMzMZIZnVhu5GSSAfzqYqUou5UVd2R3Pg7XYtZ1fUrSGREtzZs0MEqlmCgEnnGPQZ9+leV6ldXq2skbKwJk2okwIJQGtLwgZhFFKrOupXOly+SwyMKCTg+vI+lU9buGR7OKRnmukg3zPKc4dueD6dqcE0rMa92RirILaWNnUR72CZXpycAVtajZS2lzPFJcQyrC+w7EK7+cZHt/jVBEDaA1zONqfaSsUhPBIAO0/0Nb2qzxT6laeajStdQxlj0UfKBnNJtLUV7sx7vU7i4JIjQBUCKysckDgVesVkvNKN0JG/cShfJYYKkg5P6VK+nJHuaBTGkZHOcgj60ltI1xqjloxHA4CEg53L681LSauUWJLJpooLjz0IlXDMP4QOMV1Xhd7XRrS6sobiG9SXaCygrjuVIP4Vy21LGwkWNA4iYhYVOWZT1IB9P61t6dpDWsELFfKaVTIsbDkqMZOP6+9Vy31REnbQv3FnEt69z0LAR7RngVlrZedO2BkA9+OK1GuRJEEGd3QnHWptM06fVIJnVQu0lSR069axcnLRlplu7vpNG+HWoPEA/mfLGWPU/4cV4xqt8Y7qGaayjuZOA0cnAOcdxXumqmxtPCN19sT7RbRBY/KR8YY9P5V434j1HSo5obiXS3Mt0VMayykiEA45A7/AFrf3YQsEXqd78O7CNl3G2kbzMvGcZC813XiTwvb6hqB1ec+SAqPP5nC8AA/L9a4fWtYl8P2Gn6baiP7TPtnYqu0bePk746GtvRLi4m0yZdTglTTLmQq0yuABwDsIz0zyPWsKV09XuYy5r3K/inT4rW+tLSwtvs0t43mmcLwy+oPQdhUN74jTTbuaAxIWhcFsjaJBj/Vt6jODxg8VQ1++urCIm1vH+z9NpcsCOMYz0Fcol5LezMk371/vHK4Hsc10TdtSlHm3Oys9SGsz6pYQxeSbyFrnKjKmRcdPTjpUFlrcNrDNo6QyT3zr9p3rz9wcj1x9Ki0m7SO8toU3QSyusaso554pmk+RYeL7iSa3mS8tIZ0eQNuKyKuQpAHHQVlHmkvMGka8yuvg/XZvMCCa3QkTDDg7gSFHoMVwngi7jsLXUI7S5aPURiSGWPoF7DPv9K6DVtV+3+HLK8bLzXU8kU0YyTHtAIP45rK8FaVBd6rcJCJEkKlm3JiPgZwx7ZArWUfcsyo7XZ3vgrXLa80K6QTFtWVxNIJlB24PzbR757ema6aSKW7WFIDiR3Xac+/IP8ALNeUW+my+FL06y8hS0iUrIUO4EN0B/wr0vwd4hivYbO7njaNJYfNRXGNw6dPrWcHyPyMpe76HCfFYw382pCSHNtZXAFqWOPmdQcj2B4rzLxP4UuotOgf/VxuySs8Y5GDngfhXs/jvSbi70m40+KIzzGaK587ADBQ24rj/PSuXufDmoSaXHfSsDbEsjrI3Ix0A4/SuqT5rNGkWrWOS+Ivjy71/VbXU1tTaZtkBj3A78DG7gn0qCz8UXdzF4cvIl8wQ6lFKoBwduQGz7YJ5q34t8Lwf8ItJryuYxDGii2IA3bjjK++TyKq+G9Ima2gmnJiiRfMQFe/TiueotFIGrqyO28T6aIPFMklqmyK7k+0tGeSinGcYqKRnU3JhkCiVsO4br7Y9KuS+eyPe3MrP5cHkmVmztHADD04wMVZ0vwYiAebFIyAbjO0n7s/hnrWznezREElGzNzSkMeio7MzlRkgjo2Ow684pl1o7XirLKVR1Gc8kH6Vp2EttJBmOYXCAbVcE4OOMc8+1Q3nmvbKUygGWOex9qUFZahcp2VrHaxlA3m+YwIIB+U4/QVi39lGnnp/FG33a29KSUXLBZcl8AoTj8ah1ONVuxkYbG35R/P1qo2YKTucxDbLIyOw2RxknOMAN6GtiIkESyAEjlSvapv7KE4YKoO0+bs3YzjvU8RWSEosZDLjIxnFRy21G2mY90ZnU+QcyBwykf3e9QMy3MEsspKLLIcAD27VvmyVtNmaNt92CSpZe3pjvVeG0uH08W93GGcKCrqADnvUuKtqSmjKssiNbaYDcB8zHqceldXou+5k/su5A+xeS0i8cggEge/OK50aI0NrLM7MqoQ5jbJZseh/wA9a6/w3qMRhKvaJJDeIsiXIb5oSOOB7+lZxXKypOyuVfBPh7yNVZ541iSW4UrtHyqOn4ZxmrOqWrad4vSNCAnm+WDgkEZ5zWpaKz6vFEgLry7Mo4AHtWfr7NBqFnc5LeTcJIx7suef0rvhFWaZyOV5Hh2s6pLd+J7q/aLyv3hCANnYAcYH5Vj3moWU1yLq7cq8D5YoM8GtzxhY28nijXraFpY7dpmZCi9UY5GKo3HhaW/122VBE1uojyXHzbRjP1rjqpLZnoR+E79raOHwNp/2qXMF5MJoZO4CcjH4/wAqh/4Sm2HH2g/ixqbx9bPcaZo1lbOsiWvzPHHghDk5+nBFckYbVTjB44+9WcIWiEdjkYZPsNvNbDOYsqM9Tg447mn2N7PFcJIqxu2SpDICPyq9d6RJGt08kyR7FDjfgg5/h+tZlmrF3O3ZkgqR0FDdrWNNGa2jQNfaq0F3dCK3ju1llnKjKqP7g9OoxXdyXl1q9yxgtdkC3LPb3ECgAwg8H64z+VedaZIBq88cqrIknJCn+RNeh+ErG20nxH4fvLaYT2V+XsX8zO63cjAP0681cZSlo2ZTstT0jTERdD8NLYyZiuLydn29VJAPPbrWZas+mz6tAI1kHmuwLnAwCOnrzzWpYQjTPD9tbRIrvDPLJG69N3QjkccY6Vj2sU8l5Cl67B3VmWDcGY89R7D1q1boZruT2moTzaWsTwW7QrJkSM2HUjkkAf1qdLu11DSb2eHLXcSOlvvGMyDgA+3vVedEEflTpiFgUz0xnjNJomkDRrlZUlW9sI8zu8Db2fHIQDuxxgCi+pT8y/4agcRmTUEWVwoMlqBzE4HOD2qXT9SFvd6hdxaeJrZJQN8jZCjAyOoyR/j6VleHNct28R+KNUvbiTS7K+UbINQXZLFJnDfJ2OBj8RVHxv4iGh6TbWFjG1raB0mRGblo2IYnI6k+taT9zcxj7zdjudc8QQ61ZRottAsMeIxF1RT13HOOSCeTXEzX2kaJ4ijFuhtHClftluPuFuPun5ePpVm304r4iOsC58vSr+JYY7BjiJ/kG/cfqCc+tZ+o6CtvPcmCNbiONmEaqo4Qc7SO9Y1HPm91lU4xSdzoHE+s6XCr3kFzIruCrhYpZF7vt9K8tbV5dG+J+vXdvp1xPHdQRRKIIXICJHtdiQOnBNdDK503UGiklLsY1mDjB5IGVA7AcDHrXRaTr1/dWNrLNKbPyFkgnuZMrCVb7oK9c+mR3pxqa2kjRwsrozNE8WWk+nm0S4RoLhjPvOTtbGMew9vWm/2k4/dhgyIMqy479/c1s+CNR0Dw1q1ykFlBHczKGedTmOQZ6gHj8KTx1bW9pEdRs4vtK3DvLMsAGYRkYGB2HPA9KL02rJkqTTs0VLES3Mm4P17nrmtiFC19aWkeF+1yCN7krwpxnB+vQVz/AIcmBtiR+8VzvjcHjBq7Pql1YSNasirbRp9q5HzcHt69qFyoJPUreK1i083+nbCVik27ccqp4+Y9zz1rnBaWc1wYdYeOOPTbVwPPYb2V/mQKeh5HSvUtXEWp2mn25giuhfWxd5JG25JGV569SMj2ryLxJoVxY+I4V1Y/a7m0YB/M+42OAh74/UYrGcbu6Lg1JWMzQYZ9Ok8QXN7C9va39hGsG5cKyCUcjPDde1bfh5L972Zj9mns2Uq3zbQvGfuD/wCtU/jTXV1TwraW1o80s1nG5cSIAdmRhAB1UHpWHb6hPoUUKJHBLO6DzXfOdrDG0844z+tK7S1Lim0a0/l3UxSO9ijnJAiXftXcf4Sp6/UV2nh65tdUsU0aOLzXtcx4ZflnkHzZBHIB6fhXIaVDb6RfR6jw88aERpwwDEcHPqK0vADvf6zfARpZvDPFNuyV2jA7+ufw59KuEyZKxX8Tm18TK2nywPaatpw+SeQgeYc8gYHA5x17Vc1TVb+48LW72sEc+lWbBZ7LywboOBlm46J/Pp3rH8VXD3l9OICbLU7a4eMvJ92RQcHnqc1Lc+IYtM1Jms3ltUnjVZ4fMwcAYbn3qZNX1CzauitBPBqMIlt1Er3GHRs4Rgfu/TFa8Ol3Vr+8uC1zeA7vbGOBx2rlvD2mHSpdQVZ3j0hZS1u5IYqCAf55rstA1GCVEnnv5PM2sNjJtd1bIGGA2n6dqyTvpYGupN4em1e+t9bmmvJYrIQFIiiDd5i4OAfzGOe9VIrC81PRdGu4oUEz3cckyHoyNtz+JJNXRqd7baPZ6dbBLKxt2MkDDmSTJ5D+oz0NdD4W1O7tfD9/q+pyb2tZmRBIFQSHaQu3HYHt7ULXZEt21RJr1/Zad4kkcXaxPb/6JF9oIUD1AHrnpn0rjNW8J+HrLxNLrus6xbobyNfNtYZQ0kjDqcZP/wBfNReLNC03WLa0+3KupXTsZWmhIKqxOcMfSqOmaR4d02dIVgVZX+6xO1gfb2re8driSlujq7rVI5tC1W4hAj060s99mQ3zkFl3Ar9Of/1V4rrF4bLU7iMAiWZxIcZ5BAAz+Qr0t9PvZnuUQtJZoCjxjBIVuCQO+M1zl5p8MmnXmpzwkzW0n2ZRID84HQ89uOKrRrUuCUZHDm3P2hDIW3v8oGOBWtp8KRtM1wouLkr8jZ+6PpRaQPc3ILsSOqjoufQ+1a8enPaSsNzLuO1sDn6VGkdEbt6WM+OOOKdFZnY7CZAeNq9hn3qOCxhhZ/LR442ywzzgehPeush8KuNC1G+u4yxuZkgUnGD1bGB0HArJdS1nOCQJIvuBuNw9K0la2hklfYgsIraaMM7OrxZYgr8oHrn+ldV4b8LnxalwLa6UQrIEaZ+EfjgjPOOvUZrj4isVsyKhllU7nYZJzjp7V2Mdw3hrw5pEsbD7RBavBdRbcgMzEqfrtPXtis7dRu9tDo9K+Htn4a1QLJ4htLmUZW6s2TD+We2Bgn8QOuayfG4XUfFWjy3M32nTdGgKoCwLSK/JBweg4X8Kr+KUGojS9RjDLpzQLaAzSE+bISOr/QAVzmvTS6beXVhDHHbwOBC7IS/mqMcZPOPQ001F3iZpSk7tnOvZNbXRO4BjKdvzdieM1r3WqXtzGthdOrxqwYJncAw4BH5/rVCYtMxLYMY+Vtw61EzRrPFuWPlgEz0z7U7t7mq7nWaOh/4Q27gjT7POupBmGcM+F5+g5zVLSbGa81B3Yqywq8jBzgHaMkVctrqKS1CKJkd2JYY2qhHAJJGT+FYttcyKZUlljdFlckjgE54/pUuN9RJ7lCG6a91KGJpdqXkqlQRyoPHAqG3W/k+12zSNBLau8hUcE7f/AK3pW1fz6aqiSzEwkXa370KArjsOvfv39BWTcz3E8sl1AjzXEjEzeUM9eWPX8TTSsVfSzOC1aa31bxRNqnzJa29uImXszDl8exwOPWvmrx9qs2s65qV5LJvW5uGuFQHhVP3VA/CvePHwbw94NttM2hLvVLya7cA4bySx6+3zf/rr5z8WTRyanMInaSNSFBxg5xg8egr0cPHXU5qqsrowQ52tJ93Jwcn9KrkKF3MDu7Y4NPdllOwHCL0z1JqG4OEJX9a7WcDKN2zPIEzw3WrMTeSq4Awo4qiG82cDJxnrVxv3ec/p2quhmOsstd5I5x0NW5JREjpxlhn3FU7D/XsSeuTTrl8yAZOccGk9TReZXtjmT1Hueteg+CbRrh0bHyIefUmvPrMfvwBySea9c8BWiyJCP4ODx3rmrv3dDqw6vLU9x8B2rwwK+OeleqaeiAL3xjmuF8J2ZhVFGM7ecc5rurGIAc/KO/evnajtufQUtFc6OwbbgkflXRRu6KoAB4yea5+yVY0Cn1rds1UxhQSWPc1zO17nTa5Y89mK8Ej19KvRfvdoHJz/AJFQWtuxOOF5/CraolujN5gDJk4XOaaSb3KVh9kUGXDBiWI4rQR/M+78pxxnqKpWtqFtx1HJbj161qWiIy4zzWt7KwMeqkjI6jtnipogxOG/ICnhFUAIoU8Zx3+tSxCEOoY7Wxxk0KUXoZPQa8IK7ec45ogtnj+bt9etWdiH1Ue9DTeWv3Tt9c/rWqYXeyFiiG7LjPHf1psgA5NTx3aHEbkZxwcdqSVAy54wDxn0oWo723IWhY4bt1AqaGM4OTTVkWLgHP1NNjly+RlcdOetNNITu0WgOgJyPU0nkMnzHJGepFKsgIBJqRBnkE8/lT5lchaDI2VJwdvHZetXVUsoJPX0qBURSAOSerY61aVguWBAAHeriyJMijtQRt+7znA/nU8UckAIjYoO4HGaWPbNgxyFufTFPd9ny4G71NbK1tRJvZhFMWbayH69qUo4fIz+NPhlR2KMCP8AaIwtK0ij5Rj/ABp2SIW5SEAD/Im0k55IwKhaWQsdmB/tEVclYMTgA+uBVfyOc8jOcgE4xUtFp9yvMHcbj1I5xwTWZIJSxyflzwPat9YU7N+BNRNbq5JIO7sMcGocFuWqiRlAeaBgcjP41XnhVwATtwew6n0rXazWM7lypPBB5qOS3zg4UMOc1HKyue5hSwKQy4H0rOu7LMQJxxzgnFb7WhjY4BPOao3dtuOSQPbHJqWnbUdzgda00zn5eQOjL3rjtW0sNGQMHNeq6jajy84yCD3wR9a5DUtNGwuBkjPQURZW6PDPFPh5ZlfjGOwrxLxnoTW5m3n7vGTX09r+nZkb5c5PfmvNPFnh4Tq5VAPau+nV5WrHNUpny9f2ZtsnoQc81nJOwKhj+Ar0Pxj4e8lWZQAR1z/KvPb6Hym+7ynpXpr31dHj1abjIa8Zm2so2sMkH+lOSUBHZiFYYyD3pgmKHPVR09vrSSK/+sQA+oJpO/VHK00aFtOVJMbAgAHrzW9puqCZzExIcAcE1y0bBJC8QO1sfK3WrqEs5lz82AFPtUyV0Wn2OpvLRJsyxHoMFfQ1WXEkZt5W2ufuv71Bp12ZMKTtf1Per9zYC6USAbSp45yc0J/ZZdiGFpISjZ2zr0z/ABY9aS8jjlDSrlpD97jBqNHJm8qXC4OA557Uk4YSZGFf0B4IFap2WopCWxMW1Cx2HINbvgzVZNB1y3lJDQlyrY4wCMZPr1rE27oDtU4zyO4pCxntSmMYGMionH2iaZldp6H3R4V8QJ4p0HTWnmMlxZsUO0ZDoRjPPsa19PliuvCttpqSKsmmMY1bu6ltygnv1xXiXwQ8TC9itbWSYKY1Vd69Tnua9x0K+sbS6u1vrNZ5JEAhkQAbju557cZ5rxJXvym0ZW3Os0OWTWGitTKQ0EqnBTDqewz6dvxrr3sXnvL7U5xiOVvKcOOEZV4Qg9PWuT8N+IfD+s+L7GaxvhZ3MDpst5VGzI7E+/Y4r0jW1j1S21dQmIZZ9skc2P3MoXIwe3B69Oa2grOyY5Sd7I8f12BYpHv4MbZOM43IMe361ixt5lwI3Xd5g3LIi/Kfoa3vDthM9lJZhHeBDI5WQ5Ke3vUen6dBbwFXuJICh4Q4YD0BPrRKepqtiG9082KrHlmcgck7sfLmmeH0ey1IyLhnuFHQ46dDn8avSWM11IlmRtk2h45SMb89ia09G0wWU8cM6ZMkgU4OcH6noK10cdDN6I7XSYmg0edHDKbgCQMuOdvU/SsuS3sb2J2Z3imb5V2JnPv/APrrodM0+S60U3eSkS+ZCBnk4J/TiuGkurj/AISM2kWwSPGzKSegHUZ9eePrXU4+6rHLBt3sRrZwW9yq+fGOCTuO3bjsc9SaWWEzXKtneMYqSQJMcz/K4PXqQatW4gjCOImlwM4XCkn8aXNFaFOJVR5YpXijjdggGQByCfatKZy0RPlFCf4TzVZJ5VvJpEJQSfeXpkjpj060xJpp3d9+Dn7xqOZJlWuVnLpErxSBTggptyQO+c0sNtHEiiRTLs+YEH8cVNOssjMGOT2wMH86msLcuAqnGOhx3rKa1uiki2yGSTIQ+aeTxUkEsys6nOCOeO1WLmEvIhiVVO0bsdM96rXzi2kdXUlVP4/SqtpqUUP7MRDthwUHzZJ71esItj/OAsu4YI+6KtWkFvfRfLKY3IyARx+dW9ZsxY6DeFBi5WItayxsG3NjGfwqU7sVzi9a+yx65qdvKG8+NwjyRjrwCCox7/rVSHVbq+vLW1tJUtXWQEvICH2jGM1d1HX2XxJF58GY5LWPzG2ffkChT+Gfz9qrW+mx3etNcwyFDOpSRcc465B/CoqF+Zq3XiX+w9fvLKVN5FwZE3D7q9NwHbp1rIv9FitfFVv4ivUSfSLks81tIm4TKQRj35xVf4jWcPh3XracTvfTT2scqmU8+XjGCR15FbXhvx1F4k8M6iL429ulpC4hVyMb+wXp16VmpSg7dGaX0ujz/TNVRPHkd7NB9m003LAQIchIjwFwMdgKzvEM7x6ncM6JHIpKjjOV7H8qju9chvLSKaWI28EmFSM8up7n3I96clrP4tvYY4EVAsW3fuyCFGcn3xmtJL3hpGK0m7SJIizbPN3mHPHJ6/Wus8TaZdLr1s0W65treNIQi9WAUdfb3rC0XTFFxcRuIntR8zSu3Ib2Faupa7JLc2wtHmg8ldpngxuz26+lZbuzHsyQzz22nXDRq7jcFeEg5x6H+lbdtp80miRXqRn/AEkCVePuKMg5H4Vh22qzJeh5ZjMzcOJ+r/Wuqh11bjTTFMnkJtaIBT/CwPTt3qE1F2Y27mCdaitSktqyShgUIZcj6g11ngSNvGsE19LdMq2eYArY4yc8flXmn9mvFLDA862JU7W84ZwegGBXp/wv0qXwzqWoWd8/yPDvCLwrseQ2PfiiV07pkT01LGp6ZbW0AuEld5QWEiuNoXHUgVHpEN5b3drKZAljMxDk9SvsK6CTQfNuZWkUx7hloJsAfWsvULhYmmkXAeyt5HCq3QY6j6Vo1zehKszhfiN4ztQkelqyR+dJh9x6kA4rjrHQk1g6ZFLJMLZd0bSY3EY+YHH+PrXJ6r52v3Us5UySM/y9wvvXsHg/S2vtCu0WVbae0iEryuvBDYUKf/rVNRWaia/ArI6W6SPS7qKZ4xdRSxI6ho/m4XBPcjmq2v21/rosIbCUW+noS8vntsVTnoSe5x1qSZJ/DfgJbuR/tGp237pXY7l8o4wp9SOeayJNSl8QwafZtMY7e6kxIwHCKRzkdOgoULIi1y/40SHVUjnt4ILezDJBMY3389Mgf571zqJ5U7tlGCHCPjhgO5q5Do76Xqd7pFi3n2ka7xhgWK4+UmsrUmFnaRxYbIbLe5ptN+6VHsbmnXMk3iLR5X6LdKwKDC5HPOOg4ra8S2f9n32sawJAzteHzI0HUt0I56YHSuT+HWpCbXp4XVjFExui47FRkbf8K6DxJpdzqkk62ztHHPKs0qswC5HOfaoho2mS7XLZM0Xgq08lFkee6Z53Ucwq2OD+v5Cs/Rp2/wCEhhsTKN03yCU9No71ba8jtNLl0+1vIp45oDu8oHhwc4Oce/PP+HLaALlNciJmYxCIoWfkoSMHjvTXwakrZnbR3sZje2ljE9ujnFuR8smOze3XmrTrbXd+sM221gQJNDsO4Q46rzWB9rlilaCRFCxfdkTJL/1JrQv7efmFDDBYXCKvC7pMkZbcR2z61UHdE2Oo8Qan9l1DS7fyiUvEZRIvO8Yz8wHHGKwZZIrjT9fhfJSILInYZI27lzxnrXR2enPHa6fJLIZ2s/uODgsOwJ9KxLDQja3ep3Mj7muA21WOQCOmB7muiGqVkJabHmUWlapENI0qwia4sSrSst36nqT1H/6qveKL6DQLK1kvJPOmcARw2y4jPryO/tVmPXZNSsdYkgV4XgfyXJ6K2Mkce1cZ4mvdPudKsILOJ0ltzvYSknaxPrjn6j1qbXlqi+bodvNq4Ph4PHsY3MflzRLyE54U569Aa37HUJNS0u0khj3O3yTKg4DeoridH8ubQ9TiDhpCY5Uz1Ujgc/ifzroPDmoyRr9mjj2s0qkOeMms5aRv0Mkjem3JamKMHcATtA6CtrzohYxxZ3Lgc59qg07S/IujLw6tnKE8E+tK+nLHG8LNv3PvyfWhK+qK0uMj0tJGhktyoZDkn+8KqaoZ4tVCgoYpEB2kYbd35/GrUKfZNTtCJBGjsFZicEemKg8Q37rqMwKYKNg5GOfUVok73Ya3IRaSpcLMWbGzG0H86hjtvtF4IvuSMO3FaFlPGtqXkb943GM8flWfPd+XdxSM+yRGyABzUtq10JO25JaSSQaguU3wHhjnmtGCbzQxVRsDFSW7GqSGKRyycbuSGOBmtXTrNIrFN+WOSwYnPJPQ1FkDtcy/GIuW8O2ws9wm88rJtP8AAcY/Pmk8OqD5luvBgVWYfw4PQD/CtK7CwkuTjtzS6TIs0bsVAKttYgYq5RTtcUttDQ0QPc+IZ7YZVFtVlUds5OQD9Kg8UZEiscYHBrS0WMtd3RHDRopQjq/XP4CqfiaHfp7T9txX3ruilynEn75wmtabY6lcxzEOWPDsFyV9CKn1C90nSkgtIlt11qCWM/vCEJiJGTyeoGTisyW8aDRru+jlMTQPiYrztHYj3PpXnvjQx3uox6pJ8/2iJI/NzkqMcE/jXFNqWp6UYuSO08X+Ulzqz2jAtc3bsoTsCOMiuK8qfusme/DV3mpSXOnaVZvcpBl7SMr5afewMc56H1rif+Evk7GQD61nF8yNI3MQTs5eyMwmSLkOBwHxzUIicSwYwdxKYPGTU2kzQ3qmSUG3k6qUXK4966RI7OSSK1LxOpORL0Ab156Vz6N6mvMZl14aOnzWUyZMEzYV3HUd/wAM8Zru/B1hdfZRDv3xncyqeqn+8MfhWLdQxP4OSWVt89jqP2FvLOcqyho2B+pNavhnVTbwR3rn5dMlYoE5bLLhgR9K1slqiG3JHp2jRG30Z7Z5iZYZd8Zxy+4AHn2x9eay762FlrOhXDxkvJcGEvGNx8sKXIx9R0q7dXTp4a0fWrH5mniMoGzdkZP64rA0LXpPEev2q3EEtp/ZzNMhbIDMVIJ/Ktk7rU57cuxrXAiS6jl3N9nckLxn6VU8Ow/YrWS2jLQvE0hilA+bnLdfarpeW4s76ytSsd0Ig9u5XOX3Dj6YNUitxvlt1AScfumbGNp7nH+NS9HYrcozaEvijWbS1bzHs7y23SXDFcs5OCM9PxGawPiHZvq3jO306JvJtLEJapuPDCMAE/TIrt9K1C1s5rPR7WMvfQTkL5rZ3tjJJ9B15rhrTxHLB4suJp1jnhnlcGO45BGe1Kc+4qas9Ds/HWkXrfDq0SzZ2uFZfL8vAEQVwWYH35/KugOmTiz8OahJIHv7SLynLkBJQ/BYjuBnnuMcVh+H/iDpupeIJfDs8RSwjiH7zPCMewHbpRY/EXS9MsP7O8QLPbpBM62dzIoMeCx2q3ueOa64Tjy6HNUUkza1XR20O4tNslricNLK9rCJQe2QGGffjuK53Wrm8sYLK+juIpftMzqVRMhVA4Ei9s84OOtbVjq1tc6ZMIpkiaZleK56+XjOdv14rE8S3WmaVrdvp7ORKbcMJkTzHmB7AdyDmuWcub4jantoUX0+z1iyRwrf2gJivlrwqZPAJ6Zxzik0N0XSdSVrnbdrceU0TOFdkHJITqQDjt2qyskOlaVfNYxtvCmSJbogsHJA5PQHB64OMVg6RZGyuNSvWhWW4kIKxSxgzLgcgH8/zrmUI3udHMzQ0+GPw7rc0Alfy5YjdG1XJSQf30A578j+VdxDp1reOqXPkid0yrngkAZAz6Vws2lJdeIdL1xjcIj27W7KwGFPGBn8+K0tQ1jVRdTRSGKS3tMQZgJJIPOR+nWtU3TWxm0pPQoeDtI1T+2L271K4RSXJiduUQA9UxwowMV0vim6sfEsYureeC5gV9s86x5O8D5h6nv9a5/VHXV9PltDetDaMzPthHz/AO6efUdvXmqXw9hj0IX/AJ7q9u8ebe1l/dt5/QHP90DPQc0c3Mgt1KOibU0bWNUntkvIWlk09grkHCkFCO57HH61kaWluPMhvfs4Tb8kEpO6U+vpgd61PDenXOk32raTdqJ3lma/MEcmwEgY3LntxVL+2IL0wlbIWsM7cSj5vl9fSldW1Nolq+t9lvEgAeQ4dd/RgDzgfpWn5d1ZwXN416qW8oyLfy/mJ7ZYdfy71mvqEFtfNLL5t4IB5SIowWBxyO3GKraxdrGsmdRVpnUNFbOxZue3oABWUpWQWcnYytTuLm5u7tpMSLHKsw29O3T/AAFQXzPqmr/bLkm3WQqvloMhuR0+taNmGSzMWDNvOSPQ1vXOlCxggk1OOG3KJuiWSQBWP8I3Duc4rzvay5vI0d4aA9leXt5JbWcbzWyEoqugcouPpz161oXdjGlvBBC0dvLayqhKOPMjnxxwOF6jH1rJTxTqE0kthpLf2fbR/u55Nx8x2xnH0/nV3wLowtprq+u8y2doDczb8ktIOgB68+laxm5NRB+6rs7Dw34TvrtLRb2JppWkDS3cqYVlBzjI6CneO7iDzYtMttklnb8kr915D/n+VSXfirVrzwrFaTXc0ct0zSyQB9qoM8IuBkADGQO/Nc75ZEEzyOGJjYux6g44I/GvTsqascrvJ3ZPpWn6XFqVvZ397DDLNG0YWZRgg/3vp2Jrk9Y8RaNo1ubmy0H7TqKzG2t5rvC5YdWIzkDBH196wbD+ym8TfadR1iK6sxbSRgSITL5hBA+UjHBxWjq9sniXwlBqrywtNZFLN5AMHdgBf5fpRBKzuWk7+Rst4uudbm0jRxJB/aMjkzSQoEz6Jx6cfnzU3inwldDw9cz8mbzE2whsb8HJIHpXnvhTT7vwr4nj1C+t/LghjaSDLbhIzDGRzgCuth8TXl3rEVx5wV1Bba33evp/WobaLcbO8SnY2sAmJuN6HukahsN6HFaSwRwsTJKZUxhUAwT75qO8RUuZpYduyVt+FGOvU1BFKHuFhLbc5AJHTiou27sd+xo+K42tfDWg+Q0skU8ktwzOeAOFX9dwrlx/x6tLITsclY/QMDzXTX1/Y6IttZR2KXeYFL3MknODzjA69fw/lX0y20C5lihurqaOGeTIjMQZI2/3s5ya0cr76Ci7IqeEdKaSS6ubtvJ0y1Xz3ZmwJG7D+VR6xO15dXkihmW52yoP4cBQMAe+BXb+JL2y8KX0EL2ypa3AAt2gl27VHR8Y5J46msKfYlhqF4k3n3LS4hWRNoiQ9SPcf56VMgg4tlKy0K+1jwEYgiXMOmyPqEkRc7oxgBlI6HAx05wawJNU+3SxXDASRhBtUHAI7H1rtvB99/Y/w38VxxlXuJCpWEtiSVdw8wgdSMVxN9bJp7BYMmBhlWXoQecU4yjy2QtOZoRZoY3kKxK4lyTG6ZyfpXQ2qWt5pEBayt4Z0bzGMakCNR0AB6k/1rntIg8y9t5mjLpFMqsrdCewP6V6sdFPhuLWfEF9bxTJaxs8kTZVJQVwAvBx7elO8npEHaG55/qV7NfXUU8bHymIBjB52jsf0ofRlWwa5mHlr94BueM4z711+lJoWo6VaatbF7Z5g3+hbsyRHkYOfpkEdRXCXV1e2EAeaVGUytEUIwSc44Hb/wCvWbT+ZorTVo7lTV7D7FDHIrrKHJ5jJIA7Vjf2zfWFnILNoIHbKTPIoYrnp16cV1+g2E/jFJ7SziNveRklInbAcDrn+dct401yz8N/D7xYkcsE14Vwlwpyom3YCDPqemPSt4PmtciStozwTxr4pOt6pcSyzZaM/ZhcYz8g5IAHfP8AKvCdZIF/cPwiZOMnnNel3sEq29hbRERwwRs0xY5LyE5Y15XqzCRnOCRvbr16161NNaHFUutCnE2QGcdRVe8kKIR6+lTNIWYY6AciqV6w2EdW6Vv11OZ7ENom/cR/CcAHvVibAH16imWce2LBBBzzmi4yzcdAOafUm2hNpnz3MuMElD1PAqtM7NMO2BwDVjSFCSSsedwKnFVbk5u88ADpTWrBbF7R4/MuA2OnX3r3H4aWe7yzHgIvJJ7H0rxnQbfdOhGOT3r3r4fxi2toIVXdu7svTmuDEt8tj0MKlfU9l8PxCGJGB/Ku606Mso+UcjvxXH6Mp2rjp3966+1dtqDPyjkAV87OXQ96mnbQ2rSJlYDHU8HrW7Zo2F61lWnzKDwD3xWvbzAttU5IHQGufmtsdK2NWFGCZZSMj5Qe3vUsrZjUAj94wUZHBGef0pkD5xknd2FWHXNxbg4YFiSPbFNNdA2NEKCnTGRgGprVEiBOTgnp6U2NcrjAI9DV9EH9wKPSt07EX0IhL1wM44OKmSY4IK454yKbnZlVUZB6DinNJG3A5PH4VLTW7DQmj3Scdeewp0lvnhgMelV4ZDE4Zcc9QeeKtK287g3XjGeK2jsTqhI4EXBJqd4NynaS4PUkc/So1KjIY5PahroFioJGOCaq/cV2VJ4DgEHkNzzT1i3cj71RynIOPm56N6VLFkHdnO3tjoaaszS7sOBkjyXJ2t0J/pTY5HyST0Pc9qsySNNEFb7o6AVSnDqCVOAOeabiydy5HeMRsUkLkZzxVoPC3JQNgYyaxpLrywATz61DJeSMDg4XHODSTdxclzWfVsfLE3K8dOKntb15oh5p59q5yOYo+T696vRXi5z0XqKtS11Y5RSVkbM10Su0HaOnzCovPMfI6k1mG7JYDI6/Wni7UKRgs/bFacxNrG3FOwi54PUmpfMGwHrWbbysQod1V+mD1Iq5HLg7fvY61tFtnNJpMlhTzJBuXg8A46Vf+xLgOW2/1rPttUxKoMO0KOp5OPerraojKE2LtPVwDuH0FbpLqYykxRYq44YMFHB9aiNqGcjBB6YI4q0l/bgBc7XPPP8AOk8+OPKg7l/hJPUVUoxa0M1N3KE1sEJ6/U1k31oCcgDPrW3cXSFODnnH0qm+0gs2CK5ZaHTGTWpyt5aqykfx+tc5fWjIp3AZ9PWuxvQN5GOhxWDqSevzZ9B0rjlHqdKlfQ8w12wAkkZQMHkEjBBrgtc0wSxF2XB9DXq+uW+Nwxx1rh9UX9y6nk9D7VK8ymjwjxhoQaJi8fysCQR3rwzxJpf2eR1IKgNwa+qPEGnrIpypOPQV4v440JTJKRkKenHSvWw9V7HFVp8y13PEfMKsVbjqfTP0qWCUxuFJyuOtWNb00wO20HAPDf1rNSVmTBGSOma9LlurnhSvF2ZorNhgR/qz1x1FSJcbdy/w9c1QimEZGe/BB7Cri7WQhW+UnkdcVPKQm7mra3gVk3HkjhxW1Z3rLgOBkcbh3FcWtyyuVKlkzznpiteC78sJhsx9ScZ4qJRujRTT3OqngW6GVAjJ5GOhNUZdyERyD94vAosLkOFO4PG2fmX9CK0JjHPG8Umdw5WQdcVldrRs1tfUoL+8wxUpJyCvqKfJGiKGjBCv0AHSmTRSQ7dwyV6EdxS7GibdjdAzDeF6g+tbqS2JZ2nwO8SweGvibp0d8d1ldny3YH7o7EfjX2L8LdEk8Y3d3IUCzaQ7l4bonYx3dMEccY7V8A6ks1rEt3bOY5oG3xyYzgg193fBzxrZrr6X+lukthf6esd5HFn/AFu0Bzg9O5x7dq8vE+7K6I13Z7jbeGPD2vW0U3mRNqAIae3jA3xc/dYf4Vqa1byxx3mnLdw28xUSRtMCRNEFHB5xxj8D1rjVmng+IljbWJSWCa0aczx8E45547V6HKmna9rsllewpLFFpxnRJFGS4Azj25P1rSElJ2ZTdmeeW1/bvp63EW7YcqFSPDe+ahOjWMu5ri5EiOBlUwQM+3rVCci71lYrJnit5ZNgiKbWQjqAPw+lVNS1LULGFLdY1mMTEb1jOcE5AJHpUy+KyOiz6G3cR/ZbZJ2j3mI5j3E9un+fwrVtriO5uoWgKTs8qoxU42EnH6ZrA0q+lmhIkUMGPIORitvXtXh0uPS7vyCXmuAp8okeXj7pP4irjyuNjGbdrI9P1yxi07RoIo5AMZDjHU5615VqDJZ+ILeXYo3wylewJ4HX15rotW8V3F8YypDEhC+CCDnt7cdqyPF1v/a9tb3VshjksiyFcYIUnOc+vWtva8ySM6cGlqc9buJLp2yGUnHB7+lWWm8kxsjSR8/MANxA9PrWQyPDAFVgQ53deSPWrMIdUAUYGMckmsebVmtrGxBK6qN23YwyBjnJ7061ikjdiSCuT8pGM1HHKDAoADMvWp7SZldTIrKpOSeufpUpu2ovUmTBy4VQy8HjOPWi1mUnKLhc9uhqG4us3HlKgUEE5HJ/Gn2km5ioUmIc5HHNaXbGlY0hfCMZJJycFCODWdqF6EkJIxkZz71M9ykj8DIDcgVTvVFxeuhXknOPQVKauBe8P/6Wj5QspjLYAyWOOlRRmWOxjWXLqZWWVWGMLjsP0rW8JR/Y7+wuMHyYpt7epHIwKf4pgFva600cZaWTe6/Nyh7UoLmbTJ3djD12zk1rW7e408v9jigEUls3RmA7+/FYPhqdW1KQzQtFbxsd0iId6f7Poaw/DuqyWviCwMk8rFAVljLHbMSuB9PX8K6mw1MIL0S2otyFk8tSerKOufTis5PXlZbutDlfigs93q8l1EJJYNqxxzupH7vHAOenXp71leHvJs9HsbC9gVraRnnVlbLkk4PHpxRq95d+JDeT3Vy2/euVUjaq+mPXpjmrGnyS3+ns5hRIYT5anADEDqR3PWirP3bI0gtCWXwVp11Ks0081ukJ3woybYZM9Du+vGMda0JnGi6ZNfwR2v2fcLd9g+dCeM/z6VBcarFdabHpjhwY2yJNpwR6HjFYuraXLFC9lHIwhlQTEdj6H61nzysrlJa6szpIWivN0JMqM3zen1FaMFs0d2ZG2mJlPHYnsakcLJopuoJVi8shXf0zwPqTzUsVlI+my/OGdCMv+FZ6XuVuZWoRhYliZXJ/gMnO33Fb2k3C6h4WvbaRVaa0ZXCr8mV7/risO+hM2mxOB8uGVmJ+Zm+lXfByT6mmvmaJoIhaxwidTgBlYEfify4qknZMT3LB1XSn0ttRurM3FwSV8tscN2YY/LmurvNSl062svE8nyxiBYJd7fdPAQE+vTiuDtCq3N7ayHYDD+4wM4fP+Gf8K0vGmpfZtG0rT95m3Red5fVHbp9BjFVH4rEvV2KUnii6vfFEuqXjyTLcoUaLcQrD+EfQVLr2q31toF3fqF2akgsowgJIQfeYfTgc8c1neG7G68Q3CiFFCI20sDjZ9K7bxFqFlpWl6Jp3mELFMwa4UgL83r+NEXedugNJPQ8x0/w+6aeJEyY8hQkbHr/CCf6V7D4Uto9FsJnvIS8Mij7QinhwBwre3fFVZraZbuCC0EEVtKRK115ShXGP4QOla2o25mstS0mzu4fMe03AuSehycdOcCp9m3O99BSlfQ5bxLr82qeFr60ggx5lxFNEWYcopOQPbBqjdXttp3hgS20Kx3EwIUr/AAHI5x1/Oqum3kthbNeyqPsyrhC3Kb/r2rK1fxAmvHMcEduYyBsRsg+5q29fe2LjorHU/D++JmkvnKG7aExB5TtzjOOffPH1qfXLQajZvdmMRLGhEsaEB1bscdT+HrXEvfHT7+GO3ZlOFD4GQh7/AOfavTn8PG4htdRR8xvGBLt4HTHfvWULqWhDaich4EsJbbStY1PiYKfJRVGQfU+3ANdNrcl23g211BXEjzSYihVPmePjknv1/Sr9rEujafd2UEGy2m+aRUII3dc596wrLxpc280iXUtvHbqMosibgoHGAMcfhW8U1qLVvQTTdAurjXbO4hIlt0IM6PiPCsvIwT2OenpVyx0ew+2nUYLgyIWZDFyMFe4z/k1m+Jbqe91eLU4X3efsIZCVQEccfrVLxXJcaZqsJybZJkF1HEJMZUnpx1weKb1dhWbOpuZLaa7jNq0dm6tsy77Qxb+IZ4zn1o0q6tr69/4R77SY75lJM4PDdOCe1ZmlKNRuYb8pFJEGUsJDhR9AKvaTZWlj4iaUfNczSsySA8FPUe1Zcz6Cszs/C2sxX8WpWxk81bKdIFy2SQF5/U1Q1q0nS+gMcixLC7NmU7Tu7YY8DHNZNnfT6Os8y25d5CA2xAA4z3+lbGsk+JPD8T2wVDPKFjZs9sFuPfpmtqbsRqmeda/cWdulxaWUHlyOGMwVs7z1yRXDan5f2nbw4Khv0/pXpfjq4t7XT1vreAFEPkuzqN3HHXrivMLwm5lDA/I3X1rWSfLc1idB4PjS9fUYzI37u3WTCHBHzYAPrXTaVmSeO2CESBwpY/w8dao/DSxS50uUDa9w0MwfbxuCn5Tn0zjiug8OadcWts7X8QWZzjOc49q5kvd1M+bodhYTxrG0QcO8a/Ng96opM80sgcgOrfmPpVVXh0WG8ljjBzGPkUc5yOlU7fUoWkEu5kaTG4MeB/8AXq0uVExbubc0Q+y+aV3FW/LFUNQt3v42mGGLkZHc/Sr11drFYGQAj5lDY9CeajubK4SdVhy8RXORg4oHcySskVkYxGyknB3dVxWeNzSOsh3gjCsOo+tddBpBFrJ9ojYFl+QMdoz2IPpXIpHMLqe1kVwxbcgUEnHc/rQ1dXGW7eGVgqluB/CB+tbceqPpyRQACRXHznptqDTbd0miSSJm2rgE9DUt3YrLKrRttbPXFJJbho9wJkubh1AMgUfMner8NvIjxR4wGYEqvUexqS2ZYY1VYfMkJ5YmpJdRXT5kkeJSACcKD1xVR1Fc0dGkVg1xFzt3IfUHpiqHiJ1OmXIXOCNwOMZb/OaZoV9HC6S3MbW9ldMUjduAWPcf/X61p/2ZJdC5tpgDKhLAdnX/APViu2N9kcTfvHmd5Y28XhnU7dMq9/tDbhhOQe/TPArzq70SS7gXTlK7vKAyBlfevWvEkKnQkjQrJbRThtg5IY55HtXGaRbQR6pd3MrENGPKRfQkA81yVFyRPSg9DWuVS68J21m4Z5LCDbIyjd5g/vfy4ryh9I04u3+lgc9PM6V6nfSCy8LXklqT9oklii68bSTu/QV4vd6gI7qZRbKdrkZ2+/0rOkm4lxlobWnbIrKZ4wDNuBxnqO5prRNJMf4guXaNjg4749aZaWQS6mAuPmZiWTH3fb2pbZ0uFuEaF5ZFyEMY/Uk9q5knfU3bUXc3rfUoreyKnPlSuGOOfmxxmtLwrqcN5cX1lMPLikTduTOS2DgfX/GszTFJ8H2pOJLuScmc4x5arwoz780aVarY3b3tzJKkanzB5fykgdMfjVNK2pOj1R7Bot1eSeCLW106f7MLFvJkR1BaLHQgjkE8+1ZOhOBf3LfbvPErbZIXGdzeoPb3rM+GuponjuKKOcHTdTs3i8qRyC0nVSfp6+9al34Yi0XxbNdjfCt0rAxZwC44DD3yTmtNFFM5re80zRubqXTr+PySUCcJtOSuPU96kS4N5JIx3CVj80n941W1G0iltkBLEr3OcZp2joELQtMvmEkgdFJxyeenQVo7bldDM1fSjp/jbRfEsKFnjgaC6jxzypXevvyaxPC+iS3uuy3ckIlW2dEiVx8srMe/t613czSSW128waWOK1OxEGWVh3z9Kz/CWlx2mi2lxHcu8N46XIt5wNqMB1OBnnPP0pLUd+WJxukWEOs/tK6to8MCjSri7IcoNp3xxbnH0L5+or0Tx54K/wCE08LaunyQXFvcphSv3j1baPfj8q8w8DSyaV+0S8qyxyzXrSSRy9VaR42AYe2c1754a1+C5v8ADtmcyYkJXALHg1vJ8trGN3c8a+Ea3uneI72xk3m0+zSLbgNlYpgM5A7EgGtx302PxLY3v2sLe27CVQF+ccYzk9s1esvDq23xMtxdhoYbm4lIaHIO/GUP6cjpzXL+ONIki1uS4hjDXcbeVOAuQQTngD8OK5sSm7OJtTUW+xb1S4E090llnzZWCO00YAfPcE9PrVrwXpMdrMZrpZ7OwtJDPdy3L73yP4QV5xwOBSIyx+H5TLPbJM1zFFHdbcYGQCoDc5OR+YrprvUItM09bZrWBZJZNj28mSJsEdu/vWUeWC94bd/diVvGlnePay/2TZ+WpKzwrG+1Av3hKp5y3Qke1cz4a8UXuotKdUi3Xs0nmT3qxlSUAxhUAwfoK7m88aJPpepPqFtLHJbzpaKkSENDKwPboMAd64+e6kuL+XyDNBe26CZpMExMARkL33HngH8Kc3zLQmKezRY1XW7CxhvIVQpNIN6yY2h2H3Tkj5R6jHbpUCaLYavBcXdy8iWjR+Z8mBvYcj5sHaOPSnQXugeIPEOrCedIdPXTttvDM22X7Sf4gD15zx39BU0/i3QtV8LobLfHqUUi2bWUCnbIf73I4Hc96lpWvfUV+hka9dWMd5a3OnI8lsgCtcM+8MNoGwt1POa50C6ZzFCpZTJkKeEAJ/z+VdVJbW7wTxTTRR+WyymM5Icr0wQM59qo6dHdrPLtIVWkL5fGOe3PAFRKfkbRSIJTDLqkUJlaSaJQeAMlvbHYdKyr61muNalnuYfKKMI0+TYQM5AI9ea0Lyf+xr0vDGstzIeGjOST9RU8dlq+oXMl6JlS6jwsn2iPzODweD3HT2rjqSlLQ1T7FTy1jVykTbEX526AsemP8KSTYL6CeAPOoj8uRbhN6EkY4z+n0zW/o0M91p17cX1zb2lvpzFniZdvm5HBUHrk9qzvCmq2viS3kvpIZIYijbEf+KQdsfwiuF0Zb3Gpa6kOh6AVv41TcJt3y5POe2a9f0zQJNF0iLSSq/bLkebMpHUnlQT2Arh/CDG71KdltXjiVlZjMNpQr2B7/nXrdxcG80O41EEH7JbmMkn73DAEcde34V6+DoKOstzmr1Hojw+w16XVdZu0E0kkIMrRxr0UxjaxA9DiuZ1fXtQvdVWwtpJI5QdpcHDP+NdJYWj6cYdQTFrBIRCzEYLyP169ATn6msv4i3Mmma086wpDHdxxsqhMFXVQrEHryRXfNK92TD0OS0q0RLG91CVisMM6JvAySWz07dq3fCet6f8A8I1rlrqEM8Vjv3rcWkQYrcNnyy4PAUAE8c0xtMt4PAGq3MrlbeOSEttHzM/OAPzJq3oPhK3l+Hz6jNe3Fsv2kk2qMoACglWIIyScg1CXU1k9DHj+zXUeofYRJcwuEhaWUMgcnkuqnO0HHStuwsm2L5MJm24DTL0A9/1qxoGnwWPhp9Ru1cPe3IjjXHJXAyxBqqsPk3hSBykxOEDZHPr6VMvJlI0blEhVllIVBkiTPXPQVQ06D7XqljGCB5j7GPYdMkntVq6abV2SB4RHLbqPMCDaevXB6n6Vp6fpAttNvNVkeO28nCK0gLbxjLYUd8d6mzeqDRIwvGFwL7xRfLBhkWRYUweygKP0AqneaKbO5htr5jB5cq+btOfLJ6fj04ptxcRWMb3EVwZZJG8wqOmPQ9/T8qvP5VzbxTXV0lxJIN4iUbsH3Pak1rqLZaFySaGeZrTU7sG2tVaOK627jtbnGKqXlldLb7RI0lkUKRODkIevJ9T71Q1KSe8tBZyFUjD+ZI2OSMfKM9aTT5xJbraSHbM0gWIk8Y9G/wAam/R7BtqQ6VrktnBbh1JKIVlDc7uxH5VZ8QeGLzT4dkcbyWUqebbSr8y4Pb8D2qjfWwhv7i3I2GKQx5H8WPSursNda28DazEAJZxcw28CuSSnd2Hvjg/hWatF6It7cyKfhnRxC9zJcutta2kavNcyH5BnuMd/14rJ8c+NZtZ1KWzsdTlvfD6IiW8MTFI5SB80m08n5s9fU9Kri2v5PBeu2Cn7PZ6bL9quWkOXkZm+RSfQZNYei3Vp/YUUl2Sl4JCY4oxlznv7DH51tbkXMZP33dnoPhC6udelNjcXUEF2qobYIgTzF5yv16YOav3Vtp/hPR76+17TzeM92osrdWAZm/iJPp34+teY63fO0lj5cbafcWpxKzE7mPVc+n0q5qvijVfFMUl3qd59qktyuwFAgA6ZAFZ2u+axSUumxvXvxOlWzkXTrXybgIyG4aNUMYbOduOpA4ya+a/jDqMdvpWk6daNg3srSybSfur0b65Fe3m3jmsJZ49o83+Psp9CPX0NfPHjq8hOs3GUEsunObbDk4jbOSvHrxXXTV3YVluc74k1v7N4X+yKP36Q+UrHgnLbi/HU845ryy+UnBzkKDk113ie8+3xzT7RGjsFWNW9q466CmLHXHFerTXmefVb2RnhjvOOnUn1qndPlwMdepq+IyATyB796ouM3HOOBWyV3cwexZQFVUHnv9KrTP8Ae9+KnfIIxwcYAqlcMQVUcEGklqIv6YfLwQcZHJqo/wA14QoznvVq2PBXgEDmqsPzTBu+7FUtGD2sdT4aiG9GbBOdoNfQHgG2LopzxwAK8J8J2/mXUZ9WAFfSXg20+WFAoXC5Lg9a8jGO60PXwiPS9HiVEQgZ7HiuqsIgVyeT/Kud0qIeWMfgK6iwiwBnhu9eBN9z3oR01NOzQplgMjBA9K3LKFdi4XnHFUrWMlUUdPSt2yjCBcdfasr87sU2yWA4OAhZscAenepnwbmAliuAePXpUiWm1w27k06RRHeQoQCvlHPHOcjHP510U6XciUtS9FOPxx1q2Lgg4yB71nqpJwR071aRljIJyvHJxmtvZkXJkGHBYkA+tOlKFAVJDDgioUmIU5w2e1RvJtG4duxNUoND9CZmIA6EkdzgCkW5cbQhG09s5rPuLsDqeahW9DYIOR2I71T7GtnY2TdE8E/nTDcBM5JJPJI71nC5XBGQT9aYkrFzukMijjHpU2ZK1NOOUt1G4f7VWomAX5jt44xWZFN+7+XP41KJ8KozmpjdaWKt0NUSAKQCfY1WuHWRWDcAjoDUJmBXk8VFJco0f3ck9D6VskyVCzMy4unjnKEYj9c81Kk2MHJA/nVa9KghskY64FQtcARY7deabWtjV2sX57hWQZfy8+nNVxcEBTng9fas2W4GTyTgc+gqr/bKLuG/tyfT6U1HUwbtsdJDcNt65z29KsRXZB5NcRc+LUgBKEKF53lsfjWMfidEJfLQByOWkJOKu3L0MHI9ettRVWwDyfU1Y/t4W8QZnTaO4PNeH3vxPiY7IW+YfekUZwcevSuYvvihd3KFI0mSAnBcsCx/DH171vCEm7o5ZM+gpfHlnA3ztuPY55FPtvFonBaNZPJz98jIGenP4GvmZdcmkk81VnKdDI8pxn/dqxaazMHCLqdxbQE/MZJGUe52r2rdUpdGZ8yR9Jv4jSRXZZTkDinv4llijBjkSVWHzIRyB3r51sPHEgeSNNTe5KybV8i2llBHfkr1+pzW1F48uRNGogmKgctIpUEepzik4TXQd7nv2mauksOBiQrxjd835VcubkSptI259DzXkOgeK9Pv0R1lEdypyFGQG9doNdGviCYsGfKsBxk8MK5+Rvc0U7HTTJjGOB0znNZ14jYJ3MB6jrVa28RW23YzoxJ43HBU1aN1HcRsqsp4yDnmsZQtsbxnfU5PWEDhmOeMgE96881crKJMDbliCK9R17mDdGgO0BenP1rz++sWLOoU9fzrBxa0Z0pnCapZllbkkY6+lebeKtHE8DDHQkk17Pe2u3zI3VuBwcdTXAeIbEKG4IGP4Rk/lW8LoxlpqfNPi3SPLkckYB4Oa87vka3lIyQB6V7t4y0d2Zvl4OQQa8f8QWBt2fCk46Zr2qM+ZHi4qm1qjGLBsHGCR2P60+K7ZOOA38WO9UhJzj07Cn5Ex3A9B0rotc81M2reRJ4htwGx92pI5fKkCgFkJ5A6iseKZo2wjbWxmtK1uUuiBwr96za5SkaMcrQzF4m2Nnlc8EVvadq8d2DGcq69/euXGJAyuSGB4p0LmJ2JO0jtUyinqWnY7ti0iAt8/beowBVYboEkZSGB5ZcdazdM1g7ViZuSAc54rYc71+RgCRnI5rLbc6000V4gFQHO+Bl5U9RXsnwB8WNoGqx2CzzAzOGtvKYA4x9059+/tXixuHD5Ee6MZDDufbFXND1b+yNUtb+Mu32aVJY8HG0g/wCRWNeDdN2RLtsfph4S1Ef2bHqW1BFKghJfB8pz2B6gnP0OK6FLmZfFC3xlBiTTWjSRurErjYR7dB7da8U+FfixdZ06Ke1nQxSgExsPlyeoP616zdSvLbQmCJI4o8PJGXLtuHoT0/DrXDRkrWe5nsWdAt03C8MDo2/Mhflkb1AqDxBEsconik8tDJhpASMfh+VXbUyaroUE0ayRTsWKluN4HVGH4cGpdOt4U82SIM5VQSki8MfQ/wCNbJX1K5kjmoIYrW8ad5mkj8sDHHc8H3ovbhXjfz1DW6DdvODj0/nWj4xjt5b99jsqz2q7mRQBGwPQfn/KudtNQfVJhaweW0XlPvkI6YHp61Mn7NotWepFqGpXV9c6PNblREI9jlTg5HAJ9OK6XTL+WczW8xG1htD789emTXF6TE9pLaWDoZB85ZmHCndwQfXHWug0m2a1d027QSeAPesr8z03LlZLRD7nTwvmQSAtLGQJDjFWrWFRaMoUlwQSAOKs6jM0bq5jaR2wuVGe3GfamRr5ZQAE7wScjge1dViHqirHM0cw/d/Kh5HTdVi0RVvsPvO87hEOoHtVmJWcqSnJI7ZNT61ptwniWC9tnWMGKPEJPzKwHPH9am6uJalYWqC7uXGTvwUyOfoaQWrCTaGI5yQO9JI7XmoFlaRPNl3MCuNo9BV+eCSJ2baHJXoByMdjWidtgS5SFbPyYWdMbST16ZqjLC0Uu5ZAHJyT61sQRBrSJAGZZXyw9G/oKr3ViUk2Ecr0pKzBbml4dX7RqFtHuCxsTuJOMHt/n3qDUnluZb2GRlKsW2Y7ccc0lmpeSNG4GMZXiprqFmtniVP3g6M3XpVwaTsiba3PBtRkNrfC5R3UQygIe68gE/Wuk8XvcaVryWnneetvHlZB0kVwCTWLrto63d4DHvUsQVXv68V2fiSyjutJ0lpWR5VtB+8Xtk52tzyen8qzqRtU1Rt6nA6VcSXOttC1m9zBsOVQgc9sn0FbOvzjQtC0i0tZMzm4mnmVkG1VOMY+uP0FTaDaSWeoy+YAPNiaAgjlcj7w9xTPEGlRyXcsbqJo48bGyTnA6/pWSiua5XkYdnfX2oGW1aQusjeYqKoCg9ugrtlgs5Yo3uJ5o3ZDCIpADlwBjnOQB/Sud0WJoLtZCfKZzjkhcfX0rU8VhpNP0iXYsMa3YVjESwPOA2evOcHtUJXlcGlsYOpJHBoG+NDNc70DIwIBOfmIHpUL6nJZ26IjMhI+dQffpXSfEfTF0/S59PgTbeebBLIF4IUncQMfliuVuLGfUoEEEDCVfbrWkopboL3VjZ0WOz1iSeQ2UGoRwKGeGUkYB4zke9V77Vjpb3NlZ4jjkcLIqDKFfx6io5DL4WsY5YmK3NzhZ4geUTPQ+/8AgKp39rCl/cAT7Y3+fO3IIPvWSWgJWZsyyaPeaJeIkLjXUG22kAJDfj2HvWTq+n3X9gaGskRXUmZg6HoVJ+8P61oQTpY2hQbY1uMFZgP3iOOAQT069O9bGm2ko0WC5uZTPJYsYTM/JIIyAffg007LTcLtMksVh8GeHbadIDLcmQou5tu4+/fH+NZHijQyDbTyxskNygZTjKPn07Yrp7u3gewsL/ULh5reQtNFCxwCegA9OQM9+lZF7JceILVZpJRCtuxzATgFe20d8Yqr8q9SY3udHpNuZfCMGiRN5FxburC8YBunO0emQMVnz63b319DbLYBZzJ5fmI2Cw6E8n8T0qvoFvcxeD9f1BZGSVJopbeQOcxRkFcj8cVzyRXd4xvrZpby5Rh5e3kkj0Pb61EXyx0Q0tbMz7HZNZ3dhcytHC0xCezAkDOeg5rndOtZLPXpYDFtJzCQ/ILA5Bz9PWu08W29hpt47SwyYISR7c4VgSASc9MZrm9f1V21eFrdUG/aw9lOMn9aHzcrujWx2OgRT3hQXUUKKATK7KoJP8I3dgK6I3On6VJcxJIjNcweTtyWUgYBZcn9OlYfiS5i1W3lawhaDTof3QweZDj7341g6NHPrEzWIfzWKPIvGACoz+GQKwinFc1zGUeY7D+3JV1a0sYiEgNs6MT3OOCx7nmufudOkhjWNUdy4Ikk/hb/AAHtVr4ZxnUbg214T5qlhvJ2nOPlGT74p121slvcLYtLNy0cu5z8r+3p9O9dEOaQlpoVY4JJfD6XCsskVpJuIU7to9QPWul8RWFt4mtdFu7iUxTxRG2VY03M6jkHnp1rm/CEbiWOzcM0dw4jkLLkBSRkn+ddRZ2d0NR1yzAWYaPdYf8AvFCo2sPbrxQo3ZL0d2QyQQ6TNp1mjbVZfl2EEZPQn0qpcazFHf30qyx2kFucu5XJHOD/APqFQHz+Z5WYuH3RsBzjqOlZeuW8cJvZZ1M6THe0Sr8rt3BA7VXKlojTfVne2OvQWpiN2BMspVY85YsDwK6+ysI7qx82MsADkqU27fevE9E1TVzcLN9rt2yc/Z7tOVi6YU+vOOnavYNM1FdRsriFHZVEL5YthlKjI/kKqDalZmDXKY15Y2t+JrAoCl6WwNvR14yvp/KvJde8My6VcXMIXJhfax9c9CK7rVtSKXOgvahmDEzeYRx3z9c+oNZPje4lbUjMiiXeFDsqckY6fgc10uW6Y6badip8PNOu9KkGSYWO8IMglo26g5rodV1KdpVtopBHFkv0z096wrGxm8PaNNrF0xkhkdF8ktyASB0p/ja4FlcvCjOm/wCZNgONvt37+1YUle9xPSZsRawb2ySOY+XCh8ssBk59aILGOJw6ElQc4bv71y+nTvdWZhjIY8Fvaup0sSMPLjUSOF3AHoT6E+lYvR2NGrI0dPuftO/oyEkHitOV3jhzuI47d6wLDzX1aZG8ozDBkSA7gM+h6dulbCFzKvOMdNwyCK1u1ujP1GaZ5rJLID5quPuPlgo9R6VLBMzTD99IxjbBJAA+gx6Zq3botosjAgbgc+nNUC5QbFI55JHGTT0a1C5pvdF3VRjA745/Ok+SRucBvWlsrP8A0RjIfn+9uP8AKmm3AfJYKyjPJqYq6ErEkY8mTGc881BqF0sTGSUgJGM5Y8Cor68KW7hOXHQ1zGvOToHm4MkU7bWY9cEj9Kaeug7Xdjoo9bj8XaXPGkQgMR4VeQ3H3h6Vq6Pqzy2aCaQ+fD8oJBBYCuI+F0yC6vLWQsqy/u43PYjlSPr0rdUG1mZCGSTJUqT3zWtGo5XTMasdrDL3/RtN1zeqiR8yRADoSwJI9+teOsLmTXrli7JFIBwT1x2New3du00NxG0oK46Dgj0x61wsmlPFqUkDAGV4jImRkgL1NFR3idFJ6Et/bxjwzeSRmN7seWY2fqo53D3rg20aKVi7TWe5jk5D/wCFdklrJpWgTT/LdTSTbxG5KggDnjqBWfDJok8SSPaRB3UMRjuawpvlVjeLSOSgUI5cyBATyTVz+yDqmvoBKbCPaA9xFEWKLjOQpwD0q/LokNpKN5R277QQCar3Ucsu52mZlV1Q+3uKwjZaFt3LV40dhAIo9smVw0x4EvPBx27cVJpBe9uUXkpxtBPAP8qz9RuTcW0cLjGwbOOQR2q/pEl5b2EctlDJLGFJlVI8quPWrceZh0J5rqTStTE67XurQCZogMDaTg4/LtXqsurR+KPAUXiCOFY5LGT7SIULEqRw3B74I6cV5ZqZhkksrxpl+1XNq25WBBxkjH4V1nwQuhc2up6FJIyWty6yoMjJ2ghwB6dPyFVyq2pk+51cT/2zpkd1GAYrld6sowCD3qslu0KzY+cpGWORkkdKf4MxZXWo6IcvJayMY0Y8lG5AP0qwYJLfU5lYlmKlXKDPA68GiCi1YUnYm0eUpEYXXCqvG/8Ai47fyrImvLuXXJWiYwWCxxtMHOfLcsQAPQnFF3M1gQ8TgRg5YYySKm8P+KdOutXlto7aVluVVriSdcO3ZQB0IBGAK02ehFmyHTPh5pyeMY/FsEsi39vOglhblI0zkbQO/t9a6DQbhdDM3mtG98ZZJFQcl13E5x16EVuWAtJrqFBbldzeS8DjaJG9SOw+tcd4kuI9PvXvJme3vFLLFtUEN/dBbtVTk5Kw12NbxF4kSz1vSje2zK10C8F5H8zRnjcCvQVX8VPLqeq6i9lctEGC3ccsShlkXGCoHfscDn2rd0pra/0aMavaRzQxx7jEgO5RjrkjOav694bS00e4m02GO1+xWhu7VQNxcgbtufXrz+dQ4XRKcYux8/avePrNta3Gqk29uZ2dh90oR/FtHAOcV7P4YtG1SImaFwrorqZFwQ3c47V5lrmi3FnHa6vqMUNxHrEDXEenRRkrEwxycnvnJHTrXpXh3xfBFpLC5VplghifyycMWPULyOB3GahNLWxcrte6WPF/hyDS/D9+1tdmzuL+QPF8+C7gYBJ5496oy+HBaeGI7+0nM15DDHHGkIyfPLctn8c1m+P72y8SiXWL+6kighUQ29rAMEMME4HY8day/BviadC9pAjFUHmiNzvMQ7k+hwOtEpSv5CXM1qQan4EluvFclzbOYNW0+DfO0SfJMDnt26dP8ap+HbKGKwOoSRvCY7gwzbQNqNnPX+8Rk+nejVvGs8GtSi32i1lbbPu5c46DdVSwvri/gvtJgni+y3UgeWO46J/Dwxxg4rJtXuatSsUo9K1K21WRrqaC6iY+YDbtlkGeh7Z9ga0db1PUbywFq9rbW9hC/wC8u7XcSxx0b0J9M1o5g0WyjjkKyww5zIDld2eBnA7Y4qnoF5ca24s7mym/szzHleK3XLSc5yKxqWcgTcl6D9E8P2r3FpCk8ME+TIrSPgRgLncT2+tTNe3N/A9hp18sVpL5jm6A2s8iZIUnGQDjg981D4ht7S6gWOziMLzkRO8hDeUmehPqadJ4bubPw3YKiRA+a5dd3JAwFYfrSjC2thXuVNf1RRLp1w0hzeWkbvZRgOy8AMeO+etavhbTtNuby4tIN1o0boWadgCSfbHHUce9UvC4gt11C3jhikuUnEmZQAfujChuw5zXQada3GlWLCVYpNRmfzml6lvpz0HT8KtabhfSyOf8V+LdQ8P+Jm0+2VYrWGHdDujG2VjwS3fB5wfYV3fw+1o2+j7L5d/2iEyPG7k456DPWtDxl4L0/wAS+FV1mCNF1eFFkIC/MQONp/H0rP07SrfT7ICZD9pkP7rJ5ibHP0r0XCPKnFnPpJFLUtO+3RSGNNytKHEb/wAIB4+pFeZ+OpnfxlcQXWZo4JNuf4EGASR9a9g08y2sixpCZkIO5gfmQ9Qa5bxd4S+36tfMxaWK4EbpuGGLAYP4cCsZJNam1N2ZhP4RvNa8B3mmwRnfcTJqETdwFG3B9v8A69aN5ZRJ4C0m5IEtzHtjkjY4WSVQAFY9l4zxVrVr/wD4Rzwfe20shN5dBLaFlPIXILHHYcY5rjrTUxNoOpQ3ETSwWVxHdIN5wH6DA9Tnmh3B3ZrnxEbqzWSfa1vllAcLs+XGdq9ec8HGODjpRNrRkjsmtEO1pQyxTEFfqMDrWLDPH4hnRpLbyjMwPlgABfX5e1EFvcwXn2KLmVCTHngD8e31rNt9C+VdTpL/AFyVNWE7rHMsUoUuqbSBkZ6dT9atao0GsQTwRSRW8So2GzwpJ4DY6uQf1rnpry0hdEjQpvCpIo6E9yB35q/q+7wvqQN3bxyNGQwtwAwK49c9efbFWm7EM5vVtNNrbsqRlyV+VI85wMf/AFqgstNlS1jmmVY4zgtlgoz6Ctx9dtzBE8Ul1Yyb2aQLIJC6E8AcdB6VmyWVqba7h8yWeOWYThZW3BeDkD09ax+Jm19Ctdu89yHNwu1lJyQTgDoKpXAVDbsj72yCyZxjmtPS2ZdD1GYZO+VLZQvZSCSfzUVzs9pNJcRBN4/eKGx6Z5/z7VE49i4PXU7rwnpFv4h8TyW04LSsTNDsOMjIB59s1H8XdCs/DWqadoenztDbBZLtjcMWkeU4G4eg49MGr3g8nRPGN+sCrdSfZCbWR5NqMDw23g4OSO31A61F43m2+Mra41iM/b7e1RIw442ZLbSR7k80U5WVmKV3LQ4bxZr0lnAlpZoskNzGpu0kYhJCOcH15qDw/cQR6PcX8sSSSHCxLjKk55OeuKXzY57iRorU3A81jhhkxr7c1HayvrKGNoore3hkKRhTjB7k/wCNVZMm9i54cgFzd3Vw8ceo/aY3hjE0mwRuRwzHB6f59araTFbhNTivJ1+zRjyvPRT8xyM49ehq/wCFfDF/qGuvBYiIJFBJcSmSQKgUdeO5Ncvp2oTXxvrnzWVLdt6Kh4fJx+NCuhvXqaa3thBqV40SSXOmrFhIpZDHvAGct26ivma52Xula1rEk4K32syE7xgsTk5A9MYFe4fFOZPDulxyRvvlu7FpxEpxsfkBG9z149a8I1eOU+HYrpUT7HbTbcA43uw54x+tdtKzM2tDhvEbBBCoOFb58D61zk0jKQScg84rR1pZELM67cdFLcj2NZMpJXO0ZxxgV6UbJHnTu2RSykRjjg9MdqpqoZ8gcZq40o8sArzUKJn271aa6GbGMG+uBmqTNuu19B1q+w2555I6VnwYe5Y8nHpTSJbJzMqFlHGcUWm4TnAG0dqjyWRs4wW9KtWqETJgd+aT8ilqz0bwDZ77kP1DEYGORX0p4Rs/JtosKA5x19K8P+F+nCa4DenPTjFfQmhQ+X5R5O1cA189jJPmPoMLFJHXadF5ZXI+UjOT2rprCPeRgYYfyrn7IBk2nn610OlyHg8j615L1Z6yTZ0djCrFmIPyj7uen+NbtquEQcDBxgVj2MyRpk4LkY+nvUo1FYJSMO3ODgc1cIpPREO50ce0jnAYdRTZVjecHpJjk/0rE/tMD5jJyR0qaDVbczHe4QkZy5+UfSvRjtZHM5G6nbHORyf7tSYJU7e3esI63BvwHBUdCDUw8QxEn5wMAcetUlYzczVbcqk8A/SqNxd4O08e+Kpz67G2cNhazLjXot20MNy9c0NJ7mkahq+V5ijJBxzn1qpJGY1GOPbNZL+JUbC7hj61Rm8UbCY+oYdcdKhq2hoptnRLd7I+Gz6cZqM37qh8vnIyM1zH9rLgbW3A9T3WrNpqO9ccg9DnrUSRrFo6iz1AypuZiT71einySB07muesWynLccfjW/YjeBk4BqY3etza90X4X3YXHHqajmQggAYqx5ewblwV781HdH5eSM+grpv2IT7GXOx+ckH61jT3gQNuOfQ1rXcmQQfpmuU1WXYCARjkZpWTE7dSO71NtrN/AOozwa5a41dUWVpJCN2WwB29KluptqP823jk5rmrsvMu5Afm5xW9OKS0OSTaK2o6r9rLDOYkXlD3BrAed55ZFDNwcDH931ArdbTpG37lIPTAHWpLPw45VVIyDycd61bUTns76mDNes8ohjUBdmcc7R/iTUsrTzOrrCqcfO/RvQAD+ldda+FdrkkAse/auktPCkKIuEIB6kiq9rGJLp3dzzO20G+nxsZy54G0ZEffP1/lXQ6H4IljlyYzszli5yWJ7+wr1LRfC1vBjyztU8MPUV0lnoVvGcBAoJwazliOiLjSPPLPw1cJbrFaKFT/AGQUUn34rWt/CbRNumWKQ4AHJPNejDSo1UKMgY7VL/Y8TIoVBwMYIzWTqrqbKNjzi60GO5DCYKxDZUxKBt44FVpbW9tYgIn86Pg7JlGR9CBmvSLzTILaL5omdgOWzgD8BWPc2hcfJCPqTVc9xOmmeffbbiFjujXzMZkDDJI9vatSx1tlVVydzdD2Hsa17rTW3udqfP8AeDLyT6ZrIm8PyxOJEjVQx4+bg1hL3mHLymxa6gt6HRmAJX5Qw6n/AD3qlfWX3yAAoXOR1qG3sLm1ly6ncOQCecVoFvlAIKuckZPP1FZta6lJs4TULFmkOAdoHauN17TzliBz1ya9QvLBzISThHOVBHauR8QWChjhWHGWOc0k2inK+jPDfE2liVJQRxnp614f4t0klpBjoTg19NeJNMyhwGyf4fSvH/Guh7YZgQD16fzr0sPVa0ZyVoqaPnm4RrefHGKhwYpDtIA61t+I7L7NNwPxxWGyl4xzyK9danzs1Z6k6MsjDnmnIzLIdpw3XFUA5T5l6/zq2dtyiFT846896bj3JTuaVreBwEkxuJ4PetBFBwsjYxyrHvXOSSYG7BVgfXvWjp+oEgKxzkVnKPY0T7mpATHnBwRyPetvTtUYEZJUkcVhDkeahzjhkB61GlwpcMOD6Cosmi1Kz0O9EqXCb0PzgfMDVWNBFFI0WXVjyCOlYGm6o8TBWPt61updKIzNCcg8MgPf1rFXjozZSUj0z4MfFb/hEtVgtLmTFpK4XLN8ucjAP1r7d0rxJHrenWtwkygQp88aj5x7+/WvzNuoQSZlXILAlf1H8q+hfgn8WRqckVtPM4vrMK8bsfvovVG9QB37V5uIouMlOOxVz6z0HUdQvPFFqQJPsUameJlYlZCBg7cevtW34h8QrpUlrDbxlw4zMy/w8nnnvXnX/Cxba/trW50BVM8b+ZPFuw8DDBO3HryK3tQ1WXXLWLUhj7PefOeMlj/dyOnPaj6xGK5SlT15jOu9Yv5r5bxmdliuJLcYXIEbYGce9bGi2lppouImBWaOLcqg8y5PT9frXM6PJPYXN1HcFjau+RvGdvtWw0P2t0uTLINq8LnAx2zUSk5PVGm2h0lhocstrBO8EkC+YSUPIBPODWxPo15HMUFvIG6rnGWHqBnp/hWbpUkcGg2jm4DXMrkyR5JIVsYGOnFawE9zC2xjuhGWUE5b3HsO4rWOq8ydSGfzba0knmk8pUwGweOfanImIlbqOvrVS6Z7m2E+2MyFgHKjgjtj/CrNk7TRMJAEJPG3pV32RJchjSd1jVwDJjBzjBqnrNpc3evG9ZlSTCqGHA44yPSnwnyZCvXB9OlTTRvMFZz7AZ7VLunoK7HJAHKyFTKS20BTz9amt42juxGCCCC2SckVFCpVgM4XOOD9KuWKR3F3uXJaLrwRkVUdNwb7lyCL7Npl4GDRTsMxsBkg+orKuBJHCrt80mOo4ya0bSHdqV5JcPtiZRsjQ5AGP85qNbdLm/BiAeMDOW457D+dCWpIuk2uSoC5bjO73rR1COCxmknlZntoVDO/cKPQ+tSPbvak4cKGUE7ec+1c/wCKC93oGoxRMcvayIPYlcV0KHLuY6t2MTxbZeEr20/tWTR7pLeb53ltrrH4kE4ya5u38X+DvEEdlodu+paXchvLSeaAEtz0JGQfanWmr2o8G6vpCo7rZ6esckxPVgoGVHc96848NylZLK4hTmyaMgfxZHc9zWFWrLl32OqEWlc9VvvCGixw7oPF6zTwvz5lqVAb0YDua2E0HQPE2/8As7xFp6XAG6SOePame+MHP4VkNqCHT7m8bZ9qdCZFA5cH/An8KofD/Snu/CWoytGsZF2jx3eP3gj/AIgPXn+fNZwqSsh2k+pc1L4N61PcQmLUdJuod2cxz7DjvgEY/WvQYvAH9uaKbPUYIIraEIUltpEfEi9O/BNcyNUQrMhlMkcabldsZYfT8qyYNduLu3QQRyYhJLNEMZI68daqU9VK2plLm6sm+J3gvxEbq9lTSLq489FwbeIFkI57GuD0zQLy5u/9M0++04R43+bC4OR7d/p716bd+JNasNT0jTbN55xeW4nkjgkG6Ie+epHBIzU0Wqaxqd9aw2uoybImMl2+7JIH8HP+fWrnOM42sVBvZni2rjdeEvHO24FSZIXG4fiKkdZMJcy8RmMRfvFI4HGDkV7zZeJpo/DbX9sGtWvZmkhguEGYk6dD1yRXA6n8UvE9lfSRyfYLmCIgSCa0+U/kayaj1Nbt7I4i5s5G0bzFj/0dXGbgEEgg5x+VddcRrbLpVudy/wBo2f2pY85BQHHze/tWFJ8T7nXg9nqXh/R7izMv+rVHi/E4J/Ouy1DXdJjv9Otr/wAOhZLeDFnItw42cZ2+3fHXp2rPmpp2Vxe91Rk+MIXv9B0OLzI0htHlCdshsdMdeapal4flgSGFVaaUxLKoIwvIHcfX/PSvVtKj8E6xYWt1eaVdRuSdkKNnvyRg881e8UN4YslgR72fTogPlZ4t4YAdCRzWy5JrclTszx3R7XUIrTVNLliZbS/jRWYHgFTkAe/WrWgafJYPp91p1pLdaXDKzTMG5UfmPfniu4uoNBkNpdv4hRLaHLRsVKoSRg/KR/WtWz8Ph9GubfT7yJftAOJjgIyk56HFQoRTtccppu54V44uv+EkkhnRt0E6FFm5J3E42n8utZGoaPK9lpdvIvlNa2ZgkuX4+YMcH8iPyr3ZPhHNZaLa2dvPpqLE7Sr9onxl256AHuPWodW+BfiHXnaSW80lGf5mjy4zwM4HSuv2alpcpVlFHm0DQH4X20sM6T30E4t5RFyzhmABPr/9esma9bwrbNPA5h1FlIK7eYx0r1/QfgPrGiWOoW6x2spmkEke2XAUj61g+J/gR4glt5Zl00zzMORFKpJ9RjPH51MMPf3biVSPc8vHiu4tLm0kRFAmu4/NkQYY5YA4FdjqOnPpWt3+MIssu5gzYC5xgfyqpY/CnX0EK6hol3F9nnSRcQlmJByPmAxjit/xhp99qniGaP7BcixKqGJgYBmxyTgcc5rKWHmn5D543MzTdQA1ST7QBAUcI0cfCsuAciumi0SRGu9Te7SBp22RnPE/Hyhm/wA81jX9jd3U8VtFaPI4QDKx7CMDA5PNPttKkazmWR38+1fe0DOTsweoBOOwqJUZrYTs9Uat3pjixXzYmSaPGQOoPcYrJtWgudQGn3Fuy74TOsnTb2x9avWviiF9PlWdXkLKX3I3JNTz2sdvDZ3KHN1LCrhwcsgz0J9RimlLaxmmzkrzw7JFqP2q4sne2gx5bHHQda9M09jJsdzGUZMA7eQMYwT3rnmu0jtMSyLJHIOc84HvW9p1ilzp0g3uIi6ksh5A9BUtrmQpNy3KGoWUFjYPCsARRlxLJzkY6A9h2rl7P/ie+HrrUI2V3sxsZyOFDdD/APXrqfE8NvdWt1Z2vmxxtEUHmNl3HHDHoR3rnPBmmMLLWNAWB3ku7YqhXgLjnn1PBrsaWjQLQ4/SdZ+06ZrMF7Ptjig/dFTgu2RyP17H6V0nxLtGWHwrIxAkksgrMDwWAB5/DFeeppwmhukEvl2xizHIQf3nUcV2OvaiLz4S+Ab2QF7lHksJWc/MCuQAfyojBKbSFJWkncx7G5+y3SfKWyu0leldJBrL2nkiLG52UMzdOtcet8ox5WQ464HU1t6RbTXu5thbjPT071xzT5tTZq61OqsI4xrNzsZUa4bdg8MSOCPYVuoqbAc7sehrB0W3+zvHdllQhgVJ6+3NaN3cJZyphlRXySn1qY36mbL8suyLLAgdgD196pPPvkWQLkg9uAR34qtJMzAOx2xZ5YnGfbFKZY1tZdrlZAu6MAcFs960b5lYVjdfUTKqSPkkJhAvcDis++kM7oWxjqD79qzbe5dJmJcsvULjpTL3UJrmZI40CBfmZ/6UJ6WGkiT+1Yoiqs4LE/NluM/SsvxPLNqM8i26GG2wMxkcBu9UNb1eBpkgjiRXicEuRliM9DWna2h1IMn2gRQMpcL15HQMf8Kn4dCkrasqWsk2n2sKwgJOkqSIy8E4YHGa67xfcqdXNzCrKLmLz0jHrgZ/U1yGoCO1Nn50gMWFwbdurZ4/Dmu08ZOsjaBIGDCWyZdwGNzKw6VdHSdjCptdGZrV08MUF4pC/aLaLZuPfAB/XIrkfFKTaa+n36y4eU/Orc8ehHof6V1DBZLGFZgJRCSqgjsa4j4k6jbWuowwlC4aNRvVvlGAOn+FbShd2Lo3YqXN1d2Wps2XvCn7oKMcf5zXPQTTCCMNCwYKM59cVY8I+LJA14uwvNH8oZx1TH61RufFEBuJSbW3J3Hkn3rlg2m0zdtnTeJ5vsGoeQ9osEqjAfklh3BB9P61i6c5g03WoZP37XCrJGRgkMGH5DGa7fxL8OfGN/plpJfaBNJqVsxGbaRJDJF6kg9v8K82u7+1sJPJJMLj93LG6Nu69+K0VCUS1KMluaNvbSTsgZSYx/GRwK09LuGgsL6G2kI84hF5+TB5wTUUvirTNH0KCJbtDcTtIspDZ/dsAAD9CD6U3T5LH7IyrfWxhODsLjg9Kt0pE3sI8F1a6e8DSxznbhG4YHHcHqoxWf4E1d9K8Uafes+6O2ud0qk44wfl9+cVqWssW64tkubVUZtqlJlw4/Oo203TtOuISkJW7M3zFZwUb6jt+dQ4StZItW2Z6hcvaWnxS07U7k+TZapG8asPlDSNgpk/XI/StK+laynZ9oZhlWX1rlWvk1nwKFuIRc3mmTmWFd5UBeox78Cus8r7bo8N20Mv7zg7R7DkevWsYaSszKV0YMhVoWh2/wAROCuCQexPpV02yNf2eo2USwzW0Wx1jAw6Dnv1P8qqSI8CXk6RyeREDuDA/K3of0q9YxRalZwWLqYLiGHNwGTA3HJI46Z5rZ2W5B0GleJbCUW8stxGlzMnnLFJxu5xweh6djXK+KtR1SPXJFtkXUba4ImEcwBVeMMOvA9x6Vy954JuNV1mxs9Ohm1ORWZvJhj3Ex4OQR0AB+lb1hot/HYvZXem3+kXY3eXNcR7FZTxgevbFaOlJxuiotJ6nWfD/wAVv4il1W0nsreJo7cbUiZi0qKQNrMecAHPFep29msml2bQ4lSOAwqoJO1CMAZPXFeP+B9IuLLxHbaeWTzrcCJ41TD7P4snufWvUrCU/ZJ4wSqLJtVvQCijFrRmFdJO6PGfE9hJaeJtRgkndRCqBFkHCgjOM1w9zdyNOJFjaEk7WBcsufUDtx2r3Lx5pX2iOS4uAy3YG/coB8wAdCPpXksz2kk8ZnklaBztjVVG7exwCc9FHX8KxqUZQlc3pVOaOhn3cbraiGOV5TkNHKwwN/cYq15J8L6NBLeF/O1BvnhibDhO2T2Gf5V0cHh+XSdHur1h9phFwscMAxlyerf7orO8YaTd6tqsl7bRxeQ0MSOvmKqowHUA+tQ4tbo15k9Ecvrt7G9n5ttaMF2nLg5wewPvUE6SnTDZQyFJbxomkeJugGM89uPf65qy9rLFA8OwMwcAEsBjnr79a7Dw54Qa5kmlktobgbFK28wIjlwcEjvj/ClCnfcttRJbPQJ5PA89xKJIkS9/0RmYZ24AJIPuAc+lRPrculNDHfXP9li6yiXUKBhIccKMf3ulS+MtTln1YaYI3ltNMLRleQsknp/ugY+tZul6pLptk93ceRLZQyKTBOhOxuQCvvSnBXM7O1xtnbW7W+paeqPFfXQ3oZH2GBt3U7uhIz7VuaRomqaxdW9gXYyxWv8ArFcCPaOcM3Rm/PFZerzaHLb/ANotBe6pdNKPtEsp4iB6LnH5Z7DnNVobi8l8bQ3kerGLw80vmnTCpJVePusDyT6cUlFbIlXsa+h21rd3d/ZQwywvLC0q3UgBLMqlmCgdOBx+daljqcM2h6fp4h3X1iCFjT78yjJ3k+gByay9Vmmt76SS182RxH9oEtmSpXIIKke3otV9Eu003V5n1RZI7i5iXyYoT1IBDFsnhSDz79qe24k7nqPh2WTV7izi/dxWkVpKk0sTnDP1Xr/9f61iapbtHfW7liVIYbh0J4wMVreFTFaaCLYtkxyEqxOfkbkZPUmsD4li6PhuYaeUE1uyTo5O3KhgOD1Oc9K1hZrQy1Uh9zYvqE1hdxXYsLW1uFNzDIWzcjqFGO3BH4+1a+i6emo3niC6upZJLe2uFmSI4+VWUbVB7AZOcViyXgudMjt4CCvliUN0YsRz+RNdVpMQGipJKWSOUKJo0HLEdM960W9rBJtao8g8a2zXN9fz3IY2l1cpPbmPoCBjAGOn0rAht4rZZY40dpHPzgex6/gK6zxZf6ne6xPOmlTwW9pI8vlhCoMIHOc/ezjPy9Ktx+G7aW3TxFZzGWO+iYQ2jtypPVgR2+tRJSve5vFqxyi6bbwHzXkSJG6OxO5vpTjcWX9lXDQRObmF9kl07ZJB7BegAqtc6pazgEWrvJtKpIsv7vHcbcfrmoFiIUshG5h09fwrO/c01L+i2f2u6s0jRQZZAHfZk4q34mgTVZY1SFUMSg5A5bkksfel0BzawzTyDy1jdUB+vf2pniBWsfELGKX91JbRgKOmCMnP51Vm0ZX96xhW1j5kska7mLAkIcE4Apbb90IrWdiVjTooyeeh3d6kkjt5mJkeaAqflKLmodVRjLDLLGsYeMqsueGI7YrKV+U1W5ZnBt/C19Z5HmG4WVGHUDDZ/pVfTdMnfwnJrdtcvbvES8xZtrPGo6Afxc9hUFrJc3ERto8iSWMrknG4jpz36ZrtJ9Ilv/AVulsFjlt4kg/ecDzmOCDj155rLVPYp6KzMH4bauNO1GS/1Fd1pGcqx672HA+uece1YVpejUfFVxba0XZbncEmbrHzwfpWx400m20rSo9HWbZc5WaVEGcOOnPtWTqsdx4gk0+7lW33lFs42jYKSqgDL5/maqMdblL+Yg8R+FR4Oia1+3Jeef8AvFktn+QD+EMR3Pesa4t104oJjsmf5lXOOD3rcl0/7OxhlIZVbbkZYkDoc1U1VWvJFu7xHhD8RgL8zoBgsueMD+daddiFLXVlaJLfUB9kmXJblgODnoCPb2qLUfD8mmWhGBlzg44B9M1Xska6vXNu5RQOWB+ZF/xp8Jnkv2jlnZkkU7HkcnHpSVo9TS55r8epLi30zTxLJuJKRu7HqScADPQYxXmni6A6LpulaXOW27DM5JB2sTyceuCK9O+LkV1q+paHpupszDzgN74P7tcsTnpxwOTXk3xF1Yyz2rwyEm2t5ELyqCWDHj9BXdRRzyelzy3VJd80wySN+AT3FU84HTOBg0t1P5iKc85xycmmSKHXIJx3r0elrHnN3dyvg7XbHfge1MhXv1B6U+TAUrmmoQnHOPWklZEsZcsAjc8dMmqFngtI3Ptg1YvXHlkE8Z61DZx7YskZzVrREisCYELDBJzWjpINw2TnjsKzr0+WoxjoK2fDEJllQ84JHSok7K5cVeWh7/8ADOxMVnEeCHOR6/8A1hXtGlHEaA88evWvJPAMaxRwgDAZRgH+tes6dhUQjGfavlsRKTbPqaKSSR1lgFYKD+ddLZKQo9RxXMWbqELg57Y7fWtSHUxbwM7cIuAT6E9vxrhs+h2NnWKVijDsQazrzVkE80anDIMs2eh9PrXL3viYwqqJcKLhj8ocY2fWucvvE09zFPHaBWDjZ5mON2eSO/4mu+jTZwznodd/wlAS5ZGnUlTzjHy/U+uKyb7xsvmOI5VIzxsOTj3ri/s9wHjOFLDqWXuepp01jcSoRGMk/wAa9Qa9SMYpW6nI5SNt/Ht1E5WJlkUjBJJDVAnj27M43oy8Zyz9fpXNy6DqEj5UuUOMlOp9c+1WIvDV3IMks6qeE9fcVtyxaM0pXOmPjPzgBJLIO+Y32gflUv8AwkCz2xkWUOGPClslhXO2+gSDOUJzzyOntU0OiXFu+AgVOqjHSs/ZxvsaLmvqaA1Uyq24yRN2MfDD3FXI9UkYqN5ZgM8jnHr6Vn/YZUZTgg7ecevrUsdvOFxkkY9KykkncpOV9DetdRDxgq2T1rZsrzc3PB9a4+1iaOQgDAOD7VpQSuk3LMQOeOc1zVIJanZBu1jvrG4Hmbm6Yx0rotPvvMwq5PuTXD6VOzqGf7ueRmuv0jY2NoP+NcrdjdG6rMqjBZv6Uy5MhACKWGRnB5qWIlBjmi4uFjA4Zif9muuLTRa1Mu+I2ck9Pyrlb4/fwoYE9+MGuo1Aq4ba7EHPLDBH4VgXjBC3RgRjJ7fSkkr6EyV0cnd2bOuWyD6GqZsVXkj5vWtecKjZySP7p71RmZpMbdqj070udmPL0IURUwWUVfhKRqX27vVc4rLMyxIScs3Uiphf4Xldq+lZynJ7FezWxtwXCOyY2gN2/u/X/GtW01KOOYQhizdSCc/5FcHLrC25OUSMY6g9KbB4pRmIjjeWTP3jwgH1rJ81rmipKx63a30QO5nGO+K17fVoIzgsWOf4QSfyryyx1Wa5C5nQRt/zyUsce2faul03VLaxi+e7MPrJPKqcfj2qbvqS7I79NTKo20HPHBBp39qADLSLnsORj25rg5PiBoEDnf4gtDt6+TL5h/DANT23jLSb3YEv72Yucp9ntHfI+pFXGXNoZ8yR2E2rIqEu/wCtVvtSlcbSFPQnpWNea5pNhJuvI57DsGvmWIEeuSQAK5+++LPhGxyRq1op/ib7ZHID9ApJ/IVq4SloifaROtuJY3dgwGfQ1XFoJMsxw2egOf06CvOr743eFcqItTinOekdrcuSfQfuwKmg+L1lcACz0PxHct2eHTCy/qQaao1Y2siPaQlsdzPbNazEkEn09agVd7fNGwIySc5/KuRT4iarIVEXhHxDIuOGfTthJ/FzU0viLxTMBt8GasqDrzECf1z+Ga0dGo3sRzpG1elfMLqBnGNwrl9aj3Bgq/KeADzikk8Qazb4N54T1xEB3HyYFfr14Bql/wAJno17qC2Qmmtbx/u295H5bH25P8vSs5U6sNWtBxqRvucf4gsSWHynmvM/GOlK0ZXuAa9s1i13Jublhwa858T2Hmo5IGMVpTkrlNdUfLPjbTdjPwQc5zXnjv5cmGGM5HFe4fEPTBEshxgYyDXil4oeRiTgV9BSacUfPYqNpFFwUkJ7Yp0chj5Aye5okbMeQCMVEkvUE+5rc4TSjZJ0YN3HB96gBaB8ZOAe9VI5mjYYPerxdZQcjNLYd7ly2v2bAyAfQd6uNIoAZcAemOc1hlXhIYZweBVqG5yo3cjvms2ir2NL7QVcHp7Vp6ZqRt2CkZVv0rBSUK4JHynnFSrd7G4GV9+tS4plRnY7ZHz86Ou4nJX19xVhHuNOuotU08kMhxLGpx9a5LTtU8pcZGzt9a6G01FkXerY6bsdxXPKNlZnQpX1PoH4VfEGPVvKnivFiuYGXzYZDguueVI719G+EPF9nJr80LJssLpzJb2+75ITjkZ9T61+fD6m2iahDqGnBoD1kK8hjnqB6V9A+BfiGdRt7W9tC07RD/SIY/vgd2Ue3pXjVqLpPmWzNlNvRn0pqFtLPLHeoXitFc/uf72euf8AGtCOcWszRdYlTcoBznNZPg/V11y2hj8zzLebLxyt/FxwPzq5qNpNbqBhpZujcdB70uaUjWKT2Nmy1K3jsY5XdfJjAjYoPm3dV5/pXU+HdThu4JwWJ3xnY2cH615rp4VZJo5uLdsMd3duQTXVeCmWa6vY5B+7tEVkbpuyccZ780/eTG1Y6e2hguRKpJSQR7vlGc4/yafGsa2wYAktwM1FqMkACFSEYDHpVK1ultZAGlPlFuNxwMk+tbp3IaTNCDRmhgScO0pPfOTVqZHMXPykDqR0pLHVF0TW7OS8bOnuGSVcZIyOCAOtb39s6JcYHmTRr0DzptUj6H+tdseWa97Q5XJxlscxE21VZGJcdGz2rS0eZra53ngvnjHU9KdfLpTyM9pOhGM7PT8quWd7pjOsuyWODyyCGwTnHP8A9Y1EoqLsnoXzc3QqIq7JY4m+YZVieqk//rpIWjtIoQQDLu2nac596oST2GkXLPBNIFu1ISO5O5j6/wD66Zb29xdyxvFKMIwYK/8AEKxdolG3qeq/YjAPvlhncvODVZZ01CwvtqqJBBIU54J28HPaqusW7jU2hDh0LcHHB9R7U28s0svD2s3Nm2Lk2M5CkcjCk/jVQ1kkCtc8w0/SLn7Nq1sF3W+oxiU4I+8RggHp1HSsDw1pZt9Ss45gNgfZMcfMuO+PrimfBnXPOub+S5kL21vYhzE+SHYnaCP1OBXUXljFc3ct5p6bZmjAbadxyOeB9K5qrV5RZ0aPQ6rUNMEOspG8SPp0kJkOeF6fLg+5xkVb2fZ9DtZFWNIkjIEcXCk/mait9Ovd9tDfyTTGaEpHG7Doy/l3p93oV5ZXX2JSI7W1iUbmyRuOfyPFVAze+5zmpXsyQ281tAqtJKIpIye3GSR/npVu8/48VS1maC4J3YjHXkZzz0q3fFbPxAl06gQpbgJuOcOBjP1/wqjp17b22ol513YJYF1wpGe59KJ+Y172hsOZT4qN1BFLNAsOzMaZIO0YIPoD1FO8M6hHaa7LaSBY5Z7hS5XA3FsDgHj0rcAW409pLBo23bWWQHg/iO1cELK41jxhdedug8i7juBIcfJtAJXI6nqOKEk47grWsT6/qjap/aBgkee6s7trOZJG/hUjfhc+h4P86818a3KJe3YgmeRDIFQeicfe9f8APFeh+M7tPC02p6vFDlL2Rm3Kd24ueQe3TvXmN/JHq0yXgbyt6FpVBO3j+tW3yrU1itCC21m0i0rVFljAulkSO3XHEseMuT+J/StzS9f1DxL4hh0q4ilgt5oA8UgXcAUxjDZ444NczdaMLmaCCAPGJgWDAZx/n+lem+A9LXS75BMoM8i7E2vyp9x26iuOd+gpbHp2mC30rw5a2aujSGRmRFPzYOAzY+tY+uWsd5eaTpxussnmyghSxfjLNz0wP51d0+0eJiXVtyk8qOCM9DTpbeKS/wBPl2GWS1hmhSI4GRJwSTXTTTSMbXeh5nPew3mpwxKqm0LkSkclk/8ArV6P4TvtOvrKTTrG5lm80iNGlHzR57V59qWhG08WfYINkctnEWlgbnapweo64A/WvQPA1nBBcRTwSxTTBlxJGMKwB4NYVVyyTRpKWhe8TafFcQSW8jo3lxogj67CO/sSBWl4ZKXVm9rKEfZEfIHXOOxz/Os/xQrraajLvMW2NwAwwC2OMn+tYPw3vLiy0ixnun3zSoUTcc5GOGyfY10SdkpGKimtS9pepTPI97FdXcCrIGNqrcbc4PHtjt61DrnxAvtEnmhh1WUNnfu7BSePb+tT3cLaBfRXcYM1nKHMiADhz0/DrXMv9me81OZ4lja4thHHKzgqTk5BB6dcg561Tte41FMyrz4s+K9Nu4/L12eRLkt5RaNW27Rznj9a6KP42eJ9K8Owasl1a6vHIwG14drZJ24O01494k1KbT7WRYJRLPHN5BVlB2Z4P6GtP4f3yJpLaMVZXiPnAt1LBs8GsakmrPVFSprse9aF8XtV1sZn0zT2wf8AVgNuP51efxXpV6zed4ZsZp2OGVdqMfxxXnvhu2fw3HJflczTubjdnHl9tp/KtrR7FrTxDNeXU8ctvehZLZV6xtxk/rVUqlRbyM/ZxRcvr3wP5kbXXhaazlb/AJbWpz5fucHH51F431jwZ4e02G+u7i7tYG/dxToodWHfaB/hXNMP7N8QanpzyQ3drGTHtJy+45JPt+PNcT8dLFdN8K6C1q0skDF5NkzbtmTtAz0HQ9q7I1Zc1mxqF3a53eial8PfE0xTTvEmoRSoNzrPEWUADngr/Xiuot20G6sxDpXiixl9ZLgbcj028Zr51+GttcSWeoXVu/kAlYWHeVO/4Zr0XwwvkXdy1wA1paIHcqMnJI4/UcVxKvLmaauVKm1qmeny+DzeRqw1jTLiYHGPNwR9OvatfRPBd1o91HcRfZL2NeT5UoUjI5x1zXh0uvwR+Iro3FrELdWBHyclfyzXS6Wltcald3un3LXGk3CAQhWYGBuvriuhVrOzRDpy6MfqvwX13Rb2e5srQXqOwMaROvyj0wTj/PSsq+8CarbaHLbXWnz2sJuftEMLr5hVsEEgLnrnmtbTNUu4LloxdTwgFgHimYc9jgfrVe++IPibStKnuzqsvnQbmaORFdGUemeen+TWntot3cdQSlszjrHw28V0wugbR4yctKu0qPUA10+naXbX9k89tqDylTgRqdoJB/vDnFdBY+PNT8Z6BaXF0bKeOVRIrSWwOQeQDz/nNZmq+KW0mK2e7t7Pypm2bYo9pU/gahzhL3kP3myrZu+6QNHwoHOePw9aL2+itFEksXnDIznt+FTxeJmVgkmhRSeYMq1nOQdvr83FZn/CYaBq5ktZ9Pu4YyMOfOUsvPUHGOPxrNOMlfYfL5Et1fvqNnsgt1igH3cklienOafpelyxw7WZnCjcQTkiqN/8R/CVistrNaasFg+Rmt9pU8D5h3596n0H4neDI9OVHuNRV8HDtbk/nSc46K4kpMn1FJ12fZI9ykEsScbayr3U5LHT2fAMjOFBPQE1sWXizwhqikRa9GoX70ckbKSPXkVXutGtbhYGbUrFbS4jZ4A84Vj6MueT+XaqvB6sr1OSku7jUHlEkKs+eZUI+Wm2+oXtpqccTsyxIC2xScH6mu1t/htq8+lpNpqW07tjBS5UFx6/yqBvh34g0zTpri908+bnJEUqvx+FVGPtVoDa2M8px5pXMZO5cjOz3HrXTeJo538PeHriKYTGJHDbRwvPVfTgiubTSdXs55GXTLx90YOPKZgRjJAxnmui8HXc+o6DqemXtlLaSwqPsxmQqVHpzzmlCPLNXMpLQpXBefTkiQkys6yEDrgdT9MZrlvG2jw3Fzb3bBVgVGDAfxtx8wz0/wDr1teGrK7j8U3M10DFEYGhVpPugn0+tU/F2ny6nYRxQttjib5iRnPtmuu/vW6BT912OD0u2huNTjt1DFnOAQcZHuaw77SNMW9uA1rIWEjAnYx713Gg6e1vcl5Lc+dtKhT93HqD61JJbMZG+THJrk5E27o6FJHpt1rF3Zwk2d/dAsCVUzuc4PTrzW5o2q6j9gikadm+baMIpDe/INY8lsbjyoWZXS3kbYSABkjkg1q6JcefZ7oiyoJGjy3G4jr+HNOzaE0raI0riG4uIiZFhIflt0CEN9cisjWLPSrSayaXTNOZJQBJt06Nhx1PI4zj6Vq292b0s0zGMKp+Rvb0rL1OCG+sbu0aQ73i2KxGMk/yFJTkloyLc2jKVnpuk6jI1xFoGhG3yQsf9mx5IHU561o2PhDw3rMKY8P6U25WkEgtwuQD2Ax70uhaathp9tbr+7WFNp2Dnnrwa2bO1Ns+1E2RqnyHuD3/ADq4zmupPKovQ5W98BeF5ZJcaDBGNhywmmUEY7AN09qz7Xwlosa6DbadHcCO8nlglu0vZ1iBVchcZ4z0HHbmuwmZwl+YmMEiR+X5p6hm4/rWXa6UdGl0RrS5Ah00PPO024LJITwpXp2/Wk5N6tlX03OMvodAN7b28a6mzyTf6SBqDlTHznAJ659arWWm29r4kENpfa8qXsoS3jW/jV1/38oQRVy706z13T31LZtvpGdpId2VHU8Acdq42a4v7S8sdRmhmDxPugyhCM+MYIPbGfrWPtJJ9zWMFPqeqaN8UD8NfC6WcWlLqmy7aN53k2zFiSxyQuBjrV6P4/rq21L3RLR7AsF8w3Hm7SfYivE73xNfSa1G0UjKYlaUorfKzkc5H0qlLeWsqaSwYG5kRpJfaTcQFP4YP41Xtpvcj6vG97HuFp8adE0G5W8g8Kq1xGxQS2s4JOe4Bx/k1px/H7RNPYQ3Xhm42XBEriGQygc9+2fYV4bORDaxWszAFi80ZUfMCTggn2rNliY39ta2oZd7cqzHkn0pe0lHqH1dS3Pqg/GDwxqOmPPeaTMbTd5eZI1cRnbnHqDjNcf/AMWy8TmW5bRb6Odj8ssXmHjsVycY/DFeUalNEmhaYLtX82OaVAqpuVgMEZ/n+ArS8Ja3ZOXSV3hW4XyXfdjCA5G31ORWirVOrJVBR1jc9W0JfAcjXmjLpeq30zAu4uEPmR7epHzAr/KqmueEvBqami/aNdXegYiFlkjA7Kev5dqxdO8NwRa7rs1nJcXNzeWSpbMH3RxrgZVm7scZPpnH0d4Va/0W0kjvYZbiSZjFFbjJZSOrEj7qgZ5NX7WVyfZve7MvxF4f8M2t8FPjG5s4ogHEc+ls7L75UAZrodF1XwE4tDP4qe4hiKuwW0mHmEdj7ewxXKeLL2TUVfTxbmZJpQm5CVZRkZYf56GqGleE77R9Q1CIW7nThCyR3EpKtHKPusM/1GKz54p6rU05JtW5jttaGh+JUuDZ+LtKF7LetdR+eDCEU5+UsenHHTj3rD1DwjHq9xLJB4s8OwoBgiW5wSRwcDODz0Navw90FbzSY77W7CwmLt5SzIkbb055LL1PpXJ3uk6fpC65ZT2SO8M4eCTYB8pH3c9+T69jV+0jLoJRknZSNOPwxMWNmniHw6kU67J/9ODK3/AcZzWxdfD29EWiJolzpV1d2iNDcJ9q3LMNxIJ6duPX3rgNA+zaPaIx0y3vdRaY+XH5Qwq9SSAOgJ4+lT6To8cPiWa0ju2to4kEjO0rR/eHK5B6g8Vm5RfQvlqfzHUzfC7xbayShreS8DsW8tLlAkf+7lhn8qYPAXii+urZb+zui0KlFYKGbb6EgnPbtWULu607VZpftk8FnHKvlyGZpQ0fcnJxnrXV6r4hl0K2j1CC/e9hupisVyxPG0A468DnA/GpahPRxE3UWt0dJ/Yuq6fYxx3ESWdrKAJryeTZsAOAvPU/TjnrxVfxB4g0fR9PuLC+uYgLuJoVkEwdmUjggc55we3NcNdeK21ZpTev9ouVcyRRX4LwzDGAnPGc9PTrW/rWmaXaeH7dF8O6V5twY9sslmgcM3VR39gc/hTSjbTQhqbdmi9oDTW3hON0tUvL2EbpMcgqAMAEd+tdDeSTRJAkUMhSRAXjAyM4z2ryWPT7KPxBqmnS+HbKB7ZSxkiZ41XaN2CAeSelHhGXRbe2uLwaJfWomc2sj293LGkZ/h3Hd68++KpyV73ZXI7ansepxlvCVzcSWzXs8p8r7KjFGKMMEHOR/wDWrzbxBrkmgeILfTbWNU0uCGMQqkP389uffNcDJ4lT+zlBOoi5UlHlXUpSrEEjOM8ZqbwVrVudat7u+0m41d4QSRcXh2IvcsSMnt39qzc7uzKjTlHW1zq/F3h61tJNOKytZXt+hlEDrhIxnjLep79uay00P7BJG93eWuQwG2DEp56c5wK1b34laLrGoQf2r4b0+SxhZUD723RDPAyewz612fivSPh/p13BFeWkmm30i74kgMknmJ7L71slCW7I9pKO6OF1FJ57RlgBM3QBzlQvufXFaGp6FNrXhpNYtEWT7Ni3m2ZLEgDp7Y7U5fFXhA+YsXhfULi0jbCSvclWLdORu+X/ADxW7ofxS0VlTTbbRG062QtKvlsGB4ySxHf3NNOnD4mJylvGJ5zJpr3elKz74NxyjSoV3fQEfrU9p4OvdZ0vMQBmhOCrv82/3Hauv174h6D4olja90TUm8lPKSaK5G4Ln+6Dz+R6Vb8M6d4RZkFpPritPJ5atLLjB4yVJGOOM7qGqb+GRaqyjujmX8N3Wn6fprGEi8gUM0jrhVkzggH1x6V1PgqASPqVlPIvkoVui7YxheCcdgM9aq3XiLwzc6hLYrqd8i2srGOSS0zsPc5H88VHo0eiSDV7a21zULu41SAIbmS2ASNF+ZsYIGPXmsOWPNdMiVTm3PNfFxgvNVuZLe7ExeRiJcYDk9/pXRL4fTw54eaa+S3mle0aOKFsMyTE/eP93A+tadl8LtAvVN7H4xh+xHPytaZVQOf71RL8PtWv9DudShvLDWLJXMivDMUlCJkH5SOe3T9a29mnqmi/aK1rnBaW9zfX1nDJuaS6AhTccZbsM03Uby4fVZ7Vl3mJJLdhIMlCOGwPw+lOju9Rm1C3SKymgVnH2WWRkxGW43ZDcfU4rpW+GOsvqIkTxJ4dud4xJIbthwev8J568+1YqHNLldjSU4xs2cHMq2HlLbqYLd1yWH8Q+vpmo5mj1SeGC1tZbgqAZUiUt8vduOnXvXc+JvhV4jg1qWLSltrjQlUC3uLm/jAbjnkj19q7r9n7wHPpOq6+uvjT4V1COOJIFlSQsVz86t6c9u/vWyoJP3noZSrq10fGHjvV5Y/HcOmSs832VG8hHP3A7bQcH2B59q8w+MJhi1OaBJY5XJw0kY+RlHHGfX0r23UfDUGsftBeMNOSJ7y80geRHImWVEiVuCOpLMcV8+/FO2urLWYpLy1ltZJWKIky4JCnk49ATiu6MIprlJlUTR57dPll4GSPSmKDs+9nIxRcc3bKei8U6VVWNSOD2rbVHKu5FJHjn3z9aQKEibPOelSclD1pu390P7vY560a2E/Iy74Z+Unilgbam3sBTr0BWUYPFQqxaAuAeoqmnYjqQ38pfA6e4rq/CC/Io+8c5B7muPnkPmgnH4V3PgqMs8JUdx0+tZ1IvkNaOsz6G8Exebp9q+NrBcEdx7GvSdLySp+8B1zXBeC7ci2TBwVAP4V6No8Y28jnHpXydVtSdz6im9Fc2Y2dEIbr2PZao3+smNtiEEdz707Ubj7NbD5gM/L+NYNpYyXM5nmyAG+QZ/lSp2NJu+haitbiaZmuJEG77sScsP8A69bGn6YkigDcrfdDAYP51f0bTQI1yAO/A/nXXWcAjRUIyvXAFbutYz9mupz1l4XZnJIJU85zzmuis/CMRTG0bh/FW3aGFIim0cjHHatGCeFRkruOMZzgVKrPoLlfQxI/CUe0KgwaZJ4VUSIyxg7TncBjmuqgvEUKFAQjk4pkt8I0Lc89KtVieQ5G50aKIn90AT14rNksEAO9MNk9uMV095qaB+Vk8sd0Gc1zlzqSschCuf71a+00GqfYz57FE3YXgjBqhLBCq7VBGDnitCW8DqW3ggc49aqyFZFYLhechieaXNzdS1DQzZoGQFlIIJwCeKrqTGOWGDgEf/Xq3dlokxktnqKzmnJGMZ5GAelEm1uUl3Ol0meRtqEY+XPPPFdppTtwA3ynrjmuC02bYwbcPu4IFdxozbkUjlfUdfyrkkm2a62OnsxJlSz5Dc/WtMKGGCMVW0y181lLDJxgE1vR2IC/MQAOvGa2grPUhysc1dWRlLHAYZzwev1rndVsM4IOG74r0VtMVo2LNggZHHWuevtLZ2LAgEDGD0rbfYFK55xeWYRmLfMP7prDvW+zI2Uzg9zxXYeIIhYrLK7IERdzszAKK8tu/FK6xdPDp0Ju3VtrSRrnb9D0zSjFydkgcox1bLT3pUltu4Efl9KzrrXFOVVmJAyUUFj6dBUcumXfzfbLizslwuwXEjyOD1OEUDBxxycVn3l/b2C7X1LVblnAylsUtI+uf4QWYZ7E1oqFtZOxksQ2/dRJcjUY133dmltDjJF/cJaoRkjqxyeR2+lMg1nTonCR6jHdyocmPTrSe7bnsMKEP/fXQiq9lHpNvC92dK0+3IOftE8ZnmAA65kJ+bvn39K4Txh8SJ9RJtrKWWKAt8gQ7c+pwOBXRCEJe7uYTnV72PQL3XpIYpPtK61CSCyvqV/b6Si8f3QzHHT8B2rlpPGfhaC/YyT+FI5vvOJ5bvVJevqu1CfpxXjvizSrxkhmvZGlSYc7+Qfz+lYlkyQ3UccaZH91F5/IV6CwsFHY8ydas3ZM+g3+LOmaVEostTvgmP8AV6XpNrZjPXKuwZhyaxNQ+NEdzCIooddvEHATUtZfySP7pWMA/lXA6VpepaiFjttPupWzxvgZQfTnGK7TSfhFq90sct7B9lU4O37xrZUKa1kZwjVk9WNh+JUMGG/4RrR0YjIadZLhs/8AA2Irq/C3xcktW3S6DomwclbS1WFj+lQD4NPKhAkZ2/2hjFW7H4OSwRyTlCZ0UsHOAcDtWU6UZxsmdlOMqb1R654W+MOl6/bBY4BYsOCgXDg+hrq49VS4bzIpZGBxyx5xXzUNBubMx3UAdJxwTHzn613/AIV1+/t41SaG5cdjsJyPY14tSlVpO97o9KMYyV0ewpfg5Us+O6hutU7dbi5aXeBGq5KkHqP8aoaK+o6mAy2L20fXfORk/h/npXUpYOsY3spYjoBioVSREopaHlXjWC6RWlt7q5t5F5R4ZnQg9uhry74feJH+Jut6t4I8QuXvxayz6Vf/APLVJoeQN2c+te1+MLIvDMQp2gYGa+bfDLnwx+094KulGyKXUvs7EfxCYbP5mvTptzTRx1o2V0j6Ds4Z/wDhHNLPiDVtD0ObyAJbjU9Rjjdz6mMZb/PWvnD4z/Fu80PV59E0SfSb+3SPd/a1kzSrIDwNhJx2z0yOM4qt8Z9Lhtfit4ts/s6SLb6i8a7lBJBww/QivKfFA2NEVUIApUgAe9dFOhCEveRyzqyUdGZutHW/E1zZxQ/b9avbtMC2to2kbdnGNoGPT2q5rHwju/AlnHd+NZotFuJ13W2lxTLPcv3+cKSIx655zTvDfj/XfBNis3hvUJNL1GcvBJPbxq8uw4wFYg4+uK5PUdLvlke8v2kkup23SSTuXdj3JYk5NbtTbtHRHBe+r3MfUJ4pZWWJNkX8I6nHvVAcEj9KsyjEn0NRTqN2e9dCTRyvUbgZpUco3sabgqScUMAy5Bz60NiLscgZeeRQEOeDx6VRjkMfAPNWopgTkden1pWGWYZCmSMgZx9KsZ3cjr/OqyOrZz8ppyl4mOASDU+g7k6s8JUKcA9a0rDUXWQHcVA7djVBSkiAj7/TBNRMWiJI4FS0nuUpW1O4s9TglUq4DI2d6kdPpV/RvEr+F9UgnsHKnglM4FcJZ3xhZDxnv71rR3JeAkIrRsep5dfY1hOndcstjoU76s+u/BvxPWA2WpafKJrG4wLmFDteGUfxqO2e/Y17RaeOI9SWWdbkT/aVDOxHIb0Nfnv4X8Ry+HtSB83dF6g5DV7t4M+IqXVzCyZEYT96rHg+hGP5V5NWk6R0wldXufSUU5nKmUl0brzzj0rvNCnsmsAZXeK1cFFYHJ3joG74968g0bV1lijkeRZ4ZFG2RTlU9j716Hpd1E9osahRIwyH7n2rku9GavVGtFNcXV1IkzBwxwg7Y7Vow226IrNJtUnhG6HscCszQJWk1Nrc8/Kflccr71LdXTqsjKjPMj4ZFOcDsV/wrpUk9iLHQ+QHj+TOEUcE5xj61EqC6t8HDIwz17VS0zWLhYCZmVm9FTaMe9WNN1yw1DEcRCyDIOf7w7etaRl3QrF2yu1lnktQAGjADA9s9KusEiTLcDrg1C6KZ1nGPNYBXOOeOlSXUq+UAT5hYdh09jWi953WxNrGWIobm+E9rPFMRkFs7th/u10lhDBE4m5d1TJKj5V468nrmsLTxHBPI6wqyyfe3ZH5VpQ2n2SVsZSKVQoDd+etTLfYb12I4r43UZaRdiq/c9OfWk1ucxWV61tIJFe1mDAp0yhzjFWPsKKrMuN2QNppJbXzYbkAhR5TqSDggEEcUU9Hci2p86+D9KuvDl1q5T948USjaq5Mysei/TPTtXXXuomHShLFbOtw3y7M7WHTB9/xrC17WL3QNfuWtMW4iBGdobePUA0681iXVk0yeN5YxLGjSFRnJ34IOfXGayxF1Ju2p1cul0et+O9eufCdjYa+YPOmeSC2iy+FBKZLqO2OBz61P4L1A+J9L1W7neR2juEKq3BKkcg+uD39Kl1a8g8YaavhW7tXCrGrm4cdHHYenHtWbaBfDdq2nWimIRsIRg7iw9c96UfeimYp9HuN0+/GpXeqQMAGgckK3cAcAfUVmXzfa9O3MW8yT5VgXG7nqfQAVL5P2G/1LEq/aHbeNpyT8oXB/KnrZsbpi24vFAHDY4Yt/D6UPyKjozovsUV2mnWlk7WdgsXlzNH8rbgOD+f+RUGrW0WjeGdUumCySR7Ut9oJ+ZuCSfXANR6S8q6HqCXDt590ojQHA8rnrUXiCYnRIoHJeFXy+/gORinHRkuLvdGL4Ntxrejazo2rP5lmUVoVf7/HG9SehyT/AIVwmq+FH0jUFiQtMBhQAMjbnlseuK9L0u805r6dY4pUmvIPs/XCIc5GDjjn14qrFaO7NJdY85HBjKjhlB5oT0aNItpmRpuhRxa/bSWw3R2/zNu4DAcfzFdFP4NgsLuO8t5ZJvOfdKWbhWPdfQVmwE/2rdvG+Wmwo3n5YiTxg+vbmrej+JBrq3tk8AzCwCfMfnxyc+1Zpcr12E27nb6XAXtkt4nYvjaTnOffnk1Qgl065kunVmmlYeSzj7pA7Z/PrU+kTfZZdQ1aYrBLFsaKMt8oUL0AHXmvN08aQ6f4kt9NjWMw3Mm12XGIyzfe+pzWqSjFsySbLnibR5J/FV5qek7zG0AgnJ54K46/4nv61P8AB+eSTVNTsZEP2extVERLchyeCD9MA12NlZCyuI7Bf3a6i/mFW4zjjP0rNvZofCtzr11ZbHtjOkcuxMYIPA/rUycZpFtpqxs+JLy4t9HhilcT214piuguG8t84HXoCMVzU2ZNU0rRrLKRWSlJJlXOVx36f5FbUupRot3I1uZIWjDt0wGIHHt36flWFqNssSJLZXkME8rA/Z5pAruucfj+FVrONiFoN1O41Kzji8/deLDGVaQdDzxj9eOelZF/pza3ZWsR+SKO5BdlXOQRkK/txWrc2aRanBZ3LPGpYsWd8CTIx64A681a0y9s2uWgtI5VW3IXY7ByVxnPb8zU3SHe2x55rGlWd/c39tqdlb2NxJNxc2xJbA78nr7Ve0XQrEW0CaZA8+yRZftvmnOQcbSrdAcdqyPGV+6W51G3k4NwZCrqMxEcfy/CtT4OR3t/bf2q+Us7jeHkZsY2nIXHqeD6c1FWTik0au/LdnoenA6zYztchQrzPEyOmCy+w9O3+NW2V4DHEqGQ2wXYw4Kj2rXtYYbm3S5t5PKWNgxbHT2YfyrC0++uDrUiXEys/nZhcJtLx/UemT71pT0jcyVjzHxQwi8b3+oIrLFO+QwYgH14qHxlLbar4NgSabzbZblY3Oc+XyBj65NTeIreSw8QXVqygKpkmXd0x1A/Wo/AVnDqmnz6HMoknu3kulLYOxh8wFTUlyzTN9LJon8LeF4rONrWxndrdZQJC6bWTgnnPtnrVvw9Z3MEl/8AaHSSyucldjdPQEfh9K39GgvbOziWa0mOoXjPFLIANjqF9j0+vpTI4Bp13aQzMrlGOyPB+Yehx1+tJRT1MeZ7WMLVLe1t5JJ3iEh2FQvQfWtT4KwHxJ4c12yhgNu7XCvFk9GGMkegIrF+Jsj2VjHPGhKnBKgepx+nNb3w1v8A/hE9KiuYyqtckKjOOOAD0/GiejjYuTfKcl4Ru72PW9ZguA5htrlggYcM27+XNbWtJJp2mvNeRJdvJMAIHBGY24BGOprpB4cjt9adjfw3VpLFI5hRshZX5ORj39ap6nbLqGoW0FyCYhHt8wnB46Y9AM1rJJu6I5kmY1trq6TPbWMNmluHjzHDAxbywBnv3wM9ayPFBk1u3tIGRUIXzInH3X5POai1TTrlEaWOGZ5opgYwgz+76MfyqydRhv1aEwBPJQmPd9761nL3TRRV7mTp/iaS3R7aeXYACqSHqre1MCGy0+6u3j82FWCMW/vHoD7msjVozc6FPLbxbb2O5Xaijhhzls9gMVvi12+GLmynP7q8Ecu4n7rr/Ev5msouzsXaxiXGgSXVwbxZlt/MQfuiAdx/H/PFYsxkto3i2I5bkr93P0qeDSzpbx77syOjEqVYlQT/AFNWCspuZh5ZfI5DD7vuK1u76jVjN0m0eVp5Z5PI2n7i5JIPcVra1ZSyz6bMDGba1gEcOfvDJz/Mn86zL3Ul0+1++ZxbnAQHrn0rbS5ji8VWbMzSWktsqozH5RkZI+ueM/pUJ2bJeh1fw9tlhgVLiVo5WdmHzHjnjHoSMVrXdtJNejyL64gdD1WZtwP51JYC3tNdRUw8EdqpQk8Bm5xn1zj8qcbq2uNTlnLOjDiQyLgFscYqqKtcz8zCtNf13T554ptWv4J4t2YvMzlex5B5/rU+q+MPEMK6YYNUeddmXW5AfuevQ5xV3VbdL++urp7aUXItwpLEAGMfzrjUlE91AA/lwE/efkhf84qnZaodkzq4vHOr6r5C3NtbSIjDdJLGN57dhn9adLeLcTSbtMtoIgxY+TLINw9wTjNYgaSC5RYUWW1kIVZt3Pvx6VIbyZLqEMWlVm5j9u5qVUk9yeVdEPt9bs55ZHCT7B/qnSYLtx6kj9anTVNIdFZrDVCxGT80R/pXKeMHi08XQix9mMpKsg++AeoHWtW2Ie2ib5+UB+97VrKcoidJPc9V8H2aapYypvbCkj5wBtPQ9fc1oQiPS7P7FbQyKIiV3t93d3PPJz61uC3hsIXiidR5yhSrcZPH9ao6jZ3UUCma481sfMcYwOw5rZwewuZSZQSbBdvMVwOuOorMvrc3L/KQzEYJ6Dr0NXfLRWQxyEls7lUcZPI5q1pWjRx3E3np5LuA+ckrznH8qEkmPQf5M1lpzCNS1zLKhjBPG3HzD8v5Vvpc+TEzykb84CkggDtz3NVb5w8duu/5o8KWU9QBgUx182VY2G6JuMHnHvSbtqTpLchjuZZ9SuXaRHiEI2Qqm0KRnP1JrnfGesxrozWrR+ZMfLd7YNtYKWGRjv0z6V0LxxlbuKMYPKI4GMcfeH/164PxG8jajaqkUUl28ywtMxyWjUcc+nGPxqFq7lRK7aPDe6fY208TW8UhaZpEOZVRWzsJH49O1c14r1RNdumbyPNSxy0aiQqUToD7mukt7jm63S/aWCszHp5Y68Y4OMVxF7qfnXxmgWO4a5hxKqYAXHQfXHOKxe9tzZX3MXRrcazdSwonlyBWYHdngDPJ/Ct23tCp0ae3tJHl2F8wruyASC30Hr6ismwkhsrx2dCPNU5Ucba9H+FV+sNrqepkRRRWiyQqx5ABAYY7ZyP1p+Q+Z28jiFdNb1SaO3hW0jiwG81D83rwa3baykuNXtMQLNfEeYu1SChDAcY6cVsXXh+21DT08SpILNbsCQxwJzK6nDEDsPX1qmnxCuYba2gtLe1tmMmxbkp+9lP91j2AHT/61J3juN6rQZ8WdPTSBpUG14HBlnYOAMAgDaffjNS6V8ONQm8KafL9g3yXC/aYI9482RSAeAPr+vvWrZ65/bMgXWYIWjtN08nnASYjxgnkZHXqOfzqr4S8TveeNtJtI9QabT7eYqlwcqY4MdB7DjHGaaloT7y0NfVPElvpl/F4fMctmbW1V3WI75UZhuxlepXkEd6jvvGM+q6JqFrpNyryCD5ZCgV3PtnkDGeDVrWdeu7DxxqUDaVp6WSktBcLGfPljJIV/M785/xrlJFW11iaOO1WO5m/dI3IHr09fem3Ziil1IvAOs6vDLe3N9dySaXZRK7SSfMXXpt3Y6Zx0x1q3d6ne3UeqXcs009vezJaxKWLCBeOnv0pNSvJPsN5o2nQRuLdVkvMruZxnkD6Z7eufpGvia0tLeOBLYWECD7kQJye5PqazaTK5etjdTWbDSXj0xLh4oLWPYYkXOWONxJzgf8A6qfqHiDTdU8P20kkDatpk959j2sS8sRA4fp0Fef6hZvPcKsFxHO07gkg7Qo9ya6HRLmHSNA+z3E6NPvlZlLgDp8hXv1OMdPenDfUnl6o6tPD17oEFxc2Ua6jEMkEFQ0WemRweOoxXmthHJca04e4I3zeXK7DGPXOaq2Umo6wxlurlxcou5yXYGPAwAOf0Haug0S9aLdYXnlaizHImSPBGPUnkDHr7U5NPc0S5dRunXgto/JknS/tiTG0TA4weCfr0qzeaNeWlhss981iORGyFj7f1rR0vwvp0WoP/Y19Nc383ypazxhliyP72efx/Ssb/hKruy8SzabaXuJLdP3kku7DkDJAx2qHaOxL12Nv4dWt9NqDyyacksRiIEWoAKGUnlgCf/r8V0Njqc//AAmGo6bLFF5MLRTadMy71dgACMk8Ac+9Z2qwQ6hFbo1oWu54d6fZztY923jsByeK5yaO6TxvpkeksZEieNVHJGRgsD1PPPNaqatZIh+9qy1rNhcS+KdTv5uYrp2lZkBHKjkY9Djj61Z8J+ONQHgXxJcKJ3KTi1glUb2BbAVcH7oA6e9dHrGt6baX13e+U16ZpGiS1BAGWzxx2zVO2jbw5oVxYadpfl/a28yb59p83se+Pp+tNLuF00ee6z4fe3iDiaC1EoJkbIJR+/ydR+WKq6kz22hafaaZGPschMlxcA/NL9fbPapdS0QWtvH9ulnt9QVB5gPzbj3yCeK5w3AhRoozsVzk88ms+XU06bl+PRJNUWC3EkR86RGaPdglAwyfQ9q7bxjrSDxhZ6xa3JuAdPW1bzUKokoG1gu7r3IwK574dae+oeJWX5jFFYzMSFzsyhx+ZGK6vwzcXNj8KtUCQW0+o6ddeUZLjkx78nI4wSOBj3NXaVrIh20OWuke1ghkeAxxSb9pUEIH7n8azbW7uIZpfLYq7jYWX+NfT6V1sms/8J5pMGnTh/tAuYxuVAqxbuJJAOm0AAkDrismTRbrwt4gaCSRH/dSiK5iO6KYY+VlP+cVm9VZjjpoZserT2uoW0VpIY3UBmkUfOG7YPbrXo6ODoWiwb5ZLiGOTzzESTukYA5Hc4UGuC8B6DPdxNqjIwJLQvnkM2eSBXoKTy6fLbW6ARCU5M8IDOgHce9YSrezaSLkro5vxPoEWieJ4381hDEQjEsTnpw3en6dG83iSyS2kaK3klIkQcBo+uQPy61seL9Ci/sTT47u6jjv7ifaWfdl48k7sY68Y5x1696TSdOu9L8YLp3lJewyQLMssIYKQOpB5xjHIrriudXJclaxs6rdpHFe2iWr29hBGbiaUIFDkHI2sO3qO+eawvDuupNDeXLLJbWTwNHFbo2VjJP3/qR/Ot7xHZajqkNvaQ3vlaKymW6iBUPJz/CM5YdsVnwaPAbCW3hhKWkq7mLAozgH0Pv6VTjpoZLltqjym8i3TqixMI1AjJPCnJxxnrWjrtoiwpp6rEi28a71VRy55J+vNb3iTwpeD7JdWWnzSxwg4VQTuGepPtVW/wDB2pQrJI0ExtWCGO4nQoBJjJA78H86yadr2NdOphSttt9KtZB9qRIekqA+WcnoccnjpVhtfg0jVGuWtEJEqbnh/dlSB2PUev1q9qGnXsd2iywslrbhXlnwCqEjkKBxmuN8U6kth4M17V5wvl2tlNN0znghCPU5IqktUC5V0PFfhpr95p19458VWV7OtzczSRzSRSEMxLsV3E8k9+vXFeSfEnV7q91WMXly11cwoMSt8wBfDN+P9a9E8C6Pd6d4U2GMpFLCrXDNxhzjBPvXmfxRkg/4Su5FkS1siRxq54V22jcwz75r0qTvLU5Kq63OKuQPtLHI6c4pZFEdvG5/iHFRSORLOpIyByatSnbHZBgGxGSQPrXWrXOUqPIY1OTz3FLIQsC4Az79BUdwynpx0OD606b5Y41xkk9aGgv0M25IJLNyV7io1UpaKM/KzE/Wpbhshs8Z64qBWH2ZWz3xz2q1exHUpzsVIDAHJ/KvQfACDzISB0PGa89uMbxjnH869J+GkQZoiT3rKs7QNqD/AHiPpHwbKUjiUjHAHSvQ7JRGyvjIHf0rzrwqXtrqEuVS2aHPzHGGGO5rtl8XaHYxr59+A2AcBflOT6nANfLSjJy0R9JFpLU2bu0W6NuSMpHuYL2JPerVpBsIYqox7Zrjm+I6TSeVpvh7V9WbH3ra3baOfXAGPxpi+JPiJcs39neGbLTweBJqEytj3284q1h6sulilVgtD0yC4KgYXHoAKvx6iYUjaSURZPVjivKE0n4mamPNu/E+nach58qxhYlT3x93H51V1nw1e6TbyXOs+Nb65cfejSFFJPplt1H1aW0pB7bTY9VufGljpgfz51+qHdk/5IrCuPjNCSIdO0rVdTkxx9ntWxwOuTjj3ryiK/s4gbgtqqRZyHkvNu4/7qgD17Vl6l460e2d1+xTXrnnNxeynJyODhhxx/OtoYNOXvP7jGVZrWx67dfFfxyJiLPwzHp8Bbb52qzKnPpjnHfv2PpWbc/Fv4gFtv2/whAB0EmoQZ/PdmvE7n4jRKwW08P6VG4GFdonZgPqzHPft60+P4oalDwIdJgz822DSYeD7nH1/OvQjl9O/U45YyS3SPZbD4oeIWdn1LWvCQVhkML1jnj+6qkZ6fTNan/CxNIkhDXuu6Yztnc1qszRg+nCe9eJn4la7cW7SRXtshxjdDZRLx+A/wA5qPTvi14hublYn1W6XYPux4Vce/FP6nGGqiZrFzns7Hskvjjw8MFfE9gFHJCw3GP/AECkj8daMcEeI9LK/wAReK5BHp/BisXw18Rp9WxBeSxpN2ncZz/hXSC7nReJQc5xtHBHr+tZNUlo4nZCVSW0xyeIrDUSIrXWtIuGPJ3XqQ4/7+Yp8sMkYWSaJ0hP3Zxgo3bhhwfrSIi3URR7e1uEPJW4tUkBPvuH+eKr3XheKSFv7MQaVc9f9HGIn45DJ059e1JwhPY6VKcd9TZ0k4k657V6VoAEiIe/tXgXh7xt/ZXh3WNQ1d7eK50e6S2ms2YJLOCfvxr3ABBP1z0q4n7St1KTH4V0SLVL/wD5Zx26SXZ/HGFzXnSpTv7puqiloj6t0eNlUAfM3867SxsGmjG+OVT/ALlfMXhbVPjX4st1lm8P3Wno2CUN1FZA/wDACpb9a9E0r4b/ABR1FVa71PSLfH3o5b65kYD0OGxW9OlJPVoxqSvvoetz6RIysTGVXoN1c/q2mJbozySwwr3ZpFGP1rk7n4NeOzEWPiHw/D9Ldpc/99gmuT1r4WfFLT7eZrLWfCd3LsIVZbJFdsjGAwTg4JGcj612ewTWsjOMpPZo8x8USzfHP4l3/h3S7uSHwjogU3k0J2m4kJAIz6E5/wA4rtD4Xs/DFhHZ6fbx2Vug2LHEOg9/U1zP7Mdtf6fqvxN0/Wo0h1oXEU9yiIEXj+6PTJP4YruvFmqWtlYfaZiwt/NWLzAONx7fy/P3qfgfKug7tv3jyvxDaEynrvPT/PrXPQ6HJcXSq2/LHA9vpXrGo6HHJNucY4B5GDyK5zV7ZY7R4om8tmyAR15GKylJPR7nZC1rHkni77RrWpPomkfOkO0Typ91T/dz3PrRpHwacIs97cSCXGMKBivRvDXh+18NWjrBgK53SsRklj6n1rUnnaKTAGccYzit6dXkVoohxd7I86uPh5DOojlTz414G7nj6Guh8N+CbGxC+RpVpAx+UFkDMPfnvW298u/5/lPXDHBHtVu11u3EquwIGcAKMDPvSliWR9Wvqze03w9IhjjQrFGByuMH9K6C38LQbQXIznPSsOLxLGAChAGB3qc+KNwJU5OOnpUrEMw9jKL0OiGk2Nuw+6fcjpT7uG1uYzBHtkT7pZUxkVyJ1uSduGwD2PWtfSrqS5dUGflwfrXPKtPuWqb6l2Xwhb3yFWjQr0O0Umj/AAr06C53Ce5Ug7mQsSAPxNdVp8JSIFpDH6H39K2LaxjjBDDeGGDv6mhVG1qzSzSsira+Fre1JaI5753Eilu7SMtgKCQO1bayFYiqAKR09Kz71g74xz047VPL1Js3oeaeMoP3UwC5xx9K+U/iDB/Y/wATPBeqiP8A49datXbsDiVTzX2L4hsvNR+M59O5r5g+PWlNbx6ZdBPnh1CFgcf7Y6/rXoUXa9znqRvForfHXwNrXiD4/wDjW00PTJNRKyW9zK29Ykj8yJTyzcfh7Vw2pfs+a3qDKNWv7XTolIJjtG+0SN+PAWvp/wARaezftK+No1Q5n0W3nPpuVYgM/hmqmq6U3mFwvzH5eaurWlFpIwo0oyj7yPnXT/hLpPhqMC0tzNO33riU7mY/j0FcF8QdESFJSFwRkA19M6lpWIzkY46968e+JukYtpBsz8ucinQqScveCvTioWSPmO/tzHITj7p6VRbOzHcV0GqW5R23A596wpYzHjI46V6t9DwJKzKpOT3NOwFBGcg0rLg9Cfam4JH0oMxD8wyKcp59vSohJlsYp56bhwKAJvMWTr244q5BdtGpBG4e9Zyn5SPU9qfG/lthqm3QadjZj8q4+6dpHalKMy4wePWsuOUDnoRzkVeg1Aqcv8yg5x3NFrD5gkheJ1IPFXLG7YEDgA8EUjPDd7CG2k9iaZJZyQPkDKk9uaTs9ylboabTCNMg5RuTx0rb8PeJH0+4EcT47hm6gVi6NJDPMsNwDtIPQ4IPaknsJNPuirKVwxBBGMVg4JppmsXbVH1T8PPGv9sWhhSRJJkAaSyc4Mqd9v8AhXu3gvWba4hhnWUtZtxhh88RH8DD+tfCngfWRZXYaSVo0/hnTloW7Yx+Fe0eDvHc0d3m4ZiZzgsnCtx1IrxKmHcXod8JKS3Prm01A/2pZyQuhaV8HHAAPHzGrXiG7utE1BVs2AmWQjLjg8/p9a848M+LP3QaaMyAgFZF6D2I7108upxXtujMztHtHLKR07fSogtNdxvc7HU5RaPDLHGqm6gUsO2SOmfrmm2+nWOnvayySLJIiKQm07mPcH2rFiuZtW0WzmVWYQzGEkcYBOc/z/KujEMmoakgjuo2tkUK0zAeYnHTHf2rZJNEO5pjVUncKV2ysNwUdx2q+FGxBkYx+ArltWsJ9IubS7ifzoVfySW6sG6Bse+K0I9UO/ax4zge4rXlshM2InjBO4BmJzzWhcEXdtEgwjJ0I71zH23zLtQpYDnjGMmt/RQskgBbBHUk5ApvTUVrK5PBalYR83zFiOe+KbqKm0s7yZIwwS3d/mHBwpJBP4VSfV5/uOBG4kyp9s0eLWLeHb514MtvIpOeACuDVQWpK5rnlPiy2tNV8O6Rqc0CWsupWvmIqE8EEg5PtgH8aXQ9HuNK0+yjk8o6bHsyzxrl+eoY9BTviNIYk0/R7bMel29ujSRyNnaxUEAH3znA9KuR3dxpfh3TrjMU8GqRO0UjdURABn9cA1hWTUjpjzOKudgniiO51OKe1gt3tInVRKHxIVGOn978TVXXNVlutQFw8ITEgl2YwQfTiuB0m/a+06+itG2OjxrEiLznncc+3H1zXUeKL2W3n0hYSkvn26+dcnklum0+gHrWKk9US0kwt7Q6nqi+dMYRJJlpB/nir17dnTLOadGIgUsVQnOQtV9H00SSwSNqCxSBt4QA4OOuf8RWlq2nW9xeQWj3X2yHACNFtWNt3XLen1pxfMDL2pQx/wDCOiZHP7+IOD/Fjrz7Vho66t4b06ORjHCm4DDffzyT+oqzrupzGO80y2jM0bIY4nOMFBxkd6opA8dtZaVFODJGAzogBMZP9SMVVnYE7rU0La1+3b2jA+z2kfl5A5J47GobWBoFaWUeWQuDgcA4PIqgmqSW813YzH5ZMYZTkse+fw/nV7ULuS58J3SxZaQTRRLJ2KtnIP8AntTurpMFqV9ItJNP02e/WQ/apZfNCEAhV24xj16cj3rM8GTG0u55Z4cAMYxjgDNWINTe1ttR2qzI+23iHG9B1zzx2+lMtH09jPdzq8QRSGC7iW6dR0/SolaWgjsPEtymmeAr7UZf3xSdUCqMAKeM14L4RWTWfEszttdkuBIpHJ8snOPw7V638Rbxr/4S3kFlICJ3hwijDKoYHJNcN8LdDk0/QvEHiEws4JW3g2kEo6jlh9Bk/h0NXO7o2XUpJpXPeooraSK2lkkIuY7cpCU5PPXAP0z+FT69ZrH4e0yCdomvZI/3r+WDuw3p9Ky/DfnahcaBql1cRxW9mq75Gb/WEqcYHUdelZ2taveXfjGxjtYROoBxbyKSm3IB3Ed+vNKimo2ZhrfQ1tUjh0+0inkhRFWPLvnqM15Lf3Vjf+J7jWMt9itYDF53ZmJ428fQV1nj3xZDFd3aWZlmtobtbeVQM7c56D2x+lcJJG13pNxpNvBiFf8AVk8jPOBnqTz3qpS5Y69TSKbNKWRtWmGvpcvA8SL5onyflHQd8e31robIhfEZlYYtniVYwcZcnnBPfn+dc5pWj3tv4Vvba+MVuZIhGVJyW7449wK1rZIZ9He4R5ke3iiIBG4ZPH3u2MViuZ6lNNGP4isLDQ9E1Wzv9PnMdwfO2xHJjIyM559TT9Os73TreHSoZxb28duskQ24DjFT6pZS6nDK9ysjw3TFZnUDb9Mds/lXV2FvHrckDhwvlxpA0YHOxVwDnsO+Ktq4X01M3QfFKx69puiXCPvvImW5kyQsQAzgjoQfXpRq/jWXQtf0rTobaG+0ydvKkDHa6SM2FKHj2GK37Pwnp8Wt3EkTyyXUkDQiVTkouCCVz7VzXiewsNVu7CKC/exvbFVfy5gSXVT/AKwHrn9KFDl6kNIwvir4ht31+OCOycPAjQzSM3Bwcf0rL8C6tY6N4ggmX5ZJY3iUqRhNwwT9ak8drFqPiG7nIkW0KqWdD8rORksPf1rzvwRrP2bxIPtaFodknBPIYghTn260V/gXKa2SWh9AeFY5rTS5Y2DW4sJTPaIjFzNExOWz6g9e/NTjUoNU8UvZnMTx2L3nnIMYOOeO3XP4dK53wrq9xcBFW4E9wIWIgTn5R978O5q5Zak8+rajqEab5o7N7SUouNyYzt/zzxWVKdlqjHZmPqVo+peEZk+0LdzRPujuMYDD1I9OB+tX/D1r/bGm6b9slR443V12jHIHUCs+7v7X+0prJIDaR3Gnh4stlWPOcjtnI5P5VZ8NOZdF8K2quYWnv2hkz1G2MYIz261crbFa20Ot8W6fbtcfa7XIMUBaHB54GecdTxXPXGvnxLoelXtkgXETpMFGBvDYwffp0qDWvEl2PFF/BDboliJFjtpcnB+UBmz65zTvCenvpOkXNrJIEj+3PKDCNyqrDgVrLS1hW0uVIYLmG0v7qSQLL5IChTk9eayLeD+0tXtInkEH2pcqqjLE8DBrrE0a5XS9ZuHu4lcwNHDGMknkHPsRj0NcY1/HpNxpzrbSLeb1dJpTw6gjlcdqiV+W5omJqunz6FFcWyCUeYcuTgHHSs3TdbhkuoNLuLZ5kcbbcB+M9wa6i8kOqx6qktwgkEm87jhwT0x/hXD6ZBc2OrRapcIIorBTMVbghh2z7+3rUdNjR36nQLo9vLcfb4kf7MJDCYscRsKm1qW3t7eZUPknaM4Tlz/hVHR/G9vqulywJE1paTElJ2OXDMcjJ6fpXM63qVzFLNGxad4TtfcfmzTT1BbGXe2lrGASsjSSNnLLgf5966LwIVvb+2jmUBYHYDcM5XH3fxz2rDlumm2IRuBA2k9Qa6rwVZCW/KQkfa1bMfbBx0+tY1u6YPax32oo32S2a3/dxxxkTAr8+R098Y/PFcrZax/bsFxh2NvGrBpgf1UVsW98dSlCMWjuF3LJHnoR1OPpUer6FLZ6G8lrGio7D/VDCvnuMcf/AK61g7rlZkuzLENyf7BgeQyM5V4jMvIdcfdYf4Vx11aG6hyreV5Z+TGc4rZ8JPdJpWJjJthlMcsQzg8/L+YH6VWvrSe9U20bKsjSjbKnDBeu09v/ANdVG60HFW3K9hYLabZPNYoWHzMxOCf5Vp3GkvcNuP305U5q/HBDpFuzTSxIwxkuQRUX9vW1xLthnSTnZnOME1cVHdkXszA1nQ/7Usobc7A0T5DYycmr1tcXttbxQiONhGoTPz84GP71QafHcXWuXMT3Qt0ELHfzkPjjmuSnvtYSaRRqV8wDEAgk55+lbJRNEu59Qatf3NlcQQeSzCRVfeFyUB6EepGa1b+WG5vI7CIJdrFCvnTOxXL9QBjgn2rnfE+s3vhsabMbBbidIcSEvlIsnlh2zjFM8KaCGvWu55X/AOPs3MMUhPyeopXkmYuKtdmhd6VIjzXMsmSCAIyuBg8cVNf22bS7nMiwybS/JPYdBXD6z8T20jxg2nX9tutpXV0ZFJYZPT37dK7XxDqxgvbSGO0aWC8RQ3lkbYwwzk0SmwalbYh0O4a7tfOlQpHtG5SM/N6E9qVrorNNJGfn7Angegq69xbWdtJa2d7b5KAqsjbVb2rMaySxCXUk5lhnnAlWIE/Z128HPfkVCkmTa25BquqnT7WeWSISxLsV5NxxvI3bCBzzj1rzW51S9drm4jt0SadydoVicNkcZ4AAH15rv9L1WDxRp17a6ddieQFpUcKRsZCeT/wHNY11B/wj+hNcSyh1yHgki5QE9wO5qnaMbouCs9jzvRPEdp4Za/t3tZp0iBimMzFi+eW468Z+tM0O0/tR4CiLNaSSeRCfLO5B/eBHXHTn1qfSLLyPt19exDyhI1zLcvkAfQevHStrwz4+t/t8lpYRRJZW0LzxWpXYHkwW3ZA4z0NYOy1OjV7I5C18NavealNbJqsM5hdlNs0RI9Mg54rvbjUm8D+Abmwt4o5d8yW14wQPxIDzkZAwM+/NUf8AhI7zVkhuobGLThcwNM5t0O3I/hJ68+vI56isLUtVuVsfsQVPNuiJLmIchVHr6np/kUnOb3Rdmz0G8vbTw/4Q0VJY99uC9usHRYgejZPUkmuA1LSIrpEFgdttGWkL942Pb6nsa1PHF39s8GaCFnjkZWaeSJ/lPl5AQZ7nIJ4rndAjuwxihkYrMclAwfJ7c1Dd9wi7K7Os04Ld6O0TSgTSWbW0xmIy0fHHueAKztC0O4t9MmaSzWGcDZDfoGYuD/46MD261Q8RXIt9SsYbeKIbl8sTO5wJAOWP90e9beoeJLvTEsdOspg0aeU8roflDnHGfU+lCm+gtDpLG0fWLe5nv02JLAlqCHJMip3B7Vh+K4nt9Qhvl3xCCJER2bhmHAz39Oa6S01WT+y2tru8kebzvPLqobapH3DXOeKr3+3tN+xW7u0eDukx9x1bI57VommrGSepiaRqMEd4GmlPlvNm5hIwzjvz1waozzXMV3NHKEni3kqWI5Q9P8+1V9b0u5W5e/mBUXUCxkr2YN99fwH86rXl41s4cx+ZmPCs549P6VCj2NVbubdk1jd3JtWLo+VO9DuB56YOKm197eO6Itn+eEeU0kg3Ngdv/wBdc74YhNxdtLI5KofMZmHXnha1dSsn1DVQiAwrIu+UYw3mE8/QYpbbshPU1LBooPDR1GOeFJbxgVb7zIQOhA6HpWfrs522qWO7e8SlnB4Y55ouJbXwvaNZi1We43F2Mi7TGfVT60y3tIHtYJLWf95Iu4KT9z86Olxpu5pafrN5olzBdWSn7TGpQt2IPVfrV+4ZV1LRNVuLZ7jf+7MaxgmIlurAYz+JrPsreMX8U4nZRCctBnIkBHJFdFZalNJa6hGq3CPDFkuo6cgKAe/X7tVHyKbUkZuu+MrmTVtQtnYSyRytD5gG3GPT0GK3/CraVpM6+J7KEy/ZtPaV4HlJd5d2GAzkdhyPeuJ2Ndyl5lEmfvzAEA+//wCurq61/wAI3rWnRLAq6YbZonwPlYsRz+RI/GjmcXdImUE1oWfDthb63Jdava+fbWdpMJ5Elbci8hgN3dif5VuWfjBdZKyXE8trdbnK3kWBhc8ZHc+9YPiqD/hDPDD6Za3A83UGW6EKn5cHBGfwrCv7kLbx3KFVt5hsZe27IGMe+aOZyIsavimOxh1Q/b7nznmQSi5ZWZQT05HQ02XwXpEqwTWOuWl0sq72eVTEIx6cnBIzUIitryGO2uXKXlvwIyuEA6gFvXPaqlxDAtlGhif7aZWkwHzszj5COn5VcbrUfzL8c48LwyzWF0uoSFSjtaqVjdBnqc5K9a6htAuN1hZ26xNZXlrFdzRwz/OwdVLuIx94AnqeeKq6RpMfh1Vmu7eC4uLiESSRTgOI044CfxNyDjFc74oTWNP8bYSRLS7ikjAljkBKw5BA9jt7duKbmw3eh0OmaBa6NY+ILreZobe1MgiwVlU7wpYD05/GuX0fXXgY6fM/mQzSh4M8mNjjp9fSvTdbjmvkiOhRR3z60QkhPIRIyDtbHOO+BjOK5yy8J6X4i8Wi50ptx0hkmvztBjcActCM885GDVWTV7Amk9TrdD0ZtIh83y1dXYt5QTEbEjlsCtGHRLBjHOrFZoQfNBjKrt9VJ6nPanx+MGe6JubaOSacMtlZE7Vl46+w96ydA1aeSx1dtdgMMT3MXlW+S2zqNoPUjp04rlVJPUluT1Kfii6tdQ1XTHbfNd/Zy6wbP9XFnGSfXirdtro8L6dd3pWS6t5JEWC3U5+To2T1PUE+1WPikNE0y/0uLUkvpZbmDyw2nptkVFI25bg45/nXO61pOp694a06z8OLLcNptzieRiMruw2W/ADj2rpS10Ivc6jX7O3i1DST5yrqc8EgtYEUlgjAknPT19xWFquuvo/hq/sGupZtSiaNWLn5o153YHYDjitjX4rjXNX0C50tlu7/AEhFhuVRfkVzgsT/AHeM8H1BrmvHfhfdqGq6jY3byNPci3klmUKihvnCnH3snoT61fLbqTFq5zj+Kp5/hvp9hd+aZp5J2ikJwrwbsY9zkd6wYNd1GSFhdX017LG4EBuJNwjX0A6D2NdL4x8P3CeAfDl3EjGW23x3aKPljycg9eB1rjLCykvreaS3RpJ0GUjjTcW5/wAKbi5I3UU1c0m8R6tblJDcPJaqcGB2zGxJ9O9cX8dvE8uq/DrXLiW1htYIYA1zHABGrpuXAx3O4jivQrXwrqOp6datPD9hs4ZjI91cfKIiRjAH97j9a8w/al8R6O3hKx8OaIgmsZ7mKG6u8czAOGc+/wB3pShGKkkwfY83msLrTfCFnM5m+z6jFHKrBxghQGbGOwJxz6V8/eN9U/tPWZ7jYEw5AVR26CvUfEfiWWy0WHS4bmQW8cXKL0A7D9BXid9d+fc7yFHXPOR9a9SEVfQ5Z6KxTYHzJJCOH65q47fPax92GOeOKpOp8okcKDgAmtG6H7yz2vuPlqvI7963ZyMpXpHnbSeV46VGclgOcH17UtyD5xyed/Jppbazgcg8ipkr7CW5RvhsVxjnPXvVQvi1UAZ571JeSZRiSeelQwJ50Crk4NWloR10IGO509M19FfAL4XX3iizFzHG2wBpHeRtkUaD+JmPQV59p/wM8SXX2RpU062t5trZl1OEPt/3N2QfY19P+N9Hu/Cv7Kvh+00SRt2sanuvbmAE74l3AoSOicAfX61zzcarUIs66cHHVmZq/ij4beFQ1vPqOoeMdRjwpttPHlW6EcFTIQMj3Ga5jVv2gruzUQ+HPDOh6HETxJcRm7nTHT5mwM/hXmM0UyONwJGcADJ47CsmUMrMSdpY8bulaqlGCskOUm3Zn1n8N/HGs+KtIivb/UJ5ZpsExg7EQf7owB2rvFdkcksDkYznJNeQ/AGMT+D7QgkgMcH8T/hXsb2SxlWbO9hgEda+alJym4s9unGPL5lPUdTMMLFThsdhXmmuSNezPPdM3lICcZ6f/XrttalFvEzMMAetcTcWM2rzvG8TRxE53AY3e1dNOKjqXJs8q1nW9R1CYJGh8oPtUJ0x2yf1q94d8MzX1zmeDKkZz15r1PSfA1tAnzpuJJPSun0zwxFbEMFA9gK741qa0ic0qTk7yPA/EnhS5iv2uI7d3UnGI1J/ICsmXR715tsdjcyL/sW7H8zivqePw4I51kCIwzn6H6Vp2mnOrFoI44nPVkQZ/SulV0lY53h03oj5b0jwTrd1CYodHvAh5DPGUXP1612GgfCLUoZWmvY1hlaMhUkBJHtxX0EsNzHEC8zy+Wu3aD82Pf1xUMd1AuGGF/2j0NTLEpbBDDNvY8Nt/hfq9pMHiKsAejKRn8c16D4OvJ7kPY6jblLiHgMejDtXZyailxKxE2z+Fpc4BA7VVJt/MdxtMrdHA71xVqiqrzPQp03EW20weZtwAp46Vbmhit2KF18xsLjIJ/LrUllNugRnDGdT94ZwPwrnPEPhpU13+3rS+uIdQllQNbjDxHcQBgHp17VhB8z5bmlTRHmXinwVY+KP2itXsNQCrp1lbR3dxDkYeXCgKfXqeP8ACvpD4fJp3h+zjt9MsbeyhX7q2sYQn8RXzPeF9T+P/jlseYq3IiZgf7i//XNe2+AbyWK9kiDF48Bk3HkZ/wD1Vy4rmc7JjoJSjdnv+k6qsrK77iSOrnJH411VtfEoApx71w2iW7uVLdCBXa2liHQEcc9DTpLWwVFFGj9vPlkMtcd431cWGmXExIfyxux6+1dTMmyJvYYrgPGVgb6wnt1O3eCOBXW9FZkU7OVz5p0jxynhb9oe31W9kcab4ks3tLqVgMLIwwrYzjjjj6/SnSaXrUfxA1mHxZd3GpRabdeXZxMoSFFIyjbRjqCcZ98Vx/xS0Fr3RL2Ahl1CwIkiIzuLIQRj616Rd+IbD4geAPDPjkwjU7mwgitdf06XnzAMAOe5I9/TitYcslysyxd6VRTXU6E3gngCgq3GACeCPrXLa5p9wZ2nUs2RhVPHNUfCl+LrxZrUVl5qaEpV7MTYzHnGU/Dt7V6bHpI1BFwiZIxnFcUnyys0d0Je6pHid9NfxH5FfcDjJyKzxfarGqEqXjBO0HoPf617xeeCFfcvllGx3HIrIl8GIrALErZUg7+MGtFyPobe0S6HjF9qd6xTdC2SO5yc0xNbuo3RBC75PJXtXqlz4IHmD5MgnoB0qGLwUBdsRFjgdqzlCFy41XtY4201N5gP3MisT97GATWtYNcXGQEc4APHFdjB4OIT5Y/zFb+meF5VZBsGB0wMEe9RyxRg56sxdB0Ca5K70C5GRu6mvQdJ0N4wg2AY6ZHGKs6TpAUD+DHtXTW0IhUcZx6Vm5EaiWcMUEYOMkDsKmiaJmwiFSeuTkVaD5iwBj1GKrPtSTkbSe1PUcVfcdOmFyg/WqLp5ylipBHY1rIm9B/Wmm1x1HWtYq70IbscrqFqrJyDjOAoFeJfGvwwNS8PlVjyy3UDj1wHA/rX0VPZqflxhs8Csa78Ff2/q1ramPMCyCaTAOVVTnOO/IHWu2N27HPOVtSl4r8OWEfjPUNYgtwupTwrbSz56xhANpH4fpXF6lpRYvxx0r067t3meZ7gHzWYsQB1JNcxqVkGD8ZJzxWE1d6jhojyXWtOMasNmD6GvHPiHp+62l4BypHFfQniKwaBRuXnHrmvH/HcCrbSKqZPXOa2pySkiZ6o+N9fg2XMgHKhiv0xXO3kRKA9u9dv4vtTHqdyuzq24fj1rkrmPKsB1r3LqyPnqy95mK+VPJyPaoi2H54B7Cr00WSBjPas+5TYBjk0I5R0g4zjFMifC4PWnI/mLg9u1NIwTj8DTAkB2cgYPcUgUkc/jigEEc/nQGPmYPSlawCpu3EN09aeGOOuRTHAbocd6buwQO1AFmK4wy5457Vq2upMrEbvl9DWKOQxUc4o3kMMEg+tK2gHXW00LOH43nB3HsR0xXWQ28OuabITn7dGu5OOHx2NeYW94Y2APHvXT6RrkkbI0MgRx0NZSTWxpF2Ni0W40e4y9mVRvlc4zya9W8C39pexQxcvJEAB6sPQ+p6c1wFnPHeFZg+JM5ZOx+tbukySQ3KFVCODuDxjAJz0x2rjraq63O2m9ND3zwhrNzGREs8clmxK7JWG+Nh2z6V694Q1O21CynjvHZZYxsiWIZB9z6V418PbvQ9Ri1aDUIiZlVZ1hdwgdxgFD3556Yr1n4cz6eZXtruG6mgnj3xrbSoksf8Asknhscc/4V5j5F1szVzstUdhaeIJ9OtI7WOGBmP3i3rjkgV0ekamNWlRNotnfGWAwp+uKxfEPhnSdI0T+0La51GOTKsrzyLKo7FGAUYPuDisrS9fu9GfZBcWdx1A3wsu78zx/wDXq5Q5UpRdylaSukel6jozXtqYS/mfMCGzgfKePwrP1Tw/c2CS3RnXyI48+SUySfqDXF3vi3ULx/Neaxs3T5hGZ3XcPYBTk+1dBpvxQE1ksGrada3Fuq4Z4pz5hP0xit6cmmr7HNNvZFzTVl37piWLkNGW6ha6uwwRlRwByf8AGuVh8baF+7hksbiGMAItwJojgdPmyc4GfSthdc8Iq2YvGaSR4y0YtjgfjxmtpKDd4smM5LRom1We1ikgU5yzeXz69f6Ve1BUm0eSSeBprKMbJBGQMZHf/Cst7zwfrflD/hLo/NicFZhalsf5FUda8SXP9g6rpWnQS3enTcS3QiK5Kjhl3cjtkf8A66cY3fN0L51LRHM3GvaJ47vxD9mlsJtNt2DRgBxMnA3DJ5PfjJFXNP1LQfCNzBdzvNetbL5NvCq7kiXH3SOvOR27VxukahqGm2UmpvbKfKBhdmThwRyR3xUd4bx9I89JxKskhaSIxg7TxtO7r6/lXHUfNKx020tc63VfHttLqtlc2GmQQGFysyKNqFH6nb0J/WqPi7U7NrWG8t2e7glZBDvUgDaclcj0+tcjo1he6ws9rBxNKwbjk5HtXe6fLY+G9Dh0m8UR5kLzE4HzHpj8e3esFJ8zTHypbEGla8wdZmWN4nHRvutnjH0+lX7W4uPDGjLqM0CTThiIVcjYy55U++MYNUr/AMSW2h6S9uRFcySyfaRHsGGPH3fTgDpUeta1a+MtEsrS3n+y3dzKJIYpGJMYGcoeAPx6VUYxWgXudf4aGmSWM+p2W2F/s7pFbzknaxIJB/HjJqpoWrQ654ss4o4hHesT50aRjywE5Y9ia5fwCuoLLfW99EY0hcwyA8NGeDgfh+hrf0uSPS/FMd5aPlIWeFlfhpCwx+lVBva5FrHIeKNUbTPE1wsciyKspE2F6uehHoMHpW5YXUmmWd4JkLQTzIwRlPyEDGV/zjmszx94dnstWupJIiqqoJkIwDx69zT31Jrq/sLBo2hB0xpFZ2AR5B0znpmirFqSkjTl7FltRBuoI5AjRkFmIHVh0H/1qJttxq+mabGc3VwjySKBknJ4H0AyfxrG0OM6rIjEEGMc7ugzWhIk6ePdLvnkAmjRYVVfvcDGfyrG+rC1jqXitZrptN2A2FvamEqq58xuSQR3q94V8MWOn/DiK2vBJbWd5KJ2dBuyxPyjqMelUlj+2Ncz6azEu5kZpE2lG4B/l1rYl1aI66+glRKkNil4zZ+XGASMeuf88VsuljJmL8V9Tm019HjtmZHiZZvl+UMmADx7cfSrFnrkmjXFs0jImoPEsiqRghCeMmtG/mtvEl1p7ShJJQQN0wwjLngqTgDGP5V5p441pLbxfqCBw8soYQuMYEacYz+NbNN6xHGKuc14k8TXFjNqVrp7NEj3LTl2++Seev4mrnwym1DW9OispZPNkgLXWNv7zB6/l61zPiW48zSC5BEzLhjzkmus8Dl7Pw9dX9sStxbrHGyZwzISMj3A4OK5cR7ySNpRSXunV2sk51G9gmWRYIyDG5TdlMc/iK1fD72JV1sbiN4UAjaRuFOTx1qDWdWNxKhs7t4Ge327WA8vLKN20DuTx+ArL8Gade2/hPWYbuF5rhDHJG8pBJAJBBJ69eo9KUVaxD2Os0W4Or3uqWogjgihfyYjgBHI9frnOaoCRbHUzDbOvyusc0a9cE4J/rUfg68bVZNRtt5hQANHOgyQ6jms2Boh4v1y4urlJDJbK6yq21Zumce+cnH6Vpe6ZGr0Ov8AEV9b+EbWOW+lyzyCNYomO5yTx07dK858V70uL+6kkLXdwnk+YCMLznZjpwQOK1NWvU1qOEm3+0wwMrGeRyzMMEAfQdQetZnim2s7Lw1b/wBniaXbc+ZsnbcVZuDj8O9Sp30RSV9GYniRrpfAN/qigK0RSNV/2u/H+e9efaTpL6xeJgfLPGZBtPJI5IxXsujzade2ttpuqxCe0v8AMe5D80TdFP19Py61x/iP4e3nhfVpYoXkY2TfMI+pB6EEfyqlB1INXLi1tc6TwRDb6NNpd/JdfYrqXdaxxuCWdmGBg4I7jrVnSLO8trm9sYVlQ2ReecyMVyOSTjvVDSSZtN0d3YTuk5uVI+/C69CR26A11lxfx3eg3Mzg/wBoTqY2dvuOWGOc8gdqiEbe6RLV6nm+samt/qtreoGNxcKIFGfvKvQfStO0nn0txdGM/wCgXBYLz8pP3vx61PY6EZNZ0CFYna1s1Z5RGmWJ6nH5eua2DbwXmiamdrSpcSNPz8vzhs5BHQZFXId7I0fFclvqOvabcKPPtfMXzOOCpXPbp6dj71XgaW0077FkTRyz72lzzwSR29K2hD9rvTOMbSEATgAAKBWX4/u/snhq3vrYri7ZkXaPujoD796SXM7E7tEs7xXchtzMiQNEcSO2QWPB+g964nVrWeWe3hLPLJaOY45FQk7eOPYVY8HXEllYXzzypMioEUdSjHB6+uKuWl5I2ltd2W9nWTy5dp+YY5/HrQpOKa6FLci0yxjd7maeZDdz5iCnII9647xC8zyjTi7YLLE0nXI/wr06CQ2Ojm9EKP8AaplRG2fNzxuHpXBeP4ItCutKu4syNONsoIwA245PtjiinFatlLVmEluunWi6epVvIkLnBxu9B+lbVv4ebxNLFPbkRLtBc53LnH6ZrFutOgExS2mDOTuBLffz3H6V13hGZbDTNY06ZW3BkcSIMHgdPpnP8qzd18I+uhyeqx+Vj5Bti+UBeuc967D4W2lrc6ol5M3kugKIpOBvPRsmsl7W41qFzDEMPnb8uGH+JrrvBXgyay8P6rHdsi30qiWE7v8AU4659OPalOPOkE2SzW8EmvPfEeVM7EfMcB/XA9+lTXGuyTan/YA32skEWxijAbC3zYbtkZ71mapFLdQiGSf5I7iJxOB8wAIPB71owalZahq95JHCi3FwW858EMwPfng4rSyW5k49S5p32O2uzbwt80TBJjIuVJx1zXHOXttTvPJDFZHLBzz+VdZI39k+Hpmspob+bcA0sbb1KjkKTzz/AIVzVpBfajHPO+2Ro58o0ny7QR9MYHIpwTUXYUfMryXdxaW7Asp80YZCuT+tYtoixwO3lgvHIuIz/Gvc12Q+zRPaaiVSTajBBnKOxHWsG4S/uoyZZVIYZCKv3W/oP0pX01NNOw+W4ub0ahc+UkNspVAynIXcOBnvmuPbRyCR9slHtur0e40hLyxTT7YRxXckAlZC2FY4zn2yMVwR8I6ySSFAHp5mcfjVw1WpSfNsfTGpzpfx2qSQJdQ8RIr/ADAKo4B9eKw9euLuTTSYra5WWKVSfs7fw55P0xWBq2oyTNGIz9htFILRRtyQPf8ALNYesePIruzuNNe4mIZ1G/8AiH9Mc/pUuSW5nGGuh2MPhtfEXiVbm+Rb2PAljeaTmJ1wR0xzgfStq08U6ZqmoWw2LdGImJ4nPQZwSB36da8c8PeK2tnmtJdUM06BhDhtqn0yaveC9RafxQxmsZkKPucleDjrz3FDqNWUTRwb3Ot1pF0zXNJW9vF1ae8lMLkwq0VrDkfKy4HODxmpIvFNxqFzqVvJMt1p7qYPKtkMQV1P3wD9Bwe1alrPbRqzzsz3UgZFY4+RTkAgeoBrK8EeDn0i6jurqUXjQ3DSddqMuejZ65q1JSIVupB8OdLvPBdlNN/Z1xPcSp5aSQx/dX++SSOMZ/Ot698MTa7pwcypLZRzLJIqkLjg4K+p5PFN/su/uJ9Sv9PuprbUdTunt7cTN8jRg58s9lVRnDUahfLoOgW+nCRRFCBvYsMu+OTx2HNEnpoZ3d9DjfEEdtqmm+JojNLFb2CJb/ZeCXL4Csp+pPH+Ncb4f8JXOjJe6zPKTHbKI5I3j+ZxjJAwfTPvXonh68sBfXN7bOJ5LllhcNwr4HQ+vP8AjWTqD2Gs3z6Q2qyyxRX4uZjJCMNCoBMeQ3Kg569vWpjPTU25nayOX+IWu29nquhR2LSq402NJYoiSIkLFip/vH8f1qwniK0tft0rQqWu4ids4BJDdhjjFc/rnla340vNQhdUtbmQgxnnYgGAEAxwKytcnNxd77ZdkcW1fnfnaO1Ju7u2Uo6HTXNkviNFEYTfCqqhJ4AHua0bG4tfDelXNzZxmOcjykaTn5j1YemOlUbLRZ5tDtrhSYk1Eh7KUNjcinD8eme9Sa7JHBb2MKOk8MCncB0Z888flWTbWhVlbyGQww6oIJ7qIJFEuZJMfNIf/r/54q3osJ1CDUfEFzN9k062GxA3JZsfKM+w9PSs7THn1i7MLSBVCbREqcH1/StbxlZpomgWFrau8+miYbw64BfHQgd/Q96LW0K5r6EN1YfbrHS9Q07UHcKpE0kDMd7g5yB1HGOPaqeuTXOn2ixQXDRzXj58gnmEHrn3pNDlvNP0G2vrOX7O0txKY1J24VCMkd8ckZ9q2NbSCaKbxHbzGc+SIgAgIaQjAPqB7+v1ppJaMWqepT8d6sdT1iOSxyLGKBYwioRkgAE/mM1TjsoovDYWZ2aHyyWcLuIyenNRL4t1C00iexEkBkt48xMbdSyykjnJ6cZ7GmaX4hXUrO/intQ86gYjB2KTnkfrnj8qu3KLXYd4Ph3GZbiRolki3RNGu5t2Rxj8etdnpGmpe67brOPkeRWnB4cADGPb9Km8Ew2ljcsdMvo52ADNYyJkxjpkN9etdLq+iERyXkcUVvJIBG8IYgkDr71T5XG1jJuz3PG9VHm6teJLNLPMsrAl2zwOnHoBimaXbQ28Mjtky8lAhwFzWnrPh+9tLm4ltYHSxYgGZh94+mfzrI06CRr+ygjRneWUR8DOPr+tZNPY2jqrncfDrw1Hf2sktySscsoRMH7w65z9a2tX1uz0i8/syxeZZUfEko+6h78ev41oQStod3FpltbiW2sFM9wycAt1x9K8y0XxLYyanG80bt5jOXkZ+HJJAx6DpTZn8TOi1bxRfLYHSEe1vre4CxEgchM5G5upPA69K5uSaOC1vNKuiCsDCIFmy46ZK561XspZdO1K2XaLoeeVYL/EOSVI61qXWnRar4i1C4tInjtXkDBG5IGec+5GKz5zSKVhnje3fUNl7YCae1hjjtzI+Sy7VAwSfpmoNNH2zwxHaqS07SBiNmcEEbfm/PtWl4uuP7L8OxRWck3l/afP3SLj5lx8pI6jtV/wNIusahb6gZIrZnGCgUKo5GGx0HP86tpsrRRMDxFJHYXps7eV3Xyx57EYy3Ur9AfWotAtTFqGmXN2VEEk3HmDLD3Hb88Uy/uknvrtsLGTMY13kgZB5z/jVJS0moJE7+fGGC/IcqB6iq20ISfU2db1y414mZ3KywSifCnqFbgD8B0re8SQ6fqGq6ZqAEhvb4fariGGEqEU+rHqT1wPzrldLsXm1NyyDyo1bO4cH0H19q3ta1lrue1sYraZtRhgjjjZR820dh2wOnNUZ21sep+DdV/tK3uRYAqbaQKrJw6/L1z2rjvEmpeTc3FlaWzJGAxkFqhjM5J6lgOeeay703/gvRrK2F2um3+pXDTyoc5woGB75PBH+NZ3iLxb4isZLVX1d45UiAUQgRqATzwOpPHJJqotxVibO50i6hCPD8Es15bR6nA6x29vENxC5HDknJJyf8O9eowyxmZ5fJJjsoFleUjcrOwG7aPUV86aJat4gktTdSJBNJebI7jcpYsMt8y9QPQnjNeq+NbLVIPCltp9v5sd5FGJXlDANLz0CjluwGKiMncTS2OQ1v4ha/ovjK5/tG/M+nySiN7aaJdxhPCnOM4Geld8so8NyXGkRr5pvYobySVTs+8CAwz6YPHpXHNJfzXujtqdvZXz3MJVoL228x4ApxjBPL+nGADXX6/L/b2nXpt4oxq42Rq24M6oeCpAOBhef8a293dMh7pM5SS1vvCepzNpUsF39plLN9nkz8xH8WO9djqz31t4S0qFxbPqV1I7XSlw6qB93OOhwePfNef6bp7eFdRuIobiK7u1P+pd9uPUj6etdZplhYSeHIpRLHJK0UtxPAWXIKjcwwDk5IIpRvdmkrK1is+pwWVgun66ZrVbvKIIxv8AOXpjb3HI5q5LFY+FEitLaKLT4SvmM7ALwDg8k53H0rC0zxXpXi6SC/kRItTh/d26XQJXZ12kjiue+IDXl/4kAvgrOLZPKEaDYFLEn2655680tdwcW3YzviX4zn1/VY7OCR7bSrRtkEEbffbu7HufSvEPjrfjUtStgqJZw2twRJGmSAVTH5k5J969Yu9LdbqI7VBhxIsq/MM4zj04rw34pzvJKyzH9wLS6nkwwBMpxtBx6k+nrV0ld3RUkoqx5V4xkjj0eOdJ8/am+XK7SwHX8P8ACvL5zulO08ivRPie6Rw+HLRTta206NZhjncRn8sHIrzm4+ScjoelerTTtqedV1dxUw1vLu+8Ohz0rQfco06TA+4WIrOtxklCevGRWmr/AGiEOT8iEoK13MrlO5QPcRBRgMckN/KqzMQ7nhhjbV24UMFZW+7xiqLk/r0oHHUzLsKV2j5eO9S6J8twquRxyM+tQ3+Uk5pkEhi2uOvrT+zYhO0tD3vSikligIAdhkMep9Aa+i9H3a3+xjo04YhtP1J7a5XP8Jkbhvblfyr5B0bx7ZwWkUUjssiDkhc19V/sy3EPxJ/ZP+NHh+Fy81lM1/HnIbGN/H/fo/nXm0qbp1LtHoTqJwVjwHU7iOzkEaY3AnDgVyV7M80nzEZyRuwK1EkkmtopJeGdAx+uOazp4huIJIZufevXkrPU55NN3Z9Ffs4R7/C9scY2O67W9mNfQdrbCZUOAoHcdq+ev2aTt8Or1OydwRjt/nNfSdnICFwO3QCvi6mlSTufQ0rOGhi6r4ThumyIyR7+lZ83htLdOEBYDn0r0KKLzoevzfrVW40cy46Eep7VrGpdbmtkjy26RrZzuVV5/hORUseoBVFbeq6AySS7xkBsqwbjFczeWbRHaOT2zTUrGnLzI0/7ZjA65Pp61H/wkawMyhgQD16Vy0zynJCyNtGMKpNQNpWq3BwLaVIz/GxxVc0mCprqdM3i9BICzBsdVJ61jXniEPcM0YEkjevH4fSobPwRfSAM8gU5yCPmwP8AGur03wHEpiaV3LLjjAANarzGuWJg2Bur9h5MLu2TmNOe3Tmuu0vQLj5ZZQ0ZxnYwyBx7V0+maFa286bIAiL/AA+tdDJbQ+UBFhDjGAOlVzpOxEpN7HJR26RIBnqcY7iuNttd+3eJdamkKw22iLJdIqcB/LXO76Zr0a7j8oblbnHWvJPihb2Wj+E/E86s8V1f2Ztoo4SQXkJ4HHUnHvV0pRUrsxqJyjoeSfCvX47bxR/bd7bu41i4lvSxPLJuJx2z165/Gvob4VW73lzczvzG2FjAHvkn26/pXz3omgSaXoejGdfLfT7MwDHU7jk5/GvqT4Q6W9jo1pvQb2QEnHeuPE1eedlsOlTlFOTVj2bQIgoRWAPFd7YInlBVUg9SK4fw+j/affAwDXoGnCR4k6DAxyK3oJp3MqyKF9bqdwCgZ6jFcjq9pycemeOor0G6s/3W/Oc1zGp2hYMcECuySursmnKx8xfF/wAJsZptRjiJGB5qqOoz1ryX4e36/D74uQxiOafw34ggeG6hClwVI+bcnfGcgj3r6+8QaEmoxSRuoZXG08dRXlTfDTUtK1VZdMgS4hV96v5gVo29vzrjlUdN80DvcY1YcrKFl4OTwrrc9hFtktf9ZbTJyssZ5Bz+PI7V3enRtDCFCHaeATW9ofhyfWdJt47q2WLUYVJKLznnt61E1g1tI6kEbeOhz+VZybqvmRNOX2X0GWx3Hk7jnHPao7iGNR8yklj0ApJZGt8KqYwOTSpcqfvn5s/dP86SUkdCjco3FmN4PAHpjrTVtQrEkDJ9BWrlZgFIz+GAPx9aR7VDIg2sMc/Skk2xrsRW9shQZyPr6VpWcMXBIHqMcj2p8FujJzkAdxUsUO0ggH05ppSZk0mW7eNVUcZJ71fgMROxgDt6gVmjg8ttA7k4qaAmSTagMznACQoWJ/KmqcpdCLLqzSWNUGB93tk9KhmtPOlUgccZwe1aFnoGpXJATS7naDn/AEgiIfzzitFvDz2wVr7U7PT0OMxxAuT7HNdcaLejOeVeMNmZUVs0UXzjHb1P5VLBH5pAjUsT2UZNXhqXh2xkZd1xqFwn98FVP4ACkPi/KmOC0W0QcfKPm/P/AOvWyhThuznc51H7sSMeHJnw07LZ9NwcZb6e1SSXMOm2jw2o3mTiSVjliPTP9Krz6hLcDLyM7E5+Y1VJMpbJGewFKVaKXuoI0pTd5sy7t/NLDB/Kuf1CLIJyAM8V1M0akEYw2Kx9Qt8R5briuTnbZ1qy0PN/Fdt58O0f8s2ycf1rx3xxZqLWQtjPt617rrVqcvu4B4rx/wAcWgFtN9OcVrS31M5q60Pjz4gW3k6k+VUnJBI615/eJtLgceleofEWLZqfPVmINea6tD5c+R09Ca9yL91Hz9dWkY8oPpx61m3a5JPIyK2XOUxj61n3KB1JzitEcrRmo/p61Ip3HnvTWG1sDrSR/KxHT2NBA4puJxSltpGfwpz8c0zYAQeTTAfgn5ux7UhKnk8joTTlYKB346UgUbeB3oAcAdu5Bntg07IIPrTRlT7GlX5vUYOKAFjHy4JyasWkrROcHBz1qEKZFGAcg9qcMLnnn61IHXaFrT2skbuBIvQq3Q122ka47McNuQHIHU4ryvT5skIxx3HHFdNo18YJAhJGT94fzFc9SOlzenKzPffDVyJPLkji3NH9499vvXrGmalqGj266hZKZYhhQYz8wP8ASvBPB+pS2EkVzDKWBXaVIyCe4I9OvNet+G9YEshW1n8mRsF4iDtb3WvEqfFsehGTkes+HvFQ13QNQ0m6ldGuRlBIejg5x/n1pLYyGIB2bzF4K8cVy9ldw3kwaeL7NcoQyOvClh0+ma09P8T41j7NqUJtHL4+bo34+tQpWWhpotjemmQwSrIpYEjBIxj1rOmVYjFiZpEYZ+ZcBf8AGtrVIUjkVlObaUZiPU49CaxY4HcRgKxWNxkMOozyPyrTXcq5c1Gwm0a1kLNbSSXRBIUk+WPp0H8qq3NjteKWVmUlA67hx+FbV9ZtJI8iIFtmJKhz0X096qahbW9zBZrBdB5pgVZM/LHjkZPbNT8TAy01L7Jc20kKquw5k2ggt+VNi1a6k1xzHPKInO5d7nCe1V4oy7FtpKg44Wut8E6dEdZWeeLzYCGRzjOxtvHFK7Qnyx1NyOePV9Eniu51LxRFwqn/AFme1ZfhKaPGoNIjf6TsWKJmPyBev1NaRsrSC6ikkn+1xOzL+6+77Uvgrw+s0v8ApAEbxTsolA5GT8vWs2mh6NaG54S8G6Tb+IrbVLe5mt7iKZZpYpWHlggdiOpOelcz4ttRe69MgdyxYyMHHyspOcCuo0tU1Cxv7hgYvst35HK8/wC8P1rZm0zTL6aV5DcI5Qgz+TywI5wprphrozK7TucPp9tFBIo1F2urUqSE3LmMgYChv6VXsr86XZstim26SdXRpo8bBns/Y/8A1q0fEml21no0FrZxS/Z7Nmk/0gAPg45J/iOf0pfBunQazaz2tzcFYrqdZWAH3Rtx9R1qJRUPQq+lzU0HVr/ULuXVZgkMBOxbZm+WZSDlv9rk1X2W8GyBpJLiISl98p2urntn2I/EVV8U2R8O3BiVn/s+yDxxPvOXz0PuB71TsNOutV8O6dcyL+7mkkZW9cDnd7eh9abjJb9Sb6HWan4i0nXbC4sdRmiFxIu0G5bagbHBz2/lWH4usItNkh1O4VJYUtPIiWPD4BG0EHvj2/CsCG2XWL77ZmDZcAbhKwBXA6f54rp4ktNV0tbXU5iRal57eONvlkJA+Qn04HShTSXKxpW1IfBvh5rPQzPdkmaWEpFIxKgtkYz+H1rMvEv9L8fRTThpRbIJY2RdyMCvUEDoOf0rrbO4h1Tw3ot9FByzMzwSk/IRxkegp97e/appLyOWQiNdkyROEDnHyj6DHT2pRSUWgctS74YtZBZX628qwQXAWTOA4CDk49Sf6VmaZfya7481CVrdba3htVQqnDOgGByevPYetb32xbKz0x/LEIuLZ5f3ZxkA8kj3rn7bxZBJrUVtb2iQKP8AWzvyXB46U0uWJne/Qralqt1b67axo6740/dQ7QVA75Hft9K4fV/D51XW4p53RZ42dtsQz5gY5Ygfh+FdZrsKpqyzQuuyEnIc9T/MZrzjxRrctxa2144aKZJvKVWB5XcOh+mf0rRvsbQaK3iaZNYleCEmKCGYKOcN8uCAcde3sa7LwrbS6PplyZ4ubgquW+VGz39McDrWBaaQP7Q1G+lZIbbAlRpM4ZvT15ruYbrTvFPgXUtPtZSTdALCjj96uzqG9vfocVyNqbSLlK3ulC6spv7LtZUMSahFdi5aSNvl4Pygdh0PSuti8QLo/h46tOT9nmPlyKeqvn7uPwzxxXFaRK8UNpZPbmL7Pb/6SuPlLAnGCOuRjitnxd4kTw/4OtNSVIsu2TazDKr0UHB6nn8KuMbzSZm13MLRfFEHhm9vL+5gun06aUySmI4xuPAx6cdKv6lqlpNrMF9CoOmTWz7UbHU4xnH1P5V4xrHja61i4EVyBdhztHGABzxgeldf4Q8RW50pbK5AnEKnCgcKM9F9fpU1bxlox2W6O+0/w5dPF5qyMsGTJIh6KMdRWZrQjMNjb2xMzPKWZV4Azx1rpYrxv7Ma0aEiGdVcOrdePXP6VxniO+TwzaQy8mRJPlBH3vUD86uknLYd2yLQHki1jWreVCtpbuoiVuNjggk5r01dDl16GLU4dRh8yNiJRdgskvHyoSMEZ9a8ZuPHk2pGRTZR2qsGdpF6tns3vXY+Eb2eHTVuwJUtp4i8bFuHx/s/1qeZxnoyXFss+HYl8J32ojUgWNyCoRRlACeoPSttnSM2lt9ja3mjVowxOfMTOcn6Z71iX1/FrSRzTwENBEztbK3znHIOfXAPFaml6yuoPBlxJZC2Motz/rfTB74/xrSUmtupm1Y05dGlheGaAm3x8wZTtD9uuPX0qCx0o3EktnJG1tbOGE4YcHJyeKqx36abbX7pD5jPH8kMzHbGfbHetN9Yae3VN8X9oXEKH5mwhQ9AT+fHbFOMeYXMS6ZpY+1yTLK89nLJtiY8hAOCP/r1j+N0g8o2aNvjjk8wI3XNddp+prpOr2+lQCF9LEaOucfM5+8Mj3715/LaXl1L4pvrhubS4jhtJmX5ZVYnj8OOa0ihpu+pk+C7vTrPVWs7nZaW9zLliwIUkDpXT+HPCzaa2qG5MflSXLTwqjZDx7cZ4+lcH/ZjahqlvaAKjSbhl+E3H1PauxtLqTTrWa3aVpLiNditncuAP1FYuyfKVK5nzakdNubH980VnNJtYfebB6Yqh42ke30yCzMa/aXYkNKOw7E/nUl9qjavaXEpjRJUUOrFQF3ZHT0/CpvEezWPDOnXCDzGtmZXJ9T/APWJ/Kq0Uk0Wlbc4Wxmjs5lklYGQDJTtxXQeFtSuZfFMtx5aRWPkYkD/AHSpPBPqev0zUGl2umJZNHIhmuGfeQ3Yf3c0keqF9Tks5Ilt7KddhVDgpzxk9+gqHbViZ2U0y6ZbvNp0Kz28hINwOg9h/SquheK47e1nDxF15hldslpAe3v0qvPPc6ZDGsbW8toAQqK2Scd8Cs8La2jCzKnbO/nMwP3T1/mai7E1danWxanpl1p0klnNsmC4a1kiwqMB0BPWs+ziM+lw6lcWxglA2XMY5AJPA4/l9a0vAWjeVp8d64U3n2lmOOQy/wALflWhrkYtI5LKxkQN5iyFyo5G7LY/AmtI+/qRfojDW/tY5r2zEEVpYNbM7zAFVd8YQEHkZJrEN6+j2Nv5svmB49jjHDcYOBV/XIri2v8AUZ/NMsN9jZHuyVQHgD2GKzfEEEkz2rOojEcIAGfyNaOMVsaolieGXTbS1t1by4kCKG6/WrOiabdPqC2t0vlRyYVXPQ+v0pLG1SKz8wFtzAc+/cVc0q4m8533AlHwq9cVg9dWyW3Y5z4h2txaeIjbpJklArEdVCgYH+fSoovGs0EaReWTsAX8q6HVdLmnuGvZrmBmvczbvLIBI4wB2/Dis9bC42jEcOPc10NKSVhXtuM8Qas7WsYB8jJKlickn+lYFrbBZEnmXzAx3HPSrOvtcX6xQQfLKCzEZ4x65rObUI7WKO3AO9B8zH1zzxWPK7XOmG2hXu/DrXkzNBKiLkZm3bec8da7jwn9o0jw5PazXrXN/O2y3uAnyqo/n9TXJrex3qfNAkrI3BIwFP0Heu4vtVii8NwxQRxxyRhZFlB+cYI4zSWj1CburFjTLGU6ysufNITiYjkfSurgu4ltbe0ZnbLku0mA/uMD0/rXDnxAiSZjYYZASqjH1zWhpGvtEI3VFNrISPMk5PX+H161pGSejOd3e5s3WtP4P8KzyT3RvrkXLCIKCAitjCk+vWuf8d2rmysJIC5a7VS64LFVZcjp1NdD4k0ObX9J1TT4IlnfTSk6Ox+W4d8EAEdAAB/k1n6xrKaLpdrHcus+rBBGFjbKpwAAPUj17UpWRN+qOetoH8JxWMIdvMgjlkbc42o7jGTnocfy7VwGr+J90BtLC4jkhO7fLyHck8gnuM9+9X/ilPLoS6LDJL5lxrET3Mu9iSgVsAr/AJ71iWmn2ktul6b2HzUJJtijZYevTGKytJu6Nltdkaak1nb28bEKq8Fo+Dn1q1OZNOtri7MKSG7g2R7zkY6g4qmbY61eNHsVXJDL5YwDVO4jnn1TylkPlAlTJJxgdsfSqStqbRV1Y9A0K4kj8CQaoVaWVdLkMMSjiAuxBODxweeK5lIppY7TAMzsckg5I45bFdppOoWdj4J1OBhmFdPdfNAw0r5G0D2yc/hXHxMH0ciBBG6RqqgMSx9yaUmxR00NeynnszdpBIHuEh3Q5Xdg55z6DGeefpWgNRk13wzhFdpF+dkxlWbpkfrXI6dcXVpbSPE583G3fnHP+FeneH7zTNB0iJ1tTd3FzamWEKpAJXO5iB2yDzWcX3QpLlMkySnwd/ZNsCqLtkaFVG9P73Pf1OKm8PWk1vpd1atGv2IwShX3AgFVyGHp071mp4qnNncX9jp1mlzLKRIjRtMqgjrtJ4J9sYra0jVpzpcumTpGq3kEhlYR4A6kp7Z7AetarXchpnB29sfNnEhZiFyjDo+OhrY0LQZ9J0W81OUO9xMU8gY+6SeT+FdfpOmaQ2h6VLchgko2pGcAlF7f/XNRDxvc6ldyW+lQW1jZKfLUSxCUHH1ocrFOUnsi/wCCB/wj1uMuouJQVlXbl2XGdw9K3ZL21s7tTLezB5kKrb7d4GTwST3I/pXKeH9cmgubi6voktpockBBsVgOcYHTNYV7qsXjPVZJ7WW60UOwV1nnDqQOwI6kngcCnFp3ZDTvqeg3tgiWspubN0gRgkYOTI31x/OqWiafZ6PPcapa2aWDPtjRZpDII35y4yOD0yPeslvDkQutPto7me0aBvMLbiXlPfj06V0Hi1Y9L0i3S4AiijZpvLdcA59fXP8ASmpWROu1zH1bU9Q0yO7itZnura4jbz5GUBXYjG5e447V5I9kbGCCPLI6BW/LFerRz2+owJMzbpVjXMO84B7kD9K57xhFa3nihJjHHHBJDHtt4uASoG4/iTUq9rmsdNCPSLFZ/iDplwTFBbZW72g5wQvIP1J/WtjSdabTpJ7maJnaTzNuwjIfPAJ7DGapXWrC9ulbSbVEuyFRkmYbQB3HHFNsLiJLuSOaCJXmlzIY23gblwSP51i7N2B3Ze1S+XU9FjshBJNDue4LYBMecZB/LqPxp3hBYtJ0m5hdo8BNkM24EjJ4IPrzWTBpd3BbajC1zGjL8hiJIYqTwOnJ6cVsQ2q2Wgx2oKF2XeXYYEbgcDPqaLuOjY1a2rOeu4Ee4nt3jeYW8JdivWT1NZ2iXNlo2qJd3MDz6fsLeWDhlJ6ZOO3WtXRhBquoWulzzvG9ySPMRMngc85qbWLKxskjjmSW4tYMgQLGAcfX1rZNWBWO08OaFp0FjZXQnntYrpjJGF/eK+ehBwTz6VU1TxTq3haeZtKhjimmk2Orw72kGemf4av6Pr2ntoUekWUkVndiSOS2kvZVAQcZXd0HHFZvjSW7i1iCK0v3t7V49s8qnPmP1PPof1p3XQx3dmUvHt8ZPFMAEhkSGzjZ3kG5g7gbk/Aiuc1K0tb6JCLiWBQ4bypWDnj368/lW14xFtDrccbFofLtYmeTqsrFQcfj/OuUu7uCaWUlZIWZuNo3YHvUXblY1TVtCdRb2cySxQl7tiI40B+/+Fei3sV74el0+9itrm+jjttzylsxi4cDIA7AY6fWuP8ABcUdnO+r3swnsbR44kUx7ispOByfb9M1vfELUrmzuJLB7lUe2IYeS2Cu5QwYY74NaWJbUnoVZbhdH8IyzoUbV0uOVD5kEbck+5Bz+Yo8Ga0un3epztctJJPb7VWRBuhc8ZHvgn9K5nRvOE6ysGkif/Wcbiy9zWhpVvbC5ubhAzhlYxMeV4U4NZ/F1Bq2hp37I9l5u+RIyBuuW+Ulv/1+9bnhCxXw14X1i4drc3k7iWDzHClQVIddx6A9eKwre0nv9GLzPFNFMBMsTsArN2wM9Kv+I5rG+urbSmnSORIAGTbkb88n2PJ45pJNE2urGnrFxY+G/COlX+nRrBJrEDrD5a5G4Dk4/XmuWs9Vk1CCwvr2xW8vIN0E6SrhPL67j69/p2rY1tY7XQPDunXE/lRaZN9psZ06OobleeoyPw/SrOt3ll4gsNRsreKKGaWHMbKwCoM5J/2ieetapxla4I5XxTA8VqlnDcHbeHFtGcnAY/eUfkOa+evivpGPGmt6crqf7HgS0fAwszMSzAk+nHuK94udR/stLPUrmYyXcRTGeqRJ0H6V4B46urjUNS13U5mVLW9uHvpEK4G5iQAD16V00bX3FK71Pnrxbqcmp3ovJWLSkLEN5yVVQFUZ9gAPwrnbweYQxO5gckitfU0azZIVCkqWySM9TWNM+2UZOFbrXqx0R5s9yW1yXkfIAQbh7mrunYltpYS332DKB2NUGIWE7QdxPBz/AEp9gxLREHBD8VZmXJU/0eQsNrYIGKznO9lPQ45rWu022srAMFVsMSMiso7SOM4YZUnuKNB3M3UAHDAjkdMHrVKEnaRyMGrWo7snHAB61UWQlie9UtiGPt+XODhvY9DX3J/wTp1vST4z1DwmSwOs+H5IryMnKvKGPI/4ATxXw5bIQzH1r2r9lbxcfAnxx8K628hW3t7pYZivJ8uX5G/IGsay0v2NKb6Gv4k8PHw/qGqaPKHN5pmoTWkikYPD5H6H9K5e6iAuxuGOcYNfS/7ZngBvCnxwudVtoiNL8RwrcqVHBnAAb+p/GvErfwfe668jWsBYQpufJwMV1KTnFSNJxtZnq37Myj+zr6EDYFnJIPuARX0fYqzLGFG3kDB9q+e/2aLb7C3iGF2V5VeMlV/h+Xp+XP419GWcSiOMkZB5HPb618niI/vHofQ0PhRq2bGOUbsc1oNGZGCqpIPPFZMIWSUHJyvANbllIWQDknHVhXNFW0R1yirXMa90mIyNuiDtjgmscaL5qliqct2GeK7K5Qv8wAb9M1Skt14DkK/Xg4GavVBHbc5dtAiyRsXpgds0g0ZWYDywDjGVHet94zJKI8AkHLN0FOitCeVU45HSldldDJg0UJ8pAIAzxV37FHGoG0MenFaUFuRw4Ix+FNaKMAHlT2A4yKE5XM0r7lBIgZwVOGT17GtCCA7CG+bJ79aqrttpSpTI6gA85q1E5kVgrDd0x3rSKTepTTsZ2rQKc4Xb22sfmH+NcDf+Ev7X1M310hk8kloI2XC7scvj164/SvTLiw8sC4uBuZc7Mnkn6elY6Slr8zMSTnr6f/WqpS9mtgirvQ8oHgyfWNQFubZhDvzI7KQCM9B617z4V0sWVrEgB+QBRmqdmsc0g8sAAckY/Wul0so8YbABHFcsEm+ZG0pOatY6zQLcGRZG7d/Wu2sl3wAHg5GK5bRZIyFUHP0rrLCMFRnkeor0aOx59WLW5akizHjqK57V1G1hwAcjNb2oK3luFIAX1Gc1iX9p5gXPGOeeld0m+XQwpw6nF6laNExxnB7elYs0zRqxxtGehrs7+0OCT39q47VICrE8nnpXmz7HfB9CvDqEhkWSOVoXRgyMp6H1rrYfEvhzxDEqa0X0bUgPmuokzFLjue/4Yrz6fET7xle1UpLv5mEh3AdPrWVKXspXQTpRqeR6JN4K03UVL2ninTpUzkGXCH8iapn4Yu0ny+ItKwTn5Zwc/rXAm4j3plUOOp25PNTG9tmIQQoRxkhQD+dd31mL3iSqNVbT/A9Di+HsMX+s8RaUvfIcH/2ant4R0aM/vfFlimP4Yo9w+uc15/CyAjbFGOeSygmrkeobTtIEeDjAFKNeKekUCo1X/wAvPwO6h0zwnaOc63dXcg5K28XB+mVxRPJ4Zj4j068vj3a5lMY/DB/pXGi4d48ISrdieafHeSbdkjb26Gn9Yu9rAqH80mzsoPEFpbK4ttGsoQMbS6+afxNQSeOtSKhY7iOFT2hiAGP8+9cuHWFAei9NueKYpeZm7L6EfpUupNu1zojhqfVGre+JruYHzLy4cDnHnN/LNVBfiYl1ALkcsepqtHYyAHdnJPX2qe1svmII2j1xSbk9DRU6cdkIbiQyZJ4+lXrJmU8EsOvNRrZLLzj5R3zzWhaxiJNvAHv1qbXJk1ayJmZwFIXrRCXWT5gNtXY4meP5RnFQSIQN4x9RWqirXORyS0K91yMggVl38/y84z71fuJWVcZ61m3eGVs9++Kzduguhy/iFCEOARkZBNePeOI2kSUYzxyf/rV7PqsgmtpFJVgRjI5NeSeMYFIlTJBwcn+VVTaT1J6Hxx8UVEeuFecKMivNdZA87Hc+tewfFKzJ15Afl2o3J+6ST6/hXlGq7JdrIvJPzk+vsK9yFuVHiYhe9oc+x6hh/wDWqpLH+8K9jVy6TY5x931qpODjP8VXoee7mddQEN8pziolxg9mxV/bvUhunrVFl2OQfzqyB5BdecZqMAuuM9KVWwxHHSnMu3B7HrS2ENXkAgZxSo/JxwacBtx/hTGG0ZNAEyoJO4BFMYmPPGe31pqHcM9xUylSQH596NgBCFAwduewqSJUdiW6/pTWtyF3Lgrmmq2fkPX1pAWkRkbKngGtfTLw7lSTPHRu1YfzxsAQenUVet5CQBuIPelJXGnZnq/g7VlsNStxcsXs5U2sVOCp6g17LpUX9lRrJEn2izl/eeWTn6spr5n0bVWUCCaQvGTwvUZr3D4aeLY7oy6VdnzLIJuWQHmNj3H5dK8XEwcfe6HoU6l1Y9Y0kXchSfTyLm3Uf6mT72PTNbF9f2+r3LRLbGymA+a2mOQG4zg1hafalYopIJCAi5Bib76/3h6n+VXh5crs05VkYjGf05rmg+p0GnZeKrvQJY9N1eOZ7Yn9xJ1wp9SfT1rrNOv459Qt1t5fMgmOFdyDt9j/AJ7VweraOdRjYh3Yj5dpy6+3J6cD9KqaLq134buERiDCCEPy52+2KJQ0vBl+Z7Xf/vrBomdcr1A759K5S6RltEKtvcAjb0xitKx8W219DEJ/3G0bPmHerF3a28sTuJAIyOoGcE1OqQlLUxbZytpEAoDv0BPf39BXZeG9NOl2/wBoE3zMhZUJwS3vXM3eiK2pt5GJIEiCEjo2epruPD2ltdeELi7lhP7uZbWIu38WCTn9OaVrtDk0ZkV0ljo8EU0avJNcmTYpJVWJz29eK6XQVmtLCe5aMMI23yhuRnoB/wDWrL0/Tra7u9PsJYmkYTqGMZwExzu9/pW1rs91psmoxRQBWmkRYxJkBEJ5+pz3rTl1vfYhvsaPh2wgXS5zbTmSPzFMp25Kuck8evWtDVL15lu7hlxMkZS3jUYBHHDUulS2lnpDLDb/AGSSWQNKka5MmAef1NQ386XMZSI+XKW2Y6Fc9DzWsGZ63Mae8g0mxtZZY0umcmEGb5hnGdrDv7GorbT/ALJp/wDaMdotpdXX7tViHyqc4zinajNNaeIY9NaGJo7eA3BMo4ZyQvB9efrWnezDQ9Osp7qZJ5JJPLjihPRSQCw55wTz6UNX0LfkQeL9Qt5NAs5r2X7PFGBFLF5e9psHnj0wRz9K4+919Wu4raycR6My/u03Z2A9/Qmtrx7qD3nh6QXADutz5SsODge/5V5to8AlW7hUMWDZVuScY5H4daU3yoqKurnRaLpS2901rdkZMoEbEcE9sV1eqaNNFpcVuojjlW4yinr0wQf7o9zUngfSY9X8J22sXSmQrkbQeVYcD+VN8W3w0W40+/toUaK9jSSSPOcDOOfeogr+9YTlrYzr7W59A8B3bagCssU7QQlCCxjOCp69jxWvNp0On+GtOglZBfXs8d5lTkEhDkH07/yqhrdna31zbR3EX2iwvRlkjbcYCOdxHtWv4keyvBpdyk8u21j8lAIcEgH72Cc/nQpO4mbk1hFrdjDFJP5bQWxSJ84x3wK8sutB1HTZjdXMps5ORgnO4A13yalbtHKGVnEKeY0efmA4xXnL+IJ7rWZvPxPp8kgZY+TtHHQ9h7Ve8NQimiC81qObXI7663AsAjqjYVxjGcetb3jZdFsNKiimsrmW1kAkjklbKBiPvDjp0H4Vzt5opmmnazJkUEtjOSPbFamu3t2E0XT7lo57KWwA8thgRtk7lbnlvf0xWUXrpsaW1M6fdrHgrWJGLsbSJFRwMCJs9fy9am+E1t53hzVNTaaSL7K4KSL0UOvUj65rpfD+jxXvgrVbO0YvDczJ5ijsuGGw/kDVbw94d/sbwDq+g28rm81K5ijywG2OJX6A9OmevrSjHnRLkrGVq+qahb3UdpM8a28q+crxKAXGRyTVL4u3Umr+CfDdyyr5VvLKswjXJAPIJH4VT8aXjWtzOHf95DttkGcgAEA/n1ql43177bp9no1vGXeONfOGerdefwIq9YVF2NErnlMiBLtWXcq7jswv481o6f4nfTZ7WMRnaWeQ8ABhzwfzrWtvB9/clWnZIA/Adzz9MniiHQLGFVgEc13cRqSRIuAcc8EduKyl+8bswfY9lt5Df/DjwnewyGKaOLD7WzkO3f1IAP8Ak1keP9EuvEGpWcVpC00KKCCOcseprO8IapH/AGE1zfRx6fZWjiKGBAdz9zgeme4rrbTxbb6l4WllhhFvCkwgMyElnLk8EH7oGPxqKLcCE3F6GIfAlvo1vb6fOBPdNuuNjjjoCQT2/wDr81qaPdoY1+2wFbOFAkK52gDrjjrz/Os/Vr2e11exhmlMqo+zYjbiy+5/KumtYIrWS2XUITOH5YRnGweu09exqmrPQL90cndXCXXiC5ubSMmKNgqgrj5cDcCPT+laHh2zl/tm51K1xJKLOREjHK89c+w9as+K2soryd1VYQoLMYhxIPpVrQ9Yj0PwvZwWcBkS4cOVI4UPwTn1z1FVN3aQm2i9ALK50SB5pXjuZ+SUYFAfQA1X07w9ENTRt0kju6lR5uNgHrWxo2nWUN1Np96/yKoljlh+YBz3FWINNhgt576KMQtCSZSvRzn72PfrVraxky5d2SLqsIRdojXfA4XHPcisXxLaz29jPEJWaG5IkYZ9Ogrd8J+I28UaFribI0utPk2K4GAxPTtxkVl6q4vTu3ZMShdrdvpWsGkSm9meaJY3C3GjTkOLdZizH++CCOn41vawQs4kjCrJMSDGeNns315rRWIRlIXcnyyShP8ABn0rElMWp6sojmzIjBMMCvz+tZaKXMbjNS0wtEsFj/pKTJ8rAgZ4/lnPNTWOmXNxpX9mEHPlksE5GQOenrVXW2/scPbhRDKmSRnG76fjV7wiy214jTztBDIjEsp+ZWxwRSlfQLnJwTJJLdRFVje1IjKYwc8EfXrVfUJI7q6gkeFXVgQXH8XsfWrmqaU0GtalLL8qXjrLHcNwGOAMfiRj8ajNh5c6RvkfNwh7E+ppzfKVoV8otz/o6rAuB8iDj3P41pyXIktV3QFZGGA3Y/WqcsIsrzzGUyDO0g8cHpzUumvef2mFG8QgEOoXIz6H0rK3Ueh3Wkap/ZGhMYJ3LyQbYwR1bjpjtUOk3k39kRpfsZbqGLaZVBJwe+e5/Wom8i1t2Bkie452wNncvHJAxj/9dHhbVludLuVmzDJCvzRc5cD/ABOKI3ijKyexHqUPlWNvNuLhBsUZycGq0Vyt5ArXDAkDaVx0A6D8qu6LMb2GaKSJjt3MgHJCgZ5/CqemOLm2RzGoidvlI64J61ppLdlXtuQaxrVta2DJDG6nkhTyV/LvWt4FgjkkklcF0mReCeQayPEelwWN+kIV5hIhLTqQFUjpx+NaOlyJp8UaxscjLAg1nNWsiXqtDX8VLHZpBnaucgLnkYrlGvYixO5hz2NS6y8moMCzspi+YZPJB4x+tYxt4+8zf98j/Gujm0Vhpd2ehweBdEubYRDVljux8rKWUMvrkE4rm9b+Fd3qFzNHp3k6hb25BkminAyMZGc9q5fUvCHiGGe/v30C5aPcF/0jlWwc5z1A+tULfVra3vp4b7U7jTUuCPMEJJJA6KcdulEqrWljRU5rVSLjadaWV+LeW9t7aJOWBJYL7cDkmt/SrKF7hop5PPhaPdhGB3+nPYeorjTaWl7eOLV5JvMnAA2cOOMHOf0rc0q5XR2ubWzKSTIcOWQck9qyiufUTTRZ1G2gS0mbDxphiSOTgCu00WVL34eWF3KNsaRFkUrgxAnAyf7x/wAKTXtIu9F1Tw+2oQxyxXFm6vHFyrM3TcT34NUptYefTp7AO0NijAPGCeijIH0HHFdD9xbHM25uyLGr+L/7N8N6eLl5YX8xbRnGMS4wd2foec+2K8i8Ta7cv452xssljFdYgLA5MWcZPqTXr0t7PpHg/S76QW7Xd0sk5WeLcI1JwvB4zhf1rxPULqe91WS7jbfdSShmbaBgZ7Vi7PU6IaPY9C+OXh0ah/YEkSsbq20yLywDzsJJbP6flXmOnRyfZJgFLq6cD1Ga7/xvqtxq7aXqUVy9q32JrIxFt+4rgHr0GMf0rgLfdbW8kUIJLDaMmovrqaxtazOr0rw/Yp4di1MTFCxKqSxwox2Hc1hW1uJr/wC2zPIYrYfIuMhmOev4V0d7EBoPhyxZtjx2xMmD95tx5/l1rM1Sa3g0ySzVZo7hwSsiDKKfXPrRzFqKLM88/iDQrqYTRi3t3SIp9zOckf8AoJ/Os7THfSy6LllvEMe4nqgOePXBrUg0tofCLIsYE8s4aNUP8AU5JHrnvUFlaCYWNhcsRJBkqxYbU3dmPrSVmiotWsQQ280juiRdF+UkcV2umeXb6Pbi5ZjJHbNZwIrlTg5PJ9AT361zWo3cukajNp+/zLiFAHkzxgjIAI7dK6Czu4pJreeQqITbqETOCr4x+JJ5/wAKm1hS1RRuY/8AhG7G4itk2XE6BZGXsKu+B7d7qx8qaMJbO+6GaVtilz6MeOafdWr+J7oabDLJd6hEMTcDO0dh7AcVtaPbWup6Vb6PJI0CW90myNiMIw6nPSqTvsQ9Ec/4+ufsUiQxSBo7bam1WyFZhlmGOPauX0l2tXhdEd5mkwu3kgk9a1NXulubmeSWEZubhmVWQ4K5x+OcVajI0meaaYeVqBACRhcBF7H1z/Ko9S1ojp5WhN4bREQvLthcnow7k/jXNrqul2viAxrA7xwsUSRMfJ6lhjntzVm0vA+j3t6r7rqNB5aJ3Pf/ABrj/Pht7HdL+8MgPnKR9/PbjqKmCvuzPfY72+8WXZF5MZk+0ysDFNH/AABRgfnXODVbm8dhI0knn8N5jlh+vSohI1tbaXIYfJjl3EY6uB2x6CpYpTb28nlhFlk3YHUrz1xWlr6IpaaM3vCuk3El/c3kI+0RwQFZA2PlJOM/gCa53xxfxweIr06bIzWcZUxEnJyOvP8A+r6V1mg3E+jWMr7RltrszdAvTOO5rikgs5Dco7kKkhd3C5389eecUOS2Znd81y3C0uleKN8blhcKJhkfe3KCVwB2zio9YsLTTWgkhmn86ZTII8ABcHkE/n+VXbPVLHUNZ06OWaWOCzKzLdWy/vGx2wew+tausaHp3iKSL+zyAoUtIC2Q3Of1pe7fQ1Uv5kV9MvnsLtNQv4ilvCVZt7DDDvx71i+IbuW41YyR3Blgkl8+NhwoQnhRXRavANc8ORWdwwspUfbFNK2AQByGx29/euQtoxfXEWkwBhcWz7PMcYUgd8+nvQ0kiLXdzRJmhS5v490MkLgBlGCrN6elab3Et1oj3MwCEcbpWxn0/GqupWcsVrHCJWlkRvnC/dY9iM1ja6lwpXziWf5QFXpzipWu5WnQuzaIwhjlk8uRJcYBlUgDPX/69dXbNLfWEa3jh7WWIm2BTBdVOMhu4BGK47Uktra5aNyjnYoIccdOcCul8P8AivSvDOnQ2+oo10oVmtpwTmEE+nerbSM5t72M/wCIVrcpeaVPv+S6sllRVOQNp2Y/SsGV4rex/eEi4xnLDj6e5rr/AB9qlreWdnP5Et153MF2km0KD1XFb3hfwf4fuvDlnq1zDJJOVDujuzFCenHT0zWl4tApWWqI/AmkWqfD3UVvpfIlvpo3j3IGK9csB06cVzut6RNqN69xNKpiUDfMJN/ygYAPvgV2g1qy0vS5tO1mKKPcWnzCuSydFUKcY4/WuL1G/sjLNZJbzW0Myq7xOwbgjKkEdODyKl3SJi3e7Kv9r/Y7FktTGkbNs2TD5n49eoFaulWVjouiSX063ElpdTLCIlbjzNpJXPUD+dUF8Pi8i3W7W8yoFVCJBt9eT/jVuQyXOkzKWC2thKqso7uy9R6//WqbNbGhk6XFcfaJrkBZcXH7uJiflGfl/AAc10t34cuL/XHupLmPzWl81rlFKoXb+73GaqWbQ2OlQR7y1xOSxUjHP9K7zSZRBHGZYpAki4V+oGDnH1pRbvqRKVtjz7Wh/wAJPHa2EK+aujqzyOeGZXbJOOhwRUMlpB/a+nWkM3km5mCh9vDKTgc9h71t+JNKk0fxMbq1+W11BdzhOMY6rx2qLWHsNKi0yYAJfT3kURm4/doSBn69a1a1sVdWOb8UaPBqB07RnbbLJqRj89WP/Hujfe7Z3H19fevnz43m81nxf4ts4GiFrY3S20cCDG0IoJ4A6e9fW2naFFf+OYoLxPNRbKSOAggKGDFsnvzn9Pxr4q8f6+oh16SI72vdUaIoU++xG0DPfODXZRj2MJPoeN+KYkj1KQwKRCY0BbB5bFcrKC6luRg4ro/EUdy80xnzvRwhHTbxwMfSubVidwzwxr00edLcWWYjyscDBBNWbRxFGmOvmBQfQGq8mNoLADB6VcjwtvGGx98MPf2qiFpqal4QtqybSHOSM/1rEiKmJQQVbPHPANauqykyBCTuCjk9ef6VlwuHiJzh0bHT/PNSrl7lLVEKbjzWUhxjn8a3rxRdI2Fw6g5Arn+jAcnB6VokkiJFy0JMpweDXaeAFD+JYIyC0cgI56Z6j+VcTaAhz29K6Tw1dta67YEEZWUHPT61nVV4sdPSSP058Py6T+0R8KrLw/4iZLTXNPRPs9xJglJVGFcH3AGf614n4/8AhV4/8ItJ9s0K6u7VQIxqGlJ5sckY6FgDkcY61J8OL13sYJ45XjkGMFCVI9wRXumg+PdatIkUX8rKOB5vJ/H1rycNmHsbwmro9meDdRXieB/AJfsfiDxDLNugSZIgBNGyHIznIYD2r6N05YpkTDjZyRg8H3rWg8avevv1HTtN1BjgGa4t/mx6d6tx67p5fP8Awjtq2DkiOYoPwGP0rOrVoVp80XY6qcalNW5TLgtiwyu3GeCnSr8UbIR29McVoHWdEbbjw2VDnaW8/H51bW+05OY9MiUE8jzGrBxpPXmOhVJ9YlBbc+Uu4E7SW+lM8hPMUt1wSM9a0jqUJBaO2jiPQKMnH509b8ooGyL8Ilz+eKSUF1LTn2MpbMSncPl7c1dh0qcSDyoHlPYR/wCFWX1maRFQMAB1CKAPpgVXkvTM6rNK/lg/dDYx9Pel7iLtNrYDol07MrKsec7vMcKR+dRnRrW3wLrV7W3Y8bBlm+mP/r1L5g24Y5B55Oc1mXVxGlxsCkKRklRyTS51HZC5ZPqXpV0W1UN5NxeP3IZUB/maqf8ACSCOJorWytrNCeCF8xsf7x71QIUtlcHPbPeqkqMrlsDYD26VDqt6o1jTXVjdQnM+TuJPesor84IPfHPQVZu72ONSOAfWs62vBLIQCevXFcUqjZaVtjo9Mgztx972ziuv02wIKAkBSPzrl9AwZEUN8p447mvRNKtlIQD5ueSRW1Jqw07G5odiqIhXk4B9cV1torRoMnk9eMVkWEO3btAVcDIx1rTiEkkxJZQuMYr1KMThqvmZbeWN/lPyt+hqjNCHyoGR61oxW7TsZC2RnHSlmt2XACllPf0ruUbo5rqL0OXvLXKEN0rkNatA7bl5B9K9C1KMBSCODXHapbkSFgQytwBjgVx1qZ00veZ5/qlozSMVUbQOAexrktSiuELlQQBz6Zr1aLRzPneo6+lVbrwyshIEefpXHyo7Y2Wh4TfeIJ7JipX7v1qW08WruAZxx1BNeg614KicuzRBuCMAd68q8Q+HXsJ2ZYACOd4GD9Kbo3V4s6o2as0djaa7HMQVkwMVqW16kz7mbk8HPevJNO1prdyrngdO1dXYaws4DhwMDpXJGTi9SHFbnodveI4x5yk4wB3/AAq9AQ+3IK+ua5HT9QWXADgH1YV1NhcxuoLFW9dx610Rncz9DYt7dXj2lVI9PrVm1tFVyQMfXvVSO5ihI2n5sdBVhJ9mCgxnkgVvGwtWaDWiHDH5SO9JFiNhhQPrUUdyZQQ+AAPzp3mLIxIPHaq5ltYhLoyeRvlPlrz7UyNTJjaNrDrxTY5z0GMk96UynoFweu4daTs0TsjSSYqCMZwOuar3s7LGxUDPv61DDdBBgnJqtezGZflYbQcnFXCV1ZHO0ua5C0xdEZuD/EBVe4cAY4I9KdLcADGMfyqhNL365PfsKTT3YnqYeqEqrvnAHQeteaeJoBIJW2/MeM16TrbAwFcEhuDg81wusR+YhTbkgf55qY6O5NlY+UfjPAsd48iAkDIX1xXjb2qGABhk817/APGmw8pWwGLZyuBx19a8SuI1W3IVOhzg9q9qOsEzx8QveucXqUI8zABAHrWRvDkrnkZArc1X/XSAEYHpXLGRvPOPXrW0VoedLQsHKsT1FRXCbnBA/KpXbcnTKmkQ8Y7VojIzyCGx61MPnX9KS6Ub+mAeajhbawDHAJ6ihiHqp2EHt270H58ev0qVkwfXP61Dg+eRj8qYDD+7bOTz6VOih1GOKicHBwKVWKL65o3AnR2ibKjI7j1qcRpcDcpAaolkAXgcUL8jDHANICZFePIbt0BqeMq44+Uiq/nuFBJ35qeGFZ0LBhx/CTzQ9BlyOVlxtLA9dw6iu78IeJGsrpJBhmwFZSeq981wduzR5V06cYIrWhi8iOGaGXJY4Kj+E+9ZVIqaszWD5XdH1x4f1e1uNGhubQOLZcB0I3bD6g/n+VbtpJFfWjGNlfecMntXz18JvinN4Wuvst7D9ptJBiWMcnHbGa9vtGh1KD7ZZfuFYjG7+vvXgSi6cuWR6FOXMjrNHujbuokk+UcYPeti90vTdQe3kRlPnZjlRcZGOh+lefHUJbWZFaRiTkgY4PtV2C+lDi4gQoVPUjgex96TUou6NXc6Nra60q4a1UrNbOQy7hnd6/pU/wDa8lsxjjB8kfejkOQR2BNa2j67b66iQ3Qe3nEfysE+6ccfN0pLmTT3tZ7e6RHmYARzKdvPqBWqaerGlcbpvihU8uB1aGST5SCeCM57V6rp2pxQ6RFYRZWCfdKTFhgMDrx3614VfeGbqO5g+x/6QrA4TPOR1rd0fxTceHBEpWWGUcYK5UeoOeKyafNeBnJPZHpekPHp3iGS0s7t5zdxGdJ3jAKOuMgYPXGK6z7NLqCRS3zPLO64YFvmU9BzXnvhrxJY3Oow3DH7PcLuCMOBubv7c16Zos0t5uWNkLLw29e/oD2zTvaWpNmtyzJBFYWckvlucLwvX6496yZ7m3urmysb6KYyKTcQOmOo7mte51GaWCRMtHDESCpP3D15I71iWBiiujfTlhdSIPIBPMfPP4n+lar4RX01Nyc6dqmoTXkqPK8iqCoQhARwWHue9Z1vp9jZW9zY3CFYEbfBLk/xHpn2rM17xDdaHZRXdvGskj3UcX2dl+8rZywx7gD8a3fFWoQ2iXltK8cUzwxsI2+9kgMQB04OBRFNuzJTb2PM/FD2sunX2nwTDdD+8hDMeCSMkZ6niub8PXLQiVfKaW7DbOnO31+vNM1JJGt5QVZSzZy3VMn9au+FIZvt6rHK0RDBnx/Go/8Ar4qKslZq2h0W0PZNIsm0nwTfp8sLxx+ZDE7bdznv/P8AOubj0261zTraYwmWAqsgaPBXI5wGHHrW/rn2jV9G0uzhBVlcidzyCh/rVe20L/hE4bnZKGt4y0kMAkztJHAPPr7U4P3EjLbVnPahdWWq2VxpyQSQLC3nM8TYwV56jntz61FpKSa5bC7E7SMOAijAA7e3am+HrS4TwBNdXMfl3N+80U+7PyoSML+NXvDmnXGh6e8iBYreQhmc/NIMDHyqazd3sVe5LqNuLq31DUrYM/7tI7lYzjIU8D+uK4O1jkutZNtDsMU4MyBiMD15/GvQXvFmhuIUAjnd1Ltj739PwqxZ+HNOlb7TNYIZ/mRmVfkw3UEHjJ9cVb+GxCly7nF3bRaXJbq5WB5F8xJQcbsHG0+1O1bTW8YOmkK5F7En2hFjbO+M9/p3re8QeEdPv7izUedC8AKwgtuBB/hJPatOy0nTl1Fru3ubiO8tbGSKYypnKBcbQfpximotWsac11cyvDmr2miwarpqNKZbJFllXZgSOo6Ajnoe3PtUthqNvqUKCG0+zb2MoDMWGTySPT/61YGl6z52qQeQim1kfOyU7vMU98/StLWxpmlXUz6bLJPaorAMTgIfoO3+FJR5ZWiTy3d2QX/gWy8R3stx/aMduEHFnLgLKfdiaz7TS47D4gaNZmOOR5YJQIzFlenyhiO3/wBas66Wyszp895dXc8mpWzXCQkDbGoJU4FbXw+1ca9quIA6vEQEmlYsyqvv9BRKoluX70TyHxl4pvrm7liuH8tskKV474HFJpdhdaZZW9/NcOILuQwgE8F8Dt2HI9qh1S8k13xRqLXA3pEwRTjjg9v0qx4h1OXWdMstPt0Ky2T/AGgKnVhkZx69Kmdm9Nik2dBr0f2Lw9ppRme4Ll5Ytp4U8de578Vb8LWk2o2F5DGXlWJhJ5ROFboc/wAqdfBtSiyzkKqJsBOeMDpW54atLrR9PmnCNDvYhWIGTx1FYuN0uUd2auj6FFfsJ0eKERwvJGwXgADJGPU44PvWVql5qGsalDJGzLJ5IjGBwoA6k+taiL9hLo9z5KXkYZODnrk4A9xSa3aPDZJBDCsDlNxSNuJUPOc/jz71oou1jO7RZ1zTkaPTpiElza4Kx8Aspw2fX1zUeg6zNYSSvPaWy2PEaqi5Ufiehpou97R6cWAtjB+5mbqshHTj3ptzaQ6FYR6ZLma8jXc5z8pGB2qeW9r7gvM1oRbRyG4iDmAHaMdVz610MDx29lIXmDIOGTOSw9xXDHXpLXSbi3mYC0vVMY46kDP+FYmm65dxXsfnLuAAWXH8SnqafM4aiaZ6T4Za00+K7a2YQ2t22JWfoxJ4H17CpdRC6ZeXdsVYJEA8UjHPmAjt9M/pSroy/wBmG2jUyQTyLNHK/CnacgD0HarfjGXd4X08WsTyy/bk82RF3PHGOGB7/j7VtStJ6GezON8QXM0ESi3thKxZSSVJULnknHeucurxJPEFm0fyOxy6xjg4HpXa2l0J4dQs4V3G0ibMkrYLfLuAA/ECuN0uyn1K8bUWiKlQXByFKtt4HPv6VVSK5TaNmSayr3t4l5K6l0jZQ2eeSMnb+AqWwt3+wfbhIJGtnWRJIjggj6U+7sFs2tT9n+0tJATORwwfHb2HNZFnZ31jp73CB4rd2KPIcBMdMAHrmsOVtXG9SDWNY/4SmxiLzBJncMsh4G3OQKqRXUnnywgnzIvlkDHnHY5qO60tXs7VbYq5jJUKvUDOelF7OqajO3lN52wRPt4VlxQ9TS2hPdebO6EhtkqhdpJ2sPUevStKAvp2lzGPKzLKq7z2T+IH8utY9/deY+jfOWhtyqeXj7o3H8zzXQWGpyAXcfkq6nc8hdvlPbj3qexLRoXEceprDdh/JjKElsEBm7EH8P1pdFVI3kJJj80bWYc5A9uvpSadEJPCgeL5ozIrInJIJB/QUvhwC21AFo2wVJaTBx3wM0atEbIu+F42ltL64QMxlPCk42DoaLO3C27gMu5PvfL973Haqfhu9khvNaWTCJBESo/usSOPr/jUlhcJeQPlmWQtlgp6H3rRWW4hn2VtUmEMj7tyfeIz9f0ouNMFrF5e59uAQw7Y6DNaujW8aZIA2pkkiob6b+0UEaEDOcYoVpME+xkarp1ytutzGwMYIUgduOv1rmy7kk7T+Rrtb+9MeixwIu4bjnjO44rGESgDkj2/yauMdNdB3v0PSdZ8PaBrUNzPHd3WnX442yysYiT6L0rwweBL62+IdzHfxyta3ILfawpaNiBgDP8ADX0H4yhTTy5EQAI3BFH4gcVm+BZIpNKnhmy0s7Mf3nA2+nNdNSKT0MqNZrc8QgmfwpZrbRRpOZZ2Xcoy67sYxn3Nej+FPAkTPBqOoAbozuEIJUsffHvXWWXgHw9Lqcc8mmZkhYu10JCCD2AHT8K2r77PFcQuihQcBdoyBx1rPkV+ZFVKqekTh/FNldrYLBcao9zIXHkwlBm2Xvg9zjiufvLW6SyeytXLLqM0cYViMgFgrN9cZ59q6HVGleSZ5MjJYrkdB/n+dY3gu8uL7VNQvp7dja2EfmZCjBlY4Qew6nApS13JhHQzvirqsEuuW+mrKUsEkjtXm+8IkUAbsD6Z/GuP8L6PFafEeSC3vVvrGCJka6YAKzsRjA9gai8YXbx3Uksu5y8vztjqWP8An8q1vCfhPVY7mzul0+SayupwolAyAeOG/u57Gs+VpM6VFJbmd8SNWt18V39gJBBBpUn2VAFGGYYyfqc0QeFopkkuml+xAHdFERksuMk//XrV+KPh+10S/wBRv7zyT9tnL2qZB818fN0zgD8/auWstTbWrkYdofJALuW+97AentWVrMI2asJ9piuZWDzNtA2qCePpTdM04XOoiFZQEwXZWzgY5qm8DT3LFCVDHJIrpdN08SXNnbxt5ck7hWZCNwzxyKlPmNm3FGNa63MusG/dQVgUqluDwxHQGp2jfxDBK8u23vpCZGhjHyH1I/KotXtzpF9cRPAwERIZjjG7PP41e0p0vtH/ANXK2o3CMsbA4VF/nmpcbbINXqHiURXniFGtnCRm3iBUdiAM1c0y+itru/luB5kCYSIAYVjj/P5Vnag5txJbWcLzbYwDcdSpxzUd0zSWlpbqhcswaRR1J9RUvQLM7X4c3AsbzWNTkcxzXFoypj73mHt+QH1rP0+5a0mVrvzBC7PNIYwQ68ckD1ra8K/YF0/V7qaJYmgiMVuH5IkOOv0GfyrOvJntNON8uB9pUWygjoxwp69Ov+FUpLqzO92UI761vUudSVWaG0I8oSZ+Y4459axLie51C5S4ldndl5djzj0+grb1QTabo62kEkYKy/vIHwcYA5H61yst3M8hV5ML0+Xiodr6GiSvobV8Zkt7WPcEVVJUqeufWqi6OktijTHzQGZzyctj29Ktx21zf2qQPE0aogKKDnr/AI1fvtPuNP0/R5IvLjZoGQuTk+ZuJA4HXGPX+laRutxSkiGPxHcE20DGJ40T92WQFlHTIJ6VZstajaS4sWso5LeVwscqLukYn0J6DvSaobC9j+2RZF1BGqSxsvTA+Y/nRpFjNc6za3EhVAm65iiDEbgoyxAHbHftSWuxlpLWxq+M7qB4b1La4MM5KvIFHysVGOB2HtXGz28phge3mjmNyoVUPykk9wf0/GtC+awBlZo5md+UKvggn+dY0pjsLsxXEzQou2QhIwzDHIwf6Unf1HFWLFlpl7pk08DuIbwA5UjJReh/Ec9Kh8OX86axFb6fdvMjShfMiyUkXqeozjr6dKvPqkV/rZv7a9uRdXR+4YlREYnrnPHfrXd+HrqWW9VfLFzLGSBIFz+INU7W1RevY0bjR4ZIZpj5jw3KvMYxEy+TKAdqfiR+VcPawSaToV/NqESm+uQZIJM5MfYL7cV6HZ3l5aeI4Z7SbbdW7BpYXAI2HIPB6/TrXl/i63vL29nt0kkaISNLGc8gE5/Si6asRFX0C7v5H0m2uZW3nKxb/f1qvZSPLdW8cr/6x8BnXrTbq1nltdP05YnkiB81zGP488/TIq/pWoXMuoLqNzZSS6Lany/s8GBz/tMeOvNKGq0Ro1psT6dpcF3eM9/utrd2JRlTLY7nHp71yV00dxqN2zESgTeVAOcPGP4un6V1NtrCa/eNDb28ji4c7QDnao9/Tis/VrKw0icFbsS3LMFESDOzPfPShJvUlaG34P1q3MVvpKqJI0kaTaygsQcZX2xjjFeuW+mQx+HHs4RNAhlWQQ7vmTbkjBAH4180axay6FfhFYYJVvNTpycn6cd6+kdPjbWdJ0aeBnK3cCySRq/zhUBGfXGBk005XsZzj1Oa8beEZvEVi9xAxNy0aWwZ8AFA+SfyJGa53WDnxBGRAhW1QIZA3I2ABSD64FdjDrUGvanBpEdxJFbzv806EBUUHJOa8u8Q6u1zqF21rBst0uCqMSQXXIGffnNVJuSsKF1oazzMJZ3tbYW9n/rCitlgxqxpzL/wiNhcsCy6jq7vKuDwkaFR9Bu9KxIL+ZNY1KC7G1ooECxMMlWP8P1Arcx9i8D6DYbwRFPOzbueHwQD68/0qYvl0HY2fDemQ3OtSWjY3yMJY/myCqjJI9BVnVtelXw9YeRiJrqP7WEPA2eZhsjp0BrE8HXQHi2zku2EscUEsYVunzLgVqeIrA3+o31ljfaW2mNIm3+JiensOSaqPvEyhaRpahI+r6Oz27ZSAboXB+aQ/wCGKztL8MQeI7QyzHKwkymAkYO3k5HWs/wzqcr+C7EfaBam2iUORyXA6Y75PSuj0+OBdLa+t4Vjnk/dOrMAQT3/AB6UPorA7pHJeJ77b4hi1SzvDbO2my3wWMYCAZCjd6kg5Ar4w8ZXCQ6rd3Ee4S2F0HgQLk79ufMB9eetfW3xFjFp4cMUbyR3VzG0Mqg5KLngfhge1fIXie6W08fPcToBbQMfMhk6NIExhsf0rtw8nEmW12eaatdi8hlkZczyu0jMf4jXJBtoDD1/Wum1yAwW9lMTxcB5AR6bulcxIuyXjpnOc16q11PNmtdC8qBlLueMdPegSPLCgOCxlH3fSoWuC4VBwByKfYnLIoG4Bs/jTsRtsb+ubJNQlbooATGc9q52Jfs98yDIRuozWm07TXTM3KuAygetZs7ESg9CrYOapFJkbTG3uC3XJ7mqN9bqZTLFko3LA9VNXCAWIYn1FVkma1mbBBUghlPQikiJENo22X6Vp2EuzUFdRuIB496oxorzsUIxnO2rKBfthHTjn3oeugJ21Ps74NXovtAtWzklFLD8K9rsW8xAPQD+VfNX7NOq+fo0ttni3dY2556ZGPzr6S0+TbGOQcdvSvj61NxqSR9ZQfNBM6GByEAz+dX7e4YDbjr1rKt3JUdsjIq1BI+7nH1rP4TqXY3YrlDsj64ycnpmni4nZvlXAHT0NVLJfMYAct6itkbQijp6mtVHmWpSshUmIAJwCOMGpo7kNnJJIP51C+xjvJP0NOCrggdetdHKraGqiiYHcwIP4Ulx+9XG4AjkZ/pTFkVY8tlfUE0/eq/NjO0du9LQq9iB7iSOPB3Ejr71E74cNnqPWrkhTgpjcOo7CsfULpkhYAAkjAPpUSRna5N5qRZZE4JyQOMe9YGta9FaBvpxzWXqWvG3iKt/rAOR2rhtU1ObULlVDZDNt2YzuzUK1jSFPW72N6PV5dWuyIi7joe2PwrqNP0eeONXKEHvmtv4feAltdPhlu/9eRkjGfwrtJ9PjSA7UwF9aOS5MqiWiOY0CB1ugrHPOeOK9P0hPJiBZGOPSuE0eHZekkfePPGK9B0t/wByAeD/AEqorWxE5aHRWLbkU7up6Vp265GxnJIOeP5VjWV0hUAjYwPAAq/DdxpICxOenFetTsefK5uQExjbjj0qyylo22n5uozWRDfh2xnJ9ala/WM/e/GutSSOOUW2Q6hAXD8YOOOO9c7facJMLnmujlvfMHJ4xxVCVk+UkfN0OPSsZ2kbU5SiZttpe1cEYA6HOasf2aFG8Abc8mtOJgqrtRQnf/8AVUk0se0g7cfyNZRikbOqzlNQ0WOXcCvBBPT9a8n8feG1jimeNAAo3H3r2q+uYxnDKSvB9zXn3jK7ilifcM8HI6HNQ7R2OmnUb0Z8x6tpcgmc+XtycArzWGt/PYynLng9FrvLsKbu4RG3bWI9x7Vz2p6KsyP5a/Mec9646kVJ26nYqltGWNL8TGQJmQgnoK7HTtdDKCGHHZa8dkgksJV3qRg8c5rc0fW9u0hufrXNycurNbp7HuGl6oJNu5huU9G6mt1NXRVycDHQ14/p3iQjpIydOR1rYttfaZyu7dt9T0q02RyNs9NGrq6E5GD3qe11JJMDNcJa6gDGNz7TV2PU1hXKfMcjkVtcTSSO0N6EcjGAOh9aeLsSD5s4z26VxsmrTM5QEbeD/k1pQX58r7w565FUrXMpLl1N9rhEHqKpmYW+75hgk9Kzn1AZK4Ix7037QjLxknqMmnonoc0pIuSXRPIxj1J/OlkC+TksGD8cGqKy7mIwcj1HFWfLZyRnAAxRds527mTrAZ4WG7nGAT2rktQg2HOeCOuK7XUIQYj0yOOBXJajC20rxgAkk09RNnzj8brEFSiudhJ59SK8A1KNkQqMivpj4yWQmtEbyxnzPvMcY/z/AFrwbUtLI+RlOc161N2gjjrR5keT6ohRpCxzya5aUeXJgd67vxZbi38wbRkc4P8ASuBmbEmccd67Iao8WorMsxyDyyM8ilL8ccCoY5NrAnvxzSuwz06VZiS+X5seOp7VUkj8tiCMEVaC5IIOM8U6aLzFBzlh2pARI5eMHJqJy2M45FSRMYnCsOMflTpRntTQDSoYE5zUYj7HjHrT4zhyp6etOADMQRmi4EUcmDzyD2FXQmOeuRxiqLjbwFwR6VLbT7coeKAJwnXJpYm8hsjkVMkRJBGChpskew8fdz1oshm1pMn25yj4ckdWP3cDtVy0WGZ8Bvl5BT+9XPW0jWriVTz1+tbYQBI7mPlGOeB0NZPQuJpGOR2SVd6ywkDYeM16r8OvHN8Jo4JbknA+aB8FW9xXmry+dFHexqpjPyvj+E9M1a0+6ki1O38sgSxMGR16HvXFWgqi1OmF0z6v0Gwt/EQlZ5GtEjQSFyM+2B61F5DWEqQSETQl+JF4bHoRWD4N8e6ff6W6I32e5I23EHUq4HDL/hXXW9zHqVjsuwrxgfNKBtwe2T/SvPV4rlZ2XTWpq+H7tfltpBI7oTx1b2B+lT3E63t8HZgXUgMG9BXKG5vfDl4rPL58LHco24Ur6ZFdxpGowatLbsIYkZzgqQcN7HvWblyuz2LRe0yxtrgSzLIVeOQFATww9R7VrW8cOsIv226aNIFcDdyufTHvTbHT7fS9LuIWjb7S0+/zC3yhecrj8vyrQ0SyWwl+1x/vY5InBVhwcqRnPtWnI1ZwM+a+jOUsvDr6pKH0u9ZrgSYMDJ8vXjmthPFHiXQLqeO7tJGSJseZAjndj+8MV0Hwm0a4g1S9a2JKsqjzo84A5yc16d4g0qTT9H+0OFuFRtpkbDAknAzmtKfLUbjNClJHlml/GCG+R7e8huIrd1Mcr+VnI9Rj+tSSeLdG1G6tU0q8EsdsCAXOHHGOh5rO8U6Os3i+6jhjWL/Ro3HQKCR83H1ptn4Eur+TzrfT43kQjdLEQGPsaiaipcsWNRW53dvqkM7abcXKtMrHLhXHbPb8BWH8S55NU1YtHKBC6qVKtkDgYyfwqu9nf6Z5nmwGGKMf8tGw4H06frXPXb3OpT2s7qy2ZcKwU8jkdvWqjFpAlY2v7EP9mWk11cr+7LNJMc4ZcfdIHcY471L4Xgt7+/szan/WOwkfO4qARgY9wf0rm9fubuGWG1fzowoJaBj938B36V0/wnT+y9Ymulg3DaJMyKeq9APSuaUWlYp7Hq2qy2ul3DwQYCRovzBR3HP45zXFanI1xq4mVmB24UZ6gVqat4lDTupiUh8k7uKxbq6ex3OyhftHKBsEqPb8jW/LaPKTE3rmZodEtrt2MokMiYbqCMdfXrXIXmsXFxYIs1wA0Q3O/cn0HsKd/al3rEL20RVrePPKtyp78fgKyYNFu3uo4AHKghjICCCAc44qVKMY2RRNdXRgsLksxS4aZFiI+6yEEsc+uar6Hr16t7vDuwjJ/wBHPIf0NSePdZtxeadaRwI1rHF5hJGCsvT+v4+1QeF4beTV4o7y5NthxtKch2xkCoqR0GldanZTarLrdlwjROjLIu0DcpyMg+nFN0HU4ZLvU47yYq15A4hC8EcdfpnFNn1iaxuoIZ2hhSTISPyQCq8j5m6k9a5y5tL2HXNkwABIiguAABszkKx+ueTVJWVzP0NTTNOnsLuznWMCG2xu+XnjqQaxvDn2O8vNThF2lxZ3UrJyc7QTwDwAfpXXXF5Le6TLA+77QHBLk5AUDoPY1594e0ph4rtomcRRm9QRKOqnOef8aq/PHTcqOpmeNtOvLbUoIGuPNNjmEOU2gDJyAO1aHgC6g0zUppZZxI0ilTt+6uRg5HrVPxb4gEni/wAQWk0Qyb6RYt/GcYBGPTOah8HzNG14GjYkuYSxXtwcf59KxrR0V9zTpY5/UbH+xPGd5BKnnxnDLEwITHb35pIbY2+qQThTydpAHG08HP0rc8WxQHxT5rmSZ5LcIF74Xgc1qeHvD8mqWiRNEcRglXIyW9m/xpydrXEizpkWn6WLiS6d2NuxghKAyCVuoOPT6/1rZ+2310YPtKMrum9YguFI9QB2qodFWK2fYihIBmRkOWUZ6471qW9wtlbWEyFpHtojEZXztKk5HXjPFOytoTfUY9p9nNleyAee8yqysSxUH26VUuJbq4vJZ0B6mJ4+yjv+mMit7Q5G1FTcSMFX76kL2BxnHeqc14q3EyLIqMrEtIgwG9xVJ6XsTd3OC8WajPpl3pkcU0qwK+UP8OR0P/66a/iC61+8iu5iscrKUfDff54btiunttM0/wASXXlX7yTsjj/R4m27h67iOKqeKvDOm2OoXk1shFvFFvgwTllA5Huc56f0q7xnsVpexk6heo2nQRTv8iOQgxnk4HNVlvCbtLFJ91zjDbuoHoa5m2ne6uJw5+QYeIE8j6/rTZbe6fxHHMpH71QXkBxzx+Zrnns0Ue7eGNTv9S8OW0HCTWL4AL89eQfX8K6jwtryHxDf6VNZMnl24urhw+5T6bfTr0rgfDsqKUmVGF1ZOPMTdycjvXe2tpax6/fXNm8kFzqcSLLIT8ibcFQPc+/FZ0XpZo53ZaGO8VuHnn+zM5SQmQjKGT0/D6VA+nw3SNJdbIkVzsQMRhTwFbPU+4rV0qYXt/q0IQG7h+cq2AdvAOQfrnjtWTHqAHi6C0u8NE1u7EkZCtwFIz7nFd0n7tx6WHy6Wx1jTppQFtYkaKTcc5Qgc/hiuO8Tagr6hPFZq4toRsSAjaH54YE8/wD6uK7TxbFdX2hM0MqobOEq4HDFCfvcdSM1xemanDdWoW+hFw8LeSfMByfTkHJrPZXLjqYltGCJbeOfdPuWQCQDCeq8U680tvtSiSQ+ZtDNjoAenPc1pnQbaDVZpTE0SRsGYxkgHPTHr9KW+3JfOFmE+/5gcAAA9uKzd2/I1RiQaXvuVV3OSMhfatGxwLO6jcfvM/KD1IqrpWp2EmqmzurjgPn12j0z3qa+lNrqcyHGMnDdvrTS10GzptDljsdJiI4VWVR9T0/z71dutRlknZCocqm7ceNufT3rkrC8KBjLueIYXcnOx88HFbWrzfYrW1eIm6klOJJRwM/0oWkjFrXQdaLIFvHwSLjiTOD17H8qp6ezaZdSB8MLlwoz27Dn8Kr6Ybi6nlKhhlufQHFa1zp5vL2zhA5AyzfrzRu7DJ2u5ba7uLfAPlOYyAOWPrn9KdLbMEwoKneHx0NWNUsp5b3zwVIwAQMAFu5zSI+IUUthzT2egK3QhaLhYDJ80vzKuOOBVEw4ONqH8/8AGrMtxC827B3wyBgD9Oh/PtWc91JvbExAzwARTKTaPoHxFp0eorLIUzJGeMemK4iPThExkVgjNlAT2z7V6deIBHvVhIjLlSpyMGuAaxA1QwmQRJt3AyZxn0+tejV02PMpvobekwJpOkp5xfMvz7kTdu5xzWP4gnKK6qCzkk7R2z6Vs+I510/w3aDPlSyIR5gP3QTgY9TmsJgksAuDIq+Um0hxnee/FYPmZvFdTlb+4Nxb3kkpCLZIHlRs5Cn0/KqvhW0TSvh5cXd1ugOo3Ru2LjGIkJCcH1BqfU7UXksVlbygy3soide7KeT7YGK5H4n+J7PU7200OXU1sNOy0BkRCwVEHXA+8Se3ueaxndGkU27HOeNfGOiXFpYt/ZRvCZ1kR5JPLjKq2TwBlvzrvtS1yfS/DGt6/BOI9MsLNBb265XEr8D68nr6V8/+OrGOwhthazm4tllEQIGF+bgEDsTxxXs2uWzXHwMvIGYQvJdwZeQ8Aoo4/SsLJrU6pRTSPOfFepXOpxRNE4NlZkGJCmCjsvzknvk55+lQ+HtUGjM9yI4ZZipwjpnccY6f561Np00zaZrNjdxRxQwKsyOVJMhPGw5/E8Vz2nzDULsMhV5G5wOqD0NEpWtyjiraM6zdFcXrTKoVbiPLgHaQ5HT0ABqzo2oy6FfRqg33BB5xkJj9c1T0C2N1c3EbFvkXcDj060o1AHVYtkbkiX55QO1YqpI05V1Ls8h1BooLhQULMC8S7XJY5yT7U/UL8aFrkklqBDa2I8uKQdG4xux1pvySavPPKP3ds5JH9706fyqDxVpk0yRQFkeZyJZWPB5GVBPtV8zcdWVGy2IYmWzIt4po5HdTKSucjPPWmaXFPrXiGFoG8qO3Uyz4yRsQfN+J61SQW1tcgmQzMAELLwvHpW/pFvps+mRzWpmS6kkxPEMhHiDcgYOcnFZ35tGNuxuNrcVn4YgU2aXNrOz3SYYqNhPU+pyDzU0NrH4q0+1uGjKWmA7RscoCfukflWR4lCpez2drbPDbwr5McchycehrR00y2M1jYW84jl8sNOrKSjE/wnPQfTuKuyZLS6HP+N/Mtdblto2V4YYhteP7pz15/CqWkaI+oxrK7GONVLOcZZvp61pX2rPpN7c+XBbX8Mk+Ct0Tzg4wCKb4jv3BElugtl4LRQn5VPtjmpV1sPskVb/Wp7iYwuqohjCKVB3AAYyfwp1/rMkGk6TbiZibJyEccEZUDdn1681Bf28OnusE05kmlVZAynOMjOM1Iulz3tul0E/0RAUL47jnp3NNSdxNRsbmjQR6daXV1dF3trpDCWKg4Zhn8zjNO0ff5y6g8Jw8DRxFsEbMEEj8qp2eqZ0oQyRNIJ3AVcElGX/6xNN8OGWa/MAlMSqjhd390Dn8aVjNxbVxl9bf2zepPDHItumQxYk5A6fgK5fUJWvLq4dVwAxGCea6zWNQfS7c2MQUE/O49Qeg+nesKztAbu3nkX/RoplaQnpnOcfjjp3rX3b6jT0M7SrfyLhrhmOwpwFYZJx/Kt46v52jWyxSSQy8mRBkAjtyKz9S86f7Zc3EYjeeYyLtGBt9vQcVT89xZxRYwADyPSs5jv1NzSdTlS6tpoZZFljOSznJI9K71rSHxBp0eq294tiqOBchx+7fI4GR0JIx/njxz7dskG0Bdq4+X+temfDIXOveH/E2hoGIMcV4gVgMBSd3881CajIqb906rQtLtLi5eZtLZLjLeXNubAjA7jOCevOOKxPG15baTpNzo1pAsMdwhaVU7luc8+laXjbXNVEEVnpsTC2RF8yRJF3OOwHPQYPT0rhtUh1S9QyHLwKRlpuSWPbNa3aVkZJX1Mez8SHRNGl03TrbyJJl2G4I3MvHO30zWVBbLJNbtdM48skyeXy2Af1Nb0yRPcxQeUIJTgGbHC+ppNM09JNTuHYI1ogw1wzHax5xx2FYfa1NWluyjqWmXHipZGsbSd7eUEKqrltv/wCqvb/Ct+2n+EIZ40MOpKj2yRZDMo7HP0bH4V5Zd6beNFbvZTkWokUPsOF2kjJx9K9A8U6pb6Fq1tbQ5FqIAi+Yfn3AAc5/OuhGUvfsjmNAlkGuatayO0JRHjWSSM4jwhZ+Md+gPTpXL6dcRQyXEYZpBuPll1xu967vS7K81i9t7e6Z1ivZTA7McHZg7c57ZxXD6jaCCdiJYkRXeJg4OcgkY/Ht9aLX6DSd7HeWnhexktnvYizyTqobk4U+v19655dJuLmS8s53YLFJgLnOcc8V1c80mi61DYCMRoLdFufm+XdtyCPf1FZ+u3sGl6hF9kjCMYjiReVJIBP+famo6akptMl0GzRtWmvZo2j2oUhH8O3bgHPfmta9uFAeVvL89oxEXJ7Y6VzdtraiB4zNkSSq7EdVx1AHfkjitWALqNk9zcbRDFnezDpj+tSrEP3tWYWrpPpDQW1oreRKuZQemfUf4U7UfEb+GfDlreumZpp3iQAZB2gdR+NJr8epx3FvFbpi0ljR42kb5XDcqD9axtajMWpadY6pazzSSktsSb93GwPpjvxTcddUadCX4l3rWPhXULh2DXd1Z+bFKFwd5IwB29a+LtZ1NZri8a7hd5I5GQEtkKcZ+Y+tfaXj9oT4L168uCCumxBbeGNs4ywHy56n8K+K/GVk1pqGsXMS74Z7xmVO3zAE/rmu/DJvcxns7HAa/cfare2HGIo8DHTn0rnWAkhzjBU4rf1wGK5WMqEbywdoORWBE5WVgc7f516yXKeZJ3Imba6HkHFa2nYW3lmGDsH61mXAwwAHeryxeVpJJOGkYHHsKGriWhZhkQSWzkFhjkH+VVNQTbfyqPuk7wKIHIiXIyQciprkec0Dt94cZz+dANmfOcozZwRxjHNUpiJF4PzL+tXL1vLmkXtnp7VnOPl3KcnvVJEsWOVklBPBArVhmSSddwwcdRWTEfNPoc4zVxvkEeT7UXEj3r9nbU2stXltyRtmAdWH94H/AD+VfXWky78FhtIGSD1r4K+DOrfZPHGlxnIVmKk56+1fc3huZHt0GS3HBJyfzr5nGJRq+p9NgpKUDq4XLLgjjqp/nWnaKNu7J6Vko6qVUHIHer8MrMem4n9a4kehqbltLtAIXmr8bgqCzE4HArGs3dpNzglSeAOwrTVPNZdzkIP4c9q3ibK19SyreYuegA5qxFPuIVguOxNRuqRrgEhTzn3qBRGmW37ge3pXRfQ3TTRclgB288dye1M2EowQ8g/fBxg1VnvI44gFYkAdz1rmtS1ySNyqEgDtUb6jjBz0Ne91L7A20SGR2OCc9qw7/Wml4wzAHPHSqVxeK8WXKl/WsS/uCgPUj+VZy7obVtGQ63qKPlcAnON45qx8NtG/tfxBJNIA0VsM+uSeh/nWOlm18wY5Kiux8AXKaY90CQryPuBPfAxj+dZO7WhEpaWie3WMS+SBnjGBt4qLU5ViiIzx7Vi2fiGMRYBB9/Wqmq+I4fKYDuOPTpW0LJamG5Na3ojkIJG/JP4ZrprbVfIVMn0OAc9a8aTxUomYmQMwJ9iOa3dO8YKVHz9eOtZu6Y3F2PXotSVgWJwcDn19qlOsBsAnIFeYx+Kg4wJOKuR+IFYgbs+tdMJtGLiup6ZDr6KMM5yemKZca2FxtIyeh7155LrypzuHSsu/8XiIgq/zJ0IPQ1p7SQKmnseov4mVIz85yB68VRPi9XkILjBOeDxXkVz4yXgmT5iP739Kw77xxHAcmVQq/NnPSspSl0DkinqfQsPiwBQ24DJPA54qnf8AjiNUIEoHrg9K+VNc/aK0vTfMhS786dePLh+Yj8q425/aMW4Dfu7uJe5cdf1pKdQ0jRV72Pri98fwsSPNHrnNcJ4x8dQizlbcTxxz1/CvA7H4uf2pkWscs0h7bSM/nXW6Jp95q9xHPdKzIDlU7A+9KMm3dmjpLc0dCtLi6AldW/eEttHv611MWklY/uj5ufetnRdBCKWVW+UcY6ZrYSwG1tx2Edz3otzu7MpSWx5jrnhQSq7cDH8OK811XTrnR5y4RzCOAQCa+hNQtQiMCq8+ozXIa5YLMrAxKQQe1PS9mKLlF6Hl9lqnnRhi7Y9VP9K6LStScgAtjnnFcn4g0SfRrh5rUfu85KrSaVrSzIPnA9frWc1yu/Q7VP3bnqtvqu/GJPy71oJeyxx5WT73Ue1ee2d8Mcn5c/hXQ2OoGRRkkLjBz0pp32ZjJ+Z2Fnf5UBicDqe9WBqjJIiZYk9+wrnLe6BCmrKSky7s/L14qkzCTdzqmuuAF+Y9yWxipobve2Bgt6VzsdwzBWyMdsmtawf7vGCap+bOdrsbsY4HUgdBVxbjbHyOe+0VTgJfA3e9TyOI1JJ4qlcxRFeBhkZB+tc9qahEYltzEY6cV0Vy6Mi4J5H8Ryawb9S27IOOlLqDPD/itABp/PA3AEdTnPFeH65EI1LnqDXvHxX+eHcSCQwz6V8sfEPxrFpc0kC4eX7pGelenSUpJJHJWstWcV4/v4zdsgxu68HPFeeTZ7+taGo373k7O53E9zWe5z3B969GMXFWPDm03oNVivvj1qVRv9B3OahUEAknHrTk+UEeveqMyaBssB261cjOGGR8p71QA25KnBq5G+cHOe1ACXNvsfHXuDTthcKSMHvjvVgRmZGJ79KjiQq3PI6YoQFKT5XyO3WpQAu0+vNTTwhUYKMHqc1Eh3RjA6UwI5gMBlqBk24x165q3sLK645xkVVKlVAPOetAGlp9yFUKw3KatSxrjKjKGsaJyhA71r2s6GPB9e9INSBlKYX+E8itLS7ohvIckp1Vc8ZqGS3JGdvy+goEZVldDsK/rUy1LWjOy8NyJ511p1wMJLGdnGPmqSeCWzEEbIVmhOCemaybS7PkC93ASwEFiPvEf5/nXW6/HNqENnrzTLJHeYhIDA4I6HHbPFcv2rM6ovm0Ru6bCbpI9Qs/3erQgB7cnAnX/wDVXt/hy8tddsFksrhl85QjIR1YfwPXz9omqy2Wq2Mb7ldNyvIeB9DXptvKfDF8L1MizuyGbb0Deo/r9K4KqfN5nTDXQ7S71W4geSyvo3KKfvSAAr6Y9aNM8R3Ph7ULa7y0qQSByqj7w7kCtOOKDxTYjc6SuwPlSjqDjpn1/wAa4qeOfRL77LMxdH+4z9j6ZrDSpE1S1se6R+Ire/Ed9FJm2u33Jznnjj6V2fhS2TULK6s2mUXBlMkXZUUISfxNfO+kXdxZW8Uh/wCPZmIKDoG9RXq3hnxZZXmnMJvMtp0XCyjkMewNZK8HpsJpbM734ZeJVubW6iCiM3GwFQ20Lg/McflXqHi6exHhyRppS1oUETTKM+Z3wfYdq8z+DU8T/DTxDqOpQQrP9qEuFRUDA/dXIHGST+lHjvUrqy0uISMzRXsJKQyjAUHggj9M+lbUlzO9zD4mPvLEapfLcBVaaSIQ71PylVA2gn+nat/TorjRE0qzhZYbqS3MtwrZySGwApHT/wDVXDeEdR/4pq2keWNPs0xRld8M5OABj04Fd9YWFzbsup3qS22zgIUBzntzUJ88mW10ZD4judOuoZ4dV1FrNdgR1VN+/nODXnGs+JbL5LPSbVoYEXb5rncxP94e9Z2pXD3WqXUKSncLhkdpD0Oazv7MniYu/MavjcgOD+dbX0sWlodFpejS6m6XDSfaHzyM5YAeua9F8N3dvYW8lvK4g8wD7/r3xXI+CNPWPUYpLlWa3kYZUMevYj/CvVY9ChishcFQWkyCSvUVzpOU9SJWWjOJ1SzivNfitLeVJvOTdkEEEcfl1qp4kuIhqdna+Ukzyv5MYc4OO3+fet4WBhupp0xGFUpGSOh71lw6FJfX8eqzOu6wRpuTkDA9fpXW9NQWm7OKeC9+1TRRxtFEZNox8u78fT3q6+tvoaCCOaeCcK2XTGXHTvUWveLbi/jCwhIw33T6A1gmKR4P3rlpFOMZyTXI1rds1auTXUZ8XajC0U2LhsAxycYxjn610ltpyWN1b2zwi6uU/ejOQFZe9cVqANoDND8kqrkEV319dW0/hqxlkuDbai0aoZ8fJIPX+lXJ6j9DHv8AV5ri8ikutjShGLKDlVbPGG+lY3xFu9VLRSyL9jgmiRVVScxkLjJ+vXNRax4d1HUIoo4IZLjMisZIemAwz19R/OtqRZPEWoataXQb7O0u2F5SAyDAwuenFF7asWhT+H/2xYJPMd5XeJ0jQP8AebHG7v71s2dyyapot1cW4L6e/wA/k8b+O/vz+laeh6G+i6ld3Vqilre2DR7jtUsOpz+X+FYtrNc32s2aOVDbszAcqqk9PrSS5U2QmjkviTp7/wDCb6i0bjLFbmPuxDrk89OO9P8AAWoyCTUIvsq3bQGOTYx2hh0bPf06V6d418PQX2vXMlpbC8ggi2l3b5kcD1PPTFc/8NPD1r/ZfiWCCZLa+kaNxcTLnYFb5hjI4OauraaTbK5tDk/EGqSad4l2S2cNw/lKyOXO5Fb5gAR6dPzrvvCeoHULf7VGWgigAa6hi/iGQOP8K87+IW1PGmn7NpP2cxllBAcDB3fpXeeA7mTT/C2q34hjWLy1i3ONwwxzuHvgGsqqV0N2tojkG1e9i1C8LARx3L/MvrjjGPoBW4NQuNW0q3tYSIljlBkHfBH/ANasC9lSW87EHLZA/wA+tafh4zrrEkEaPMJoPm7gKOeP50VXZ6C9DqLiB7XT4RAxEccJLBOWByc5/DmuE0/XTfa8Iss8LNsUHnk9+a6zXbBLnw+zxXYiA+YqZPmI9QK8str17K6gnjlETi5AUg9+1O6cL9Rxvuew+HNQh0t/NgGJQxQll/ibjp+NOn0i7htZ4ZEEiyFuDwYzzz7Vi6NcQ2d3G05aW/kfcy7/AJQDzyPWuqupJxdXNupZpVO2RD9wk9s1FOdtCHvc8gh8O3H9ruwI8hImKykfKwxx/KnWmlo9/DPeSqRDlkiDdW/CtDX5DHrt1FGfkyAeygelCwR2yxkRgrMR83fFazsaK/Q6Hw7qbLdS6hcRGNLgeVIc5yPcfjXbajrCtZ2iwTCAfJHDcRjllBzz68A8n6V5zZtJJcW9hIpWF5lWQgYC89a6+eM3drJGpKfYZAXi2Z3r3IrHW94kTj3PSJJ7Wa0a+kT99cQBBMo2Hg9/bI71zutW9pFNbanA32iQq0AKrlQMZP8A+s1nO9zP4eln8+Ty2UBIsZJHZTVHwjoclnperXt20zmGbEStIxVF2bsEE9eOv1reF7EKNh2myx6j4plsb+K7htbizDbwSEwCWIIH3u3f8Ks2GlpNaNcW9vGt0ZSArcMFHfNct4e8Wa7r3iHWrWW6X+z4LYTWscqA/MBwoPGMnjv16V0Wk3+oNHvmljikitJjNFkbxIEOAAB0HFT1s0Vaxh+I9Yi0W5FtcJuyPMM8Zyu3pj881UurWGyk0uRoj5F1B5qqfmKnPCufoP1rmtNuJvFEulJKwHnSYmgAxheo5+vX613/ANmOq6H4kkgbyRZ3cVsiJz1A4A9Oc/hQ/isirqJ5rqmiXFrrM7QKZBL84lXlVyOAMfyroYoY9ZSS2CESwQfK5z8zAdD7cVtzWdxpegQxiZoZGuCjso2lgduFb8c/nWHdakdI1CXyY2bUoyVKZ4KnqMetVZvUfQn0rTQNJmiSdZrs4YnOAhHVferWlWFzK1pA8pRVkYTOPm4x2BqxceGubVw/lpNH5yg8bs9frg5rV0uzt9Ehj86VLvJOVLEMB6g+tZc3NoZ6o2NNS22tHBGGmX72f4qSK0S1u2VyHkJJ+U5B9xVmzexkiWbT1Kqcs2eX98j096i0xIxNJNJIC7MWXYc4HatY3sQn3JpEQ25C4Yevoa5u6Ij8wkKV3DqeBz0rcbeVdFUbMHOe3vWZdLGqEocuSMhulEpaWKTsY15K/wBtnxEypJH8gY/XJrA2xd2571t61aS3DQyLuIdiuc4CjtmsttCljJVmIZeCMmsbo2Uu59B+HvE7aY8iSIJLORSrqeqMehB7fSp4dJa8uI1zv7g/3q5Wyt98RLHIzgqe5rvfCLGWKLzs7kblh129hXpRd9GeZa2qOf8AFbFxbRyYaOMiNR0GBk5/OuT143H9mKLaQ/KSwBXGSe4re+I8Biks4nOftKyPtAyAAcVyFzqkltpjws7yRKMYJzis37u5vDa5naXevp8Gva/JtM9pbC2ttxIxPJxu9OP8a8Gu0luNYt7Z5DL5RA3sOvI3H6mvavG2fD3gmHTot737MbidCf425X6YHrXkvh6P+09Tv0XJktFU5xwWboCe3fmuST55JHbDTWxl+NbiKbUtRsYjsjXEsLAbgHXlFLV6d8Wrr+yvgT4ai5V9VvFnlVhgjCgMp9sk/lXlfjeLy/EP2BMfOkDoVHV2xx7816D+03qa21p4Q0a4Vkjg0sXEgj/hfO1uKtxS0B6tHLCWefwDo91OSJpbuZDMVwZI1ACA57dap6ewSTdIRGH+UKq4+prpPEPh290jwH4Ot5XiKT2q3MbDnbE3Iye5/lWDpcNv9rDuzTwpk7m4BbHAFYSXQ2S1N/RHg0+0vjuclIick5JJPCk9utZOlCO71ASSBufvIW4J9qvafp1yLDUiwIh2rKJQMhucBR79fyrU8L+Do7zxNpkcl0B5j5MQYZPt9az5eg9FuMndtFhcSROzyttUMOCKktp45tHv72RDNcqFhhGM4Jz1+gB/Sqer2dy11LECZpJZCxdhgKM9hViWA6etpayMA9yw2qVPPOP8afKSlHqctOY98VvENtyzBUBHGD1Y/wCNdFG7aPjYcmJMRyZwrN9aLxLfTvEU8ZAMFu7wlzgkn1xWdbSrLHNPIm9IycK5IB54FVyrZl9DZ8QTS6hfxIHzITFLI0Xowyfxz2qe0ZkmuZMyExgyucZKxj+dPuJ7hUs2i2QwzRAmSFBuRhxhiR+P5VdsVjCNEWeeKX767Rxxzk9hU210M7uJiavaxS3NhdKwuYZlaby2G3kngH/61T39i9nb2xSAtcO6lgx+Uqf4h+tVPET51AfP5oiCxwqwyB7f0rqHjlurSFGZmOF+RjwuByD/AJ7Vor9hNt2Zw+uwm/v5Y43ZiuMbhgr/ALOa6F77yNNls4wI7W3VWJY8sxHrUCxG4u8PGiANn5eje+aTU41uLWa5t5Fe2urj+M7drAYx9KEkgb5rIh0u+hhV4rLfJ9jzdiVc/KzH5sen1q7olqYXup922GMqwZMHDMc4NUvB1xb6Jqk73LvJbTr5U4Tq6Z+79M81dsLWFvEV7aQrIUmHmxEuBlff6ULUcrRdkVfGTmTWri5eRZrqdgSq4AUEZA46AelULuCOOwgO8M5Odnp7modRuAbxlUK6qdobnPuQKZdBTbwyo5PzFZCf4am1x6NEdxfyvamzZ2EMnysnZh6H2qB5yyqvyjYu1QV4wOnPeqocLO37wSL29D9KexMgDc9+McfWpaErFdFaa+KuQM/MWA4A9PevVPhlHLY+EfF2tQnyJ4bWOKFj/GHJBHv/APXrzKDM0chDBcqRk/1r1a70CK1+HfhoR61/ZFw6tJMPLLiRt2AG9Dgccd/elBe9qEnaOpxH2W/e4tbhmaO5eLcjB/vDp+Wa6u51aWUxLcMN9vAo2dctjlgfXr9KZrutRPI7R6dbpa7hhurkY7n0qjNp/wBpWEwTLa7vmfzgX3em0jpnpitboGtE2ZSTGa8uJLxmKb9oxycY4q1Fq66fFLFp0wWUAZWeMDPrwcirutaW1oWExjVjtOxT7cGsD7CLxJI0d4p8gqxX7p9jUqXkXozvvD+r2WuwLDLH5UwP73anDHPQgCt/TtKsPFd4f7StFnhtHPlvKCPu/wCPSs7wKsWiGwuNQO5IHBcjG58d/YU3wr4mFtPcLcyRCG6vZGMhI+WJuFA9e3HvWkWjjm7P3TqphdaskU9xJGkkUmxYdm4eUv3SCMdu3b3rg77wFdX93aApE1vDdefNKW2+Yd2cY9K7TW7tbF7qKGUqI1DEsMcewri9d1m4s5obdLkGS6gMqyIc7eQB+NF+gK+6NDWtKlvtXlaRQyF2kVi3vxmsfxDpt1JA8+4STcBm7DtwOnSmHUv7P1SVLgtPKsSq6qSNpxzkc96pSa9JbXjJLMJYpEL5bjyx/jUa7GqukbFvpkSaJNEsiJO2Cu49OOf6VZjnhtdJFozkrdx7+FyrYyOfbrWWyfYZoJZZhtnjV4lPJYHoR+dXJ9NuZL0TbDFEUA2j7uR/LPp7VDbeg3dos22ntqN1a7dRhMaRRwxpcKUywGFGcEYGPTmsTx9pi+HbjctwZdQEJmbAx3/hHWuk04RxXWlTMio/nAsrHhU6E/X+VYviK6S48YXhuUSfS3kK269JGReg3enJrSE+7Js2zkvHdpDB4ZsbSKV57y8QTSIwBIfbnGR0AzXyz4jS50/4b2F5cWzNeSeILu2mLE5RSqmNse+Dz0PPJxX2k2hW+r3V1LLDmGC2eSFZclo1C8DP8R4xXyB8RL+9/wCEPvIL+NZrf7fDqETy4Vg43Ki7h2G4jFelh7XuZVEmmjw7XH8y7dmcyEgHO3GPaufA23DY6dea2NZRo7p1fG7G4hTkc+9ZMaGU8fePFemjzXvZEyxCbaem05JpJpvPZ1X5VXAU/SrKgQW7g/fYYrOh+UEc9KW7Je1i7ZO0luRnBDDketTXJOAM5zz06VRsHKb/ANBVqec7FfAIBwT6U/QE0RaiguItwPz4wc1jRqUcqx29vxrXm5Mq4425FZDHB+bPXrTEQoSjkHgg5zV8DdB1zxmqsihiCOcjp71bt8FD1z6UMVjY8IakNM8S6ZecARTKT+PFffPhK622sWCdrKDj681+dVvctbuSD8ysCOM4wc193/C7U11Pw5pkxPMkSsQTXg5jB3Uj28vna6R63BKGiwFG5ur9xV61vNoTBA5+6ayLZtqhVHPSrkBJjUsNvsR2rzF7ux7a8zoYrjEeUzu9V61oxXZfBAPHr2rnYHKA9/QelWkvBIAoPTnFaxbsaLyNkzlyfmLc8HpgUgdljBbkD0rMW9CggHaV4OfWmyX5ZWY8Z7Z4ra7T1NE3sOupMsVbJOOBWPdIC7FVyQOcmrUupB3DADcBjFZF7f4yTjdim2trGyk1sVrsneQOnpVCTdcnyyODwMVHcag0j5HP06mtPSLbL+ZNyxxhc9KwnKyIlJokt7doItq4Hrx1qpcTS2LeYp69QK6E2hZM5K+47VnanbBoz8mD70orqZRlqYs3jw2fBZsetZF98YrBGMck2D04ycVleJtHkZWZRt7kA9RXmmtaJdrI2wkgjjI6Vp7Prc2STPTE8a2d45aK4Vs88Gr1v4lKspWb5fr0rwxdPlgkDDMbj+JeM1pWepXlsVUzMR12t0rRU3a5LTWqZ73Z+LNoCsxz6d61Lfxe2cht2fWvC7TxVNBxJkZ4ZlPGPetG28SiX94lwN31xii2l2jG76ns0/jQrGFZwSefQ4rm9Q8WsWG2QjHAx2rz2fXTIBvm4zk7jXP694kZ4RbWeSzNlnXtRFdxu6Op8RfE+OwJSJzcTEHKg8A+hNed6n4i1jxK58+VxFj5YlJAH19am0rw5JqEx3ws3mdWI716R4d+HLuiAxHAPYcVponYl+7qzyey0G4llWPY2T03Cuv0n4fyXRQuhGe2K9n0n4ZbVBKDPuK7bR/AKLGGKfd/hI7U22UqltTzTwf4CW0aMeUx6c46V7LoOgCFPmQ5HPvWpovhYW+xo1KjPeuwsdGVVKsnQ5yOtRytSuKUluZFjp22PJBwPWn31iHZnYjFdHFY43YUqO2ap3lsArDuPxxWtra2MeZNnC6ygGVGQPzwK5q4X9w8ZVd27JbvjsK7q+sA5JkPJ/ujJrndQsUgVgxI9BgVLp3K5rHner6ctwjJjJbgZIrynXNGm0S7aaMAQNy+OMH1Fe339oG3FQxx/ERiuL8Q2CXVrKrICCMVCjdNMIyad0crpd55qhQw9xXY6PG7DmQqPTFcVp9k1pOIjwQOuOtd5oSFQA4OO2e9cklyy0N3qbcMXkpjserAdauWMqzCQDBKDOR3qa0hAVVkUKOma0bexWEkKFUEbvXNaqTbOaUiCGJRjd2PWtazQeZkEkEDgdPrUaWxByevoelaFsg4wMFeK0UUZNpmraqI0T5cg98dKW+iE0JUHn2PSnWilgM55HTtV7yg4Abn8KtbGS7lBISIeQCwXgkcmsW9XbG8nVCx6/rXSXMIEeVbj0rmdVISE9SvJx6GkvIGeDfHXU4dJ8MXt2PvwoSMnOTkf418Ca/qEmpX8lw/Jkbdg9s9q+1v2p7pbb4a6s/8fmxJ74LdK+Hr3iTHbtX0OHS9kePi3qVpMZ61XYnvUzcrz96oXxuwPvY61seYKo45OD70sZPtxTd2U55IoQ4PvQBY4Kg9Kkt32vg9OtRJhlIp24IwPXHtUgaiNtU/3McYpZoTDtkAO09/SmQMsirkn1q0WEalWJKmlqNkDIzqGwGyOtV49isykHmtBIDAfLYAxMuVI6j3rNvIGjc4HC96okkZYyOGKn3qC5h2AsDn2qRkHlckj3qPcWjG3nHWgCFFAbkZNTW1yVBXAAPeoxI27p+dOTjA257+lFhmpbXxXAJyvv3q8Yg6715GM49Kx0C9+B9a0ra8jiZSdxPQGptbUdyxp0QnlkVyBgfcPeu28F3H24S6VcEKk6lUL8bGA+UiuSVo7iRXVNj4zgdD6mr+nXTpeiSJAh3Zzu/UVhOPMjem7HVKzzx2MwQRy7/LYFskup5JH8I6e1ewaHZL4p8LXNmWaOeH5omI4VgOQRXlPheeK7vL+C7YeVMBJFJ/dkx0Ppmuw+GPin7Pqk0MxGyTEaKSVGc9RXmV07cy6HbFna+CptmjPZzM0M0LEoem2TP9a6JbGHxHpl6b5fLu4pF2Fl+Y/wC0tZOu2PlSiaNTDyDIv3WHqcexrtdKt7PUrQpHGVvVKgBcgsP7w/z3rlvFax6m9upy9qCsgtZ8KSPlx0I9R/nvVvSpZra+WBpWhtzlt/8ACTn7p/xrfutHjs3NvdmJpozkSKeA3YZHft/OqUEEGpSMrpyeGR1+6auyaFsetaBqZtPBy6PO72cF7Il0szISsqqeg9RnjI6HrVj4k3/9swSW8c4uEVlaIsc7U7AsPyrnvD7Xy21hDcXTXEcIzGd2DFz0Arc1tUu/GOsTWEoi3xxnay7FDd1IOMAkZH1rSnaCM7K5haBcWIEPmyJINwBRecHoTzXo+oaovkxJFeG7DlRDIWw6hR0P6c15Tqk93eQ/bJ7RVt43aMyxqF+cHGMfyNQQrMQk9vdPGbdsgj6Gs7cj5kU1c1tRs0mN5PH+8mmnZzGgJyx64Hau+tNCNvo9jNqNuI3nhGxHbOWHGT6cVyHh+WN7LetsWvSuTNA5DK+euP1712Nxbxz6HaQy6mZbqD5ZDOvQHk89/wAeaF70hSl0L3hVZEtY3hEcijIZWHPHvXSajeyLd2cSZVFhyyZJGSe/vXOeG7iy05HjSQSxhhtmIwHz3HtXVanYtfXFqF3BmCsWHTA6UopJ6mT31OD+K/iyTQrVLO13wy+VunLpyjH07Zx71P4R0HWJvA+oajqBVoNUhSKGfzucEZww7enNaPi7RLbxdo7NOge4UvEsgG1gR6iuluLyS38K2Gn2lolvbLapHM8YOJJVHLD0zj9a3tzNLoVseD6zB9mkdCu0odvA5FPtgskUhPHlDcSarwSS3EkjyBpPMG5d/r71PPtDJCoJkkHT275rnqJqVkjaLaIbjyLqWO32gng8Guzis/N06KOZRsClVXHPH9Oa4q1j/wCJnDDG5aTzB0GOAefwrtdW1CC2uzcx5MSNgY96yT94Gc9rmuX2kQW2nxTOvmAtJKfY8AenaqFtqUkt7aW14FmhaQAMTtIckYJP413s2h6d4gmt5L8PHhNqqi7lI6kkE/rWFLofh+3v7kx6l9tgXmNnQgs2cbQPbA5reVnHQm9zt/EWp/2XrV5oMrOIZFgSNl+bKmNcke+c/kKxNb8ZvpGq3NlYRxwS2eISdoPmAD72T1/pVS98Wppl3ZQzW2+WyiASZztLPkkKcdOfxrP8UyW99Na60sZguZyBIgPIbvkU+aNrExVmFp4+vDqOLqd5IJpNoUAfuyRjI96seBdTmj8dadp13ZRQxahFPb3TIAu49VOOxzn8zWDFZf8AEyszHG8m6VSQuBgdSa7TS9JLw2WrCIC8sbiTfGeCVzxn2x/LrWTd9EW0ranI+OvCk819pt1LEY4rKQ26AknMecDJ79BW1aQodHutPg4MttIUB7Oozn/PrVnStR/4TDS/FochGtrsm1L8ZQ4AXpg4JPvUWn2DQTW9vcyp5rh8PCecEY57YGa0clNK/QSv1PPI7NkiEOGaYoAkn8LGu68OaKbfVI5wys0cJjPmn7pI5BHr2zQfBdzbG1ed4WaKQSIyuM5ByK1X1XydQWWeKJC7F5GjHDkdiP8ACs535lYpM47xK39nTrbmdywBIiYYIz7f1rmTo1vLp6STypGsUu4M+RhhjBwATz9K6vXYJta1BrqMeZKF4JPOB/gKztPsIRHcJIJJCzBzBjIJHQg9gPSnNp2silsbtp4e8vUHv5ZvMuRbB9gA4IXJzjpxWnofiZtSn27ohGw+WbGMN9e3asnwvKLaeWS4YzJHlGjH3iGXqPYZqHQ/DT29nqGLuO3jQmSOSX7rZPH061kotag0hLnSIW1p4G/1xjbPGfmzjn8ayW0u5SG1gmtyXjcgbOg56mu70uLTtN086jfOJbhEEaqmSXJ/pVmzmW91vT3eNYLeeNm8kZYtyApX8c5rZe98RmpK+h5rqupXMdvPHCXeQOHJxzlfSu+eW7k8O21wtwLbcgEjBBk5GSMVxWqXX9meI7y2itmnuIpvLdXzx9RWtrV9d6tpsETP5JzljHxn2x+FNwtJdinqdloviW1h0mK1lWNVEyt5hPHHv1HWrWu3P9h6fLtdprC4PmyOZd59lJ6968S1sT+TJArttdNoI7sfWvVIdXspNG8MaRdJNcTpYRwT5YBXA/iz7e9QpOMrPYzaaZlXdlplr4a12CzjuE1K4twRK53rjIJC46fLkY55qxb2UNq1tcxKzboACG5Dbh3qhrniexjgaOxsWdBKBsnlI34OMEjkD6VraXrcN9aWA+xpaxu/lGOJiyr34J681Unpdl7Gf4d8P29jrEswzBJuOJDyq8Z6euelTeG7ma0fXbFJim4C9leLBIZcAHnp8vYVt3+nzMYTaN5ZLguf4itR3ulRok0VnEts9wvlSOW/eFff1q9LaEXuynpyNeCOOR0njc7yZDgHPNUL2LS49ajfbJJcK5Vweqj255+tdXZeH7GG2iivg22ONQTG20sMCnX+g6fPLDcWFs8URBjzM24n3JP9aEk4u7BS6GZeWEz6SmxGe5WXdAwI+SPuCPWlu9MvYoDNdskcCpnYq5bjvW3pVlBZmKaQl5CdgLknco7Uazc2sNtPw8zZAaEdvTH9RWdOPcb3MzRvDkccqXcVw27buEhGOOoFdL4Vtv7X1G907dE9yEMkTf0wOB/9esS312ESGxih8uWSLzACeSoPJFJ4Na80nxIl5Cy+WhG4j720nn61V7K6MpXIHa7lvJLdVxcBzG6J6/5x+dY1xGbMXLznDW7lTGerHrivRPFmnxHVdQv7Ifv7lRIJFJUE4xlR0zXHXGl2/wBj83UlczvH85RyCD36da2lGNroqMtDOWZb7THkB2xuwIRv5VmMrhiNso56ZrZtrSOPSWa1cQyRLmEyfMA3rj1qBYbjaPMu4S+PmIiwM9+9c8SlI9SjswsrDB3DkD1rqtCtntSJB8pANcP4Q8Yp4otI451S31BTksn3G9v0rv7W6ZNJuHKDz1XCR/3jXZRqRnqclSLjozgfiTfJ58al9p3GMZPTPJH6VwkMi6hekSxmS3tUNwzKeMLzg4rpviUftGnWbzx+U8M5lkO4EDK4GD9e1ZGj2raX4R1u5uI8XF9bFQOhVM5zj6c0qljelbl1PN/EmuN4m0+91NLlvKnuWBA+8WUDkD+6OK474aTG31bWI32O14FjlxwCMgrgevFXLGJ4NOt7AOzQxxtPg9jjJ6fSp/hjpkep+Lba6hGPtVwrvGeM4IHA7DFcyWt0dySSM/xrZta/G2GxT52822tYiBnGYxj9TxWp+0qiR/FKKxkYullpUMZB5zxk5/Oug8D6Gnib9pS/nMnnWlhKDGz9QwlGPxwODXFfGwv4h+M3jG5ikDRRtHaoxPHyIFI/Otrcy31Mr++kbguJPFPwT0bUZHATQ5/7OmIO5gP4AfbkVzEUD3EKLHiOFCAGU4AJ6fjXVfCCzkl+EPxPtpApSMWc6w45WTH3gf8AgNcTZs6Q+cHjjBY+uWPrj8KwqJLcuGraXQ6C4a60kJaowfYSWmJ2h89xWpod1Lplymog7Z0XdEwGSD0yDWGLibWREJHM0oXCt/j7CtC5uCYYLO2TzNihDLjlj9PSsNtUabaM0Ev31KSYR7VG5YwyqSq/j789a6HxCthc+IbPUllMCwRRmARjLqyjqM+9chBG9ky2hKvdli2d2AoPQGq3iOVJcLG8pmgG11LFRu6/lSb6kKHYlmkEmuahqDs6I0hklbH8XsP6Cro0W1t9OjvX1GJ4pTgRx/6zHcge2a525uJDKZJspEAAigYLHHJArf8ADdm2sara2LxiBX2AR/3Tnkn+daLXVluXKtze1exW9FpZRTCSKGMspHHmEgNzj0o0RIJWS0S4ljVovNd1xtfnpn8RWbqd+LTxbd2YIM1tM37wDAf/AGlHYe1SymSzhLfLsRSI1U4U85pe7cz1KviCz8rU5LUIzvEUZihyVDcg5rat7hrUW0M3IOWyFx8nHfvUfhxYdat4Z/sqrNcs0ErhyX+XuB6c8Z9KXxDNHCoUKcQQ+WHHJJyc/pTaaHZPRlXUjEbvUruN/wBxndGnZPQH61zcl5JPbFBEYl3btijoe5rS0wrf6TqyAt9pMYaKMjh2zz+mfyqhY3SwTvbyMd688H7h/wAijl7se2iKOnx+ddx5baqSAFia6nXJlkvrUBQYwjJCB8m/0BIHPNOigtNQtIlgUG6jB8zjk45yKz7dDb3QeSdhcecPLMpztHt6ULRg3fUx1kM0jRG2jTyyD5YJJU+hPrUzT28trcRnELI2UQ989fqeaoi8jsryYQhni8w/PnBbnmtvSL3S5rO5MkTrbebuuCqiRx9D2+lDuZs5kQPcszICFQ/N8uSBV+x0/wDtC4WGFJDIXCRjqfx9TXZ6Z4W8zdc20gsNLuYsmW4k3M8YP+I/MVWtfE+heFPGulXFnpjTadby+ZcTqRvkbodq9Mc5xRFLqx83KV9D0zStItTcahNG7tMYkgQgMzjBOR1AGR9aueItVkuZBOsgeKPaIs/d6cAD0qTxz4u0fxv4lsprHTXtdPtlZUaTh2ZurFR6e/vUkmmGfRYobYfaikjYEaj5RgEnHrTdmtAu2k5FF9RaW2Es1jbI7ZzIgYc+oGcVX+0zGI+UPLxwD1/Grk0YGnJG8eVzkq3BGKr/AGgLp7wxbvtSPucr0KY6YrPzLi7Ifq9zJqUkEkiLHujVQc5yFwORTrJBbLdB7u3mnZf3W0HCnjOc98flWh470yHRvEFmI2Cwtp0TM3O0kqDj9awYtHiSGeW6fZbMFPmA/cHfA7mrsrbA3fU09MmkPhW8XUI7oStcCOF0x8iEHk+vNZejQ/2qXhkl2RWhV5CFDZjBHQV0UmkXOuTxTadNHLbwjkLKA5AAAwpwT07CtLS9A/4R7TLlr21dZLtjDJ8uRs6jP4gflTurkdDo9XtEuLS/nnlMU8kSTQqw5KsMgZ9QCOK8q1VnaTzHGMQqgQ9VwOmfWvQWFxeaSkVwJIVi8pIpOfuLwBkj6Vyviy1WG8uiHDSW5KOAoO3BA/OtLXWhnF2ZUtlh02wcw/6T5yhcKct1GOT2FU9fndfEk9ojI1u0WNyLwemCD155q1pNlOmrNlCba0AeQqcqwPb/AOtWDrTXdzq29A7b3O0x84HYZrJ+ZpbW52kLRs2mvM7GK3iEW5zk4HQKP0Arc03UTdG+k3FnjP7stkBvQe1cx4Q0qeKKa5uY3IjZtsch+bOOCAffniug8P2Mdlp32WWQGV23MWzyT1qFHrcUnfcJ9Qs7q8uQw2vax/vGLcs2Mhfb/wCvWdoM0eo+KBO6lRbsGRCQeSOM/nVy80O3sre8dHIaTLSHHOe3XrTPCtlcWtzczSR7gxAGFGSMdaqN4yDSxvah5drrlyg+/fWMsiqudoCcsMfWvkD4xaOlvaT2tzsBvrPzos4/csSGPTvhv19a+wbiF21X7S+MHTbyIgdiY8g/htr5l+PFgmp+DfA964ILWai7nLZ3fu2Cgt65C5Ferh5K+pzyv0PjrXMZZQdxjwhPTdjvWXauFm9+x9K1tdjMN7MhwSPToRXPEkXHQjI7V6JwzdnoX7uVmZhjbjtVaAblbB/h5Jp8mS3PAxx9KhgPlTbSflPXFMyeupLprEyFOcg9allVWFwp69j71FaLi7YZ6ngD0pzMVm5HqDRYQpkcCM4B4xg1kzAszfwnNaDS5ULzuTnPrVC4G5yc9e9OOgyFTk4xz6VbtnwvXGT2qmG2HPWpIT2z1OeKdhInuowswbPD8HFfX/7OGq/2p4Jtd7BZo3KMfYdAPyr5CfLRggdK+hv2UdcDx6jpJYhoz5yLn73cnFeVmMW6V+x34OfLUPrSwXcq8YHXjvWsmFGepHvWFp0hCKSeCOK2g4MQLHt2714Eb9T6NN2LBuEKDcAp9RxmkFysIJJ4HpVKST8u/tVeSU+a20kDFbrU0S6mrLcgrhu/PtVKW6JY/NgCoTIZECrgE9j0qpdysg4GQfStFtoy4uzsJeXxhT5WPHU55NY0l7NcSbQCeecdqbdhp35yajB+yKcqXJHQfzqW3axvzNF4yJbJuwC5OM+vtXRaNygO0uSQST0rgoLx5rsFjlcZ2+ld9oj7UQlM46Anisd3cxZ0kaAxHccH/ZqhewKwPUgnjNTyGSUjyz5fsRxVmGEOnzDNaxTBaHI6rpRlUqigjuO1cbcaLHcXrwqmSpIyeBXrdxabjgKMH0rMk0Nd5You8mrs72L5jxmfwpHM3yJlSdob8eagbwYuQQDj6dK9lm8Nhs5UKDycjiqs3h1QcjHy+netIzaM3LzPFp/BTyBVAwF9B1rIu/BNwp+VXz0znoK96bQgzfdz6ZqRfDQ3AlOPpWnNfcV2fP8AbeArhgTJubPBZwSa6jRfh4F27lLgY5Nert4cG75IS4rQtvD8ildq4GeTjoKVm9EapSkrGD4d8FW9sF3LtH0716R4f0KGGEKUUY798VHpmjOu0bTnsD2rrbLS1hUbuPahppkyp3Cx0qMrnA59BW5pujqUJxxnmoYZIoI8koABzzzU8WvWkI3eei/U01EzdOXQ2LbT1Ujacc5q9FGowCQAeV9xWGfGWlwFA9zE5I5QN81RHxbp65Pn8AfKOv5+lVoncydOfY6KVAAWU4XGCB61kXsqgFSuTjtzVJ/G9k8QxMhyOMEc1nXfiuy2kiVS31p86IUHF3ZXvlFwwB+Vc85OMVyWr30ULspcMM4Bp3iDxXbxxPicZrynxD40i+0iMSgADls5+lQ5K25TbOwvLhOSSMHkE1yuqsHK7VKhjzu6GsyHxWHiZjKsi8Zx/Kr1nKNZZFI4VuwxzWHtLFJdzMi0ppb5TjKAZx6mus0nTHVMOMgfyp9vpXlXsY4xnGRXXwWaSoG8vnGPlrmck2aqVloV9MhGxF8lpMnp/dq60QicRnIbPT0qxYW8UDIhk25OCzHpRfQSNeQopAVuWf0A/wAa0irmMtwhj84g8ccDNXYoNshIPHHHpTYwsbspfdzwTUwOAT97HOMVtHYyabNCFGU47irSybWBPTvmsrQrqS9tFndGiLEkKfTsatTQrJJHIckocgU1oTotwvyNh5689a5fXZlSA5JDVt31ygRgSQDznpzXH+Ir3AxxgA9a0hvqZnyx+2FqZh8G6fbDlLrUgmM4yBhs+/Ir4+uifMbJzzxX0r+15rQn1Lw9pgYMIUluWA/hycAH86+ZpmwTjofWvoqatSR4uKnzSsRMdvHc1CW5OeoPFSkbcc89qjcjIqjhE3HGT0NAOXBx9eaWPDAg807aVOfX1pAT26Z3E8cdKZJHuOcnPSn2hJ3Z/AmpHGVGOT3oAn09yOG7d62BGJ7Yt1dTyKwLZ9sijPeuksTkDPQ8UhlEyM0agE7oz37ipJmSZeV+Vh3qS7tjbz5B4pjoDC49KYFdI0ERViT6VAY1R9oAwfenI+6URE4LdD60+4hKvx34piK8keORgDpwKgxuYhmOe3vViJS6sO/bFVZVJfd3/lSAkgkHmFcZx2NWoZcMRjj0NZ6sVkB/PHerKHay7TgUmBqW940W0EnGepPIrZt3Abeh5HO3+9XMqCzepAyK0bS7MbBiSAayaZadj07w3dRaeVvZIhNG0Zhkz90MQdvNb3gTTIDrlpC7nEsuDtbIQEHBz9a43Sr9m0q4ggI3SuryAcZIHH061reHLqXTpReNvwnJAyM89a8+qnZnZT1Z9G+E3j8QQSW93GEKFoJdp59ic/gai+Hd5qJkazOW1Cxdtjc4kjXJBI+g/SovCMBM9vqY3C0vwHZgOPTitvTLn/hGvFljqzR5iTfDKvqGGAfwOOPevMpq6sdlrGhs864D3D7oZnO58/dfHSmWlrJY6hFMQwiZ1WQeq5GT+HWn6az3gubVgrpcSb04wVPoa6iCwCQxWd07SXsTAQxkdTn7rdxxVaX0B2sdPHoq27T3MMaJAx3Wu1iS6ds8YJ9a07FdP17yY9QhA1WRP3ik8oq9m/Sm6OhXQZbaXdDExIs5G58qbuD6D3qpa2ynVHluZBb6laDypYlBDHOMn6cCqXM43RinodB4j8BPHojpbQmSNsmMqPlbPUgf56V57/wiklnFJpd3HtuSnmKwbOB68flXfRa7dDWbG3kZmsJiVIJ+Ut2B9qybXS5YfE0iuXll1Ivb9sKjHlfTHHWtuZuPLbVDTfUZ4GsZPDWotdXOJjFbuyB+VYEdcdDiqp8S2+q3U0ssiyRyY8somB+P611GjeMtItdPudNtjPPa+S9t5c0WMDoDkZz+NcF4c0dIYZYLkSy+RnaqcDGfl59AOtTFpRt1CKu7nRW06XV1CvnZhjyQ56cdvWvR9NnE0uk3CrJHaLE0c0obI3n7hH+FeSwRQ3rvHKipABgFD3Hr9TXWaFZ3el6bdKszyWrgAxH5ivpg/wBKzXLzeZUkrHRwW6W99eI86CK4YzKM5+buB6Co767eGCZhLswmRHk547jHesu5hKPavEGEithhnAIqfxBqB0vT3udjO4TC45zjtXTbUg8ylvp49XceSI7eP5ihHB9uKSdGsInuZzia5wsK55Xnr7V00Nxa6k/mFiXEbNKDFgA4zxXK6vtuXiBkYIoGG9wc1jzczNrF7wdbfbfGmHbd/oryEH8ASfQVJeqzQyLvCqkowSflcA9ah8KzG08UW5c+Wbu3lti3TII4OfQEVp36Ml00Kx5jI2Y6rn/69c+8mg20NXUp4x4XnKKyyMn+tQ8n0H0+lee+CbSa68QQOMva2kTTzJ15AJGfSuw8YX62mjWGnwyLv3F5Y+pyOn/6qq+Hph4K8G6hrbASS6+/2KDI4WNev1Oc9RW6+FRY+miOMvppNSN4ZmZ2mlMyzHsD0FdP4X1m2vLa3066AkSQcf3lcdxXPXrLcxZGFkIAVVGA30ro/AGljTbpJb2B5BGweK3UgyH1/CsaqS2B3R1XiGKx0XRw0Uyx6jENsccg+Yg9Tjn881Q8PeLbtb2SxkmX7JcRYEk/Lbx/CD/CP88UnivQzd35vbi6EUs6/LGz5U/4e4rkIYJllyhYyh1VQPUsB+Va8vu6GfxLU6aHV7eC11i2tIPsi2EIcqXzliwxz1PX3NXbHdeaihVo4GEQcNnKlTjP49KWfwrv1PVESYP9sl8x2jGE29wc9uOv51dutTsNOCW0NmjsWCW10jYPocg5B78ios9h7LQ6K9hs5dP0s3Mck8mDbRSxnKMOoDdz14rhvETQWeoi1d5oXjZgAseVbHBIPp2q54o1K80TVbYLOrMJsi3ORjbwc89fp61yU+oz6vqN0TvkdZGJ+U9PTPSt2rLUcTWs9U0iyCPcwXWN/wB5ZBgk9Djrj2rZlsEtdR06WxjErXCNu24O0HO4kew5rmksIntnL4c8EA+tdLpIgttQiju51hltgr+S+QWU4PGOOnv3rn52loi3YhltbLR9SuikERDWzKksYPzSYODz781xq6tqE+lXdldt5kkzgTN0yAc8D8q67W7o3j3yEJCm8Sxjd823PGD/ADFYK6HE8hlB3yswA3dh3zVtvl8xW0GqyHSwxBMjMAGJ5wOq4/rXoGhT2dhqlrJtc/Zona3kzyr7flH5964Vls9SnlhDPbvFKGWLsR9a3oZi8U1ui+VdR27GNs5Bcc/yFZJczIa7GJqd3qOl+In1aRVS4lXOGUblOe5p1rqg195o/ljkCmQFf73cY/wqbxdd3GpaVYSTw+VPHaqrbQMEkk544zziub0oPY3NtIVZUcHeyjBB9RWs7rVGi1Wxfn06UTF2heEuuI3kO1frWoP9DitptvmXiKY2O3CKpH9aoai0l3o7yNctNK0hjXzDkhfWrel3zrpWFkDPCgRpCMkmstW0x2vqc7ceXBZyvLh9r7drdevWtHwnctdQ21mZzGEkeRHQcHkYzVK6SGXe87SSTBifK6KPTmtfw0LafV7i4jg+zotsNq9snOSPerqLZGctFc7tbXU724srYb7TMmVnUbpCOh4PHFMsLY6lrS3cyys0LGFzMmHBU4LY9eKy9Ak1DUbm1jV3kuLeQtCpJChugIPbrXf6tbDQo2neEySj95JEV27mPJHHv+dWk5aHPexRl8M6tP8A6VewxraMCtvPG4YsvTlexqDS7Rry6iW33zJADFJvBAB9x605Pi9HaeG5b5rdDaiYRiDGCw9QT2rqvDnjbSPEOhSppMcbyo2ZtoHmIvo2Oprblg0k9yHKSWqOS1J10qZoPmeTfkO3PPoPahdOFzE00v7x3bKs3GKm1S0j1XUbBp5FjCSkIuQCxPFTXVsLW/CbJFiBDKkqkcA889/rTlHXQ05lYg0/QbRLpZLkASFcIfbuK2NO0y10m7WNLXducs+WyxFYl2JL5X8sKkAf5GL4Yf59as6BrdpL4hu7V7mO4mhtTLGi53cdQffjtUpJENtFq+je2uGllUovl7ircn/DpXB+I/Ef21Y/sxIVvnBZcbkHHFa3iTxTfxXUa3LRSebN9xRkKn9xj6/y71k+IxCbiee0iSwRj8sbnPljuPc9eeK0q2vZMqD62KWjXaSW+oOs3zRRqyRsA3JOCPrg9qduU9VbP1FULCCCCOUxurZBZ2B+9juO5+lQNIxY/NbHnruxn8K41oaWPOfh7rOvQ3En9lXbi4tpeUdSwPr8vt1NfT3gbxnrF4lrFr4geS5DGA23y529QwPTjn/9VeF/BSaHSjCk2nTX13PK0m+3kVTHz97B68Y4HvXpWp3fkarPI+SkUhNuO5HritKajY3rtSdrFvxBONf8aPbthLR5zOqHokKgE/jkVyMviO91O01DWgNtpNIbW3R+VKDOePpx07itjTr2SI+ILu/wJTp/lRNGnyr5jBcj361zmo2g8MeCLTTN5aESglpRzvbgD24pT10MoJI5/RpBHf69LIgRZNGnEbgDG/gjHvjJqT4J20b+NfDF3Ghjig0/DA5+eQkc/kKijsZjqWsxmQxQWeimeJuADJIdu0/n16/Srnwpjx43sp4yRBFshCZ43Hgn9f8A9VJXTN3Zp2NL4IRrc67481VLhoLizd5426lgFbHPTjj868TOpzPcXs8wCz3UzzvuOclvc1614bt7jwl8KfHd9NIYLyWOa2s2HV13ksw/Dpn0rxXSrc6h5kLZkl4wpGc7jx/OqTcXcinq7s96+FMdr4U+BOr6zfhp215I/NyehVnAGP8APavJILa4mmTfIHEmWjGMZ9sdhXoXxN8NHwJ4D0LSEkmZlk3XaliVWXAJG3oo/wDr1ymgRXety2ccTA3UjbInZfuj+n1rKb5nYuOl5Ghp8v8AojQwx7ZgygsRgY/i4rrtSs7fQtOgy6rqE+NiAZAUjOfyrmruWCyT+z13IGTDyP8ALvYH19P51s+INYWa4sryWPG2GK3hRucbVwTj3x+lC21B6tHP3F0ul6lPhBczK+HXJAyOMH2q3qNhJqd5blbb5ruI3AVVJBVTzWY2tQwtfSW8EdvcXDHE0nIDdq6KTxJqEWnWvmXrxSJGS6gnL8cY749qiUl0RaTS3sc7rWqmPVrQnTyyOoSJihBOOmM9uK1vCV5dXHi1ZlUAuwY7RjywOvHH160zRdavb0HzWCyxKXDyDceeOPem2FzeQX9xNt5TES7Bg88mqhJPRjsRTxy39xLNduFaSV/nIIbAPBrodMiGraI9gZB+5UiOTHXnr+NZF/aPYQx37MFJJ2rIcnJ7gf1p/hDU4pZpGmGHdRgH2NSmr2E17p1NnLBotxDpCsI3t7P7QXwFyzAlfxJxVHyrnX7EM7BL1pDvizjjtip54Bfa94pkeMfarJY0t2PJaM/dGfpn6VQ08XkN9bSRKqhVJkMi5J9hT0e5HQxbQSfbViG5Y4wXeRRg7R1x61T0i0N7NqV60TNbJgmd+F54A+tdDqvmpfK8QdxOCEiHKKTx+ZrVimtNL0n+zwq5dP3sIPBbHII+tNo05tL2MbwrGC0kqoSAOC2emO9Z+qJ58uQUHoS2DWn4cRxeXMIlMaGFlBPOSQcCsfxBps0CiUYaVIg7RIc7Pr71MfIl3bscXqkjxyNwyhScgDvXbeCPBtxNp1y87m1tXIkklxlt2OAo9T6Ve0vwd/a3haz1u+8uKwuYi0byD58g4yOegx+Na+veKGttK0O10V4plhXzp25Uyv0HJGABjPFX0Iu9o7nNfETxG89hDptqjW0NoBFKoGHYj+X0ribN+jMx2D0NWfEAu5nuGYFrmWTexJBLE9s+lXr3T47VrW1tY2ZY4QZjjlX6kH/Pao+F2LjYv6fEWtpJkGfLHSoJ9avTEYUupYoT1SPgN9ajt5GS2li+b5umKrhQsQBjCvzlhzmm3ZFNI29M8S3crJBcv9rhOF2THp9K6nTbrR5BJNPMbWaMAmOXJJUdACK4LT4HN0s3VI1JYdT7VoabCLqe4WFiEePBOc7iOdpojZqzIcex61rvhxZtHbVILn+0fLiBj81s+WvTAHfHA+leWtFPqlyguicDJ6YXd7DsK6Xw/qd/Y6M8NzKJLZjuMefmRfUVf1Kxs3Vb60ZFjki2+SZAx57461REXyuzPPotSmtLvO6RUi4BXjIz0969E8fXF14cfRvszSRRX9uZSfMPCkArk+pB71yFpapcassbITGz7ZAi5YD1A712nxAmTV/CsKoVu2tFihRk/hAOB9OBQo33RUrJlfQPiNd2+lvbyzNLPt+RpFDBF9Np4+lUtW1fT9Q0tbuOzJlmn3TEHEb7SCVbuST6dMVjXWlrDocdwjP58ZAuI15x3UZH8qv6/p0Y0LRbS2PmRQI80oIwTKxyfwp81tBcsd0YDa+y6pI1miWCTvt8qP7uOwJPanWXie4tUNxE5gmL8sBjvWXa2zS3jKOHU5PHBHtXRPpFumltPJH8kXJGMEkngj8ayV3rcbsmaOn+JZrCKKeWNXjMoCswz87HB/Hmtm61ZFuJALdkcvtiVvvp6/lzXOWFibmHToA29ZbhXZMf6s9uT9KvanqEkGqYeLzJNzJ5i8jPr7VcVJom0UbcNuJIxd6gwNqxMcYVsln44/Wt6K7FxFOLdnjuIMREBML67W98Vzsa29jounxzPuWAyXEhZsBXbAwPU8VftbgafpsNz5ZEN442HphjwAfcmqirPQzZf8TLM/h6Rbd44riK2meRs7tu7K8enBA/GvAfiNpkWt/s/wChafNC0MkdvuMq8BsN1/JTXs+o+IDNYa/p7xhSbMxgqeS4YHnPYYzXj+t3H9sfCgwtJGyyaZcImAS3m/NtU/UdPrXXBpWsZcre58MalJ9sR3HD7Rz61zzHbIvPTtXSaov7iMRIqR7cbRwQe+a5y52Z4ODnkV7KOGas9CzKd6Bv7oxxVXAMoOcH+dTxvuj2jgnpUMig445HNNGbZLbDbfDng8Zpk8zJM3PG6mwPmdW6YPU0l8d1zycjOcimA4YLH1xVSdegx3qYSgSAjjimSfMhPZuQDUpNElbI25PHNCE7jwcdMiggFRjj60Ido5GaoC2p+YKTwwr0j9nfW20b4qWSbwgvI3hG7pn/ADmvMmb7hJx6VreG9W/sbxJpd8hC+RcKxP1OD+hrnrx56conTQly1Ez9H9OJ8kHduOcHAwK2lOFHrjGa5rw7frfWNvOmNrxKRzk4wK6SJjx9K+Sg7aH1cJcyIDJiYoQw9Pf601lzkcBvTGCKtzRAtuAIGOvWoVJxhhjI4Hf863sO2hHHE3H5U2e1OSR6YOatwoxYEkj2qdtuSD0NLmSE22c1LYksSR83eql9avFA+Ac44966kRCWTlc8c8YyKr3NqrIdy9+OaV76m6ZjaNpUcMKu4DuRnHoa6C0cQ8LjPrVWKPy4lPQ+lUZrh4Zchv8AgOK1VraEXTujrre5EhxncvqK04omb5geowQO9cVY6wqgDefTaOxrftNdjUDcQMd6pO2jJSd9DoVgbyRubIzgKBwKc8AVlAAAA796xJ/Ftvbx/Myg+ue1Ymo/EFCSm/ch7Z6imjRQlI6668lARnAxzis3zIFG4MMdATXC3fjMSnaHyScZzVCTxKpTLyDA981sqbZqqS6s9E+3QGUZ2pxjC96047i3lWMmVWPQ5PT/AOtXkf8AbhkYMZOD0p3/AAkZiJUMwPX3rRUup0xoxZ7TDFpybWa7SQH7zKDgGrkaWyRDDgjGdxGM14rD4jkXkSYJ6fNV1fFEjxsZJJXVerCTGPQVUY6l+yXc9UbxNaaaw8shuxx/FWVqPj2WaU7JGjQfw46H2ryy78UQxsxDuc8+tYV142ZXJChtpyNzY5rVrowjBHrU3it5QxlkDKnIJHJOOtZ9142aFAN4+X0rxfU/iNLER5e1D2wO/rWGPFWpam5SFJpHPB2A81NktymrK57DqXxH8jcTLgA81zGq/ExbnCtLlfQV5ZrcGrR4eeGeIEgKzqQDzjrXVeGPATX8CvdMCTgnzBn8BWc5qCMp1oQVzWk+KMiKwjuGAUAdelZtz8XbmzhZvMkkUAkuG5FdDqnw2ils3MUOAqZzjnFedX3h8SaddHaMIpAB/nSglNXPOqYuFtDN13493LhkRXfPckj+lcvpnj658QajtDN5jY+Qk4FcXq1zBJGxUhR6Drj/ABr034K/C+fUQt/NGybuQGyMjtXRVp06cL21OCFedSfkekeEEmvTBHMCyghsN0avYvDFh5SSNIMPn5R04rD0TwfFZbdyccZ2da9A07SwIRgMFxxuPIHbmvAkrM9BK6LNjYLJOhxuPJ610CRjYoUEDoTjmqejwKJTkggDAOa2I4wd7HoDgHtVpX1Bq2iMydSs42KdoHJqU5cA8FvapW2NITnAzjmhSkQJYEnOBzzmtlcyk9LECKASxOT6Cr8JDoMZGfWqoh2ylucnHy9qtIcY6fTFbRsZaItQlETGBg9COoouJB5O5TkHtUHn8fczjqfQfSq2oXIMeAeg4HSqvczlqzM1K6PluDjB4I7EVw3iS7ZsqCSxGBz1FdHqF0UJ3D3xXDaxqUVsbi5mO2KCN5GY9gAa1hC7sQ5cqPib9pbWY9V+Kd4kDb4bK1it8nj5iAx/U147IcqB3re8Vau+ua1qN+2d13cvIuT/AA5wv6CueY55719Da0VE+frO82NLZPTkU0nLcjB9KccOcg4HpSN0yP1oMAQYII4FPIzznimBsgcdKlCZHPegCS1Q7sZ69DViRAEwcZqOx6uAOnSprhCcHHNICsq4bJOMVs6VKThc+45rJxzjuantJdkn0P4UmgOpNv8AbLZiPvrzzWTG2y6wThXGK19NukXBC545J70zWNOFs29R8pG8Y6DPaheZWpiahZi2uMkYI5qwqm5svlXLjk464qa5AuIAzcsP5UzRz5U+MbhnOP6VRJn24zMUB5IyKq3CAO3rWrcwi21EHb95uAvpVO8hxJIPfNAFDkAHjj1qeJQyjjmoiN4OeMUJIFI/pUAXYySuO4qdHzFtH3h0xVXBjfPpU0I/ejJAJOaloaZ1Hhm/MKuC7IRjLD0rtBd+fpFxHGqrPndubOdvsPWvMrTMV1wfkPXmu9E8MF1YRwTZWWLdJ5g5UjrXLNJs6qdlufRPw01rf4SsbPDKsXO5uqFgPl9OMV6FpgsptOgSVWkkmdoN7NhQexOex9TXh3wk8QRyQXVo42EMvlYGd+PUn617Lp1o0OpbEMi+e4CBwSIj67v8ivE1U3E7lJWsia133EW+JSrQSbWAG0tg9fpXWW1jPrN1ZzRCRpbdgWPUqR/gK8+tdRk0Tx5qNvK+62vY1eNsfKccNj6Gux0XWbmXUp9KMzKEkCpsUrnPQ+vfvWkoyiNanpr79PlMF8I1S+QXCMnK7h0KnscjpWDqd7/a+vX3mOwv8BWwCobA6Guq1nRZteddIjiEDaTpccqSu2Q7qctz2PJ9/auLms573VF1SAb3iiUN5Y/h4LZHfkVpB2jchJbk/hq7kv8AU7XTyRHdrKNiZ5OD610mo3klhqrRW8Re3jkMm4j5wMY259j3GK5m+hjs9UTXrYbGcBCUIPllu+e1amh31xqXidLZ2dYpbZyXHAPIODSvrzIGluVtL0iK3vJLxyY8qXQMflf0B9qtmKS03tDh2kXjA689D7VrahYrPYyzQjiFghQnJxyf5ZrAh85lYpIBFnOD976VT7jVnsMGy41oSMBBGV+eOJOHPuK73Qb6K0s76FkaaO5wV6DYR0riIGuLqeSOPYrEbwAoy5B6H0H0ruZNCW2t9NG5sufMcCTOOO36Vgl7+45WIjbiGXzBlwfmAP8ASoPElpJf6XZPAhZraWR5wRkbCnH6/wAq1bpdkYYIQynPyrz+lal5apb25MTZSa3aOTqOSOldUE+Yi+up4z4Ekkul1t/L84xSIojf+4wOSPyqpd6e8trPcbW8qJiMAYz9K7jwP4WOki4dVCedkurNnnnHP+etR6ro0W6WFUVXVsup6q3XH15/Wp5dWaufY4XVYHi0aykiba0IwjZ5BJ/+v+tdc2pWtnrViZExbfY3e4ixkl/L4I56g8/jWHqluklnMskBX5wF4K8iqnistZwwAEbwqqdmTjIrna94a11ZV0O3hv7ySS8uf3KAspUZLE9BW6z/APCS/wBnaDGdlvbb5bdWXhAOWJPqf61w8M7xWxWLIkU53542+mO9d34WnQ6NeXayGO4MflCRR1z7noMZpTk7ob0OT1+eO01Z7a1wGTkMB29vepvD3nTXxkUsJEO+RgxDFQOelZuIxqcsw56qm4dh147nPeti+0yPTrcyLeIXcZdIwcqcdCfp2q5avlYaMP7fW/0K0FzLuvYJ2IZhx5ZY8Z+hq1pmrQw6wkbAPaFhsZTg5z8pB+uK4aafzZdzngnuMYrp7bTbmCO0maESmcebFt5O0HlvoKicekRWtuelQJPpt9fLbRvdSvARJHyWEh4wR2GKyrK2m0rU9FszbhnjiKy+coOG9eenen2WtT23ha6u7aZ4L+8uFWIgglowOWBPbkfWrGg3Ud1cWzTrJLq0qMS6nAOD1x+R/Gmvh1RHmaOuaQuqzeZIhfyUISY4Cj1HqSa4yKKSG9eCJ2Vc4Kg4GfpXTaqsiyTwvIUiicBGVsfMe2fWsiWwYsPJYi7jfoW+97frVvbUaa6lC5tlkVlwJDnDAnH1q1fqL3U1uA++MW6wBectgAc/pS3tmJbwjyzHFkuy9MGnGH95Y3NrsdWlKfKwweO/bHNZNOQE+oWyXc+kWGP+Jm1szSFzgAIOAfTjGKydOtxldjsZJCAu/sc9KT7Ydb8bpdzcR2oCSHJy0Y6A+tO1tsszW7q8scwZTGNoABo1bHsUfsbHxpaws+RHc7bhl6be5/D8K63R7ayNtfPezpbSxSBYWz/rRjnjr1x+tR2MltZeIBfpbNMjxtKp4+9jjPHPP8jWbqt+960RlBikAwUOOvbH4Vot9BPU1tRXz/DV1dvK7wyYaNEHyEd8ev4elcde6eYZo1LJJEgBjCNyhI7+lbqyxXugQ2dxLcwGAMV2KAp785rz+fWGhvw2PMkQhSMdR64q2ny3RUV3NuCBTdxWjnZ5QO5yOSOpzU1ndLZ20lmCAkwIB7nnOc06W4ivEjudnlvIMMc96ymkHliGHc11naH28AVl0uPch1KF4H4YlWGcjqfWtbwLbYhkZmJkeRvvHtnpT9TikiDW7wqsgx8pHC++a09BsF0rR7CbIkmlViGTnjJOfej1Mpux6D4dsYJp5I7JszxL++Q5LKuM81rPLaXLJHH9olTawPmMT07gn/PFUbC9a01t7iaJrVJ7SNY3ADBsDuw9c9O3NdNcMjaTBL5awPdr+7J4x6kdq7KKT2OOTaZwlv8ADW71tLSxuLy2fQy5MRtgQyknlXOAB25HpST6hb+HdRn0PSLQW0MO1WnDAmXPfPpXZJrbWGjT2kASUqQ+xB8p/vHHqazPFz6KbVJbez+zLIF/fqeT6n6Z/lWnJHqtTSMn1OC1HVJJNTiilGHguFMbg9we1eiXGqRajC0l1cMDH/Eq5LDvgZ4Ark7bw+/2hNRuZImtYsvA8bHMvHDD2/yK57WdTadI32GYJl0jJxhjXK+aDujSUVPY0/EmtfY9Pubm1mIUOogj2/61T1Yn61kQIdHf+10ZXnwRsGctxnI745puoQzS2kMssq+TLhWXHzIfTFN+1zXhOnylRjMi84PAx1/IVnfmCN2tCrDq91fO9zdRgJcfdCj/AFbf41LeXxs7dA7+apxGruN249ByabpNup06e3e4Edy1wDEhPylSOSPU5xWh4l8PvZ29jDMfJZE3yb34BPQjtnGOKmKblZGm2hQgsla0bzyEYLnCcD6VTaysySTZqT67etWYctodncTFG+1SvFGyt1xxkjt9TTS0i8fY7NscZM0nP5Ckr/aJb5jh/htPPP4t0yyZpIIvN86WU/KUUdSD+Net6y1rBrX2iNmMLsTCj8jbn17msfwh4Hks3vby4s5mSS1dYigyqNkYP+fSnfab+5snsrgb1ts+TgYZs+/fmt47XNprmloy1f3Tnwxf3Cvh7/Uokij6YWNSXx6DJH+Fc+zLr2jvNPcwxx+cdqTgl38s9vb9OldV46ji03wObK3Pm3NlZvNuC4KysAW/HtXn19IdJ8L+H7dm/eiyV5COTvcknJ9egrKTuxJFm11BLVtRvsMztCsBjI429gf1q18J7zbpN1rkUYLRme4RSD8vljnP0xWdoltDf6bqzXO4otnPdAhujJGSPwz/ADrL+HuunS/2ZtU1ISf6c16+nwhGwQ0zKXBH0NNR6sqTtsSjxJdxWnhXw7qkqTrf2t3fu4GPvZwCfTI46Vg/DjwQ+qfE/RNOcn7K90t65zw8UbA+X79qw/3U188m8yJbWTxQliRmTHA74Gf8iusvrW41a+8MpaO3kxQRRyyoAo2gAuxGeenf2zRvqwWisjs/iPqqeLPi1r2lS4j023XktwFkCArz7sP/ANVcnpOnHw1qM8zSGWdoT5Gxweo5OB90Ad6PE2v251DU5rMh7q8J3nGSowFHJ74FVLGL7TJaTNc7GkXywT8xxjGGzWdm9i4pKNi/bajpUVxBem2Nxd+SUkkkYvGPoD3qn4sup9R1CwvEAVLi1EoiUfKu1iv64qGBI4NN1FlR5lhcAOOQW/u+1Ld2807xQrG2wRDGB93POP1rJ897MpW6GLDarfyRW02/zHkQ7FHHJ7muo17xAdTvp4kSEeSBArg9QoAyM/SqKS2VlcTOsskkwQj7mArAcEc1laPZmZpLmUyEEMV+XG5vQ1T912C5paVK5Wa3gbjepLufuexNdBqV5NY3+jICjpcIzvsXaFwcZP8AjXFA30dleu6/ZkcglUfngcAn6+ldve+RNoWnzfNLIirG7Y4Bbnb78/ypRtuh311M7Urs6jPfsctCLkLC2c/Ljv8Aj0NReH7WRddjg8otmKQnAPykc8+lRwh5Hkjjiyud5CdwO9dJ4Dms5teENwzRQtbSES4yV+UgEfjVq3Ubdtgs7i9tri5aNi0kgVWYjHyA9/XGa29BtYI2uQlxvlaOUo6IWLcHlR+NQ+Gl866kmdFfCvEVxkYznPHfiuiuLKSwuLVoSsUzKWULxjPr71skYym2ZQ06e7ihtLEgamsCvJ5ygbE6bj6n37Uy9OjaRYiHUNOeWSx+ZZFk2+cx6hie3v7UkerGx1S5137UY0uYxBMM8EKehB55PNZfxG1QaxdaFLDE0UN3btIwb+NAcBh68jFRoidb2NXw+lv4hvDe2Fqbe2EUqCJ2BLS7fk5x0BxXJavaHSbiUai8gM8G2ba23YQfu/Unp2ro9At/tOmRmINEkjEmQPgKV6rxzk/lXnHjTxPdT39yCrhY5WjVHOeM9f8A69Lm0Ki/eO2tPEy/ELwT/YVvD/ZL6c26JMZ3oW5z25PNX9E0q3t9K12xni8+ax043Vurnh2yOg+ma850XXk8NwE7BLJdBWlYMQVwen/1q9N0e9tNS8L6zrdohuJ4ysEmUz5ZYHgnGFHH61MJNBLTQ4S+tdJ1BhLOt0kxQ+RFgoFkxwSw7fzrNubK7tQssyON38ePlb1P/wCunzak2L15JnWZApgiHPzZGcnsAKYuu3js0KzM8B6xMePf+lE3fcqN9yzFI0sBVOoHzEVQ5k/efNsxnjvWvZQxXNk32U7ZCuTGeOc9vyqhHCYPNR1KlBkip6FLa7Fs3kikRo2I3nGex71v22p3keqQRR2cLyHCqxXaQ+e3b86w7gNaWkMedqH5tp/hOf8A9Vbfg3U4H1eBLmJ5nh/fIY22kMozmrUkJptXK+mzz6rfXkV0Va4lVlVUBVVIPQAevp05rSdZrO+VJk/eLEEG3nYAOlJ4aWCDxdaajcHZYW9w5l+bHLD5V+pJFX9Q0e50nQJN+nXC6l55zK8wZZFLZ4UcjjAxyeK0SuY3sxnhKWS2nt7qSMmRWzgLh19CD612vgjR1a8v5tWhQ2ZRm2Segzgp6t7VyXha9Nnry3N0gkjjGPsjLyeOdwq9NeXMGpaNrzyFrc3jBoY2ypUYwvX0P6U1e9hyM7xX4hW11rOkOINPlkHmrNHl3UH7p9Km8Qail2Li9srT7HBIhUL94ZxjI9Ky9Ui/4SXWnsmP2eQzGRRgbtrHIQ44J7Zrc1HfYeDJ0ZhIVmSOOORANi4OWz3z/SolHmkVblSOI0yUJDctu+dFO0t/HgdK76BE1LSreAKMImWbqcHsTXmsE8Pnsu08tksBjFel28bbEtLVsTPDv245ZQMk/T3qFpsJ3RzVjDNHr9vFHuWEiTjPJ5wDz/OuguNJRdQGx/LjjKyMrkksR1+nSoPDwt7Oa7ubgkxWjCFlJ+ZyRnj17VcjMsmnSXMiuLqSbyQoPWEHIJ/SqbsDd9il4uuP7Vtvs9pGkChgRt5wcjPFXS7TW8lkwLNbOu12PRl5rG1i7i03xJp0GUX72IgPv8jn/PrWnPO80siFJElLkONvIf3zRzdyHoZiyJe3bWwZUM8mx5T78HNc/wCEbATfC+WNVKPpeoy3TyleRGGKxKG75yeB7VoyTNp8jqxzKxO4FQSvtWbot5JaeEdS0CKVWvJtQdpBIucoQDg44AHTBrSlbewSufCnjHS30+/nikSSCeOaRJYpOu7dkfoRXEXCfvGHPFe7/H/Sli8X63eLgR3DxTRMvHPlqGIHb5ga8KukxMxYnB7mvdhLmirHn1VYajBACDk05wJSSB37VCQVjBBzzSrMytxjJ7Vqc5G5KY7ZNMkJZjyc9as3IDIrj7v8jVVkw+M5FAthzgqIyCM0mck9xninu2EGKi3Kck5yKBDSqgkY6c01MAk9R2qaJlY/N1xxmoXJGQPWmA+QbkGOnrSxkONn3cnkjmmKQUPVaTIQc9aN9yk7an3L+zl4v/4SnwHaSN809riGcZ5Hp/L9a9vs5AVGTyK+Jv2UfFo0vX9Q0eSQxi8XzYUzgFgMEV9naXKTGgbjI5Br5GvT9lVcUfUYaSnC5pyYI9+wFQMgLYK9OcirUYDIwJHXinXCeXjgc1MddzqT6EVvGjqF3EGpzBHuGPxFMQrjhcAfnTgMkuWz2AFNtLQuO5ahtVyMEYI6elMnsC7HoVFTwtuRQVBI74qzLHlwRkLiob7hLTU5mRUhiKnkDsK4zW9S+yyMuc5yfvc/SvRNRtAzc8A9CorhfFnh5Zj5iZH0rSLGnc4PVPG66bKGYDCnjvTbn4qW6ovlXKEMAT83Ss3xZ4Xmmhk8qJuOy186+NtHvrO/kd422cDGCcfWu2lRjV6kTl7NcyVz6EufiE92wxJuU85HpVO48Vyklg5wRwPWvDPhlqTJqU1nOxQTcglsAe38q+iNE8PRXmnJIqCRgMFvU06kfYStuRDGRnurGEPEspKgyMD1GBTJNeuASGdkzwG6Vs3fhwfbIIWUqWdVyPc816Rp/wAPLabZEYsg4XO3n61LrtO1jpeLjHoeSQeIbokDzM9gRzU8HiKR2KtOnmL1ByCK7PWPhall4ysLWIN9kkn+eQD7oAz/AEr0dvh9bJHsNspJPRkBxVOql0LljIKzR4WviC5ZdqzIB2KHOaV9ankXDzuRjpuwK9au/hxabj/oqA+u3rXGat8OPsuuWIVcW8ko3KBwPSrVWOxpHGRe+hzlvBq1/EgiEjZHAGAK2tO+Gev6ww86WK3jPbBLY+p4/SvcNF8DRKitHEAhORxziu203wsioCEG4dMdaz55t7nBVxz2ifK/ir4W3nh+K2uSWuIpJBF8w5BOOpHFeu/DT4aW9hZxGaEuxG7cOpNemeK/DSXehXKGPPlqZUUD+IDPFaHgu1in0S2nIx5qKyj2IonGUrHHUxU6lPlkchr3w2stX0meD7MNwAZceoriNA01DARtAMbmNumAQcf0r6JkhWJVdTt2EMOcd+1fP3iLVhoGu6qPs2dNFwxEsIzjJz8w9e9OVJuOhzUpyfumzfwxWWh6pcyMRDb27u2Oe2Me/Jr5uvdftZ/DUkdvIGluBgKOGU+4r3y+1y01Pw/KLOVb7z8RiKJuSOpJHp06159pfw0hku2u5ovLkkbPkMARH+XetqHux1O6nhZ1XrseE+Cfg1Ndaqs9zGWtVf8AdxHkuT7V9k+EPAMehaVbxvDskAAZTwVGOKPBngqC2u47iaIfu87cjivQBAGxnLN69axxE3KV2dbpRorlijnF0pA+FUjb29a0IrfyRkLxjFaDRKoKsAD+tV7mXy2CouAB35rzZaO7EtXYdFbNkEYHfFWRO0IZThmIx7CobKUhTuGMg8dfwqO7uMFeMHPftVU+Vobk9gmdRHjZg9yO/wCNMibdgknjoD2qL7VGFI3H1J9aFkG7cflGBwK3Vu5g2+xfz8v3z6570+ZxGvHzYGfrVAyyEgxp8o7seQPrSSXPAYt8w6k9jWiaIs2yR7gxsX9skZ6+1ZdxdyAsWfPpnpUdzebiRnOPfmsrULzGQDg46U1d7kMo6teMwbLkNnOa8T+P/ij/AIRz4eamyMPNvF+yxkdctx+XNep6leJ8xyOuCBXyV+1X4tGoa1Y6OrMYrINI4z/Efu/1/KvQw0G5HHWlZaHz7dy/NtwTsAWqg6nPSnO+7LHqabG2ThuB7V67dzwm7sYVxxnrTipbtwPSgjls9qOASfbFSIYVZd2OealhbcuDjNNZAnzFsj0pEOXx1oAtWhKucHqeKuXKmKMetVLYDzlyfl9KvXXKFuT6UwKrAOMjGRS23MwXHWnom09MBvWmY2yAjqD9KQG9pU+HCn7vQnPSumYfb9P8pgP3YIGOpFcnavtdWGACRwa6TR3AmVegPHPQ1L01Gc+dyxui8EZByKq20hE6yAYZT1roNYsPK1KdkH7piCOw6dq564XZOcHGDVBbQ0L1RdCBlADKeT6ms+6LSFmHU/rWtYQpcWgAGZd3UfyrP8giSYBeVyTTEZOMLzyaYcb+B0q1JGGUgDmoJo9jKcde1LXoBMh3DLHPNSxvu4ODnp7VFAM8np2NSRA7j6L3qXcpaFpZgxClevFdRLqjS2lvK74CKE+YdNowMVzVvbCaGQvxJn5QK0rOXzYBGRkg45FYTSZrFtHq3gOOT7D9qJbJYOSp6dwP0r6m+Eni+zOmT2WrhXnnmQQXOdvl5GB8x4wK+WvgdcC+N9pU8xTaGlG48OQOAB6e1e36CjzWFvbuAsCsd6J1V/7w9O3Hf1rw5pqrc7YrmiXvirp93pVlpOvQxmSGz1IwzN6RsduP611+nTwwa/p2pWzOYEkQuGPJTg8/iBXOeKrie5+FXiHw5PveS6VZ7d8HYpU5zn8+K1fCKq1lDazurxSQpB5hOcDAwc1pUvOKk2XY+hr/AFKPZc3cHEd5MVjzwMP0UEeuelcZfWVz4W8VTaSsKG4kjEotwdq4frz+NP0211GDTbeymMVxaQktHIZB5isOjBcdfeuV+IXim9uvFWizyIbea1t/IKBizSKCuCxPOaiHNytMlKWx0nh+0bTLnVbHUPKihlU+X5rbtzE4Ax0AH9ai8ESf2zqElrcK8M1tFIQUJy20E/0omvbUTtMZGeeY+Y0Z52k/p+FZtteSaf4jW5RREJsghe5/oMUPWJpay1OtnZI9MupL9cuib0IPKn8KztRsHt9At7tGG9wNyq2CMnrj2rpRaR6raIRllmGCiDJK9SfpXNeIgUP2WIloRGcOei57H9KcdVclOz0NnwxDGZDJLGRKV2owruUtxHp8EjMokLFMmuM0C9tDNDFCWciNAc9CQMEiu71u3CQwSK2bWJQVcD+Lv+NTC3MU3coTTMk6qwPHBI7Vrb4rjTDGWOUfzNu0+nY/0rGWJmtZ3ILM7bic9c1P4WeadMMrbkQlse3etXpqZPUk1jTv9DjkgxEHw/yj7wB61yviXUZrXUNOiSJHWfczlhgcDpn867y2iNxYDkMztznjGPSuN8SRwJdCK4G5I2LHjJXtkVrH3loJb6mdN9n12bTLAxGOeeXduI42g8kVwvi/zL3X72CLd5fmDbxhdoHXNdNouoG38ZRXch329vEyCMjON3BI/Cud123ljdyWJ+YkEHjbmseaUdDpV0zIjtorIrA+0zueDuyMe1dSb7RLTRZ2tY7lbqOICYyOohIPHAzk5z/9auCuWe7uBMDkxkKu44BGehrUa+hk168whW1vYRGySAAK/Xp0wD+npWX2k2G+hgxOZr4K7OzYz06V2Wow2uraLbzQyAyxriRF53H1rnrW1lt5hK8RV8MhU8EZGK6LwtNb2ukb7hWktbJlPyH7zHP+FNyUpaCd0c5pmgS6pLHIMQqJMsJQcHHYgVus0+k34U3ZlunVreHyFDx4cAEd8DHPqMetLa+IDdXLXsrCK2BZltW+UEdegrN0/X2s5TFbRRw/a4pL6OfGWjKg8D06frmk46j1aOl17WLbTLzQ9BRgTbIIHdxjBPr789T6VsaAqWPjG1uju8u3jkjbHBVzjkVw1rt1Gyivb4EXl24mjaT7pA/Uk4612GqzSQXKloEuDcosvlheckZNJtMzaeyLlzZQ3OoS2EkxYfaUuIlT+Ig5yT9acWskSbVUcXUbzbfJHG1uRgcdKs+GrpdYuLQXFq+yR/KEi8txxgg9qoXNrKLqa2uZVgLSbTCRu2t2Bx04pqSaEjA1TX72ztZLVNsduPm8snduGOTz3rS8AzRpuQxGS3cPJGjD/Vnb0/OotV02z83F5OykgYwudyj09cVNDPDpcLiydpRJFtLkbSnI4+vFN3expfTQ5uZDpCTSP/x9TNyGPTPXIqbTyY9LuJTlipBDHkYOf/rVh6pcySX80jZZlx1PUVuaJepL4SvLRmzePIqYA4wSSMGpqPayB3OqhnK6BbCGQbZIwFAwdpx1qvHEtyziQxxPD3fkPx2+tQCCW10dJ0BEcWI2JGfyp+rweYgzErK6D5SeOO/vVJ3WhmnYqtf2/wDZ7G8eNZZshctkp7YHfGOtefanYbJZ7iI/LEMsT1Hp+NbWvQ/Y44JOH3SDyyvQUt5YBdDKPhLiY+Y7seo7LTvayN7t6HOaRIZlbzmdU2ggZPWtzTZ/MtCWV5GZjtK/wgetZBsm02IpKMPIgIAIOV461Da3U0YVEmKk8FR09jUNdhbGxrThLIM07JLOuAvJYjpWzcaktjomkxmOQoWS3UDpy3JriNQ1O6uYLWzyAkTDG0Dd16Z/Guq8QxyXa6bEo2pbMjhRnAYc557mtYWd7mE9Wj2qxtf7T8CTQxy7bgXyL8uN8aBct+n+eK1rtpf7Bgnu3QQadL+7VF+YBhtBJ9OfbrWHoCLqiQX5kjSTUiZlCEDY2cdO3StTXdasG0fUtOQSo9xbGFww5LAj5lrSg7o5mtdCj4hNxongq8vwVM85aONywUKCQO/4U7wC39v2+l290o8r7CEcyDczTZ75H51wfxQ8TrJ4O0bw3uYt5ZDux5OGyM/pXZfs/sF8K3EF1MJ5oWVY37jviqrS5XGN9xzdlfqR+Pp3t5JrSKN7gQo0bxQx5PTpj06155fXhQwyy26wXMnBjU8Mvv7/AMq9E8euZ/FX2K3VvtFynmOqZLbc/eHqfUV51coL6ZLO4BjlhIlQjgnaeoPf3HvSxC5dDenJWKVvFPJuNu7RBuQrfMwx0IP51Zl0x8xxeXvkk+Zpkc5P4VfvL9pwdsFvHjgFEO9vX2rN/tBokMT48wHBTPI9Oe1ckXdF2tsbOjatDpkLJd2cUdpbttYyDkN6+1WPF0P/AAk80M1u+ba52sNp4BH8s4rH1KG3bRJy2RE43CRs/e6YP64qXwnJIfDS3hlZWVzbLb8EFQMhs5qo3ht1JtbUy4be2ksJ7IyyCSM7oo2Hyh+h+n/1qWKJ0jRWQbgADzXQPoSX1wt9HIiIkODET8zN3OP89anjfSljVWlmDAAHCcZ/OqcdRuXYp2fil9UN2LQ3WnQQ24eX7QRllyAVGO2en0rW8JxRyWFvqbTpJbhisSOh3sR2Y9MD/CuZ1fw3c2IlMrqvmJ8vkyKWMeejAH+ddRrbR+HdB0tT+5thbCZiDuyzH2/AY9q0lpqg0Oe8Xamt4Nbt590ReKOMNH1few5Ue1cl8R7uO1WMGNcbo0YeoxjP6V1urQpFBBczDcXI3FeB0zxXKX9paeJdMaMPvUuR5jdQSehzxgYrmU9dTZJbjLy0ls9B1qz83ypho8cw2MQHWV1wD68c1wNiXs/hsNPT93b3Ooi4VCR99BgkfpXb/EFZora6himSW4ntILeJ4zw+0BePYYrmviJYHRfBngiBG3oqXEMh6DzchiT9Qe/pV77bArXuzndNtFukAEzRIWKb1GTnOO9enaKYdO8FeJIIpRcXMCQJDcSA53EneBjGBtwPfNcP4Gt7QeEtQ1O8X/RYXe1Rt3ImODlffBrS8MBLfSlhhklWFiTJu6yN2ye9Rbl2LbTK9zbKrA7y0hGeOg+tTaVdC1vLfcgclwMHjPtU0NlKkN210rCSNQ0aN3JPBGPbIp0SRpAkyAfacjY/9wnjI96Wt9UORsXzQ6L4PhuGUn7ZqjQmJwPkcAcn8CaotqLX2oR27lPNLgB8fLt9eMV0WoaO1z4WMUyiYQS/bspzt7Ej1PArno4Bbj7SykAxHYpGDk9M0cvNqiempjWlvJB5zzHa25sMO4yeMUl5clYY4dzYjYOI15LHH8qdBDJcoyHJOdwA4B/GtWwtI7eVZZyApUo2DlsYrJK5fMluVp7G51HT1EUPnAOu7JwF5ycmpdLlZ7mG3dj5MsoGz0x7VPp+mtqWo2VsjeXHvIJDcMvJzmodIu1N0k8cXnSwuxYFTjAJ5/KqTtqyk+pWF2Ynf7S7fvGYEAdv8K6bwPcLL4gW8mQzRiA2pGBwh4zz1xzXKa3DNcy/aYlIt5cMjAHaeema63Q4Fnli+zSNFEeFyB8xPGPz71UdWJu6O1+H1qdH0u4g+zrJ500hV5VzJtDdM+g9ar63rcK38U0rN5KHCJ0y2cD/AArVsNPurLUvsSs1w0YIdwOFI6g1Br2h6frKpCgjiVipMsJ6EHOc/hWnM7HPopXZjReH5NX0RLW4KW0sl27BpuuCOFY9FA9657xRdQS6vGqK4gsYBbJz1I9PbNdt4hijjsDBayNsQF9y8ucDkH16V5gkjXEoaRWJxuwverjca1dzoPCWpzWVrfu/FqqgxqR/y1z6+mM1554khH9s3E7fOZZDLJg4GT6CvWdN06C50yztzEbeBpQ7OwC59evbNeaeIVtpNevQ0+MMzbcfKnoB9aLW6FLe5kzx2s8Hmx79h+RGCllZx2z2r0zRg/g74O+JIp5GjudZeJEjb7uVI3A++MVyHhqOaHTrS0+zEwSSS3MTEEAs4AJz0PKitnxpNcTfDWyt7qVpbqxvDJJ23KwG3H0x/KptroEnzaHGX13tYMQ23+LI+8O4q1cXFu8ivaJ5ULqvD8t05qhfPJLp1mrKVDLhSwwWY1LaaTdw6atxNDIih9uGHIPv6VD2aLirbs1IYpYtMF0CQDKVVs8nHUfrWhoEx1G5e0lKMk8Lq2RyOM/zqpo0UupWUmnxONsLGeME5AfHzH2JAHNRoDYGMoyu7DkLnK+xqb3ZXkzTvIUmhg85lEkJ27DweO+KueHtHudU1O81G1iEcVoR9pQ8Kc9h3yR2FXbLTbfxNpUKyl0lgfGUUMOOzN9K09Li1jSbtd0YGnjLLNuDrIuMDntWvJzIyv0RgLpkV34uNod5sLtldgiljGR2Jz7V6ysjWxFxcQLPbxN50SlRgyc4HtwegrAhsrNd13awJblhud1Od7evtWz4puhB4b0tS+IFuGZ9jhS/y8Y9s0NIyk72R53cG7OrX18C76gzscYwuD/CT9O9aOnw/wBl/CG2vLlY5Z49UdTb4y6sxBUE+wJP41zc09zqCXIt55GDTFkPAEY9D6/WvRLYWmq+CrJrpEnhEz+VsJBd0Azn1HI570KVtHqa+7oc1o2l6hqXiW11BLIN5XLqh/dk9t3dR/hWh461U614Yub+CJElhu1tZreJcAE5II9sCn6fPdW+ozOlwRDdRCMk/KY8cjnpx79qxbRNWu5JLePUkaK8cYheBcSNnAGfz6VSSuKVzhYrd5pJhIMKxAx7/wBK7zSbrUItRkvFAjma1FpE0bbv3eAOc98Ac/lT9O8M2MzML2eZr5CUe3ij2gODxnPPpRf27QX1zZzuYRbIoKIcZzz2qWneyB8r2Jvs0Niwjkka5lwJG4L8d+Rwaf5khI+zB1DEEkt19vasu31BzaRxhMSu28O3ULngVct71odXmW4YYVjExJ+9x2FK3KtSLN7mPdXaX/jrSdRuIv3CXAMyHk4HzHp9K6a4miurxblfknlm89tpJLc9hWX9jhTVF3xASZKKCOjGta0t1spY5GXDR8iqvdFNWWhiXcf/ABVd3cyI+I3ZPJC5KHHceozXO6BaGx8Ua3ExMiz7QoJIMbnrx9APzruLl5INat73K7bqcyzsBjHrgfXHFclAqr4u1VrhmiN6Hnj8vBaMrtHA9OR+dUk5LQXN3Pnb9qXT/J8eac4GLUac9o2BgNIjbh/Nvyr5pvlJI46/pX1x+0XY/b/BseqyDL2WohpCDuPlsNrE+/Q18q6pCMSYycN8vPavWwz9yxyV1fUx1Py4Y5FNXmXAFOKZb3A6UhTKhunHSuzc4GSI331I+WoHXk4HJqSNsge36VHMSJAytx3pAKw2qBnk/pUa4zxU8p3DJGMd6gkOxcrw1FhEMgZHHYdOlBfcelPfOcHvTJG29B06UwHqMHGc00/Mx6elKj7hz19qbvx/vUxm14R8QSeFvEml6pHuU2s4c4/u9CPyr9C/Beupq2mwXcDho5FBBzntX5teZk89c819VfsveOmvdHbSJ5gZ7Ml4y5wSvbH8vwrxcxpaKp2PUwVSz5bn1nZ3HmJ0B7Zq2ArKq8AD9K57TL/KoR0I5FasH7ycuGxlcf5/OvIi77I9xR6kkuC/cfTpTom3KRjn3709RgnIDDtntTZFG0HGMfrTcbsu66Fi2fY/LYx6HpWmXJhQKOOhI/SsqFMKWHPrVy2uOgb5cdu4qW7aMq/NuOli3sGOeO3rWLqtni3lJXceg/2a35p4l2HcMgnI7iqd3F5kZBGQ3X3qJO2wJWZwVzpCSkNIMZ4xmuI8WfDOLVbeR0iG45PSvZJ7HcF44HvkVHLp4AZggCkcY710Uqzi9CnofEGu/DC4sLp5rYPFLGcggcgj2r0z4O+JryO5fR9TQQ71/dyg/Kx/xr1jxN4VjdmZV/Mda5F/BYkbcyCN0bchQ9CO59K9Wcvaw1JWFhUXmbWt+RY6lY+edrtKpC45PPX6V6/pUMUsMbjGGAxk54xxXhj+EZr3UhqFxK9xclQpkZicAYxgdhx0Fd3oXiO90WAwzQvdDjbtbBx6HPFcnL1sRUwFVL3Xc7TULKIazpsj8LJNs575B/qK7mfT4uGDhyfbGDXz3458XeINWW0j060jsxbXKXIkMm532nO3OOBivVNP+IMWq6VHc4CSH76scbG7/wBabppas5Z4SvBJtHRT6dESpwPxrl/Fum2drBFduo/dSK5C+x/yabd+NEW3DiQOp6bDu/lXK+KfEU+v6NPYxK0bSDZ5zLjb7Y7mtIwszSng6037qPYdOuITApwu0gEEDGO9bcN1H5YAIFeJeGde1QafBbzReY1vGsRcOfn9+nH511UHirVciNNNhj9HaQsD9eKahJadDT+zK/NblOs8beJIND8Ha9eynEaWciqQQPnIwo+teR/Cz44Wun+FrPStatb9Zol3LLbWpk4POM8Cuk1PQNR8SQyJfMZoWP8AqlCqn1AH5VY0z4fJaFtiRsMYJfov0962lBtI9CllcFH989SxdfE6fXInGjafcwqOl3fMA2PZOoP+e1c//wAI7NfgxyKWR+Sx55Pv613UGhQWoVQqAY69anMttANoIyPxpxhpZnVHD0KPwRucvZ+B109MeUGjI42jGKsQ6ShuNiRhD0ZvatbUL6NmVVdtw646VFBcpB8xUHsMmrkowiOcmy9DElugQd8CtCztyT8pzjt6Vl2LyXDyMwVVAGO36VsRMyqcZA/nXmVZ30PPqTu7EF/GyEEFXOeoFZd3lsDAyc4IPJFak8pZDkY56msiciSPhjuUg/WuKS01MbgjFQCeo7HvVS4kEkpLHGPU0s07M4+Xj9BVa5mj2N8oyCOTUQutzOWmobgGJJ4zwKsmYNGM9hWT56PKyxuGKcnB6U+OUb/mwAO2a3i0iGahu9qlRzxVC6ucn0OMmmT3Kg53fRaz7i5yp6ZznNdCWmhDdhLi6yw2nn2rJ1C4PI39O4qS5uhEjEcv2rA1G7Hl7iTk+vArWKMZt2MfXtah0y3lu5yuyIbiW7cV8D+ONfk8Q+JdR1CWQyieZipP90cD/PvX0n+0R4yOleGv7Pgl2zXrEMoPOwYyf1NfJdxIS5x27V7GHhyxuzysTNpWIGPz49e1J2xRuGc0ibQ3ua6jzgznK/jmnAgEUHBb3pDgMe1ADifl9aRTtP8AOnqAMZAPHSk4L4A6GgCxaELMAenqK0b9AIiB6CqNoVN3hsgVp6grZOBz0BPSgClGcEKeTipHQEDIIHWm/dAPerAUOnTFMB1o2InB+8ORWvpk7lkJwT71iQErMnIIbg5rVtwElxnbg1LGjpNTj+2WCuQGdD37CuTv0wzHuenrXURytPZuvQgbcetc/qMO5QwOBxn1znpQmDHaE3kujE5Xdluahj/d6jIjAMjMQOetJpxJuChHysM4FOu4CLyNuQB97NMkz5kK7mHY1DKw8sFucVZmyjsuMhu9RSxbo+g3dM0xkSuOg7YqYA8sMAMMZqDy9hX3FTI3yquehqGM0hEpijZGO8D5quaBdQ2mqW8lwm+FJQWUnIK9xj/69ZyymOMYBzn71aEEYW4V/lZCDuA549qya6Fo9D+FOrQafr5CQ+YHvFIcZB2swA/AV9SXOlNYeIJYyY1WaVk+UkrntivkvwFMY7y58zcGSETxbB8xkU5GPYdce1fc2mW9jrmkfb1zI0BikVEYFWkeP5/fPXpXhVbRrO53020jndasJLXT7vSLlmnV7fz7SSPO4Hvgjpj+tP8AhhJLr2k+FjcRGOSXbZB7hsJMVO0kn04xn2roPDtxPJfwi6ZWMUcsAb+6HBA68ce9cr4etZreI6I8hU6bfyvbIBkgthwR6VooqUS9T1We4l0TXL/SLl1a5tWMKzeq4xkZ+tYeqWLXN9O8iIpiRI97jcRjv/ninWt2uuatM93J5V20P32JJYheOeeSR+tTajcHUXj1B0WNmhW1kTPQrznHrg45461CXM7F2shsNlJHCrOSJFIyCMbvf2FbYi8yyiuJYlT7LCQ79zk9QKxNLv5Zpk887/MkU4Y87VOMg+gFbmtXH9q3d1PaL/xLXcRCMDG0D19f/rVk3rYfkbujXH/EomFkTHIVUJI3JQZ5+tUr2Iw2jxogmMsgZ2K5P/6qryyy2D6eY45PIlcRbQMA/X2z3rUvrqe1AsoyhnLkOcAAAH1Fb03pYjYxYJ003XIwJS7OQB0wucYGa9K1W6aXSre0DbYhHkgHjJOTXmZsom1W4uXl8tmkIhVxxuOBj2rsRcufI8sL5a4Vhn5W9anadwfc1rnUFttIQn5UAAU/3qTRNQW01aBGQlLhuWOePfNGqWkF5YRK43pDhkXGNppJQLE2gCb5HG5Gx9zB/nVO0o6EWOkYtbBgpV1yfmHTr2riPiFZOfFU06kC2eGNdg9R1P612WnKZnjZnwjDOAP1rH8cRx2SSXEyl4hk8Dp71rRd9EKPY870J4ZdWLXAeNNzJuXqOMZrOvpf3U9tcqEnicqSB+VVbvUm87EU0lvHvDRqcEAf1PbNdLqWmw+JdEutYi3LqFkUhnjHAkB6Pj6cmsGnz8rNm7HG6Ww0mK7luIEkeaPADrnDe1c9Ksl/Kg2/61gcDOVOa6XVIWS1RkBkdMgo54z7VS0x5bnWbRGRQR+73cLt/wAaiTte5tFX2L3irOkavcQOfKYSALtPAzjGKx9S1NbbSZ/DMM0dtcTSxztdEnIfJO3jjuRW9qOkavLqK3F6EvnRg/GcOq+w+navNtb0073MUsl3Kt0suxeGBVgce+PTvWsYrluiZHQ2j/2hrOpW8itEIYMMA3yl88L+NO124gms4rS1Uh40ZTIQAVB7fnmug1y3s7fQzqLKg1a9bzJ1BG+Jy2FGPTGDiuL1WzuYYL68mglaONMSSDuAOmPz/KlGN/eIuUn1v7LqumzOM2kMMm5DngjG1h+vT1r2K7lnF7FHvlKxW8ZWV1AVgVB+X2GcfhXi+pwxiKyVYXEksHA3A7STxn+depHxnbXN1o6XsbB108QK6DHC8c+v17VhNJS2Fax0ngoyWlzqd0WPkWse9mYZjyR0+pzWLpep2upST3F3mOYTCSNQ+MDpz61YbWlh8KX+k2+9Pt+xzIQcoEbOfy4rF0yW3S7iAG8uwO8/w+4qlbkdtwst2dXLDFrktvOSqLYAxqGON4Jzn9afrItX1W3kJZInthA6IQN75G3+VU5tQj0qG4X92UPChl4PP8zWBF4gFxrEZ1GKKKOJ0MKxE4B/vc+nFOLcFdk2aWhn6/pbWWoTQSKVYDdyOppuiL5dtFGqjzJJSxb+IjjA+grrfHklteSw6juE7L+7bYMByfb8KqpAkEWiT7B5cIdp4wMg4Y4HryP/ANdaaT1LvobmkvD/AGTdWzsG3vtdeoA4p9wlpcWyxrIZNoOF28c9RWJpUkkFjJOwJmuHkcsw/hzx+n8qm0i7tFiH2kMYV/e7kbbk+o/GoV1oQlfYo6raRSadGZotiRPlC3ByO1cfrlzLfyx7t2xSAM8AL/Wuz+I2pxXfhzSlt43ijmbzt8gwzLu2nPYdKoRWdnc+E7dtgNyZGAYn7qY4z6nvVtWt5m0HG1mjkzYq0bjcZItmEKdVNZljZCC4xIGchCDg/wAWO9bkMsVoVt2B8xV5YcA1Exjhuprl0/dquSP9r39ulRGP2SXd7GJdWDWes2zzN5ZRxlB1Psa7XXtQWdWMREUj/MgwCVWuL+0PqryXLgtvbch65xiuim8NatqlvDfWkLS2tuyiWdTgRnHAJ9SO1Wk+a6M2tdTtPBOq2rRwJc3T20qALCCPlYnoCe1dt4ksFPi3QrRgyySyBJGPQ5HzHH5V41qlp/oskaMwTeu1s5bgg17nbaqlzNpetyYLQ2O9Sw43BD+uR1qaK5Z8r6iej0PBfF2qJ4g8a3s0fywiQxxr2UKcDH5V3nwK1V7XxZcIzK8EiALG543j1+ozXlekWNxf3WoTngvdFhtxhd38q7jwlplxomp2t3bbnlhcbmKlQwzzRivjSXQuceaNjs/GlydI1j+0YrjbdQSFVYnJUHtj8q5u01+SKa4t57aORrrDpNHgBfU/jmrPi+//ALU8T6qLBEnSB1cyGQKpQ9OarXtjbWWmSzlFldGCpIjAKW9P/r1cpJmcVZWZXv3aOSX7LcI02CCVH3T6iudug77lJ+dQCcnBY110Fzby6PFEIvs8sLl3LuMSk449h+tcnrVtM+qAoBHHuyxI6AYwPxqYWa1NE0aGvamW0qDTnU5UBnQ9zV3wlaS3GkRQBsB3YeUo2jjpzUF1oUmr2IvofMU7zDsAy4HHP098dq1PIn8NeFb+yKsZXEYguMbXUA84P6Ukm7KImbaaH9h0rWWkLQSQoiLGw+cnIywPtzxXnT3FyXbAgYZ4Y55rrra6fUrSKO6BjmU8KpIZh9e4q+PBhkG4TRANzjcK1jNR0aISOQ0vwdqOiW91YtdrJEZzHJLJICzseffA5711fiMG08FaTcahOtxBBMLUPFyDtBYZ9vr7VVg0030VtZz3EYxEZjds/DMMYBPqew+tQ+JruO6+F2voCk04mi8o/dMbYbI/HFZTnfQ01ukYuoeLrHWNDa2idenIIw0R6fnXBzaz/YNtHbxEzNnaNvc+tZ+i2O6K9yyxyG1GHI6tkcfWqEt7m/VWYebEdyoBgn1z/jXNutzoS5djsYdVjCKLmMPEQNki5JVyPyGKwfFlleTxw2yE3CI5lHUhcjr7cVqWFhPr+lhrMLb2Syne0g+UvnkfXiu2sNBs/A3h2/1PUIpbq/dfLtUZSE4GSf8AP9KtMm6Wp59HoCL4ZtLKOeJYEb7S+3nczdSuPp/OpdWu7HTtItI7EI4iQmMHjD9z6+2a6TxzNFaaLpurRwRxnVocxqFw0TDIbA+oNcNrWnNZ+HtHg2t9pmzNLL5eDs6AZPXnNDb2L0cbssWXiS7js5tW3HeHWBnPODgj5c+mKt6JbrHcxSzKZIB86pnAB9Qaw0g3WEFpuAjUliG7n1/lXW+F7JbrTzIxJihTZ93jPb+tZRldlWXQ6vTZLsLdabbsskgiW4MbYzsYZBUn2HT86yLZIvELCZoo4IZW2c5xnp0PTp+tXdJs5bqQ6j9oaJgi20k2PuLjCgH6Z/KrV/BB4bjCWm++hVwfNlXCDdj+f9K3i2jKVkzGuNEeHUrm3s1zFATFsPykMPU/56VzqqljPMzvucfMc9CemMHoK29Tvy180tuQC3QLnr3Nc7qcckjyeZhHz81Zt9dgWh0tqsJ0KG5VPJeaRlGzjAH8X45qv4RsbSPxG1rI5UXUTY3HHKgn731qK3eG40CydJMlmcSr6YIwasaRoUmuXsSxRBUUFixHGPQe5ptXaQ1qrXLsvhqafw9PcznybWGT5BA2Rkn16DpXQ+BdA8nQdQuJgNtvcAwkL95MZJH45qaTR1t/DOswrctHbR7Wks1IYNsOcE9RgEmofAN3MtrqVxePthYLHZOBkRs2AQfTK5xVJ9CLu1kWdY8S6hqKKmjyGJvMCvzkoO4PvzU9rbyadLbW93NveZGWKMDh/c+g9zXGaxr8/hTWbizsgqzrP5Zdx+oFaHhu4kn1K8v75vOcOAVcnnjJwOwqumqFy2R0WnW7yXS7ThyCV3dGx2/pVWfw9aafqdlf2kBkkMvmXtu2TtUZ49+3T86ravqUlhe2UluNzNKpCg8bM/MfyqLx3rrx75bOeS3E67Rv6tjqG9q6LOyZjd81kda2jeWizSy2hsZE2mRplAR3+6Aemf8AZ615z8TfDGm+GZNKlgtpLy9urgIymQ7WHAPtjJHT1rnvD+sNB4X1XR7h3aCe4W4iKtlEPcgepq1aa5faXrvh4Tu13bafdR3So5ySmeeT2/wrOLTLvJFjxRLLpU1jYRsI5QVd4UPyQjqQPc/pW14amg8UXPjGAxpcafZ2P2kRTAsWlUcoTngEDHHrXOfEdg3iC71G3cOs0rSowbgBjkAVt/Db9xp2omyjiZb+BkuuSCT/AHx6AY6GsnJIu3MrnlyeIf7StLa4nVSFQMqjouBwBXZ+AvF+oa9bXekLCgvjC0sUsQO/5fmPsMAGuE+xLGzrv2DJBRumc4OPQV6J8GdNQXmsXsKtLNDH5GFGGjVl5ZfXg4qbO9y5JcpTtNWey1JZ8RrvypBUYz3z+tPiW0vJ52lYRM7Epg5BIxxjqM1kXsEsE8sRUqkchADdQM8D8qFVRicDy3B4foRUtWd2OzS0O88FalBaXkWmh900+7ep6Z7nFdTr9wltD9gtIcw3EXlt5nVRnoPxrg/B+nPe6/Zagfu28M24H/loShx098V2d9fg6NvnjKMnlg55IBOOc10UtNWZVFbUXQYWvdKulYGO3tiITjO4k+ue1aV40Mnh/VfP+Wz0vaFD/NuYgcj86rw2qaD4bvvtcjNHcOJ8dAYwPTv2/Kszx5qSQeHLawgeRUvkWctEflVc5Bz68dKHq7GWr2OA0Oa41bQZoCNs4YyzfJ5ecnt7D0rvNJt5bPwtYiOVpoZC0scYPyjplh35x+lc3pttNewTxaftQpb5uJs5IUnrj8q7hZ4pfDkM9uR5kUQUKThQCOn/AOqs1ozSTtYpXttFqNwUspFNsiJl3bcvmEZKHHeoL62i0mWWKCCWW/sU8yVw4IizjBQevOMfWtfSNDWzspJbFQuj24WUysert1Huc1WjITVuAFSdDvb+8o659RWnMluhXZk2GuQXtmL9sf2vGBtbPyyEHkN6fWotQmi1jXr29lUR/aY1/doMDd39uualv/CE9lHqGob4xbM3nwxxkMzDIGMdqzpGd725bASCOFHVV4AbPOP8KWr1voP0INRQW8ts+cSSSeSDkcKBxVKa58uaQFcvBLgbuqsOCT7ird84WSKQRRiUgtkc5+tZITEfmMNokY89m5p7FJO2p06zlxA8X+sUg78dG9R6VsXxxpk7NlpGX5Tnkcc1iaNfQTWDxMWV0fh1GcZrd1JYp7O/CSYitjGGkBznIzn9P1qfNiuZWr3Tw6SBCFXIACk52E8ck1zV5hTDOrBpclVcehx0P4Vo6jOHtY48/Kc5JOQR6iuZ8TXzWNhpUEXJa6jhkJGcqxHzewq1Jx2C1zC+LfhuXWvh/q2lW6O1xNB58yp2UfMAfXkA18VNDFLOQW4kh81GAyCfSv0DaaK7ur0OFljjzbc8kgrgA/8A16+HfEOiLoHiU6dMDbyW2pNprhsZG4/Kfp8w5/Wu3DTvdGVVc0Tz6QYlGO/b0pipyy/jW14u8PXfhrWrvTruFre6t5Cro/UViyuSuAOfWvUWx5klYjVdmcc+1NBLt2/CnucqGA47/WlUAAMPpTIGM+X4GRUZycnOAKeWxJ2BphJ+bI49aQxgJwD15701sM/P6U4KRn344qN3KHjp3FNCBME4zyfSmyAhuWyDSIVDZzzT2XIyOTTATdxwPxrq/h54wfwd4ltNRRiI0bbKMZBQnniuRR8HGOp5JqVOGPfPGO1ZzgpxcWXCThJNH6NeEPEdvqlhbXEEqypKgYFTXcWk4bGOvc18cfs7fEpk26BdyglRm3djyR3WvqnSNSVkHZq+VqQdCfI2fT0KsZpHYJINnBqAyEHaeRVW2vt0QGSxJ6DmpC5LDGcjjFCk3udMdNy1GzRk5GV96mNz5nPTt6VR+1YGMYPqT2pWl8xC4bpxisr21KW5qI3mITncx7+lJLPIyhTtO0YUKOgrPt70xDPJHrjmpFvQ8oG0kg85PU1DVy1F31NO3j3Q4JBYmkubF2HBwKbHMQ4PG3rgdq1IJBKgBGD1+tWtBSv0OVv4I2Uqy/vO3t9a5a8hCyhUBAJ5I9K73VrIiUuOMjBI7iuW1O3CyFl6Y4x39a7adTpI3oySdmZ9qqCQbvlHpir8McLOpbHXGCelZLMVJU56YHvUUksoOSfxArrVnserF82lzo3sreTJVAAehrRtvDVsfmLRt0JCnp7H3rl7fVW2gFi+BjnoBVmDX3jZdrEpWik0jrSurI7YeF4JFRgoQdGwO30q9Y+GolwqQpgZO5lBrmLDxhnIL/LgDHatmLxh5Odr7sj+I1fNFrUj31odC2i2OmXA8srMJYg4bbgBu4x7VKIYjboqqAQ2Tz2rmZvFgnn3swUFMAqMFT6iqi+LltrcRltxB7nr+NXe6FyyerZ3tvLa23TDN12nnI+tMufEdumU2qO30rzO88ZM0quDz0BHaqcuuG73ANx15rLnSK9mlrI7a51xBuKks2cBQOnvVMXrSuP4mHocAHtk1zVvfLHGHdwHc9CatLqq3LoE3BVb7xHSo9skc1WpFbmy0zOVBJUg889aljidygclVJyuD+tUbJ98m0/Nn361vW1sjyKzKflHpmuWrUbPJqVm37pq6egLoASV9M1q3EpRFRcDJ5PpVK3jSMK3JYjPK9KeZvN+XGQ3TJ5riV29Wc176g+Eicsyvk9Af6VlgZZ2AwvvVm4TYH6Z6c88VRWdIhg4bHHJqpNPQlshvLhdmwjJA64wKx7iRZIyrDn69fSrt5dB87VIB/8AHfxrJe5Rtw8re3ZieBUqJN9SrbrDYxSCNl/etyQM89anEoMe4KfcEYqBwpkGeT2ApZmwAWOeMda0tpYcmtx3mGYcn5TWdd3JRiv3cDFW3mSKMgkqOenasO6vAvYZzxnmtYI53IimuRhsgMe3tXLa5qccSuWYsBycHpWlqF55aOcgjpkV5v4q1Iu5t1JG/wC9j+7/AFrpppt6GMnqfOHxq1+fW/F00kj5EaBE/wB2vM5T82f5V33xVt/I8U3YDZRlXAx0xx/SuBcAe/PFe+tIpHh1m3N3I3GOnPtSHjryKceDQ4456j0oMBRzj9KjB5IJ96cpLduR0NI2VPHOaAHq2VGfxpz9cjj6VCpIbA+pqUsSyk/d9qQFm1BadRgEnoa6C8h/djcNvHGe/vWPp6qbxOpB/St2/AYk52jpg9qEBjYUgEZ44qaNTzgZ+tJsKuABwTnNShgJBnAyetMCCRf3oAGO4yK1GQbYCo++O9Ztx2wMENwa0ISWs1DnlTxipfkNG7ppCjthsVTv7URyzwnnnPPQVJBIUwMZB5zRq5/0lZOeU5yamIGTbxMLornp0NW7lQJhtJwRn5himgAKXUgkDBx2qa6QGOJuSwFX1sIzLhTvJOMqSOKicZyenfgVdZFMk5IG7AIHvTLiAkLtwARz70wM6RAYo3Oc9x70LguGUcDvVvyT5OGzgHO70qvJDsXIOGJxjHak7Fepb2CWF1GSq/MQOtWbNjGwJJAPT1FLpwTduZdw2kbQcZNPlhP2hPlHKbsLztP+NZas0TOo8N3P2QSXbsWaKWONVzztPB+tfZvwfuWvdFuoVmVBYjc7O2Ar8AY9zkV8S6OyvYxvuCES4dm6dRivrv8AZu1Ew+GfE0U+wmWSKPATqo6tg+5rxMYkmmd1N3jY9A1wfZVF1sER2ZCHlSfWuejnubrxC95EubtHWY7V2r93B2j/AArpdUQEIisXMgwB17fzpfBKi3+IOmWl9BJLavAXNuhO9XBHI98dcHmlF2joXfyL2iFb2Fbpdgnjchhk5P1zx2qxd6gdX03aIBDPASQpx8wB45HWsm91D+wta1po5YmhmnkNuBjaAeNp/wARWpCscCWISIzzvGRMpORyT/IYqXpLQpK6J7bR18j+0JG8vgBVAyGPoOw/zxT7u+FhGkC7syqZJAD91uw/LmqfgSYapqd/ol40ssCyh4eSCR6j6H+ldF4w0VdO1ayd/wDSBgDA5woHAapV23cIvWzMu21R9dkshbo32wMEKoTjI747Vro7pq91FcnBjXY0oHJI7qP6Vd8BWEVnY6zfW7xm4Q7QuB8uSOnvj+dU9bt/s1x9pRztnyy5GOe/60QXMPS5SvzPPcwopeRFO9No6fhW/wCGjKlo5uzgRykBAcHI9R2rj7m7vI2Kid4oujLnCt9fxrf8O2zSRL5k+xHbJBPzNg9qmSfUGmej3QSdN8DbEkQZ+p9PxqS7NqBbeaksTeXtCt6+9QSbCUCqI1ZldF9BTdW1KWPW4IioeEttfjpxW1N9TFN7G5oixxxyXEv/AB6Wqgu3Pzc8Ee1QeOBbXFoQTut5Yt0ZPIKf15rJ1nUmW2urBJB9nuAcFeMqD/8AXqHXQ95aw+VkQNCuzPUYHOPbOaqnPlegktbnj2sWEtrEuSHdcA7R1GecfhXc2upSaDc+cIklsLiCNJIRySoUYPuev4/lWZ4p0KWTTo744VUYBip/iJwAfrWX4q1GaWUJBIwEaKobkKQABwOvtUVLt8yN2ro2tSTTWLXEHz27AFd4K49q5NzapI8kTnzN3C4759a7exhtJrd0tmzmEeYsh5/zmuVuIYrGeRVAcIQCB1xn1qW1NXGnZWZs+INZutF8I61qyMBeSvDFDIRjypG+8UA6cD/63NeV6QzapqUsyIIp4MuSCAOTyfckmvQvG3leIfBuh2Vhm2jF48oWeUEuQAMk/nVSy8L2GjmO2iw897G7yFgVLAAZXHfnH6VorRppJkLyMPRtCm1nWEuLv93aIzCZ2fB9utUbHwzcazY3lm0o+zNO+/zm2qM9B7kgAe9dLZgJK9vk/Z2jAQ9x7Mf61sT29o+iRtYxrHGrb3iYlmk29CCfxrKN72Zpr1MaPwZp41q3We8W6+zIBKwcjaygKEweenpXP+PNQmsNXhWFYcwQlIWVQQATnGDULyXF14ltXSPE6NvxHycDqav/ABM0+W98Up+4IheCGWUKOFXA3H+Zx+dGik7sq3c7zULW1u/Auia1G+NRu7RFcSnHPTAHp2xXCmaezvpYXhAmRc4iO4ZrovGWmy6RZaJHbv8AvYrcN9/IwTkMuPYgYPSvPLTUpn18CUkspK72O0c9s00rQuyFF21Oov8AUkjMKXRY5XcF3YJ9Pw9qzZGmmeARyBXaVVBf3NZV2gluYrn7U26LJ2zj5fpkc11cmiPczWnkZkEiK+FHI9ePaspS5SttzsNR8P8Ak/YhPbxqFhAmAYkiQHhh35HWsvxCkqwaPp9tI8LJlZWfrIhYk/ocVuTXdxH4mW3v5bd7RrYiNoiwZWEfy7898gc9O1Ot7ZtT0qO9cs7CZo48kHCAc+/f6VrH3Vcyv3Ktlt+zXcboRhgLc/7OOc1labZW90tyjSlUjbywRnA/H8OlXYrqaC9eTAARvkUnt1rnPFupvp1i9nBEwd5UuSyct1zjI/l+dS02Uk0bXiF7SS2ttJlDy2rjY0qjJycdPQe3er+qaaP7P0+3SPdBBCIg8Y+8oJO7H41lva7rjTnvH+SECU4+63cKcfX86mk1VVuPM3N5su5TCORjpmoXNuhmDqWmxx6ravIAwfCkKcnHap/HWnJamURMXQxqFbueB6Vv2WkqIo5ppFZ1bGxQcj607UYrS8eGNIJGQcEkfKx/DmtHO0k7AeSaQ6QyRxumGJO0V20msXlrC2mRl4oJAC8HQMcdfrVCXwa2j66JpPmgzwwGTtz0qWa7afXbZgrkjIXIPFaNNsmSJNTY2GgtuAB3DGRyfx9K9G8G67/a/wAFodGDq2sswit4sjftLctj0AP6VwPjRhNo1nAw2OFcFgcbuf6VsfBW8C+G9RY8y2NxFIpz8wj5DMv44qakfZ8k0ZauPmdbY+E9K+Gml3ayWy3upRRi4IlPyg47+p+napYvE02v+C7HVZ7dLWSaEsRCgVcZOMEdsVpfEDVNN1/whrUNo6NfQwCczqclgDjafTqa5e/vI9C8HeH9JQgOlurMjHJAP8J9xmu1cvLdbmd5Sa7nN2kEMWtutrcfbYbgZcsmM+oHqBVPXorSPS3ubBXV/NVAR9xx3IH+NTRPLaExpCscPmeZHNIBujYjpn35qjrt3PeeHkt3BjEWeU6buua8+/NU1Omz3M6CaXU7KSMOY3D7Wx6V0TT2F2IUvLV1eFVAuMna4HHT/PSuc01o7qzVRtEuzc5BwTVl2nu7yCJcqu5VKdSy9KbjqZ2vpc9Te7TSoIm0see0kQG+IZH15rF02+tkuNS+175rq3TzJeQVVeMcevPSuW8LeMLjwJrmp6dcRi7EhdRHOfuY7r+Na2kWjT6bfTtFIXv0YrdRkANg5HI6gY/Snzv4XoChYPF/jW1srSzGnWxYmQB3cDIHtRH42tzGvz44HHpXN65p8V3cWsMIaLYy72kbIJ6celWhaWKDbtuDjjO3NVLTY00RoaTLHNoF/agqZPKaaAMej5yfzGaw7nVrB9DnsJ4JUNwVR23Hb5nYj/Ct2PxVp/hTVP7MLxzs8hiRTEoDgcZZzyo71y95YTC4uTezLJawAywzpwjHBIH/AOusOZM223INN8F7GmMMpklK7f3pHX0xSaR8LJvEN48q3dlZhDsuXlyoRgPuZPG4+xrf8Azpfafb3IXOqM6tBHu2qee5+uOau+NtejuYryw1NRDBDdAPFAm143BxhvXnv3H1quZbWJUnexxvi+S/03UbDRxALfT7QKYoI/uyDIyxPfPB/Ku78S+OZtLS08PXMaXNgu17gXCAMCV5APpzx+dc7dXFt4gvPsM8ST2tooie7fII5yMHoOw/EVR8W6npNxeI2n3EuoPEUiFpPEfMwoAwzc5Ax1z6VErbLc0916NGhewafdaOi/bEjs4HbyGmBZxnkBcdh/U1iXy/arRJZV85UXaGJx0/lRq2uRXNmY7fTY9Lu1kXzFiOQM9SPerUSQnw1bWck5ac3DSMCeo45Ht6iqtoSm4lMeGUeITQksjx+YFHXA61Z0rVo7ay2JEs1nOQNjnBH4d6js9TxdtApIif5FdR/DTNLsp9MvHjlhW4g8zbE8wxGSewP41DV9im31Omg1aFbOVvJ2RKy4hB5Y+orNudQfU767jYbfnGyIH7lMaCVLIyx7WLOfkU8DB9ais7KSDWZb5XDbEWfyiuWJB56dqaTkZdLmXqVvcNHbmDBzMV39CuPX/Gs3Xo3neN1RSpOwlD1PrjtXS3aTMt40KrulmEiRbeQvfFVH0Z49Yt4pPk85FlAI+UD15quVdSk77kEtvFpGl6fBMjMk0Zlk2g56kbT+WePWrq63fWlkv2cGC1kOIkQgsRxnPf/PtSPrMd7dCGUB/KiKKcfLgd/wCtVf3FiHkkiVosdcc5qXZBvodH4Dim+zat9sjeO1uWDSPgneM4KkHqT1/Cuk1C6jt9NvIEML28QDW8R+U59c+tcjf+JLgWloYWNu0cXzKvKlj39uMCnaZqc+pWmJUErraTMiBRncqlsn6cmtE0gcW3ch13w7c300OsRgTC4UIzk8xEdiBWg9k+g2FpZXLq99cRNcnYMHZkCuU0/wAUavYeDY9RikdZLm4WGBl6gj7xAHUfWtfU/EqXfiDThf2/mXrwpb/aMncqnBAxmlGN0UuZss2cT3WrWd1MxxbDKQ9AR3z61L42to768WLJZJkM5ZRwnTgfn0pt5EILaSWFt0ozhR1xRqOqPb6Fp6XABjuIWKO3Hzjg81rztqzI5dbo5HSdMjk1QW25jGep7Edga0bbR40fF/BPZk5ZjNnO0dx7VU8LKsd5esqsY4yrCY9Cx7D8Oa1ddF7qFyuox28q6TBCzPNy6uwGNvHPOP0rHVS2BvoZniu1tTqkQiUPZeSohkLbSxK9R7A5616F8O4ktPAkbhkzMfsUpUfMh2Hdx+IPWvOrlyfDMAaEi+tIzKd5AUKx+Ue57V0reIIfDa6fosbf6fexCZx0QMRxk9utNyfYGlbc8ibTXTUbmGNXuhHM6bkjLdz7cV7J8GNMl0W8vr68tp44Xt28xGQq/HCsfYGuL0/xPNp1reWEMhktp3YOS+GRs84H+eK9A+H3iUjQdeXUrx5dQu1FtbyzvhiuM/oQBUuab1RTTcTP1/V7Sa4nurld7zv8qIAdq9qq6DfQadqh1JNMtp7aGExmK6BaNnb7pP5dK4c37+a8E0jNPG7K2RjJz29q3tEkdbae1kZnjumDIoI++OB9BScnewlFRidH4f8AEls2pStPFFa3QmJzakqqqf8AZPH8q1tQlaXUb+DzBJBIq7eM7h3rzO5nkhviCDHK37sMByDXcandy22oxWcLp5AtUkHlfxMVycnPJByD6VavuhNEHiXxLPdatBaSP+5jQLKEGQRjsKxFB1HUdOtrq6kt7NZBvuJUyIo88/jjOKzdQmnbU5p2IcLGCdzbcYP611/h6x/4SmHUUlkfyoYk3HPUH+D8jxVcyW4SikjpY7fR7GLULayc3Vrex+X58LAPt7EPggYqSUTGxto7Wa3gsopBC0co+YDgKQc/M2T0xWZpup2kOdG0638m3gAyZG27j+P+frVa5vLeRVskYSSQTi5E0ZztY9s/hWSlzOz1JSsar6gujqkSSfvFV97MSY3YnjCHgcYrP0+/a+u57q7CKyRlnKfKHyQNoHQdc4HvVbXtON61rN5hS8eXe0LPzGB3H4dRUKavbrqE1mg2pEqyb2AxIeR1+tHLrZBZW0Ou8OXk9wksMIKh1McasNzYPGDx196oXngq50yR1jhZgUYLHnAJ6E5+tS6Je3miF9aiVIHnYWyoQG8vgneo7HryeKtQavIkhgLgzO6HzGfIGT1LfjzVppLQybcXdHB3emzwshkDA7T8p/Wo3hj/ALPsyjbmDndtHp14rsvFga319JLYMbJ7diQD8pPAz+ea5aLUp3EcQihlj34BCAYHuepq1Z9TS7aJrdU81G27V3Fjt9MVtRWpuNI1WDeQLkJtAIOQBz9KbaaFd6m00dnsZFj3NMW2qfRQaz7M3CW7GJ2DRKSwyMj1p2SEnfY5nU4mDLvY+UwwCvTFQ+IlN5o90yKHuVRPJDHABUgg9/SrkkhACqNxlkOQx5UDuKfLZh7VpCN8c4IUD+Hipblc0RhxrNPFEgGGlkVpCeA1fNf7YejnSPixf3Vt92/gjvsr2kwM4/SvpC0BgigCvwqbX+b7p9K8y/ao8Lxf2DoOv3e+Ty4mt2YcMQzYXPsCBW1BuNTV7kPY8q/aRij1TUfB/im3AEWvaDDNKDj/AF8fyvn3z+FeMTKDHlevfFe0S2o8Sfs6aVfTuPtenXclsgPOyME8Edgc8HFeNtGPmU/lXsUpaNHm1EiBHABG0kd+KSRQhAPIApw+Rc/zpu7zgVY9uDWxgQtgsCOCKkkT5MnrVeQEED+7U6L5iMD17ZoERE4JPU+lRyKGU/3hTyNpHX0prcgn170DKq59KsYEiHtzUBIzu/SpA3ykc8UxDPL605Gxwe/vSknGRwaYwyc575ouBo6RqU+mXsVzbyMksLBkZTgg19mfCT4kxeKtFglZ8XyYWVM5IIFfEyODjsK6zwF40uvB+sQ3UDlgCBJGejr6VwYvDqtG63R24at7OVmfoTaaiCFIOC3KkVqw3G1Rznvj0ryHwP46t/Eenx3MEgk3LnAPK+1egWuqhkUEnJ6V82tHyvRn0ad0jofODcEZz3BqIzeScE5WqcU4YdaeWEhG7FU+xspdi6tyGK4PB71eidm+bgkHdz3rHLLGvOMA8Zq9BIV2lScgVDKT7GvBK0rHIx6DtW1aMDCoPLD2rn7e5z1ypHRs8VqRXzYAU7hkZJ6mpuZyuWLt9wCnOfSub1ayKkuqgHGCAePrXSSkXLAjoKz9Swq7dpye2a2UkHU4e5gXzB7dPrVaaTYWVgW57cH2rpLqyEg6NnpjpWXPYhAV64OMg5rojU7M6VWlEzxNG4HTnjPaomWBty78HoMVJPpe4kMBjOSFqtJpsgXIIHsOa2Um9zeOJaHCfyDyQMc9etImrN5j+YRsOGByOaqvprsDvlYDGMLxVOTQlZcBzkdMGtHK5bxjTNW41+KI8zKF9ulZs3iKPeVLHJPBAzSRaBEoHyEgddxzVuDQ4VcEL+lLm6B9dbK8OqvJtKxMRjvWpbzXEsp+Ta5GcHtUltYiJh8vB6rVqKFs7wpUD1rO93qc0sTUnoiS2sJHKNMzZH5Vv2sW9VRAORiqURkLDIyD90Y5xW3pimFhuwemBiolK2xzNye7NXS9OkADSbcHoe5rpbaLy2TgEjkGs3TrbzGDEBiewGPwrftMyKSGfjAwF/X6VzSbloZ7DgSIjgbsnNQTPtQbuHxlcDtU945jOEOSazplcRkAHaRkEnNRYvQguJjIdo4Pdqzzb8Pk/L2qdcRRjKN7jvTJ5FKDaCDjpRFXeoPQyrkbtxYErnpWVMSXJbg56r3FaF7eBJCpGOCPTmsdrkuQVBAHBJ4ya12Mkx9wxQKcDJ7g81CLkIfmPPbdUFxd7yTjIHTB61m31z5yhSQB05HWr10uJvWxavLsMpz06g5rFu70EHceg4p09yQmMisLUr0DjPHbNbRdtjKbWxnatqmVYNwQT05riyZJbiSZh0yFOf1rW1B2uZSn3ue/FRXFmkdtx95hzzWynbVGDt1R87fGaz+z6xbSkHdNETu7cGvMGTeC2Mhete5/HzT2ig0aXHZ4+n4jn868SR2jEiYBDDFezTlzQTPHxC9+5X6jjimSEjmnspR+fTpQ5DDHQAVqcpCjBmyDz6U5l46nPWhMDsKcxxj096YEZwPXcaeSGUD9aaxBIK9adGu4Z/u85oA1dIUSXkQAxniui1KILG3PT1rnvDLf6fn9a6PUgRb7x0b1prULmO5JVMYPHQUixkgPnPY0snHT0p8SlEIPT6UmBDO48wgdOuasWgLxHnoM4qGSNQ+TgjAGTViwPzbO3oKQGnYDMUZxy3U+1S3h3hFbkqNvXqKjsFPlHjhDyafJhlPODSK0KodkkRFB2k4b3qzcReUoXcGx3XtUEQB8pgcsDtwKtXLiSBsHJVgNo9PWmiSiEEs7ZIBIx+NSsm2CPcN3UfSpLaLcI2PKltvJq2Yx5rghSVbGzPUUwKTQhbX5hxzg1RvrJo7a2nxiOQZBrXuEK2q/dOQeAelR30ck2g2bHGI2KBc8jvmpbLiZtm+VZcEN1BFaenvJb20dwQCrsYDnlgcen9azrJHD4UZPSrbpJauuc4Jzn39RWTNEjY07TrgR6gihX8qIS46gjIGP1r6S+BFzJqOratawO0YbTEmw42hnRgWU8/j36dK+aNDnuEv3s/MbbcjYyA8Mp7GvcfhbqX9mXkSxqZUBUEnn2we+MV5WK1SOqk+x9D6Ncf2hNbsSYmjberEcAngn8s1oy7PD/wASdKMM63fkI8cdweA7tgAfzqj4Ot/t+vfY92EBbLFeuBnj64x+Na3je3mvvEHgmKDTo7bDyuBEp3zhADk/THX3rkptu9jfS5Y13wQ0tgtvLvEsM7yupyChPb60yyuV8htSWIxLb7YnVTjaxH6Hiu7fXEv/AAgviIujDVNtmSBhlkQ8Ef8AfJ/OuM8PQjVrt9JUAfaZjJcJt43AHLY+lVKziXzMZLYNpV1pusWjPBI+0NtxmME4ySf/ANVdzqUsIRbu4EtzZxKqXMij50JGQ/07471yVtqIS61DTZiHWLMYVvyB+ma7Lw3eTx+GodMYpJIyhJJCAMgdMt3pQlZ8rMpRu+Yk1hjoPh25vbAefD5sSB4wAkit3Hv/ACxWRrt0lzp92Gk3lI08lupUnGc/rVoQT2mmf2NHIq25uBN5bj92CO3sOwrX1O20w2UsVvEjBkzI8z4wcdse9a22FFvdnm+kwT3msQwCPdE2TI55wPYfnXW6ZosettFNiWyMUjLtGCcA4z+PX8ai0j7PbRRpbESvImRgEEjv16jPeuo0+2h0uxa5j81Z3G3JkBXJ4JANZvVtF3uarwLDNaxBmYeUf3j98e3+elUtftMEXC9FAJTsMfxfWpRqayXAiVt7pHuAA547U3Vrzdci1nAVWiBZG9x0NaKydkQtSlbDz5EmkwNvCkn+lWptReKTyAIx+8yVHIPr9M1Dpr23nx28D4VVLtxn5B1rE1W9iXWLrYOJTut2Q4GO+aIpblWsX/EGoI8V7b2iqGWQBlkJxG2M59PSvNdSCvplxuuDF+9+V0IJ4zuGPrivQtDRfEEt9bxIGLAGU4yCVHX8q43xdoDaRdwXEEQFgOZPLQYDZ7imnzLQcTF0rV7uG3nlSOTaCASAfmU9vf6VfSKaS8ZLYhpriJkQOucNjgEevPWrsvifTrC0jkng89D/AAQlV/MVxcfiO5v/ABDBJZ7ojDcRNGe5ywBA/DIrn2Vy736HenRYmstHjliedtCt9rQg7fNlPLk/p+VYkOs3mv63aiNGgkzmNZMAAdxntXout6WEvxtuHt4o2JZQMlyRnmsrTtFtNQjkaOJIG8hts0vd2yCMdB9a1urIlHA6t4xS/FxawwW1pEjEDCEs31b3q54R8++m0FGUvZ2kzC6R/umIDJ3dM5pF0O18EX899rs8JupG8u2gjIcHJ+/x19K6HS/HFjNomp2k4YzOrH7SifMFzkA4H0qJppq+xWqehy/9pado+v6/qUJjundGNpGDhUXJPHqTUutXUl+NLurjcbi+tg5OABjOOB6DFZevxQSG6extysEaI4Y/eYHg8VPp0p3WsU337dVWMthgB6Y/GipZLQpO2p1skg1C+0mO4AZI4CskjZ4APCkfyrzrX4raz1ecwr5lqGyqjj5u4/LFd5LeLa28d7cRBVl82ONiudx2kHj+teX6ndxMFaN2KsoIL9RTppct2NNofdW66hZvJDvMIBBQ89feu58LaqLTwbb6jdoZtsfkW+3gyEfe/KuPstXe00W4WKBZpSAHVj8jJnkY6+mK6PxI9rB8NfBMljEY4ZkmZEyWIYsc/oKxcedpMhu7szb066t9Wv3aSVPMZP3asMHOOMn61v8AhWR01Ky0+QkA2kpkQ/dD5wBn6HNeXeG0uTqsUJzsMZdXPTIr07QSo1C2jiYSXckMjKgPOFBPX2pN2difUS8jhiu4YvMS28ubLGVSVcf3TjnH0ri/F0Rv3ZGkzIkpUSQnAKk9s9q63xBE0cMF5I5dvMXaVwOrAZ/WsXV7AHW2jkSSaxuDvDBeVHf61tdpXZSepZub9LrQRauQZ5iqfMOAFwVGffBFVLWfzNQnf5R5Sr5iMMn6jNQ6vaSrZK9qpyv3OMHPrU2oaZ/Z2jRzxvvMqqJivGW9vapim1ZFWSNfS9fkvjcPLGqtDKpBx1B7H8qgtb9kguFVpDMzMUBPA57VheEncS3ryMdlwirH17HOf0rp4NKVtfht7yIZnZHgmV8Bc8dO3+RVxUpJrsZyajuZek3k1xqK2VxBHPdXkmyHzTk5xnjFZuuXp0rxXZack2T5+ZOynA5HsK6C7jt9D8VWl9Gp36fclmjU/K/r+dcXr8Et945lvIEcW80/mxhuqqR0P41orRTTJkrrQ2/HqqF0dwpKb2yD/d5/PmqPwR1UeHvFOuWF0gkhuRgKwyNrHn9RWx4qgt7rTLWLeA8MrPuwecY4H6157LqzaD4pt71U2JvCyNnko5x+PY1rW1pLyM4fCewaEJT43mt9Sj8uxvMwy7OFIHI49On5VW8WSut9rbEo6abIsKBzw6sgKj/D6V6Hoel2/iLWNNuw6mKKzCMyjAMmBz+hrmviLpdlY3t3M6KY7yVWZymQxAx+A4oorni5JkqV5HDaNDbXG2G5fyYpWGJHbCq3YGnanILKaaxmYvYbBvlHUnPUew/Ws+2Lfar10UeSkojjTHJGMkn8c1Z1e2WHTpLiRSv2kjLeg9BXItJ2OlJszZdIksb+VLdvMiuoPlli7qCD/kVBqzJoV9vi/eswVfOJ+ZDjtVnwHqC23iWFL13l0sxuWCnkN0GPzrNniN/b3Vu4RbhLhjG7NkshOQPwGK0bs7sm6vqjNuL6XWLhbjzQjxyfvXc53LnkE17H4c1a20v+yLBGDWUQ3GPHUMMkZz6nrXkkXhmWytr6Y4RWXBQjO/1BHpXW+H7j7C8CzuZG8nMka8lf8isXFv3rCd2P1MyaLe3k7RpLDI5eFZVyME4x+eeaT+1o+8KZ7/N/9ao9avzrepRW1rn7MwDDemHUg8jnqe9RSR3rSMTySScgAD8q2bTH6nP+MbaTVb+3kRI3MIKOUjyx56se5rd+HuiX2uas+nXMMdzps9nKcStlS6gEAj3x+lSX2m3RNzdwQ+VauVETxZw4NZ/w51bUNJ8Z29tIiS20sjpLFIuVAI6Y65P+elc270OnXlOj8IQ6DP4gSxgsItItbeJ55miYsw2cke3fFcP4h1+HxuL7UbG2eN5HJkErZ3Hs2O2cDivRLfQdNtjqwsLL7FfSWs0csbpyWYHAJ7cHivNPhpp14NL8Q28lk8kxaMxI2FUlOHySeAc5OPTpWiTSM003zIme9mtfBbaVI4tr+e2IM2D85ByAT9QOTVPwZdCCW7nnAd5IGiUjqkvIBzT3hlOp2UpAdiCszOu5OvG0elOtFhS5ujCWkhCkgBMEydCPYdKE/I0vY0reKPVEsLKNfKuSAJrgg5kPsP8APetzW7Ww0azkt1iErwnB78n1PaoNO024g0jR9RghkublJROoDbV2LkNuPsc/lT/Eb20l9LDbKX8xQwLoSpY9f680/IzveVkc4ZDBcCL7MrxhSN+eoPfBrbtdNGti1tbq7Z2icPEeuBjngdaW68PS3On+cjpviiI2YOSPT3pPC0M9vFBKUw6KJEccfl71ne2jKk7xNUWdjp9mYt0ska5ctjLDPXis2x1C2tL95ypMbRFCM9QR0zVuJJLea6EgZo54wFI52ndmprrSLSG0M6Aln+Z48dz/ACrZWW5mU7WS3uL20tAcNIwETyHjGfX+tbGvQxXInnUrttlMTPnnA4GOOawJtOnJtJUiLRwyZU4xg+9dXbWgube4hZWKzr87kgbD1LD0AxS3C9tTzT+yo7CQLP5iIAGyOpHUfWo2umufLjaJREOoA+U1b8UeJINZ1uV7ZVK28JtkxwCB3PvVbSbc31qLjasaxj97KTnr2xWSdtEaXvqyTSkkvbm4gADQSH5EPYgdK0vCN3b3HiW6tZWWC1EDIZZDg7yNoTPpyaq6JaTW013MlxbxmMbcu5UjuCPU+1dJ4e0OOPSblTGt5JKUlYqBljyTj26ce1UlfcHJI5G/mjttMs9ECbza3gaHHGxjwB+Namt2CQ+KIllTfMoEe/oUcDHPpW9c6dG832yKwxfTSAlCcBTkc+xqG4tZrm4Md5EkVxJMSX3flyarSIlq7oyNQjkNlcJbeWl1HFvwf4uf8/lTIp7fXbTTo1ll2Wu6SFWjyJGIAKk9l464p+rQz6Xe/wBqNGCysYd4PygY6HFcxpktul2bURTXNzetm3WKbYImHf0x654paaAlbU1NZuVt763s7V/I3ffhlHzFz246AUyC51bTNHu7KSRoHEvBibHmKDyCPSonTOux29/KwuIo/mcqSc/QVZsllSe7e8jEkZwEJOcc9/emo21Dbco6alxrnjKxs3mK2uuXUcEh4JizxgduAM4FaHxAaCLxpeWcL/aYreUWULg7jsQnqcfpV/QdKtZ/GGkMkkjQi4S4tR0y+dpI7deM/wAq5bVZZrTxTqsUqmCa3u3EivjIbPIPYnNH2RPfQr6vHaQXKvp9tvZiu9puOf4iB2rT0nUrmG4kw8UabTtjdQxz25rNmvFEqzxx7VYbnDKPlOeafKhinBEgTzFAOffpzURaXQSKeqzvJeySSqhmc5faABn6Vo2F+08emQp5SfYiRvHDEHnDMevXqahismu1ExXDP8uGbuOB9BUFtpU16LgKrIscm05XuOxqJJ3uCSe5dvLS61G4FxaRM+58ElfunnOfb3roZbOCKwtZluD9sC4mgVSQXJ67sYUYxn3rE1jWpEu4UiASBIlUr0w2BuP/ANerukagraPfqM4SVH3AZPQ8f1q0zTfYbq2ni/E8lqisShDYHIPcV2vw6sH/AOEUN/KRHcSyGJo2OMYHHvz2ritSMctvCY1KbDuZlz82R3rR+HV9dQWetf6xrW2KOigHcxOf/r02k9xVL8uxo6zpcenzQTbj9qnkxLCPugVDc+dpmoE+V5ckh8xk7qR0Ht1rXvruC/ukhjuAJxGu9Y8MoyM8+hwfwrndRv007xFG86SSW7wlkaY439vyz/KkklsRe61NG3upL/VtP/tCL7PufaN3O5e/T8qs6P4fsI5bvWbmZVWPfENNcYQ8kDPf34rDW7F88c6lmaBsgoT8h7DPrVhLpZk80plN5Y7ySKzvzMbXu6F/+0X1C2nMCq9uHVYmVjyB9O31p1lZ3UNxNc3kRjsXmUwgn5sY9e/OecVWk1qO1s5ILRRbtNlcxDCAHnP9a3NW8QW2q6VZQKpMdtDFCHJJZyvV2J7nrmqaa1M3dPYkstQ1C9t7tLCE3LKxURuRgr6Ef4VhXmh300Im0qdRbKT9ueUhDG5P3FHOec9OuKu2GqDT726urBRPDwLf5SN7Y5bOenWsa8S60ppXueLifM6hD8vzDODjiiLaeg2rs6PSdUgs0SDcwTIUbxjLd/1q5qPg1ru4lu4XktkeURzb2wqscYA9zxxXL21ndXKi5ZRHGMFHDdD6jNdCfEMtjoUltK+yRbtbiElif4SDz65xUxbUroTj0icRqZ+yakYZEZHRjH8wwc9/5VKLiSyt7k8lJVG0t7HoK09f0uXxNp5u7ckaixJMePm2g53fTrWNdSoIrfT3R5rqSdNscSFmbB5AA5rpinLUtNR3Of8ADaSXdtffakIKySOgfAyC/H4c/pWH8ZbYeJfAculSofMtbRhC/wDz1cPuBHoB7+ldnqKm0uZ7Sa0khmuHZxEyhXTHVSO3bik8eSLIYdansntbeHSvs22XH75hxx7DP6VrTvGabQuZHxv4Eunm0XxFowdBEw83eWHKggFQMcnJz+FedavYCw1KSIc4P3vauv8ADOfD/jW8SbcqSebBjq2GHy49cA9KyfGVsY7wHaFJHUdR9ffvXrxVpXOCqjln5Qr19KhVTgc1PJ0689elQyAtgk8jtW+5yFd8mQntU8ThI8molBzk9KQk7SD3NABuz6nvQXBix0FJAeNnXPelkj2ggZ9aQipgHrQPpj6Ur/dC4yTSEcDAPvmqAlJ7k49RUL4UnHQnNSqNyY70xmXaPamARuV/HpUikq365qBAU9D3qdW4NIDuvht8QrrwdqaEkyWjn95H6D1FfWHhXxZDqtrFcRSrIkighgc18MBu4OPau4+HnxGuvCV6oYvJaMQrID0HqK8rF4XnTnDc9HDYl03yy2PuO1vvMUqH+6ByDV1LkxopJGcZzmvMfCPjO31qxS4tZVZXH4j612lpfiVBkgg+hrwHo7S3Pfi01c6e3vRNnjOBVuN2x8rEfWsK3lCHqVq/BOSCGbI/vGktHozVSs9DZideGzz3q/a3GyLJJByTWJBcAHZkY9vWr8F0odQAwI6k96bTKa6m7a3oLBScZ9ao+I4bq7jX7NMI3DZ3eo9KiYDG5T831qaxuzjY+CfTFEfIlEkduWhUSYLAY4qM6bv4C/T0q/DKuSq4GecVdiQs3b14rQHqczJpBLMCMgccVUl0Jsk9sdM12j2plAGdpzk571D/AGVl87to9AOtaKTjsTG5w0ujkqcKSQOPemw6I5zhOD1OK71NGYSZz347CpD4ZlkYOu3b164P5d6fNJg/M4X+wHaI+XznqRTbTRpAPmRh9V616RbeHBkBzz6AcVfi0FMqjL/WnzMpPoee2+gO4BK4x3q/B4dxtO3py3Feg22hRo2NmB6mri6RGpwEFUribsefwaABIHKle2DWpp9hEzngHB4zXUXOmKyMgTp61FbaO0ZJ24HXAFRKNhrXcr2tr5AG0Nk9/Srcc0kOEjlaKIjEoH8Y9Md+1TS2bRFXQkH26VXlG4cEbs+tQlYpJFaSRjI3H0IqJmabcGOQPlP+FTyLsA3ANnnB71ReXytxGQe4z0ND7GbvuMvVJPzFiMfe9Kw9QvY8MFPC8GrV9fyYaWTGScgdK42/umZ3bPPZc8fSqUU9SLrclmuxkqGJ5+tUp7rIwBg/WoDOdu5jjBxgf41SlumYlQDj3rVLsY3uwa5M0jZOFU9uKqXdw28FckDtxUU9wQSM/L1B9aybm+XcV9eeKI77CvYkurzfGeNmD0PFc5qF83mbMlsnsM1Zurw7WGcgnjPrVW3tHuJVk3A45OB1rS7MWlILOx3LvZRnoMnP4025tDcXNvbqo+ZgOfzrWt4SyZzhccYHOKsafbbpJ5iM7eFH9am/QLW3PFf2h7FpPDcU6IG8qdQGA9SK+co4wt2yuOM19f8AxW0r+0PDN9EQAVQyJn+8ORXyLM2y5EsiluNxXpk+le5Qd6R52Jhsy54r0H+zktZVDYmiD524yK5ocZB9q+gvG3g8D4aaNr86RNHcRmIAk74WAyFIH6f/AFq8BuoWt5NrfKc5xWtOfPHQ4ZRsRvgewpjsWUjPA9KRjkHnI9KQIc4x171qZiKpDYByTUu8AED6Gm58j5SASe9IrEMMj60Abfh6PzL0AZAxW/qYItQSSPw/pWL4Zz9qkcdQvHtW1rDCGLk8sM570LzGZW4NKuPu+9TucRvgcA9fWqcT7x8o5HP41fmAS0VsZ3n/ACaNwKbggRnOfrVzR4/9OQMAU3ZqhKwDRAA4AyT71paUxD7hSEjTt1KLPHn70nX2pXGMr6jrVm3tcRtu+8RkkVWlbhCucDnLDmgvZFa3BIjAGAWIBHStFrYrbs3XJxuUYFU7JQ8P0fODxVq8uDFAig8SMRgdKa8yCC0wLaMEYLSct2PNXlgYXdw3GcjjHOfaq0Z8t7K3PQtknsa1ItqXs3zK6v36bTRpcV7FGWPG0lV3IhAzz1NVJLdmsHGcfNuGD0Fat0A0j4GNvykk9R7VufDrw3a+MfFC6VOXiDW1xIzxr90pGWX8yMfjUSehpDc4O1DJJ0429KmETXM5DlV2puXJ4NSxoUvHSWPynUlSgH3SO1FxIjSWZQhVVcMe3GazaNXo7Fm0gYajYu5MaseGXrjPUV7b8LNjWt48pMbxHIJPBBPf/PavHYrmN7lJ2+aOJWGR0/CvoX4AaI3/AAsO+8O3SJcx6joMtygYA4kKq6Y9CBjjr6152I2OqGiuj1Xwtq1xp00F1AzJIg2+aOynGa6nW9XvrvxjoMYuMiFn8u4QAhFcYLZ7k5zzXm+j6nFH4XFvArI5mCBmP8Kkhq2/Drfbr8sszDySDu9Oc4rzrunubLuexaFp633hBtESHCWWoNJEMcO5Bwc9hjP41meEoY9L8S6lIVEs0qMiZO0xSAYwPrWpomqy2d3JHHBI097CJIdhyQRjLZ7YGfzrJurddJ163lVvM81zKzr/AMsZPQn1PWpg/d1K23NXR44WvJL2W0VTCWF0uMs2Pf8ADp71YsZm1m+lFlKqRznMKEYRT/iavTNBaSxW7QrCsjbbjLHIUjkj1NctPIuk6NE1ssqwx3LyZZzggkA49MD0qnZolarQ7nXdKms9OWS8QR3KQYIi4II7n+dcUq3F7ZD/AEmNWWHdNKzbk+ox9elXfEtxLL4fNl50k6SEPbzs+Bt7478+p9Kx7x5tK8OaarJtN1IISSM5AI/nmr5mkhpdzY0zR5YI/taN5kMC7lf/AOJ7nrW+l5Nc2sMcjRzeWpOIx+IwBzmuTuzPophVnL7n2mP+6Mcf59q6/wAPQw2UcGsTMIRMvmsyjqO1Toum4SaS1NG38Mo97Fqn9omDUI4ViMMo3KmQB1z1x+VX9ZtYr4QXQmje4t4/JYDJ8zH8X6AfyrN1O6S9RFtVhkmcCUyO3CDsRjufTtWf4e1/7Jfapb3bBTFbsELHAeQjhfzxWy93UhNjYr4W8F8sAAmBKBFHO0jk5qpoukFdPvbuWTzLKILvUDMg91/liqnhmznuLi2nlZoRkNKOrbu+P1rsr1IrDTNVW2SMQXDYTfII8dxk/XvSe/L0B3Rf8MxafLDGNOiMYkXeMnB/H3qjr+iWdzJKjtsDQGMoTjJz19Pzq94C05INPt3GCygbQ3UD39a8++LXiW9sL7ZbqzxF8s6rwecAAnpTpLV2IjduyMbV/g7qd9es631jaaeQdsgfdJ/gP1rb8D/DDT9MvvMhlN9dwLuy5woI/SvNG8aamC0NtKySTDCxkZ5/z2r23RIpvCnhOx4EtzdgCad88s2eCew5rFyVSahbU1aktyst5b3Ouz2yyI1wM+YxYEKcZwfT/wCvXnVz44k1O5urCHC2iExcKQVJ6n6/0rmdL8R32g65e3qRtKZJHjILAcHI5+nX8Kb4ViCXEsMrhdyPKZG7kc/n2rWr+72LSsZfjLWRfX1tBGSYLYiJHbJPJ5PP1zW5olpLZaPeCGRZsjOMEk9M8dzwK5i+Rbu7mK4YK+454yK9D+EWom/uNW0q4DRyTRKYpYcEx4PqR6/yrkqSehTklqc/dm8G15FZZniA+UY3AdBWpo2nale3cSfZldgc7h95cdSBUfxGtptL8QXVpNOZZbYLhg+QRgHP1pdHaVJ0WAkOQHC7jzWs1yxDRq6NLxLbvZ6GkMm9nSVykQOApONxxXm72n2nU4bdF+UgjB49Of8APrXceLpri81mZZZsmFkDFTuGOM/pxR4ytW0qW3tEjJLMGZgedpGQCfTGDVLblQ07mJY6bHb2ko3BA4Idifm47YNd34Z0+31f4YXTwhk/sqdGhMq5wjddv1rzmS0medollfa+UGB3Pv2Fe06PDDpvg+0067eOy+02hO5fuvg4Xn1ytZc1pJGbunqeOza1qN8UFnuhX7yHGCv416DoYNle+Fb22ZWm2zC429twxyOnb9a56w0Q21+sMsiQRmIsAeeR/Ot7wNcx6re3sJjG2yTht2M5/wDr1pUavcqVrHUeI4YJ7idUZhAwV48gHBPOPwqC1d7KGeaSQFVGQrdORjpTvDeNQ+2WNzKsjJJu5HOByMfT0qtrt6v2A2Vzt3NcK0TxoFIxnrj+daJqSM7PYyonkuY1s2mkZFJZWx8o5yat6jbQqrptV4GUH924Ye4qa4tjaWoZX3wxJvYAcMepNc9f6nHBe2vl/KJVKOjdSex+go6cyKXkU9KjZtQmV5VtbYPhXHRfQE1raFq8SaxOZP3jIywpPKc57gf0FGq6ZJNoroqOqBlYNtwpA756mubsr/7PIUeNZJlICA8ZHvQp3TYOKlqdLrSvd3OoSvG3mRylZI8fxH07fhXNa5M2k3emMv7idpF3OrHcwzgKfQV1er6jc3sivDcM1tMBO4xj58fN0+h+tcZ4gnS5iiv7i2mK28ixh8jHWp+ILdzqPGM3/FORzx/KJLlkVeyggc/59K811q1N0hYnzJBGIy2OR6A16lKBc+GJImKyIZFdQOgUjBI/SuHvdJa3tZXMwWGIYJc8vzxXZFOdOzZED1L4I+JZdQ8JIrS/6VajLf7bAgEflk113iyBT4buru4RWh2NsJ5AfHy4NeGfBrXTp3iS5s2G2BHWRIwM7lOc59Tmvp3x1aQv4Sto40yjq0nvnjj8K5sM7VHTbMJrlqanz9E8UH72JMZwMMcoWPGenGaXx8lxCbNHuFuFji+cp91W9MU9bSOCEyXE8cZMixwwOTmTgYOe341mXZkd7+xkVhJcDKjbwuOwqrWnc6VuZPh5ls7wTtAsuMqFPbPeoNXjktJ2dBvy2Qo4rT0yxmvL8tEoItozuUd8+tQ6vCqjBLecv94cj2qWvebBWTsX7DXYbsR20i7Q0JBAXI346E9qoapdPp2ow3EbcyoEeMckCqVpfLPtVIgrKMs/OavatZZ0xLqSQqodVBjPzDn/ABqea3uhZJ2NyyQTGK5XiVOQR1FbEl0qyMDJqaEEgrhePbrXOeHhJPbO8krSrjbsPDKT0OR+oq0VuVOBGWA4yXPNZq0dwtcy7bXdV1Ww1GZ9bNo+moskEPykyjONq+4H41neHPEl015bXtwpnubaQSM7DO9c8g+vB/Ss7VtFNm1tsZ3klZmZiMKVzwQaXwtNbWuoLayh7pbpysikYwOm33qutrGztqevfFDxFqHg7w3bCGQ3L37q6Y5MMRGQ3r7V57ofiO6WeBbpi0ThgQFHCtwx/HNdb45Z73xdcOYWOmw6bb28QYZUEckfXFY9p4eWOS5uHAkM64WJgPlQDpQ9DKPKlqhE0ywMEpjimjZW+SUykh2HTH90Y7VnCRNIhhjjtoo7wOXdYicA++e/fj1qbxFcA6Fo0cCMz2aHzTHwGYseSfp/Kuf1GV5/LErPmQeZG/8AewfX0qE3fQ1WqOz0jWF0vS7a3jKNbHchjLcjJy3HoSfxqjqU8cTvIrhFb5st0A7Cqemxxm2sprqPfCyllUjOW/oKqXGoGS4lEjmQHkLj+H0zVK8tzO2uhDb+Kr4lvKmC7XyVx95fQ10ml6+HtJEkQBt/31I35PTGeK5WxtFuJWAAjODjPoK0oDHJbx78F3wECryGH9adle5VtDt7K9guLJCI3VgNpWQc596sCC3kRQ6lVyBkc59eK53TNSRrvZIzINgUgdPrW/JG00sZSPbaA4Em773uB/jRzXM9mVb9bWS3/wBc6KkmPlTJYD+lNtM/Y5bJJl2XbbHLDLJ/dZT29xRerDC67nwCcEnt+FV9T8QWmm6RGohZijFpJAcM4PQD6fnRYFoeZro5s9YvNOYoZ4ZXSTBwAQff161vWFtPpnh66tY7fzDcSrgBuWHOariTRtUuZGgLx6gBuWOVj8//ANfpzUmr6ZJqOoC0ghmgs1CgnB+VgBu6e+am1jVPm3NTRvDjzJsZWDj5ijnv6Vo6JFJL4gmt3DWltbsjI+7Cyd8D1rF8Oa0+k+fbBldFyhOMtg8f1rW03xQ+jaXdafYJbs1vM0kUt2A7bW5bg/eOT16ii/SwnJrQ0FvRqskVyreUlxOyjAxg5xnB6DisS6vzcauLd43cW5BUk/fwecj0FadvfW89uG1KAAyrv/cHBX26YFYmoQ6bdzR/Y3uowgyJZWUFRnt1yf8AChoNFuauqx201s880e+2MmCAvy7ieAa871Sa41XxbcabZRiKSOTyVwoXB255Pb613H/CQafdzf2XO7wWYZLh5FG9sr0B9a5+9s107xlNqiXLGN3JN4gXcjN/s9M46UJNIFdFRrmXS9Le7KB7nYIHuGySGGemenf9aqWguNU0mPy9yBMqz9S/oa6O80nSdUhurdJpWaclwWTaIm/vDBPvVnRvDsVhZFzqMfl243SGJt2PTI7c461LSvcd1bUk8KWKWEkeom3he3023P7uRsEkHd06nmvPNQvHvtSu7755lubgynjlS3+f0rs9YltZ/Dt9qmnTSNPbOI2hulKbs9SpH4/5zWVYeHl1BWurF1YHkgYBDeh/xpt2JVnqZtvZzXdjLDGMxIC0obqR6H/Cp7S3Nxp674w8hHl4bllXsc966vwbo66fe3i3EJEN3bld7kEFgeD7VVvki077TDb2/RsK5BJwRzTTbeozMs7iLRGRJV86VSGWPkHjoDWpeXYTWpEWBWjlhEyu/wAqFmGSR7A/yrnQUsr77Rc3QuZEXOR82B2U/QV0UiPrNvZTxyJ58rAS7+QqAfKM/wCcVasJ7GJ5MOttdAYeRFAWRRhXbPTHYYrY0C1tNFsjp96sVxe3UoeNAcEMBgLn/PWse3juYppbmAPKyNhVHQDPr/npXdSaZZabMHiexvtRADG6HzHJH8Pp/jWc/dSBOytczdYc6Nqqaa9uczKHkj2hig9/8M1L4btbnw/aieWRftMt0JG2phfL6KKt6ZqwubxYSVlvJVZXlAxtx1BJ+tLqC/Z7S5vrifzLWEiMcZycdMenH6VKldaA77M0PHt5HrOpwy6daCwtQVEhAAM3rnHb0/lXPaxp+g3UiQXPlLPJnJTLAAdB/wDW6Vz03j67u9NupLd0itPuea/3ifb0qjpUqm5t7RpWMtych89e55ppNasSj0udnpdutpob3k9s0SSOUktwueV74Pr+VZmi6jL4rhu4Tpr6XLE22MsB+8UnsPXpV+4Z1txZiU/K+HZhnevp71etr+PT5re4R/LUSYMh+XaQMjHrz2qW31C3KivcaY2hxQxTDdJCEjYOAMbjgZ/zmlv5Psup/a9sdxNsCtAOEU9M1BeavcXGrTXNxKs8NwgLRhcb5Mn5h6DpxVW2v5JtRF40LbkUxmEfdK/7RpO+7CEX3L8OowSxSsjBSp3PluFHfj16VGmo2dwsckTBEkba7SHIT3xUGqXNtb2gkjsUTcyibIP71Ceh9RVpdIt7p5I7KG2gtvL8wln2DIHRR1JJq7xasgatuXYbwrMstvs1SxViol2eUB6siE9fbNZ02pfaPCUljqCSWep3F27m4kXkRDITafx6fzqa4k+yWmk20Sm1uGDeY8p+QHuR6elUNRtgZ4pLidZ0j6OG4f2PoKE0ikrnU+HoIbizBu5WUeV5cUkYyxA7nnNV9PsPD02oRam0NzHf2kgETQTFVkZedxU9B3zVLQ7yHR4x9pxfwyIUVAP9Xk4AP0qjc63BbePoIVjmjYW0kTiRcxueisD+JqU2tjJxdy14o00atqL3zztCY5PMmOQzHdycfn0rhPGEz61q1nbvK66Va8kSLxk9sdyTXQ6jfR3yX+nFfmT71xuwqeqAdyfXtWVoqSxzu7QtEoARAzF2x6knjNaRqa+8Uk0rHy98ffDKeC/iFDeQMpLOl6ism0DPIU4/EfhXnGv3Tapc3VxIAJZiXwq4UZ5IAr2/9oGNNTlm3s014ysnnOuDtU8YPpkmvGdN8m50KymkOLjc6Ss5zgDpx6mvdpy54pnHVXc4yVCo2sDuHeqqqeS3I7ZrUvgqTnBJXJFZcgy5yeM8V0o5WNn+U89T0qupOPXB71YbDE5HTpTc/KR3zTIIIyTJu5BzViQANz3GRUCgbuvfpVueM7tvdRnNMRnMv7w4JphYiTBP5VJImCeec1EflJIJzmgCQZyMccUjKpJ7ZoRjgnOf5047eeeaAIOemMAVKCSBgZPvTcE9OB6dqcPlwOmfWgBVyMA9fWnkkEHNMY9CM5FCvnrz7UAdj4F+IF74TvVaN2eBjhos8H6V9QeD/HVp4htYZ7ZuoGVPVT6V8XjgnGc9q6Pwj40vPDV9HLBIwBb5lJ+Vh6V5uJwqq+9Hc78PiXTdpbH3RaaiZhgc/U9K0oLsjOWJHv1ryHwN8Q7TxNZqY5f3w+9H3Wu9s9SEmPm/Ovn5R5Hyy3Pep1FPWJ18F3jHoO5NadvN5y78jrXJ21+rKQTnHWtO21Aq4wARjqKSszbmZ1lu8jKrjaYz1yasRMJHPOGIwM1lWMxdwoBHGauRnbJxjNFrPUpbmpbRyGcMWYjHRv4q3IHUqAQd4NYcN0sajJIb+VXI9VKNtxn1oWr1C5uxAPJ8+OO54rRhSNiAOccZPesC3uvMG4KRn8hWja3DRncWD56A81ovIe5qeScrtxkcmrcIWMru4bHUVltq3lbfkxgc4PFW4dUR0ydkZP8ADWqaiSk0aqQxSEYI55yDU8CqoyRjnArIS5TkrnJ7CpRqKqcZ2j0rRW3QPQ2mVB3GemKI3QnPp61iNqYQZU7j3AqudUmkkBU7UzyPWm0Y2Z0eUkOTnFRzsoGTms631MPEoyO9Mk1MuVwAc9ATwaTs9x3sXJJiV6nB9KoSfKS4b8hVS41NVHzNt+lZl7qrL908VDRamaNzcIvGQGArGuLvYxBPLZ5IzUT3WfvSB8ck5xWPqmopErfMQT1Ao5W9zNz6Capeho9qsNwOTmuT1C6O8kA55wPWjUNVWQ8n8j0rnLzUZC+N3BJye9aezsjO5be/LHb0/mKrTX/lgg8k9MGs+S94OGJA9etUJb7zH56+tQiEzSmu9w5wB1A9DWPeXCs3ODt5+tJNeBSckk44IHWs6WQyzHaeuOlOLtoK1yWEG4l2lS3Gcg4HNb1hYbFGckDrUWm2uxUygLHpg1uxxIsfLLu9D2obu9xO5RuLcgKi/eYYFacGniCFEHUDBPqafpll9rlZ3+4v3Djr/wDWrUuoQsRHqOe1Y3WyNEnucD4ntEuh5TDO8YIzivjTxtpR0zWL6F1IKStgdtvbH+e1fcd5bGUzE7flU8mvnD4u+FmnvxdeSHySHUDGfSvVws2vd7nDiYOUXYw9c1zxPp3g3wzdzPbvoEVuqQQpFg7SoU+YxJ3E8c4FeSa08d5eSNEu2MkkZ7e1eveMvibbzfBHTPAgt916s0U9xcKeIhHnCZ9xjIrxt0M0mRwK9Olfl1VjyJ22RXitWc/SpTBhcZ5+tWHYqOOMDAx3qtvyT13VqZkEkHPX8aGiKrknNWdol46EDJpoQg7eTnoKLgbPhmBwHc9CQB7VoashjLbs8j1p/hzahUBM8gE07xCMlwR3A68ihXYGNajBHYHnpV29UeXFg/eOSD6VRAPY4b+VaF9IG8srk7VAp7AUZB/pCgfdHYVq6XFl5MdF4/GsqN8OWbrnHFbmjK0dnJOOSz424pMaNFQyR8txjIBNV3ICb24IycZ4qxcKMxKO/BNVbobYm24zjaCfypJvdjtYdawuFOcl5COR2+lO1KESwW3lMw2HuMfN61asUZI44zw2clh34p94qlIYgNwjbK+tUrMRXI3Xtuj4UquWyOnuKvWAEt9MGAZd/BNVWd5L2RmUqSNjE9QB2rS0dNhkO35tufoPrQwI7mPJJxxng13HwM8yPxDrsls6C9j0yTZuGcKSNxHPXGfX6d64+dg8alRw3P0967/4J6U1zrGoyRRu7C3kiKR/eYmM4I+hxkVhWfLEuCvI8vubSGO8mliVgrSlgM8jPqap3qKEiaMnG/PIxzXTa9pn9nM8RyXwGbd1B7isWW3Seykdj80bBAB6kdRSu7G7TuUtamli0y4aEH5kwMDgEivsqyurbwt8ZPhjNbFdi+GrdruSNMeYpRgzD68DHt2r5V1dDL4f0qHaHG7y0ZRjIzyTjr9TX0JrMtxfeN/BEyCNzDa2mmSbOFMZwOfzzivKry1SOiEdNTf0bRkMVygkZyGklVGwMAsT079a7f4faRFcadJd7z5jkbljGQR2yf1rI1zSG0fxTqdtFGVihvDbRED7ynAH8zXp3h3wjLYQQWkKhlUxzSByRz12578fzrklJzdjfZal/R90YnvXdYLOO2eOBkbksRjBHufT8K3L/Q477w/a2hCm/t7IMXU4Mjbs7ifxHPXiqPhnUzc3ut2rbVRV+RTGDsLHjH05q7Ja6vq8N5IYRbXIgyoh6Mg4BGf/ANVFP3WQ1qZ2raNqGpXNi8YeWAoVeRDlg2Mdv51rXtjb22kG0k8vzEZYlViNpB4JyfrWBceJp/D9hBYJ+6UxCYZBBIyQcnvkjOfeud8T+JLrWTCkoRYUw0aheT6n/wCvScXe7K1Ov1DQW1tZI5WRIoYoxDCQTvwcHHsAKxtLgvdcUSOxWG3kIilkbCoOgIzxVX4Yz3Gu+J1s5Z5j5EoIjdyVKkc8dh/hXdaxLNrGr32n26rbRo5jga4+fd6lVyDimmndCd+pi3nh2eDUraSdl1AycgwEhX46knoK6e50yK90aytmUxRIzBoiR04IBP8AnpVPStAfTp1mvp5Ly6wEJcbVwOwGeB071FqkGpaokkMUy29jA/8ApG05bPUKfTj+laRirk3eyG6rLFDbXXlY8y6aOOdFcbljTgD8Ac4FcymrW+h3MyRw740JEMspLZB+tUZ4U025LWwwZCQSI85H19OtS3tgL+1zkzFjt2DsMcGhya0Ltbc1fD3iS41K/wBOa6aCO3e5EbmJRHg5zk+31r0S9vLTWpLm3WNdwlMDpnjA+teEf2ZMZoj5rIsUqvu3YUEGvYfF0lxElprlkTG108TXXlJy6qQGH0xWeqlqTOLWxu6DcJp2myeZG0To7xAMwyB/CcfSvOPF2t2sZnt5LeO5MYz85PI/A5Jr0/XI7LUgweR7e2lIKlVB34/pXkHi9ba38SxR20cazIVdZ2HzFu4rWDumKO+xyXh6CDVtXsriCI7PtKnaeqLnmvcfFmvW1pYHRQBLdCVGCxnkDGQT6CvLfA15HHqN/eXNvEq2JaRlxjzCWA4X2znA963dY1C0ufEqX13qJQyRr58cIUlehXJJ4JB6VzRuqjm9zSSuzzPxFZS6fr9/bShV8qZg4HQ85B/I1c0eaK08TW0oA8mS2lRt2MB2TA/U1pfFQW13fS6rBcSy+coLmaMANgY+XHBxjGK5/wAOs2qa1ZsqHEaZIUHnA4P6VrV/nNt4pGA8zw6tKjZmYnG0LyT04r2Pwv4TtPC6hkkME11GsjyEZZVAz1rlJ9Ot9DVdUREu51JXO0nY2eAPf/Ctrwlrr61POkrvHcrbzjy8Asf3bDofqKxu5u72IkuxxviRp5/EEt9OFa2vDi3mDbllVcAsPyrrfCtp9muNSlgnS7gijREulHCq2OQfXrXkaJPHcISHZojhRk4Fd74Itr1PDd/agl90ck77TglewP0+la1dJILO2puT6LObksEDxzZCncCXXvxS+IY5bq9N3MWZ2OVLDHTjj0xit3wFFEW0HWwXU2p24bkuDjr69eKzvFGmf2Sk9uXIxMzgDquWJwR+NOLUm2hJ62OR00eZcyYALlgm09sn+fNehy28lnqFhZy3ETR2h8sW7Y3FGz2PXrXO+B/D84j1DVbiBngV1IDHHsCParMOnv4x1NpElxJY4uvMjGGKIcke9ZKLTcirXOg+wx6roF0jRvbXMMnlRqVGSx6ZPYYzWN4H00+Cry8lmv4bi5uSFaFQSYx79s1v+BPE1tqPig3Mt6sEN6pkiiJCiPap+Ydgen51xtpd3Da2FbChmZ5UUY3KDkA+1bfFHUzs27I6T7TNo/iRp2ASORRsJ4D54/lmpfFSxTBUCkYKyqR82CCDgkVznj/xCNSk0q6K+W0GI1WIYRvmDA47d66ixv8A+0LeGXGMDD4HBpqykvMh3Wo2/YaZaSW4laWOZVco3zAhugrzrW9cca4qPaJKUk2B+Qy8dPTFdzr0N0GtZwGEbuA4xksg7H2rlLyxXS9Qe/uQsiyTZhQ559q2lG0bFR1NfVjNqVhOlpNsVog7KrEhvfmuM0S2ki1OJ7mVVUg/6wHj1ziuuubq2hCggxtKgLeWPlAzkA1j6lEhh+2BSx344/qPQVzKzhZlrc3LWO1UyWFufPnZSyOG4Xuea5jxHLKuk3WnuzQpcypIQDnJHGa0LGQsAqIyyA8MAeQaZ4whEsEGWEkseFLqRgr2FTTdnysGjtdGkiuvDdparCUKW2xpf7xySD/T8K4/WbFLhntLosQgA3LywbGQa67w9BIPD2kSEsd1sAc8bcEjHv0rD1mSdbi8VyEjnGT8vp0xXZST5TCPVHKeGtJTSfEsd490gcKCUGQ2AeDmvo7WdTa7+HqbGcTx7nD9gMfzr5wiilk1IlSCrjaRjkV9B2m/Wfh3c6eu5JsDy5Ow4Gf61zJpVkxVNGmzyq88qy+ySzTLOs2BFMpyJCeAR+NJMhi1WF5DtliPKDvg/pUusabYaVBELi2kcoQ8cu/CxyeoArLuNeJVnQBZChbMinqO4rSUbSujW+hma3JPo+sva2kjRIV3MnXcrc7T2rOknldduHLNjGe1Lcy3Wp3bSXSojbQB5QI4HqScmq8lwIpTHGu50x1POaXPz6RBRuW2RLWyklGftCEKiDv65rdtlSTToIzgq+WbHP6VyU7/ACTusjo7jDA9h9f6Vu2eoqbJATtAUAEcYrKUraB6mvpVoYJwI3S33KSSTjcPetAXRIBEkpHYgHFRrqNvf6LLby2aPIZE2seAoHXnrzW8dNslOInAjHCgsDx2pWi9WTdXPJomurrTPKD4lJKbDk4Hak0rTZLR1uZBtEMgkeXpyK6HzIEuHZBg5/dttwSPXNZ/kJPmyGRA7bpOcnGcmqjK7sdFztr5L3UG81dsds8gkjVmA8wEZGT6VnT6jDI5dm8ww4ibjj/dNaP9o/2ppuREkEFrHiEK2d4HA7CuOUtftcW4Gxeq4GDnrnFJvWzIi7PU2vEiKqWTuRm4iLCJBgZ/DjjH61xty5n0+KGXKywHZEjfeU+tdD4yuSuiafLGyr5Mu58HHUYHPv1rIn0+WLVLcsQI5ow2T0DfX86e2pSehcO+SyljVWzBHukG4nnocD+lYduJ5TnAcpkDjovXk/SuujWOG1EyuGVlMUo/vc9R+VYurXdsttIlrlQTjnsPQ1d0tESvQifMvlpHhmY/KRwCfarNjIsEdn5mT5VwASedrcYB7VHp6LYR2+8EyMoZCTgj3FSyrDbReTGGyWLMTzyeev50uYG7lyESWGqG9d1GyTIhXvV6y8Rta6mmxTMCCfs7DapPb5vzrL06Ex3Ae4KrCp2iWR8g/hTNRubS4mFzDKzyRMGVkTbhx29qjma1KSUtzR1fxfPJHAyWKxySS7GGQQ/PYnkVkePZN8V3aadcSzWaXCB3K8Rt6e2fTvWxFo9xJDp2sRQG6VpVkkgUcqx9h0/CneNfB9h4Id7661Se/l1GcFbZMCNWY8jHfHHX+tJtN6kXitDkvD9ik9ws80DW8ds4fzzwCfT3rodY129vZGj05JIo7c7xPD8ob1OevtXJX+oXdxeSQ7ZZIoW2lVGAv1rp/CjlY75oiHjESMYJR87nPOPYUaNaFbanPJd3T3e2WGNEf5pJS3LHsM09bqy0q4QS2hu5Tg7ccLn1Oas3ckF+9xAsaiKOTchU/KPUc96xtQUySnAUcYyW5IqWmtjS6e2hup4leaaKFpUhgkJjeQrkIuM/U1JqENrDosSwH/VfdmBzuyeeP61ybXflyLGDFtT5dq9T35rodE1qy1C0jsbqGdpFdgjJwoX+VUr3IurFnS7OzRpJJA92oGCz5GCRx+NZ9xK1vqhgkHnW5CyBQeD+Ndpa/ZbeRILdpCwPyiRACfdfWue1uOO8s3jKrFLG5TKN1OejHtVcyYoyuN0mzN1f3RtxHGJZOI4V6DGTkdhWXfas+mXs1lAqx20qfvTEMGQ54z7ZGfrVzwdfT23jDS1hmaBLhGtppBgYVsD8etc1qbvBrmoROux4ZniKt1HPf3/xqXdajvd2ZpajHBJ4TjmWV9sUw3KehJ6HPfpWN4RuhD4jikkndLJspOIzjORgcdzmpBNu0C5sgrPKZlljkz8qgZyuO5OetXfDVhFZ7jcMqHJ+8M8+mKltstL3bHaRObex1EW7tPcxyKirOcNx1z/dAqs2rSWkdxFYu0ySkHzFUhmboRn0B/Os2K8ZpmiVTH9pJQqhwUXgls+tbNrrtnpV5Zww2yNZDAcu2N57AfjVxcdzPyOdk0u3sb1LSZRLdyyZWJW43tzgmtnw8XudNeCKfYzSsk11225+6v8AL9at+HtOXTtal1mWFHu1cmH7QMqDnrjtj+lJ4h1a6XWbK2tLcOLrdNHHEBtwTyRj8eamTV9NwLEqCK2C2cPkWQYRJuGSzcVj+ZJpJW2R40v7a4PmRuDvAz91u3H9a0zfm98u1SSW0tgwMwP8LDt9aypk868EFyriB33wycttx059aT5WtSVua+q6tHZW/wDaFxDFJczqVCKu0A/071i+MoNRtF063iLCVUEl2FbcG3gFQB7A9KluI4r+KB7uVI1t1JkjTPOOnX19PeuWvPiJqTX9xKjRhGPCsoZiBwOT0oj7pdtbpG7c+Cre4Fs63Udz5eGbS48q7O3QseBgdSAc1mXcTaZrFmUGZLaXeQOi4B4/lVH/AITYyrG7xDzkO5ZEJDA/Wup0/VrPXLRbaUIgYZycDDH396q6+IVnuza0G9i8V2b380txDJHKQ6qoBJ7A+g+lQyq0SyGaN0RPnQDnPuKp2+oxeH9QuLS2zHFOgRhIxKgjvntVm6EkOm28kN/BfTPK+QiEqqgfKQx9eam9+hOiFkeOaG0uoY5TJJghXXapIPUegqRS1tLJuKnf8kjAcc84x9aqPdSSaeZJBN+9XYVIwp57fjVgwJpjRoMMkcO9mGCqZGefcUlFsLjLoDV7VoZp5RIsoUGQcFR0H0rT0uKW5kSGJ41lZHxI2M7UHOF9vWuVtPE1lqsdxDCWVl4jlbo57/8A661NNSWY2yXUwgihiMbS7gpAJ/WrUUtyWy5b3UVxZb8s0e4xhXX59x4OR049aQ+E727imtEVBOAQpZwNhxwGJ6Uy9MVnMkdpJ5rEHaMY3Y/iFZEHim5vdMgiRSsgJE7A/wCtAPp6cUtVsaJaXRF9k1XSo5D5ZlijYRNIvzEOOSOO9WdFiuL29mOqziYFWYRsMtt2nAJ+v86dqV5d6baxXA3XFuW84sp+62MZAHfHFMsr+01i3KxXUkboA2woAXPXacHOP51LS6oTu9yO60d9RtIWiePTgWC+Sp+Y5PUVL4qvF8D3N0rRb0tbZBKrPlSWXlcfxNkjvUFxcTgSXTglg5ZQRtVG7fSuf8UxXHiWPMlwwfzI1l8lfvcj9auELPUd79TyvX9KvNdsYZJFe5vLjd5iIuTEvbHqevFfPtxay6Re6npE6lZ4ZNrBxgpjoD7819eazdxrqkNgplh+yMAxjTYrYPQ9ySea+ZvjVpVzZfEHU72dcNeymV3UEB37n2r1qEo/CctRcyPPrhOg3flVW4QRem5ua0mG9csMfSqF7G0j5xz0/Cu+JwyKSkgg5yBSsp5ycZ64pWXZjAPFD8jGearRGZWTIlwfX0q7qLeRcAg5woqOJMuMjODUN4x84lzu9xTuBFKcuD2NQtjHoalGGTHTjiogd3BGCO9MQi53ZpQVJx1PWhenPIpDwf0oAXbtBBPFHT5jzSowYEY/D1pMY9MmmA5GDDjrQy7QT3pinGex6cCph8wAODmkAwfczyM0jJwpH6U8fKCKDkg8frQBq+HPEt14fv4rq2lKupGeeCPSvpPwB8SLfxFAm4hLjoUNfKedpzjGe1amia1NpV0k8MjRyK2QwNceIw0ayv1OyhiJUXbofbdnf7epAyeO/Fa9rqJzw2BmvEPh/wDEiPXYkhmZRcgcqTwT6ivTYtQITIGW/lXzU1KnLlaPepzVRXTO3ttWMQG1+B055rfs9UM38XOOteaQag0ONw56nBrY0/WgpGXI9qad9jbY9Mt7kXCAMyrz06n3qdphExAOSeSa4uz135FdSVYj7vfNa6awjgF/vEd+opJXdioux1FjdtDyxLDPrxWvFfxRYO7H+NcVBrC4AJHynPtVxNTUR5D7g3TB6VotGKT1Ota6BycK2cYyamjvkiiYH5h9K4ubXHjGUI3Y45rMuvEDksSxDccjOK25FyhdnoZ1uNCNj7fQZ6ikm1tZmBUgY6nNeZnXnVRu+cg46dajfxHJHj5wPbPSmtEOTPTzrCDq4XI61UfxIisMPn1DcV5u3iF2cgSAH1p8GrtJyWBJ4JHNPYxumz0W38RMV++Dg0668TeUdiMC7DOCccV5zLq4TpJtxzjNVn8RIrfez6VNmtRto9G/t0BSzMDnqG5qnLrmWI3d64B9eJ4RyAfeqkviVUTIfcfeqSdzNysd9d66VU7gCfauW1LxFvdhvyRweelctceLXwyBhj1A5x9e9YN3roDsB164BqlYlydzpbvWVZm+Y+2KzpdQZpAQMggde1c8t67MMnJY9+lPe92jHJH+zWMnrZFWVjXnvzGpyQH4ORzxVE3rsScYB6D2rON00mcjGO2aY0xlQrzntxQ+yBRvsaH2jzAUUkv/ACrU06zIQOVBYdjVLR7ANywJJ6mussrPaoOflHXNZTd3a4rW0J7OAoMDByO3ar9rYvfMsYyUY4OBjFQw20l9J5cTYZsYIHQd67bTtMTTo8IcMCA7ZycntUvRDSGW1ittFsAznjK1m6psTco5+vc+1dDcjykJBJ4rnng+1XSyNu8uNssB0J9DQvM1SsYVzCYYOR7knvXmvi3RBfJLH0yD8x9e3NetayFZcAZLeg4FcXrFiWDArg9K7KVSz0MpRvofFnivw7c6Tq8lrKWxk7ZGH3x61mtAUtoskMBnbkYr6X8YeCY9YsbiQgG4jXMe7nd7V8865ZXFjdeRcQNA6Egqw5Fe7SrKqjw69Hkd1sc9cYXgH6ZqsrEk4GT61euyrNtIwfeosxwr0+b9K6DiGwoflyQvuauRm3LEjDMOhrPmn344x34ot4y7KB0P8qQHYaQVWIO2IwOfrVPVZhO7HCgE5HtVnTubf5l4HGR1qtf2/mOgOcYzQu4WKdouZATyByRU14dp6kH3FS26D5fTqaqXshkuMKcL9OtK2oC20e6ORieFGeldPZ25S2gRVPADMM1h2MO8iP5tjH5iOeK6oBY4iyoWfAAx6U7jRTmBDKWI7np09KryDM8KPggnO31q3OvmzwD5iN3zDGeP8KrThPtElxxsXKrjofcf57UwZowygzwtuIUZzkdadIBJdTlTwOn+NQWFvtlhDnOI8tz0J6U+LdbpdSMy75CeAOSKNBBp7LcSzNtLYyARxj3rX0sbI2VstkdRWTp9v5dpuVWBI5Dda1NIIa3nl37V+6oxx70gSYCJ5EcAjfkgZHavU/2fdSfw9rl1chd7Mu5ApxkgHr7d68qglkS8ZUO4FCCW716h4NtToOn2l3hpC8EglVuQAwIArnxDUlZnRTi2cv4wSSbX9bmWOOSKNwvmDkDIzxj3ziuMtkjSC76g7RtB6Bs9a665nkkF3bxxkQTSLmUHnOOOfT+dYL2drZm13u0gLbXVV569c0c1kkaSuXLWyurrTdCiMSurXBYFcjocsG9B3zX0m+lwXVgur6cqzRWU1squg48wkZwe3Gcfyryz4e2MOueL9G0Qv5sDQXs6Jk7Y0WIuWJxjPyjr9K918ByW1p+zJDZKUGqtqi5YkB1j3Ha/05614tf3pqxvB6WOt06zbVl1O9jtpJLO2CuHnOeT3J/rXrng25bV7G5nkRXu7ZAI5BnACr1HqcV5trsUcPgPRxZ5gS4heO5CZHnjgbjzyM7utQ+DNQutE1yzWS+YRMyxcnIIP6fnUtRglKO5TTkdX4UMMmrapfKBFDcQBVDDksCeSOw561VOq6pFrl7A7l/3arvR+GTsD6dOntRottcR3Oo3VxIYHmcIkTcbgGzg+3f8qkS6sYTqGosmy6Y4KZxvI/wqW3JNo0TSdmaU+jW2oz2tneIhVosCYEl1HXbiuI1fTIE1FkijmdE4RJT83XFJ4h8aXa3dg5SMiJQwMa4cEdAT+JrqNU8VQP4Rh16O0T+0GbbIjEZUd3A/EcUm2lyArokt/DS+GXi1mCUqu+MSbjgug5YADk9x1rc0TVND8R+Ibm/+3OZp2/ciaLYUGMYznp+H+NR29ufEXhDTru6k8uW5jeYrnKggfLx71wdtpsxtbKP7RHY3KSbn3MCck8DPbipcfc0Fq/U9Q8Q3KaNdW8N1JsJG0MgyCe1c9eQSxXUly2syadFdnaImUNHIQAOc9OMdutbl/ZR38VqpVp0jOUkHzFDjqSe/vXIeLtVeyeB3aCWOFNvkgn1yNw/Gtqd7CSQXcy38p07zIvPDBIZRgBlxyffk9axtLkeyukSQzTOd8QlCkGM+uOn4msNby4mW5voymYj5qc7SPYD0rt9P8Z2T39oYol8m9tR9pldMNHL6D2/zxWUnLrsXaxk2mlJquow24h+0L5qqSAShB657dK9X1MJaaBqhb57ewPlwbjy2Bz/SsmDy9AiWa1hWeOdhJKFIGOOv/wBan3mr/bNGgZYdltJO3yDBzwCdw/rV017yk2RJtvQ5Lxh4xSXxV4btd91Z29pFF50WP9ZuIJJwemD16/Sub18T33i/V/P2x2cErG1l5yR1B9qoePNcnuvFN1EkscqTOHggZQXQDoAw6AV0WuQQ6r4KguxIILqdlV5Gb5kK9v5e1VVlaSRolYZ8PJNJfw5q01/B5UsUZkZyxDy/NwR7e3tWd9v077HLc6pNKJXKojQxh90Y7dRn+lGlaZM2ia9deYqQeXHZjjhnJ3YJ7dK5mGxZbhbd1Z4kGQo5LD0rntZaFKN9Ts9bhT+zXgNok2lyKrxo7DKkjr7f59Koadb22jeDZZi3kXbyeWZYxlxGOcY7+n+NQWmopqvixtM3uqRae0iwvnJCA5PueB/9aiMFfB8eqXC7wLuOExqOBuyB/T3obd0mPRKyGCCVNPjvxmaJwfKQnG4Dqce1Z/wnvml8YalcyNta1tixkI3EBsjA9SBUOsTvcXKW8ZKxacMKC20Z5JH5mup07SrSxsrw20YMlxpoml8v5XDsMgZ6HB7dfalOyXKhWurM3vDvgXwt4y0U6woNrJJIyb42VN7A8Bx+VXLLwXM+gapFYRMupebHCNpHMIIZnH4djVDwRYmTwC+nWzxvNf8A78oR8yOV/IV6JpH2o6Fo9v5uzU1QRTvGM5OfvZBweMd/xrWn7yVyG3FWMfVNN/sfwZOtvGPtSSxJGQo+UlsV57fpfzahcC4dvtSyoruMAkEjJ59ia9K0jxHd63NeabdC3uFi5mukUoYx2BHfoa5zWb3Q9U0eW/smd7myYwxzrgK0hOAG7nk8Gt+RcrSM4tmvpDX9vrF7azW4WHPl5ByrKOhI9enB6VrzaZZ6Dqls0MX7m9kCThFxgMMHPbFZmmeLn8iFYo7OQQxLFK0oxtm7Bm7Z61XsvEuqpPcxXuLiNiHjaJSEHYgA9qzguVbibbehhxeCf7G8QXSSTLDbiWWKFjHuHlnOBgfXHPpWFc3BTULxmKGe3iEDFVx6cj8CO9dN8UNZuLO90FrKXy2IZpdo+ZSOTkDpwetYF5bx6ot1cxTbZnCtIcbt7ccHHT/61XKy3Nk3vc5e3b7XdW9ic7p2wm7hVbHOfSt/7ZceFNO07TJgtxFNI0ztnkc4H1ApNA8OSt4ntIp1WFkQybyRgZxgZq74kghe+maViVtX8v5j39P5Vz2uxu0nY3WvI5p0t5UVrYcMwyDjucVzWp26vNqHmgSWsJMlu3fbxgj3qxrshtbO11VSWFwPICjkZUDdx9MVmfvb3w+ZYvMMnmDeR91UxxzWvO7JCjG2xii/dy81w7vEBhYgeB2Faseox3UcekXVhFZNImYpogSWY9N2SR/n2rN03To9S86JZUR4s7ixwCfatY6HdT6fp7KFN7ktE+7G4A8DP171z83vFMdp0BmgvgsgjktMLt7vnuPp3rF8UxsUsbFSBK86lsYOAcZI/A1YubtrG4uopomt7maUvLk9RnlSO/NUNVlt7vUbS6jZsQJtUMOWzySa0V43bRF29D1mSC1sIrG3sy3kwxCDacnBHLH8881w/jiT7LmeN9+WEefbtWtoF/JcWU0wLbFcbVbqAR3qh4ptft1lNHkCQFJEHXPPOB9K7MPNOOpzK8ZHmkt/N9ttpAzCMTqGXOOPSvpXwpqNvaaE0rMXSUbQCcEdOcV87LYLda7a6egBuZrj5MHgFRkc9q9k0XdfvdaSuBcabAJbgPgbBj7p/KuScV7RM1mnI0PFmhNfwLcowbS7mHdtQAqGB5yOuT+X0rzi9kSz097PLybG4ULnj3Nep+BfEkeraffWDYuIiX2fLnb1wR7f4VwmraTJoUVwHkWaKTiOUkb0OeTt/rXVdTj5kxk1oznINJnurN5lYmTcBtPHy4/pWfNYpFBMfMjiuiCAzdvfNdesVy1gyySRKJFCpLtwFOQecdz0rz/xXHPptpcxMxd5GAVz6E9P5VlSjZamt2ypC7XMEEW4SSMQpIOc+tbkksT6vBbWvFpvwzEfMQKxdA0x7S1WcuymAF1X0b/Jrd8PWkE1zHOXZXjILAk55rKUlqwumdSunR7mVTkcDA6fX61pJGdi7byUrjgjp/Ks+a9WOCCO2i8i43lnkc5Ei/w4Ptz+da62rsoY3DZIz8vArnnFu2pMrs4BbuW5t0YRARxg4HPT1x71qeHLW2mkV52B8yYKQ3Tb/nikv7RdPtP3MwlMqgBm6j14/lUnh+DfOkUm2NmbduJx+tdGjOhm9rEccN7qNrBGqra52bhk8HBArlrIObtriZdpYY57Dt9TXS3Qii8R6usb+ZcPLmYMMYY9qralarFBKWULOiF1iJ+9gU1FGaVkYniHyp4ZIo4ljhlXIAHcd81HoKR6mtpKFkiZAWbe+RwOo9BT7i5XVNMtGRfLkdQSo/hPoTSvi0Z1Zg0jRYLgdAepHakotDQJGtzb3BB/49yWCqOHB71z9nbOY4UnAdpNxfHIUdufWup0eWO+toxEgaAAgZ6kD9fxqnPCLaeVE4AbHvnrim20gRi6lG1wisZRCIyF3k/KPQE1ohbUWys0rSgAZKdSfaqGx7201CzRFUMN8nPXnio0spI9KhjVVaaaVUXBGcr2/X9KmzeyK5rEg1NidjxgxjlDj7vv/Os7UtVk2BkkzA3GzPytV/U7aK0Ujyp2kwQyOpXB7jb1qK58PG8ggXY8VvkFmCfL/uk0JDunqdh8KvFN5rWrW2mlIbNIlJ4O4kDuc45xzTPHXiKx1W7v7SVh9ttWKLHjKow/jB+lYYXS/Dt1e3TW7tPqNiIbc44twBtZhngnOfz6VyGqwz2+otKVDeZGpBVs8Y5P8qc0rXIUVe7LnhuWC61KaG5mdbGSMtEUX+PPf1qXStYa21hfJY4yU256/wCcVkWhQSLGu4EjcNo6YrW0q1h+3R3UAJniIbBHpycipjZjsdlLJNr3l25iWWT7yxoATjvXJ+JdNWFlaIcLlSo6hs1tafepHLIYR5c0nzGQnAz2A9KsXr2dyFhnBiMnyqeThsfp9TxTbT0TBaHEwIrEebbxygDpJxyOnNa82tLfaPYxGHZcjKyTrwwHbHtWb4gWC2tY/K8xWDELGRliPf8AxqHTEjEBabcXlACKT0NTa1mO2h3t1qNxpk2n3cMsKSpEuHCh8duvrx+tYGo2Mttp01zGkZ3uWLSHCgMeeO5549KoXcV5YwxICY1IJaIDJXnofX1rY0+aWC3tUu18yKZgsgCE4zxkCruhptLQxdEs1F5AxJkeCRZEUsfnIPQ+1XfEGi/2jr9/egqDcFpjCrZZc9RjvWvrGhReGNd8uS8MEyx/LPEu4IM8AknrVDTbmTVtSit4/LMkr+XazcIzP1+anfsSl1MLSlg0zSywUvciQKIpV5wc5PHoal3QxS+fJEMxRNlgMFz2/KtS3vTrOh6lpcxRb1rpWWZIwpi25BH4nHtxUGtWd1aRC3dUcICARyZv/rVMrlIh8MagEg1a6usGOCJecHlmJwo9TweP8a7Lwtopi0W6uNT02MXM8gltkmTeUjCnJA9Txj8aw/B2nwjV104oUkfF7JG3I+QcAnt16D0rvvEWpSxX73MUaSRHESSytnZuHQep7UKUeW3Uwk25WOPkafUbsQlTbKilvJAycd8irnh/SrLVdXv5ReG3k0u2W5ba53ZzhV9u3A65qnZ2d1aWU0lscR7ijXE45D54G7qO9XNRMvhWSY2jR3dxdIrSMmCW4Gcew/pUK9zRtWsjGabybq8SRv3G0PEw53seT9ODVa1v4LuQqVaMh+MvlQvv71neJdVaWWOI70V87pFxjcat/CTQE8S+JZNNkuGS2t4/OZ3IUMB2yevNNLmdmNtJXMvXYbiO01G7uJy8Cgi1XfnjA61x0NkyQpLP+6ExGCwzu+leveMrcHRbsWc9pc34LKkAQqrc4ORjgemPWvM47i902Lz7qMQvEB/o8eWcken+e9bNRSFCbeqM7UDbWumP5aTf2gsuCZMeWF9gOcmtG4s9Ss7KExqi2GBKZCwZ3Pf5RyAPU9apalcC+kaVYTFJN8+wjHWti21pBo32SWJYzPtiabqxA7Y/lXO5pO6NGtLmjoV2NR02RZoknuI3Xkn5nQ8Zz6L6da0rPT5bXVL22trtfLhnVBGcFXwAScdQPbisrQQdCjuJ3wlqiAKjcncf61XsSZNTE7/M5k3E7iox2yal1NNURornomo37KQ8qveKX3TKg2RIAONo7fSvN/EniL7bLPa2/mGBl3b2POe447Uni7xjc3l9IpkKknB8k/LjoAKx2ltrG0Y3O55SMmGHr+fat4tJAtdWUrFpoQ580r26fdGO1en6XPqFx4f0O9WJZQLZo2nkUNvwTlgvXPOMn0rjodas7i/hhtfDFrZxvgCM3TSs5IyCx6fWurXxVqGmtZ6WsiWdsx8uQxJgL6DOemeMVTTb3Jm0XImF6Ibe1H2mWLAmVT86jPJA+lWbXS4tEuJr9YDJalWijhPPX7xI/EHP5Uyy0uOy8SW6zzJHIpZ5vLbAJUZAJHr6VNo3iMvaai9wqz20IYugxnGePr+FPlSRN+xVlYHX/wCzYmaQXFq7eSzbYw5XKfmT+lcmkE+jMs+GiPmhZJIQXZMdcep/xqPw7r4v/ilaXToJoFglHlk/KVAHPb6V3XiK1ik0Wzs9PkZXlJndccZzyBj8PzobWxV7GVbRy6s+p3V3dMqTv8kc7/wDs2ABnp2ArDe5ih8q1hnNo8G6drjI2hR/CT6+lbVt9kl8Pi12yXF5C53cE8Y5JB9Mda5LWC2oSWtgTHEZcnOAokGe+eAtZqLvcVyXw/YNq013rUqAW/LQM7/OH7MAfz/GvIf2gLCPU/D2mpbQSNf2ssk13cn7rqfugH8/yr2+61azstPZZIPtAgURwQxD95NMeAD6Lnv3rhfil4anTw3f/aC32+KFWli28s7MAVC9gqnvzxXXRspJ2MJs+RyDI3BwB0A70+7iGzdyGP3quX1qbfUChBAyVIPXPpU0tj55RQ20Nwx9q9m/Y47HLzx7ZCeoNRhTyOo65rQurYJIyHkZ+9iqTcPjHQVVzFoaCIyWGcn9KrSPwc881bCbs5OQew7VDLDjgdunvTTAqFCPmXkfyproTyOpp/zISKN2c9DTENjXOM9fSnbexwO+KjYHg87qkWTcfmHPc0wI0A3DsKHU7zntUpjxkqd30pAQByOaQEPJ/A0/Lbj04p5wCFxz601hnr1HpQA9VDdskUFCQBnr6VGchTg49qkjYhMHmiwELJhsZ6UA4arMkYJDZ/DFRuAUyOD7UwNrwxq76TqtvMjcBxkHp1r6Z0fVDJCr7iytzwetfJ0IyQc96+iPhrqP9r+HIJnkDSL+7IPtx+FeTjqd1zHpYOpyysejRXQkAJOc9AanFxsbh+vtWFskx1I9x1FT2s7xkq5Dp6jivD5dbxR7avLU6Cz1Z4GLKxU963rXxApAMoGAMk55/D1riHZWxjKj68mnLdSIFx8w/lTjGyuB6FFq4cb15FOOtHcBv2r0yD0rz+LWmHQkA8cjBqyNXLjduxgVrdroJI7S68RCMKuWbOPfH1qtcau0x6dTkAHj8q5M6oHjBHTOcdKhbW2LHDbT9M1spJks6VtYkXI3YH1qJtRJGWIP1rl5dT4yCcn361E+qM3eqv0G9UdX/any9AXByCaJdex0bmuNfUyfw6EmoTqR5YvuPQUWZGh1j6024/vD7Z7VXbWt0hfPTAwa5WW+3DG706GmtPuwSxHfFQ3YrY6WXXWkTlyrZx17VRuNZY5DN8oHOe9YbOZeecUMHLrgDB65PajmaVmCTZfk1B5TnkZp6MygEsD+OapeW27Gecdu1TplWHzZHfHao5rqw1Fl4SEMc4Udqa0oVT1/+vVQvu38bz/tdqfFC8vfJIqXJbD5bksO+WU5G4EjB9K39N0zzOT/AA8ZxioNOsg2Djlua6ixsymM/KhOSCe9S530Q0ki1p1isUahhwPTvWpAr3EqxRRs2fQYA+tR2MLXk6QwqWzwSBwDXfaRoq6bEQ2GkYDLrUNtbMXL3GaNoaWkKtgtKRyzHr9K1WVYwApBJ6jp+NWYwiIu0N83A3DB96rSsFBzkkDsOazfM3Yuz6FC+dpGWJDgj+IHj61BLH5ERTGO5A9fWriBYk3kFmY5PtVC7lMnzbg4PG4HqKuKuaJXRjXQzkjt6Vz95B5nTv0ro5ImmkKjJHt3qpNZFSw2gfXr9K05raENX0OLk05QsgZCxbpx0Nea/ET4bL4gtneGPZcqMh/evdH05jC3tzjHNUbvRjJG4YthvvA/y4relXcZXTMKtO6sfBOs6Jc6ReNBcxmOUZByOD7isjyctzyTX1n8RvhpZa3CcIElGSJB1B9a+d9R8PQ6DcTfaDveNjjHevoaVVVVfqeBWoum7mBHpggTzJztzzt7mkiAeT5F2g9qu/Z1nmaSQnGMgVBGQs2ccZ6VrY5TftCvkqhAyq4AHeqOov1XJwO+c1Pbz4jyoHPUtVS8BEw3D3AxT0AYoZAFB6jk1UyFfgkkevrUr/6uRmzvbgewqTTbQ3U6LjdSuC1NrRrVUjWY5IJwD0rXAyzBcccDHQmi1jwCmwAJ0UHOD71HeSNbQCNNvmycDj88Uou5SVtyB3GxpFGf4d3T61TuCSPKXLRg8n+laM8QhiKnA2jdz61Rhcvk4+ZuAT0qhI01BDYxzgdfpTbgCUhYzjkZP9KnuXXz0VGJO1dx78DpUUVv5jnPHzbyM9qQGjJAYLOSMY8wLx65oiRodOEYGwk54H5010B6nbk5BzwatX0bnTf3LEAkKJD196lysWk2LZxL5gwRvfAz2Ar2jTNPx4XuCW2L9nKpg9+vNeN6bAVv7LzRtiMil2A4YDqK+mte8BNomh2Nu85VruzF2QBuCKf4cdckGvMxE3zpHZRXc8ttPDa2/gp/EUjBreBoI5oCMZd8kA/ka4vUpo7pdssWyNmLjaMEHHH/AOqvbvEenkeDLjTnu4msyIp3tEX5ldc7SX9cE8e/NeSahGt6fMVGKsu6M91HauiFnG/Ubte5t/DCwbSPGU7R77if+yMRueAjS4359Bj8T6V9V3/giPwv4Hsla8jvrbU1t5HmRcLxJt2jv/n8K8P/AGZrGLxr4y8a2U0bxgaLAqy5+XKEADnkbjjgccelfQd/p8l38O9IUIYpEu4YpYZHGFIcZx6A8flXkVG5VmNdkP8AH1vu0nwxBpsG8I0sVw0YzwTlCT27jmtDwr4M027nuLnU/Kge3VHSF2bII65A6npWR4jL27pe7TA9kpWSOJt2/nAIHsO1d94QiW8SWS4j2zvCJFus/K49B/niok0mkzR3S0KP2l7l49kaKu7KyMCwI/8A1VS1vT4pNAl8nbLO8hYY4x/n1rTv7tl1ezsmlzJe7lgP9/Hb6c1zb6u91YalFaQvFc28xtGEi5JbBz+Ax+tXsyo6nAajpWp5PmWjuUPzFSDgdgRnNdL4O0S71e1nhni22pj+Uv7nGcVBonhXUbm6vXlMoLRAK3RA+4cEZz0z61qW/iN9B1i606FQ0CIPtEj9WPoM9BxWE1zbI0d3sd/qCjR/DsARQ8UEaxBEIz1wM/XNec2WmTX/AInvyYZBCsylmI/1WVHX8f613ulQpqtvNqaSGfTdRRBGHJO0KBkfmKntdMtLfUJJirbb5cysnRgOBn1rWNnGyMU2mUb64v5vsVlpN2qFF8qeLGVlX3B7+9cT4vhkvULGUBN+wxDlgyYGSTz/AErvrSG/s9avWnMBsIrZ7lDGoyCgyBu69DyB6VxcN3Z+J4JpAptmeNpvnYHJPOPxzWiUoryKW5ybWxhhMakHjr1qbTiy2UbMVURtg4HzHHt6VZ0HQrrVL27t4SHRcgtkYHHr6e9XtLtLK58QDRo7kTXaRPMXQfINo55rlm73Nk7I9Cim/svwtaGco7ziNJEP+rJYZXJ7Z9Kx9a1gixjtmLWjgl2iiB3pg9u9XfGMot7S105CkjtHHKHABxjaD7cZrmNU07cJLlpt8sYRVOTuZfY+wrWP7qKRmtThPEED3HiW9uPLKLwUQj7vH6Vt+Fbm5t/BGo2rwtIIp/NWU4IQNnOc+9XdVtBaWFxcSRl5JR+7cnLZrlIdUks9GvbRvMD32FbJxx1wf89qU25amujR6RbTWc/guKLG17xFuGiHTcMgH2rG02V4oIiQIHjXcZTgHPpzz+VT6DdnUrmxXyfLt7Owa1Cu3DADcrZ9c5FVdWjgjR5N7f6RF+4BwcHuVH5ioTViVpoYOydPGttqcKYlaNoPJ7kNjq3b/wCvW5ea7a3Vja2GNkrysZbdMgK3bJ9eK2fClzCniDTlhtk+1TECQT/MUVepC9c/jXDXGnnQ9RumlLB2lf5iOF+Y8dMVWklcNyxDp0UmrzrvAkLBUj6mQg9foK7XVfKaw04WwxdPEwm5x93AX6ZzXNeH7aXUblZ4CI0tn815VUEkAc4rZfWLa6uLi+hhCebCVEKgjbg8n61nd3uwu27sIJU0rw3q8nMdxKwSMLncpxnt2yD+dd34evr65+H2i3WkxJJO8IRUkOHxuYO3vjn+lebazfN/ZsUaw/ubi4WXYpyOOCc/TNex6TNZaP4D+3qvl28KKYEXoULYOPXk1UJe+oxRnUujIg0kaZrerSQeXNFfQCCdMEFARgg+p715dr+jXXhPwnqkdgPM8+6h8h1b51ZCc/hz3rvLXX573xHJP8wsTbEh4x/y13AKSfQDP6V5z8SNU1KHXQkcyRQqdzLbnEUm48nHqfSu6ysxwu9DU1yVddlWLTLsl3t4fNto0xhwBvyOpJOa7TSNT1LV9NvrUWiw30LCRHBJUHIyMY6kdhXCeFb5JPB2saksIS+sb1EWUNhlUjGB75xXpvgC8hl8I6XeRzbr/wA1vtEcjEOrB+pPpjv3rkU22hPQ848ZTXFxqbmTZHMyhZEBwFPer3h2YyXDGQKp+yiF1U47jDf7R46U34rbP+E0uzDGTA8hkLRjIZWwc0/T5tOezgns0Z7vILiQ4EZ7rj+o4ratF3Vhuxb1xGl1y2RwzTzYCStwwxgDr04rJ8a6pi8v5ypIefftXpjjPFbGiNLqviuzSUO74ba8h2kFeRz6e9ctrkd3P4gmtkDSFsYXBI/2vp2qL3i7Alym5rulT/8ACPaZDErSxykTp2wH6/yxTdI0e/tNE1kTE28EEAeeMgfvDkbQDn9OabquqapbWkFkgeBUiESR9BtHr/j71V0QXciancq6DZDtfzSSrDIyQO55NYP3UrlanI35eC9kihYRzHDv1I5HbFdFaa81lokcEhHmmPaHPP3s5x6fSsDVbMS63JPGcKwUhfUYGSPbNZXii+lS/bSjIf3ADqc5AyAcj8K0nF3vEtpNG5qcxuIFeJjluDJ1OPrXOWqvDfM5kLo+Arjp9RVy6vpW0JYEBRCQxccE1n29wsMeU2k9AjdD7USruULMzULM9T0WUw2UfkyBmlTDKwzj/PrWo2jx6zY3BmiYfZE8wSA4GTwB/wDWrK0JIbi2spFQmQp8yscAEHpXU6jH9h042ZYC41FDKiA/dA4HP9K2w76I55J8x41pc8dj4oJeRVmhfzUdvu/7p/H3rvPBOveT/wAJtq8s6TXMlh5TgDBEhyFP6+5ridQ06e+16aGRI4lltclQCQHVh+pHatO5tDo3hW4t1cR3eoXELEg7QUU8/gf6VVdcs00brU7H4QCex1O2W4AEM0KCRgf4sDtS+KUjXxnqLOrb1YRurH5QPak8JyRAj7OZMM4BaQjBx6e1XvHVp5V6RGALyQhiT3Hv+dZUaifNcyaXMZ9zf2f26FZ3ZLe5XZGhXaVcepPb3rG8TWIns712iST7ND5g2NndyAB+FbN/aTXhs/tbhbpVCxJt/h+tZtu8bxXNtIqC2mbBb+I44xj0/nUqXK07Frvc47y5WsrVkC7rllOxcjbntXW6Na6fDJL9ok4RNsmBkFh24rOvITpZiDIQIR2+VgR0x6UugwPcxvdPJDZxKSQZQd2CeOB97mlVV0EttTfvp7SaK1iykrIWcvE3c9B7VnvfzqxULcgA4wErQ8W20uhaRAbdYXunKITGoxISfve3B5+lWF0ldo363co+OVW2UgH0HNWoXSGjkZHEtqfMJgXdu3Acn2x3qzpWj3t/ZWiPKFxfI8rr94xqc7MdeapXqPdvDEvBYeauOSQp5IHpXVWEkiW2n2zpIs+o3sUEMxUY3ckgnsMD9O9KlqXLY2bjTbeTUJ7wqY5pQVkUKAB9PesLVIXmuF+8Aq7XLdM10OoSxW00txv328LEyKc4f1x7f41xOmPO097cRyM/mTbXDfMCuOAPwrVvSxmrsglkeyfYIyYSp4X9KlSeS5sEh3YflG2f3ex+tV0xBIVjTeHJByfumrjQyafdCVU8xXiGBt5BPY1ntsW1dakdlbyaRqMS/wCsiJ2DZxjPel1KNTrcc08gxsETR4+8R0P5Ve0+C6OoKcBGDB8SjI6Zrm7W9ttZvbi8mmIWxmImAGAxPHHP6Ub7go9RiWVxY399fkLPAmGAyAWHYfQVDorSWsVldSjyJI7h7ncQMjJ4/LPFbunavo16skcGxlGWKTHLMB1/CqUupwXhls8K0GN2GxkegzRzcugfFoUNS1sXt9c6lcXIkuZAQASCfqB+NZlr4o1HVrmG2uL6T7HC2RGT0OeDS63oEiQpdwGEpMu5oWIVxzjgfh0FQ+EdEkbUpnvQ9miLiLI5L9qfKn1NdLG3qWt2eoeIZbaZUuLeNVVSibRuxglR7ntWXYiPUrie2nBSVSfKYjqB2rOsbyQalJJFDwhYs2Bggcc11C2dnp1kdSSYfbnUIkDLkMG6t6AD/CsnGzJvoY0enDSIyLmB0WY4R2GSR6jHapLLQ1svMlW/WEzA7jz8w9DjtUa+IZDdkrIZYh8plk5z9B6Vra5ZfZ4luYUVhIm4CMcA45osmJK7IrfS5hpsrGaCWW2wwKtgSD1A61at9RDXEdzKqSrs+ZEGBn6evFZsSBoGuo8NEw+eBT3x1x2Ht3rT0fTZN9u6AeSwIkIYHk9sdhTSXQHoLrGl2kn/ABMogZw6qVgPI75xiqMulR3UbM0Kwqo3qwzkH0rU8PQqk89rPII873A7qecDJ6D2qtLBJ5V60zGN41PlAc7z6iqcW9iU7MnklsrbT7G6ubU3XmjERY7eAecjOT6Z9qdqmpyzWd3LbiQW21fL2YxFJ3Htx/Kud/tM3aRAxg/LgR84zUGq30dpoH2NUeG4EmfLz+7AwefXJJ71loU42Kcs0180TXM7ytEMZdi5b86u6TdWkWvQSTF4YIT56lmBI4wB+tU4NIuv7PF448vcBhifusa27GS18MS6m8xW7ka3VWVOhOMgZ/HJFUmO66Gnq8th4pktr61tB4fvriTAIcbZ8YAYk9M8/St280SQXel/IpFpG0c8hG4MS2c478V5dbXo1V0FxGrtAC0TLxjJ4H4V2V54rfQPBUN3KBNIo6c5znG2tLqZDTWxq+ALZLn/AISK8OJbiK9+yjcOQAuWx6CoNfaKe9TynYyKdoVTyDVD4eat52oahCsnk/2ztu4vlyVcDBPsDkVLrsK2d3eiY/aJMLtcfI7HPXjsKxas79CVpKzLsEk0kASSy+yxAmNoXbLMw6kjNQXt4ouz5NtHYoTkhD90+nuSf50tzOW8OywRRxGeY5hmyS2B3z6VPZaVZeI7zRrGSQ+a0e2cJJswSeWGeD2FD12G7GNrfhUav/pi3UfmNuYRrgKD6EdqyPDmjX+nPIt3C0eZuAxwHU9wfQVfOnTyTajBZ3DWy2d21vuZdx2jgbieM9auWkdxPZtbtco1rHIjtMOPn6YBPc+lbJXVw5rKxT1149KuroCOW8+zLvR4mz5gPv6D+lcezPfwyzIj/M24bByo7iu+8V6tptpaNA0ElrcgqPOjO7zBnODXnsul31xqESRq9vb3BLwh2Cggn73v7msdWEdShczJ+6kCEDOMHr9RVW2jN7eEBmI8wPtB4HpmtfV9BjsxBD9tjv55CRIYQQsJHY57n8q0NG8HXlyj/ZpRHOSMuFztXuT9KnkW5s5JRG6vcW0VkfNuExbyD5ADmdj1IHoPz5rBv9VkurKSMIYbZeka8E/jU3iK5hu9Vhs7RSba0BRNoJaVv4nx1PNXYNDeK5gkvv3dvH87b+OPT3q9DOMbq7KejaJHOsVzM7L5i7tuPuqOpGOvesbW7pPtDPBHmLeBgckjOOa3b3UozeObO5kgtSSuFP319DWXJbhrV3RAuTu5HU01a1ykbnhiyS21ITrD9oYqAqrxg+vPpWPq+rytfSjzGkLSHaNvAHrWl4DvPJutSu3KE2tqwWNz9/IwSB3xn9K5xWeN90g3sc7g38VbxWlyNHI9O0BhcaA2qqC6LGX3sOrEYA9+f0qjp89ytnMJI98l3GVA+4uT/SmaNeTzaTYabAdgVDOkQON6jAyB3AOKmvrW6tEgZo2AaTLueVBPCqf58Ur30RNmtznfAqvper30pgJiRXgEh/hLLjjPua7RbxLDwvJZtMWvohuibGcE9T7cVn+HNXhcXqHy4VijcZdRgyg8gDrk1U028N7iKXbJczMfMV2AVQeFGf6frWUYNSux6NEegXT6vc28YDSeZJ5bDd/rP949h9au39gL7WJLy+iQHCRpGU8uMqowBk9elJo2nQeFJvLQATRDe5RuGbOcg9qn1zxFe/EmK0tVvGuBbSgxxsM7VBG7B6nIyM05LleoO6ehnm3a11mLUQqCOBg4EbDDHHtXMeIdee01Oa7lwkcBN3M8h+84+6meuPUCvTNLsrfT9VuzayAPa8QIxAG7uCP5GvJvGrSj7bbP5LtPcR2/lj5sPK43EDoODWtK179CJJM8C8Q6A8zNeRLv8+WS4DKMfOxJx+tc3ApuTCvKMR8w9/SvrbxR4CstN0vVdBsVS6urG6jmS4K4KhRiRMdec9sdOlfN/jLw42ialZahGf8ARtRdpYmUfKCOo9jXp06sZaHPKH2jitSgRZSQ29W7gdDWXcQfxKcYH51090kc1zdbchTjahHOT1zWNeWrQylGAI7ehrrizmfkYrMVYhc+tIMOmCe1WriICQY6YquqlWGAMelWZFS4iKdCTUG5SMEHmtM/OdoGfQVTkh2MRg4zTQrEOQOAc0wj0zkipAuQR/F7UzB3c8YoAFYj61Ism7ggfWoy+MD8alRQ4zn8KAHEKXyF4x1zSfKASBginDhuvTtSSHBHy/WkBGeTnoB+tOC/LkHGe1PADY4xn1oKjOPSncAA3cY/GoJFMXToe1WPKJIbt6CmSptz6etAECk+vPYV6z8EtVZbm7sXbMZXzEU9iOteUY56c103gDUTpviW0kD7FZtje+awrw5oNG1F8s0fUFmqurc7uhAzxiiSD5iVXjuKdYJG0aSpwHUNz1FaBgJHqDXyrk1ofTQemhkOXjyTn05prTFAMHAHQ4zxWkbfBIJySO3PFVntvmBwP8KIu25drldSJuvLnrximtCykkN+fellh2MSckdiKXhlAGcepPNXLTYV7kEiOgTByMYbPWoAWZzg/MfQ9farzSZG48gDHIqAR7OFXipuHyKsjP6EemPSqt1JJHFmJCcdu9aZTGSMUvlgj19q157C5Ti7rVbpJCrERqeqsPmqp/bUjThEdp5SM4Xt9a7W6023vBiRFce61Da6RZWefIgSNhz8orsjXgo7GLpSk9GZ2n291MN0p8vvgVqCEKoHbipwVVOB8pppm3MPpiuV1OZmyhygqYHse1B4UMcY6YNMebcT7U1MvwfqcVGu435E5kKqNoye57Um526Hj6URREqD909PrWhZafvbkEr1J9qltDS6kNtbMwGB781u2OnnCnZmpdOsYyccHAzW5BEsCA4JPoB3pNqWqAWxtfKAIABPbriug0rR5tVZowrJH0MgH8qtaJ4VudQkSSUlI8ZK+lehadYR2NuIwue+BXO73sSyto2jQaZCERAJOhfua1Y7UKDydhOSRToEcEfIMe57f1okk8pvlOATQtylZjZndgxUhB/tHrULfNGZeQo4HHOfWmSRLfFsHEYPPv7VZcFyFOWGMAZ6CnzXZpYzpGEgIxwOuazLiN3YZTHPCnqK2prY5CDOOuB0qqYWTO4HceBQm0O/Yz/LKnBTnOeKhFr50hB5ycYrWW2O0kkfjU9rbqJAAu5s9RS52w0WpnLpwyQEx7+lZ+txx6fayTTsEjAyzsQFFa/i7xLpfgjw5cazrFwILWEHgn5pD2VR3NfGfxI+Neu/Eu/WzsyYrZiUhsk6Rg/xSHpu/lXoYShOs+bocVesoLfU2vi18XLeTzbPSGHk5x56sC0x77f9kV4Jdyy6jNLJIxJz0rS1nSm0i48tphcTAfO46Z9B7VlnfEGcMWHp7V9LTpxpq0T56pUlN6le4kKjpwOKrKQ+cjkdKdPJui+bjrgZpllExdmYEg8AAVZlY1bXakSll7cY9ajvZBFh2UNJJ0OelWBH9nVEcguOq/3aoXjNLc5bBPoO1AMhl3OgGSd/r3rotD04woZOnr/9asrT7UyMrDJy2ApPX/61dbHGsNuucnccHHU//WFSCY6HYsZkY8HoOxqpA4ku5JnIYAYAI6VJcRiVdgcFUOTt71JaaebknaGEaLliByPwoukNtlG5zOhRDncck9SB6UWUI/eOeFjz7ZrUktI1iEdsMueXd+vH9KbYWP264htohvcvg5/hHXJNNPQkq2NvK8zyOSB7elaNy32WNPLU+Y+QCe/vWhdJEs8kcQxGv8a98e1VbSyS9PfMeeG7D61GnxFpalf7LLdkSgDapXoMgf8A1zitO5/fR2tqnKLuaQg8E9q1YrCS3hjDRZgfaVBXBdu2D6ZP41q6H4Tm1e4vbfyXSeENJcEL/qlA5B98Y4rOcrK7NlFsf4W8PRamdNS4kKrJeCERuB8g6gj1JPFfS/xHeW+gmmnkMaNFFD+7j28bQo28nOT0HFeafD/QLHV/iD4fs7ZpGsLeAXSu6gF5VK8ew5OD3r2rVfDi6/qUUzOypFOsjJIQQAhyoPPOCBxmvHqTXtNdTogmjyrxNo32CGTTXi2zsdsgA6Ar0I7mvM49IktSYHTJifBVuZGXHAJ7Af1r1zXNY87xPbardIk8bX8hljTOJF5BBB6KOMcj615nqMCQ3M4d286WVmUBuxY4yfYV6EEuVIJaHoP7IUKaT8RPFSSKrRX9msaJncUYHKjI78H86+lPF2myWnhS3tZYcme4XDZACvkEA9ueK+ff2VdIltfEkevNGGii1n7PcS54wIvkUfmOPrX0X8RLVfE9nBFBcNFBaXDztIoGSDjA/A15X/L5p7FJdTnfGNzpuk+E7VruBJdSeErLG8m0JJuI7e2KNI+I7vJaxWVpBAmQu8Zb9DXAeO7i6ksoJb6FlRY/KhaQfeA9fX61zul+JLbSLuzk1G/tbCGOeOSR7iZYhgHPAPXp0rSqmkuVG1rLVnvlzbQy+M2iubjyJ0thPbeXkMGPLYx07c5qpquni8sbaKy3RSszJvRseZnn5v8AE1xd3+0H4BsvHranqPjDTVsH3BzGjTs65GAoVTgYHT/Ckm/at+EsV7Ht8UmW38zlo7GQKF74GMk5+lTGnVkr8rMlNLqemtCugeGYI7lm+1RyB2nkO0NnoM15lqokvtXaSGMjzRmRm5z6c0yD9qH4VSHVre68QXUmmy7ZLVp7GRgH5BBGOnQ1nJ+0L8NL6G9A8VC4uJECxt9hkiAI7qCOFqvY1IxsolRqJbnpnw8kn/swaXKHjSBWlgzx1PIx/npTda8SSaO8enqENoVJEgwCp9PWvJdL+M+jW2pafcT+K7G6KThZv3/WPBHU+nBxXUeNvEfhTWtYN5Z+LtElikXzBCLxTIOBxtBPSsYU5apoalC+rOhtfEAstJlt/tK3aLy0bjkofvL78VmSWsWna9paIgNjdKYyWPG1hgL+fFc7Zahp1zLbR2OqWdwzuoYidRg55GCRXqaeE2eT7OZI51XZIqoysRz1Bzjism5r3GVzRWzOR8V2C+H9PuLSyQxTXLjzkUfMo6Ef59BWL8OIk0HVJ764jZ4yohjPQgEEE/rXra+FoNSupTOkrM42kvywx35rgX083eqTw2czQWm7yH3YwTnOM9q0snDRji1LQvzQTWeoZu2Y+USGMnUDP3SKoWga81e7JPy8Nt9B/drd+IN+89z5wkkWHhVhkAwnQE+/Nc7Yv5K3FwCrSqhEa54Yms5JaalxTQviqURaQ79N5Xy2A4OOo+nNclqkFtG9sl2nmxygfvkPK+4Hc+1d+NMh8SxW9sJArBQzRscLuHJPPQcCsjxjPaPqtqWjV0gj8pmQZBIwBz+Bq782iBdkM0rUomsrhS+HjlCbNnLqBweOg7YrI1LWI01ETL5TtCuxfMXPXnjt+FZ2har9l8RXULFjutp1UBDtJ2HB/l9KpaLIrQ3beYTeIMt5/KL/ALvqT6VC91FcrizZg1+RrA6kCY7i3cussZweP4TWlNqSahqWnhoBc2VzCzSQ4w+487voOa4nRtcMNrfrcxpKzndJE/Cv2I4PA+lb/jHUkmj0K5sCVtnsQu9eOVPyrn0xS1bsCa7Hfz6PBB4Wvk0CCSOZQv7vGShzljwOOAag8MzRvY6lp6wGSI5MpwCQepx6D1rK8LeI59Q8MXyxH7LNHdwL5yt8zLtYn655FTaLqH9halcPIu0SxyOCFwGZsj+vWlzaWI1K0tikljF5d8jhHDxbzt4Jxj3rufHevy+EotNsNMcxCe0WdZG+ZF7HAPGa831dBPA0UI8qSMgI2funIwRXefEvw/Je2umQ6YltJMLQSSu8oXkcMy568YOPetKavUuwm72TZV0HUTb+GZo8i6a9fO7AVSpOWyOnWvPPEEkb6nO/Ajsn2MFHyyDGR17ZNXPCuvy2F7HoxcNCsTqJC29Q2D29a5NtZF9d3jXSKyzRsigdm/vfpWnM4J3FGLizrtPS4vfBOuR2TCXz7qN5QnGCM7Vz/StDSfFF5o/hfUNOtoYobi9kj/10gVYnGQxHpkEflWL8NryC0+F2t2F4w+0zXcQh2qWaVUzvOPT39+9ctq8A1eaOO3+d5SCkR/iHfislrHmL0kelfEiyni0nRLstK0slskUsjAgsB1PvyKh8P3n2PwXrNzNEDHMyRJcZw0eOSAPU461X8ceM5r5tMsADEdPhWFjn5t3XnHp2q34cRNd8DWttet9ntzJLKSeBIQTtPH5Vre/LcnTS47wbqxgtlkv5vNWTe1ujZLqn8IJHUnp6VUg1O40Wa9VC+LohlYE4Rs9c/SsxZNUhtLq4j+zmNYcAFCSn4+uP88VmaLqkcslvbyO8k7KCwYnA9amdkmxW6o7TQxd6n8SHkk2yxrbskinhGGMBlz155xW34i1E6HbfYbGxhkE+5ZZZgcAHrwOKz9Lsr+z1KaWxnE8Vx5YRJQCQMcjPat7xlaNLdTNNaNb2sKAhYXBMhI79c4P41FN8z1IctTgIdE1FpoZXjxC48sSlhg+wz1rA8SaOw16S580AsixyRkdCowDn6Cu68QTFdL060ScSpAfPZl6pJ2HtVXTtPs/FcU0rCKG5WMiZ3/iI5x7n/wDXV2a+ZqnbVnIQ6U1zpkgSUSzoSwVeVx/+qsnT9NlntZS0bRurfKD6jvXW2Ma2lrIyZEikxbO5B4zU2l2s11LHAVAQjesg/ixWdrKzKdkrmr4cuJBJiSPESqmNg3HIGGOP89T0rS8RzSzSmQOXewIl3f7HTj2+lWJ45NOS2lt9irITvAPIqpcHdcmbcNxBjliPBwRwD/PFddGKjqcbaZg60g+1w3Vvy7rvBADKykevesxdOu5tR3yu11IY8gsPujvx7V1OkaP9pmdzG5FkflTGBJnov/6qtLpM0dtJqMtq8Fxv2tE3AC88fy4pVnd2RtTdkQ2N9b6dPBsUx26okYJ6s5PJ/P8AnWn42v421RY3/wBbGiLvHT7o4+tcNrlzNHdQmOAmRJAPKzwozyTXTQRLf3sJmbdFIodJsYGcZP8A+uufWDt3KcVe7Ir6yN06uGYqBuYnOFPpj/Cq7Q3v2KzS3e3kSIFGlOA7qT+Zq5BcM80xjZNgGZNvO09jxwBTItNGmaikkEovY2JlWWPqB1YhT2HPNP8AMhJFS5H2g7ZFJZV+86HBHp71bsIZWs55mEcIRdwO3JI7gL64qeSaW+R4YZEkgcGSKOUAbx7N2FGhaimr+ILPT7gCzsZ22FxjchHfJ7U1a2oSdlsU729IfT5ZnE0CuJSjgFipGMf/AFutRNrFwzEqpCnkDcOBWZqbK/ia+t0fMFvL5SnGAenP512SeGGZFIhhwRkZmGf505Pl0SBJI5O2S3jvxumAuVX5xjjgcLmuiW5bVP7DeIZjsL8XLp3I246f561yuo2gsozIoJLHG7p8x9a2fCDnTtagiYkRSK3OCCXA4wSOlEX1NLaEGpTzXcskAuQdxbO/qBnpV0aTFbWcDRXHl3G7f8h5B9/51D4i0tJ7rdCnlzowcbug55/PmtCSSEt+6QuEX5ZPfvgUtWhGQsMdtcLE0PmOSDlSAOat2inUZp7MxnzYH/fLj7vfFSfY1Kh55F3hiRkbVzS38tvAm3zWhubrEiqi5LY7H/Jq9O4blfXdSm8p1tIFMmVyecLj1PbIzXA6s/keIjp0CJ9lmk3eYvQ59T0p/izxPdjxXPb2JeO0MKg24P8AEB8xI/Wsm+lf7asZhd96jaMg4OOTWbbRcYtGXZwSpJPgc+aePYGtjUlGk3sM7llTClRyC7Y4yfQVSg36dcyz3KMsK4IIP3vpW1c61p2tQWkd9Eyo4CgJ2OeMjvS5kx6pmPHNNfW7DdllYvliefatiy1z7DqVjY4aVWYMwV8FWPSqum6XcR6hGLy1aOwWXBc/dkGcL74Ppx9ah+wJofiO6tru6iuNYh+YNCu0RE8qp9ODUpXd2U2nod7ZXRkgntp9LgSBonnhGzDXG3O4+uB/OuLbxM2ptMl0NkO4bEAyUA9MVreItfTS0tktXE1yIc+YORFuHI+tcZDm7xIG/egYfnG4+taPczUbmteRQW7KY/3qsAVx3rZkuZXtUiEoJVRIqFTwe4/LuK5+KYJbJ5o3SiTdtHQCrE+pyyRw3CKnlI2yTJ74qElvcqVio8s1jfEQ7445Cd56lh6E/wCeldh4WkRpHmWYhkiZ1GM5YDOK5PVL6YWRkT54yOjDp61e8A3k6teo8gwyAx5GMEnHXt3rRbCb01Ngaxca/BuuYliklYmYAAY9Af8ACg3yWl/AsEsZIbBiHcHrWVqqppOo3C75DDJ8xU4BU+hrOm1U/aUcDIHG8jqBVc1la5KV2dQ2iHTfs92uJEMhba2c49j+OK5y/tY7i6d2T77ZPP3hnj8K7NrmKy8PRG53zlh5kZzjj2/Kuf14+WrzxgjIBYK2AT/Sskr7jXmQvexXc8NpPlLZtqZ7k9OneqPjbU4ptbudMhfdFZOIlOMcgYJqXT4RezaveFSkWmWRu0APJfoAD3PfjtXF6dM+p6gZHO65nIOc9WI70NOxUddjds7WWOfcsoYKBu2DhPUn3qvr2tvqmpR2MQM2mxTBY1zncx4yPc5q3rNgdC02BIQYp3kdblG7g4ro/BXw6ur+wsr2aA2kzyLLCGbkohycj1OBz0HNVTpNu7ZE58quzY+GumahoVvqZ1CwuReTOgtiUBMUOMEH2rR1mwlmvRLJJ++HzjzRneo7V1F3qbWTFI/lc/LIJRjtzkVzF/fxTXIM10zSeWUAB4VfQn1q6ltkc0JSk7mbocUOotJCQQvzbQT9xupqg96bTVLt7eVYXUq1uJudwGM/hmr1jaacrSfZnuGkjYSSNKQquO+0deemabfC31qIXen6e0NqAVJcgyY7nr0HNZJWNr9ym08lx9oZrtN9y5aeG2Qgk/7S5ojv9X0PTZIILaC7sSzFo2jy4J64564NTi2SOW2mSTYAgVZAMBxWybszpJahREEbf5kY5Vu/40X1sFrK5zOmz2msaLdxamjpd7iloYeWGOpfP864/UbGSxljTzHaXp1J/L0+ldZqehF73zLaaQWcsZ2kfJlweWz2X19aw9T8UW2k3ZWJBeXMYA84jCA+oBpS8i009ERaNaS39rcQ38aWcaEOtwR8zAHO31JP5V0eqeJbGxs7WxtbgWxnjLTMq5IxjC5Pr+XNeX3/AInv9RvLiSSd13nGE4H5Vp+LbmS4lt2CeWYbZE2p/EcdT+eaqOxDi09S7oesXlhdLHYrb28cMhId0VmbIxnceR1NZ+qazdahcST3lwZpGO3P/wBaqlh5kMiPtZmwVbJ4NUbiGQzMc8j8Tipeu5oizJIn2oIoyrAnJq7LIrafIwzt6c9M47Vm2lrJM487+A/Lg5Kgd61URHBRBgnkjPH1qlogem5HGFtLKFVUgsPn79ahh0x5rlYImyTzucgFR7euOnNWt3ziM+mAT60+QOsiowUygYYp3+n+FG60Gnc0bK7bSvEujTycQW8ogIBxujcjP64rpvi1cbtZinVikXzW4jUEAsuMH64HeuLeW41DU7C3uEaKV7hI13kZzkY+naug8YiVr6eOZhL5N5IpK9nHUkdqa01ZltuY+ktERNBLEp3zC7CE47bSPfOOxrc0XSY49f8AsrpH++AdlQhmXjg57YzyPaszwzD9j8VabfT/AL6B1ls5QcdJV2qQOmQ2MZ/Ouj0nQk0C6ubu7QtvjELHOMHJ+Yf1FaczepOkmc5HNLfTXFstuWMU/lm4L/Lg9Mk8AYrdtLCPRJpYhdRLIQGW5tH3K/qRjtTdbtbCXw1dQWQaVPN3Soo+aTIzye/41QuoYrXwdYGOCSIupNzLIMFfQLjr6VEkmi0mjTii8ppJS0byNl/tWBl2PfHYVz3k/bNdg1GaFJksJPOciPAlfOBx/h611z6OtrY2fmRBrryFmSMscNGT0PqfftVWbyrK1ihhgZbq+nySW6cds9uKlaOwralRZXk1s3M1uwF7cGRynJX1NeYfGXwikk15pdurvB5jXVnLIvITPOOPXivYdF1IXupQqVMbWSGNvLPBXPLY/wAaxPihZSeVHqtoSxVXRG/6Z+o9uta0rRkD3sfG13YPpEourgb4GfbJF0544NM1HTRcxeZCMxjHyjrXp3jDQ4nt5rmRC8TJwMZCv/ergtCjeVHtz8sqAqxAwpHWvWp1FPU4qkGnrscXc2vlsUcZweKz5YTbn1Pf6V2HiPTjaXEUZDeWRu3sMYPpWJParNC2dwdeAQOorqTRzPRGKikSHB47GnND5vXnFStHsYKePp60qKAwXA9vaqJ2M6SHDEjg/wA6gKYwG7elas1sRkZ+bqCOlUiuWO5f/r0IRTkiKDP3gfTtSL8vPrzVgqchRik+x72YKcH3p7AIgXBJ6+lOIDHGMjtUTZXjGCD0FSIx69BSsA4LtJ5z7UpBYZ28dCafEyljnk9KmaMADnmgCAnBycnHb2p5i8xSQMjtTmQbctwalt1BjYCmBnLEwZgF5B6itrQNFnvb+28llSRpAVaRwig5HU9qjsdLn1C7W3t1VWY4DM2B+ZrUHhO4igEs1wiRltoUnrzyfpUyd0XFO9z6P8NlpbdY3KsQAp2sCOmOCK6dYPlwScKOK83+F+oQ3GkRJBcfaYrdjF5nTn/DtXrFnH56fMoz0INfK1lyzaPoaM04ozWg3MSOD7VC1sSGBxk9OOlbJs/LOQpwp6YphgzjIHPSudO251qRgz2pAzgkD2qo1t9446DjFdM9iGUN0I6VnNYncSuTjrVXTvZj3MFrcs+RwOh9KbPEcHH3SOM9DWs1sUUj9arPb/wgYOcbc8ipjcehmeXgZKndj14/KozuU5rRaBh8rLz7dqgkt2JwFP17CtW9hO/YoMW80gcjNMYM3OD+FXlteuOStAtWI6cntinJq+gnrsUEQsuCcAetOWPavKnHtWotlvIyMjr061Mumk9QRU3HYyYrdsY24z6Vdhs3PByA1bEWnK6gMw9cevtV2O3VQoCk+560+bzD0M2DSNzKD/8AWrXjsUjiUEbvUHoRV220y4uTiKPj0YY/Wuq0jweJDG84YoDnAPJPf6Cs22+grnOaZpV3qc5WCEr0BdlwMV6B4e8Gx2gRpSJpB1J71safpcdnFtiUKe2Ola0FtJxgY45qdnqLUSILCp2g+gI9PSrkBfAwFz78VJa28bE5PTrkVMzxROAuGXGNw6GlfqUmkNkDImWXbjjOeKqCL+0FwzYjP8Q74qdIjc9V2xinyXMcCiNANi8ZrNu/QqKIyoQBVACjqSaNp4CttJGMj0p3ysoKliOtTLBhwBzkZ4qLu9w6lVQAdqjJHeo3gZ1wePpWqLbbyF29zmoHjXBJ+90HFClYd0Y1tHNIzh4hHg4TDZ3D19qutc2elWV3fX0gtrG1jM1xMT91R6e57UrIS+RkkdQO1eBftl+Op9D8PaN4Ns5fLk1SP7dftEfmMKthUPoDkdK68PRdeoomVWVlc8X+MXxW1X4x+JzFAPs+jxsV0+1HIhT/AJ6t6sf0qnaeFbfS7OCC1G04zLO3G40/4eaEbnTXuFjWORm4JPO3GK6PUJ4ILRobiLbtXG4gkH3r6SUuS1OGyPDqLnfOeXeLbF4ZQViGzuUXjP4fjXITsI4yQSP9mvRtRjNyWFvcBYTkAOePzritSs4lZimSnbPOa64O6scTRhra+YDI33V9elXbYpDvP8YHBx0qtcGUsBwIx0GKQljHg/d/rVXIvYe1wRu5wOrMOpqeztGkjEjKVVv4zT7LThIQZm2hudnet6z04uwkbiIDCx9se9FxDtOtwiIdoA7EjrTNUvFt1IDBpmbCrnoKuajeQ28f+0o4Ufw//XrGi3zXXmdXxn5hnApoafQtWUJgiLFuXbJye9WbfVJwkqrKIoWG18DlhVG6uo3lKs22MD7q96rC634SJCPTHahoDdTXjbWksXlxLE5GW2/O34+nqKtaLr9pDuWa3OZPl81G2n/9Vc2lu7ylWcF1bO3GcVpQ2PyuzbXZx8pP8FFhXOqiltY70R2E4mmKhtx4KkdcZrf8M6KselanJIQJnCodw9TklexPHf1rziPTpI3Qqxz/AAsTjOK3LHVb+GBoWlLwN1jzkD6VlODezKUkektpN3d6xoHl28t0lqgFrGuAGzlixx2Gep54r0fS/C0X2FVv7+2gmu2eedEjYOSBwCf0H+cef2XxPtbrVrW6l04adIsaQlrZiwjTjLD/AGuM4run8e+ENa1RTZahLIEPlx291H5IPuWbrz1rz60aqfw6HVCUWjq/gvp1xD4l1G+ktlgmt41jtyOco4IwT0yME16frukx+GtDvfOLrKwCrAjbmcnnBPf1rk/D2pWFraXBUJNHcyxvIYipVTjAXjoPau38V6mJnhS4gK+a6hZ2X5hnjvwAPWvOcv3l2bRkt7nluqeDFsvDUlzMgSX5Cozg5ZwCT+deM61Yvb3iNOxIaWRT3PXgZ+gr6n1S2htdBJUreSXdxvUg4+WLGBkfNgkjjvjvXgXxJ0CXTPiDrWnFRM1hbRzvICQnnOm8rtHT/PSvToT9xjk7s9F+AVn5ngSAwq0Frdak1+gPDl1/d5B7Dj9a9F+JXxA0f4f+Cri+1q4W1guQUihJy8zA8gAdfT/9Vct8FY7U/CCzlumkdNO07f5gyqRsXdiHPTp0z6V8W/Fb4oXvxV8RPqMspOnW5MdjDuyFQcbvTn2rnwuG9tUcpbIzclFXOo8cftB634tkMcBGm6YpzFEnLsP9o9s9cCvN59U/tCUSXLCeQnIeU7yPzrLI389ug+tNQoN/ykIM54ya+g9moJcqOKVSUma39pZ5XHHQ96R9QkABDnHXk1mDG1NpwvcdxQkgwyt1HSqcrGV7mpFqJRg6H5+xPOad/aEjRfOx57ms7AMQIb5j6dV+tPhl2bXJJB4INK8XuVdl43uE+RVwOcnGPqKS38hTl7eEkggnYASfWqbSE7QCcU9Ny7txAJHGD0pt3WgamrHPGyAeWqqDxgCrVrrMtm+bWa4gZeVZLiQbT9A1YUc4C7gjKc4z70O7RjJwM8ZzyfbFRypboFLpc9U0L46+PvD202vjDVGTbt8u5dZl9h8wPFdXp37U/jO1VEvI9J1WIMWJntzESfX5e9fP4upBg8kdcGpUvHY7eSCO9YSoUpbxNFUfc+qbX9sOK5jaLVvAqXMsqbfPh1AjYezDcv6VLD+0v4fC4fw/dQ7f4vPD7vXCgdK+WorhnOcFTjnnrUrXLqASdx7c9KxWCotbFKtNdT680f8Aaf8ACltcrcTaRqr7VI2oqsDn15FUZfj74d1i5LJLNZ2rOzpujzgHsOea+WoroFTncCf4ccUCVZgSyjOeCeOPpS+o0ltcr2897n0vp3xH0OfVXu5b1o2KtFG2w8hupbPA+tN1DxTpRkxa6lDLFnAYHG73r5qEseTh3yOODgD8Ki+2zwsxjfIHzAe/t6UPA0+5SxUz6TS+hmu5VjkjdNhxJEwJPuK6i/nX/hCtL0+3gklu4ALhmRR7Agfr0r5Eh1i8hn8zLAnsG4/Kt/QPixrfha5+0WlxOrgfKWclfTnOcD6Vyyy6zvBlfWm90fWnh2A20It7i7hhk3rI8JXJI7EH2ycjPeur1aO1uhH5d9dXPQKjRAjH16gV8z+C/jpbXGoxPrCeW2ctPb56HqQvrXvXhTxRZXFpFeadcM8RBzJC2D/sn/61eTUozpStNHXCqp7F8DTWtLwR3Tfakk2FZ0CoM9RuzXonk2o0a0sBcR3Gp6ZaSqruSXIcZ6H2PH0zXldlZQ6naS2blIze3CnzZB0YHJ+mfet7X7h9C+Jegyhmkty6QSEfNvhAA5/D+lOL5dV0NbM4PRtJnt9XgwywozBmkDYHX72T370uq6Hb3NxLa2+4YYMJByAc5PHvXZfF6xFl4hu7aBfMjW3Einu5Pb8Bj864/V8aetrLas5DhQ0iNny8gVVS0lzdylqexeDtM0ZfAlk1yscMcl04R1yST0C/jj8688h0x4rh3lhW0mhuWj3yepYgY9M8VUvruYS6baCRkhiC+UIhyGPzbvfqev8ASuy+IemQXPhmDXIMiO4/cyoTwJByG+lTSaS9mZpNPc43xPpYWSTyoszvwwX16c10PnodCtIgRCttH5SInIPfk/jVTTNQTT7WaFI0uJpoAGkm6p/tLnvVezXzrV3Z8IhK72B4b39M44pt217GrZreDozrGg65Z4Vo5gcuRxGQMhfx5rnvD0KX+tarClmDc2sKmGbGMMTg5B9OfWtz4bzGCbXNNLsnmxLMFVS3mSZwo49q6Xw3p9wtlq8ks9rHqpIWGAbA4QHkOOpx2Pv3pRV00yHK10bXgx4b2ymsU8tJ4yCH2YBbuR6Zo1yzuNP0Z5Gc585WfcRtZATn+dZEOuNY+JtJi2IpmIgkXOB65/z60njjXM+I9VspE87TI2KCNfvKQcZ9+aun7iaZlZvoc5rV2jsbqG2iaGUb9mSRzxS+Dlaa31mCK2aMSYmUL837xRjg9R8pzj2osYYbicvcSiG1CkKgHJb+Gr+jSf2JewyJgwy7syuBkE8dOnTvUObbsa30MK/mgubpWhdUaJcOp5BPrV/Q7S7e2ja1e3knWQFg5CrsyO5qtJeWh+1rBAIgDy5HLg+9Lo93FItxDIuZmcbdvQpjv+NElzCk9Dt9dtrhtUhktlX7My7mU4G1uP8A69Zs1pHPP5jMBzlsHP8A+utpXgt9Agt0JaZISrsWz3zn8sViWlkJ4gUxnggj09a6oWcbo5HzFuG2uItPedWCt8zKv8Mh/hyag8aXzXPww8PvYvm9kJa+gTlxzgZHate9uVj0s2865A5UgdsdD61yzXU9rYtPbBJU6Kr85Wn/AHjRJpnOHUI2WSIyMuovHiM44GPT1NbGgXVteaPDbYPm2hBuNp5JPUY71yJe21TXrZt/2eWImRZA2NrY6ECr/gu4isfEsizEgyZWTHcZ4P4Zrjqqzuzob0Ow0qa5gubltK0lkN3GY5c7Qvl55IGfUfpWdcRi3mLYfzDlWMeTlT1G3piukksho095LZyvcvNDtXK4Cg/3T644I96qPo0Fin2sh51lKqUYlNr5/wDr1UbNGKlYwrS+gb7XFc+ZGgCfZ9q7TnPzZPYYqxFNBFcox23MKkMsq8jHsafq9kt5OZ43VmSePdGT2BGV/LNS6ukUst8bKF1iYPKkBI/d4HHPt7U7LZMpXODsrtx4ieAtuCzZcsNwwxz04ycV099qerQXtxGJJSEkZcqpxwe1c94Qs9rPeXbmSZwWKgdCK3jrFyTkO5HY7+tDTb2NC/pUdtas8hldlC8eb8qgn1q9NaSzXltcfbS0MecAfccnAGM844rD1NVW7ZftCvYFR0HzFh/SrTXUWpabp8ccgjK3Sc7u2cgfmBTgvITiuhs3emW765EY7qRGeJt4I+RemAT3PWsO/wA28Tum4xL68EnvXXywxLdTX08XlqsLKc+4/wAa83k1VdaiuLYO2CjscdU2gkc0no9Ai76IS08YOJms1Q+XJgmNyCc/XtSatfR3erabcxvsMWVYHqn+Ncms6rfx3ZAxJAqbQOD7j3NaF7PHKiIh2MOWI9SO9SrN2kyrPcwtScXmu6vqAeO2R13JGTxu6ce5p9lqpu4NMgWBVmthtD5y0h9GP41laxKv2sJEo2dGBHertgiW+oJ8+N4DYAz5agcn3NCd5WKd2iPWrrZGUkAJLYbuBXSeBtGsJ4ku7mzluGUb43Lfuxj+EjHJOOKwLPSVksmvtUR/s7vmBOnnY7j29a6fwdr9zJd25sd8ccDYWELwf8aLWuxNu2hfufFlvbeEdbadXub0zJvAVQsQLERpnuenAz615xFdxXWpWlxNaSKi3ASSTJwy+jE9TXXzaQ13f6zpBEEEMTi4L+aFMhHQEnp1zxUP2vT71NN0e1ZZLc3KrNKmThyQCTn0q7aaijpqYGs6l/aOuat5T4tGnP2fHICfX+tW9NhEdhNLbqkky4y2PukmqnxA0W30G8khW9MkMcxULGmAVzyR61a0/Uo7HQU/clIpj5iN0c46A+1Z36Gjta6JrWBLq1m3o6ylsMT90fT3qprKtFCgSQNbq2No4ycen9far95qEM2nQXaMqRyclE7HvxWbqFm10u6IswRfurzx/U0nZa3J0YzS2NyHgmB8iRdrHONp7Vs6fPHphNqI3E02I1lU8Edc4/CpNCsls0MixmdGiJKHqrHv+FSf2MuoXlqRJ5DKwCux6CrSb6ibvoix4t0G41W7XUYVLDyI1fnC/KAPz4qBtESCK3lmbClMBQciuj8U6kbZLWwg2gwKcPGfkbPqaq2ypJa2n2hNwdwgRepIp+Yru1ie01GKa0lsZFHEZCMeqCsS8R7n9xG37ny8+ZIMZI9K7C2stOju3VowCynecnn/AOtWDqUL6xfW8ESrFHu25Uhenrmne+w4tbHMaZKNE0TWb2UoyRuLdhjs4I49T/jXF2+oWtldBrGza3VRgKTuJH1rrPFDR6zokT2kf2aFZnimDtkPjGD+ecfjWdp2khzGVjICcyO3BJ9vas5R5fMtNbsRtVuNUurZ7992ZFLF+qgdBn8MV669rb3uiIlvLNFHeDzJUKlPLbnIA7D2HFeOa/ClyJVtYWKHa2I8ku4OeOeOnSvcdYvRFb6DHdxFZDZwxSQtwN23GDj8KqN7XManLdFSeU2ukWCgIfLUqbotnzyOO/Sqv9s2lpoUtpHY7ri6bAlOM+/Hp70/XbK3ntRbRPKsakbUPO312iqE+i3E1wsUoSzMaAEclQB0JPqf0NHoTZEU26S3nmitzAZArNK7jkLwF/8A1Vq2Fnb6fpGqTK4guI4l2BlyJUY9Qfb9KyF0hLrS5btZMBmZAGYjnocCn2l490RYSyscAQszt8y1Nn1C3ZhZRr9jh8yRSoy3zDqO1UJNRu7K6mgLCC2cGeR26sMY4H04rQ0i8s9Sjlt5kcw20hhO1sYPp071z/iSCfzIIiOXyFDHPyfWnpEHduzHahrdxceHGtrbybdZWMiGRtpKdgT3z7V59qOnXCuZZ8Mn99G3LmtfUbiO5lulMiStEoVCTyDmq+iTo9wIp5N1vM2xjn7o9aHK1rFxioq6MOwsxcXUattwH+XHU1qamGubg4dVOc8HOQKsaPaJB4otYJo0W1iuB5uDyUz6+uKrzRyJd3EWCqiRgM8Hbnt600k9blPWwkckkNuTlvLZg2M96JIiJHOOvzZp4hk2yrJIzIV4DdvpTnBYYbbgqAPano9USzMIKzFjtTjgnvWvpMBvRLlmRthwwGckc1iXChZwG2lgwO3sQPWtnRrhGgvA/wC73AsuSRzxwKOTl1YMhiki+0rI/LxNnnpurW0yH7RFMzymOEDcWChiPpXPnynZAOZG5EbH5h9a6G7H2DS47NGWOe5Kybu6ge/40N30SCS00JdRRNllPCVZoGVyM8lgf07Vp6rZSXazTygobtjcMzcbifpXP6YUa8jjlb5JTsaRen5V2P2UWWvXVhcOGia1OzJ5jmBGAew4zVRSehOq0MPTVk0+1g3sEeX5VAOW3jkZHYfWuh1a71S40+0e4trWLzlGSHIXfnHIPc4zxkVwK3ctxdtczZWVThgvAOO30rrbmeTUtJglgiSa0WMTSSyZJQ91AHc+tSrpNILF3TPtWmGS31GFZXXoyJtwpOeR3+p7Unj23l8TQaWbUJG9siwvFEdoOX5cjpwDW1YtbX0EMjXMl28qqZJ5UPmKuOI/RgO1Z0UMdtq80sssZfZsMJz8gz/OknrqCV9Teu4DcWNtGxLSxxiCPyxuOFHPv3zmsaKZJ5tKha3G6JiRIjfMr8gAn1+lXrbxDcThLeyC2XlAxq0i8n33nnnnk1U03RkW4huPNlgMhzHJnG1upYZ6fWtZJPcSv1JrqCw0KDVLzafJhQLcCM7WyecNgc84461Q8W2EsekaBa+Xk3dsCyBegJJ5/wA96lv7y31rz9PZZBAiN5zgcsD0B/vHNX4Cb61sHuXeV7eJYdr/AMKAcAmsr8o3dnjWt6ZHZatNp9zBvtriExuSvyox6f59q8h1PwqdIKxvHKsSu1vvbq4HRt3cfWvpP4paCs+nnUVjIEbJhVOASDxnvXA+ONEfxV4XVrWJbWaNgN0ROB9c9zW9Ob0sDimjyXxdpUer+E/D0tqrSXUM8yXny43BQNhB9Dlq5TVNEiaBbu2RxbNhcM24qfrXpXhN4NM1IRaiiy5JRonOFXj73/66hGkW9kt+s1u9zZXAkZUQ7SPceuDXfTqNOz2OOUGloeMXmmKEOB8xPUd6zvsTSkDO0/SvRbnwx5OiW97GzXCyxqysUA3E4yMfnXOahpxtryN4/wDVOOc9Qa7009jm5X1OcMR3Mo+8OMelUZkZW+5gk856iurutLkZo3VS2/77AdKz5NM+WfHzGMjj29afMkQc8kLSdcDHerDJHGnPJA7dc0GFo3P1/OgYZhvXApsRAtq853Iuc0os2GQQRk4xXQ6VHGqrGxXySeQeua3pdNs7m2KLzImAre59ayc2i0kef/Y8Py4XPerC2h4Gd5HQjvXUtoYhnMDxgsxCqccZJ61W1C1bw7cT2ilJ1DFFdOQx7kd6tS5tibHPSwFFKkYYHkHtUdvlGB9a6jTPDjXml3NzKGMqnAAwQPrWPcwpbMEBBI6GjfRCasQeebd/k646+lRajqVzclfMdiFGFB9KmVlicNIAyk9M9arX9wZmJUfL0A9B6VSSHc9d+A18slhf2+CXilDFj0we1e/aYTtVdxA/u9ea+ZfgFdsmv6jbcFJIRJ9MHrX0xpihkByeRwelfNYyNqp7WFbcDcjGVG7qO9Nk0zehkBw2Mj3oiJwCOCKt28hQnOCp7CuJyV7WO9XMlrcqfnBBHr0qB9ilMnZnueldEyLL14Y1HJYQyr8yAkdwaektIl6rQ56azEiksN3p9KpPpqbs7Ae9dVLpBP8Aq5CoH94ZGKozaTOGBRkKE4ye5pWa6gc7JpylDxx1P/1qjNgGUFQOPWtue2nskMkq7l9uopU095irbMAdiOtW03uUnoYv2BRzwT/dPenCyEeSUGD3Pat7+xpCTuwijHGKmTQQ+3OW74IxUKNtBJrqc4tuGICjIHtViK0YjCRln7+ldVb+H4Sw3jLDkZrUtNJSNeEAx39aNmNNHI2uhXE4UyIqqf4Rya39N8KHfyhUH+/1HtXT2dgkYDAZP8q1be1AAyozSkDTM/TPDyxsPug9ea6G00sKMbsmorYLv6kdM8elaCON4w27PQnrU8z2Jadx4tUjA52r3qwJTGgCjaPeqsjZYjGaVrkFCBktwPpS21Y0idJTJ1wCBwOhxS2tsJJFaUnyxnIHBwaS0tDkSMcA9jVgmReWGEPQEVnfTUpR1B32oQiBU9Af1qvFGu/GCSRwqjjPvVmJTO33Me/SraWpWQvxkDA4qG7bD+EqJbyOwG0fN2NXUtREqhRhz3x0qxFGzEb8flirCwbz3x6Gk2F7kLQYUq3LDgiql3bqsZ7j0rZWHoSOe+aytbYxoEijaaZziONP4j/h71qknsTJqOph3Vz9lcRxRtcXBBKwpyxAGS2PQDk+1fFH7T2p/wBs/H24t5WLvZW8Fnd3AYGORiQ2Y1/hAUgYPcfjX2f4kSPQ9+mAR3niWXBuLlG3Lp4I6Kf+ehB/DNfDHxbtE034/wDiWzZY1t1uossx3Hb5YOWPXJ55Ne5gIOF3szyqtSVVXWx1n9lw6dD/AMS25VY41GSpBDcenb6Vga1qzO2y5QEnkEd/wpb5LMu8tgPs6OcgRt/nNc3qjXLsC8juvT5iP6V6EKaesnqcza5bFa+ljOcLzn7x/lXNXigysW54xgetaU/2gKCpMhAO5ccfWs90YAkJvBOTg9DXVBHHJozltJLiQkJ8q+vFW7XR9zsZCX3HjPQfStCKJioxwD39DT4XBVgAE2kElRzxV2IsmTLYxoxZR8oAySMGop7vy4ztO1Rxiku7l/LxjaOgIHNZ8/7nm4Yb/wCGIcnHvQk0GwmwCTzrlwoHIiPJP41XubxwpjiXG48+oHpVm3tnmbz5iSQPkU9qmS1V2LNyevHWtEmyGzJgg3MxlyFHcVoW9lJNHsUbATzt4yPeryWQCvnCr/CB3qcIQQFAH4UWsxXGw2QgPBAz1x3qZ0Ea8kL6c04xsWBBBHenvlRGpUFcZ3d6pk37gsOQCMhe2angEkMjYYMD2PamCQDGR8p6HrinQyAsGcdMgAHirT01M2+pbS6ZM5i6dQO1Wre6iLASKSewIrODLwQ2D7cUbyqFQ2CT9+tGrK5SaZvWeoCxcfZXa2xnmFynP4Gul0v4keJNK2/ZPEupRgf8s5ZvNQ8j+Fsjt161wS72AAIAI5zUsRIcLjJHHWsHCEtWi1KSWp7BD8ffGKxrHLqVpeRKoGJ7JN35rj9aqXvxQutVubu6uLa2a6vFAlmUFWOOB/hXlwmeCQBTt9RjrUOoautnb5JzK3ygZ7+tRKhS6IcajvZHoHjP403Fh8Mz4C0dza290Q17Mh5MYxiPPpwePevFCI/L2IAqoNoVRjHsamKNLKzMdxPJB9aFGZGPQdyO/tVQpRpq0CnJvciHQD+91FN3B1IGShGMVOykTqpAwQD9aYwCAgD5weTjt6Vo9FqSRK+1D8uWP5AU2Yk8qpbJAIFOJEYJP8R/DFMmVkK7OhbrnnH0qH3QyQuWOcFeelHngoFYjAquHcMzZJHv61IVBKnG4k4GP60l3EW45AuDkAEcY9KXJPqMHAx3qKGVYlMZxjrirKMMgj6c1WrCxK0ZSABDnB+Yk8fh/hVZiCflHI4ye9TzzeWqZLMx9uBUDMWbGCOw+Xv600k9xD5XPGMggfrSbWXaM4A5pNjB23sMYAU5xyajl3BgGJDYHOevuKduoXLSXSIfmkAxztA5qT7YSySEY54ANZyyKxBA3Ece9SoRGMsp3E+vHPtU2s7oNzTVZnkwc5BwQDkA1LJE8QALg/7fQH6VXiumx8o35GD7U+VtkCsZMZbYuf8APvVJ9ybCNIIl3lsAnHX7xpqzyFs8H3zgU2SMEruwy9c4pskW9ncjK9QCOlStyrosq5ALbwOvUcUragFbAclfQ8rUKjCY2EN1yRUMoYDd8pxwCBRfXQdkW4Z7cTFmG4H5vYD0r1z4JeNHk8THRI2JjuYGkc5zsCDOQPwrwK5v1Qln4HfJwPevoP8AZA8I/ZWvPGWpxOkF/FJBZmbjEeCNyg84JP8AKvNzCahSbfXY3oL3kfQPhqWO11HToJZDskk6AcjPf/65rtPi3rMOhtoMH2NP7YLKkkhOWijz8o69cHNcHo0Y1DxJbx2iGVnkSNdw4wTya1L6Sbxt8XPFMU5WSWBz5SqN3+rQAEenGPzr56nGKbmz13HW53dxAvibSp5Sg8xI/JilbllbqAT9Aa8u0yX7Hf7bi1We1eNZSJvu59DjmvXPB8EmleHomv4JLe4lmL7JOCCOBkfjWZr2oWNhIII9LsHvLmNpGuPL2sEzjBxxn04rqg+elZmUZWdjjdUh/tK7tpVWKyScjDKei9PlB/IV1Ou6la3vgy3sktHuINN2Qbd+AepDN6nisTTL/T02xXERW4UkxXBP6fT0NQajqBsoZbMRRNbTMJcAn5mGeT+ZrnXuyuaqzY3T4nuxIHTaAgb2212eiWMF54Sa2h3bJCzeSARI5x34PyjHWvP012eSxmFiIkvJFCfL8wAH1/P0r1zwTfQaj4r8KSROiGPTJjcpkHeV4OR+tLmvJNhU5krHM6ZqemeB1stUigaLVNVhKR+Y28R7SVLAHp06Vg6Fav8A8JO0qO+yUlgSeWOev607xdra694geye2ihjgkY286khmwc9Og59PWtaO5+zwabBNEqzQIT5iMM7yck47dvXpXRN8vuoi1ti3qOgWUqwzXV99l1FLgESjLDAYEKQOQfftVHxjYyWfiXUpYVad9QlEjIhA2jGQCTjjvWhdySW8v2ghZFmIYvJjLvxzx0qveXEl1dOzLkqNjBhncMY4/lSUklqKN72MLTrdL7TL9rkhCJo5YuM7h0K+3T9aPEU7+SFSQRxOg2Ihzj61X1RZbYKif6peCBxio4rhNXuIYmAVreLJhj43d8n1PWsr21NbWH6diTSjK+Vww3BlyDnjBNQx6PdDUY7qAM6E7cMeo9qkXVAUNpgWySuFUrzzXRWVolhcSRSiR2gm8tOyfWlG3VibsXLm8aOxjjKfv3AV4+oA+tXNIjCzMVxFDsY7SO46U64iWeYr/F0Kkc8cfpTXt2tCqqxZnGOSTXXFpQOdq+xXvNQDxswGHUnIxnIHWsy0R/tYdCGsPJczJ0zkcEf4VZubUyRFnI3scbV4OKqadZzpJJCR5VuqNuLnvjjFbJJRvYlPU4mbRoF1e3uLdw0ZVomU/eUHvz6Vr+HrO3t4kub+N5p/MKwKpPy4zyT9P51TuNCa5nkl3mKQE4KNw3P8q6G2/wBH0TyoirLBjzHf7zE//qrjr6uyN0rnY6NqLXmjXiQL/wATRF324xkMAecj6c1zWl+J5dTvbm316RleEGQSkHcyj+ED19Kr+CdTnW21C6e4Pn2zb4PMbkrwAMmo/EFx/wAJpZrqdtZsb5BsuLe3wGLdmA6dqui42tMzcHcsfbvCzLLqdlM6oH8ryXGJQ3uvT8a0NI1p7mxvBHpVzaQ3CNCtxdKMMO5XvmuX0HwHfahaR3UsZgMDiRkcYcgHO0jrj6V2EDKmsETna85+WNj8ox29hT5YLWJmua++hyGn6INEjktQ5kRVD7/UE9M1fGthQAEtyBwDsFamoLDLI8gx8/y8dBWK2iS5OI1x9DU2vqdGh1+j6JFDYhJoVk3MWZjypz2rPm0XSdKtzbQ3BaQzrMWeMLtxzgH/AD71k3fjq78y6t4pHiWMbWCH5cHsexPeq2hFbzyfnBnZ8LG7HJPc/wD16Sb6CtLcvatra+IpJNHtCw3Rl2fO3OwZ6/nXA2VukMtxJbykvsO9ZOMn+7711ps4NKvJ5JXMTyMUk5+THTaT1/KuNkvYbfVo1uPkhRsR7OSfesm7M1ikiKw0t7nVUmu0VY0UE+Y2FPPYd6lezD3V1a2jjzrnhOcelQ6rq8TEvujmIb5S38PbP1o0DUFuLkSzbYfLDfvVXcQCOoobT6Bq+pg6pZHTCpKtJJvCk9c+/tU0McUGtyvNHJPPOgby43wE9OPT2q7b2l/qqi8tzLJZpP5c5KhtyA9vf2qzP5E/jHULxIhBakR7Gc5bAGNooj6DLnjC0m1DQYI8pENHlaaTzDgDcACF9TweBXMW/jNvD9zb3OnhJZbdv3YcYTPrgda0vijfK1vaxWv7uyB3NH1JbGcmvPzLut1y+QuSMDjNFtRxi5LTY7HwtqWr+KNX128RohdeTJPdHb8ioRhsA+35VoNHHoVlHNApUKgaN24ByOo9frUXw2RLTQp73YW/tAtayjHBTuG9AfX611XjOwt/G2gWcujSbrnSbP7J9k3bS6Ieoz94gD8quS6sT0ei0PL7zUDqFpPJeb52QgiT0PYZqva3kd3D5UhJDdRnoB2qWyvWmf7PJGfs8vyFW4w3Ssu+gbTZmtt371SdxHTrwKzept5HQXKynTba2QsYIssmO+eams7yZ4YGQEeVlWU/x+9VNOupLz95IVXIHH3VBrW1Oe0RomMQMDEfJGcfNj+VDTZnJPsdJp0wtwHtJgzSxAMrjG09x/8AXq1ELa9EdxbmOaS2Pls4PDMwPfp2ql4ZtY7/AEiJktncpMd5UYbaMdT02iofFOoQWr/YNHV0g8zeZNvU55PvWluVaIxvqWrVjHqhS7ZJwAV2lSUIPv8AhW5bW5tNRsbwOJkt5BIsI6Ma5+3tRdWRkkuBE4Xd8v8AGtVhqN/e3EdrbofJyAJiOnvmrvHYdnJF22ub3UdVvpd5MSS+WUIxsPOQa0IoXe7VEVZMSCNnPoR1rPsPMgu5bFEIckuN7ckAdc962NEsZ71RdsjxPHJuKepB4P0rF2TKZS8RW1pYWlxp9gqNAhwz4wpbrxmvMj4wkjaRWVQyttIIwCBXffEKeWKPeoVI3YkpF2Y9cjtXkmoQDzGcHr+dO9hxV9x0+sSWuoW9w53iCWO42E8MAwO3P4V9MavqUHiOFdWiQ/Z7hRLEIwDxjoO3GK+XRZPMkR+9jrkf1r2T4U+KnfwdB4XkcLfafvZOcmRGJOV+nTHtS0sRVjs7G8ZZRdD7NG4S3VJNk7AFjxkEj0qF9Z1FrW6up5BfSzsDFs6iP+77+xotJpJbi5gmh2LszHIW5PqMf560RPLbMjTA27rGQioAVYH1B/nVJ9ydOpC6PeXSLGDDI7K6LI2FVmHTI4q9Hp8vhTX3GpJCb1VUlYGLKCf4skdfbtWZZwuHeQzGR43DBs5we2PStK7um1LWbC41LZNbrmJiMjfkZw3Y9P6U1JNkt22Irm0sILuWOwRd0kqyMXPO49TntWN4muo5LhizExxKGZ+5YHkD2rV1S2W31K5MzPFEw3pCB8oH8+f6VQ1XSbG90+VZXf7SVCw84ALEdT0z9aPdY1ucVf6zAI3eKyj5xlmQFj+JqpJdIYN8UEMDZ/g6A9qpSzPAhtpVYbHOFI6GliOQDng9iKxnFw2ZvFJHRzOZILNhFlfLHmSDHD5qzNBF9mkvwqsWUR5PPPqKz7e4kXT3CtuBZfkHUr3NX0eKICOMBEI+VSRTil3JsYDq2SSR6kdxVK6yFXBJx+ea2LiEfaHVkAkX1qgEYFlwCSMjNXy3FuZUCi4uiJDz096sQHLvEXxg8f0qNrcwziQZxnJ9qgluooFeVnUYOWJOADVxi3oQzoNL8q7vQ86kCMZ+RRuFO1ZmSUGUkDBIPtXE3/xXtNEtVTTbVb+93Zd522oo9OOtebeLPiP4g14Fry92JnIS2QRoPoK7qWEnPyRhOtGD0PZ7vxFoeiQ7r3UbWSZBvWDf94jkZx/KtmX42eBri8e7uNZlFzIoJ8izZlLY9civjy61SUzFlPPXPQn8arRapIDkNgetdUcFFLVnO676H1VJ4y0LVRIlvebPNJ8veuzdnvXongOOWK3EV5vSya3It/m/dykjHPb8a+J9P1tvulySfU16L4E+JeoeFmX7PKZbc8SQSkspHtnpWVbBXj7jGsQ3uj6S8KR3N54fnleeWJLPUZYIoc8MFAJbH5CtvRp7a8uZZZ8yxMfnJHzoehNcxpOrW/i74ZWVxorbJLe5DzojZZCxG8MOpPHWs46w1jqIt95TPqCMeua8nls7SR1QaqLc9T1RImN1Ig89IIQ7yrxhB0OO+PTrUFxDLCJbN5Unm2o6uc+WAw4xkfpXIW2q7n5mW5t2+Xbzhu2CK6+81OOS2mV0d7yAbZYzxtAGAPwHajqaLs2OtdIeKwljmVjKZ03OybQT125/pUl1eG0kUfZTPaDiRomCkN2A9Kmtbqe5UpLqjalaQRBoQz7jHIVxlcdMA49eKu6ZYRHTLkXLhkaMyxuCfmbB2j35NKyuQ7pmPrEVlq+h3VrLILYTKCod8twc8Y4Jrg7bTrVVmgd5orQPtZiMsRjqPWus02G6KRR3agzFQWGOh9v896oXWjvdXE0KyPIM87wAFIGRW0adnq7F8yPn7VvDckclzdNw08zowHJ2qTt/DFX9Nt31HRLW2YFDHlmYjkA8Yr0278JC9u7+yLpHJNB5iTkf6ogZOPfjHpWN/wAI/wCRZ2jlRDLgRzEDgkd8ds1tK9tGJyWxxOmeHp4XFnNHHLEjebGjAlSCfmAHrXDeKPCEuh6hfR3CoeQ2E+YKGGV7fpX1RfeHoofh3pmrW9t5d9BcFgyH5ip29T2wDnNc3oPhyDUvE8kV9ITY3CbY7nZ8yv159s8c12xqWimzger0PmlNN3zLG+0AqNoXg1ZbwsqTQx3DJaROp2zycISBnk+/SvTfiV4Ll0rWbkwxRwhAHzDHhTj7xA9T1/GsDxLo11c/Dm/uooZJRAqtIgwxXPU05yfMrPctR5loeCagwu7+fZGIxGSoA744zVGS1bYrkgMavwQyXN15NpBJPcOCfKt4y74HU4Azx3q7d+EdW07TXv7uzltrNHCCSYbMsTgDB5yfTHau9HNKMuxixOTyOGB6VaTWXhYsY1fK4Kk/rUAQKzZGOxqKSIJjJwexoaT3I23NGXxQ5s7eFV2Tq/JB4PpyavW1rKbu1uJUV1SQAgDPJ559etc1LAvBJJ9cVfg8Svp2l/ZVjLEyiQSemPWpafQaZ2XiHXj4dt2hJT7TdAuybAQAfbtXnss26VT0zVXUNWn1a/M87FpWwMn0HQVGZSzZOTsPSnFW3C5JdXQU9c81GJxjPXvzUFywm5AyBUlnbNMvzcDpzVbCO3+DE8ieN49h2q1vJux1PSvrHSX81V2sOgHIzn8a+X/g7pxh8StMEGFjZRn3FfTGhYO1VbnHfgZr5/GtOd0ethE1E6JYtyEcg/WrUWVUDb0HXNVrf7gbaWHUrnnNW4DgL6k9DXltc2qPXi+ZWJ0TcrBSueOo6VIse3IA561CsmN3GAD1q1GSSAM8+tLVblddQAICcdTg5NAijfBIzz9M1bER5wBxx6UzaV3D5Qp7jrVJW1JaTKptw5wvyr6HnilSAEgAfT61bMYZgOopy246AcjvSchKNystrvDbjn1AqaC3ODnGc9ulWI4wG9anSLbwoJIPehNtFbMhEOwfLhgfarMMbdSMdsU5AzEHkZ65qZCxPTj6UltqaJXFj56EH+VaNtjgk4AHSqwjKdFAY9CRViNZHcBVzxnPY1DTSuJt2J0dVU5OcHBGKkN6AvAyw7AUkduF/wBYecdPWr9vZkruHyexAOahasl8pXXdMeNyj1rQsLQABm6+460+NBboV2+Y/XAqwOSOn0HShykir9UK7AMQoPHf+lN8kF15LfWnFS0h+XYvUAcbfpVmGFMguGIzjg1F1awJoVIzhflwSOlWo42WMdyf0qS3iTeSW6HKLjn8atwW4wHI556iqSuX6kdtCVT5jweDnuKtRwAc4IOe/epI4jg989KW7mS3gZ26KCemS3tjv+FUqbbM72ZWuHwNuQr9FBOAT9e31rwD4x/tZ6D8OLabSvCTQ+IvFTDZPfndHHYf7O4fK5Bzgj6+1W/2wviPqPwv8IaDY29/bWes68X82Bebi2txt5POcnnsB1GTivlHwD8P28Y3hl1dprSCUF4GlXiTng8dcmvoMNg404+1rnl4iftPcieyfBD41XPi/XItD1eGBL++lZoLmNjmSQ8/Nn8ea8l+OEENj8dvEJmORMyTM5XG7KgH9Qa6D4VW32X9pDwhbvGsC/aJU2gbQSIiBgduTVX9qCzOl/Hi9LjEM9ujRMw+91BH55ropqMa7UdmYqT5XFnIuqyyBbWRNpGAxOBWXqs0tuwEkqy+ioCN1Vr26+xjcJeT0Ve9ZtnHd6hK05ZVCnILnII+ld0Ypas4pOxoKk08Dy3MMi22f+WRxge4qEwKrLuYBm6YOdwrTa5m8rEixvERglPun2xVOdkjJIIVe2e9XojJ6kahnB3EIv8Ad7n2pGl+zYcIuByQ39aqXl6YQpA/3SD1rNnkurxty5RG4PenFXJVluLq2u/MUgbzZh3IwBRplqHbzJyJHYZbPaqqaWvmjDrv9DnpW9Z2xQfLhscZ6D8Ku1iGyz9mVcS9ioHlgdKcIljDkoFYnrTY3dGGT8hwBjvV1QHYIybTnGAMkVrfQze5RxuBGVU9sVKi8gt17Z4q1qFgICu3D5HDiqyIScsOP72aLdUDdiMK5l+ZgT7DpVlADu3ZHHBzTGgIwI3GSQ3HFTkMwBYAbvahXe4nYEjVrdMHcVHJpm/aQOGDcDinkiOIY4YnGKYkTZDFcDt6U7W2FqSIyjGFI7M3bPtTUyr9FXJyADTQwI+UHg8Y/WpYV3OADuJHLNSSGncfEqlmPXHbrUoXbkjhuozTAwXbnkDg+9Ejqqk7iM+gzTlqhLce8oWJm645yTXOXNw11cNNneg+UKByKm1C8+7Ch46ketRRBk+decZwD60bqyKS1uKY2IDDv+lOiVUDAj3AoX5iDnHtT2fI2AD355pJKxRA+NrOPmI43GmhWGQh3AgDJPAqVfk3KBk9DnkCkK4IJb5B2HOake5CEKoWxz6HkYFVXbdJ8oJ5yGPpVzd5uArce/pmmGEeaUJIb6UgIN2ZWCj738I9aChBU568EDtQQN/7snnuO9PWAzE5kRcc7Tkk0n3QE0cIUMNoLHktVmIjgeWufXu1VViZ4Rgq2eOORVlFbgKMHGMU0gsTybUG4ruJwKa5AYbWG/Gcg4x60nknPJwcYwfanSRDYWQFiP7w4Na7CKzuUicgb+2T61EIpEB68+tWigijBfhR3pz5IQrxk8jpU6bBYrJp7gKWHOeQDjHvVqW1DKELtgc7hxg1JvOzaWxuHIFDHKqAQB396S3uD0IlVIQVjHzH1PanjJjUICzKe55pBGQ4whcj+EHrS8RYAXHf1q7E3TJFmKjLKAPalScnK42j1FRLGACSDlsDNSLbmNiUOe/NQlqUmSw3rxsNiksvALcg1Y+2Ncsqyxq/bAGKYflQ8+mOOtQyscs6gqOo54FHmMxfEejJqsYgsGRZJSIirdtxxnNfaWk6bDZ+FNBs9PVYoLPTYYHDttw6LhuD1OeePWvjKaXIJIwxYcj619KfCDx9/wAJD8NrezuoxNc2OpfNMCdxzgAH2wB9fU14eYx+GXQ6sPK0j6A+FlpHYa/pDX6Ji5ik2hiDuYDC8HtkirHwOsF/4WH4s1G5RxLapND5mOBuboffjj/69WfhtEmu/FKySTadNsLYziZXwM4wOevU5/A1Q+GsmoWPjLXrGZmiW8u23cY3nORk+mCf0ryEvcbR6TTd2jqra9they6cHICBpJQedrHnj61zHjqa8llt3MeAloYkCfMWQNnn8TXoFxotq/iGK52gMkUhuUKjoozgfgDXmt74z1HUJ1vLAtaW8fzeb3jHTj3xXdB8tNsySfMZi2Mz2BvJiU2LxH6GiGZ49NlPmxyzY5LjPJ7e1I3iq6i1BZ72ZJdJn3IpRRuJPTce9V7SJbozSwFYkf74HI47+2a4dd2dKTTMa8uGtQJmRhvOSAcc4rsvgnq51H4hWsf2YQullcgbD8r5Xpz7CuV1eD7cIbfzUYLnGwY/A+proPh/N/wjHjPR7gLsCs6yMeyshX+tRLcJ6ouaqbGHWHmucOzsfLJOAnop9eaXxjfNbSWxVWW4BDynbzuYcggcDGao+LbO2WMSru8k/dERxtcHvUOv6rBc39vHZcxeQsbhv426k/SuprW7Ji+he8H6hc6tdXNvMeePJkJ5wByDn+ddvpunlrqOUcMinCbud2OuP615r4JWa68QXghDLCrAkkFccY7/AEr1u5ntbawk1C1aO8nX90FXJKNjkH8Aa54q8tCZWT0OU12KPFwh5bOSPf8ApWDpE/mX4Tyyr7gvI59iDXR61F9vs0mO2CaXGTGcKcYzjPWq+mvZWk5JjVZVI8uTd97PXit6kdLIaely7a+HLTSNVsPPkaWe6YuqYyoA7VFNceVfz3c27LDywrcfOGwD9P51Mgnj1K2vHkAkicSI/wDdXqfx4putta6pM2IpPJclh5YyeuenepiraE63LemXr3d/EWjKZ+Rtwxhvf0rZeSNxNGhV5Fzgg8r71T8ECWR47lFjIikZJVkO05A4P/1v1rnNMupdOn1KaYtLG0x2MoyMHr/WtIK3vMzmuxuJA0rCUMXj2/d9DUN22xggQPGeoY9fY1asvK+zSSQyAuy5C54z6GoZVku8SMhDIDgY4Fduklc54rXU5rX5Ft5BHDKYGByymMkZx03DpVBUN/o87xSlt53KUbg46gj8RSeINPuk8ya0nkgDZkkUfxfiaTQ7ib7AELiGN8ZKgdTXPXta8Ttj3JV0uWbwdPcrL5NzIwWNOhx3P0qPw5crY6rZy21x5bwyDzmTOJDj09K19WumtNDu5T8jptiDhRjcQeoPTpXD2Pm+ZbyRKDJnDiMEbj61wNWjqN9mez694qub+1vXZ4xd+VmKVeB1AB/KuJtLm/vrOznvJ1A3ny55JArn8T161HZ3DX4WWc4gjjaJlboTk4/rVufyr/w3BAYQ32TdICwzj0HHetVUcoqBKgo6El8E07U4bcsXSe3+0KSOCM4yPxzThfrgYZsVJYT/ANpv4euNyeZDbNbSDaCGyzZH61Dc6XNbXEsLcNG5Qgnpg49KduxSstzzuW/ur7U7nOEjWV04GMkHk4rT0uCaDVbK6T97HCcPCV+8PqOvvWnqMem2F4ZWtpZvtOZmVR8idjj3q/ou2SeWWKPZBtBVGPTHrQnKOg73ViPxJo/9sR2VnYpO728pnuXZvvLyQRnsMV54kz3l9OZU2BCVAHf3Fe5QyxWWnyXqF/LniMW2NcmeNvlbHsM15f4s8NWPhjxGhR5ESaIvbW6neGUHjJ/pVWtqTCWpjaHoa3l9B9pYCNNzsnXcqgnms3RJo00/VpZg/kSyNGm3lshuAPb/ABroILOSy0m/umlImugFLt1ReuFHTisOwdQBbxbI1j3OJ5OpJ7Dt9PSlzWdjSUtDW8J6nNoOiNBMVCMzskTdcn+LFZ1rfwarq9jbPEVU3IkuXzg4HIx+QGK5vVr26ur0SbvLkjYLs7r759aldZVvdQkiLOYoQ5LdQT/PrU6uxNlY3PFN7b+JfE2oypAyxRkIIlIVR746f/qrmL6wjtyIbaErJjd8/K5/pW8ltHNbsiI32uWFGkIfGO54qSaDNjGk5CXUxKKRx8nbPrzRpJlRdkXfBurWTeHbrSGLjfKPObacuODgf7INMkM/hyX7bBPv2PhIUzucE9foKyfD91Dpz3kaEMiZeaVv4uMcD8hirOizy6jame6gjkjhbiUk7wD0IFEnJ7jj7u5oeI7MRadHqkUCLYPcx3NxHs+ZnyBsz2B9B1xXGeJ0SfWy8UTQxuM7JDnr0Fei3moG9+H+t2O0i8EsEwKnhgGIYAH2bOPavPL6OeWfyivnGMfeAOR7n/69DWiuKHxaDLGMAiMFwoGSVFdBounrrLPaQxtIbRBI+zrtPrWZpttJLGrREcoQWK57133g3Rn8NacussVI1HCOp4BQHv8A57VUdQqSsxLHSTB5ttNKY9NS13Jlio3k88jrWNeTr/akUdlGbvamze2SvPXH5V1vijU4WgYQSL5Trt3Nzgelc1ba3b6Qsq2qBbibbwTkL7getUpJGad1ojY0nw/JZTXM32kOyFeJGyAp7EUatq2mwyQIgklkXcWUcRg/1rBTUruW4nJVASgJeQ4zj0/z3pm43Vu16JPlDrGqouSTnk1LS7Cs3qy/FfTXWvrfDB2xmMIRtBB9j6V1UU0oJa1ElwvlgyLGcg+v8v0rAv7WO2t/t4fybRSquuMkZ71FD4jaA28UJMImcBZgRj2NEddy2lbQk1NJ/EVvdRxWsks8RBAIx8vcnPYV5pqejy2t1JDMQAfusB0r0rxT47vZ7hrTzUV0HkuY0CbiOuQOtZxmtb2C0N88M13zEpXg+xPoKlx7lR032ONt9CnxEyICzjCs3Tn0/Kuy8DeCJZfENs8u6B7ZTceYxw2MgEfqP8ity0gt9Reysre2JulkG1g2O/Yf56122miXSBqbOYxKc2hV8ZDcE/5/KpjYUpXVjmvEExfW7h5EW3toJCkYThGJ54+tVl1WLUNas4mgkkjkU+YgbnjtntWqSL5Lq12rPNHh2Z+MMPT1rItprex1uN4pQW/5buBkRn0+uKvRq7M+VdSG9tZPtLXQTyXJwI1fcNvYE/T8qe1vHIqo0rLbBhIEkGRHJ6j3Nc4bPVLK8UPcJeRmXeCh+XaWzn/GugvbV7C+kSR2eR23YUHymHque1NaOyDdE90PtE8tw0/2qYpsDn7qqPrVrSrVIDFNKyXEC8xhQGX8TWLq3myaTcT2nlmJUw5PDLzyQO/NY+gamdKaxnvgr2crFWWM5ZBjk7fxqZaISVyXxrpK6nenVrCKNYGyJolGOfUDr61xM1uREwHAB65xiu71cyWsNzHaSFlmQtFLjgjswrhLpzJb/NgfxP2yfb/CldSVi4s0dDK+QZDOqKF2oHOc/Q1bkkVeUI2A/nXK674zsvBGnQyyOJLyQHbBtyAOeteT+J/i/rGsoyJcNax4wFgwvHXnArqw+GnU16GU6yiz3m/v7W0dGlniST0LggA9+tY9/wCKNEtIpWm1CLaoOPJYOxx7A181y61cXDktKzlzyWbIP1zUQvmUYTC5HUDGTXowwUerOV4hnq2vfFSTZJDp1qCv8NxMDwPZe9cFqviO+1R909xI6k5ABOMemKy1v2yBvZgfXilivGztI3AdzXbClCmvdRzyqSkWkZs5LEg9RVLU5WKFc7UU52jvxThfovBXnPbnn1FMu3S5VcZQMM464roT6GJztxjl85PpVRsn7o4PQ+lacumkNlJQQf4TUMtnIoYkcAdulS0Mz1cqwbJGOK6PRtSDoAWJIwoFc9cW7JkMpz6GmWtx9kkAPIPBqWhnu3wn+Ic/g/xHp84eRLR7hEuEU8lM9cetew+I9P8Atd5dX0EnmJITIjj+IHmvk7TtVJIKlRjGa96+Hfj7+1dOt9Pu5N0tscsrnmVa8vGUr++kdeHlZnpHhe5Mes6LakoY/MCzuw4QZ5z6fWup1CaS1WeZIRdxSSMwLDbn/wCtXEW15J/aCTxAQQSEB1ySAvt711NxqVvd3Zjt45FVuIvNJLbR2P8AjXkXeyO92vcu6TenVLkQ6eY7XaRuiQAD3B/xr0rw7pP2e8s7cvvvZl3xjJKjHUnPA7HPvXC+CtOSLVpnTHmOVyD0AHp7817NbeHp0u47i2kWKdVCBZG+VCR83y+tZRvUdiakrKyOdk0i0bU7+7UtcahCdzgD90oIxlfr+lZbeG1njPlzCMyqZGPU/hXpWhaOmnyXrXBDSTp5bqozkZrA1TS1sJWMGduMKhOAOa7rNo54yR5ZqXhyQXYJG23U5cg8uc9D7VNrfhe1nvY5VjMFvcqVVTyp9F7D1rs9Ttkv9NZE5SUFXI4IIqTTtJa78PWlrcpmeOMKjddh7tj1qHdbF315jAnMGleFHspy8kHlbYoM5BbpnH4D8q8r0G01GXQ7u+UyKbI+TdjaQQ49B37cV6t4u05ktdOMSbnTMM8mCOckj6f/AF6wLa0uYNQu7NN629zi6aEn5WYDBYfhirlUdrMlRv70RsOmWPinSohcO0t5Mq+Wy8gjHQg9BXIt4Qk8PalcaNI6IbpG2pJ0K5AKn8xiu30/RpZnncvtaNiY3xgN/snH6VleK9Pn1cf2gVMV5EceYDgE9qUZ3XKytYvQxND8Kx6A6bbJUkGI/PhjAkHpkgcivNv2z9HTRfhj4cVIxDNe6wPNO0DftUkY9Bz09RXv3g66TV7CeUt5bW+UmDHGx8dCTx6Gvmv9tTxpput6D4W0CzvIru8sdQe5uBFIHEYK8KcdD/iK6MNdzM5tPc+alX90GkGB2B71nPcLIWjPUNwaS8vGlwCcKv3eelU0bklj9K9mxwt3LLzHaFxxUUiYBP3hjgUx5Rj0Jp6MNu2gkzF4uMkYqTc2yQjkmllQi4PQZrS0vTS/LDqe9KTshpXGaXpplRd46nIraNkLeLBHB6ECtvTdHwBxwB6VautMMmpWFuowGBYj1A//AF1zOpd2OhQOs+GGjm03SbPnI5PpXtmiw7okYswfOcHGMdq4jwdpvkQIAo5713elAxuqHqT37V4NeblI9ejHQ6C0VSpIOD2xVs226MjcRnqBSWkQdPlOSBV/7PvRFBwe5xXC+bZHXEqxl4QARuX36VKGI6OwBq5DbHgHDeq/401rRowcLlfT0qtVobdBsEsZJVuD3zzU4EeeBvA6gGqrQ5ztUqT0FNCSJgeUykE/hRfWwWaNJYwcDO09cVIkQX73aqUMzjClWDZ4yvH51bExUHKnjjLVOq6BZjkcow+UEDqKsO2Tnaqt/Ko4oZp8lVGT6HOKsR6bI2d7YPQgcmmnYSQJMAR8uR7dqkWXcNgjJz0x2q1aaQgJJLFieQQSOlbFrYv5e1VCAH+IfyqLj6XMi302aZAzgqvb2rStbZw2xQeR19a1ItKOAXkbB5wB1q/DarCSFA+lSnJlcya1KVrpxHzMmT0PsasC0EQOMgY7VbQFgQAfpin/AD42bhgdj2pWfVGdymLN2+YD5cj5h/Kp47QLwSR9B3p4YKWBbPrSfaEmII5wOD2qNepauKiKDgZwOtWIojvyrZU8EelRoy7hsdTnvWjBFjr19qliHQ26/KwwABwe5q4q+Yh6+lNjjVRzwfSnyXUdrC8jsqhR/Eeta04tuzBu5DdyrYQNLI3yBdx+gFTWD+Qtlf3VkbnWbkn+ytMJ545FyXHKrjOQRzWfeajbaXBDquoxfarxju0/TgcMzjje3P3Rnn6Vr+BLK6m17+1tTlN5q1yp3MvAX5TiNR2UdK74P2UkuphN8ytE/Nr4pa/qHxU+NuqSsZNXvbrUfsdq2AAVjwMjPATIJx9K9he5gjtre01W3ksBANiyRDKoR3Hbkgd68T8Bx6le/G/UYoI/J1mG6uZDv/5YYkGTtHU89M16v8Um1Xw5of2e/urKb7S2cW8RjYg85AJPfPX+le/WfPUhDyPMk1CTZ4hrXiu/tPiJp2uQSGK9sbpbmObdzkHoT24/nXVftMeLtK8c/EDSvEGnFpElsMsF42TbuQfbrXkmqaj9ovppF67tuCefxpYdRWRFjddwT5lzXX7KHOpJHn+1kmxHV7uUb/mBPQmte1knh4jVIgD65IqlHHHK6uSduckCn3d+yoqpjA54GMVbXkZJj7/U0iQ7m3tjnbWF/aUtyyRqvfgnsPUU+ZzLIXYAt6qMVa0q1T5pQTnOQAOMUJCbJoLGIrvJ3HPBJqQYRMfdHNTSDex+RQG6iqtzl5wB83ADN2A9K022ER2qt5gbhju7+lasVs4jbPG45yo6VBb24i5ByfSrgkZSwySSBkfwimtdbEvyGrErEAklR+dTmM7VKMQMckGoYxweckDBz2pyJvYjBYkVaa6k7bjJZpJCxJ249TQJGdTujBUHq5/lSSwoF3cLu4z/AI1KiAJk4545pXRO+wwnCDHVuQV7VNEzAYJH50iOwC7SOv8AD0pVByOMg96FdjasSvsCkZDH1PUUxsSBTtIxzwT/ACpWHyhcDcBzjuaFUu6oORnH0p2uJXYqqscgYkdxinhAVJ6CkdScYwFU87l7UsZ8tSitlT2PNFnuFugqKscZVVwe2TVe5k8qFyQoQHJx1qaU+U/zJggZ2/WsbULzKmLoW4weaL3eo9tytbD7TM7su4MenarixKqFSACeSe1MtWUKEHykDgdanSMnOQU5xzWS1dyxhEaLuZVY/wAIHWoN3JJ6mp5FRcLH26+mahDIJeq8dc+tagRlvmywO0jt3pD+9O3J2AZGAf5VMXQbcL9B6c1Kx+Yc+Wp6sBziodnuBTSEl9yZCMB2qT7OwkGeCRxz1FPNyysUOV7D6U9pGVeGG49CaSGMWxU7c/Kc9T0qRreKAn5Oe5pzqWZRKrKrYO5gPx4pyqFxsXeCeeQMU0rMnfcktyspKqNvp2zQzKpG44H8qrhyzlCigkc4OcU5VEsrBtzcdunFVcLWZKsgD88inFkIJJ2j0qF4zHtUg7h0B7e9KIdyfNtP0NC06BZ9xqfvITkkAnOHp7RBhkYGSDwOuP6UgZVIXJyOAD6UoCgbc4bqcHtSv1sCEhQtKQxwepqz9n2YAVtp6FqiWTDMyoCo65p7sGX5idv1xg1WrGMkbc7HkcdqijViwzk47HvUkQVmwDt924pjSEyYADD1zjFDaJSJI2LNgjaBxtFTFyqZCkgVCvzMAVO7qcrx+dSiRGYKpJA65GADUq9xvQk2B8Nnn2oaAyDBZNoBO1uuaVJFRyuMjtim3Jk24dQHxyQOB7Gq1HdGHeswJyMfjXoHwG1ForvVID+8DbJWQHbu9P5V57cnzHYEcjqfQ16V+zFo0msfEK8ty6xJFFHNKzHomSOPU9a8nMH+5bsbUtJI+1vA1rG3gBb+G5S2m1B1LRzxkmOJRypxycnHPStDVJLW/wBEN1Cgi1BoiQSTh1HAIJ6/TtXOyahcXN1ctbRLHaMMRrGAFKdOPeqt3evYy29jIhZIY/LKSj5gD0FeBSbSPXWutzotOSZfBd5ffa5BfWUKghG3earkKwIPXg/WuRhtZr64Lx3CR2xBVxt65/p14rsvDq/8Si5u40ELuggCzMH3KOP/ANRrjdXifS7dLaJs3DN8/bbmtU5OLRaWh1Nj4XsD4RNtqHkM1zKBBcbjtTByMEfgDniufbRT4ftbu5gnE1q7fZxJuGMkfdI/Dg10OjNdT+HP7O8nyrbToiPMaM7mcnO1j25rD12zg0nwtMqMwcypKxb5scHjI9c/pSpq61Ju0ZHh6JH8tph8sbbueT1rZvdcOm6tbalwiB1kyg/h3YpND0sDR4yZfkij4Y9X71TkiXWNKu/3I3i2k8tXP3SOQMepqeW92wvc6L4h6ZD4P8TX1k7tNFFEhjzyW3jP6AirOj+HNPgnSSIrcO20ksx+XjpUXjmCPxj4Y8N+IC5NxPp0Yu4+h85BtY/p+VJ4OaaW0lachQCseGbl19Qfbjirq25VyiirnSXl3aR2V4ZVWG6jG2KUkAHjGCAKwvAemtN4UmNzcE3slyZQQ2VC88HHHFYXijXFuJXt4yPl53e/atbwbY3Nv8MxeFTJPJeyRYXn5ev9amWiSG4u2os+rmWVrFUaW3s5SySKuBuPU+tQ2LTSy3ZbLKrB0UDkL9frWdb+H5bvW4YoXl3opeTI7H1+mDWzNYyaXcTTrMEjZCvzLuyMGm3d2RWiVitqN/I+ni4Bxbq+x3BACueg/GtfS7oWunx3byCONl3AN/GO+Ko+H7JNSsZBcr5tosmx44xhmPUZPt+dT6lFLbwraCKJ7Vcoq54A7UtGyPI7rwfKmpwNLEYhHJMgjI42k5+V/c+tcXazmLVdWN6EijtndV3rgMCeMjv7Guq+HsEUFjqQNtJZxQRiVwwJSTAOGB9ODXGya2NXl+0rH8t1EZfLb/WKOxHbp2raldxdzKzbLrl57TblY5RiSN0OUcdiO9SC5mutOkt5eJpCRLtG3nP3l9KwINVk1CWVrRdpgAzDMNrEDrwf881v6NAJpftCb2ikAXZId20+1bRfczcdTPeJkj3beNuzZJz9axtWtJo9PECsVjRw6qvByDn+ldzc2TLdKjwvJA33nTG5T+NY1xarLPHHPGqMjlSc5x6A+/SsZo6IMozs2q+F3huYRC1ztcA+q5xmuKtWNpLl3EJEoX5+Oc4x/hXoXia1lhsbFY2Zf3wwyf3fQ1nTeGEuriFZITPHIcgKPmJ78VzPRcty73IxHZ+ctpDI6qRuMUvQt1P/AOur+lLJPHJYwrysbSHA+6B1NVkgml1WOGSN18qF8MVAOAMhT61c8NanbWM14r5We9gkiiLEgfdwP1wfzpKHKrksLCAQaBbGXARDmNlb756nofpWJN4tuXldsgZYnlh/hXVeTBb+GYY5nylvFvYKo5fbggetec/2jajg2xJ9c4zW0U2rgtTqn0y0gEVlNpV1Haq37ma4myGHYE9+R6VJdLJZWpYRBycBoGXCuB24+lclH41mmtomuP8AS0hYtHbu52rz3x+tdJ4b1WDxxePbmX7FeRESlEYlWXB4/HBpQVwb5UXrzWZR4d83zUtYFjzHFt3Hd1IHp/8AqqhrV5Za9Y6SkKtBfTRFzK3KhvY9vSsfxrfw219DayFzb24+aOPHGev49a53UfGVo4hhs45I7dMJ8ww/XjH49q0k1cajpdEkeivHPezTyPKCuxYSTl8Hnjpj/D3rGuIzcCH7kpi6wI2ArH19DWt4g1uOLUoY7YH5o1WUHjy24yM+tQa5qWneF75I7K2a+a5VT5lxjCnqTx164qGk3dlaoxNS0yW5s0ulQxymUxmPPT0OK6rRPDouNS1YMXhhurKJYi6nG5MF+O+SPp7d6yLu6mvDJfRhGv0hAVwcKOmMDp/hXV+DNS3WNpf3sRhljAMpdvlJ/DmhKwru1zHMAs2nm8qOW4T5VhZc71xyfYAVzMyvAX1dpMPHGWjO7g54H0x6+1X9YxdeI5tQW7iWxWUI5UkbB3yPfrWteeHYbzR7sl7e6s7xC6sSSz7ehQYyBx9Oal6bIfNZ3OC8I3KpJeiVBJ51u+wkZ+bOSfpgH8617O4eQGRnKRMmAq/dPpWLpixxvLO/MO3bFg4BJx/n8Kv28rXDSI2QjAAY/h9xUc0paMt8t7nTeEtRtfMP9qMxK5hKBSwcngZ9AOKzr+D+wPEV3bsJo0mQLIwPBXqARVJGNvG9rA+6STBzjPQg5rq9Xs7TxZrU13dXRtEuI1aOGNN0hYcMOo4z3/SrjdkHM6DdSfbm5Cxp0VWxkdq9d0iFL/TmikxJbQxZjjUjgH1/E1xnh3wcLJlumCSF2KIrsNwPuK0Fvxo7vabxAJpAJcnJyOmP8KI8yVyJWbsjN8S2hnmtoLUsgXKmIDg85yD2qK1tdKbwvHdNaqLt7kxISfnwOjZ9M1geINcmlvYmV8TW5YDHG3PY+/v71oaXqNvrFraaZcIAzSfu34xn0P8AjT51cpRaWpBqMskVqJmG0Dch449Mim+EWEakTH5FfILjhsnNdLr1k02nYLboonC71HX0A/Korzw9G+heX5zLPGwk2r3U/wA6ltLVDXYztZla5vriBD5tu5YohY/d96wb64e3lKDCRoBjuM/WuhvIU0ub/SCfOdBsYD7i/T1rnr6yZFcSkfOcgdiD0pK1tSrIr21rFNqYLTAO2WJkb5se3qa1bVbVLm4kkTaBGdv+wfX61zMUbRapAfvDO3PpXSa/erYQXlpbeYPMxG8qcjGc4P6H8K0tpdCasdZ4PuEjsE1N3k2gkEIMZ+voO/FdrqLywvZXVs4eIp5hJO7d361y/gCCeKwtbdUiKZ3Msq53/wCFdjeomp6N9higxfvKDGm7YoXPP4ZxTsrXOeWkro5JfP1uGOCzSFLieXCXJGWU5OSCegxnmqUGlQ2EvlqzK3mMFdxgsR1b8T3raiWO2laNnWOdATvAwVI6kVzl5I98ZwZZnuDIBaqc+WQeoZu31qb82hafUddxjz3WGw3RuF3iE7EVs/MTnuetX/El8ddt4mM58u2Ty4Yy3IGMZFZM1qLcxs6NPN9wCJ9yZ65yOOgpjG1EgHmDzFIGcZ2+nP4072Fp3INCmlh07VoJX327KdwYHKHt+dcj9vezSzRdoYqS7FM4HT8667V473SdZltXXyYLq3UOACRkcg1xOqSKbogDbngAH0/xp8yaRcI3Oh0rXheWa2LbWljyIyOu30P09apXFgy3EZJCws2CTzj1/wD11i2az216lysbRrF94HPBPY/WvR7OztRptrqFwpmsboE4HXjg/rWd77ikuU+SPi3fPN4+1iAZEEM2yFTzhMdK4yOPex4OAa7H4sWqJ8TfEUUWTHFKjRnB+ZSgwa5cOIjgnAPOK+loNezVkeXWactBFtcI3yg56A9qRbcSbhnOOpHr6VNGWcKCDk8YHWpSArMNuVB4B7V1O25gU/I/dZPXvzmowxiVd4yT0xUxbYTgALzxjH41DvUhQxwG5BNDQiNmJxyDx1xionmLLtwSo5yKGlYjaBjk49xS87McZ9KHdahfsRtIScbTnr9KT7SQcBuemfQVIqqcg5ZiCcYqIIPvDuOKWrCw8zlw2drE9SRyapyWENwWySreoHSrkUW1A3UnkjuKV7I8HcQSKVhmWbW4sk3IDJF0JHb61p6RrstpKjxuyshBBBwc0ixeWwGScd6o3cKxbmDBZAPlUc7qVujHc938B/FrT38q312Z4oEYMJFj34+vpXs/hPxf4e8Qec1nq2nxzLK2C12oLw9F278Fj7AcV8QQ37KDyQO4qb+1Q0hLInHQsASPoa8+pg4VHpobRrSifpd8J9Alv9J13W5B/oNpIyxlGVmlkwOmOQuCOfY12+hx3Wq6PDbTTcuozt6g8Zr8xPD3xU8ReHpd2keINS0zIDMkNwxjcj+8hODX0h8Hv2y5tNvY7XxxYefZOQDq1gnzR+7x5+vTNc0MC6esdQlVc9z7p0iyKW0KSkSBBgOR8x+p71i+OrJJnhmgOx0wjoej7mGT+Veean+2T8I9Agj8rxHP4gdxnZp1k5dR2+9tB/OvP9Z/bw8E3E05t/DXiCVQfkkZVRvy5roWHm1flEqmp7Hb6Yun3rIpDwynADc/lXQ2ljCt754t8LEuXWMAlhxyP8K+ffCf7YPgXXJrWDUBeaNcrKzE3sAERBGFBlGQOvIAH1r6C8GeINP1KwXUrC4jv4zgh4G3RuD0ORXM4Sh7skVz82rOb1GQX1jfWk1uBcvOHV0x8uOg46cHtWNq1iLeSzmlgwqkq2RjcuOMH613ENlaxWlxd3Mkccgkkkd3OAAT8v444rzD4v8AxY8NeDdNi1fVZ54oWizZ2zQ7HuduMlF7jJ6/l7ZOlKctDSMlF2RfsdQtbQ3b3jJbW4jP75lyFHv+uDXg3xJ/ah8IeHGmsPDdpdeJrtBtM0hEVuh/2nyS34V4R8Xv2hPEHxSneAOdH0RfkjsLQ7GZPWVh94nuOnbmvILm+YBUX5RXfSwkIq9TcmdVX0O88ZfGbxR4qWSO51ma1tWz/ounO0MPPUdcn8681urssNq8Atk4p5kZ0YDgjmqkrYz6967opR+EwcmyKUM3IGR6+lKsZKgE8Hin8v8A7tSBCcAcjPWmQVvIOT7etSrCSAQD1qzIvG3GMelO8vy4yeueBQBXhtftFxz0Haut0XTlIUdxWRpdpv24A9c12+h2Q+RV5bP51yVZNbM3pxuaul6ZuI4qe00vz/FqqAoWKNU4HQk9f0rptI0sNEMr+NQ+H9PaTxhcSlSYvN4x0cAdf515/Na9z0Y01oeg6Tp32aFCFBGOTWzbwbJhuUNxng5qzaWRSDaAdwHAapoLNhI5bOWOa8+Xc7o+Ro2kgzkdQOgrXhckZ6nrxxWPACjYIyB2FalqpaQZHHUj+lcrlqbRsakZ6DbyB1Pep4pNzYcc/So4BjqcA8HHcVbCbwpUjB71k3Z3NLDWt4ycsu1OPanR2cfGBUgUshBb+tW4okEa5OG9+aSd9mO1tyOOxt5R9w57elWIdOjJLL8pB68DH0pVHrhe+BUyx52+mcjHPNPmezElcfHZLuyT15qzBYRdTyD1z1pkZR24zkH9asRl0Unbu9qSfY16E6RpCCVAxjFWI0ZsHG3FRgAEAjC9mbofpVtUDcgEMO5qLNu6M+gJvbII7cYqxBbkKpYEYHGaYku1ipU4zw3epd4JPykY/vf0qlfqTceYDnIzn1prKJeSBkccinb3bgN05xTQWPJOPai3mNXGNbh4xj7qnB9D7UlvAoDAImP7wzk/0qyqiXA3Z9zU0axxLg8/pTS7lK9tQht1AU8c9+/FW1jRTgHPrmoYhnAUcg8VMSN23aWI/u/zq1FdCH5jpZdg9OP51n3E4hH2q7ifk4t7JyVLHjJlHZQe/ftUt55McMdzODOsg/dQKfllA6rJg5C+/wCXqM+1s7jUbnzruWSaY8F5G3HA6Ln0A6Vq04K/UyeuiF0fTbnVtQe+vCbm7l6lV4VR0VR2UV3mnxS6VKJMbXXlQw6fSuH+JHhzUNW+F2vWOiXTWerSwFonX+Pbz5Z9iQPy718ofCH9sjUfhzo2oaV4m0e88T3bysI7hr4JJCy/L5bblI2gjIxxzXTRws66c6erMpzUFdbHD/tNeG774D/tBarqVjPJFZ60326CdV/vn5492O3oPSuZ+IXjnTPEUNpLpiTxPDHtlkuJWkadiOxboB6V2P7Rv7U0Xx78KWmiHwtBo0lnOk0Vz54nmyp5C8fLn1z+BzXgN+11cSGWVXhjT+AL0/8Ar19NSptRi6i1R5WJrKT90y54ZI2fHD5yA55x71NbW7eW77gW+95f9QakhuormQ+eu4D+91xT5UVOUPysORntW2555fsZlAcZaMHgg0+6VJgSPmIIBx2NUrV3KMF5PTB9KXznjlwWx9TyPxqlfYRDLbs8qxIN2TwR3rcEQjhRX+VQAgGeaqaTaiTzJZTjOQvPU1cbcuQec9OP0oSuwFdCkDuAdoPAPJ/z71RizLK2FGSRzUszNJmPDkpwWIxU9rahFznDY5q7JaCTfUtrCVi3dAOpqPaQGVTksc8mpE3hCC3ynkim7gSQFOOx9qaV1YLkm0hVXPGORUbxYHPK+lPabdjPJHGBTQ5YZPAPTPaltGwnqJt9BnAzgDip1iDpg7Rxnmo2XIU5YAcAClChck5yKFHsTaw9GIbbjPfpxTNzCQ54XpjHT6VMgAhB6+majBDEAdOT1pu7HohXPJJIG45z0qaOMH5s/U1WVRIT1K9cipIsbeG3Zzn29KdwSJpkfJAAII6A9qZgR4yBgjA7HNEcpRCGZW78c0Ox4JXdt7E96NRXs9ivcMyI2AAw+U7jgisSPN1e4yOOM+lWNRu9kwGSc84Hp7VBCwK7iNvr9KUpWKSvuX3RYXKxyAjple9IzRgAdQfyqBcBSADjORSsOAidOGzjrU6WG1chkuvNfyl+UDv0wagCk+ZkgHtjqPepHhMhwWJOc7s9u9QspV26sG4BqW7bAIZtu5UYqx4Ld6lE4EqsNxBGGJPftiq72+Od5x0JFSqmSAmMdDjt9aauHoWfMBUgNyOpanmTCgbNz4wcmqyxnzQDuc9SfQVOpL5LAbc/Lt7+9Cve4als7Wxu64xnqRTYiVRlC7FUjk9ajDFVLJk56fWkiZi/LFiwAIq+bsSl3Hhljd3Zjg9c1ORwRGAu7rg5wfWoZEJaNRgj+XvUomIXCqHHf0xUt2KtcJIQg4A3d3zyfamIsgYgLuHcjsanDDk7st7UsRMaZ/j709w0I/LZc8AsRjJodUlbaMBgM+o/Ogs0kZ8xsfTvT0Y4BAHHtinshaIQRiNQ4OApwQT3pzICp3KSmemKJCo6gMTxSq4Lcngf56UtXsTdX1I3jViQM5HSm7GQbmA6424zj3qwUQEZBz61GJSFxllA6Bjx+VTZrcfkTE+VByMjrioljJ5PQHgZqRSZF+cAtjt0pRlOMYAPfnIqtlZFbgyALwWU9ML0NRGV5D8nPbnr/wDXq6VUxKQm3jknnmqMkTbMqctn1wKE+qE0UbmF1OWUxsT0PSvS/wBl++TTPivcW5G577S5IowONrDnI9T/APXrzuS2wx3ArnPcnmtj4YX8ml/EvQpoy0cjSNBuHYMMfzxXDjI89GV2bQdpH2pYyDTktrJolKRTbnOSDuJ6GtbxDG+o+I0vY443jwJDgYXIHIx6Vzqu0d0Z3UgSLl16DdjqK6TR7QXolVWZY/LJK5zz7V8xGXItD2FqkWfAsMpbXrtoJblY7fDRxYX5iSV4PYEf561D4e01vEsi3UFu0upm+RJogvypF3cH168VqaTps2i6Jc6hdGaO3kdIdiNgc527vXp9Kz9E1CXQ/EV1cTl4tNvSI5DENuxuxq024toLnV+IpxozzaNbR7BFLuZiMiU56/lXD6zZy6vo9xZxwskjTed5mQCR6ADsK7vXNKEzwTwiR4Yl4cksXX1ycms3aLCN7iL5CzAbHwSox3rZPZAmkrI5Tw9A2nQXGl3yvsSHchHO4+o/WqjgaSskYy6EEDJyeR61Nb+IHh8RNHNGk2TlHJJKn0q1rumz3siSxJ5M5JJUjoPpUNKL5WO1ma3w9htpdAurC9DboSxhUMTncB0XoOn1o8SK3hCGDS4lSaUwiU7s5TIHP1IIqXwX4euSJrq9G2NBsgeJ8FnPZvT/AOtWnr2jNrEB1KQtJcx7YJB03AHAPPYVNOV73RKdpHkckM9ws7KrbiCQ3YE9K9k0toNI8F2dijM/k2QZQ2FBmYgtj+WeT/TmX8GxNcxmGcllOSqY25+tdBrAF14DihtXZTFdhWIOSW7lfQcCi153sVJ8xT0q5/s2B5pFRr262IwTtk4x+FN1iFtRv7zT2Mg8pyioVwx6ZyP89Kr+F7K6v9QKyzNDDC6ukjdTg84HfpXaX1stzd3GoxMGndy28j5c/XtU3tLQi6RytjHd6DYyfZZN7QXORF1RmKg7v0qzpE1ldaDqt/rDlbiSRRaYOd6kfMwHp9a0db8QW2m+CdQgQqzOcRDOWSU8McfTjP0rzW5uprjRrAtM0x5i5OSpXrn8+prdRTSbGlfU7GTxrbx+HNY06KNlmvoBD5ztnaoPT8en41yegzedrcAKkwlDEpHAjz69qr28MAUBp28yQEEL0B7Ck0OVrO5+zOh2yqyOuOv1rOdTS0dB2VjtdJ0sWUt4Gd5Vu0EXIyVweCD+HfiujsIF0yySFwFjDZCjgZ9fxqhp3ltaW6ys73McQHBxuwAOfXtV4X8cySRyD5IwDuIwT7fhV09dbnO7k4j84yEnhhgA9R71kXmjSNNH5ByC25i4yTWi8vnLHjAVR8pA6+9XdGUG/VZceSUOGz0Poa2lJJExbRzmoSmKRrOUo3kKshyDhy3T6DiqlpfT20Ukd3Groj745MfMp9K2tc0yG4upZGDI7psDK3QViWllHDJ9mMxmiyN+5i2fY1zSjpdHQmi5o8w1BjcN8yqDiPH3Tjv/AJ71nX2mWgmgvJJmd2k8lLcqNpPoT1ArcVodNEaW8UaY4TyycY9eea5rxZp00lnbCFlt2a9EySE4G7jI/wDr+9SlLldxKSuSeILfbZ2cECtFCqyF4TkBHJGBXGDSwRlrWEsevzGvTdRtN7wJDh4ySrEc5461n/8ACKRnk3CqfTzOlEZ8qsbRkrHz9e3Y0+VhG7eU2Bgdak0LxHcaJqzXMTtHKUKq+eh7c/jWfJfiWOZCoJUht3c+1WrO3XUJFSPCSEblJ6H61Kk7Glkt0S3OqNdku84MzN93J5J6kCrGn2Ednf29zfo0tvnd5aNtYn1qzZWNtbXMkPlq7hcyScnjrkVT1u/RrqGNR8iLjnvmmvdV2Pm00CCEza/FA2xIncjez5UL1BJPf60tzdifXJILpArNJuTHIUDtTrGUQ3bXNwN6NbNGN2PvHgVmXt7FKtrIzuL+EkFdvG3tz/npVN8wr30sdnBZx3iNbmZbO72nyiTw3sfeqF6blra0stzK8EgMpzgOO/HasGwvZ7/UrUyM7Sq+SZBk7R1H5d67nfBb+JHuPJ+0WLMyhGYN8pGAc98f0qvRkSXKzmte0hojbrZAPbSygku5YY6jLdzimXmqCHVLTysz29uhTAY4Y8duw61NqU32maOzExkitZCUfswPXj/J4rFZPs2rSRYyN+Vyeq+tRJLoLc2Doun3em20Vtc7buSbe0c0ZRQM8Yc8de1UpdLht7a5WSRVaI/Ng8/hVnU7lYI2ILTRoMAZyoPpVXTpILgPmBJi4JAkY4Bx7VFtdBxslc0NP0ywMQkuBJulAEZWTaAe2auzX6z6fbeWgiurIssbj76jPc+tZl3rf29LS3+yLA0Y2iaJyQfqOg+tbFho1jdRzzxsRKvzT5J9u1aWd9Qu1qWPB0lwdQ1S4uZjJHPCqxyL8xibPJXtn/GqnjKyfQJxsVpYZB5gkk5YHGan0+Y6fpjAoHiEuBs6BSe9WPE/9p63qAcxb9Nt4VjjkC4GMckDk5NF2Tqnc4OdJNRuQVRwZBvLMvBNdD4X8Oh9Ut3uC8YgHnErwVI5496vjRJmSJIYzbKF+RyN2RWxouiyWxea9QzROvGeh/wzU8t9i+a6JZtfTUb+1SeAJawyl2j7uPU1BqMwBnuo5XWIfddFIx6Ag1I8MoSe4+wNFDn5VPJjQd896sao8WqWnkqBHFKF3IlaRtHRmfmjnPEqNNqlshG7zrdSuO+0DJ/M1Vs9Kl1GznkVtslpIAM8ls1u3Wm5vYpIyS0LbSX4x7fyqRNGktXM0oePzG+UMamSu7j1tocT/YMsUqucq4fcuD07n8a6N9Ct7qygmlyEkbzJFZs9D6VbutLm1q4gEoFtbQyYLNxnjt6mszxPdt55jhlClP3XkDseMD61fNzBvuegeGGW51yCTbtQW7Rlw+1QP4Rj6gVHqGoS6PrNtdcmUHAVTlNuec+tWfCumSaRpYe4VJ5ltyZAzjJc9MAdByOOvWseaxutQnU7U3ucHc+Av51rCPMzCbSItZsDdyO1rKJ45+WlzgqD2rJ0m8muRPYl2cW9yQkbY27No6n1rqdP0W50L7RZzKrRXI/gkEu0noVwevtWdq+kS6HAIDEIpVIWXK8kd8+9ZTjKnPXYuE0426nNzR20N4saXD/ZSxUJE5V0cn7wP+c1vyadFNbPFbhxZ28wdlHALf3ievPesu+n+1T2ytbSiO3YtFmPAJ/vA+vFaC3iyLIDO8Uc8bRSGQbmUH096bae6C3kYfjbVWszpmoLKJEt90Um4ZTacEfXtXDatFid36q58xW3dAfSu38S2aS+D/siN5lnYx7Y3cZYknPzn+v4Vwqz+fp+5VLeUxTd7+n+fWocbK5cNCa3vJb21V5CqIxEKMTgPjFdpoNs0WmpBNuCAFljD8AZzwK5bTrT+1vCt4ySCP7LOJNvuRXceAriNtHvAwjku4WQhlOSQO2eozkURhre4pbHyn8X5I5/ir4kaDPliSNUB64EYz+priXcFsnC84x6Gtrx7dm68deJHQHH9oSpzyyqDgA+v/16x4lTDbiFxySRnmvpaMbQSPJqW5tCVHMfJ6jtTVk3fOflBHCikfG0bcMDwTUQcJDx0XgA10amISMJRkn5uRVWQMGBOMr/AA07G6Q4B5GRSg74W3j5zyAfbtRa2orkPln5GJ5HOT3qRI9qcjqew5pDhXUq28nnAHNTBC2xQcEHcSTz9KEru7GyFY/uk9e+fSpEgCvj+HsO4qcJ8x4xnrz1FSeXuxlvn4AptpBchEQ9Ae+aZIyBCAc89KfcZgGDyR1ANZtzcjy8hiCvQYpXtqG4Xd0FGAckDAOMVlXd6B15PTgVFeXwGeoxxzSWFq1wwkYEL9Km4bC21ncXDZQFVPc1eg0DcCZJt2DztrTgTaUUkEkdRS5LNjfj6UXbBEcVlBaSK6qrgevNWUujFt2dByBVNi6nucc59aR5ST1AB5FJIZfOoO7li5wR68VV+2yKrNu3beBzVYXeMKBk0jTJHH5u4IqglmPG33NW5N6XAsvqSxwNI7sI4wXIxn3PFfSvwf0XxD8JfCdn461bxy3hfw/fmNE07yDOjwyclggPLAHPA69eM1yHw0/ZeuvFHgOx8feONet/AngG6uEVJbiPffX0OSHaKPOFHB2kgkj5sY6s+POj+JdOgg8bafHeXHw2i1L+y/Dc2oFnVUUYjYI43EHafmPcYPNTpU925cXZHZfGP4+65f302NU1S8+HxZ4tKlsFW0uZm8vHnSO672G455HIFfO/iXxprnjG6iutd1m+1m4jQRLPfzGV0UdFBPIFQ6/4u1rxZMJtZv2uynCqI1jRR2AVQAKxJ5N2QMY6017m24vNBdT4GwZwOciqbrvwc9OQKmOCGBzkDA96btCp3GOanfckglkWEjuT1qMRk4I707yvtEpY4x1xVoRAIAB070gIUhVWwTjNOKrEmcc56VKIxkenrVaU+bcAdMUATRt5p4GP5VIICxUAg1F9yPC9+BWrptkXwT2xmpk7FKNzS0qyCqGCYz2HSvQ/DGmZAJGPw71haJpvmBRjJ7Zr0/wvobBEZl69q8utNLY9GnG0bmppelFY8twu0nI9hWf4Osnl+xXLYPmlpDsGByc12U8H2LR7yQEAiEquevIqv4X0kW2kaSu1gyW6gg+vvXDUkrHdDXU7CygZ4QQQp44xninXEHlHKgAHsR1q5ZQ7o/lXAzwMcVLLB5iKXGGzjg8YrC7ktDRX6GdEcHB4FaNqWz1HX9KqrH/C3OO1W4UG3EZ4+lc82tjeFjVhbcB0OKuRDaPYHHSqNupXaMjng7jir6ElABkfQVl0sa2ZKiZ6EZzzUiSBG75zzUVuApBJx9O1Wo4t2GBXJ6VlbUu1tSWJt3ygd+PerSxtIMALn64FMgiJ2jcelW4owc8kY6nriqbt0IuJBDg/oavW8G9t/Oc8c8GmxxqrfMdrj8BU8J+bAYEeo6Gluik7llQEXsMnHtUqqQpwKjRivy9T1wRV2BFlQ4G1hUp9ibXIPLBAwOTUscAJy56dfarixBFyegFEkS7ixVnz6dauyteRJWfbGGI+Zcfdx1FIfmQbUwCOe1WNqHPzDp09KERuQPn5z9KtrTQfTQigQpIQI89uvSpxb72zjB96tW1oWbJXmp5ohEN2CSMfdGT6URSZPzKW07o0himnmfhYokLucdcKOTjqcdqkvYYrSV7NpIru4iIM8kD7ow3BQow56HDKaty+dpStBbFRqb433SkN9jGDzC/XcwOGH51n3KwaVbh55YbK3yWM11IEye7Enqa7aaS2V2cik5zd3oitOhnlZusjcEgdB2FbOmWaxIM9cdK881f44eAPDj4bV5NWnYfLFpsfmHPp/wDXrznxL+11qabx4Z0S304J92bVG8x2/BeAK3hhK1WWwSrQhpc+nIVZnjfgJGwdtzYUAdck9Olfl3+0Dpuj6P8AH7xlp1pM0ely3JuUaHDAM6g4z6ZzXp/i/wCNvifxQVbVtZubwuSHt4SIoRn+6qgZHbmvnnxzcPdeJ7mWRAWICs3fjoK9zCYSVC8pM8+tiVJcqOauka2m5bnnB9a0INQnuYzFJfPGnZGb5arsRMAJFOc9u1R2+6JwpXcM5x6iup6nnN3HTWrR3K7nWUno69D6VIrLyrDBB5Uj+VQsCxAVy0ZO4YHKmrDQtMpD4yOjq2G+hFD3JHxSeXIDHynbtj2Pr9aJR9rlUIMMTVf7oIIIPfIxmtLQsfaPtDYJVsBTR0uBqRwfZoFGAMgc5/rUV1KqYBG18ZCrzmrkjqR8wBj7hunfiqgX7QVkZeF+4a0WxItuCD83zHPfpVks0WTgE4xtBwaQt5IXeMn7ufWlYl+THz6jripd29CW+whfIwQCe+O1OZQx6YwM80RW7qT867Ac8jiny4wFQK2cncvU1rqtxWvqMXKnPdehApS+Rg9T0x0z7inBCFYs3zZHHtSGPDE5zjocUrA9huAGZQQwxnIp21Ygp644GT1puBsfIz68fpSsrhAuW245B7UWsr3DoSCYSMccL/dBpn32OxRk8cUscaogAB+tLt5+UABeeKd2lsKwoUrxyARgkf0pynGGAAb2qMxE/MTuPsPepkMeCM4PqvXNK4XYxtnJ2Bc9+/51WuSDjk7R2FTTOA23HGO9ZV/ObdJHR0IYYyRVK61G9TJQs0zsdzMDnHoPStCGEbSc4P3sVQs49iZxuJyc9/pWhCjuokKHBBGf8azdnsVcVIfOdTgrgZOT0HpT5eMYbMftR5ZCcMSfUjmjGYmB+YHnGad7K9h2QwlUYCNSqj0FJLlmG4hR7dqlygRW5/D0/rQEy5ztZecMR3pegWZXaOPAwd75zw2BUoO2EJlVB6eo+tObaVGF6n7q9aPKImUnAwcYHOKW47WIjGVyQSTjAoBzvDdMD8Pwqw/LgnIwMYx/nmoQV3nK5PTJNF0L0GpI64UBR6sOakjYbsFT5hzhgePxpotwgUZ+UH+I4FO8tlYKCO545qX2BkzxzRHbKQSR6YpyEx5VQWPXjjAqMytuCMS5A4BpWLlQQwABwTmtFpoxWJPNKspIJ3evpUu9AgOPpzUfkhCC56c89KTOCTgt6CquJRtsTgF8MMKccYORSqmYWLZK5xvU1WaMqo2ktxz9aniwq84UA8gHNIbHlsbSeTnAJ601EIZsAnPcDpTiqcyIAQOAR/DURZQc7vMx0KnGanmfQFGxbK7RkNnHUHtQQeDtz2GKXftUFpkORzkdakEkUSjDLjH4k1aTauw9BVi3MdkbBl5I9fekhQS7cMATzx0p/mJgfPluMjOeKmTylACnBI6DGBU2tqCuRtEAFBYHJ6d6iliLLtGdq9WA6+1WiMrngFTyxODTJh5r7iRHgYAHTFPmEjNMZZpPMzt+6eelLphTT/FPh66HAj1GAZb034watmAEE5+Y9s1h63EYVhnH7sxXMUmc5Bw4NYVop05Jlxeup956nZ+XdrETjzAzQMxz8vY/rXWeE7OJbZAJRJEH2GYcDd3PNVPE0VrqU2mR2zhbiW1ilVgM5UgHBPbimXfn6Sl3ZxTKYowGLI3G49Pxr41R5up7kPeijZ1bxFJc291YskdzZEqA2TgkD74HPeqtjcWest5NwRZxBcMfvA8dQM1QtkkfTI0jhdyzZOyMksfX6e9PTQWsdPlnv1+zhs+UZBg7j0HNa3voi0rOx0GmXUmoX2mxxXJaGyfMStgcHIP8+v8ASrraXK+j6lfPH/pKyjy4B1I5z256VneCtStLHQ7TTphnUZGCyMFBUdeQ3rknitbw5rtzf3v2WPHmo53q/BXaeue3FVCWupFrM8tksLg3a3BiKlHyxdcMB1IxWxNr5vLdr9DsiGMY7+36U/4ia1FaXkXlROu/cZtrj5c5AByOexritL1A311BpivI1ux5UDKjj+db1Iq3OUrWPZPhdqcfiDw3q8cUJj1FX+1sc/JkKcf7ox/WtGylaJVnkJlhnUGWOHkOD1wPTuKpeDdEh8KrqUFvG7295aeS0uSyyZ9PTA/nWxap9nsNMsrVv9LdAEDKWZlXO7HpgA89qwpXZg9WcbpWnXVj4m33KgRG5CtbnOJUz69uODV1hAt5q8UMbW9rFOdluTkJkAkH1PvWprusabeXssEkhNzZwZUAZ985rx2TxTf6hflFldXzl0B+8vauicHrItHoPhu4t7e+igSSSU3MpVieijrwfTitXxTq8mlH7DZWzSMcOJR0JJx0/CvP/C+sz3viT7FEHhEaFxImM7h0x/jXea/qhuvD8U1uN2o21ykcjMednXcPf/GuWEvesW0cr8QNUS/stKt0iELWzs1wAMBn9f8A61QWeg6he6HB9mJ8iRmYIg+bPGT/AFNZl+G1O5LuxARyWGcE+prb8PeIbzQ/Dd22TmS6MUMZbGwMuCcevvWk23ZILWOXm0i4jZPKlDPbycSISAxHf+ddJ4cs55LqCWcjfGWbeVyxP9azbOxmecRZYMFxluef8a6nQJmuppUgQQsVaM85xxzya55Mbsyzp9+12qtEuWBIKkcitO6CxkSyrvIUBgmTlfQjuaxvDjW7b5MOhhbghsCTHfHpmtfVJytrKUBRnYbHH8Oe/wCdaQa3M3ZkVtq0cbDy0kaDBK8bsD1rRstTguh+6m5zhlIINVGt4ru2iabAlVAP3T4LMD1POarHR5Zp8xTpbD+IMD/St7pq7I5Uy5dyXtzdyI0Xlw8AMT96s4WgtJGMq7GjbO4cZrYR4YICJpwMd25zVS/PmSbw53BSp/xxQmpLUe2hT8tnnGG4U5zSX9hPrE0H7wPbwMS4zwD2pyXQM4EcfyImMnqfXilsTJDcSxuy7WIYKB7UrJx0Fd3E1KaaNbeCCfZISFyTjA/CsG41ho55EE24KxGQp55rdvbaS98Q6fHCVSSKN2wBgFuMZ/XmuJuJ7FbiUOsxcMckE4zmoailojeL02PJbLS7m78qaKIPDIxUNvHX39B/jXRw2w0VDGQhlcY3H+lYn9qNpjeVaYHPzMR/IVo2uqyXSPLdOZW4RcjLA/X6cVJo2/kPvmATakrSzuAsjdAAOgrIvbaSeXK8KMAlvbvWwLhLTzDKgDNyinqBWff3rvGsIG1m+8fY881m10You7Lxe3tNAuHd1lu4gpTZ90k8YOa56I3OqQmUhPtETKjgLjr7+gqfVbkrbxxxDPmuBg9cj/8AX1rQs1i0u2kshB50twgV2BPyY5wR3PStLpRsPzGyyyWI86Mq8iDhR94n61uXl6NHuYbQZlaXbLIqLwCwzjP48iqsVhayRS3FwkcBhK7QR+tJqWoHVZh9giJnQeY8hOMn2HYUo9xOzZFem2GsCQBrZANkkZbeWbP3h6D2qfxBbwpqkU4YpaSxnExU8kAYUfXpXIyzebI8pbcznkk12lutxqfg6wilDBIQSrMeCxPb8hWiV9WTJWObku382KPhfNIHPJX1/St7T7WxsPFsNklwlxbEFBKMBSWHOR/WsT+z5ZdUjhgVhc5OF7jHJP0HrVO5uFtbmRljWSV3yZCcA+tZq0Xcu19EdD4ut4bJbRrEKUkyrRpwAwP589alOoC3EapOYQ4CTBBjJPY/pUOgSDUEn86PZKo3xOFJ3YHQVnm0ksmC3g+Z3/1RHJye9XdtXJ20Ok1vT53tbSKNmNpIo8za3Q57/h3ror2XU/DsKSIiIrxLsCkPlcYznsf5VlXWtm38NyobXasIAaduevRTWXoF3cS2E32udmSd90Sk8D2A96afRCvfc6LwU7yxvNLL5YUsoEzY+U9j712pkspofJN5FEWGVRicyD24xXm+l+ZeXdxZ3cCiWN+QQBtHYcVLr2uvJeafHbAymMMjsV5Hpimopasl6nWeN9O1K8isotGikuZnBLQxEsAB3471n+H9PNtqIGpI8TwgMUK/xZ+6azIte1e3VFgvpo4c5d1faQeoHH5V1UuqofCkmoxruniZUn34IBJp2T3Qveii1faF/Z7y3PmW8VvK3nbzICxJ6/KKqyXGl3dlsivoLq8HCxoTx9eKZb31rqClby2ieMjcockA+vHao3h0bQn82zBVzghCcirtFGd5t6nO6/o11ea7am5keKCAI6Rs4XJPB4B55qCbw9Nqeu3c37tZGkMrxAEFT6gdPwFLcyeZfXOormYDaxVgflA/yea7yTRUu9dtdQhDBJIkaNs4EikfN9RkcH61Fk35Gt5JFW8sJ/D2k24EimSTazSIc789iO1KYX+zM64K9CD0PtUXiXVY7i9aCDa0SEZx/So7ed5GUKSx6dCRXVCCSumc022XYoiu1nQqQOCB0qvq0ci6XYz3F1+/kLDEnBAzhQSepNdbFYyyRLujAbaGyPuisDxhZSyrEXCzI3JjVewrKqpWJpO8rXOeuJ105I2mRZS8gDQkYP51nar4bk1HMcG+3YMGIjboMgn+VS3Lw3WlyyNbyGSMb/PHzEAdMev0qDRddjXUbeBEZgE8yTyiTgDrx+dYLVHS0x/iryU8N65FtVPtFuiRIvQOGVsn0HB/OvIYJ2t7KS3bLRtIZCOwbua9J8Y6s0/hK9mWBYFNwgiiVT86gnJLfln615u0XnWsSRNkO+Tk8DPJq2m42FFsBK1nZgxuCJcs0S9T2rT8N+JYNDl8+a9t7GBTuaSeURj269TmsW7TdqH2W2cSLGAMgfnXlHxKmEnie6sZ0ytttRoX5AJGeR61dCl7SXKVUahG7OX8RXQn8T69OhV0uL+SZWBzkE5zmqKsSQeBj0OaeLCJARENuaidvIYlh04wK+iinFKKPGk+Z3HebgOoI4z1HOaZjARyM885PWmtJ/ERy3UU51IwoJK45J65rS1iSJlJDZOAT+VIRtIY8jrwc08uDwfm45BFQ5KOCM7emPSha7sTepMrbgCAAoIAHepYVAkOQc9A3b6VAWCFCeSDz7in5VJM5JycZNVoK5ZiA3MSMdutSSOojIxwOuT2qNRsRVJHHOQeppssi4bgLj8Oaha7jKN5N5Y67j7Vg3t8Bjpnoeas6letzub5unPGKx4YWvbgd0z370PyBD7Sza6l3EHy85+tdHDF9nQY4GQBjtTLW18lATgDpVkR7cANuXs1SMCx3fLxjmkLfeIOD0PNK6YmJHy7h2qBpDuK4HzDrVIVrgWxtUggnvUEpJU8dOuaR2yzEfjUMkmAQKB7DTgbsnkdM0+DT7rXJLbTbKNri8vLiOKC3UFmlYuPlCjls+gFVLuR44GdF3y/cRMZ3OeAPzIr7L0/QdF/ZC0fwTb6d4cHij42a4kdy15LiV9MlchRGijIyCcBV9DWcnYaMv46fGXR/GviPQPCXje11Pwr4S8FLBp02kWFp5l3PPGoDY7IQAB8x/hFebftE/tEXPx1l0jSdO0z/hGvAehYXSdGRvmIHAlm9XOOnbPckk+kfty+G/Dfhe78J6bLcNffE6/eTWPFV3GRtiaVVIjKr8i85woGcYPQ18vNEASF6L0961iopKSFp0IiN+4HgemeKqkcHn5s1Zk24YDBx19Kru+9R2Oe3SobAQAY3HioLksfkXnNTsDgnOATwDUcUO5suMg8VIECSYHQY9qlWVuhAGR2p32Tc7FRtFCBVY55zRcBlxcCBV5PIqvHNvY7s/N09aS+uDNJtKjA4Jq74f05r/UEjzlQMt7Uw2N7R9ESa3EkpwzDITGa2tN0wRylGJPPGR1q/bWf2cqEClV/iY4IzVgRfZrnMZDBcAN2NZzi2tC4Studl4X0TzHQhNx659K9Y0fSvIgj/dlenWuJ8DavYTLFHNJHHP8A3Sec/wCFep2caSKhXlDyMdDXh1YtS1PYpuLSsZHjOBIvDDWoYI99MluGYcY3A4/HpW1Dpy2yRIEI2AK271Axis/xRbm71bw9YKOsrXD8ZIxjFdcbZPvqpxuOM84/GuaWuiOunqyO0j2JgDAqd4PNkQA4HcVaS38uFGBHIzgdqWK2EjbRz3680KStZmj0Mi9tdpJyC3X6e1PtMMAmBke9a09l5rEsMk9/WqX2QwSEr1zXPKSlokVCV9C/bwHywe5/GrKQ7SFBOPQ0uloHCq4yD6etactmuW2qemAxrn17Gyv1M63gDzbQdpPJBq5HbncBvGOuFHUU6KxkZwernjLDGauJalBxkk9z0xQov4i29R0UXlkfTp3FT7WXj5cHk9zSRxSpJux6An0qU2kjvmPAGeQB1qZeRKXUdAAwKA7O2Scn86tx2pt2R1O5hznNRxWxLkAEECtW1s2RQcqRnoaUR7CQweaCZACD1zWjDZqqkIuASOAantYMKTjgHGT71pQafKrDbC/JxyvH501daWMnIptaAAYBwfWoWRmX93GCc4+bIq5rGr6V4ciaXVtVstNWP7wnnUN/3z1rz6//AGjfh1p7hG1WfU5ASGSxtWfHpycDNdVPDzqfDEh1YR3Z2YtWlySFX/ZHpV6104sAqjLdwByfwrwzVP2rYmaRNB8MbnXP7/VJ8Kv935VGSehxWJ4b+I/xN+NfiSTTbHWrXRdHtBm/1WOHyreDgkI03O08HH0rp+oVo+9PRHHPGQifTVvbpcSBFliRsEmWVtsa4GfmYAhR7mvIvFn7RvhXw1fzW1j9p1a5tvlkeHCHeScoCTtwMdevPvXlPxZ+NaSWtx4P8DTSJoCPsvtauiTdXzDqpYHDICTyMZznFeK3h8p/LZt4YblZRhcflXsYbAxUeapuebPFyl8Ox7R4u/ap8UaqDb6BaWnhm2OR5qHz7hs+rHgfWvLtQ8V6h4muZJtX1K71Cf8A573VwWw2Om3gDj2rn+bWfO9ZVMfKrnI9mrk/FXimHQbYxwDzLuXqSPu16iowgrQVjkdabOy1HVYrKJcTBSc53vk/gK5291yG5icCdlJH3c8tXmc95fai4mkZwGP3iMA/SmnzYpCRMWH94dPypt62Rnruzury+W2tmkMjLIoJ2sc5+lcXqd293M0zDLHBJY1BBqMkS+Xc5lj7561ZvIVjQPGvmRNgggZNLRhqV4EjLjexXjqOevrVye3RtqEDaB8sq1SBUysVwQBkNH1H4VOMtubdyRjI+6RStZ6sBGttjbhjjoRwahKl2DEB2zyHGP1qZfk3KwOMjKE4NKzbh8pIGe3b61bj2Fe5QmLIpCh49zcKfmFa+nr5SL8qjjOPWqFswjuhv5T1Xg//AKq2YJkYqeoHbGM1Nm3qMWad2baQBxk7elWYm5VVUtnsOdtQiJnwETjPIz2pIi38IEeTgljgVb7dBJFp0CsRuy3GMcinqTKwOANqgEA81WXJBB79x2qfzQgUA5OOT1NGtiXe5OMM3zk7SMDnkGoh95xgso6Y7/WnoF3YJ4zk+1SSsYmJif5QcBhwT9RRe6KIZIDu5X7oz8pzT/MlhiOCFBH3QRz9aepUDhXAI5+bGaa8KswCAB+/FUtristyJiqKu75eSwzSopfGMjPPtTp2zjdz2GRQB8u3nB9KT1JT6jXYgjK5PTNOQZUPgMfTFKymNgcHGOw4BpscmJANwzwSAOlFhiiQlcEYPPuPpSSrnHGOM8HGaa+VGFzg9CR+tQzSDf1IbHUDimK4lzIAuSOcetYmouXAXIJfgCtGaUSLtGD7k96xW+e5UnJ2nIApNu25USzbJkAHg9vWrahlAxkgYGKhiwuTna44x3FWI1xMcnJ6g1C1RTEkOCWAIJ4HvTo4yVYBg3qaJihyWUZHQk/ypschMeEXGc8EU1ZCFAYoVXAxzgjoKfGWcGPcQvJAIwRSxxlWLuw+bso6elKAWfLgt77sUmn0EMkHl885PFNKFnQqw3Drz3qQKFJzggfw9f1qFQI1AUBnZixJHUU+awEkQCuCzcjml2gkHr2zS+WGKs3JHOAadw27bgAehpJMfQhd2XscDnHalGVAKllY8YI4xUo5ztPbAFNgwVIeQM+cDPajcVxpQ8MDg9eabglhnDYOcDtTnVN5SQsMc/L60jOsZchGbP8AtdKpKwIWAGQNkkqp6nnNILpFIbcQp7Z61VVnkCoSSvXNEiRklgTyMEdh9KAepbjvBFIzkkLn7uMCg3PnLtQ4Ue1VvLkljXJUYGT/AEFSi2MadTz0Pp7Ua9AEa8bcuflQDJBbvT4nDycBgAOcngmmPGiFS4yueA/HNTxgr8uNhBqVeXQb0Gh3Ufd9cDtS/aNrDDE8cA/0qwtruOcbQPfikayRkPzBSDxgVaJI/NbKEHI9PX608SzFsK+CORxx74FOjtVRuzD19ankizgeWWJ4G3tRuh3IxeMU6gntmmJqmGVWyGI/lVs6Q7iQkAhRzz2rJurZxI20bSBjkUaNAtjTt9VMjNzhOmfQe3rWb4ju45NDuGRUUKBIAQd3BB59+KzsyQqQHzjqFphuXuopIpWO0oRluo4rGom4spPW5+l3gWG11TwD4O1G6uXQ3elwMjxlS28oDhvQDOM110+g6XpWo+bdxRyW/ljc7NhGPH3gf515F8Br3+3/ANlfwXKJIDeJDJas6jDLhmCqT68V7BaRX+tK4MQgvraFAyyKCGULjkHjt+FfJQiotqR6kHeKsXdNu2RxFp0qpcOxMUhbG8DoB3x2rz3x147TxpH9jkhSZbRyJPJAVgw/jB7kVU8S+NriDxPb3FsyRSWiGJc5BHQHg8duDXH6qdO+0xyW1t5ks7iRlkkOAxPJAHeuvmVNWNbHb+B9T07WtQeF9Qjs4bfyxCHQ+bI3qDyOD6nmvXI9BmOowJaiBLW4H7y4ZQJBJ6H0HPWvOfAvghLS6B+z4ntleadWc8YGdrD+g5z3rf8AC2s3eotqDWsxby3VfLkOFbd0+g4rhgnJuSE7o5L4sN/xPJlhtlkjUiHLx4YFeo9++DVn4d+BtN1K806Se2awnuZQ8CwkrkrySefb6V0+s6fYa7fxAzv5scuJ5bhspuA+4e/PQH2rb+H11p+qNpupgrbJb3TQor/dJBxgH3z/APXrorNyskO91oWbS1Njq2q2ciJ5cU6w22SBjI53ehya503sj/FeK2jiMUWkJLCzIcK8jrxnPb3967G3ud/i7Xbgxr5lrcCWUOejYHA96870nxBJcfELxmd7LAWznqyykfIB7dq1irRdjNJvUyL22Gl3+sXt2cQzWbWqqDgrIxyGP+ecV5JpEDLNfzSMxiRlgZsc5zkEevTpXpPxMF7qPie7t1j3GKGIs2MKzAfMPz/Ks2eGwgitlnh8yR4jJuY7Y1wOhxyST06U5SulC+5tbTUzfhncRRatf390oI2tHCGJHIH9a6KDWvskcrSkP5zsWX39Pw4rhvCjC7vJDI55dmABxx6cV1N7YtLYQDcscSzNg55zjnNcXKoyNItbGc8xbEiL8zSElT/CCetW0gJtYmBDFpzuHUAADBFV7KFEvPmIdAcbh0Yf4VuWNqkrAgeZBkEMDjnNEpPdDd9mbGhWgHmgyHzJPlUnoo7ms3+2F0HTNUa4GJBKRGDxuGOo/HitiK6js5JFcHzMEYxgA1yGuzLqk9zaukiSRkryOC3tVQXu3kStdzp/C5S7t4fs0XmFxvMUvCk9SM+lbU2tw6c7ym4kikaMoIYU3opwec/pWHosMtloOhqkhW6slO9WGNzE98c/jWbqf2iCaaNnGyRc46gg9cVNO3USjdkum+OhGd8mn8HIaVnGT6EVutrcElraXeF8m6yNp5Ix6/5xXB21st4WiCkOB8vGePf8q6IJHZ6bZJGRPLGDuBHCn1FKWkkLl1OkmnjnClYw0RGeRxWTbauravJGYigI2NJg7H9MVStNWMi3EEkwUyKdzNwF44x/hXN2t89pcy3F1J8iDlie/sPWr5rp6jsrHoAkSO5UsoJcEBRxg0ulTLfXsuVVEU7VHp71hy3hmvY1iZCQq4bd6jIOa1dIi8oSTKWkUZySMYJp81okNaks921vrMpR1WcIFWVvf0rmpPD6mRiWRjk5OOtaly7yXLy+SZViwzA9h7Ack9OBVGd7l5pGEuAWJAxjHNEnrobRbSOL1j4fTadqMsv2Vr2zl5WZPuoT79qx9Y8Ny6DHb4/eMy+YDGeV9mH5V6ZrGv8A/COXzadI6+aW8nnkAn17CuP8cxzw+JVYSu1mLVG3lfvccgD26VEVK9xKV9ziCJJ5keVmc7QpY9x2FQvMBqKuFGUbAQ88ehFdbc6VDBDGUeM7udn8Q9cisy6giUhVQFzIPmbsO9W0kVzKxHcW1o7C4lnKOAx8oKMbj057VnRyvZKLptzmRyE2+3fNS6/deYbl9oSMPhAOw96V1dtNtCFEqhiQg/hbHOfwrB66Djew/wAmXVIHuZbjeW4EZPOO5xWpo8hsbd9aUpFbjEQJOTkDGcVh3BlhVSQyqc/Q1OJWuNGOmopbc/m7COp9K0V9rkvYyta0/wDs/WGEiAjhwR0YNyP510sOpNYw28JQybGDsjk7MHBxgd6oeJLGSzl0wXI824mjAYKchMcDPvinndb3RtyGFxjJYHoBXRpsRK7ikjotW0xrnxHBfW0UbQpELiaEHCHK/dyP1A5rFbQ4tOsrOWfZNLNKS6xsG8peoz/LFXtH1eG0ltftkTXenK4jkJBJYdxnjJqe8t7W9g8233rDcXEkSBlACkcgZHsaLLYSfcteDtTM93dyTW7zRJE6W6RjIj7Fz9Ov4VzPiGM3viNriG4WXZGsbIoOOB97nnmuo0TWNO8NpHaXsE063LCKV7dgpjX+IjNW/FfhK1ube7l0pvJhVA7M53v5eODkdT6ioaT0GrJ3Zxk0rvYfZGuM78BowSSQOx9aryyM89vBFvQImE2qRg+tSXVvJa3lpGlzDcK2HSeEHDD8a0rZHtZGdl8yaVhtdh90duKn4dtytOhr6bbEQKCJMZBkLD5mx79ah0myEWrSXTNuJzEkTE5Xn71dilu5tLKZJdgAPmHHUiqrWyvdidcFs/O2M5+lUv7wlYwLzQ7oyJcRzYgaYBwcYY9x7V1Ou20a+FYIraNp335uFYcH+6P0rN1WznuJUjtRm3AO8se/ana5K1pakQ3TFvJBeIH73tjvigG7oyLXUrkxk3QMcvIAZNuPbFNMza0gWTMZjO1v9oVmz6zeaqnnTMvkxAKWPUYHQmmWuq2mmSX0ab3W5VZEctkBh2qebUa01Ltzf/8ACOajPM8Qe3ICpHvD+Yvua9A8I+J18YRobNfKjskKlCOU9v518/a2sxvtzSFi5yDk4b/CvS/2fNYay8V3VssRuZrmyZDDnjgHk59M1UXF6IU4WjzdT1LTvD1rJ5jmCNpS3GQOPrXSWVg1szhfl3DY23AyPT6VQ8NoZNTuQw25ALL/AHa6uKHEgPAx1FehSi0jzKjtuVvsB+zsoXtg5/lXLeKyIdFtrYL5N68rtE3oCANy16da2qyw7lwSR0xXPePLRbaGyhgADSoWdio4PI2+3arqU24tIiE1Fo8G13RprRvsNxL/AKTGoZmTgA/h39qq2Vn/AGYLjyoVMjhQ9zsI/L1rsNa0PNhbSLA11I7fOqffiI75rKmuvLtXspHZI3lWRQoztIGPwzXka81melzKSujj/HE+fCU6tJvjS4RVtiCC24/MwHpxXP8AhPS4ZrOaSSMLCzhY1I3H3Neg6+sOrX7zRWqzxyBDIHZsoUAAZcfTGDxVO+jsre5hjSRLf7VktGqbih/p/wDXro6aEczWxmHwjaQeJLS1twDDIgeRgmPNXI4x3618j/EG/GsfEbxTqCsQk1/KIwBxsU7VAHoAMV9Y3urTaVaX+ofa2jk0qB3Wa4XoF4G0jqTn8K+MJ5mmMly2Q87tMR1I3HOP1r0MJCXNdnNVbtqyJncghVGeCV704ShVwvzA+tR7dyAhiDnnFNyFy5G3nGz2r102tjhtceIkfLBhuzyPSopYyFP06+voKepEYK7AHK5yP61IkiFdvGAM5PWi3cZVJy3JJ9QO1QZD7iz9+AOlXHRBBKSNxIypB5FUg3zDblTgbgcYPvVdAJzjepYZOMKasog+Tqc9d3GKijh3jduBPerAARUVCWJHHv7UrXAYxMQJJ4Ws7ULrau7cMmrN7N8hOcAf3hXOajchgcHJPHHelotgKVxK17cBVyeea37KxFtFgADODmqGjWARd7L8561vxsG4AyRx9KVmA1QCQcMRjt0o2lwuPy609jgqCO/GKapDMcZAYd+MUWAax8sZJyMdfSqssgCkdB0qw7AZUgMB29azp5Bu7ZHHHahARzMCSB17nPWo/MXrikJzknoP1qbStHvtd1XTdH0uIT6nqdwlpbKxwN7Hqx7ADJP0pbAehfs+fCa/+MnxMt9MtI7ZrPSYG1i9a7dlRooiPlAXljkj2459Du6Z+0L4t8J6jqOvW2n6WfFOrlymsanG011Yj7oa2U/KvynHOR255r1298LN4a8Z+HPgx8PLNphNAr+IfFSKqPcr/wAtTvH3YlIIxnkgDBPJ8j/as8baL4v+M/2Lw1suNA8M6cmi21xGOJmU5dg38QByN3fGR1zUwalLVFyUUjzK/wBRvdWuZrq9u59Rv7mQy3F1cPvklcnLMx9SarYKHA+YtUbzJHuOMt0weh/Gq02psHPlKseMDaOf1raUr6Ga0JpUkkwCnfqKYYynOPqKrHWLrLASv06A1D/bEnG75j3GOtZDLZxJgY4zT3i2Lw+R1+lRW0yXrE7vLYdAehqU7VUb+SeOelADPMGBg4GDk1SluAFO3qOhqS4QBSFyF9Ko7ueOhoAYrNI59+cV6N4M0n7PZCUsCX4OTz/nmuH0eya9vUiRS2TkkeleraZaLbWyKoUMPU8D2p2b0Ey4kBWTnBUDgdc0SW8SINiNnJHJ4H4VYazzE5fnA7HHNQqxmmREQiRev09TT02GS2NsETzfNJlXkKq8D3zXT6P8Rdd0VxFAY5oQOROMg1jCNIrVlRgvmDBA4zVPy5FZo8ElOAfXilOCktdSozcdj2zw34uh1Lw5d+NL5Fhi0/UI9Kmji5O903bsf3a73RvEenaxE32W9jnKnlN4DKfQivHPgfpNv4z0X4o+ALiNn1LWNPi1XSMx7/8ASLfsuOQT8o+ma88tb8X1tbXkiA3AwcrwyN3GR6HivLWDjNuzsd9PFSj8Z9iW5L4B+YYzirtqgVj3OBwa+ZtA+LWu6DmG3mV4CB8s43j8zXdaP+0BdEBLvSVlA5kkicKB9B1/CuWpgqi+HU7I4qm9z2h7fepIBHsKqtY7cHblQQCCea4m1/aG8OweWLjTNSTd90xbWXPuecCnz/tDeHLeRD/ZWpSiU4G8KMj/AA965HhavY6I4iHRnpdrp6yKp4JHT1Fa39neXH0LfUV4rf8A7S/2HI0Pw0JZQeuoy4UD1wBWLqH7RXi7VoCsd1aaUp5LafbAP9AxzWkMBXl5CnioxPoi3024vHDpGX527iMYPpmppLM2QxM0EWTtJllRcfma+Odd+KPiC+djea3qd62CPnnK7fwXArnbXxLdXSbWu7iQE/MHk34PYEt/Sun+y5X95nK8euh9rz+ItBtrow3WuabbyRDDBrtOPrg1Rf4qeBNPXL+KrJgTgLAGZj+GOfrXx9PfxBEiMUBCjcC0IOT3yf61HZarby7hGAQxHmllxux/D9PpXTHKqe8mYyzGSWiPrm6+PHgayRpPN1KYAbt0Fnv3e3ByPrWBc/tXaeif8SfwZd3LMOHvLgR/jivnwX0McT/M/AxuHKpkdCO5NR2c8c0wjWfJkH3m4Jx2x6V0Ry3Dp6ps5/r85bHs+oftQ+NL12j0+20XQ4QuWkVDNJFwOMkYLVxmsfFvxvq+Yr7xpfNEw4hswsRJz3PYVxU+oWbl5AxByUUt8q88EY7nPQ1UeR1tjbyArcKQAmPmk/wA/rXZDCUqe0TCWJqS6l/ULtLj98wM86ks0kxMj5HcE55qqk80iq0zeYrKHU9Mj3qks08dyLiWAI+0qS/ZT/dHr2rpfA3gbUviXra6Vo26IIC81zLzBbxj7xkfjAA9OScVtJwpK7MVzTla9yDwn4R1X4keIo9E0LaLmXLT3bvsjs4gMszN0U46E12nxE+Jel6Zosnw4+G32iPQIty6lrKoEudUcEsVZlADxqSw3YycDtWN42+Iui6HpE/w9+G07roW5U1/xQ5In1qQcGNG/wCeI5GR16DjJPDWZW2Uqke2FBtAAxx7e1csI1K79pPbohySjoO0+02s0UUWxYgAo3/Ko+lMvBHcvvadWYnDMo4+gq0DBIfkyD0ODioLm9jmBWONQeh25APvXY00Z2uRXUimbyTMD8nJbnIxwM14f4muJ5dZna5JO1tgJP8ACOgr2CaKREb93tLHGB/OuE8a+HGu1Fzb8zjgqe9G6swWhzU1w620TR5WJ/uqWz068VkSao2SDzTZBeWjvE0bqV65GcVntDNcNhVPX04rnehoayXvnk88471t6VcEuYnGLc/KCOo965e1tJLcEt1zzmtyznMMbny95UhhnsO9IT2LUyskx83KlCQJohk/QililJXLAbj3QcEe4q5qYAuiyqu4gMAhAJB6VR6OcBkJz06j3rSy3BE0r7pAG7jj1x6io5d0ciFWLqByT94D+tJHKA4BUOvcLz0pUCyMyKN4POSeR9KNWJtoWLSzcr5plKuxPsMUqz3OmTYl/eo3y7wv3R61pw5EWwKDgYx2/GklhedWVucjB/8A107dyb3Y3TtTiAYEgMepxncO9aBnidghVcYznqRWL/Yis/7oGIlcjB6H3qopvLWQtKN6jjI60FHRfZjI4AfBzkDtRuaLcSMEnA96y7LX03ESNz/c/wAa1YdTScltqnPb0obE/MljljH313Z6g9KaGDjgL7EelSYVhhWwTycd6jETxTHagkJIIXHH0oi7CepICwQKG4Y5+lOJUD/a9utVxK0bEjIzxhxtqU5VeRgjjB6g1WommloOVSTuyMjjBHSnOCsgJJJI9elRoTkNv4I5GOR7VGZX4O7nON3+FLm6ILMndN8owSSxwBRJHsJwoLdCWPSh/nc4DlV/izxn1pCobCjqexPWq5UtWDYxyUUrhW/2mOSKpS5TklSc8kdxVuTmJs/KeQMcYNVLlcqAPmJ7jtRoO+pVudyqGA68CqCRiWVmHXOMVYurgxIQDgheKq2hwi7PlPsetRJ9EPbVF3dzjpt4z1qaPYsOeoUdT1qui+YArFgvGfpVobd/yDAHRW5496m7AbIwZQiLtx1/xqWLeAOrDt9KjZF2FvvSE/gBUiSD5VXgd8U7MGgeUrKEAOfvE+npSq+1CWPGM4xyRUaOVzkbSpwBnOR607zN+6QscnuuKpXH6jHPG4cqOwpxIIJxyRjmoQxSbP3Q3BX1NTsI9wDZyecUrdRN9hpY7MADGcfhTGPmq7Ln5T90ildm4IUKTkc8jFSx52nDFCwGSO9GuwajFCxRnJ2nGfzprR5+8Tz0qzJbBsHAxnPBzn60NtaPJH3aVhoqbcuq53DruAwKcYy+FGUz93J6j1FWfkUKzMfm54Gc/QU2AogkA3c/dOMVbAqrCYJsYyV+8DUnkK2GyCpbPI7+1SYL84wM4NLgHq3Tpu7VFu5DbvqDgpIGUYx6jjH0okDMoPG7rkDpTkIkQZAFJI4VDtHfk1S03KfkRcoctJuJHAIyPrQH+XrlsZHJ4IpjEyrwDgjg4pBCqAY7jpjNK6Qa3LkMjS8ufmAByvAJ7jHapgxHCnAHY1BArDcIh8+eFNXGgXC8nPckUJ9GTazK7SYJ4OOnPrVpEMgUse3JB4zSSRgp1yo/Wm5xjbH8o5Ix972pptdB9TRsndlEQYKjcHI49uetQXdmHyPm3evrTo2ClRtA4zkfyq7BJ5xP7tlAxzJjmjWOw9znJNGkMeQMryAe9UJNLeGQ/LlcYJrultQHdjGCD90g02Sy82JsAscckjH5UW0sJPU+k/2Jo5NV+ElzYSRo8Vlq8gSDGScDcCPQfMa9kvvEupW3jRbaFVe2mukikDHAVcckn0/GvEP2JdQi0seJ9PkORAz3bw55KlAAf0/SvQp/F6apcXBlcQm3kYrIvyFhnIBx1Oa+OcJKtPsepQu46mT8S0sT4tv1t5C0EjEMoPK9hWV4U02XVPE2mWKANucssmOCEGT+lXpDHf29rczxRSPelvvk74yOoPbP+Ndj4B0G1+wT3hVbO4EvlxjJCbQOW/GqrOLVkdd9DqP7XNtdX1zcPJFcSu8xELY8vjp7/Suh0mylsbW3u5nia71SBJ1AXDtH2J7cfpmsbXPCt3fqk9khuPPtRHHu56jnI9O2T2FdTdz/ANmWlhHdIRcxWyxA5BCgDleOAOlEINWsZN3dkYxu7TTrm5ury1MI2kgxDg9iWznJ+lbFpLZHTre902ATWajzlVBhY5v7w9/51gXV1YX+PMvGjEmVKkfK3t+NXPCt9FpGmy6esq2+nMR5fnKQ4JPQ/wCOea0lLUkyfE2u3Nr4K8RTuwXUdRdcljtfYDyR6npXm3wM1Od/i+Irh5JYry0ePc5yd4BKn3IA/WvQ/inoc8+kXyqAAYwIyTyG6En0GM1xnw28LT6L4hGqNPD58UTG18l/M3AoQWBHTrznpV1JWpWvubLWJ1Pj+9lsnEK484EiTacktn1/xrjp7JptNmimYxyXGDFIw6c89eg612egWQ8Qz3E91Dm3RTNJJIOTjsM/55rgp9TfUdY+zzZVLiQoiD/lnn7o9qz+JXvsVHaxg6GZNK1uRYVCq0bLu7MD1rrPtyx20OSZCz4ZdvQ1j2ejSwCQXMWJ0PlF8e/+fzq1ptiZbaO32EFJWfc3DEZ461lKOt+hSV9TVg0hJw90xKoiFmCDLKO5xU84tdPjgezdpLQoAHUcMT3q1Jcmy0yWJUZZTCySfN83PG01nafqWnR2kdhtFtBFHtzySW7HPc1KSS1Byb3FvdQZ5vtE8i7Vb5QDz9cVsxaANangvEMVtKimRhKMBvYepNc8tmZkkMgVt2do6BvSuuu7eebwvaSfaIrV95dUQkuxGAuD2GQfrmk3rYLMq2k11O8kjxfvNpVl9Bn2+lOudK862AnBSRgSh/pT9WuIX+yXCoykIqSr2Eh61Te6md1YyGSVWCrtPA49KkOV9DnZNPmiPJ2HHP1qewWXcpdd4UfMPWrOpahIUcsn73H3kXHP0pbANsVy2Wbrj+tE7W8yr6akdvJnUpbZY1ikJ2OSM8e+a43xBNPdiS0CbWSQRgquD17120mLa8V5AcyZyw649a53XXiUrKmFcSZJI6ilqlYaOpit3uY4pEAV47ZA6nnIAAz/ACra8PSudOuMuvmFT8zdCO3FYulXBuNPkbKos0flr354/L/69SJI2n6avn4+1bgOT1HYVClsmZOKZcg1FzDLbh0SZkADK2M+vHpT/wCzoTy1zPnvg/8A16paNDu1q+lmULbywjGeqt7D8qRpbgMQCcA8c0c7bNEuzOR8QW32fxBOPs7PZSOHQt8xX2JrSP8AxOtXWzjKX37nbErjGQOSR7fWpdR1i9jjmhjiQTlcsrYJb2Peus8MaXbk2l7JGBdRR4yBjBPXFdiVmRJ23MBvCsGpadcuVFpPFjHHHSvMZ7KVNVnWY5KMAZByOnHP0r6G1LS/NtSFULLtOBng14x4t0maK9hhiYLcTNllPGfWo5XewoNSMHUdNF5YyZX98MkIOhpdMRora2gZtnzjduPAHt79q1ILG7ScyfZi0Ko5LPkAHbxVQ6gul6FDcLAfOdSAHGQc9CD6UnFJWKs0P1i0XWLKP7NYm0tg/lxtI4CGTOMgnpmsoWd5pmohb6SOK4thykcm/HHTI74/Ks20aXWLkPLKzsDnAJAz7DpVmC1ggvJpdQn+yRu3KY5c/wD16Sg7lPTc2oI7LVw99FHLIsDDzN/3EJ7Z9TineItZtr64C2cKxLFtDjA3SZHqOwNMmvLK6ga10t2SyYAfvsJlz1J7Y96zEt7iwnVkjBhYgF+oxjqPU1q7WIY+K4+zQQ6bfOfIkcyR7j/q37H610+iaXObVtPmaMfvvPjkz8iHH8zx+Vc3H4Xur8M1/DNDbp+8jcDiUf4V0ujXjy3cdvdyfYUZhHC2ecY4z71EW4uw+XS6Zga1byTag8sjpa4O7nhWx6fWtO28ReVYWsRgCq4xIxbk/XFU/EEMl14ils72NvPhBZGY58z3HpRpmlyF5BMoCP8ALGGOAvFDXK7k2utSXWNE3W8bWLxzQIwfzY2Hy/SrVmUn8ppMqQpBKpjAx1GetGhRSGa4tSTHg8s4+XP901be5e8vJJp1VF4ARFwBgYH54qE+thpjVa4stFvkUs80ke2LDFjnPB/KrOj3MkWmBnLTSKm4hup47VW0nTLrUr3yCm797t3Z5VSMnnoMDvW34b0WOS9+0Qq/9nwvlknfLSgHHB9PpWq7kyl3IINY22nmDaI3xg45BPasC/8AM1VY13stzakxsR8oKnnNdF8Q7aExCHzFEjlZkWJcFADkDIrCQtrXhq5ELf6TGcyPu+Zx6D2qmSjFupLTUIxYI0sY4LTrg7j3wKr67p9rY28QeUTui4xjD1Zs9Im090kmjIZOqPwD7GqWrRLqEO1Hw4J4PXPoayvF7mquvQw7/U1v1trcIoETDZxk9fWuz+Ea3+n/ABC1C/gtU/d2v2Z1kJ3RM/6ZwBXF2mkO+pW8ZLwsGB3AcrjvXqPhLSZNBvtU1UuHubwhApbgAj72PX/IqoRSejFUatY9h03fZGWfBSSXl++PY1q22qyhwWUsX5J6VxXhHUZdQa5tbm4k2woHDZwJD2U11FjO0qsRFJE2cKXI47Zr0aU3HQ86cb7nY2OsfuWyNrA9MdR3rN8VXAvibsfc2AL9KuaaAbqDeQqqh5Ujr61aFr5gICqOenQH3r0Y2aORpJ3POZp4hBdQDbtljADY75z/AErzrWbcw6lAXRgFyrAdH55DV77r+kRPByiA4GcKMj1xXjviGwuE1Ca3ATyLdi6ylsGRcY714+Lhyyujuw81scvCY7DWpFt22PMfLODuBX+6fSs650u9gnurhLVkjZtqyO+44HSnzpBbSXBeNHl2bxLuJKnp8v4fWtHS73+3bOC2OYggEbyng565/WueLaN78p5N8dfFn2P4arpLFV1LVJ0jk8vg/Z1OWz65IFfNF18zHBCjgDiu8+LXiZfEvjnUntm3WFowtYFB4O0fM34n+VcK+cE5PXHIr6LDR5Kdzgqv3rFcjzAeMEjOBxk1WYjfgKTngkngVZI3N7gZPbio3QMnJweelbbmBAzFD8oJzxwcU5cKFO4NnPDCkZChQ8MO5BxikUZkZsgjsAataai3F3HcAOSc9+vtTSqNwRhueRT1TqeB680jKd3HLAfdY9al6jHIRGoU4Y4xhuhqwv7iIA8nsBVE5icucfh0qtcXTeUwZmbB49qeoEep3ShD9c49KxLWP7Vc4IJVTUs7NLIB3PFauk2QtwGYAse+M80MC7FHiNSMYVRkjvUqrtYMSW4zxSMNw449QKkxk/MpHFJJgxhK7w23P8XNI/SQ9eOD6H0oIDLzj8OtNYMke0fdwetGz1Ap3JMaqx5BHBBrPmBYgg4NW5iZI8HK+1V9gxj0HfqaTAjY4G0969Q+AfgPV/Ed54r8U6dpE2p2Pg3TJL6WWG5WExTMh2MCQSSoBbC88dRXmAhmmkiigj865mkWC3jH8cjHCr+JIr7J+EfhqD4d+MNK+Eei309zf6zC1744njb92saLu8l+MAAblxnHzc57TOSRSPKv+F/694b+FVnoOl6Jp2l6/rMTPqXiQyNNf3MTjATJ5QAAcZPIP0rxQQraQ+Xyxbq5OWJ+tdZ8TNftPGXxO8W65pyKmmTXpt7BIwAgtogI4yoHABC5wOK54ASkiQbWHt1rVaR0Qnq9DOeEOu7Jzngd6q3ClT0xg8VpY8o5x8vQD0qKaETkkHpUsRk+Wqg5J45qo8qqcnpV+9XyQy4xz19ayJZADgfSpAsR3Q5ycHtjtWja3gniETdc8E1zjEsTg1etHK7TnkUAa85BAAqg6ZfaBkk8Ad6sPJuTdxjoa2vDejm5f7VIOF+7x0NAro2fBmifZ4zJMjAj5m45Feg2skO9WijJXPfnHsax9KhV28pQRu7Z6n3PpXRxxB12xfdXrgYqlo7CbILl1kZ42zs65B6fSiNFs44zDKrTEkPuTPy9sZ71OsMdxdLGMJtVid3OcDNQy27GIyRjaAedwrXlu9yU9CF1meRj5QKMCOTxTEieOMP5zCUnovQ+1OjzNEGbJVskHOaYYXhaMbTtHIC9qH2GlY2PD3iy6+HXjLw/4stkJfS7tJZSj7GeE/LIuRyMqTXU/HbwPF4H+LMtxpjyP4X8SxjW9JuScpIsmDIqsODhjkDrgjIrz+a2F/ZvG+UjlyhBOcV7/wCH4H+On7Kl1oaBZvG3w3ka4tPLQeZPZ43Mvvxnpz8qjqa5JP2c1LuaqzPC3DRSuodQzc5AyAD2+tI00ixFY3Zjjhexx+tVYJjPDFOiBmkUErJ29qR5dsm3rnnA4xXQ4tMTNuCfyITKxHHJU9TQ95mdpZMAHsDwo7VliN2BDEYfnHYUtrGjvgFBHgkkmoWmpOqd0a8uorBLB5MgcsjKeen1qC31Qmz2IquqHqowPxp0HkRwwPkCYtghueO2falW2+1TyJBGjuchv4V+taaMTfYoyzyTSNGpRc/3jhfxNQ2abxKiEeapBAPCkdyKsQ2JuJpFdRtTrnp/9era23luZsbxkIQwwfQCrsRfo2RQS+VJv8syp0ESn7p9c/zqSC8Mku8f60cggYx9KmhsHh3YaMnaTgHG32PvWZJpwmuHZpWRlOPvfe+ntVX6Ct1N/wC1gqWxtVT86tg7Cf6ms95JRKzLt+Zgyljgrx0quVWC3+aRjxgEDOKYsRjjUgtIOO/8zTu1qPfoTfaN7qQwIz8xI4H0rQjvlEaSuBKMnavf8TVWXTWijBDxuGPyshzn3rsPhx8LZvHKXuraxqX/AAjPgLSl36rr08YO4DBEVvz88jfd46ZHUkA5yqqGrLjC+pB8OvAepfFTXrm2t5fsWi2p/wCJnrdw4VLNeMhA2AzAHOM8D0rW8f8AxH0yXR5vh98OcWvg232w6lraDZLrcqcEqx5SPOc4PzcjpWT8Svim/jXTIfC3hmzbwv8ADyxwlppcXMlxz80kpI3bn6tyc9PrhCM28FqPKVI4QF2RjCKfQj1NR7L2klN/cVzciKcNrAqwr+7jC8Y2/Kf90AcccVp7gtsV2AbuAM5JqONIWkjdptpL7mAGGx6CnzXAht2kT92iA8d8Z/U10Nu5je6KlzK07JGsTfLwR2/GoHnKn5MNuPzu45HYYqZbjIR5Bwedv9DUfkSXcpRNhjHO1jjP4+nFFnbULrYpz3jDbGu5h0X0/wB7Ncj4n8RC2ZbVfndgSzLXSeIdXi022nAB3YwiZ6fU15fCrXMVxcysGkDZzn1rNotWNbTUjvUxg+cQd3NIujhi4XMcYPGSOayNI1MxaoFbgNgAk8Zrr5lRbdZ8ptkOOWxgfj1rHS472Zx2pRoriIAkk46Yp9jC4gmCbduBkN6+1M1CPfcuwbjPBX0rS0q1PmJE24gjeSeAQOQM0NWegyLVINkqsJIyNo+UqSRxTIkeeHCAOcE4PtVa9vElu5JQcAtwGbp9KfHPKiF0wCeB3H0NU0kAw42nMZGByccitLTI/LiZjwW457isx0WeVF2kSN1UD9c1rxDLxZYhV4wPSkrbgywk6sChyOM57D/69SptQKC28jqWqCKFmkLcDBqcIxnUsBsB5DcA1abexD12HpEzIxYcE5BPce1RmFGUhn3MedpAGKeXD7go2HHAApFiVR5hVcn061VwM660eCQM+3Dhcgis46dcxPmJ+D2rpcAsx7HtmkKrk4GPr2qbpDbfQ5+DWbi1V1kQ9RyR/WtTT/EKlwysUbHytnqamexjkRtyK4bru64rOutAjZ8xfu8dCpxzU26IGkzXW6F2xd9zsPvE8kVYgVJHyT8pHNcotte2bsA3mZ6nNXdM8QG0lke4iUsyeWDIDlfce/1oUuXQGnubDRzDjCsM/wAPpTSELZxhs/Sm2usxk5HzNjI55qyJYZsu/wApbpn1q07sTvYjBEbKqvlWGeP5GlJ3YA6g9+xoeJiMx8knjP8A9amyAxyEK2W9T3+lXcnUidizlAc7epqtO7qTgA+mTgVZdyyMNoDDkAdKr3L52gJg45NRbqGu5k6mfmBAIGccnmo7deAMleetPmAluRnLAjOSOacyfKjYyRySamerNFoi78u4KDx1qNWCjl+hxUYlDEA8ZBNMJUgnq2cgUleOoidSqLncSM55FHm+XlckZ6Go9vIGOvJHpVpE5Bz+J7UN3BXIoSzsRjIxUuEUR8k5ycY6fjSx7VkYgjHcEUrHLjkLx0qraDEjiDOxIOQflPUYpyuAx7r1zimysyIFAAYn7/cmldtjkYwRQnZWC2txzSoy5JBb1A6UyIszN9M7h0qFiGIKtuAGWUCk83y8bW69Aad0KxbMh2AJ8vYjFSlSIyj7eg3EcCs1rgQk5fOevOaeLxWhyrdxlSalSs9BMuSyRo6+WuWXoSegpgbf8xPB/hJ4qn5oXjOSD1J5pZLndgL0q7oSXUtF8LgcY75pEcSOCM5X1quJDIAyjAHHJ/SnfafmOFAOfmz9KWg1oSzSYYFVJb2HWmhwVL7sDPX3qv8AadrMRnntmq8064ABG0dj1NIdrmgGKkpjHv6Uqv53HXZxknis1bsMF/eHjsKVL0HAChQeoJqWFr7mx9rj3gAkHqAB1qwkyuB8u3HfpWbDOXHLAN0zUyTKoADcir80O3Rmsq7jk8D37VKmxeRk4xkd6yLW7Xzj+9AJPVh0rQN55s4aRwCF7jjFFxWsXCn7mRkOGx8q+tW7JfMjOdrE/wAP/wBes+GcMEAj37WJwc4I9DV+0dVIOCXGcBelCsFzUtY+Vxg4GSM9KnCZY4+UHgcdarQOoJIGDnoKt7wF3KBzx15p9SDqPgv4gHhT4vaMZXKWOqh7O5YddpHH1NfSUvgC20m61KTWL0xWxw8SFCWUg5GMd/WvjXVdROl3Gm6imfNs7uGVPqHGf0Jr7N+J1uUvtPu4bhpIruFLsqHOznqMA47V8/jUoVr9z0cK+4mj+HDrsFnEHYyOkjW0Yi4K92z26V1/9mT6b/Y2n200cll8sU29Mklhg5z1/rVLwGly2maU8bL9okSRoyzbQF3cKT2ruV0mDUFsJ5CYhazNKAq53HGDkf1FeTF87Z26lm0ZBEbNZleTyxHJGBklB6D046e1SX2lC9s7SPTrjasOQ0M42h/qT/OtayFrGv2uPaZQm3fxnA9uo61xd14glW9u/MjTyftEcVtjkbWP3iR1JJ/Su2Giu2ZdSxp+iSpJcfa7CKI7lVXt23L+ferkS2+hy3SXkLXMOAHEa7nB7DHoODW9bSGDUtPaZ2Nn5bCReq5YdSPb1qhHIrPK0m0lXCrKgwZM9D9BSVnrYtO25zHiuzvdc0aWRLqBpFZ0MDA7sfw55/T3rmdHiTS/Ctu0QkeeBNss44+7wwP6816df2UP9oTiWHDzESJOp2iQ+q+1Y3i3RFuvBOp6ZZlobi5ZShiX5GOcsG9M+ooa9paIouxyel/8TSNIYLrat5G0sZEozsHJ49K4a38P3F7rNpfWz+fFJIy4ThVIJGSe3SulsdETw34ribKtA1jJFG+3HzNHgnv34z/KtTwnZ/2R5kPlibzFwkTDaUJ6sB65/nWNT3fdNrmXf2Ajs8Kd8ikh1IyQR61jGc3FhGk0Rjncgs0Z5AHp/hXZarCsN5dqVH72Pa57kDqDWE8Nrd20F3bri3ZijhTuwR1xSl7qRUfMzrtCo2xknIxjnFWbTTYbq2RTIBIDhcrnbU4WFXX7O7SoeD5ijNWYYYYZk+xxNGY2D4Jzn25rJXshDLLSbeS/MBuZpliIkkITaqgdcfWk1HUY9e1O4EBaCKFlQFjnbt6VLYX9xa61dbcL5trKXVxwcIePrWDomLe1bcPNeSUOSOPrn9Pyq+Vase50msahbeRYpayJOpJ87ywRtb3z+fFVBL57Ntfc9tIGEgHUCmm3WOCVA5KvIJAT29QKs+Go4oL69aVgPtEDxqG9lJH61N01ZD6FjTvD66j4b1bXftG5LeTDQ7ucEjkjvyRzWFZzPAUjfBY5zkdB7Cp9J1a5sNLvtOjlX7NdOpuEI++V6D29aa0quqMIwjHjHUVMrJeZCT6j5UknimwOI13FwMVzWp2+6yaOZQgRg6MPvP8A/WrpDf5iKZO/GMCuT1W8K25R2JIzj/61EFfcvyN7wjPHcaHt3/vhcEBc5GCP/wBX/wBet6TTJNQSCOdRgHBwOG/+tXK/D+CEaOWZxH5btnn5jn2713umlZ7S1e3lHmO++Y4xkegFcj1fkNvlRUeS2W5ltAE86DG89Noxxz+VVDrtrGdrdV4OEOP5Vs6roqzm5uoUaEuNsj/yzXPqsrAFUQqehMhBP6V08mmgovTQ6eWyhbcJY0Ltjc+0ZFV/D26PT4DNkXEM8jZPQgHA/Srd5dxQarbeZIFgaIkDgZYenr3rFv8AU00+CFWfc0jsS56EE4Cmu34WYO/Q2NV1gwXFv5bbnILMp/i9cD0rgfEkrajqTa5JHF5lqjAAnIGeOnrgYpuoNe3l0kByxjjZY5RxgddvuTViz08y+H7OC9iS3eInzkncK0o9D/8AWrNyb0NFFRVzkbnXNQ1nwqshG22MxVccMADyDj1zWDrUdxrWk+TEJFWBgYw/yjPcfTiuq1W7tPDkS2aWbBG3uvmS7gCeuFHTtXFXOozXEYIl3l847fT8Kmaui1psSOttoFtG9pG73RGHnc8Kf9kVz6RNcSs0jZdiWyW7+1Tm9uJHWByzJjBDcg1KnlJw8ZHP3l6U73RSXVsY4Sxs18wO/myBWCfMR+A6CtG61EDS0imjaSIsQVQ44I4IP+elbHw1NneapqOnz3b2sEkSygbR8xAPBJ6DgHiqWtpbXMkcFqm45P74NwWB54qdIhfo0dRol5HqXg3UZ7eVoybKSCGJ3yX29FPc8jrXLeFr7z7cWl5GJPNQlQ7fdk7ZPbmrUdn/AGPYxqvmyR5JZYxgp7j1+lPsLOyubuGa8cafvztGCQwB6nH+e1CuxaI6LwtBfX15DDq9tEWztjuAN0g4459Kl1G3nljnIhdyiMscB4D46n6CppJTa6TLLZ3ouXxuCqD8qj09a42OWa5e4kl3vKUKj94QOe/05pu99SfQ2LMokUbXd5BAxXLNvLDp0OKt2trEdP1GWW78yNwGR+SrEnpjsMVx00EtpGvy+YcYwveuo0yzmuoreOYFEnbGwYJBHr6fyprXcdzSu5odKsEiivBKX2ymSL5cNWm3iW5+x20xnjkGNqxAffPbnsK46Xw1LZ3Km5ZbeFyDEpBy/oR2xWjbeVYTyR3MpDsQ0ccS7tp7/SqT1SexPKmjN8a6jPF4jhuHDKjxg/KMYOOf1q54enhaG6ZJPKt71PKcZ7jn+eKg1fSDqLwXDkfZQu3Gckc8/U1W0yyupbiW0kjkS2LearlCNo6GlN9EOy5TZu7X7Jp8UM05cgbknI68VgywlLaBo0Z5nIDE/dxnqK6+zitI7GUF1vJF5h+YhW9SPauYvtQvp5Ei2QhF+80a/d69Dimo33FdbEc8Mh1RJRiNWXAjH8Z+vpXfRbLXQftCxRSX42iXA5QY79uK4PT9UL6swhybdFBaeQchsdAO3tXRSakjaW3lRG1E+QV3Dkd8j3oXu6iaubvhHWoNT1DyFdPMRgSy8Bj6ivVIo4nwVlAU/dOc188+HLHU7WUXltGsaRglHncIrjt9f/rV6Fonii7v5old47iQN8xgwFVfUevvXRB3ephNXeh6L8+nySSea7rnPTipbfxcomVRuYDAIC5PvxVK11bNtibdIMYBxkVRt7SBdWaZNyGUfOScjj0FdcZa6M5na3vI6zXtegKsFhbkZDlht/xrzHxBeXQkk1S0t43WMfZ9k/KHd1IHr/kV6DLFbrGWbzJFAyMJk/TFc3q3l3FldIYXjUsCI5E2svHTHrmrxKcqdzKk1GR49ONU1K9nV7QeSRwMgA+uB/npWX4/1lPA/gTUNSWPymij+z26EY/fNwuT+deu6b4JlltjdPLHBBGuSsoy30z/APWrwD9uO9i0tPAnhm0TdvV9Vmk6Fx91fwHNebQpSqTSsdlSpFaI+XgSkYTJcnnJ5LE9Tz71EcOc5Axn8amfIVsgYP6VUdiBheM98V9Ntozzm7u7GSMEAHrx9KrOeuc7uuF71M7HIJHAOOeM0m9kw3KnoCKNUIrtFhsgHJ4IahUIwGG337VaZCVUsSSBneRSAY2gkuPektWK9yJoh5ZKxjIOR/jQRznPzkYJqR23j5AuR2zxioGBBJONo5H+FUhla4l25Xt3rNuJcgnrz0zWhfP5jFsgAYGDWTOwORnoe9TuA+xtA05ft0HNbsACKUAIx7VQ0qIhNxCkH1OK1dpRAUz83Bq4iI1X5wx/D2qYLwRncSOnpUQHl5HJXrntTmdVXC9PpU2Aib5WAJySOnoahmZixXkD3qwUWQA5w2cZqvcspJ2njPWh+YylOh+cn5u4GelVicHA/WrDjJLPwuMVAWEY3kE47Dkn2FIDtvhrbQ6TDceOtQMqWGhXcIs3ROJLwn5fmIwduMkDng8V7D8QfjZ4Nsvh7rdt4L0vWm8b+LeNR8R36m3jaFifMEa5ywPK9B1Ofbo/hR8NoPGXwi8MfCTXbO302SS6l8TXd3Zvm5ZSGVZDuGFABTqOfxyPmbWNXTWvEOpFJibGzmktbSVuS8UbFVYe5A+grOmozd2xtW6lJITbQxxRAIkShAp68CmS7jIfMIyegFWYMMhkyc56nqKhuYiOgGDzgVs2IzpmZSd2Me9QPdLETs5Hp6U68CgHpntn1rNuNwXjg+1ZisV7m6M5O7saz5Bk88Zq1IvzE5+opkcBnmAA46UDI7e1Lk5rSSDEZ4IPStCx00Y2tgn0rbsdJEuCQCAe44+lAjnNN02S5nVXU+Vnk+1eiaXZn5RGAi+hOARiq1lo47YXHOCK6q0ske3VIjHkDGexPvTsK6FsotsUcpGO/Hp6itGN2ZJJIABtUEBjjcKmsbdLYRRnG9fvEHOfce1Tzi3eV1RSAOMk9auNw0KexJVeR2bd/wA8+2O9PkfzVBUBY0wOP61O9nlllOCcYVMdhVXzibtYVU7XYAgHpV8r7k3s7IVIyJc+XwBxxgH1qTUBEw8sktkgcHGKduUSgxk9cDHXikEqMXxHg59OT709egKyGSKkUQA2hQeFFdl+z38QF+FPxZsNRvT5ui6w40+/gYkKVZgBk/h3rk4Qkj75MjaAy49ao30S3lnPbjaHxuXjgHqD+eKwqQ5o2aLTsenftBfCVvhV8S9UsLO3aDQtSP8AaOkO53jyn+9GCDztORyc8c15ZcQtESjruJ6mvqnS0P7S37L1stlAJfGfhJDdQNbvl5GDt5kbR9fmGMY54GO9fLe1tVtLa4y0JcfNGf4T3B9wcinTk+Xkbu0Vq1cIzDtkjTngfiaILdQW3fuwRlgoziovsu1wkJIBP3j/ADFSWk5AfDfO/wC7zjnr1qr6CLMbRtNtEpkRRt2AYyfWrttK8a3EvG1VwCT26fnWfgQyRkMF2MCWXqfpV+ARtG2LeQx7wwctwvsfU1cHfQiWwy2lkjcAsR6lxk47Vcgvtl5HdSwreINoKDgHHTJomuBPK0joRPIMl24yo4H4Co7ZIjdRxbsBidx7CnzIyWpFfSgNIwOxXfcwUdvaqbkStGzHYOuG/rVq5kja6eNWOxGwG7H3FRrFBHuXzdsZ6s3Joe90Um7WY4zRIkYL5c5AZFySM9VFULmIo0hdsJHneX4C/Wr9xHBbSW2wPPNIwSMwqZJXY42qijqfQCvWdH+FuhfCnSLfxl8WmEkkn73R/BDgrNfSjlTc4J2qp5I9+RkbTEp2dkXGLtcx/h58KdPufDjePPH2qyeH/BEQDWkCErdam2MjauMiPgAcfN7ZrI+JHxFvPiybS0trNPDvgrSh/wAS3w/bgKsYyR5kuAPMkOc/7OfXJrM8ceMtf+LWvtrfiOYM6jbaWaYWK2jH3UXAHCjgZFVhbrYRxlHWdmwwVOevahUoqXNLVhz2VupFbQGJEAyjM2FYfe49q0NWz+4jaMABcHB4z6/Wq91EYzl1ETEjH+z6g+9N1Aybl2TILcjHlbecn1Prmt0tbkXbGxhLdWG957jgKzYAX1wKmkvI7azfbHGMsBtU5b6n86gitkt4GMr5Lngk8g0kQX96zqspAyCaV2GxHd3Ub2bbsHHXHeq7zRwBpHVQoGAcnn8KjvVaSQrjBA5A5/8A11Q168+zWDmSTzbqRdqhm6YFQ30KS7HHeKZGv9XnaFiYRwsee3rVO6RPsilOMryCOlTWch2+ZJgnG3nnn1qteFV6ZKE8+3vUuz2K2OcntyTkblI4Jq9b61uhFtcpv2kYbP3fpRcQjzc5+QcKSev1rOlUMzcEnPSsl5j3OogbTtrMJ0c9dknYe9VdR1ZDAYrMjzMdSP5Vza27Mxw3zHjrirlmjRyEOW/HpV8wFVJpIztZSOeuK0LW9Q9Qm89cDFTTWqSIGRhHIOhxxioIbSR5lQkkH1xS8wubNjCXZpDsPy/LjqKtiJ1yDk7ueByfxpIrf7OEVF+QAD0NXI7cl3bOd3bOcfShW6iBYGUA7s57dKeymPjuemaQYyUbJ288nApB874bJ78dq06WsS2OIKHnDsRgkDjPrim4DMTjJ46VIAHjJBJIGTgdqjVShG197Dr7VN7k8rEmb5yQOfSmwyucBhz6VIF8z5s4KnkGl5hJUYcE9V6Gh7lrRCjG4k/KAMcnrSRjLsQB0555FK5jO4uUUg8Rryfr/n1qJnESEL94nIJ44p+ZCXceUJHAUg9z2/Cop9NiuQPMTefQjjFTbVKFs59/ShiCRzx0FC11KRkz6F8zMkhTj8KhE91pjsZAsy4wCMgVvBxGCx/hHBxTHUc5XJIBHcc0LXcba6lC01lXGc9RgitGGUXMRZCDtHJP+FZFzoqujPGGjkHbsPrVSK4uNNISY/IOd3bNTqFrnQMI927JHy8Ac8+9UbssnIyVbrxxT7a6juoG3MFYDPtio7r5YG2nHGNvSrXkxabGVbJmSUkk88DNWXgKyli4KgcEim2UITHUjPPOAKuGFwGfbzjv3FSr3KsVRCx37k3DjAXrQkYVwuB1wTjpUxYxqCqElj82eMe1NjBC+WRnJyMGlZoaYBwrsoBXsDnP61NFNsXawG1T25zVRnCE55G7jjjFPD/vkQcYBIx1q1Z7klyWNnhQhP3bc5Lf0ppVFwf0qAyN3fAHpySf6U+T5gGCkhvvcZxQwJJInSUg74nPZuq1DNIx5LbyeveglmB3ZQ4xgnnHaqEreV8nI68jj8abfkMdJIAzEMT6jtTTOqhh90DmqZnC5A4QjHTIIqKaVhyx3c9/Ss1e4PUsLdbHwON1I04Vhg8nmqE0pDjk5PFNMvJPt+dJrqFzRe63OOOT1ApVu8KSc8cZY9qyTcknjI45pjXW4EdKGyjaF2VTgnk+vBpjXgzgtn3FYrXfUEnHamm4wAMjpUpsRqyX64wCcVA14dhwayTcY+tNE5xnGfaquM1EvSY9pz17cVKl5jkH9ayEuMHPXtg1IZyMUXuBtw3hbcCSAeKsreHooyO+a56O4PPPANWY7kggbiB1wDSTEdFFcbV9PQDmriXAYE7iGxy2elc6l7tCsp/D1qxHeDcoJGOpxQt9BWOpsr8phRKY1fhscnFXrW9zcMucY9TzXL2l7ncWIHPGTmr8d2zrtPGOnv8AWq0E1odbaXG8YEm/nO4dD7j2rThukeJRuAZ+PriuTtL4ODjgg9FWtm3uzjdJy49eq+1XG1ydbEWsgzXmm2WC0l1eQwqvXq4r7pvPBeqT/CvR/KtlNzBMYXcjYw5GN3c9a+SvgN4Fb4nfGSzWZXTTNDh/tC4lC5CSZxGCfXqa+/JtHgk0GztY7yWR7eRiPn/1mQPvD+R618zjp+0xCh2O+gmlcy7WzjtdOvJIm/caZbqWZRjLnGVPoMnrW9p2px3el2l0WO7AaYSgDqOgA7Dj0NYNrBeaH4RdntfPvrm5aJ7aUfKULAYcHrwM1p2dvNaWdz5sJ/eSL+4B5RcYIA9B1/OuSKUDt3NNxbv4bvLqNl+0WaCFfLyDKDk7W9cdieea4m1tGvrxLZLoA3JD44GGHp6AV1WppDoOkzxu5nj5YSpnKoOvHfkjn3rivA1pNq+tapdZP2UxobZxgnb3IraTahoEUrM9atmdU0+1kBZYrZkkl/2gSRn3Oap2jJevLIV2GNiCF74/iHtWZb3F1/aiLL++tJE8otECvlkD73fr35qfTkWwW6jJE4RgrjPysG5zUrYhomh1GC6uLi2G5rmxCyyYGSFYcEevHam3F35EW/ezoyswOcbSfT0rMiu4f+ErvbZuPKgHlyLjLEj7jfTsam1a3uG8OwmWTfdCUK1uMcqcZJ/z2rRct9ASSZwt5KkX2OZ5ZLlrdSAjLjLe3fHFbujTxW08GtKQ17jbmYkBf9kj+VYepWskuowpHGzrnOR1AH9Ksanex297ZR285LxW7OVGNjPnIBPbg+/Ss5K7uasTUVS01GGdkE8Umd+SSFBrIjDJb+SqrHB5jOoQgDk9xXT2I0rV70W9x5qySRF2YS7U4GSuB3PQVRjl8N3Bhiigk08RswMhBkZyOMU786GpGTb25VJHCg7uAF6L71atofKaOWRyFcFhjpVmaGJYWNvO08TNtZguGRvcDpUUkmy2ZQCRnjPasmrIpO5mapcjz4thw+0oxYZGDVedI5tB0iygjKz2MjmefHMqZymT1JHIOfap4lN62ZNpCkZGf04qnrOlyQXNpuMiRzAkYbBIz1HtT9AW+xevHgENsqsQHyX2nBUg8f404wSfZraWHOd5xIDzjH9KjuytpPgRieBkwA55X0OfWpLfUt8ESKApH3R71mlYer1MZ52hmdQoy3BYjtVlp1Fsrk87sEEc1VuHdbgspAwxyCM1OGcRDcBuPQjkVMtGU46XRqaNFHJPd+Yu5jCRED/frg9WgmcsBGzOMjCjnjrXaWVzJb2kNyowfMwQw5BH8qwNYjQXN25V1VwWjVDg5Pp+NCfu2GnYteHbRtO0XSlEMUs1wGL7+TsHU4/A11mkQSwXwubZ2+wsm1F7q1QWun21vaWnmwCGV0UbgPmHGevYVoyRyWlna/Zoi7BfnU8Ac9a5Iw5mJyNyRJbjTHlcFh90KTjccd/auYFzGByTn26VZ1DUHjuQi3JMPoRjj0qobeViSsvynp8wrvVkrMiKZQn1sa7ZLNFYyM0EhKpJjcpI9vpWnZaJa6ro1nLqh8uOSYhIz8vzDHJ7gH9cd+lZU+p6VpelXo0NLr7S7ZRbofd9TkVj+G7nUL+1mfUZ5HjA4mY8A575/GtVbcHqrI6+yuhqWsDSobCzhZGaRJXnP3VHQn19hXFeMNRs59RdpDLFdswaRkIcIQR8u3t+FU/FsJ0xXjFw0sdxiXzEJG4DA4PBxx29K4u486G5jcOXSRfm6n86V+XYmMbO5ta5aNrGqi4kvoGzEE4yAMDjPpmufngMEDIrRyrgDMZB+uBV0Ro9qEjI2gEGQHJPtVe0gjtcSclVU4AOOccH86ht3uka36GZDZu2Rgnn7xrR/s4SKvnOIIlxuYjOT6YrV0XXYopNlxbQyTEbUdhgZPt/WtzQdMt/Esc80h8qazcyTW8fO0Dv/KhxurD23OdQT29tPHZ2sI8wAFnBMjj0FOhtL3QtEu4RCDqDy+YIHHMS45x/X6Vu65d27RyLpzfZwTuBlA3cdQcf0rn57uKeNx9oLTswwxA2r9D70SVlqTdlGy8QGTRpZZHlS/x8rxjI3D+QrGt9XuBI9xMRMFU/ebnnvXZQ6WdWubslQpEXmqVAAY+gFY6aK9/ptxMYBBJG+za+A5x/SpT7ji4ou6Z4kuNS0uDT45VilJCpIg25Hoau3Ni818IIJgsYAWaUqVyQORj61ytjZXFpFbzyzqAJPktdvI9ya6aG/vJQ00oi83cPuDG4d+KbklqJ7mNqtvN5oKB2VZBtL5Fdf8P9Gk1LXIIdzRxhHldyeOBk/oDWZf3LX0ERCiPDZV2PzfiPSt/w1rEGj3K2zxPdytA7/uehBBHWqi9Qd0rjn8TLqV89m1m7TKzCFkPzbAfyrPhS2aeS5i3wSwSZWKd+f/r/AIVWt5/7QuLi+iX7CVGxVYZIz2PvUPinfqDWc0LhJIFKvxgN759eapvqJatHa6Gtne6PfLFEVmwWEW3O9gMkg9hWNb+ONXmiTTRte1lULM0o81iAP4c/dAHbNQ/DS+vtG1qHyWa5uJMkRnnBIx17cVs6b4R+yXT3clqYJpVZooXmDDGeeKFZ6oiSUXZmLb2QW5jkkwlqAWWTblh9PwrFv9VGr6rNIu3FsgVpJWCkpjgY7kfnW3c6nZGYobgEB9pBOFHuDXI3umSXmozMksMcJHzfNwwHp7mh6DuaEsNtb6bELZxGWYv5jc5/H06/Wr3hy6knOwusrhch8cCsu90eS5skaMkxxoCyrz5f19/8arpayWGg7lV0vpZNgHrGD1/nSWpW6Nq91Odr/wCzh1YLhm545rrvC8yWErtbwokjIS/GRjGTx69a88TTWN2RFlkdQu5jzn2rqtNimtlxvPmxqVfccY4/U1pFt6Mho6qXXpSLK6gMjR3QywHRQOmfar6eOrO0iivbq3lRoGMSOnLkHGW255A9T74rndLRJbSRxcLLIi8Lnb+lUJdLOrSum4OM8KKtySZnyqWjPZNG8Ux3NwEQyq+3crYxkeo71R8SajrFprmyzdEge3V5DNGH3sf4ee3euU0n7Vo9zEWDB4lOFdck+4rr59W/t1oZp/mlxhiBwRivQp1ItcrOOpTcXdI5+4j1O8DFp188j+FSox6YzXy3+2vqZvPi34dtmbcbLw9FHJkc7i5PP6V9p6JbQvIgkC7yWKg9wOf5V+ff7SHii18bfG3xNqdi5k0+2ZLCAjoRGo3EevzZrtoK0vI5m+Y8xkmQ5zzzwT2qJ5VRcHOSewzVe5clOMgk9B2quJjkAkjI9f511Oydxbl5gGjyRlxwDUJb7oJAB6kU4SK7DPCinhBvGFAA5wO1Te+gDX3AjLE5PC54FJN8nHJPfjjFOaPJDZODweKa0gGQ3JyMHrge1LbcBpAIyoABFQsxAAbknqB2qXOHIXjBOC3SqrNtVjgn0zQndCKV65DHPHr71SGHfYygK3vVm4G4dc880lhAbick9F6HFG2wzTgRSEXaOBnJ549qusFLckleo9BSJFsdWJB3Dv6USSFW2gZzwNtCdtCPNivGVODwCO9R8CX7qtnjDdhTnyspPoNp9qru6hupJP8Ae71dkilqSSNsIUYwTx3qncrwSOcelOM48wZyNoOcCmSEkgrxkd+tQ35DKs+HUYwM9a7D4X+EBruqRard25n0nTrpBJkERyzdUjJ784yK5G8T7NBNP9/y0LAZxk9h+dfR/wATfhJq3gL4V/AbwzonGo6tay69qV1G7sMynIZiflURoW6dOvXky09hppbm/rVtrvwP+FnjL4jeJ7uKPx142X+ytBsp3zNDak4ZljH3QB3PTC+vPyfp8AsrBI1bOxQDnqx7mu1+Lmrr4j8f38kV/c6pY2ix2kN9dzSSvNtUbmBdmIBbPAOPauSiRY5Arg4659KqMPZxE2LBOY43Upgn19Ka1yhzucbyuADTL2/WJWLDHHANZZzeurtnaOQtLZ3Av/Z45hv81PcNVW50uZx8hSTjPyHNVrmHyTnd06U1J3iH7stn2qRWKktq6uFKnJroNK0bARmUZJ61nx3zsw3oHbtnqK6LQ7y2mmAclcDgH1poNzYsLKGFtrDJPHyjqa0Y9NZHw2M5yQOMVYsliO3agZR0960Ft4wrYz5h4Yk9T/hWqiuhLK62scahUJ5GMn1q5DbvaOT8pUA/MOc062tDaTFd3m+m4YxnrxVlWLvsxg9frTtqHQmtZ40wJSF38AgdTVmO3iJ3NJ8oOMvxzT7O0jMitIu5jyoIyVx3/L+dSSmRNkkcYKF+I5OARnGc1ViWLJvadtxzGvQ+gAqnBMjfdiwS33iP51oziUq4KERnIUr0rN/1KnMy4xwqjJA96emw0JdQ20SxkMzSk+v+eKcHjtyoUCQgZX0P1qG6tSkSSeYEJwxwe3oaRJEb5QucgEMaTSWwasmeeOIs7gFuo29BVdom3NL5LHPPPr/jVmS3hZPvsfrUgmEy+UrmORW5I5ZQP60hrQ7X9nD4jy/CT4u6XLO3l6XrtxBaXbliBAdwAcY9icg8V0n7Wnwpl+GPxIk1ezP/ABT/AIjdrqMbcCC5LDfHxxg5yPTOPevENe0xryMrPIzxEjbnAOQQQfzAr61+D3im3/aY+BuofD3xNNDJ4l06HNlNcsA0ki5MLo2c8cKeMj+XDJ+wqe0ezLfM9nofJ025ZxuVjxtz0pmx/MVDjb7GtXWtA1XRtS1DTNYtpbHWNLmNndQyDGHX+IdsMOQehqpYWu/zZGVpdh4GcfnXW2nquo7W0H29tHgKQynPDbeAPWtC3K28DKCql8Dc3Ix9Kpi4ZEyZdo3YCdSa0/sqxN+/whf59w6t9B6VpFW3MmzM1CRTGNhYPuGGHQetSW1zCVxgocYG37v4+9Oe0iRpEUEhjn5uoqBrZLdFaJiM53Bl6fSnya6EebGyeRMh/wCe/wDeP930xT9KsG1DVbWwsLWfUtTuGAhtLdTJIxPGQvYcdelbXgzwFrnxO1u20TwrbRX16TieebK29mg6yTOOSBnp17da9W1Hx3oH7O9peeGPANyNa8UTps1LxW4RnE44ZYQR8qKDgYyOn3sVjKpaShFamiSI0ttE/Zjhi1G/tLPxL8Xb1B9js5SZLXQ4mH3sjIMp4zkZH06+Ra3qOueNvFDa54hvI7+9lJJmklwIwBwEXt6DAAqhDHLc6u91e3E13qF25eW4lO5pGPdm9e9aNxaW6FViDmUNmUODg+1axppa9R80tkNEBuBuiXcpJJA5K47Gnyh0dJyysR/yyC43H+gp8cRBA3bI1BwqjA+hPU0jEbW3BW384PStfdtqYap3JE3xGGRmR+8duxyH9c1X1CW6S8hJUbZTzENo59fYVahtgYobgtHuUlQq9Ux0B96qvLLNcyYC4/2huOPrRfsWrMiiZftaROomJJBPVVUetT3FwXh8qKGJAXDYQc8dBVLy5VmEccZ+Ydeg/wD11YMbrsZche5I6j2rNqUtB26DVVzkzp5Zznb1/GvPvFbsdWuCGDKflQj0xya73VtQT7EZX+9HGUQg5J+v+e1eWXEssjlnIOe+eSaQJWegxbgW0ZjICoBjPrWfNKSCVyyHr70XNxhuRz6VHFLGq4U/Mx5DdKzukaaogeT05X09KiaHJBG1we461NcBUIBymeQV5FNUMx+b7uPvxjpUvyGMSDevyAMAeVb0q1HGu05HyH5QR/Ce1NjcvtLANt/iT7w96neUDlcEMPmDDhvQ0kA3PzbSBhR83uKt2kIaUshzt6EnGarrmIFUJO8fdlG4D6GtKGLZsUIAduc5x9aZLLEbeYAeeT25IqwxRBhEVmJyX6Ej0qvbIzjAHHXg1ZKKTtHBxyegq/hFvoAAYEmPaOnBzSFFWMNwCf4R61G0vlkAMMe5p5bIDdMHNP1FbsPRllAGApNRkFEJ2gHPams2G3DOamwsrLz0p3E20ND+WOBlyewzUjxYbc5KN/dPFINo3sCPxprSSleMk+metHoNa7kePMOF+VQMcj/P51JsKrjCkj+L2pyx7W+YuuRwF6GmOrsdu8L/AFqb6hvtuKudpxyvQ0IADyML/KiVisZI2gsckU1G3IA2FbnJqU3eweY9NhU5+dv7opHaOQAbmDf7XYelMXCsR1Q9KWWJo8ZULnB4P5VdrBzIHKxD+975qK4jWZQsiKeOhFOIZgfkPXnnpSeY0TKjxj/gLZH50J3Aw7q2n06TzLZm2f3e+KbFqbXqkENNsblGyfwrWlbAdmQKR/Fnkisu3uFt2ZoV2sx5IHJ/GpfkUaNvZOUDYIX2XH0HNXFs52UE4wP4WODiskapKgKseGO7Gc1LBrmGXdgHB4PehIWtzSm0vYoYzRc/wL1H1qsdOVWDeezvnPzKB+VQf2sjAZO/P4YqZrpGx8345702l1Fre5YSxtQEZtzseGUnGKCsCyYWEbADkZyBUcYErL8+fc1J9mDN94jjHH86LpDJI3TYwREdsZ2HgH2JqRrzau1NnPYjvVYwOkYC4yB19PrULq/mFsD8KvdAXFlGTkDnqMcUrvCwRgqkjjDLms9Edskk5GQOeKiX/WAbsuv5VCuK3c0MQK2WCEkZwVGBR5Vm+4NACW9O3vWfJPyAeoOfqadHOx3ZbAA6dTQmx2Lc2m2W45RGOM8LyT/Sov7GspOWtv3Z96ryzGMRDdln6Z7e1Pa4YFRuPHU0aN2E9GOfw1p04YIpj2DcSx/zmqcvhWzfBDMhHGD3q0L1hxjI+tPaZMhx9386Qk2ZEngi3YkrcPx0GBxVKTwfJkKJenciunN6qE4YDjJB71KkysyMwJ7naen1p2Q7y6HFyeDLhRkMrA9qpzeGbyFiuAT7V3pumJYEg/TtSPIu4NnBxksOaOVMq76nnEmjXULZMTY7kVA0UkXLKeOua9MKxzAYO4HAwRzRJaQOpVkQnGPmXOKlxSHc8wySD+dCXBQluvYZru7rw3bTAqoG71HSse88JFB+6+YHtUuLsJMw47o7s9anW4HrxjNE+jT22dyFRjqe9QraPk5HOO1TsUaEN2xKgdT74rStb/YcZIzWBDBMuTtNWIVdOcc56UCOwsLwbt8hKnBJ2n8q6G0ukMfJwuM5rhLJ2YhXzgnk9wK2pbzZZusYMjsAioehJOM/rRzcqbGfb/7DXg3yPhz4o8SPEsU+vXBFpOw5lgQ7QBn3U/nXtOk2FwbzSpmV4ZRO32lHUsJI8YwADjqD3H1rnPh5Zp4O+Efh3QrIrLaWNuhkuLZxuhcjL9Dwck13nhbTX02S4t0eQ2ifvortsHzHbBI9uTXynNzScpbtno0tI2JbW2EetRfvppojgFHOFhB6YPQmtPUbiCV0nhyssfJy3XH4Vj208VvYxtqkxs7i4umjjjkB8084Ax2HTn36mk1C1eXXNUglWQacrLDblDhw38TZ/wA9OlbtqOpoSve/25oKxtA6/a94ngiHAGfvDP0BIrM8O+G5PD+sC1W4V9PissIOjK5YEKce31rK8S+NLTSfECaIoP2KBRC9xECSGODlfX/6/atfS9TiubuWGLzmmgwcMfldezAnk1lUTS10L5WddYxgs8bRqYJBkf73fj0rl/Hts2n6tZWto4SeWaN2ZeNydSM+nGPxrc0i8eEyfaF8sL9wqCS3PQ/41h+ILie78VQXmJHtYCsluqJ82/8AiDAdvcdq6KXu3uyLNPQxF1uAfFrVHDBrefy2A3DC/Lg+w6DNb3xJ8aJ4c03Q7i0tkuJtR81fnYjbtIAI/P0rEuoRH4m0+PyQJtQlLtKEG3AU/KT1HfgY6VZ8aaFb65pGiwLL5d/pW4IrZw8bNnkn+dTG3tHITjd3ZkJqFxrOmXBa0gt7kIZEFvu+c985PHeuf0jT5by7kZyUEZ+aPdyCOT+NdRpdmmnJsjcw3P3j5zcZHp7ViaQLn7PeTukse6YiNynr1/8A11nO8k0zdNWsQyRPJNcXMcpXEuFjxgqP85rU0+T7RGGUqEVD0UfMT71luy20uwKXJ53ngg/hU9vK6wlUIQD5uePwqdlZDNawbyJHjcFYjguqtjdUF6qxzKE+4c9euaBe4li3MkzFdpcU+7jW6tA8JVNj8jkkilbQlOzuM0uxQzTMyjAHHzbeex96dcwxXcMwkKyy2jbWkH8Oecgf41Z0q2juJFRpQnmD7ucMB6Vhgmx1a6QK484bW3cjt+vFVFPlbZXW9xl4p/eyOpwEUIqjIPr1rMhdoLiPap4cHce1bup3BIQ7dmQBt9ewNZRAeFplUg79u1+Dn39vesZ+Ro3pZDdRgja4ldSUUsSc96c8RitLZn+7IDsz7d6kuIYwq5yRglmbnHHTFFyPM0KwmdsbCy4/u5/z+lEVrqF7WM6ee4GmxBXI2ykk4+nNEiNcXtsqI0xZgFZuoz61LZ+TLafZyPmSTcqA8bT1P6VqeF1/4mt3dMh+zQLiIjs4PX9f0qJX1sEmkjdvdEaGB9OluBNdSSRnzAOPlPIHtWnGrMXinmdSgC4K88f0qlMfK1Zb5Nt1HNGRJk42OerCrenztMzK0jTbFJ3uckj2+lTFcqTZg79TE8VG2jVhbqW8tsvz1oh1KzMSH7LjKjipdQiS9s2TjE/Klefl54JqlFoVxHEigghVAzVXuax1W5yUV3HJbaiIvmZ2y77sAKewH5cVm6Q91qoksjI0cBXcUJzlV5qzpsFk018IZGG20EkuOgwevvzTLe0NtY3OpI7tbhAqyhcbz1IH6n8K6ldasTVtBdQUaxpoiMTPKhKQ7upAPQ+3vXOOqPp6rt2uCyFSOcA46/nWvpuuyXU0Tu2FHKBuQPQZHSqdyLeWGWC3VkuQS2xznA/xqPPcb8ihZWsawlclnkB2r6H1zVX7PJLDMoKrx0c7c+1aDeRp9umXV71hlYg3c9Mmrmq6e1t4qt3VxNbG3jaQFcAOR8w/+v8AyqtUroaktrHNX8X9mPGsWWdlyZWHX2z7c1peAdeGk63dQyyGK3vLKaKQKu4tlTgdD/FjmqutwM9ztAcrESFIU4Iqlp7Ot3AY2VVUbQQMtj61mn1L5brUIrC6ewXzGIw/JzyPYVXmuDZttjQMo4Kk/erp4LBbubfGW+zj5GkdSFV/7uB3Papb/Q7aFFe4iESgA7pWAJ91/lS96TFfl0bIfD2oiwdXIJ81MRDbwD3zXQKrX9kgkjit52k3OC3yt6D2H0rEudThjVIoNIliSMbTdM+VPuPSrOnaALu5ivv7S3QlOilQpJ6DJrWK11M/dexe1bRbO6uSUVGKIMofur759azr3UYIXt4YLWNzu/eMcjYAOoro4E8kSLNE0tq42qpOWX3J71j3Wj6Yz7lu1t88b0GT9MGm9dETp3M3WbWTUDG9tNb/AD/IBvCsuPX0HvWp4ZskOr2Vm8qqzuFkZeWKHg4xxWXB4Vm8wzJNHekEkCIEfKPXP51f0i4jstTknaNftG4bNvTHpj61NmtSnrpcybG+uLfW7yxui0D2zsPKPcZ6mr2t2A+225d1WKVcqgzgnHTPrVmbQRJrd9qMhZ4ZVKSbTz1zjP5VctNXtZLeSyGPkA8osclW+tNK4LQo2E0+jajbzQYVlcHnqBW/bGeG/wBX1SE7reJQ0W8/Khbsfc89q5yS2S0upLf7QrXJPTJYj3rrzb3GnWy26x77RYEnunVdxYn7uPcZPHvVpNPYmTXQ8juVSYyzxqW3SEuvXax68VY8Po/2i6aX5l2hY+f1rau7SWA/u5beN5eWTuCensKn05YtP05vMWNnK/3eh7kVMrvcd7C2dxbWsNxZPE1zNcqWkiX5cID6/hUcc8eo3wVIxGij5HDl3xj39MVlXs8a+Y0iCSdyoDhsgL+FS6XqS2l1C0ScIwYnofwoQrK9yfzdt3cBizIpHPQgnt9a27EeXY+VKwff82W/g9s+tZGmhbvU5ZsEK8hfa3bnpXS3VxKmlzsIwzqNq7cAr6Eepqk+YTZT+2C2CqEVdgJkmB5Axjip/B1xFdXwhsx5aIvn7s9QD6+9ULoLqmnSzXBFt9oiEakpgKQeSB6mtDw3bwaTH59u2RsCksMdOwHWrkmtELRep0954mkiZiIx9rZiAhPykCtPTdWB0yC6kiK4KxuVPBkY8D+Vce959qvd8RCp29QTW7DfQ2bw6YZ0ZgROyEfxY45q0kZySsanxN11PAHw517xMbiSKSytD9nTs07fLt9uCffivzkMhW3TzGLSyEyOx6lmOT+pr60/bc8U/YPA/g/wtDK2NWma+usH+BPuivj+aUswBG0A4Fe5hdKd0efMc6B39D7VXktcKCD82cmpc4Q84Pr6VIn7zJAOB79a2bZkZxiYbiOCOeR2qzFdfIAOFbAP0qxIglyScHHJxVWS2MY3DBHbAqkkLUsM67drcAEdDTDGI2DAk9wSeKqrKUdi4y3Tjp7VMzrInGd3pUN3GRy4y2ANp7VWmJyec4XgDqasSYYM3focVVmHOaGLqZ8jDn17e1X9Kt8KZA2PWs5iXcqFBJPArcsYzBEoJwT3zTu0DLJBWNS33tpOAabKVCLyc43AoOAac0hJYpGCQMFj+tMac+arBuTxgdBSTuMjkONjEHaR8xU1CPnlwx8sjnd2xSuEJPJ61AVUOSCOe5NFwHSMI4mfgnP4mmRzMudx6etRnZuXEgKn19aSXKxJ5cZuLiRgkUMQ3NI7HCqAOpJIFPzA6r4eeC4viD440rQ7q5+w6S5Nxqdyo5htFGZCM8biBgE9yOD0r6C+JvxSGl/s2a/daXNcwWGralDoGgLeTNLN9jiGGYM3qFIIGAuQBWNofgXwz8K/E2meCPFks8+uahb276pb2DCa4Z5fmW0jCZBcjbxyvPfrXFftQ/GMfETxhZeH7Pw9H4R8LeEA9jZaAuPMil43vMe8hxznJGOSTk1ML1JbaDenQ8lgYxxjaPlxj5+ufeqU92sLAA7nz65FNeeW4Uqvyj1qaDT1hXLjLk5ya0bdySksTXEm+XnJ+6O1WyVjU4/HjFWDGG5AAHbjFVbhTGp9DUNtjM2/fzJdindjn6UxgyBQvTPJp8KszNhevenGEkksfwpAEA2sJicseAPSrstpNHF52dhI6LUNvGRJgLl88DHStk2zSQKJJOMfd6ChAbnhDWftWLduHVc5J6V18DwtLnzTI+3cHAyK8t0tHg1BWRlCK/JJr1DSSgt1VUDtIep75/pzWibJZYtPLRGbkMTu3YzVy1RrmchItzHjDdPxoigCBQVARfl5z27VetHaxYSiWIA5VlYZwD2q9tha2LDQA7VJMxU8leBnHP4VVl8xywdCEzheScD0+taAXF00LEK+AcDsMdKdLGRGJSp2r1z68cU1vZGTT3ZXlUNEoclX6KhOdoqjeL+5MbA7gw6dQBV2/u4roxuh3LswWHX8P8aq3AEtwk0c5jKDKq7ZOOgBPc1T0dxq72M1ytxcBC5I7Ljk+/0qxMuE2giJy3DjrxUZRRczy7mD7sEHt7U57ibzy2BIpy2SOh+gqZJW5i02txxjQJ52WIRfn+vqKltEVXOEI3cnnmnvAbaSQF0csBuVBx9DU5thJGJlxGijDE8j/wDXRuhaXKlzKrPHkEgLh8DOfcVDo/iW98C63Dr2lF0vbdcAqP8AWR5GR/P8qkmieWP5MvGnQnrjsKrfZjsYMCr9Sj9RUSjBrlZS7n03+0j4c0/4t+ArL4v+Fo3S4VltddsUbePL2LtckfdZBgHPXcvfJPzVbvjZLHIVDJ0PBK/SvQf2ffjM/wAJfFMdrdyCfwprUgttTsrlPMh2PlSxTvgE8fUdCRTfjr8I4/hL41MVg7XPhfV0+26HfKd0bxNyY1YcHaT9cEH0rloS5H7GfyNXsefoUnEz7lDREYXHzP3JHtVmVWeHJO3jsecVVgXaV3cBjjPcVcSZJpIYFgmuLiZxDBb26NJLPIThUVR1PtXbdQ1Zlq9irBP9nTczqiqp/eSH5QPUn1r0n4Y/AzVvieza1qV9ceGfh/bJ5t7rtwnltKmM7YAwyc9N2OM5HOM9v4c+B+i/DLSR41+MYitbW1i86w8HibD3kgxt8/kZ2nB2Kfr0wfPPiX8ZPFnxWQW2pXX2Lw+mDHp1qpRGA4RQM5VAuBgcnisbyrXjDTzLso3udR45+PcGneED4J+FlkPDPhyMNDJcw7TLLGRgtI/O926kDp3NeN2FgltGCkiszuxczP8AM7f7R7UtvGscTh4yUxjYg+6PpVuGwSW2aWOP93gEu/G0eh9TW8IqCsZt21GRXbSzoAm0pyoHT3P/ANer9wZ8u4cN5nUZ6n39qislVZNkZzI+SvGdw7ke1aBsECskgZ5M5K7eMfX+lXGPdmaet0NtfNjigupCvy5IDcqQRjODUN6hgWFklMG8kjYAWcfj2FT3Fq0lkp804UfPuwO/QD0pjTQxxRlc5HDbucn2z0o2YXuyNJ5QwREjSLB5PX3+ppRFbWjKXmZ3fosfUfXNMMDXUiOskYBOAg5Y+9WJRsuXgQo7jGS38P40r3KTSJbJEbKuSvzHCLyAfU1Zuog6rtjCO2AF6j3yKpokq7wm1UJ/1pzg/Sr04a1RQzlhjcGHQ1Cj1FKVtjiPHIisbAwosfnMQox1rzS6RpGZg+GJ5z613/xGfyrW3lhlV0Z+P7zeuPbnr3rzm8RTI5dwwPQLVTtFFx11IwsqMAGUsvHOM07DMCZbbcccMv8AOoIIRKQVU7Tnpwfyq20bwMVJkYH+6ciuffQspu6rtEc7KP4lkXofamxxYPLAj/nonf8ACppiQodpTz0WROlRo23JC4x/FEcjH0p2tuNeRK0bBtykMo4MkYxUbEPg7ic9dvT6EVJFKsjFjw//AEzO3j3FJKiuAc7W/vYwaeqJ1LNpH5zqFbKqOg6fUVebMiFWIVl469ai0wPFEd4Ql+hxz+FWoE3PlgfTJ70loO1yzF+7RXx83QNSO6u2SdwAzU06SQPIsq7CDyB1FQmRgjcDafbtWnoZvQcnlYbgbjxyM0hTzBt+77ikjiKorADp2HWlddzYKlT04qUnuF+wGKOIbSTkDHr1qZE2kJH8ikcl+KbKoBA4xtHH/wBem7iwLdAo+71pyegJsXaOQMDPZaZtBJy4GOh96duKHIC++T/SmLw/zDI7LjpS1GwUsRgHOBgYNPjQodxXd6BjSFtrY6H6USMY8tnr1Ios31FtsRmMlyT90DPzDH5UikMBn5QckUkkpkRSvHTOetKxbzFK8KvQmlZ9x2S0EG9AckAHp2psjygAxncQ2cHpUkrOcMQrhhn5T0/CoUclT1H1FWlZXCw4Qvu3vkK4yADwKZIWSHK4DEdDT3kMYUMhx2kNU53YKQcYAzuFLdDsQahdtHtUZO8AMfQ96Ik/cr1JI49qhji+03Cn+ADIOa0Fbcp55HQVGrY9irLbbkwNpyei9VqsbQ7V3qMjj3rUABBUg8d/Sk8nhOM/MT9aNR6GJJZ44UAemR0prQuvRiQDnjvW1PCGfgZwepqu9v5h/i57Y4pO4rlCK5nI+RiOOParS6pKojBbBByTVkWw8skfd9h1pGtQyhWAGO2OlPXqDY+HW3kcqAT3J7VMNUWcj5gBmqbWn3wFC981ALbywzHLYPbk/lTu0LRo2GkSUhd2OM5HalFqZmBwFLf3eePWscBol5yWJ6Gp4NQlt5eCcEYJ9Pwp3voOxbkTyXcKc9ge6+9Rv8wAxsJ53HuKbHfxyF9wALdcnqKlm2S7NhyvIOz27j0FGiQrlVgBIQmcDnOf5Uxt8fG7anb+tWRBnLKTz0z3qAlo0LY5GeSal7lDMrsLZO48jNIjkkAcKewqEyKSRu6UxbpgMHnHGTVpvoLlRdMyhACfmxjNOW5OPLCg/Lnmsw3Q3HccjFMe6wrbRz/f9BUt9x7bGi95uiA7nkgVJ9qRlAA4I5zWMt0mc4Gc8nPJoa7CDBOQT1B5pJ2A24rsBM5Kk9O1TLcJkBWBGM9P51zR1HduA4HSpPt4UA7mxt554o5gOjjuU38na2cEipPtiDdnGMdD3rm49RxJ94Adye9JHqAVyxO7HABq+e4jpZFjnBLbMDGQapnSreRy6hck9KzP7W2heRx1NPTVw3OdvOeOKhvoOxorpEKAEkDaMnilk0mFHDKAwwBj1NZlxrjEEb+PSo5daULt3DB9KE+4JWL88EMAKEdeRt7VLptxHHfwIHHEi9f55rmrrWDIuOT+NR2N6ftSMTnBBwamXLbQD6T0PxdeeHvLlsdRlgwOFRjsb3K9zX0j8Gvj0/j8xaLqgV9cth50Xltt3oAQSM+g696+DV8UOUCOwPGOOmKLPxrf6FqlrqenSEXls4ZMHGR3GfpXFXoRnTbW6NYSaep+oer3c2qXmnSQXhubaZfOVSPmynOMjkitPV7xI9D1XV40ne6KtIh/5ZxSHGVK5+9jpjPTtXH/AAr8TaL41Hhi7065eV4bVXRFXJEmCW57Dkmrfj+MJ8Npbu2Z1eHUvLmjLnBV2xyOB29O/U14VKpzSUX0O+Pv2ODuNFv76FppoyBIN3nysAAT05z1r0rwRrMdx4f0tV2i7MhjLOOGHbc1eSoZPLRg5kckhoTk7fSvTfAfnDwbcQSQrLJZBZ228MQzHIHHOMj8KVbWWpu7I9AS+i1PVLh9xaWJjHMR0DDsPSqmuaOZdd03UrRikFrb7HiLcMSckn1z/SsrRNXsdK1HVIBKlv50iCOTdlXbGSTn7o6cmrNt4ii121v50jedbSTZJHGAM/Sqi3FamVrMqakLTyI5UZZrlSdjMDujI6jH071Q1G7lmk1JkAdpII0wQGKDbnp3z6fpV3V7VU1zRhlY7eaOSWQht3lEcbW/A1d0eC2vb17icrLGqFyy8lkVeAPX0FaaPYNCKPUbNzH5kq/2jcaepaL7xIUAEfh+lUYXhvLH+z45BbwW7K8Xmc4yOx7n1ry601yabxjFfwmR2ju9m3sozggegr03U9JRJ7nyHPlglxnAGB1A9ayl7k7Mpq2xk6rp8UE2xrnfLt+QKo/WssEJKpGxAflIHXPrWvqogto7a5CvKxhySDjBz0xVQRRSOrMquGxwfun2ok9Ll3XUWRz5asCHCsOSoUg1Pa2z3xuI8qvlxSSDP+ypY/jxU1zAPs/ywlAvBCDOTVZd8I4GwupXB4IBFNIFqc/4B14w6zZpeFnhZmuI3z8wXP8A9etS9jWW7a4VtxQsAccc1jWEK2+oALEdsYYZZf5e1djb2Et7paSsyldoHHVc9AT3NZybTshvcxLoM6oWG4qgAx1IpsdsrQTDG7OM+gqa4mW21B7a4BVljViT129q1dLt434KriQfK3saqXuqzHexg3kLPZKY1DsBjB6EVBe30dv4egh2qEVshicnHHB/xrqX01LCwUAiRVzyR/SuT1FftwaA4fYSxwuBSilux77GXpzyPO7RxmRXUrgdWOOOa6uzk/sPRF0tiwnjUSSM5yxY/wAJ9BimeG9HebR7m9gdVuUA8hG6bu5z7D+dY8Nlc2zXV1qUsi3FyoO5xt3YPA+nWud3m7opyTVmPu9cktpvJVjFFzwvr34p/gnU92p3sDMyoQuM5wAev4mub1uTz9Wt5XB8pQSfU9Ac10fguNEn1GaNvN8yNY0UHqoYE/yFTVVo2YSV9jpr6CK7vrezSORFgl3upUg7R2NYN3rl3HdTKl1cqiuwVViJAGeMcVoatrDXrzxRqIp2Ox5iwyD7fn3rO/tQxfIbSFyvyli7c471rGGiBLTc4fw/bvZveSOoaKWBo3ZjnZkYGB681PfTzx6Jp1uZTIiJl4OdgOcfqAKNNYLd3FmImYy4wxHAweorQ1rSD4dv1lmk+1BsFwTlQNvAH/1q3WuzE2c/GhhJHlLF1bIGcj6VWunKQrdQLtUkgsxyc+la92UEVvdWs4nfaQ29f4T/AA++KxXNwqR2TRko8hkIHQGs3HUe6uUPLE0iuB+9J+Vhzj3rpZLC5vQiMzZYBVm6D6f59Ky1KQ3MUESAyE4yB3qaDULj7fF57+SsUi5jYcnntTTJauN1uDVtJ1z7EgMzqqsqDkc9/Q9KS/vLfSoPtN7BFcahniCFAjA9e3ArR8bpeadqEF9C8iNqMjSRH+JB6+gA6VyV1bu981vH5l/fgEs6jgAdzVXSKtdanoPhvV/tmlT6kWcxSDcLTbtWJx1G0d+nTiudmtVvtWfUtXLyRQtuWF2wC3bitzwvp0yWUFhJJHbM/MmGDksMnII+6Metcn4muzNeraJN5doDuZgMkmr8zJJNkkni25nE1rGiLZsxJiVRhh6mp9FsNJnjvrqORku7ePelqXOzcSBuUdB7/SuUKSSSDyspG3Vs4Bq/4ReK38VxeY5aKZdjp1B/xojKTdjaSSWjLMfjbWbiOe2XUCIEYqyBNpOO2etWYriO5hRJY3aVCr89gfWufm0+c6lLhdquSSQOnNdFp8sNjbTpcY3yRqhI74Ofyp3UviM2krNG0JoLHTzGkyW7OxKlsn6gfWr2lW9tBZRuWjkdV3glckke9Z1pbRyQJO4WR8nyweoHqP8APermlXEs8EsENsGbJUiX5QuOSR9R+FLlvrsF9LFXTrpr1LzZMADucvjCt9B+lc7baiba5eT7MqEPjd0z6kV0ctm1rbySQEq56nqMelUL/Qrp4UaaUZI6hcDFZPmTuWrFu1sRcahp15EwkaY+VLHGCSOfvc12nlXcUmqn7W3kw26qkajAYj2rG8Bad9gsnWbdcRWo3Jhtvzt/EM/rU2n6hcGPU7ndKLOziJmaMAZf3z2yR9a6YJtXOeWrPP8AVIp5LuTz02hSMRN95fr70Q3k8UR82JJIi3Bdsbe3AqTUtRGq+dd2yk3UuCyqOen5VkySsY0R4wXyMq3NZNdTZaqzL8kS2wKyIX80/Kvp/wDWq9p8GxnCSBQ4A2sp+X1B7U2ef/RYJGRnYnYpbuB2Faya6bLRZLNrZFd3ysiLucjHQ+1JPoQ3bQo6fdLHeSx7Vk2vt3BSFbArevb4wadEXj86ZTuKqARzWL4btE1F7iS3kkSK3IWQuuMseg96u63vsrYz2jklXwGGTz9K1TVtiXqzIvJbjVIbW5T93AgYuW74PQ46VqxwfZ9NsmmCRS4MxkOSSh6K3+e9Y+nrPquhXNrghPPVXcLtzk5Iz788VrapqEmoT6gtwoit14hAPKrwMU1rqwZc0m7FpexupSVg4kKr0IrW0XT0vPiFbapeZIkJhWMfdkJ6H2xWFoTqsySiJThT16kemPSt6wkkXU7C4ZWZI5RKpX+D/wCvWl1bQyk2fNf7ZesSP8W9N05nYx6bpXlDJzhi/P8AhXg6S7n5+YL1z617D+2FbtZfFq3cfOLrTxJuJyCdxOR+fNfPzak0EpG44zzXs0X+7Wpx1Uk0dSkwVCvBzzg+vrUwkw20Y56knisS11BZkG1ue/0q5BJg7idwHUCtrtGBpMSVYDPJ25HagsBw2SwGDntVRH+ZSMkDnBPFJ5m9Wb0OOPSr5m0IdOgYjbjAHFVCSDnJA+lWo5C4Kkg7egxzildRIgbpgDAqdwIIjleec1Wu2VQVA4HQ+tWZV2Agg/gazryZUOOn402Mbp8ayS7mztB5PpW1twhZuAD+lZNqqW0Rlm+UHkDNOVLrUCj5McBGPmPJHtUoRcm1SK3i2rh2HYelVVubufIiiCBuC7nirdvp8FszfLnIyWYZxUpAkZtrYCjqT1qtgM1raY/euMkfwp2qKXTztLs75647VoKmCWX05Hem7mAOSMk9u1G6GURp0bpwxU4yMmu5+AsXh7Tfjt4BvPFMYuNBttQ+0TI4yrMgDJle/wAwHHeuSX5sE8jvmvor9kDwrpULeNPHWs2Y1WSzs/7D0HRjarM1zfXAGHAPTbxyOcHg54MuyTuUl1Oy1mC3+GPxj8S/HrxFdwTS3c91/wAI1pNthHmlcGMbg4+UIu3lc4z6jFfIDW819e3V7qExu7+8me5uLiRss8jtljnvya+j/wBtNF8NT/Df4bbriXUtA083+qvLcecyXM+0mLA4VVHTHY885NfPeNuGwATxg1UIuMLvqS3oONvHHCMDnI4IpjLvH3cnsBQZN7MNwJBxjvRFKkil0JbbwBjqe/FSxEEv3PmJDAcD1rNvi7kIo69cdq05Fyck5GMkGqQTzXZyd2D0HWq9CiBrQED5DnHUGkMW1dq5+p7VcW1cN8rZH8qmltCgbc24jBBHpSasIo2oWJVCMSxP32q+qxTSMZblpu+1BwKgUDdkQl8dCehq8r+ZFtCBSV9OlJCKlqgjulbOW3DA6ivSdMuX3xyrtTkAMR3+lefaHCbrUSoXCoeO/wCdegafD5gKbxtXBAHei4nY6LDRT7Gk8yTPzsDkVpraBQZgB5T9FUZd8eorKsNNZpFZgQW6nBxn0+tdBAhg24YKY/vccj2rVLUBkli/mCXyzHuGQp9KSeZZFSNc4GSSOmatG7mvEEjjar8Ju4yfSmRWcSRtKQm9gVaIg5/GtbEGZKJ4mMawsiyKGPAIkH19KWazEEsDzbSc5KIc4FTzwrGytn5s43M3AHYD+VUru2ZndXU/3SR0/GgNtCtdW4fduVcLzG4HNQQsyTBQQA55A4P0NX2ieC3UKSzJ95uxP0qp5JmHmgndnr7UaroCXcsxL5sjMVK8ljsHbuadYRLdRYY7Ii3U96aqvKFIBDHhMnqP600eZAGQt93rkfpRs7g02LLbyIJEilSSOMkbzx/+uqUttIEcYU9MfNyas20ksaTZCv5h549OlMNsWeKSSMtzu2K2CfbNJ3YJWMme0VYxE0RZT13da92+A/jvRfiB4FufhF8Q5xbwktNoOtSucW03GACT8mOvUA81400SEzMS2QCxyQFRe+TXQfBMwWPxb8O67caMfEGm6c0sv2doJWhMhX5GLKhVlBHIzyMjvXJWiuW73R0R7HR2fwJ8fR+K4PCdp4fmvb+V2WHUnIWyeNeTMz5zswQRx83Qda9ajfwR+ylpi3+mXsfjX4l3yGCC+O3yLXI+doV5CjtnuOp6gyaL8UfiF8RvD3xY1vU9bHhPS7CGWZZpbdY0mkYbY7WPfyAQCAVBOTk5r5mtbUAve3jC5v7hQzXJU4wR90Z7dgKdNSqv39V5BUstzY8ZeIdX8e6jBf8AiXU5tUnjJaC3mb93Gx5Ztvc+/sMDjik94k5EaLtcL8y/3f8A6/ekLed8igQSAFsMpJb1B54AqCaFRIghlBbOS5Hb29a60uVcqOe7YwEt5luQ8rkcBRyfr7VZs4HMCxySMfL+TY2dqj+pqdA2AscYe4GCwJwf++uwpyXcrKsh2owzuVSMEZ4I9abTAbaiX+0Yyh/euu4BUxwPT2rfN+YvDV9aS2ZmuZXDpOjZMOPTHr3rnbm9b5cfK6HAyeTz2rRiu5pi5TzYm28qPun1NJomzYxI4pzGTJPKV+UsRsUfUd6ikKrJM2zeQuIwOn1pyyCeU75hJ0AbPH1FSeUVV3KZVjjd6UWfUrYsWsVtagMfnuSAzFB09jUV4WukjlVdynp8uN47kfQ0+K38qEuI2kbGF2nnJPWrNrauLaaMqNludjuR8oJ5x7E0RihbbEbxyPp8KbnECsDyflZz6enb8qmljKl/Ozn+Mdh6rtrF1q8fQrC91FmC29om6RyeFzgKPc8jisTQfiFOZ7aXapTYfvDcNx/rVO0UJWK/jmCG+sp2tozvQjAOAc9cV5gygXDAR7pGAyM8V7FqUSXsaspjQklmQAhR3wT3Y15NrVp/Z+qPvBRN+SF7Z7UpNNDjK5kvEfP6NIB/AhxipEaRG/1cyc8bXFSTO7u6xphB/dOBj396r7SRz5ZYZ6tyK53oaliWSd0YM0hUddyg5qAKMjAjLKP4flIp8SE/dVGOMn59tLIu1jkFfZhuGKGMQyE4yScDqw6fjUlrEsjAbm3Y4AOQKY0BKfJgKTnO/j8BWhpMTs5Z8lhwCxoswLsZjjH3GYsBznAFWYFjY7mGcc4U9Kjtgqy7p0aVACPLRtvPY1MVkaIb0CYyc9OKe+hDDL8h2HmAbtp6mo5FaaMAbwueS3GaRAwGdxz2J5pSBM2Xye4UnqavltsJMcrtEuxm6dMc8VahjEjDlRkc7zUQgiZDwxb+ftQxCHDAbsYx7UuVCEg2SzNHvxjgt1xTkt2VZWRx8pzyetMkbaFGzjOdvYH1pfMJ2qOMn1xSaH11HqRtLgDAHIPWmpGGXcDn6iovN3A9wDg1LGHJUHbntl+BSS7lXQSS4IBGc9Mc4qAHe7YweO5q3hSSQw+7gKOc561V8oqCQ/JP6VWiFuNAwygfefpmlEBRSuQKcI93Gdw6fWlZdhAbj8c0thW8yFY2BaLPIG6myHzJCCSrAYBFSnMZyo3Z7E1CZPP3DgLwQRVXuPYZNKrqu5SAOBuPGapXUnOOAOcgVZmjDMucggEjmqNx8yKAfmY4IzmlqHoS2KITuYkKOKnzICGIDE9wOKSJDGioSx4ztHIzUkcbdsk4zyelQkDuKqEcswyRjB6Ggq3mkDhCeNtSB+T1JByD6U3eWba7bQehAq0rBsNkXjGVGDkbuaeql26Hb147U5WGY1fb7t1pM+Umei55x6e1Fr6hcYqs43DIUjqw5NMJCAnqe60CdY97AnaW43cH8qhdgWaQvwc8U/QGri79zAYAB6+tLKyRFSoydvOegPtVQXO3AJ5zwen61C10FLoGyg7E/wBaV1uxrQmdi54z/eGT+lR5CAFuCeetUHvxyzMAc9apXGq/OxLbs9M1F0BpXEoXsSpHBFUn1FoTlJCMc9ayptTL4JYjHfNU5L485JJx1qeZjsdRD4hBxkjnuDWjDqsVyCMgcfnXnpuDgY5z1pyX0iD5WNSM7uaVSxwQcjtWZc3QVCR1PYjisCPV5UON2TjrUbam8gOfu07iNSa+KghSMHrVb+0iq9SazDcliMHH1pjMzHI7UXuMvvqG3kHkmmjUC2Mnk1SIxz7ZppH7wgdKQF8X7KvJ4Jo/tFiCFbOfXtVEoeDnihhk8dfSgC/HekDg5x1JNDX7nJBxVAvjPHHegN8uAc59aBWL/wBucLySR1xS/bZDg5IxVEHIIHP1pw6g0DLRuiRyScU0SHg7iB71XJOMA5oycD+tICyrEgHPU8VYt3+fjrWf5rjAAHXvUiTEE/0oA2/tmNoJ9uDU1rcAShiSMHqaw0dm5AJNaVnDJKylj8o4IoA+1P8AgnrqV/feI/GGoHzZdL0m2WOFVUsscjq2cY6Zwa+r9dvWj8FX8MtusqyXUflADHZmyffNfG37BH2qz1PxRb2k13DJ9rjzHbvgTK8ZO1x3AxkfWvs3W9E1TXvC7CzeObU7a72LAg2lsjncc9QB3FfO8n+0ySR2Unbc8Ymvw1tIkCsk2/iXuPVf/r12OjPqMfw6uLhZgjTPteRjhiMcZ47cVmL4bvdMvZI7vSXhlJy7NIu0H8Cf8/Wu48PRyeV5DLDLaPEd0OQ6p65GO4Pf0rKqpcx3Npo0Nc8NWNx4UuLm1tYhrElqjF1wwUjHQjnkc/jWF8ONPbSvAGqGaWQSX8g+ZACM/wB0/l+ddLqOo3FzZaZcWLrBAimGdU43IDWfJq1toMKBEjjs0Yg25B4BwM+5rZx91IhOyH27q0UOp+UVIjMBBB+YnuR26VSuvFA0y8tx5XlgHO4dCPrWnJqFvDPHLDdpNcA8QPu69geK89g0241HUNQkmk2FHEkSjlWXPOPcVOiVxqz3MXRbaSHxHdpHdeRAZpZDJu+XcTkH6+1ehnU5Lm0jtxlmUZDA/Kw9a4K7FvBM7Q7kmyS4Ix+XrW5pty3k8DDKPve1Zu7fM0XKPUvteP8AZ3FxGGULlUBPJHbjmtW5t10wCOHaL5EEhhOGUggYx+fTtWD5AuLadg581E3IQe+e351pTvBfGCYAJdeSocFiSW6fh0qrLqTqXptTdbNW3NHdJ8+5OCPb8KdZ3Ml9BIly5lA5BYZP0zWNdSvHI0bZTYuCV5qPTLp/OIV9wBxyODUttLQeyNtNHtUmYvIcDJOwgE59M1MdVTTQEjiQrHhRGT1x61Q1toniS6thseVQp2tkAjvWPftL5cUhYvIr7W7jafWo5u4tZC6yv9o30t8FHKeW46D2q7o9/OLnTY1TcYwYx3G3HQ/41lMQ0kq7SqjlcnOc9jV3QrmWG5kLsY23DawOCBxUylzbla9TY1eFreWG3DF5JgCeegJ6elcxpN1/aN5dxmMSCFiu0Dnb3yO/+FdDrkst4yyTuyvEm1SfrnNZGi2j2EskqlmYqXYleWHpj+VErOGgLY3r6AaZpttGkxghz57wpwFHTcO5PtXKanIbiWDcC0Qy4JNaXjDVpZ9TZ1s2sreSNREs2GO0DuQcd/aqFlblnRJjkHn5e4qElFW6lLozM1Cy+1WLShfkIwpB+Y544rrfh1pn9n6lbSvE/lLy4I68Vi6fZvc3fkSlY1kbYoB4x616XYx20NgI4ioeMBArHk8Vk4ym+UqUjzywRbe81Xz40aSGYybG67c1H9k0+b94t8qq3zAbhxn8a1vG2jpeXwyXhM0RDxxNtYgDnJ/WvNzqWkQkxxxv5afKuVJ4HTnvXQ48pS20Y+yu5bmQokhLQYEcRHygnrk9cmuku4G17R1t54wl5EwU7SenbNc/4JmgltpEMeXEygH+IDnPP5VrfES/fwxrWkiyO172zMkqucqMNjke9aw2szJr3jhbkyiL7PIBHFExQR9Dwec/41dutSazsoZ7Zy92hwEbkKvc0slpJ4gtrmSDD3kQLmPcBv47VgwiWyJa4iaRjjMRBAHsTWfU0WpFEzTSGQvksxy2eTmuk0G0MF6HliaaOP5XjJ5JPY5rMe+WzXESRxSSJnao3cVZ8JqutedpjwvIbkeasxzuUjHf0pprsQ5W6HReMoZLnSIJZJPs6tK1v5LnlRjOSfSuU02+jsbe40+yZ0ab/XXBxufHbJ6Cur+Kmq3Wk2VhpTMqylQWSI5XgYByR6YzXnoDwW80xBVpmALZ+6MUnLoXBtrUsWevtp1+7xsCFOzaeQR3z9c0k+oLNeyJNGrxtyAD8y5HGaoppzyvtfLK3JI61t6rp19NYxXMETERKsTukeDx0DU02tGEkC6aBB5yMskfDbQcvx/So7y8uW1C3kt7GOzXzw0ofkyDuMdh06VXtLG7MV8NxjKIC+9tuORgUaYkBuI0Nzli/TqD75PatY7amUl3NLxHLPe+IHazV7S3mIBhQ8DnJycVbttFhlnEcyBipwQTuIp+ja9FfzXNsyyXMKN5cbhQCr+v0/nViWRLadNz4ZQSAOpPc49Kp2eoaIhjuFhuV8vDCL7sZ6EehNbPhzWjfXtzLLAPLVh5hPK8jHB/z0rBi8rS4FlnhlZp2bGD3qWz1EyWn2eDCw3BJy64zjsfalFJ7iZahSSFLuWO6dTHPgArw2TkY9u1autO0mli5ut0jS/II0X5gBjtVLQLK8aO3MlyBC2d0TcEAdAfX61s3Hmag4iCvJ5QyHHIXrjnseD+VXZLQVxNDjZrVG8s5EgVkmOdq9sVPrFtJb6JqCFljs7/ADE0ca4yQQefyFRWkP2WLjfM27PkITuPv6Yq7qFzdW9tb2l7FHELmMzRjdxx6nsarXoTHfQ8ntrX+xpgyxmY78EIMDA+v8qs2sa6le9P3mSQoGMfSta/nN7ceWls0duv/LUYwD/jUmgaetvNJM25WL7UI6H3rPfU15u5Ye0hsdMtp5V86NHZmjT1xzWfbaxaPKjSApvOArDkDtk1f8RSvaaqluAZLeP5/LZcFjjnPtWO+kR68qzCB1jLY8pVyxHpxTUEndEN9zs7iWzm8OIYYYrWFrgQkoxDO/GPwP60qW0MOsQWCupndRIYyuc56isi4hubXTrOKC0m3yTDem3Mileise38q6WPSnOpJqFzHGvkxbZUB2kSHnGBVtWMrpaJk2rQNpts8dxInmSsGTy4huiwODnua5AzQ6quzaBuYpg8l/erd7cTWts6PvE08jfvipCgH7oz61dW3e1mjXT4Y5Y4yGd5+CD3ximlYS0W5TsrGK18xVaRnJygOMIAOnvWrpuru1lcRRoEBfaxkjwx+hPasm+8Xw2Oo+Vb28EryHIL5yh9RWil8+vXALsJH4I4xg46UrO+pO+586ftq6WVPgjV0TEUsU1mzgY+bO4A/rXy+ukG7m+b5VPcV9r/ALVdna698EF3t/p2n6zDJEW6BWGDtPc+tfJny/KAnyjAwK9XDfBY5qi6oz4/DkUCjDsHI4Aq4+lvCo2OS3fPT2qw8ywx7i4PHHqKrSXyq6ZyTjBwa7bdTmHQoyq4YYI4yD0oJ2qQAcdKh/tHys/KPmPAz0pr3jy+h29OOgoWoyZGCnDHgnJI9Kd5+4hVHzHq3t6VWaeQLhcbWOKaJ5MtiPOPSqW4FqVkljZJF4A+Vie9YV3gz4bnJ4rRkkYtgjg5PvWVe53bt3NK4WL1qg1CcBstEowPeugaFfJX5vucYrN0S22224gDud1aTyEp/exzx2zQnrdoRE033+NpxtHHaoUQBm6kdM+tOLKoGULPnrngUx1AdckHvheBV6XAR0RQBzkdj0NRNwQwGQfTv9aHkBYkg56cHilCCNkJGXK5B9RS0uB1fwm+Hd18Wvi14T8F2wk2andhrySJlR4rRPmmYM3AIQHHX6V9c/DLx9aN8UfG/hj4faPpttF4Vguri01OffcRW1vAoRpwAP3sr54ZmA4OTyK8M/Yy8XR+CPjbdX7wxXFxcaNLbWheHzGt5nO3ec8KMEjJ+lReMrfVvgD4o8X+FdO8QJey67bpHrM1luiZSQ26AtwcHJyOMggGjk53Yd7HmWuazqHizXb/AMR6leNe6vqUhuLieTksc8YHYdOKyrmIzRoc7dvbt71YZ2t0WNQihRtXaOiiqjSbTIoxW05dCbXGiILKHI6jnBxVJSbe8WUZ2g5x61ZuLtVbdnGBgjOaoXd5HuABA/CsNyjTvAZLVriJcrI3zY6BqrIEtoVBGG6HK4NVtP1vB+ylgLcnOT2PrViSJbmQByJFPeloBP5kSxBlOWIqvPHJOduOD/FRFb+QzADKA9PSrDnyvnDfL2Job6CIIrUgjDEYPfoBTLibJEURy/cg9RUd3qAkYxxHPGD7Vo+HdJ89lmkQ8kYO3qM09AN3wnYPaQtI0QEkowdwzxXWWUnlzRldo3H1wM56E1VigVLXDY3fw7ewq1bW6kZaQgeh6g0Kz1YtDpba7+WJTKfKVi+P4Qx6ke9S2gnuopg8LfZy+TKOuewqtp8cYjG+FmAHDgjB961LEbZpY5E/dlcgqeMen+fWteWy0IfdiSyG0CFg+EXCpIAMetWZZy0W6DkMuFdzuIFRRQq7zQlhgJuSJ/nJGe7fSiaOIHBjdDtyp3YBH4VV0kG+xF5EcZRGBY4L8DLY9fwpn2QSsZWIaGPBQAY3fWnMkYjEgLb+hPYjHTFVJZDMhhBMccYOG3dDj09aV0HqEpZS0hUbVGGCDiooL0275eKOQvgYcZ4FXLe5idWRkDKMD/dOOo96gSwgMxlOSo/hJyW9vpV3uhX7kE0wVCQUT0A7VSLM05Mkhlmk74OMe1aN6/2skMgyVG7aOBjgVWmZYobeTGCMlsfw+1JdmO6HCMiDAYxuQcKRnHofqapz3VwyPlBHIi5z36VoQbrp2ABJA6E7ce9UtQtka1OGVtzCJiDwAWAb9M1MtENan0F+z58C9EbwAvxS+Jds83h95NulaESVF/J1DyY/hBB4PcHPTn23wl8XfiA+nm70Sz8O+DPDNuwAt7S3UFASSoIIG4n0XPviuW/bUtbjwh8JfhRZaUhi0NNHCLHAAiNKUQknHc5B69/euA/Yf8H+KfFvinWdbkSNvCWiZS4gv2Z4rqXtGqnILZ6YHUeuK+frUZpe2crtnbTiuVzkfVlt4C8K/tZeF7m18Q6Slpq8BPk6zYQGBt/qwx3PIz+HIr4B+IfgO++G/jrWfDGqlmmsJirShRll7Ngccg9uK/Wbxh458MfDnRU1ma4g064hiQG0LBZZE4Gwr1JH0PSvzH/as+JOm/EP4563f6PJOdLmt4WSZ0K72AAIGe2d35Cvey9SprlnszGo000keSRsgGyArKVbc2ev0J7VHBEskrtnOwfKw7k+lOgdCny43AfO3Y9uPX6Vdjtlgto8gq0qEgMO3Q1vJpyOa1kCaTDd20jLE5l9ScjGOcioLW3R2eF1Eagf67rg+qj9K1TdRmKIectuiKR5C9G+pqi0JkZsAvub+HgD2NK+g0tbsvWMNoGAYusi4AmAHP4VJcSGTLbgFjH3j3FLaWYiilmulcJjIC8k+gFVcXdzIVhQoH4wcEgY/nWa1dxeQrTgmOKJV5ILYAyB3I9a1rAJbXDXDMJEj+bbIe3p7n6VT03SZLdGkKI8/Khd2Svua3ZbGOSyttxihcjkZ5c9d3t+NF1J2Ym2ihc3UaGQWyKkmeVX1quZmSYLGxG4DKk5BPcn/Gpns4ljkmjc7QMpgcuf8KxA7C7csxkTcC646n69h7VqotL3RNsw/iszt4RvIyweEspIHG4Z615h4a1Bl05ocs0gcdDwOteu+KIjq8Fzb4BLJycZA44HtXh9jdSaTqckbLscsQQR0xSm3yhA9Dg8SPGgiLeZxjOPasfxBF/acWQVMhweuAKpSRv9njuFV2jb+InHP+FUzfu0iiNtxA79PpWKacS7W2GT6cQQ3PAHA6VWeB4WB2Db3wtaH9oSxsGVOv8AC/6c037SlxlXUIzDOB2pWVtSk2ZssvzAuDk9Rs6UqsoIKPkkZKq2P51amtJZ2byxn1Utt/8ArVUW3DMcgZzj94Mc+1RcsSTewwCzE9AyjrWtZKbe3K5/eHrxge/FUIrUfakGw8HJ2t8uK11G9gCMnrwKa3uiWxbcqP3hVg5OM9iKsbyZF5J4+76GmLIpj8otuK5IHYE02OUKcZB9aq5G7uhrbvMCg7TnrjoKljtyOpJHBU0pcRorNzg8D1pyEk/N1HQd6pK6CUrDlALDg9edrYpJCGkIBJz7cUblTPzHIGSf6U1WypC/Lnn3o2B6bEkUzqpQHKkelRuMkhn8vPoueaVZvL+cr838qYzJM29cc9ST/IUDsxgjVR9TzipkUKowRgjimOqFVK/fB5HqKeWKgYUA9wOeKzd76gnoIcK4ZXIXHTHelCqxByeB07UxkDSEpnbjgGnhTGnykMMUWBNLYHIWLejBweflFVS+xS+zn+IjoasvI0cOFJUEcgfyqqX2N98qD1X2qkNWHfeUBslc5J/pTTF5QG7Iz04pCwD7l5Unn0PHanzSBoiAT6Eg9Kat1C99irM2OVzjHBFUUG+4GVCoOcirE7kpwDgnAx0+tVLfd57HOU+6fYe1KWwkjQDrsMgBKbsbuvNHzkbmI69uOKerhEABAXjBPFBYM/DAk/w9xUa2C19LiEttyBlc8kU1WJ5PTsadIxjbaH+XGAT0qCS6ULwOPbk09irIbIQpGAoYHJ7DFK9w0qDJ+Yc+oqtNchZAMY7Z9KglvSqk7unBwKSbTDcsyTryWBAI7dc1UnvBuK/wjoM1QmvxglTjPqazbi7/AHmd3607jNGTUMowzgd6z5dU2DAPOazprvdgAnGKq5dzkVDfYZcnvmlG0HNVWlY9+c09IDnOMDrzSGIhjjuakCJSWYA8Z9aTaWOMcVb8nPPQDuaU25IxxQBS8o559eKcseS1XltgSdw6elPW1yPu4GaAM3y88CnCLIx19a1I7Hkgjk9KsCyVDjHPoeKAMdLX2qRLP5TjnP6Vr/YjyCODQtuqA4+mKdgMg2pI6Yx60jQcqAK12tjtOBnHXHaojbZwTjPrSAzDEeOOKYYx1welazW2Vx17VA1ruI7DvQBn+T+XXJpohwCB3PWtM2vGQOMYqIwZIBGB7UAUljIHYigJj73rV1oODtGSeMUq2w2jPX0oAphdq9snvT0jz/D71cS0LkjH6VNHbFOME80AUvspbAFSrYM7AHpWkLfjpjFX4LPjtu9KegFG105VYZBIyM44rYsbBXZW4IBzsHX6GpLe0yBjgA8g1sWNuoYDYG45fvQkK579+x7K9hrOtWaSNDPeXdvMZkbaVVVIABr6p8MeLrPUbvUYpY54Jru4aSRvNH3sY6dug718wfshWkE3jPxPNMSbfTrOKaQJ97nOCPoTXqejq+q65dCCWQXAbcMHaCueCPU818xWS9tJp7M9Ckro6/xR41Nrrt7HZqrrAI4QlwSzE4wT9eg/Cug03UfsduJspDPPCYZI8EANnI/w5rmtK8GL9vN3MrMzckPnBbtWvqHhu/0bTpNUmYfZIxvOGyVyeAfempOb0R1JLqQrqt+Lto3up3IJUCV/unsPbFQW+m3d4mbpt8h++zPhc/U9K2NKtDqtrdXdqgkkWPzAHPAyRk+/WrNyVls7eznkdI5CHE0a53EdOewzmmp667ENJ7GTd6bPZaJNfzSOypPGsNxC/BUg5BIPt1qrouqx6bo+pYMbOVzb+Z8zEnr9PrWveRxjR9R09g8ts4b5NvCyY+9jsf8APesi48Lz6dbafazNGIfkedg4bggHKj3GOKJctjRW2MQ2k6mASKSSiud3UmtVCVG1k2k8Fav6tqUV7cO0KeWU2pGzH5ygGB+VZULLOJx5hSaMghDzuX1H41D+G5TRch/dYGCFJHy56VtR2i3Vvcn5QwgCqcZBO4c/XGf8K5+N5CA7njt2zWpp85mQsUc25yjbG281Db0FYrMpi1VSFJEiDhTgcHv+dV9Od4r2eNA0iC4ySvJQEVo6k9uZrDywVjYmFlYctnkc96WwhjsvEJj8oJK++EsxwN2PT19KUr2sXe/Q0Z4TJbiONQVbL4PAHPPHv1psixWltJEWysoVenDqff61DDfSF5kZVCoSDubBP09a1rHSDrlput8l15ZHwuB6jPWknrqZnKXgjjaVhu37fk44JHQH0q8luV0aG+O6SVmVWAHzKT1/AVsw+FrW906SKS6kjud7HDt8pA4A9s1Un0240jS/KhWS8wDJ5fVvcfp2qnG+o73GTQOYfmlZrtxkRr9wx/T16fSkMM2mxxCNQ0rRZIY5z6AmrvhS1bULa5vWjeIPCdvmchCBnHscZplhcrd6qts2QrLu3D+Ie1ZxV9hJ3KXjFV1K0jtg25AiHBAU7upU47ZzUDKsenRlgI/s8BO4jkYPt1PNVr+7S21WV3dVhMmY2k/h6DH+fWrtsv8AaVpeSTuZYlIUsPmCqen1+lVKz3GihLYTXNlDc2oWcsco5OF+v1rstEMdrptnHOM3SpmVuvzZ6gfTFZtharPY6fp0bgRJMJQGG0MR1Oew45qZ7pJXubz/AFb+c0KqOTtUcfh1rNK7uDbHaxPFqMrLH998qpArh30KJGK+WODj7orah1P7Hdyl+Qw3Jg8mqbajFIxbC/Mc/drX3mCujzLwddzJrfltjbMSV9MepNT+NprjUL/7XcTCSQDyVkPGADxj2qaGKXRbK6jiRo7jbxKVywHoKpafY3pIW7iE1q43N5zYbPqM/wAqak3E01T5ivYakbbVGliDP+6C4XgK3c1Zv9SnurMtcy+aM7QwOApNSS+HrYXiRpKsAcFkXB+dc4yKS58PSJbywRLPfzAhvsfl8ED/AGu59RTuwdlqJo2l2kdv/aF0XEETEAHPzEfrXRaPr4vtc07Trd1tftEqeY7AABT0yewp0unwv4X0mC6ti8okcP8Avgyo5IIBA4zjAqaawl0a3juo/sSGThmchmCDtjsfQ0OLb0JupKzMfxxrM+qeNJLFxElujGKOU8kEcda4D/hKbtrmSKDyliV8DKA5HTP867a+t7GVbi5t54oVimEiPv3yH2bsAKx77wxpSXi6pcXAme8cv/ozFUb8OgFTrshx5Y7jLnxHfswgQnc6AtcRoBg9sHHaqN74gv8ATLeLfO88Mo2uHc4cdgf0rW1HU9K00Qm3hnuYSQsisR39CKTXtN0jVbdI2u/7MKAOgK79zdce1DclqwTT6GJdaqieG2iUtvumCkZzjHYn8aq6HcNHKyt1XBR9vIPbmtK10i2vbaOEuGkiJ+RD98f3hWjpUFk08NnY6dOty8oUm4k3ZGeewqleWqG5K1kQ6UF0PRby5O7F1MG3lecD0/OtaS4SS2jdsRMcEEj5j6e9P8Si0XUjaQ213cWET7AlrGXIb+I+gHHU1XiuDf6rbW6acysEaVfMzvAXH4cVqk0jPqbUGhvNNHJqN2Wt0XciEHOSOlZt79rt7vmBzaRfccJxj+pqeTW5bC+nd28xpEwIychRjiq0GrXN1IQzmSIKCEAJz70txpO51DLBfXSyrPtn8pBIg7BR27VV0/zm/tvUYmIWyt2xCGwCcjt685qtm5ihDxwuHbgbeq/Wuo8N2TnTZTdxQo8jH5pc5cdgcdquDe5D93ViwXK6Vp0UspUT3EKspx94EdRXLS30t+Cbk4jjY+XuPCk1Z8YXcyarYRSRyXbRxBUeJTtJJ5GO2Ki1dI7aPyljYupHmDoF7/iap33HEpJYkzrKzBICTvIztxj0rX0y5sdRVIYZFeDf5ZdOoPc4qrbyLcw3PnMsUCRklsdD7+lVdHXR9HVGg1HzZyeFjUlSfdjWbVwbI/Ed1F/aE8d2+bl1EMDq+SwXs3t/+qrPhQXMNvaWduTJJKxLkLjB/pV+dLeVIpJ4oZmJ3bmwSvuP8KkXxBFZTyQ2jPECcRTGA8n6gcVqtdEjNu6Nm/F1oLWa2Sfabi4lCEg8RDqd/p9axNR1aCS8vYXaVp7WQPH/AAox7fN1P0q0usNe/uxc7JPLKyyDgZ9CDXPT2NujpeGRjO5Kxwk5yR/H7Cq20M1rozU1a5imgt7i+aRZ5CCkf8O89eOw9/aiaX7LA0PyMrgfOD/Ks3Wna81u0uvtInFvCqoAMAMBz/8ArrO1C5ls7bDMZC7hiqnOPTmpb8zTl0KdzaRDUSZWVZASSSOMjsavQ3X2Ai+EskTZJ8pOB9ahaRZAZNoaTGGyKzbmY3m+L/VDoG7Gs22hNabHn/7Ul+9n4c8I22/fb3zz3T7T/GpACn6AA184SXjPwgAx7cV9FfHfRbzxH4Jsvs6PLLpkrSKoXJII5x/n0r5ot5lZs7iAeMf416+FknCyOOrFrYsJC82SQfqatiyQAkk/40RN/CTzn8MVbVRkZHy9MHvXd0OdoiS0/ckhcHPTufeoPs4HUYyavOxCoF+U45OKhJAYc5AHT1q79iSAwKSvHTn6U05ZiFAA7461KONzEHJpR8q88j6YxS0uBUmZlfIO1fXHP51karw+08kkVrXCsCF3Ejqaxr5C1zCo5JYD61LQzqdMzHaw5PHuOKkkfG8np/SnRoFiCDp7jNQyxDJGQcHpnk+9XG9hbkC/MHI6k53UEq6rkMRu4wOM980KvlDAyATmk3HB67c4HpmldhYicBido+909qkiQuzNjeADkVGzeWOSSM88V7j+yN8MNI8c+NfEfifxVax3HgrwVp76hdxXE3lxXNyUJhibHLcgkKBglcHOcVN7aoo9W/Z7+G2o2X7NWpWeh2Ml141+ImobX3MEFlp1ucNI3cAHcuTgHdxyMV8x+IL+TUdYvCxCyrO6OEbcCwbGQfTivpTQfil42+JfwM+JOteHrW08JeHtDwLvUYWKNOjsfLs4iACqAEAgeoz6V8qTSiN/LReMZB9ffNaUlZNsltkT53MrjjkY9DWZfXKpG2AFbHQGtMpsiKsc4HBz1rm9RBMnJ4+tJ9wuUbm7aRhj8qoS3LAnn6irGBuJP0qpLHlzt4HrWYxouGXocc5re03VQsRSTPqD3NYaQeYyheRWpbW23APJ68daQG3/AGisYzlSWGCf6VRnvJbhEjAyi9D3pbaxDycj5R6DpWrpui+fOQyb07gVSJtYr6PorXEys4cR7gGKjJNekabpwsbVYlZVB6BuxPv61TsdJ/s2ESj5UXG5s9D2FbrMHRZsqxx93H86uMe5F+xHbWq7Zd5GYlyD68/zrS0C2j83fJCGBBGCQGLds57VmR7mBaQgA/w9s1s6VbK6s8sgbjp049PerdkNb3NhbtMi3CAN7Dn6GrLW7w3GU2tG69xwnr+NVR5FqkjMGeQLlQnb61oR3CxqGikEuY9zIykc+n/6vWqTvoQ7kflGEytDjMiBCjc8Z5OahEESSyqiSRLkdRnd/wDWpIP9JuJl8wqY1ywOAGyen4f0q7HK842Kyuick55BptAk3uUnXau4AxoF3BlHf1qKazRrlGlDXD7eXZhg8cHj0rRtyq3AhCBmfuf4feoLqFjcvDGSWUlgwXIwOSfpVWT0B2GC3itIShHmhx8mONtUo7edN8gZBsYbju5x7YqeVTJA8rTeZs+XeOAvoKeWYw5ZULHGQeD9RT8gVkUZFQKXDAuThh3p6pHPaKw+bYrPtHG33JoYqzBNvlr7n9aqxWCl/KSYsBncmc5Hv7U7LqG5WeQFAWVtoIO5Tgn/AOtTMRXMUiFgiP3zyvoferGpGWIAHaTwD9KyLmLGZAw3enc0naxaVnc+yfAnxk8M/HD9mSbwZ8QHbSdc0CInT794yqSFfujOMDOMZ6Yx0xzq/Cj40f8ACHWWiaT4VsFi0okNaxOvlyardE/vLpupSBPmO7IzgDOOR8EJ4gkik8m6lP2cNlY3J2A+pGfauvh+ND22j31vp16n9p3sYhuNSkO11gHSKIAYVfYY/wAfJq0nHSJ0qWllse/ftRfFjS77x5FN4fvpr+3jQm6v3YiK6ucnc0Kk/dHQEcfL1PU/OGoazeeINYF580i4O4e455/WuW1bxbPqTpFLczX02APMclzj61saDpk3mr50ifc3ny24APTPv7V2U2+VK5E5WR0WnWjXcjXBcRR7cl+34CtC2Vbl/LbcyqhCc4z9aZZ2TW6Jv2zgnhQCF/KugtdPgltis8oWZl/dxxpgDnvWr7s5zEBW4RYIUaQgcvwAfUEVp2GmywxLvlOSckkdB7VM2k2miyskEqS7QRuUHB9cZ5qBnkVU8v8AenOCZDjFVugvroXL2Azoh+0AgMMLu5X3qw0EP2Rbma5DlZBEsSjBb3qu8UU1iMLHPNncz4PAz0HrU9zuECIgAOcBPUnv7ChPoStGWLS2UPKAfmjG6TZ1GegPvVG9uJrqFmKFWRSAoGcD61Vmjm067hmkWQrIrLtyVy46Nn0+vWo/tc0aPkM2/wC923H/AAFaryJbtqMjvLxXgCuQGG7acFY/r71UMULX6bp2tmIJZwMgf/Xq/YhhBJIcSog/49wOJBjJP0GOay01qwmk2PEsZOeAefbHtVCXdEu4RuZDK4TOWIAIK+/vXlXj7w6wuJ9Qt0wrtvMY52/SvSJ5FMLRJIsvmghlHfv0rn9VLskzyA7EwoU9z/hWMrrY0i0eeaPfefamGSQM7KUXPAU54I96ilt/sU22Q7mU4IAAGaS8TGpSSRqQScnC4FW9SjXUbdZ0QySLwxPBx2we5rC1ma6MRZG8tlbaxIxz2NPkt18kjGR1Knoaz4ZPKkI+ZVHZ+WH1q+Ji5G3AJ688H3FO99BW7FbDQELnhj0J/kaa91GQNzFe2JVz+Gasy5cLsGcDDo5wCfUelVrkIjJGqyxkYGxwGB9eaSKLWm2ypEbh8KHYDC5NaEJy2CynHIC9hVaA7EVCGxjPHQVPbgNgbyfRjSSuxMsNyp2nnFV1jQxMrKCT1OOalKKgLOxZenHtTZXCsEVs5HJP+f8AOK1u9iNhIyUADrjHANPBDyE5wf0FKf3gU8nHyhccmnQgCTY5xg4JPY0k2FtRC4Xlj24460sR4ZyB6U2R1DlFUtzjI5FIkQ5zlQaaTvqDGKwVC74bH6UodT/CM+/bNPZY8Z3YbPOR1o2hP4h75HWjcfQYi5GQNvqSacwJQjkZ4LUrBMIX5B646VG0xjUY3YJ7jpSvdk2aBGZXUAgg+3SpHbn5WJ46e9NCkHzJMrnnmmSSDORyeozUvfQpDXmZtse45PIxUDuyTAYGOgKipVB3M7LnIxwcUjyLK6lVwccinZsehE5YbiFIYdcdjVeQs68H7wxg9DVp5PnLbST0I9TUFzjDbeGA7UmkmG3QqXRMKIB8o746VHaF2HoDzn0qG/lzAVznceARViziCwKM8gdKhjVy5FOGbBzgcgMMUxiATg5bPekSEMQfu8fMfeoJCEG5QcZ5JGKEG2o43IEQ4JIbv3qlPIqMcuC3U47CopbsM2GwoHSqEt4dzHvS0QyxNdjcRnK44z2rPluyxODwKhmuGZWwTk9qoO5H17+9NvqMkluycjoM8Yqo0hdiCaf5bSECrMNkSeR3qb3ApxwMT79KtxW+cHB9OKvR2m1RjnHtVn7LgKwBwPWhJsDOS2x05xUscG45Zfwq4kOGO7qOlSw25Ktu5BppJiKPkEkgAn1p6Wh28jH1rWgt0YfPkN6d6f5IUY7e/FCQGZHaEZcjC+vrUgs2+8MFTzWjFbDkgBj2U9qeEUJz24zTaYX7mctq33hwR0qaCxLNk4J9z1q2oRUbIzgY/GlDHaG6nGMDripsJkUdmWkZcYQDk5xUcsfl5BQ4BwM1fUF1AOMqORn9ahCqwLEkNz0Gau3caKsVuzBgAD6jFNktl2fMoz2x2q2iEgEZJJwDnpT2tTtwGGc+tT1shmU0IHBHUVH9mUtlRgY5rZWzRSMtvPeoJbfHQ8dKbQjMaDHHpUT2+T0z7VrG2A68j2pnkh+MYbsKVmBmpaDOe9SiyB7Z71ofZ+4OPYjip47dsEjB4osBmx2YwSAfrU0VljHHWtWK25ywHTGR0qwlkPMUA5z+pppBcyEtBGRnOW5q7HbhMZzk98Zq8llkKx6AnqKspb5UY5H86SV2LfQr20TbUzt2g4rVtYCr8ZVgR7YpLe2C4+Q8DHFX4AsCqzt17etPl7sFvY9s/ZNZbTWvHYdgv2jTlhDMOhALD8SeK9l8A6I9zd2N/sdTDxNkcnjkY+v/AOuvJP2UsnRPGcKRl1vLuKE3JOTFtTdt+pz+lfT3hfR49G0eKBeoOdzdTnrmvlsRHmqyj3Z6lL3YWNVrqCG1ieb5HRs4OMkdgamv9Sg1vwTes0O4SOI8nohGeD78foa47xTqaS3kccJO8ZZj0AqTw3cy3WmanZgMPKCzfUFsYHrya1X7qyRajpdmvpFtNpel3t1byxzWfksmIB/rPY+nY0WUscvh+2i3mK4EL5MfXAGQRmuV0e6uNE1C4sjva2mO4Iegbv8A5+tbJtJEeF/N8oSHyF+XOSexHb61je0ry1Hyvdl6016CC2s5Liw3Wl7tTc5+dAxwCcEZ5xWdqSTXt9PDc2xiEeY3DHoOgIrV1Dw/d29pY2sIBeM48uXCnywclhnrjPWqWtrFaTtCAVMrAzS+ZuUY4BGeme4q23sjRW3TOdvtLWzeOVZknGPuqCTj0NZUEkkeoXU6pt3KYwDyBntWrf3E1jePEjlmB+XHTOO1OsrcWtjIskIMbkuxb16k1m7ltNlaS9KwKoHzKQckcCug8P38X9jvb/Kw8wyrnrz1rAvYIltll879y+CABzg9xW3/AGQLO0swkmYUhy5CfMM8gn8Kl3FtuWZLFrv7FPGC+x/OyPm4xjin2ui6nPq0d48QgxIZRJM4QH3ya1YpW8M+G4b4fNGAsMfQFtw64/WuK1LXb/UwxkmM4P8Ayz4AI7ilZuN7i+RuyaZplussl59onugT5XlSBY/fIPJq9o2u20Ufl3TT2XlkhTCgfzOOAckYFYOsy+d5EkeEjSFVkQ+uBkfnVKXUreW1ZJAS6yKCynGCegq4pJIVrnT2+q2kOozTTrIN0eFkRsqzduOwqvrGvy6jZlY5XgmicEOp42+h+tc9DqAF+0DApGy7Wycgf/XqpM9zLZ3J3MPKbDsOuOoGPpRd3sNRR3Ph2druO3iZjKobzPL3YDN39/yrEsdWutP1i6mu7g7YrgbT1WPJ+VRjp9KyfhwZdU1O5sUwbqBfNtg8m1Tnrz2wB1p3jazm8P6lHYWp81ppYprjzBna+eFz/UetYwnZu40raGpqNq9ve3aKd0oJyu0EA/T8c1V0iS8VJraPyyk0mJpDwUOMjjoOK6LWYVv7N7mViLoDHkquMgDkk+xzWR4bjBtZiWwJQZY1Jxv7ZA7jpSclKOovUuw3Ba8toIpUWEviVieo7nFVb6+jje9gjcbEkKLJ2lH94fn+lTXT/Y/JmuT5EUjhEdfmzms2+ija3gDoEnM75cDgoehH60k+hcdzF1LUVluYfs4YbGC/Me56mo5opEmkXzX4YjjGOtXtJ8MT3Gu3HmBfsqEOpDcP9T+FdFLp2myyu5FwCzE/LCSPwPeq9owcrPQ8x0m31Wy1i3tZPtN8ZDllcbo0UD1/pW0Ljf4kWa6QOylh8o3Ko7cev8qs2evXUNxH5jo1xawHzIS5VWTI59zwPyrHg1yQapFZW+mIktxLvabDPkZye/pxz61pcFe+xS8Z2l3FeTwqvlrEgd2z/wAszVHwCJ/EWrXGlXF3JDpUMXmrLLI3l57c9ST/AErsdWsdG+ItzfRaPPdC+ODNEJctKAPukdNo44AHSsWIXvg2Pyda2QSSxGO3j3ghcnGfxHanFpOyIvfQlvfF9n4fjNrbxG8WFmJfgIXPcDr2FcFYapcatey2hZwZ595B6BPTNaWp69BNcm0lsUmjJ/1yjDZFQ+Hntp9QmgtbYo330MjliFAyRkd/enZ7MpWS2IdK8KvZ+IL84SWwcHcN4BI7D/aqrremzQDy4lMcUH3BuJUZrqhex2N6ZrcxRMkfEW3JZj1YZ4rI1y0uZ9Gjn3Jl3LGNTgj1NY35WNO7uzJ8P6gts5id0KAFiJF3EkdBmpZWEuppNcEtE43sSM5X6VQj04pbssfyyu2Aepx3rUujDYwyLJCZDtURkNtC+px3q3rsW11RkSTrDfefE2zk5kUYI9MV0Xhq+ur+VfMnlkuwu+CaQ8qR0rnIWV4/niJRmw6hs5+ldj4Mvre51WPS0tY4xFDJKrSEhhtXOCfwqVcJbDdO1HWrC/it1vZbaC7mAuhbx/Kyk5Yk4z+Ga2zdS6rfyRWHlG7iXaVm+VUXPUsO56c8c1zujarNp+qXl2bl2jVWREVuCT0PpgGpNL1W3077RJaktJcJtmlfjPOcfmK3jNbMyle17D9aS90jUVt9RihaWMbtiAY56jI61saNrFlHZlntAtwTuV1JDqPT3rLstSN/bXEU6xmJTlWYfPmi3jiklzuwqdWYdu4ob11Etdzpr3xFA97CfORZyAu2QgBs1reJpJCLG2a+nSa1QGERgBMPg4yOvX61w+qaZpetanaJHKFVpUJkBzsOeBn1Ndn43utQivLi2nEImtztgC8DAGF+nFapLczaRe0uCY31sX+dLd97FlPzD0zWDr0rTQ38chYSzyEgY4Qf44rs5tVg0iy+zRb5pBYoyNgkFzjJz+f+Feca1qjSKr7QGAw7DofpV7Chq9TPj8xbCWLBlSRNrrnlqrXtpHaWtsxtmiG3ESk4B9j/AI1ZtrmSbd5UXIBUs3y7SaijMsdtLbyuJgB8jtk455Iz/OsPKxo32JrRv7Vt4BPgeUcBS3HX1rS1DVJ/P8iBjAluoJLthOvUVg+bNatYWVuqbJJ9xZDnAxklvTp+tbOtWkOrlR5jTCZ8SBl+UYrRPldyGO05XttMhfz0W5lkdpyOynG0Z6HHPSrVvF+9NxcSRvErFlwDhlH+NVoLBrW6tkaHKQtuCDkOuOh/Oq2pTSXEEsUY2gsMhj1GelU5X2JJbqHNxJcOV3u24Kh4A7CszVZt0qhwGLDIx6UxLuWXUJUKnAIDEDp7VIwF3dorrkrwrDgZqXaxdrjo2WHT8yjc5JJIHNUpYWmtGkUFOnXr9KsXTNJhcFV55PtVfeVgHBI6Y9Km1tyddyvYoS0scxBQqThj1GK+a/jj4CPhrW/7Xs0/0C8yxdBhQ39M/wCetfQMl8W1N4i2Bng+tWbvTbTVLBbHUrdLzTkVgYyMLjHOe+KqlU5ZXRMlzbs+M7G73kb2IZa1opdygkjB7561ieI4bWz1i7bTlZbJZWEYzn5c9B7VNp97uVSGxxyK+gjK6uebLc3FH3sg7l+62eg+nekCqknPIPO70NNilLBTnqOcU8lSuwZZs9/StUyBiqylmbv0qIM8pZju5bv3FWJCQCD8wzUcriOIjJIPUCnbqIo3bYLjGADjk81kwAz6gi8NjuKvXB2sSxODziqujHzdUYqMkcYobGdOUaPAPVTgnsagcrnKllYZ/GpZ5GUbTjnrTTIHI3DCkcHrmhREyqB8rdQuevpSdcdenGeM0SuD94kDtjvSMvzZHPbGabBCKpbbuOVJAIPcV9N/sr3cfin4XeJvhZHcx6Ve+J9Zie41KONJZfsy9F25BPOcDIA9ea+bIm2DJT5QM88547V+iv7H/wAIvD/hL4IeC9V1mztUuLm6m8V6xqL2mXghhBEURfqyllztHA54rKUnFaF6W1PAvj7rehfCH4UWXwO8MXRvr6HV5r3xLfeW6lpAf3afNwOMAhcj5Qc181mXzZAoHQgA+tdP8U/Gp+JHxE8V+JzhY9X1GW4jRV2hUzhQB2H/ANauKdm8zk4+ldDfs4pW3Itdkt077yoOQvHHQGsa9jL4yOgraePy0AU+53d6qkQXZ8suIZc9TyDWN2xnPyrtIBA5qpIAm7BOT0zW1qGnPDnI3r2IFZkVk89yirk5Odp7VLVhlrSdMeQK23lj3rqrHSAr7iob1PpV/RNERYlaQgORhV9/eung0VUgG7qF5Ycbj6inFN7E8y2MC38PLLIrAfIeoY4GP61vaVoqRFjtBUdNn8VW7W13xbdu0DrnittkQsHhjEcY/gz1/GqldMSvYqzWYmiRGhKRDlk6/jimQqlvIrxqGUjABHHNXHR75/LI8tQMh84/CqzTxqBEzhyBtyBjbWiberJ20IjgTqSBt757+1bkFrBHCXRHBHILNu6+grLtljVFBJd8kFgOK24TJLaRkxbQh3BgcFh9O9T9opyJk002xU3AwWHyk+/pUl20Wn3xhZCZCoyAd3GPapJLxQu9v3mWz8xztHv60+G5e7tWdYSvdcpjcPXNa7EO7RE9pFEn+kQoq8FDjOfepobtw7tuQw8ldox2qUzvGViW4MisoL56ZPYVGywR4whY8nI707aE3bJQscYyH3uQCxIxz7VDLcyKZ2gZtzjLLng/7P0qrNI05y4KKOWA7CqymPzUEJRSmAolO04PvVcoKzLT7y26REXccneD6dMCiKS6a5V5I0lzjmT5QfarCXUT3KlplU8/Kev/ANekiWG4ujFJN5ZP945yfalpa5WhnywST3URJQLnnehIHNWhuj8wj96cnc4GFFazw+RZeQDvAc7Wbq1QahDcvpscZlVlwQqgc598dB71Kk3oxLU56R45bZkaIb2f73cVm6hp0soVjAYgwG3cCoIHGRXSQ2ohthEwB8sFkYjqT1//AF0620+O6gFxfySJGRlMMfmPTj2puLWxV7bnnjeFhO775B1+7nnFZ58CC93KmwEHqSOn+NepQ6cstqZEyP3gxEMFz7/SprewF62w2qeapypYYIx3rPlbKucPo/gtLMFzgYA57/hXS2ujWyKFjQ4IAJZcZrfWxZ5mcgPjhpAMKD6VJLb+XEZi6Ls5Ix94e1Chyieu4llY+TCj8oy85PB4qu9y9y37tGEgOcsMZq0LtbrT7jDN+8UDGM5HYE/56VDbzPOGSKMqAArPJ29cVaTSFbXQb5bRQgmaNpZG5jAyQPeg2YjjkujAywngSION3bmrBnI2EW22PBTLDr9alvdTmewtbRCWRGLbQ2AKaixbEVhpLtAwDNCkX+tljXcQxGRx6+1S+YftCb5CQuPnxzgdx71DNcm3iAt5JX3n+7ge+fYc81Uv42wjRy43EBQGwXI65B6L71WiViLsuX002o7I5JZJomfOZCGMY7c9T9Kyb6WGzieOWctKp4jVSc1bN4LWYZbEpACydOf6Vl6oiTmWSFRvbBAz37tmqjETVmF0f3akODz86e3pXmXix5v7T8+MvExY4Tg4HpxXos88YggZZCpjznIxk+o/xri/Edu5c3CxqkTsWUbstx1yOtJtpFQRNpOrw3NtEu7dcfxHOcD0/nSajeGQyYWQRIdwV+ijp17muHkvLjTJ/MiAAY7hzxVw+Lrm5gKuqbWHAA4OKwdzSxXuYGhu5xuJDcj6Go9Mvp4rmSG3chXjI24z9agur+a4lyjDeQBtzwR61bsg/nxyNGquiHLdA3sahvWxVio8LKMDJwevU0schKvwDt6qOv1FQrcspPOdxJ54xntV2ERTKAVZe2e4ofmLVEEbq8bIrBickkjkD0NJZxvJOE3EDsMgg+4pbpTEuSQw7SdCBVuwtwqjIG5/mY+9JjTLqqm6TqCoxtzkA1PCeF+QAdm9arsemAWJ74/rVhWaFdq9uAD2q07CY2eMgqqKoA4IqJ7YFhvdRk55ORUzuGUAc54NEkgiiTCDHTf/AEpN66BcFVkUYYspolY4whxu60w5K/MCv9aRd0rAHCjA71S01Qnqx0TsG2KASeTSEtI2eQBxSmNVbKFlySAe9PZlQ7WckEdj2+lJydxKNiMsyFccoRncR/IUDCckc9hilc7gFyduc8jmnzXHmsuQTtGCDyamVxWFLc8bSp/vDmowfMk2Iu5ugXPSmzs0kiktkgYOT0FMWZ43Upg5/iBqkx2uSLIGwCcYpnmbnYsEx2AFIwUSgspJHXHSmTT88DC+/Wi4WsLu2SSc7VI4OOhpikhjj5TxjPdabIQQo2LkHdnPWoxIpc/wuDkgHijmsNNElw7Nkg7SffiqdzIofPIbHPHWrLTrtbI4HBFUJpVVm57d6lpPUdzMu5meVU6DP3a0vMKICi8dAfpWQcvfKR8vfArQYbgAXIJ5qZD9Rz3borEMcjjr1qrPcyGP264zT5QijggZ7mq05yoRcnnrTvoBTmkJHtVKaXn6dauumVxu4J6+lQ+QCTxn3qGUUZMjIAJzyKPI3Y5x34rSj05ioYHFWYbAKnOOTwTRYChb2Zkbj8qvJAqjBX2q6LUKg2Bs9z2pWtsEZB4OcA9aBXIodiqwYcA4HFPaVZRs2AKOmO9PKB1Jxj2NJHAS2QMY7VdtAKyRKGHJ2nvVsRBsbRgds9KEgLr83HPC96mVIhHuLEOCcBemKWgiNSy5yAB6U4AMTnkMKcUZtpXr7jNS+QMKufmXv6U9EwI0hJYqmMnjJHaiRCARnBJxgd6sLGF24zjpgU3d5c3Izk9BTSYXQyPKSqWUBcYIpMFu4HPHHNWAQ8pLLsGOADkH60mAAeNz5yc9PpTtYNyLy2ERUdcZ96bFGRuIBGOKmy0cpySzOc+wHtT4lcM2CD6Kx60PYLlZUO4EdxTifLULGAo78c1N91h8vB980+WNQMpx+NJLUCkYyjkAjkZz1/Co1OGG/PPJOM4q6+1gq4C88ADGTSFAxUFep59qH2GiuI28ojOecjNOCLtDHhugHepnjQpyeQCcg8/SlYABGQHgjmnbqG5F5Y/DtxzVu1iUDGMg0ixpnduGe9TQjyVbJxzxnmk0JMlEG7uM4yKelsD1YArzjvUCORJuJwe61qeaskCALsbHJ7k+tDvuxW1IokGQrBsex4qbZlvl+XHbtUglj3bMYAPerUGwbicZYcZ7U/Moht0YOoyvXJLcmrifcJLZOeCByPp9KWKMN91ufUdancJCp6AjqKl3e4J66HvX7H8EFn4eu/NQFb28llPPIZflXP5frX0cbwLHKzvsEIMbIerEjORXzv8AsxRi28F28zoAszyyqAOpLHB+nNe2+IA9tplhKSZHnkcEM2AMAY/nXyqu60mj0qekTDeZm1ESuhcnICE557Vv+FA/2y5uI8AMghfA6EHI/rXObw8rDBVwMg9hXReGZV0SwV3KN9qmYFnJBZjgBfTH4d6mcnJ3Oh7aEniS1W21gFIxiRVkQn7xz15rWv4mXw5BfRxeY0GoREogJaQe49KqeK5VsW05vL85pXwdpxtBHSt3RZhPpt/agGOSNR80mQwx6H6ZBo2auReyuY/inxDeJ4z1C7JMD+THFHA3zpGNoB59T/hVPUdcgutPhSa181sYk2HBx6+5p02lz6ssO+6VIbhtqSHnnB5LDt2yaw7u1l0oHdIHY/Lu9D2reTTV0UrdDeS3tbu1guo4lK2yHyXbqwPr6n3rnrzUTIkyBmk2sAAT/KuhtLhE0++VrcQLFCrkjqFOBu9zk1i6Vb2rWU05TznC7QX+6+e/txWVtL2KWm4mkWEmreQZInaCGQiVQQvykcc9xnmuy1LSxa6RcSod81yIoB5hP+rBAbr7VyXh24uf7O1y3sI/Pu2kSVQ3RUwQVx3/AM9a9Q09Q2n24UsZvKAOBkg45IHtWGvMrkSd9Dmb2/j8V+GZ7SytvNns544kYt8oCqf6Y5rjbDT389luCqNC+GUD7ua2fDTz6HomqWvmFAWLyF+rbWxj15z+lJLFbwQwSRQDbJKNzPk/r6mtZqytc0WiGeIvD99pn2YuqGFgJUK85BHeuTn3SXJ2r15wTXbeMtVlvI8x7g0aBQoPYDFctb300AihZd0W4scr3PWpatHfUa21J4zFCiBnWI7RGdwyST3/AJVPeRfYNKPnktJLLt3jjoOBj8agubF72KWU2y28UoHKHKtjvz0rQ1qza70eyJlaQRyZO4cqMY/GsotcyQ9hnwuhaTW9UBiiMKWzFmmAxtOd2PU44xWZqPin7V4im1IRJ5KssawyKZCVUY785wPwq54E1CO51jWdItIVu7n7GZLYsMZPO8j8M889elc/psX2i6mMKkxRgtuznBz096EuRybCyvqdne3DX7WUlvuMRDOw/izjofYUX8ksfh7zI0CmS6TbKOCAOq/Q0nhaCSHSlNy4Eq+YzADkZ+7z/TH41Yv/ADLnwUZJR8skrSCFDg71wMj0FCTZN7GZY3k0L3KPI6I7gqwP3AR09Kl8T2ky6PFEqKbmIhst/GCap6lbI17DYqwPniOSRSc/Lwa19buI7yRFtCJ7eGPa0uSSm0ABTnvS5HfQdzQspYX8L3KqqzOSkbgEArk+vr7U8adsAUySIRwV29PauL0Ly4PEQuXUGKNCrxk8MD0Of8mthgxYlbqULngZJ4/KqXuaIlpo8Q0fxjFPqk8+ro0k8sXlRyY6Ek9R0/GtjW9RvNC06OaElri8YhFGBtQfxZ/OuQh0uW+1S1jaAqpcYyONw9fWvTtX8IXmqTzPcRIDBEPNZGGAMckL2+lat82po1ymN8Mbi/Ekl3G32Awkxidjs3Hnoep71H45vp5y8epTS3V3HJkTTNubI6DPpVD+2I7praFWEenRMCCucNg9f0rZ+J9g11rcmoWQRrWWFGADgkHaCM1UnJR0ErX1ONggQW1zNI8iRRxgRkDILnjBz7VL4WKprEYlkZkVOTF1HtVX7WILCG2dSWZi2Cav6C1vaebcuSvyFVb0z/nrWfNzO5pJFvUbtJvMBb7OPMwoI6D3NQyS4uo4RN5yBciTJwT3wKjeV5ZxFFunIUEKF3f5NF3ujvYEELRuVHGOd3r7UPa5MV0NO5s7uS3BSSNzECV2AL/+um3ukTXohSS4EkYiGWbg5A5FaQH2KK13SRSCQbpI3X5m9qw7jVL2SaWNodhSTbHxxj1qk3a5O2qIrPQ2nufKSJxsXd9cDnNWtM8PyMmoywnfPHal1Xq20MM989DWonjIaXuWKztpZ1ix57qct64GelV/DWtC51KZZrOF5rxSZGDFMpx8vHbPbjvTjC+pbk7XsR6R4dmn0iFbhWCOAxaIcewzRcadKsePsxaNOhQdB7+tbOpK5u3IIeG2BWKO3JABxjdzWAdRluZVMjSSSKdpHoamUYx3epLk5FlrWH7GqROyTBuV42n8as6PpzwQ3Ms4dg0TKABn5v8AAVO+iTPp6zeSf3rYQSHAb2JrotFsLXRZBBJKVaMr5kWd789cD8fWtLJLQzb5dzm/hz4Xk1XxHGZo2OnWjLLO/IQjOcc962NV1eSbxDqNxPMbjbcEqepA4wK6bVdYGm6sunrbT2ujwxkyLtKu8no2Pwrg1ke5Pmthn3EuU7jPFbRskZqTk7nWXV0smnyJKQs1y4PnfwomOn51x+t3MFpbK3kmVEfGVJCjHqOpzXQaXKZrVxct+7U7gV6KD/WsDV7gebdl4f8ARVfZEG/iGOuevXNJu+rLSdynbaxusw/lwrvOBG3PpzS6i/8AaYllWVZNrbQY+MgD09Kpy2cS/ZUhR5S+S0ScbPTJqCSY2eIh86gn5VGck9ahyvoPl6l62tEk0qKeC5APmbTIFwH9ua29DnlSF1mQKEYkOowMe/vVKzskm0qFIAYdlxvWLf7DJz+Fam63tLR1m3GZpPlVRkAY7t0q4K3oQapux59tIYkMQI3Ohydvf8a568nSznkJUHzXxGh+bbnv9aS11m4lsL9baGCO0QhSoGXPvmoILfzLKO7utwlgHK7vvn2FV7vQjZ3Ofmu30u8uQ0qMC5IUZyRxzWjLqlrZaa1zJAz7ycEOQFPrWTq0UdwEdoZCm4FgvDCoNVt7ye0hEFrILdM7nfj5j2xUWs9TbRo0n1qK6j/dnbuHJLZB+lRtMBGGz+7HBz61j2tg8CozsI88AZzW5YW8b+ZFJKskbAMI3GAv0Pc07Jszsc/dWjPfwlDukD7jkdB3FM+KXiaDw58OLmSF8X07+QgHXB759q6K5+zQwNKIyswbHAOD/gP8a8I+NmvDVdVg06A4gtRuf3lP8q2o0+eajYzm7RueI30PlqIxkqB3NZ1tcGCfjlT1rbu0yMlRk9qxLmJlbpjntXuWsec3c6ayu1cg5JOMVfjlXc2Dk5+8RxiuSsLto5MM2FrpLdgyqDjDc5oRNrF2SXccAE4PQ1Wmk2sMjIzznpUoTcHzwV9+tMmGcZXA7Crsu4GZfPheR17+lQ+HoN80rocH1NR6lONp7DOME1b8MxOLVmHJJ59anS+4G1MNwAIJAUcnv+FRuqqSq4KgdW7U+RfM2lQHYnG7ODioZZCgPBzVagQNuXJ4w3pUpOSBjPTOe1MxtIPOB6cg/WnIM7iSAeN2OtCtsB9CfskeBtKMPj74oeJbEXeg+DLTyrG1dQIp71xuXcx7ZXBGM/MK9Cn+K3iP4p/sceNbzSIx4Y0DQAkN3NCzeZqUsrkCBWwojRAw3AZPAAxmsD9mXST8Uv2edT+E2mXCWeuaprh1C7upDGR9nQDC8nJJwTjjoPWsj4uahovwx/Z98J/CLStRt9Q1m61SbV/EDQI+YSpwiMc7QSOCo6FegojGm2kldj1a1PnQReXZ28eNpVRn26cVXVMuxzjnp61a1CdGGck54xiq0eAAOjZ5NaVJc7sJCSsGK5yB3rJvctJ5gOGY/nWhcFiGCngY7d6yb5281cnPOOKxu1oMsQ6g8PDjzEPBU9vpWhpNlDLfiSMnYQMZ7etYij94FjBY9/WtjTJJ7WeMgBYiQG9PrRe5NtT0zQrZYZASgCfxY7fStRY/tFy+xSqZyMnOR1qLRXt7wQIjCbcpZlxxge/etNLSNbnzFldGzgAYwBW8LJGd9RnkrbxpLKoaNxlQOePenpibYwJ8sk4UdvrVyVI7dMId3s3zcd6SEoE/dDyyoO0HufaqSW40rFS4k3XONx8vYMY6ZxVNpf8AlkkaBjxuAyx+tXpAVtmmZAoY8gDoaqzQm4YbMDr07Um76D3dy3plmXtvmkCYYsw9a19OtmQg7Y3QHqT0qtotuYIyZZ4olJ3ZkBYPjsMDvWpCQs7O8vkxyDOD0I74ApRXQEtREMd9G0hhaTJIOVwfoB6CrMMMrWYWVjIiKcRtwM+n0qdW3xpJby4hjGflHJqSe63xRszhEfgB+pq2lsJtrYzzbxzkbEWIHH3ehpjxiPbGM5AO5s5/KrTzG4sZLfyRExbhhnPpUMFlIZhFnBjGW3fpzTbI5kxkki+VuUByeqOMZHoaYIrX5gxbcqA4K547CrV9ZrbShhKsjMBuCnIFQxLliGVXAwWkXkqP5U00h36sznnTzlMicZGMDBX3FWxbRqNzTY3ch8YxU76cyzebgAepHb0NOmgW+hhiO0Pv6E/KFPr6mm5Duiuc4AV9/OACePciraL9nhYzS7iDgbQSOabPZSxmORAGBfaru20Ef4VPkwyLvClW6n+6anmuPVDLmylSNpMFiU+XPepm0+KWzPmlZJcfuwOFU9+KjtJRNNKfP82P+AChB++3ngc4DH86LW6ktrqFpbpA2JHyqjtxk+lTXzW0RDpOMFfuYO7PpUFx+6hWcMpDYwgOeD3FRYuAY9kUZtiSxLN85I/pRZPUe5Ztc3sbRlCI1Iwig8n+tQx28iXbCdguAQUcZKn6VbtijCNhIVmY7jtyMHtiqkmlyNcOZH3XLPn5nIOM5zSs29BXG2yIoO1CnHzFW+XHqBVy2iijKhonkZ8kBXxn0zVlxGsbtEiYQDdg8H6VlSGSOMyJO/2hPu8cRj0+tVe4r9i00ckWxIpCzBi7pydx9MUothd/aZnKR5ySrHgf7OKoCeaCOMtJ5cgOdx7fT3p9yWtPLcpvXg5fv600mlcXK5bsrxTz3FvI0UpjRsCTPQjspH+FSNaXGoSSxqoWOJMyNJyB9B1/CkljtrlhMhMUjD5FLY2+pAp8YNooZJXd3PLE43H2z2od3uCj5lO/mjEfkORI2Rul6gDsKzLmaDmBHZCOGKjn6GtS9jtwEZyG3t/qhxx7msC8fynbygVXkZPOB707JA77D0lbz/MuB5qngebyPSuR8dXgsrFJl+SVZQPqvpVvU/FlvYWojZhcSocny2xn8K4zxN4kXxDGgKbEXtzg/UVDk0XGJYmSHUIxNHt2k8KOqms2fTpIsnbhm4HHB+lU4DPasLiB9qoQSRVxfFsZmDz2gncHJbOMH1H+FYc3N0NLDrbSzuSU/wAH3QPWjVdS8hZIJALiVxyV4wKzr/xOxD+RCsKueqZ4rGjkeWVXJO4/xHrRdIVnuaCyF+pO0jg+vsato5gyAfl4JUnJ/OoIFAyDjJXrtyDmrSRFcjK7OxRtwP4dRSKJQwnZUI3bz8w6gitWMFFDBgD6Y4rO044LlcsR8oJ6e9aMarJyWPzD8qeiEiyjJLKu9sRhTwOOe1NKFGJK56DLVKUFvCPlVskHJNMuPKlIRdwb1J4P0qrNk7sYVVtyh0B6YphIc7XLBF5AHTNSMY+EVW8zOGY/ypJCAcAEH1FGsQSuKjNLnAI57jFOKsSAcqw9u3ekR1wFlLhSednJqPaWkKoxbnrjtU3uD8ywDhMpgupyC3r25prhtucA96cI9g6n8qTJQHJ3d8mmm7BYYsblvlBJI6Zpu8rKuQSO7A45qfcQgZRknnHcVCJWTft5kPBqbt7DVhWl8kgNgbjgcZzTMk5DAc9jwRQp2Jgnc3YGkG3LBgfm5ODg57c+lavYWwO5K9BgdyagaTCtwGzzins6qWBBx65qGWXMYJUHJyAe1Zpdx3uwUbckrkEc471G+CwYqQ3TJ7UoZnbEak7eoxTZeBkNnPGR0BoS6BbUaZlK4OMdN3qaoXRLk4yPapzKGTbzgHgkdTUUsRGRuGfX3oWg99zNQFZwSd5Pc9quAZ5JLZHQetU48ibB+6PTtVlX2sBxjsT3rN76jHmHJwWGaie1/Id6ugHIYj5j147VMITw5HA/hxwaasL1MmO23q3AAPftTlhVRgry3A4rXWLfgNgY54GMUrRAkYxt5GT/AEqrFGcIsKFAqTHmBRtznr6VYGVjHQEfjQcKx6bSQMg4ppWJuQ9ZCrEqmMEjqfQVHEsjv2BPG4n0qaQDy27EdOck0kSAJhhyfXqKErhoQomAFYjdyQepqVc5z8qDpkdz2p20KeBkD9KmVflGUHrgc/SklfYTdiGNWLkkEEMDuNTPEq7RtLMenYD605XwybVyW61ZCDjIZQwwVPem0F77FZYgBjcE4p6RbME8nvUrxZYZXdntTmiA5I2j0UVTSSC3chTCyNuG1QeM88UjqWbc3CHkCpRCHXLjOSOQcUQoxgYcEFs7gOCPaltqOxAqBgWKjaDkA1KVAGWHX0HSpJgGlQgBCeAOwpib1U5YdwcjFOTT3FsQ7mOGUjg7RntS4fIKrlv1pUhCqQcn6mpUG1wzEY754pegJkAjaNt44HTmnb9wB4GeMVJJllbd8qtwCKjW2BkOxjsAAGeue9Fu5L1GuoZzlWAxknNB3DZjHI596slF8sqQDn1pgARs5J4qLIZCgZW2Zxu4yeoqaRAWUKMFR1FLGwSQ5I9iR0pxBVlYkMOxA6H3rTSwt2I0W5QAO3zMPWlVMOxb5+OlWYsHaWO0kdQOtPaPbyehPTqaUlzWK22IRARklVCj0bJqZJgh24JOOD2pyopBzxjmljXduJGMDIpPsO1ySOLOHwW9R71Y3AKCyYcHJakiTK9MEcj3pwDOWDLhcfLQvMZLDMVJUKBkAYJyPrUWoSlNNnMhCgI2fmz2p8LjY4DFyvX0z6VS13MlgYs7jIyoFA5JLAD+dYz92LY7o+0fgTocejeAfC73KlTJZp56D72cfw+g9q7zXro3Wk2iADyredm3qcg7h0/TpWJfW7+H9P8ADtnkRzwWCGSJP+WZLE7G/wBrn9a3tPdZdLubaRdonkScMB0YZz+eTXysJOLb6s9SC91GBLgD5JF3Acd811FhbJDFb2cu0vbKHSNkwdxHJ+tY09gLa1Fyy/uWb5SMc89K3QJrOdZ5B5b5XqNxA/xptSTuW3oX5tMbWrCOGUhXRtysOoPqDUxsHktxbQvtYIzAjPAHJzzk96kW6ktLIzuVy55GemTgfifSqWpJdaba3UYQR6ldRjymk58o5Gc9hxn2q4rTUnV6MrW99BDb2kCYWC6jWOZmOWjLNgf0rSn8MFZWElu4EDn5nH3mHHf/ADzTda0xBc2t0FCxGJG8sDAfafvD1+YGuu029/tXSVl8wEPlhuPU0OyaC9tjznXrt0u9Tadd8k9tHGU4AMYPAOOoz27Vz0N1NdSKsQOM4C/wiux8daSkFk2sEMPLgZWiXkMQQB79xXKpbMYrd1OyQgFgOB71dTRJo0jZl/RWXSNWlullRTt3TEjaCR2x6V3U1xHcaDpN/bu2LxGk+QkYIwc/qOK4Zppssgt2ZZY2aYlOwHHPpVzw7qyrotvZrK6RruaIOMHaeDgeg9axSjdNhJa3Lc92C5uYLeC3W4jVZRCMqSD9457nqe3pUepx+fp0YjkOwyhmVOgxg5qjLcZtWhjRgBlThuGHuO9WrFJDoMkUvzOMNuBwAD/kVo/dGjJ1CWcXfmyNkbcexrMe423VuPJ+XBJx3q9qGTkO2VHK4HejTtJe7lLxjzAV6Z7etYztbU06XCfUVjtoEWFdrOUfB6g+vamXerCTTpbdRsj2hQp6jHSpNQ0iawD5YFNuQmOhrF06UyW975iqJMYiy358VaXLugLXwat4oviZDd3MrRSNZXEaogySCucj1Ira03SUsZ9SWBhGrZCyAZyCeCPeuR0ENp/ijQ7wMY5YrlVLbiCA3B6V6GqrplxdRb0/dTshdugOTx6ZrGybdyXdSZVtXZ0uCJCJpIzjvyPWrd3IH8OaeLiCRkUFSo+XafX170zTo0mnSe3j3PLLsEZbC7s8/T61a8TMJ7TzVA3q6xrEDgD3/lVJJysQ3dmBaWzz6wksQ3XKoEidjjaAOOfbFZlir2VtepI5RLqRgyr0Jzz+ddFbWdube7W/DpcxRFUCOVy/Y+/0rFnt1t9FSO4BLxOWdxnnIGQfy/WtEo63KvZlrT7CCXeUG5tnJPpW7EMRoAgIwMHb1rnNLnt7eAy24coybo1kbeHz7/StFdbm2jDyIMfd39PasHqwbbPJv7cubO80ZbNkVhEzEugZQcZ/PnvW98QfEcTaH4ZkDsl/JYlbmOL5Bv3Ek8dTjH4d64q0ukeC1n3h2jUpwM54q/4qsru417TdPmiMaWtpFMZP7gKhsH35Nbvl6Byq+pzOoE6btsUlLxlBINwGFLc7eK1tW1K11m8sLi4tGinSBIkmhYhvlAXJ7HpWbe6vpWtX0krxyRknbhRkYHGRV1YLNtKt7mAlRGzq3mnLMB0+lQr3tY0smR6vdWcmtrttQ5GIto4Ge5xV27ddO0i5hezBVnG2WNvkI9MfWotOjjvNGnuJoPMlifcs8XBx24rOtPtV6oTypCgk+8wIHtU21tY05U0U/wC178Th7e7a1BIDBAFyPSl1DxBei9Cwyu0itg7zkmi/sJ7LU9xhZFBJGR+RpmkRJeXyNMpFyw5xyG5/Si2u5DfVncxWC3MKaiH2i0hAZHYKrORkc/XPFc3b65PfsrXRhDEkDyUrO8WalLpCLYR4eZx5jkHlR2FV/D9yEgjuThEgBI2j73+NaW6kJPc6y0itbnO1Dv6vuGDtrR0vT0gk1LU7W0PlQxeVAEG4iTPIfPT1z6iqnhya3NrcX08qxmZQkat6ev1/xrY0+SG50u/tVzEH+fzFk+X5QcfnmnGN9SW9TB8NapOf7Sa3uJIbsncQRjOccfSuj0WJmsIru7ghiyfveXlm/H0/xrH8HWEBsby7nVDLvCRuvzY75H4fzqxr3iKO8ZdPiuCkKAFkUYOatXb1Bq+x2Wk2JVbvVCzTQQR/LA3UMehFZfhaSfXvEbfaECJHIrnI65PBJ/Cl8KXcuqWGoQ20rOtnbtNMGbACjofpnFaXhKyih0291Nt0sk+2NmBIQd8Y79K1TdjFu17lrxRqRvtQvbZJJCtmsisr9yRnIH+TXm2lLNGmwNgyOFRpO/tW1JcOdRnmQkxzN8o6+1VdRhuLbUrR2xH5T4KnofTNQ79S4xNnW7WPSvs9iZ/NFxCJ7iWNcFWz9zGfTFc7rHlR6ezofMiblQRgg+uO1XNQ1sX0jykERDKjzFHzH+grCmxJKrkh16tCTnPt9PpSk7RKQ6azgt7W1ntruSe4mU74Cv8Aqh9e9WdCBCCDy/OnZSzKy/rn86W0ee0uzhVZ55FVYz8uAep9ABW1aWASxuCWVpWbyzKnGOcgUJNg2Z3h9HuPtzbGYRTlctxjjp/Oty/jjt9MlndWeLbtcAZx7Gquj2c+nRGMhWfzXMxbjI7Vm69HeRafBh2dJJJCOOg461so2Rm0xYLWCx8r7OpIumC7gflI7CrEokhCebIfKWTLcZKjHPHeqXhi7eHRoQ8CtNHIxAZvmXPXinW13/aEE0Ty+ckzMu0n7vaovbYLsx7y6trrUPs3nAed80e87eBUmrSTRW32QhkdBgA9QfesDUdPFveCCOLeY/kD5IK47iuh06N7zCzSYJjJU9yoB/OhvuN9zn7WwnXf5rMyno5xtDHoK6SxtZIdPlW6kitroyEJhg7bMenQGqkGmz6jOILS3EojXPzHaMg9zUHiOG28P2tzfalcRW5kGdo6tj0pwi29BSkhnji/XQPCTXly+WXOyUn74A4Huc18u6jLJeTz3MjlpJWLtn3rsvHHj298VxW1j5rx6bZkmKI9WyeSa426TcjcjaCAB716+HpOnq9zhqTv7pgXy75WO3accDrWHdwtnBxkV1F0ockY5HAIrFu4ggx+tdbv1Oa5hhCrHI6HORW3pU/mxgdx61ntEvzMBknr6UtjIYXyMgHipGdVAYyuWBPGBz096bMQfu84PWqMUpbALEH17VYeXdxuCjpzVpi3MDWz5Y6VteG1MdkoJOeoGaw9bBLgbsknGa6PSUWOzhUKSTxn0oWrDZE7SbXxwMHk1HK5ZSqgVMRscDgnOOvH41WZjuBY7TznP6VXkAiNkHIwo45qRpQg8xtiKinqfvegNRbTIoy/HTnjNfQX7JXwg0XxTaeNPiX4z0+TVfB3hBEWDTzGFgvbrI/1jt1VD1UZ6gnI4MyqKKuNK7Ppz9kDwtpHwW+AGneNtSt7VtSMF34j1O8aLyJlXaY7e3ExGSCVJCjA59+fz61rxReeK9d1TX70hrrUrqW6Y+znIH+e9fUPxu+POufG74DeIr3w5a22geCtFeCDVooMRtfytIBHDEoyEQDa2Ac8AcmvkWW5SKMBjjA528cVvTXJFye7E7jhJGzlmIGeufWm4XygMkE96ri7tt2MkdwcZq+tsbiMvD+8Xuy9Aa5+oFSVPLTOQT9azrS2N1emRvuJyc+taF6rJC2Qd2cZ9KrsGt4U2c7jkjFFh2HjTnSc8hGB5FXXtZliTKEqOhH86Wyl8yINMBzxnoc1qvb7UBQ/L1ppdwOh8IEpEdgORxhuw7108F0IYigHmSZJDA84Pb8K5bw5IqwGR9hGSGQngj+tdLbRRC3jkYgMSSg7sPT6e9aRZlLcu2104tGQjdIf+WjHG0H096vNB5VqDP5qTEAx4AOfrntVW2hFyB/ED0UHqPWnySp50gGY8EKgY549a0uJ3WxVmnkSZGONij7pPB96fAiMyfuup3FOgxSzRJKoDbpGHOKsxS5AU4U5yWP8qGmVqWZ5d8UNunyBckKRyPxpBBPPL5rsGEQ2xrnFRw2sjW8k8asyKdrN79f5VNaKXhjiYpksGDL1oWiFbTU19KyISsjHzDypXoPfFSXH2eVwrsRPCu8EDqff0qtBMmZWiYEDliThvQ4HQAUiMHld0VEyRvZerj0Ippq1idXqE9w9zbKgUoCdwcHGabFbXCx43byR98HkfhUrX8IuMbcDOEU8nFSx3TyDZ5CiMDJfOCR6Vdl1Ju0QyL5USt5fnbuDnp71Na7obfzJYisTcHbyCPpUtvbfaI/IjlClcnyjwSO5z6DvVe/jleCNYlbAIQun16nPAFEmnoJotXTJPb7WbLg7uvQdhWcWjS7+0xNuRTtERznPv7U6CV7mcRMF8wHCpHksfU1dllaIorLjGQVxyKmy2KdhLrzivmtCcBcoG4DfQUYkZo4pljjbb8w39+3WqU87TzFEeTd1DKMj9elW/LS6ljjJLsCOBxnFJ6rUI3sOvJbiaNmtYx+4TMqoNoYZxx6nPaodpLhJbfzGYjJmORt7jA6+lWnK2rjDssq/wE5B9jT4tMuLszzLN50rIHKuPlUD+7T26D9TMaB/PAePEaMD5ajhfatK9t4lXzWZTxgZ4yPYelMu5pEiMMU+JAQ7bBn5R2pl4g+zxSSuzqq7gAvP5VaV9xN9gsJJPL3SQsIDwjKBub8+gqeSS3kuUYRsZVHDODkD0NV1wbPzI5WErAFISMfnUjSmO1KMUQHDPKT8xHTA/Ook7fCUr9SKaLy4/wByHxKSwXqMeox0pmhRtqZ8sbYxkAE8Hj3NWJ55MbrdTFwMKTnjvUE1yhiEn2hTcscLGB29eKcW2Smr2LtxYx3E3lvON+/ExZcDPpjsPasrU5pN/lGQFIyVMgXO8dsVPPfzeUks4ARFKI8K8Fj1JHr71FHNElnBO5eSZG5jA4NVqD0ZQgsE+0nfI+wJuGRjn0qe62wTQ7f3hCiRgWJX2Gf6U7K3PnZAWZBlVP8ACe341Ncy2wYRlVjUIBuHGWx0x9aNtBJamLcTGVWkmVl+b7qnBPp+Fcl4p8QyaZaz7WUNJ8u1TkYP9a665k3skWws0OHd+zg9B+leVeOLpb7W5khxtQgpg+tDdlcq12YFuhvp9l0REWP326DPQGo722jtXkhXoP4u1aU0rwQ+TcxorZ67QCPrWTdy+Y5wche5rmeu5omWNLk8m6jSRA0bHDZ5BFY2qoVvpQCuAScLxj6Vv6L81yjbQwXk7uRWLrzGbU55NwkBbOF4H4VmkUVIk3rjbkDqO/1qxHbZBPr0YGoIAzLiMbvVe9aFoVZipypAz+Hp71KGJBujPCkZHJX/AAq4pR03gqJP768En0xSrb5HK7O6nPGadHEkk6nGGHJYfyNapWFuW7OHYFzhWPGPepog8kwVAc+nepAhlIQDoMDA60+DajMM4dTyB1o5eoroWV3BO8gBem7v7U9duA5X5x2xTjINpGT647GoVlzMqlCR0Bz1qr9GL0FBXeS3AzkZPNOij2qv7w4BJwe9DREEqdwbrs9BQ5fygocZP3to6fSh6hoGQk4BzyPu0+ORlXLErzjjgEf1pBtEZK5OBxnqTRArEjdgjrz60c1lZkLyJWLSDsB7UwRlhtC8npmnoQNxBAwM5zyTTY7h0bfGDnHSjfYd7PcZvKsNxyQD0qLeFTcQC46VI8pmf95hVxw/eoGBK5wMHuxxmpenQaT3uPHzKCEK8ckUv2hEBTcAcZ96hdmICLyucDHaq8gGfmba2eGHU0JjsSNMZUOOfamuxP3xx3zTRGYt2PSmZJO1uMnsKVu4K4ryBD8ucY+8Dio5GVhkHp2HQ07zBEu4Lu5pSyuA2NvtjpTSXQFfqMTK5m2/IBjdjv6VBPgF8gAEZx3qeX5mySSvGO+361m39wQjDAIzwTRZod0UTMpmZeu3nrVgSEuPlUjriqEK7GZuMn0qeOUoefxrK+ozZgdXwDyzdcH/ADxVxTiMjqF6c1j2M+1wT3PXvitmJkcNz0IGad3IWpHIGOAOSw4yaCSUVem3ip2gJbcG424Axj8Ki2FSyYwnfHetraCuRkRpGT/GGxkjselMSMSIcg7U55HQ1IYWAKsQe4x0z61KkSmJRnKnv0GalO24aFeRBhcrnJ6f40bN+dv8HerKRbwx4PHJ70i55VV4x060WT1Q7kKW7mMk4+Y9M/zpUQqxGDgjBIqVhKyluAFHJAwamhAOMn060K9tBWVyCJfnDHIBHP0q18u4fMD3wOppJWydi4IBwTTIowAAW2+p6mqvZXBdhDyz5JC/0qR3LDByGP3Sf60rbd5CEE49f50sLhdxPLZwcjIo5mHUhi3Jk7h7HGR+VWI3ypwOQcHjpUcjvEc/Lkn6UokcJtCnaDnn170W6jbImB3A9wecd6ASjDue+adtLsRnHTB9aYokMznHy9AM0mmADcR0Cjrk9KiMeAiknfgsOO9WVOIByeex/WmKyLIFddzDp7Ut9ydBRuLqG+YBck+9RfLH93C4HAPQmpmIRy/UYwBUKISo4+YDn3NDvsF7E2Cu/cQQeBtFPMYKKFYq23rTwu9RnDqRnB7expsaFnwx+nvT2Qua70ItmG5wMDgnmpdxICgDI+8e1JKoA3KCyqfzpQfMRTvC8dGFGt73DyF2bm4P0HWrIVzlxyM/T9aihByQvJ6nNTJudDhS2B0U9qd31DyHRqWBLDnvSM/kELjdnnB6VIr+WPujp19KiaQyTZK5UjmjZ6lFhZTgBc4Hf0qzGWUbjnrjnpVRHyWiHzITkED0q0jFf4iOOjVN7oVktx3zxsMgN2IPFWNGsotV8a+GdOkcqt1qESFlGRgHPTvyBVbcXVlQknaOSep+tb3wktPtPxi8KHyxttnmuiBnbuRcj8c1yYltUZM0ppcyPrTVbQQ+Ib9bmeRXjlKAH5uAcACut0W9geJlUHaAFAY9D61l668OqvcXc8J3SgynZ8u7J6itX4baUt/qttKWYW0RYtHJwGOOB79q+Wt7qfU9d2sLMN0zoIzhRwSuM/SuheK306S1S7aW4luFVFUEBUJHDZ9B3z6VqPb2yapFauqPcA+b5eQQw9DioteNnpd4+pT5aUERG3lUCMZ4x+tdsIORlvsZhEmm31tYTXQnMrhd6gBM4z+H4n8aqalqcl5r9tZyZEpieLZJwDnpntxViwSG8urh7qIhbI+bG33XZD1K59OnrzWLoxsX166mWeVnllJSK5G5QoPZs1nNON2kaWsrjrzUZ4r+HR5JGRrFSrZXJjAO4qT64JrtdC8S2+p319DbxGG3VE+zSxgEnPXPY9Dz7iuU8XrEmteXBEUSRWU3BPM24YHPoK5nTPEZ0jVrfTUVoFZlt1Vj0YA5bPv3zxSkm1cHG+p7F4ttRqelXVrtLTywnytwzh8cGvGrO9ngZlJJaJ9m9f73T+der6Hr6S6RaSSP/pCkwEjkkk4zjsOayNR8EmCw8VMI1RIZbe8BxgFQWDbT3yeT06d61pyVSPKJSUVZnNI51Hz1muphcZ+UMAQQBypPb/61aXhi3VrS7kkT5dywyE/wr1xjvzio5LewtbTz4pS7yR+YqA46j1/z1rd8Iaai+Gor+/HlR3I+dJH278HIHH0FZuPKzTpochcjydSltdpHlsCQOMe1aNxcAWV1abQDsDBl5D5PSrV5pCrLc3cX77c5aMJg4Ujp71DDp1zclIQoAYjCj5m/OqlZ6pjOdvI2gi3u24k8Z4Ga1PCdykDyGRiVKAE5xWb4us5bO/ltlLNb54ckY+g/z2qroZCDDtshCtgg8k44FZTjtoXa+iZ1HiXUI7qEiILGwAXK9D6muRjhgCsXk2r0yoyau39z5sSKuMR5Jwc9azrVS1nfNGCYlIDnpt6ce/rVy1VkHLykd9bR2l1YXfneZbpMHfHBAB6Ed+cGvRdegS5juARaWMdwwmdxLuXewyucdCQeleaRXwuJoLKSLzIbiVYmI6gscAj866jXdM/sjUri3V2McU3lncS2dpxnnpnH61glZibbZo6Lp8ljbWt9G5aaKTKIh5JH8WKm1K5aa9ne4GzzQzYUjO4DIHsM1PYXclxaGKJwuwF0dOdpx16ewrnPF5nstTguTi1kmhUI1v69C49/X3qopMnVsp+INTMVrGAkyeYeZXXHzd9v8qvWl2dR0RIUVtxYF3Yfp/OnatP/AGpZWmnyoDFbDDTs3Ld9w9Tn1q5p9qIrKK5QKsQYoVU5yvrmqnpZIPUy1uGtrq4toOIiMNnH5Ux2YOwDEgHjiqN0Rdxy3MTMgWTGw8N3H5VXFxMAMO2PrRyrqXax5D4fE174aj2OkcxuIQN7AEbmA6/jzXovxhlMGpaoYDtaIwwSS9M4UDH0rkbDREg0z+zpb62CXF5DMGjAaTg5AUjp16f4VrfFzxfd3F9qFhIsa28kwDARgNlRzk9euaLOS0B6s88t4lB5kUYPQiugureax8MaPdBWSG7dokdiPnO7GfpkgZPWsAK0x8iNBISuFAHJ9vWvXP7FsZPBXhaPVbiOwSC3MUcUuSXcEsVwM5PTr+dD7Lctvls2Y/iCwvPCNhFZpGsVy8aTySBsHkZGPfn8M1xttJeSxStJcT+W2QQxPzVqeItevPFOs3NyxZmEYjyvPyqMD8gKZNOvkWcZkLBkGwE5z+Pek9NmGyMud2trRYY5XSRuQ3Un860fBouoTfXrp5tlbKJXZ0ypboOew9QKNXgjtJsLE7KgUfOMEtjkAD3rqNJVNP8ADVxYTKQbxd4hVfvN2yewFS/Il25Thb5E8RahNcbQ93KckjjPoB7Cr15ZwaLax20bCSYkF89BnqKurpNr4ZEDTRyvMTkBm2jHr7iqRgWe5ju2OyDd8zMvXHNTa61Hd9DcmSPUrJLSz+QpGojA6F++fx711ep+FlsNPtNPS5XyzGqX4Y/OQeTtx/LPvVDw/aq2iv4hvbiOOFV/0ZEUDzW/h6dun51i22rancaJeTzq87yTK+4niIHOVB7mtrq1mRe7Ol0u3s2N6sEHk2UEYgtUibBMnfce/wBa4S8RYJpSg3SMx3Yyfmr0HRGjuPD4ulUstm2yUKerNzk+mMd6x57SyvS32aBYpydySFup/wA96mytYL9hngueXSdJ8VW8ZYz31kLZnAyFywJBHbIFdNaTtpPhW1VmaWTeqOrHCAmo/g/axXMHi03KS3Xkwkn1LjbhD681U1bTdQGnJDJG0M07F3yeImJ4X2A9q6U7qzMdGxkCGLU4tse+JGDArzx6e5ouIGGqQ6jMSVtpQ4iY4O8HuOtWX0ubRbaO8uZhJc7MRIH4P+0BVTQY59XuJxfhYi/73exwG+n+FSy13M7xKgvNt4xWAbyNqgAEn2FZe5VvUsyv75AHMisO4yAaf4zM76x5UJV7eOUKgBwCM8k+tSxywz3VzJEglH3fNIwc98D0rOW9ylsTTW0RkW8llcbSMlTkHtWitu88scccxtZZWDRsRlSPf/GsW6uhqECwrF5ojOCkXIY10OmwyXLxSzKyiMZUScFcDFbpq1yZaIreJbh7bR57LzCuoyurtJjjAzxn3pNb8RKdD0YJLGsuza5kXO5wTkY/LFW9ZgfULx7ye3RkkIxHk4G0Y3D0rEeSDU0Eclt5UEDb4k6jPrn39aV2zOyNC0u4LfT4b9iouixBVF+UH1/H0qvet5lhDOjIizuSm1NpYD7xGOvJpuvw/wBqWOmR2caoYpcmLcAHB75/z0qW5gkjvraxUNtiQu/Pygnt9OtC0exNzFNmmpzPHINvyk+dv2sTjp/n1qpHPaadZKVLF1BUCRQSvsf8a6X+wUs9MkuRcxymIkkluVPYe5rx/wAT66+h6bNdTnDNIQgboTyQKuMXJ2tqVe63Og1D4uWXhLRh5QM2roCIwwATHcNnr9a8F8U+OrzxNfy3l7M08khzyfkT2UdhXO6/r73t1I7scsd3XpXNXOpneSDnPevaowVKN+p585Xeh0yaoJHbJHXjJxT4rgSBs5IJ5x/jXD/2iyN1yuecVt6fqCuAc8Z6CtLmRsyBpFcIDkfn9ao3dphNvUjnNXEuQ6gBtrnqRTphuIUHORnOOtaLXcm9mczcxlCQDyTVdQEdSfvVs3tvkthR6DFZ3lbDjAznPNZtalF1G6Z5AGTT5CYmJPA9M1BExVQ3QipZBsU7sZI6tTWwGNev9pukUr/F1rr7aNY7WM/MeMbulczCgkvt/ZRyccV0RlCxoo+bAHJ4xRe7ASVQJSx+VcZ49ahPzndkN6+gqa4AKlvkVMZIHU1AWVVwScVfoISPcdxQ5C9Pf6V9RaHfR3v7C+ieF9BuYrXU59Snudd8x/L253BQwz32r29DXy5GwVQApB7jOa3bbU3tdFmtA8x859zp5pCAehGeevp6VDV7XKTtsULuZ7HTItPiL/Zo28xY0mcIJMYL7M7Sx/vEZ6ViyRmVyzH5zxg1pB5IZHIRfLJ7DBqjdsskhcAjFaOd9yetymUBYjGdvYUsdxJbSqyEhsg5BxzSsdvIABPXJqlc3IXOM8enNZjOmi1GDUk2lBDKOuDw1Ong35GwsQOCD0ri/tTjJQnI9OxrY03xA0SeXIN24DoeadxHSWMHlBcAyM4AbPQfhVuebYoUNuDfdHc1lQ6zCBtCyFQufl55rQ0y3e7uYbi4UqI+Y1B4IPrTv1RLudRZadDBaW4mV0lkG4nsx9P0rp7RjCVLbnULgA4JA9Mdq5y1uCCQJGkLDARuQv8AhXSaJZPDCGcZZjlgT19q0hfdkXa3L66kqQIIYwqLyp4yBVVLfzw0xkLNySDhee2KRrJlZznYTwCG4x/jURTzgkZXgthcHpx1py0ZVi9CEEJ+ck7flwOp9D7U2OPgmSQDgkZ7+3+fWlitP9TDFE24gnC98d/pVlIfLUqjh5CCzovLKPamrPcGmMht5nu47dVDbh8vz/55qa5g+z3KRBzHcA4IwTsqxY2yhxLsC/KSgftnv9aIwJZwzuRjjkZprR6E69S0Tbxr5CuXY4JwvX/P9adBbnz2IAZT1Z/mMa1E1wY53l5dY0+UDAOfWmPcSXC7vtMsCuArpBgCRe24+maNwTexoqmlWkck0gknuguEZWOA3uMcUtmXu4h5g/h+b245qCPy4lwxEYYbSu7JfFNm1aO2s3hQqq+p+9mmJXBr+M3Jgjdlg27WY/xGr7SxLEU8+bfJjK44IHaqFvElxbRl4FiDc+a4DHHfii8k3tLBHciaJMMZZMKdo4G09T9KpxvsHNpqSACzV5Izm+3AIQeAvoatWiQzOxldA6/MwbPHsfr/AFrJs5ZrdGkDBVf+Nhkgj0qMTfaGlAdUEgxjdgsOtC952Emi/pk8NveyzHdIDkiPoF9OaoBTJKCxcOWzlTgf/qqXeqRD7THILQja6q3zH6D0pzIY4Xxko3RGHUe9D00KaKs9wrvuMgjjA+8OhP8Aiav6XM/2SUKSiscsTkHPbFVbWO1juN0yq0C4UoOgNQ3dwrXTos0su0ZEkh4A+g9Kak27EX1sSyXDrdFByynPyNyPqaeNQl2EMS7luFPQLnrmiKOGMsIphM7KHaRegb2/wpltbAOkpuQ3UtbspJb3BpSY0tC/aXIM7ROrszHmVl5AHYU+O4FtaCKUhoS2VJxuyOnPWqePNn2SLJGXBKIoI6dadNGILMZ/1gU4Uc4PuaEr6hy6aGqJoljLSTqquvLKM4HpUczI2XEYDuMxyeXtyvc4781Wtru3urCFocz+Wu1+Mbz7D0q9Y3k1rfsHljEjxZCnnYPw6cVOrJ5W9TH1V2k8hI9zgHIQ8AHucVbtwyWrFlVvKGQrcBv61IZUSC4dhFIAdkbF+h9afbLGkSiSfBOASRkVV2WkUYWRori4dDlUyAoJGPYdzVOa32iGd4z5J+fLcMR6VrG5KiRVYAP+Qx2/Gsm9u3iB83MhdseWeQBSe4JX1ZBeMqW++MlDKGJ3HqfoK8W8UR/2bqcx8sozfMpPXJ6j/PrXrN4s2fNaNlj3d+n4Vw3jy2S6iNzCT5kZ+QMM5HvRo1YpLW7OUu/tE9uJp5gQ3zfT/wCvXMS3pWfGc+mDmp7y+uJl8vBlRR8uB0NM0rQpXnEtzmNAfumudtLQrY6fR7sWenSMUHmSA4Zvf0rnroM8oMiY68oMVq3F3GJ0RCGVBgEjqanghS8hG7G/kZA/SlboNdzGiixnjeM9V4arG6GQEYJfsFOGFWzp6xkFe/8AFjmmNDtCq67x+RH40rWGPtZNjhQQwB+aNzg//Xq5b7VG4DcWP0qiUUgZZiQcIsnLD8a0oovL+UYUgdDVJXVxN2LUeEKOC0bA8kelO8tC3GXZupxjmmRvlvVPVeO1SDapDdOOg5FaIn1JFCLtJPTqtRb8ybQNvrkUDAY/wg8En0qTf2UZHrU7sdxy/ujgcjoBmmlArA9CaVlkMO8qWCjt2qII7qWJKlmzkjt6UIlu5PC7eYAANxB6c09gAPm49hUVs7LJk46dRzilunOSuQOuTSswWnUYSRJnHJ74qN25LMQOc/uz0pYwchN+ATyT1qKUeVccDeh6AjpS16lLsOuzkkBmd36YPSo/LATJk5z3J/SlO3P3R/wHikVAd3zHg52+9Voug1ckMm1CB8o7HPIqtI6q/L/vCeF6k0pQklmYrzjFNU+UpAwQeMuM4+lCd9ibMjmJKAkbT2H9aaVbYVA+YnPNMlkZhuAPpzTXeRWJzuOeg44pOXQaQoVnkzu+cDHPQVI2xUXcQXPUUyKMFUdsgZ4IPb1omfCKRyOpOOfrQr7jIpZFQNuf5euaz2IuD5rHj+HinXWZ3VFGQTlvpUxjXYFxgKKGxmNO5E5HQj2oDFDnOe9V5ZCt7KD1HXNKJMr0rNjLcU5VQQQO2a07a/3RlemeM1gCUKmVJqVLjawJ6Y55qQOzW6UpAFA4XnLZ5/z2oEm6QbSD833fb1rmrbUBg7Rz7VestSw4JI69PWtEwNkIzPyVJ9jn6U44DbeKq214GyrMcnnI7VPlM7snApq7IJgAADngn0xmmBWTzM8DPHtSh40yo3b2GY2J6H1qOSVo5Arj5RyW6iqVrg+5IrmNmJ+8w/ipsdsMn+PjOB1FK8qSsQq4wPvE9aasoZ8qQEK5DCmwTHJtKkKMeuPWlMGFGVJOc/WkBG8D6n5Tx9aV7kNyzD27CoE7vYeFKqcfePrTTFtwMjcOcU0EOpB+Vz0OKcxLY+YY9BVb9StkEg3MMjJ9e1JE2xABhk6nmnxkh1JAK9CBxxR8sagEqx5ww7/hQyV5kRB+ZlXBPQUxd5YDGT/EfepmYgDcpVuh7GlVfNyO/oOabKRCpLyNgHGfvVMQec49afEskQKEYzzz6UrxknGeT2FSkg2K78Lu6njgU9Yiowx5PORzirItxs5PIpgQfKR1AwapJ3JurXIz90bcj2xipI1ZGBwB/OpD87ADAI4JBpxQlBjKuw5x/KhtDT1Ip2d5FwpK8kgDqaiUBivylWI+6TU7byFUuSPXPSmRZPLDB6cVEtEO+pJGRHIBhSzcYb7p+pqxGhZzuZSCSfkGKrFPNIByB2C05FMYIBYA9celNvTQT32J3iJLMEC8/MRxSlVU4AzjocdacIPLO3rgcjOePepDyodWD4xyaF6B6kcahWJ25Hue9OibfwcjvuqMnaW3ZDDoB0pkdy2eOfXA+77VWlhPQuRORCWaM7h0Xriu9/Zl0qXxD8drWxhYZ/s64kDOMiMkAHj1681wJkY5Ibb7YzXsP7G+mPdfFrxPfRyMjWmk+WkycMrtnGK4MdK1F2ZtS95n0B4ollhigktYJIUi2wlhnHHBbn1PNdxoGorpdjZohxeKuXcnAZieB/KuNktpdT1D7BLcC0VEcSbuhPXB9yavwQvcSXEoBjjgMUcZH3mbHLD8q+bd9Hc9ZK8bG3Pqdnb6pNPDDMdSi/1rRvj3I21B45vLrxDb6PcwF/IIDGEjBZgc5P8AjVE2T6jMGWNw8bEyy4+bB5HTqc10+qIbGy0izLiQ3MP2h/MGCpVsDaRyO3HvW6lILW1MjxNL9laS5jlDS3qCGZYznZhRkEHpnr/KuW0WKSbVoLfzWaJELlN3IAxk5rrPiA8IW3MS/uztIlJ3FgV+6fpXNaJHHcJdT3OUUIED9d6nt7/SlUT5NBra7Oh8d2MttomgSw3P7u8mklg2nLBEx378n9a4/U7ZT4wtLiYbhGwmCdSQR39etdL4m1P7Vp2hAZa1sRJboP7jNzkenAArN1EMmoR3BYE+WmH4z0HH4VpH4NRpM1dF1dLObUppMLNJEGg8vopDDn8s10lv4vh8QaW2nS+YLyaExeesnDqePmX+IA8+xxXE6E0S31zeyBZrdYGV0lB24JAyPxNRQTTaTJHexqVjicnI/iU8gflWEVKOsSZRTO41uyh8OeH4bVpo2eGAIJVHJX396gv7q+1fTNsyJvtmUpj7oGOCvvjtWnLLD4u0dZlZJYZIv9UF+YH0IrJvTkWUc6mI2sWGiB27vc46kVrFuS3IVy/JqWneGdOijupSySMFCwjOCfU9qsaYI7Ca0ktpRJaSu0rxhy2SfunI6dMVzut+HbvXtPgltwsz2iZeKPglSckkdyKk0iWSy0mW3jkNpJIQBKw4IA6Y9/6VnflVol2Oa8WXgs9YkgmhdY9oAEjbj+fXNUbBAYQ67j8+BgjAre8WQzXU0VzHCZCIgjHbuGfXn2rI0+9ee1W1lQebCeGGFI78nvVydzW2l0TXkjQ3LMse4oPmQjAOOtR+GHg1IXUV+0QLwO8LD+Fh90Z7k9Kq393J5vyfvnZTyOAfXFQ2EkMAizuQswAA5wSelZzXKiX5l3w/ossc8LTLtZMEtx8p+vrW3Za3A2si0dFaJ0YFnJLM2Dtyx96uXFxFbOymPyzFblGVz/rCc1wlnPGNVjlPJJztGcnFZx1Tk9wSutz0O1vTpMca7Ea7uVIVCONvQ4/Os17eTUNFkupoHmkikb5gPkRgccdwauQXTS6gt24CGZHILDG1inAAGcU7R7cPpttCX2SfZ3MgZvk3nPUevSp16k3T1MfQ7eGW3a9eSUCTjyWUH5umRWncXTR+GC8MQWNZyhXGNrcdR1GQc1Xt7WS20+N5Gy8KkMijqP6mruuyTXukRW+wRRybZWCjHI6GrWstRt9jidXjNnfb43I3R8gdCeOD+dVBO2B8p/KtLW44hHGzOTMq4IAwDWIZpMnCnH1q3qXY4az0q7t/Fum28UZeb7QWDY6DPGT04rev8WuuT6TLDFeSSu7z3TxhmTB/h9B9K6bXNEkj8Sadd2/zwWIMkio2FlYc845//VXn2r3JurPUApbzmLMT+PTP41KnZWQK0nc0YNJbw1qsMlzHGTMjGzXPEuCOn5816H4g0+2vPC/hv+0rqSK900ST5hCn5nbkAZz0x78V5zoOstrOix2MyLJqCjFlLIcmN+hx7np/+uqa6hd6hdrY3ivJPC+XU9Rt6000ttwlGTZr3Hhe11dJYdJmbT5SCXN4fk69yPWpovBVvYXMc+p3Gy3iiBQwKG3nuQPSorTWA1zfXFyjrpOVhURL95j746e1Q6prz65fJaWzqtmibUPRevv0ot1C1+pqT6fYLeQahDez3cqZKxPGFVTjHODyaSHU4Z7uSW9cmSKPYrMOo9KxDI1oIoUkZ404K7fl+uar6pNAZoYz8ik8vnLZ9qSYKOuhpeK9MbV5IbmyZ7yKNQs4ZRnHYD29qWCO8udOTTrO3e4uIIT5UMQDNk9+e/19Kp6FLdWWpgqWVBjoetejWMtnqm4rbwx3YTa80ed6j6Zx+lXTTT1CSsrHn/jC8vNO0Lw/pdxALa4toSJ4lIwzMxOTjpgED8Kxba+XTdOEMNy5B+Zoeihq7rxPJb/awlzG++0jC7ZDlm9Mn29K42DSp/FvieG1swJJJlL+VHgYVTzx/nrTlvcSslY9I8DW0dj4fWOVN8+pErNEFyoBP5Zrl7aCW8mnjVPLmt5iqiM5woPAPvitPRvEslrq0UCBUghyE+bJYg4ya6K08P2egX9zIsqrdXb7mjkfnGM5A9OlVuiF7vvE3hi3fR08pYGLXe5CR8qgsDyT3OefwrN0nQ2stRaO7vD9nmlDOjEkkZ757d+K1NQ8X2ujwRSXAaQzOCiR/MSTwCPQfSneJdZisdEnkntUIljCCQcklsY5zwBnp1rZK6MZNs43UJ5LnUJby5JgtIpDGpfkY7Y+vStXUvKv/Dtrd2sEduiSlJpN5LY7H/61YVtcwXtkkmsB9QijOQsUnlgkdPXijXNTjudHe2sjIkbYYQoOV+p71NtNUaJvZlK3sp5Lvc0kV3bDcWAOCD9O9GhwtcC5TY/mlsqqdcetZgs7yxs7KYFh9oOG45zXb6dqSaOZYzGtxPIoV5Dxt49BWUbN7FOyRkazM9pYiKS2W0J/5aIvzuD65/H9aXQdSaS1knkhkuGDYQh+oA64qnd+ZcXVw0RjlXcryxyHnHbaf6CtqKGC0keGCZVWNdxK5DKO5A+vatLcuxDaWjKdtqX2jCJmUseVXqD70XsUWwbQXkZSxXHGP61miWI3yxM5hkA83fCuQ47A10nhuxF1exyvjCklgRzs9M+tXdy2FexyLQXF15FqpkjYMCr7SuAD61pm+iuZ5sSFHMmws/zkDsCauX3ihLbVbiGOFTGdwWNhkFT/ADrNtJFtxH5FvFFJNmd1TO7j3p/C7C8yG4u0htmsTKHBk3O6YyD6frXhH7QevrPrlrpduixJYKfNC87pPU/nXu+l3FrqGr2iT2ENsgYvI2DlgBkgn3xXx54v1iXWda1G8c72nuJHyf7u7jH4V2YdXld9DKo7Kxy1+zFgc5znJFZkoJxx3FX5kPQnJ7+1QtGWUEL7V6Rwszmibccd+9Ot5TbHOTj0z0q41uWz6daYlpvJzgUhGtY34kUZPPsa14pw7qFOCowCBXIxK0Mox0HetO1vTvxnBB61SYmrm06AhueSOmKzntSrK207W645rRhkRyAcc9MetNkVWJ9jggf4U79w2M+aPylPA56j1prE7SSd2Bx7VPdqVHTA9Paodzc9OBjmn5DJ9MtwsU0hJJf+Gru0MEC4yFxTbKLyrbG1mYgH6iiVSJcDjjp6UrWAaWPzJ1wKgLLwpAJI7mpHwDntjk0yPa0ijvng1S1A9m/Zb+CVh8YPEnifV/EjGPwV4U097rUMytF5s20tHHlTuPCscAc7cV59erBr+oanqWlWA03TllIhtQ29YohwoZj1J6596+jvg0U8P/8ABPz4lavaPuv9S1lLW7kRcFEUrsBYc/xEc+tfP1jcQ2nh/ULByEjvWjL9s7FwMN1AOeR371rGMWmyFNSdkc5IksK4+Vx/EuOazZUxLnmMkHI9a2Xhhx/rgpxxzxWfdkLjJVwf7vasmkUjH1AlDsVgT1JWsS5diMZzz1zWjqMzls7SVzway3yzEkcHpxWdxkKgrxgnPvV6xty0oyMelQW0W+QAVv6bZNGykgFuvWkBd0yAoQSuRmuttoPLjBDAdgnfHrWdpts2CzYOen9a6fT7UeVmRS2BkFuNv0rVRbREnYt2cJljhWODGRhz3auiFxJaxiMH95xuHcCotLiW1jjkWXY+3Izxke1WZJFkzKcOwAJYDk/jWiVtjK92RXE0ry5wyhh93HT3q1Z2yrEAxCoi5B9TRcJ9mB5HzjPocdqjhZ1cRou4sMqvX6mm3zblXsXZLydlTy0CLyofozeoI9P/AK9OtYlMmWkaFgP9bGMt+FPhgZMG6fYpGcx8/T9aq2zM05jUO0gBKgjr/hRG3QLplqS5WN1GHYN82JM8/l0FI10Dbb1iCuxz8p4/DNVdUeRUwshRTwc1NbJZ/Yo1bzJ7gj5iRtjPpg02mEWSq7mGTIbc/wArLgDA+tS30cdvpyKiIkjr80ivnJ9h2rLmMsk4Al2xqM/596kVg4MnV1GMSfwjvgdzQmoofXYfFPAsUYuLdJWDAneeuKtT3Uc1qJNsbeYSyEjoPSobS1DqJCEdjyC3QD+tRzwyTeUWRJlLFTxtXHuPSne+xFr9S/BucFsgp0DE4FUFigWd3SIu44RmfKg+oHb0qC4YySJEp8xBxwcD/wDVU1vGi2+4SrKq9VXsfT61ashO60JxJFOpaR9su77jH5QKuGY2rxlEgWRQNzyjnHpg1mmzju+EdY2xuJkbj8P8KqXTs0nmzKJ5hx52CD+ApLV3TC5t3Fyksy77hMEjd6k9gPQUx7pYbQKAyTbs7ic5/wAKzFufLsWwiyFh0P3qIopJbUJ80khIUJjLA1D31KXNfyL1mBKkhZcg5J2nn8arLJHA8jcSKTgA9DViaSRYUszAUnRTuWPqvpuPrVe38r7Iu6R/tO4gxBfkx2Oev4VWwrq5PHcx3M0DMxCbsMqfLtPY/wD1q07dY4tSlks5pJHTG6eTCEeyj8eKzrewQndICm3nJ5BP0pbC8mnuppp4ysRBG5hyv0HrTdpK4cq2J4pnF3JNKjIobBDNlvqKbdajHc3HJMCHOFAyarF4oYnVC3l7vmycuQfT/CozexBtuwiI8MrjccUrNK5SXQu2t1LBcKsP+t42tnAXPvWrIPPuYy/lRonDbTw+P15rAiuRcXjKARbLwD3Iq5fQj5FWaMI4DnJzjH8P1NG24c1ty+8ySOIgAOfuqoAHvmpLeC1gtHdvOkTBAkK5O76elY0LS+csgcRQyEhip5PTj6VPFdCCF0BGS3yychapu6BK5DukjlVk3MSMnNRalcyXIXMabVG0EDGPf3P1q9drOmSLlJtqgedIud3+yB6dhWfc6gotsTSqrjJZQMBf/r1SuyW9Tl/EupNotsplJLOP3cZbqCeorg7zxOkzSbnZ/XFM8Za22rao7Dp9wIOMY74rMitFt0YffDgYNZ1HbY0WxG2pQIT5dmJE65k459gKpXl9LekKf3SjkRg8fjV+4C7GiySydSe/0NZtrsll8uTjtmuVu5SSGrC4KuxypOM1pQxmLBycHnjrUTweS3l9eM4zV/ck8EciNtkXjjvSGPbAQn7q9eOx9qinYRqFdgrEfISPlNA4chjjjq3TPpTDeR+WUkwD1Cyf41rq1YkLRXFyhMe8DJyDxnHvWlDAxYno2Pvd/pVKyty4JA2o3TDZxV+NH37snHTHakmOxNAjCNlboeeDUcrMW5GeegpXZzlCQMDjmmkBNpwAAOWzmizAC+9T1/LrT4kIiPOCeB7U2FC5OGO3tnvUqwsVcElR0yOtV0sTsxY85Zh8oxgjPWnbsSMp7DkelNPJUkJuAwGfr+QpWOAzdwO460bC3GluoUgA9fpUZbqr85FSNGigPgbmHUdqjlHygFtw6bu9Fhq71YwNtlCjHPOSKfKxzuXaMDqwyaa6rlVDj6k0kkRIBRcAdyf5Um+4dQiZZSdz7OMjHOaY7CM/K/U8nFRiMgs2Ni5+WnyAKCDheOtG60KQk0fC5/iPUHn8aiYBHC5LE9MiiNi6BCCR1L+tRu7YO8kAcfX3qQHMCrkNke1RDEjqB0T145pN+8q4bkDnPNSIwI8xkPHPT+dAn3Hy3GB/tDvVO8lxEQOvbNPumwm8Aeo+lVbeJrh95XcvUZp2aBO+4W0TQlixycc4HFLcriLIYZ681Ymj3JyTg+lVbiQKMKOQOR1qWkC1Zy90xF+xYZJ4IqUSbePSo73ctx83POc+lMLZHXIrMoezgY7Z7CoWkIXPbtzSO+B7Dmod4ZcCgZYS9ZMBTgDj61YhvmUYJ/EGsw9vSljQk9SPpQB0dtqWDgkr9D1rVj1FpBgncMYFctApCgHIzV63mc4XcfSi4HUJcLgNnHPOeh+lC3aISuSeO/FZP2htigg8fwinfadoXj5vXtWidkS1c1ROJMhCEOM7jTGuVAVjg9jxWb9r8v7p+YetQm4PrnvzVOWg0jWN6UUbFwnpmj7WXU7wDnrWI17ycUxr4lAo6t3pN9gsbrXmDgNjBzzTlvQANpx6k96597zLfLjilXUMKQP0qebULHRi7Drs9OBzT/tBQDc+3j+HmuZivTvG7sM5qzHf84Pb0ougsdCtwuwk9ScZNSLKPLKrnjHT/GsaG8I2sHx6cVPFdIp+8euMEVXMrE+htpJGUGT8w49qNwDOeuTx6is6G4UbsY4GORmrazqikuv4LTWorovJgxkE4OQB7+9IsvJwhXjkmq8QSTDpnHp0qcbXJy5YdRV62JshUz5me+Pwp288ApnvntQkgUgMcZ4xUi/u2KiQE4J46UlsVpsDgMc/w1CsRIO3l8557CrMabwBvy2MNnsahmjCZBOS3BI709bbBZDRKQCN3J9qTIPXk9+abIAF+Xj3qRI8leB+Jxml0BD42ZcAHb7Gp5HMiAY3Ip6gcVWZyHBI4+tWWuePKU71zuGBxmktegOxVkdXlZv7x4weRThMsRUE9TnaehpblJAhYqFBOc4/lVSUPJgErkdM9Kh2uO9y/DIdkpHy5GAO5r3D9jN2g8WeOnjYee1rbhSOoIOT/I14OGO0AjDf3uxr2z9kK4k0/wAReNZEIEv2eFSWXjnIIx+f5V52OX7k2p/FsfTc+knW4by8dU+0sCskZOMsehB9eP1ro9J0sxWNqssbQiCTMkL8N06Me/1qn4e01Lzw9cmWVreQSM0e0f6xSMZz9c/lUnh0TafoDnzDMpcRzI3J3HPr2rwYrmSbPUu7FnxMltDcySWq+aswHFu+QAfX1pfENkF8K2mpqjy6jGVSZlkJG3jjHYYHaqGkIbe7u2uWEUGQIxgnn0rqLW5VYpBdJi3ljIjWTAVyRwfTANdfMlLQGmjCltF8daHbQq/lPbyNJFIqAK+R0/nXM3dlN/ZMkKRrm2k8toSDksf5/wD6q6rQ9SvoJB5ZKKjHcoHysB1IArp/tdo6JLBaLcAMGadP4D2Df0rNqV9RXadmca3hxz4IvYAhN0ssd4sWMkMowfpwea5RVaeVI43MzFgoGOme3vXqeuSING1LUdPaOS5t8edFEcDn1I6fSuLl0+C6lWa2ikgE+JXcDhfpV8to6lqV0UfIksI5YpYwmcxmKRQQwxyD7VLZFdRKWkwWBG5D5zg4681q/Y4n0y9eRzLJGjNGU5Jx2PqaoWdk8l7YwI0ZC25aRh8xA9aytdXBajtBWTRLC8dnWH98JAc5O0dMY9fSuj1zS5tXvdGvYiPsl9mWVVOMHHQ+nNc5d2Vsbedn1DE8XSONdxP0P9K3/D+qI3lRw3D2jbRhRyrgYyDnoD/OpacNhOy2LdnFdWUsYb92jkIQGBAX3Pc1VvNft7iS5ja3WSNJcIwBwB/+utbWpo9zzMyxwF9oAOdoPTnoa5HXUsoubZzIJBu3L9w57irjHS5Orep039q6fFayxrBIg24KzLkH3DAYrlNV0mxWSW7SQqJ4/u471St9ZltSuXM0Q/5ZuOD7VfuFMVr5kj7I7vO1D1B9B9KcWk7WNFFo5KXKJGshLKqbVbI49qs+HtJkvrsfKPLxv3McHPoM1kXSBbuSIfOu0kY4qna3hs5snLsuMEtjZz1HvU1k7aDe2h6rdWNsTcPPHMLkQkygt04xkD+lc9o3h1dKlF+XWXIIjUgH5Tx+lbVrNLeaRczKFafyxCHQ5JHJDZ9vf1qmbSdNLt7WEGUoBc7zyXQ/z6dqwhG8bsIrQ29KW1/tewhIH2zeB8xwqDsd3aqGi28cdnePJIZxAzbwi7RGSSRmq76/p9ncWV2YzKlyhRm25CdvxrV1OWH+zp0hCoLlQksaj7w7E9vwpuGlkSlYVLUPbRyM6srDJ2A8expb9YPs0jQp5cflhYhK2Ru+vvVcas0t5bokccKhkXEbE7gMZOD04qzr9rC6y2yBTEZN6EkjGDkHNWkl6i2djhNbsp/ladFDkZG0cEe1ZRXn/Viu+1iwe5hQnBZemOmPSuXbTjuPyN1quXqappmn4mv1fw/FpVnbFbtpI5XukIOxCPmU+/P4Yry26mhuPE02nWEMcdlOotkULn94P49x557544rS1bxqX1CCzeORYj85lBHXpx6VW0PUbG/1EQw2X2eRX8xZRMTKWH8QPYClsiFFrVo4vTTL4f1uIybluI7gFc8Y56j6VseO1tdJuZ445WfU7mTz/NOVUA8kEDj6Gr/j/TrO/wBXS6imMDHAkU8AsOpH+e9ZniidNavAHQTIkaxBiMttUYHPfpWV7PU3TvZvcja7k07wxaWJVijSPdebuyCzAAkD8Ky7CcGViSTxjr+VVtQvS2wAnbGmxV56VRhv403Bi2WOSTVfHqUo2Otg8RSWZCzBZo05WJ+lZbQHULtrqMhxCwl8onkD29ayAftTgjOBzW1pxNjOGAyPemm1uHw6o7hJRPZmQosBZMDcOnHJxXSR28ll4F1K+huVnkt7YMzKAuecY9Seaz4bVtT0bTpIZQYpULhJMKQoOAR3PPaoX0drLQ73TUtp5bW6xvmYEBCD0z378d6vYwXvM4LQvtV+9razsss1zKiqDLuOWPf0612+k+ErvSda/tXS0KLE7COeLnHqGx2rL8NeELTTw2s3Mv2kxzEwiJCF+U4BGQDj6ip7vxPqN2GiEiWdup2xJCuCPfJ71S5d2N22ibY8LR2Fg+ryyJJPJKGS0T7w77sfzrNk12dfFMdxeQRyShcuWzyvZf8A61V9OS6u9WtoWlliRSDLK5IKAdSPfrxTo7q31i6uxd267oDiNlOHlGeAT+dGiWhNr7mp4vu7XXby2uLmf7NNIqrHJHgbABgLx2FXbvwtet4b0/T77UYfPhZ5InZCVaNgCpyOpPPJ9qhtdPsddFjYRwpBFC7MYCecnH3j+H41f1R2t7Sd0aWYxrtj8wYz2Az/AHR0/CtIydiHbZFJPC1nNpdpbR3iJebf3vmLlC2eqge2OKg8SeDtQ0lB5lxZXMHlE4t2KycDn5Dz/n2q7o8Jk8h7ht0yjBj/ACq3eaXFqbRGfzGMQO5/MKlh1xkc49qd0zJ3i7pnOyfYtG0PSbu9kOTEXg8vlzkdwfx5rK1q9tPselXGnTTzxXD+W7zRhCpHLcD6gZJqbxFpu8xXCNPNFHmMxSncAO2O9QXelalPbaLplgmzYGn3HgFiehJ9sflUe6tIlpLcu2EUF7c7WCjLbVBOSRU6XcFtc3lnHAAY4XmZ8kjgHAP19qhtGtNH1mxi8gT3kT73lBOImz2FU9Qurix/ti9OCHYBVCjcfQE9hVqyEznbPVTqAknjgYInJKcE+1aE2tusLQ277H25wD8x9vpTpdKYwB1QqjAZ2rhQT1rGlspbCSZpsKzEeXtORt/xqVLuae6y3ZXupjV1EQXLphwVDNt7kH6ZroNY8rTPsUVn89zcKAzOOR64zXF2sJuNTglMpjUNhiDwRXY3GnSpcwyvN55XhSFDsFx29MCrjK5M43K+vCLTPBmvahdEvd2to5idVO3dj17d6+KxZMLa33nEnlgsD7jmvsvxzJdj4WeMDPh41smMTSMAeo6Duf6Zr5ESAyxQnG7dGN3PXivTw13e5wVLpGJLaEFuOeuKiFsGZgCMGtp4NjgdSecdhUPlBGJAG7PAxXclc5zL8gcnB/HioXti2TklV6HtWtJGS2SDg/nUMsWTwMKPSpC5lyxc8AfQCqjq0DFgMk1uNb71BABGDkk1SmhLEljuPT1pgFhe9mPIrWt5UP7zIz/OuYmieLJXIwakj1HCFSec0XA1L64XzDjIGcgmq/2jd8x6Y7Vmm63k56elOR8qMHpVc1tgOqtgGgTPp602X5OuSvc9TUdoSYIxv6DkGpZ3MkZ4AOfwp2uBGQrqQOc+vao44izFRxnGV6inAnb8rYFdh8I/hZrvxp+IGn+EvDShb64Vp57pxmO0hX70j/09TwASQKOaMVcSjdnoPwb8I65r/wACfi7qkWp3tj4Q0kQpLpdvAXTULhmAOWP3NpRc4BJ46V5dHIHg5O7IBUY6r719n/FvxZ4Q/Zi/Z1vPhT4H12LxVq+s3LLqV+0WzyiGG9ioJBOVIGOOa+HJrmRWHkjbgBeDnIHH8qqk24OUthb7FyXDYG0YzxWdcxo84DusZPTPAqBnuHBGQgP3XPWsi4tZncs77z3LHNQ2ugamlc6Xaytg3Sb+hG7j/CqEugxsP3N1FMeyg85qixI3LuP0FCOyAEcOew4xSZRYTS7i0m2SxFWBxyK6XT7R9qbY254yaxLPUHthiRmkU9c9q7vw/IlwqMpXKLuwcGml2IbsiWxtnRAEiDEe/NdBp/mSna+Qq9QO9ItlG1orjlh/dHer8NuYYU3KDKSASRxWqVtTP4tS/HcxQgYQMcDBPJqW7hlGnbnZSJn2uqngD0+vSoyjQRpEYsP1IA5Xnuf1qKRX+WMv5iZ3ADhQfWtrqxLXvXDy/O3lSZZOEPsOwzWmGWBYSqstwflJ6FfeqlkjeaCkbbuu76VoXEcSxebJ8xzwe+ajS+o+VvRbAJ3hma2CeYzYxJ2qKJt8kgkKwhWxk5zx14p8MryxsMrCQQpB5LZpW0pYJWkMgkbABK8ihWVxrR2C9cPHJNEXkiRQEaRcEk9qasUojEjky7TujVeNpqKVpCrIzMyscADrip2l8u3G2ZU+bIjVeT77qWpT2sU2WOAgvKGd2yQe3rgUXMgmG2OJVAbIZvvKPUVYfSRcESqY8hdxBI3e3NRPCJYmVFK4HJznP0qnHQV0tCzFfG2KSxYEh+U78EdOcL+NVrgFF8h23Or8t03jPb2qusUjXQiCblC7s/0q5eJDfXFuphEQjXlpGLkGpvy7AtXdiskKRsSAZJOASMAfhUNs8cU7qYNxX7soxj3yP5GrkhjughdYy6fKHIwQM9h+lQ3NtHbxSy4cdAqueSf6VUZfeNkawKoDvncR8uR0z6U5jJBHIGCowOOeo96daytIig5CDGAw71Tvw0V1KnlO4K/eB6tRHsyXsS2sPmRFwyknru6/Spfs0qlWdxCVPKAnJ9OaW3uI4rFIsFZ3GHcL1P8AQVA0ss0KRyfeGCGHGPY+tTpcE2TQgyM/ykM3303ZP4nvU1vpu1HcOry9dzngD0HvVizhhXCv8kv3XyMZqG9uJRJ5cax+UTxxjHHX/PrVPyK3WpFDfSEIs6LMQ38WeB25pj3E8kMkILFFO4OD09uKdBAz/OqtKcfNhflT8u9SC4Wzt3iZV3Ow+c9T7frRvsIrx232XaUXcTyS5PJ9PpTb1JZ5g64R3OCkbA49/aomWeOVpJAqJwUUtknNWoXh89iYtwK/vCxwB+FU7rVC3dyE2ksUjmMkrn7oOcCpp5YSo2KuwYJwcgN757/40XLj7Mzqu1mPCIMgj/OKoSGd4MbVLEjcm7v2Oe1D8xppksU0c00IJZULY3c4HrxWnPcr5ptWQFI/m8xv4vTFVV09P9FyHbOc7eM//WqW7s7YjdIhkAwD82AG7VLVtbjepK115zrtYM4jG9c4C/8A165fxhqLWel3ADDdIuxTnBH+PNbkCXMjblt42EfSMdCPc15p8Q9Y86/NsmAsQJPsT7UyVHU5jTUSTUC04BGcKWGfrWhLEceXyydVOPun1qDTXjkt0RxiVuQR/OkkIRTFIzFAfvA85rBtyehroiu0HnKBkpIpzkHqapv+8lZXH7wHggY5q2wYtsORKMlfpVe6mLruIxODzipauMjaUzPGzM2MbTj+dTQuqgg844Kr6djVU4wU5VH+YH0NTqGG1nV0kGNj7cq1AydFWVSrSrIh4Hr9KHd4l8rbkZ2neM//AKqgnfON8CbuoliODU0DrNIrZww6k9/rVXZDSReiUQRfKAoIxgVchhYyL+82x4yzZqvEo2hs8qcqatRMBbyHafNH3D7VNykVJSHkGGKgnAPvVsxkKdwA56Acn61EH8x/u4YetTRuP4jl+nrWl0TZsFVUPRvQGhlIIKsQc+vWnh/Myo4464pn+pLY+8e/Y0r9R7IcCVOHwHHORyKe7FUGcMDzkHNNCLt4A+Yc+9N2JGg+cZH8IOMVWrM7kMsgGcMR9RjPtTJCCuI1IyANpPT3qSREAD8EZxz2NNGd5Ow4IIyahppGm4FARnC47MTSYkZWJIQeitTSiuUJDIMdu1EbAy5PbofWkLQlhm2MRnt16moZWV0BIOBz/wDrpGxKWMWEA6E80wPnOwhiGx6ZqguugyXdGu0N1wcAVHK7hS0i4GcfKKkcCVlJyD7UjRb0AJ3lT/e4zUN9g2QnBKvgbh6UlxuPCiSPjlgeKUNthIIY9gR2qtcO0SB0YqvoxzzVW01GmQXEu9fKU/XPpU8X7qMcsCBwAaggRseZKo2vyA3epJJeMKPm69OeP6UtA32GuXGGbPPAzVIuXfA/WrDuVU8bmPJ9qqSnYfl565NDvbUZk6zDjDZz+lUY2GwA8HFaV+C8ROfxrI3EBs/nWbGPeQHOANw4qE4U4/SlOAOvNREZbg80gHr8w9hV6CPdjA3E9KqxjIAOPTitaxt8rkkjHSgCRYvlHdh1pAMPu/KrEjBOP4sZqpLPgcce9CsInS6Ykgk/j1pGnG9vmxjoKovORkHqe9QPPjnOc9Kty7AaL3BBHrUJuiB9/rxis1rs5ABJqPzTu9cHrUDND7SAc9SKjkuDngn6VUjBxjPU04KfMyeR70AWUuSABu60ouAPYe9QNFkjb16U8L228UAWFlf8vepYpiW+YkADrVZQQcY+tPAYe47k0AXYro/L/F6Zq3HeNnrhs/lWUOOAang+ZxincDet7kndyNuauR3DEckgbs5HesNJPLbOc/Sr8M7SdTjoMVordRNG9HOpACtgnoc5qZHUKXDYfpWPCwJ+XnHpVxZTG/C8Be3ejmVxIvrwSeWPYGrEUu1AMhlJyCB1qlGd0QUvzwV781IreZ8wdV7BenPerTsS7s0Sp25jOD1PrmoMmR+mW7AUR70YZYPnke3tUrM5dmwFyae4kyFlDNjYVbrhh0pX4K91H86CxT5nBBIwPfmguCwyMe1AxhkxuDAnPcntUse3GADj1BwagdSTk5A9ucUqsSoGS36Ulclu2jRMJdz+Vn58c1DK6leCCf8AZ7UjBpXUK/GcbTxRHhc7gUOcYxRsik76IWEsoGV2jpntXsP7LWpf2T4j8RIULvLbRBRkDcFJLH9a8gEgncqRsOeVr0D4DhLn4li2lJCm0kk2jvt5P6CvNxqboO5vTfvan2xbahbXVsHjeWGMKpjibGS3fkdv51sLcLDZ4UCSZSzztGuDsI+XHrjmvM/Dl5Hd3xGPJHMjFSeuew6fgK9b0GEXnmXTSog8sANcgIGJ4Cn09q+fg7WSPSvZFOzgWPw9bXLO5We3y8ZUZVN3DH1Y45FZ+tarPL9mxKBbxrgKy5Hpwfete/mnnuIbOeCKOFYG8xkJZUxyqHA6kdP51DrelG80LT7rzBDbpOA/mELhMYAA7nJHFbyXLvuUmVtHkUeI9HidT9nmgmeXIyrLg8478jFYV5rF3Df3HlyzxQt/y7h/l4PAYjrXanSoNI0nUAiPNfpZulu5b7u4Y/r2rkLi1Wy8O6fHJDsvYYSlxMf+Wh9fXNTC62BavU6Hw09o/h3xfeWkySTXUkYaPbhdxXJGPqP51YjtBb+HtMka4BvpV2zWno3Tg+lcH4Md7fWIk8uQpdTM7Rgf8s1Ulmx3xjOa9F1xNJOqwvZOiRKq+VEvfjJzj+dGt2jN3i7HOXZSyvIlMI8s7t5T7zD2qhaO1nNczjdE0itHjr8vpW7cWsDSJuGMMTknJx6VmX9iZZZbsn5HP+r/AIQfT2FG+x0J6GTcyDy7Ux7g2MSBjznsaEuChKgmOQNgtnnHtUCJIl4rNyC2cdh7U61vIYXvpFjE0zHZhxjZn+Ie/Wk3fca7HW6Xd/2x4ee1eQ7bSQyNg5YA4BOD9BWBNay3OrzrcEta/ZjtbPdc4FJ4PmaHxDNZrgQalbmF9xwo5Bz+YFafiCxuLS8ntJWG6MAFh0P0oj1RGzscwVJb7uFDVq2436Z5j5lQOwWIg5BPUiq8Nt+8MYLSZPzDHGPrVmzN3DcC1QkSzN5YQ/KOTxmoveWpb7nH69GgniaLEZjBQ8cnPY+p96wnh3/dIJzn5m4IrovF7XENxd2dzHGJ0mG9OnzDsSK5+BTNcKjqqSZGQOQBWslpqxnoujs9r4Vu44EkM0UZkVRyXJwOK6O2Q212s7XCPALIReSBkq5Tk+3Xp+grlfD8cunXF01xkCaNIolZiAOR8wH5V1t1aiG3k8qUwzrxLuTMYHc+ua54e7ojNs5S50rzIIhBIHitQPLtwQWf2PeuyutPs5bOGWCF4YzhUQDAU4+bIPvzmuDv4vs+o24tJEEqur/aYcqpBIrt9b1G4trKKWTHkyyGOAseVIxkMfXkcn+lbte9uNmJbqsWotNMElIbIiUcgVcvria8061cZYwztk9ih6fXFU9UlMTQTgiPICu0Y3Bl/wA/yq7HdhYkUnFuw3bm6Z9aV0ndiZVutVNisUioHiZh5i+x44rYOhBiWSaJkPKneOR2qjfaZBd2zq0p2hQ8YjGQW7qR/UVTURbRmW5U45AQcVFm9mNNHl/jrw9GmtQMD5EAyzSRjO0ehrK0nT44PEcIgZVW4HmJMTj5c9a6K8F9q3gmfMbyvMigOoJxjsaydI0u4m8Mea9uVvLJ2ieQjAH91SfzpNJ9S1e1mzmPFd1JP4l1Ig4iSTYqkcfX8aoGXfcQk7SpIDbOmK6fxLpc0TWE2wtJdQByW4zgkZHqOKy3S3sd3mRhpc53DtU8zSNE1awyS2tb2W5tbhGjWONjBKpyxI5AOKxrHwVJq1zaRQ39nZy3J2xfalYA98kjt71qwGW7ljWCAyNj5VUf4VvaRAkPmXdzbJNcIpKwsAAG9Pb8KISWxMlykFn8JfEFpbyYFjdKGO6eG6Cg47qrYOKgXwpqm4xvZOkY+Vp2I8rJ7bge+D+VduL+TW9Lmso40t71o9ykZIVx1+nes3SdP1K1eVrmLzSsLDEbiTJxx09yK2UYrUi8pbnQafoenT3Fi7zRQyWNktvDHGw6gcux+pOayvFPxJ1HToodO06+a5aAYNw4BUnPOB7dKq6HaSaX4fuJb6Rbee6Yxqv3pAmeuP8APeufTQkitikN2t1IzFgVXDA/Sm5JdCErvU0LLxFe3lu/n38rxPljEv3WY+oH1qnFD9ovI1kwWkYcseB9fSoNPnl03UlWW33TZZBG/Aye5rTutONvcJKUd93yKOgJ+lZOcn00NLpaIvyxYtyluPMXaQ7McLn/AArFtY9krbgegY7e+K1pdOmstMjhljKsSWkYtgc8jH4VkpFOSVSTzjxtUH+VXHUhOyujvPC1hDqdidRicQ2kIAllPXPUY/wrnL/xkra/NNaYNrJKfMiZfkf6DsPp6cVsTOvh7w/Y6PE5icRs8qoMhi+Bg9v61wGqWH9kuF2SSFiMBTjj/CtYtLchLmep3GlyC91p72JzGCnnf7Kt6Af4VPeXNxIsbRt5w8zBWP8AvevtWX4diubuQW8BEaYVmdu3tk0lle28Ulx9lkmjmWQl2zgZHoaNHtsLl7Fm5mk/0q5adrWG3BffF9446gCsjXfGF3eXdpC07C3ijBGT8rA8Y+taE93Avh+X7duHmKZEAH3yT/LrVfw9bwapKlysTRnY2yAoCr4HJx26fpVK1h6pamTA8L6k8yOzSHCq3YnP8vepYi+oX2tRyOZIFjSNAy/KG3ZLD3I4qxpsNrBqeoK0kjysCwjPAjYD0rQ0ZLhbeWQrHGNxZhgEN6Y9/aklZ7A2jn73UruXUEQSkQRD/VsM8YwKz/EKi6VSFwwyxK8c11I0gzxNOiBZCCzxr1A965rUFcxySSJtiEnlqzepqknuyE1cz9O08RJHPdFVtzhw+c8fTtW6+tQXpS3hQmyjXlyxUsevHeqcihYALcKbaOHBQ/xn1B9Krxahs0Uz+UY8tjf149RQo8uqHK8jF1PT7jxA15A5aG0ljdUWYkgDtz3PFfOyRtAuwrtZCV4OcY4r6HuPEkn2M292m62DZ3mvFviDoMnhvxQ0Oc290gureQjh1Y889yO47ZrvwtRc1mc9ZXRy1wCXbJHFV/l+XJK98ir0qCVsAYPfnpVZokGcjIB4x2r1NXucQyZt3zAkDg5Iqs8Rbnk5zTiQXAPzhT34wKTfhepxnkntT+YiHaFYnGFzjPrVedcMq8BegINaEkWRjB7Y9Gqs8YZsMPw7iosMzJ4TKQR05yKz57XrtH1PbrW2Ix8wI4/lVWe3Jj2DpSAwdrxseSPpT4Jh5gzyScGr81kGA28VTFmy3Ax0B5qQOiRumTt6DntVtsyDcx46DHFVWbIQdRjr05oRuQM5+taJgSpGyyhWwAeeK+s/2MNRHgj4QfGz4ixxJ9vtLeLTrSXncqs2GxgjuFOT6V8lkZbIbqeM19Tf8E+PGV/bfFKX4dpp0Or6H4jcXF3bXQUxxiMEseeOmetTUT5NGXGSW585wNqV3or6zdSSTWkl0bczE5QSnLbfrj+lV1GwH5tpHp3Ne0/tS+PNM8TeMJ/CPh/R9P0jw94X1i78qSyOftLs3DAABcYPX8q8WkA8wZ+XuRitpczimyXZvQiuMbVAG3b1JrNvJBg4zjFXrovtwn41kXg2qct27ViIzyMlyD0PNCEhg3VugHvT40O3GAQT1zipliLvk4/A0gZYht4wn71v3rchF5P41r+HbtrW58uON89eemKrWsaxJvjiDv6mrkCtHcGRVCE43Zq0uotz0exuyQAIXRGIBY44P51q2szq25iZY1Xqx5rndGlkvypYBl2jgD07109vaRmJjtOzjCr1+taK5Dsi9ljzIpGcEOfSonBMkskK5Zz8qk/dqGaedgIIkLseDgcY7f8A6qv6dFJsEdxEQ4xksMbT9PWqs0RoxbUPbQ7EtiMKSXP8We/0phKzTxkuFCnJyOCasM52TI5Kg8Z6ke4pthHblYg6mUHqM4I9P8+9WhtdhzqjK7cNlsl8cA9hUFpceTPJHKwYn5lB4HbilvUWPIDlGDYCH68ZqK/t/LuEjjHmOf549aqPmC8ywLuK+u9zoUJXaqg4GR3J9KZMY/soWaNf9ZhZF+8R6UxLeW4ljUIqFRyN3LCi1aATlXBYjhB1K/8A16XW4W10C7hCyFgNqcKoz834/wCNElwUbMMTrGFC7zzz/jTZbq1aZ4nDxqhAZjyQe4A9f8al+zWaYmkkdEzle5Hvj1qb2QW5tyGCSUzSPE5hlU4BlXgg9qVFaJRuYZyCSO/PNT3bCzVDCTnILcZ47YpkaweYJZJDG7sAEIOffik3dFadCZWjaYTKEQsSBjrz14p80sW1/PMm/eEA27iSf5VWcJ9sVUYRRFidz5z9KkkuGE20TeWiHLlPv49vU0rCvdDrqzCSbVdlxxhuGJ+nao5Yntt7Fmj+Xo3JI9DVuaKFkEgZ5JiPmd/vY9M+tN89Uj3SJ8v3ACck+/0q01bQNHqZjyRxGMksA5xhRyferVxGEnidhtU4Ajz1A7/Wr9vbweV5v2uNVk/5ZSL84x6f5xUUkMLSKm8xxnvjcR9BSuupntqS3H2ZrR5RIVdeVjHJYehNJHYRy200kjgyKPkiPA/E9qb/AGYsFz9nOWJTdkDqDVuYRNgRgwxBcMmBknimlfRDIILeIIghmBU5JLNhQKp3NskimZvKchgFfdkKT05rUg0po4i8wRYUXOxiMjP9faqxggjWSYISAMrGhGMmiy6FWYXNhEbXzWDOWXCMpwAw7EGqy2BkiTMRYN0wcb/rntxTLa+UXZi8tiOu9j8ufQ1YeNRHPhtw3ZZhnbn0H+FLXZgiukJkZRFuDjjaoqS3gCrcIYfNkLgbW/h70kUR2s63MnkbMCZQVwcf55pVMS20aGWVW253yZJP41Uk3oiLPcZb2sq3DMwIZRztOePSrF2ozGU5zwQw/wA/nUkV9JBbtbBAVKjDN1b8etUb6IxpFJIGdZDtX5vlH4U7dy9bBJM8FlIImdd3DAfxY9favE/EVz9q1meTaohcg4UZ6d69c1HUpbKzuQJhCY42VwwOH+grxea8VJwjKANuCDyT35pN+6wjqyTbFOfvYPTPT8qa8gWMpMpVuxPb61UKwzSbhIoLdOeBU8gneNVP7+NOQgYZFc7aRoNkkCYVyZMdJE7VDOpZt+cg9GHOafASZGCsY/8AYboacQWLLGxjlU/cb7rCkrsexBGilSrFfmPAb+hqWRGtWBAnjTPZwR+GKGRWPluu1j/yzfjJ9agWb7M/7uR4iCflccfnRZPQRPLJGYjh1kT+8nDL9RUmmJ5kTBsAFs571WuHjlAMgXdgAPH0NaVlCYtqgDjnOec+lFlYPIsBFZxHuGB1OOhq9LOsVvGm1EA4LjPzVUS3dpTtTJHO0U6Q7vvc4IIA6Z9a0j6B5DhMiPwApI545qTY7Ay7gQBwSNv/AOuoHkaSXIA3dz61IGYycMpAGSCKh66hcICys+3gNwc96l8yRAMFQwPORmot7M6oTt4644qXYIgvPHfPJFINNxqS4U8qw74GKYp83O5w4B44HFSvGkyBQrMQN2V6CoFAVcg9eRnvTQrId5UkiEqhkXoMVHuZeq4wOc5/SpUO5UV2Ea9OO9QzgEA5bPamPoOQ+ZDkHA9+mKiK5hULkMDkMKeZMqOgXHQDjNRHEaFQTt9M0CuI0e9W2HHPJNQuD5R2k4HengosRCn8B60wHYuGOD3HvUvuP0EEiqMMGLdFUYwfrT4wNrEqSc8dqiRVmO3gOBnipDKDvB5U9DjFCbYNjJ3McbHOc9s81RRZLufbxsXkjPU1LO4jcRh9x6DjmpLSMwxHPXrx60+gnqKSIsZQEhSOmeDUDooBcnByBg1OXUASF95zyuearSOryAY3VN7ajsyOXashGD0xVScgYIPygcVLcEL1JBNVmYMpx/D1GKGxlS5XKEEc9aw5JCHwD09a25pTjB6j19Kw5wPOPPQ/jUjI3bJPJpiMWbHr2pW4z9au2Onl/nk4Ht1pATafbGQ7ugFavmrEpAwKg8zy0wMKO4qrLPjPbNO2gEs1z87YPtmqbz4bGelRyXA29c81WdiTmkA95/mIOTnuajLsRjrT1iLdqmjt+emeOtAFdVLc8jNSxwbiMAn6VcS3yRx0GasfZ9g4xk9xQBVWDJx0+lPWDAJq2kBz8uDnrUi2+VzjOf0oEU1tgu3mpPsoLbui1da32pyM9qkhtt2SflXHemMoGLPygGnmAjCjpitFLbzBhQS30qVbMBcgEsOtAGclrleBg+lPW02jgfkK0PJOAMcjn6GpIosqRnnGeadgKUUGMZX5e5FTwxbGGMnHPJqwsTQg4wc/pTimBt4bPWizJeg+N1Ve5J54NWkmKlePlHJBNVEjAc43HGPb8KnXG8543dOPu1Qy7HJhO4bGcY7VKFRsAryuMk85FVAcOF5I6Z9KngOcc5A75qr3ViWupeMrIqlE47Kx7VJ5zkYzgkdQM1QabfLs+5g5YdzV1SFiG0gn0HQ07C06iD5HEpB6YBz0pwWT+Aqp9WGQfwpChliBJAK9fQU4F1KsOCvQjjmhq2rKTFZdoIY4I61GE68gAfrTt4LktyfemCRJOqEYP38c0XbFZPUAOTngilVt27ryPxpHHzDDdexpCNuQHUN3XBBpeo7EZjIYspwfXGK7T4P3raf8UNGkJDeYssLYGBtZcH+dccT5ca4cPnqc1s/D+5+z/Evw3CT+6uLwQuy91IP9cVy4q/sZGsNz7D8IRefJd72bEcavhFyWBOK9Ba6kuNFSe5meK1t1Vg6g5JU5AP5Vz/hnRLLTPEDm6u5YYsFZECADIPAPPTNbWr3D32nxwB1htm3ghfm3nsfavl6KbloeoktDnbDxlqOv60l01xIgjcnyuAqj6Cu81++k1bRFETR4ZlLw8KCR1IrzPwvCLGS5MkR5TyuDz6gmu80G9tdP0CKGVFkD8M54ZiOgPtk1tOT57jcV0Ol8PRNqkrTQagXEFlLNIJGzlwPlAAxgAcfhXC6pr0+u6JaNOCt005Em1QAQo6evX1/Oug0i4e0mupEh/f4LyYX7q9l4/lUFtp+jpqMdu0Mk15N/pADSYTnrwO3P4UKW/clKzJ/Cmkb9Qtbq4jAQI8RDr/Aww2Ox4rorHwfqNzdCaBoYbJFKgtgsBjjkniuOsbnU72+1u3S6e2t7SZJsfdBTI4X8c8D9a7HVNbLWEc9uu2S5UErHxj8f1/GiN1uxybvoc9rWlX9jdL9qlg8s/KrW0gbH196ytc1mRYmzjczbiAuD7dO1dHfWoe1W6QvsyFIU5+YjrXH6xdCK5uLd4sSLgjJ5H+ya1trdDTvrYZ5sjWwyh83AYtnj6VCtw84ELIMDIDYwf/r/AI1fN1Fb3NtIqrLEUG9XHKnHOKqWVx51xdEgBPMwgxnC/wCNRuhvXQ1/DEMB12B3byxny+ecqeuBWx4xlIfzXXhsIrEdfQZrKurSPQbq38xHkuXZSFjxhAe5P49K1PEli1/bRyRSALbYEsqk7Seeme/pmlG0X6i1TRyhvzbmSJRiQ8AseAaYs8t7rVg5uCJPtCLkHLLjvj24rK1Urb3LKrE8Z+Y9aNEaSW7EvJ8lDKyg+g4py31Nb3DWGl1DxM11cW7lJ7hmeUkAL68VNpejh9ZfyYPMWU5VywA56ZJqfTnS6niE5fyHRmYnlge2PatTSZ7mO/MbrE8HCq6KOB61lUVybianO1r4bZomBvBOFJPJWNTzgHk5/pXQanf/AGjTrScDy7e5j8uUqfvbQOvsaydbubB5WSW7luTEdhdlVNo7jj9DXR2T6LptpDDNLnTpk/0cqC5ZemR69KFHltYzbtujiNZtUsbVpwDIFjyqZ4P4V097ENS0CDTpZ1SbyhMT12kgElR69q07jR9CFuvlTGRUH3mj5kHpjOP61VhltpNUZ50MCNFko3BOOMKO3pWjjJu49zCuYfP8OLaKjR3BAYfN93HUH3qbUNQX7LFChzFGgGMY5xz+tHiC8khb93G1ujDHkk9vf3rFt3W+03YpMcyAgj73fjn1pL3d9jRK6Oh8HXKaotzHLIEkt1zsb+Mdufxq+bOMk/8AE0u0/wBlbcED2HNcJpWo3OlyyzbEklZ8lCdoauqHjeAAb4ED/wAQDHg1lZp6amLi76FPTr99NttSt7WJrm3WF4o/KOwIccMc+nX8K8o0tVi0jXbdZrj7c0TCJQcRysMFmI/OvSlvvsFskVoJX+2K65yNoJH8X1ryafVJ7eeSOVPKulkKFgMfMDj/AD9ae5srs1Nb1iO+8J+GCVIkgtWCSHqw3Hg/jXL3Uovl4+XcMbPQ12vjmygi8L6SLG3DSKoeR4yPnJPQ/SuCtcRzPI6KWB2uCT8tJtNWLgixp893pEZMLNEj/KTnhvaunRWh09p4gTIE5bHc9xXMtOk4thu/cpJuIB616Ho7xeI9A1L7HbJZwQTxxsM5LLjLf1GeOo4ohC2opu3QPh2oPhCMxxPNPcTyrPOQDtXgDHfOc1cvpv8AhGrC98tSZIE2eWzhmYnscdKo6raW2l200FjHK0cUYjtU85d+48ncB1xkjJ5rDMhi0mC0vGe1unJZw/HnD0+grdy7mNrvcdZWTeJrqIRsovwfm3EbdnGa07WwMGqXMSQpGLSLe0q/xfT3rk7u1ltLa8aDdFM+EGDhlHr/AJ9a3Ph7qcnnxea7MkTgT+bnMijqD7VmtXcuV0tBNRv7CWeN7iFpO6zI+3aff1FacLWeqataT7v9UoAG47WyMZxXGXCrHcXYllG15XZFA7E5xU+naulm6lW2SJ827u2OlHMr2aHyXjcv6nqMusXV55h2FMjypP4gKv8AhlNNstU024uCyjdtVCeGz1BX+tRaZNbXqi5urZlbHTcBmtGa2tGZbuJAZljby1DAFWxx+uKasiG7K1iTWLqZtRkMiq9t5haPAwMdgTXKRpPeavucs0Kn958vC/4mriWGsjS7a6vFdy0wTcuAFJ7Gprm0N1cXRNybeO2cJIwTEUxPTB6nP9Kcmr2QlZF+K5e3SKWEqyElSOpHv7VkSq0d9MmSkM3ywhBlmJ7mo9JQx6tFCLgzxSOE8sjGc9jXp+neHrPT5Ld7CNX8mNpJHkYlkKgkhV/CrjfoOT0ON8QaHqHiS6sbS52Rm0VIleLKKU7gqerH9KWTS5vD1/qEMzG2jWExWzHDEEjB3fgetaEevXGpa4Fmt1MELGWRS27ZgcAkfxGs/wAZWV14o8SW89kTDayxiORF/gYDv/Ot2r6SM723KtjpEH2JpL4vMyR7TKp2lj7Vde9Gnpp9oshmsiC6llAKjoQx6n61L4wVLaCztbOHzIY4hHI47MO/HUn1rA/su8uNDgSygkmv5JmXaTny48Dk1lfleg9y8PEdsxljs5POYAqxQZBFZmoyhtKGVUNuEgLgjj0P+e9FvZLod4kTbdwA8wgfN5mf0GPzrUvtSsbuWUEy3M4GHi4EfHTafWtbp+Rn10RXgR5NFnNqEmjYYdgMhu+PpXGapcmLTppi67S+1VPDKemQPauyn1tdNX7JFcJZWkqbBBGnzZP8XvXEalokVuEWa/hnIfhATlj7/wCe9Rs9CldPU5e3ha4maOQSMpJVGBxn/wCvV743+HrO+8AaXcxyLHremQEG2VP+WeS3J7sc/wAq39H8K3L3qXcy7baJhK0RXlwDzgVB8RWttVvpdTmuBZ2Vy5JVl3H2A9PSlCbU01uU/e0Pmi3kPBAwTgnnmmgGUMSSoDEAH0ra8a6Wnh7WY445Fe3uY/NjI6j2NYoOdy53nAwfSvoIS54ps8yatKxWaLax+YnA7dDUTLtHzcfSrTZYcAHjGPWqsiksyd1HTHFMgkidmXax3DA/GoniAcY6t3p8cfmBQMshGPmpCpVhtYKem0nrWiXcV+xDJHxx1FQ+QGBAYYzyO5q+UChgwHmEfeqBFXndtzjAHoaTstAKbwhIgD+OarBM3AJGBnGPWrzggZBzjjGOlQH5JcFR7k9agdx7D94wPK+opoYM2BwO1SsozwTjHQ81CykNtGM8HIpoN0TSALGgRJJZWYIkUa7ndycBVA6kmvtv9l/4T+I/2YtA8SfF7xppH2TUBp32PSNGWVZLgyyqdpbjCHkcYJwTXiX7FngC3+IP7Tfg+zvUzaacX1KRdu4Fo13IT7ZXvXa6z+0Sbz9rK91rxTrFwfBOj6jPKkCFgoMat9nRUXq28r+XWs7ylPlXQrl0sz5uju7i5u7ue7DJdzXEkk6yDlHJOR+HSkyc7jyR0Jpmua0NQ1rWNQSERLqF/cXaRhs7FeQsv6EVEL+KfaOY2Awc11TncgW4LMytjnHT0rI1EgxnIO4ng4rXlhZo9w74xjuKpy2Rcq8hKID0I5NY3QzPityypuAJ9xzVy2tWYjEecHgmppkKINqZHHK9cVZjtA7IyMVzx6iluBOsUyDaT9CKnJz8rAKcgA9z60kKyISfvrnB9qekqvqEcW3dscZ9D7itNehO7Oz8OR7pQ5+RcdRXU28zABchhjrnJrE0ck9LONGGWMvJJB9umP8AGt7S2gZstCScdOmfyrSN9yZCo2ZIlLZ25XIHWrfkOZMO7KP7zHmotrD5QMQqc5x0NW7Wynm3ybMQdVzzkVbsZ3eyGG3U5JO8Ac8806NY47CZWdWD/N8vJHsDTfsr3E2NxjBJHPH51XkspYbjY6lFbneeMj2HpVaF3dghaNiiZ8sv8okfnH4mpLaZYXjA/gBy3UmqVvZtbwECMuGYkAjjGTk1IltLBImDlZOhHNLdkpGzPsjgEix7XHSVuoz7VVgtAA8jDbjo2QCf8mnR29zb2xSMiViOkjU1d628abZJNgyXb+9Q46BdBe2aFUL5K7dxkC/qKjaGA+UYgWRl4aUYOe9T3T3MMf75ewY5GB+A7CliVZoVlb9623djH3f8/wBaSsDfMtClbXDrL+6co3Usp5wPSrct3IPNlWQGSXajOwBC+mD60y3gR5zIY1lZDhQOB/8AqpRetOiRSKCu87VA4z/kVcUtwT0I5bJ40Xe5Zy4UN0wc1ahjezknOwEsu0sR3zyRUMt1LCzRyHfEg3xqvdu+fatKBmuRLbv80jfM0it9zvxj+VTvoO6KELxqWctu3cqT6/0pbiNpIEyiI69S/R/wqIxJHICIzuzxuPNNv70Xd3GItzMwGFUcEAUtECQ37Y20Mzqqk9MZ/LvVuErLEOcN1aST/PAp0MkVvbGOe2b7QM9T3p2lguZ4vsyXk2zeUZsAKOtDdw0WwtnDcy20jvJiQMEVsgIV7+/p3qzclJNrQjBVBuyMjPc1lpqapC8dxtCdVCA8f40kbS28kaqC6yjk9gPenHuJaGhZ3Bnu23OFtQB8zLz78VFaj7aXCxK6q5UeZxk56+1Nmj3h2dmlc/KJOeBWvDdSQWsW5vtJRdpYKMKO2aG29h3Mc26I8/ngw4/1YjXOT757U8QIYY33YVXG8A5/SrGqTScu8Yn7qM8g+1ZbXCK+DbFyMFlbijcE7mnZWptW3TSRrFMflSRhg/Wm6i1tsffPJjqVCDYfas+xHmGdrhRJID8u7k4PbHbAq5ZtGYbiExFcEYLDr7VNuwcug1pAXTzVJJXgnnA7D8qrXUEcMkXlJlGbJLHO0+1MuYGjn8pmMkDNhMZGR+PNOb5bqOJDiTd91hkL+PrWu2hmt7NnJ+OpphbSMhAHYP1ryi8miklBk4K9iOTXpXj0gzqwjEXJGwMT9TivPJbOG5vUjdhmU4HOT9Kym3FGy1M/zrfeFWDfg5+X+dOZoVbI82JupJ5/CpLqxmsJ5YVKRBTyGODSK0+CiyxTAc4z2rmWu5ZNvBQNPEjoBhZV7VK6kxqWUyxgcSIeRVWIgZKrtfoUPQipIYcZa3JSTqYyMfpTWiBocwaRecXCY5/vLTFyYx5Tb1z/AKqXtUrOCyeYpt5uzHgH3pfKOArDOePMiOf0oXdAV0tlub1V2tEc7io6fgK2YYi/yBgSx4B9KzbWJwM79+SQDj5gPpWvb26tGXBYOOcA9RT13YiUQyRIWyFccDPPHpVWXailmY/Mc4HQVYlB27AzEDHPc1G/loAI8kseB1OKtvTYQxSu8Nk8jANShViUYOSCCT6+vFRxvtkwFDN1wx4PtTzOxGCpBB4ycihDJGYSDK9B+lOaRGwjZJxz6VGuHiIA3Dn7p4NNOCCv+rxx83Wls7isnoWMR/MVUCP+70z+NRO2UGPlU9Md6JAQnPJHTnANQ7cOAq4B54pthyhGTncR93P4VCJmUg52kDHFS5jjQqxbngD1NLGcx/NjIzwOgo8h6kakqRx8nc4psmDKnJVgOMDipi5jwCPlI6dcVXlVw/JAK/dPX8KPUWwkuXVtoAJ9e1KEBwNpLuOG9Me1NdzluMHOMdxSFnxubqDj3qVqtQvccqZKk4yo5296ikdSrPtI56Mc8VM7L5YYMSGHpis+XM02wA4AzjrxSvYd0wskE8hlde3yk/zqzcOFznGcAAA0w5jjAUfL09D+VMkOF5yHzxxR5j2IST83pjtzTV+WOIhcLjOSOTR5YA3lypzwFFHMoAB3HtngVLd3oT6Feb5s5+71NU5unGVHardwrKCpYDHX2qhMFB+8cgUN3KIZTgHcMnFYd2MTE9q1ZHIXJ/Ks0jzpgAcqKkZJZ2qtiRxlR0Bq89wqjao5FRPII0VVGMDvVSSfjI5J64oETzTZBwc1Umm3Nxx6kVGxaQjH5U9IM7eaBjPLLHk4Pap4oSRg8e/rU0NsGbnqKuwW3zbsYPTmgCokW1sAED2q7DagKCRxVuK1BA6EipkgZF/u59aeqAqrBxkDkelWRbgW5woDZzk1ZjtAqkE8e9OEQ9cc0C0Kiop4Uc4qSOJdxDE5xV6G0Lv8q/MO1J9m2s2Rx6DmqsMrPEcDGCPfripngGw/xY645qytt5QR13FgPXOaf5RZiQuwNjI7U35IWpXS28sKC2PU96t+SUQMjbQ3cHrT1i3hXZeD09aDtIOQMdM9xQt9SbjViBUjaSN3X3oe23EkjauOoqVG2jOM0kuZkOBx05qxXIvLQA4yrA5BqJmClT36ZHP51KH2nBIb61ADgMMgZ6A9qSRQgbkZPGenSlL/ADfKQNvOPWoXff5m4jLcH1pqS8EkZYelRoNGjHI2O209cH+lL5gOMHAHIxVFZHY8kFvU9xUyS7yO2Kd7aIRfXIXcT0/WpEljQDexGOcj09MVVjkAY5+ZemCetWoAoUfLnPSrQrroWkk+VjG5Ic8qR2pWb5grHjHAFNt0BXHoamXbgbh09Kbvew0yMpkBlyNo5GOMU+NT5bHCnPJHSlJVw3loVOMZY8H8KRiFVclVP6Uk7AiLbtbgHLfeJHQUkm9lKtgDvkdfxq0zKVAMm4g4xzzVaV2ztILAcqvZfem/eQXGQptJzgH2PapdLuVsPFegT/N5keoQ7Cp6EuO/41HsAjyHUOTwMc/XNUNQme2a2uEch4bmJgR94HeMEe+a5aycqbRcNz9F5RdwlXuzHuZshSBvz/tVp3E8Qg8iKJAJT5rug4HHb/AVBJAt2ul3yW8h8nT0aQBlxM5XcePYn9KsapEs/wBnVMCZ4VlZV4Kgrkg/SvlqKZ60HdIwrS3ijtwGkVZCxXy8ckeuauWl2l1dR2A+bGBvB5znNUpYlkhaTDMEYE+pXPNbyW1no+trdTv/AKTJbhYFjXcjLjAJPt+nStX2Rp0sdFpupNHez2sEUaJbwFp2bG8v/Dg+nt/LFJaw/b/FcGoLHiaeAwMjcIAMcEds461zEUsFhPmdnkmkA8wRkg5/z2ruNPtPOng83NvA3DNvAfpxj2zQmvhMXoznLa483U9atxukCIUAPcDn8q0PC14X0O9E2XSM5jOOQvQgDvWTaaZdaf4hFxe48maCVFYD77bTtx+X+Na3h27+z6dZW0oWLz3KO2cMpHqf603eLtYt2ewzzWmg8uOQx7cYRv8APWuL1RRf37zROOXIkY87iK6WPUEtL26fOzBIK45IHesi60eG11BydxhuG80Bu4bt71SaaZSXUzLZnl1OG3QgRM+xnbouelbw0KWyvAGQJFJhldOh/GlstHZruJY0VIzyQD8w/Cu0tNOA0yKznkEkagEYGXU+/rWfXQlyscvf6dDaNEZb1ijQlnkcFlUg8Ke/TpjNa1xJaweG7Szil+0nUGbMpXIQAcZP4mqGoaLOLuVbxj5CL8rn+M9hj8q2/BGmwXlhLZzNxa5lWSQ7RvbjaM9OlW7Ra0J3OC8TaDBY3FvN9o+0GWLOYk+TA4781FoOiCfwxrt/atJPdWk8SyKOAsZBJX36A/jXY+L9GkubeGCNy12zhOFwEGeQQKz9K0OXw/YXcKnzLaVv9J2E/MccAr3qqnQ1TVtyDRdOVNchXPlSlRllGSiEcMB3Oe1XxYw6drE2x1EkXGGGM+rAf41saTZRpqN/eRhd4so1KjjaAw5B9Seo9+lY91fWMss0rAebK2wydXFRyveRN02cJqkiLqM8kTcPIW/HufrnNdVpcrTG1Ds1q0HzwyKu7DeuO3Wub1TTo7S7eBZPNVDncep9/pXV6FcEuYlyHWAt/vgDpSnq1YqV2rFfxDPPptyPnSUSDcXXhTn0/wAKzbjUhJPHNLLh0jKI+ehPOCP5U3X/ABVM0wE1nCIQuFXaQyj1z/EeeprnRcwyXCEsdjdWYY21rKKSVwR1F5cfb9D+1PcrK6yCNSnDLweD+XWq3hu7mTS9UCqjwzOhbjJVuxz2JArJ8PlbzUtRtZWaOBYPNRgAQWHUH04//VWnpErSQX2nQzYjk+YOV5O0ZHP4kVm3pYTuZlySsu4EbweC3Wom0B5SXNwAW+Y/IO9JexZaMAlgoIYkYJNTxtKEUbs4A5rOXkNmB4Z8RS2afZborJAWBzncymofHMNtJcyXyLuW9YbBHwsbj1HXJ49qzrVpIkJA4Q9T1Nbmk3EWsSzW1yvmSkZiVRzx3ApcyW5TWvMR6E4GgmC4YCdHGxQM9uc+lYniDTphaSPBaiRkPJHU+1dLqVg+nvFdSW5hhYKnk4xtA6sR3zVWNWLul5Klxaxt5kCqCvB6c9zS5eYlTVzj7PRpZIpJZlWOONMs2eB+FdJomqTaF4UvobJlY3JCufbuRVDUb1LwI+RHC7svkg9x1OP61atokj0/y0Vlikb5FIwM9zV6xRTlzLU5+wtpkmRY5ivddzd88n6+9a0tlNfRJLLI8pgbCluMH2qrFoc738mwErH1ftV43EksUNqhVpkbLHPLe1RzNhLyIvPkvg1uwAB/iHWlW0l0uNYNzZdRvY4yf/rVcuA1tbLODiQsU29PxqjdM3l5808tyR7VaYrkVzoqqskszNJBwoeNsZY9jVOxtY7KcvdITEHyoQ84rUtvLeDe63DEgsuzlAB1+XuahZEuYsRBncjI3cYH0qXFboSk9mTbzcRNcRZjiX+E8FfYj1q5puxb8hpT5GA2c5/Cqlnby20bCZB8+Nueefp2FRMrRXqIxKeYpVMDGfem+Xcfoem2N1DfaVLboo8pvmLA5Ix1rD1Oysjoctvan5UO6JWO9mJ96oWupTaHDLE3Blh8qTB3ArU3hzTd9tJdNcBrdkBiU/wH0PrXQoqxitCt4QtSNUVZbMPNGSw81T8pAzxjuela9vqz6fqjLG+4zyE7WGSSeoUdhVrSJrq286aG+USyFvkZioc44Bx0HAqxo+nnT7OTVbpYoJwxMadRnvjPqe9EVbWJEpa6nL+J9esvCs9y1vC08t/EFliPyqrZ659eK5PQfGN6uqeYzhI3UqY37Ht9an+IsMmsa409sjrBEgBRjkiU/ez+QrnHt5I4kWOJxODy46ZHtSlPlN4Ri46nsFjPImmI0kkCXbpnyncbpCT1UHnHT8656y1i6ttSuYLq7uIorhGyx58hF5Ix3JP4VR1DQl8XHS7trqazvIYsTzBfmjA9PwFUvGPiWFbfyYyZbVlVTcZw7EDgj6/rSTjJXvqYX6WMxfEV14uN6FC2qwr5WIeS4/2vc9a1dI0S4hsVJu1DKeFZSXI+tcz4c1GKKd/s6LaMzZKj+IepPrmu0juQ9sWIxz2P8qel7FN20Rl6zM1rd219dIfMthlQF/zmsW93zQtd2oWe4lcs0cY9e/607xA95fzRwRqz26ncWLcJ+FdL4a0/7LoOpQPIkt99lzb44YSFhgj6DNPdWRLny6sybie5tNChW41CO1uS+MY3Mwx0qlJrNp4N8NPqevusnJ8q2bkse307VRs9F1KYTW+pgkL8zzSN1A968N+JXiqTxBrktr57PaWWIY9x+U+/17V0UYOcl1M6krLQ5jxj4ruPF2v3GqT/ACbuI404CL7VBa3O6LJOD7VnOny9ABzxRayeU4GcKTXtKysjidma5baOeBnGRUMgG5dowB6dcU7JUA5IX0bpTgpLeYjKqkdSM1poyNSIOQ3XB9u31pFHmv5eF2A8EcFqZJuCZDdDn60YLYA4bG5s8Ut9AFD5BJXGMjA7UxIQd397rxU8YLAkHIYZ+lQSHy2GDgr3FNx0FfoR3Q27OMFhkCs+Qn7QCzZPAq3LKDjqQOOagR2E45GM8cdKnZXRRaX736c0ybETnaOMenSnFGY5yN3XHrTZVLMTjr1pXuB7Z+x78W9O+DnxztNf1suNDubJ7G5kjTc0eQdpC9+SPwrz34m3WkDx1rT6DPJd6U8m5biSAxefIc72VCchRwMnGcZwK5u0IuFYfvGVcgmONiFb3IGB+NOJd5ArgkpwTjrVRcE+Zblty2IPs4YFoxz3Ge9Up1UcjIPfmtry0kRikmHz9319q5vV5TG+0DHODUuxBd0/Vvsr7WG+PP3M9K1WmhvUwjAnrtzxiuKafYScYPT61GLyWNlO4jNJCO98po4sMoUDuBkVJEeEVT83XGOK5ey8S3yAbJMkDHPOK0o9YvXTYZAox2HIFXdBubN1frBBtVv3zDgelX/DFg91drM3JOetYVtC85RnJZh3bnn2r0HwlbeS+912heq9CKau9BbHXx6WbOCKQqPJmX5ijAtjPQj8Kk05YZXJRXDBuGZsDH09aWJhcQs8ZEjD7qY4xUJQFndxtPWtYxjYy0kzRF6ryeRKDJHygjzgAnv/AI1ZuLi4AEKyksTtXb0I9R7VkgQtgsDk9A2avxyKxCGMqykZkbOMegPeruhuyHXkUZvFfzyCVCiNCR83r+dUJop47shjgqdpBOeB2rQvhHHKhjbzZRkBwcbT2qtHdwOV80ebNn5l7fnV2TWpCbbshVaWW78o/MuMkgYBqW4cSTW6EiPaMKqcZ+tTWe7ey7gIxycnGfTn0pZTFG0U8jxTZ5LRH3rPl10Ld7EzXtrGNhSSZiDkJwFP1NU7lhbbWRgS67uGzj29jVtp7JrfyoVczSHIGOnuT6VCltCl95TusziMn93yMn3p9REcbf2hbIB92TJYMfm47fSmmOS3gKn93tHKAferWtUihgkMmFcjGT/D9Kz5p4osGRwctwzcA07K1wVlsV5r77PbbTYPCzHDKGOW9Oe1MiLXboVTyIl5RM5IP1q9c24CBnztAzgNyfSmQQbSGbB4yFI61O+xSd1ckeB5YmWRYk3DCyBuc/Snae01vG8cCknaTK5ABIHanpaxzqzurqzYCqgBA5757Yp008LIkcblnjGG9+e9PcjmXQbDqQlHkwwBbYLnfKoLZA7GsprSOKVnwcbgfMTufSrktwsLkiMMW7rTLKSMIBMQE3fIuOtDXYq5b1G323cMKny41UGV8fMe9VLu3FpNLJAuFYcseuK0tPtTc3zvctvt2+UgHHTsTSXktmrNFK5TC5CjDA+gzQk+5N79CpbpbNbq6krKE/e7jkZzxz+XFWbYGfDWkiMAu2XzAMY9s9+aq2A+3ztG2yONFzkHqPpU0yraODHEu0DA56f/AF6aTC2uhPCjpcxW9pGJM/eLcj6U172PyZoUZIw5+YAYyR6VGmsXcHzW0aQrjJLgM1QPD5M8Ukm1i3zEYzjPfHc1LdkO3Ya09x56RKigY/iyCB6+9XI4m07zZwFI27jI556dqoG+P2uU3EfJXqDgjFNS/UhFjDN8pQGUEKvvz/Ol0BE8lv8A2bbRzSQPClwTIr7MeYCeo/GnTQXDQeYT5SNhlWjyjcsc3jyQqvAP/svtTSIpVGMMg4KPkg/WrVlsTe+xnzXNxeyKZrh5WxtzJ97AHA49OlPcLaIRMSARhGRuRx3q61sRBNdDayoMGTsCegFcj4hupNM055mPlrzsG79fqaF72wrvoef+LtXkub+eEHhON2fWsrQbFYU+3zAK8fKbh39RUosxf3RnumIhVt3lnqTUN7qyt+4TdsHQf4VlPVmy0WhQv3+1Stc3AZi7ZwBkgVWWW3IyYnUA/eBxWja4uISuTv7Ef1qpJHPbsQ8y5BOQw+Ws2X5Esabow6OJcfwfxilzk/Nl8cD5sMKYFER3TIYyQCssZyKe6mVmZ181eoeI8j3NEe4AJXclCTIR/wAs5PvCpGit5QVVzbNkfJ2BqJWDgCGUS8/dm4b86kDMzxBwyoCPmYArU6gaMFvttxubkenerdiB5iBidhPzfSqwyIwR8yk8d6sxI0aFsDaemO1XdoT0JJVjMrqh4QZPvUac8xjnOOuMU3LPkMNpPQr6UcqQAoRTw3uKe6uL1G7FWQKFG4DOPT8aVQzJyxxnJBFPc5fAXoM5pyKG5JIUdvSpT2uGvQBIxKorGME8kDoac6kndu3se7cZpu7YC27A7FRzmms7Oxzyw6VVr63BITeznLDaBxjPp3pFcyqMHAU/nTgH2gYBDck05bd1YDcMyHjHahxvuO5AVBfLA44xSsoLfL8uOgqdots2GwQD1FMlGORgjt7Ucttha3IBCQwZjk+1MAJbfuDDrg8U6VxtIJIOPSmbFlhXAycdcVL3GkhYxvYnkEHrT533HbwoXkHr/k0OCOcAr0JzzVR3GW3fdGSQeDQ2rg3YLu9zGqZACn7gORmktI2VNxO4Hk44qpBGtwxkZmK/wgVfnK4AUn/a4zx9KAIp3O1SFDDqu6oZpIwN3JOeg6U95h5h3cqc44qrI53n0zxmna+ok9bDywORjnHSo2buDhT1BHNNV/m+Y8DnNMkZpMggHA71JW2wy4cAYcc9OTWbcOzcDhc8Vckbk8ZI65NZ198rcHJIyBmpAr3Eqjcp/OqMR/e8GpLgkc9agh+9kHqaTGTyM2M1BtyeRz9amBDcj71Ojh3MAR81IBkcO3gjk+tW4bUnBHUeo6inwx5zuxmtCKPYQenbmhCGRWowvyk56gVcjthyCOMZHFWIIgSM9hxj1qcglA2QCD0FUgepAkCheMg9OakCZlyM4x1AzzVkMFUHA5HJIpg6/K2B6VoIEOS3Ge/NDQ7o9wG4A9BSxQ5baHwDyd3WpY3VH7A9N2cVO+wx0bYOXzu7E1Go2ngbdp7UjI+SQxCg4z1zThubJLDLHBWhOwNEgDyL8nBHTHGKeSWfb/CAO9RdFCAEnHJBprysqGM7flHPY5qk09SddiYzERn1A/P8KYsoLD5jnr04NVvMwOAQxGOvami5wQvA7Dnik9NSi15m0EDBI5AY4BqvNMxX5SV56VBJOTyWAOeKrPNnHQn60X7Csi2ZSjEjD5HX0qCSUMOecfrVYyHceeD6cUeYVGPwPvU8wyeAg55z7mpACCSCCDVWJiMdefWnEtuYAfQCjcC4uJAu4/XP9KkjQjJ52j1PWoIssOuG7ZqdcKFDEkj26U9LBtsWFVvkygAK5z/hVm3f5OAcDsarooABDhivY8VatpBg5QgkcYPWjV6ITLkTOxA2ttABDdB+VTFwT8wIIPpVQSpHknIA6L1zVmCXfGVUuSeoPp7VSV1qwVkPChicgikaPJVcHB4yRT/MSOJiDknj6e4oV3lYlRubHc5p+QLUagZJMp94d6iZpSTh8bjllHQmpWUkku23j5aRmKjbEF5HT396VgGBVOBuC442gdaz9UVRZyMp+ZBuGRnpWi82w8/d74qheZmRgF+VgQVPoe31qZ6waQLQ+/fhnffbvBPh7ULZf39xYqS5GVx0Kntnr+ddHMgOvr58nAhXftGDz+Psa4n9lPX3uP2cbRd8Yltp2tB5qBj945Ue9aN1fSpeO5ycEKSfSvkIXu0etQs4nWSKturmNByejDk1m6rJDq3iyNEZoomjVFKDv3HsK09DSTUr1IoWMzjaRtq9/ZmmQ+Jr1b2SSGdQNixrkA9eauLb0Rr1Mux0yaTUbYKp8tW/ek4LbR1rbuNT3eILW1bc1tNC7RlTgsQOoPp1+tRfardNQaON/KjIO1lH3uOv41VjuzJfWvmIHkjJKS/xAd8D05p/C/MOU1FjmS5gG1gkZEsJlPccEjP5Z96S5spJbyPT0wkIkFwjLyAX5b+lSRavZnWIyQX2vtbcMoR079qm1zUzZx7Y5fKlwCxUdFBrWLb0ZK03Kd5NcXL3mmXKLIkZMauB1X1461Jr9mZYNJs5kcvYRr5cjfxDAPUZz296k0SOW/v725kQoqxmbe4JRyBnHtSxyP4l0aG5mXMtremJ1Q7TtKnAPrj0ojfYHuZlxqxi1qS6aFESQYIhO0E+oHYd8VNpV+51fc1w6xBSSep9h70l5BDPFFB5ZQK5+6MDP1/Cq1tpjW7RfvWCSZVsryR6j8qTt0Dc2r2/TUri1tYy0uSznzBhmbH5AYHWnaDfo089lLDlnXfhlyMZ/wDrVgCKRLuJgxYpnDE45rct75IrqNU+WQZSXIGefQ/0p25tCWjotQ1WSwsmtLKZA0mN0+3Dqo7AnmsKbVlKyW8XLKBmRxx9c0/U5JbrwstzG4HlytFNIy5ZRnC8/nWRqLQWlpYsDnzs+bnnpjn8f6Gr5dNBJFax1iSz1C10iF28y4/0eTdnLHOTkflx7VX1NY9C1ia1EYd43JcFTtPvUXhWCPUvGV3erthWxVp48dCSQAB79TxVzW9QU6q++MSSED967dayb1aNUtTA16PztZiuF+aKbG33z2rrJtPg8NWv9qwMqyCIgLnLAkYIIP41lzC21GC3mdkR4pmkESgntjtVXX7uKbQ3neZF1FpDuiA+by8ZH4e1ZRd5JlNHO+KNa/tm7glkPlttIYJzmsl5PlbYMDvWnrWltHaaXdAbxJb72I6feI/oKxkyLeQodxwOnauibTV2NIu2cRs9Nmu8FfPwvPcema0fDsYuNUkiaQgYyFU4Jx/Ssa4kmaCNNjIgHA7H3FdN8MtNh1HxCkkxUeQjt5hB3AgZA+n+NYzdo3QnotTUTwzHc73iZigBdk3g59eOv5elbUXheUxIUht9u0Yy/arr6Q1zepwsUg4GxNu729//AK1ayM0SKhs1YqMbvX3qLX3J5j5xisoltWmEzrIr8xt1xV/w7dTS67aSCNDFCSpwuDjuT61naqsUbeWWXEXBAOS59foKfomrJprSsxyJIzEPl3bSeCfyqbRZs7K5JryamuozSxzILOY7oN7ZLfjVyyhnuJLWEvuDKxdJvlwB1K+tN0m1k1GfKCNmtD5irM/YeuTVDVre/upUNp5crfNxnlV6kj2q+ZQRKs1Yr6zaKJVMG7aOAAen1PerVrBImhx3UhBu1lIMLn5tuBgj27Vn6jbz2a2Ej7gjoWKtkEnOMj8qNT1aSScPBvVvLUFT1BHHWs+dsT8jS0TVZNUFzHJIbRQrsyBfvYGf6Vztgxu/EEbtIIjPIMY5GOlJZNOi3GDkyAg7uq59KNDa584ExEeQRjcn3vUiqVSKeo7WudUzrcafcRzSBZFfarDnAGecVQvIFgRN7CRDja44zVjU5F1DVkaJGjiZArdgD7/rVm6S3htRaqFdYzhcf40OdyErlRdSjgs4VKbAzbRnHB4pLG33XgZ8gq3APH4GqNvOReozQGeBVLFQcDPbJxV17uG5uVaMqjDJCbuh+taJq12NqxHOzve3DJK6pgMBHhl/Cn6fmaUCRm28lWbufT8aytQvDDKwjAB3fMSNo98VZtme9u4miV/Kj9eOT1qk4vYLM0LiOf8AeqVAViDuPoOorV0TRYPOe7mnuYINuQrOWR/oOwrSsdIt72CdLh1aeNRMYiM4TpkfjVfU2vbyxjktrR5bYDbtQ8DnnPpVWaerM276EwsIL27u7lVSayiHmxqTyQOxPp0rmE8VXniDXLWJ3CCZyFYvwuOntWn4h+0aB4beKyLCV2RnCtkLHn5lPqe/tis/w7ogi1O0vruMx20T7wSud+4elaXSQlZ7mK8z69r8skJU2lsGbylbgN03E9yaxtV1M263jQyguqlikbZ2Gul1u4tNAuNTWxhjMlyw3EjYAgPT3Oea5adtOn0u71MKyqsyxPARxMx6/QYFYuN3qaR12PTzqkVhZJaXFhcwy31gJUYqWjZcDLZHA6d68n8QWNzes/k+ZcxoQNy88f8A1q9LsvG8eoeH55JrdpzEiZgkYeU0Y4+XnOB6CneJhDpehQTRzCKK7TNu0S4WX8f7vvS9nyP3TOMnFu55FZXEGlxlppRuc7QXPOa6Cee60OGJpbaRo7kB0Z26A8ZrC1C7+z3pcW8JEa8s3Iz/APrrf07xRJqWnTzXEhuJAgRY0TCp2HNWuaLKbZcuFgkj+yPKjTNtbz4uFAP8P1qDwveyNrFzDKGjJ/ckjqvX1rPs73yo5ZBCFUMAVxyTWbqOoXQk86IGNi+Sp549/etY6PQzcW9Ds/iLqEWmfB/W9TkkKzW4ECOSDI7McLXx9KpbY2fmP3s9Sa9W+MuvN/ZGn6esspF2fMnTflTtOVNeUoCz4wCMZ3Z5r1sPHljzWOOpeOhWmiLDleP61SlRkbjjHc1rnG4+p6c1UmiwhXGCRnOOK6tzAfbzb1UMpGOck1YjK4PTJP4c1mQO2WzwR1Oev0q+rFVwpKe4P60JsTGyqQxXAJ+vSomydpPIzVlIchxkhhjJPNV5oyuc8Hrwe9XZiJlcLuGcbhyAP0qJ0BIJ701V2gEkZ9qdKNsRbJxnHFLmYutipcxruAXGCOR3qpGx85R796tzkyZJ4P06VFEhMqnbznOT/Ol0uUWnbA25AanpbT3ssVpAv+kXci20YAyQzkLn8M5/CoZYjuOTnHSuy+D76fa/GDwBJq206aNbt1uN3IKlu/t/jU2bTsVHfU+m/wBrHTNI/Z9+DPhD4NaBax289/bw3Wu3ohXzp2AVsMw6DdngjPC89a+RZt8Up2wEKRkBTliPevr/AP4KC+F9fPxEuPG8lo0nhS5W1sba7jIdDIYx8uQePusfyr5HZJVchB8mOPUfWqpJKn5ik+xRfMhZRa5H3t4bBFczqAZnJbr1xXXSidVV2dQD0VetYOo2xnYyEFsdfaqbWxJzsi55IxVWRsnHPPStGZR0yRt4wRxVaGMGblTxWYy/p1ru244JHWtm2sznn5u2TTdKtAzAngkcEc10lhpYm8vjcwORjoPencVy34f01LhlLgnaeg6Z9DXf2kEEVrAFBJB/efLjP09qy7SwuLVT0yDgruFaEbt8pJLAfL16VpFdTNu5q2JKK86xMgcfuvmyDUkxaVQCAZCuG7ZPqKakYSxWQzb2JJMKgnb/APXqqs8jyySSFnfOAp6AdzitL22JVupt28jl42ypI4YYGcY9auPJ9ohO4qqFtwxz9Bmuf+1+dtKTBgn+sCA81emVgFdpRFD1BPG4fSl9q4ncmmjjVVO9Y/MwBlsmo5rdF2+YyAAEKwxyPWmYs1iZklecs2drLyPbiqkjI5byI/Ocj5lXnFaX12GbZlitrTYGCBgASFyRiq5vA8KlIf3adCQOlRFFESeZks2O9T3No9gIoiwk3J5m0EE8+tO5OrVyOJmuppS6hoR1BGAc+lWrWy8qcuAUQLkkcY+lKyrBZIzRFd4yQ1JLfmBS8ic+Xs2Kcj6j3pN9EV0sRM0M5f8AcK9v3ZieT2BpNJSZ7mKdIo5VRSTAeFAqOaeVIlhh2LEAOCckin28ecfuvKD5UgN6d6dtLiSuTXd1/aWptJHAkQGMlRzx2PtUmotJCEuEDZBwXHBFTRx/ZYZP3iBZcZAPJqrfQrLGJRMZCo2rHnhj6H/Goi7sNG7EKvcSgMLjEjA/u8dff1qeGOGzSXGBdMMHA+Xd3JHamRLc+SskyR28KjGYTuP1571O4h8yOReY1X54w3JP1q23clxV9DJWd7e5ZQTI/RnZeuRUknl2gBPzSKNysDkir/2RZ0YlEj4OxUbOPc1RIWJB5gPy47dRS0ZbkloaBvns7Dy41WVepTd90nkn61WikS5ZUhO8p80rEdPbmrJawa0PmqYlAzgHlz+FUYne4jkdXkKA7PLGO3f6f4UdAS6jhawkrt2W/PLDOOverkkq+bKRJvjReGXgH3FZhhuD5amYGMNuCs3HNShQVGQCQQST39qE3Ep7Fm1U3lqZBIWDjJfGDT43ia3R3uRAvUmRPm+mKjb7ROCIY4wsY+YR8BRn9TVC48uMqkjGRmYfOOMfhTTTXmZrfYtR2ceouxEpC7shiuNw9CKtX22B7bkOfuurjKqOgHvWcTcNslkmQKrbhkHc2PT2qa7lbVmLLHIiQjfsHOeKlNvcOboXhGzWzFATNyTkhQB6AVmyyG3QhiqOOuD1qysk5RSIXjCrxKCMnjjpVA3EzxAmMIpyd7ryRT0T1KQrzK1hMVdVwMgHn8cetcf4zkt5YIGlj+c8YJyPyrZ8Q6nDbWUU0hG1T8vGMH/GvLda1ubVZ3Zy+9vuJ04HSqckkCuylq+pNGuFO8dMVjOjzfv0OWHYdauK0kRKyQiUd8Dk0rQxkLJbl1lA5QVySdzVINOlJbzFJA6H2rbwlzEN4wT6jmsVW2kkDkryB0zV6K5PBBwT0zSXYGOeza2LmBvvD7rDK1VmjCAuImjf+9E2R+IqzHIz9M5U/dZufwomVWbPKyN95W6j8aprzDYp4eUdY7jjJVjhhUtpbx7yQJo26bXOVPvTJY13bJEVj6MNrfnVnS7crG2BtH3gWbP4Utdh3LqsYyYo+F9QPvVOGkC+QSMKeQKSBVnkAJ2qOWPv7VIyKGOZGyc00rPcXmMKFBxkn0PakWJxv+RM8bTng0bhG2Qu4AY+Y0qyKRwCT2JFWuwrix2rNlmc49BQhUg7gVI7FqWOXYpyTkdqJCroxBVSDjDDrSatsC31E2k5wQ3GRg00QfIWzhjjIpk+I5V2FjhemOKd5MqgSkZUjG0np70K/ULolVTHEx3FnHIz6e1MLb2y4CZ5wDxTt48s7s9gDnGKSUeZHtO5Zc846Y/xo9CF2Y0lhjaQ2OQfX6CoZQUVgG6/McjpVjKoV3YDdAcZNQTbgxPUAcZNM0vYjZcMCMhnHTtT441jJzuU4zkdKS3kYB2l28DAX0ppnI+6SVPXHaos90MbJKRzxx2zVC4dpphHtOD1PWiecRBgqgsTgAd6ltIhF/rQGkP8VDdvUheY9dsEYAH19qaxViSTgjoQOtOmjwdv8OeR6UySXJ2ZO30zwaIoditI25vugAdT3quSVBcjpUzKc8cLjnNQ5D8HA9jRqtSuowL94dxzmk80n5Su4561J5i9MHpz7VGZVVhjPPQio1uMbOoGSeOOaw7ti8mT26H1rYuOepIPdf8AGsS8YLuA4HXNNttAUbiQ85zRaKTjPTFQzsTwOoNWbIlgOOOlQBaS3yy8ZzzxVyG13vtbg9ans4QcDGT0z6VoLCCwAGSe57U7CKkduNvQ7qtRJtGDhsdMirBthswjbhxkjtTljQBSAMDqO31qraCHKiquT/Kno+5sYP5cU0OEO1SeT0PQUpdsbc84zgDihKwX0FU+ZuVTwPmPNKwwp29McgVErkqcnn8qUsYxubG1uuTTuMcGCn5jgGpFcrGxAyD3FV2OOeST29KakrKW38LmqvoKxMZGX/aP8qaXIk3njnHPNQfaERsDJbPQ8U3O7nPOcnvtqOuoyw92QADnPaoWlR2JZQW7H0qJnyDjqOhHcVE8nzAdB3ptq+gkmTvKMAgnJHOajaY9uMcelR71DHaPr3zSHLggDcP5UtShssjBSG7GoN2WIxjB6ipcMXGT06mhkwPlPOO9F7BYZuGMDOCcE0oBJHGTnGBVlINyjB5/SneWA3cLnqRUiIY0IPP6VNGCG3cn+lSYbco7HpnrUqBADnOeh9KtLsIZkhhnoO9TxBWcsfujjHehYxIQnXqc4606KPBwpGf7x6Y9KTVg3JY1UPk5Xjg561YXK4GT/dAqtGpeUZBAzgnpirgzEAHXIBwuB/Oi9twtcn8k/KHHPX6VIjhflYHPqKiRleIfLsbPbtVlZxISSoj2gAAd/ei19hkkMe2MOWyf9qkkYqcjGDTRKDnH5UqHf99fbFaaom9xUZwc7tpHXIzS+TvUtuBHXFSLEmw7sj6GqYYq5Tqh9RSut0VuOlVgfujaOh9BVZ0DkqCQ5744H+f6VfkuFPy7c8YwfSqE/wB8bQVAGOaW4z6q/Yt1T7b8Otc0px5v9n635qrnhA0f3vxx1r13XbPy70EL8jcnjG08cGvnv9inxKvh3WvGcclv50M0UBaEcbwDy30FfS2uOdS2XllmSAof3R7d8N+nNfKTShVktj06DtE1fh3fW2m+Io5nkaK4QbUyuQ2RWtfwxyPHeKvzz7jNg8jHT86wdOk8/T9OeDZFdhsy87SAfT6V0lxKgjRG2+aE2/uzlW56/XmlT0Zs9XdHLvPAviSzkW1khtRG0bPnOehDfpWre3sUmp24treGOFrS5lfAOdyjOR6fQfpWXqDiJFjB2JCNuXqOBbu6juJVlKQrGQhC5Bz1H4itG1e4MzH1EXVkr2zHewByePpzXoQi0/xQsBhkaGaCNVdduN5xkj6Z54rzmOyFlERDdRrIw2hXXP4EYwK76C3g0i7mu7aR08xEZFPIxtww/wD1VDvzCJp9WNxdSWbRlDboQETgLkdwMd+9O0WB7bTYlkljhtIrgSNIsg3mQjGdvrWdpt5NaPcXxVirSeUZHAO7jGKRQ2pbfMVdhcuR05B4NWvMl3vY2rXTzJJcCS4jmiabgb8cn1GfloXSIrO9haQbrZH+dC4JI9OKxdMIDS+ZE7SFsZJHAz39a0YU+xyPMsmPO4l3HIOOcUlZFWM6y09JbyOMOwCuSVODnJ65+lVNSvo5rkPCpZUcrtPTcMgmrk1zb2drcrFsF3NJ5yyh8nZjlcenvVCwtop7GSWON2jaQkk8BXPJBFaO0dWFiXSNVkuFfTsNlmO5m6SAnp6HFTeIrM34jWJUiitoihGck85zWHa2dyHNwk+6K3m+XByR7iuu8QRQXEiW9swiuri2EjKhyX9W/wDrdqiLaYmlF3RyuiNFbRNMr87thC/xE1R1WymfV/nkO5V2kfyrSvdEm0/QdQmjkVHWHdDiRcq/07n39qqXcQvvDujamGaS5ZFhudpPyvjrz64/WocXq0Unfco3V9PpmoQWVvFvBVSzk8EnrVnVkTULVQjeVLAVlk3HBIDcgetVtRCQSRTRRurvENspJIPY1U0+SbUrkRBGmkKn7pHPrzS+HpoWzd1p7b+zIFgG2EMcK4wwHp/OubnsMWtwsW1FxlsHk/8A1/athjF5kPmSCJYhhQf3nHf6mpbfS31EytBmSDttHK+xpt2JWjOWltpfNhjG6QIAFLcZ9fyzXZeFre2tLpUjkaLco3OB830qoNPkuNXtY44gIoYTF04ZieDmrtpbfZ5ZZZrd5RExVwp2nj+QqJxUtgaudD4k1mfwzqulSSsblZQGAIPTOP6Vpy6pDcSvKJCodi23jjPOK5HxHd/8JhYadfqqIlsuxVDfwjuPU81Uitw0SFb9tpAxkim24pambT6HD/EjwKPCmpJe2LPNpd2cgtksjehNclEv2qcxLmM4yG28UUVzRbN+ZtXZe8PW9qPE1nDqZMkTSqkilSFZDwRn6VF4ws5R4yu7OCFbK1dl+zJ5nHl546fr9aKKtag9za8T28kltDA7+bLAAq4PIPfA9BXONPJDbhJog3cAjkY96KK1fwEouaXZyPcqwwkWATxk1d1nULuLVba1hjM8ZbIXPCjFFFEIp9BWsyS5s7kWwffB5ruMqso+Re+R602XU9JsbpvLiluBIApKPxu75BHTvmiiltKw9yfR9TheXXo/NiTbbbYbc/exwdwPQnIPFcLoN410/wC9Cld+CPU5oopN7I0irXR01w0UcVyZYkJtTgoy4Jb0+vtV7T7XT7i0EbXEtn52GlaNR8uPeiitIe89Tm5mzrPF1yND0Fnsm84bEC3hXBYHGAfxqLw7qGPDUkC/6+ZDJjOMY5yPqev1oorSG4Ne7cw9B1mVv7RfxJse0g27TbxAMwJxyM/dHrXb6t9kPg/U9UsZY7iOCBTDMvOTgAYz0GO9FFdKhFq5nPoeBeIVuLu/ijkJdioJA7A+po1y1hg0ldMEis4UO5Byc9qKK5mrvU6L8trHVeBfDraj4X1Ircrie2EdtPOm4QPuGTgdeMj+lZHxU1YyXWj6QkolgtoEgKgEAyYAYgc4BOaKKIuysSvfnqcz/YE0Nti4O2Et2HOBV3Tr6O0gMdsvmFztbcPlK0UVn5hvcWVZCpVtqHOQFPHtVEhpCqKg3plsk9u/NFFVHe4N6XPDPFmrnV9ammQhoEJVO+ee1YqqwbkjJ7NxiiivpaSvFHkzbvcUqd+W9OCO1MmX93kH9KKKbJMwHYwZhkHqKsLMSQO3pRRTTB6k4k8rdljuBzgd6TJznr320UVT1ZNiHcfnzggGhZnZDjIHp2NFFJaaAyNjlhjrjmoUDGQDaWHX8KKKGyiySHAO2gMDEwZN5QbgPfqMUUVVNtSEfWfxT8U7/wBhX4RaLfs7ajrmozX7PJu3lYWZc8npgjoO/vXzNOJTPJsZUBGMr0FFFbRSUGU3qQva5O5pDjH51SubdSrYPXpRRWHUlM5W7TDNllbPQ/4VHp0HmTA+vrRRUMZ3eiaZJ5THaGTqT/Sur0y0Cxhtwx2UdTRRVwVyUdLpBhactNHNvH3CDjn1ApU86GdX3ASISRlc/TNFFbLQjlVy7ZGRN0gfa/U44zTNQn8y4w7EkL94Hiiinuyb2ZNpbQJDcFWEkjjbgDhaQ24lbMiLJKvSRhyPaiik0Sizb27pIJt+yVD0HB4pfMw0rqiI5HXPb/GiimtdClJ7F+FY5rcdnU4LZ+9+FQz3IMQjhjG5QQXweRRRWvKmDlYjsJncbSpf5upP3fwp2qzmKQEIs6qQNg70UVmviHa2qImS4lumukVVt/LAKpkk+1SR4SUrAMt1Ibnk0UVT1Qblm4M1tNGQykrj5PTNSG5knkk2ptCrhT6n3ooqHLlV0NrUj0+JplmBnJkjUlkznOe9QTWiiDImLSL8y8YANFFFOTluTPcnhe3FqStzIkjLlyFHyfTPX/69Vs2zEk3qMmcqWHLD8KKKra4JaBP5Rl3REzuykHdwB6EU27Kw6THJAGa4ORKycY/OiilLR6E3ZdTT7mSyWeJkWMgAtJg8+n1qikri4RJAijGCF+b+dFFEfM0+zcuS7onPksVQHgKMnFNHnzs+2J5XC/fccAd+veiiqitLkbK5Ut9i34LebNbj7+3HXsBU9xqX2dD5InhiIIaPZ8zj0PtRRTSQL3ldi2Woj5y8hwVwFHAHHeq11dwmAb280NkEdyKKKnZhHU4/x+EvNIkMMPkxw5dEY52n6+teNW0kn2l2Jdsc5B6UUVlUNkrG7A8ssY2usiLyQV6e1RzsjSCSJSjqPmWiisUh2ICMEdBnBHPWpvLIYPGu9s/MhPKn2oopp6jHq7zklFSULxsPDAenvTlydwXcu0/6uQ/nRRVohkM+HhGx1cE8o/LD8a0oV8lVjChCBzjvRRSejGti1a4CbSxJHpSMA5ywOAetFFUPYiRjnbjnJ4AqYSCNlC8g9TjpRRTeqEkhS7pJleUPXvTXDNt5xn9KKKdiRdh2sBxjjNODqE2McMRw2eaKKSIloMkSNo9pG9SOuakkkJVFAGOh9xRRUXtcp6akLSLvcbgzDg4qIybwNp+buT/SiijZXHcbJIGwSD05U9M+tVnnCRuSCGz8uOmKKKOgypChmPmEgg8gDrj2rRCBU3dDgkjH+eaKKUe5TK7Pv+bOMjkHtUUkg+RVXHtRRTYluRyKxI8wt04NVnJGOg9hRRQNER2+Yfl5poYeYeuB0OaKKTBENzhgSMAkdM8VkXeOn6iiioGZk2Nx5606yn2SjmiikB0tlcDHqD1q+soJXptzxRRTRN9bFg3akdsn8qVcNnBO0jmiine4bkcTlWDk9Ohx1pQ7LkfxE5554oopoOokvzNnpnqaRX83aCwIz2oopdRsXeVJO7BHAI6GoxOSOSBjrmiiqtYCOOUZbPfnNRySAAjJz0J9aKKm7GR+YXOG7DrSrkgg/UetFFT1AekfoOv61YEKoBt3bifyoopsCcx5AUgYFNNsQPlGSeM+lFFV0EEcZCdgOmSOlOEfXd6Z6cUUVNgegiR85I+YdKeykHtRRVpAwJyRj5T/ALJqWCMtu5wq8se1FFOwWLEYWVQQ3Q5xTo+AWDE4OTnoKKKl7iRLltvGMt1qZCERizAtnpRRVXEnckjUEH5Q560btoCZ288ZoorTcY5lKnJkKAHPTt6UsbiZwNuQTjPTmiip62FJtCSxtE7LsDEnGSf5VFKpjgbGW3DvRRWZSR6t+yLcbvjHfaZLtUalo81vGevzkgg/Xj9a+s9Ojmk0+LT4MpewBlmHPzjsf0oor5jE/wAZs7qD1MvV7260a+Ei5JiUGRfUdx/Ou/tmW5srK5idpPMj8zC/Ngf/AKhmiiolo0drRIthZ67AjCQIxUhiRkflVe80mSy8PpNPLtS3uCrGIn5ww+XI/D0ooq4xTITdzktaul08h41+ZmB+briut0S+g+22UOoFjE4MhRELMUx0wOv4UUVdSCjaxVx1vHLqN/8AY1VZInk2orcDn1/z/Kn28Utrf6pZSNg20pib5sAHANFFRH3m7iT1LfhXzdTsr1yVUxyhME4ycHAFQWmqGzuNRtjbmWSOUGRh0jJH3eepOM8UUVaikid2c74yuZl8TaeZMJHPbhAeB82eFP4VMPEUNppMlhGMOJw5JHTA+YEf1ooptXimWtUXfDTAJeSrJE0W8Oys3zH6DvXSeHHsdR1i6aVhbNBbEwMvU/SiiudGbWlzlfFulOyokMhWMSBm2rnIByfzrJsEubwXIjcpB5hIjY5Kg9Mdv0ooroqK0dC09DUuBGYodP8AlO2PEaE/ICf7xPTNYUd2sOoGNF81ok8thEuDz6460UVjtErY0ZNEe4t0NoUDK3zo/GAeeD0rR8PudLvUaJsOAVYDnB9/w/nRRXM23uNK61NO/wBP+xme/iz5bYeZeg7DIrB8R3DRQsIVIhmQfvByCp/nRRXVTfuhEm8O6fc32kyWkJiQyLiIynaI2z1H1HFdNH8ObwRqDdoCAMgEUUVzW5jKTdz/2Q=="/>
  <p:tag name="MMPROD_12848LOGO" val=""/>
  <p:tag name="MMPROD_12678PHOTO" val=""/>
  <p:tag name="MMPROD_12678LOGO" val=""/>
  <p:tag name="VIDEO_FILES_RECORD" val="&lt;Videos&gt;&lt;Video Name=&quot;Doanquytacsapxeptrongthucte_271_1_72510_271_1_10689.flv&quot; Position=&quot;1&quot; SlideID=&quot;271&quot;/&gt;&lt;/Videos&gt;&#10;"/>
  <p:tag name="MMPROD_UIPERSISTENCEDATA" val="MMPROD_UIPERSISTENCEDATA"/>
  <p:tag name="MMPROD_NEXTUNIQUEID" val="10310"/>
  <p:tag name="MMPROD_DATA" val="&lt;object type=&quot;10002&quot; unique_id=&quot;901&quot;&gt;&lt;property id=&quot;10007&quot; value=&quot;Next&quot;/&gt;&lt;property id=&quot;10008&quot; value=&quot;Back&quot;/&gt;&lt;property id=&quot;10009&quot; value=&quot;Kiểm tra&quot;/&gt;&lt;property id=&quot;10012&quot; value=&quot;0&quot;/&gt;&lt;property id=&quot;10022&quot; value=&quot;Try again&quot;/&gt;&lt;property id=&quot;10068&quot; value=&quot;Con trọn đúng rồi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0&quot;/&gt;&lt;property id=&quot;10158&quot; value=&quot;0&quot;/&gt;&lt;property id=&quot;10177&quot; value=&quot;0&quot;/&gt;&lt;property id=&quot;10183&quot; value=&quot;You must answer the question before continuing&quot;/&gt;&lt;property id=&quot;10185&quot; value=&quot;0&quot;/&gt;&lt;property id=&quot;10188&quot; value=&quot;The time to answer this question has expired.&quot;/&gt;&lt;property id=&quot;10189&quot; value=&quot;1&quot;/&gt;&lt;property id=&quot;10192&quot; value=&quot;D:\elearning\bai giang elening sap xep theo quy tac\sap xep theo quy tac\phai hinh anh tieng goc\THU AM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0&amp;quot; IsItalic=&amp;quot;0&amp;quot; IsUnderline=&amp;quot;0&amp;quot; FontSize=&amp;quot;44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3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0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Đạt&quot;/&gt;&lt;property id=&quot;10166&quot; value=&quot;Không đạt&quot;/&gt;&lt;property id=&quot;10167&quot; value=&quot;FFFFFFFF&quot;/&gt;&lt;property id=&quot;10169&quot; value=&quot;Question %d of %d&quot;/&gt;&lt;property id=&quot;10170&quot; value=&quot;Send E-mail&quot;/&gt;&lt;property id=&quot;10171&quot; value=&quot;Con chọn đúng rồi&quot;/&gt;&lt;property id=&quot;10172&quot; value=&quot;Con chọn sai rồ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70&quot;/&gt;&lt;object type=&quot;10062&quot; unique_id=&quot;10006&quot;&gt;&lt;object type=&quot;10050&quot; unique_id=&quot;10007&quot;&gt;&lt;property id=&quot;10020&quot; value=&quot;2&quot;/&gt;&lt;property id=&quot;10191&quot; value=&quot;-1&quot;/&gt;&lt;/object&gt;&lt;object type=&quot;10051&quot; unique_id=&quot;10008&quot;&gt;&lt;property id=&quot;10020&quot; value=&quot;2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3051PHOTO" val="/9j/4AAQSkZJRgABAQAAAQABAAD/2wBDAAMCAgMCAgMDAwMEAwMEBQgFBQQEBQoHBwYIDAoMDAsKCwsNDhIQDQ4RDgsLEBYQERMUFRUVDA8XGBYUGBIUFRT/2wBDAQMEBAUEBQkFBQkUDQsNFBQUFBQUFBQUFBQUFBQUFBQUFBQUFBQUFBQUFBQUFBQUFBQUFBQUFBQUFBQUFBQUFBT/wAARCAzAC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p1nXdQOs38SX10ipcyKFSZgAA5AxjoAO1VF1zVBIw/tK8IHTM7e3vR4kQtrF/j/n6l4x/tGqQYHCZGV/X6fnXydT2jbs2cLnZsujXdTY4/tG86dp2/xp0XiDUyDnULsn3nb/ABqpbnynJP8AFz9PanyybnyOayUZpbsftGWxr2pkH/iYXfTP+vb/ABqzDrGo+Wp+33bHvmZj6+9ZaAbsgg4OTzWhayjaCOeCB+da0ITTbcmY1artoWW1TUArP9vu+O3nNj+dSw6zflQTez8jvM3+NVEKgHc4Qqc4Y4zSSMsi4VgSTng5xX09HlUFd6nA5zb3NCPV77Zzez595m/xpP7ZvicfbLjr/wA9m/xrOjOcj1/SlMRDZyK6rdTPml3ZoSazfKCPtlxnH/PZv8aYus3+Mm9uOneZv8aqwL5Lbyc8k4HUUnmCSST+HBJwaWgc8u7La61fPCx+3T5B7TN7e9Vm13UA3/IQucf9dm/xqu7eYu8DoQNveoLj/VY/vE/1qWClLuy/ca5qG3K39zz6TN/jUL65qMYH/Exuvxnb/GqMa+WhJ57cUbgMn2qTRTl3HjxFqruJP7Ruwp4ws77f51Jc+INTWQY1K7Axnidv8az5hvk9DjpSGPzCpyAAeT6Uuo+eXdlmXxFqu7jU7zHtO/8AjVQ+JtYAP/E1vf8AwIf/ABq1HbmcMqsP97t2qG4smRdpPJFOzF7SXdk8PiTVmiz/AGndk5/57sf61N/wkeqFhjUbo5Hadv8AGs6G3cMAOfftWoISwDZxt7EfyqlF3E6ku5cs9W1KaPL392DgHiZvf3q9Lqd9HjbfXJ47zN/jWPCMMR6jP0/zmrByYhxjtz+FbpKxHPPuWxrV+c/6dcf9/m4/Wn22r3rwyZvrnPY+c2R9Oay2i2AncDnsOtSEFQhIx9eKdkQ5z7suSarqCgH7dc9f+ezf40NrV8oB+3T9O8zf41QaUA59TTFkG115ycYqrIrnnbc0F1u+JP8Ap9x/3+b/ABobV9RKE/b7sfSZv8axZmyQAD1qfAICZGSM8UWRKnNLdmlDrd/v+a+nI46zN/jVCXXNTDbF1C8HuJ2z/OpI2WGHYTk8gj061Dcn5N3XHGKGlY2hKXNuc9qPijXVMm3VtRTaCRtuXHr715x4t8b+JLW52p4l1eJGUHIv5VAOT0w3tXomqIXBbHqfz9a4zVtPkKHBBAIJOD6Vik77H2WVVIe0UZpP1PPLr4j+K/NB/wCEm1lRnhRfzAEZ/wB6s9fiR4vF2R/wlOubcdDqE2On+9Va98PS6Le3hd/MWeUyAhSNuWPBqjIr+VgoQM9e3SuhK6PvFRoyWkV9x0UnxJ8Wo0YHifWOTg5v5vb/AGqvw/ELxThCfE2sZI5B1Cb/AOKrm1y2CBkKRmrcMoEyE9gc/lTt5CdCl/KvuOgl8e+K41IXxLrRYg/8v02fw+ar+nePPFUkEIbxHq4cHn/Tpcnnvlq5+BSJOmQxzuHNaFqvznnsR/KnZW2MKlClZ2ivuO/g8YeIZQd2vaqCOwvZOf1rRt/GGvF4wdb1HqOt3J7dea5fSYjHdxuSMAnP5GugSzN5ghwuCG5HaoSV9j5Wpyx0sjQ1PxXr5gJTWtSQ4PKXT+3vXLXHjPxHCSv9v6tuPADXsmc+3zV2UloXtCQw6HgjnrXNajbOj9Qckn0rSNr7FYaVO/vJGHeeN/EsCBv+Eg1UcjOb2THUj+9VJ/HfiVnbHiHVsYGMXsuOn+9Vu7snmZ4iQgxksc445qO10CW6aPy3B2nnKkZ57Yz6Vv7q6Hqc9JL4UUbTxx4sa7IPiDWSoGebybHb/a967zQ/E2vsXL69qjAEfevJCOfqfaoItDltblMyK4wcFQcHg1qw69baExec5BUnggcde59v1rCdmtEediakanuwivkddp+u6s1qHk1S+3AkfNcPzz7mtK31vUGh3Pqd1uJ4Bnb0+teV6l8TtPSLAj3KxBDCVcf54NZx+JFnOiKYGQqQpJkGOcDNc9kfOVMLXbcknY9nk17UUTjULrPvM2f51Dba/qTiTOoXX/f9v05rzNvF9pcQBUeFnBztEwLHr2/Gui0rWonRTsIEmCCSMDI6Go2OZ0Kqetzr01rUQn/H9dk+8zf40smramUDjULzPcCZsfzqjbzK0KSDJGMfLzVqW3M0bDIG4dT714uJw86r912NqbdN2ZmX2v6tBIHXU73JJypuHwB9M1zE3ivXYre5P9tajuGcZunyPpzXSapZm4tUi37TESc4yDwa5e5spUVwQckEjg845/WuJYarTau7o0dW+yOcuviJ4jgJA1/Uck45vJP0+apLPxt4mnIH9v6sdxxxeSn8uaZNo0gmediV35G1lIIP+RViyBhGCrdc8jHYV61PmSSZnF3kacWsa/cbDL4g1pQCDn7bIAfUHmrbeI9djhYf2vqR2sCCbp8k+mc9Paud1yQfZUI+f5uQvOODXF6hLKl6XMB2eWADk465x065HT059q9eC91XR9JhoKUFdHpj+K9dk3t/bWpLgHgXcgAP51BF4l1x2ydf1UcZx9skx/OvMbTWFWWeN49rlcBQ3fsOg9asR6jlNjx7D7t0/Sna3Q7PZJdEen23ifWpgQ+u6oAx6i8fge3NQPrGv+aQNf1vb2IvZOf1rh9PuPs65C784PJx6fWtW41iEYZwVz0GQf6j0NFl2F7Jfyo37nXfENnZybtd1neBkGS8kz296881fx/4qt7t408RauAAMD7bN6A/3q6y/wBXhjs2lPG1Q20kAnBzxXmN7erLdFwOgAxn2/8Ar1VkepgqUJt80V9xqf8ACxfFCkh/E+sDnAzqEw/9mqk/xK8VxXWz/hKdY28nnUJvc/3qwr1gYnQHlzkD8R0qmG2ARnOSB07cUWPaWEotfCvuOql+I/i0T8eKNax/2EJsd/8Aapp+JPixo2x4o1neCOBqM2e/+1XJz25WCXkcqfwODUenR7YE3kDGRnPuaTRSwtH+Rfcd1B8S/FLOM+KNW6cj+0Zv/iqvwfEnxSSHHijV25wR/aEpHX/e9q8+EgMwTkEcgkcHr0/Kr0b/ALtxg/MMD0zg9PWs3G+xlPA0X9lfcem2nxM8U7nV/EWp7eME3svv0O6t208feIGjRm8RaiSw5zeyH/2avHYpxCvlkdTwc1qaWyqwJYc+/vXBUhJ7HymPyy75o6LyPXf+Ey19m41zUmHqLuT/ABqsfF3iNzIRr2rcZxi8kx/Oub0e+SGQbsAHPzbh6V0iJ9q2upwM9/8APtXnyjJPdnweMoVMPLd2ZLp3irxDJNltc1YjB63khH866DT/ABJrbDe+r6iRj+K6cjr9fasqGxZ5VIYDjoRWnbLnC9Ng6nvz2qqfNfc8rnn3Z1em69qTsC+o3ZGD1nYjr9a2F1a/CD/TbnnuZW/xrmLD5JN/XII2+n+cVsQ5jUDg8YyDXsR2Qc8+7LU2s6gScX1yB6iVv8akh1W+ygN9ckEckzN6fWqDjDAc569KV7oGJwVI59fer0Dnn3ZebVr1iwF7ccHtK2f50kOq3xV83tweO8ze/vVGFh65yM0OTLMDggKcc09Bqc+5ONa1B3I+23I2ntK3681Yt9VvX4N7c/8Af1v8arg+WM9c9h1qEYByTj2NGguefc0JdYvoyoF5cHrnMrZ/nUcmrX8dudt7clj3MzEj9azrq7jRMHPy88Y54z61Rk1ISICUIGCBzSui+efdm3b6tqDId99dj0zM3v70v9r6htJF/cnt/rmP9a5170RKDsJye1DX25v9WcYzknj6dKm6JU592dAut6hnBv7kHHTzm/xqC417UUTjULkHP/PZv8awjOJgDjBByRmpoGMpBCmp0K9pPuzetNY1EjLX902QCMzNj+dWzq9+3S8uPwlb/GstchgSMVYDbmz2ph7SfdllNUvtp3Xlz+Mzf41Vm1vUOovrj/gMzY/nTpm2kE8Z7GoMbpiwPBGAaVuZNB7SSe5XOt6mGUf2hd8k/wDLZs/zp41nUmfb/aN3/wB/m/xqN42GFAyMkkjoOlPjgKIzk8E4wBXkVMHOc+bmdjZYiUVYvQatqDgE311z281v8akbU78g/wCnXQwccTN/jWZHD5cqYbcCe4xirZUMCAcnPSvRhQUY2bMniJvZg+qakD/x/wB5/wB/m/xqBNa1ISup1C7wCcZmb1+tEo4I7gGqr5dCg5LZBwen1/Ot4wsZOpN9WT2msak+c6hdnDd526ce9aY1O+ZRi9uT64mb/Gubto/KcAnpgZrWSRXCAcnitLBzz7mhNq98Bxe3P4St/jSJrF8Qf9NuMgf89W/xqsn72Ijpz3olbbEkfU9M/wCfrTshe0n3ZaXVb4jJvbn/AL/N/jSJq2oMp/0y56/89W/xqs8BjjD5UjOOD9ahik8qfJB54+nSlZB7Sfdmq+q3iof9NuM5/wCerf40f2pesn/H5cZx2lb/ABrNuPllD9iMY71L/CTxzz1paB7SfdlldUvgvN7c/jM3+NQSa1fIf+P64xjnMzf41nTyc4x17iqMk4IkjA3bs8jnBo0D2k+7LVz4i1NpXxqN0BnA2zsB/Ordlq+pP1v7w8952Of1rPsLVzt5xkHqK11X90YuSR0IHHPNAe0n3ZZj1O+H3r24/GZv8ac2qXzKf9MnBHTErc/rWWyNFL0z24qbed4TH3uMiqsifaz7k0ur3wC/6Zcjr/y1YZ/WnNql+cYu7n0OJW/xquIWik65yc+lOSPy43YkY61XKg559y1/at4qc3lxnjrK3+NEWpXrOSby54xgec2D+tV4uU3Z68Y7ilePdjn7tHKg559y8+p3mBi7n684lb/Gol1S8MpH2y4xjI/et7e9RxqZMkZ4GelI3EXQnnNJxQc8+4kmq6ikxxe3OMZ5lbHb3qG913UEIxf3A4zxMw/rTZDtI49/p9ap3gLIRg/UdO1RYrnn3Zp2us30qqTfXJyB/wAtm/xq3JqF9s4vbnPtK3+NZVmwWIAn7oAJ/Cp4rpd+AM+hzxRYPaT7surql6VOb24z/wBdW/xqN9Tv+17c/wDf5v8AGqkkw2n396fbuNwyccde1OyD2k+7LJ1e9Cf8flxn3lb/ABp66teeXk3k+f8Arq3+NVMks/GOe9PRTIABn64qkkS6k77sm/ta9A/4+5v+/rf40i6resf+Pyfrj/Wt/jSSnamfaq+wn5+3XpTsiuedty0dUvA6/wCl3GO+ZT/jVhtUutn/AB9S5x2lb/GqSqFO7cDkZ4PSkkX5Scj160kkTzz7j31a9G/F5cdOP3rf40sGqXrJg3k+feVv8arx4yOQMg4yfrTQv70nIPNDSuHPPuaX9o3jDi6mz7SN/jT21O63nFzLjH/PRvT61mvKFl2DnbySD7f/AF6djzM445zzUOyDnn3Jo9WvGBJu5v8Av63t71D/AGtfeY3+nT4Az/rW9frVC5uVhk56+mcVzWtarHbwyl1IDsQMkDsaznNQV2T7Sa6nYJrt6Zx/p0xH/XZsfzq3/bV20bYvJd3bErf415AmpRxGMjD5YL8rA9e9dPoeqRswhYbN5ADsRtGR3NYqvGWw1Vn3O1bV73J/0ycccDzm9vesPUvE2ppAQl/cKT3EzAj6c0hnSNjk9PQ8GuZ8SMI7SRjg7lLcH3BpVZ2g2g9rLuzntb8aeIE1F1XW9RijViPku5AOg98dv51D/wAJr4gV/wDkPaiR73kmP/Qq5uZRLJKc4yxIHrkmq9vlJC+MgHnH418vKvNN6sftZ9ztrbx3rqbhJrN7twCGa7k/nurZ0fxnrFxL/wAhm8kX/r6cjp9a4BWEgx03rgE/hWnpcTRTo4UuYxgqoyTkEcV04evJys2NTn3Z7Xo2tX09qHkvpyTn/lqx6EjufatCPULwIQbu4z2zK2f51yulKfIgxz8uMjockVuW/wC7jJIPBzivqY2siuefc1l1K7KKftc2cc/vG/xqKXVbsOoF3NjPOJW/xqq0odA+CB71A480kjjHPPeqSQvaT7suzaleEnF7cj/dlb/GlOp3ix5+23GfeVv8ap5LqExj3ppiaVSSNgzjnvTsg9pPuy4dWvGUEXcv4St/jVtNSuiv/H1N/wB/G/xrM8wKUTqcdc8VMt0pOACfxqZK60NITnfc0Y9Ru5JAv2mbr2kP+NW7m/uFUEXEg+jn/GqFqhaTf247VbeM5I6e5rzK9JuLs2d1Oq09WZzahdhj/pU//fxv8ahk1S8CsftdwOe0rf41NeRF95A9aqpbu8JXp3yR71+c4mOIpzfvM9mnNNCtql6q5+2XPI/56t/jT4dUvVUk3c5BAwTK3+NQTQGXCjgjAyeB/nilaEpbkMeRgYAr6LKaNSdpSk2efi6rjoiwmqXiqP8ATbgn/alb/GpYtUvCzZu58Y4zI3+NVIWDRAc5wBjHtSI+wkEcZ619tFWVrHje0m+rJP7TvlYj7Zc/jK3+NKNXvSQv2yf3/et/jUAQ+U6985ppiLR5HbgjFFieefdl2XUrzzBi6uMd8SNj+dObU7vaP9Kl98SN/jVDksD26VaVd6BM4xzk9DTsS6k+4sd9eEkm8uMf9dW/xpp1a85/0uX/AL+t/jSOm6TOcdKjuMkkDsc5p6WDnn3D+1r8nP225/7+t/jSHWL/AD/x+3A/7at/jVaUFV9R6jpUDRFiRkDPNToPnn3ZabVtQD4F/ddf+ezf40LrOorKo+23JXvmVv8AGqAjI75x6VIpyP6+lSWpz7s1ZtbvltiwvZt4IGPNb/Gof7bvmKn7bccgZAmb/GqUS7EZyRgEjrzTAvl4HXJzke9SXzz7s0DrF8M/6bP/AN/m/wAaSXVb5el7c89P3zf41UYYAOakMw245543dh9aVyuafcnGsahtH+nXOc9POb/GpW1i9JH+nXA47TN/jWfs8v58ggjtSKAqEbwc981LY+eXdloa1fGXH22fH/XZv8aspq96pObufocZlbr+dZiRjpkU/sx9iOKpC5p9y6usXpJ/0y474/fN/jT4tUvnUn7ZP1/56t/jWaiYVuc9en41NG427aGVzy7lqXWLxI/+P2fPPWZs/wA6ojWtQKk/brnj0mb/ABpk0od9nI29+xqkZ/LXdsJ56ChD5pPW5oR63qIY51C6I95m/wAakl1rUduBf3S47iZs/wA6yElCOXxw3v8AhTmuY7dsl159WA/z0pmilKT0bNGHX9RLYa/uOuOZm/xok1zUl3ONQu8DjHnNj+dcjqvjKy0rekn7x2BwqOpz29a4a98fWlxNKgi2uWOAZBnrnpSfkexhMJWqSvZnpWu6/rAs5xDq1+pVSd0dy+Rjk8g+leZ674p8QxWzsviPWUbd2vpBjkcdfSuX1nxJBq6gCKSDYpA345z+PtWHc6gq23yLvwQOT6cZ71Ub31PusBhOV/vIr5o0n+IHikMP+Km1njGR9vlx/wChU2T4g+KMpjxNrGDnJGoTe3+1XPbCdjng4BxTlg8zO1gS2MAc9OK30Pc+r0bfCvuOktfiD4pIBPiTVjyOuoS//FVr23xD8TLJGT4h1VlyM5vpSOo/2q5YIZ7uOIKQ7DAwMjvV37FJGMHggdwR+VCRyVqVBxsoq/oelWnxB127iAfW71c55W7kB7/7VWJvFetzwIP7c1JevzJePk+nOa8vtsNEqg8AkZx1z6Vt6XICI07J1bPqc1SSPIVCEXsi83jPxPFqHkHxBq+AM4N7Lk8f71X9V8W+Iltgya9qyHBztvZR2+tJLpzXDi5RwQBjaBn26/jVRITdiWHlGVSDkfhVW8hezhfZGd/wnnigsE/4SLWNuOv26X+e6uqbxh4gXTX267qhcKTu+2SE8D1zXCNZSWu6NsYA68g54PT/AOvXTac+dOuYACcIQWA45GP6U7LsTKML7L7ibSvGviKRij69qrcnk3kpPQf7VSa9468QwNGia7qUYCAki8kBPJHOGrN0C3kiu/NK/dUjGD7d8e9UdUdbu7dFOHLEkH0yadl2NeSF/hX3Fg+OvEzKSPEWrMSeAL6T9Pmrf0LxP4lmhWT+3dYmwATm7kYDI781jWGlnyAXlVAeOR0oa4jhmKB1fnqCO2aLJ9Bypwasor7j1TTPEeq/YFaTVr4ybRkNcv1J9zmvIvHnj3xFB4hmitvEmqxIgY7Ir+RQMsw5Abtjirp12K3VsoScAcEVwOs3Iu727IUgSM2Cfcn/ABrLlW4YDDxVVuUU15k5+I/isOV/4SXWOv8Az/zZ/wDQqX/hYXixzj/hJdaAx1F/N/8AFVhpHsj8snnPXt3/AMavLbE7EBySQBgfSp0Povq9G1+VfcaUfxF8VAhT4m1g9Bk383J/76qaHxx4putQijHibW9gyfkv5uTg8H5ueucfSqdn8M73XL0zxzbAV5BiYkAEen1r2Hwx4Yn0yZJZJMuQRsCEdeOp+npSvY8jE18Nhr80F9xmeD9a8SXSp5+va4xLANuvJTgbiM8njjHNei+GtY1aWTbJquoTDBH7y5dsHg9z/kUrWMgtIjxtUlwTnJyc4xj+tQ6bZeXqDzl/vLtC456jn9Kye9z4THYlV23BJLyOjfVtQ3fLe3JI6gTN/jTU1i/aYD7bc4xnAmbH86ZG4IcHjjAI5psoAkZgc9BjH0rQ+evNPVlh9Wv0z/p1zyM8zN/jUS67qGz/AI/rjP8A11b/ABqtJ+6gIPOeBj6GqkcJY8fyosQ5y7sux67qW4g31z1/57N/jS3Gr6kWGL+7HH8MzD+tVoozGwB59x2qU/ImOuTmnZBzy7lqLWtQH/L9cH6zMf61ONZviv8Ax+XH/f1v8ayolwCeevTFSxqZiR93HPNFkHPLuaUOsXzRnN3PnPXzWz/OkOq37FsXlzkHoJW/xqhsIHGW9wKdFlJA57DGO/b/AApWVw55dzSOq3ilf9MuPfMrf41Dd6vfKy4vLgDPaZh/WqiJ98575pJn84KuCNmDuPQ/Sqsg55dyz/a+oMp/065/CZv8aF1fUAv/AB+3J57yt/jVOMgy9QM+p6YqJ5MO4Pr1B60miHOXdk51vUGf/j+uh7CZv8aeNX1AxjN9cg46+c3P61ns4Bxyfwp6SDBA5OKQc0n1NBdZvxJtN9cdO8zf41Uu9d1BZMDULkDJHE7f41EqEAZ/QVHcxH7M6ggnB6fQ1D3J559yW317VHXP9oXZGcZ89vT61ZfX9RJwL+5/CZv8a57TZFtmCnknPTt/nFaTy57dO9A/aT7sttrupCUD+0LrH/XZv8aqX3iHVI4/l1K7BPcTt+nNV/vSEdBj7x6U02bphshhjnbQL2k+5Zs9d1RoVJ1C8JOeTO5zyferg17UCn/H/c/9/wBv8ayoYsOUzy2T+ueanlbgJ1J4zQHPPuWY9e1IyODf3OB0/ft/jUia3qIYf6fdEE952/xrP3iJSrdcf5/nUEAKkHr3oDmn3Nxtd1EN/wAhC5/7/N/jTJ9c1JXTGoXWD1xM3r9azYzvkI6VKRl8Z9Bmnaw/aT7s0Rreoc/8TC66f89m/wAaqza7qfbUbvqOk7f41n3QIwo5weWHSnwxeWM5ycHCjrSKUpd2Wf7c1UsB/aV715Anb/Gr02tagvz/ANoXQA6/v2x/OqajemDwQAcUySDzmCgjpnNA+eXdlv8AtzUgrk3111OP3ze2O9TDWNRKk/b7rP8A12b/ABqqeZR1+U4z64NXHYeXnPfoaB88u5nPrupRzqv9oXeM8gzt6/WthNVvsZN7cfjM3+NYsJIuy4BIIxwM961Su0Z61WhPPLuPXVb0t/x+XOAf+ezf41ZXVbwEE3c+Md5Wx/OqPlF5E5x9aTmO5Ixuxxkd6pJE88u5dk1e+KlheXA+krY/nVZ9c1AdL64zz/y2b/GmuCyknjHY9TUDgngqRz1xTsg9pPuzZj1O8AU/bLhsgE5lbA/Wg6neFyReXGPaVsfzrMhxNEzggBDjBOCfpTShfDdB71NlcPaT7s1jqF2SCLy4xkdJWx1+tbVrd3DRoTPIflBOXP8AjXNW6YixnOe/pW7ZKEgQ5B+Xt2paWBTlfdlsXU3mH9/JjHHzH/Gozdzq3+ul/Fz/AI0QAld+PXjFObLKRjrUmnPLuNN7Pn/XSf8AfZ/xpJbyfPE8nTs5/wAajROcZFMmIXPIPBoDnl3KD6ldqSPtM/8A38b/ABpo1O7K/wDH1Pn/AK6N/jRN86HGQOOTUCfJKGPYAYH+femiOefctpf3qxljd3H/AAKRv8aVdSvJLdv9Km3DptkbPb3qB/mNOY8jHPGKrQXtJ92N/tO+jXm7uM+8jf407+1L04/0ufqM/vG/xqrIds+cEjHUUL8zl+g96Vg9pLuyWbVL5pcLeXAH+zK3+NKdWvRG3+mXGfeVv8aYTtUnBbPYDmq6thCh6k8HtT0D2k+7Liand7QTdz5x3lb/ABpV1W6k3n7XNgDqsrf41QZcA9+COKZ/rUB6AZHPU0Kw1OXcsPq19uIF5ccHHErf40/+071UJ+23Oe2ZW/xql/rWUDjbgc9+lOn4GeuDnj6U7IFOXctf2tfBUP2uf5jg5lb/ABqaPU7x1H+l3GfaVv8AGsu3/eyYAwRzz9amdRu6gH0PFLQpSl3LEms36zMBez4B/wCerf41KNZvDcIPtk2CDn962O/vVHyPlB3D1ph+V8DnPp/n2ptIOeXdl/8Ata9yf9Nn/CVv8aVdTvmP/H9c/QTN/jVF4/LcEn3qYOHJI9Mcn3pK1w55Lqx1zq1/Gd32+5Ax/wA9mx/OsC78VarHdOialc4H/Tdv8a0L9jGC5XIAPAPNcReMJNTlkJ2AkjDVSjc9HDQlU1bZ2Vt4k1Jl51G5b6zt/jWlZ6/ezcG9lO0E8SsT1xzz71wST7mD7eBxwa19J1SNJQSOinuPWm4WNKtCW6bOrn1i+V1xeTgd8St/jUFzrV9GvF5ccjg+c3p9ahYebHvHHHTvWNqsnyFcHPP8qlJN2OOKlJ2uVb3xPq6sSNUvEz0AuXA7e9Z0fizWQ0hOsX2AeM3T47+9Z9wTKSThQR1J9Oazb/UI7a1lBZCVByAwyMA12csVHY+noYeUkoI6Ob4harFbpGNXmJxlmNy24ckdd30rl9T+IviBZiINcvWBbB23khwPwauMudeVYpnaLEe05bd7Y9P61gT6tFOA4GAeBkj6f0rzZ76H0lLKtE5HdXHxB8RkHHiHUgRjhb6X/wCKof4geJCEX/hINTXGCSL2X26/NXnxvE7jH41TM+2QvjvwM81lys6/7Njb/gHrNr8QvEA+T+379+pyb2Qn/wBCrr/DfjrWJpXWfWLpwxABkunPU9stXz3aXwlu+EIO0554H41v2F4PtEa8ZdgAC2DnI4+vNHK7HmYrK3KN4n0fF4j1CR8f2ncsO2J2P9aR9f1MMo/tG76/8925H515Z4d1yG3MlpMBG6ktlmA4IHY49f0r0OCdLi1yjg78cAg44B5/OsWmmfEYmlUoTcZXNOLW9SPXULv8Z2/xpza5qWD/AMTG6/Cdv8ayCTGQmM8dR0qaJDM6n7uDnkVepw8zXUvLrepMCP7Ruyc9p2z/ADqxa6zqTI2b+7JBHWZv8agA24HXAxVkx+aEwRkYyKFcfM11LMWt35ch7+4UAAgmZvx71jeIvFGpWKER6pcp8uQftDAnnHY1bN+lhI5KkknBGcDj3rwvxZr0E8NyWHl7lOPmBySTgdu5A/GtUetgsPUxEk9bG1rnxJ8Qx3hRNevo1yQFW8kHp/tVz/8AwsjxLJKd3iLUhx0+3S//ABVcPNebYcBM7gep6Z/Cqsb8YIwSO9WffUMshGKctz0L/hYXiR2J/wCEj1UDqMX8uP8A0KlHxB8StIQniPVX46C/lP8A7NXnYwXIz04596SBPJm2Hr1oOz6jTvay+4+t9flC63qYJwftEoH/AH0azY2KYO3PtVvxKpOu6ifS6l/9CNZ7z7H2jOcZHFeFOmrs/IZN8z9SZ5QzjoCOcZoZxs2A5yc59KqjIJZjlj0x0FJ5hC5/OuepFKNwg7supH+7yTjb696cJuDxgEY3E/SomEm0ZI2YBwOvP/6qiD7jsOcZPSvIninTZ1eyuyz9oDxkkYweAe9SJKHUEEZ4yM1TLZKDsakC7XABxnrVrHtWYnQT2LqzCMZ6+2atQ3YYA4wP8+1Z6oHfHpwasRY3FAOAK9/DY72tjhqUrMsXzGV0AGTnA/OoZz5YG4YJwMH1xUqzDIZxkqcDFQXZNwQenzZFexe6uc1rAk44H8QOdvcjFEt0mQScexqMxeSfMc7iPTpiql025gfXkfkKm+pViVpxLJwOopm7DEHimWwKDe/Pbildd2XHBPNMYhjyS+fwpvlGZML97OdvenKedh+/1J7VMmFYSLx2I9ehpoHsWLJTEuMEnJyBUl2PtCjBxt4INOgJj565/wA/0oAyhJ698VqkZshitnQbyDs6ZqcNvTA606SQrbgfw9ce+abFhV9z3q7EhHAealZScDH4+9JE3JzT+ZMFMDackGqAYyncAQRg5z60k7+aQF5x1xUm8s5J5wOR/hTUQRknrnmmgIZoiUHFBXyiFJwW6VJLJuIA45qCVvMwT1GcGmO2gTDBAyD75FEibOQc47DvUtjZfa2cs5+UZA4H9Pajy8cnp6UAtUNJKYfBIIxj/P0piKSd2D+VWQN6Yxxnj9aF2RrnBJoKj3Me8tiGkIOdwJPGKwb6FmjIxycdq6u9i8yI4+UspOR7isi7siUxnk4AOfx9KWiPSwuIdKfMmeT+I9IuJInZEZ/lJIxjvn1rz+ZHs7EPcIYnL4KsOnBxk9O3617vfaMxJSRxl0wNp4HXrkV594n8LRy2ZBAO7DcsRyDjsPatUfoGW5iqujOLsSZMAjZknHOeMdasC3eeUxgYAJ+bHFI0BsCQ+CVIAKknIzjvV20YEg4wCM+9XY+ick7MtWlsfMOTgE8Ejr1q5DaHfhDvyR0HSpIrXChjjA7A1dtY0jcPg8kY5osYVJqzNq1tXjIzkDPJx0FdNolu/mocHGBg47ZHNVLKzSVHL5IBA4NdDpFthQ4wEwFUZ5GDj+lZ7M+CxVW0mkTTWzkg4PPGMf59axtT8O3N1dxSoDhG3YwOenqfau0NtGVGAcjPJPelEAKjcORnoaFLU8yFdqRw8nhWaSbzC5RMYJKjj8M5qylkmnxohnV2yCRjHuO565rfu51EbLg4xnPeuP8AEGom3DsAM+uMngfWqV2enhpTqysZHijV4ILVo0IkkAHy5wcZznpXm2pXBuoY4tmz592c54xj+tbeu3jzqZXChyoB2g4xn3P0rn5TnhwC2CQR0FVKFkfWYPDxi/e1M67vA7FNuOQck+1VbGVIVcFvvNnPQVLqEQiBY57Akdfw/Ssm6MlvIiIQA4yOM5B45/D0rKx7n1eLVuh12lavbvFHvkVJFJym7PHPOfxruNF8XW7W0sG0bi+R8x9vb2rxtn+yoZY+O3Namj63JBsdwuSwHA6gAe/vWco2Vzhr4GDTaPorQtdt7pIAhG9U2suTxjn0+n512trdQzRpscE4A47cV4R4Z1x1VZIxguCx3Aew9favTvDWrSzz+SQo5UZA9cj19q5HqfFY3Dezbkjqri3LKSO/tWLeSpGUUt87ZwMemCa6ASZAU844rB1O2RHMmP8AVg459eDU2T3PJijBubiP7WxZ9ueBn1GOKyb7JbOD0AOPrUl8/mTH03HB71R1y7kso5CuCAm45GT1/wDrV0U4K9zvw+GcpczKk5KkjHUnFZWoqZrVo0G915wD6c/4fnV4XBurOKcZDsM8jgVnvMI2br84x0+n+Fdmi0Po6cVBWOfls3SbzXBU43YxnpjjIqre3HnYCoSxwcDk4rpryyYwh8gqw5BPOCMntWDfWqQSJJGMMflwSSMYJp6WO+ElJWJNPvkNuYnHllCCMnrxj0qC8lSVSgcZyCTmopE8p3I/vY/HmqVxNsckDrjd/wDW/SlY6VTTIr+589tm3AIxnOe9Z7qLds5DA1eKqyEkZft6VmsHkfYSPbFKx2UoqLshN/mHOCCDwPWmXC8hyQBwvJHXrTwuMsPw9qinxKoBHQ5yPXGKR6EVZBcqJI2OcYAX8c//AF6otH5UYJPBOM4qw8hPXp1wP8+1OIS4iAxgdRzSZohmCGi2DfgYODjtVue6EdugIwR1GenFU7dyc9AVbgirvkxz2xZwc8gkHr1/wqNmVe2pA8m9o5EG8IcnHfmtCzugzgkYOAcE/Ss23YIxQD5AOB3705Lgxy5HrgcVMkpGM4qaaZ22lXUbWhTIyxJz+X+FegeG9Si+y20ZYAhQOTgZz69K8q0W4Ek6QRjGck7vp25+ldbpV61vGgCqy56tnIwT0wRXBUhY+HzbA88fQ9StlAhGGBUE/MDxV1Y2deAfbisbRJTc2Sgk7GJxwMjH/wCqukRRCqd+g/KiEFufmtSDg7MsW6GOMA8EZyD9a04WKbWAJA5qm0e/kcHNEt8YY0XuBzxxXStDnJ528yXaOp5/p/SnSgtAVxjB/wAKw7rXxDscIfMPA44xz70r+ImWNyRk8HG0Y6/WnzJAbUQMa8jj1zVlgNhwck81i2uqPeCPsGGcY+v1rQS5Krz17YFO99gJ4gOVdgnuazL+5QXGc8DOT+Aqae4JBY9B6Cs67icOgkIPmMRx2GcfyNG5a0EkDz4IQ7DyG7c1JHbPtGATgnoKvWsI8lAfuAcAdeKtpFGsY2g8nue9LlC/QyJLOQnocsOBil/suRbXZnJznt6/WtKRdrA9wePSpShKAg8kHr9TRyjuY8Nk6jB69On/ANep7WIwkZHrWiIgMdc555pqwhZRnkfWq5bE3GxHfJn8DVpXByM1UX93KwHQkke3NSOPKXI609hXJ5SJVGD07VBKfmLAZJONvfp1pUJVN/rUH2gum8cPnB44x/nFDWugi2AIUAJ6gZprupPByPWo2k3kZ70bMHA7801dbiZG8LswIGcc/WnRPtfkHjinMzxMgyMZwf5VIIw0i8dQSaNGLQY67yTnjPNVJIDHIxGWDHjAq02QHAOBmmCQs2Mnj2o16C9Cm0DqwO04zk8VPBzJ9B/hUskhIOfu4x/OoPMEYGAc1QFyLKk5HAB5o2lyWAyO+Kaku8vH3Kk5qW0JVXTuRyT+NACrzFj3qOZcRhs5yelSEFMoD71CSSFUnikwJCQ6Lzg+lNZ/LHI4pEG40y4kD/IBjPGakCne3CpN7ADmo7eF2O4KcA+lPS3W6b585PocVpxIiLhBgdDk0ALCnlxAHgnnGKkDZG0ck9BTmGcA/h9Ki3BZwMc9jTQkPjGZOeMCkYqXBz0NOf5AX7k81EhDHFWkJokBG4n1NK7BoX5HJ/wqHJVyD0zxSNlVA9aYh+7CgDnjHFKwIUkgjb1pIwABnnoR9asSgNwf4uDjvQA8NhAPU9aD8o9h3qKJt4IPReRilfexABGCM/zoYFeQFwSAcZ61SuDsTpwe/wCVaFw5hTA6L1rPnG6Eg/h+dSWMgvYo/M+YHPofrVW4k84/KM+1LY2G6IuxySex7Y+lXE0zc4wQPqf/AK1AFSSUsgYKTtHPNWbS6RowWwMZBBNE8Ai4H3SMEZqmUWGTaOh5H481Nx2N4SK0JOe3bmrFpIEjH0+lYkN75beUwyW6HHSta3bzI07duKoQlyNzHnrTVmxCI9vTjOfrTLiQooY+oFMV8cnkEZA96NwexaTCkc8AU9ypjbDgn0/OqoclRnucUMCpBzx6UIgdNzEvqM8VFEpyeOT2qYAyqTwMYqFWPnPz90VLAcR5RHf6U9CrOWzjPSoTJlTjqO5/z71TN+0BJIBA5HH/ANekvMd7Db8iOXJIHTqa4XxXcRvbiIMCVYk4PTAIp/iLxu8bO4TAGBgKP8feuM1DWZrt5MuSWYnJUDr9K8rF1otcqM3LUrwTeVOhYYGQM57muw0a8QBEPG7HJ7cfSuStoVnAYjowPXuMV0lhGAqjuQMH6c159G6aC+p2qXscsalCGA4ODXO+LnMtr8gyADk56ZIq9psbhMA8ck569qg1q1E9syEkblPQ/jXoTd4D6Hn7QOx6YHY9quJayCQMFJ9R0rVTS42UJk5UnnPXr7VdOnouDk5PTB/z614DhdstLQwxZuJFkPAz0x9P8K6HRI8B1J5zyPTigacjBQeRwevNbGjaUqu8hJJJ6Z46H2963w8bSQ0dZpMQtLS3BOc4HA960uGBAYemaoRfu48AZC8jP51PGT5ec85r6xaJDLMjBIcA7jjHFRQxshDkcZpnOeuecVa6xHHUDNUgI2OGJ9Tmp9++3x7/AJVAwymTQsnG0cVQFcIVYg9PWrsDDcPofwqsgzndyB+dTIp3qAQM5/rUu/QtaGzpmQr5GMkEVotymf6Vn2jFZETtkCtC6JhGwexqWk1Zmq2uUphgkDncewqDyGAb8/5VcEe5h6H1qXyQwOO3Brx8TgI1zsp1nHcymQxxuT1Aztx1rOGZZJCRsGcgnvW7eQjd7EY6+9ZMoAkaMcYNdOEwqw6szmr1PaakcEgBJ7jt69ahb/Wueoc4FSFduSOo4PuP85qIj5+PrXoK1jkvZE8RzG479hUiMI1wxwT61D5oQKQvU4NOkXzSh9aaFcYR1Ge3X1ojDREEjj1oALTbew5p87NsAHQHvVEjW559e2KUx85z145pDJswCM0+YMwBGAOoqGWkQzMBlCRxzmqv3o2PtUlz0z3qtHISHQ9zwfas2XbUSBhGCSeoxj8qWEhFwe9NWFXO4Zx0xTnXYB9ai5pYMbnPoe9PdwCDngcZpjA+WXU4Axx+X+NNQ/aFx07/AOfzqbglYlZg6EA56VArmJwMZBPJpFcxyun93ikZ85+vFSVuXGIZTjngZ/KquCicDI9RQJyigDvwc1JkDCAHnnP+fpQFh1v8pBPA96kLA9x1qLO7heMChhtiDdwapCJ3/eKAONvOT+f9KdCp25qM7hEDxyKuWsO/APTmmWZ94pynBODk8fSqcz+ZgLyc54+laWqyLChIHPI/SuemvzBGXTgjvjPtVJlRV9Bb66S3gfeVCqOpYDPTtXCeKvGNpGSkeyV8rkeZtwPxFQeLPFk8eY4+I9hLZUZzx7+1eU6jqM97MZWkOSBkFQBxx6Z/Ws93Y+3ynKvbRU5GzNrESvOpAG/JHzdTk8dPp+dYD3W6diU2tubC57ZODVctI7b3fJABHA/wprMWfeT844zXSkkj7+jhadJJLcl+1GYyfuyCxOBn1/ComBEYTB3EnA/GnRTL5i8H1pSweQsR90nGPyqro6eVN6D4mzIoPBA5FXdL092nJzjGG7dAfrVSMBTvOS7HgjoP85rc0bYJCSCc4GB6E81RnUXLHQ7rwp4dmkxJkgZC8Lnt9fer/iLw9PDEVUmQkk/dx2+vvW74LEa2z7wSQAygdM45z+Qqx4nuEMQ2LhwCW9MADpzVHx7rydVxPK59HvNqHyG+TrnAHX1qWzt5bZz5iEBxjcORn8P88V0Fvfie3IlUsScHAwMfnTpYIBAD5ZweQMng8+9Bq27XYaVIYiVKHIBP8qleBhH8vz7mJ9PX/GrlvaRxpuAJcjBYn3/+tWhY6ZHckI5YAYxg9849KLnLKvynI6xYzbVlZCvIBBH1rQ0uErpN2SfvAADHfaf8RWjrlqQTG5yDjGD0P+RS6PZedpNwAfnWQ4JPH3eM0XI9umZNg2LNgysmScbgQe3Y81Xs7f7KzyucZJwPrg9a2NYii02PeASOBjOeSfwrBnu3KbSFxjIwDkH86tanVSqczGazexyxhEKkhhkA/WsNz1PtmpblS0pwRk85PaqiTh8x4Oc7Sf0qvI9OKWhE487IHBPIqhqNm7IHAzs4xxzyPetR1FuCcdOn41VvJCYwRwDyR+RqZbHbQSUtDCkjPUjH1rR0qaOF45HdRtYEgmqV05bkcc81WW4TaTg4HJrOyO+Ot0ev+HfEltDGjFlIyCTu6DA56e1d1Y+I7G6VHS4jOGyAG64/lXzra6y6QgQ/Lxg5A6d66DTfEkthZ5ycgknCggj0rOUbao+YzLAzrrmifQQ1u3mhdA6EMDllcHHX/P4VW067hllKCVeASDnrgg/4/lXkNl42udgKnZGVBICDJ+uSffpWvovjFHuRIBIFGdw2rnHfHPuKyPlK2W1IQZ6/CoOXByDgj8Ke8Gy4EmeMY6cfnWBoniNbuBXIfy8AKNoBxk9efbtWzJdPIRHgYIznHNapnzNSMqb5ZD5lMoyBS27ENjaanijwB3AApHUhwUwPrVmL2Kufvj+JjwKMYYeoHTvR95i/oeKmkh2gS9/u+1BBA4BYAEEn+EdaniDMxAHOOmaYsSiTeM59z9anT5ZFcE85zQBIASMgZ2jkU1/m5wR+FTDIYhOMnnPeo2bDEEcD0pdQIpThR3qAygcHvxVyZBge+apmJd2T6+tMCGMZY468ECo2yjsSMZPSnWwdZQSQcgfzIp7qJpGHcHn0oAgAJIwMj1pzQ4Odw61HHJmTYOg9aLiTyc55GeMVLAc9yM7cfjTERhvLAjOcGog24B60IiksZBB4A/lSA5+1t2i1FSRgAEk/hWxcE3DlwCAOMnvjn+tZs0pF0ccHA6/StOMloQD14PHvj/CpYCeXvhPPemuCEUYzxj6VJu2qQKY7lISfp/OkQVkUrcnIwPWrA+/nsKjl/wCWbDqwyfyFTDDqvuQT+lADJR5gPPODxUUSFSOM9OKsOApc+39KYVKAEEZIGKAFLDzQSceufwocbnyOgxTfLLKWcgk9MU5XUYUjk8ZouVYlyNv3uSM4xTYYjvD46dsU+OEtyD09f8+1TKcRl8cilcaQMDI2APQVWtASMgZ5IqzFLgkkdQTxSIgt5Ai9CMnPrTTT2AWNCOSMZNOnVgx4OMcGpHOHC9sZpk85/Dp0/GgBtiCBvIwPcfStFGDggGoLeMFCvYDNSKQrAAdasgjOd3Q9aen7uUE+mac3DY7nv71GykE5POM59qaAbPlpAQOM5z+NKCOeR2pJn8sqp7iokJLMB6ZqhNjkTPTkA5J9KJkJwR0HepLJcrIG5Ge1NuGxkLwPepYy3BMqJgnuDn8a2LBw8YI6EcH8a5+0wYo9/JJPI9Mmuh01VEQGPl7D8TUsDRgmRVKE89cU8v1PrUUkCxDf37c04Nm3U+uf61JZVI2vk9KiMfmFiPWrDDeAD60PEIEz69aAMZ3+Vo+p9f1qukZBPFWJFw5I6VD5m0k9u9UiBMkv0PSn/wADDvjpQrgylscAdKUrnJHpTArOfnRAMnH+NST/AC4wc8HNQSTCK4yRnjFPYkspPQ8Y+v8A+ujcCRHGwH9KgCEOSeOalZNqlu3YUxcyk9uaaAY7AMee1MKlsEDIpJYismc98GrDL5Y46dTQikQIwDHnp1p/ABydoI61EUwS3qc06FvtKKD1zimxjYV8uV36g9Ke4IQfLntxT3h8vZz3p/lkEKSD3qQIGGVjA5PII9KbErQzDIOB3/Cp4wjNgA5Ugk+uaJjwDjqaCkRXzAhGHQZz+lUbi7jI4IPOetWLwnyiw6BSSDXI/wBps1ish6s2Og6c/wCFXFXZ00KftJchqXt6GifAzgEde/5VzN7mYkAHIA4rRuLom3DDuBnI7nFUA3z88k8kiulKx9BSpqkrEURHlICcEYyPyq9Zt5b7gCwwcYB5rPAHGP4vWrFremKXYRwo9P8A6/vQ7MqUeZWO4t7kPHgcnjgGsXWZ1yydwTn2qvputp5ZkHmbE5fIGTx2rl/Efi3beuEDhWLY+UZ7defesUrM5aOEk6qLV3IgEpLYTaece1ef+INTjheSNMSGQsowcEdumPeta+8UbUeIKWDjGSvI/I4rgfEV+y3UcijGWJ6fQ1pKWlj7fA0bSSe5Uu5vNSSPGMkHdntgVSYELjquRg+tOUuxw757E8Zx+VDE5A/gBwB3rha3Pq1G2jBlLqDj8KYzqLhORwcn9KWS58s4A6+1RmIFHlP3scenT/6wp2Ks9iRZRDLJKeRjAGfpU8FwiuAcZJB69KywZHhBJGSccCpbZw8m4jkEA+49qVtbEuCtqdlol+sDEYDBgcHdjuP8K9Y8KatDJbmDIEhZQBk88fT2rwu0ugkoCAjAPGK7bwzrksd5GQx+Vg33R2yf1xj/AArOcdT5DN8AqsXOPQ9ut4Dw7HAIx64HXP58VdWPC8HPTtWPo+qC/s45Duyyg4IHtn9a2NxWMsMdM1NtD81lFxbT6CPkIVA3E/0qm0gAG8hM8ckcVdUkqhzyc4rn/EF+LKGecICIVYkEE88j1+npTsVTg6slFGX4v1q2t7eCFZBLIsh3AZ44+h9a8G1rUd0ggEYIwpLBhwQ2SOnt+tdL4j8bhtSIkRwXLMNijAAwO59xXC5eZ0MhBJ4J9SetaR2P1XKsHGlSTZK8omHHuOOfaq6/NJ6VIYxC5C9M5OfzqNHAbGD607H0CSZIfllz2x/hTg4a2Cfxg5K9eKCgaMt7fyqGCXanmkZbOD6YpsLK+h9ceJnxreobev2qX/0I1joxaYgelaniRf8AifamO5uZf/QjVS0AVenzc14jbuz8Il8T9QjgQoc9c5PNPjcRnaKsi33AEA+pximTxKkg45+lclW7VyobiRtzk+uBUUrBbgnucZ/KnKwjfae/IzzSmLeD6kmvma+sjviQyvhCw69qWBy4GfQ5ppjL8envSkbePXFcy1di72JY2PU+vNW4owEEg6k81DbwHepxkH1I9KsrAJHdDkADOB2r6fL6LdmcVeRaSNeEI6n1pJYAM8cZ45pIiXxjnacA011kWQ5zg8da+qUbKx5l+pWmkJiIPrxVGZwvG7kDI474rRkiDxEDoDk1Quoi3CDgck9O1S9GO5C10XITOTjJ4+tTWsgL8/xcVUZmiiyVwM9amjQbUPsDTKAM0snI5IzxVpB5UibOpIPNMWU+d5jemKsWrdX7g1aRL2LSNsbB7mnsqkc9xzUakowLfrzUsqhISQc59a1iZkaqHiwOxpkc3lNg/qP8KktpMtsOAevApyqFkOB37j61YD3KiIP6kcdu9T2uDHk/xf4VWUCGQuf4hjBGR2qRpPnTH3ehFNAOuVC/c681EqgDBp00waQLxjPHHehFzk+lMCuXEr7AfunHApzxjbnnIqcoD2A56gVWuN/m7DwSBjmgAkY+WV7Hj9KkDcYPfpUKIe+eD61NkFc0ATEkAEdhzUErBkwO5zU8T+egx2644qJCvlue4Pp9KCkV5VZhjnBGe1MuFCwBR2OR+tTHHP04poUPHz60kaprZGPeW4nQbhkjpzisTV9DiuUddjMmQcbseldb5ZCnA+TvVZbVJoyAMtn2q1uejhqs6c04s81vvCEEsEoeJ0iYAMFk6gn6k8e1YV54PlitwqROLRSBE/mKTg5OOfpjkdq9Yv7qPT0IchMA54J9h0965q98TFGaIGMR5zvCsGbucnPqfStD7Kliqk0tTCtPDEryb3MpGQSCy4Gc+grotH8IWwkEkiPnkg7x3Oe1ZK+KYJpf3ciEgggBGGeec/hW9a6w1xGjhgpwAQoIHHAz+X86m5NavU5L6nUJpsaEYB69zWnDFFHB0+bHcn3rmbHVRKSPNOc4xzWzBNiMHPBPfNRq9T5Os5N3LkUh8vGB3AqOe48pcA4OD2qUyJGSBglhwSOc8iqVyCV5JyMk80jljdu5j63dpFZvhsPjJ4J45B/SvPdQnE1zK6nIY4PGOgx/Suu11S0EocZxgDPPXA/rXG3iCCYbBjsRjjtW8D6nLtNTm9WVTbvGeQcYH4g/0rPulVlBHXkVsXy7pSVGcgVmX6lUAxgmtJH2GHOa1AyiQoeI+OeM1RukZMEjKKOprY1CPcA5J7ZGeO9Z0g3nbkktwB2NczPZWxkxyyT3Ri/5ZgZwPX/Jq/p53kp/GjfKB3Hv+VNYiKPe4AbOOma1fDscd3qMbkA7SCSB2IPrUbIiclGLudx4VhKW8S4wzrkgH2B/pXsHhK22sN4xkg5z7VwXhq1ig2OvLkEjIB4OOnFesaVbi2RB3OCM89q45bnwGY1lJ8qL7oDnHWsTVYgtvIecYP8AOtS/kZMFeDnnFcvr6yyMhUtsIPAOB1Has3pqeJTV5I5HVbrbcukeMhgDwfT3qHVb1/sj+ZgbkIOB2JIqDUt8eoTA8cjv7CmTfPcrHKcgjkNzxzXfS1ifSUFZGfZyqmwhvlJwOPek1F081Yo++D3z3qtNmLUJUjA8sEnHTHI7fnVm3k87OQOATkD0roO1IqRTm3uUHbIJyPpV64cXRLr97gZGR/Os+9U+eHHQuAf8/hUckro2ABg9/wDP0qbm0dCPWrIWixhS2ScnJBrm74n7RgAYAFdxFIlzAscmNueuPbFV7nRrdrI7IwS2OSBnr649qLnbCqkcJJKgchjgDJxjuOn6gVTeMXNzhORjHHHOPetuHw1IkDyOjuN2csynHTFYN6htgQMrICAcH1Geo9qq9z1KMlPYrtKYmeMnA57f59KPOKgNn5RxyP8APeo4kaOylyMyE5BJye3enGIzWqHHJABA46UHalcW6YTWkrRffxgY/D1/GksEdIAX++R7evtUcIWNT2I4/GoC0ouicnYc454/LNZtFKxp2rhIJd4Gc4H0FQJOYHdk/jIByO1RTMVKcnjgjP0ppTzkIbgZ4KnnvUsCSXGQ6+uM1DO5dwF6gjNDweUwiUtyM8nn/PFSxWzRLlwc89SDxUWJ6luK4lXlDhs4BwP612ehXpkWNyRmQAtx7/8A1zXCSlJ7TOeM4yoxzmuk0a4LW1sE7KgbHHGB/hUSWh5+MpqUGepeG52nlkgJ3AgkDGDjg9frmvUIHEpPTbwRjP4V5H4eby4Eki4dMgkcHBP/ANevStPujPbpzk7Rnr6Viz8kzSj7KrddTQurjy4iQecgciuY1PVbmOCTy3G7kElRxyOn61q3JJJJ6DFcxrZ2qCCQTkkA4zyOtY1JuK0PnnoYWp63LAN3mgygjGVHT8Biqtpro3OBINhOSdp68+1MurYvbiXGBnqpA9qzvLJOxFGeu0cD/PFeVKrJsxudhZXbyoCDjHKkDnBHv9TXbaRezXEG7IOAATgDPFee6JIixpE+MqOQRkDgfh3r0LRm/dxgqBwoAA68V6GHm2tTSOxpFFMTb/unGfrmo4QHnEj/AHgeD+lOuJBGpXvnJBHb/JFSW6hUKj73Fd5T2Lu/coB9KVW2RjHY9PxprsBCg/ixg8UnCtz06mrJHlQwBPJznHYU1VZZMHOc+1JK5DJjiPaSGHU9P/r0+EA49QaNx9BQsisSO59qdg4PrUMkxSVue9SGcNHwec9hTsIVFMbDuWxnd/8AWpLuX97jPAA7UxcJkg45yfrRI6MuBg9845osAqAEVDIP3mB6ZpxyduP0qeI7V3HGenNNaEshZtpXPU9KkjJDgn0qVkTBOPccUqR+YBTEBCFhnmhOWb2OB+tRxrsdge3rQZSCfrigfUS4YLE3r2qBUaaMbeSRz9KsNhInZ8HjPIzVUDeQUJBJzhTjigQ24BXCDt0zVdmJwD64q6ybu3PTioXtzE27HJPGSKgCJJ9k+QeCMHirSyk857ccVnTTFLzGBgAHpV22zKA56e3T/PFV0AnZn8jI65pkL8MGAyOn61cZc9Bwaic4xjGR14pXAJDvUP3HH+fzrOluAsh2H7vt9RVgOwYknjvzVVLUSTA44zzjFIDQt/3iiX+9kE/5+lWYSVQ+hORUTIYk8tOADnHSpkPz4PY4p7ADBgCe3ai3G47n65pwUs564zTpR8wHpVJXEhkrES+2P6UuBtJTqOaZtwx9zSmQx8etUSNjOSS/VjROgET+uf8ACkEmHyfUGo7slST2/wDr0AKhLqAemKcZDEVFFonnKCM9O31prD94FPbmgB9vkg56dqnuiRbjH96o4/lYjtilJLKPTNBSGyHzU+b05qgYySPTtzV6FgzOG7e1NxscZHFSMYgx/I/SpkHlx7x0zjmmSIDn8Tx6VHanepBOR2FADrj5nPoQaouqu5x1HAxWkrBfmPQe1VZdrM7jpnsKh6llC4jxLGf4sg/rVuKcw85wp4PHeoZk2YY9MZzVeNQ0jhed+CAaS00GzYiO4lD0IOabwuQenNIwMcuTxgYPPekJGwk9zxVozeo5M5HpU5bcjqem3H6VFCDtqQrjPvxTRAlsvlxHb0b1pjRAsSc807y2HI6fWh0zGM560PUCrdKViJ7Ejr/n2rndYuHWJ8EYAOOPY10krFQQPuj1rHv7ZZ2k442k8Y9KnYDx/W3l+2EA8EDI49Kr2sWC8jDluev41qeJrH7JrExO4KVXGSCOg9PpVO2bbsHqQOfwr5Wt8ciHua1mi3MS5HzZ4xx0NdBpNp5rAEcBgOD7VQ0q28uZXx0OO3tXW2Ee5eB1OePpWmHjd2BasuWUUSnaw9e5pt7aoScA8jjnrV9EVYug69cU6S3STGehAH4+1eryq1mapHPLZRCQ4XD9+TUs1jDBB0OTzyfpW4LYeXsUZYdDxn86PswVsEZ9c4NZeyjYuxg2trEc5zkjPXv2rY0e28tsyZAHJOenBqY26KSQgx64FPtNqKQ5IOc0RpRi7isWwibRtJP1qSFtuAOx+Yf59vSq0V3GmBvz9QasC5VyCuMg8YBGa9CEk1ZCGyOPOOOOamAKOCCcEH0pobzXPAJxzxU+wErgDPNarsAGX5Rn6Uz7qE/lQQSSPQ05XMiAHsc/5/OrADmFeT15Gf8A61SRf6zPfFR3CBFXPXrzUkIxHx1oLSNG2LqAe4INXmc3GM8/Tis60n8tlUn7xA55rYRlRh06elQaJjXcrGB/dHPtTkyyBl5z+tNXBZ8c59e30pvmmE4z7jPelYpkF63mEMeqis6TLE5654q/c4VSfXmqFw+xAe56UzJlYDDc9e1LIo6HpjJ+tR7i0qHsOTzSOwM7Z+tNIhkS4dSO1SI20gDoBTXxGMDjNOiGVPrmqESx42n1prP8y+xqAgrKSM9PWpIRlCT2P+NJgD4JphYu+wfw88e3/wCunu5OcYqn5hBwTzmouWu5Bdu5YntxSwEPEz9McnFObD539aiKfOAeB0xWT00NVuORt53L1HSp9+6Fj/GOtQD0Hr24pWbYynsDzWbegA1x5cQ6Zz3FLHhkdh15phkV5CeMH2qrueIydgScc1Nx9CwYwMk9T1pvVgO2eaaDvjA7kZp6SAED+lIESSALgJ+NNa4OMHGR046VLHMrcDGenSmSoQ2SOMU0UIh435yevNSCQygDjk9qjyEUHoD7VJCwaVSOxxVrTUgkkDMUXtjB/StTJ8nj1qihxLz0yKtbhtx60yr6lW+QNAWyckE/pXmfi/WDpenS3EEgEgdVXcuRggZ7fWu21hmgt85PJ4yfY189/ELWpbnVpIYypjjjQlcEDPuCcd6vlPo8nwX1ioubYw/E2um8kk2zZcKuQFxjn3HoKyo8M2c5B7nvTJnDzHOCcDOeemT+oplu29jjoKq1j9co0Y0IqEdi7ny+B3pvyBTk8ZyahEhJ46g8VIzEjaQPm5qzqHRwAcgHHfmiAjzJTn5QcD/P4VJNIHj44DLjgVHEqRoAOp65H40GL0Y6GMySnjIDZ6/59K1IJcyD07ce9U4I8SEnIBPY/WrcUfmZEfVME44xVozqbWOx0jxDc200MUbqFYc5XJ4FX9Z1WaS2Y+YFfaSSFHXHuK5C1yh2ZI5BJzyP84rTFtLOE8gGQHBOSBx+JFUfMuCcmPtr+SW33FwXycrjg45p7X04MSZGxyOw/wA9zWno3h53QmVGCZy2GHA/X0rcR7KyUB44gF+Ukx5Jx64HXiglxTRl6eLncXBxGMgdOvH4+tdZYZeIZYkggj9a5+XxAiTBAkOcZAMZ6f8A66nsr+ScP0AycYyO596T0R42JWl0bOv35EbyHaeAACDjOfb2qjo1y8ayx5wrNuIxnkcf1rPu7mUBUcnGMnJJx1q74cQLHcvKMggqC3PPHT069a441LyPBp1pOpysg1SE3j7Dk4xjBA9f8TVG503pAFI5HQjOelW9evpECQx4B4bIyD375rEfUy5dhISecnnr1r0I7H1eHdoln+wrcS4kDllGDlun5cd6gm8HWm7zYIXMvLKd56n6nFVG1e5eQBiBHjggnJ+vNW4bydCT5rnJDBSxx/On1OxORZg8NCRYkKutxzkKw9Ce/HSsjxToQs7OVtjB1UkksDyD+VdRpd4ZZCX2nC9wTz0rP8f3m/S40GAQpICgjIyuc/gKnqaUaklWVzyloy4JHTB6Y6/5zVQQxgsiMdwUEj35z29qvP8AKXPYsT+pqikANwu0ckkkjAJPWpPpY6olwggA7nn8aht2eGQYPOOM4qxIoyCfTB475IqPyPLUuc9eCaNy+VPQupqj4YO4JUAD5faoZPEs1jPiGRS+QdrJkEf5FVpCHjxnGR271mSgCdVHPTk9fpU8qMpUYzTTR6joPjKdre2IkTLACRPLOBzg+/r0PevSvC/iV3VI3kVMbjhVP/16+bYJXtHMkZw7ABgDgY/D0ru/BfiB3jRJ2VJyW6A5x165NSoJanyWY5NGcOeB9I2Up8rfnO45PHqM1O0hcn0Fcf4S1glnjmfJAXaCCfb/AArrfNZ5BjGSO1Fz84q0nSk4MbJIFyB0zxUbTESjJ5xxxWZqd75DyyA4CAnocDk15lrPjS7kunCOhj2jnDZB9OtPbU6cHgp4p2Wx6Ve67PbSsA6jk/w574rPn8Y4Zgzxgg84RuDXh2p+JLiS6SQSZ2ghslsZyfeqE2oTWo3m4lJJyFZiQuecD0HNRds+jhkba1Po6DxahkSLzUORkZQ5x2P6VoWOui7neMyAgEDIUg8nFfNdt4lliAzdSF+pRmYjp/8ArrZ0XxpP5rjehVcZBDYAzz3pkVsjlGN0fRa3ay5AfdgEdMYqvK/L89OOntXnug6551wh80pypAXIBznrXXXetL9gBwhK53MVOcYOM+vSi587PCypu0lqWmcxq+eWC5Gfx9KxZfFcVo8iPMqyBiCPLJx19B9K4DxH4reRnEUo4U5ADDqB7155d6vJcXEhd8fMTkZyee/NJs9zBZPKtHmkepN43uGkd4pUMQIAPlnrgZ6/U1ftfFctxKOYyWAJG0jGcdOff3rwebVJ2kQwSsY2OGAJA6HtkdwKuaVr9ysssbxxJGMBWAOT1znmlc9R5Amj6Rj1BJSNr7mboCCP6e1bUbA22D8pPBI7nn8K8G8O+JxDfFFlHzKcDDex49Ohr2Tw/qRuLUZIdwoJBB9/Whu58jjMDPCya6ElzbyJjcCOcHkdKuWkm6Ir/dOPwpLgmZCuSScd/wDPpTLVwJtg9OfqAaR5ujRdVBIACOnPFVwAwcE8ZwKnhXy5N5JxjHPNIFDliQME8cUGbK94RBZ7xzyBzTWBMA9xn+VTXCSGLZGM85xnFR27F4/XkD+VBIRgyWvPXJHHoMj/AAojkLYGflHBGKmljJZD0TGDj8P/AK9RkJHGQPv9RxQUhGk2q4HuP50lrEG25zyRUEkhJOfWpY8gAjsa8upjIU5OLOlUm43Njy1jix3xgZqjeSMFIVugyBjvTROXDgnoOOtUnutp8rOT1yQc/nXDiseowvDc2p0rvUsWw7t948mtCMKy/jWRaqWlPJI4I5rdtgnlNnHX0+laZdilVXK9yatLldypO+yQA/hRG5Mg/X8qbIN0pzz1x+dSWfyPk9BkHPNe8cZpTRgZAz0yP1qMsUQSH7/TNTSptGTnkcVXKmWLaMls561YmO8wggg9eelScsQW6EVVcAuv1p0v3cZ7DFNEizjnHYDiqoJjlB7E1b3bgB7VXlXcdtUBPFKTuQHhjzxT2g8xQAOnXBqvaRcE9weOatNMSu38DUsSHRhIlA+uM1s2DfuU+v8AU1iw8IAOgOP6/wBa19OYFl+mCMehAqWaLc1gxLe39aDySDT24TPbpTVIGc1IDMCPgdTzUEshOQfTipU4JJ69vpUczgKx4yASOKAMeRN0mMcUPGFiC85PJ/Sku2Ksw+lRvJ5agk8uOM/596pC6jAXAD/x9BT2Dqoye3tSglPnP0FI8g2Mh++enHP50ySpOvmPz1FOBBXn86RmAGz+Pvxz+dOkUpH064PNAC7jJE0fUcVFNK8TYXjPtU9sRtyeCT2/GoQqtI2ec5/rQWRlXkCH1PPSrDttIQduaZGCpwPWnsRFnPUigBrDK80zJE6j+AVLGpZCT0ptxh9uOMHPHHrVdAJnAJAyQD0xTJ3QLsH170xAQmOuemTRGBu5/WpASVfLCFeM5qOWQlMMe/pROxbr0GcVGURgNvWgdipcuVtHC9dpA/lXHyt5DiIcYGQDXbXICqGx29K5HUYTE/m44yBk/StafxXPSwVlU13Ktw7qEH8DDJquhJZyfuZ4qXzf3cme/SoDuQsW6cHr9K6mrn0VtbsJSIe+M81R1S5S1sTMCCzMAMg46+3sKj1u8EUDBCN2D1B4xjH9a4PVdXy+HlIAYZxnjgj+dTLRHpYLDe3nfoaieIC2+OB1ywJb5T159foaydSc3M8XnsTgllAAHPHpWFPdhmyHLxgEFjnIqjJLKWJeRzHnCBmJGPYdulc19T6ilgqdN3sbN7eNCsgJA4z0z2rHuZRcw4JyGyTxj2/rVUXJb5Dg5OMYPNSj7qgAD6UNnbClGLuhGJkt3jHcnp6YqqylTEB26/hipmlHmsufnCkgUIzgEkDqBn6//qrA6rjtyMik9z701xk7B93vQ/EQXAzn/GlyVQkdhzQO41EDybO2O1JNc4jnkTHmAEdDjjJ/nUNuwl4J6+lPRsFz0wCtLqFw066klEbyYTqDtH1+vtXQ2N68Dkq3OcgEdh1/SsGFQTvPKgY55FEN1LEkhjwX5K5J6gcDrQ1cwqQU00+p738Ptb8yGAEqcqQy7TjAA/rjvXpJA2gJ07/Svn/wLrJWO2LMBMIyWUZxuxgj8j617xYXaXEXynPyg8ZHakfkmaYf2FZ+bLEg8tc9scfpXknjzW3ZXh8wY2nI2+rYPOPavRPEmoiz0zJfaN4XOD657fSvn3xLqk127ZwY3DfMM5wT7mpZ15Pg3XnzLocxr4a8kZFG/EmfTsfpUaudwJ+8efrmhyDKAzlAAQMfh1qErHBHgEl3JYBufSrWiP1GnFRgl2LBJLL6ZA/E/wCTTo4BuOc4+tZYuJ5XAHyIjZIU4yAe/PPerwlJh3Ke+KZoWhFg5A4HvTLqDZA0kec8AZPHWokmkIAP1HPWp5nPlgjqO1AH1rrkYOuaj73Uvb/bNRQ2pSXkjHsKsa6Nmu6if+nmQ/8AjxpA4KGQnHbFeYknc/CJfExs7DG0cFgQD0xWeVcEAnOO+auTMTsK8jGTUQCkZOR+NcVVJJjjuZxBMvcjcTyasPKq8HpgU11CPkE4zmo5DvPoD3r5OvpI747A7NJlEY7+xzj/AD0p0cTOhTOHA5PrzRHHskLk89h+f+NTRkLIfUjJrGL1Rb2JYIHVAC3Yc/hWkhBgRAckDnIqrERgDvipUkEec8V9lgN0jza2xLF8smMdDz71OW3uMDAHX6VXiy0owM7jzVpk8nr1bj6V79tbnnpkcqIWzGRsA54xz9PyqpKcKcDPX2qyUdAUx1Gah8ncDk44pWHexTgUOfmXdjnnBqEwYkch+p6Yq7HCI+Rk9qT7GTk5o5R3ILZS5JxlB3OKsWaYUqTjJB6VNDaJFEQpLHPekWPymGOcYJz/AJ9qtKxO46dwAUB54qMRGNDwCCMADt/nP6USglicVMCWgBIwSM4B+laIi+pGZAtqMdc9RSn5kHHPc+tKYQIsE/KOcioopd4OBwDgGmHUkhceYQ+OBx3qcbUmQjn1AHb/ADmqm1g5Ixk9sdvzqVpCHAwC2MEU0MsTKhkDoRz/AA4xg8UMOVPSo13kjIHHIpdxcnjGKGAS9j79fWgjfg449adKmYwRycZP5Uke/Z84wCcEg9KQEMwIAOevFMEbJjJ471LdkKEAPenMAcL3IzQAkcbIeBwe4OKjlVkOzt1HNSLcAAgj7px9f84pkj+a4I9KCkVyjmTg4PcZqZYyvzk7B2X0H/66heTEuRzxjB9c8/0qHUdWNtDu2AgkKMn8aaNlZLTchvteghidVRjkYDAY56fWvO/EvxP0/T4T88iHaDld3QnGeB+FaWva4ljbO7pwEDk5PTP0PpXh/iC9XWonfZ5YwI9oOehznOB/KtIn1WVZd7d8807Gpq/iK51e5QQl0iUEu/mn5s8gYwM9O+Bz35qpZRSW1x9pc+YmCSmTkk+vbjn1rDg1RoYnl8sOOnBx2/8Ar1pQalLLEAYlRCoYc5PIB/rVn3UMJTo25EbsF8X3gDZuAwQTnPPt9K2NP1NoTGMucAZO484xXNWz9CDwCMjFXY72KOTDPgkADg96HYmrQjUVpne2GofvU+Tad33geeR9K6rSdSVXxIWYEjGSTyD/APXrgtGuTcJ5hXbtfHBz2BrqLKbbsfsMH9amVrXPj8dRhTVoo9AeX7QoI4J759/Wqd4WTgncSCOtTQuBGCemTiq+oShWDdRgn8gKlbnzUbtmDqq+baSgcdM/hg1wupsomwD90nJA+leg6pbPG0sJ6EDnvyBXD6tpjJLI+SQSQOgrZH0mAd3Y5me8Te2wEgY6jGaybvcyo5yWBPGe31ram00KDgncTjBx/ntWNeOkY5PUcfWrkfZUDJupmlYpgjIB3ZrHMvnA7CRjjJ4rSaULIQ/ysBjA/OscuLWQptLBuQc49fauZnsJaEkllcajdAEeSuPvFt2cZ7f56V6F4Z0cRRRLJtGAAHK5JG3r/n1ri9Pu0lljBBRyDgZyCOfavQdJuPmgRBkYAyT049KzqbHBjG4xsj0/whYJb28WSr8Erhecf0rto4+OQAe2a898PavJCsSFFyuQDzyMcGvRrciZEcZ5xn9K45bn51jL+11KN7CWyM4Pr+FYOrFltyncjGc+4rprtCXbHUev0rn9Rh86EnOGHbHXkVE9jGj/ABEec68NuoQENyrAsMYz0x9f/r1WvJ3kvI3A2IMAru46+1X/ABDARfkng7uB16AVlXDd+AQPTj1rvo/Cj6Ok9ENu23uT1GST9BVKG5WGZHcErnA7+3+NWnJaFnwMbScisoEyqDjAXn/P510HYmaxlS73iM8k8AjGM5qvPbSWylmGc8YB6f5xUVvL9lYPwSSCQanmvTfF4lTlQGJB9wP61BabbKmnyi7EiJwVIyfXPb9K3jPEkI3nv3Fc/p0DWHmuCHBwTkY6Z9/eo5/EHmrsSMHHPUj+lJhrfQ7hPs09m+2KPkZ3leRwCe3pXlXjOSOS7VIwUK7c8Adj6H3rp7fxkkVo+UVAAQc5JzjHYVwfiXUXuLhpEjBcgfLn8OtC3PSwSkqlmZX28MjbEJI4HOM0jtLLIkuSAFAKbs4OP/r0R2BihVySdwyenHA/xqaONWiyCSM4P4cVXU+giivI43KeQR1HrTpJ96KAM475oubfGOTnvntTFgfgdQe/+TR1KsOgvYMo+TIqkK6kd+/Xr1/SrZmS4/1S4XryMcVmPY/Y4CQ5cOd3THJxx/KrdkTBGPNGC44x/k+1S0D0EkBsYpAQZUJG1hgEHgcAn1x3pfIkuLcENtJAPzHnGDxU9x5cyhHz8xByOOAR7H0p8ZCt5Y+4BgE9e1Q2Z63KcrRxzDnAxyMfrXRaROqMgTlCAQw44yO341zd3Bj97n5DgVsaHIdxQr9xAoOe+f8A61Zy2OetrBnoOkI7KcP0JGMnrgc/rXqOhMZrWM42qwzyemScV5fo0hVyAM7icZ9cD/CvTvDzhLS3Hqv9eKyfmfmWdRTipdjZntjImwEZByW9a53VbdmOAM4Bz+ddQrE/MVwO5FYl+o3sSDtYHBz71x1tVofDy1OJvICUaPOQcNz0/KqFpaSGU5PHrnp1rbvoBlthJfAwD6VnQzxRFgWw4PIwcfy+tea00zG+ptaJpmZFJ2ucE8j1rtbJ/KHK89vbiuI0/WktShwCMEEnP8sfSuts7xJxuQfLgEc9iPpXfRsbR2Lc0izHaDyDkgitVMDH0HasRAfOJPQ8itZZORgV6C2KexaMYbn+lDQF4ygOM8ZpFfEYz1xUkbbgD2zWhJCtv9lBBIOeQQPx/rT4kKjPrxinzMJcAHkcH+VMjfdIqVYdRJI9pJ7moi+Yzt659cVZmX5ST0Xmq0a847HmgB0GVBz9KlXaoJPIIxjFQ7tvXvUgOV9s0E3HKOeG/DpUqr5pwGwfeowoGChyO+RT7dipLH6UIRE6fPgtk/SpVk2qEHP44qKXBlyD39KeiOzcDNOwX1ATLGuOT+FEcwkPAxTEh8zcCfbinwW7Bz6UWAduHU8DvVYxBZHcPkE9MYqy6/KcVEEyODk55GKQAzKq5J69qZnJBxkU4L52QOgOPxqQRBB8x7cVLArypxkCmRPhtvQ1fls8ADJ5qg8TwzZxxnFHQC68pVByc/WoBjaMnHfpmlZyx6cVHcbokQgZz60gGLOjTGMEkjnGParUUZjY5GNxyMVQtrdmuDL7cj8MVqRjzQH6Yp2Al8hwN2f1qJWy/TkHByas+dlOnFV9oMvyHvk5qgHrkttHGecZ4prt5SMDzxndT/ufP1HTNRTMJEJXnjBoAYq+YM5465PvTQ2SRjvyKcjbYOOSMAilEe1xjkHBqiAkj3iMAYwSOn0prRE5BPt9KdM5iKYGeSeakVC6yP78e9ABBmJNgGT6g4qQoAuc49eKjB8rr1Pan7wy7G4Y8UARk7AMnIzUoZA3P5YqCQggDPI56U8qS2R0xzQA+ZA647kZzjt/nFVGjaAgE7/x6Vbdj2HOOnt/nFQXMiFgM846UANPc5zmo4EIyf4Dx+P0qZ0CgHPBpv3Lbj5jnmi1wAsD3wO/FMuZEjVM/N3HHbmmITIMdCTxReQEwqd3KYGMdev+NQykV5CWLnGfx6VVjcQ3IY5Oc8D6VZjJIbOOR2qAwgyjJwQTgCla+pVzYl5GRgZ5xSKhGWwMY6A08ANCHJwMDoKVvki+Q7yw44xVCIhLtQqRyRwaISd2ST1z1qEbpJghGCB2/H/CpFcByPemhMvK6jknionkBdgOnWhCXjbHbmozhFBPVjikyRkqGR8MAMde9Z17YSTb5A+B0J9sVprmUk4xnpUcrD7O4DZ6jGOc49alvoSeZeLtBnuw7xOgcMuAeB0x1/H0rCtLN1lVzgZI+X8RXol9Z/a43OeMgnHHt3rl/wCyjA4LEjaenFeJiaN5XSINDS7VjcAA8kGujsbF4mDkgKCCwHesbR1BuQwPY4/SuoiULGAOcjJ7dq0oU+VXNIbl62tSVySNnp1pt2MMEX0zkcf56VJFcbYwuPxqrc3G2QHHOOBXS7Nam/UmW4jtF3OMnGDgdaqyX0b4YDgdsVBcTGY7MD14rOluXiOzaMetQ7JASahq6bsfMVU5IzwOK5e81aT7R5m1snOE39ue/wCP6Va1G6RWck4ycHg8cVzt5fr5vAyQOBnGefpXj1qzi7JgakHiopcYdWCNwCJCfTtiug0vxAkjhQzsSQASTXnKOXkPTKnJArotElyUkQAgsAAfXOKrD1pcyuwPTrSdbiIY+8ACSe9WoEPmZz2qjolvIYAzDG5QeP8A9daSDy26+1fSR2TIAZVifX3p0ce33J46UjnBxTRKwG7GRnFWgElTKg574Io2lzgHB705QXwG4GcjFSMgjYlSSD61RaZZsnCzxHrzgnHStjhMg9Qcg1iW64AOfmByB61sbjIoY8E/41LKG7w0g2E44PpUmRv98DnFRoibQ6nPbkenFMkkKKZMA87cUgFuXBiJxnaCaxZN0khft2ya2JOYiG43Ajjtms24hMcY28nOBmgTKucqQOO1RmPIxnn1p2eDs55wc+tPKnbnvjOKshjI1ypy/B9jTQCjYznJyPpRFvERz25pygNsbPtj8qCWh0kQbLHA7Zxk1C6FBkH5See3+e9XfKLLjsTUM8e1Sncnjn/PrSYIiB29ec9KgnBDZ981I7YYZ4Aplx83TvUPa5aIsFgXH0pgYSK4B5NPjbCEHsc1Wicq2cDbmsGbJB5oRsDnjHpTXmEjKAOenPeowpaXA6kkD+dOSMh8/wB081DAcYHCls9TwM01yzAcc9BzVjduAA6etQfxc8DnFSNBGpyB/FjmlePYccGlDbD5nYcUyOf7Q3TFBQoG3kdalKuyuTyPQnNMYbaeZQsUhPYZ/KmgIthU8nGeAKsRvs+XHJIxz34qCNhdGIj8f0q5FbiScAkgA7uPatFroQWkUqBz1GSPwpskwSDYQTzkH8ac3Eqg/c5APfGKqXUuA6YyRg/yrSxa1aOA8f62LKxJeZ03K6hVJ6hfb/PNfPd5cveXslyYysxAAUtkgADjPp3x716x8XNRdYYkCrs81lBIOcFef1ryZiqyls8ntVo/XMiw8KdHna1Yy4BEchjTk46ED0qCOUSDYBhutW1AdSCcc84quloIf3mSccEVJ9VtYm/5ZlB988Z9DSwo6zJk78Dnn2PrT4I/NcEnAPI/nU8cQ83JJwCQT71YXGTTLGQH5foBjNN8rzwpDbAOSKbKguJSQTvUkAepoSV4SUcAdMU0SyxvEvIPI6cfjW1pUZkjjx15J/OsSCHCOQchetdH4fUeXGz5weOOO9UY1NmegaV4IeXSvNk8kBlDEsuSBgH8fzFOuobfRIYo0ILgYZhHt4xkdMk9a6jSruM6IVzgCML0OeFFcL4v1EJLEEwdxIOQeMAAfzqj5BNuo0RXOrlmbG/BHLbulRQO2oDZGDnONxPXJx9az7R3vpzGicFgpOemRXRW+mxaTAj+axkJzgjjqT2/Cg2d4iQ6SNPQPLIsjZIxtPf3rTs5I3XG7AUccVmXGoPdHZ5YBzng0+3uBbLz1PGMUtzya927G1LpryKMMNufTvRFJFaMATwemB6YpF1jEQBjB75B98elZ2t3os7qKIDJK7jn3OP6ViqaUrni06DdW9hl9cJExMqdcYHX/PSuau7CRo3eKTA3ZxyOPStLUtQ+0RCQqFwQAM5z1qrDfRTQFCShzyOT6e1dS0PpaCtoZM0rKgQ5DDAznOapxTuJQS7Zz8vJ4/wrQvYlaXKkkdj69ayclXU44U8c0+p60bNGxb6i0coPmOhwQQGPzdOv/wBeoNc1RbuLyhu3FNu4nPPrVBrnYwcAHk8fWoJp/Mk3OMDHUHp1pLc3jTXMmjKkZbLhyZA2cYHTv/Woy46j06+tGsSR8EEkZ/oPaozIDEMdcYNJnrwT5RplwrAdSTVcyvH88mSgBzhsnPJ6H2qx5YCO5OAqljxnpVO7kzbvx1GM57nj+VS9jQkSZJVDqSAecEUxbbfKShB49MVWtpgI9npx/Or1oflL9eoxUq5ottSt+8hnJCbyOCAQPSri6gLGY+fGVKjkk569OmfWom5lJAzk881DqmJ1aQnBYgED2/8A1U9WrA0mrM9Y8E+LYosmQPglQDknHTrxn8q9i/4SO2ktvkz1/wBYAcjn6Zr5f0PVDaW/zBQcjAIPPHt9K9dsfE0Z0h3cqsobAABIPI9vT3rO1j4LMsrVSrzJGZ4/8TxzR3EMLyITGwLAkY5PNebSXokLne5zjk59qu6zrTapPcEKu3LLkA+p9frWBNIbeBmwDjHt3FUj2suwkKFJKKsydJRCHQAksQeOKa10OSQSSfunt+NRqkjrHJs4IB6j/PeozG7sMDAyTu9etPRI9hIctz5TEHIIPTPbpTVmeOcyZJRucZonhBl4z8wx175NRy5A25Hy9eKllNHTaR4tisrqNTG6FjgEN0wD6fWuovvHMMmmJG8spIzjLN0weBxXlST+ZPE6Lh1PGTkHPHtWi928q+W4Aweo7etZnDVy+jVlzNEmq6raz3Uao5Dgfd2nnPv07Gs68gmnjAifYCdx5I9fT61VeEzamHzgKo7exNXvP24BHGOD61LO+FNUo8sVZFTZJGQyMQh4Kg4zUn2yIZicshYHDYz7Y/X9KdKpUYAyRzVd7ZXYOSQR2Hqe36U7I1trcu2V8bUIYmdEXO0qcDJznAHTvXrfgbxQJIQTJLkRryzHIwa8gitsxogbuSBjnv3rpfB+ui0dYpEABG0nJPAbGcD25oZ42Y4SnWpN21PpmyuRfxCWIEA5BUnHQ9f5U65XCEjggcYrG8I6tHLbBOn3sHnnke1bs4EwIQ5NX0PxvE03SquJJbOD/uc4/wD1VKJBsc9wfSqtmxMQ9cmpYx5pdB/nr/hUnM0K2ZFGP51DHGYSQc8ntVq3j/eFPQUSQbnyM9fWgB0ULMwI5HBwe9MeMAn3PTFSwSbXKY7Uk6ZJKcnBJBqZaRbKjuZdzIpnIUYI4JxjPSkck7SB79ajlObhiOpJyPSpRjy1P1r85xU3KtKzPZppKI8nEWT1AyKjCiXHPPuKdjzRsXpjrSqBFg56H0rk5nLRmySirofbqIpDk546Y6Vft2Pln5j16+nSqDfK8bDnfwfbpWhHGE+QHJJzXp5dNrEJHPWV4kV0hSVUUZLcgA471Zhj2JjrjrTXiaSYSOMY4UDvzmrSxBTjJx3r79HjsGdV2jPHQU2GYJgEd+lPMAkkAJIwcggUwwEOCD+n/wBerRLGzYWbfjrzjHSnNIDGOOtEsMjjOO3+e9HkkxqDxjrVIkVQdvHzkjAHSq9xA8Zyx4PbOccVbC+U4HXjIqO6IlIzx9PWqB7lWCU/aEHJ5wDmtINtySMtWfbW58wP3DcCtFkOSSMcZ/SoEhYpNq4I5BrS06VGY87jjoR05rHWXIOeKuaW5EpJwEI6496TNFubzTiIc5PHFNW4BUnB/Oo5iGHHIx1pij5SBUgKoMrYzjI7mo5ZVkxhiCDzxTzKIIy57cYx71nXNz9nBOAS3T9aAHXBIU46YHt3qFyk+B36YI6Uxb9bmPOMDocZqPzRE+7tnNFxdSSOB0H38kngZqyyDnHJHbHWq63Ufn+WDzjPQ063vUmBI55x/ninckqXEZMz9m4wM+wpDmXjHOMcmprlfnLj2zUeVhTe2ef8/wBad9AHKgjjAbnPbFQzR+XKD2PIxUyyicegFQ3EqyOAP4eKZY6IEk4oZg4I6EUsYwM0eXmUAfxcUDQsKv5Z+X8c9aFTa2XPA6jGalifDmPH3RjOag80NIUbgHuKChZH2kEEkfwjNJuOc/1pzRAgEn5R0OOtNOAlADXToduSahMRTLk4HTFWEPmZHYUx8MuM4HrQAnmC4hxtxxg5rDv9N3yEkqUKgbSO+c5xW5FH5aEDnPSqtxEXIU8c9qadnc1hJxkpLc4q9tvKld88KSAoHHX/AD+VZ2oSJaqLhjnIACAdevOfwNdPqGnAtJkn5ieQR1zXHeLpksbVUZSXUgAZ+vt9a7INSVz6fB1Pb2j1OK1vxEJZHRopPmJIywPU9f8APpXLatJ9qjITKncCSe4x0/X9KlutSS8bzDGUYDGN2cHr1xVAz+aSMYHXOaxnK7sfouEw6oU0rakEERjRsng8mnNMTgYITgLzx+XamfaPkwBncKC+RGB1HJ/Ssz0Neo9xtYnHJGP6VHLGVUBurd+v+etSyH5PMI4HPWo3nEyxnofSgdmyqlpsnebeCp4Axz0Aq6BiHPtwPeoxE7INo+TPX/JqcIWQIBnGM1BVktCtdAEK/RhweOe/eo2cPFg8/UduafMfMYp3HP8An86r7gvyn0wKAsSQCNFwe/TinqABvADPnGMYP51Ekbt0GcU20nMofcMANgYpNdSSxgynP3D3GaJJdpwAcnoQcVNEm4ZB4pk9uUIIOTgkD1oXYC7oLi01q1neZkRlMZjUH5jgnJ7dsfgK+ivC11HPE0gcsiqhAYdQQcV82WUqCeMy5DREkAdzgj07ZP5V7z4E1KOeyuEH8EcfPPofb2qOp8VnVBVGmkVfiNr0EELwfMuJQSBnHIyPbvXiGp7724EgJIUkbieeT1rv/ihqEhvLgbV2+YMDBzwAOua87+0fKcjAJOOeo7U1qz1cowqw9FO2rI7e2RS4lffzkZXOOvrTWdYMDG/OQT0p0Uu6VgRgYyKjcpMwCtkg4Ix3ps+gSdri/ZReR4GI8HcQRn1qTyigA6gUkbPA20LnI6k9B/k1YYYwD1NICHyTtBPOeg96jZXmQrKAuDzk7uP8mrR5QAdVPFQ+Yjozlsc4Iwfagdj6/wDETAa5qHQ/6RJkf8CqhFcNJFsOAM5yOtSa7KRr+qA4AF1LjPf5zVcyFowMAHOcAV83LEcsmvM/DXC7YjzOuAOmcY9qcc4zuOCOTniopPm57jpiqpnZnAz8ufX2rnlWUieWzLAUEhMkg985NRyLtuNmTt46n2zTS4Er4IHJxzRgHBPr1NeTVpc8nY6YuyDzjv2HAGcA96mYFQpGSSB/KlS1DDGCRmrKwAMMZwox+YFZww8m1oVzoSGU+aB6dB+dWQ27OQM46U2KJFGe49etWPLGzOOa+uwVFws2edWknogt3KuuAO3arkzMyhsZIPpVdGIb6dM1JHIcPz2x1r2t2cAhkLc9TTFBZecjJPTjuaXbhcjOQaTzDvPsO9FgG3CCJTjOOOTTTIyQgjk4706JQW55PXmmmTbJ1GM0wC1keWIOw2kkggAgCkkkIXjnnBPcUwTM0wOeCO3SpJUDqD6HtTsJseyDGetOXABOehOFPTiq8yOFON34U+RNtu6HOeOvXjFUIlmUBep596iiCRtswMHkk9QabZkI20kdD1NH/LTI9eT/AI1QBdNtACY69R1pYvnIJ6g05jgZAFJD+8fPp6dO9BRPGxZiDwAKemC9BwyD1HpVOZ3R4iMjJ/woAtsSG6cZ70gcsxHbI6dqYjueufxzSOPmyOuO1SAToGBJ6r0FQrLIBv2ZxwCQTSEFjnnipImIUZJA9zxQUiN/3YB/vHJzVjYmMg+3BqDYFkBznJxz0602QiIEZA570FIhvG+z7egJORnqa5LXtSke1zuCgEfdJA7+9bWtOXmTnOAcYPvXnvjDUxZ6YQHQMWUEMeccn19qaPWweF9tJXOY8Y69O8Th3QblI25IBGemM156bl+eBg84xx/nilu2lMksrl3d2yQxJwM549ByfyqncW3kFlTdjII+nt+tWj9YwmGjh6aiizDbIbWRGyAxyM/0/Kp9IvDNNLbyBFWJQEOMMQDjkk88elQSXBkmiGRtIGSprQiIIAyDxg80zsL1txKilioPJ5xVpo4xIpyCc8ZwemKy4/8AR846nnmrdmoYPKRgkYBx/L8qaMpa7nb6NELJhEkjSxuwLNIckHpweldZparJKUbAQYA/PFcHo0pTKBuNwJ5/z6V1un3I3xglRgA9fpVS2PiMyi27I9JXHlr6HP061FMscg2kgjkHkcZrG+2vFgBxjrgnj+dYmr63IJwqyIrEkAKxBPT3qEj5unh5tnQ3hLHklySOScmsHV7aNNnctkkHHHT/ABqq15KkwAcsCMnJJ/rU0N9Jc+bFKF2qAUODk8HOMn6dPatVoevh4uErnG6k5gw3TBHDcDvXL3cA8gkuxI5GTk9DXf6lYI9sZCC7ZGcgHjp6V59ryFDEI8lHyGI5/X8afNc+wws+ZXMe7wJweMkf41m3wCckAHHBI6ValvJLRwFVcMMnOeP84FQ3SCVc43EA44zWD3Peg9CrHdGMidNu4cADp/nmu58Oag8gRSV3MRg5OcY7c1w2lhTKIyAE5Jz610vh5zLKUf8AhchfXGO35VlPY5MWrxuz1Xw9cPG+WYsOQC5z2HSvU9GvnmjQfKeh457Z9a8f8MFf+WhGVyBuP09fqa9R8JA/ZcuMEOcEjB+6Kwauj88zC3PdI6K5Pyg4A3YyQPasO6gBjn69cj257VvMQMcgjHf8KyLskLID1XOAfrS5LnmQnaV0ed+JbVFuE5OWYkZI5IA6fnXO6jGqKcHsD1966zxbjCBsAhiF9ckdq5C+UtBIDn7p/rXbCNkfT4d80UyrFccKjMAhIAyfWqUm6K6eEptAwcEYOOP/AK9Ps3xOqEjHHJPI5FXrtAxdyOmAPQ9P8TWvQ9OxTAEkhT0AIx1qxYwCG73nJyCCG6H/ADiqMY2zkj+8DWxB88G485PTtWb0I1WxJa6PHfQ3ILyocEYiIBGQfY1zviLTRpssYhRgCBkkeufQD0Fd5o862okyUjDEEEnGTzXO+PLwz6dIQVBDJyp5+nX8aSKw8nKqkzza/u3hnEYICMoJGeM5P+FVph5zfNkrj734+tTTsWt2iwCMYJxk1WuQNwhH+qxnjpnJP0qtEz6qMFHVLUjeZ3gaM8KeAR1A46Gq0rNbzQhHYjbkgngnnqP1qzbQI6yHuPujj36VFdLujOM7gQBjrR1N0y1OnmIJCDkgkgDgHrio4hlSW4I6dqakhZFzzwMn3pbk7URvXikO4GEXI2sTgDjB/wA+gqTyAqRqSzdgW60RA7gB0PXFSspUjGeuKgVyMWwGWJY46ZPSnQxrvKljg9yeR9D+P6VIjhXAyOSODTbsYw+MenHFSTca0YZdhGUBwMj8a0NJCGfGQDwTjAJ5/wDr1nCQyYJPPTipNJnMl3ImRhGUDHUdf8KiRjW+BnfaWXTAVmJBJ3Zya9R8KTm4tvn2jYoAx9T+vFeXaLcKIIxlPNyTjPzEc/jXovhpjGAR93yyT6ZyP/r/AK1zyZ+b5sr02jrppdkZ5APHBNYN3dmRnT5enGOvU/4U6e5drco5+fjIJ+brWRNLszyM4HX61yVNj4GRmX1y6PjjOByetYtxLtmB45zn3q1fyGTOTzx061z17cETIMjoeprzm9TE2YLp2kKcbP8A9VdR4fv5I3EZl3AkfeYnseOvTiuItZflQgjOOxrpdJRzKF2HDFQWxyPpXRRk+cuJ3izGQA8AjAG30/yK2LQ+aIycdOcVlWirFBAmB90cnr0rTtsKgA9K9uOqNGWnOZNucDIxg9afGcM4zgDGKqby0hHYEEVKU3nnqRTES5yxweVPbv8AWnR/KwOOfU9aqoSHI7LUxfDrirJaLDsxyCPlPXjrTWiTy+Dg57U0ylmAz3FOkwHxQHQiWMMwB6epqbytoPXHXmmSHaePTnHrUkbEABuvvQIjhY/d7Zqw2EXA9aF7+w7VBv3tk+mM00AwjcwJOOvSrEWSRjOMdRSeUjDHqO1L5QhTGSOO9MCR8R9MdKBJtQngE4qEfvIs9ee34U3JVf5ZoYErjYO/PODS7dq5HVhg+1MVzsyQM+pFIrEsc55qQFUCKMDgZzknrnjn60wuS3Y4wBTriMrGNi5Yn0yaLQdQRzgjkcjmpYEzzuOOOOmarXWBHv6ucnB7U+EFSXf+HnLdKZcS+cMcYyTkUh2K0VyxHIX8RTZZnckEcZ44P6VFMdh2pyccetSQNu2jqe9BRbtIgW6kcHvVmAbAB1z1BqtyuFGfWrES43t69z+NBLHTZBwOB6CgttKDAGRycc1JEu+MnrzUPmFSenPrViJguRsySDziojHswpBGc8HvRFIVJPbnntT4pfNnAJyMc+nQ0ANmQLCCAM1GCZAByO2RxipJ4wze2T0pzLlQB3BHFUQQk5IQjIBwCetPhd/mTHyg9cVA4KsRzkcU+UkLgZ564oAJXO4Y55NLyWD5II9KWHCoR3x360x3OB+tADS5LVKJyq4AB571Wil/eYyPzqwuFyeM+9AEiNvY54wM1BLEhYPknPbPFMdjuA9TTbgbGXtgUATOxGB74waSbCIeeD2J4qtHIXJ5yc1ZQZTB5Pv1oAIowHQjJA556U+ZdxxkkHk1XQFXJ5HNSIS0mPakykRvAixkrk4HUVRk+WUHJPUEHtV9lO7jOBkHHT8ao3h8pgBgEk9aQzUUZgAyeQOAaX7mPmJ7YJqKAnYTjt6VLExkByOByOKAEKhWLY59arlSZQRnBbkj61al+7+FVl3HPBx0HpQJkspMIypPAzjPB+tV5J3YD88elKQQQOeT3olXO3H44o2IYtvI6sSc4x0OcUrkDjIIxzn1pV+Vcfw56msW71P7HI+HQDJA3H6+/tWctCWX7qKNeOFBAyBgDrWHcxQSSYJXjJOCPXvXM694guPKKK6EkjGCc/zrKGozS+WN3OADgnPOOvNedUqpOxLZ6FYwRRyApg84zxWzCVA6jd0Az1riNDuHDK5OTgjJNdTaMZbd2Y/NkY57cdKqMuZXRpEvzXJjyBtx71RlundySB1wDUscGYyCGPPcfSm3OFcJxtxVtG/QYOhfJz9aqXCgqSepzirUgwmRn8Kz7vPlEnOQDj1rOTtENjD1RF3Abs7iQQTnGOK5y4REbc5wcnGa6R4fM3lge55Fc9eoDnd0PQn69q+fq6tgZqO6SHC53Ng5HbNdt4b01f3fD4Vs4xx368Vx9o+CxOOBxmu+8Jzlrc5I3tIAOeT9K3wqUpolna2TGOKNF7AAj8O9WnYjPr29apRvuTk4OB3wTVsj9zycE8A96+pSskZjN5aQ54wKY8pU8cj0PSmzZWMcnnue9QLkr3PNMs0ASwB9u3aplbfHgjBznjrVeCbCYyOMdakikEh2ZGRzweadykXYhgAdzitJR+7BBPpWXaSgsOQTnHWtV4y0fGevakWthyAAbfwpLhEWEgnAznk1EMlsmmXdv5kW9dxkyBgcnFADC5IGfw+lUrmQkvySvAHPH4VbkjL4znpzVS6Xy0GO5xQJlVOOnTOT9alzuwD+OKYuFjxxQOCPTPNWQwVcuM8DofQ09UAJx0ySKJRtmAHTFOhBLPn0oEPikJA6dajlG6U5J60qvsjyMZBqs0zSyuOOD2oAlubdQep/Sq867QNvzcH3q3vKxD175/GmugwSeDUPUrZmUyO0mADjHOBTo4hkgg+2RWgi72wBxjtUItwZf4utZ8tzRSM9IGWTow6kNirUdsrxsec57d6tbd3Ge9DyBSQMcDtUuA+Yz3TYSOmOlV5CSQcew4q9ON6E9yaozgqh69OM/jWTVikCJkEZJDc4P9KiVBC+U5x+VS27E2/v+vU1Isas2TxgYwKkLlcyFmUHucmnKfNQg+4IH9aWb7oXHGaQFhjg4APOKpbl3JLNBEzMO3AB6CtK3GEL98Ec1TtI8sOOoB6VpofLhJ7c5zW0UZjSm6Pec9Mj0rJ1QmNzszkYH1+tasJySxPHUenes7UJigB4yQAc/jWnQuDu7Hz38VXkudYSIu6xJIzYQkDICgA9ucnPrXDiINGXPUHAHr0/xrqPiLAYvE0853YlbGW+7navT361y7MZH68+gNFj9tylJYaPoQygxSpgnDE5yakX942xvuetJKRH85xgY5PTrSTsYVyPWix7BZjVckKehGMH3qd40MTIGwWOSynBB4qkD5jZ4z7d6R4wy+YMiUcADg4zj69KY0JB+6lCg72Jyc8kmrVzCMo+CXYcjHAwB2rNQFJ4zzlTwT1q+85YkZ546HmqRLJbZSqPkkgjkN06HBq5p2pSwxxgBQM+/qfes+7lJSIA9Mg49MDGf1qbT4/tKDeDlTk+vU9arczmtD0Gw8T3f2Z0DqAMcAnkY+vtVSZm1eY+YSxU5ATnHbvmtfwTYw3khMq7sFQOB3B9RWvrUEenjKnywHIJOAMcn2pnyk2lUMTSraGxYNkZyTmTHJxx6dKW/wBT865Ee9CBzhT9Pf3rB1W+eS83JJlQBjDcZ/OlsYBPIsr5LEjB/H/61Am29ToIcON4PzdOKhacySuCRwR0NRyXZtWZsqoAH3jgc4qLQo/3ydT0zn6jrQcc4XdzbeYghOMHv378VS8TyvL5dyeHRSDjpgc5P61rQTA6rtGzZtyGHrjpVHVrYTJcPtOckFVHGOTnH41VtTONNRldGCbj7TaoCVHP8PfrVR1NqSeQPVulWtLOWVSoxycYrUmhWZDlckjAXHX8KZ1xjZ3Mi0ImwXwRzgnpSPo8dw4I8xdvUJgA/UYqSS3Cl48FQD0AxUlpJtD5fnIABPJoOqLszntTtntJW2o+zcBlhx0P9apszmcoyYQxqVOCMkls49cAD869O06GOQB2iR/lAIZQQfr+VV/FmmxtoVzJ5ZUCNsBQAoHGCOOOv6Clc6KdV8yXc8m1KLCjeCBkgbu9UlbgKTtPbnk0/Wona0DIGLxBigAz2z/QdKwJpH+0x8nOPX61J78fhRtPO+TGcbcYOfT3qhLK7Ssh/wBUBnPbP16VVjleXcHJwGIzntU1oBCDET+76jd3NJmpNBCGkAy2GAOR+H+NaMICsUzhSOuait0zGx544GPTn/Cp0iAtyeQQc/qKRa2IbiYw4EYDDOMkZOPXiqrMZY9pHGeo9asXMxh24Ckk9xziptOm8yBxJt356Hr29aCWV45Tt2g8ADkHke9bWn67eNaBS5xuIIJP19a5aW5MNw6ZA5IwT71p2dyEmzvULggc49/50+hjOKlujXWMMDkFdxycDGTT4rSOQbSgkGehANWYkWZQ5xkelW0kHlkNtUZzuPHP1ptaGKstjBKFQ4CkKDgYGAPpUVvtKlDjj8+tXWkDMxcgc8HPaoI18t2OOSO4qWrFIoPKSxJAwp61WaYySkYG08ZArTuYQ5j46nkAdeRVLUbYQMgiBweTtHfAPb6mpsaFQKEkGw5wex6Y6VOHLMATznJ55oZAjIRx1zTJMhflH3jgkDtU2NETW8IlMkvO/gbV/wAPxpl4PLVBjHPeoLhBEpGcDAIB780SuVt4igHI6gVIyWCTzQd5G4cAZ5xx/jSsAQnqTnAp8QRkz8pPtjPWkwNnbOPxoEyKGdgcjkrwB/n61atXMMUbocvyTzznOf51VmXdEWQcjg7f8+9WIYkZYtvHQnHqeTmhbkSXNFxfU99+GWofa3MMrIDuY4zzjA9T0zXoUo8tiATySM14v8J5THfJEerhySep4H+Fe2mARvgA4IOapn41nVFUcQ0iBD9nI28+x5qxAcOZOjddvY9e1K2xUxhQfpzSw8KWPUnjNSeATKuSJB99uoHQVHvO8jOAD60gmKyOFI5HODTI1ySACcmi9nqBZt0HmMeTxxmog5ZiDxyRUjptVAM5yBgdaS4/dRv2OD161NTWLNY7oypFAu5OOM9aUDKgduwp3O/Jzg+vSnZyoNfm+IjarI9eGsRfL+UEZBx2pSoZCCOf1pVc7V574okbb9a5rWWhp0Q4x4iQ46HjIqaCUsu4nnOM0RkmNM9Djr0qSOMOMAcZ7CvRwEbV0zGr8LRagfzOT9zse2acshaQjgL7Uy5XbbJgcg4wPpTokCfe/Wvv9lc8hIlkYllI69CBTY3YkcZHqajcgAYIzgk885qkt1Jjaxxz3JrmlioxZapmo8hI4546CpIGDAB8D61ixzbDwRnPPNaEEwZAWK/UmtKeJjUlZEum46khO1ic5wcDJzimyLkA9c81Fbk/Oe2c1YZ+n511mBApMR4JPORmrKSlwc9cdKps/wB4571PZ4bOTzgUCsEQydp7/nWrZwouz5umO45571nIuZMemK0LRNzj2Hb6ioGbEse5eBgY/hFRbfLwO/Q5pyTHITPB461IsQJY85AzQUivOo8p9wHbAI6nI/8Ar1wvirXJYbgQxlBGoPzKTnOSOoOOgrrtZunj0+VwAXBGA3Pcf/XrxrxdrD3eojLoURdo2k4ySc9+owPzrgxVV0o3QpOyNnSPEMpfb56vtYjBYnsDyM+9ddDd/aoJJGKfKoPyngHk4rxuK8eO4BRsEZxgn0+tbz6m4hyjqeD0JP8AWuGjjG9GY8x0lxrcsV2SZVQ4HBYjH61f8MX8k8cu98kMMAk+n1ryi5uXVupfkHDEmu48JybLiDDZG5dzE+1a0sU5z5Q5tbHfpIZW2MOMfjUF048vAIIHH6inO4cscg+hz9KiCKUGevb17V7S2N0S2q/uieRn/GlkjUDI69T7Ukakso5xinSkrDJj0PSmMjDkD2qWJd3OTkHrnpVGO42owyM9wTz3pEuGERGRz70FJF8sYyWHJJIJPWoGQKQcnORyfriq63BIwSOPerEU6un313g5AB56igZNcOVRAORwfrxTY3Eq4IAwe1NbLjOMk9SB0poYk4H6UrgOIxnqufTioyCPXHrUsspZRnHfGaSzYgcn5eevSmG4MeAe+OlVUYuxD5Az1rUUoQ5+UkZ/rWftym89c4o0SsWuxUkt0khnkfPyE4z0P1rx/wCK+pfYpDzGkY2fMxwMnPfNer38qxB2DgFQT1718+fES8a68R3T7w6qcbQcqSCeoz15/QVtF2R9lkFD2lRt9DkmnJPRRn0GM1HJKUXIA61LEgZsdemfrSCNfPkHXHb8RUH6Ul1GRQiSSPOQAcHHAx71P5IWRxzjtmoJFMUBXnJ4Gep6D8akhZxGgOc4HXrQMVl8yIocge351CYssgAPXHArTREaLtnocdaq3MTumIgxKcnYOfxxQUmVmuZYZhGIwYwQMspPXn6d6tRzEMflXkDt3oXJUZJ9T+dDRCQnGScg8VNirldkUEuTtJ454qOW3R17jggEdRn096jkBEpDdvWny5aRMFlwQTtOPzosS2MZzEBjpnGaVEESJgD5mBPH0p7JtABGeepHNEIzKM9iOv1osK48yhDjIHtmq8l9IZQBgg555P8AWi/CpMXwBkAcjimJKiwkEqCSAOcE9KVrCJbWYrdkbVYEE5YZ9DXqvgLV5IYLtdyDMS5ySDkK2B19a8ljzFnHPOea6LRw9tbyHc+2RVJ3HjgE4Hsc0rXOPEYdVkiXxbqUt/ql15rjCSEAAnB5A5yT6VhOqBByOhOMj0p10QJZGGBmRiQOnU1Q8hROHGc5/wA/zpxVjqpwVOCiuhJyjbgDzxTE/dzBAOc5GRzWhjCj6DPtxSTL5TKoHGcEnr6U2bX0HphsZAyRycc0yRsnHH1HWnZIQnv0GfTn/AVBKdsZPcUiR4mMQGEU5OPmGfxqCVBGhCnPPIJzmpFbdEjg5OCDg/59KQLlOnI9ualgfWviBVbxBqQIH/HzL1/3zWdNcFcAHn2x0rW1+L/ie6kx4/0mX/0I1hS/KxNfE4p8rb8z8USu2OluPu7Sfeq4lAU5+/nIwKGUsvHXNNjh8xsE4bsBXm87di+UfbsCPmyXJODyeauLA7Rgbe54796r29vi4QEnAOSf8/StMYVgSeOgr18OlKSbOaehYgGY+mD0qSOJlyT0P60iALgLzn1p7yEBRjrX09OjFxvZHBKbTJVSLJA/1h6dfxprqV4/kaY7GN9+OV7eueKcJSy+YQAD0x/n2rrUUkZczejGyFzIgGfQ4qZMoW3Dtx9ajVtzA+h5qRpM5J6daq1jNDVctwcjvg8ZpzKMqw645Azz07dKjL+Z8y/SpFfYoLDoPWiwyMKVAycHuc00KhfJI/E9acWMwwBg9OtNeEqR7daoTJZEiZPkADDo3YVFEskagOc5PJHIp2dsPsTQZQTgdsigQstwiucnAx6cUswY7SeQe45qu6CYdcGrCsNmx+CPT/PtTQERhDSZTjjrnFIW2Nt6Z605Ww/FDxbvnzjHNMBzKdg7j2NEYdAxHyrjn3NSBW8tMcggmo3c+SvowH9KXUdyxZI5BZuVPT86cse/JYBsHjjpRBcpFCAeuOPc1ImQCV57nNMZCInBOenYZpPKLIT6UouC0mzAHOKmdfLUg896kCvGoEZ3jk/r1qGTr0IGOhFPeZjLgAAA9TT5FDEEHjFBSGGEqqk4x169KqyMhXLHOTxnJq20jSqEwOn6VRlQBQpJ68frQXFXkcrrV1MkgwWyCVwMHgf0rzDx9dCOwnQn/S1ZGDMu4BeBx1Hc9q9R1C2lZriWQYCltoBHI5PPJrzLxxo8+oRPLEQC4RckAgYOc4yM9MfjQmfZZQl7VRZ549wiLKzoz9hgZwOnOevXrzUTnzIckZGfTnH8+tK1rc+TiaIRkqAcEH+R9aQgphD9zu3fNan6UrNKxTaM/JztwQcE4OOOmPxqyLlYAGZ/k6EDJOahCvLNJuGBG2Bg9RkimvCJW2MSACTx1oJZpyTBQDv3ehBq1BMwiT5jtIzWLJMcFBj5fX/PtWjZS+dAqEYIXjHrQYzWh22nyp9oUp93JBwOvBxXRWcsYZM9TgdPeuQspvIBIGec810emuZFQthejDjPXmrTPna1Lm1OhvdRS0s2d5dmBwScnqOnr17Vzy6vbyb5pQ8hYkxscHaQSCcZ45xUXiW+DIYOD0PAIJ5B/pWBBdblERTYAxGSc9Sa1gk0OhhItXaOnTWEmVAsjBwe4xnrxmprjVTBENu/zW4BAB7c9/XFco2pLb3OzH3MHJ/Dtj3q3/axnMfC4HIxnnOKzkVUwqjsjq01GKWHYcncMbiBjOc/0rK13w011EgtIo3AByUYDnHHHXPuBUNpcbodpGBkn3rp9IQzzGNeAcEk845wfT1rC9mcMqssK79DyLUfDd+JABbEgAZOBjOT61R/s64iZw9vImACCRweucc/SveZ/CEFyxAklAPOcjt+FY9x8NvMnELyyq7EhQCvIPGaTep3wzeDiuZnhltZX8Zmi/s+ckcrIAuCeOAxPJxk+n48V1nhbwzrLzoTaOcse4Bxj6jFerwfCeCUiJrqeJySckK3b2x/Oug0TwpFYl8yyEq20HgDIGOn41MtTkxebwcLJmF4a8KTwpHJcW2CVJILZPQDPBI7V6XpNl5FrsKKj5BA9sD/AANV7S1VNgJJAG3P61qr8p569Me1RbU+Pr4n28riyJ+7AAGfWs26aIRyNIuCQQNw5NaaMHcoeB2I7/5zWXqsXnZ2fw5Bz7H8KaVmZQeqOE8TxLOz4GSGyue2B2rl/J8+3Z8qAQRhjXZ63DtaQnPy8nn1Gf6VgW2jo1n99gnIIOCfz/8ArV1pqx9RQnyQTOLmtit0DGBgMd20+4/+vWqgS+tSqA+ZyATxg9v5iprzRxaXJwzFHbjOM9j/AFq1pelxpMkYZjk8k46VW52+30uYCaVdWbF7gZQnIYZIwDn09MVHf6kbWMJFKEORwQCR155B4rstXsh5LxknZGpKkEfMcdDXnuuQFZmxyQANpqWjooP2rSIX8Xy2bbJPOnQnOUVSAenBJGPw4rN17Wzej5GmMRYHYx7gEdM1RlcyqCBgg+uarsfMXJ4j67uvNZ2sz6ClhowafUjL7lyDj1B4JqrNky8nCY6k4/8Ar0593mKPUA/hUc37wE9F6ZoZ6BTW7ktJ8OHWNunA9x1/EU+LzJLkybx5fPBOP89aS6UXgtwGxzjIH0qVoxarsJyeDnFHQpEswEBQAjBOTg5p9xHJLEuzkde1VGm+0uOcBeOBUzamLVQpAI6A81IySzLxnDtnPXnPNWZ7hIF3PIoBOACckn0AqHaCS8ZJwMnPvVO+SS7eNABhTk47dPepAnWbfMrknAOSvf8ASpHvszOHJePHyqoBIP0qnA2Lhw/3OBuH0PanvCUlLg5TtmpZAz7csNwoJb3wOOhrT0mICeRgVL5Bbaec5OOKzhZRz/vCzA57dK2dBtc3khJ5YrnA75qWZVbcjOv0aMEx/IfNAOQeTjJ/xr1bQY9tsrFcAjpjsSSP0rzvQtOL3QcE/MpUHj6/0r1iw042dlEshJO1RkD0H1NYTPzLOqyirIy9QJWaR9pA4AIAz0Fc807hXEm5ieFPXn/OK665thO2wkgEjkfSsW40XDhCzBMEA4HX/OPzrmmuZaHw7RxN7NKGcIWCDB3kcfTJ/lWNLpWoSZfYXPVSGBJB+lehP4MluU8ollDnhgVPTnpn2NaGm+DRFKI7iVwV4O0AdAR7965fZOTMTldA8OXk1rG72x4HLMMc8f416FpGgC2iLyxLkAEcnOcVe07SkgjNursVHIZsZxxV6fzLdPnTCMODnP8AntXXTocmpolYqJE7R+mDxnjA5rQgIMaeoGD9artlYkIHLDPJqS0JIVT1ziu9bFE/Ctk9O59amB3guh+hqIpuyD6mnx/LHgc/WmA187OoyTzg80gBJByMduaZvy5B9ae0LI4QEEfTkdferAsxSxrjo574FTSFGO8D25qjs8kk59smp433uIgcnGelAth5YH+tSuYgAd4J+vOKrZwPfNQOWEuMDBGKCTTXYTwQAfeg+RjbwBn3qqrEYXjIp0i4+TuDmqAkcgcIRnHHPNV5pXZQh3H1OP61IqnzAx6dPz//AF0TcsUHUDFACWr+WhD/AIUsm58EH6ZPao4/3mR0I60kkpQcAHHA9xQwLZ2gY9qjbfwR0yPyppnBAPY8VLx5YOeMg1ICtJhwOScAnAzxUZYwybhnkknvnnPeplCOdwJJxgj2H/66jnI3A9hipYE8oVo3HqOlVJYCEGB2xwfapnkJUYFAkVlwTg46Uh3MqWN0l398dSelS2yENvPy+hPH5UTNvOG4B7ipiv7tR/dHWgaZaVk3jjJx1AzUkTgKUP3j04qtbNkZPvjFTFSkuSMDBP8AOmlcTHq5U4BwPQU0AOen50kYL5c8DpTvuPiqEPKDy+qgA9M0g2DJTg47UjDIIpsY2tg8YoAkDhTmQ4TuD60yWUEh4mAUds80y4IZMe/FRxxEJ16UEEkjDgnqeTUat5hJ5/GnIPMBB4xwMUQpsBp3AMZ6HB781GeEIPLY4I5x6U4MdxpB3I5xzRcCqkEkYXeRkHJIParnmL15x2z2qMEyF9wwgHBB70wkquCOc0wHnlgcHrkEikk+cZxk+pqR1IjBx2ppGMAfjQBFDCS3HGDk84qwchhjJ9hzREmzJH1NNE21t23PoKAHSjBAxyelIRtHXDeuaSWRiRIRgD3ppk85v7oxwaTKQ6M/I4zluowaqSqHk5AY5PUZqaFyrMD64qvI2LjGOef5UhmgF2jIGBjmpVwYxsIBxzTWb5EA6EAUkYCFyTwBmgAlPyZIPXHSmk4QYBxnJ4qV8fcPAPINReaigoD0JyaBMhnjkmZDEQMZzkgZpp3wDEnUjHXOTUytkgr0B796p6lM+RgA84/SjoSU9R1ARRYEnlgEE5IFeY674je5mcRTPgEAdMdD0rpvGGqPZ2zyKisuFHJI6mvL7y8/e8AE8EjmvIxtRwSSZnN2L81y9wdwdz9Sau6RFJ5hLZPIGSTx+dZUUoC8c7v8/wBK6DTcbeuemfY14anJu5ndnVaTbhZEXgoM5AOa6O2Dhht+4Ow+lYejRklG6AkjrXSW0exeOcn+lezh3dXZ0wLpkHljoPXjFUJgW56nPX2qxK2FwvI9TUCthDv4OcDHcV0p3NmRtuYIeQOhB4z/AJxWdfXUZ3jPQEfXmtKVxsG3tzzWDqMaRQu5fkZJGPesZv3RbmbqVySiCNyOecccEVz1xcA5Dk8HAJHHWte4YFQ4OQSD+lYF5jeUJwGJIP414NW92A+FANvoexPWuw8LSiMZPQMNoxkg8/8A1jXHRK8ipgdwB712/hzT5BH8wwSwJ5HB6Dv7CujCp8ysSztrdHkhDkE5AIIqSJZh/rCSB2zVixjKW0aOeQo6fpUzwDBJJx9K+oT7iexSbL+pAOcelKzI5AjQjnnipPL2MSMkHpzUMe6ObZjPeqAkKhOhA+ppgkCS7wMHoSBUdxLtmx2PP604rhM9+4oLL9lNEJMnpkdu9dBDIWiHU8ngCuRs2Jkxj5MjJ7111iSIwcZznFBQ5oCO3JHIBpq5Q8j8atnHJPccVWI3sVzjnPSgpoqS7u3HqMVnXuZQVBOQc9a0zKG3kDgAgnNZ02DISO5pojoVo8Bdp5bv/n86f5ZYZx8ucA/5+lO8kp8x6d/YU5W/dlRyDyD+f+NFxERfcQcg9gabJMIyB824/wB30pfK2qnPUk1E+13/AN04ouQWYgMEEc+4qFlSOYnGCT2qUt5a7j19Kgch+e+afQCYgsuRjjqDTiN+Dx75qASsDhQDn1p4L7cADjilYCZpEUfJx/uioi6kYA5x1xTFI3bT161MbcICcnOOlUBGkZbBXGfc1Bcr3A2t34xn/PNTAlBnjgZ5HXtUZ3Tk4HIGev8An0qWWVJCVQknjgcCqc2QPmO7PSr8wAiII5z61nPKJHAPGBxXNLVmiYxWzgI4U9xnFAl+cDJz35qJoikxcHg+oqSOHzGBHXPSlYq5M7Jxu+Y9TgZq1FD8hyMYIyD6VBHbr5n7wkZIAxV8DecdDnA/CmoibHRBAOBtwMD2qQMDHsPPODVWKTEsiHscVYYeWMjkZzW6VkK4rBUXHTjoCcflWXdRliGflB6/jV9339RUNxGHjwW44Oce9Va6GtHc8B+LGlXBnt5VixEpfLY6khSD+AB57ZrzPzRFcmLOJFGSo6keo9Rz16fjX0Z458Nvqln5YLBAThlI6lSOhNeE6x4UlsNQa5O7eEEZyRjB5xgHOffpSs0freS4unOkoX1RnFkkhdH+bPPTOPx7dKRmaQjPIHUYHPWmxYMbnPJB/kadCQV3k8DjpU9T6xeWxNGgAyCOOvNQ+TIJC5fucfN2+lCOEDemck+1Oll3Qb05wABnvzVFIarhmJI5B4JFDcfOGA55Iqgb/apOOT05oW9d0YFAM88GmmK3Uum4EzgoGKDg4GK0tOuRHc4LfU4wDyPXrWHb3AiVAgyCRkk/SpheLFOMEZAycg+1XsRL3lY9a8I+JNPsV3PIVDkN054Hoee9TeNPE9leW6GCVthJLAqcnj/9deW2eqmAZkC7V4yAeMD8far8mof2hCmCuAOAFOc9Op+lM+eqYZxnzMvWswmcISc5/i710OlhIg3mkBVXK5PQ1g+HtPl1FzMBhIjg4x3BPrWjrkx0a1QkA+YSBn6Z7UGMknPlQk98LqQjdvHfIGP89K19Bd/PkkXmMLgjHQ568/Q1yFpcnLEgA98fhXVeHbnbYXblcAjaDnv8wP6g1ZlUgo6FjSNQNxqP3yUwcMRx0Hf860/tcctzLHI+zIICscZGcZ46j61ymh3fkyAY45OSfwrWu9w1EE8MFAI/E5/lTasQ4pK5nMzWFwYmfY45DA8AEev51tWd7FK6ZOCRgFhxmsrXLXzpRKDjIA6Z9aqWt9sdYyBlT157cUikrK51F/YJOFkiVfM4DEHr1/D0rCmtZbaRS8bYzkbfrWpbawVUAopT+8CR+lar6T9uWNi5XvwAfQ0r2ByS0Mqz1dLRMyuyAAYBXP6DPrUev+IorvTHgE+VZcFSMA9OD0qpr0CafPJGWLFcc9M9P8a5W/uw8TkjCoTk9e4x/KpumejhqHO1Mz7uRMuuM8kAAdv8Olc1JYM8pkVcHn7xP6fnW1LcxO27d2yOD7Vn/bF37H4JOF96D3Iq2hDb2qLlZF9Tn/69WVsVPOzp0OTTymVBJwRxViHEkWQemSeKllrUbGnlR4OB6D86ZK77UWNwrM4BLYxjqc5+lPdt2PY02S3MpQg8AgsfQDrQWQyRh3G/k5wGB4P0pyxYbIwB6g4FJcyxwtGm45JIXIPJ4/xpjSuq7AAU67u9BLKs9vHJLvbbvz36k5p9l5Zu40dMjBJGOOhpGhLyoR0J4P4irlvaLHeLIScAEfoaa10M5OyOjtoJDbygfKQBg5x/9f8ASknz0O7HXBNXooX8skD5jjio5bN3UMRg46ZHrW9jh5yitsJQ+IicEDpVS6hlAOz75PI9PwPT8K24VNuxQjO7nr9ap3WElHBJYknnpWctDSLuZOXjik8wl3BOwjmozIsluXkBV1BJLDHryPyq9LbgybSThuQQO3b+VU7qP5HRsgHKA5zwRjNZnSkZjt5ylUfBIOCTio7a4I8yIhnZOAQMjPPejHltgnkZA4qS3hEYknzksOVxwMZqbF2FWPzgDNgkcEH0/DinzFEVEVcgDpgGoILkPOsZ48w4U/Sp5Y/Lc7jgdBx1qbFWImbz3MlsCkYONpGCOOePxqTPJ7t04p0Aito2jdzvY5Ix06e3tSFRG27PU+lFgdiBS8RI5APUY60+LMpRI3wQQW5IyPalkJ80AjqO1SRRRwTuFYmQADB6ZPNSF1Y9Q+Fbyr4jjLoXhMbhWABHQHr9Qa97DDyw5yV2j8D/AJxXhHwzMlvcW7yADaJNxxxg5A4z7ivcknBUDsRgeuKD8ez/AP3ltjvL8zkYNEavuGemaWJ9gwOal3cgevSg+XEWMGQ4Xn2HJqXyvLKBRz3I/wDr1HHcJFIWPbg097jDHYMkAnn8f8Kzc4rdlctyR1IZPXvj14qs8UpciQMxJ4JPFPt7wXLFuhQ4IH1/+tU8tyssqbOR3NT7SLVkUk0Zl1G64AGO3Tio0QmPGCSM/h9a05ohcDgnOeaqsn2dmU8nGT7CvlMXhlKq2kehSl7oRwg7BsGcDPHfjmpJLfjBTn1xT7cEvGQOw/LirbpwSe1cSwr7GynoVbeH5SrDIxwKnSEJ9wYHfk0sGCSfbpUy4ZCQcHOMV6eFwyjJSMak1aw2dG2dOBzVKWZnHyvj68VemnCRncOvHH0rJllAkwBx2JPtXVjMROnGyMKUFLVjpJcSAkkDGOT3qvNLls84+lSyKZVGeDngCqsrjdjt3PvXzMsROT1Z3ezSDdvbAOCOpPFammReagB5AzyTxWYICTk8cVq6WDHGB9TmvVyyblVSZhXioxLXkeXnGMZ5ANIx56HFSOx3kHuP8aiOckY4HFfabHlMikQZBAAHPFWbAxZO8Hgeh559e9Vt5lyAOQOtWYYtsKd3JwfQUdCSVQBJvbHNWrRisxIOBx+VVLhDBIEbqOakju44MGQ7c4A6/wCFSBsp98k9hkGpVlK85OD271XjlDxbxzjNIspkwEGSTyKkpFDXZkhgMjsAmQNv/wBavA9SnF3cybARhmGCMc5r2XxneC3tXRsZG0457nFeMOyPPIUzyx6/U18/j5vnUOhnMqrlnwuQ/bnFTR35iUqznJ4Hfmo3AhnyOT1wfpVOVW++Rgg5A9a8tNrRGCLAk33OH9Oc11XhmUx3AQSHLsCoDE8HpXFC68yfOOcYNdL4VuDJfROQBtIC474B6/pXXhLOskxrc9UskY24BJL4Oec96mBK8kH5R9cVHpjs9skpAGQeB9cU6SUrkkcY55r6pHWtiZLsKASSo+lVZrmSRSqOecgdqh8/zH2Acc4OalW2aPaW4709UBXghdpH3g59T3qURfN04PFWANxJHQd6fHEGG3JyOaBplF4zG59PY0qKwI2KQc5yBViaEkknoDxUkflgjk88f54qugMQXRXgkjA5yMVJDcRE/J+dVLlMPkevHvUAd7U5IB/GpKNdkRhyM/TNOJjKfIMexqGGcSICOpGTSRyDdgnH4VSGiW3gf58kAH1OM1m6pqEVu5UPxgYCnjNaN5cGBAq4JOeo+lcRql67zkbAEwCW64PpitIRcmdlGl7V+RT8T6uIoJCsjDKMSRxx7+9eDaxdPc6xeuWJRpDt3dxgZ/XNereNb4wadKSBnyjt9G5/SvG9RuT5hkwOuSPqD/jWjVtD9LyOgqVJyXUkUbDx3OBjqaU25CFwPmJPPfr3pJM+ZF5Q3gMAc8Y5FW42Dkx9+Sazeh9Ncq+QZnQ8Haec0XMEgeIoM5YA4I9qv21sG34JyD6VKLYIpdieBkY9qAuVrWCTaSUbGcFiDj8/xqUwFFfZwWHJU9frVxSi2roCSSSR+n+FQ8iMe/Bp9RcxntEQwIGV6EDrTkhfJMaEjoQByPfn8atrb7SXP3MED3Pan2bANIOhPB9uTRYLmPcWu5Dxl8jDAmmxWbrEN4GccnPetCZAJNgJPfn6UTgJgHIx/OiwX1MieKQDaQc9jSKhhbLcKBkn0rTnt1e38wkgg9P0/rVGVDIjDHLA4x/n3osO5WvkS7t/kdSwI/ixVONFuERwMmP69ePwP41KUa3YoVyfwqa3thBbvjO484JosUnbUi2u7AjhQMHPHNX0u5Y4SolJ+XAAbPb0qooJjJ6DPNKoKvnggdeKQdPMVGaUnepzk9R71J9ncqHA289T2NSLHlBID+Bpz3G63KR4LZHBB9RQUivslgcl5FIPTBzTpN5cZJPOevWi8R2hiIHzdxnpxT2G2RM98EUAOBKjL5xjgHmoHB53/d75NWrgbY0/WoGQznZ0zyfwqbA3YrlJQyCNG2Meqjj/ADzVnY6n2+vWpLdwcx/88hjPr/nFKsgce+aQrn1h4iY/23qYBIzcy/8AoRrCuG/gx053d63PEysmsag4BObqXnH+0axGXcxJ6Yr4bG2u15n4tBttj4lyOcYxnjvSybHbKLsI9KW1IzzyMcCo2k+cjAFeQtHY1exZhkTJBXn+8vWp4cTPtGR1OTzWcJD5iAd+tW4HImGzPA7c9q9/C7o5KmxoODFIi5z7kf8A16kiYOxB5x0NQvlpIzz71NGMNx3zX1dH4Dy57iSMcbeue5qQqXijAwABk4HWojhjz+eacmQwGTjoK6TMWKUbJBjkcZp8PzxkN34B+uabHGAWx0J/Op9oUIQOM5wBQSRRoI1x15pXjO4c8elPdhvACjnFKee3QUFETlYEL4PB6CmRTmZyrDlepznrVm2iEz7ZBuQjoRT3tUDl0G3J52jtQJogOGGzGB1GKGh69OB1AqbCLLkgYxxngVVlMgyQT19O1AWI2PluCOg7VKpDvnnntUAcOCO/15pyBonwc9cjIxxQImhtyhyWJ5xTp/kIx909RTfOLscfUAU27Yqg7n0/KgB67pgFDFABkYpJztKIMEDrx/n0ogl2gZXBI7nHpR5YeQknjsCfrQPoSxoHI9OMA1YZwqkDrjBNR25H3RyV755pVcOjHv060DIkILsccg9ae85lb07UoVEBPGSM9ajjQum8evYUASeQu3Pc98Ukn7tfUe9OiByQc4HrTZCpbHrQUiOJNoJJJJGB7VDcWou0OCYzkdOgqQPtYj+7T4W3W4YD5s80FIwLuz3gx7sqxySevORXM6h4fEqyRhkPII3rkdq7zy4zPggEH9Dmqd3ZxQsd0YPTqMUHoUcXOjJSjujxTxJ4FXyQBOse47laNMHAIOCf0/E1y+t+Fzpg3+aJEGGIK8kHI/nXuurWtqzLEYEdSCATyRz2J57eted+LbKBIZEJDYCjJPbOfWk3Zn3OW5nPENKT0PKiiLK+M/MSTn15NVCCZnIJxnB/+tV6+AVyE64JJH1qgVJyEOSeuOa16H2T2Fs1NwsvQHjDHk98Vc0e1lmvfKEoG0jPBxjI96qwEwFwo+XGSQO/P8q3/DUAJM7oQSMAkEDqec9+lFzObVjeht/K4Jzk55710nh+2aVHaQ/KANoXk9Txz9Ky9O08uWLsXwQBkfX3ro2hWx03cn7t9uSRkZ4JrQ+eq1U5KKON8QXw/tG5jQE7Qo3MehKg9PxrJW6dAOASe4JGKXUp2N9I0j53bSScDPAHX8KoPKGeUo4IXnCnNCbWx7tKnaCJrq5MR+YFmY4zn2/+tTbaeUuTvbGOBk8fSqt1IHRZCeh6E9etU59TaGeLy+AchgDn068fWjdGjppq9jtNHvC8JBLEDJyTk9R/jXc6JrIjuCTEBnH3eeARn+deWabfMkOQccnjNdvoeoIUd5Qv3ioYsBjpXO07nzGZUbpo9Zso0lBclgBkYH4Vet447l3cjDxqCDgEjOeh/CsLRbwPsIkEkZzkhsgn61vQqNzbTjcACAeuM/41S2Pz6rOUZNXJlPAIA3evf86fDEDkj5cnJz600qUwOfxFSREqGwN3GeO1SzByb0bLEcX7xUBO485PSrEWXxnqDg1VtifNEhJGFwAe1XIgF5J46nPHagSY53EalwBnp/n8qz7t9iEDkkE5NaU+wwgjGGz3rBu7ghgM55I5PYVK3Oym9Ucx4gvEhV96kknBC4x0rB/thFgcojYUHIIHXr61b8XlovOckgEkqCcD7vauHfUZMAAlBg5UnOTz1/QV0LY+uw9F1Kasa9zqBunV2GBngD/PtUketRWN6qNG5KjcSADnv6iuce/kkUlGCEc5wDj8MVlTalcvMCZDkkAkgZx35xxxVXPQhhJ2sdpf+NbaSO4IgkJAKgMBjdggE89ODXFajqr3Erz+Wg3YG3nAxx0/Cmz3O9HXyzjOdwPXg8/rVV/3kYXoM5zQ2ejg8M6cuZlIJuUDgEAE4GKp3JFtERywBHFW94UuM4wdvPfrUN9blkMfJJwenNYnuxMl3ElxG2WHyjj86cluUiJLllznGOewqSCIPgleV+Uf5/GhwdvfA6r/AJ+tUzUzkh2zAhjsDZAI6c06R/tF0YCSHxkNjIx6daSQmKXJBCE554HX1qSSPZKjohMjKDkZJwaksrrF5TFATkHGT+VQs++cxuAdp4IPWpIPMlfc+VJbJBHTvUt1sBRlRQ3RiB7d6ALuSgXaeGGTn6U7bt+bHJFQWSeck4eXaUxhWPJzkcc5HTtSxsRMYyxIUdD17fjWbEwWASMGBwQeR2NPlkEcZOM7RkjHHHpUTXJEhRU2Zxzn/wCtTXVpdyDJJ4OBnrSJJbUi6QGMFAxPBPp9PpXa6DoW7Y+9QXA7e9YOg6J57pECUABOducn06+9ewaH4diSJJTGSoIIG0gYBOec+1J2vc+fzXGxoUXyvUteGtEUAM7jy1zjaPmz/Lua6yTUCAARkA+tU7ExW9gQEUSbjxnBxkdqq310YyQCBgZ6+1c05K5+SYvFSry97VGi10HJIQj0GeKtrHHIUBQHGMkgGuXXUncja/B7AitG2v5Glj/ecZw3IqFJbHBp0OpS3jeAIECuDkMAMjrxTRa4lLPtJ9R361NbFZHIJATHBzxn61IGAByQeeCa2jFbgOgtejjAyOwovEDxYIzg8E9uR0qTzsRZXpntUMkuULHGOM5rQaViFof3Y5+7jFRRPtfGOc9RT2fJyCMZ5UGqpYiXjuau2gzRQlgx7AZPrS4ACHJw2R9O1RQsVjPOcjkfnS5yoycYPAJx6UEjioy2Oq85NPVi6I47HnPpzTR908cN3pXQxqACdufT61YEckhnbA4APPP4VbjAjcHvjrimLGgjDYAY5zTMv5ucnGKAJWG0EHOTyCKT5SqvjIzjkc55qFpCXPOewHtSeZg7M8dQM96CWXDFtYkk8jgDtTZpfLG8jJJweahnmfCcng4NE2XQKTk5z0qhDlZnI5IHXimySlMnJJzjOf51XguGVMNn5TgkmnbvO3Dv1GOaALKNuGQMcc478U3ys85PvmkjfAH0xT0OTj15pMBI48nAJ69D0qwGKYQ4NQ+aquCMdfWpnO8B8Y70gAt5ZOM0LmTJOMdcULGZWB5wBzxmpMcEDhc44FJgOQA9fQ8VVlbbIeMc9jVgnyveq0q73znAPOMVI0Z91vcmJGIOQd3etG2GIgH+Y4xkd6qpH5l2eMnb1xmrUbbVOOT/AProC5N5exu2OwFOWXcCTzjj1pysGUAgZHUmq8o5IBwM84qxFq2xMhCDA9+tRPKUy2MhTjnrQrmFcpx7DvUMh+YAng8ke9AEplZ4+MAnnPtRAjyoTv5ziiMpt25Ge3PaoYZCq8HgHkflQA+SQxnDAEdMiljlJGOzfnSSuJGGAD645oK4UY/SggRpvmK4xjjK96atzxnBxnBFJNgAHvyTUUfT2IzTRTLDuM9MbuRinLGXGQcDuKqEmUAgkAHjB/z6U5p3DAIxx3AOaEiSXlXx27gd6d5O5s7j1xg9OlRqSyknrj0pYi7DOTxTAsupB2HHtikeLPI4pQ2SGP1qQ4JxQBGG2RnIzmoxjrjj0IqQMJA+cYHHWowwZto/Tmi+gA6+dHsHGe57VGieQwUndjjNW5AAmQMbetU5iWcOvQ+nSpKQyRthfHXkiqsTmeU8cjPJqSST5Hye3rTNOTfK57fSgZfSViQCBweMVKEJLEHqMkHpRDFvcccZ7CpQm13BOMDjPegXQjYlcueQB071XYBnB6Buw96sD94xBHbGMUkcQ8whgMdADQSMWBlU4PDdM9sVVvlKRguAeTgg1pMvYHGBkVWukEqAHB2nnijZMrocR4i0s6lA8QKhDg5bqMH6V5jf6P8AZJ8SOGB6EdcZOAePavcJbZFJfy96DjBGR+dcB4qsLdDM4jVSoyMeuCa8fHQcopmEziYVAbYf07VrWlw0Rx1yccGsaFyz7SPnxknHP5VqRMCFxyRjJz3rwkmjI7jQrt2ZAevJxniuosbreShBzngg1w2k3QWRWRh1IABrprK5IcH1wTzXpQm0kkdCdka81xnIxjp0qvJMW2AelUNUu/KbCPgnHRqEuCsAJOSOhJ57VftWh8+pbmmKJg+vaucv7oyS7DnaSQRng81om6MkhVzxjIyfpWHc3YMryEL8pGBketS6t0HMPW180ugOARkZ5x9Pzqm/hKXUEEguQg6YAIPrwa2dGdLyZsoAMA/rXQQ2KAfKmEHYA4qadONRu6NIO5i2Ph2G3VVfDlcDJAOf0rrNJ05I1jk/gJztA64JH9KgS2BlXgAMecj3rXsYwVAUjaDwAOMf5zXo0qMabukXboWPODNtQFW6cnj0qQF3GwkepNNWICRj+VKTg8HB74ruT0JsJJGcDnpUDjYdx5J4zVnduUe3H1qreqVxgngg4FO4WILpwWQ45A7Ukk54fHB4xRKQ2wnHT1pqDceenoelTfsaE9nKpcJgrvIAI7V1tnINuzHQk5/z9a5O0RV+fHzg8e1dRpx8y2D4+ck89+v/ANalcsus+5ARxxTJAUj38e/rTiueR09BUczlY9p6Z6GrQmVmAPAGARzVW5iAQYGDnrVwruTng9jVZz1B5weDVIkoSB+VLflmkTKHk5AHapbrCEY/zzUDsS4+nPv0osSIZfNO0DB6DmgqIASfmLUIMc4wc8cU64XhD145FFhMay7iMk46YqKRtjDpgVYbAjUjH5/Wqszg7enJ9aESWIlHlb+O/Uc06N1cMRkfWqbSkJtDkAehp1q7HI5FUBI6nzM5xx2pxuWEZHJ9yaXcOhAzUVyAkigdCOaAI/toPVfanxy7nKDIJ7j+tRBI2QgYznrnkUo/dgEcnoW9Kmw0LcozKQMZz1NZt1F5akpjIBJyKvzylRvBzVO7kDJnjBB4zU2KKMUhmyD2HPP8quW42D8e1Nt4UyCoByOcc1ZREVTkjIbucelFh3DbhwevcZ7VJDMd2SO/FJL8mCO4H8qZKfKxjjPNFguO6TOf7xzUrzfKAcnn1quJPlB7/WpDyoPvWghUk3ttA74G6n/63IPUfl/nmok3RkkDkciiNyVL9z/9agplW6sxPARIchs7cDnPPXNebeKvD9uttLKQCVKgjAIPIHp716feScKo/h54NcL44lS302cuVGdhwSB3A/pUs+kyarKOISvofPNzFHFcTpGZMZBwSMcgDAA7cZ+pNZxuXtHGfnj7jPf+VXTdIZ50cDfkAEtzjAx+tU7hIy/7xgBgZ3HHNSj9ig7pFiafyoJJAMqB0PU54/rUcNwZIVxwhGcVSup/PZ4o3ygJBCnPQ8fyqWPKWmcEFeMfjVXNkV2YlCON2OMjioVuJE4fbxxxmrLWxeRTkqPTtTZo0jOSARj6Z6UIQlrK0kwQnA68H6/4VMIW3GXzCQozg8n/ADxVdbkbwVjCEjGQf/re9TwI06PlyAoyQKoC1bh5UwT8r85zz61tadCEwCTgY/nWJFP5ajAAwBjgVYt9WdCeM4OCcgf0qjCtHmiet+DIoJLO42xAFmAwAAO4zjB5/lgdelc946bzJYoOgjkbGecjiqvhvxO5siEcWshyNu8ZyM4OMCsnXNRknvcvKZjknO7PJxQj56nRmqzbJrFgYzxkZPJPPauomn/szwxHJEoL3Em0542/f5GO/Oa43TXdZByXXkkY4rsL2Iy6DbBwQCFZVI6EqTx+dWKump2Zk6SXS6RM7mcEDccjOM/yH61qa1qD2V7DJjzOPmBOA3Of8/Ws6widJwRksoJBx36fyJrR8Q2mLiLOW+Qk5GcHNNmL0aRaSYarBkApg9Dz0/8A11z80clpcAB925toJznJz1/KtHSpCpABIXJz6dP/ANVdHe+Ho5rYSJBhwobcEJOcHn9aQcyi7M49NXmsncFBLsPRnPfHsfWu60vxVby2pJgkzgMOnAxnHWvP9TVba/khbAwBncMHOB1qtBq8tmsmHO3su7HYjA/SoaubSw7qJSRc8ceI3u9VxEhjRSdwJ5OQuOQfauTuJZbjP7xlBwSATg855qzdXYvLp3ccnkktnsOKqjKyYIOGPBI7VOx7mGg4QSK7vh0HORwR27VDJATdo5wNhOFHQ/WrksSB8++QabcMFhkkKgEDAOMf5607naOCM8Wc4HPHp9KmtwY4cH3zjuKht5dtuCecrk596kdwLckcHOOvapuNAHyTxx0oSclWwOMYIz2qOY7bdTHy+MkLyelRNJsxHnbIwyVPXHPb8KZRXvsXMiNkoUORj8P8KnDHGDULxFpBnKnPQjG7/P8AWrGApGcZ9zilcha7FVklSaPY+TngMTjqP8K6Cwtx9rCy/OVBJA6H88+tZ8dvsvgXGUYdSOFORj/PtXSaXaIsW98NISQXYc44/wAK1gru5hWmkrGnHKOePwxxUU96NmAmMd81JaeW5bON3bnp17UNaIxw/wDLFbHm9BNwuGB2BcADI61naou0jgZBwCBWnf4gYJABnHO3nvWZfN5qJnqDzWcjaDZRnDgK2QTjv2FZ88h8/wCbkdAPfitCZzwvt+lUZ0EjenPBHasuh3RehkYI3buT2NPSQhQnY8HP+fepPLT5y/Y8Z4qopdrl1GQBkgAe4qdzRE8lgY40kR8GFic45OccZz/nNQv5txJl5MADgKT7Vckky2wDIPJGc1XuCI2GwducH2FSVYkvVSJCxLlwRyOBj/JpBIZUGRzjNJzPgP8AOD1zzVgQLGT6dBSsD2GRDfyRyKs29uPOMrHIyGPHJx0FVksJIpfM89jGRjbg4/PNaOnW73FyUJIjwMDHXkDGfelsQ9Eer/COGLV9j7MR4kYAgEkAgYPbrzXrrQhdmDjGAP5Vwvwp0+O2gmkitxGgZ41VV4AIUnB+ua71yWwSCOAQMd+tI/Hc7mqmJaF24/KpGfODjG0ZOO9O3Iy8AfgaSdNqD3GKxrScaba6HhQiuZIo7yXdhyD/AAt0pHut5wAQehINMd9m8DqDVdGLSE4xz2r4uWLqSk9T0vZxtsX4EKqSpI3c+nrUkcm6QYyMH1pkBwgz6d6kCBckdeo+tdGGxcnNJu5jOC5botxOeTgcfrUjRg5ZwC2PTtUFvJ8gz1zg5+pq5MwR8Y4I6V9F7JS1Zx87RBHg8KMY4GO1TtnyiCaiI2kkDHepk+eM5o+roPaEcYUDBz07VNs8lSScr6Co24zj8KZ5xZCCc+1axoqJDm2MmcOmccZ6VQdcPg9B+dX25QgjAFU7nY4yhA5HQ14WYLSx20SLJjJBJII4PcVDgZXcAc+g57/4VZMJIU5OMZJxVRyY5kXqgGc/nXybu3oeg9iRZuQhGcnrWzYLiEHsTgVjKyvkbMMDgNnmrtreGEbS+QOgJA5r2MsqqnW1OfEK8S+0haUcAYOPrT2j35YHAzkiq8cm5lPqanc4BJOB6ZxmvvItTV0eM1bcqTTGDGFGGPJHXj/9dLBeF5Mc7TgAZ6VBKxnYDsM9BmrFtEm5AByMZP40EvQmuZJDIQ7bjjO4kk1m6je+TAWbJwcDb9DyPyrTu8lTxzxzj6Vga8CICRnGCTxwCB1/nUvRXETab4okOIj5hQkgktz/AD5rptNvzcx/ICOCQW69a8Wg1me3lDpIXC8lAR836cdR+Vdn4S8SzXDYJ2DgEFgcZJ9q4vbpy5Rcxt+PSG0WW5x829ARjtnHX9a8ZijkV3JK8McYz+tex+MUe60eSNMlMqcKM5Oc5rzhLKMEkoOeox3rycbrURMtTKezJOdwzjqagubYm3dwRhc5BH8q6OayH2csq8j0HvVSexBTCjIbqAM159mkZadDloAu7eFzxjBOP6V0HhlwL7oQquigA45JIJ/l+VV7jSxGvyDy/Q7elanhnTy16jgHaGBYBSQTgkZ/GuvCxftEwW56Vp04hsIxgkc9T7mmahceXbGU8AjIUfh1/OkhAjs0BwDyQDxxk9q5rWdcZmeN3EaAEKNwA649BntX0jqKmrs3UrGjb6qqESOrHk4A/GtqLUhchyUwE4x+decjUmRTiTPOR81NHiG7eTYs7R5yOGx2PUY5rJYhMrmR6db3AdR8gw5wPXrirRjzcJGBgt7/AP1q4PRdduW8iOSUudwHJAOM9cY+ld5aFzGJHO6XJwxHb6fnW8Zcyuik7okuLUKBz0PPvVdrMuSwIG0ZxippZi7Ek5wOfriiNwYmGcHB5z+laAVxbecMZ+YdzVOWMRfI53kdzzV9WMZPb3qvKouWPGDx0oLIkLW7IAcgkfl/k1ZkjAAk98YFRXFuYypJPA4yPTFJFdZjG7kZ7mgpblTVrp1Q4JBAOD75+tcfdzSbHZ9p6dM89BW54guWLRqmRuJzg9sisGRhNEx4PIG0HOeldlJWVz28LG0DkPHE/naXKQP3ixkKCflPI6968mZnd/3gUnJBA5Axnsf516142H/Eku5FXY8aPjjPpjivLIVEkYlIySOVHr3Pt9Peie6P0XKv4JZUeUexxyQe9TWkJuJ2IIU4JJ9ecf1qOJRKxQnvjP8An/PNaVjB5cgPYgjOMZ/Gsz2L2COAwBiSDn0qeNS6kHGCMHIz1qdAjOVYD2zSzKka/KMZ44PtRYV9CvbwhS4b5wuMZ75zUbMrSOuAADwAMVYt+SSTw2BT5IooSpADFupz9KbJuVQm5dnofrT4bcSK4GEK8ZA5J56/lUioBnI5/vUsVuULnecNzjp/X3ppDTM+e32znYcuuM7uh/zmq7wvJK6kj5SST1rSli+Z36FsDkfT/CoHADOeMtxuphcoXL7VCD7p55qIxbIyTgn+Eip5YJBIBsZ1PGducde9QzhzuCgsFB6DNJopPqUZIctufk9PWnSwkAAHqKlhR5iQykfhT3GwgnkYIwaktO+5V2FYgh28EnIGM8nr+f6UqQgxnnsO3WiUOJCNpGeRkdiM1KI8L3wBzUlX7EJYpGQT8oxjHHeoLebeOmMnjBq68YaPpw3So4rXEbvsxs7YoKV1uSbwYhkZx1pXTKg8HHQkc0gjyoI7jJHpU+0MDjpQGliF4zKoy2BnnHpUMjeRMI+5GAR+dXRFk+2M4FNeGKZEJA81WBLZ5xyMEfjSYivCnlF3ODvHb1oRNjBT989MDgD/ACKsShVKEAbM8jt2/wDr05EjYFzjf0HNSSz6o8TEJrGoseM3Moz/AMCNc7MGYcZNdN4lQHWL/J25uJQP++jWK0ZQBD1618bjqEk3I/FoSTbK8ICJzxQHG/GfwpGXcevSoonHmbs8AYrwuVuRu1ZFhP3QJbgZz+FWrV/3wwflIyMdKgkYSrkZ24wT/wDWqWIF4gijIx97/wCtX0GFi1uc1Vq2hrRuu0jdzRkYI75qvbTIeM4xwT2om6ZT5+egr6uirwPLn8Qs5/dH14pUcGJBzkDng1CW8wkDGenJqeGNioHy+/PStzIa/OwLndx061bVgYlBPzBeQeuaYV2sHPAUd6ni+6ZByp70CsCAYOcZ7Z605HCKQ5we2fxqNSG6HIx1qORTv3DnnoOtOwyaKZMkuR04z65FVy5xgEjJ45xSunmc9Oe9PaP5UBODn0zSAaoLMCefrViVf3TjH0/I1VOUbpkeo5FWvN8xQdpHbnvT6CZX09SUOR3PX8KhVSigHrnOAc1bRCuQeO+TTRFtl3g57Yxj1/xpCHtsCAcD1BGPWi55ZCnQYzj61HO3mAjBBPPSoAhQcjgnrQA9wWbuaUtlMAn0OKkjtyq7ux6cVAg2SHP0H60D6FmABIxwASOcUxBhmJHPqetPQELkDOaUL58hI7cHNAbEfJdc5IzVpnHmcHA4yOlO+ysEU47VHtDkjOCRgccfnQMsxMjKQCCcdqrkHJB+96HrUagrlOM9iTgH/OaSJGXDEY9vWgCJwfNfHTPHpSjO3v8AhTgvmLgHpzUaREHf26Y70Fjo18rJcYOOCRUc2G9Onf61ZaQMgzkc1XmgdckgAE9Qc0GiaRzjKyxguDjPf04rzPxbb5iBCADAHOAOpOOa9Svvu/Rea888Vp9stmtwcSYVgMZ4zUvc+lyifI0n3PGwpLBjzgENk89PzqC3j238j4ARgecd+P8A69W7xXiurhI182TccAHGSCeAelWLHR7/AFSEPHbPvXkqBnHUcn/AGndo/TFUjFKTZX060ke4cCMlM9O3f/61eh+H7SWVbdRGXCqAwx05A6fnS+FPh7qkMdohTAjVQWI/2ccYyO3rXpmiaDNpkWyTJJHOVIxyT/WrR8/j80pxXLF6nN2envFdo5iCqByeOODTNXZIbe4MpATY5G7pnGRj8K6/VJQ9q5OFwPXOelcH4puENmIxluHVioztBHBIqzwsPX9rO55Ffu8ggdCxjJIJGeRkdR+dNQhCB0HGAP8ACluELxgDGQc4Jx3HH6frVR38hkL7Qc52554xVI/RaesF6E05JuQATs29M8d6z5iu58EHDHkduTUkk6lOuD6E+9JFH5yvsOeCTkYoRotNDS0m8iGE8wYAJOORn69M12uisFEm4/1rzOyYWsRjbpnO48enFd34ejEYlHmKSSD3HT/9dZSWp42PpNxuepeG5ANq7gDkkDPtiu9tZUUSKTg4AA/OvLfDJFteI8hwBkn6Yx/OvSrRsLFnGeDgEHsKD8vx1L2cr9ySPeJeSenc1dtGyj5OccDvjiqU7qZi3PQcYp1lIJElA7vn5uKlnmGrDl/lB5xkgHnFaKkMgAwSBzWLaoY3bnJJ4H4Ctm1dVTB6noKCkLJgqemQPy4rntT+WQP2APzV0MsBcjBHqcmuf1VSLaePjLA4IPoaDqpbo858cEvB1JO5yM+uDivPnuo+hfnGOhNd741Krp4BcAiQAgc4O04B9M15a845BwO/Bz/Ktuh+l5Wk6KZYvwfI46MeOevBqlAfnOT0HGTTJpw+BjAB4PrVO/tSXRg64GMgHJHUdKR7qWuhpTzhY9u/BPAGaz5WIXGTjPQVCYhGsbNIo5GMnGT1wPelkJL+YQQuMZ6ilc0SexM8sSMm8qAcZB4Bpt/Mu1zG3HAyv4elUb6MXS/fVAoOSTxSWcoityj8EkkHr6f/AF6ktIcit8pIOOCTTdQcF1KH5eM44HepVlDnYAxyeu04qG+cMu0cnjp0oNShenzGVBy5GAKmK+XbQg8EAAj35p8So0eN+OfTPpUckqx3OzkhR1x14z0/H9KVywb554WTlBw2PU8cinzBASjYGTwGxVS5t5J5EaJd+TkgnBHOf8/SpJ3LRohQhkABHXnH/wBahgWEkBIycnoM1BOCS+OpBAx3PalwByTg9QPWozNl8KMkHkA81DExqbxEVJIkwcDPOe1XNFLzSvGCxdSoYE+5znNVWdRPFvO0A5BxnPt/n1rXs7nawfYcEDAPp6/p+tS72MpN8rsd7sAT90AgHHyjGDXomkXcf2U5lHl7QBzxnnp2z1ryK0vYnQMpzySAePauy0K7jSH5SHLLjg9OepNcFWbij8tzuTcdDrXu41hKGQeZnOM84rF1O4CRDMmOT3+tUL/U4ovkyGIwTgjA/H8qxLzVoPOySeOgHPp+Veb7e7Ph73WpqG8Xzj+84/H0q7HfowV0n4XhipPB9/euNk1JDcNkY47n2FaWlujB1Qh+ckqc4yP/AK1XGrqUtdj1jQriO5gAZxJvyAGOQcHPf6H8q6aJDhsDqAf51554WdILFI879pYhhxkk9MfjXe2tz0BQjIHU+1e3T1imWTKuHORjHrUjrmE8cnkevaoZiGIJ4GcZ609GG/eWAGOOfrWgDLZQjkuAF9WqvcYabKcjPUVLdOHAAOTnpUUQKoW6juc00BYhfgc9ueadGySLIMgnjGf6VTQgM/PX14qZI8rgHnkCixJMjBc56ZxyKlc7pAR9zv6VAYyIgOM59frU0oKrnqAMcfjVAN3q00uzoABxkDpVbJKnGf8AOKnjlyT8pwQB0pkikdOT6ZoAgO7bk54GOaID3/WrEjeawOCBjuOaclsxQnI9OfwqiWV3bB5P0FWLeRJHwCCQO496bLFvMew5K9QeKkjjKZfOT0wOooEQyKdp78Y4qOEHYQAc5PAqZN+HHlnknvRbIRKc8dcg9qAEibOwnp3z/WpljdnOASDkj0xSqQxcZwW6DHSpYJBHkE9sdKGAtqoQkOMHtkVIxGT9KjSAp+8JUA8gEnP8velVclySOfQ5qQFt5SHADHHQ4PHarTOFI5+tUUwjY988jHSrLSAJx+PYCgBlwy7Hwe3+FRXH/HtFTC/+c06eVXjjx1FT1AjtR+8x9asPICQc9KqICMv1HTinN8qYzzRYCQH5M5/KnID5XPqP6VAjCI4J4PepmXzQNhB28nJx/npVAOlYlwQTjHXNLIwJ5PbHNNLDbgEdc56Cmy4ePg0AKQcDjgj8KkkYEgIeO4HSoIn4246Hrmmqcyhu3fJxQBPGRvPPqae4Ix6c1WKgkncDk9Ac4qYg4QjB2nnB+lArA8oikXJwrYHscYBzUUrApIie4AH9KllTzh1x16iq4Xy3D/eAGAR3/wA5o2E1YjWNxEAQemMGpVXjgdRjipV+7k8c5wOTUTHYQOo7GncRak+dRjnHX2piZCD61GJNgPGcjFOVXVBkfkaLsqxMGyxGecdKRHw3J6VGVKjnjNCkHGPyIxR0CwyGRfMlyep7/U1Orjzgc+1VXjIlJPGeB+f/ANep4htkD9ulJBYvSj92fTFZ8wJXA6ZqxLcowJz2wAepqm0oLHAoHsQyrlNgHzk8Ade1aFhCREAEwQOcVnuQ1xFgg8jPPvWsHCx+vAHFAupZbAA6dO1KrqQBkdDxVWOZQxHsRmnREISx6e1APsIsbbnODjsfzp7Ido47c1MXDIB07j9Ka7HuMDGM0EleQEpgdT0/OmDhCD97HepmXARhyOcmmldyt7ipeugFC9Ia0dRySRgevIrgfHLoIJMEehx2+U9a76eA8dODz+tee+LNCu7h5QkTENk5A9QR0OK5sRBzhZBJXR59A6R2RDECQtwT1xx3qxZRPIpwMnORz2/wq/H4I1W8I32zxEcYxnj68ev6V0GjeDr+FWR1A6DJPQev/wBavm4UZuWqOdJ3K+hWcsjgiMlsEZxzn/8AVXaadDss5A6AOAAMgA5A5xVzTPD89qiuzrtUk88HP0qS9jJjftjOM988V6caLSNLHHajdIt0u+TgAZyc+v8A9aqCTsRgyHhuRntx/wDXrL12RIL6Ql1O4DIXkg4H+H61RW8TOR9SCcGvOqPllYm2tzpHuRsfL8ZGMmqDSgscnPPeslLotKZPL4Ix94Z7f4VbinQqRnrWbkM6XSpR5cew/MCM464z3ru7Uja/pwV44/D8MV51o8JAGwhi4BwTjAz/APXr0S1ukaAbeeAPTBFejhNbs6KWgqkB+fWtvTtrpLjBwePbjtWJE2ckjAPStWwlHGOef8a9OPc1L0oBQYAznsOaYi7dwwBxUiuC2cj86bNOiHBPJ4AxV3F1IZmCxkZ5ORWdI+e59KsXDjdgc56YqILwexx0PFDuMYPnU45wAKXb2/SkSHZHyQMnpmpxgLjIzSAkt42IOB6ZroNPVkttnIJJIA+o/wAKxISDjGO2TmtyzYHDDkDI/wA/nVIs0P8AlkPUDn1qBmDKee9SeaoIHc9gOlRy4YHBzzzxWqEyvAC4PfmobgjcR3B6elXFkCf7Q9aozJmSRsjrmqRJTuD83uc4quM5OfXvTpiXIYD7oGRmoPtKM2Oh6HnPsaoTLE7fNHg+vSmEkyDBOMevvUTNkpx0odw2MH86CGPkbIIB544FV5iQRng5p0X7pyTzx2pHcOxPTnNC0EJnHXvwKckwjX53x25NNDhUJPc/lx/9amBVMeC+DzkAZI69qALEcy+Zndxjj0qnKThyO5PIqccAenrUbNuIUDnPJ7CgBqHAGeOKdhiwA9c8UL8xOOe3FKD19TxjNAEpHI+gqK5xt6D8qXcIQGY8Dqajd8jHrkg5pMsIXQAjjp6Un+NJbRnfyRg55qTcPmXuD+dSSxjfL+lTMNyYxzjilOGioHBBHOPQ07AipLG5UhRyDnANTwHy4sycc555okjcOZQmQfcf57VDM4dQg5IIznpVFFi6l8yGPynJwQSAccZHb86aOI+OG9qr5EL7jz9KsRjagfOfagoqyMAoJPY5557da868ejd4en38uWQDPJ+8D/jXf3akq+Acv0BHTj/69cP48UzacbYAidCrYOAMZPf8RUs93KbfWEfOksIIkIReWGOB0wB/jVSdcrjHOeM1buJAZnQgoenzcdQKZKQY+CD2OOcc0dD9np25UihKjBkkQcDgke/H9anBJtinJyc49eabEriIjHU8EGporOTAc4CepOP0osbrUdJHJ5EQAOQB0/CoUB84hwTgfxDvx/8AXrREqRYTOSw6rzioZIsyk7h6gUIdgWNHiJ2KTjkkDNUNQTeVSMZzngfhVsqUJJx15GelREq8oAbkckflVBbUldtkMCEkfKAR24A60xF8yQ4AIGD7fh/9apLqQSW0gUEttICgck+gpunoHtYy52SKSTGRyOT1/wA96CGruxetV8q3KOMHJ4NWLY/vY/QMCcDPeocZXJwPbOadbTCBnJGQeBiqMuXqd1o0Mc0WCiPJuJGQM4x2z+NdZ4phBsooyg2xrwuOFO0dOw/CuB0LWIY51U5HXkjj8a6vW/E9vPaRxhGBUnk9yRVXPCxEJSq7GboNnJLelvLyhBwWwBjA9fetvx3p9x5drIkRCrNklcD5OSfw9q5PTdft7YiIhiFJO/oOe361seKvFlneWsUUZycdQe2CPTHf1pdTCVN860I9EZHlaNceZgnaBg9v6V6jMyR2bvkBNvUdMfhXium6xHasZCuRtK4JweoOcYNdGnjW2awkt/L4253hwemOMYzzj9aTZhWw85STSOS8Zyi41292PvXzegPsO1ZL4EJ/3aTUbkXOrXM6htjsSMjrVaSYMdg54wSDxSufTYeny01FjoHSBi7kKCOCe9N8wXPm+WS+DgHB4qIwksDnjFPlm+yokhG5FODzg9hwO/WkddrIVYn3R71PXvz6U2+k/wBJySfL24GTxnn/ABH6VKtz5yB9rAEZ+g96r3sYlZULhG2nCkcn8KB7DIJVZ2TIzjgE/lTwd74JyTx1zmse5bY5QfMRwcdqv6bGYoEQkEKSxYHg+wqCkWmIif0GMcetQPGThsZbOQcc+lSyXUZkGDkg8jGPSpBOFBkALr0OO1OwzNuBLJGRGHLg5+XOe9akFhc3sRNvE8knQMBg8HnmiDdOxIUjnPXtXpHwxs3YQRKfnUudrccYJz+tUkefi6yoU3Ih0jRJLTR5/Ns/LzGeqAZbb1+vXmslI3KJG4JkBJIbrjn/AOtXt2sac0emyru3khjkDgAg+/b+teP3O1Jmj3AuCOPwH+NbQZ4eFxX1lN9hsaYJOB06/nQ7ZBXPfOKqwzAAA4XnHJxmkVjJIcIRx3rQ7lsIT8r+uaoSksW6nnvV7hHyT+XNRXeXJIHBOcnpUyRrF6lFpAsbAnknGKzrpgrHJx/+qrTMI1Yj59xyNvNVriP7RC652E5GMZ6g1izuiUJQH7Z54zTCRGw6DpnH4VYuosQyJn73GQM4qARI0CIZQu0cluM/hmpN0JcbUjdzgAjg1XQ7o1IyVIOD2q0QDA6A53AgHHrUaxmOBIyOQev51O5SLEZQSEnGMcfp/wDXpt7IGgQoSeCPlB644qQR7jvyMH36VCT5e4twoBwT3pD3M+ya5ju4wxlWDByCSFzg/h6V2OlI8l1aBMnMijg9iRj8650SrcnKHL9lHJI9a9B8B6PPeTlEByyxsMKT0459OopM4MbVVGk5M9s8ERG28OCNk8uQsxIxjI3Ct63G8DuB1zVXTYRpqPGW37s4OMdwf6Vbl1KCCF/MkVMjHzHHt/WpPxrFXr1XJIUjPT16fhUlwymPPZQR0+lcvceN9K0+6Mb3KSSADKxnIGeevSsXW/iBp0R+Q7wRk5JG3n2Brmr+9TaXUWHwlack+U6zeheQlhgnGT0PNQ42zjPGTkZPWvPLn4g2Plp+7cgnIYEf1x+lSDx7YN5PyvjgZBBA6e9fGzw84t3R7SwNZLY9NWQMCAcnHarMi4iwOCcH61xOmeMtOGwGVRuAHLDjNdVb6xaX4CxyDevBU8Gqw9NxqK6PPr0akIu6L0SFRuIwD0PrV0AMSy8j1qusgMMag5IOTirKj5gO3HzdutfX07uJ4clZjlIVM9CaFIEXzetJNFuyNw+tNjTZFz79BW9tCCpch3lUJkgHoDx2qf7qntzSxITIxwcZzkimTLukAUg8d+KW4DNuYXyvrjP0rOUhflPBxnFakxwAD6VTlZfO3Z4Ar5vH6tnfQ0IJG3Kuw9xnB7VHcr8hOOMjFStgJ1756VGzDy8kgc/d718k9GeluRrIAVBODtwfrimRyoLgZbjnOenQ0OySONrdBjkYqPyiZCe2OuK3pX500TLZ3Ne3mTeBu+grQQrj2I9OtZ9jbmNAzkDjgDntVzepXA5PtX6Hg7+yVzw61rjGkQLtzgkkAY+lFjlbpi+cYHXp1FDqJXV1JwvByMUqkRkZIJbsK7bGJbvf9SHHQdSPqK5zWyDbnuCwJ+mDmuiuAJ7dQCARk/N35z/SsXUITFG8jkAAHGDnJA/+tUS2YM8VmV01SVMEEgEAfQD+ea6vwtL5ZCO+H4BBPPJNZNzpssWsyu2NjEEEc/wgf0rVsLJ2bevIHJ7d+3r0rwIp+0bZhd3PRBcpJp2wPl88jnPWuWubdzcZ2Z4OD+Nb2nzCdcgEZzwRUE+mzJPkAEHkHPvW86fO0wabMxLdxFjZ36YqnNbyRuQUIzyB611dvp0roMY4yDjmoZ7N+MnBXIx1z2qPq9xcpyFwBJDzhueQa1vD1pItxBmPC5B5HHSpk0mVzwf0rRCGKLnAOOBnk1vTo8hSViLxFOluNhkCYwcZwB1rzbUHd7mQksV3fLuPbJ6V1mvYmuBuym0DtnPB6fn+lcnfkMwbPHf8DmuXGVGmkEtEZ1zOYnBLssWfU46URyPksXIBPykn/OKr3sDXuVTA5HLHjj36VLDCc7CcAkAt/wDWrzPaMzTOz8HtvnTOTkKoJBwSSOAeh/CvU1RkiwRjrxXmXgjT5Z5k2FPLt3R8swBYAk4x68e9enuS5DAcZwDX0mBd6V2dEG7DYA29yc4wBSxriI8dT/hQoIfHr71LIh246fU16DNEyKYDYh4qAcg/WpHjwMZH51HAuSBkZPvUlIi1P51jxzgHOPwqh5b4yAfrW0ke7OTiqdwGjc4G4ccg0Gi3Of1NcwE4yfXHPUVh6gBtJiHIABKj3/8A1V0sRNtMN4+UH72fw6UarDvjHzjBAORz3NddJqx7WFknCx5h4wSSbTJQoZysRJHfjk/yryUIwdwc53HAzyOT2r2bxRAZra8wQHUFFUn73OM+3rzXjN6XtdQu4p42TLEbwMr1B4P4Yx1pyP0XKf4Ni3Yo6FN4IJYHn0GK21BcgrzwMYrGtsvJ0A5ORn1FbNkpjVc46Hv+NZnrydicIyucqQMf41E4JlIPIz36ValIH0PtUZX5QRznt3/GrM7kI+ViDxkjApWQ7uB9cVIEwT8wyafDlcgigi5EQTFxnA61X/fZON+AO2cVcZlKbNwyeTk9vXFOgZI8puBOO3NAXK4BdkXrxyD+NLKhYSoBkgEgY6cVPEEVQXfDEngAnH4ik8wKvr1BAoHzFBYXMCjBzmokjMZYFcHtxVxmJPA+X1zTXQxsHI46igFIz51IySD+NVbqJyB8pwBzxW4tlLqbokSnPPJHHAPet1/BN9JZSqcAMCNwBPXgEevWkyZYmNN2kzh4ARbAPyOflPOOSRx9MVBbwlS+U6kY47c1qTeHJ9Iv5IpZIycBgMkHGABxjHbPWm21rPJvAhIPGc8evT1/CpOpTUknEzbhDHg4wpIxgdeDmoy2ZAMkjn6f/Wro4vC99dxvKkfAxjOccnHJxx0rPudFudMk2XIWN3OQoJPQ84yBmlYFWipcrepQiRmY4BNOhRgnQ471dghdmIQbyBgjvSC3cDceAeMHr+X40/I0ciO2dIyd52jHGelNCnGApyT2FWBZGZSCwRccEjr+FSx2TjGDkZxkjApW0JuZkEbpLKHBHPGfxqR1LHgZPtVq7gdCAQeTgEjANRxxmLr19BUWDmPqbxOQdZv88YuZMY7/ADGsZlMx3r1HGPb/ACa6HxHbCXV73nH+kSZ9/mNZ0diFucB/kK4Ix39c5rzq1H2kbWPwz2lpP1MSRXBTYM7jk5PQ8Un2Ly+CTk9f8/hWnDaI7nI+4cd/8fanNaCQ7s49sV41PA+/do3lWVigyeUqRryWwMn8BVmKN7bBxkYB/Pn196mls1+VycleQMf/AF6a0u8kY4wB19MCvX+r2WiOX2gCLy1IGck55pwkMeBwcioTc7nYbcY4zn606EGeQZOMe1d1NcsdTmnqyWKDDDJPc/pVpFMXzdVPAqLO2T1C9vWpt+UBIyp6D/69bkCzsGjYDuDSQXGLUR4+7kE+xJpPLMqdcfhmpoLICPJfO7jGMevvQBHbONpwDtzyc9+KlQbpTnoBkYp0cKIpQDB67snj8KcFCHPXt6UblWIymxMdic0jvuIA7VI/zR56c4xUAXLsc9BnpTsO2g6Mh22nKjrmpCwwNnIB5zVOK45OFwfXNSxSbflI3Z5z0psgnZ2ZSQM0kTkoSRjPSmxsSuOgNObCrgDGO+akByIJT1IIGOKiPzLgdQcD3psU5ibkZz74qdYhvHuc0CY8k+WinAAH61UkQxsM+5HuKnlY7yoOMGmSfvCM9gRQFxUnAQDHanw/um9cnJ9qr7ghAxntnNSLLvYYGMcdaAZfjui2Q4AA4XHX8aq5yAehBPHWmiY56dKA+/GBt/HNAIccO3PBFSNjy+D04/Wod205x1461IAQpBOefSgZDu8gbyM7uKcgLLkdKkkjEiAGn28HyYJ3Ac9KAIlh83IJIAOMj1pJt0qlMYx/n+tSg7SRjqd2f6UMoGWHcYxQaXObvIN8ZGexFcjq+gb83ZLfdCEAjHWvQn00MoBfrz0/+vUF3pNs8RR498eQduSOfrmg7qFd0XeLPEI/hXLJqLvJLJlnJUDaMAk9Tk5/TpXcaB8MTp0O+OeSd5AA0ZCrt5J65wa7ybw/b2w837z7dwPIx7deatWkJhtw4bkgYGPeg9Oea1Zxs2ZWl6X9mjAy2VwOSOw7+tW7iMiUbzwRgED0wKuRW21QQ33sE8U27g+YDdyASDj6U7nlVKrm73OK1E7ozGRgsPXPeuL12z2QTsScsSoH0BFd3cQCbMh42KTj1xk1y+vWqy27HOBlmxjPY8VbPay5rnTZ4dPMsTSZ4KY/PAP9RWXM32yQsOMHj/P4Vq6/Z+TelEfAkwTxnsB6+1Z8duIDszknHzYx/nrV30P1ejbkXoVpbdwAT6inrMbMBl53DDZ7fSrLR/u/m5wfpmqdwDI3lg7ecg4z/nrSua6IZMwlBRT8vr3rvND2MpdCc7ioB9eP/rVxFjZG4uRF5m3OecZ6DPTNdn4eBEhX+EEHbjucf4VEzgxf8Ns73TizuXABHK/yNemWMcnlxmQAHaDx2457153pNtsj5Od2SOOnb+n616Xo2bu1Lk4IO0cdgB/jUx2PyvNNJolEYlYlKLWNY1fBJOc4qxDEI+P1pFt9rOM/p9aTPDRahj/dpKT1HA/SrkD4Te45zwBWes5WJE7DgVLFdkAgrkZx1oLRoyXRClsDpwPwrB1Ji0cj46A5x71pSTfuS+OMEAZ9j3/CsG/unVTGeQ4xn8aa3Ouh8SOB8b2wFk8hYje+8DHdVIx+teRy/upCpOScFcDHGP8AHNes+NpmlgkizgITg/VTXj9+XhlOW3sgA3YxnPPT8f0rS+h+m5Qv3TFkkXIGcY5J+vNQ3FwRvJAPy5AH+NMeUCB5CMnGcZx2P+FUXvvOQfJgkYJz259qg+gtoW5cXNpAxONjh8DsRn86jvNR2QiNAHO7OMEcc1lfark3QjWfbBuC+XtBx0zz19fzqfh7sxsM7Vzuz9P8aB7akupMETCHIY5OeoPNSRxFlX2B/mf8arlTeSCMnG3nOM98VqRQbTsz26496G7IUpJaskjt/KROeWUEfiKzLtWjUEDLk4wT9f8ACuzs9DSeGLfJk7RztPpn1rM1Tw8I2T99nkY+X2PvU8xlDEU2+VPU5hT5DqOozz7UwmO4md8lSDgdxgDHpTgwuFkO3YVJ5zmm+UIoww65yfqaDt9SyWEE6qvzDGdx49aqz3CLOcnqf89qVpj5ZYjJUYz9eKjjtftZ3l8YGcYz14o0Ho9hJZHKlyB8o4HtRaK8kodBkkgsPTmooJvtCuCMDOOtWInFhE7gb8ggc4x1PvU3FqlqOuoOEl3HCZOPXpV+zkM8Mb42rgAHPpx/SshriV49hbIwewrW05MWUQHXBYn8Sf60pbGVTSBuaZDhI0JwcEdPcmuu0RWtbbJGQVx6dzXJ2TEFDnnkD9a7KFPLtBg/w56e1ePiG+h+WZw0015mXeXvmXDxcbiATgHjp/nrWLdXOxiSuMnA5q5eMUv94PO0Ams2XFzkH5TkkHrjHFeM73Ph2SPKTMSRke3HatzRWFq0hY5DEZOPQH/GuZt5zNOIyOTnJ/DPSuh00FsZbIPJGMdRXRSUpSRUHqd54euCsogABHLZ716HDN5gQoM7QAPfivN/Dy5kjlBxkEY9BzXo1pH9nTk7+hHGMV9NT0jY2ZoRxebGnmHGWzx9KcIww2gnjAFQrcFYwcZGeBmpQxT5uvtVkkUkBEo5556j2qBHIQoACDxnvV1CbqbGdnGc9agW13KzhsBcnGM+verArZIfHYdTVlWCDPoajSDcXJbk9OKajF32Z4yBU2JLwbzEzSyS8Yx175psXyqU9utOaPcOtUARYGevIpuMtk8Y4ppzGw5zz6VMu0nGOvPWmhJjfKG4HdwBg8VJ5u07McYzmkcYk2Doef1pfJz8xPOcUwuNRNzD60p+RiDT0G0j61IbcSnOcUEkO7DJik8ht7uOp7GpZIgkiCngEHr17YoArRwvzJjoORUixZBJ43DIpTJsBTHU460smVjU+nGPWkwH/wCuRM8FRgY/ChYSnL/dzwQKbkpjHGcGlaZpFx6GkA10G/IPeldsRkHjjiopJivOO+KQymbA6e/WgCBZA2SO1NuZHjiR1UHJOM1HGTGxBOR9MelSXDK8UaYwAT3oAmgUlMcY602clRzyc8URyFF9aZK5OC3Pt0oAGxKowfn647VchR0HzcO/Uf5PuaqQxEYJO7HtVzezSK/3Rnp/9egCG4IjBQcnIPNME3lx4IGf/wBVOuRvkJHHSq0ucnngDOKdgLcQDLvB5PUVEQw3/SmW8rLEecjt7c1IGLJ9eKLAJEpFWl+UcHg9SR0qCPk4pTKQpHtwaLgLJdCJiMbuwOcUyFvM+T04H+fwpske5FJPPPalhUx/NnJ78daGxMfJJsBAGSARSOwOwnPXt+FRPMAzZTOc96knG1UHuSP0pEk7wgKCCakByoqtbztPlTwBz9asHBXGMHPWmymKw3DB7dMUioB8xOBTHlKyBOvOM1Mq71x+tIkq3D7iAOuc1YEZKYHXPAqFofnBJzggdPrUrTGMjA6H19qCyGWAowJ6CoXZYwXOeTwKmuLncACOT3zWbeXBxsHA4qWBNDgzKfU5FaEc/OCO/H61Rto8KCTkjocdOKs48sBjz6dqaF0LZRYzwSd3J9iakjOQVPTHB9abNHtiD55wD0psT5XpgjnPrTJLDMAEHUinO2QAeAeM+9VYJDLJk9j09amkfJ2/3TkGgBzuqRMBzxxUUcnycjHrSE78j05qIybXK446delADiokySSD6CqN9ZC5k6kDA6VbjJLHn9KYzfvDRYpFdLTYy4bIGev41OlkigshY5PcigSYQcc+uaswOGym3oeuax5FfQOpGZn2mPAAHOe9Zmo7yjADgqSTnpWrMFSX7vUetZ9/jy3P+ycUShoxPyPGvEEBW8dieWwV/LH9DWOG2zYI4zjOfrXVeK7EKEkD4KEA8ZznPv7/AKVzclvlgc9eenSvmMRdVCOpKhKr8gyOvNWbdcEAngAHIqrG+2MkjO3gj15xWnb2RBRDJkyAENt6fhnmudXfoG5vaOQnlHPUADjryK7e0QR2/XOMZ49hXG6XZ4MKb/uYycdeR7128MH7vGeuCeK9bBqyZ0U1YfnaqenWtPTkGMk+uMfjWW3ysiHntnp6VpWBLMEBwNwB98//AK69NKyNXuXziMZyeSMCoLj5/mPBHQetS3AO4oDgJ7VXdt49MUyCrJOyuXwDjjHTp/8Aqp6yCVS54yMY/Go3j3Njdwx6Yp8SgKY/TnNAA4dwuRjHT3oIZRkjipnIEG/HKkDr1oGJYxxj8aAEtp2AwQOTW/p8yiL8TWHbwB8npitOxJzj61SKRsRDc2/tj+lMD4YjsScUlpJv4xx0/nST/K5AqwYxT+7cnscY9arSHO/sDjHeprhvLG0Dhhk1XueIhjg8HNaLYkoyEQhh1yQPToarxWiMxYlhkk/mc1YmXd1PfPSot+0kD0wKoHuRbi0nHTpSOpUgfjTkTac56H060rDeynpk0EkJc7TnjAoiw47/AIU+WMK5B5GORTI2EYyB+tBBNJAGTZkjvVZlMRL9QTipXuCDnHao2PmhVPr1oAVW3cHgdjTcEBz/ABDJA9aV/wB2cDtzmmJLnccZ7EZ60F9RY22LnuRyKRZNwLHj2pWXEefpxTSg8rI4HcetDICdvOQRdBwc0w52gcccfWkTJfOfbpRk+fs7f/XoH0JYWIwD3FKw5z75oaPZgg9O2KfNGVxz2z0oEI5EUQz0Of8AP60sbEKBj72CKZON8QHTb3+opIpNzDj7g/P/ADigdieaYrGFx1PNVvIwSc8YxUxHnAnpgZFNXJi+9jJx0oK1IZoiQOOPXP0oiugUKH17VKSd4Q/TPpxUJtdjcHr7UAR3bllGwd+5ri/E6/bZ3k6bgBge3/6q7aRRsyef/rVzmt6ciWhlB5UgYx15x6+9Sz0sHV9jUUvM+XNctzFqMpXJXhiSR0wP8DVSIYUgfz+ldh490KOyu3ML7OACME+nqfc1yyoFbAHfrn2o6H7XhJqrRjJEEedo9j/KpHu/lKYFRKSkUj9QpPy//Xojj86IT5wP7vX260j0NiVUcnJAytSTERhHOcEc+3SliYOpyOpx1qR4kYYcbwO2aaHq9UQ+WzMWl4TG4Ee+cevt+dV7SATSSyKeQAMY9ff8K1DYtO0cYl2AgZ+XOQOcdfw/Gut0D4fQXp+W48oNgsNhOcHH973NUc1XE06a996nI3OlPaWyzufvDcOBjPGR19x+dUrU5kJHJY5A/Gu08Y6fHaW0VnHw7EoJeeMFQTgnnI7Z4rj1h+xFwT5hUEZxjn1x+HSguFRVEpInEgkTjtSheBnhScZqKFcQh88Ekbf061OwzEvOO4/CmymWLe5MEpAALk8A+mK0ptXa5GJEVSoz8pPX0rDQtu8zPIGen4f1qdZfPYMBs3HBGc8UrmTgm9iyXCff+UdRzUc0zy+WCAAOAR6Uk4LNsz074piOHYDb0OM5p3E6SbvYsPN5a/N09abHdiFXHBDA4/Go7rMqYzjkc4zUDoYwjlt4BA24x+tK7NFBdSRpFDZJx3qtbjCyE9ScgDipni8xN+do7DH9ab5RjmCbsg+3Sg0sMlnaCLewGAQPzpxAu7fDZAOCCp+h/oKW5hEiGI8jIJPrxxSsn2f7Mg6OQpHtkD+tAyREEMBBPG3A/KqDSGbUIieiAgkcc4NX5T/pJgPKjGD+X+NZ0PN9KP7shA+mTQBVureOO5lLueSW4HrVqzkDW2FHHOAe9VNQkzdyjHAwvX2H+NLZzlX8sDhQT1/z60FdC0LRl3yPxnkAUttMXjaMjAY9c/SrIk85AMYyMdfwqCVFtNgAySw5z9T/AEoJ8y7bTCB0AG8khTzjAzXqHwwZ11JHdNkao/JOeeBjj615ZaJmcE89GA6elej/AA+1IpPJ8mQCwHPsp9KFseHmt/Ys9m1HBtJYj1KsuRxgYIrwe8X/AInU4J6Y7f7I/wAa9sN2bi0ld1yxTOc9yDzXjWuqlvrEpReXx36fKB/T9aqnvqfNZVo5XMiYhZlT0P8An+VXIwVG73xWfMf9IyeTn+pq7DMXATGO9dO59P2Q3ZuLE8c1XmlJUoAOuM/jVln2qRjv1zUX2TuXzxnpUstGcbURQkZO7qBj6VUkBTnueMVq3MO1gN2fw61SeISyEfdx361m0dEXqkZlycLwM5zk+lUWgdx6DOQa1JIwy4P51nyz7JvLA6HGc/Ss2dy2HkGOInGdoJ9Kbbzi8TONpUnIHPcj+lWSg2EFcgjGM468VWMQsfuch8nH6/1pDJFLLhHA98U2ZfOGw9BwMVMR5rkjg+tQI29j2x+tSxXDS9OkF8mwZRQc5IyeOnXg85z6DHvXvnwx0IQ/6SZCR5SkAADvn+leR+GrNJrnn+6W/kK9i0nWP+Ed0xPLi8wFAoG7GMAkdQaTR83nEpShyROm1TxPBaSOhx5yAEKQSMH6D3NcbrfjqdwUlgiR2B2qMnIz9eK5TxD4wuZbgyBMO+FzkHGAT6e1c9d61c3TKZX3P0DYAx+AFKzPBwWVOTUpo0bzWENyZ5F2yvgbQTjAGPT2rI1DXGlL5VQvKlgDxk46fjWdJNOXQyy+Yf8AdA9fSqckrXNrOc7CrA5655BqeQ+spYSlDoacupbkjTA8tBwecnOKfbakShwFMadDyDgf/qHasT7Uf3ceOSOTn0HpVq0fapjx14J/CsnRjJao6vYQaaSOhs9cafAijUMhDEEk8A/hj9a9D8PeLf8ASQfLVCxBAOTxyT/WvH4p2tZH8v5SAQT1469629M8QyWksX7vecgA5AwOnp71yPCJO6R5WLwMZx0R9H6PrKX8OcAEKCQM+/tXQwsGhLg8DOOPSvIPDHieWC2SRo/MWVQMbgMcnvivVLOYy27AfIoJG3rniumkraH5jmGGeHqNNWLSOZzjGOKkz8hB4xUcHyHI9Pzp2c59+a2asePsOzgLwTwec1VlUpIGx0HT86tKC+BnGM9uvNQyrvYKT264pWuF7jJITOgOcYFZkqlAe/IraC7Y8Z/Ssq4Tr9RXzuMi5NpHdS0KzsVi6dRj9KrhjKORjPHBq2UDqB6c1FHGqnGM45618x7KTk1bU9FSSV2QxW+/Ocg8ECrUUSFvnJAAwcetSQ24LZBwOBip3tQils5HBIx64Fe7gcA170kcVatfRE80Zt40HXcOPpxTokPlF8dsjmpJF85Ez2XIPoP8iiTMUSKDwwwf8/jX1sYqMUkebJ3ZWacRrgDlvU9KTkyIT7f0p/kBzk/wnil8vcwwcY9qti6FyZQEJU5xwMisrVwWs9pwATjOPUGtISeZDnGMZzVG7Cyx4YZCnOM+gNQ9iTz+/tH+1En+IgAgj0x/jV3TIBHGVJO/HT8TRqHzalsHCKQdvqcZ6/jV2xt1LF89R0xXkSXv3MepraRblAN3TmtlrUSgcnjpVOwA8sHbwCRjP41tRQKvJOc9BXbCOhotSGGAQx4BJ5zzVO5tcncCa2Bb4ON2R16VXvLcRrwe3pWltAtqY624jj4JJz3qpepiMvnlBwK1GVfu4985qlcxiVXHQEGnYDltUUTAucgkDgVx1/Ayr6jnmu8vrMFymeOMcdP1rldRtxHvQndjODjGOf8A61eBjE3UM5HOJ8m9O+aIy5mGQMZBJz/n0qw8A3nBqNmCAnbz0BzXC49TGzudb4W1M6cxKhWDbT82exP+Nel6bqMN9bqM85JXAPPr29q8U0/UXiZRjOAD1H+FeheDtTeaySQryGI6+pI9K9/AzSjyHRB3djtVjDSZ3Y9ePSiSR2bkDZjr3qsLg7Q44BGCvXr/APqqaKQXB2Y2YGM5z7/1r1rGhHzIxHGAeKFjEbBg2ccYNAJSYqD0PX1oXPr1pbGiHGQAnHr3qB0B65z6CjlTyc81KY8nOaRaMbUIgAcEk5wO3cVWvH2xFj0GB0rTvrfEYfPbJGPpWddRiWAg+oq4uzOujNwkjh9Rg+0SXQbIRmfBB9zXj/iu08u+uPm+QSY6c9xXuF3Z7pZQHwMkdM9z71514t8Nxl5ZDLndIDjaRwQeOvrzXU5JpH6HlOIV1G5yVmhJjd/kJwSOuDWrHKTIAoB4/pWdZ/vdnYYB/StK2QLKOPmxjOanc+mbTd2aFwEiI8xsHHAA6/zpAg2Ag9RnmmTj7SUz16ZobegA3Zxx0oM2I0JUA9xzijcAm/ueCPSpUfzAc/T86jeLGRnjtxQIrSQOZo3TBRhtOR9T6+wojQxyuW7nAwPTirKny4xnnng9MVB9+4K9AOfzxQQTBAzdTUUv7mRh94Zzn9as+Xsbr+lMuIgQSeSeKBJjIbYSJkHgj+tIQJxs5+X0OMdqvWttmJED45POPrTZrD7Ezvv39cjGPX3oM+dXsX/DVkHmKAkdSOR7V6nPpgtrREySWjDDp1xwPzFeW+Hbox3O8DAwRjPsK9VF611YefIM+UoXbnqMDvjjrWcr3PAx8mpxR5J40tGj1ppj9zaFYZHXn/61ZETus6ADO5gOvYnB/nW74ruPtmozgjALnAznoSP6VjQw4fzCc7CCBjrVrY9inUcaaa7Ho/h7SUbSRvZtkqgkqQCCCT79/auV+IOkRiO3vInZ9obCnAGcrkfka7fw5If7DgzziNW9OpJx+v6VynjRjJGtt0TYZB7ZPT/x0VHU8ujWcsRqzidJgZpJJCMKRjqOuf8A6xq9PpQMJkJbHB4I9qt6PaRyL5QGCASzZJ3HPp2612+r+D7eKylKPtG0gDBOOmO/Pb8qZ7FTFKMkrnmn2YbSEfOOxFMMpRFUjoa1LrTjYTunm+ZgnJ24yOvqfWs+7tRCck7hkEDGMVTTdjsjPmimQXZM5jBGEXkEd84qH7OJHyCc9hViXmEHoRTLf5WyecdqlotO59R64ki6lfFQebiToe241nRq8GZGyvoc85rY1XdLrN6oyQZ3H0+bFZkn70bM/J1z2zWK2Pwqb95jLOAsjs46nJycZP0qO5TY/K4T9Kk8x1JHKgDA5xk+tGfPjO/gep5ppJCvcr+b5p+U5A4OBxUTEJk8Bs4z3qeKEQoduCM5JAxjpUdxENxbIwcHp7UGZH5gBAz97rRE4jlJOFQ5AOKjePCOSee3v9KjBO0ZOF9Se9PdDvbQ0RGm7cAPqKkTBYg9vWooCFj9enNNlYg5Hr2NUxFhJNuRnHGBjinowVeT37moNu/GSAaSRtp2/rQBpwMBnBGMHp61C8o3nB781HDIEyuc55qNmDuQhyQckCqLJsDPzHj0J4qurlZHwTj60rNvHXHPrSxRg55HPtQA1pEKfIRTIHPzDPXH9abcRYbCHHsBilAMewYzkjJoZAuCqd+vrmp0QM+QMjtzTcAoPrUaMUJHPA4561IEhjyQQpJ6dM1OjsSAT9aW3YKqn7x5yMdKiLFnx9wkkYzQFrj8AyNnp1qLd93mrBRTGAGG/jI745/+tVXYUPIPXjPpQLqSqu9hkZA61GV+8RwFJxjj/wDXUiuVHQnPA96i8zepTBBBOPf/ADigLEgyVBHJxnpmhjJtO3OQDniiMeXgyHZx8uT1PtRIzAHggkdM8mgEEe90Afn2NTHdsIBP0zVUO64OD+dPg80kOQ2PrQMsH5YQDwxGD6062fKHnvxzUMrmTnGPWmxnyVAPABzmgCe4wShPXnJP4f8A16cQRH83Ttn60gMcowSAcHqO/FMlk3cA8DrzwP8AOaCxsKlznk9hz0qWUok3YPjr3xUcaEYCZJznC1HdI5k77+MjuBQBYjlUKVyMHjFRKCLg7uIwOKjRlRwSQfb1NSHIDO2dhPAPYUD1e4pkMjEg5FRzNuTYOeMEAfhUhXyoS46Dgkfh/jTIyCCepI/Kgatsc/cwnP3crjn071zmowhXk3IPLJIGRx712V3AVgkwuTtyCB3rnb6DdAd/HXORnkg5/Khs9fCztseE+M7MnUIJUQ/6oFznuCQMj6YrmZJljf5nwM9/brXp3jXRWut8kRMfyABVTGcHnuK8s1rT5RIiDO5Swbt6e9ap6H6pl1eNWik3qhGUTPhgShGD1H6/lTZ4QiIEXnoMcnHb+lSWsEmASGccnIGa0rLTXvWcRfO4GdpABBPTAJ6/SjY9JzhHdmbptlKpLyIQeQDu57e/1rtPC8BgglLqEcyAc4Bxjj+tZcPh/U7FPNuLKUxdM43HJ4HAyf0rptJtykZM6GBmcACVSMkYx1x1yfyrOWp5+KqxlB2Z3GlukkkSAgkZGAPYmvQ9OQpa4AAyckDAzwMV5/olsXmSVEygBwRjBOMf5+leiW6mODBJD7R8p65xTPy3M5qc15CxiReSDjp0pxc8jPPSm+axGMHA6mo0DMehyTUs8ZEok2IQTjJ9algIC7DgA4OMYzVaaIlMYJc8gd6vW9sXRB1bjjGT2oGQTg54yR0HesO9Rnjnz1UHaCceucDvXXvabYwcDOORjpXOatbkhiARtUk4FCOyh8SPM/FR3QuHHChscdyOOfzrxOS6VIHMsnz9Dk5OeMf0r3rxVZvNYuUT5+TjHPCnmvCdShjlunCIgRiCSAMAjHb8P1rTofp2Tv8AdsovP50O0PvA5wew/wAmqsmAoIIyeDg9qmETGeQIOBxwMDA4qo7JFIVd+SOFI9qk+isDyOpTyyeoBxVyz8wy5cHaQckjqf8AOKzm3MyFASgYEkHA+n8617S7Rbcl8A56H8KVwsW7KNEmYkYQrgHPGc10GnxmR+mVwehrlor1I2KN/EMg88HpjpXZ+HzFFCdzgyEnCkc4yP8ACpZx4q/I7HR6LaSrLFvjOzPIPTGK2dd0aOe2xHa70wCcZwDk/h6Uzw+GnWNinRscnsAK7e4tElstsYBBwCVX3z0/KosfB1sRKjU5kz578U+GDYqhhsnj4JOwHpkenHrXPCKS3tt86FACeXHQE8Z/DHWvf9Q8Om+QjiTbkEMo4PpyeK4TxL4NnjilCWwuA5GEWMEA56cEjjGc1qo3R9RgszjUilNnnOxI4nDhRycZA6VHFsaJtnJB5wffita90O9SIpJaFHwRkkH8c5/Sss6dcWdrKGRxkj51GT1z0HNQ1Y+hjVhJXiyKMfviB05AHbvU91sSxcYUzupCjbnnBxgdB25qvJY3JV9mfMxuwCAQDnnr7H8qW2t5RHGJiwfoCxyTk9Rz24osUpX3JIoA8Dpsy54AHPP1rqPDmlBbMF4CCF7k+pzxmsmw0a+uwhtrd3w4yRgDqOMnjsa9M8K+Hb2SM+basv7tQAQGBPfvSkro8jMMZCjSauiDSNIkuQGjtmbkhSAQT6/1rpdSsDEu1ItqqMcDvgdT3711enaILO1GEVXXPAQDOT6/jVe8tt4cEdckHGecVhKkpI/JMZiXWmzx7UrR7ZsSIUTjr0zTbCAk/OnHBGfrXT67ppdH81cIpHLLkf55rPawMahEG98A7VHOMf8A1xXiyoyTtY8Fp3LGj6KbmdD9mzEQcsflHfvx3rt7PQbeOQn7IEDcqxBAI579+PX1qpoFjJJ5cAUgYJLAdOSeldwqRPEAQoKjCqR2wBxXdhaXK/eNI6PUyLHS47XCpAqDkjHPH1+tbzghEAz04x2pgCPLlMbMYAA4qYSKvLHgetetZXsjTqLb9cv06ZNStiQZzn1OaQSI0XGOTxxUIc7sDgZ5NO1gQkwkQnZuCHjINS5CxnsSO3ehnG0KGBHqDUZVnBPOR1XvSGJOT5QOeAeoPPvVRHAbC8fQd8VbjiJB3njrg81FJDsmG0ZGAeBigTLljkgs+SexNXEAOcjkd6r2TDbg+n5VZJHlkDk9TigRFNxyOv50RueA5OfpSkbyvbB5pQmVzjkHjimiByE4O8Y5wOMZpzSYYDPbkU+aWNTGTgc9KryYDEk4J6KaYEseADnHtT43A5zVRixAxn86mh+ZfmGw+hFAEiNnOe5AoAXec9e1MJA7+9JuBYEnHGBmjqLqOVgu/nBJ/OnRy78oXz6An0qC4f5cgZOeg/Ckiw2DnBHJHepGWGBUAYABp2wFQMD+VRXOcIQeAecHp0pVkyoX0A5zQBGYjj7vfmonTa2cY9eanMpJIAJxxwagckk5B5oAYi8vkcD1/CgxDOSBjrzUrMgzuIHIJz6cVBMzM/GdmeDngigTJJME8fzqKMgIR+YxSNlR3qOMkScg4oJJ7Zt2cnkHuaujB9Ce3NZceWmyOh64+lXkB3secf8A66LFkkhHRTz1wKikXepBGeOhpx+WXPUYqL52y4BwOT7VQEkaJ5QUqPpQFTaBjqccURZkA2cnpgGo5GZHHBA7c96BXHS4jBI7YGc5waj5M0ePud/SnzA/Z84ySQTSiSPygoxvxxgfSpGtx7f6z5OQMUrHdMSOnPQfWkg6Nk4I98+tKjYWT160CZDMgAc4HX0+tIvMQB9T1prMWJyDweakA34x074oBFu3CCIngevb1pEAxkfoaikQhQFzz1xT4OOD255oGSmHYckYJ55PWowW3ZfOOxNPncnaRkgADr6AD+lO81GTaw57Z5oAgnYqM9Ceh74pobOM5J796fIpmcHsBjFMVxAxyOccA0rgQ3k6PnyzkqOMCqcAMrZPJOc/WnTkIXI564A71NZRHy/M9ckgjkVIFhUEKggY7HvRKoZc9cmpVG8YAz36VKluWIXb2zjFWLoQo2CocnHAwTxUpOB+79P4RTp4OBwByB0p1uFViD2HpQSQxOVYEtjNSnLk96jMJD9O+RUvKDJFUBGwMfPQ445qKSN5QpwSQc8HFSyqZmUjPB/OkaKVSCA2PY1IEJDhe+aaH+Tk8+9TYdouhznmmRw71P16YqugCW3yvyMDnqKvRcufWq5jJYYU1YiQhyazaaK6A43tjGRjFU7qKPa/HKg960H4XIGTntVaWIuj5H3vbPWpdyThPEGnl13+VkkgZB+tcBc2M8UpBiZcsAoI7Z7fh+P6V7HcaO7xgPJkg55XP9axLrw8Li4BUK4GQf3YO307/wCcV51fD+0dxWOc8OaKGjTNseQSxORk5JHJrqotARHTzLRQO3b+RrQ0jSTawESjaOArFfc//WrWkiyRxkAdcUo4dKNkWkZVvYRRrsjiAdT0H1q1ysmDkDvVkqI2yMZIwccYqORHHzbN64wSOcf5zW0KagtDRaFGNmknkL5KZypP9DWpYE+U+Pv5/GqUabMqeQOp9Ku2rDAI65+6OtaJNFFoMQCHP4Z71Vdj5mA34VPH/rG3H3weaqscykjpxTAlLALzjOOMjoaE5GW/Wo2AcDnnPSopJyRgcc+tArluRwwABBHtTirsMKMj0FVUBAHcHvU8N0sacnJJ9aB7liJyOCcVpWgOzj35HWsVnwcg8g5Iz1rYsJl3DnJ5+XNaIDQtiPLwcZA5HpUe9WlKg56ikjyjZbgN/n+tNXEcxbHBzg4qkVclkiDc44HQ56VVkYFiAc/jVmWceUQPSsqfeGLjOM9jWoMpzySmYDc2Oh5wKjMp34zwOv8A+un3DbkJHpyQelUfMCnJbjPJzQQy+joi7SRz1Gc1HJMin5SM/Sqgm8yQFBkdBRkgneCDnIB54oEWxIdhyckg9eahjJIJJOB6mljkVlyTj2NGcq47HoaCWO81W6MDSPLk8Ht2qt/q+/400Pjkc88+woEWFO9eTk+5qKV8OMemDxQsiE5DDHtTLk4ZXTkd8UAWh2A6AetCSfNyee2e1Vopjv5zz2zUoAL8HJ9KGA4jL5HXrnNIMNMMgZ7ce9DAjJ5+lMkk8qVCRwR1/EUF9CfaTu9PTNWGlGCc5+UY59zVUOc5JwDyDmpdoAJzxj+VBNhDh3yencmmRvvJ2njNB+fgHAzyajV9ofHUHHHFBRfGEQF+BjGaguIg6HYAx7Y9aaX82BMnHPc59acsoDEZxgZoAjCukY35BHqagDguNx596sSOWYEnK/XNVIojNLk8DtmgCw2wLJ6YOKorC7odwJRhjBPGc/8A1qtFgkpT7w5GRQit5ezvnjmpZotNTyvxdoks9pOjW26Rkweme3ftxXiOq6Ve2OqPm3kS22DnGRuOO/OK+rL7TDcNI7DPHIK54IA/pXnHibwnPcRkwW/ntwCgQAHnrknFZ31P0fJsyjCl7Ob2PC2VljyUZIyMklSBn3z+FPRcRITjB569ea9D1DwDeTwqqWzBFGDtiBzyOcA56VUsvhxftdITAxhGQAYwOAD1BORz2IrTofUf2jRtucfCCITGquXZjtVVJ44x0H5evauh0zwne6lHA39nzSDGWJUgHjAznGa9J0D4fhZ4jJaRAZHzNCvHHpmu80vQPsgdBApUDACoAMAnnHbNI8/FZ1TpRai9TmPDPgvTYLUST6egucgqSSWxgZ7/AFro3s7a1hcGKJO0fAOTg9PxrXjtPL3lYx0yMADb149qzr1I9jozj5VJQkdTgdPQ807nx312eKrq70PA/HF3FNqTpvDx5ctjJAIYnr25A/KuXaNJ2QgZjAJzn6f/AF6vavOJ9SuVQiRHYjcDkfeOapBhbsqNgDOPw+lNH6jh48tJWFT5MkDHIxgY/IVOmH37yCcZ5Peo7nCIXA4U9vwpkbb9pBxwCfYUzchiXfdCRxwBgseP89aneZEAy4B7dqbviWXBddmOvaoprYy5OcBTn6j/ACKABbgzkEOXPfn/AD7VJI5JyhJPUkVXghFqxcuNrdB05/yKnDeSVBXG4jPGMCgsQu24ZJ2mrENxEJCJnGwAkZ9v8mopfKTOJFf6VU2h7hFLDDAgg/w8Hn+lF0Ba0yQzTXO8lovNfy8/3cjH4detThXLHPUHA5qKzIhWRMdGJDY6jgU5LgJKS5JUnOeelAm7G54dtknv1E4Bj2n7zY5x65qHxJAlregRDZkEjBJ4ycGk0W7jN8nzkLyScHGCD/WjUyZ7qRzlhgquTngE4Iz0zn9KA6mEJpYJXaR2AJyGY5z3p90hE+QOoyeO+TUt1GPLIcck4XIzzz0prSbipI9c5OaBlC6iwS5T7wBJIznjH9KZYIEfp8meeMjGBVi9uY4ICZSFDEqCffODTbVkFoUBBckkEdSMUATs6Mx2kY6AAYpk0pVwHbA6jNRW5HnbXIBB6H61ZcIH+dAcDGCPxoGiGxkP2xiWI5ABzjIz/wDqrstBma1uPMQsiEHJA4zwOnrXIC3d5o5IkJQsB8vbn/61dXbIy2uwOc5JwOO9VBXPLxqVRch6NpeuBo33XOCRtPUfh0rmvEzI15G42mXywCwAzjJ4zVWwkxCeSSDn36VHd75bgl8n5QATzitIqzPDoYX2MrooTSoc4PzYPan2aJtDjryCc1HPHi4GAMHPzfnVi1UAcEYyelaLU9S9idU2gkj86q3EcrTHZnA64OOcD/69aCqH4Jx9RTJ4RDEj78nP3SME0WuVcqzeSYSGZTcfwgtk54z3rMltpPMDoh3ZwxB+nWrCKbmeSVELhWOSoyEPJ5Pap3fy154zxzxzSltY0hLUxp1HlPGBt3Ag4GP17Vn+SBHgJl1yMgZOe2SP5mto2ctwwRUJLnGRzgmkfQ7yFjtt3cBSWOMen596wsd6mrGHuljUF8gj8xQ0YuVBcbx1GasKfNj+cEOcgqw5H1pmVt1y5ABOBUlqSYyCQBdykgeoz/OpUjwxdAAM5yP51HDhoCgUAZ44p0cgDGPJBxzQJvRm/oV2kWoI4kVCVIyCB/npWnrGqR+WytKfNOQMA5zjHp9K5O3QxOZQ5KAYUD147dR37VNI7zku5bJHCnJwcevvS3ZxVKKqTUmPs5WuIy5YvyRk85PHf6U+TC8v+JPpTbOJ1i4jaPknZjH41aWHzeCAQeDxmq2RorJ26GZKkhuWWcHkAqD+H/16a0ZRCNmAc544/OtCe3Y3glcZVVxg88/5NOZA0LIcHOPm64qXc0TuY80SrbgogDg9QP696eD0x2HarksKhduARxzjr+FUmUqXxwPUfjU2uaLURQzy5OSPr9KJiMEZwcHocGpogigYcMcDIHamTRDd2+lDsx2TVjV8JaxcW++BrhwFUgA9AN3GD9D/AI1758OdUeexfzZy4MoAJHbv2r5zgkS1UudqccNnGe+M1698PteiC+Uj5BlQAbiOpPbFRZPVHyGe4JVKXOlqj2jzI+gYZz0B7VYUoY3YEZXpz06f41kpMjpGyc/KM8d+P/r1aTeuRyATz+lHqflr0diYMMnGA3XIGCajk+Y89fenjCDLcemaimfv7Yrzq2IVN2NYQ5lcjEhGcOcfWoJXLDGc0hyq4OQSc/hRIwyuPxx+NeZUqqTubqLSGf8ALM+o4H5UtuwjYF8A85yKcoBJwc85xUsluGbPAOOmKyp04yfmVJtIl86NslCDz2FOVgeCR64rN+a3mAAJGckjgVYinSRuHGehXPSvo6ekUjhlrqaLfJEQOMjj3qLoAT1qSbMipsGeO34VC2QcHII7GtVfqZ2HKcxtz8x6VCsjbiGJyOgIqZoiAOOMdfSo2GT0wR3ph0LQc+XgHrnNVJYiQ4AJ4PFW0HzFBz6YomYIg7sOoHWk9iTj7yEG7DhBv45xzV7ToXeUEg4GCT+NS/Zsykkc5GBjnsK07CyZoxxs5ycjGeTxXDKOtyWtS5axn+BPU/d/CtpITlSVOMZz71Tt7ScNkRnHTGcVqM5jUKepAI5rojsUinNlU9P/ANdVesPH3cc/Wr7RloySOPU1nlT5BAz7EfhVBuyk6EHkdfbrWbLGWbCg46EDjmtJnbyg5z1xyaqKrgscE4Oevak2Kxj3gSGTD8EYBB7d/wCtcpqlqHMxCc4JHOOck112qQGScyEYQgYJ5B7f0rCuoN1vLu+VgpIyOa8nEwvK5MkcdLAyFH2EHJDECq1wYzE46nGBgf1rTv2cxBAP4jlt2MYrLNvIZAqKX3E8D3rzeVt2MOthtu6pGdpIkK4GMkn/ADxXcfDi0uxA/mJJhXxHu57EnH4muf07QJ3ETmEk5yQVGcZr0/w/afYoERBnDEkgYH516uBg4y5mXBNMvqGU8gg/xA/1qyF2qSPvnp6mlbDb3xk4yeKgE5M6EAlAOoPGea9k6UKUKAnkFuvNPUfMBjj2p7FeS/GegNIfkTJ+goGMjcEt3wec05YwuCRjnrn61VXeHcjOCexq7g4BI4HrQaIo3UcryfdzHznOMYrMvD5G0plUxyeevP8A9atb5ycHIHqTxVDUQFRkIBOQQOvHrQaXSRQgWOUkkA5PJI6msfxRpcEumT5gBJkBBGR3A6j8a2IVCqw/vEkcdKkuoBPZlHAAGOWwc4x6+9XzHoYXFToVE+h81Xdm9jdnCNGgznkkDBIqW2kdzySVxwcdTkf/AF66TxxpcthKH8g+WSdxC4AG4DOB65rmYJwB90qOcE8d61iz9UoVo1qakjUjkeMJ5mVDAYyP8+1WBcRouHcAnOMj8qprdRzose8E7RjnP+elNY72AxnaQPWrN9y5B8rZfoT3oun+YEH5O1BkQEDOTjpiqs+ZXCAkAH1oAtyyFgAhyuQTgdu9UVY/b3JP7vACk9M8f/Xq5BiNSHI6Hr/KkNuCxc8IRkDFBm2SNHKwJwSOx/KpfvoEOCQMlT2FWdOt57uDAibBJwT3x9fxqBo3s3U3AMZBIO4dSO3vQZ3O78LWENxbjZEHcEn5Tzjj/GqvjO1git4iY1R8kjAwTx7dfpTPB+oeSHG8h8k4DHIHHp2z/Oo/iBHKbexI3k+YGbGTtTBzn2/wqHueW5NV7dDntI/e3BGPkAJxjGOAPr/+uu2munGjyF3IdsgEjHHHfp3P515+jSM4SB2DtxlSQemf6V2Wt710JCCcKBuwcd1BPv8A/WpS3RGKiqklc5WX95cSO/J3EA+2TiohCDdQRBCVkbBGCQQCKnhKMx3ONvXc3rwP/r1c0iEy3QZkHyEFSRn16fkKrpY7LqMeVHWpNHa6PbRK/l7VClQcdOgrjPEDFpo3UkxsWJPYjIx+HNber3iW1umfvggbRnPT6Vz13K92vlgHoApznH0/IUktTzqVO1TmLWgQoJpCydVHXkda9G1q9jh06VY5QJdpyqnJJ4/XrXF6NZG3tYy4+YqBkjBNTeIb/BAGU35OQT1JFF9QqRc6qOdv5VmunkzmQsdxYYJxx3+lVQiPGcgHJ7806TMk8gX52yCcHkDuTSkCPKAhiOSB6Vp0PfhpFJlS8TJi4/cj73oOnX8M1SmK5BHTPYcY+n1q5fbjEAvIY8gHpx6VW2hYtpIDjnB4yM+tSzdKx9Ta1MP7WvB3E7j/AMeNZqwE3O/p8uMYq/q0Y/tq9J73D/8AoRqKZkjfgHIrDofhlT4n6lOZGZhx0GKZIeAvfrUs0xVCfcnpUSSLIwOOaCEwJGwrnmqh5YgdauSqN3GQevNVBGTKcHByeaCSNoC5wTtHqRUbqsbbN4PuO2PUU+4uzEmSM9sY+lV5l80JIhwXAJz0HHagDSyEtyxPGByPwpFIaMENnvUMiuYdmR5YAyD1/wA9KdbAbMDtVjW9x7JtlQ9up46U8wmfdsI5GOT+FK7KyEYO4jANQCZouAeQcZxTsabj4ojAMORgnOQelNaVbZnY/PlTjb371XubvacHJBHoKpz3oWElgTj7v5Hr+VaKFzqp0XLUt3N6PNA2MMjOT2oF8N2dhOeOtYj6k8+CQAcdR+PvUyXRZvbHHFPkaN3hmkbqv5icdPWhQUj29ec5qG0O+DI45PFOE5YHHGPb61NmjiqQ5dC7GfNYcYqEt8xIBOegqNZ3RMjGc1IrcKwH51FtTF2Wg6AMCcjA9atq4+9npgnPFQO+EPHJPXtipjGFiOepAPFFidtBArNKzjncM49KS4OQfVRyKjFw8DZGOmOR9KkTEm9j3/z/AFpDsR2spUk7T649aJVIO4c4OcetLjy2IHpmlDEtg9T6UEkkg86OHsRgkVJMA4yD05xRAAWweeMUsqBGxz0oAgKHG/Bx/P8Azinm4Vkxjb+PvTw+5SpHAHFVVTdyegOMCgCw3+qAByQDSRj5Rk49qQHccDinMAkwXtigBu0kYxwTnNSLCwbJ9MUsjhHRQOCM0SXJzj+lAC2o8vBPdcfof8aryAnpyBUu5gQoxxkUiJg49aCkyMREITz64xUgbdHGp4znOOcU6RuqjpjBz3xUcY3MBQFxzPsBUj73f0qIMIjzz9Kk5kGSfpil+zoygtkn2NBXUgmBfCAcngVg6npshkcFgMknJz6VuXLNHgoQCOc49xVO4SS4+ckE5zk8Uuh006jjojhNa02R7FwDyATjBzzj/CvJde0acXmHIQO7bSwIJyRnjHbPrXvl7Ym5O0ED5ecnvzj+Vchq/hKC9nXzQC8bHaQxHJx7ewpxdj7LLcaqMbSZ5/YaDIby3xIPMDBtm09Mkdevf0rtNH8IXU08kucZA/gJHXsfwq7oPhtTeieUKSFIG1j6g+n1rvbDT/IgQxnCkgEZz0J9qG7szxuba+6cqnhG4+0AiTORjhD9f6VPZ+G5WBPmrheTwc/54ruYY4y3AIIOQc+1VobJYiQOh681R4TzKrL0MzQtD+yNh5xgA/w4PJHbNbcrZVNvIUYJ9elMjthy6sc47n6Ui5KkHGenFB5lWs6ruyNz5Skj5wT2p0DYYHrzzz0psibI8deaWAjeFGcnnJ6ZoMty3sL5wOvt0q7axlWHtVLzXg6kHsMCrBuHjiDjGT7fT/GgpFi6b5NvoawdYnLQkbThlIJ9Mc81sM/mwbz1x2rHv/njKHoQelDdjqw/xo4DxJuaAjAARWOSeuRn0rwi/YbnYHsOD1r37xPbv5MhUjZtPB68LivDdasI4p5SmQoUED8KmLufpOSu6aOce88uUbEMhzyAen86R1389ATwT0/zxTrm0+zxCcH77YIz9f8ACq7GWVcAgIvPTn/PNUj6+1h1xJi32AEnkZA470yzj86Dy94U7iTn6elKvzR7DzyST69aSLEMm5M9OQfWpJJ7VhNMcEqY/lweM89R+VdhonzPE3Zc/j1/xrlYIY9+8AgnggHg966fw8xa7ER+4FJ98/5ND2OXE/w2el6DODg45ZiAM9yAP616Dotqbe2ijZxkEkt26mvOPD7oqxu4JHnquB7lQP516jZREWocnJBK/XvUrc/LMyfLIgfTS6HL9emBmq03h93AxL78qf8AGt+CMNjPTtigoQXPHB7+la3seNTxThscDrvh+W72IHAwOoUnoQf6Vzl34KndSUlJfOSvlHj9a9U+zwzEHB75yep60yXS4y4MWQXHIY8cY6VD1PZoZxKnGx4ZefDjVJL2KUbQEyMsjAcnHXHvUyfCXVL50TzNihg+8RMynPYHA9evtXt9vYCYAXQUoAOEJGfr36gdMVoCGO1gBiXagHAySfXuamzOtZ7UZ53oPgqfTCkbzgkNkkoR6muwtrLykwZBhQBwOT+FTKRM5kOeeKsC3UqTlsEYxxjP5Vd1Y8LFYypiJPmehXdN9sXzz0x+NZ6wk5wc7h6dK1vIxC7oSUL7Qp6g4Bpi2qIowDk9ealq55L1ZzWp6NJqIdN/lb8EEqT09uPSqY8PT2ZQBxIVwvCkA4xzXYtFGZcY+cDrk4/zzUTRhp+B8meATz2qeVEPyKOlaU9rEhdx0I6EDqe9XGg27jn9KtlNkQB6Z7daik5+Ud/WnyoVipDlDg9Sc1ZdSQe1K1uAQ/cDHWmyyE4A7iqSEKo+TaOaRASWUjGR1P406A4GTzUM8/lsD79Me/8A9ehjRLEDBnd0z1HepvMA5/nUBmEgTg5I4oUq3BzxQMldwyj61L5gMRHTgjNQBRjPamSNjjsaBMs2xHlkA5Oc/qasecCCDxz1zWdCxjJIPBqa3k818N39Km4i/uxEO+OfrT41MoB6e1V1zgjsASKlt5TnnpjtVbksc0ZwATgg4ApsUW6fkgH0/CgymRsnqDxRDJl8n73TPtigQjHYCDxhuPemJcCSQkqRxRKTO5z/AA9KaibXIPPFAPYk8zacnpSbNzFweDzSsFYYp0C7m2elUJDIpAzntt60qgGRiDnJJxTJYxFIdv8AF1zSZKYx365qRk0q72GDQJOMEYx3pQ3NJw6vx/nmncCO5k8nHG7I7UiLvTcTjPrQ37xBv5xwKcg4AP3ewFO4FedOCSQB0+tOAKwxZxg8gg/59afdKjREc46iow2+MJ/dwB9KTYE0ZBUITjnOccUx8FyAc8YpH+7x19faolQ7uvfFITERSJz7DH1q5ChRg2OPr/n1qqylbkc9Rz+tWI/M7sMZ44/+tTQx858pMHkk0yQ/dQjGeAakuAHj3nOQcUMgkj8w9V5GKQCD92R329cU2dgZBnjvTgpK7u5/lSNGHwT16UAORv3RBGB2b15quFy2c/pUsuVCovT3+lOjhDdOOnU0C1EWEopJ/iGRSMeOnX9KlkYqAp5xxQ0S7cdz0oGQpxn3GaarByCPfinSqYVA45oW2K4dTxySD3x+FAkSPlNm4dD1p0asoKEd80khZlBOMZ6VKHJGaBgYzJGB0KnJz3pVgJxzT5TsjVx/F1p0T/ICfWpZSRUuWw6jHTOT/n6VWnO5fL/HParUpDSMCPy/Gq90vygJw57n0pDILSA3MjgZUk9x9a1ba1Ma4Jz2JAqLTrSSJHkJUnORg+3096sG4McioOhGTkd+poIHwx7D1zz2FWCNmM56elEaqxJAP+eaR2LuOm0ZFNA9gikDOByO/NPYCIsS33jgCmqqGQEAgjg0XAEmB6c1RA1lyBg9KFdIup+9x+NOQfLUcsQbHqDmq6ARzDdICDmn7MZOew4/CkRRtdu4Ax+tPiG5AT156exqQK7g56ZPpTUgMY3nqTnAqc5D5FRszlhgj3zVMCRwZFPBHsRToiV4I7ce9PBc5xgGpooULgHPyjjmpKsREgps5BHzdP0qN/3ijIK445HWppVAJK/rVaV3JHQADtQSJKplIUAn3oaIqmMg45P+fwqaNgi5xzUWWdzzweMVmykNK74+O3WmB9y8D2qeOMgkZ471GsQQYHc1DKTKkkZ3k++elEREeeQc84qwybFJPOeOKz3354IqWiglkCsQOTnnnpUkDgpmqki7S7d81YgwIkz6np9aktbE8MoTzM55/wDr0SfPCCCOuMA81WmfZIAvQ+v4U9ZF5Az0yM0CHhthGR7UkoVWznNMVzLIQ2ML0xTiRKxTHIGc/lVisOW4HPBwoxn/AD9KWCUPKHHTBHJqupD/ACdicmrMdsAPk4/GgLE0TBpQ4PRun1q/aruulcHIUEH8v/r1kRfLIMdM5NadjcAPwOuc/lVDNzdlAnfGKqXPLkE4wPvHgUi3B3E/0qvdTM2Txj0qkAs8mVJAyAOxqCZ99uOMdKa9wwyMAJjtnPf1qEylosVoBUmuliiYHqRjris9xv2hOf4s9v8APNTXKq5wc9xxVaJngc8grnA9cUA9yxAxVShHfOakaQOQPTuar+YVUnjJqSAeb7dzQZslPX9KUcKBT1UNHg9c8GnrEMc9aBEMkfmKO34U2b5GK/qas7e3bNV7pf3h+uKAKxXI7/lVj/VxgHnPp+FM8sjGcY9qkiX5X8z5vmOzHYe9CHcbECrjPFOk+U5weTnpUixhzzn2pswKrh8Ee1UxEsbb4lAHPX9TUdzGSUXHbNS2mHwBxxSzHMoB9MD86XQvoV4YiZACcADqatrDudxngjG7HHeom+TilWc7ePXGcUgJYgIyUznaMZAqCWPyup5fkcdKmiI5OOT1NR3jEsp9BxQAxPl6+mKRVxgA5yccCq8kjrznv6VPC/Gccg8UASuwhj2Hvzn05zUZOUHrnpTnRriMliPbH1pgiIi3E8g8UmAwRlGLk8E8U4kqOnHrUoj3IM9MZGPWmFflJfp6CpNE+hXjO6UHoMEc/jSeSYxkfPk9hTZP3QUjpgnBp8V0rpgDB9cf/XrgniIxnytnoU7paFK5sneXcTj2x6mnWVl9llFyJPMKk/uwOTkY9ffNWJnJb8OKZExXkY4J4NJ4iK6mqnK4+KzJmZy4AyeMfWrsJ8kMDyPX8aYuVkQE53HmrHlZJHauuMuZXRzTk29SCbiInrkGuW1lwbC5JBH7pyOOvBrsLiMLbMechT/KuI8RTAaXOI8g+U6gsPVT/hWiOvA64iJ8z2wCvPtO/dIWH061YQLvdy33uCPSq1gAkLBiTIDgnscAf/Xq3b2wnimcHBQE8nr1/wAKZ+2UVaC9BJlYW7fXr+VR2oLOSBkKMk+3FTownjKHpSrA8alYiAXBUk+hqrmtjNB2SqSD5Y4344J5/D9atSS7YSMfe4+nWnz2exBE2CgOTyc5quv744PTGRTCxVmhMQRgdwXg4/H/ABq27eZjPGRjmop1ITZnnPJqQozeWMjqM0DIxAUbk4PoKY9uUnQs6gZBzn05xVydkNuJAD5+cEnpjmokiW7lCOTkc8YHAqAJPM3YjA+8d27PHTGP0qJlKNjB+foccVNMixABRyDjJ9OaJW5BwNoHHrTQmS2bGFskdsDnrWpBA0oLjncMYAyf881kW06zuVAIKd/U11NgkUcETBTkqM5PGcVUdWYTbSM6TTpDEE6HJPIPv/jVGbTpC+3IwBycHjrXU+WJWOSRxniqlzaCIkg5Q5yCef8APNbNGMatjkNQshLAVMmNp5OMjofes1ImjdQVOwHcH7cc4rrbnRJbhmaJ0EJXcQxOc9+1ZstkGXyxyFHc/X/Go5WbqopIyhC0swlTopyQfTI/wq7Zb5pTsjbYQRuI47Vf03TEcMg7jByT644q7BaJboI4xj5scknrU8ruDmkibTLN4kzkEsMYA9zWqg7k4qtbo8B6gjAIHvVhm+TI9a1SscM5czuSpN5SuCMA4wfpn/GoDPuJAGSf0oZjJDz68Y+lFumJQD1IOf8AP4VaMWwaN/LcEEE8DIpojNrblHIznPFWZSXkA7Zyc/WoruJpiecDjAq0SWLVcxjByDySO3FWhp73pRQcFSSCBnPWq8afZNkQ5DDJz9P/AK1dHoNuSyF8cAngnnrQ9jOpPli2yW28H3axyTlwMqcKVIJ4PTjnrXI63ZvbXEkEgIO48gHr6Y/GvdDFF5CZU4IGCDyM4FeVeLoYf+EllhIbBJYYPf5f8awvqcGGxHPJj/CHhqU6gJBOmAytjByRya7fVNBke0eTzABgkfKewIrnvBdwV1ONCSQcA8DsprttXuj9h8tBjJwMjpkGsm9TmrYqUa1j5+8V2Elrf7DyyKAwAPGcEfoRWQqFkx+PStvxNfz3eoSSvtzIRuAGOiqBj8hWZGyLywzkdqo+royvTi+5RsrR4YyCd3J6D6VOqZbHT2IqVflOR09KWbET5A5pM3k7CYJGcYA4q1bL+7kHoB2+tRRjeAOMHmtCKFApwDnjPP1p7GdxlqGZCcYA9e/SrUFuI97gliQPl24x19/ek8vy/lXhPSrTKUUCMAAnBzn2oJK72hklEhbbxjGOPzqklq8m8nCBMgkjrWwv71ghA2jnPemPZmKOckgpgsADz39vpSZSZhzLsVhnp3qk/wA30POfStZrZZ0XHy7ic8+n/wCqqrWqRowI74HPaosaxMwybWzgkA4JA7etTtFkIQcggHp1qS6gSCIOBlOhGeuRn+hpgmBACDCRjbg9TipZa3GTIWAJyBjGcdf84ro/CSC1u7KPeHInXOP94H+tctczSuAA5C5yFAH+FdBoDOt9ayg8echIPsRWUnyxZ5+Ohz0ZH05oaZsYWz/AjY/CtAtg7vwrE8N3jvo9rKf+WiAAY7DI/pWuCXOw96541VJH4vXpclR+o523AVTEgUg1Yl/dgD6iqUI8xwD0614mKd2zWGiRYmbao75FUbgYGScY4xVqeT5c+nAqmw8+Ik9Qfz/zmvEdRo6bXJbdsc+mDVpJd5yFzntVG3fC5PORxj8P8altpdk3tzxXXhK9qiv1MqkfdHy27kZxgA4PWooY/IdiTncSfTritF3L8dFzkiq1xEApcdjivsYvS55rL2nThiUx06n04P8AhUspEsp5Axxz37Vn20nlPkdGGCPz/wAamZ97ZXjnvWl2ZliIlEZMde9JImFyeg5ojmBfkH8KrXV8VkMYHy5x05/n7076CRYtrhPLbuM9R0qB7pDK4BBPcAjis8XDxF40IAOM8U+3tyXdyeTg8VmySzbLuu0P4Vu2seDnPGM59eawFnS2xIQWYVqWt+ZYEdOBznI9zWctwN6N8rn8xmmSNuKbeVBGTUMc2eR0PUEd/wDIq0FCx4GcdTVLQBZv+PZ175B/UVkFPKxngdM1oyTFnOenpVScJInIPGTxTvYFuZ97h48ZxyOap7tp2dSxp0s4dsEHHsKyW1GTzN/H5f59andAX7uPeAuQCD259a57UrMrKOfUYx61qxXpuHJPX6DFSm1iumzIDkDI2nHvWbipMTRydx4dabY/ngZJbbtz1z7+9WrLw/KrITIAVIwNp5H+frXQSWiNjaOnAyT9P6U2Fi0qDjI4pKgmxcqI7HTnV3yRwBnAOK3IPliHfmktogqk92Gc5/z60o/dLiuqMFDRDSsWUOUI71WPysAfWp4DkfWmeWGmGelXYtAr4DcHkYFDS84IIqRygIXHSmsok+boelOxW5XdOMeuatuN9mkY6g5z+f8AjVZf3jkdgcVOuRweRUlERYCMg8dxVOUeaP7nOefpirksBaFzkZUcfSqed6jtz2oKM9Yfs0zktkM2cjtzWio3RjB6jIqlcxkAk8gZIq9p48+2TPB6D6CgrWxxHjnSXvYB5b5O3OACTwQe1eNavam3vJEl3R/OVDMuBkA+v0NfSWp6bBcKwAYMAQDn1NeQ/EbwvHHDPMDgrKrZDHPII6EY71cXY+3ybGWtSkzgY49uTu6DGP0qa3YpIRjO4AcGssXrsZQh4QnO4D8P5VaivHGwgDOBkkH2963WqPuLdUbMRER2Hr0yPepJwE2EsMHpVISl2HPzn24pl9O6qiOQcHggUInoaG8TW4c8FM8dc9f8aqOQk0LnOC3OB90ZHJp8LHkNymDx3qKe4TzkiCfeIXn3x70zJnqXhWw+0Wyosgwhb5iOvP196wPF8CISglBLM3GOQAMevvWr4W1Z7K3KYDZJySOvT3HpWZ4ztiJkmBADMcDPOCAf6VGtzw1Jqu77FLQblLdDg71ckZGMDp/h+tdF4jjE2nCVHDLkPgcnGCf61w+kSPbIUkbfySMAcdPp711ct0Tpjg8gLgAjoNpqupclafMYVtdiGUZBySTgnHb/AOtXU+KVUWFsS3HkA/mBx+FclbIlxdHcCCOmDx0//XXUeMyYrS2AP7tY8EHqRkCiwT96SZyMq7hgHjA+atnwxC7iRn2pHEFJZTnI59gO3rWBFcGWbYBiM9seldLo5+z212oHyOowPUAHGf8A61DKnLoUtavFe7lYowQnapI5YAAZx74z1PWm2sLyyhVB+Yjkjpn1qK8T7bNtHBUnGeB7/wAq3LC1FvYtLJzKFBBU8dPwo6FRWhKZUijSN2GUAUnPXisW6uxMN2MYHTNN1LUMKX5zuweB6H/Csm4uzGMdcjPShIunDW7LUUqpcl85O3BA98f4VDE4E8hPcY4/CqMd25aUgDsDkexq2CEDHHNV0PQVna4XC4V2UjAByScdef6VlzETIY84zgg9RU89ySjx5wM4OMcjBrNjnynmAcdMHrS6Gx9aaxkaze45xcOR7fMazLiaXfnk56nFXNZWT+2dQIyF+0Sc/wDAjVSNJCwJzs6HnvWHQ/EKnxMjmJbjsB0FNVdgBAIJ/wA/0q4VRQ2Me/eoozvZyeR0Un8On60jFK4xVzkknPQZqN8hjxt9wKlchFJ6EZxVJpC8hySQaB2EuFR5QCFI7jtUMB3SOmPlU4AFKyFgcDOPSrNmgQguMcc5oFuOuH2RKgC5I59e1MiJRM4wD0yKlCHzuV7n+tTs+8BDyB0GKsooyu6x7wTuXOB2PTtVT7UXySVD55A/wrRvPLUpzjIPc9aydSRCAYuZOMkdcY//AFVotTWCu0U9RnY27HzCCOhBwaxHu5FU5kZx1AZyR/OruqRyRxYcY5BwT25FZXzRuD0B6ccGuqKSPoKUUopo07eQSwhztByRhelTgkAEE59qoW+5hub19MVYVy2QhJ+lU7Mpq5sWNy4/iwOeM8flWg3O0ADB67RWXbJthBPqec1YlvALf5GG/tge30rCaPMxELvQvum3djJx261KskaEB3VR7kCsCbUiABLKMd8ge/tWdcam07fu5WYe+c/rzUKDepgsNJ6naeYjAgOpHsRTknLzBCQRwOv1ri7W4KZJfBx6/SuhspSPL8xiMgHn0xUtWdjmnTcXZmvtBkcYB54px/dFQOhPeoJf9WGj9eoqLzSIiCcNnAz+FQ0ZMsTN+9TGDng4HbipHGWB6cZ4GKgifMQBPzcVJKoG0gHgMOhPbikSSwy7X6DjoTTpSZF3knOcccVGkiPEFBBcAZHcHFSIyMHJI9AaABWA4OP61E4AfYDgHng1JtVlJAB9KjYARktgODjng0AKj7MYA9CTTPML3OScccVCxlHKbseoFTyYlgG/mTPfg0ASFsjJ5I4BojZW5cjPTk4qv5UyYBDBT0z3FPeDanAwc+tAFgk+dxz+H1qKSVvO44GOMDilhBSQh8gkjH61M2POOOmOOKAIy22Ik43HnJ60iMWC9M9yox/KoX38jnOamiYooHQ49KAByRgIMgdSBSOXESkE5JOR6c09EOJPU4IwfrSRMm8ib7gBIB7GgsW4jBdQFypGDxmolt0LldvGfU1Yt9jW7Y5lyQPXoP8A69ICyjnIIPPFStilfco3WmwFvMKEFRgBSQPxHQ9aiXS7WZSTEpOOTgE5rVK5BJA47mo4m2segGfSqSKVSfRmSmkQQMFSAID3Awfzq3GixjZjAXGM1blJeIg8mq+whcY/rSsQ3KTu2K2W+4MH/ZGCaGxkZ+X9KmA8v2Pb1pkiGQjjOPWmDba7DWUISE5GOOc1DDl7nDj5cc8Y55/+tVqNUCHOBIDxzzjilISBTnALYJzzmglabmfKSxI6/hUotwjpIM5Az14/Kp5UVn3oB06gVWfepzznP6f5zQUiR/mcEnOecHoKsqQ8eOCPQVA+xIld8DpyaiiY5ypPXqKLmhfXoV7elZd+EeJyTggHGDirRnIk4boOf0rD1LfskyDyCRxQ9Toou0rmFrio8Do54IYDkZ6eteCeI5JPthjxsDRgkAc9/wCeK9z1WSCSNEkKllPIP0rw/wARxxy3+Ty+1e5zgGs46M/R8je7OfaM3aGJywjT5ht459z+J61UiOy4UEAgg5DD2P8AhWyhjjkwcDJwcjtUEhiM5Ee3ZgYA/CtD7O9yhcD0QAE84FVbtmhhjKDJLYJxnsf8BV64ufmKK3C8YAzVVyXPc0EXL9vFkZy33cj0J44ro9ADiPzVT94CRkDPHH+NcXZRTvOg+YoHB27unI7ZrvtGJWAIuQ5J4HB/zxU7nFiX+6bO98OAPbLkDf5wIX6bT0r1HTyDZRAnJJO4E9OTz/KvNvDFuI7u0JTAGM59dvpXpIj3tlV+XOOBjt6UW1PyrNJa2JFmdX2A8Hp3/KpY5GeQgnjHNK2x0IGOnGOOafBGnk8gb84yetUtT57QbFGgDY4OR0NMuG8qQKnPr69KcqEnBH0HSmSxkEeWDnPOKAuNEhViB06/zpqTSNvySVP8J5GParDRkjGOSeR7Uwjyhxx6VW47tDFjHljHy5PY/Snv8qDk8HIO4jp9DiiLBHzevOaCV+dc8NkKM96lqxLbuIruIQoOV3ZK4B5wRn1pryOqrgZye46VEXMcRHIYH0oik3Hdk4xyc0AWdqZz36ZzUc7CEB0Ckg9xkev9KhMp3deMU4k+XgnkD1oJehNM+Yt+ec9B0/Ko4mG7kj6mmJG5hB2kse+PelCoC28fgR/Sgm4IxMjKSSuM8mkkjHmJycAH6URkkfL1zgY9KnABOB970poRUlcx5weKgLO4AcZyeMj6VcmjfzhkfuyOfTNRzRNk4B2dB6f56UmNEZQRshBPTpnjpUMLus55YjPc8VNtPlYxyDTo/liw3X3FAyYHeByRz2qInIyeOT/IU9Uc4KAnkAYGaLuBhKMqduMdaBMACUGMnPXFNiBSQDLdeM8VYgGVRE6Y5AqS5iCKSAOCOc5paCFjuH5Xg9jkc4pxkcS4HAx2FVoAzsc5I6g1ccoqjPX6UxPcsYChSOc8k1Bt2OdhJGM560sZ2g84U8kHoaaBtUkcDPH0oJF3HOePfjrUseAx4BPvVd5QuATjPtTYi7uQmcYzxx6d6AexbiQEEnOcHAPbioAzpK5OUHY9P/rVPLJkJk5PQ8fSo5MMnrz0P+FNsgSQbsHJPrRtAXPX60AiIADhfpmnsoKggdeaRZHuIVz3A4pYG3RnJxkfT1pMbvmPbPPSopXUgAEFlOTjmgCQEtLjoB2A96dcts2KvHrj8KhhkbLZJ49RTixDZ5/nQBHMx2DnOTgg0+1AIPTOOQecUrgAjHXNIoGc4w/5ZoAey+TKCCSMchuRSgA84HXPSmu3yZPXODxSbiQMmgBWUOwPf2NPgLHrzzSIBIvAz70keVmQg4HOefamgLvkKeucehPFV2GWCZIB4wDSjLNs5J64zSt1+brnjNICdI1MI45HFR42kD3701h8ox0+vepUAKD+9QAx4gZBweRx+Q6VOoSMAALjuTzSSDCZHUAY9vWqZnVOrgDvmgC5JCrcgZPXjmmSACQDoAeKqPcMR8j/AO7jj6VXe5nM6ZLbO52/1xmpuOxpOBIGyF4HBA9qYr87TgAD/GsuUzmR2i3HngjkmmF7ht4bdvA6Ec/lRcLGxGQxwQMDoad91eORnrisMeeyHaWx3ANNtnu1bGZAnYZOKTY9jpJAhgGewyBRCFZOuMHsaxzdMud8h6cZz1oiuN6535kHXsaVxli8BVxsJznnHXFIRun5ORjpmq6SeYyHO4hsN+nX9a3lSLfkBenpii5LGxHbhRjBHIo8pGmIIz3/AP1UK3Bz+FIoG0nvng0XESbjGMDgcg+tCZKnk9fxqRMEYf8AHNMJwTs9e1Mb2JYo8OBzz1zzUc+UlcDpVhCSvJ5xxmqx3/aJBz7VZKFXdt6n8qYhLTEHJFSkOowcj60xThsZ57CgGK/yMAOAevvTc7uAcYPQGnMhI6GmwRDzCzjnsSaCQA/e4A7fWl8pc5x+GeKmk+WQhOuOgFRRYYk9WzT6AEajf1I9s08MUccnnjmlKIUJP38+vNNj+4A/X3pFXHyNwRnqM1nzuxbjsD0q+EBzxkAdar4bzTgfKD2oJDJ8vJH6UsI3AHvSIGzl849zSoNrnP4fSpsA6UlASOD9KgWYnJ44qy7AKCagQAEjHXtUMpFWed2fGBt65AqKVtp4A57ECr7qAr7uFwcc1nhFx83THrUtFIidARkjr1pACV25Ix0xSzxnc4TpnsafFndl/wAzWZaITgnBOT05PNJGCsuOcYJyafNF8xITqeoFRrvUZGcDr3oGWEIHOBk98U+RUVd6Eb++Dniogm/kA9OuMc//AK6cyNgEDjoSB9f/AK1WBDGCrD3z1qyjvk9QO36VA27aduc54xVyEbsA/MPrQBCxKBSPxJq9aKftKIRhCCc4xzz3qncLukUx+4+WprLeXGc9+p46VRSNfcBwcAetQzMCwQEEd8c0+dX8twOgHFUYhIM7gRycfSqQxGO53yeB0H51WZ3UkZwufSppULzKVBIA7etQvvJZTnIPT86pbEtFQnLnPOTxkfyqN4eCcHPWpZUIYEDj1p0qlowR6dqoT3ISoWMZ6nPBp9o20twAO2aIgGIyMkHuKkLoGAcgDoMigzYjuQoIPIPbpUvnnyA/G4j0qo6M3CAkE9qmhTZjIw3cZoEOidmUkk5/KoyzZyecnuOlWPl3ds051IX0GaAIZMKoIwfcmrHlIybvQc4PGaZlCNgwM84xinxqI4iAMbjmqYCQoPMxk45Oc0+VEdGOcnsAaY29MiLK8dvrSkbhyPn6jjFSA6yVMZPy4z3xTLhju4xkHAIFO2eYmMZ4xj8aHUIABwSScUD6EGSzDJOe9JCxDEN0zxkUrIdz8cjFRQ7vMBbOM96BE7OVRsHHPGD060wgsg6njr1qaRN6HC5HbiiAFE5459aCynMu1RnPXvS/MAMZ684q26eZnjNRRRneODnOKAFVn27RkL7CrMQV4ctgHONowP0oVdpIx354pGQMmcZfOM4zxUAR7yTjsDjimOPMkI52gdFOBStlMY4Ge1LK+5R5Z5z/AA1lVlywcuxrBc0kULlcEAZPoM5xTOIlGO9EwaSZ8egA7djTi6nkdvQV8PWxMnVbR68YJJFbz3aRgT34/WpYJM5XgnJ+tKIhkOR1B59eKSPatwMYB5P6Vk8RKTsVyouBisiHuOQTWghyof8AiI5rPhIdGxy4q9bglAD6dPevtMJLmopnmzVmQXbssTDPBBBBri/FahNJuCvyOAQAOwKtnr9BXZ3vzocc9+PrXI+IFiaG7LY3+UxUnP3gvy/j1rt2Z3YDTER9T5weKKK4kSMLtyQeckHn9aijZkE6I7AHIIH4/wCNFwzMwBJyGJAJ5wcdvwqSJR5fIwSPpTP2+l8C9BqoybPLycnk4zV6NMKCc5HPPrVWAOi7myOc5zipPOMrffyBx1oNBXbJ55+tVY40DEjGB0q0dpPHNUmDwud/yg9M0AV5AWm4BIx25FXvLXAzwccdqrZkA46Z9BV0OmMuedvU+tO47lcfvZygAKY7Dj/CmxZW5JxggkDAxkU62lZ4evGT0GKcWxIhJ4xgk/jSEPiCTO27BGSKgAEitk8AYGKeRGqOFwHZiRg9azxdytdeUHJTJG3HHegCzBEYJS6ZIPUkZHeuq0jdLbIWz94fTGBXL6eGjuZBLkJkcHp3/wDrV2FqI/s0ewcbR09cVrT3OSsXT8oyBzjHSl8oPjeu7PqO1FqkYjd8fNj/ABpHlcxsEJPOOBniug47CXMISP8AdjA6ZA7YrHa0SKbOzIIwSRkf54rZRgIsMcOedpODj6VTJLgg854A9TQO7WqK/kokZaNADjnaMfyqNFzFvx8+avsI4Y8nCMQAecZ4qF4zNIJFGVxjcOBnNKwuZsEcEAOR078elSAZGBkjP1pxi3Rj5MtnB4zUVspVXQfezkDvjApJXJempMVDwA4xtJHy9+O9ShI44g4IMhOAM9B7Co7iaRSEQkAnJAFNdHdsIMydsDBxTsZ3vqOD4jcnGQeppJcpjGWPoefWpRGPOG8fL1OTU6LumBX7mOSD3/zimS33GWExuYfMlCiRcAZGO3vWtol7It26FwEUfKDxjr+f41iOw3AIeoznP9asYRFjI4I68+1J7GFRe0i0esvqjS2rHfGCFJXbgdBkYx1x1zXk3iPVJZ9ekD7S/mEBwMNjgHkH6fkK6jR71ZXZFkzHkBl7FSCD+ma5iZd2sX+R/o4lYJgcABj6c/nWFtThw1JU5O5seDp3i1JnLnKsANx6Agg1ta34guUkkRZ12AkAYHHFZOkOI7K/eTACxEowXodrY5HvjrXF3t27SzOZCSzkZ9eTily6g8KqlbmI9VIe8yduOOABjnAP+faoYLRJ5iHyEAyNpx6U23U3F5Gknzk5wCeehr0LwloMUykT2ium3IyM4Of/AK9Vax7U66oU9dkcHBp++fZPG8cWMhiCvP1/P8qZHax3Fq0hySMYweMYOT69h+de3XektIroLUMhwQu0HnivIr22gS9lRI0GGIwABwT0/GhK5lhMYsRexVt40LDCDAB6CpEALkZwCccGl4iAI+QHgY4z/nFMmjMqLIgLEHJI7fh+FOx6WuxYVsEjO4AZyeauQqDDuPUnPP4dKox5VyQMJj0wM1elBMbDuMED8f8A61Mm4TAQD5B17nrVdpnkVkZspjGPX61HMZ2ALFjnqM/0ps9qAF8sc5GcH3HvQLmIXcxOAOhJAH+FVdQd1xsHBzkgemKtvGUzx6d+9ULrzw6DkRYO/wBM9s/jWb0NqcrsqXExeAo5zxkAgdcVWWUxhwSDuYnkAenHAFWbkZIyOOoqg6os21AMEcjrzzWB0otJECgcgnPQHoPpW54a+e9SInCCRMdM8k55rAUoUCcgjnAyK6fwzbF2iMSfvGlUDHBJyMf0rnry5YNs4sZdUWfQvhxEGjWcaHKRxjHOTzycn61rq5NwFA4x29axdGjEWkWgA2ziFfMA65wM5/HNaVmxDnaTsbpg8Z4/wrxKFXmlZH49iV77bLNz0BPXOKr7QnI69KkuFfdkA7j1qvISfriuDGVOWTRFON0ir5sjOVYkr1wRSx5B9j27U6QmRcjnBxmmzFo1APFeHKVzotYF+VX9ADgU63BeMMc5BPIqNCXHHJHXFIhcHuBThNxd10C100aaS8pkjpk013DlskYB4APWobYYjk39xgZqu0RZzxnnivvcLP2lJSPInGzaLQbdA7A4ZegWq8d7Iny5B5wc/WnQo7nIBJXrgdKmCIhcuByO4712amZCl5cOzjBwCMEAjv61LHGZpDvB7EE1U09X8twc5LcAn6Vp/vFQDoQMdqomxBaRgq7uoL8feA5q4safIcY3YBA/Cm2SsowwOO2fx71NIBkEfe7kevGKAsZmpYt4XbfgjGATxUGnahI4Ee8CPtt4707xZCjWksjLwEHPuDn+Vc9o1yjKUD5AGQuPc1wVp8skjN7no1jO7uAx4wea1PtBZ9mRjHXv6Vx2nT5l++dmDkZ4zW9bSeWoyep4zzXQndXA0CR0zn8ao3bFYXwSpAPQ1M8oEZOce9Yd1PvBUvknOB60pSsriejKdy5RMhjn61z9zfy7JMBRjIG0VZvZMsULdhkZrInmTBCvl+flB5NcU8QooTYkWrTxyH5wMDua6HTb+SeNCSCTjJH0FcPduwkIJIxjIPGKueGtQdZCjSnZnoTx0OKxp4lymkK7PSI4x+744Kknjvx/iadJBHHICkYBz+dVdFuBLCMvkAEj8zWlHgyAHHPQE17ibaLWw4H5F4AJGOKJACVHHpUir8z8fL2qOSP5wQPlA5PvVrzHuTpH5agjPSo0BZsnNIHITBPrUdtKXUnO4A9fyplEykPIQe34VWMrAlR+HrU87BQhJxnqfWmNGDIcAY9jSY0MyUfgemTipid6dfm9utMjxg56dsmkhJVsjP5ZosUDNsYpnIxyCTz9artGEBwOM8c0rsXkB/hHJOO9OYIOUPyeoNKxZRvfuDj9OvT86k0+UiMDgdelVNRuoVI8yRRjP3j0rJtdfghuz5tyqwqSAdvHtyBU7HVClKpstDoJyWzyeQefpzXN+ItPgvbWQSRiYlgSpGc49R+VSXfiy2MwMV4MnphCM8/T0rG1jxPJPGY0uedwPEYHb1wKR6eDpzhNSa6nknifRrbSr/8A0dCgkBLAsSOCe341nwqpToBgZBrS1vUTcXLiWYNtJXBwMcnPFc2xMmpOEJMQAIGcDt/9eumL0P1Cl/DTe5tWswCyMxBK4IyanKJcGN35BOeDwelZVuoeYADIHBGOmQa14AkagHAAHAxmruNlqVEWMuAAenBqoQN4kKDcOQSOhHSplcMck8Y6n1pqJ5sxOCVByMHtRczeh0Ok3sm0NuGDkHjArc8Rql7pdq27fLglghGQcYGQP61xbN5PA4B5A61vaLdgiMO4H3VweMjOCKLnl1aST5zmTLLBPg5RgM4Ye3oa7G0Bnspw4JzGQBjoccY/Oq/ijTokuI5raLjgBlJPYg0aLemaZAZAdzAEYx1I60uo6iukyvaWQiuAx3g8ghvp9K0vGUjMlsoYlCrBh1yOMf5FS65Z7bu2niQ5A2synt83bP0qDxHKi2sYyuQTjgdMriqOb7SOetY0EiDABOcnv3/wrpZ4hBp8jR5BZB0/p+dZGmxb7iJihIJJJA46H/61bXiH5IraODjAIIX2x3/OoJn8Rh2mQ2TnJyeetdDfsLfS3XO0lQME4OOOlZ+lW/zO0iZ2jqRnGar65dMibBJyR0zk4yM/pmqT6HVTdzNnIlXbnPOcA59ahuEQtENoOQc1AvyuXB5PUjvVyGWJpiCy4U857df8KZ03SJdG06Ke6cGLKnA6E55x+nI4rZ1/Qora1kkigePaoJ25I7jJz06j9Kt+ErY/aJZXT9wVGxj0IJyfw471ueK7y3fS5EMqmQjkE5yOce3XFBwzryddRR4/M/lzODjA5yfXGaznUwWbkuRgjGcAZyPb0zWjqLqLmY5HU4yc4Ht6dq52UyWl0iDcBty2RuGeR1Oe2KTZ9BFaJn2Xqj7dX1LcCw898D/gRqpFcRiMo52nORuFWdakA1XURjnz3/8AQjWUP3kwB649e1c6PwqfxMtsQXyPukYwPWmzSxwRgEYOeMCoo5PmIPKr0x61FeyCVumAMUyRs0nmrhGyeMjPv/8ArqGUAxYBAcY+tRx7o2JznOaheUtMVA5z1J9qALcKGSVCnTnK9M8VO3DYPHJ61JaxGOSNeMsBg+nFEqbpXQ/eUnJ9TTQkh2QWVvzpRgsTVdpdnUcDtUkUnm89KtK5aXUr3YLSDjIANZtypDZH4itScFQxPOAQKo3Khow/Q5yfpWi0NoLVGTrClwH6oAASfxrCmlSV1CHIXqR07V0N2BPZyY4z8uDXOoiQzuMZXOMZ7/5zXVHVHvU2lCxYjl2qM545Iq3YOEQ7xglcAkd6zrUNd5IIG04wfw/xq5bhplJzgYzTsU29i2ly8ZyVkeNRkhRn9PxFRvchgSCeh4B6UyK6Ity0ZKBxgkgE9f8A61RMNiSEHnJJqeXUy5OZ6mddzO8gAkYgdeTjvS2wIwS2OcHPfI4qnJIQT3z+n+cVY8wsQBxgg/XBz/StrJI6dIqxs2oUgZAPXqM1vwMkkYIZSQMdeRxXMWFwZByPU1qafM0SO7HOSOBXLON9TycTTb95dDpLWUeVsOc8EZ6d/wDGpW8uQBRtz1JI7/5FZNre+ax2AjAwc/59qtx3IIJwc5rnPKepYVghOT0/X6VckYYyeBnIqgq7xk/xDj8anff5YyQRigljrYqkzkjrnBxnvUhTdb/KOhOcfhUMQ4Yj72OKtIGS1YE5fBxjp/n8KESMtZFGQe3ByKjmYGTBIyRnBPWkiQo2TyTycfWgRCdw+SABjGKXUCwmCpXGTjHToar3EbeZuHK4xwakQlS5HekRZJ3BUgJ0IPrSZXQl88FQhzkAAZqOWTe2EyW9gaRk5z3zipEjADHHzeufpQSQAuZQSTweSTVs8jI4PvwaijTcpz1zTZZf3mF4GO9AEjDCknrTNhKk5wTjHPNKTk4qQx5VSOPagCKCQ+YSd23HQ/jQVDynpg+tPWLn8KjmBTgUASWxAzgEenGOalbkn9Se9NAUDAB9ae/3Mjrj+lSikKxBbH5iq4Db34OCeMCpJDtO786RJMnOPQiqBjUQtx39xTgBGfmHHepOQ4wB+dDW5cEkjGM4oC5HsL4/mTTnxuyAcY7CozKR0+73FP3iNSCM5oJIH+Ukng9Peo5cyNnOQB0Jp0sgkRiBjnuai8w9V9KAHxyCNSpPzjnb3x0qMk7ueeeM0kqfvDKO67cH65/pUsqbZEB70GnUguwZYgo5OQcU+1jKhh1PYA5qUwfePfNPs4/LlGTnHbGOxFBaZElrIQ525Ofx71QvoG8mTKEntxnjPNdCpETPxnJzis3UnCIcDJbOOemMf40mdVPVo8+1i2PnBtmQxIyB06A5+nSvEPE4+y6r5bkLJsB/POK+gNaIjjjGOfMYk565Oa+f/iDNFNrZeNWR/LQDPI6n396hbn6FkfxWMlk+TcxByCc5yagiUeYGwMdx3NPkkKWgPcDn8qqwXI2hyD34FaH2/QR7ctPMQAAc49qZFbSKxLDI6Zzn0qcbyQ4PyOeh64pt3cfZV5yRkZA9agixJpybLg5xxg5/Gu00aAiSI4yRknHJ7iuQsLc3Nyqo+NwGMj1Ir0LRLdEmz1BBAH5f/XqdjwMzr+yhyI9B8NWofy3zGfnyM9RwOOldxEwYZB4ziuY8NWUYtkI4O/364HvXRL+6yB0zmtT8qxlb2lRoe+SCEPPYg06KbkAkggYOfWkyFHToMmot2+Q8YyciqPPdi7JMuM5x9etMS4TBJPPuKhuOQBnnjn8aib5AO471Irl3zkUZd9p7Z61WklDluSe4zTWAlVSe3QUqRqQ3HGMDmqGPiB2kHr3PWjymU5JBAORzTA7RnbnGSCSOcjiptwYcZ545FJgRTI7n5QT3qBAw4wQDwBV7O3GenTiq7/K4A7HI4pCZXKlevP0qcRuYgcE+tBh+XJOeanRyUKDj/JqkS9hUlRYwCcfWoXG769eaTy/MGCatJaEgEsOKkSK6A5Ozg9scVMylH34JBGRgf59acLUqd4IAz0/Cpo42KNvfIU8DFPoHUrsxlG0BvfIqPaSpBOMdmP8An0q4ICuSMAnpSPa5YAkcjk0hFDYc9Mg+lI0JdjjH0rQisXLkBxgdKIbYEHf19R+NF+g7lNSYgOq9Oh9Kc7GUl8Er05qe4tSmDuzk4HFMaHGEU4+oqdRCWWFbLYAz/WnyOsiSYGQRgcd+KVLfy48k5ye3400p5cBI9ciizAjjOyPGeQDwOtSM3mAdR/vcetQ4IwT/ABU6aQIgODnP+NNAWihIHHGMEUwqQmc+2PxqaFssM9CoOPSmSEKSoHuKLkFbyXkIyMYPG6rMKeWnYHPam+ZuxgY/rTo3EhIx70xNDZHV/unJHQjsabIxwFyc9c06O3A6HvSugDe+KBJEDEkj72O/pTxchRglgegpQckA/nmoTAZZCAcEE8mgfUuQ/NEx9+h61TaMrMxGME9BVh3KxgJwcc570iqMAkZPWqGGAi8kLnuTTQD1zx2IOaBEblSWOFBIAx3oSJ1yocbegyOlSwHoolc4x7E9ulNaRBJsyNwOCabuMAwOp4BqOS0bcsm8ZOCePxosBY27uPfqaeEGGGVz2HpSxRF32Z7ZzSrAQd+eTQAKojjxwD7VXZHDDAOPUVYdMjrSfOF5PagCxZMgbe5BK5ByOf8APNQHM7HbkkscE+h6UqjDF04Vhgj/AD9KdKwsSmBnOCMe1ADgQiYYjK8Ee9QvMNwIJA/Kms/nM5HBPJz7mi3i88jPHOKAElld4XKbyOACPrUEtpLNgopIIHJPGev+Fa0dmEUR5yG5/Hr/AFqfyEjjAGcD/wCt71LKSMu2s5BGAcEgDv0qwbN/LJwM9l71dSEKny9T60HIHvjBPvSGUbS1eN9zoMdh+NElsxuw4QEYAIA5q+ikgAnnkg+nNJGQ0hH8RwM0AZosJNg2oME8kdDUMi7DjGw+h4rYFwsUZG0kAHA9DWLLOJDmQZc9SOn9KCblW5TzAQgycHGB3xTbKzuF+ZkY5PX8KvQWpdiQR0rRt1xCBjuec0mFzKjgdJnOzAyTj15qdJX3t8zDjjJOB0q2EUknnmojbeYCVOM8c0rBcU3cZhID/MeB+nenwzg7ADk9+frVKW0MCnBBHr3H4UyJzG2Qe3pSEbgkDAgA5z1xRCdspJBwR0x/Sq1pPuPI7Z/SrkGGY1YDs/vlOeMdM9aOPNJ/DNIRg5B5HQ+1OhjMuT0xyfc1YCTE7h1xUL481COxGf0q0ybwSe1V2iyhcH7pJ+oGf8KALUWHUnGc8DNQFT5r8EAdPanWrFk3A4wTkUk02xuRndQQHQ7+/Q+tRCVIZiSDjpkDiiOTcx9PSo5NrYQg5HJPr1oAsAhmJJGPemXAyUxxjrTYsvk5wPT8qc3zuB/d/WpuAB9qkHIz0FNUk5HQ5704sHbp2zUZP70Y6ZxVAStjbz+tRK2T61IR5o29BUEeQ+PfFBSJihKeuO1QO22UHOB61ai+ZyPaqskW4HJ5B4qBiz4KDnjrVKRMkYwfYVOScbCeneoCCG4P6VA0R4IY5ByaliXCsGHJIxn8KeE3kdj606SMjLE9OTUlEbuqjBGeMcDgGoI1JG3ryM+lKW8wvjjBzzRbSBzkDGCCfcVBQ8DD4yAPSlAKRkNkc0ko+bI45zzUrkPHk9c0+gFZkZWz2xxjtU0T5BIUj/ZxzSrjHPIxU8UAZcjg55qgGLGUXp15yKuWYQOA2AeTgimSoEZEH3SKfbxb335wenSqRSNErkHcPzFV3hJOQuRnsK0BCXJBI6f0pIogpOeQOMD1qkSZKxGOTkDGc1XnT98SB8pPUCtG5ixyD1zVCR8HbVIChOpUEHjPQUAAxADqBjHvViZBLGX6Y4FV4kJbAOP8aOpJFDGxzx0NE0O5xkDjnJqxHG0RJYg/SmS8uCfukYx71RBEMxPnnaOwpc/MJMEgnpjkU8RFu/HWnBcjA4HpU9QHFP3m/GU45FTSLgA9jSBfkAHapFGY+ecdKoCsyZOeAexxU8q+WFHGfb8KWWJBtx/nrTpCr8kHigBqJ8p6dc9ajlDNKpQHaByR0p2/cQBwMc0pYKjEZweooARHVBycE8jinPhiCBnB9KjC+Yc9gOKd8xIAOBjmgBGAZiAOfp1qEr8wwM/QdKssvlKHPOeOKckIwGHf9P8AOaBoaqsVChTn6daWWNlI+XAxk8VOoKMPalYb1OfQ0FooRgl3x0qSPEbZI49hnmnKgViB1qNt6Dk8ZzwKzbUVdsEmyUN5kvGcHrkYp6LsHJHWqi3aBsANkHHQdamEuUBbPXtWXtqbe5XIxH2gkbenTjj8KrqBGSMgkcnb2qzuSRSACCuSSe9VQQXJxz3/AErHENOk7GtNWlqVm5zjr7VDjEOOhzzVtYgAT15qCRQoPHf1r4CcWpNnrpqyIxlVTOSBj+lMkH74SAYXHJx7U9n6Lt6980rLmFj2zj+VOFNymKUki1aqAQFwS/IK9vrV1Y2xsyAw561TsYzCoYnJOCMDHGK0Fw7B+hxzX3WDjy0UmedUkpMiZN6EAZIGOlcl4htS1lc7UDOY3I2jnIWuyWRIwcgnPvWFqlsEUIcHeCv0ziu/RvU68HpWTPlPVIyurHaOA5yoHbJ7U5EMrHA4yMA1peJbWOy1mVOrndhhnAwze9ZP2go21OCOSTRoft1CXPTT8iZwXidRywGAM+vpUUMLwJlx1PIB5HXrUkSPG3zuC+c5AqWSRSvzA++PUUXNxi8du/OKrX0yXKoFcAq2Tu44p7XASQoAc4yT2qje4RBgYJbBOc+tMCYSF5SAGIPI9KhndiCg3ZzjPOBUiyiKIuoyQcZPpTVmW5j3gFT3z9KaDUEu0hTyvm39flFTPxCc9SOB3z61RMedsueScY/OrkqOiEyMDtHAHpSC9tCvPHI2HUnAAHB5zRaRFpC+wg5+8RyDzUoc4yfukdKdDIBkAY3GhJ3FfuWYIyznIzxjnv8A5xXSWUyJAiE4IUAj8K5yKQhgR/Dn8a2IjmJD3YDP+fxrWGjOWqbEbbrdwn325BHpz3/EUsUqJgnkZ5wM1VguWiAGMgDg5/8ArVGtxtR9wzg9q2OUuXA3P5inqQAB1xVW5YNcAxngDoARzz+tPjulkUYBHGBmopVMZD8YyBjvmmg6CyoXt+eTyeeo6062kxB5efnJOAO1NmkOxQO4p0Qjt1MhBcgHAHr+dNkXsi3C+wgHPTk470rwkyEoAoxwwwKZaSrdKMAqT3PPfFXZEW1jIky5B6qMdfxqTOTuU3QsxIHQY980Qxu8iyqCqjOSeOxGP1Bqd8LGXA5Y8HPTg/8A1vyqWOOSNVUhMN820McenXHtTRk5JWVyxa6bPe3ceyLcG4wce56V1L+GJJGBgtogCOgUD+lV/D4WO+twckghenfBFd1t8p9iDDAZBzxSZ4lfFONTlR43qkA0648iWMRuxIUBeBg89OlVdj5CEEHJGSeD9K1vEn+k6tKZRkq7lcHoCT9PSssTGa4EY4KDJJ7jH/1xTeqPRpy5o3Oi8OReVPh9uCoBHXPBrKuYiuoXeBkGVsKvcFiRxWhoV2JtREeD8xxz2yCBTLpEj1C4cgkLIQQPY/8A1qytYmD95mheeXYeG7negDPEuGUDjGM5P415yWEhc/w7s5PYZOa9A8RXKPpkltsI3KVDZ6Yx+fSuIis1ZxGOVc7TnjvjP6mpT6nRQdk2yzo1i97dJJFGHAYAOB9RjNereD7c2sBScDfgnnnjJIGfoR+VcbolgNF08ZO91YsWXPrx1/GtAeLZbQkxx5B4OSB/Q+9Jas4MW5VouKPRptQgiu95cbAMYUg8/TNfP+qyk+IdQRA4VZAA2MKeO1dzqfi4iMukBBUgY3Aj88e/pXCXMhku5JGOXdsk4xV7GmV4eVFNyHNgx4IyeoBH+fenW7fJgHB7jp61HGWlfJ4xxUxhMEhOc59KZ9BzNq5McFduOM5PHFW3UkA+3JqiZlVOQTWgZB5ZGOwx7UCuRNsZe2R1yKjNrLEjbxjcCVYnjH+f51YaIFMkdRg/nRcyO6xLnKRjBB4yOB/SgkqtFvijAGWAOTjqf61mXaGZXCEBgwyCcE4OT/I1uMAiAoMcZHP+fWsi5VEmdh/Fg4+pOazkdFMybuMjyskYXIIz15H+FZTo6XinBKFifl9Petm7Ak+UcMSSCelUJImgjjZyCxGePwrK51iGMySIVIGGBOTjivRvAlgXvLSQ7NgnjI3ezc8flXm4lK4I+pr0jwBqkZcqUb9zKjDnrkk/0rzMddUmzz8dd0XY9rRNgG0YBIHHGau2g2uOgHoO1ZdneC6ijfBAABwfWtaxTzHyenNfP5fd1NT8kxN7v1JJpQjHJ69PyqkCxOOc9s1dv4ckYPAOefpVSX92wPescxjyzZlS2IEGZTj7g6+mc0TOJASe3qKQgopGepzUSsJMg/56V4dm1c6N0OjYJgg8E4+XvU0YLSnAO3HccVHGqlMAdCO9aMNuPLyOua9KhgalVKdtDGdRQdipDG+SCc5ORznAqcxEjggH1zip/sZiccg7uaGhKsRn3r7XDUlSgonl1JczuLZ25h3FtuDycH2NJcQ+YMrt4ySKmiOcBu4oQCN5AeR1H+fxrqM2ZUSMgPBDAjkdq0IsSxoByw+8TUJgMRcsQQ3zYA+tLbyiPnBw5wB+NFguXsAKRgKe3FNYbffkE47UwSkyHd2GanwHh3jjqD+v+FAXMHxMGm06UI2RgE88e9cfZyCCRAOCpG/ae2c11/iJTHYXCIcHbwT05/8A115/FcPHdSoQC6YJIPBBGfSvKxbs0zGR1tneeTkF2GckHJxXVW12kigh9wwOc15zb6kc4kT5cZAU5/oK6bQ708xuCRxjoPaqoVOe0RHWXMo+xu4PyccjtyBXN3d9FEMl88HBBzzWxckpp7xHGCQc59wa4fUrnbEeOhJH4EUV58iAbdXGJd5LHgA+tY09yElSUE4UnIHU/Qd6JtWJJaRSccgAj6egrJuLpmkRv4AclfWvFk+ZkE+oXH2hWkXcNxGAeDwMf0qPTrkQMMkj5hkCqd3e/IHA+UHBGevWo47j5w+Op4H+frUxbvoB614WnS7tk8s5AXBJ45yf8DXQqpDrnr+tcN4DvsL5GCPl3E8epP8AWu7Z03A4PB4r62jLmgpG0diWN8MQc5xTriVPJITgnpioUlV2L4Ix/n+lMkO0qTyBW5QITjkE8YyfWlgheEnP3MZIU8U4AsMA/L1FSKSw255PGaAGzKJIwQQ2DyD2qMyYfqcYp7DywQeg64qAENz6UmNDlbC49M8VMqOq5AznoByfy/CoVxgsfTNQHU3t5yQMrjpx/hUmqSuSyzxJG/KgKpzyOvNc3qviWztLUgXJL5B2x5zjP5Vla54tFss0SRNlgQWyOOcdMV57qPiAyIZMNjhc8Z9elLmuz3cHl0sS/eOg8Q+KLaXhLts7TkZOQSe49awIvEcDK8BkkZz0J5A5B9c9AfzrlJtZhzdySxvKQxIPC7QCSQMHn8az5tTO4XEAKBiCAcE4I6d/am9T7fDZTClGx1l9rcQeNFuSHBAGGwQcjI/pTm1EyLkzsSQOrc/zrjrqYi4DuMuCWJB7g5zUkWseeAiblfkEkDGBxRynesvgmmhupP510SDktk5J6nJqqkbROWPJOBx1FDz/ADsSuSDx+dAn39vc1oj0VHlVjU00oGfoCcY456Gr3VTwT3Jx0HvWXZt5wR4vk553d8VrQZlR1B2s3BJ6dxWi2IknbQljhMxWJFy4BJAHUcnP61NBZXFtveSJwhOB3wOfSui8HaPBqd+hI5DGM5JGRgE9D6Gug8Q+H4rKKQpjZkgLk5yAff1zRzJaHl1sVGnNQPOJLhCQDn5euR/n1qxp0u1I2Ochs++Mmq11bh3bacZwOaZb3DRsE7DAq9zWSul5nZXEyahbbIpAHyCNxx0/X8qyLOGTTtTUSjYHIKgHvu9KhtLlw6uDjBPGBzxitnVIEuEgv0JAQ52kcnHzdc/SpRx1HZWNWSQTQZzyD/F1/wA81Q8SW+6xSQBcKuScc9Qadpl19rjBcEI2Rt64x+XpWn4p07y7AxI+MxHn36D8qq9jh51zpHP+GiLhkjCnIz8zcDPXr9KsatOFukT5iVLBiOQCMdfxpPClsYlIOCysQDnHOBk/zp8Nub3VJxIRhpCSPxJ9qnzCpK7sWoCsVkGI++Acgc49/wBK5LUZS0pzuJJPBOSBnp1/Cui1y7/s2PgZijAUKDyeg7/41yzs88oOeWw2SPU5Ap3OqlokRRxyO5ADDABOeBz0rZ0zRZROTJEu1iMkjOM5znj3qXTNElvkBEiJkEknJ6HA4rWl1GO2keDy283GQQeMc9fyPbvTOjm1LX2+3soUgSQIUUKyx8Dp7dv8ayfEGpwPZykFiQueAc96q3EgDyyEZLkEnPtxWXqN2rWcg2HqB17UExw69opo5rUpBjfnIckgd8H1FZ0lwjY3tg+rVdnXznfPCJyFrGnXzmOOBxgHt/nmoZ78dYn2jrOG1fUMcf6RID7/ADGqA+UbwoPOORg1c1CVhreqI+FT7RJgnjPzt3/GqD3JBJDA44HpWKPwifxMZNPgkYx1PHFVLmUoM5Pbio1u3mZy2M5xwKWVfNxxn6UyCa0U3IwQAemfwq7HpqogchS+SCSPc0y1TyiowRz3q3LOUXAxxjFADAmSCOCMAY7VHKm2QHPzn7xznNW4x9w/jUV0PmJ6kmqQFSYLk5H5VFA+ZSBkDtzU8gDQMTjIx3qlE4WYlyAAep4HWtPILN6Isyr8pcklR1GKpXEYdMg4GCQKfd3kC7QJY95B2jcMkewzzWW2oMk5BlUJjPOBzx3/ABNaqJ6cKDSTCdA8OUO1cgFfU+tY17CPOIUAEDcSPoD/AFpyXjupYODjjgDFTRn7QTnnIAOPyrZaHbTi1oynaMLcYAGDk5x3/wAirjJ5VsgQ7C3BYDnHNDW4DBFB2AZ455qSWPzFAIOM54q7l3VynCAgCEbwMkjOP89ader5MB5+8CBjnGRxVzT7cNCM7iSTWbrq/wDHsnIDlifU4wB/M00yk03ZGXLIgAIQY7A/40B943qMcZP1NMuF8uYgZ2YGKniBlt23jBwO2Ks2avuEd09u3f8ACtSK6mQB2IMZ5IGBx+VZSR77gKQcEVq267m2HOOmKiS0M5xi4PQ1tOfcN6ZG8ZwTnj/JrYhVBGO5wM5HU1naNbR7nJ4KgDr0/wA4rUiACHscnH6Vwvc+Zno2OMxQDA6D8qsmXegwowBzVds+WPriiHZvUEjJ6gmpMCUvsxjv71OjFjyTxxj61QWQx3DgdCxHPpmr8BKRuR25oAlCEAZxz0wKY8RReDgf7PFW7QoVDkhmIwRnpSYCqc/dz3NAEESEqDnIAyc96I8h9o4B5GBTyQucdAMiq00kiwiRR+9JxjHQc9qksfKDG4G7IzzxU3KjOeDwRimuAoI7Z4yeopY26dMZoAYrEE44yaQQlZsE544zUqBWVunB4waAMyBz24z2oIGLgOeM4IHX3qTJAPpngenNKQFjcjrgnr7UQHzgAfTt60AEbAAZ6kdcVFcDPTrnvUhILAcce9QTErJlaAJwhHX+dDPhQMZ5weaimZjg88A9qRC3ljrnr0oKRPLgRMSM5GBzUcJCJyMnrTYy80fz549BVhIh5YyDnFAMkVBINwGKCMA8njqKYrbeB0pUGJP97rQSVZ4CExv981K20g5HsPrVm6hQKMde/P1qjcu0YQDHXJoAa+yFdm3Oef8AP5VE1sSMg4HpU9vGJpCX6Y+lSStjIHSgCosZSUZO5MdCM1I6O8iu5B54AGMDjjipY1Cpk9c45qxIAI/fGcZ70FkIi+Qk8+1N2kOhzgk84FWoCWi6c5x0qKKMMz7weOnb1oGhZBuXIJB796yLm685JMoPlzjJ9Pw9q3YolIOegHrWPfk2wO0YBJPI9eKl7HVS+I5nVIhPGHb5QMsAB0wPwr548a20c2tSzgMAqoAu446DtnB5Oea+iNaXMQkPU5Ht0/8ArV87eP5Xh8QiEcB4VYqRznJ/wFET9ByN2qW8jm5neRhGDgZwee1L9nVY9mTk9Djj8earyfu1kZTyef50ltK7FQ3Y5GRg0M+46D3aWFkQPxnnjp9P8imXwZrUktuOR1+uKmlffx155xVrTLdJZCj5KAEgZxzx+PeiwXSV2W/DVufkJctIxAUkngcY/U16voOgkmMhlyASck4PJFc94c0eBETy42Viqg4JJ4x65r13w7YR2IjZVbJDE7j3yR/QVNj4TNsTGTd3saen2cdmgVBjB/XGPWlw4kJ38Y6deeKR3yR0BwKVpXbII6e1adD87lZtsBM2DzweuaSO4MT9A+eRk4x+lTiNY4DjqRzk02E7VyOvbNUYPXUkc+YwHQnjNJLH5agHk9cml27hk9Rz/WoyzzSAHOB6CpETJjb93gDkVIyFohsITnJ47c8UKm1sYOOlLsy2OcZx+FA0xjBJYQQMPk8n6inw2525LdORVuG3j2kD1yMGkEfzYOduSP1oGyEJu69u1RvaBjvz745qUkiYpjjGelPQkybCOPpQSQLEXJQ4yBnOaWOArFvJGT/9etNU3SYOc4/GnPEhPTvzzRcHsZ8VuC2eMY6VoG3DWxcADaM49aaqgMQOmPWnK7iJ+ucccdaBIjjVJOAMA84z0p8FqWZt5BTPIAqaKJMDt+NStJtwnGMc0AyE2YDe3brxUM0XlSJk7h34wauI5L+oHSo3XzG5HGT0oERZUYwMZ/P86YYfn2jAx1I71aFumzODwfWoY5W83B7nnil1GyOWJHUAjJXnNV1tizE7hwOPbirjf6xz6mqM1y8Z+UjGKYWJkh3rtPPeo5odqHpj0qJb4hSSy5x3NUrrUJfMAUgqcHgZqbhYtSbMICvGMDHHNRSxhl+h71U895GJOM4zwKFLyR5Oc56AUXCxciuiqHJJPUEADj0pGug53nI7dBVTyAoAGcfe/Gqx3kdCeemKQjUik85jtyAPWnQTcEgc59cccVSEZUJgHtnirECu8h3gg49MelAmieS5MS5HXt9aljPnKpJ+bHJx3qNYfP8Avg8eg/Gpgu1QAOQfxqkSMSP94Rwcev41ZS3UqSAATjJxSwRmNRgHnrxVlRgEY68mmD3KcdvuDngkdMjiljgDEl1HA6A8f0qyhw2OlNdPmc9c5qtgKKZbOz5RnkdqkEWcY4Pf3qzYxBlYuMEDjtTmXDEDpnFK2twKhtMAF8HB49qGGQBgHHTirfmbjsOMH86eqBcDHHuaGBVjiKnOeTxkUpB8wAYA78fSrsUalznjj1qNAGP8qQmQm1wOvA9zTGVBkgdOMHmrBZtuOcZ9KVETJz3680ElDnaCMYz0xU80QnKEjOOMGpJYRGuVz1p0Y3xkj7wOOPwoLKzwCNMjAOcdOgqS0g288ZB7cVbS3Vl5ByeT9aQJ5fA7cjNTcaFDYkAI9cc0SgxEgHIPOCaUDefrzxS7Nz4OcD/69IojQu2TnjHAz0qRl+UkfU5qRo1QAA8EetRTAiM49KAEjb5iRnj1qvJdLCcgHeRwQelMkYony9e9U2zI3PUEYoAlZ3eMYJHPOTTorETSEnGAMAVZtrQGPkNn/wDXVhN0ZCqDtxnn1poght4kUYxzjninmPyyEPJbkEcYpplZSHwNxbnI7VdaISMc9gMYpeYFIxg8Y6HHFSCIRLtIyeuakni8uONuck85+gph/eRbz97OKdtAK/liRsEAj0PNUrm0MbuQRgngDsK1s/IeKiMfmk7s4HT/AD+NIDPRnhIIPQcj1xViHUMtnBCkYwMGleNZklJ/hH8J+tUY+JfXGetK4G7EMr1JBHenxSeVvGBx3H41nWVwTgZH+cVdlYsvH6U0ykStMPKJAOMc+tJFIjoF2n5uCT71AAGTA6d8UbggAGMd+aLg0WWhEKkR8A9eT1quy73Ic5x0Ip5lxbuARiqH2l2dgzDC9DjrQST58l8ZycelRucvuBIOMEVBDNlS7kb+nPHpUgC7sEjkZPPegTRat8iMntn8e1PiTexPtVFZpN2zPyfSrCN5eMHqO9BJKUOOMA+vtTAexHPrUaSuGyOmPSnA/Pk9c1YEsThvlxg9cimthHxjkDOf8/SlQB2J9B2/CmK/nEF8ccDHGaCw84xN5nbHSoTK24gnkng4HSpCQzEN0BxVaY4cHvxj86lgSzJ8gI4bHJHfiqsSFgdxzzxirCN5gOfwpy/Jj+tSxoZH8iD6UyZj5ZAPJHerEpyMelV5FwcioZRHHGNhOcPgk8dabGoQgDgseePSmMf35/X9KfwELjrkAfjSKJnBA6CoUJfjJA+tIZiVwCDx0FSw7mtzkd/T3FSwHIu447CpVcqcDIx71V8wxpx3PerkcYiHv70ICUKZV3E+3SprVcXABJIwcgcZqDO1ePSp7X5G2nocnn/PtWiKRvKRKS4AQEDAA9RTCFEZQ5ySTkDtT41D26ODk8Hg+hpssYcbz1zjj0qkSVBF5hI644GRWfeW6xEtgE5xxWqvy5I6g5qtcoGyx6nn8aYbmPgFNo/H3qMRBOgwc9c1beIJjGecmoYV5fPagkrkl5gg79STip3tBGikncSe4pY2KOcdD1okYpgjoTz9aCCMQlZeuRgkjHtTZQF5HAHJwOtWfMbcBjrweKWWHaqlAWLHBGM4FAFeNg657GpNp2qQeO/vTmiC8DP0olyqheRyAQR2qwCVN6h0OB0wahkzHz1HcetWH/dR8frTTiRA3fHOKAIV+YZ6dsYolH8PtQ6gNkdenWnBN0ZJ69qAIclMAE5/KpI1Kx5c5OexpVARgR1x61M7+ZgntwaAGsokjUc+oyelTbRHGe+B+tIu1MYxz15qFnJYA9CMnIoKSHCQ9+lOeT5hjI4596jZx5YwRnkHmnQqGUk9qAQ2ZCxQqcE9T69KrXhMcbZJ4xyDVkEq5/Sq11yjb+hGOeK8jMZuFNtHXQinKxnCRg27OQefcVZinDADc351WuVICbM46cc+lOtDkYYdCevFfF/W6i6npqlHsaQI2ggYz196csKO5IGCRg1WAPBPrU8bHOK+joVZVqdmzjqRUZXRTkUxP1yB1GaV0BQsRmrcahw6kdelHkqG+vvWKwd73D2hWSJGgDbRkDrj2FReR5iEAgAnkVdZVVcUmzAwAelVHCKLuS5tkkFuEQZOelWAoQZPIx0FR7Aw57CmSSYGzIwD3r2o1I04JMzS5mIzhzwuBngVnaoQ8YIHzJkjP0qyZCkEjg4IHFZtxcuYw/APNVHE02mdlCLp1FJng3xI0v7DqUZGwvIGbIGON3/1zXFeVufO7ByAcDrn/wDVXs/xD05WspJAjGVo2II69QeB+NeJxX0g1KW3k2jaSpBGDjIHP1HNbQmpK6P17LMQq1FLsSXNw8fz9ugwef5e9KshkQE9CM9ahvrhDu2FCwA4Bz/WiJvNgQk8kZIFao9gdBdW8lw58tiwGMt07ds4qLVP+PdNmA5bqR04NMWAH966kP0HUDFOuGlZwVDEZ5IXNUAyKIiA7nzn296jJAh2R5Q56j6VckjHluMHOQfftVZLNRjAbkc00NDI3JTaQCQeDVq6M7rGcr5RYKR3/l/WoURFkCZ9+TzRekoq4PG4DBp2HZbliSINCEQ7XyPmx+lP060aRSzEYwCPyptvCXgQfNknOAO//wCqu20fTIoTE2xvkIwCTjp3pN2OOvVUI2W5iT6QLWyiuN4beAcY9Rn1p+1vs4IOCAAMfhWz4tufNsI4CVWNXzgdvTk/WuXtmO09wCQPpxVx7nPBucbs04tUWU+R9nAeMANJu5P4Y/rU0rrkjYMY556nms+NxbSeepAOMHJ44x/h/OpkJXzpCclju56c5rW7K5SzaxFcuGODkY64pbklYweTjHBNVobtyCCRgdKGmbGOvfpTvoJwLQJ8sOwBGMgZzSW58+QKTlW4wRVdZyw5I9MVNazEbkGMAFge+eKd7kuPQvfZ/LcLE3llDkkdx1xU1w7z3ABPykcrnvzznrVe0YyMWPXGDx/n0rUsmBk3HG7kfhQYSjZNm94f0KO9jJlCOAAACM89z+taGp+G4rW3LjaTkAAAjHPrn6/nWl4DjHkXG71BXcccYHStrVrdDa5x82R39zU31sfLVa8o1+W+h51a3bWNwkqkkqQwGe9dTZa9LNdh3y4KkbSQB+eK4adpFnKMCu1iBuGDwf8A61aFvclJAQ4Gcgnj/PpVbnROlGfvPcreKE+wXrSn94XBbb0Ayx7/AI+lZcUqCXzRGMuPQdOK3dcVrsLM4JwCCQMADII/U1z1qfKlJTnjAHWqOyk0o2R0Hha1RdSjYjcHY5yTkEAnj8+nHSrBs1/tq5DkyKZGYgjjG7OOvocVX8Nq737HnKqWwB32sf6Vo2sCNqdxK4ILEZJOB1FZMx5uVszvEMQdo8DC5cEZ6g4qpo+jxXE5OxfkAIzk96srGJb+c5LYdiAOgOSRRd3T2yEoQjgYIxntnvULY1hJvREOu6ullEUSM4xzjA6kYrnLi/NxGj5dFJztBwc+5GPei4kMvmMWByOfTgVSZh5QwcjPrTS6nfTpxe6NGa8edDv74OOMfyqrYsLm5dCoJjGSx9cjt/jVUSy3TFIx5gU8hBnHGecfUfmK7bwzoMMtyXeByGABbJwASM1TsjSdSFFXOSBDWxuRlUBwVA5POM/59KlefeeckkZ/Su18YaRFY2xkiDjAUB2OeSTx0xXCm2ijnUqMcDPP0oNadRVY80diRf38Zz/PFTi7O9AV4Jxwfp7UgyxKEnZ1/GpMJ5Ac4zkAZPHOP8aDUkjujjbye/PNTRttmXf86kEEEdeDVWMBpcdsU5WKzgdgeM0AW+H3jAAB+UY6c1kX9uFkD5PTIHtmr08pWTAIx3rL1HJmBBOAD06dazZvT1ZnXZO/I+U5rPnZyME5AGBk9qt3eB85I69zxVJZg8hwRxxwfrWVjrQqDGMjJI9PpXQ+GtYNncEIhyXUnBAB5OO31rnZMud/cenT/PFFvdSpNGQAWVgQMd8jFc9emqkHFmVaCqQ5WfRfhTUXvLY5LIdikc5AJzXeWRTYQAQcnB9OleO/Dq+dxtkKglYztIwSSSSPwzXs9uuI9uOmT715OFw/s53PybNaXsajS7lnyUZAWG7jnPes+5hTIfHA4Iz161beQqUHHoR+VMZRJ94ce1a4zBwrQb6njwqWaRigEqcnPPHtStB82V49RV27hCn5Qe/vVRldLdiAd2cdK+TeDqKSidKndaFmwjTD5AfkdRV4qNmVGB6A1S0qPyo+AfmIJzV3cWmI/hxX22Gp8lJKx5dSTctSUSbgCRkgYGahdxkkjqcUOxXgdPpUT5PXpnNdmjMSeCMnJJ+mBSvKsRAK7iTgn1FJDI3APQ+1E6DzBx+v0pgMEZkYgnIOQM+nNZ8z+XIycjyyenetUx7uRnIB6VnXkQbqDnJBoAltpTPIAON3XPbrWiilIsZ+XBHT86x7JtjlB2IHvzWnuLjb2HIxQBm+I4kfTZX6ORjI/GvJtTna11GUREhxgOxGQwIBHBzXr2pRiezmLj7qkjB7gV4/4hUJrd4Rxkx/+givHxvQzkOhv3kjYHORySPw/wAa7TwyJJrpCX+UqMg+uRj+ZrgrGBLl0RuQ4OcH0yf6CvSPBFuZpGUo2wEAEA9Bjv8AjXPg2+dkxOp1KMtZSFeM4xzjHIry/VLmSIIjkkkHODxxjP516/dwomY05BwfX/PSvLvGGnpEDJhgUBAJPA5xzW2MV4XRb2OUuXdzvzhemAe/Wqk7EAjP9KtQsGnwTxtzjPfOKz5HJuSnVCf6mvDUuhjcTloznkdcE062AkAIyASBj3P/AOutGw0w3qgeXJIBkjaCf5D3rW/4RtH2YjmJUjGAcgcZ7elbxhKWqGXfADtFqbxyfMhjOCDyMH0/H1r0u4iMZwTnjPFcp4a0uKzYBQ2QoB3H1yT+tdbId5BPJzivp8MnGkos2jsIsRSMEn5XGQAOlJL8wUf0o8xmBTspGOPrSOzN26e1dVyiWDjg88cHNTKuP6e1QwPj04FShyYqY0RTK24nOc9qhA2DH5nNWpCNqEdajlEb45GPY0FbIYqxlSpLAYxwOv61w3iTxL9nd1QSAkAArge/9K6fU5ooBLiVUAUkZYdh714R4z1uZIZRAY2wEIVRnuAe9Zt2Pcy/ASxUkynrniOaWZt0ku/J5zx1rn5dSluIcEsMHIw3Hp7etZ2oNl4hvzuPPT1FIZNkeFIOPWhKx+qYTBQoQtbUa0haR0JJDE8E8fjTlQlcE/KOAM06ONUG/wDibkZP8vzp6ls85/Km/I77Jala9uH6Z5IxmmxKY4hzhsZyOvJz1qWZBIGbqQMDFJFbpNHslJAxnOcHOarUWhIcLsDLktzkVNbxIWJPII4GOlRl9iJGAMZxj1HAp/C8jr/KqRLJ7ZhFtKZQBsgdfr+da9m5JLjjdgj6/TpWVDAkgGc/gav2UzRyeWMYBAGevWqM3qjvfAuorZX5BQlNj5IwTuIGCM+gwOvauy1qRbmxgJHEhLZYAnp3/OvMNEk8u7STIDDIyfTH/wBetSfWJxIY0CFADlgCSenv7mhq7ufLYqk511JGVqumSQTuUZVTjABJ7e4rHW3kiZndwQTgY65rsIb4yuIpghQgklsj6c5HtUc+i2lxcy7IyTnjaxOR29f0qj0Izskn0OdjYxk5c7enynmuo0aYS6e0TjzUY8eZzg4A4znA56CsibSnhZ9kcpwBxtJx09qmsYpIFQgMpMgJUjt37UluY1mpLQ3UsDBF56ECNTgxgkcnvx9a6q/txqOisHA80RgCQ9RkD/A/nWBo16TcrE5Ty8HIPHbPXNdoloI7SQ4bbjAJ6YxxRJ2Z4dSXI/M4vQrEQPIgPKMSxxnJ4H9afAiIZ5wigg7gAOec1d0xkF9eklRtkcDJ6cg/5+tVp8ywSIB2xwKlTvoCrqWnU5jXWe8kYZ+Qk5DDjtj+VR6RovmAyOVMcZAKnJLfj2/Ct6HSbe4I893j5yG3AEHn1GKq3t4bEbLcrjlfU4PB/SrPTpvRD1uV0wkICEPAA7d+vWsq7lLSiXuM5bvj0/U/nTXm8zLOQTnHp/npWW8h2Ornhsg5GOKs7Iq71DVL922AfIMnocE/Xisu5uSI3BJcYyc/4VLcOWwnUJkrgc1ScF96kHAGenfig7oRSs2Zl4zgfKcBjzg9qy7mYWzjIJ4zwPrW/Jp1zIhaKCZ1AySsZIxjPJx04rEvbOOVxKd28ADAPGMn8e9QzvhNNWPrXxZej+376JCdwuZQWBI/iPH+fSsi3glcEjJfPTPbjvmtXVLVF8TaxyebuUnHYmQn096uQR7WBJwMEH+dc99D8NlG8mZkFs0UoRx85Ab171shAke3v1yBTTzOccgDAP40pPyY7k1VzLVO1gVg7R8cZwT+VPlAMpAAZQBz0zwO1Q+aqYBz74FOluRHGMc4wQCOtMLIZPcFQ0WThh1z/So1dlUcn0zmnum6IY6dT+lMEZZNn4g1YkUrybchAzweufesq7mKxnHOcjGcdq0tQAjgdTnoOn1FZbSR5TBOcHII9CK3gdeHspamEok2PuzwfWpBcDai5ycYx6U6WYM5jx6gnFRRRnLnHYgV0nvxWlywhCAxvxkZ3dfakizHJkHgnkjjjNRKw8jE3yHdnj0x+PerWnMnz5JxjCnHXk0Es1LPDtj1BwK0htOQVGVGM4rIt0KyAjtnrW2i+coK9T1zWLdmedKTM+eBlGcYHtWXrduJ2gbaGCZAyBwTjkflXQXduZUK5A6HNZF5ZOtv5YwTnOfwIqoy1LpStJHJzKI7oRE4GMgY4/KrEqeZ5YTsMEjirT6PKtyZ+DxjAP8AjT7TTnLc8HOAM10c6sd7kkrjbG1lVDI8eACRkkHsP8a2rKDz+AocnpnHH503+zZV4JXGOxOf5Vq6bELZweTgc/kRWMpqxxzrJxaJYrYW1su8AEnngc9anRcAE9M4A/z9afM/nIB2BzxTX2BAVJIA5+tc3W54Dvdsa8hMmzHHUc0SAIBIVBPc9z/nNNgm3uwxj3p1yTnZ2x1pNEMEcODgfhVqE7HCdjVGPELAk9etXIPluM9emPepJLcvC7gO2B9aRyfJIPXuPxqSRgfLHQZyfao2YYKZ5zz/ADoAjLhACT16fWjzt8uwjjGeTmmxw/aF64CnP86HO6YKemOoqSy4Akg5+bAwCRmo0Ty8jP6VHgqARyAMc04MGbP5UATJHlWIGD1AxTYAHiIOCc8qRmnQTeVw/wB/oABx0xUKxGNu270oIBUABZeAv8IFSxDdIAeAw479P/11B5ghfnqfSi6YrDG/GCaAJ3jwxPsTUQ+bPHYnNPVjMgOMcUKCBtHU8VOoDZE3jgYHA/WiNgDgcbeMiliJYbOxPWlZAx4P3euaaKQ+PLuB05zTy2ZSOykCoI2JkB44qYnccj8aYMkkKQozHnjjiqrSkgMCcE9jU0sZZDkcfWhY8Qr+NK5JFu5L4z7etS7weoye2aRLd35X9TRs2sDRcCJPmUnGCecU2bIKYHQgnB9xUiTDeMg5xQzbnIHfJFFwHEpMSQAPwoijMs6D3OT61CFOamimBYEdcY5ouWWgNhIz0J5qEnLAVI44APcAn2zTFAGTn6Urlq1hfM8tHT1HXP8An1qhqEZlKNjIAIOferucqU7kZ/z+dU7zLQkj+EDr3OaW5vB2kjlNcJRZMDnJAA47H/CvnT4kTSP4ygHkZD2wJfcMg/MMY6noPzr6T1KN5eHG0k5XB4zj8favCviNoFzfan56BQUiRWBbAwGJOPwP504aXufeZNUiql3oedyw5cktgg5Ix+X503ebyI4TY+cFc5x361cljnjl8tImdIjtZgRx+ZHTB7VX0q1dLgRoCUJwGOOpA/r7UXPuOeNrtkEIFvMI5TtaZhEgxn5jwOn/ANau38M6EI03yhQeTkoCT0Hr/nFTeHvBl3PdRSZRQGEgy3fcDjoa9M0fwo4KvO/IzgIw+nOR9aLM+dzLNIUYuMXqaHhrw0EiR32cBWAKA44BA611MdsY0weUJyc9M/SpLGzMQYnvg4z9f8asqhKED7gPJ71fQ/NMViHXk2Vpl7DpikZSUGOueveppISyZ7YHenRQucIo/Wkec9Ahh/duMDLdDjpTRbGN+nIHXjNXo4CrAHr2560yVXMu3HI4/rTRBWQA5Oent1qwluXhz09KclmbUgH68HPtVlhtiGOQetICrBbuVdDznGM80RxMrkEYGSMfjV6LKJ9eaY7Fm4FAETREtgcD0FPMZwmKnWIspP8AWnwqvY5POQfrQBD5Wxcjr3AFSFduOO1SSE4GRgVGLhFD9eBxxQAgwjZA4HWl5KoR0JGR6Co+WjynPPQ1ZUhF6/KcA/5/OgCsYyMp+RpYGwVBJPPf0p8mcgD14/L/APXUGApZvUYH6/40Ek7RkHb1xzmpD+9TI7cYqMSq0B55z6VAl3sOMfpSYFoAoowcc84qWacrgEk5GQSapyThos/0oE/yAnt6CpAuCQeVknnNUbi78veoyXfgNnBH+c1Uu79d+AM89xVZDJLKAgHTv9KfQrbcnuLgiNQGOe/JqpMZJA4QksRjbnHP1q0mmOjh3ZQGOQATnP5VMLMW1yXySxwevHp6UhXM+DTpJAokAQ4yc4Of1q6loojLcBgcAAf1qzI2+RGc4AOOPw/wp0zBpBtyTkYp2EV47ZYwTwSRnp0NE0G+Vexx1x9al2MZDgd8nmpHIIycg9KLDuZ6w7GIIzzwcd6URYBGBk9KtQWkkgIOB/EOeopwUsc+lILhaRlWKe2TVg27Fzj0pqnY5Y+lWBdbufw6UCGwweUpwAPoAKs20Y2FsDeSRnHPbvTBKAhP5VIjgIHPftVITRGzCNhx9fenMPMx7800gZxnmnGVYsZ7j0pkjXtfNyOAeg4qqY/Lcx+nBNXfORpQBnB7kd6geMh39zkVQEaQlXx1460jDywQfXp61ZgPk/e6E8Y/CidFf5we+aXUCvFEC4OBkd8VJKCoTPIzxmnRcuT2xgGnz/NGg7g0MTI2USyY6A+1EyiOJSmCM44GKUAeWcnvUcaDYQDxnqfxpEieZuGRz+NIFLcgZHc+lMVH3lABjuTVmCcQxuhzz3xQBWIZl2nOc55NTwgKCO+eDjpUisD8xyO1RqViySTQUiT++PfP8qaZBtUYwc0iZYlux6fpTxHmpsMiYlcnsacZNh2+o9aRpEDFSTx7VBPcDB9SOOKLMsnM4C479qqzys0WBnOOOaWGMkbvXmniNlGSP1osBVSGRkbOSccZNS20Ryc8kcfnmp4C4l3YGzBBPfkj/A0+NQkx5+6Bn8c1RNxYxnI71MqeYuCcAHk9efpUCoQxJ4Hapo5QEw/CZ6jrmgRXl4b8eatpMJAAOBVedDl8dwfyplqC7cdqALrckZG4Z71DICJwMZBHr04ps07EhccDvSM5lGAPxNBBIWzbuRzjqPyqB5MoiAdRn+dPfc67AMfX/PtTc7XTPUDH86izsUiJ1DK6Dg45wPSqyQ7CSfoOKvzxYbj+IZqCSMEDccAelZ2e5SKflmGTPbOeOKu2r5znv0yailcHAGeagMpiYjseh96i5djTbCIc8Y5yKpPeYkA98ZzSPc74cPxgdh9KqsfMxjp70rjLcsvnIUxxxkk/0qA8KQTwBxSxErGwPTqT/hVeclyB2zxTuLqTSYKbR656UrRsY8deO5psEREnPYdqs+eAuOevpVXYMZGhiQZ/KnyMzZPQZ4Gac8o296aTuHP1qjNomgBKc9M1JtFQxNmLHbNSbgAM9OMYqwDzGj3j2z1+lQtJ5yp7YwevpVrchUkk5PFVZF8uM9xnj9KsBxTzFxjv1qvL87qM4xVhJzGqHHI6D8KcVBQk5zjOBQAluhZsDkY60kWdxyM8nqetRROYmfphhgVPEQiYJ+fsO1SxoV1IOQc5/SmlDsxnIpd/Yfjmmu+I2A6HnNZvUohWPcxyeB7ZzRKAR8gxnsBihH3DjtTJGO7OOBzUjQwYRm3DGBk06H5o89utSQxiUsWOMjtSIhiOOqDqe9S9hiTMCEbHI4H5VKQC5wcE9DiqzOGOe2eKYreauR1B6UIDXQhgOB6dKurtcKcDjvj61lJJ+8iA5GOT+FXY+mzueatAbcHzxDBxxT2QrjnjHI96bp4XywM9v8atsm5MjnmrQGe7FCSOM+h61VuyTGGxjnnmtNyMDOeOaqXWZug4z3pgzKb966npg81FL8hLDpnoKkmVklHTnioJm+Rl+tBJGDlCT2605FEq84wDnkZpFiL7frzRKvlnAOfrQT1HxsQ/tjHX1qwgyjjviq0MucRng81LggNjnAyabERKNoy4z255q1Jwig8nvmqrN9pYdscmpvOAIz344FNAOkCsmOKrSpswBzuHPtUruN3eo/MDRSAdTnH40wIZ0wB6HkGkLggAEjHX3qSFXeEowwAeCO+MVG1uARk9OtACjhc9jxTkUL8rHOeRkU7aFjAJ4PIx71DKvzZFAEw2HI447Y61EoxcD0PUfnQjDI9R1qNmxJ9DQUmWXXcTge9OiG1CD1JGKYkhWMkDtT2l2hWPUAUJJ7jCbLqOxU8ms24YtLgkkAAkmp7y5LI4wPmOBx7GqDHAOeuOlfKZrXvemj0sPB7gV3SZTp3wMUsfQAjPPemrIAecjAzU7fvMbOe/NfJ2PRtoSNIAR6A4qxFz+NVxDlBz7mrNqpaXJ+7ggGvrMuVlY86uEg6EcAVJEAx3Y4HAGKdLGcbfWokBQgjnHFe/ZHEPePLb8celPtxuOPc1Ip3IT0qurYmOPU1nPSJURLn5WwD0GDiqXBkqzMNzn6mqjsEznPWvlMVVfO1c9KlFWuQXL5baOfaqUyGXBAxg9KnEhy3HXpUTM4J4FcMKj7m9rmZqtl9ugkjJGSCFLDOPpXhvjrw7Np2p3M6gHdIAoAA6KM857kV9HW0HmfOc8HsRXPeJPD738cuzccknO4DGQfavssBF+yue1luP+rys3ofNyERHGOW4J9fTP54o2DzhEABIwLAAduMnP4j869A8Q/DmeQS53bJE2nEi56Y4461Vsvh1cvHFAx2AII1zIM4wAM4B5xjpx1r0Ln3kMwpON7nDA/aSUgGXzjaOMHr7dv510+g+Eb6behT92qjDEqQfXjPFdjonwsks7lGeQkhSAVkGOf8AgOa9JtfDaRrCHdjJHjcFIxxjpkVcddzycZnEKcWovU8f1HwlJbZcWkSocZ2hRk9OcH2/SuKn0e409A84wWBYrkHA4PUE+9fTmrWUl0V8sruAAG44GOT/AFrkdR+Hz6tyXO1W3ZVwMHn1HTmqsceDztT+JngZgWWeN3k8rBI+7njB/wAavWmiT6vdLtcxoDwcA9OemR16fjXsFn8OzAXHmnA55cZ7f7Na+jeCotNhfypJGLkkl2BAOAewB7Cix6Es6jHRHnmjeFp7O2FxJErrkgMQucZwO5POP1qLXNQitmSMvs6j5QfUDsK9EvJE0jzzKeEIBIGeuAK8M1zWBe3pMQ3AyMGOMYyfc+9FtS8LUeMdye91KO5kMI+ZAcknOD36EdqrqwVuOnp7dvyqpalRMwY4Xk5HrT7jPlOYhvPJANaLQ9yMOVcpaLocZPQ8girPnrtcA9eM1k20nmQjIIk7gdB1qSe4WN8AHBGScd+aC7MsPKBMAPbJ6Z9atyTiJWxywUn0rCnHmAbMZJGN1acKnbk4GQQcVXQVh8MnmHzDkA9uv+elakRCJgcnqB0rKRz5hxjYoxk9eP8A9VT6fdsZd424Gc8Hp0/rTTMpI2It+wE5+Y9c1as5TCMPzweSap/b4zEFYHJOflH+fWrMEglxu4XnB71ZySTeh1XhjU/JtZ0JYFZAQMnoR/8AWrpU1RbkhDk+5JP9K86ilMEpk42sBnj0JP8AU1r2WpAzAkADB7c/zqbang18JefOXPEdnK8ZuII96oGLEELzwQOev1rnY70yOCE2g9MH/wCtXYw3Y+zTwgjEwIJIOckVzmrWEsGXI5TAIyO//wCuq2JTSVjat7lJbCWLG5mIIB9sH0rj52NvfSjGCpxgHGOK39BvUhuGyD2xx14NP1TTpFYuR+7YlgcjnOPx70DhLWxoeFsSRuRxuwxIHTIOBV4W24TnA5Y4fAycEg+9L4Osx9kuy2dvl4OCM8qwramg8nRkQHJLEgf99Yz+dYydmcs6i5rHHFRYwSEjlgCoxjp/+uuZ1YT3MmUBIZum7oMYreujLc3QSNM7GIbJA6nHr7GrdrZm3PmyEALyADk5znnj2qltc9Gk7JNHLad4eklR977SxwBgHPH1rfs/D0UUQEzqcDABjB5/OrD63HbxM+fnzkAqcHGMVjzas13K7sFBJyNoPT8/pTOqLkzp5buzR4xFGg2cFlXG7OT6e4/Kuk8P3UbeaCg3Feh+p56f5zXlA1BLdMEMceg/+vW7o3idCvlNGwOAcgDGQfr70mrnDjKUqsbJHZ+NWhGnCNgrneuQV7cn0rxiWQMzDPPT8a7fW9a823IbHUEAA5/nXCiGSRyE25Jydx/z60JWR1ZbTdODTLMTFSAw9RnP40sTvbo4IJDcDn/PrUDSx+XJlsyAjCqPp6/41aSQBAhB4HUY64/+tTPZsETYGe3TFQrNj5CScngk9KcrbST/AJ7VUeQIhJ7c9KTKUWWpnxHhfvcYrNkDBCMnnrzTzcCcKU/gznI9eKhml3Lx6VDNopopzKAMkZ571GYsc9M89OtLNIZcKByDzTpUJxjsKhmwiuGyhHIqTYBsP8SnPTk/jUA5yO9KrbmBPGCKixdr3O08GTtHewBSWdnTPOMDd+vUflX0xpYaaxSR8+YSRtJznnrn6V8s+EZPIu3I5LAbh6DPWvqDQLky2oPHAY9D06f1qVFI/Ms/jyzT8yWaM+b0wQcEVI/yxbD97OR9KV0jVgdx3scken6U24fEWSOc4AoaufF3Ili+cE9MelMlTZgkAnPXFOkJaMY7H+lPJAhQHqT/AI1nKmr3sLna2GQrsL+5zUix557emKa7bGA6804uTHnHGa0tbQybuyN5Au8EY9D+dQ5+UelWTDvYnOfTFV2X5yncHpVWJbJ0YRkEc8dcYqVTvkU9emf0qGK5wohKkHPXj/H2qeMhDx+NFiRs7fNxyST7YqtcRfumc9SDg4z2NW2KRMSCTkZP61BdMJ4Qg65JpFmFDJ9nlTvyCe1dBaEXIz6gdecGuflhMeH6gVs6RIv2bg8kAkY+tDAfqEY+yyoTwVIJxXi3jBPL8QTiMbwGQEDjjaM17DfxObVs42Z5wecV5f4s8Oz6nqxMBXYSCS7Y42qD2rysWubRGck2ZemQB5EQHJIORjtXsfhGMWlkFCjDY6DGOBXCaV4Va0QMj5faQAW4xn6V6H4bUw2YUjnIB/IVGEpuKuwSsbrYSMt3rkvFVh9ss5EVBuZGGcDrXWyQkrv7fWsu9sWuI3TpuBIORj1rulBTi4vqW1dHhUlpLa3bPLEMKAMEg9QPr61UhXzHZVGBnAPv9Pyr0vVvDs0qnCk7iBw47DPf6VyB0KS2uEO0h0OQpYHJ/D6V4MsJJS2M3Bs6XwFCYogx6qGH1GR/j+ldKYD5mQAuTxjvVTwtakabEZRtJLEhSOOSB7VusnmOSeMjA9+v+Ne5h6SpxSaBK2hStbQpKSMYI5q8Iyvy5zSwxmEHPfpUmzeevJGcV19SgWP7v+FPnhywUcZ9BTYjliDxg1Zl2Omc8imWVWtSOh3fhipoe6HqwIpFk5wvJ6HNJKdhB75xVXGiOX92cD1xxxUaRFhn2606SRRgep59qY0nl259en6076GqjzM85+I+qrbThMkbg4OCR2X2968Il1AXV0ScpkYUZJzgfT613XxQ1ZH1ZAQS6M4GBxkBRzk+3avO0tghwDnHBPt19OtZbn65kmG9nQjNoZeRr8iAAEdSBz2qMwynBiBYA4IBA7H/AOtU87AjHOccVHaXgspd2C7YIwBxj8xVH0YRhwcHIJPIz3q0uV9xjPWq5uk1B325U5IIIxz+tWok/dqhPI4oBkKIWhZwOQen5Uiz5O0jb75zTJXihJEj4AOMgE9/p9KRj9rj8uI5HBBPHAqyS5FEPLLYHtxSrGeoHU8H2qZf4E7AAE1ISVGBz6U9TFjYmLxsRnGeBn860rOIMqE8HHp3NVYlHkg88En6ntXR6VZPNBEP45FB2g9Bnj27iq8jGbUU2yhFcmJCxXgHcTnpxjH9atTXYSGCTGRKMg59Mf41q33h4abZebK58pTk7SCcAnPb2Nc9cTi5kzFwiZ27hyR2zj1AFPVHmXjN8yZeSZyPMLNjptzVvSJ3LuBnd2OfesvTXP2ggDdwSdv4etWYJ5IroELweueo5HvSMpWudVFqC9XJ98knNWLS+gu28zYCFGASM+/pXPpaSvASACSc4yOnStDTNMuUHCLsABySM9qDOaVtDpdO8q4uAcKOCAMZrfvLwJpM8GSA6kAgnjAHOK5vTYUgCyyttAyMLz/SjXNQgNlPHG5JdCOQe/ArGq2lc+bxjcXcwbaYpeXH7xsM7Ddk9RgZ/Stxbkm0YAH7ozzXF2c3lyNGR1J5H+favQfDw8yKdugCgjP0NcFCbc9Ty6M3KqjmtQvMJgdQcEZrIuYpGXIy2eTzXaazKEi+fIXd1FYf+jzQSOjNuHYjv+Veuj62i7pHNkksVPBBxnNNlT98ARjOcd+tdFHNFtCF8EDnIP8AhSJa2k7F/MkyOQB09fSrOu7RzQsZW80AcMDtOR3z7+9Jp+lytNGTwd2CMjp+ddNd6jBHGIyxBQEDIPJAqHTtUjtp8MeWyAcE9R/9Y0dDRzfKzpdJ0r/Qo14BCgn5R/j715p8RbeN2eQBUDbMAL9R/SvYtOv7R9Nj3yMSE3jaDjcM4HI6cmvJ/ijd2+oygwOzFnRlDAgkBSDnj1zWV9DnwFWUqjTZ6b4n8YPb+MtbhSIfJfTR5K56ORnr7UqeOJLe1MtxGHAbBCL37dxXmvjfUp4/HfiNlZs/2rcjBYkcTPjjPtRYapLqulh5SUwxyqMQDj2OfX9KlR0PBllTcOdLfU9ht/FMFwUeNJACgYhlHPT0NadteGbAYYznBArzLQNWkJ3bFIwFAYk8cV1+law13OP3ewgHgNkflj3pWPnq+GlTudI8Q388nrxTURJrkRvuCH+714FSI3nIXPBHpSxwBnJyQcZyOD2qkjzbdwOCCAOBwM9aR12KD3xUkUY8h88kHqfwqZYBJGCc9OgqkIy7q3R1BkGc9QDxWNLZx+fxlEyQADzyR65robuMMoGSAOOKw9SPltheCpznueM1pHc6aOs0kYt5YCOQFcAnJySfWqEkxiLqMcHBPvVue8kmMrHA2A4Az71l3ExSMyHkuSTntjNdZ9HHZIlRzdR5PHOPl/OrlqhSWJAflYgH16iqVsMpgHHzZ/kK1LWDc6HcQUG/PqQRQTKyTNFMLIAM46c9elbVmvlpzzxxisCMlpVOSBzx+BroC24IANvA6d6we55EtXoV4rj7TLsIAB5yvX9TVC6ucZ3ID2HX396sOpMpKHYV/u8Z/wA5rE126NrNEijO4c5Pof8A69C1ZdNPmViT7SclXUevy5/xqzaPbsqEIwZgDnP4+tYDXbG4CeozkE8VesJy0PoUwPrgVrZ2O1xbVjpmQFgSOOlSBfKjJAByB1zWKL6WaFedh65BPqRVqG9cx5YZ5Axn6VjJNHkV4ygzVtyWHPTHGKY2VBHGP1qWFA0UbjIDDoO1R+SZ953lcdh+NQcOoscKqu8EgnrVdp5JJOduOhOOakDMo8vJ9M5p0aIYpOOR0b/IoM2NEe8jLH1HTip45CsozzggfnVZJNmT12ip4iJIjJjByOM1BXQ08hl59OMVHIoZy4yM84HT0/pVWKZ5AVzjA65oS6PmAEZGPWgjYtIdgITgd/ekWIGXJ5OKiLkyADgZFSecSSwAHbFSUWUVDG2QehIx9KieMxYGec54oALZXOODyPwqaWQSfOUAwcYH+feglsgLq7K2DkmpZiEkPUtiqpfcoIGNp6flU0n71fOJx2wOlAiONPtD5PqadMRIojbOEPamQzeRnAzkjGTSunmPnJGeTigCZRjYF4BGeae7hVJ5yPSmL90Efw8VGW3yMnQHv/n60ASuBb+pPJBpEJbOOMjJqMbpZVyTx2NTN+7TgDk46UARh9uD69amjOTgdDjrUckYVcfrTUlKMBjOcDJPSgrqWWkLfL0BqF7hkIQgEZwPWlJOzPcHP1qtLKSQcdDmoGaTyi1j4GSPXpVSS6xggex3Co3uGdMnn2zVUylcA85Pc1NwLu4ckDn1qESsZ0xjBByCKRnMZJ6jpg0k3+j3CDruGee3Wi4Epm2kkDjpinQ4WQE9Mg4FQsdyntz1pDKY8DrxnrTuBpyNvQvkjGAP0qOMNIAFP1zVVbl/Kz13dif8+lXrRsQliMnP9KOo0SpBgAtyT6GoprAGNgD155Ppz6VYgcyk5AGKt+WCoJ/zmmaJnL3OlJIw8wkEHgqf8RXKeJPAVjPM4feHKgDbIcEZ78fyr0d4ElmkUgAKMjArK1KNXufnAJCjt9TRex10sVUpv3Xax5Q/we0Y/MwmQynLBJTgnvnIPr29amtvgpoKP5kQuN6kEBpjjPHPT6V6LLEiBW2qRnIBHpUiQgqSPl3cYHbp/hQtzuea4hq3Mcrp/g2w05QuxsqQAyuSeCeuePTtWrFpaI4Ef3FGPmJzn/JrRdA4CYAOSNwHOfWiBBFOID82QWLnr9P0q76HmVa86zvJ3JFgC4GTnGSactmNhwzYJ6ZH+FS3CmLIGOhGcc0y2cydeg7etO5zXIWgGzHbFTwW6j5h1x0zxUTsyygcEHnGKvRsMDgCkSQxgvJnptOMDpUn2QM/m+vbNAUKeO5q1F0AIB59PaqRBXuI8x7zjjjj8P8AGmrEGUL2IzU+7z4pIyAADgEdev8A9akSPa8Y7cjp14qQK3zhwmRgnAx1xUhiVRnk8c5p0cYaUk/wnAwOtOcdRQA6IgxketMB8t8D86ckOYs7iKjYEOOc9qAJpeI+fTt9apmMKoySS3B9KtXDboSehBHT6/8A16qk70B7g+vFAEoGyPj16dqR3cBBngnp61A10d+cDHpUkkmY0fA69P8AP0oJJ0+d8HtyD/n60CBXIU569jTVO2Qgdcdf1qSNsh/UHg0DsMe2C/ICcdc9z+lVGhTdxmrNxKwPHHvVLzzvxt/HNSxEN1eeRlMZH0/+vVEavcNldsezp0OcfnTdQlJnYn17GorQfaATgLzjgUgJUl86f5xx14rSt1jSMTjfnGSOMelVjZBAJA5z6Yp9rJ5sDDoFGMA9ev8AhT6AaUc32hBxwvIz1p5AuFMnIYDp2OKzrNmXzuTjHAz061YgkYIeen60IByjzX2ngA9vrUkcWZRknio4/v57n0q9CgkG7pj9aoCNYuTn69aR4g3HT6GrEjYTOOc4/nTIVEnWgaCKInO04wMD/OKaIgCy+h55+hq15fkoxHPGeahnTa/H8XX8v/rVNg6EG3dkHtwMVEA4GCeOvFWVTefTHWkMQkYx9Mc7h1/zzRZiKrXTopBwQPUVNHfeZDyCMcYA4qveDZE5GOPUe9VYZTn2IyQKoDUhuC6F25Oe3SpCfMI/r2qpCcR+3pVhG8sB+vfB7UEFkxBVzk5HQinDDoTzkDrSKPMUZbGeOPehovKGAxIziqAiLlsDOMelSD5kIPXHWoJRskGD3/rTyxVc+1SxXJAAke0Zz61A8+3Oc8dMCpkbzIyenWq0kQc4yRg9R3ouJsmtm+0RkHI5zxTT93EZIIPJPeo93kDCce9SFPIAIJO7qG7UCA/u+R1PU/5+lARZRnkY9O9Ix3kA0jSmJsAcE4oAeWyNnTvkU2YF1bBxgUY+f8KkhG8EH1xn1oAhhkZU5OcD0/Cp4598akDknHNRmILuA6E4/rSBPKUYJ4ORmgsSSDEp+Y889v8AClNqk0e4ZyvXJqUSZ2ZUEnqTUgAhR8c+uaAKo/cqo9eKlI3xFumPSmyDcAemMnGKsiMGJu3HpQBTDkDHT6Uo7tkjI5x7Uh7+xxToF80EZwBQANK7HAAAHPfNC5aDdnjPI96X7pIwPTJpzDysJ1GM8+ucUADZI5x05xS2ybcY7k0b98ecAfSnW4/dlu6nj8aAIbr5JAB64OanWMKmRn8aiI80Fz1zSNIUGAePegSEabZKExkkZzT8ByGPXv6UotxIPMJOVHApoJHegEMlmLHPAIBA44qu825cN/473qeTh+nY1n3rleRxg9BUS0Ra3HTy7Ygw4JIH0qm87lsE57nIqJLt5ZChHAJwM+lSImCxJzk8A9q5mWTI5kj56egpWykeR+FSCIHCDj3FMk+UFOoGakAhlLxSE9gM8ULgkEjI6gUQj923YE4NO27WQever6C6kzEK2VGCfWolXMQJ65qO5d4XPOcY61NCcxgEdefpTQh0eZOD+lIXKtjPHQcUq/J0pHXJz+NWgJo2wMfjQXJyew7VFBktknrxipMYfy+zd/StCWOEhcccKOxpzESRYIz/AJFRLbFQSJDj0pFfJA9/WmhD3XamfTtUrjKKMnLD2xTd/GCARjvUk37mEv1IGQD0FUBA8e0pn1qVwvYYPrTuJbeKTGCeSB0qSYg4AAGR1qWWV0G72p0sY+yue44z+VIV8sgA55qVlDIV7Hn/AD+VSwKKDYikcbuKc6gKcjJ9qHOxgOoBAFOc7ifYZ4rNjRCjlQduM9OegprXLqDvAP0FOC7CTnOecH86puxduenoKljAzEHA6HkZHSnQyZBxwD2NQEHd161IY/KbaD+dIC7aykkZ5PY/hV6CaRnB+XPPGOKzImMbrjmtSEbJk78HgjjvVgdDZNgDHfrV6J8vs7YzWRaOVB5zzx7da0Uk2oGx8wGOtUAkmGYjGOvSq0vy9O3rVjPU1XuBhcjucVYPYzLjDyIRxxzmoXgQnktnqeeKt3EQj2Eeh4NV0HmOTkj2zxQSRRpwT09h2qKVc5OTwcVIXK7gOnFNxuA9+aBPcakWWBBww7j8qkhB3SAknselDfu4i45IpkcpLA9N3Jp9SSRIlTOKYwBfnoDxipXbaRio5uG447/yqgFZAVyOuce1RtGEXjOc9+lCyHdjt1qMSF5E9M4I9aAJELqTwuO3Wo5m3Lxwe9SE/IB3znP4UwxZBOffFAFT7S7PsJ4HAwPSpwN30AzUYiVmJ6HJ6CrES7ie2BQBGBtyQBkHGD0qNQHJznPXipyNwcYAwewqNU2t16igB1uTLvU4wMD+dSSJujOQAccYqOM+USRg59acbg9MCh2NEULzO0D0Oc1TmZguc8njNX7s7gTjHJrPb5wM/wCetfB5nCaqt9D2aEly2CFDKVBPH6mryAIf6VVgGzBHYE/Wpo3LnmvFSd0jobsiwXCjHPNWLbITtxznvVNE3gkk8dqt2bFxt9c819jgI2VzzKzuy5IAxzzwKqM2HwOh9atoNyYPoRn86rmLyuSS2PWvbRyMkbMa4GACMmq7Z5cdc96keYyDpjt+dMfhMfjXPX0jc0hqyrJKev8AMVVkYvnPHParUqbWHce9V512tkflXx2LtzXPVpbFMZWTB9alEAcZyevIzQ4Bwcc0kJJ+cnj+72rgpNJ6mz2NGOFYkAA4PuacLGO6Lo4wMfwk5P1z/SnRNuA49Pwqdn8pcgAHHNfoeFt7JWPInJxnozBv/D1pLII3DEZGcN9DVdfDlnFLwjfLgg7jkYxj2rbCeacsSSec/T/9VS+SFjPGSQeSOlddkjVYustFIox6dCpDoDgDHJOasxW4lnJyQO4Hemu3lJ5fXvuzz1qzCmyMPnkiq0RlKrOfxMrz2iFsrkYI71Ha28YR0+Yd8jvVqT7mffGKiSMEZBIz6GqIU5R+F2KkenRtu9+uT9KJrWK1jwu7gZ657Yq6p2qQB3696pX+SnU9PX60HTCpOT1Z5f8AEnUDYWdyy5y0iDOAeM//AFq8RCh4ncD94GOSemTjp7Zr1D4wag8OppABmIqhKknrhjn07eleR3F08I3gDDPgr26j/H9KaP1vJqXJh1Lqy1G5UknGehxQ984OxACDkHI/DsarSTtLGMAJnHI61Fbnes+8klehB5HWhs99b3ZespHDTZ24GCAM+5pyyG5BdgAQADjPNZaTvC5+YkMRnkj/AD1q1ZsWjJyRuA49OP8A69GqCxaixJKR90J0A9sf41Z+1GGURkkg+wrJgldLiQ5JwSuM/TmrczkLv6nHejoQ0XvPIBIUYPrUlizxpj5ckkZFUYmIjBJzkA4q5ay+ZKEwAME5FNMyae5r2tvLKVZ9mwjjBOeDitC1PmEKhIAyearacrXGIw+wLgA4z1P1q1aLskIBPA6/lWiOCTsyKC9kmyGOUQgdOSBV83LpeKkfCEcAjnoar2lsiM+ORyTkdauLGPtUaYGTkhiOeh/wqjnnZo2rO/Mkiow7jBArSliS/cxSZZ2AOScA4+lczbO7XeASuD2/H/CtS31F0ulGMtgncSabPJnFK7QfYBaXGUJA5GM56Z9vetq4iF5pcUhyD0IHA64/oKqRYmkw4yck5rcNmlvZomS64Bwcd+f61lOXKcNWbppMseELYfZb1P7yoAQegIYf5zmreoo0cSQh8IpzkYyfrx79sVm6HqD27yIqADIB9wM4/rVjVdSYg/uxlcnOevGa5lUUnY8mFbmqvUwtZjt9Ht5bnyyXILjBJ5z3GR61gT67NNboUVEVwCODnBHfk+tXdUml1S3KSPtQ9AMnjIOOT7VFHoA8iJvO4AGFKcfz9q3V7WPp6PwpnP3F88sUg4BA4wO9QWVw8y8YyMjJHXBwf1FdbbeELc3BiMrneygllB68cCpbrw3aaNJtQCTJI+ZQPc9u+arY61Oxx0UElwD5pAGcfJ9B61Z0qyvFuBIXi8oggAZ3dRjtjpn9K7O38O2k94kAGwMC2Qo7Z7Y9qsW2k26JJhMbCccDsT7dKL6XLdRcpnr4X+3J5ksp8sHaQCAc9fTpzXMeJdKGiPAbdjl2OdxzwMH0969g0myhXTQXTeHyxyBkHOOuPb9a4j4mWkVvJaoqA8tliBnkKfT3qFNN2OPBYhyquF9DzaaVElkIUnAGc/8A66uoxaNHHO4A89uAf61UkiDRPNzyQCvr0q1HJiMYGAoAA/SrbPpox3YxpiM8DFVrgKYHILDA9qr29w9w5B4GPX6Uk0xVhF2bgnNSaWGrIEhJjGM4zu+tQmYkY46U4jy5Y4OSGyc59Bn+tR7M5GcckZqS0hjgRfMOSeeelK0p2Z659aqh3M8iE5CkgfnTpJCskY6jIGPxqWXZkwKZHUHAziobiYxSgIBsOPvdc1Jcw5TcjFCfQ9OKhSMvgOdxB6kcmkLVXOq8P4iCSgnfIoGD0zkV9N+HHEVig5ZmyCT6Z9vpXzF4XG+QZJIjIwCeOp/wr6e0pVhsoAAScEkk/wC0RS6n5rxC/fRoTmPjhgR6dKY379cHgZzxUU1xlwMd+TmrKIApP8qZ8O2MaMAYpCucD0Pf/PvSl+abI+wZ/Sk72MxrndIcjpzUqR7x5Z6dcjrVYyZOdvWrSyfud4GDnGaHtcgZuKt8p7kfNUUqbSX43Hk+lTIP3uOvJ61XuHJcjoBxxx3ouBJsRP3hyT29P880CdixwAB196ikmIiJx0xwe/Si2czNkgAYHAFFwJGl81wBwvQ+tLLHsGc5471Fna2ffipJpSVTjr1qSyjf2u2MhT0GSD/+qk0uVo8jgjAGMVNdOViJPOR0P5VVsJP3xGBjGfpg/wD16ybA2XiE0Lo/Q8YHSsWXRbeS+f74Ix346D2rT+2FomkCY2gnGeOBmo9Nm+1XrSFAMr93qBggVm4qT1AZJpMcKARlgQO5z3+lW9FlAleIoAFAIxnrnHrWg8CckjOOMYqpb262962P4l3enfpVWS2A21O+PB6VBIAIycdMgfy/rU6f6qo7obY8D0qlG+4GTNYxykA5Azxg9+awLrw7blw53bs4yG9/p711scWRyc/hVO+tAjjk4znH400ru9halPT9OW2tkVCSoyBk89SfSp2TauV6jpmpofkTGMgdM0YDL061dkSQJJuQ7x044oDFZAQeMdDTp4gkTYOCSORUZbDKv4ZpgSRHfK59ialY/LxwKjUbCMdxg1JP8i4HoTQWV1lKufr2qSQGTnPeomXeFOcHPYVNIfKj4GTnGTQNFZyA4BySD1qnqdy1ukuP4ACMjrkj/GrkrAuny8k8nP09qyNdkKxySdsAlT0PIH/16rdHVQV6sV0ufOHxAuZLzxLMgkKiOZsjA5Bx7H09qxU5jd++cY7dqfrVzJdalf3DnLtPLgEk4wxA/QCs1LiRIjzkHtz/AI+1R1P3LBxUKEYrsW5UDLkDpVKcLAjSPklQOB7kD+tTtOUTGM5PUn6VJPGphKMoZXIByPx/pTOpEGnxrgyLkBsNj3NWknPnFcdB1xVaJPLBAJAJAABwAAanWL5i2easkHtBdg7+BnscHPWn21mIG+R2JwQA2MY/LNWLRPMQt029hUyRjzAf7xIx6cZ/pTRDGofmT1J5NXBaqSDvc8cDjHP4ZqNoFhLYy2Oeaesp2A98Z5NUZE1jF5sZRzgbsZXrXeeENNW6mjVySAFVSDgjJA54x2FcGmUti4OCSTxxjGK7r4ezu0keSThQTyezD9feqVkzhxt/Ytrc7LWNCtLywlR/MMYGMFsdTjt9TXEt4TsFmdI/NULwct/Liu38RakbPTpyseSFLHJ64BPp7CvNpdYuXnkw5QuNxOTxkZwOff8AShtM8HCqoo2bL0WhW1nOTl+nBByece2KZJb2SBSUl3ZxkEc/rVL+1J5iEY9s7gTn+dQ3Mzqc5J3Y4JOBxUnY0zoPtUaQgRxLx3YnJ5+tPttcdI3URoOMHg9MfWsm1laUYJ6Ej1z3/rU1kglOw8cgEigmV7GzZajPeSpANoRgTyMHjNaN3pCXLBd7DIwcEevbiqdjaraIJBy4JAJHrWzpsxvLwKwAAPPGc5z/AIVlWV4s+dxkdGzCvPC1vYYlDyOSoOGYYyTz0ArX0mYxQOE+UbQDx7H1q14htxDbNJknkKFI4xWbo5LiUE8YAx+dclGlZ3PLw1Nt8yJbtU1GMxvuTac7lwCfzyP0rltRguNMk8pJF8twTkDJ4PuMelb2o3Lac4KjfvYjBOMd6ZqcKagkAKhDjG4AE9j/AJ+tekj6SjdJXOW+1uDycnjJIHNS3N3JabfLIGfUZ9qZc2pgu5U3BgDgfLj+tTKy3MZJReOBkZNaLY9SNpIq3LGSMSNgswyQenSq8UhEqE8sCPpj/JqS6kMTY4I6AdqopfGK6jcoGDOFKk8c96LXRoopqx1iatPa2o2P8gXGCo6Y5rhvEkn2khzxtA2gdOp6/ma3bm5LLhcoDnjPr6VzessXmx0AUcevJ/xrPl0HhKKpzbSKHxFBb4j+LADz/bF2eT0/fP09OtUbG6NtIHDlE54BwfSrnxMuY4viT4qGct/at3x7+c/Fc1axvCh8xdhJzgnOBxVLY9DDxU6MU10R6ZoGoTEEyyElmBUgADb+nqK7TQNRczmN5MMMkMcAYwO/515j4d1aJ9seQDtHftwM9K6zT5mfEKIXxliw6Csm7aHz2PwsYXbPXNIuvMXIct0Bwe+K0nDyTbc8EDA/AVyOjXgSeIAZ5UemMd+ldlH80iOOcqDgfSkj89rR5ajVidVwQO3pSzfKAc4ye5pUbEnPA9aZcxm4GEHfNWjGyKNxnaSD+VZOog7C2Rk5B9elazwugII5qu1gzkknGQccZz+taRdmbUvdkmcjMpknUIDgjLcd+aa9snAZB3HSthdNcSNgk5Ofu4x+tV7jSrqWUGOJnCnJ28+ldPMe59YikkULeAJMAMHjPBzWxYqMfOh4HHGDjNKNOlVCzAp2wRz9etIziFAGOCBgfhxQ9VoEnzrQvwy20igRJ5ajvJjJP1JPrTL6TEK+XIAc87W56VlNcxSn5HyQOVweOf8A69RyI2xCQQCetTy66nP7PUsCYspLktn1OfSsu9UPMCQGyc8jPf8AStOGLPOcD1Jqhcxku2Oc5H8/8aaVmaxp21KN4UEoJ7Dg+nXv+dTQkrdK2/IK5ADfWoJ0EqhMgHqR+dRIRG/XcMYzj61Zor9TaEw34Xg44q8jAKWON3UcDr9KxrQhpQcjAyP0rSLbpUIGQDyalq6OatDnizVspXwRvJGAQvXH4VfVcE56dAD1rLt18o+ZnduGMCr8spl8vCnk4Pt0rnejPnpJp2YMpyccVGqbMnFWJGwwBGCRgfTA5/l+dQMpKHipZDBnRMY/i4P1oiidJtmQMjOM+gJqNIyGBPAyDSyRMbwyY+Tg5+lSDLQdoz39DjvUu7cw9PeqTThXJxwO9SC6Q8dB60B0L8GCnXt1zU6SxhccZz7VlxzDBUc++aSJ9svPp1qSTYaQHlTzjBOaWKRShGeapK4LE9vWiUbJM9eKALkC7VfHHrTPPyojwR3xgYqPzNi9Ccio3bzGGOvpmmgLgjVcllBA9qbsDEkenFMjukMZTIyCMjPSmebukxg9etMCxbpuVyPkwehOKfkZAXgjqT3qq94jEgehFQo+QT09OfrSYGjJCMgpgKOuDSRpli75I7cmoPNVozzz1xmpIZw0eOnHWkUiQDeHyfpk1XBGXGOnGaV5lJAXnvkVDIQWyD+tAdSe6fagQH7xAOPSqJkKylMnbUjTKsZjJw5IwKpSum/bvG5TkjPSs2MZqd/5cOxN28kdADx1p4kKIcnnt7VSMm27DgZGMcHOeKW6mDkFORjBIPSobGi0kxwRvJJ6c59KsxTlmUyEsRwCayUOCCOcVejkBGc49qRRfZvMQ7OOeaqSuc4BI7ClWVTHkc84p00gMec9BTuHUiLywx5BbOeCOav213lkDt6A5wOf/wBdUhdIYNhYAn1NOimQzKM43D/Gi6A6KCUFQE4PAJwMGtDcEXrzgdDXOQXCxv2I471o2snnNuAIAPJppjSLUoDMD69apTriYIRuBHLDkfnU0gYTk7TjPB/Kmu5yeOPX/wCtV6MfUqmFVYlgHGfrTGUbsAYU9BViNfnc9sjnFOdcSA5z0poHoU3gKjceMcjGRzSxAbGkxmUnG7qccVLeNvGBycf0qK1+QZ75PFUK4wzBQokyTnHTtT1ULkrjb7UswAm5ONwx06c1JBb7Iym8Ek5H6e9BLY3PmAOPujAp0jGNcDjPtmgx5AHoME0+WEyRnbyfSgyGLICMgHAPPFOSd2fbnjqOBTohuQnpg45qFgfNICk55BoAsqTJnaO/Jx1qNkdHyTxk4571KjeWuCOuPwqOZgcDOKAHZyMd+1N4cuvHA4qQMioPnGcYxVcqVctjIY0BckjBHGTjvzUcuSQF655p5G1SaSAZYmgVyWZAFAxwTz/n8KqAK7np155qxJJzj8qqi2dXz2zQCFEHmnC4xjOKXIVQDzgdKfbrsnOTxjrSDAc8j2oGNgHIbtz1NWmZGjYgdOTgVSVx9wcmkWYRo4I5YADn60ABlJXIOPwqndMBgR9SOe5qUShvbtmq1sjNOWwcAnn86liY1LdZGzIm7jnI71YS3SMcR8dRgcVoLFuhxnnrjFDwlUA6kjpSEZxJGQAQM+lOki8uPCjGRzjvVv7O7AjpmkmjIUd8CrAqQx4x6twasGF4n3DJXuBk5/ClRNwXnBHUVOCFcHrQA6GMMgOAD78VY84RLsHHHOAKhjxI2V+uBUrnc+fUdKAB/nCtjIznpUnlJId5X5enUio9xjA4z260jXSvbEdDn1oAPtGwk5OPaoPtPlZdzkk8dP8APaomnWM89+BTHhYjO3igBbe5LNI2SPY8GpEJZuc59elRwWzuh4OPXtVqOEmRuD09KAI5lLSqBnb3A70qWu8nIBFWSnljnqelOVxEOaCepAkZ74AB7ijABOcMueAKlkXejAdxxTWh2RAZyTjgdqBCSMRgjg9BS5dIRkk5GetIAW5AO1SMmnr83txmglsZGOCT355pkg3SAdqldeRjmgDBJJxQITyiMcjGD0NN244x06n1/GpLdxnk44PUU6WQOcA8KQSaCkEEYUEuAR7DntUbuVbGcDPOad54W4JHKkY3f5+lQSqbsHYMkHOM/Wgkllbdjjp+FOhUfPvAwAcZHsaNuU5OD6UjdF96AFt4wHBJGCD3pxjZd2MY9aVjgAdx707zkAAJ6jH0NNosrjKOQcnIzntUqMm3HGc0xnEgKL82DncOh/zmoHQqw70rAWc/MAvDE8H8DTnyR1yMc896hB2MjkcAf0qWQDnBznnjtQBHyCcng1NMxWEBSeRzg/Sq8rgFB6df0qRXwpxyAOtAEOxmxk+//wCunRIdrEcdvrQmJHPOB3Pp/n+lOJ2zcjjHB9aACIEKc9cU2VtiZzn6c09X3qQOeKgxsOTxQBKIyQB/nmrMIVQAOnfmoidpIPsaVm2Ad85p9A3CUCInZ8ueetBA3D074qB87+mB608sAu8EEdOtIVhxYpnPGaav7wjnp3zTiROOuOMU5E2rjPc80AirN8rAZHXtWbqW7GADtz6VrMq+aTvGRk4/OqN+ryDhTjPWolsWjPmjRU3hcOQACKASEQnJ7/lUkrAoUBycdqag2xqD2rnLLbnOCOhHOKRQH4IyAMn/APXREDGrAj7w4p0LKFIyM+n50uoD40GMIMDnH1qKUPGxycntirMbBlHIGD3PWkucSYUGmJlVS8pw2T/vCnr8rYPTrjNSMSegqPyiDk+vSmhDpMlt/f1/+tSvkBCP4hzTWJfjFOVsgDH3RVAAfLonbvirBwoCjGepz1/PrUduOd/bBH40oADklgO9UJ7leUPGRzgE9/xqwoVZATjqc+9RXCecQQeB/n+tRFsTIewJJNUiTSTHAx1yePSlZSyZPIB4z6VXinDcD0zVx3AiC9eKYFcRgNnjn3pASq5yffmpCN3l/r7dKcCMgE45PUdKBogVtrZPOaUy/vNgPTrQo+Zh61E8JjljfqOpoKJpSoCnGfqO9RFUZiWZRwepxQ0wm4HY81BJH5hAzjJx0rNgSKMkKDkZxnORigW4WXLjcMfhTljMa7euBingYQg8VDH0K0sQY44HOR2poI25I+b360vG9ssBxx+dRNIGuBzyO1IY5Sc57D25q/ZyEISTkknk9azi3lvvI4zk1et+o9DnmrA2bOfEKYzv6HjPf/Cp2dixIJ9BxVexUhs44xn9DV7acZqgHM+1Rjjjn61G0jMvJ78jpTGlD7AOuD/Km7t2DjGBzVg9iC5O3B7DJ4qs7jy8jgk4zj61JO3BAGQec1VY9V9sk+lBIsqgJgDOepHNEbBExgnv60RTBVIz175pjMA/UH2qkJ7kocTFz/DjHIqLaApUfLnjNCALCckChWEi+WO3emSMaN0YjOfpk1aJjMKYxvIweeaavyMG6j1FRPATOWDZ56D8KAAph+fSi3AJPHOeCRT5GyM/pUkcTHHBxjrQAx0z0I6880y5IAGw9ueaUfK+DULwEOec5oAqPJtY4yOakjkK5HI4GDSSxlpCB2GOlPnBOxQCTjmgB6liCM9euT1p4KglHxnHFVZThADwfSpmj8yCMn5SoGVP4UmND4vvsM8dRz2qu4LSccjvUqFdwO4cAg/p/hTUATvx1zUOxaB0WSLbjtVf7JGkOdoBzgEk1aLAc+tNuIy0Jx1zwK8/E0VWi00b06ji7lDJjJUg89MCpIkOQRx61agjIUZGCBjH4U9Yf3mc9B0xXzbwShK52+1uiKNPMJGOlTpH0/pSocsTg8/pUijB9fpX0GGiorQ45u7FtpCsZBzkHjimyAtJk8p6VYXABJPaqwlEj7x0HFd+jZna4rRhcZHXpjiql6CudpxwKuSPulHGB6/jUM8PmbsN6dq5cQ7x2Naa1KrkeU568Z/Gq8ZEie/fJ96nCGMAH86qhf3sv1yD+dfE4m7loetBWRFK53ZHb2qSJw2Rjj0xTgpQ46570qHGRXJBOUkkjV2SJ7TdkdcZFXnGBx6VDa8Rn144qUP2wRX6Fgk1SSe54laSvoR535JGD24xTdh4Pc8DPp/nFTM6xjcxx7Go5DvUSAZGeMV3mNx0QYXGD0x0pWbzWPOFB4HSmJJtmyfShlzzn3xQMZJKUfYwI4zyOKYJU4X14OMVYuG+0WwI4OcYrPjjMRI685poq49jknnj2NUtQvPIjbOSuw9ACe4q8ikg4rPvZALaSI5BY9cf59Ko1p6SR87/ABM1VD4wmDOSPLGFJBxyecZ49Pxrj5riIL+8AdGOCpAOR/k10/xVxH4wu8k7CiRhwpxkc8+nTvXJPEVOOcseBijU/aMr0w0BjzhG/d/LH0UADAHFQTYi2vj75JZsfTr6dakeIx8EY57ik8sSxtEG+c54x7en4UHsj1t0vlTGPlwSST+mKYimHUYkyEBBIB4HQ/4UyNTaNGp5CnBJ475qS6tXlvhOOi5Jzjvn3oAS7KxMRjJJyWA4JNW7HKANk5ycZJqEjJxnnAGBV5FHkqCRlTkr60ANuGCqC+M8k1a0QQXuxlXkkggnk4+ntVSWEzLnpzwD3rS8OwiC+3l+CCBx1ORRexlLSLZ6d4Q8NwXNqn7gMNobksecnP5E/hVvxR4V8yECyjSKQkYbJwOuc4B/zit34dui2EhLgZQKM8ZyT/LFP8W6na2lvJidZAdoyDxjOc9+4xQm7nxjxM/buN9DmE8NoiCQpHnGCcnr1PHSkh0RvOBkMRx0JJ44+n1/OoDqiLHkgBDwWLY/p/nFVP7XU5ATcOxDdentWp1tyaOieys0X5BGZcdUbPP5/WqsdsonVwBu5G704NYk115uHKFSR93BP6496ltbtIyM9TkADJ/p7VaMfZt6s6qDT/3oI2AL1Pvz7Vdnn/0F0HVSOoB4zXNWUckhlHlsMkYJH1rekybIDHz4Ax3Fcta/K7HkY3SBx5eaN8pKwJI+6xHGe/61uaOrzyIJS0iZBbJJ4zzWBHpt1FcSDyH+ckA9B3HX8a7Dwvo89lbeYRvZhynHHJPXJrx6PNz6nzdBv2iYag8UYPkIqFc7iijk9un41h3N65PMh9AM11N2ESIjzBkj7pOOawrvRhMDILhcsScAA4z+Ne6j7vD6xRiS6hI04Mk7nHHLH0+tQNqEqyO3n5JOBuIPHbr7Yp93pEsEofazjrwv/wBesq4tJUneTYxViB074/8ArVR3cqZdN+6/KZGBPJOcfrVqy1bYqb5WypC7SR1z2GfasCKUmBYtp4BIbseT/n8KIgVwTw3XB/xpNB7O6aPW9J8VRxxeVJ50gJJG0Aj88/WuO8d6n9tjAD72JbHA4JGD096zv7WjTT4g+1HBOV3ZxyfaqN/coyyHPLg8enFZctncxw2E9nV5u5iTyuAAhyP4hgEZ/wA4pjsdgKHYB1GcD8ulTNiKIc89MfjVdZAscingkZHvVJn0d7aDGmTcdg2D2AH8qqTyFstk5HQ5qSRSy8Coynyj1Hb16UjRDbcBw7z/ADYxtzwQe9TNMknAyOxPT+VNWEyMMdQOlKq4idM89MUFoiuGEHJBPTpyelQGMvLl+Yyc/hmrEa+Xk9cjFMC4TYTgDkt/n6VNhj1UKpA4XtUEkMrSowPyggn86sQSIzfeAAGA3rTthnkCpzkhSfTP/wCukKTUVc6zwfafaJ7cJEZMsgbaCc5b2/GvpKyINsE24fdnkAH/AB/CvHvhXaS2k8RMbMoiGGxgMdwIA/X8q9nhzK28gp7H6UH5PntdVK/LF7A8ZiZT055wKkhV3Uy8kA4/z+dLKpyD2pfNCRlB8/OePyoPk7aXZXz1J5+bH4Umd6EZye1NmJWM4GcnJx26063iMYAPv+NBLGFMJjHQfrSopUB/wqZ1wOvvSowMeMjrSZmNVgJU6jjOc0xmxI56jP1pRyfLHLMcjH+faozIkMxDuocDBGeRQkgOZ8ZawIECIWU4Y4UDqCMVy+neIbvzAXuJcBgAAccZ/wDrVL47ukViSRklsDPXLD/GuVsL5Ech8J7k+9eRVxTpztbQiUrM9i0vUDeQOzyhyrcAkZwQMf1q3yFLnJDDAHfPrXnOkaxGLgBRkYwWyQAcHA6d69Es5hcadbyLjJQAqO2Rwf0rtp1VURopXQ5X8zIfkY7jisTVbwWc4KZQhhhgB0xk8/lW20RYHHIPG6uZ8WXkVusSFxlSyn2OBUVpcibLVupWuNaea3nH2jMrcJgjrx2/OrfhHUJZL1YHkbzVX5mOADlhj9D6VwtzMhKvkfKc4HOf85rpPAtys+oJjjBUndxj5h64rzaGJc6nKxLc9Z2eW288gjGc5/z0rMmdkLA5zk4PoK1LmTeNgGec5rPuo2wTg9xXs20KZoWN5uhAycZORgVNKCB7H1rO019sYJ9TxWnPJuUAD3/lVepJG7eXHk5wOuKjmzJknoBg5HapsZGP1qvdygqRjqMU9dhMqsRGDjgfp2pqucc0gUuoA/On8GM/N0wMULckhmY4JznngdaIBukwecHHPrTlQg57ntTJEO5COQo5qrlrcsShV449DikwCAT09zVUMWfOD159qsFQ6kZ6d6V1e1ws76D45F5AHTjpxUbgFMnB5xTkIAwT0GKi4ckA54qmBWaAKWIA+Y8GsvXg8elOdpxuAPHvWxIpJ/3etU9VuzFauojL7iCCDjPTtj2NF7I68NdVI+p8natdLJq1/bKjBoZWUtgbWyTjB79OSe9UnRhs2EBRyQ34/wD1q09a06Wx8QakHH3p2PbjJJ9fes+4jM7Ar06Z/Op7H7nhv4MPQbbkTxguORjqMdhUsTZfkkDtk1G/yEAjmpwCcE8c9zVI6iKV/wB6Bnr0P/16mXpsHU857fnVa6t/OjIzh9wZVAzuwQfw6VbgtmFogPB79OKZm9iaMAuAMYHXFTNhUBIOCcdP8+lLZW5Qgbu/pVi7RkTPXnoK1MepXjiITORk9cGrtqgRAcDJ4JI6ioooMtuBz7Yq48e62UA5K5JH50GbK5OwnAOAegrW0O98ls7ypOMc471lDrjoetS2uEk3E4GR/OgwqLmjZnZXt6zxOmWYuCgzzkkH9KwLpJYCgCnk/MQuRjvniux8MafJe4v4zmIBlA45I4xyc9/So/Evh+6mWVkQnzAcAY44+tRoeQqsYy5TjSTtO3IJPGe1PdJrgIYlYHoWwe/TpWvpumlYwLiQQSDOUODxng5B96svPHFJJ84IIIz0GT2/n+VMtyF0/SiEDyKuGJJHIJ7entVme4htpcxAIuecAZxk96pSamrDO0Yxx83X9Pr+VUI5TNPkIc9SBzjmght2NyGZ72YiInPUZ6YA/Gup02CS1CITl3JI25PGB1rA0fEdoHbgliNp4/z0rd0acBXY4GGJAJ6jHUUmro8XGR5o2Ha4Wl06VC2ArgYbjkEf41xul3zidF8xstjODxwDXSeJC8elSyqhceduIHHBJH9RXFWkypcIAc7jgY/L+tEVpoRhqVobHQa6Ha3gkBJbcTkE5AIrKtrsxzgF+Sc4GP5VrxqZrcKvJXGcHpXONavDdvI427W6H6mr8jvguVWZvs0V0o4BPUhgM+lc9fWxtfkZdpxk8Yz2/pWtYShScHcWGcDt/nNamq2Z1CwHlkF1U5UYJJIHv7VotNzppytqzg5MjAAJJHGOf89qrY8w4Izznpxmulg025s43aWFgmCM4z1JPb6Vz5j+zh8njOScY9KEzqjJNaAsahlBGM9cntUMsYN04QDYMY79hSyHzVU4IHY+tNV1Jz265oex103qc/8AFO2Nz8SPFSjr/at1nJ7ecwrBjvFjuVWXjg8gcd63PibdSR/FHxWuQR/at2Bx/wBNmrAFskzo7ls47EAY5HpSWyOvDX9jF+SNLQXjjuXlDZA+XoeuQfSvSPDVwI1JPuM44xx+ua8xsYhGxSM7MNuJ65PTvXoehS4iYAc5J3e3HFYT3PLzJJpHe6DcxrIEOcsxJx24r0HT5lW1gcEYA4BBz36/hXm+mxiG8tIsktLk7j0GBnGP/r131pmLToCeeSM9OhP+FKJ+d46Dc+ZbGqBuA7A8kmnq3IQD6ZqlFduIzkA46VZtGMrlzxgZA+taXPI1FkhIbB6+gqN7d5yAMfKPXnNTtJlwcUm8xEFcfMcEEULcpXuRxQhIniJPJqrcKkK7STnOBitCRQp3Y56n3rO1Abjnp1P6CrTdzaL5mUrs7EKZBGMnrWBd3W6R4wOQMcj2HvWvqDsts8ueR8uMVy73LtM54z64rqWx7NJe6LBF5s4c5AAIOfT/ACa0Z5lZUUH25FZgdxEGRtmTg8ZzVu3Pnk5/hxiqNuo5oZHjO8BFU4HPOf19aWaU3ahAB8gxxxzUq5mBGcAnJGO/AqWO2QK5AwcZ69aBmK8e0kHrjJAqMR+Wjrn73Sr91AjNvGVyACM5FVYU82XDHoeP1oEh0UJiXnkDjg/jWtao8g2Y+8ABzTbezWSLLZIz0rW0m0jkUyHqh4GfapbsclafIrkVtaPG2HGABgbTWiASEP8Ac5H/ANepFRCzDb+Oak8sCPA9Otc7etz5+b5pOXchJLxMDgOcnHbHP+IpjjySI1+bPJP+cU9jsDOeccY6f56VKkCyQGc53AcDPHT/AOvWZkyg0u4lMdDT1BSIE9cniniBMk468nmpzApTHpz1oJKEign0LcmmS5WM45A61ZeIcnPI/wA/0qMqApzyO49aAKpbY4c9/SrUdyAuX4btgcUj2yNjOcYyOadLbpsG3I/WgCWC5JZ0wPm56UrXRUgMBx0wKpRSFZfXPH61ZCeY2D6ZzQBo293vQgrgYx074qEy7Zfwqm12YhtCDkgZz7ip1PmHPTtQBKRuYsO3PNWFmMqRhuMDBx/n2qmjkP1yO4xU8J3OewHOKAGNgyt6Zx+tKxxgfjTc/vXPbk4/OnD94oc8ckY/T+lJgEx/exg9T6VO0nyKi9f4s+ntUO3zDvPVcAfjTpEKpvDc98ikVYAwL7E5B7nrUUsoiIGOhPXvTyNkLzqcbcHHXPaqhJux5hO3knAHXn/61SxiTSEAyDGPeqMgyxb+8OcVZcny9hOQTjpjFZt3cNDN5Y5AwMn3ArJlk8UnkQADnByM03JLAEYB70yN94AI4zU84HG0YPrmoYEhcrhxyentTFkDS5PY/rUQlYAg4P4YpsILytzgcnGPTJpAaIuDnAAz79Kiu75XAQfQ8Hr7UyDJh8wnJzjA4qi0u6dBjG48nPvQ2NFggXH7s5A7EdcitC3X5iPQAfzqp9n8rDq3bOCOmRVy05Unvnmi7GX7cAjByOmMVt2CeWvXPIrHtgrOBjsP6VuWyhAf4uAaALUjeYo56VVbYmUJOTzxQZm3HHTPAqCdiRvHBA6VpEByMA5J42g0xSrgFM8nBz2pseWy5PB4K465/wD1U5lEMfy9gTzWgmRy24Vi+ckgnA//AFVXaQqOBk5qx5xeMEgc8Y9KjMYGGPPPSquRcdMpaPPtxUUL7/l/QVPv+QAgEdu2Khih8uTeGPT7pFK4nsSlt2BUqPsXFIiBj6HPrSbfmxmkQIVMmSeoOeKeWBjCn8P8/nQGyvTrxQ8eB1+lO4CwkEYOetJKVkBHIKHj3qOGXIYgYKn86Vm3LuHBJ575pBuMmhLTIR6etPA2DB+tThQACeT2NV7iTyznGcnH0oFYH2eX1OetOgGFP501V3kKe/epBiLI69utO4WGkhyeahLZlwOAD3p2cMPc4/SnTRCE7wcn0NUMWRQw2Z+eoBFtU7sjHT3qUMd27v0pty5AH40rgVsbCXyM9PaqxRlbJwAvJ+tOllYKef0qte3jRIAAMuMk0rgSwjzFwPXNXkiEEeM8tz7VU0tPNjBzgkkZrQePcDyfl4HFICSFtyBjxgc1GGLlSMYByaOUXYDxjOcVJHAFGM5zxTRISNkAjmmKhIBHQ9ac+FyuM49aXJSNscY6cVQDPIwxIPJ65pjJxx0qZidiHuRzxULP1GOlAFi3lESH6Y6VDJceWwxjnjkVEZSvFL5BlIJc4HYCgBskgcjH3hyBjjNJsctlxgdzmphapy+TkDp/n6VZS3Vl+bnvQLXcqw2zO5PYDnmpJ4GdBjGM45NWEQRqMfxAGnONoI9Bn9aBXI7dvLQDsOtWmYE5XkdKpx4bHv1q0n3sHkYzQN7kMjZNRrzJU02F5A/XrUaIdwcHAP8ADigkUOI1A744ppy7fqKdMgAyKYGwmccjAFADo5hEpT+9yfrTtvG7uegNRhAcE/exUgOI/p0oFYjCGMg9x2pzEzDpjuaj84yP2HGakEhUPx0GfrQFgniKYcfTn8aZvK4xjPfPSpGlM0eMYoSEc5JJ9aBjCDnaOvvUMULszFcZU9z/AJ9KssPLfPU4qRIxCrkc5GSDQT1sRsC0pOOcU9v3Sru+px+FMglErFiuCOOD16f4024kLMB2xxx0podiWZw5BTkepqGS6RXIOcnJGB9aZLKYvkHpnJqAASAluSBimPYsRNtBIHDEn/P5U0gLIOevrT4V3IADgCklX5s56UAOJVcEk4A5x70+EDYTnhjmoRumOwnAI7Dpin20T8jzOFyMYHpQK42eIuw28gk5zSuyhCmTjvSmQqSOvOKZ5eZCCc8+lSSSQFdoAzwOKbJnn6YpUUIPWmykjvQWS25SKMkk88fzqvuEUpznpVkxApgdgTVfyxKpc9fagB+WkycdD+nNSBwqgH3PFPRETIxkfWmRoHbDc46HpiqH0CdgEIGSWziqhg8mIAnnOetWLpvLccZ5wM0ko3jBNLqTcbEhCjHXNTuwICH75GRjpVdJSrY681YwHUOeo4FDBFYAxu+cZ6n8M1FLyS3rxVlsSNnGD396hlUKPbNZy2LRnCz8gsSeuSOfWpEtAyjnGenP/wBarlzEAhPJwPzqKL51HOMVjYsiZWBwSOOOM0CPeMelShQyuSMn60KNiMw7AnH0qQIzAc5OAD71JCoyyA9s8/596ak5mhJIAwcDn8f61GspjkVgMljg/SnYTJ4Ij260TIUk56cYqe2GX/CmTHzZSCOnpVCK8tyN+xuuMjAqZpuoHXGKheFHl3nsMYzQ7Yc0AG/YpHcikRCTjsTSqBI47dqsfZwnOSe9UJ7kLx+YOTioJFx064wKnkJUZB/SkWIPHvJ7/wCFBJFbnYcn8cdq0SwVCuRk8iqvkqBxnn3qV8+YgJySODirAk/h479aQyBsnqehx/8AXpsed7oTkDpxTOUDYOenWgaGCdk6AcnvUrzhFOAc44z61CAGHNJI+ZdpAIJAHPSgofb8Ek9W5I9Kr3ed649QeaWSUwyYGMZAxilz5kgyOpHSoYDopmbg4Hb+lPl4OKkW1RW3AnGM4qs85MpQjPGc1myhjl2xkDavSoBGDIXOQp496tyrgADikSENHnpg9KRVhqsVA6dMCrllwuwd8mq0UO8ZJOB0GKuwxiFc8k+p4xTQWNax5QDvgf1rQ3hFTrvHbt0rN098qpxj/Jq/t3EE1aGRTQncGHrnrTGbyxg9TVmV+QNvtVO7G3B/DFWiCnduYoiSOo4qjHL5jke1aEyidQhGBjGRWZNH9mlOw9DjkUxW1GMhkmz2GPrUnmbfkA5PHPpUavu5HHqKkjHJc846DpVIhimXyiQ3pk4pTMjonPGaqzSbiSRyRj6U+1HmIoPbpTEaKthCuRnvTYJxGT645yKjjlLPUTgoMg9eDxQS2WYlWYlucf8A6qk+0dFA9jxUELFI+DjJ54qQICM98ZoH0LcwToG6gdapiFo5hjGBycmlkmIIPXA6U+SXaQccsPXp/nNAIruoeUjndnn0oMRJz6VKkYLF+9OhAIOeeaBlUosrYJO4elI4ZiEOMrwMf59qdL+6uMqfXinsoDFyMnrUsaInj2KPU0IgYbRn05qUKJRlvyFCoA3HHepauUMEHQenvRIAuCT0Oak3bcnrVOeckHoOK5KtVUots1pw5nYDdRpIeuM88VMki535+U8dKzcFzyevtVmEl48ZwPpXy9XEuc7I9JUkkXpJgU2x85GPmHSkgPkkAdsnmqiyFcd6ek5Z+1ethKqat2OWpGzuXVcseP4uBmopFEI2v2PahHIUY4KnINR3UhKknkkjpxXo86tdmVrgJGD8jIbnj25p0s48lgAd2ePTrUJYjYfahx+6Jz+FeZWxSeh0U6TWo08DI6Ec1XNu5YsMYJ4yadDOX/dkewPp/nFWolB4I6d81xQw0azujolPlRXFkSp38Z7AiiOJ1bkfqK0xGGGCPYEdqqOQHGAfxP8A9avVoZfCGrOaVdtWQ6CMxkk9T0xU0hBAAznP4U1TnHucUs3yAevrXrcqitDkum7srXIB3luOOgpkBCxE9j09e9S3K74S+cEDmq0DZQg9PSqJJFjCSZBzkVOgCrkdSe9VwTu5OatMmxRz79KAI52AGwZPc1nztiSMk8dvXrWg+1AGK7i3HXHHX+lU72AK6cnGePamjRBFL5YxVO9/exGM8biOfTv/AEq0gBqvcrlgRxzj+fNUbQtzJs+d/iw5h8TXMBBIyrFh0xgge/p2rjFfbCZW++hyqjuOOvb9e1ejfFzS421uWck72Kqfpg/4V5xLGY2mBbeAcYxjjOKaP2nLGnhoWI2k3ukx4yTkfWklcTzxyDrGAoHqOf8AGn+SNnXjggfWqsUv+lCPHG4jg0z2CwxEbh+cscY70Op8/eOM8nP1NSm1Esoy5AU5C4HtSJ+9EhPBUkDHepAXyd7B0545yfzxT1Xbco5zsXn3zVW3vH3yR4BAJ59uKsRyGVsHAFADbufzZMIM85596dDdmz5YABTk8ZIHX1pJY0jbcBkn3rPnui8piKghxgkZHFBDXQ9J8M+JiIAI9hBQEZU5x37+4qxfa19oyIx8oAIyOf5+9ef6XfXFkEWNxgKRhlB4BHH/ANf2rprUtPO4JwuzOMd8gda0ikjxKuEgpudtS08j3ahHAHcY9KD5sfJClPbrT4YwH6ngYAqxBCJ5fLb7uM1VyJJJFiOeW/lARAYmAAPQgnOM8/T9a3dOsGSYCf5FUH7pyT/P1qXSNAhtoA5ZpDlWGeMdMDimX960MmUAGQBg81RyuXRGtJexxBFXIAH8Q5P5VNYOJZpXB4AA6evT+VcuupS3FyImxwOoH1/wrotLIS3LYJLgE8+h/wDr1lNXVjycVDmi7luNQyGc5wGx/L/Guhg8q002OfJIdcn2wCf8a5W5na2gSNeVcgnPXqK6KNvO0aJD08vP6GsFSUXc8KNHllcw9WIkUMhyWJYj8Qa557/yZnwPunByOw9Oa295lby3ORnAOMVia/pxtI5Z45OcFipXPbPrW/U+nwzvGyJ7bVYpMFD1IOCD64/oakuDBMSZHYEnI2j/AOtXIrfSQtFtwM5PA9CT3zVyPVZ5nwccDsPpVHcrokv9JkuZT5ZHODycdB9Kzrm2uBtjhjEkynDLkAEe2SP1rqbJ1klG6PPBJ5NbyeFLGSJLgB0lcZJVj/I0myZVlT0keU4eC6JmQpxkjIPbHYkU6Rw3APHY+1b3jTR4tIEEyEyGTCkHjH3vc+n61giMMAc4qWz16FpR5kZ5xuPXFQzSbiD+FTINwfJ6H/Cqs2V6VJ2xV3dkagxzbJBhsZ46U2W5QZPJ7YAqUHzsyMPnHcVTdBvz1BJ4oNCwj5UEggHketMMoRH6nI7VJuH2dMLgrxnNQOuXSP8AvdTjoKCyO3uxM5QA4HHTvnHrSu+xwhGdx5x2FPt7NIWkZSc57/jUMSmW5O5s4yRx9T/SgCe3UpJ6KT8pPXr3rc8K2H9sOlxCcxPKoJzg8HBwD9Kx9CH9py3HmcJG5VQOuQxGSffGfxr1rwJ4Qs7G3WNC2xJQQMnnJz60HkZjioYei7vU9C8Fad9mtoDkhY4wFycnII64HtXY25EgyPXrWVpVmlvHGkeQpUcdf89TWrAvlB1HRQSCe/Sg/G8RP2tVz8x820YByc8DFV0UQnGfepnIKgkZPUc4warjLycnt6VNzkbdhs0hk6Yx0OetKJTI68dBk/rSyRAMVHAxk0+CIeUHzySRikSIR5nf601kVOASe/PpRv8ALfGM5OKgnmaODzOp6YI96N0yDmdQ8Wi182BEBHIYsp65x61lJ4iCFmcLhjkEKcc8+uax9XmaS6vWGFCSNxjOeT3rJN7JNDtGEweCBk14GIxMoNxRlJsNc1E3zyErt5K4A9+O5rCeB2AUDJznr/n1rQmzMeTg43HHc9f6VFaAGY7xu7Dt3ry5VZSepkr31LlmzKjgYzwSPevTfCmoJcWMMCHMixqHGCMHp16V5ipMcwAONxA/X/69dT4O1CWK9kQYwCozjrzXXg5v2iRcd7HdSTmBJHABBHce2BXA+KSLiU4P3nLH64/+vXbatL5NjIUGMKTyc59K8+1O4M788Ekiu/Gyap6HTcyGTzJhjsQw9yOa3fCTySawwkTaqNGQw7jPPesp4BE+QTn3Fafhm58vVCNgJO35uRzkY/nXl4RpVExXsz3B5hdKHHVuSMY6cVFPbkr1APUZ6Uy3fZbxvgE4PsMZNXZlBKDH3h69K+nTvqaMxS32SbeeVHp7jFbCHzI1OOWAI/Gs65tkkmMZJwQOf1q9aSELg87MKOO3SmFiSMNkADjt60k8YkDAkjcOaPNMcuwDoMg1GzmSQdgKEPQqhTHL5QGeMgn86idDG3qSeQKtAq1y3y8qOuevA/xqrOx3Zz74xQQSqwCj1xwKZMjEJnHXt+FRxSmQ44HuKdJKRwecHjtTT7gRysseevIxz9KhjuRGmwcjOelNuJCzN24JqpEzOHJ7dK+axeLlSrWR3UqfNG5deXA46k96kt34yPcc1SSQsOe1WLOTfGeMEHOQfpXp4bGRqJIxlTadydgJCRznue1Ur4GOCTp1BGfXIrRt4w6yEn6e3WqN6Q7bGBIOM4OK7alRRi2VRT50z5u+IunNDrOoTg5Nw8hUE9wB7cda4uBpTGFkj2dcjIyOfYmvVfiVp0b6jgEptaQjBznIU8//AFsV5i5zEZRx6L29Otc+Frqrc/bMBVVShHyQpAIzTc7Bk9KajErknr2xUkyhgidM85z9a9BHotkUKuZTsxuY5XPTv1rXt4jE8PmsoJGDjJ5wTxxVOG3EOxskkng+nStKKMXEkYYkYHUd+CKZm2XJFjkniclsKCRih4RLyh79/T8qkEQeVRyBjb/9ehVw8kY42DOeueR/j+lamDZAWy6IOMA9e+Pp9Kfl5v3eB7EU9oBw/Oeen0pYE2sTnOAMcUGbZDKSZBlcYGP8/nTrSNpZSQMxr1Oeev8A9Y1JPCCqEHBJwc89wKS2cweaq9B19+v/ANeq6Gfc9R8EXEEWnJG7lZCzYGO5I9umP1qfxLrdvEnkAkumVOFOASK5Pw9qE8MMWwjIYnJGfWl1u5e4UyvjeWOSO5we34Vm9zwXh37bm6Gel+WAKqCw68cfzqlNIbxgeBtHOOPT/Cq4uHt7gxjBGO/X1pYZSreu/g/nQdzikSxyAsfcVvaJZvG/mD7oUE89F6n8ayNJsBeXQQuVHI4HoM1uzXL2GYoQBvUrkgnAHHrTRnK1rFy6lDgqn3SRyauW832S1D4zIACB1HQdawIJZpGw8mcc8KAP8/jWzd5h0+Ak7vMXnsRgD/GnuefUp8zLl7PLPoX2hwoiMgUkZznr0rz63u4jJmPcQxzkjgA12+o3xi8F7AgP+kA5zz06VwIhS2ICZIyAAT0GcVaVjSlBRdjptMvjGAAAU6Zx9fek1hXU+aRxg9D2z/8AXqrpzgKV284BznpW7e2sd1YvvBB2HBB9s0NpMzm1GWpzdtdRuWCHJGMg5rr/AAyqMbeRjl1OMDpkqBzmuMtbNY5ZcE9SM/ia6vwvc7ZYkK5Bdep6Ch2auhVG3BuJ1D2PlXG9z1bdwe2c+nvXAeObNBfO4Y8lQCTx0zzxXpd06ygfJtI4yD/n0ryvxVqBuNXEDr8vlrLkHnIOMdPT+f40oHNl85SqNMy4pAkig5yqgcdO3+FU3UZ2joOhNWQAZXwCPqc0xIQTzk0z6lJJaHFfFYlfid4pLAbf7Wu+v/XZqybc/KAfunJrt/iJbq3xC8UBlDD+1bo4PvM/+Nc4/LtHjC4yAfXil0Rvh5J0YryRWgjYOMZ6g5zXTwawdOuAgK+ZgkKwJHP0rlzI8UQAJ64J/Cq2XaYuhIGMEE81DVyatFVlZno+l+NXiUgyJv3feKsSOOQDnp/ia3rPxp5JWX7TtOCSuHxg+35V4xJPJ50QBOByenT/ACDV+y1eeOQiKUpGoOBgcHPPb1zUWscEsspzTR7da+KbuRA8dw3lSYIKswz36Z9CK6vSvEJltY4zIGkxyxDZPXqa+f7HX5TMjSXDNyAOOAPpjFdppGrmYA+c2/aCDgj69KpeZ85islcItxPb9Hv/ALRDcKxHykAEA5/zxWpGV2/h1715pomqyPKo8xs/TGeDXcaZeRTKgkclwAOQetVofKVKDov3i07l3wCcfWqN8W2fTOPfir88q7HwcvkjgfpzWXc7ivzcDrj2qluYwSvdGVeShUKHGGGBx1PYVz91HiUvt5zgjt/nitXWVLwlE4cgHOeg5zWfChSIK3JHXnNdi2Pbpq0NxhHloAvQnnP4/wD1quW6gcgdsdKzy5VsetW7C2kMpcnKcEDPvQWy/tKgsBx1/HpVy3g3fNjkn249aktYVbaJQCuCSBwM59quWEYePAHLYI9s9f6Vm5JHPKqo3TZi3lm00pcL82AAARis8QCOdCRg9q7RrIyDGBx0Ocf561Wk0xHGHjUyDoT2o50RGvFGPACE2DqTnFb9uoWLA4GMnH0qCPTiYwABvz1z2qeK3lR8H7vfms5STPOxNdTXKhwjCNv55GOaAP3e7Jznp+VWEj3tyBgdKdNEgkAC/Ss+h5upmyyFHIwOo6irVqeHPXnPNSOqqw3jg9P0pINkcbjHLHjFSSysylpG9yTTQpUluffn0qxujBOepPpVe4UM+R0IxQSKnzg9yeoo8rCnj8KjKeUARxnrg09WIIGcigBI7YNzk+vWjySjbucYxyakEg3EDuMdKh8wwnDk+w60AU2gKSE4OckjmrcfJHf1NNdDPlsEHGASev5U63eOZRvAAUkE4xn8vqKAEwquf9k+lSpgD29aa7fxY6/d4H+e/ekTc+BjigWpYtW3Ng45IFSTERZxwM4/CqsELkkk8g8c1aLAKm/kAYPfmgZThjbzCOSc9CfrUjExAqeOCAKnJQLkU0jeOQSD0oKQ8x5dew7gdDTVBaV0UnAPIBxxTih2npjBzmoUbY42fKScEjuKkZLJhZV7jjKnoefSoSFheQ4ADHOMcevH51NOrKzgdABjmqTqZjk8445/z7VLGiC7Ys/sADVQoH5IyRk9K0LiEmEoRz2OaqLBsAAHXg81kyiFoQHwM4xkmnRvhST1PFTGPbjcMDODUzQoY9qY6571DArD5/fjI/z+dPfKBc8ZxnFWiqmLAA35yDjp/nmoXhbJz3GevekBREYBDY6jp2qGdcuhHY5rQaykQdAADjOajdVkIGPYn1qW9RoEYvABnsACKkhypGCQfQf1phAhGPwGKkgkDOAev0qbl2Ne1m/cjPXGOlbtpjylz7c/hXPwKSQB2AzW5bgtHyfQCrRJZKgOcdMZqK6Ii3pn0xnnjinpG2QO31qK8b97jOTgY+laopjHwFGOmBio5GKsMHIyM809sLjPOaJuEPFaGL2Id2ZCCSec4NNlUMjdc8Yx+FOiRGzkc0+VFEYwOc0bCK/mbdmSeQAQelOc4cAEjPpxUbIWBGM80+OHCJ3OTzn60LYWpctCdmCo5P8ASkIBYg5yfSo9zrgA8Ac09ZQBx0+lK7eiBDSpjIOOnTNOll3oATj/AHfxprSHbyT7VXM4EwB6Y54rOb5YtsuMbkjybeBxx2HX60wXDAg4H5VW83exJPGeKSa5CADJ9uK8Z5hHm5TpVF2uapl3xvg844qu82EG7Gc4HFMt50jiJJ569Krvc73Ygnk8ZFejSxUJq1znlTaZe88hFx97PPtVdi7SEH1z1pkDMjfPyT3qfB657mutaq6MnvYkSPJB56etMEh84Ac5ODmpIpwAAT+lLKojwxHftVCHAbWOefY8iidUVRwOenFWbpdiHGDyOgrOluNqBWznB7d6AKMuAWBAGMdB9KrwIJiS43HOBu5qyoJYF+fWrCINwBA9elAEVtm3uwAAF2nFXt+TjrULEIMYyT3xUjqI1C+ozkUARxuVuHzyD2PPpVqV9ybz0x1qm4BX5OuetTQnbHsfkE9KskIyN+T07GoFdjICCWBPIJ4FWXOzGzj0GKYjYRwR9OPrQA/BZDUT4IBPGPSnGQrGACQeahib94A3IPWgB4hEozzgdxUyMCwTPy96mj8uQbQMAdRjFV5cLKcDHQjFAE6gJIQoGMYp8h8oHZ1FQJONhB64wOO9PgfkOec5BoAe7B4+vNIsZMIJz1x1ok8tEJA5xniq63D7c7ztx0oAnUBugGPXFQNujADkh+4zQZXVAwOB+FTBdxyRn0B5oJY6E7uDS5JkxyB2ANMkjDj5eDjkZIot/wB0fm5647/zoESyAFTjpUTtmPHHbFLvBJI+76VFLJleM+1AEaMVZc9Mj8qsthiPTqDUdugKkvz61McEAjgKeKgCLaR0zk4zz2pwwFI6keop3nAZz3GBx3pqq7OCfuY/wpoCSRhFGHGM9en1qOOXzsknHA6U1NzuB1Gcc0OrRsR0Ge1UBMVzg9exzUsI+bnuOh6VAJkVMc/lUbfMe+RyTRuA+eMYJXgAj7vGagtgWDk//qp5KSOAPu9xzT43RsgDocDiqAhmPzBsYI4pDKg4GM+mO9S3DY+TGfwqvJHll4GfWkwJ+qqemR2p8SkLgc5POaru/lqFGcjrirMWfm57gUJiQh/dbyOvHWiKTDdeO9JM7x9e/wBKSORWgcnqRxxTJHFBJJu565FV95a4kY9ATj8zViNsqlNlGW4HBo0AfHgrzx9KjLb1K4zSJkcdu9Dgk5Xg/XFSUh1urBW+nrQSEXHf0PpU0eduTn8TmoLiMs28Y2YxxxzQMeZBJnaeR6Cm5O4c/jU7RiGOM4AGOMetMZBgH06UAQyEbGLevBNMWXy1H65okjO0HtnjmhShXJGc8dKoViOLPmjuCckmrPngNt449qhGCcL0FTCMBVbjdigEJIDuBAHqcU4Is0Zz9TioSTwOcf0qSJQTwMetZvYtbhLF8vr259Kz5z5JIXjntWnLKkY5OOOPasaa6TdJ1JJOOKxLHpKeO+T0PepPLdjnnB6jPFNhAIAA5xnNB3eZwcAHBGaBMswxhEI6YOfxqJjmck+vTtTfMAbGTmgyxk7e/wBKBFpj5a706DjNQO25s++OKIvlYn/ln6e/0qUuIxzypPYU7ARuNg4qJcNkjnjPNPdjM+I+gHOeP89ahePD46cdjSAnhbLjHpkcd6uxvuGH4z6dxVG1+VNh5yTge9SSHZgZxxmmiWN2jfz0NMuBiQIOOD0pqSCRxknHvT5kIPmZ6dDntTEEc3lqBgdSDkfWrQYFSODgcHHNUkkMm4HtyMgVdi+7mrAVCCp55AP41U3noOBnkjipZCOnQ5oMW5DxQWMXhT6+9NlOSpPXHWiPOCT6/wCNE7ApjHzY9KAKczktjqPWmo/GM5xyM1Iq7VPTJ4qJmVRkjn6VmxosCYngntgDJqO3yckjpxk/hUaTKuTzkjjimWUr5O8nGScflUMZcUbsgck0PCS4RiwXGeDRGN8pKHHpU04Ux5I5pFkkY4wBwOKlQgDnn61RtmIQ4yMHmrIYBgTQOxsacMSOO3b9au855PciqVjInmI2ePpVqWUNJx93r0q0w2EkbYS2enrTHHnRjuM5ouGynHpVaS7IhCgkFeDxVEsNxj3kgDANZs7b2PqTxVmScMp6kYz0rPkuQHPzEEHI46f54qyS1KiQkA8c46f59aaE3OTzjoPpVNLku64JO5jnP0AHX+lWwQ2Oeh6U7oloSRFwSeOM8UI+YgQcY4GP8+1RuFLEg9vehEyv+yegp3JsOeT5yOMjil3kKAe1LDbtkcA9zzQyBZSSOGOBTESxybhweKTcVPJOD79BUZxG2BwtAbI4PJNAEzElOR3wKk2ZXpx0qjLckLkk8cCoTOZF5LYx60Aa8DAEJ7nPFMWUFSR646VnLK6oMEg9c+1WQ2D6DPT3oAlmG8J6n0pj/vXA/PFSOyiNCOtI2fLLgYJ7/wCfrUsBVh2HHOMetIGO4Y6Dg0LvCcn361FPkD5OM8mkVr0Fm+Zsj1qpO2Ow6Y6U6Wby0HzHNV5cSDnr718jmuIafIj1sNT927GCUmVV7ZH40qykZQfX37VH5Ts3y9frU0QOfcdTXy6qtO53NaC5J+gFSo24Zqo7O8mAeh57VOjAc9B3r3cJVfQ4qkS9Bygzxgnkd6huHRMgsTwODzT2lDIgGe/aqcrDBJ+bnHSu6viHDRmUYXYC43KRnpjA5p8rgwEE4zg8fWq0cyhTng9BxUczB1JU8/8A168KpVcnod0U0iTcN6EHBz2rRgXJBPTFZESb1z3GM1ftXdccnYOAK9rK6l5crOWutDVdiYyOgx2qpLIAwGSSTjmrLngejVUuPvgjkd/0r61KyseYSgdBuOc8U+6BjiU+3Un2qKP/AFfHHOamnUm3jOMc9aYEUo/0Zvoee9UY5NkTYAJIIOR9atSL99UGBjioQNi/PycGgVyGJzEVjOD1OW6960oicMScjHGTWYrAMM8v2+lWWLgYyRjqM0DJJV3oNvPPI/OiWUujlwPlyB9OeajhlXqSfSmzgSINvXPNBSvsQ2uBnPT1P4VFcqUbfjjA/nTkcx4KmopJW8wpk5JJ9sU0zS9jzT4q2kZtJLlkBIZDkgYGSR9e9eGXEO5QmSUI+bJ9fX1r6j8RWQvrd4nRZI3AJDDjg5/mBXhni7wvJbXGfLjijOT8rY78dPw/+vVp3P1HIcdGdJUnuclEgSIJ2XGB7VBEiPdgkD5XxnHTmkuibS78tiSvQbTkdAe9MmCfIxGAQCD/APqo1Ps09LFy4jxLxkEngj8KI5I2m8oHLscbcf5HrTIG3p8pOVHBPpTY4kV2dEXzCfvYGe/f8TSHexLND5TkAYOOvGakLeUoiXrnPPWo8+XyT8556VHAjpdBycnBGc5oE9rkl1Ak8AJJLrk4z/n2quqDzY9456c8461clfauZO5IBFVyNvzdR2oJu30L6RKVTaB2yQME/WtqzhMmAc8ZJwep9P1rJ07ExQew6/WuhtLKSclIQC/Yk9uM9apbHFXaULst6VBulKMOi5PrwQD/ADrp9G05EjMoTcOQCcHPT8ap6NpLxIZLkISOAc5IHB7D2/T6VeuL0wsUjdgMArt4Hv8A1q0jxlJSTSZZmuvvIAD2HB6ZrnNUldrh9h4OMH04pmoXxBRd7b8ckf5+tRQ/vSHIJGMDNOzRGkdxsDuuAvU9cH2rpJn+y6fbozHeRlgTntn+tU9M09wzyPGuAeCSO+f8afLMJbtAeXZjliOpAJ/zmkc1SPMncuXl8IbWCI4BCgDg54xz9eK6DQn8/TkLElduCO3JOP0BrkPFBK3QQhi6g8Agcg/Uc8da3PCMwNqQm4ExAMpOcEHHckA9eR60pLS5ySopwuh2oytC8Qj6PnJ78Yxj86ruy3KmCQlzglQ3OD04zwOtWbqNZ1O0D5AcZGD/AJ4rLtpHSRyT0Ygd+QTQtrnVhk0jjNUtvsd+Q4w7AEg4PGOOn+earvcmHYAeCCcnPB4/xNdprGnf2gr3eyORwuCzAAnHTt2ribu1mjmcuoCbiAOOKZ6l1Y6DQ7lxIN5ypzksST0r13T7T7VpkDAE4zkggYAJA6/SvEI5HZSUJHuOD+ldnpPiKWO2CxzygsoBH5+tQzzsbSlO3KWfia8UejlAi+flOdvOMk9a84uFd87M4XkkHHauj8QXrXEm93ZxwPm/E1g3DomETg9CR3osexgU4UknuZtox8gg9N3J79BUUpCNz07ZFMv4ZGbfE+zOAcEjI/D8Kj8wSKDn7vBJpWPUTRDPOI3CZ5J56+hNLdISY9vGRnjig5ZyIsrLjIJPaq1zHPdvEbTJVGxIMgZOR6/jUO5pdblhY9w75B+bB/KpgnyOSSD0BBp0cSBURyA6/e69cH0H8qmhsJZ+dgVN2FJIxjjsMnuOoobsS5xSvchj6AY5xgE9cmprWAbCgQb1cDOBnOQME+/9a6vw98PJ9SmjeW3SeBgDhJiu3JHJGRxjPAzXpfh7wRaaNOXNpFgEEkMT0BGcE0Jo8jFZpSw0d7s4Twb4eaSVJ3gByyHkqc8nPH4V7Tp9kloUHliPLDKqBjGfaltLWCBhIibA5CAgnoe36fpW2kAVpQVGMDH60X1PzjMsyeL0WwiZ3A/wA5GPSpNxOU6A9SOuKYpEYOfTinNMAmO/c47UXPnr6Eu1VjC+xwT1pjJsbA9M+9RneYwM5UnIHp/nNOQ/OFf0pE3EcBMMeCf1p4IMWR39KbcAjHcHp7VGinknpnjmghirgk557cjpUV9tAOeFJA6e1TIMtwPc025gkntA6YIJwMnvn3pehJ4x4pEkF/AoJEciZbnuSaywRCA3UZxzzXceNbYQSFyoGAxJHPQ1x4j3/vc/KRnnPP4V8tjF+9ZhLe5D5RJJPUkYOeozVmK2344xgDO3Aq/awxrGjMoPovXt+VWRHz8iAZ7cVycl9idzJNmHlRiDlT0yMH610fh9UEjoQBtAI46EH/69RJZkMMgc9Oa1dPtCpACDcQMnPvXo4anyzUio6M3dWUQ6fNngeWa4e424XABD8A45PrXfMi/2c6suRggZ56n/AOvXM3FqGZxheDxkdK7cTHnXKjZtJGFcwCMAL1HIJ696TT+b2MScYZcEdc5Fa91ZhYCflyB15/wrOFmZGgcYGxw3U9jXm0qThNMXMmz2HTR52kRkk7tx6Htk1diJQjPA4wKzNFlzpy4Py7jgVot+9QBD9c19AndG6HToJDk8cdRWY1w0NynOBnpzzzWm7BbYg9f/AK9Z9xE5QsR0HtVXGaCKJvnP0qNoxu3gkMvQA4H41Usbndxk55wKsSHy+D3ouBHK5WQyd+hqnM/y57/yqeaQB+mQeegqrPIruBjBOecY/lRe2rC13ZCmcpGD9OtTO8bYAOcjJ46VnEsrPl8jPAyfWmRTKoOTyehxXjYjMY024panVHDt6k91GCwA6ZJ/lULAIdo7jmmu4ccnvx1qrNvE/JOPrXydWo683Js74x5Y2RNv8t/bPenW05W5AGNuOeKRTmLkZ444pIswjfjvg4xXRharpzSuKcU1qbqS/wCjkcYA4GOtZs6gwFxzk7QT+f8ASrFu+6FXP8Q4FVtQVyBEeAACB2zzzx+NfSV5t0G7nJBWlY4rxHbxXIfeivlWGWAJGQOma8E1S1ksbpgUwvBwSCOQPSvpjUbdHjwQoOCF47ke39a8i+Iws9jkoAWdEQ4PBwSf0BrzsurNT5T9EyetJ2geaRud+cfdOMVbEcdw4JJBB428dvp71XZBHKM4GCc0sn7yLzU5TpnpX1yZ9izSgwgPfBwM8+1XlhCxJIBwR19KybFeAcdSM5/CtT594KHgAAj3+lWjNmkPl25GDgFaCSWOe/GajT5VTJyGOR39KfPKjDaOgx29BVowYtthGG8DGeTjPFSSok5zCMjBHTHTj+lQ2kyK+yU/xZXjoPSrnkuz5jA2MTyMDIzx71RGpkxqIlAfqSevPpViKJAXCdxkjHH+eTUkkOI3JAwmTj9agQ5AYcZ60GZb0+68qXYXIyCcc9f8ila6fzpfnJAJyCSRiqW/gjufunH+feptPAa4CP1JAOe/NJoyktLkMqPEzyDJiYAgtzzwOn4Gn2+Lq4kji+Z49pI6YyM969L0bQ1+SfykQYIAJ56+3HrTNftIIGeeCNY3Y53KMAcc8dBzzwO1K6ueSsVCc+RbnP2kf2C35AUgnJPJyT0yPaq2o3GXjYucDJ74PT/Cql3qkMn3XYdMAg5qlLPvmQAl0GMg/X3qlpozbld9TZ0Zje6mUGNmwn5eORj1rR8R3oC2cTkfIpC8HqcDn8hUXhW1W6uo1EYG4MMcDoM9vpUXiUrc3ciqBvjBRWYdDkjg9fSmjKPvSaNVIzP4aUuNyZH0yDjpXJTokpBPVM4wOtdbZgv4TSF3Dy5AAwcEgg56YxgEetcnc8coNoOSapJ7jitbkts4i8sOSqnOCOvc13Wgxx3No+fnCgDBGeowQc15zbiSTf8APwBwCff/APXXf+Eb2C1s545ySWYFCBngD1/CoqXtocOMi1G6LN9YwrgGNSoJwCAR+AxXJ6DdmG7AJxuIIPOehrq9R1CKUkI5IDZAwemK4e3iFpcfKABuyoHP86IXsVhIupCzO3utU8qNFD/IRySDnOB/ia5DWpxcEsQoyQPlGO2MVJPeFl6npgcDrisy6k8zBGScjP61aXU7MPhlSbZHboiFsE7u4I7VHK5zsAHrirEG1hIOhI5NJGqxW+9iC2cE8k4oPSV7GP8AEeWNPH3iV96/8hS7BXPOfOf/AArmp1GQ2eBx0+tbnxHtg/xF8SoSedWu2z9Zm/x/SsK7O1CPcfyzQlojXD/wo+iM6aF2b7vO7cPcVXIw59R/CK0nk2kEjJAx6VDd2i24eUEknAwfwH9KTOxFOQiRTESFdhgA9cev86sac8VooSSUDgoTjgc57fSsz7R503n4wVBUDPBxn/Gp4V+1x5Pyck8c9DipNdi1bYCBAwbbxnp2x/Sun0LVEhGJBsCKAGJ+9+nFcjBmLng5PTH+fWtGzuPOZoSuOMg59CP8aDKouaNj1/RL+J3iIdc4yBnrkV2Oj3IeU9iuCRntn1ryXw5qDyNEwQAgY55z8prvdA1RnlIKLnAUkH3x/Skz85zOlebVj0mNANrbxg4OfSob2RWbAIO3I4/D/Cobed5I0PABAIGPakKbpSPWhOx8wrxdmZWourDjsPT61kGQO747da6i80YEEeaeRjp9fesxNBTdIPNbnqcD/PeuyMlY9WnUio6sySuXGCCMdQa0bRCrAkccY9+aG0gRsVEp6ZyRVqNAoQ9hjAq+aLNHUg9mXlUqcY+f0rbsYSkYY9lAwazVUfaQW5JGPl4/xrajjYRDDDGB1Ht9a4pN30PIrSvJ2GoQkeSec9MUy9Be4jkXkEAjn1P9M0948DBOfpxTpovli54UHt6AVN2c3MyrCxRjkYPpU5YGMpnk0lxD5Z8zPtjFNcYwR3HeluYvuxit8pTHQ9c9aWTJZSFzjrimouCSeecYFSE7OPUA1RncjuJfM2LjBHv9KQLxkHO044PeknGMSevGP8/SiMMEbBH97kf59KCSrKpLk4OcnIA6UeVjbg555x2qaXMOHPzbznAGP8aFj8tjk5zyMcYxQASRh4wucHHpUPkeWoUHcAOoHXmpywI349sZ/wA+lRNJgYxx9aAK5UQoh35LHkYpl2vnuD09vzpW+fA9DmnOvIoAJH81QAM7ePx9KrpAZJMfd9eKsLiJiOuGJ696lhQEF++eR+QoAWeUOUQfwLjP+fpT45AAFzyKjKB/nHy+3WkiXzTvBwelSBYbkg9BnNOcb4wue+c/5+tNxvTHTtUogIjzu+6B2600wIUi2OOc96epEkvJxtPT1pVyHBPP0GKTaAxIz1yc80myx8j+cCo4yMUyKAqwH4k4pIx+9T6jtVpm8vPGfxoASb5lyOmCKyzCQxzxySOOvNaDT/uicdz3+lVTJvxkdz0NZsCO6b5MAZzVZVLFeDwc1bZPM5zjFEcQYkDj361LKTKyfK+G9c5Az2qZIspgnGDnOKkS0G8ZJP0+lStEFU4J/GpGVdmZc9up4ps0Pmx5B4yST+VWYlGCKa8XlwsM5z7VAFWc4RyPnBI5A+lUgfl6YwMc8Zq9x5IHOCfWqU7fPsA6DOSf8+lS1qUtwByPwxSRptcHOeegpY13rjpnmokmKORgHBqbFI3LF8jIHOAMVtWyllUAdCCfbp/hWJppHlqcdRnr71u2UmBux39atEl1Awzx2xVa/AMgkJxgAbSPc1aVuM469qzb2fzpwmMDAHXPfNaoGOlZWRPm4HOaFmSbocHoB1qtO5j2rwQRj+VJZD96fRQT9f8AOavoZslb5Se/XtQFZ4w2MDpnNAIeV1wR3zmpQNsJHYHNG6ERJMtuT3zxjPemQSLAhQnvnJFVp32SAYzkZ+lV5L0vGTswc461zVq8aWjZtCnzMvJMmeo60+P5myOR61mwTZAGO9aMT+XH0z+NZ08VCWzCdJxJThwCDkZ5I7dKrXTBWYnpwM/lU8Y8qMjrnnpVO9kypGO471y4yuvZsqkm5WZApAUDI9qZOvmbR0A/i60m3Khs9OgpUfewQjp3Br4ic7yumeu4qyRITgY9RjNNaEsoxz3zikkf5wvrU0T7RjGe9elg5yctTCpBFhH+UAcknGKsf6uEA9R2/OoIYvuNn1OMU+Zzjn1xxX29L4E2ePO3MKR39Dn69qn/ANYoI+oqIKWJBPbNSBtkSAfTJrW5AwOkS8Hfz6YqK5xL84PBPpTDLtJ44+tJL+6jC9f096LgOiXPz9sf/Wp+0gg+g5H/ANels/36hOnBOevenxr5mQT7ZAplMejgYckDjHWoi4dT2NPe3wNm73ziotu3AqkSPiXCfjmiM4kz75pQ/GPTvQB8pPcVSJFkk+cccDnOaJUKp0OR2xTli84gE4yOwqxIu5X55pAUsFlBK7eKSMFWOeB6mrGzK4z0FQs+5TgYzxQAQYMjkHOD1x1qxOmZQx4BIGfTtVe1wocfj1+tWJZN8ecYweBn0oJ1I3tgrbw+RuyDinAbcDOe+aEfzUI6befr1pF+agaJAm6KTB7Y/Q1TETMoCgnHoKuDhvLHfqT+VRI5hk2de+aBMWNd64BwVHc09gBGADuwe1QLIYye+TUozEPX8KBCb9ikEH61E6FmD/d44zUhO4lemcc+lJINygf3ePrQAm4YOfTNNik84so7HrSSjYcdeDRZriY89aAJY8xPtIyD3qZsGPr7gY60ip5jEHggE5/P/CnBcKfaoAiDhu/Oc4oZSMnnJPTFJDHufg4/DNTzfuyF6k9+n6U0BADgKMHlgcmidCRn3Jp14PIUnrtAOOlEb/aIUONuRnGc1QDIwMAk4+opWblgO5x+HrTSu+QAcD8zSudsxHviqB7EcanccjGfWpVGSCeNtQ+bv+fGPbrSi6Jz8vseaAJtwRck8etNmdS0ZBzgUwnzvk6Y5zSCHG3nt6UmA2d/kORgE9c1NE/mcDrkE+2Kjlg8xQpOBnPSiF/JbAGc8c9v85pCsXpX+QD0GPrVWOFlqQS57dOOtNeUoBgdaLgyROMZ4qViEVxuByMcHNQF8qh9qNhWMnI+mKCSSEjaQDnn6etNlUiQA8cetNt/nPp3NLcMfM/CgpCwuMEdOOuacU/d5zxnGagxsGev4U8OWQx8DnOcUDJWkDIE9OSaY7YjRfTP86Nu2ISZ5xyP8/SkRvOXPTtTQCH5VA/2cVUtk2Ar17/yq4y479sVFHF8xOfwpgRRRkAntn8qn+4AeowBxUMMwGRjjOOtTHsvbGfekwI51Jw+PlFRIwjYliAv94nFPkufn8vbx0zmqt+pEOM9SD0rORSI7+6R0IGNuMZB+tVLOMvnHI9R9aQIZosMcZHYVaskFuNo5yMZrIst26+WCT3FQyg+YNoyN2SfSpFkywGOBTnwCv8AtHA5oBkD25DGbORgDGPT/wDXUKRBp9+73Ix9KuSEqBF2IJz/AJ+lV0XY7AfSgkmjkEgPYHvimtEQu08YbOSKCPJ+Uc45yaRrgzdscZPOafQCwf3YJ6g9CPw/wqozEdBnIx6VagcXEeMbefXNVd2VJx36UgH2kRigyTgknj/P0p0gJ7HGOtRRTl8IR75qxnKEegpollMxMV6fhU0x86FU6EYB/DFOkfaSMfdGf8/nTAuQCONw3Y+tMpbCxjAUdxWhGhCAfrVSCLe3XB9cVdkbyoSRzgVXQgpXEZklAHY88fSro+UgenFUobnzZGO3BHvVlp9rA4zn3ouWMkYhmwM571BKMhOwx1/GnyT9Rjv61VmuM4G3qOuaVxoilIZ8A5x6VGU2kkntinDCyFsEn61GZPOJGMYH1rNjGj5WB7Z60rXCENgg/wBelI54C+/WmfZQEPzHr6VJZLb3iAj268+1TzXQbkDn0z/WsuZfsqBwd3OCDxSNflfl2gn1zSbLNWO4UIUPDH8ajluAxGOcVTjnLEZHOasJAM7s/hTA3LBx5MfYgDI9K1M5hBHPasa3Oxwo7nHNayNsgQYz3zTQbjvMDLjpgYqo/wApfPRjwf1qRn254+979KjmO1QTz6Y4q0ZsrOcKO5AJxWTcA+e5wfmzWkZd5PGMcVTnwZGPPGT1rQkht28tCgG5s8CrEUpiySuCRjGelVYpBGwfGeemakZ/M+fGMHOKBMkP72Tirdq2wMDxtHfvWbHebXyE59zmrcc5YFsdeooEaMeC28H8MUy4XekeDz34ojbagOOvv07f0pry4Xp39adxNDS3GAM/jUDvt3E9QMY9fxqRZAecH8//AK1VXl3sRjqTznpVEhK26Meuc4/CnKDsAweec+lQJNubZj7vfP4VowRhl5z7YoArZLNtAOamkJdeQV5xzTlh2SF857YxSlvMXpjBzQAqQgxgFwO/NXHYeVsHJIqhK5QKwx0xyKmS4yUGOT3zUsCVhhB9ahLB9+D04qUkvx0wfTrTRCIs8k5/DFKxojNu12MG688j0pnnDpjqKtXkYyOvJqNLMFC+8/L2x1r4bNaU3Nytoezh5LlK8ZzJnoc9CakCYbGf0qMphiw7etLFN5j7cY465r5xXtqdWgsshR8YyDgZzTtm5tme2c1HI++TGMYNTww7hvz7YxXvYGMnZpHHUauCuEU89BnFVWORzwM55NWZoNiFs546YrNkuCy9MCrxzfOkOnawTMJPmQ5IzxjFOiU7QMHB5zjpVbOAXHbqDz1qeO5PkhscDjGa8VtnSFuSGlGO+P51s2AVY0GckDsKxom2THvvOfpmtWwm2SYxnI65x717eVX9sjlr/CaxUlCAMg8Zz0qrcKMqM5GeoGantp/NbaBjJ6k5pj2+2PJOcc8DFfdHkkCSbN4x14608XqGMIRjYc555/So2jAPeomjC5xn86AJFlBbryOcA1VuvnYnkZPp7U6MeXI+eTj6dqGbzAwI9s5qrElYSBLhX6gDH161ZlnSSViCMHniq7Q8Dnp7VJbwCTnJHApMofJG8ahyBt6ZyOvNL1UkdM065Y+Vs4wDnpzTQuVCg8EbqRa3Kyr8u3vnNIyk5HsatQQeYhkJwQcYA+n+NVZX2ygY6/1zVWKVndso3VuZgCD93gjH1/xrivFmiSX1lcQRuTK65VQvJOc4HPtXoq225T83U56dKoXWhRzTs4lZTESMHBycn6U1oergsT9WqKVz5m1DQ7vTrqeKaJkAb7xAOO/IBOOvesO+tiwKvmNAT8zDAOTgYz9B+dfQ3if4fWt55spuplklYFsAY7HgYz+tcLrHwwgnAj+3uqKQT+7BJwQeufapvrofo+GzmlKKuzzi2IhhSPOcDr0zT4wgYkPv5IO0ZwfQ4+tdg3w5jV8LftsHZogT+ef6Voab8LbcJIRfy/O245jHU/jSbZ6DzOhZO557NYvdzB0ySVClQOQM9cdfwxVy38OXav5hjdItpO5128jsQSCOnXpXqlr8I7W2VLn+0JnJAbHlgD19fas7xnAmj2+yPdJvAXLEcE554HtQndmtPHwqy5Yu55tcxuVMZQhlYjjnjnnI49D+NNFqTCMnHOelXLh8NyOWOPpTCM8ds1djt52S6dau8hwMhQMEfxc+lem+DtKkbyydwBLHhc47dq880htl2qdQcfXqP8a9W8K6h9mt9wjzgEAE+pHtWi0PFzKUlSujY1uEw/OTwVJJ9OprhL64xlgM5IHX/PpXZ+J9S2W6x+Xksxj3bsYGCM4xXD3EZdCHOQpAG0Y/qfWmmeVguaULspmIyF8Z5OTkYq9bxvKgREJbJ4FVbSbzpVXGNxwTnNbmmQbbzbnoCckdf85p7nXJaF66uoorMb3CnAAB74xmsnSrV7nWkOMABiDjOcimancG4/d42hSRnOe//wBarugTbXN5jJiA+XPBzkdfalsZytaxX1u6jur4ojgmHKEZ54J/wNbPg29SKS4jcEEoADg85J6cVxMM73OpXEpwDLITgDpkk4/Wur0CQQzb8EnaBjOOQR7e1N7GbVoNFq0i/dPEDubYUGO+QRWM8i6ZNJFKfnZjwR3yfr61r2zPbXkaZVyWxnGOntmsjxTCFvUlJLEsSQOPShbWHQdkky7byi4gkjHBb0OT+X4VzeuWht5CSfvNxx7Vp2N2YSHC568E/WrmoaOuqwxXDylN2CFUdOPXv09KLHU5JSsclbq4TG08HPSr1tOIUVupOQQTjGDUULBWIwevXNRh952DjGTnr1NDR1xipDbu4BuAvSLr5meM4IximXUBmgBztYMflJHTJwc/gPzp13aBogN5xnPT602aRmjwMDBIGRmszrhHlWhm3I2Ln0AA475rPhhd8ggjnOT/AJ9q0wPtMwgPBA3bh/LH4+tVJ5PsdzDFjeZTndnAGPbn+dBujQ0fSbmSMgRMxYkcDI4wevTt+tdRD4O1ORh5dvI4x1wAP503wtISBEcZJJ3D6DtXsWm2CRx4LMSAMEcdv/rVLR89mGPeFl5HlelfD2+SctKTEXJbBUdeeB83PWtw+GJbKYoZCwJyDtAJ/DOe1ehtpSSeW5dhycDHTg1Uu9OjknSUu2cZwMYrF6s+Yq5xOSaRD4c057e1TJOcAgEY7k+tbtvprqQc5HGeP/r1HpkOSqZ4wAPXtWtkxgL17ZxQtD56riJ1X7xBDEYi/fkH8s/41J54OKcF689aimhETJznvQcLfYeW38AcjIpqERnBPIOaktgGLn05pGg3yZzj8Kq5D02JT865H8Q9OlCccnI56YoDeUAuM44zUgwR0NFyQcM8f3O+B349ar4IXA5INXmOwAdcD1qFYcHOevPT8KGTsRbWRjwTzmkePO0g5wen5/41JJLyRjr70wN8nvnrUXGjlPE8T3STAA52sowM9zzXnt5ZuqbOdwPQjHHIr1i/tPOf7+A4I6dM/wD6647WtDEUsjiYnBxjb1yfr715GLouXvGM11MG3yEKbT1HPYVqWabl9sDnFR2VqJkkwxAyByM1fs4BGMZJx/ia4oxd0iEi1DbnGScA4xWnpdu5kcgHAAwcdeaZ9nAjBDHtxj6VradEI4xjuB1r14U+VI0SHXERezdB1I/rWPJb7ISpPOTn9a6SS32p97OR6Vk3dn8x+fqSenT9auUW0Jq5gXVq7wsB83Gc9KwriF1uYgQcoc49c4NdbcR7IyM575xWJdW+64EucEEEjHXp/hXPyWY+VXPQtBBewifpjIxn3JrVUY467SD1rH8OSb7FNw45OAeetajv5LdM7h64rtWiN1sSSDecHIGOuKW7lQ2z8jkY/Lv+tU31Pcdnl/ju/H0qOW5MwMeMZHXP+fSmWimJfLkzjOOgHerkt6hCvkYA9aokbGHfFNdeTH6d/wDP0oKsixeXccypg9eT7daryXIVsY445/Gk8joCT09PrQ8AbPJ4qHdoa0YwuGz6Zzmq8ylgMenpUjfIPUdKbJJsQtjPOMfl/jXwmMT9tK57EH7qK0ikAcHOelShCoDnI7YxTBJ5smCMdxU5fzF24xz1zmuG2mg/UWNsDOM1JGQDknB6AetRouwnnIx6U949oDZzyOMVtRTc0KRaibewH93k45puptvAbo2AuMZ7k5zTrbEfzckkc84pLoByEORx1z9a+pqpuhZHDGyncyNRtzNa8HB2uSD2z714f8R7uO5cwI4OJFbcOmNpH06nHWvdL0s9ncYIBjjY5Izng+4x0r5r8Vaj9ovXi8vBXb82cjGM9Me/XNceX02ql2foGSxvJSOXns5DcIwUkbsnPHBPvV8f8e/l55B6+vOaZ9o86TG3G3jrnpmpJEMT4znj0r61H2rQ9HKRg7c7eQM9ela9lP5iDjDFQdufpxmsyKPzY+uMe1X9OkHniLByATuz/TH9atENFgHe6Z4KnGMZyau3FsUhSQHO7HAHqP6VSg/eSk9Pmz+uavG4LjZtGAeMdeK1RzyQsADR7c8lgen0P9K0PNCBB1IA4z9Ky7OTMpyO9XZRnB+tMzZBcTb5iNuAOCc+1Rzj5EA5qR0zI7Z9OPwqORuOnT3oIZAELA4HIq9pUyQ3iFztwBkEdwRxVWI7s44pIjuuOnIYDr70GcldNHuulQjyEnjcSRspAI45zjp17VyPjO5C2jgAM4JAGepCniremeJ5LCyECwK4QE7ix5y3/wBeuQ8S6612NoiCHzCSS2Qcg9sCsranzlDCy+suTWhgIpSPBHPU+1Ms4yjn1YggHioZtQOw/IM59au2wEk9unI3Mq5z0yRWnW57s7RWp2vg8BShlYRAbmyec9v6/pXM6tqqNqsxQB8sRw3fJ9veut0rThb2qESZJBAyOByT/SuAaIS3TyE4JkLYHTrmmtTzqUlKTaPQNGnR/DgBOJAdwTqScgY/UnPt71xM10Jtw2OhTIO5SM/TIGenaus8NqbqEQAhPkJ3EZ7jtxWX4g0I6WYj9oEgl3ZHl4I6d8n1/Sq5tbBCpHm5OphQ8EE8DOc/nXQaLqMf2eRJMRENxk9Rjr09qw5VEEHGTyByfrT7abawGM46802ro2lT9ommbd/cxhlYOCDxjP0/wrKRhLN5gIODnAPTrVO51IyzvH5YAQ8HPNS2kZRXIP3jnp7UkrE0KTpXSJbm6C5RRv3AgkHp/nP6VECPJxnkHOMUSRYJOevtUW7Cmr6HduXElAhIzyR0/Co4Yz5RHqahEmFBx1A/lU0UhKYxjmpGjH+IshT4g+KOcD+1Lr/0c9c6pBuvmxsK4yema3PiO4HxB8U7jx/al3j/AL/PXPLKs0XJAI6EcGr6IMP/AA4+iKXnsJyjAbck5Ye+KqyEtKeSQffjpV6NDtBmQE54JA6celRzhIwcIMcc4qGj0Y7FG7lD3EcYRDFxkgZ79+3YVNbSBZjEMLGBkAcYPB47dzVefy44z5fLgEgEkk0Wcg8sSy4UYIJIxjnAqC9y04Tz8AjbkgkHp1ot5Ns7jI7gZPpVWDzVnZwCyudwDDI7ngfjRMSr+YMocnIHA59qC0juPDWPJY5w+7GAe2B/ia7bS5MQgh/nAGSDyOtef+F7gSxnn5ztOB64Oa77ToW+zp5S5lZRkDqfr+lZt6nxWYwXtW2ekeHzuSLncCoJOc4OK6BgEUHp6E1zvh0MiuAvAAHT2NdN5amFPMPOMgE1R8FiNKjFUbjknoPwqpOQfN9RyMfQ1aD7CARhSeciiW2BJdFyCDnpVI5nJ9DFCFkJIOc5zj8KtxgDy8qv4j6VbjjGwZVffgetCQgMdyAgdMincFJokXbHc5UBhjGSMirEkhVcjucVAQu/IHyDtzipZGBUHjnjFIV9blhgBGDnmo5gWKHb064HFMSU9GPA6U61fcr5OcnAzUkMj8wlAM8detPjXKHrwahUtuwQFUe1TRsQSDxz0xQQxLkfu1IHf0qIDByD0xxU8jlhgYIB9KYgG1h3qiNirduwkQjkHgjsOlPjOQTnJB4FPcLuAIBGec+lESDfjGMnigRBePlUBwMHt2pFcyrgnnpx1NXzDBIcOgJH161W8oRvwg9uKAFhjCr06juKiuECEoOnGfY/5xUrvggZx7UyV43Ozgs3U85z/wDqAoAjMC4HBH0GKSYAccfjUrlieScnqKikQMhJJzn1pMpK5E8gDfLjp+tMB+RwTg4yOfcUpjCnc3AA4OaoS3qBtwIIHqDiouVYsxM6KBknJ7nntT2yswHIBGSelZsmoAuHRxx2A4qddSE+HdxuIxgDA/KlzIfKWZgS0WMjnJx+FaEbfugM9hnmsVbkswJkxyABmr8cmB9/JIHU5o5gtYtqUUKBt5HOKfIcRqM9c96qogbJD/d5wGGcfz7UXFwFCBDnjngk9qLhZj2PyHsaltg+wEhvbPeoxKJOAqj/AHRnP51NA5DEMWIA4GDgH0GB/nFBIvmAyMpxjtn6VEQC5HbPFOeP+PkHvUTAsCRnPYjvUsBjY2EZ/WoI4ykpfLYPTJ44xU1xH8mRnd7Go4hKY/nQ4wdpxSAn3b8YPJ/u1Hcu64xzToVaNQT16YOKeqb1JfnB45qWWNlbKjHHsPxpFfIKnHPrT2Ta2QOPpUc7jcOAPcA+tJgAVRF05B4FVrlBtztBIGRkVa2nqevTFMmiCDB5yOcnOKhjRm7yE2cDJzkdah3GORML35JFaYtomwMZ96geIFsEdDxU9S0X9P6Bu5HTsOa2rfayk9CCOBxmsG2YqoCeuP1ratEO05JBOMc1SJNiIBolB6Y61Rv28uXoACASce9WLXP3GY4UcZqrqjDc5xkYHzYrWJLZn3bM7juMjBH0FOhd5MoV2YPGBgnp/ifypPMTy8k8ds0yN5HnTnGODjA4/wAmtALJXqR1GM4qJk3tvZiPx4pJspLJgvgjsTjOP/11Ebgxx4dhjORnrWFWrGlFtjhByZHcncc+9VLxPNYE5AHYdO9TSXIkAwVPOOBVVmdgc8elfH4zFqq7RPTp0+VFiNAq8cZOas2rljtLfLz3qmGAxlj271J0PyMT64NRh5tMdSN1oXxLjuD+NVLgl3Oex6CmxFg3OeD3qWSPOH5z9a6q8+aFkc9OLUrsgijBD5z3/lSFdiA+/U1Z2qI24+YjPHr1qFSXxkcc9R0rwfZSO7m6ljAOPp1xTrYBi4OMVXJLIdhO4cYFW7Q7YsOAGIxkjnNethKEtGYVZKxLanDS54BxjPbjtSM+xuzAnGTzUYVo1wSc+5p4QNHk5PGR9a+0grJI8eW5NbDcpJPOfX6UyclJHx06CkxIm0gcfh71FcybpMA9OeKYaCKQ82/C8DoBxVKVzLICePm6DpVmUiLhDzUPlhuffNNAzWgQRgAe/NMl4fPYHjPTrRC37oZPP/16VipTk5PU/WqJHSSAkZwMn+lJI4WSMDB3A5qvneUJ6kc9vWpXtzkON2R0waaAaTiY+471YEeVbg9KaFwgLdcc7sZpWkOBt+h4qiSKNiCeTnOB+tN3vt+82R055NWPLTj+83OQaikO0lAg3DjOOfzoAfGd6gnrjmoHbK8HpngVIoI9ckc0yKNSQBkqTzQBJCwHlDjDYycdKnnAS5CJypHb6GmGFcgD7v1prl4yCMn3POKACHKSyDHXjmrGAgOOtQqTw46nkmktg7spkJ75zQAE7iWPYYB96iUmQ81YkTbkEHJztHOPr/8ArqGFSpwq7+csSM8fy9KAJWjGfTA496iQnOOac0m9hg5GajclHJXv+NAD3Tvjn6UoGIj25/wokk3AHOMDnFRTT4jPPpUsCK4kO3GcnGKt2igxqTwcD+VZ8ZDypg7hnkE1fDlMDAA6DikK2pJO2U4OCD1B9x1oLF1T+hqIjkenemsXGdueOlAx7RhTjJ65znmnI5VumeMZbn0qqLiQtg8+9TICVyc5znFWTYdc/M2CTgDPWm+cQgHGAOKbhyCWzk8DNRSDAAPrTQ2iYyblyQPp2qMsVPHfvQRuXaKYzEBQByDzxTJLIQKMfzpqBSwHGKVyWwR+lVyGBJGcj0oAuSxDjb19qgkBIzyCOgFPhLBM5yenNPJHORyO+OlJgQSkgDOR8ozntTT8obHIIxnrUzplOhck5JPPFIuACmBwPSkBFGdqdefc1Y6KB2I61RMgScoeOvarCtlSSTkcCgCQfu8c5ye/apHjBjweCR+NQwndncM46Z7U4OXJLHpyKBWGwIUkP3uOBn0zU235j3HqaYpLDcDyeOKkjOxdr9M5JPWgYrLuA4/KlX5BntnHPShmRj8jfL7GggLHsJy2c4JzQA5nKIABkHjBFQAmNig6dc1KGMg9/QUqICpJHNPUAjfIOSOBxnvTUkZwSfk/3eKVAhHNM6tjt14osAsBAyCABml8zIfGODgEe1NC56dO+KMBCQOh59eaQFe5VGx8q5AzkDmoXOE5x6YNXWWIrjv2qnIg8zD8AHismWVBGNhOOR0xU9sPkOfTvSvsVsDHTJqPDdunXis7lD4cuvOev51MoAV8/hn+lVoXcZ9j6UNLI7ckYyM9KNAJjgqecnpTBHknrxyD60IckgAH14p5J2DHBzzijQBgz52MnGMg1OlsksO/o4PQY9KhA2YB5IH4/wCeasBggGDgkA4ouSQvITJgYAx2qvMu1eOec4qw6r1HXvTGjDJz19M0wIrYbhnvnFSyyFMBR2z0qCIuswHRMY/GrCjOScEjpmgCJl3/ACgk9+OtPRSuFwRz0xU0SgTA4CrjirDohbOASOc+9UTYi3mFBjAJ6k9aSefzPkJAGOx6024cZx8uScVmTymUnD4I4+U4oKNGEgMen1qOafc+MjjoQapxh0jzvbkd2/pQJUxkn65oHYkuGIm68f8A6qZ5jb8Ads0xRJNKc5KDqatC3DIXH3+3PX/PNDGNhBk3HGTjJ4zTPIBYOM57gU5JCjEAhT0YA0huo0yPlBx1wc1JSJUUEqCASeDkZPakmjGOeDnp0rNfVYopGLzAEH5frVK918BjsnUnjHGf6VBpaxY1K42bMbTyQaynuW25JUAH6VQutZICsHWXk7gwJAP0FUL3VhKpRXVOh+7j+fFLqVY6eG95Uq6njsfb61fs70ux3FQMHA/ya85TXNkThbgCRR8uTjn+VPi8WyxxAPcRb/Y89fY0XRag3sj0yxuyJnQsOoxk9c5Nagnk525bAA7n0ryiz8ZGVoczqHyPmVTzz3P/ANcVfvfGMlsDv1AW6MAQQ2OTz157etNNInkZ6EL3fKu6RQ4IAG7+malmn3R53AkngZz+VeTx/ECK3DmS9hOekjZJ+vt1p0XxItG+9qsRxzlTkj8B9fSqUkDpy7HoUlyQhBYLnkc4NUrm6xIqI4II5wcnPHH6mvNrj4rWzxl11G1YAkAHOe3brnms1viZEWLvqMKc5GMgVakhKlJ9D2K2mj8+NDIoL5ypYZ79BTLy9NtI6psIJIOfx968R1H4qonMWpxJIBkSDII+hPFZM3xkuCY0k1OMjeMuyncf8fXoefrRzoaw030PoewuUmB80ohUEgZxyOnWpre/j+1HzXjSLONzEAdR3Jx6/lXz4/xgDs6DVoUcDJABU44z1qlc/GmMDyH1i22Z6HOc/wCSaOdFfVZn07cXcaKIYJUlwcgBgTjn0PrTIb7zg771PBwAeDjjjmvmCT433EEqJBrEJAxufHzYJyfy47Vaj+OLxiLOsW6Ix2rtHUE+3ShTQnhZrU+jkvWLYyuT2H/66ZLdnzFwRgDJwe/vXzzcfGSaGUm31aFwAADnP1q4fi39k2F9XjfKhn3MW57jjt9KrnRk6E+x9AyXoMOYzGx4yQc4/I02wvcANI4BxkZOO3ua8QtviorsoOpwpGwz8pIrX0/4m2reYDqNu+37obJ7H/AU+ZEujNdD2MzGWIyg5bPRTxioVndO/wAp4JJ4FeZ2XxLilbYNRhA5ygBAFadn40SdDi5jcg4C8nr7UudB7KS3R3c0p8tBkY65NEkpISTgEDIx0rkbTxNJOX8+WIKD8oB579skj8hWm+rR+USk6EYyMmndNEcrTtY6SG7/AHSu5UEnHJx60RSFyST0xjnjmuWGtx+QTLPGO454HX/PNXLXVQ7RoJ4yGABIcensagVrbnRYEkbA4Jx+IqPGI8e39azxdurEiXC44ORViO7V4slwevSuLE0lUg0zqpzcWkUrsOk5ALBSe1MTcsqAdwcnv3p0ju0vzcoW447ZqeCMSHjHTjkZ/Wvi/qc5Tskej7RctyzaR7pHyOOMHHWtBECrtxxnvRbxIkUfHPGc9SaklTCnt0INfW4TDKnFXR51Sbk9CpOoSJj+OO3audvBtfI5yRx26V08yAqR1HvWHcWhYk7DgYxXkZjh5OXN0OijJNWKRj3AjnGccU6KzCoThuvQjj+VWI7ciTGDnt+tXI4SkWWBx3zivNw+DlWZvKoo7kFvANruRhgcgYqzbLmQkjBAyB+VL5W0DA5I4qTb5SBjwT1NfT4XAewlzM4qlVSVkXIhhTyelOQHaQc8jvUHnjHBHTtQJmJyx4/SvZv0OXYcw+bp+lJKdiqQOvHSlhfc3XIJ5pzMGcg4wvTinoTqV0cBz93I7nr0prMGJPHBzxTpYhuZgu3jtVZQQzdcfWqGQyzPGSw5zxg5x/ninrcu4xgA+oHNJIvzYI4+lKsREvTAx2/CgBd5mOwnPfrzVxVAwfQVUjg8t/MBJ4xycirI+Xpzxn1pWKQM/lHAxjvmoJMP8owcnqOopVYuSCMj3FSRw5QkJyDkY/CpGRW+V3qchQSAT+FKkIYEc4OSSPXFSNHhsH0GR74ohYEZOABQUn3M2SMCR1IBwcDcM9KpPp0cr7XQsGYn5gD6EY46cVq3OwSF0AbJ9M4pw2CMPgb8A8jpQbxm46mTcWSIgXyAyoPlBXI6fSizgRm2suQSPlI4+mK1J3UopAz65Bxn/Oaw9Q1iKwBcvHH1IJB6DvVM7qUpVJJJmf4lv10/zY45EjJJGM4OMEdAR6V4z411yWS7FsCjpsUnBJIyTk9ewPpXQeOfFYkupHguIpXyBgHOAQSTjPrXm80slzdGeVi8hG085yMdMflUx1dz9CyrDSpx55E0TbXI4IYck9v85NT2YJhIfO8E4B6kcc4qOG2MqjCnPUAVpLZeVzglsdSQe/TitT6JtWuPso1EqEYDEAHA9xXSWDyW99vQvswe5xnFY9kkaKCww5x1HvWjFc7DgP8AJjiqSOOulUVma+pXrTSIC4fgnGc4+gzWXcSleM9e+amKlwHIwQuS1RxQiZgZAQT0U8D8j+NFkcUI+zVlsSaadxPb5gAR6VvSqbWFniByMYYdeSO4qrplkjvtWIABhyB0H1/CpNeuxbo0cTgAYOBzVIi6vqYzEqzk9SSQT/StiPCabK443lTkcA4J6VQit/tDRrgksOMegGa1vFPkWehW0VsQkq43KvJzx19epNUZtHMwklsHuckV1PhBgLu4TjAjJGexyOn51zdumSCwIbAz/Wup8JWwaS/cAgi3JBPHPtn+lDsRPazMxLqSa8Gf+WZYKwzk8HBz+ArQ8RQb9Ls5GB3YySR7A8/lWFBeMGfGCVPBAz/KuhSR9V0sI4MpRc4AORwR+X/1qnYVrWZzFux2njlvb+VdRpcUl1ZIhD4QAgqD71yxZmuHKpsCYwoGATjPQ9fwr0jwZ5IsgZAhZo1JDAdeaJbaGWIlaCktzjvEWlQWJiKIQWALEgZ7jrj2FcxEgQkkYPPUeh4r07xqbYWjmNEdwF/hzg7u34fzrzB3YuP7wPI9KFqj08HPngmPL8EHBzzzVUEspJ4IPUd+vWrjFShBwH7UC2QAcepP1pHpIxLuFlm3oh+YgFgPb1/AUM+5s7VPOc4961njjxkuSM8qTx9cdfSqjW6LuKgkHkVNhplrSbgx3BGQTtJy3UnIHX6V7b4O1E3hCSOjEMAOckAjqMn6/lXz3PPJExEZ2HAO7OCTnpk12ngnxPcWtxHHPOIj5gBdsglcYHt69B3qJXTPns1wjxEHKPQ96n5TaORkjjnODxmq95APs5XBxjHIqv4e1NNQgQtIrgrkHpnk4OfoK1blEZQOoI6j/EVifnEouLs9zN0oKr4H8IH4c1suB5iHqCMknnBrGTEFwQMKuRk9z/nmtWN9xAB+TufX8/6UHPuiSVjt49OoqNGJQZPUnr+FSJjc2/7hHGaAg2gH8KCXsEQIBPOPWpzxHkdc1XMpiJTtjjI/z607zMIDnv3qrGTH7NwXOcnk06N9rg/zpvm5APt6U5QsiZyM59cUaCHXEmICQcEN6+1UnlcYAJP0q5IoEXz4xnPP0qrEu1wx4GOM9Kl6rQgduZCMjH+8KdGfOfGecchetZ15rEcIc3EijGduATzz6fTvWNL4nEU2Yp134/hB6fQVi5xWgr2OqlZEZEJA3A9Tz0rE1K3SSRz3zjIx061mprL3Eqs85JBwBjHX8KvJMZcl8HA54rOUlNWQjJFsBKDtIAPpUwiGc7e/HFa626FRujXnpxR/Z/zj5Djr1FZRpxvcVl0IoogxGR05HFaFsuxgcknA4NTJbIEchPmA4wKkgtxtD7Dux711DJGJIHfnvUVxbjYTggkZ4HtVnbj1xkUTLujBHIA/z/KrH1OZli3KQQTx3HNVm09PkcBsk4IwMD8MVvvGjKTsGcelVXUj5ggwOenSsGrspJMvaW5gtNgAOSTg9f8APFXZ5jtAyCMYJqlpqmZ+MZGflBH8q0DaE5yhx159arYtFWC13pvw3XGQOKm8sAj8896vBAkOFGB14+tBgRlGOT65pooy5bcS9c8+lRXaspUAHpjpWrtGMAA81FdxBiOMcdqGNGMARJyCBjqakb59vpnnFWJolC85Peqcch3jIwM4PBxSvbcr0HyqMYIGBjFUHmZm28YGePWr0oMhIHQc8GqZt3DFyDjJ5yK+UzKg1PnWzPSozurMihJR3OOvr0qdRszx15yRTRs3YJp4z36dK8JR1sdDfcsQ4fr2GRVcZNyM5xkHHarcMaFOpBxxzijyQGGOfeuzDQbqIibViSLhiR1IxRJnyiDx3GadEmASKeFEvXBTHBOK+ujT5qdjzHKzuc54guJYNOUICN8cm4YIzwOvr1r5k1iTz9TlzgNgHA+gHSvqXW7XzLSTq22NupHHHb/61fLN/C8F1ILhSksYAJI+bBAIyR15IrKhRcJXP0Xh+opqxVltkzHJuIKseAQAenWhgSm8Zyew6U2diZQByhGSfQ801S63W1XzGFzgkEZr2D7l3LEdx5K4yOQOGPerkA6ORhyMj6GqIhWUknk54weeasQT+VtRnBYZHz9cc4H4VUSGaEUjtL02gcZUY455q4JdrqMjA4zn2qpAw2hweoBPOcH0qUDeNyDPoM1sjnkXJDsUkHpzVm2kEsOWI4HHNV5kDMmzoR8wHSp8IkSgADHXim9zFjJn559M1AZAVPIpLiQu5A9AOKrMwDFSOBznBpkkzckHpngY4zUJYiQjng8VG8zyNgEgLyNvH+e9R726kndng1JSjc6S01Z47AHKF8kFST0znpmsrUJB9qRS+A5AJz3OM/zNZUl5KRsLbHJ5xwadHcI6kzOZHB+Tdk888/yp6AqSTuXY0E1+YDwuMkL16Zr0jw7osf2cy+WzyKwKgqD0AIxx/KvOrAFL2N8gkkhmJB4weM/lXt/g2CCW0y5GCVIORwMDOPbke9J+R4+aSdOmmjO1eDydHM5TZJkKQRgYz6da8i05muZXSQkgMFxnqOfWvbvHbwRaZKkbKIsKd4OTnd6/SvHLaa2VxGSqPwGYDBz0Jz69eacWcGBd4ts9V8HwJbaLboIx80ZbJHON3A+nAqp4xsw9kMoQFVyGAxg8Y5x6gU3wVqiLbeRPOpCgiMyf3OMc9PWn+ONXjm010hkQgAgkDnORjn61H2jijzLFeRwDLg7MZ+o5PvTbpwjYRhwPXmowzldxPYc5+lMnTynGeSwzljzW59KkQXGGxzznJwau2TqpXJAyB1NZz/fPPeru+MRqCBvB44Oe1Ba01ZJMTHdkglwwxgnI7dKpAuLtwQ2Md8+gq7s3lJCT1Hf/AD6Ulx5YG7OJGOMDvxQNXF3AxDkZwOKjmJRCUJ3g4wDSYdVBK4Bxg461HcuY4Q+dnOCeOOvrRsWldaGJ8THz8R/FI7f2rdg/9/mrnlYJnPA9TwBXSfEqIn4jeKTkc6rd/wDo565Z2EmYjkDOcjk/lWq+FEYf+HH0RL9oWRTg528Eg5wars28HJzn1qKZ/wCzFCN84kPJXgg9OB+f6U2WRAgePOM4AYc/pUtHox2K5ngd9+9V8oBWBGNx5H+etKz+ZuQRjymAIPbselZ01syz7GIzKd2RzjBzV6K4Ea7GBO0AZHtgVBoi4r7VT/Z6kHp/nFVZ3S4keMyeXuIwx9qfbtvWUno3AwPr/jUUln5jxuHxtycY65GKSRXmdl4QhFrKHcb9xJ247bTg9+uf0r0fw8QrySFxlwAqE8rg8Y+vHauB0ECOJJOeAFI+g/8Ar13+kWp8iCdXwflOCM++P061g9z4zNJLnZ6PoWIQS4wWOAuM5wMn+dbkQ8+bk7EUAgnoemeO1ZWjRR3VuZwWBjYgKQMZIGef5VpJOIxjBz39KpH5/ibe0dizKqMOME5HanLxHtxn39KijbLVKrYPPTOOPrVI5CDYecetS+U4CnnFNLGKQoeeM5FWFlDqBgjbTFcYkWYwoHOeuKJYNqYznHPSpomAAHNE/wAg9c8fSkwuVlXAB6+2PrSxKY+gyCc5BxSBqfESwI44pCK90xHIHQ9AetXAVdgcDpjp/n1qvKgKliTgccVKAY1HTHX+VBLFceSdx+6eBUQPDEd+Kmb/AEg7Om3nNNaDywecg00J7lXyvPO3fsPr60sc6R4yc7eMngmnGMg7we+MEf59Kia18xsg7R1IPNMgsLMnJ4OecelOwGPHPvUcdttIyePapVjKMe44+tAEXkkzZA3D6fSmNa77sSLgDHK8DtVsuIWBIJ49fpUHno0oADAnnnpQykIVG4g4LZyRj9KiuoiISUAY5GAOKn8oljICMHnB9qa7HGwfXkVJSMu4chCGHY984rDuCJo9sfXPYda3ZV3F0fqQcFax1txb5JJJHTFYN2LRUFs8UfIxmnopWPIHP0qwzGVAPU4z6dKjkbynCYyPXPNZts0Ion3HfnlcADNXYrwKckkDGME9KpR25ySCOueRT5ABiMZ3Hv2pKQrF6K5MU7t5h+YY256df8f0q1akSSElgeh2k5/z/wDXrHVt0w9c/hV61kaKVjweMVpzE9DRRsOME4z1HGK0I5QAOMkjn/Gs2GRHfYA2TjBPStCKIgZyM96pbGQ+Uh4hjJPQ8H/Pehl/dooHIHJpVIMWQD8pyef8+lM8zfkoMAf3qAK5Qr159qbuJkB3EIo+7njt/hT2JYE+1QHo277vbHWhgWEbEOcbsnjnOKiUNHgnJ56DmliDGMIuOucmnw/v1IHGOeaViyVlDR9QPxqvJHvQ46jnp6c/0qUbeEOeRnIpu4BT/tcf5/OoYEcMokOc8j+Emop5MkE9BwTnr/nNC4hjJTJOcHPSkePzI9mcdDn/AD9KljQ0SgMMDPHQDpTJPlBznJ5HFCr5ZJ684pxIlX0I/KpGWdOIWIEjOTjp7mti15kA684xWRp3zKEHUHkn6mtuzhIlzu+6f8apAXFjKN6561VvVBjYdeBzj3q5NL5ezjO44+lVb35Ij3wAP1/+vW0SHuZuFJCgZxweKc5QHggHsOlNX5CWHOTmoZctOMYAOAK02JLMjBouOwyffisy9PAb6DH51c8wqrIeuMAiqt1CSnXkflXg4+7TR6FC1rlaNMMe3oKSTl8DkgU7zMN05AzTVPzlvUYxXxKum0z0tLDhyvvjgVNapgEluPUj6Uzy8DOe1WLeLeNhOO+a9HDptGFR2LPyEAYAz3xTMHfjqKdgEDGflp8IBfJz3HFexCg5R2OL2lg2YU5HvjFQpHud+OCfSp5JAGxg+lLGnYd/WojhrPVFe0TG7QhyAME8kDpQwLj5CTz1Aqc2wjAiY53DOQKFVLckcn0r1KFJQ3MZNvQi2kw853DPXrT4RlCDxx9aVSXXPA65pnneWxBBPOOK9TnXRnLyu4saSvxk+wJqP7NJEcuCTnnPNTJKVO8dAOB+lOa4Mo5GCfSqbugsymYt58zOE6ZxmmxptLc5B5Bq0sWIzET8nUEdaqRy4coR93jPrQJl2I5PoMdaVYz/AFPPSlVcKQPTv9acG8sE+o5qyRJY9pGBwOhAxUqyBjwT+VRsXmOE2ge9EalG9u9NAPkcHP5c0DCwMOpJyP0qOTliB355p8ClgcnvjiqFYajYPPXHc1MxCqDjJHJPrUbx/MeaA2QV/DNAdSCWbzGwo289j1qeJRFtzgHOfrVeZfLdcc855qTzDKxJAGMdKBFi4lXoMDPXHamPJ8hBHzH+H1pjx7gnPWiYbZAT9aB9ByZC8jHGcUpcBg2cDpTElL5GMY/lSS42Ac4zxQHQmmuPMk4B6Y4NRB9gxnGevNRNceQQcZJ460jSFs8D1oDoSqoRid4II4FMSQbsk8Yxk+uajkkZVUADn1qRYN0I5wc5oENlO3IJ4JyKjlwE9uOafMu/HtUTYcbefrQBXs5N8wwpwCOR+NacmVjBOQTyM96oWUYiJOScGrxl+1YGNvl8dc5z/wDqqbgRB3ZwCCAT1zUrnYvBJPcUrxhXByaRgBvznpxiiwEETAk855z06CrkThhnGBjrVO3QDOe4xVlWATYM8Dkn+lUD0H3DAquMeuB361FKu9E/h59KYJGfHGMVO3+rQ+1NBfQDhTtHPGc1Fkeafl+nHWnp+8yTwOnFI+1G3nJxwAP8+1Mlj45EPykgH1xQGRVIwDnv6VVciEhhknHNS22ZYyTxz0oEPiwjlC3GM5xSTvtAIP15pD1yOvTk0SQmUYBxz3qSxFm3RbehJzuzTo3CqQeT6nrUCphtndTgn1p7fK9AmuxAV3XBfglcjB/KrCFQCMg9+lVypVi4I5PQio47krJsxknjPpQSX/MSDlj97oMelIW+XdjAPIqvM5bYW7ZxipTKGhGRwvp3zj/CgCxAcr5gGQcjA9jj+lNmJymehPr71DDeJCnlhSRyck+pJ/rTGufNkUYwByfWgC0sZ2DB5zk84pzujP8AeGcZz6CozKUUn244qJELJ5mcEjGMcdaALURCtnPB75qXO3ccZB71TRiFAPXpxVhZh5OCDnPamgEBD5PoMbfWk3jByOewI5pYVUHL5x6DrSOokJdOAOx60aAAcICOu6gOAeRx71F3Gf0qRgNmeaQDGPJcDgHNVp2847x0HWrSruQjsRVYx4ygPQ5yaxkWUXk+fBOM8ZJqRHxs+bcB3z1qvMNzHGQc96I2+XHcVnYotGXaXOOPbvUcTZO4jqcgH60nmYXkflSK+45/hHPvSAuE7Y96JnnJxx6UxXLMSRj0GaYl1n92Bwe/el3hcnnFACpIFbnnjoec06V9y4HB6jntiqySbmz61NjzWBHB6VSQDwd+DjAHWkd/mHalRwzeWufUlqinPzFR1Bxk9O9MBkxxKAhzgjp3qZiQnocVHIgikBzkjAqxGnn4ycdqBMmWPzgMfJ74pskm3gdccnNOSTy/lHX3qtLJzjHJGPan0BFK6LtK2HPXjmqe8tICBwDzg9auT43d85544qnajIfPr2pXHZF4OhjRsjIGWU9v/wBdViN5yCMdcA0hJG4DHIwcioGlMMnrx/jTuBfhuFRVQ8nGCfWknvks4HycsASACefbIzWR/aIRSxQ8HtzWbq3iFQhIiOGXoeuckUrlpF7+0jLMZA5GTkjceBmq97qwALh8jOMBjXP22sF2lIjAwDnJzkH0pn21J1KIrDjOT7VLLSLN1dm5cbGYYJYtk855xVaS8EDBCC7nqTn39vaqNzrMen58xXPYBQPT1JrB1DxfGxMqWzALgbSwz6dce9SzeEHPY27u9CSA79iZPVsAmsDXvEtoiAR3CCQEEqHxxzzn/PSuS8QfE1IoYwbQgMx2kHJH15HavNvE/wARktrv95aE8Bcqc+p6GoudscM3uemXvi2MSgqw8vBDMsvA9CeKzIfGdtEwLXCuBnJaUj+YrxC/+MRjiliTT927gFmxjn8ay5viNJLDxZqDnnLE0nc7I0lFWPfR8QbOwidxdrIFGflmOV69gCR1/SsTVfiva3K5N5vAIwpuCRgcemPwrwZ/Hk7+aI7aNI5CQ6sSTzkcEEDueo9KoXOsv9nLiMBSeh56nNAKjFHrNt8W/tMk7zB443YqFa6JCDnBAx7j8qrXvxVtYSRHcHeD8wSZgT6ZwK8f/tgpvGwYxn8qoNcmSZpGH+sOQB6U0XyRR6rc/Fe1SzlO4iUZbyxK27PHTC57HkelZSfFfeodXmk3nmMzsNo9wR/SvObhAZzKc5cYIHTBJ6fmaiEf2aQuPmQ84PHvRqVyxWh2k/xBu74iR57m3EZHyeexDjg+g/rTX8eXDSwuJJ3CEZHntwMg56fX8q47zt/y4wDz15/zxS7/ACkb3H+NFgSsdde+NJ5b6WaO4mVGQKMTN1GP8Ko3njOWZoAPNBjOWbzT8/Trx7H1rl5Z5DDuAXYDyCDmm+ahiDYIOPbFPlHsdAfGN01zJL59wiONoUTMcdOensams/GEtnO5nu5pYFUBN0rEEjHIHODwfzrk0l3qFUcHpk81FdO67AcbScDHX8arlFdM7cfEgz3CMlxcIACDH5jgd+eg/wAirWnfEB1hljub64MpbKB5XbI9AcEAcfrXnQQQkSckDjGeaWK5E8sZCkEHqT/SnYVke223xTggiDJIbgkBQpnIIPBwMg9ADV/TPirFLMguGewxlSfOZtxx3wB3459a8Lkm+xsqINzhtwJ6dCOfwzVmLVJ5YzLKsfB3YQEe/cmi1hNRPoGw+LFn9peJr54cE4kMrYYcd8Y5+vaur0D4uxFS4u2OxgMfaSN2MEHp3xXyqNV3RlymMnjAz+ma07DxbPp8ZKQRujEHByDke+felqS4xZ9n6V8VIGeKZ5Sd4JCGcnnB74+vNdJb/EmylZw98I9xyF80kD26Yx2zXxPbfGKeyWMNYR4QbVIJJzz1GRnv6V0kPxYl8yPNgmxgACGOfy/Ed6aOd0It3PsK1+ImnYkR7hJEIwT5hOOozjBzW1ovi6yhkHmXavlgVBck4I4wMGvjqP4uC0WPNgTvIU/N69xz+ldVpHxiMuoRg2AAQgFgckgZ7Z/rRdpGM8Mlqj7Ht/FFleABL1MgAldx4+vpWzpuowORH9oVmJwFLfTp6/hXyhonxkgWa4dbKQ44YNgdCRxyfQ9a9G8J/FdNSmt7j7EUjDYC7ucg96nfc4JRaZ77uAkGSPZc1LAP3oIfgA47Zrj9P8Xx3hjleJhkAgAAdvXPtW5ZasJxkRkYyOTUKlFSbW5LbtY6y2uI3JywIAHvVoOrIAeST3rAtp/LIGMg8Z+hxWn5+DjHP6V0R2ujHUnnYMpCc8dqotEWXA5PfjpU6Sjng5pocbie5/8ArVnUpRqK0gU3HYqrCROjduQePY05ldkcYwCTjntmpCcJn8RSK5Y44wSamjh4UttxzqOWg08sp9BgCmT5dceh61Mib2569qrzNsZx6HBrqs2Z6DoVKqc9cdKsqoEBzz6ZHXrVeGTe4GMCppZMJsA6c5NO1guOXCdDnODwKfuBfn6c96jj+RQTyTjGO3+c0qndKV6FRnPrQISVsJjOfU5quzAY4x3zS3TbCV6jFRp++AB4x6VVyh8nzgkDj1xURmO3GDkDGanQhh5Yz65qvIQHPXOfWk2AkchKc8Aep61aguUQDcAR7nrVRQWOPakzlcenFFwJUbdIcdPbt0qzbsUBz055JqnC+3irbblhwO5HWkWMab9+YwN7NyDnt/kUhQwgo3zZ5+lLHGDcBwfmC4wenSn3GQwPrQNEEsO0ZPAOMcVVmlLKEQEnOMj6irzAzDZ0wMg1WMawSZOSd365oK8incs0UJDsYxgnJOO1eZeOfE1sLSeNHUN5TLuDdDyMjiu48XauLW2cqhJAIO4cY28968A8TajJf5GxUyCT16E/z4NF7s+wyfL5VWpy2MiedZy5Em9ic5Oc/rS2MW9wSO/IIzVJVKlCMbcgEHrwcf0rQ0+4Vp/Lwc4Jzn2q4qx+iqPKlFGraQffcHAIwBjpVu2icrufOOhzzUVsxEZA/X8auW7D5UOdrHGR1BrRCk1eyHfJtCADcOuBzirFmitLl8KCCNpFRtbeRI77s5HAxTY5ssNo/Omcs9djVZ9+ABwvUjnI96nt4DdSeYqEADCjbz+XUd6hsE84tnjdhTgetdtpHhjZZpcGbIyV2gc9c07HnVqjgtTPsEFjaSvJjLcgkcjA5GfxrnbpkvZicnZkcgE9B0x9a6TXR9ktSE5+U53e5ArnbWE4wCOCcZ7nH/16oxjPmVy7o6eZcqo4KjAOPY9Kg1+VWuygIcggkdcfKP8AGtfSrH7LmWRskHgL06Y5z9a5uaX7XfTyngsRlR9P/rUDU/aPQfAQikPjJI5PYV02gBjaXMkQ+RYiWYHAwM5yfwPHtXKoDI5HHGST/n6V1/hpTHod/Hxh4mAbrjO7t+NAVZJHGQZBChPmYg4B645rt/C1jLPbsdjL8uSMdsng+1cVY5F5GHx8pI+Xvwa9O8GyB7eQICDt2nJ4wSen5VLM6zahdHE65psmnXjymPEGAcgADjgjH4j86taBrcduJGJIBAwGYqBgnpkVp+NQJIDECduAQSMHqO34VxsRCfu1ycDkmqaujWFP29NI19f1gvE5CFwSOA+f6e1ctGmWJxnI4J7+9XzMZo/3gHoNv/181Vb9w+08kcce9CR6NGn7KCSGSxZjzxkdv8/Wp1kV41HAIwSTSSqAGHPY/wAqbaw/aFOOCB3PBoOqOwy4jR5SwwAQBgDv/kVXYYymzBxgcVYKOJAPlx9T1xTpo13CQlvl5I4qHoUmYkkG8DcOc55HWp9PJ+0I8jGPBCgHv15/WppoxIm8ZHsahKuWBXb8uTznn/OKhq7E1zaPY9W8A60kDrG0/mCNDkF8jknGeoGM16gsiSWyEEHjgAdeBXz34Mv5I7uQAKd64PB4wSeOfavctDvvtunglNpjIU88HgVzvqfmub4d0a7lFaMbeRbWkffksSAMdDWlYKXtkJOSoG7J74FZ1587Y6YJNXdNnOx0x97GOKD59q+qLbuePlOBxT4yGwQQQDmoZJgT5ag5HUk8fhSw5MZIxj360GT2HTENNu6gjGPTpQ/IGOmck0hXgH3waeuGGzp71ZmxPMBIA57H26UsUTqCecfWkKCCRCckMcDH4Va6IQenXioEJcgSQgAc46fhWPq+qw2p2l1Q8fKGrTmkZIywwcAkA+mK8x8Ra6bm7wsWAQDlj9RXNiKipRuS9EO1zXEk+RDu3DruPfPtWLHdbrjfuI4x1rPmvPtLjAxsJzkenpzQJSsoGO2a8GeIcncwbudXY3I8xMnjIyT7Vu2dyHZ+eMkg56jiuTsLpJkwAQcg89K3dObdgeoNdWHq8zsNPQ6m3O7BzkduanMyxsNxxngc9aqWJyhHdcH9P/rUtw3mNH2wa9RIpGpHIxx8pHPT1qUyneAARjrj8KbGwJXg/nS5w5IrZIZPw0hwBjuvpUczARvg4A6gfQ0M5jcMOQw6fpUc/MT++SfyNKxS3Kgk79QarTS4aUdAR0z04pXuNmFA49z9aoX9x5ZL446Efh2rJysykXtBZ21AfOQm0knPHpXW7Gk+6M98A9q4zw7cC4vgiAjKnlvzrt4N0SkjB2jH+fyqt9S1uRhMcEjFIxVXHGMjoB+tNZnxu4x3FPdQCCT2yABVDK6x4chTu/SkuAo+Y44HpShispORjHTH/wBeknU8r685oGincqHjyOMng4rOkQxoSe4zWtLGPI6nIP8AX/69Z0gEsZHIIGMmp3TTKWhXWVRGcnGfeq7S7kIDZyfWnywFAozkVBGg+fk5HP8AOvMxUVNcr6G0HyvQakbsVwvfk+2atOhYBV555IotuUx3AqeCHy25OcnPFfPewvKyO7mVtR0cJ2jJ24AGMdakC+WvJ6jFTLEOMk8+lRPiaURpkY5ya7aNHlaZhKV0OgBcuAegzTpAFtyqgZz1HXrToozAXOc5GKbncm73r6SkvdRwy1MrUUdrPyzkEowLdc5HWvmfx7Y3NlqTv5DFG2bpOgHynr68gce9fU9x5bxYcP8AMCBtIGP0rxj4meGxJaSSCY7WdAMjnOD29MD1q7WZ9jkFdU6vK3ueOTMVTPU4zjOMe1NjUnD+nGKku08qeO2Y5eQ/KVGBjPf8u1QJcbAyEZKnJOeO3+Nan6myx523p1HIx6063UyHDnLklst1Ge3P1qtKfKQPjJb5gM9OlTLJiMSj7xAyD0polm0XEQ7DHGB3qxZuGbGccE/TmsszM6EsB+FWbeTbHuHULkg9OoFaoxkjaeVFj4YZx2pYm8yPBPbOT3rNEp2549akhvCuBtGCadzFoWZyJdp4OARz16/4Ux5Q6kAAuBxg5JP+e9R3Um+4DjjC4wffP+NV2uRbSI5BIJIGOo5BOaZD0CSQxOwOQcYxnpTfNyOpyBnrVmW182UyMcdMgfSqdyBA+Fyc+v4UGsbNAyBnLZwTxTYUEUuXfgkYBHSnMcKH/Sq7T+YcEYA9KDSxaupSFKRSmNjggqSDXrPhzXEgtWDzmPAAChid3A4wPpXjbvzuxk+mcV1+m6m6wRSvGDvCyEA9MgHFQ3oeVmFH28LI63xP4gjudPmj8xsZU7WJx1BzyK8/C+bJn7gds59Qa0dX1E3ikBNiNjOeTxWW02wIAMkAYz0qonJhsN7OLXc7DRL1IbMI5AK8Bs844qTVL+Ge2cLIG4OQMnuDXP6febisRGCcnI+lLPcqmQATnIOeKfUlYW1XmsT7N8WR90gdulVHEkjByWIUYwTmpoJyYumB+vWkWTbG2e/pWvQ7OVopXCMvODyetaUKh3Q4BQ4wcdR61RuZNsKEjjOBirkMgiSJME9Fz9MCgLFmRdjYA3jP8Iz/ACqhKrLMgIOAQxbGRjp1rd06wNxv+cDOCOOnWqeo2Ztoid+8MAvAx1P40DckmkUZ7kFQOgB49KydRuxIoQMTtIJXJ54Pb8R+VT3k5jAjx3wDn2/+vWTeblTzUI35AII4rOTOynG60JfiZd+X8RfFoIJH9rXYGP8Ars9ciNQjeRIzGcHksDg9+P8AJrqPi0ufHnilkO5hrN5kD/rs/X8q49WZZUwg5GP511L4UcOG1px9ETXbi55I3DJKg8Y/H8RUcg83ZGhKAc4zn1qaSARNnnLcDd2+n6VBHO+1hjGD179qTR6qskQ3MhYscDeoIB44xn2qvBciXAZMHkFgc5xx7fWrRnAXB24wck1UeXkhNp+n51n1H6GhFGfLdM4OMgjt/nFLbAlmTeSQOp5FU7Vnim4JIIyST061PYob25uYyDgEEMg5796nW5Lk0j0XQ4VgshPIA6Kqllz1JGM/y/Ku38OymQAEZiZQUQn7nP69a5Tw9BhIyFJyq54zzg9a9I8KaelypLqflUHgDrnoeKzaPhs0qXudZpgFtaIqFsOobrjkgdeeelakKrIqHHPU571nkbcN0wcfyq7ajJJ9geKdtD4G7u2ywXA6cHPWpPNBAONuPT1qsr5IPAIqXe238c0bIhkm9JFOVy/972p6xlFABzx19ahOcipVk2llz2o6iHI+VyOn5UrkyKDnj37VGgHUdfQVK4wAenrQwGDG0jHfrTl/doXxwRnrUSKGbPb26VZngRIhJk5x07dqQEXyTRgEFQTk45qy+GxxhRxiqUMYmkAPfsKsyzGGNwMcgjn2oJY4FQxKrz0OTTtm7hucjj2qpA5JyeMjNWSu/ByePSglkM0Wxsds01MIMMN3pxirEsYIJ5ziqrxEr3ouDJlHm9ONvJo37sMOgOCDRBH5a9/mABzUE8hjnjRcbO/41RJIkollkVh0OAKWVI2Q7ECP2bvUZO4rjsc5FSQKWIODyemKTZSIwrhQu/8ASmrCUI3Nvx14606cnoM8HtTCx3AVDKRWnRAScc4PtWPLEEfLncDxgVtSxB9/XqayZo8Eg559axfmaEJjSIEYycZBz0qFow0Y7vnqRzVvllPU8YzUSuEHb8aybLKYfy8juehzTJWCfOeT65qaWUxsOAcnqwp0UnmA/dPTp2qUwGW8Q6nkk8GrQU8AHB9cdahRtx+nTFBGGLgnJNaLczZbtpPmDpnggHJ59qvPNOqqwkwG4xiqEN55hKHYAew//X7VNauXcoTkKcgZ96tGZrxk+R155B460kZWIEkZHXGelJCS+Se/pSSHEb+2aoWpEZOTHjBIyD2phAXAcZJODimwknchz6579qdJ8iAfe7ZNAaj9h3blO0dMCnou3OOPpxUDSMLoxD7gXI+uauJ0JoKQzcGXpg9iAOlONvgMc8Y6YqPPlsCPToe1Rx/Kc55J7moZRDPIFOwDHHPHBpsNrIEMjSnjkgDqKssUBJO3PviqzZ564PHtipKQ3zEwcrnnPpRFBuDHJ56cmol+VnB6dBn8KsQvuUgY/ClYCWyR1l2jHYk5x3roLJSWyT3HAH9aybFcEZ45H863FiCnIz2xTSAsTRiSMHH3OeT/AJ9KzZi8keGOSw/Dr/8AWrTXJAHOD1rOvE2IcZwABn8a1iQ0Zznyzg8gHt3pk0yMvmBMdgM9KCCDjkhic5pCnA4+6cirexNtdSIOWYE+ucUy7c4J6dBipyPMU5HT0FRiNdp7nPSvPr0lUumdUJcuhnXJy6BPl45PrTomHAOST3qyIQ7EkHj2qBIAJgcH8vavkq2FcZO2x6Eaia1JwMsAemcYqeAFGJJz7AUwwKZQcGphgy9e1d2Coq+qOatO6HQgyKTnFOjB3YB/GgSkEoMYNTL8iZxg19DGKirJaHBruQvbuJMs+epwKlVtsYb0601mJGXP5moBKTKQDkY7fhWFe0Y3W5pTV3Zk73bToXAKkcAk9KqXF2yKhLEnOOveo2lOUxjgc4qJgZGycnGSK+cq4ycXaLPQhST3LIklYr5chCjqCcU1pSJMZOc4qvGSyAnIIzkf41Mv3UbHORVUMbUc0mxzpRtsWot7Lgt3qbO3Heoo5Gd/w7VYxur62nLmirnltWYyGcTSbVB9cH/HrVefasuAuCTknP8An1pyZfGQQcc461Ulm3SFARx6da2INV5f3J28E98ZxzRPKF2DB5GD71XtSAgB9D1+tOdQznP4Z/pTQkWUf5iQNo6YzU8KgHJGRnpmqceeBVlCdlWiRJtmGIyDnA4oV8cdPcd6coG8Ej1Bz070hfke5qgJPLMmMHB6k1SeQxyEDPB/OrkTYcnPbiqjoGAYjvk0AI7eYgPQ+vXNLGNh578kVGxCnIPXqM1PA2+Ejg8/jQA6JySxJyB0XFNlkEpyBjsBUbbgCPepkjCx++e9AEaK0eSTkH0pCTI2AePQ1Pv7celRyrsXjigCu4xkN8xHANOt0+TDneT3xSKc4BpTIY24x+NAaE3lgkAgE+uKlaM/cB2kc5AqJDvjdiee3NVru4kSBdh53ZJBOcYNAWRKeS6HqO/+fpUbLtAHfrmnGZ5o0L9QMZ/KoXfcfpU9AJIsImD95jnOOnSpURk5yMHngUxGyoJxx3qSZdsYIJOR3P0pCsSA+YD6j1qKXJUAcHPJpFGFGO45qpI7m4wM4B/wpoRdOINvGc+lPRd7EjjI5qNAZGAIyM5/LH+NIzFHYA8f4VRLHFAZgEOFA5GOtDTbyUAwF469aaD82PbNCf64/hQHQniZIUIYFu5Ipsm0pnrnqDSqMyCqrQt5xB39ehouIUSBhgjdk9TSLKYhsBI/CrDQKV4H5CqMkXIHPIH160F6F5D8mOpPOTSkNGPvZzz06e1NgUIgyfXrUpPDUARBNxL9CTzTCdxIPU9/SpX4UAemaryNtYUAOIAUcZxVRoAMvkgjkECrUUm5scdKgmIEyZxtz36daAGKHmCjccL1yetWETMZyeO/NS/KACmOg6fSmBvkYcUCsNEeQSMdOKciIvJGccHFPgwep/WmCMcDsxyaCSYYdMcn0JpwTI2g7R7VHE5Rj0/GnSSFhnj8KAJtsYYAj8u5pGRVBxn6VXD7imccEGpyxcE46enagAaYbAMc57UhOVwhOe+elQH52UmlMeHOM9KAAsSM5PXFSxZk+Qn8abFmFiccg8BhUzAkhxwTydvSgBnKbjnhRyPWoHBkUupwc1cB3ow6gimiMKox+IrNosxPIJkPPUnvURjKu4z93nr1rTLFpG46ZxgVHPACgJzk8n3rNrQpGbLIymMdQ4GOfWpJMoUweDwaZFGJCycnAH4df8KkeI+WRhjjp+tQAbgpUjPPSpWYsgxx6+9RQpiI5zkdM05f3WM8A+tBWg0lkcEH5fSpBKzA7PkOajDbnIByMdqfZgySkEHHTge4qkSLbyE3IA6nOSTVxowWzjnGDn19amW3TcMD8QOaWWPaeM5qtAI2gVlGeXz1xTkXYcfd9CKrPKVnA6DGeaV5S2Ofbg0h2uQSTspAyQT3oLF1Lg8gd6huiRzk8YqiLopuJkxx0J4NHQLWJLlnPO88HJqGRvIQOCcH0/z71Qvr57ghCQACfmU8/wA6zpZyyZL7j2BOR+FRcdjYeeSRvkcqRyeeo4rLn18C4B2OUYkBeO3P9RWbd35UHLKmBg845x35rz3xL4jntIXUSoZGJIVmOeo6DOfX8qd0dNOi5M67W/FRggmfZICCcBWwOhrh18b3NzOruZJICBiMkDA5zyB3PNeUeKfGM9veiOW7jjikJyzyEZwAOpOO5rkbrxMYT/oc8RAGT5b9SeOcH0FQ5djvjgW9Wz6FuvG32WQlUkjDDlVIIIAHHOKyr/4rG3xFHFMk+QcqFwRxkdO+R2r5Z1XxhqF9d3dubx1RCSpjlYEEjoOff9BWZqOtzuuUm2SYKlo2IJBwDnnPArPmdzrjhYLdXPofxJ8ZJbSR3linIQnKqynPAPGQMdOnvXm+t/Gu7trN7kfafLdgqp5g6+4xgdD69vw8mvbt7hki88tg5JVslunX161n6hcvctg4IGCAO3+c1WrNo0YQ1ijsNa+JGr6hHBILmWOLk+XkHBI7HAPfFYtxrepalKZJbySRSBhWbkEcZzWVJEHt065B5A+lSWURdMHcF56Ui7WLBlLOd+XHUgn+tMluHRSCePY4pgB81RzjJBq1MgMWEGTn+HrQBBu2wsMfN1DZ989KiMkk0RTeQAf1HtUiOSmPaokHlSE88k9elNARyv5hAHynGCR+v51EHJJTnK9DmnsfOYn+76UspCRoeMtwc00BH5mw/Pl88j2FBBILH5geinjFI3yAA9zjmhVySD0I70AQ7iGQZ68U+WQxhS3IxgrTo4sgsc4HXPTHvUVwok+Ucjr8tUiGQPeIysoQhcdPeqsl8I0wUPGehq1Jbr5XA/IVDGinggH6irTIG2GZ4y+TjnA9Kcy+by3IH3R6Go3DK/yAhD/d6VYtrfcjZ3eo/WjoBV3PGNjneOuf/rVGu2F8DPJyO2KswqXm5GR/9apbuIIcgc4z0pdCriTEGIFxufjDen+eaFnjNuVKHOABjgD8utVLmZlIPb/9dWnjR7feAMgdvwpEkcPzSbCcpycDip4n80lOy8DjHtUKQ5t9+DnPXFJGQoJGM4oFYZcRPJMUyAFP51dgvnKCMu5I4VgccfXr261V3FkP1oijCYAHORj1oGbNpdzhsySNJGMYVjkj866Sx1K4BJjkIdiMNxkfp71y9rjnPUAYBrTsrt4pACRz/ePTg9KfQhp7HVabq1/b+exuGY4ycYHPJ9OfxrpvC/jvVNLTMlzLIEYuAhC8ccYAx1BOfevPobp3lwTxkdzXQE+S4lUkEdRnjHvSsc8oJo+jvCnxduJtPtS0croyDJLKGB56cc8+44/KvZfCPjE3USuRI/LAhsDP+eK+GNL1krqEASZAdwyofGfqM/WvYPB/iC4jSKPzxuO44Zjn+dNb3OGcOx9iWOpm6B2blZCCSce9ay6ibi6LDcibcYB7+teI+FvExCIsksKyKo3BmwevcE5r0DSdZF/dlXeEAKSFQ+mPc+prRa7HJNNHbicsQi8EjqeaFuwrAEMTjn3qhp0hKMc5wwxz24qxdx5i8yPJ5A+XpVWMvMvSTLIBgFAAcioVlJ6duKpWkpj4yDuIzuNXLT5roA9CSfboaYiRJWYlgcY4qJvmJz1Jyamm/dMyDgEnr9arMNz8duTigCxCoKEjg9AaJJAuOp5596giYs4x0zzirCBXJzjgcUATW+WBB5wcgntTnwMkDD4wSKrWoMrliT8p4weKtsoUEigaKci5A3HLetMK4xtJX1wKfKSWJ9qgkY7QR3znFAx8mYP3gJ44xVcT+cScYzyOaecEfPjHv0qpbIVmcMCoBAGRjigpFyMFlD/hTC2wY9TnNW3KrKdhymPXjNVwoKvnvnr/AEoCw2EfOGJ4xjFaCOhblcgc4qjH+7XcvP8AKmw53ndnn1oGaabFkyF5PIGe1RBSzcnODULyEOOegAqQffAzwfegryBRsuGOeCMAYqhrF6lpGTsJPXIPuKu3B/c4HXPB79a4PxzqElrp90Q+19pAJJBxkDjn3olsehhaPtZqL6s4j4j+NPIlFsBNmSQoCHAAyB36kc15ndNJKHBckngE8YGasa1qEtxdklt5LnJySR2Hfv196htnWRWBI7VEe7P2DBYeOHpRikJa2heDc+PlbaDknPAP9avwW0SSCREwQCDUELhGZFI5OSPyq3agAkN6HrW3mdrLtuMAk9COmKtCMqyEH+IEVQjZTKUyMegqcSNgoScZ7mtEzBx1ZeZHlJ3OeoPHp6U1Y8OQMAgVTgH+kkZJ6d/pSX0sm55I5HB4HyscdvSmZchv6LIN8iEsTgc/pXp2lamjaeloYj5m4sJAeMemPz5rxyEOETJbkAkk8jPr+VbFvq7wWK7WjI3EhznPp1zT1PGxlKU2kjb8S33nXxgBbByCCABwTjp6Yq5oOiC7cKSM4Ocg47c5rl1dLi4Hzhi+TkHJ7niu+8FSedbmSQgM24dfcevfii5hUpulS03F12GOw02TYgRxjlR7gf415tay7y5y25jySPTNekeNLvEIjTZhBg46/eA59+K8ysGBnhchQSpJ47kd6E7hgYuUXJnS6Tpgu3gO4DewDAjOeB/ia7C40cxaeIbd1gyAGIHXg9fzNZPhJlS4TOMSFQM/Q9Pz/lXbapiO0B4HykDPfipk7OyOHE1ZRrKPQ8he3+yz84JViCQMZxwa3tG1maxifynaPjqoB4yT3/nXGy3Es+pXqOW2LKwHJ6ZP+ArQtJlEYAKk4wRnnjjmtNWj2HS9pBWNbxDq/wBp2Ahx8pzznODkZrmxcEZbrnpzirdzKcYOCp9aouTKxGOAeMVSOyjTVNJIl3mcsqgRnGQc8enpUPmhiC43uepxxmnOSUCgkZPJHWql1K8afIOhwSB25pdTp0LzyebIcALx60kQ8lt4JweoBwKrp86DaSR6g0RBomzg4Y9+n4UMaJrlvnBTI+varEdp5iK7HKfxD1qFowZtw5z1x06f/WqOWd43UITjPIycVm9xobNEnIH3eMcf0zUErpFESU5A4x78VbuI1eCQ9BwRj6is8uWj56g4A7npS2K6hpdzJbXZdHYE5ICnGBg8fr+leneD/GEpWeImQ5kA7YHH/wBavI73fGoKFgT1x26V1HhiYteQAvhNwBwcA8d6jlTZ4uZYONem3bU9ojvhPGhO7JAJJAq3Zu6/OCQFI4B7VyTEo1oFzg4zjuDiuwtlJQccLxwPbvUSjyn5tXoezdrl5ZFI8zb97vVi1fCYIyM5xVaNwVPTgdKu26AxZHJ56VmcT1WhD54NyEKnG4DGfepnXa+R0/KnMpU8j8SKbuJOPWqRkxVHnMM/w9OKlVsnB6kcGo0JjyDwO2atQBDnOPSjqIptgRSF/n4IAz7V5d4j0sx3UsiFQNq4XnjoP8fzr1S7jAjXGfmPNcz4ltklgL7PnyDwBz1FcGMhz033EzyMgw8+o3HmkjvkZuUJOOGz0q9rdkLGRNoYCUljuGB+HHTmsk4juAQBgj04r5SzWjOXY6DTpxHG7kE88AV0dhcfIj8gFeAD0ri7KUwuSSM7ujGuj0m6JcKSpyDwT7V34R3kikdla3JaQFcgHAIz9ef1rTjiJBc4IHODWHp8m0q3HHr9K17aYlScjB/LvX0UdjQ144iYTID0AOKhcOcMHwPpUUeJcZboOgPBpQcMQMHHar2Q0i65EuFQYI6Z6VXdmQMjndjr70w3AiYoCvTueajeQyA5xwD0q7qwyldSfZ5N7DK4HArN1CUXK/LlAexHtipbnhjISScYwx4qnL86j8elebWqKJSNDQoikyPEfLODyCT7V3qsfLQD+Icn8q8z0eZLe8T51zgjDHtzXpaTFwN2OAAKvDzc43K6iSOACdvHpUsgBhDe3HH0qJiDJkYxjt0omfcnP4c122KIXQs3p9KTdvyCOemaljUFOe9LkbD0zU6gV5Y90e3P6VQdQgYADqea1gwCZ4zWBfSFHYjuec9OtZVJqmrs0iubREcx2qXblQcYxWfKzEl0+QdNuP8APrViVBIByeeSAarlQWOOme1fM4nGNysjtp01bUswIRCH74yeatW4Zirk5BOMYqnCMRnk9P8AGrVthmTngHPHSow8+eWpU1ZWReP4cVHGoWQvgHIwP0p5fcvbj0qCGQ+dg9x3r36VOLV7HHJtFkvuxwPfmomjKqRn8KTcfMIHSrMXyoSevvXclZWRluym0BIGSMDt1rk/F2jQ32mn5B99cBiSOPxrspXLbvTHas+9thLC42nbweB71XmdmDruhUUovU+WPEGkDTdSVztcknaeTtwT0z9f0rHmhSS4BRQilefU9R/h+Ve2eLfDcd9AZGhkOFOSqgjOQeeDzXj+t2MkOvfZxE6WwhBL7SPnyeM4xnGOOuKjms7M/XcBjPbw1epUmVGjAK5wCAcdMYpEAYBe30/pU5gSPG3nHJzg/nTZyPJ6AHOeK1Xc9ffVEjyArwMDpToLjoDnBGD+H/6qiJAAGQM4708rmMDrjmtEZvVluZnXBViAOCPepElJRAB8+Rz6VQLum0ISc4yASeasWlnNfXLRlJlG0DdGCDyBk5welMzlZK491c4w+XJwCfw6/nXT+GPA8mtRSyzyxSR7NwVgQVwSDgj1x14rR8LaNCZdroxAcHDAHnHTp7A/jXc29oILOcoGj8tCwCjA4BIz7U2+x4WIxyi+WJ5l4lit7EbIIgmAASPfJ7/hXFz3Lm4Ic8E4XAzjpXS+L7z7TITlc4BG0/Uetc2EDRZPLDkZ655oue5QTcE3uyT5kjwTvx68VE8RjVJCeHAIUe4BpVba6jq+O/XvVh5DLKRJ24APbGB3oudFtCm+dnJ/GtCC+kWBAHbAIABPQY4FUjJtYg49OfzqF2+UAHvnikZuKe5rfb3MgDkkdSeP5U9btPnOwkg5UE54+tZtucgB8d+vWrSBTKrnHHA/GmjPlXY0YrkqUkUFDgHg+oqfe0b/AD/Pk85NUVPT2q0sxdTvPJHc1Rm7XuXraUMxGDjHTFSXCFUPQcZGKrWwEaEngHGC341LMcJnPI4GTWiMGRsomjCHsc5q5GuWjI7EHBHXpVOJyzc1ftX2kAHjIJ5pkbs6DRifOLnG3aDtHQdK6DWvC63NmJEMcakj5dvocVy9jIPtUY3ABiB17ZFeoxML2ydHIwx2jHYZB4/Ws5y5TxMfVlRcXFnhPi+wfTJRGCmd+FdevIzzx7j16Vzk0hbgk/TtXonxYT7LBFH0AlIUt1+72/Tp7V5xGNy468c1lzXR9Hgp+0oqT3Dx/bSQfE3xs5wBNrF5t/7/AMnX86wi5EfXvkD3rp/iUxl+JXi1B1XV7v8A9HPXMhd0vlng4znNd8dkceHajSi/JFC6c7QUDdcHAzzVlLiOOAiQhTnuQKkv9PltFQIN4J3EnAx+tY+pbyAnAbgke3ND1PRpyU1oJLifeACQM89v88UtmEjlC+g6ZptlIh3Lng8ZxT4oMXhO7jnt7VBtYm/h2oMDPJPQdOp7V0vhPTC7PIYy6FQSVzzzgY/OsO2gEuY+djuFZgehJA6e5NekeEtMMMcUCBnbywDkgcDkUJHnY2v7KHmdB4T03arpJExkyPLAByoweo//AF9K9H8O2LWoBYYyBtHPBznmsjw1pAWTzZCwkYDCgjHQ5/nXWwR+SR3xjrWbPzPMMS5TaJ/LETOHxySQM1LB8oz2qtNIZrlDjCKcZqwrcle3Y+tSeAWF2Hk8nOAc04AtLnsO3ftUPMeAeuc1Yj+Vd/qKBMV1yTjrjr2pifK2W78Ed6eDt6c+lRg+c79gOtTsIkeNm+eP6ZHNABcHfn6EYpbeYJHhunrTRcbpGXHQZzn0oAW2Qqx+UhAccj2B4qZFDu+SMdev1pHnEUGTzzik2hU3g5OMgUARsNrbxwcce1W/MjkQnIPTjPNVI289MdG7inx27oj45NAmPkZG6EccYzzTxlVHfgdKppE5dsde9WgxVRkfWgksPgxD1qGZWJBHQDnFO3iRQE6j1oDsRtA+tAupCcjnBPPOBnFPkQSn5R1wOalRFCnJOSKiEvlyYAyevJouOzHShUjQAcr1FQmVli35/wDr80ru7yHgZP6UyZRHaHnhcAfn/wDXoEiWKZFhO/OW4Ddu9QIQAQ3WllTEEftTXTe4IPas2aEEqkE8jknFZV6hkQgckEcev+c1rXJ2MM9cZFZscbvkkd+30FYPQoqxIVYA/KncNxn/ADxTrlUK7R1znOaJpd2Rjhe/+fpUauJRvH0rNlgflVhkDIHBqukRJfYCSTngZqWf5m9ulPtG2Sc/nikK5CqliB0Oec0XELho9nBBwT7HFWPLHnHB4J706XEbgOeD0wPpWiIYiRbWBdSCOmcg09I3jYlQRuPp296sOoYhnOMc4HfvTowJMnn1FWjJl2AltoB4zzVlY/nOQcZH41WtQVzVkT7j0HGBVkjGh8p2DFSCOgPNRTJtQEfjjnFSSvulJHPGKSQ7VGf4gM+3FUwKyZjg2OCXznIHGKfFKDGQeuc5/Cpo4hON+So6VUSPAK+pqTVbjpmTJI4LEc54/wA8U7jI5HTmkeHcmznrnNKsJZCfakxledA0RIwWz0B5pFbdETgjjgkYxT/KaNc468VDK5VNgXPY1DGirK/7wg8qO/bNWrRCrg9BnmqpjMgPscj61oQqSu0DO4jJzSGXAwZowhzkjIHNbyMETJIGOMk1z9uoglQsSef61rGUTRkdOeMfhTXmBdnlG2PYwPc4OaoXRAzGBwR096QzmIgEA46+wqKecNKDjnArS6JsyvPG6g7fToBz0qKAkOhkyADkgjBqzLNtG78qrzNvlAHpnp9apu6FYsEq+/HQ8DmqFzH5b8YHvmp1lCKfUAmoJJBOwzxgZOPr/wDXrCTit2WkwSTc/UccE0x5AvQ5+hzVZZx5jqvOecmkDYPNeZVdO9rm0VJGjuBA9xT0VCvH3vrVaMlgM8AcVYC7XyDx6kVrRUehnO5KcDae4pxmAQZYD6kVVhuY7qQ+W2QpweCOfxpbldzAdv8A9ddXUx6Ct8yvv57io7UhZCRwOmM80+R+SO2MGoB8pJFcWLdo2Oqla4SgRscdyTx3qIyAkj2P50rzb5EDDHUcVG6hWyOeTXyFTSR6qehJEGbccHORzipHJZlAB4xnj6U2CTqf4e5qbciMHBJrbDJOorkzehMoeMAnj1yKuuw6DqOpzwarEidM9KmKHYTnr7V9zTVoo8SV7lVJMjOfn6VVu4sxEp9/6+xq29v5K7zUABfOPrWwmiGDd5SKx/eZOT+daJKSMMOp2+9ZMk4jlwOvTn6ZoS6eEMSB1oJSNmaVdu4HH406GTGDvUe5PFYf9pPLIItgAxnOauQStPlBjg4z/n6VYF95gZCAwI74I5PtUjsWl4yFwTkjjvVOOLDcnnnPFWicR4PUgVZArnZHvyM56A81G8ga2fnnHA79aacNnPHGOPbH+FIsRY8cA+1AECAqytgkEYOB9Kmt3MUw7JnJHrUoAjxkn0qIYklH1FAFlsF94GQew60SNtcE8DIGKYsgDFfSiY72HYZHNAEiDLnng8ihvnBzzTeV6cjihpRGNvrzQBXl++MA8daHBcZA5z6VIQGfIzgdaXGPmH3emafQVhIEPJPOO3eo5CPMJwdmOBUiy7Mgc571GV3CpZVrDZ3jjXh19gDyarx/e9ck4x/WkeDzJVJz1PSpI1xJsHOKkRYLhF2+o/CoGY9uR3AGanmQKvBzgccVUMwhBbueDmgCR5tvAySegAyfyqa1iZcu4xuGQDwagt0864D5wAe341fdwSAe1NCZFFciNnyG6dAOaeHWSMkK2Scg/nx9ai8jc+cnHQ+1TIEjUpk46g/5+tUIidWcAIPnzycdqkRCo57jHFOHyHK89jmkaRywCgHPXPagNxUbYFB9ckjpTnYyqmw/ODz/APqpJFAIXPNMT9xJvPQ9KCbFid8NgEZI6D+tVpEIZCcZwB9MVJsJlLk9ecAfh/Sq0s5aYcYHTrQUOmI24BBOexqaKRCoHcgAVX8g9zx9KGQxYxz35oAsD7x5HHFQiPfKCRx6HrTfOKMCRknkjNPWbA39McYxUsBQgWYkDt0HJrP1GNww4JBznA6fWtCJyZi/bGar3DecTjpyKEBFYtmIL/d6/malk5k49cfWorbETEdckd6tvAAUOe+en0qgIvJfI6cc1OysSCOORjPbmiQgMMHoOf0pxb91kc4OaCWSABl6gkcnmo1QtyBge9Ij+Vyf4uKc9wE4HOOcmgQ8qiqCMHHJwafFIEdxng4qtHJsQjrnn+f+NKrBjg9TQAqruY8dORUwIGMj8Kj3mNx3HSkeUSTbfagCWaTfyOtCOSRz9ajBAzk01JAhJ68mgC3NIBIAgPTnHNMchACOPXNCLvOfXFLMmSB1HtUspFWV8yoeQgwDkdetMu5Y2iOCARyMn2NSSgbSuec8cVRuITux3NZlIbY2rg52nJwScH/PrV6O3K7+Mg9AM+9OtcooH0H6VacCEA5yW7dMVPKMy2tXa4Tjv059qdeRbkCbTuXg9fSr6JukEnZSOKinI853PAzQogUra28tSSMH0Oc1PDHheOR3A6k1NDGJk3kkA8Aiow5g4Azg8kmq5bAPJMZGAcfSnM5PHU9OKYkvmDn7g6nvQJArZH1otoBXvtoGMjfx3rLuXPlZVgNp5z9R0qTUb0LJkgc4A69Kx7nU9j4IAjPU4ORzU7FItXNynkkFwCxGASOf84rD1TU7e3dAZFwoOcMOSPxqprGvRWkQdk3EEYIJAOc+xry/xL8Q4YiHkMaDDZXaxPBHcD39Kg1hBy1O/k8RWUEskstwgTOApZQRzj1rndS8faNaAyG+hkOCAI5YyUPTkbuOv6GvDdb+NlrJcXNtFDHI8bYJy44yPVf615pN8TftqTulqgjdiWfcTjnPTAJqD0aWFlJ+8rI9+8SfE6w84GC9QFWLMA0ZJHB9TXkni74nCW4S4trlp1yxKRLGzcn0B9/Xsa4G+8Sm4cuEU7hx1wQQK50XaW2T1AJOTnnPFLU9iFOMEkuhb13UTqFyZXffltwGAD0GeB9KzLm9Cx7FcAkYOcVT+3GUbwBnk4welVmmS7geYHkHAGOO1FjTfQseeHUgyKAvXJAyO+Kis3DO+ecjg9jVRw3ygdX4/P8A/XVmCIxMqZy+fTpStYnYnS2UyFyB0yOTnNVJLc+eOMnHUZxV/lc9z0psMLyRmQjAXg4/D/GgTuRXKHB2DPAyByetPhuUNrsziTOcHHSpliLAnoWAyPbrVM2RSXOfnx09qdhaskdgTkdulRvclV2ZOTz0FK8ZU+w/lSm18whwfamSKpzjH5UFSzf41Gk6pvPv/jTlnyMngZzQBCzBUIB5J45qMJ5g569qj3rP88Z3AEgk1NBKhfaTjA9KAEjVgP3nHYZ4/wA9qcSqdSOORzUc10JJNp4I6Yzz/nFU728EWA/c4GM81VgLcqiRsx8gdMHPNIkaRKd7qHJyRnnH0/Oq6Xa2UYzzk5GQfpVa7vfMlQ8DcORg8DP/ANemZs0XuYlXYD75BGMfnVV2jLOwYIPUnFVy4aEuOnQfWqlzcBYgG7nnH407EmisiiI/OuOe4qNJzFEdzg8YG3HPWqUbeZFtXnqT7Unm7iEPVTxiqt0FcvWl3HGcu2zr1IFFzP5m7BzknHTpWZL++m8s8MBmpFux5eepHGKLWC5NO4lwvWmQiaOQJ1HcqMj88VVa88o5wOnvVq1vS6lsDPpQO5d8/apjyAeuOPaoSwjYdyeoHJNVJZ3N1nAxinLJ5r7wOnBGamwF7zgI+MgsBjNR2DFYm3n58jH5UBPMAJ4A6D1ptt8zHIxzxg0WAtQ7/N3ZGO/6VYe6/epsfAHBHGarNL5I+bhTxmlht8kyMcY5GO4ppA7mnb34i37yeR8uAOK2U1dXsNu/94ThgcZx9Pyrj7i4RCR1GefpViK+HznA3gH5eelMwd2dDDfQQyCQuPMUkjBGfyzXSweIB5KGC4VHySQSue46c+1eapcC5k465wR/n6VoWt6IZRxngnvU2MXHU978JfEUyuiXF2flUZBWMdx9O1e7eBPGtsJfnuA2QwGNvXg+v1r4p0nVWhcShFKOBnOfXJ/zivXfA3jmFSm4JvDOAcNg8Z6Y9z3qo6M56tK60Pt3QtajukQpOp+YgnI/p/ng11SXA6Kc5GTtxXgnw68XpdIkboqhpQpZc+/t717PY3aMPk5JJA/LNa3uee4OL1NRF8sZ6DPI9KmhYySqEYen6VCWBXaxxk+lSWirA28nuT09RigzsaM28nJ5AGOBVPBRnbBGT6dqtpNvj3EDGOMelMkXzdoHTr/n86AZHGMA7PrilLgKFyAfc09cRoSOSD61UmBZ/MH5H/PtQIvq42/J0745qeMgpnIA9zjNZ8cvlDZjJbvmpJJiqIhHWgaHX7FlOw5wOg5J6Vn4kJGVOPpVh3JPoc9KSWUAD1xzQMkOAgLkYHbPNRGIuEKkHnJI5yKZM+8AAdf/AK9WLVTHGCeg9qCkId75HI5zgjmo1iZ5gx4Veee3NSGcRz7yOCP8/wAqkwwDgdDkjNAxSAh+TkHrtNRy5B+hz+FPjIj+XqetNeRCSAeelAANrKPftmhiBGRkFh1wf51C77BkDPrzRITEXJHDknr07/1oL0vcZqE221wHAfjBJHtmvGfitrEbI9sJ1aYocoCCeGGeOvY/lXqeuXixwREcncRg/SvnXxxqAvfE87nHyNJEAoI/iYHr3GaJdj6/IsM6tXmktEY8aCcITjJ65OOOhp3l+RJyQAcHOeOtRb/JKAc9xnv0NLLJ51u7dHxhR60H6lulYvWzBZjIPmXaRxzk5zVhSFJ3kcjGM81nWkpgt49+N5HTFWTJ5xyRg9x14polptlhUCEv+I5/GrUV+pG053ZznjGKpNJxGB0x/hSQR73Jz0BP5VoieU0PNO4mM8n0GcVXuGJAHII65HXrTUn8k5wDk4xTfPNw2CuD7GqQlFFs6jImz5/Y8DpU0k0ayMR/q8DC557e9Zf32GeAOtSNIWQjjdngUXF7JPU0be9EMwMj+WMcFsADg9c1qeH9RNq8vmSjaykKeOOVPJ/A/nXLXdwkykSHa+MjHr1x+Yot9UcwAPGodicAHp/nFHQxqUFUjY6vWNXW4gRDcI8ijAZSMYyPT6GsDTkFrG+x1GcAAHOBzVJnDvwdxPTtUsDlcgYORU3sRTwypR5Udx4c1pLe1PmuS4kG1hjAGBjuK6e88RLe2UX74BlAGDtBIxjjH0H6V5jC7QQleOSDkj6f4Vcn1d7eFHZFOV2gjIzx+PpQ9Xc4amXqpPmZPcTq8rsxAdiSCSBk0lnciOcHrnAOMH0rIN2bmRDtAIz0PrV+0TLq45OQSPoa0TPQVNQSSNedw0RKZ2gVSO8qNp57invN5MbAjg9eenSo/PCAP2I4qr3DlJVIaTqAO+Tjt/8AqqgzvC0ic7CSoYDgg56GrB/1bP6nn9Kim4hjRuMkEcf59aCLEkeFjCxghB1PbP1/GpDJiPBPIzgfnSQjbCUPAzkmoJhN5pITcjA85HHT/wCvQNItW2+OD5+G3HqOox2/z2NMkYKRjrmiO4NwqONuxQcjBznJ7/j6VBM4SX5mAGCc4J9f8KlgSBfMDRFgOM5Y4HUd6c8ccqhxgle+fWoI2MxLgYHSgu8EcgAG0jqetSy0jL1RCW+QcZ5OODVnQggkTe6gIQfmOOQMj8yPzqtdXQdAqrl9xzzj1pNLxLd+WeAxHPfjJqeoSinFpntXh6bz7S3cnKiNdp9MYH9K7u3kBgOw5LADAOecV514Xd102BAAUCqA35iux03UEBKDlwehz2B9vY1U05LQ/MMwo3qNI0T8vH8ROCa07EhYyARnPrWI9wXLvgZ64q3ZXThQSBya52rHz0o8rsbYO4YJ5PSowMN0I96bDL5vIHIFSBkkbaD8/pTMixEqSR4fkDnrihjG+AnA6801RsQg8ECmKoAyDxnBqCbEUzFSR27cVj6sxVT2xggH8q2ZwZACOgNZGrp5245wMAdKUkmncVro8x8YulzeIifwjufUkH+QrmJ3KcICfTbzW34guF/tBivO0EHPqCawwxXrjg18dUXvtHJLcsW2RHl2UyAAZB6HHNbmlON8GOuCSe3Q1iRWrI2M5DkknH/166HRrIyOm3JABBPHpXRhdJIqJ1GlK7OQ4JBYEcdq6B5BBCuTgehPNUdPs2hKbjgYBH5UzV7zbiMAcHBJz6V7nNbU0LaXa7xhxx06VaguQA5D/P8Ahx1rnYbjGCRjp+lWhd+ShkGDvHTBFQ66WhNy9d3Ya4Uq/AHPSpEuxNGwEik44AIrn3vj5e5wB24/z70WF/GlzszySD39fp70KuguS3knlSnzDgYHB4rPmvELgRuBt5IJGe1WdaPnjI4bgAduhrnX3xTydCSACMY7fWvOxTvqap3NmylEreZnjkAnpXrNtOJ4oNmeIxk9s4FeLaXc5iMZHyZJ3DrnivYtLYC0VkOQUXr9K6cA7xaKLsbosoDcr3IPHT1onVJGwowoHGTx3qPysDr71MseVxnp04r1ykyF0ZlAXr2psieUmTyfans5jYkAEjtUdzI20HA5FA07srz3CBQOc9xWNdufMIzk4PT8auXbkEuexHFZvmGWfpgnpz9TXxeY4mXtXBHq0aa5UyGRS2PlJPfFRxpsbpwTx7VbYbGJIqq833TjvXjXurs6FZEvfHbGKmt/lZAOmcGqschkY8YwM1YjJTYeOuelergU3qjCpaxrQqAX5HIwBnkU2dAANoyw445ptofO3kfeAGR/n6U5C3mngY7H3r63D6RPOmMAxjPB96snk4JBz3B4qq53OfUGrUUZ3kZ/HH0roMtncWQIFBHSq0k3JBB2/SpJTsQKewNQzg+WCBnn/GncfmZGo2oliKRjGFI5J615n4r8G/2gkiGAOpKnaC2eOO1ersAGPvWfcWUcjksWBIAGCOn5V5WIqum7n0eW42dF2PnnU/B9+kwjihKIg2qCrHAB9cHtWRL4f1BJ3328mF+XPltgn24r6Cv9AQuSHc5JIPHGT6d6xrrwwjy4Ej7TgnpnNcscetrn2cM0tFJniiaJcs6F7SVwuMqEbP8AKp7bSLyWYpb6fdA5Jz5LEYz9D7V6xH4ZEbkmVgOh4B9f8a19M8ORWbicSOQy4wcd8H09q9bDYmNVWvqXPNowi2ecaN4Hu7NAJ7R0mYhgSrjJwOgIHfPau+0zQjDbQIYGEhIB+9x1zn07V1DWX2mSFySCgAGOmatx2LQuHfOCQe1dp81ic5nV0WxWTTZI50UoXRTkuoJUnrwfyrA8aXi2No48xUMhIA45IUgDnvzjHtXbCV1t3AwUGWJxz0z6+1eRfFHVQht0wMfaSVODycHg/iaq5ngpPFVUvM8112dLiZwpy64A56cZ/rWaFJiAI+bBye34U+8ObsuOckA9uwpRkgKMd8Gi7P1CnBQikuwxyRh0OMDBJ/GomB8zeeDwRnr61ZCBwUJwOpI9ar3AfALDpwPcD/8AVRcYTq/mZyHG3OF5IOcUyC2lTJdGHcZBFRLegOQSA4HTB55FaEWom7jHybQigcGmK2hXYkElvl9NwxViX5niIIwME1BMRM+3kcZzRDIxXD4DA4GBVIzaNG2yzZPA55PAq/b2scnmklXyQVw31NUrZXeIKcfUVctUeBHxg4A6j0z71SRg0XWjT7PhsHbgBQeafbIZQB17fQ1DYobqYjpwScVMJDZSEAbwctkn0zVoxfYQ48503qGHUE8j61JpyFcu5HBz6Y4qptEs73EeS8udynoMccVZhd4wAU4fvnpTMnpqatvIHl4OMDjJ61654daK80rGwmQsevGBkDsa8YBeCNpEG/aDwTjPfH6V6l4Q1qJLccjDZIGDnOR7e1YVdUeBmVNyjFnJfGGz/dQb8YjkJAycr8vf69s+leSxRvHc+iYyT2/OvTvi1ra3bum0cyHOMjouO/1rzXeWjyfuE9RWcVZXPossi1QSZt/ELTXX4j+KZd4IfVrogen756x4LAyX5jDjIXdkjjGAK6b4hSRp498Us56apd4HPXznrnLWdhIZ+hxgnv1AxXoR+FHm0m3TivJF69sDHDsLjLDIwOOlecakhMjocCQY4HIx9ev6V2F5rpuUOx2G3OTknHXjpXLyKLu5Y5wWAwcZ6Yo2PUwt4p3MvTo/MDhT9w85GO3b8qtxW/2yUxIcNjqw44qJLf7JIWD4DYyoHXOR6+9dh4Z8ORSiK7fl5FOUOfXg5zjt6VPw7nVVqxpx5mW/CPh2Xecypl3DDAPHGcV6j4V0CSC6M0kq7UXBCgkkn64rN8KaGXkQCIBi3y8g8Y47/X3r0CxsFsVxgOQAHXGOfrz0rNy7HwWZ4+U3aJpWNq0FtJISCqkEge/FT28ondgAQR6/lS2jI8UnUxkjjJx7VHa4imlwfvH5RjoMnv8AlR01Pjp3k7tlkZbf7cHmnQZbB4wvA56/5xTxhgMADI5p0IUE5GAD0qTCye5aPzDB4OeMUuzjFMzvwRxyKdIxDgD15NBNtSaK2Zo+CMg96FhJQYI3d88Y+lNjuHhbk5HoacJcbvzHtUsgQJ5vAOMeoqPBjZ887hj+dIiOTlWIBqwkauUye4B4+n/16AIYyByxIB/ujJz+lPPzOCPuj14P5U6WHExA+52pGXa2BwPSgBqSjccZJx0PFWFk8nYCMl+Rg9KoKG8wgZ9c5qWKUlgsnJBwpPYUmBaeUbjjJPfPFLMCyJj+Ljn8P8aiaPDZz15qdvmRAOo6H34pk7BChhOTzgZP4UsLYJbsTj/P50w5X5S2T0ziozuCjBKHce+c9Km4ixnLH61A0gG5znHGBT/M+XH8WME1EVB+Q9yKoBY2LtvxgfWldS4I6D1pWKRKAv0NIW9Km4BLIGCjnjioZTsj39RnHvT2wFyevb61Xe7QxhJBhM5z7/gKzbLGajIIthOeRjgVQF6kURBDHJ6gCmXEj3KDLkhBzz1NQqAUBYZBPPtWLdygeImAgEfN0z26U2CAxDkg4PakiYrKVJJXPyg/j/8AWqR1c9CfWoZW5ExDZTnLHAOKVYCvGeg5NKYckYPzZBFSbHOfXoelNIkRUKugPrninXEWSjZwM+nNLCCZRnkYxz+NWwiBcEbiDnn35q0hMrTP5jDjGeKngAxsBOVHccU/YjkEIBgntTViMEpfqG7VokZMsW8oKEAHNTAbfyzVONSJAVbaM4K461bHyfe+b1ye1XYkkRC23HUnHNEqfMAT3xTFZt6OD8oPSiaQySAgYwe34UwIixify8Z75zikU7GzSGJ2lPPOM5oMMgQnJJ+tKxav1JQ350kVwBvQjqeCDUe49xz9aeI/mTA5PWoZZDLcqBtwarv82Md/XtVgxgE7x34okiGCFHPUfSpYECptjJz3qzbOUWMgZGMHPHYU1YvMiwTg55NSKqoCEOQBUlrzJHb5s/jU8M+2NxjO4g9azJLhw5A/n2q3av8AaIwwGADgj8KWpSsWEb97I4GdwxgmnKuXDHgA4pD82NnBHXFMkYqvUjof1o1G7CyyKJthz7ED6VUC4c/59KkuImdY3BOTwT+X+FQbZFbJPUY/z+VaLRGfUGOGz155qpePtcv14AxUr+Yd5JI7iqd0JHUAHJ6n+VfL4/GSjLkTO+nTTVyt5m8hgvQ4wTV2DLCoGiWBkXHDc/jViLgZFePTryqS1Zq4JImWXedoHOcdav25MJU4BPPGcf0rPjQiVG7A5Iq28jsSRwMcY7V9DhptM4qi0J7JQsEr5JBbnjkf5zTZB+/GOeM8/SnW6t5JA4yc7aGQqR3bH5V7N0ctiCdgGJ7EGoCenvzVqYKqkEc4yKqMc4IHtXDi7SjodFNO9xjcvmo2kCyHrzU82VGNoyRweKjjQBXdwCcHrXyVaL5tNj1I2asEUnzYxwT1q2ijPU8D0qnauHXJA68Gr0bDOfbFVQUnNNCnonctwr5yYB79TUpiOMccH1qO3PllR7k095HLLt9ea+6or3E2eNLfQeBvi5457c1nXNuzYwRjnrxV9pkTjse1V5OUOBzW4iqtk0rjDD15FRy2ZUbiw+U9hnuKtxs8eD/hUUsyuXOcpk8Yx3qrC2Kc8JAMoIIyBg9an0+YBSOSSfTjpTZ0eOMA9G5Az/n0osocy784C8ED6GmSXgnm5xwfQ1KR8y+1NiKrn60M2w4P4U0BHM3lMCeck4pyNlAxHSnLGJuG528io1byGG8ZTP3TVC02JWbeqn3NLFjf1PXHSnPLGyjYgHGcCo4h8rsSeOlA7MkkITOc/lSsc2wPYGq0rlV3OTg8Dmqb3xhbmQmEdVPTP+cUbsrkb1RrKcpuHQjFRFS7KelZ0WofaQ4jkKCMbiBnn/PNXoZw0JPUg9f8/WgfI2tidCBxzyPSmNypA9epohkG8h+varEcYycj9KozasNhj8scntngUzZvkOD270qSF5CB2/lTZZDEuQOScVIJDWtnhG4lSF5OCc4/KoYUJldhj5iSB7USyzyJnJ2fxdOnaoYbgoT9TipsDJBySO/aqs6F2xwOT3qV5v3o296RUZ5eemTg5osSWreP7PAcnJyDgfhTgcMXPAJ6Dk04rjjqD2NOAAzuUMMcD0p2Exw4jI9ajSIk9R1pHkO0AcHvzTJZnjIxx60yGTbTECTzn0p0fIUj681GpMsRBOTRE5iyDzjgUDRYk6Enj2FQXciqqZz1wMDNTLIHXkcd6S4VJFAKjg5FA/UY52EUrxea2c4/CiSMu4I7jp+dRpK+4p74zQBPGNy+mKZOw6L2GOaSNmTIJNJKm1sk5zU3YFaZsSKT3GP51FPMIscE5IP8qsyoGxx0qjcRkNycjHX0pAW7ebLdOCPWpPJIhfkdzWaZDAoIJqSO/doZBnOQQPYkYHamgHJciOQKQSSccfWrQcJye3PFZUTAyDecuCD+NaWwuOvtVAPE6zE4BGPUU9uU49D1qOOMQEZH3uDTp1Lj5DtA4OO+aAF+8oPTBzSyRlhvB+UnHvmoll2rtbr2NPUs0WBzznFAlawg/dqR68DFG7BLfpVNZXJySSMHjPSnhnZsZOKCSyr7xkADAx1pqybHyR+VEEi/OM9OOlMdCxB6CgB7khT/AI0D93GCeh54NGcken86dJgKMjI6Y9KHqO6LCXat8gByRjnpTvtAtl+YE5PY1Qz5RZu3rVO4vSWILk88cnis3oi0rl25lDTEgHuefxpoG/DdPaqltMZJgDyD1ya17PYzEFVOBxkVK1KtYthCoTvwDTH6b/QnI/z9KlJKyBCB04NQSgh2QHj+v+TVWERtcAsODwabKDOeOCT3oMWwgmnbNqlx3/SmkA2GURp5RycHO7/61LIdhJ6gn8aEgO84GailJ84oScYpu/QCOQiANuyQcHI69qp318qoTtPQn+dQahrEaJICOeADz7H0rh/EXjEaepG9pASVzkjpn2NJ2S1GtTY1HVY2j3bG+QgEce54/OuP1rxtZ2cNwkkM5IUkFQp6Z9SPSvOPFPxPltLaYRXMhkwDtDEYHr0x2rxnxh8XLm6huIY7uU3BRgCrFSDk99oBxz3rkc9bI9ajhbpOS0PS/F/xUsorUOLK4KbgMkqDnntk/wA68U8XfFK01K7kjispwZUMal2A5JPJxnHUdM1yl94pvLiBRdXssgB6nOM844A9+tYRkWaYO/JHQknr/nFB6MKEYP3UXL8Yhec/xtuKjtk9M9+vtVKG4RiXAbAGOR9ahuZ5dzh5WMeeFPQDtUKnDAISAeooOi76Fm+vQyIgU8dycVnXT7k34/DPvUtwAT15qIRmUAZz7EUXK1IYJcAJjJxjrxU1raNbowyGydx7en+FTQWBVQ5AyfYVYVAjHf2GSMdqd9As2VUhMkhII9eamEJDJzznkdhT4gCzuOEOcCnogkIIPI5qB2SJbaPzJnGcfLxx6YFJBdrECCCcdx68U2RjBF5iHDrnPHbk/wBKqyTgpvAx6479qFcqVrDbuYhFOBjORzzz+FLcXIXDkckYwOnfv/8AWqMSpKpLjKKBwRUV7cpFF5hXdyAB/kfWtLGNySS+SOMlg3THGD0//XTob5GQABvxAFY8t0J1yB8g6jNNmvdpwnyEdMH/AOtRYRaKkA/XP60txdLFab8EqCAeec1zkmuSh9uTjOM5/wDrVFPrMoIBJePHKk8E+vSiwGpFdi1XYVLI5zkHn8v/AK9Q3epRnG0OSDyCAP6mstdWS5fIGAOMZ/8ArVUmvfMmIXgD3p2A1JNRXIk2HAOSM1DLq8V1jCOCp7gcn8/asaSdwCA5IPbNJAjq2SSM84zQTc2P7SQAko34YNQvqke4ZR+emAP8apEGRsAkL3pqwFnIJPAyKqxLNqHU0iOCjc5wRimSXiXLFEBBByS1Z8cDvjJOfWkaN4mzG5znmmZl6GfyGJxnI9f8+lOVxIxcZx79ap7m2biafaB0UkncCMgGmidSWRgRnn06VHE22YccOxxz0/zmp44xKnI71HcL5LKFHJ6e3v8A59KRQot2nY4IHJ61YSM24CnByexq/HZRrEhUYfAJ5Jzxz3x1ph052fezEjsPT9aCrEKDL/hU1nGxyfemNH5JO714x6VPBkR4XjkHNJsBY4jLc8YGzOc+9XJYTHg5BA60lvtXkD5sfMasSMJUAPbrSux7kU0f2uAAHBwTyPbFSQ28jtERtwowSSc9OwxTgoSPco4xiprclQvPyn29qLjsZ8+nSC6L7l2sTjrnt1ptnCUkLZ6qVA9zWtcIUj3uOCPlP4UkVhvxjA55wO9CZFtTIezeKXzcqQDkirNpKLsgICCM5z0/zzVu4twAydxxUX2IxYMA2epH/wCv6VVyHEdCjxu54I4wc8/liuh0bxANHgERgMvzFgQ2OoxjGKwlb90GPHFWbQiWTDqCOaHqTyn0V8L/AIj20FikUlnKJGlDfKwIAye5we3pX094O8bWlxg+ROApbPAPYe/uK/PvStZlsLiOSFmjRG+4rEBv85r37wR8Q5LFkd5ZJEJb5S5wePofSqiefiY9j7Dj1COfY4DAEbgCB06+taFpJ56qQMDJHPWvHfDnxCS/COHYjgbCxxjGfSvQNG18TpG6uVUk5Tk849cVZ57TW52FsQMj0NWVzt4xk8Dmsqzv0kibHX156/lVgXe0As59hQS7kj3KiQx4OeRnt3/wqCa6SJV3huTxtAP9aqzyvvLA8kHP61SMryMA5Jwc8mgVu5ebUkaUYRuuBnFX1JkjRiMAjPBzWMyCNgdnGSSc1YguJG4LkJ2H1p2BFsyiZ8gHjsaSXLqB0OaYkLncBkEe9OTMakvyQO9ILiOMcVPkN14+gzSQqJZUYqNuDkfnTim64cD7gPAoGOPzgHoAMU4P5rjAxt96f5QxgfWooTiR/Qcn86Crij5skVBGv70kH1B4qcENkAY96UgbeECHPLCge40ERqScn6VRuGFyDjjAI5+lWJc8kklAcE9KrzMkYLqMLgk/Sn0LiuaSRxnj/VE0zTYN6M+GCnGO4B/pXz5q98l9qty6BhumcYYDglifX3r1r4yauiafEA5BEpJxnsQB29DXks0CPEsiAb3HmBgMEk4NS3c/W8iw6pUFK25TkJEoHdcZ5+lWHJ82M4Hyj1qvHKBPskGT0JP4VadC0LmPlgOCf/r0z6hkd1GZXjfgKCG65PGat29/HMVwGGDg5A/x96pBmkgAcneDzzS29u9vx68g+n+cVSJsbCq20ycbT0554/CpIH3I7KOmTgn6VQiuJQuzqikZzjp3qRJwWAQkA9Rzg9v8KpBYvROJmOODjPNMN0GTzAD6YPFMz5ag52Z7io5QJIsJ8gznimJKwLdDbgrgk54Oacs29wce3WqsbBhk/wAJxT+RMAvTGaCtiSaQHCc5JBHHHUf4Uk8xa4D45xjH4etVrmchGKDLjhTmmRO7DMn384IpXKskXIEzcGPPOcg4+v8AhUgu1gQlgTu5GPr/APXqjJBPPKgilaOTB+Zev8x7/nU0loWBIkLqOCMEYOeO/saQWVzQmuftCR4TAyOp+ntUu1gEc8DGODk9v8KpQhkgAk+TbGCGJznj/wCt+tWDLuhQo24cEt/PinoFtLElqf3h/T9a0LK6+zvIducjHXHNZ8ciFgyfw9RT0kZ5MA43H0qkzFrsbtxeJIAwDYxg57c01blXxwQAMZ/KqyQPsIJzgE9KfaSrGzh0DdhmqM+VIlM/msCo9/mOP8almuEZ84IIIOPeqzSJbyAEdeMZ9if6Uhw7Bs8FsY/GnchomedZOMEH6Va84NsGDlev6VUcxquAPmzUo4kJPHPSi5Nhzx/uSM9TUbIQwBxkjHBpRMWbjp6U1HDMZSf3afe9v6/lSCw+IFX8vqcZ9qinl2fuyPmwOh4/zxUcjlJDsc4I4bJz/jVa5ld0U5wxGAf8/WpuWUrwZlx0ySRRaN9muI535SPJIXqcjAqOYtkZOSO561Lap5rKOoBG4Hv6D86RD2PVvB0v2jSonAwgUsMnnkk9P/r11lnKAO+fTtwPWuP8CuGszAoxtQEj0OTx+prrY2CuBgck4xW2tj4HGK9WTNbTpRcM+BjAxz9cVorGQofjCcn145qrpcIeP5EAbGWI78mtIxb4gVOAQcgd+1cknqfJVn7+hNZXABbg8rkf5/GrQjJkDDGDx1rFLPACASCOnsPT+VaMVwyhCxJGcUrnMy55bElOOmc59f8A9dSKhhgOfXPFRLKCQe5HXNO3EDDHPPepEEkgEewDknPt6Vg6vbO+QCuRg9T06elbkkiPIAFxxjNQ3cIeMgoGcYy2f0qXqmhbHjuoeFro3dxKJIcMTgEnPJJ9Kz18O3EiANJEDnsSR/KvWm0QSI5ZAB1BwDz2HX61njRrdUyY1D59P/r15M8GpNyRi4o4NNGnjCZdOTgYJ9h6e9dr4Z0l7e0XfICcE4A9cUrabG00QCKecAYrobC3S3g8oqN/XOOg449KdPCcjuJRSK0sZWEMTwozx3FcPrN4Li8ljRDmNiSScfl1rutTJjtZSOAFI4ryfVr1jqlwiOUO47iD9KjEzdNaFPY3YdUSaHYEYNwOcYqVtTS3ADIxwMZGOtcxa3cscof+AHJGRyO1X3vEuPn28jkjJ6/l7V5PtJPVmRpXd8lzCditgD+Lj0qLTtQRC42sSAMjjHGe9ZbXDtEQmRnjGaSxJSchicsMDn3H+eaqnNuSTHpex24snvrMyIwUMCoB6jtWBq9obARB2DYJHHfPNdhoUBNnFFIMkKxP1ycf0pmq6LHc8yICMgg474+tevVoc8NC0cNZwSLNt+UjB+bJz+WP617B4YkEmlhBnIC9Rx90V5xPpT2V5jHUcDj0+vtXpXhBN+ly/IA6uFH4KMVGBi6bcZGhq+ZmPgUkc4lwQDx606FQuN/TnIpioqNgDAPQV7FupY/d8xf14xVeQ5wDw1SuSeFpvBkGRQC0M+8gZmyCO3Ws6dyjqMA9uv8A9at6dMsMDise/iG1yo5U/wBa+OzHDtVHUR6tGV4pFGeQgAkDk44qs4+XP40+bcqgk5HXFKjI4YEdOBXgWurnSthI/wB3Hv6g8AVZgjMyAjjB71DwYwMcZqzathMDjmvYwUuVpdzCotC7bfuc55yBjFTxEAnGevpUEbBtgx06mpc4UgcN1B9K+tpOyPMkPKbDvJ4PYClhcEHrg+1QJv3He5I7A1JkKxjH1zVuaMwuMMR1+XPbrQHBXvUMgJ53HvSRn5Qc96OcLMjdS3Ixgdc1DKd42dOc5qxOjAAJ361WkBWYZ6YrxcZdq6O7DyszPvPnbHTaCM+tUn08u+8OORjBFaL4EjkgHk/zpJOg2jb9K+bbsz1/aOxnLpbk5MgGMdBmtSGzLwqgYcDqajiBc49TWhb4j4PQDk17WVybqW6HNianu6sgsrR4Q0hIxuzgVae2MoD5ABJPuKnjUOhAAA9h1p2CFRM46449P/119ceRfqZ99CY7SWMEFnUqueBk8c/nXzr481BLjX7my2FZbORg56q3ToevbuK988T3L22k3ZWQpKqblYdRyOfwxXzbrW+bV726kk8ySSVizkctgkc1Nz7vh6hzvnZio3khweS3THbgf4VPG6NCBzkc9OO/vSOiT5dBgDp7/wCc0yPhiDxxTufomwO+1NuOpznNMn+eMdv/ANVTOAB0pkhHHoO1NbgymLIrMJGcAAYwoz/hVhhkbx0xg54NTTLwDjj0/OoZG3D5OB3FaKxJA7BsoM59xSRWryYxtGCCeT/h7VOFjC5I+f15qR2QIRFwcc4zVEmjp6GCPeeRjHH4VdUeYUxxu5GfzrOsXcWyb+Qc5z+NaMaCGMnfksAU46CqMJFy3byWyfm4xx/n2p5nBGMEY4qC0bfJl+QR0PY1KVw33eoOKdzne5KbhfKRMH5c8/WpLe4DRhMEM/TByO1Vgyx8yKOmAKlgmRpECoOuBx/9anczJLk/6LJF7EZ/A/41q6LqccVkYgjFwrZ6Adc1lawY7eGNwcBwQ3Xrgf8A16yYdSKR4WQx7m2YHvjvispmVTDuuknsO8W6gt65iRCCjHJJ45HasOCIxjZnIAyT0/SrWoSGSZ0/jAzuJyTwMVXtgbiPBJRhncR1/wA8is73Vj1KNP2UFFG38SWJ+IXipScD+1rvGPXznrjtT1Iw6cY0fZMSD8pIOM+v4V13xVlEPjzxOQcH+1rvH18168rvnmn1NzuzEAMHHHQd8epr0Iq8UeLhYqUYryRJHNPBEQZHbzDnLMT29c+/enMs8gBj3B84G044/Ok0aFIpJPNZdjD5TnAB4+lL5xhYhOCOc4yO1U0etbk0Rd03SZ7u5QSKxQMMncPrzn6V6FpcltpxjQyxiREA8p2GBwOo+nNeWxagJmPJD9QSAOa0EmeO2EoPzjoQB1zj6etZ1NdjnxNGVaKSZ9A6Rrel2cZc3ccbgfIR3AHB4FaEfi+2Kh47u2lDEhvnye+MjOR07182x3t5MDmdc4+bIA4/L61qWWuG1EcZc7cYyAMZxnr+dc7Vtj5atlM6r3PpG28U6eLjyEvkKHkYJ5xnp27Crh1uzJJjnUkDg4PJ+uK+a7LUbr7aZbiddisSpIAwCD7D2rb0/wARBlliacNzgAbeMk01d7nl1MknFaH0PYakksLuZFwpADZ4Ax3q5a3EdxvKSA4HY8V4fpOvxzxyZYpGCFIYAdj059667Qdfgg2Kku/cu0IhBJJPTGaq1tTyK2AqUtD03cVYBeQfQ55qZGGW3YDY4z61zNjq0bjAJBBzyB04962Jbh5LeJ4HAbjPQk/hzU3PLnSlTepfK7sEc8VIwA+uOBVAO4HznDZ7jFWopec85HepZi0SKpVecg1CHccZIIII57VJHN5oL54HGfypqqTn35oJJZrkBQQcnPJwfelLBuc/lTQoC014/kAH3qAHjYi7245x0p5iRWD5xjp9KjRx5ZU9QelNdi7Y9scip6k9Sdm3/cOSP5VICdiAdzyR1HSoUxsA4BHXJq6I99s2zr+fPFDKexAoxKykk9MFutEmUIGARknJoUFWAPXGD+lJI2/cPyoRA2NCWYkcdRSAEzZxxwAcUySQhQM+1OsZC0mGPy5yfwGf6VQEjxbWJbPr14qGSQRv8xA4zip7xsKxTpkkY5rLmuPKizKTux3wOM1mwH3c5OQp5HIAzVC6l3psJweCMdaleUTJlDnjp3qoFJHzDn34rFl9Lj449sTA9Tycn2qJW2wHIG7OBUqtjZ9ADRdsDx9KyuUQwplgz8EHirTBeNuTx3FRQxGSRM/dz3q+cQuQeo64PtRuBQKbWQjn15qeNdqkuANx4/Wgwbt+0feORTihaNUPVetWgGwxArk8OOeKmKF8YHHcioYFOQD2PPFTO2w/Ke2DVWExLZccOe/HOam8suHyOByMenNBURAgjkg4pjscADjjkVokZkavtcY55+tWpijRRlCxfBMgwePT+tQxIBh+AegJP1/xqeP72D3wD71YmKiHjA+U805inbGR1xTZpPNvY0Q/ICM56e/NMlTM7hOqnnHNOwIktiHOWxnpzQXzIBxgj0qOMZOamjjAbccYxjr3osMgkR93CfpT0IYqO46VMZBjrj61XjB80H361Nh3Eni3SgAnpzzTmi2kkDOBx9KkuJUSQAHnHY0xZNvfjqahoaZAwKnPIBGSR61XDur4ycE9z2qWWTc5Oflzmo/NDFccnoKlopCdZOnOeeO1XoIzGmEHBIz+lRxIVXjqeuKtxQkKAB83epNB6qEkAHcDI/KmXMTu3yjIx2NTfZHxux/OpzGrMCEOMd6BJFONG8r5wemFyO/NVrhWC8Dkc1pygJjAxg8VQacFsN1P+FPoO2pWkUlE468HFVbjZH6Z6YPpV9hgN6YOKzriBpJC46YAr4zMaLdVy6Hp0pLlG7Y5MbiMg5HI5oRHU4xx2zUMi78eoPNSLMTICSSMY6V5EPcloat3RYtmOcMMDOCT6VeKIBjt2NUnBkII7jvVuJtkeD1r6KjUVk0cMo7kwbyhngYHAPQ1E0hxubA54zSEEod34VWeUeYYz1AGPyBrrninEzVO5bfE0g9O9V3QLK4429qjScodozk8HinzZRUxySecc1xvEupobez5dSQR+cpJ6gcYqnJHIquACT0APTHNX8nAxnJFOiUq4LdDXXRw0a61IlU9mU7a0cRD5DnnOBViG3cSfMpCcc1oBtrkD+LgU5lI4HYc130svjDUxddyRXLgSDB7d+KkWQck/hxSbdy8KSQaYGG3Y3BHY16ajyqyOa7JERDITIcLimS7EAOeCaY0ny7s4bPzE/5+lV57u3jDMZoyOoUOM8D602rFKLlsiR3wx6YqGRQUIwB3GKpx6nG2N2XjHOFxn+dPW/S4ZPm+TptOM0XNPZTirtD5ndrUZ5wcbupxk/406zypPJ2dSSenWqk0zmUKSfL64I9vWrNpNFJvRCOTzz/9eqIabRcWULMCT8mPSpEZHyXOOcL781ErIvHf2NCMNhTuSMfnTRnYtxsgD4IyMcUwxrKST0HIqDHlvngHv704nbEW7YzVBbW4uQOCQBzjmo7q6itInLyBMDJ3HiqdxfJbguQxDcDaB1xXnfj/AMTpb2EreaQRGd33emRycnijoenhMHLEzUV1Ok1vxvZ2kex7uJMEgHDenqOK4C8+IctzelILlZIzgqULkEgc9DjtXmOp3b61vy+6JyQQwA3AjBwR6isu1ZFumgBG+NSTg8DIH+IqE2feYbIIKHvPU9207xdJlP3+HcAOoLevpmun0TxSLiyMZuFM4Ykgk5A49T7ivniCeNDG2RlCCCD0I710um6g7uVkkBkIIyAPY1N3c5sTk0Yp2PoqzuhPNGd4IwD8p7ZFbELfMwY7TjIB/CvK/DutrsDu/YIOAPSvQNKvRLaIXJfk4IA9apSvofCYnDyw8+VmmqYlcjHI45HXNQTEliGGB16U+MFctnB7etQyDLfPwffinc4x1w4ht2HAVh1P9KzUYZ5b6c9anv2RmDZBjUdj7/8A6qrQSrM+B06D8KLlNFiKIs+ccZ4Oa0BEgUdM4HTGaqwxk4OCAoyMirSsCATnIHOaohqxCvmEnAzz3qbPAP8AFnkHpTGkO8devpVgpvUFfxoIZHtXed3A7cVHMikH2PpVhnHA5Jzxj0qGYFgcUEMVMJbu46jpn8KqLI7TDd8oJ/wq5DDvYbvu96ivAgJCDpxxz2oBFplAzjp7VHMTsJxznt+NQ2pcJk54zxinFiT9PUUFDoZCAd/B7Z/z9aaCA2e+c9KQQGZvXPIpHyz8/QZoAmjIcZP6UNl5doHGcCnxgFMjscZpkwDkof7pHX2IpWAbs+cjFVJ4nDAOMAnk+3FXIpFRdg/hAHHqAKryb3yOcDnpUgVbm26HDbOxxVeCLbG/Gcc+v0rR3tnHOMAfyqOVfKRh2YUrjsZJYrcZORlgeK1oLhNnJHUEe9Y9yN0w9Mn+lSpjcSAcA5BouVa5tiSNjyw6ZHFRiU7T9c8VkefksRnIP+f5UxbkrLjd8p+lNMVjYlj3YI557U0TGFwOBz0b6VmveGFBhup7AUgn847w2SOO2fy/GncXLYvqAHI7E/hjParCRp5RIOSDxWfBqEGdob51HzdP8ab/AGjlSA2BnuBRcmzRJE5R35PPqasSyvsGBxnkjt1/+tWTLfoXGT1GB061Dcak0eWd8xjHCgfSlcaRuGcYHzDI6896bJfRJHteQCQnIBz07Vz8d/5cUhyfmORwKaSZwJMEnpnFK7GoouXmrOr7EIKknJweOfWo45mmlGPmGCTx7VJa2W6MhgBkg8kirENv5UnGPzqXqXsWLJfnzjGAQCRjmtRflVCpIJPzEcVlygx5JI9fpVi2uP3PJzxx096qKE2bk0kYVSjhjjg5yQapyNkE5+eqyXBRDvzk9OBTJb0rGQhIO0g5A54qrCLUb5Q7zjHrUiJJIBhdyEcEGstJRNbgOw385ycZ5pt3qCQ2yIj4K8HGDT2A0Lu4ktAQFw/HBzmsK/1+3gD+bcxRyEHA3fNnB7Zz2rndc13GQZDv4zwK801/xAZrgwwM2/IDnAI28g+uOo5p3S1KR13iXxgkEwSOeIxYBL4JOee4NeNeOPHcdqP3t7HGSGIDM2c89Bmue8ceKorOGeOOcRTEoVB28DjOQT7Ht3FfPfiPxNPqTcSmQl2c4Veh9cfjWE3fY9TCYbmXOzpPFnjS7voZBBcAg7QWVmBA78k+9cTcXDnLySFiRklmyfeqsU7pCEc5GDkjGM5NVpWLSZB+UZrlUdbs99pKKQ64d5YBnjnPX61Ek+xAZDscHgc9OOTRZTBciQ5AP044/rVCGRhO5c5BJIwO3NaadDJbFya4ScgK+T/EB2qrJe+U+A4447n+VOuG2gEcZNN04RM0jNjr1z9aQD0keQhyeCAR71PHHJjKA49TwKVofM4XkE8fSrVwp8sIh4AwQOfSp6llhOUGOmPSq0qPJJycdiM44/zmoLPzGunyfkPTj3q9cTxrE5P3yABzRqNEJXykxnA7c9uaSyyJjuOARwCev4VTuruORQC4ynXJHHFU1uEYghwSOeCO1OxNzWui2HySASQBng+lQXLxZOGATjHas6e+LlPn4X2HbH+FUXvDLPwTtx6CrsQ2WvtynciSDrjGfSmzz7lxIf3fYn/P1rMuH8li/pWZc6kZYtm8k5B6CmI0Li/W2dVRwYySWJycenSqVzqQlclXA6dMiqE8wEDDPJFVUX5MmnYCxI7l/cHmo5ncrj1596dJG6xAnrjnioIwSSTnrxxQibiWzHEgHXPanNkOD3PWrFjbhIpWIAJ6Zz6VHcW5kXjGc8mqC5DHguMnIz3q1LsGwggAfh6VGsXlRgEe5qdNkyDPQDAye/8AkUCGvhCCCNmOT6UxZA8oIPHQn8anS3y6oBwevWp0s1QPwMkYHJoAzxdP55Ccjjpn2qeRiEQgEueoweKSK2MSE7eRyetXoYS1oT3IyP1qWQZ+x3YAA4zir0Ubo5Qjpxg0RkiNGPUn+pqSSPyJw8hGwkZ5+ho6D6XHDK4AHWrU5gmWMAL5gGBhcH8/XrTnERl8xCPLxjIOeazZz5biTI45pDsbEc6gDecMBjHakmv/AN8gQqY/4jg8VirMZPmz/KnTKyFMdGpoLGzO0cse4EMDjkc1GJUVT5ZyemDxVNZD9kEYznOcY96lshvQnB4IJoYWL8DldmehB3VYeUB0wcgnBxzVE55YdCAOlT2ibAM46g0hmnx5IA6EU3d5QUE47jmo5bpBHsB7e1IgBwSQTjjBoAtJcG6Ty5cBUOQw7j3J9qtRK8eD82zPU96z3R0RD6k8d6ntppdoR87QCenegB07/vHIGcHPSktrtACkhAyOODntStIqo5/jGe/P5VXhgPlb36k8Z4NAmWBGHiH+z1pizAzYjOeP4ev6VMzJHbhB94gg4NVrdPIUnoashly3u3jBJJypBwc8/Wus8O+Krm1ukSWUCHBIJLEg4+v9K44n92epJ7irlsuXDkgdRycUbHNKHNufSHhbxnFbm3/09UdsbULEbuOeM817L4X8YiQWmLlCSCdoLYPB96+KdOuHjniO7AyCCQOP88V7t4A1yCKyskMmZQDlgRgHBJ7/ANKpM5J0kfWNlrCbTtlXJIOATjmtu2uTKAc545Brw/Sdfhhs7hBcIGcjyzuXCnHBPP09eldD4e1yV5UP2hZAq4ZlCkEnOMHH1qrnLOnZHq4jJmBOceh6d6VLTD5K8evFY2naoHYZfJYjHArUl1MBtgkGD6Y/z3pmDFuZQWCAAg5B45pkIO/B45AHPWmo6yAksMD3q7aPG2DkFV5HPfNUiTWt4h5MjkANjjPHaqc0e5SRySTkA1JFcgk7zwwwM4FSoybTjqKGSQWgGzB4IzipkTOSOp5p8EQ24OM/WhTsz64xUjQ7/lkCOeaSeEKq+WOXGD06UIpWIJ3ppBDfQUDBNkb/ADkBcdTSSMGTsBngigqCMHnvgGkRdzkkcY4zQUiJ0JtnUDJY5HrjIqndx/6JLjP3eCO3r9OK20ASLPfGRzWDrnmQ2spZvk2v0H+fag6KWtRI8D+Jk/23WpLUnfDGxIHXJwvHPB7nj0rjCNgKAdBtAI6AcDFdL41L3WvTqM/upCVyMckDOPXjPWudlJ86MEE4IDYHvzS6n7bl0VHDRS7GbJbnzcbTknJOOccf41oQYbI7EcY78Gia1jEpcAZOQeT0OP8ACpDCijK4z165qmrHqWsZUzSR3LJGmRuwOPWrl0xgBGP3u3hevPOOlShR5gc9uck96dNKLiXPbHU8UXAYjZtosgrIw+b5SOfrQwCTeWhyc5HPPT/GrIIeEAckDB5qqXxNGpzkcg44HBqgJmWUKgfIOcgE9v8AJFLK4EBOcEEcCknuEkWMA5ZeDgjjp/hUWz5cd+9ArEduQ6EA54yMdzU8m5B0w+OAetZ2zyNw6A5Oe1WNKHmqxJy3OD+VA7aiQyjeUfGM8bhzT5c+ZlAMHpjpU6bJyxIPU5J4pgBRMDp2xQAXYkjUGD/W44AOP6+makid4xskBGDycHrz+dCRD7bFK+MKCOTjsf8AGpLlnU4688YFJgTJLHIWLONmMYzxjnt+NQIxDOBny8nGOmM1UZf3qYGRznFWbYmTeu4DaeQeOOaYFiQiBCUJwRknrj8vrRbTB5xtc7xgleR6Ui3CTg9fl9f6VLE8dtFvbjdkZz9cUCsa8UxLcvweM54P41IQoGQep5OaoWrrKpJIxu4JPpippbgIwAcYA7YPpVJmbRdnUtKN6cAdcc5//UartlVfnHIK5P1zUVtMwcGVsk554FSBB5xbjGc9aL6mbQokkIU43H0rRj/ex5PDYyRnHNZ1w488EHjH+NPlLbcoeoNWRYuRwsSHbKp6g1AzIqum4AN1APWq3nu8CxsTwc8jHr/jRCPMRi3SPk5/z7Urj5SYshkGTgAcgjB79qz7qTEgIJ2rk4PA/KmrJvcuTkngeuOKdJMHBYg4HA+lSXylVpHZmYDJP3VxkH8Kk01juLscEkAjtxz0/H9KhlbecqfmHT1q/pFsTexFgPmII689aCZJJNnpvghhFYPKB80ijqD0BIJH6V2VlbeZJF/GWORyDkYrnfCmkTxp5hAEUioQDnoOuePevRtLsFiJLgCQ4KZJBxz2rRysj8xzGvGE5WJNPh8mIjYAcYP61YJAiRVzxnt61ZMYUDHbrzULNjI5wfyrlerPlptydylNFvlAIIDcHH4UNujYA5wpB55q8seCO5PAxUMluQmD1JqSPMsRTxsseSAcen0q0TlckDGeuKyNjK4HPHHAqeO4MSfOcDPPAoEWsqen389hzScv3yOpqqLgFTIhORwMYJ9arXV1sYc8d+B71O7JZpFkC4JGzOST/Ksy/wDL34iweBwBUCyPdOc5IU8ZGP5VaEflyBscYxxRa60EV7W08yQPg/KfYVpLGVJJGOOCTUAD71wDjGelWIicksCQODxSSfUXQo6nNAtlOJW2cEjIPI/KvHNS2PrF5sO4FiQfbPFeveIEElpICPuqT17ZH+FeX3sEa3Er4A+Ynqfc14+YKyTM5GVbvJu5Q4zg4BI46Zqz86EnG0YzxwKhG+OORAcbiT0/KopXlKxJzx147cV4iIJorrKAkjAP4VcguEJD8ZAyCB/n0rMRgLh+Pk4/lWlp1sbi5TYOAQSOemRW1H40JaM9S8LObmxDbAxywBxzjNbRtBKjqyjIGR0yTzVHRLT7LbxvwMk8ZOe47/Sty2Xd5h9B3r6uKXKbx2uYEmmpNMplj/eAdCB0/Kt/QlENq5jwE3AnHTOBVXYJCe7dc+1aGmwDJCj5MZIz3pqEVsUW44ycFhgdzTETepJ4wePpU2/aOenpSFf3ZA781STRZVQ7SSfwzSY745zUcqknA6/SnLLmMr36UALK2U4xuzWLqTGIkY+8MkEe9bMaZx9ax9ZHyckZww69K8jMUvYtnbReqRmXQLxAr14+lV1YhuAcEc8GpoYXaNM8inthYjzyfevh+lj0PIhR3LYxx9KvQrhT2PYVXUFYs+3FT2ykSOX64GMjHY13YVOVRJEVGlEniZxjjvzn0q4XUqSCPT0qOM8DNNupBC+e2B0r7GL5Y6nlPVkikHJJpiuQxc8HGKgM3ycd/akl3rgnPPHT61yvEK5XITqxcN6duaIWGwA9c+lMB2jA/GmCcDjPSl9YQKDJ43DuwJ4B4zSXUIYAoMnvjFQWqkKc+tWWk9OwxWkqfto3Q4vkZk3EEuG2oScHp60sETmNfMQg47ir7KSSw61Jk+Wu7rXE8tUtWzpVYpi3CAkA5xkVZijTyVLnBIwfzp5IVQMHOcfypsgyCCDXoYPCxou/UyrVOdWJFOwADv8ArTXYswxzt64/WnSkSMAOwOOahAZGYjqQQa9Y5Gcp8QZpINHuHBK/uXzzjgYyR64BNfOWoXsHnSJ9qBcyEsC4yAST06856V9CfEScR6DeyyH5PLJB46ZANfO95FaXVyZAn3mY7ix5yc+tSfqHDitRbFtnVxlMFMHO3pSiPLMccdqfEohhzgqF65+tMDefK+DxgHmg+0WquMyGYAnn61WfeZZEXkhiMA+5q40aqMHhvrVcMltIf77HJwc89f60ITCd33DbyAOfY89qa+EXJ4z6c805mkkztB/KmowaVOOB1+ua0RJGHBOT096mOHUngHoMDFQ3DD7aQAdpA/lUg/focZ+UgDNUiGaVvNGtvHF/y1IyBg/Xr09aks3lkaRHJ+UgKM9uf/rVFalECE43gY681agf58nI571aMpF+FCAAOvfParfB5wODjpVKNtrqxPBBqycswPoOM0zme5HMd7YfCgdMVJZoElYseByOfrVeXMmR3BNSQr5UPPVgAAOv+eaaIew7UmivIJImkIGCFIOCCQRwTwK5iO5UlAXXejBioOeBzkitDUEeJyW6McdPWs17UJLkDliASCen+RWM97HZRdlcnlmEshfIySMY9KECxqcEAk9M9v8AIqqI2WbB7H9M0+QpuOSMAetQdF76mn8XZ/8Ai4fiiMggf2rd4PuZWrzX7HIZQiY+YcEnjuf6V6t8UvDt7efEHxNJlVU6tdMMg5K+c2McdcYrkl8J3v2uIlBFHgkMwYY4I4JHrXoxaUUfPYapGEI+iOWOnyRKUyOG5yew4q0IfLttyfMScY7V1N94VKksM4weATyfXp1+mBzUf/CKSbMB0C9SrMc/yqr3PQWIjc4kW0dwfMJYKhwSPX8qX7YElEQ5K+o7Y4/pXU6l4dt7KEpCrAuNzZY9eM/yrnJ7GCGV5CS0oABXd9B061DszppzU9hyTxx284LfMg4GD7/4VGl75cMbygiHJAKjnJz7+1VjnbIWIw3BHr9PzpF3z24gZcIpypAIPf8AoaVkbpaly8mNxA7rgBTlt3uRjFWbS6EVjGAOSOSRx3xj86z432b1lOInxuHfjJH64qxkGILH9zsTzxS5UNwTNXTLw2cqSkA4O7gZ7V1em+KhJ8mzBIwCV4yTx3zXAxXy7CHP3eBjHT86t6ZqWZTggBcEE+ufrScU0cVbCQrRemp7T4f1Y2koLp82SMgZGDj3zXfaV4gSNg8gwCoIIU89PevD9J16RycuM5IXgYJwMCuz0vxGZooo5ARIowSqgDg47msFBpnxOMyyWt1Y9gt7w6g+84AAwMAjkfX61ovJiPZjkcA9v8a89sPEU8LiJJot5ySMAnH0/D9a7SyvPtyB8g8A8Y607NHxdajKlLUvwqYokU+pz+tWIDsYh+OePpVCed/L+U8g8HtVpXLlcnnAzSOTpcllcAEj9aiR9rgn15qUxhx1qpKrRnk554xQBc3oJS+TjGM0ruA2TnB7iqochxu+53HfNWJQGx/cx07mgBZNhiB3fLkY9e/tU8DyW6ICFwxyCPTiqpBdNgzgEEDHPerO/dGgOMqABj8KndiYTqWkBTByRnP4Ux0LFCo+71z/AEp4LlsgZA9qUZQk4yOp46U7EkCLtkcv0zzjtUghMTZ/hboc+nBoilhlkdGUoAecn730yasPiXhQdq9Pb1p9AKM8w37OwPPFRrICMt17bfSpZbYPKSOx55qvIpTjOMVmwKdydkmTkZOaqy3Khct69hV29iLsB/ntVF4FKYfOM1gywtY8gk9+RjvUj2xOWz+GaFYRLnHA4GacZHK/MMA9OKh2KDeWRdnb1qSM7SSeSRggU23i6Z9amdI45tuTjHrQBJ91Dj0Gc1XiLPK4ONvt1qw54ATkmoURxISB9eKpCuWpBzxyTVV4m3HI7+tTL5o5PJHtUpVGQOeuORnvWiJbHk+YN3pUBUAuTnkcYqXPloR6mo2GRWiJKyyhk2HORyMdD/nFTq/7vLfwjPFRx2/JPPFKELPtB+QnB+lUiB0MwaRc5Bq0wAwy5JPXPTHtVAjy3z2HINW4Zw4GewqgC6YqMoM9OtP3IkLdSM8Y9cVHK4Y4AyKapdoGDjnPHHtQVckAEkOc89/Qc0p6L9KWJcIEGSTz/n8qWQgLwOnWpaBFZojK/mDtxiommwjj2waso4QkDlCKoscEjB5zWb0LW5DJLvTAHtzUtviIHOckZIqNYyASRkZ4xUiqXVz0fHFSUiYSF8Y6e9bNtKOAc8Dt9KxbaMsAp68ZNa8MRJGw+xqC0y28g2cetMk4wM4OOh+pp6qOFftTJ1+YY6gfhT6Bciztz7daqeVuGf4wc47VbYELyOe5xUciiMgjmjZDK/8ACQepGPpWfdMIzsJ545HSrxfmT1wSPrWfcp5hyQd/FeLj4KSOqD6FJeWIHPODU0eFXnOM9utRwIRnjv1Parcdo0jYzxjPH/6q+ZhSlKdraHRdJD1Vz85HA6Y9Ktx5UZIxTooAUwRx35pJGG3AGD6V7VKg462MHO6K0sxaQbV4B5JqsRunLHg81LNJHFknoec5qp55Ylx93OB9K8/FSak4m9JXV2WXdBnB5waISNoHUnk1GoDEfNncMYz/AJ9anSNYsbzj05rCnJqSNZK6JluFI2jtwBjmrtp84Hbis+ONA2ck5OTzV62V1OVxsI4GOlfV4BHl11qWJmXjnkGm78Ekd/WopWw3J5pPNTHPH1r2LnOuw9bgxj3J7jjFZmqaxBZszSEg85AUnkDkUt3qUduHJOdoGFBHU/j7mvK/HXjWe1QCN0MjsQflBK5HJxn1Io1Wx6mEwk68rJaGjr3xLtLKMiJHliJAGI/mJ69yB2riJviHFc+WGAWfcQR5ZwcnjHJ9utcZq2q3d03l+ZsQMCcqAw4PsR3HXtWdPIFkQ79j5B3cYzxyc8U2mz7vD5NBRTa1PUl8dzz3gj8hPJ68Kd3T/ex1/SrcHj63uQyR87GAYmMgA/n7dq8nl16eD54mDy54OAR+lWLO/eJyYyVDnMhYDk+1ZpPqdU8phKNkj2618Rzyoz+WhQcZAIHUepz3rqNCv0vAecHjjB54JrxjTfENwLfBlVYznPA65Hr+FdpoPicQZkjkBjUAFRgseCOBnkciri3ezPkMZlcqbbjsepxREgHtUsoGAOcjnB9f8isPTvEaz2cTudhYA5IAOO2ecdK147mOZck5YcHp1rS1j5mcHB2Y6XMkQOOQfwqLULgQ2YVxjcCAfpin72JIH3ccDFZGr3TypsDr8obpjqcY/WgcYuTsYWs6l5SSAY4BySD0xXhni++Oo3x8gqQYwpLAjkcj8Oa9F8X6+1lDcKMGQZUkgHnaff2ryKe8Mn7zBLt149OP5Utban6VkmD5UpvYYZZII4PuF1wG64GMdKiWPyb+WcdZE2lT2PH+A709/wB8oByCec9KbOrbC4+/kc0JWPs7WJ+AD1+Yf5/nWna3B3gEDcMnjpWREd6pk84wcVYNyY7w4IAC9PWk0rGdSCmrM73RbySPPloHCqGYY5A49xXpXhfXovJWIHPzMRhT1x/hXiGn63PAHGUTKhWIHbv1rT0/x7PbCL7IwJySWVQy9D3z16VnqmfEZllkq8vdR9EXviG300DzHxIR02kgD/8AXWa3i62eTe5OCMAqh6/ia8W1X4jX+oSB3ukwFIIVFznr7+tJpvjG7uYwpnjkIBJLKAOvtj1qtTxXkdRK9j2ZdYjuhiL/AFbHB3Ag/h2rW06FW2OScEEDH0rzDQNddnSN5U5cZ34GAcDjH0NeoaHKk8UaggkgkFTnn/Oak8fFYR4fdGwclemOaQtvXHQimSyOgA4z7VHDNuY54xx0rW1jx2yUMA6Z/DFSwv8ANKBnkd6qySBWHOSBxjtU9q+dx9RTMiOym2THzOOeMfWprmZGbAJ5Pp2quyLyyHBGSeaau6V8+gP9KaQE6ny0GOee9N5aTp7n2pAc9e1NxJvwvH1FJgPDGLLjkD/61I0wVRvOD3wOKZES+Uf8cjFS+QkrkPnaBwQaAIrN3jnBO3aQcYzn/PWpZ5EJJzz1A9ajPyygDjAxz+JqR4QXIcHjoRQA21myhQ8ZOelTeYFYFefXPrTPISPDD8s013CH5fxz60ALMmAZPX+dNSX92Qep7ClMhlj7bM9PeoiVTJPTHFSxocrGWR48YyAQfpiopLZsgHGO5Bqe328yd+n+fypzMGByM4HNTYEY2oQ7SmMlST3+lWLMFYCh6nGT/hS3aCV/QAnA+tSWcRkR8nGOlFi07EMtqXGU698nioG0lo1G44J6AH/61aIT5JAD84Bx9e1TGNpiCTwDgAe//wBeiw7s5t9KuMZIQDPHPNQS2UiNngjGODXROCoO9QR2Az1qH7F5qdO/qaLE3fUyI7GQoxIwWHTNRR6VcPIchSnbaef1rf8Ash2ggcdO9TrZgRb04fPIJosS2cyLGTccDfg4IBGQPxxUkXhpkt1JbHJyd316cfSugj0+PJKg56tk/wAv1p7W8m3ByIiMg98/XH1osO7MiPQJIGyoJ57sKtx2bgFTgE88HpWq6PuXByMEEYpEtiz85zTJKf2IsoU8YHJFVpLVd2AWyDjJxitbaS2B1zikezQZJyCT60D1MiezdkOMYIxkmmYKQpEMZU8k/wBK12hG3b1GevtVGeNTKQgOQetNbD1KlwxC5Ay4OMduopkrlrbOPmPBHbODVya12xZccnn+VZ88giibe2OTgEgcjP6VRVmjOun+zAyPheM56jA47VzuoeJOSI0DgMQSVPv7in+Jtaljfyg0Yj2nOBk+vrXDanr4tZI8BHjYksV5YdPfA6mk2ktTSNNydkO1PU/LSV58KSQcKCcDgV4x418e2+kXV0MYBUqCyE8kEgcH0q18Q/i5Bp8UqR3VsjlkUKrKe2e7e1eC+IvFd34ilnuZ5EWIuSqqoBIGQD37Z6GsJS7Hr4WhyvmktQ13Wvt9uDKAhDAnaDjoQMcn1rk5p1SYn3JHHvU9xfmeEg8nIJCjt/nFZks42eY/c49OetRdnqq3Q0o5knQIpJGeOKq3Eojn8ru3A46cnrVMzz26losEgZBIzz6VViuri4vEMoxIT8pCkDHNJhsi8Y8TDHHGDu9KYI0WRgDls5xUkgfdnHQelMw+d+CNwxnH+fWkloFxUgNwSvccgZoigWJgnOxjy2elKt0tkGlIJIAAAGSTke9QNeHBfIAHI3cYpEl9D5BI6huAaV5hbspOeM9PyqmmpxNEPMIL4+XBGCfz+lV/trTH96R+AxQUi610sceRySeOKY2pxSq8Y3eZ2449eaybi/IhOMZGSMj2NVlujEokzmToQAPp/WgGOv3Z5Hx1Jw2enTtVVJhbpxzng5FTSzJ5ZkcglwTjPQ1mGfcPn6ZqkSWbq4Lx7kxhcnke1RRXiC3Ofvk9ugGarzzYj2KcA9/Yj/69Vo23KQDwOAfyNVoQxJbwyZTj644qnjY+89OlPKlST3FSrZPKTn7h7j/9VUFxmUL7ieBzxUk0bHaV6HvTo7IvlOfTP+RUgjKqFcdO9ArkgTfb8nt2qFUEY3OcDtV4xRpAMnHHc1Ul2SR7OevBB7UCFmG4ccDHfqaSGEsh/ug5zn6066BMiRxdWGPWnoz2yFHHJ4zigBr3EUiFAxz06UyFA2Rzt6D1zTUtcMWzkdev19qs2iDcc9M56+9AE1lCfJkJIyOn5U+IBnOeMDj60sTeWHGQFHJFRJcxhn2Kc4z/AJ5oAdgsCSOO59KZHJguq9uBmm210HidHHz8kdvT3p4i+UOvU9aTYNEU7/uwg5K8n9f8aRUku5C4A2N0HQ+lKYi+4gZOOamhje2gjI7+vpSuBG0M0ULxHaBnIOfpUKRmdSOgHBrURVuhk4BPXmlGnLC4x9wjLHPQ0gKKaVLJjZggc8n2x/Wr5tgYxkneo4APH41JDJ5Zxj25qaeIqgK8k/8A1qaAqRwFXBOenY1opG0ceAMk89e1PsbeJ4gZgcjI4OKsEwLy5wnQcikBQeMhDkck8elMgBwIurkAAdqtXJjZAY27/LyDWfNK9ncI/GcZHHHegCe4t2XI43YwRn2otZPJZQ3XI6U03DzpvON5zwB+VJCpkYE8EHBoA0ITmZ2PQ9CKk+2hGC+vI479KpTz+QinOMnBNEcbSzqc5C88e1Amy0Cd7Ejrk8VYLkRhn7HjFV3yenQcE015nI2np6gUCb0LbT+aPkwcc8iojNGZMuSi45OP8M1VS+jhYjk54H+c1VurwMdit8xxkDBNWZM34rtPK4JxnuOajNyFk+XkjsRWFbalKSUcL5Y7gc1Mt8eXzk+4FOwuljZtr0RAh/xwPbtXb+FPFaaVYxAriEMzFmXJ5J9D6+1eXw3wZiX4GecYFbVpqe2z2naYgcAHrjOfX1osZNX0Poi18SW0cKXO8kSAMvynBzz0/EV3/gfxFBLKHJILx7vunHf+hr5isvFVyUgieZTEoAVdo6AevXsO9d54W+IL2ckI3pwpUjAJGM47+go2MZwvofXmk+IYhIiScBiOinOMfWt9NUjEe8ZIXrgfX/Cvnu0+JBhmg/eeaWIAZFUhc8c8+9dnafEQFZB50ciKMsBtyOvofrV3OGVNpnqMGv295cgI3IOACpHPOa27W7CttXlsAgY6/wCc15Doviu3Y74tztnJZQCAcfWunsPGA3MXmRJAvy79oGfbnk9KdzHkZ6JDdiQJ9eOOta0U6qsZIO7HIFcPoWtR3luWM6CRCSNxAHc+vtW9baut0AIzmROWIwVIBxxg5oJa7HUeZhM9T2xSxSCVRjr3HvVS2vEltwOTJkkBcHA+lTQuseMcHvmkh2ZcJDN196dtypaoYZEdc989qm3FvkXp3pisQRrgfLy3v0pplR14Pz5AwRU6KEBxyarwWxxvY85yBQCJD2HoADmuf1V1tYpw5O1huyBk4zXSBUVcuOvUCuc8QfZ5UfOfLCkMcjpnjBo6HVQdqiPmrxNqhuvGGrxxpiOKYguwxkkgjHOegOcgdqyTIIJCx/iJJx78f1rQ8VtbW/i/VVt1IBlJkdjnfgcY5xxk+lZsrxzqAPv54OfzoV9D9wwKtQh6E0bLICOxB6e54qsqvGXQDJbnr35qVD5AGTnsaM77hWT7oOD+tNu533uCMfKCuAGHUD0p6KCoIz15pwi3lz35ApjrLF+7Ub3yCSBkAUgLGSiAgcAfNnrj2qo7KWDA8dOanDMY9ncjB+vSqywlJQjuPLBzkH/61O4CPEYDvHIY561YlP3cdT1B/GmzTxn92VJxwCP/ANdNiJlIL8HnK4xRdjRG0fUOcAnqKntLd09NnOCTzTbhRxjgEk5z3/yalt5yxCHjqc4ouwZZmuI/KdIySQPmyP5fkapop2j0680+RAsxCbiGGWJ9eemKarb3KEbOM5HQDjgk980XZLdiaJjcFggzjr/n8KnCbUDvkAAYI75qe2swmwQoS8gySMkcDP8AjWv4o8PnRtO05yhBmBDFs9QAR1AouHMr2OaSHc5x1J71QW2H2m43nAbKjH1x6e1aADq3BAwcZqhmRrqROpDFice//wBeqK3LbZKqgxwMCpFQyRhe6ZNVwXLE5yR0GOtWIXMYwRywxjHT/Oam4WJbRGaIxngAllP4Dr+VXknjRlQht4XBIxjt0qh9o+zngdx2q2hjdlkOQWX1+lFybD5jg4OOtPNykj+WN3y8EkcGq/m+aCXBBzx2qJ3IdinDnnJ70XJaLfm7Ccc1LFOxhQ4xnjH+TWfA7iMmUg89uKspMNuARheQMiquTYsi9EJJcdBg4HvVSCZZ0kKdzghu1RtIJAxPzHuPWmK4s8hB1IznnnpTuFiSEEpuIwx4A9vft696A7tJ5ZQ4xjOR2z70wTgtlXBT0BBpWnEThz1Of14/rRcAEOZHAPOO9dP4R0szXtuJDhwyhAD1478VysDSS3gC4w+QMj0Gf6V6z4D0OCXUbQuWOGX7rdyCPT1o1Z5WZYj2FF23Z6PpWkeRp0DuTnYBwRj+XtW7Bg8jkAACnNaCO1SJAcKMHP0qW3tgpRM5zgnmk9dz8erTdSbk+oqkjk45oCls8YXH4+9SSRhWIXoDTEkG8JjGSAfxqXozmfZCQ5jkIOMdRT5EMylwOhodPnOOADgGnI+xShHBqGIryPsAH50jWxuEwDjnualljR2A759asBFVfk9f1pE3M5LZos4B9iSKqXNpJJLhCoBGTuJzWsSC+DjHfmjy4wN+CccZzStbYGZyx+SVVOQMZz6+1XVPmHj8u9OFtGQCQRnkc0qQmI0raCFTMUnz9Dzx6VIki5J5xUE7uxz6e1ORdyqBnJ60EFLV1D2s6c5Kkg9vXn8q8i16GSLUpQcbGY4IPPb/ABr2O+jDxtjnKlf8/nXl/iqxf+0cICevYnnA9q8vHwcorlB+RzsKl5TERh8lcepFWLqyngjiygGepJBBGAeP/r1vab4Ve5PnmM+YTkMM4yRnPStbUPDf+hxiUESbThgSOQO+R9O1eMqE7XsZa2PPwpJbIwxI4NdB4bsHnuI2TqMdT7j/AArGazuEYeYgSQnGMEccdiM13HguxCLG8o6gHgkc7q1oUpOaugWr1O7sU8uzQP8AfUngdOp/xqVpFYH1PWkwAoA79R6f5xTkSPHOS3sa+pSskjdaIktUxHzwOa07JfKGR1yD+FZ0DADBHHpWlC4LYGQAOc0PVldRQNz4FTRxlX/GiOMbs/1oZyjDGPWkUMljMbn1qFEVSdzHLdMVYcO7Anp7Cq8/yrnByKAILk+WcpzkDk1j30W/J/hYdfxzWtKGkQccHocVUmhDrsPUDjn/AD6VwYym6tNxRtTfK7syBDLHFkL8mcAk1H5O4k8nvwa05VxAVxwCBUHkiPBwSGXIr5yOWzum0d/t0Vxbu0YwOp4yatupHJ4IIJ/CpIYyU6YAGRmlZC2MjrwcCvTw+AjSlzW1OapVbVkBkBQc1HMw2nPSnvHjAx9M1HeK0cROOD0wK3xs/ZUtNyKSTdmQn97H8vYE80i3G8BTx9BUe544dw/iGMYqNFIOW4PpXy/terO7lsy+Zo1THOQOeKqBcsfU9KZuJJ559KaJHDDP8qh1n0HyEqzBX4557CtWRRdwZiPOed3ArGCDfx65wa1IZfKt8R9c555r63LJupSdzgrrlkrCNF5ZXOQQMe2acwBjJz0pkkpmZP4ccH60qgsCme5/KvXsjlbdxqNnnjjBNSj944x/niooE3KQeNxAp75gyV5K496a00BN3AJtL45IJxmkdcwv2fGAD06GnNmNdx43DOf8/Wmkh48g/U0Fau5wHxUix4evUU5j8rJbvnINfPiyjkDqpIOe2Cf8K+kPiHbpc+GrwsGJ8olueuCD/IV863FoIJZdnclsE9jyB+tR1P1Dh52o2Bgz53YChSOOuarBCp3j64q1GGaP5xh8EkdOKg2kuQOnSmfZ69SQMso3njtgVXuonDlwM4GcA89BViSPy14PTtUaSeaT5nGBgg8U+oMr2krou4gA88VMWAcnPXrTD5anagODyDmlYDaRnnHFaE6jXALdeDwD6/5wadHKttcLG/JGc7R04I/pUO89CMlTwMe3/wBc1FbuZZnec5kLHBHAx/nNWTKxolCZPMAyD0q4JRMnuoA4FVEbKBQRxUsOV44+bGTTsYt6GnZuioPMOxTwGAJ55/8Ar1puwlwkZy4HIPT/ADwaxzC4iTJ+Q8jHr/kmtCISWr+ZIwYkZzjr+g9aexzvcliTY538HA6VWMmx1ZvUY/CrmUfDk43DPWqk6BlDIflXknNK4rFPV28+EEcfNk59MHpWZLwQOpIwf1rQ1Bv3AxyO/wBMVnlg3Ocnsc8Vk9dTeDslYRSEUknt/Kq5tzIM9QeMA81K3zjCnp1qS3wcITjBPJNSdSO2+I2qvF8QPEq5OxNRuRjAOP3rdP1rmJNee4yzsxQcKNo46enuT+davxZt2fx54kyMqdUuupH/AD1auBWVo0RMndycE/Wu2OqR8rh481Neh0rXski+ZvY9sE/j06VFYaobmbDljweoA/lXOPeOmYt5AYFjgnPp/Ws2aZ7VwUdh7ZOO/pVWZ1Ki2dPql0BFK77iQCAfbNcRPOJrmRxnJJzuHpx0rV/tD7coQtv4weD6e9Ma2iVT8o3YHYe1PY9PDxcFqZrhCvC8L7VNEiOfu84H58f/AF6Y6jzCT0XpxU0KjcT7A/nQdyZQV0e9CSDdGMhhjvz/APWqwpJZ40+VTwo9B/nFC2kfnITnJye3p9Kddv8AY4QyHBJxz+J7UFoY1kYocttJxkkE+1S2kQjjJAAOMk+o5qKC4LnLnIz71aYpJGOeO/FJaK5Q+2urjzk2TOmDkAMcA9jgV3Wh3jyWMe53M6jDPnqSTj+Ved2dw6sqP1DBvfAxXQ2l44MYXADkYIyMnp/Wom7I4cXSVRHq1hcFGR3JMhBBYdSOf8K9E8KamCig7iCoyCBzk/WvG9Nv2nsi5kJdWKnk+x/rXoOh3e+K1HyjZjJUHJBPGandXPzrMcMnJ32PTsoXdMcYyBj6f/XqcYyD6DHFZ1heme2BGDyT0P0q8JiwUsio2AOB/OpSsfGyTi7CxSnySST1/wAKiVyzuGye4z261KWQjHHPtREoWTI9aTRAkf7zrzz3p5ctnHReCDTnkCpngNn07UlvINrl+ucjikJ7k8Cske8kfN09utA4YD1A/OnCULCCD1P+NORQdpPQ9aB7okQ4ZU9SAfcU2UlQQOBnBpzOoYjsoyOO9QszFy454z1+tBNhjxDAYgdc8VNHKVYgHgjkevBoVUce+MnjvUUyv5Qx3Pr7igrQnXBjYquDk5Pr1qrdxqwOBg8c1Yhk2AZ7DmqRmJlxnj/61S0AxFBHzjJAxms6eJ1JyRg9q1WG4E9xyKiDExkkD0rFoCiEDLyMgDNPxvwO3oac8UaMGBI45x61IUCEHse5/wA+1Z8pQgIR0GOp7VIIAXyQCR15qI43qPU1cCnIHrRYAljQD5AA3Y1HF8srA8jHNV97iYp2ye/1qfYUwe5HPP0qkSOmkHGARng00MAe/r9ajRA7l26Yz/OpoQnlv7cdPrVIljVO9CTzg8U0Pu4Hb1pJrjaMDHPsaYnykN61ohEwblQP4jio2QxyvzxkEYPSpQQASOvGKfHKjbg2N+BjjvTAiWD5T5mGpm0I3AxVmTLIfpTAn7v8K0RAiqM8DFPxtGX5HtSq3kxjHTPNQbjI/PTFDAlmmycxfJjgZFMZzyM8GlUeW2B0PrUhICuPUelIpFPJVsCkuQu9MDGR6URHZw/f15pbjaXAHQdOKyYxIwqoQRyef1ppTPK8cc0CMOnPTJFWHgS1TYvcZ5/z7VBY2BChGcZOOa04shAUODmqVmd4Of8APNT27sFdATkn1pWKNBAQpJ5OOtDc5+tVoC4JBz+JpwkIifAUc9hj0pgQyu7zFAcDOAKRjxg/ez1pXAkXKEls5NV8ZJP4Z700ruxVyBtwlPP8XPuKVowWyR2xUoACknrTOHfj0rOVFTeouew22t4lSQOmT1BBPFPgAjccetRs/JFKYCuMZ2n3qI4aC6A6rZbkG2QAcIeSKrXOOwwRjPvUqRkRHHQH1+lRXmXhx7iidNRi2gjJ3KDxCWNsgEAYwfX/ADiqcYxKIz93nircwIGU6AeuKojL3Iz6dq+NxUH7Rtnp03oSICWyDgBjgZ6VYw7ffOfT2pisYiEHAJyaskCWIZPHtXFG7kkjZ6ISFt6E9lOD71etZJAQN/BxgegqkqlGAHT61etlIQk+nFfX4G6POq7CTZSRsnJ46VQvJm2EgkBTk1NcMRknqazL98bSeVGevrx/9evYRFOHM/IwPEWoGK1cozhtw5B7Y+teE+K5Z76+mfz5Mq5YBpCBwMdAcfhXp/jfU1t7KQu+Hyg6E9814pDqMkrESBRhiDgHkEnk8+gFadD9NyTCqNNzaJVmM6hsk54JPXNQMvnMUPIySM+3FWIgAjMgGd2OnbAqsZAq7ycL0yP8+xo1PrEl2IMhZjx+6xwMc5/zmrEdz+9AGQhPTAqvNboF3gnJOMVaheFv3mRge3H8qe5TSSsXYr+QsIkdgh5IwK3/AA/fuYmy75RsHBx2rj/MzJuH04rQtr0RShycJ34OOh7fjUWaZ51agpXVj13QtSlMcQMruhB4JzjHA6/SvSNEukuGGdxLEAZ4GcfX3rwDR50SeK4Rijspw6gg4I6Z64r0/wAPaq0hgXzCMFN+Mjntn15BrRs/PMzy98zkj0G+leyUuDgdOACe3rXL6vcGFQwJ3gEsR3OARWlcXDyIiIS7Hkgk9O1cfq+pGITuGzsBxuB9KOp4uEpv2tmjzDx7qMs2syxJIwTcCQcAZKjP8z+dcdDISCCSSMGpfGOrG68SOYJTuSQtLjIxnaQOeoIzwM9KrfbHukLsiIScbUGAOnvWj1R+yYKiqdGKXVE0tw+EGfpwKjjuzO5Q56HGQB2qrfu7WwC9Qexx2NJBA4t0PO/Jzz7moseg4lmGYoZwSSRkj2xn/wCtVm1PntvPJIPJ61lzqVXjrk5571oRf6NGhX7/ADnPpk//AFqVhcvUSS4kDsN7ANwAD9amtIWgtMRnYdxIwTjFZ6zC5MuTxGxIwO3NaH2gTKCmOmDjI7mhrS5Dgn0Hwkzqcdjk54q1pm9ZnVGI4JxnjtWPpwaGecZbDnIUnjqf8atQXMcqkgg89cGptoZuCs0eiaJKXdMk78gBvQ4r1HwjqkkPlRl33qDkjGMYrw3SrnZJASx4IODnFejeHtUaPYS/3gcE5JHHb8qR8LnGGc6ba3PaInDvlsnPTNT+XGADsGO9ZGk3Xn2Bc43hh0B9BWokzugGACcYx1Ixz/StT83kuV2EvYEjI2qBkEiktnCqQQelNnkOU9BmnWsnmkq+NgHFCVjFiwoApB5JJ/KlUBXwBjjFOZscdu1Q3E3khCOpOORQIsCME8KKjdjG2c8ZwMDpTslYw+TnPTPFRTgyR5Hrnj8aAHJgk55PqBUgZTlADkd6hSP5c85+tKWKn68VIEe8mQluSeQR+VSo8mzLnOenHNP8pUjyOpPFJKuAg9smgCssznIZs9xU67ZFBIycdaBEN2cUrLt5/GgBuA2UHBye+BSsih9pGeOe9G/Ypx1pjO5B9QPWkxomCAKCBgZ6Cqu7e0hXIAJGDTovMAfzCwBwRg0quPnI6Z9PepGRXCbY4zxkg84+lEPEXyZG4Ukz+bvHZR/SobGQtvJ7HigC4F2RFx6cnv3qWPOOPw/pSF/3XQHPByPrUIOAACRyeAfpQBLIqMSccAZwabbKWA54OeKcjiTOKlBynH6VYmPdAnGOPSnBR5ZbA49BUYYOQp64qeAbkIPrUsRAhwCeMHoAOaeZw8OCMgHPQClfk7O2P1pChVenPakAqKQ4JOQCeM1J56Rvyp/ACmht3FMdPm+vWgB7sGcOowOT059aknUPAh2/e6VWlmSIlFIwevFVZLgllAPAz60FEkpKoee/6VAFGQQOWI5pYcs3PIJ5qC5uxB5uwjK9Bg9MH/61WPfQqavfGMiMMwwme3v/AIVxms6yQzgvIQoJIHsOcc1V8VapOkMmHx5mQACemR05968l8VeIpdMjnUyAbsgk7icFSex96iTsdFGDnKxr+MfGItLoxAzZeIkEqp6DnknNfP3xL+Imp2jlLS9uINzOBtCjAwP8ao/EXx5J5k8EVzuYRDAIfjPpzivIJ9Rl1G4d5znBJzknOfXJPpWLdz26VBU1fqT3t5PfzZu5WuHODlznoMD9KqXc+0BEJEfQKOgHNVJXLzbVJ4GeDio5037geoHrUWOv1GXV0YlKoSDkZOOo+v5U9VWWHDjIznH4VEkIKDuc81YkIGAOD0osWipcSuZkVGIjIyR055/wqSxw90hPJDAAntTsl3A7U7IicSD+Ecn3oYMuXjC2mwRxgEgc5qp9q3xkrkZ+6CBxn2qtLNGWzIecdwTVbzh5LlT0GRR0JJLq6CxEPkuTwQBgHNUUnLROHJNJLcg25dzyDxwT3xVcYkh3gnPtx6VID5SeMHHce1LcXRRQQW3Y5NUp5yW2Z+cdRRIrkAnOMetAFp2EtsW55GOfXBqjLIQBgnPelnkKAID+FQxnejh+mMj/AD+FWA9nLrySccnJqneS/L8uRn2prSYJVexOKsxxl4txHPTigllWOQm35OTggE8+tNihdSACBxk9as+WFIJA259KsMTPMP7gHb15p2AhmtwIg2B70qsUiGDgZ6VaupE2hBj6YrOLlTx3qiWakMW23LkDOOCOtUVmDTFHBOBk8f59aZDPIZRFnhjgipZbVIGBX7569P8APagRLN86Pn7vQCoLZAHwRkDJ5q0LbfASAemeoqpCxhdg3XJAzzQBO+I5o3x84Oc/5/GpLllmAJXJPOSKzZZi0nXip4XQqMt82PSgCYIAhqlNM6ThYyVyQD+lWGBMyEZwOvNE6DeHAHHP8qm4Djv4+frweajkUwjIwCe49KmSRi4zUVy5LgnoCRSAW2hLHecY6fhVpA/IBwB0HpTd5aADvnjFOhztOfT1oH1HRkqB7nB4/wA9qsTj5UHYHAqBTtOfwpwU+Y2OhHrQUMhDxzYBwAM4zWpC2Vw3IIz+lVVUBAO+eaeZQDgduOlArCsuc+ueD6VIZiIY8knkA+/SoZn/AHfB5BzVhZElQE9AMHjpQKxLE5JyPu46VXml81iMnbnGDUclyVQoh4zx1qCF2Uv6kYFNhYtMCiDBxjp7VHcxm42dyBwSelIsbMUPO/knmrtuR5eTjOeePpSEV4h5UfzdcYyKs26ho8jr3PvSysjkDjj2+lOt0CnL8c5FADZIFlyHAPpz3q3YRJFaEEZlLH5s544qvKd7kdgflps7FYN2SHBxnNBAt1KUyikjsfeqBu3DjcxKntTTckTBCchjk5yT60y6wox9DVITK+q3RhwEJBycEAelZMlzK0ZcSMH6bgcGi7ldpgDygOBz9KepVOvTvxWqMxLe7nEi4lOzPIPJqzf6gYsbCyjjjj3rOu5xbuEQj5h6GoQSep+vNMSRuWl35gGdxJ6cD0q/HfmIbSWI9OMdK5e3mKTBEPBPNXDdlZACeMck5pMLHW6fqJdHBdy+AEOfu8HPetyw1SSCIfO/m44YY/z0rzyK8LuQjcZxxkVq2VyygDccY55NS9SOp7Bp3im6js93ny7xjBwODgc1q2PjyW5ASOe5TzOGPAJ5wMkHPc140buVXjETlQCOQSD2q3YX7zOUlf5AMr1POfxqSZRTPe9K8f3NvG5iubqONSAwUjk4xnr9K7aw8Yz3VnaP58xLAElgMnn1zXyw+p3KzxsHJCnGCTjB4ORn0rbsPE09u0SAoisQCAGHOeeh9zRqZOmfY/h/xTLBBhpZy27ORjp+f1rt9G8TGSVPKedGKjJyACcjrg18jeGfEktmYwty4BfG4lsntzj64r0bSPFEEUqGS5KysA2cNnOR3x7incwlSsfVWl+ItsMaEy+eScsAMY546101leNPMQSSAOhA9a+cdE8R/a1DiX94CQCob0r0/TNZk8qBi+1wQDjPr9fai5yOLR6jCxiX29quJJtz1ziuThv5ZHIY9uOT04961ku5I4Qc5JIHJJ7VdyHc2o3Crvxx0qCGXe4HPXFVd5EeSTk0kMj+bhOhHY45pgkX5X+c46DgCuUvl+0GRDzGGZdp9M8Culmd0jyfQA81y2tzNax4HG7cT+GCKTOij8afmeBfEOxiTxPcmKNURJCGA4JJAwffoevrXIRyFJzzwGIxXpnxALPOjqgJLEk+pIB5/WvPr6MGTIGG6tt45zT6H7Vl9VVKEUiQMHUkgkAZ5qla3RF2I8nDkkenANPVPlB/M1PPP9lw4wHAyOOv1xQeqiQz7GA5/D1pWmdApQ4fOGY85Bz/APWqGzm8+N5HVTIxbjHGM8GpxtjkBJ6kDHbmp6jGWpdrqRWOcrkfXj/Gomlx8pJJPU57U28SVbkeXnrk4OOODStHuIJ607gSwbWPTJHQkVYcrFzjn1FUCTGeKsQgOPNboOB6f560yx2pIYtPDg4JOQR16E0yIkbCTzg5I/GlQSRwuXyeSwDHIAwKZZzeahMh4PT8x/hQSy1HKPNkTBymQT6nn/CpbMpK+SuQScjHXj/6wqC2mSBDGMAOeeK1dKtyzlgMuMhOnXjP6E0mZTlyxbZ2Hh7TYi0WY0ORkZHbbWv8UIUWzso2GfKfaOSQCVHT8q3vh5oaR2aXEyHOFOWIOCV5x371D8YLJ7nRXeGMb/NG1lIBIJGefQcUbnx39pf7Uo9LniPnB0DgEbwMfj6/nUDwyeaJEKrgjd7j06e1T2kyXI8wHIOCeDwTzxmoWeRbuRwTsUYAzx27fhWh9wloMMhiikkJ5QZyAKZYXZuXcuSSDxkAd/8A61RrF8rx7mfzSAAxz+VWILQ27qAMLj1HXjP8zUDsXkRHzkZPvT7iVIIUJBxnAwOn+cVAWWIZc8dTkZqndOZyCjtsBwADgfl+FBDNRMsTnkf/AKqg3+ZIRz8hwe3+elO3FI8j6UyFf3eP4iOagRJEwlAByRnoaey+WpI6dhVZ35MY4IGcCp4SWDA/dxxVkEG5/JJz82cAirqxrIyh+ccHnrWcyF1I5yeAM/jVyRWSJAM/KACc+vFAELRiFCEGCD9fSoTMzgEnIHXgVYjdoYTE3XOeeTUuwBRkDJ5HHccir3K0vqWLC384wsnysATkkjkj/wDXXtfw/jSGR96gsoQqQM4wDivMfCdiJFJkQEsCCDg4GSRj8hXqmlhIIZD9xyABgfX0+taJNI+RzipGpHlR6HFeGby+TyADkAegqfJUnBwQQM+2a5KyuJI40Idj35J45rqba4Mka7zyw/Piod0fmFS8ZO6Lh/1X+1jk1DGgb58cg9acxbZgKPrRBCQp3jBJzUswHzOFiyeuDgj1qJX8yLPfOMmnsgbg9qEX5dv41JAwjcoxw/qamkJjTg980Beakddyk0rAVxGGQHHOck5qZUGzbjg9qhl7huPSpCzrkD7vbmpAIFwcP8wByKlucFspwMdKYieafoO1SbQF/GgTZEsYbOQDxmmE7XwvBqWTIkTsNv8AjTIwhkJPXntTsSMuIRgYAAIxj39f5VzupaRHNP8A6tC4Ykk5yeneuolJUAevSq00TffxyT60nBS3ApaLapGoyowGHA6Y9MVb1G2juQcIuAScEdBT4ohFImOBnJqxPtAU+vtUqEUrWCxxGr6PAbtH8qPjAOBj0/xra0GwhMQIjUKoHHvn/wDXV+a1Sf53QE9OgosY9krIRhegx9aIwjHVIasmW2iCY474psa/6QR6Y/pUxAaZE7AZ/Hn/ABqGbfHOdnQ47/SqT01KLUaDzTwOBVyHls8dKpwSP8wHf/61TW0xjYA4wcA554osNFrDjkHinA7iM89qkR0YZ/pVaSTMo2dAPpUlF1yNgxxzVe9wo5HUdhSK+5cA81UuZWDB36r0zzUsBzuEtunJPGB05/8ArGqoAJyeT3p8k7Tpz+lMhQCNz37U0gu9iBgp8wY70xgCQPTgewqeRQUx3zTHYBccenSps0G+pDI+6MqnyleT29aeu54kweckEn60sCgBye471G7YhyCR6Y4otdhqJOW8wAnp0x26ZqpdTkuFydmQcGpreUtMQTk47/UVDdg+UXA+bIA/OvDzRP2d0ddDWRWdyGAJ+TOQPSnu+7kcVXVjKzhvvAj+tKrfP7V8fc9OyH559zVzy0KjK5x14qnjMufcVOzEOcelDK0IzzKMcY61oogbYF4JB/rVRRyfercf7uL92BxzX12TNumzzcXpqNdAsoPYcMM9TTcuwYqcHOAfapQjFkJHDHn6cVPJHGgJAAwBjAr6M84cIMIeBuAzmq5QsT78c1aYjy1OcjGTn6VWjKmRyOmD/OgAlX5AHyeOOfpVZFYs4ziMc7elWbuPywoycEZ5NVUBLkdh0oLM3xHDFceHrovGDuUj5h24H+NfNXiEJFq1yijYBIwwvA4IAr6e1FGFs+BlQpYg9OOf6V4R8QtESLUJ7pI+Z5CzNx1Izx3796Gj9A4dxCinCRw4m3IrAnOeSe4zSW1wktxKiggoQCSOOaLmFVd40HyAgk9D0H+NSJGi20QRQDnJIGCfr61CP0NPUiuWI5BOBwRVW7jeVkMZ2c/NzjIrQmGeO1RSGNY2J64x09qpbgyo6Mk45GzGAO+aeilpCuefrUayYHqMZ59amEu1DgDpycVoTfUbcJ5aZ4yOCR1P+eKSziSSBnIG5SOaa7+YvBz3qD7QYyegXuO1WRdM1LWEbt7DKkkYyev+RVNZLmG7kDSKY95AAA4AJwOn0qaKRkiTH8Q3fnTlkZyB0TvimjKRpQXLzRAMcqBgDAHt/SrTyyOyB3JAGAM9qy1OwZT047Z/zzU6OWZCT255pGTLkl4AwT5vlH4VXmklV0CviInDL69Kr3L7GyDyev5Uy2uJXvbeAAOkjbX3dR6Y57nIPWgm6RPKDKCoPY9fT0/lVaNEZXAX+EkZ9a9M8H+H3dJRJACHACFip6k8ew6VxHifSk024fy4EjlAUMVABAPUZHsQfrWbFSrwnJxW5hQKVaRSeQc59snH9KlEYdWA4J4ByRSGTEeepA6mlRg0e/PfFSegtju/iepj8deIwwwG1K5YNn/pox/rXG3sZu4jjCgkfMfUV3vxNaK68a66AAGTUbgE46nzGH9K851GK4tUKEvH053YH867YaI+Ywvu016GHd2hhBJOVUEkgemapI2BvI+Tpn/61dFcQC7REHG/jpnOf59azL7SZbaUJtJjwCSAMZ57ZrTU9KNTVIwpGJYxgEnt/n8KWEPC+XAQYxycn9KsyRoJQQAMDrjGTzVS4k8wnB5B6A59qpo9BJNIfnzQR02/5/pTJJSYCiDeQRnnGKjbIhJQneRkgcH/AD1qrC72pkaUtiQ8Kx6YpNGqVmW9Pv4JMPuIIJG3Bz0/LvUuo3Qmg2xqWK5Jzx2rNZo4QPLC4PJKjHJqXzC0Ubp8wJwwB6D3/KpNku5WEZAO7jdz61Ysv9EYueQRgfnmo2G5gOgz+lWmw8YCLnAwSB3o0NU7EvnI8JcZ8sHkkdOnarC3McqxgE5IABI9gBWfApNtJbn7zEtn24/wqw+y0sYUDq8m4fMODjnv7ZH5UnqtSWlKLTPQLG7S4tgACOTz+td1osqm1gIOdiKSPoK8w0mfyMRs3PJwTj8cV3en3W2EJGS2QAcHFRZbHxOa0bO6Wh6v4S1uBgk6BnT5lI6Ef54/Ouos3w8gIxyc15p4ZlRZDGkmxGUkL0Gcjt+B5r0q0njeHJwkhAyCOQcc81DPzWvHlm7EjIXwRzil3biOP1psLbl4/nQzbCB1bHakco/HzY6e9RuhV8npTkk3IM/L7k+9SgCReR9AR1osSyMfu23n7hGAfr/+qriuFjHfPFVTE7rtCEgHgVK5Cp97IA5+vpU7lLzFhQJKzknB54HSplIiDDOSVyAB7GmWkkfJkwB2JGaEXDksevAz6c/40A7JjzhFR89RnGOlLNLv+dRkAevWo52RQoL+1EDhR5ZXJzzketAaMV8tGGIwCM1WHCYHJPIqzOxZdiLwOCQajKYIOOg6Yo0sKz7imI3AGDgqOQahaErGQTzmpLebMrYBI9jRM2eB1rNjujPMDZCDBwQc04KRHz264qzEhyWIxjrmneUDAf7xOQMduKjUehTVPmGDxnk1PPciCLDA5z0B4pvlsq5Az3wKZfAXAAQc8ZAH1qLBoKrbyjdB3pzlVAfPGc9PrSuERQAQeOSB0qCU5TG7A9aoWtyySAQT0znio5fmbI5GOKgBfgNnj3qwpHlj25Jx2p6idiBjg7Mjc3SlXOCuOgwcGluY/PuYXiOUU4Yr061OQI2JOORg8dDTuySO3A2DJxyeQM1YMWACDkN0yMVXhwfl/h45xxmrDB48ZBI6j3qwGuAOp68dKckZjycg5A46VJJBxk/Xp0ppB8ojvj8/SrIKxzKTxjt6+lSWwKMR14zTEBEZBHzE0+JxyRz2p9AFd/nYgZ/Shm+Udc+lMJAODT967Tk4xgCkUiJpAp3n8qhmjNwcp1YZAP51PJGD0+b8Krqx+fBxsJHXqRWdhjoEaIkEdODg9KchzkfxZqNGk2ElD8xJBJp6qUIJ/KoZZYgcIME4x7VbjjDLvB6ckYqhbDzbhyx2p2z0PNX4AYo2Rv4jxz2pFFhFOwH16VHJAZ5Aynjgc1MHTykAIJHYVIkflxk+mT0oQmUTEUkOex/OlyMEAnJ9qkCtNI+0Hr1qLHlyjPUc49a1TEU5l3SPz3x+NNVNi8nkdqsSx7594+7ncQB+lNmAYnAx6irWhmypM2MEj3wKltyRFyOp9aGh8yZOOOh4461KVCcAijZaBcle53qFxt4A6/8A1qilP8OMd80qplg5OAOtMjy4JYd+M1nJXVmNSadyC9YTpjpgYFZzQlQCWAGMcc1ozL37d+Khe33puzxn0rwcZhVJe6jtpVbPUjUM7DaMjgEk4q08BkhC5xyDk063tySFA/Hp2q3IgEQXPzA84rLCYCK96S1LnWbVkQJA3T15qzFGUH0qJtxYBMk+i9qa8nkj53KgnBJPf0/nXswpRpv3TnbutSvfMGUseDjIHXNc1qkm4SOBxgj8hj+lbuq39tFBK7zpGgXgk9a891bxNaJJIgugcFsKGPP4Y9/1rqj5npYKhOrK0VocP49mj86JMnerByMezDGfxzXmhjP2iO2b5Gh53HkHp0x9e9db4r1eO81d9pyhRSMNkZHHp9a5W4ybnzM/OxwB37d/wFaH7Dgafs6Kg9w1LEtvLETsLkEEjPQg8/kaq2/7q5id8AKRn8x/hT7wnzTFksygHP8An60PCXt49h3Sk/MM4I60XPQJW1OJ5GgAbOM7sDHY+uaitrB7fMpIIJzgdv8AOaSS1KudiAyDsMZP41I10Vt8OCgJzye3FHmFhxtC0/3gMjipZJgrDOflGD/KqqSuGJyXxwCDnP8AnmmM7yoRghs8qTz/AJ60bkcp0GkapDnuCARg/hXV6brkduEzGzKGJJB55AHT8PWvO7FTE/JKk5OK2A0u5CHYDjIUnseahrXQ8jG4ZVFoj0aHxPaXKeXtZDkjke5P9KzfFmrxPByrKXQgDGeQAOtc/Y3H7xgQegIYHJJ70zxdKRLBh/kXdkbvXGOKau3Znh0MBGNVO2pyWoX7yLLEIhySA276gdveq7ySNGZEj3hT83zAY6VJekb846nJp1j88LjGQx+bPbHqK3WiPuIQ5YpIpySlgCUxu6DOaltULZQEbyDxz6UTwkTLhMoDxgcdu1JHG8M4JyCe2cUmWOhU24lB5LZAx9TUUCsW24x3zVy4QBUIIBzk9v8A9dL5QimB4wR1H4/4VIvMVbZ5CuMcDnPpQ8u6XysYIG4kmrgZAhIYDjtUD3NszgAr5p4Jxzjk9cUtQuy2ZxDYkKC5/IdKoxgQzFyeCMY/L/CrE1zHDBzggnA49qzWJkYkPlAcA54PGaYXOj0S7S6kdBkFMY3D72Qfy6d673w8pNug9GJ4+mf615do0uyZwG2ZwAwOM4zXpHh6RltYiGLnB+UHr71nJWPnszSUPU9l8IThI9gGemT07V1EoFxCQp+bgkY6VyPhGSN4QwIzuUEfgM/lXYR4jkyPmUgkgDp6VS2Px3FwUKrS2HMS0WMY4ABzToQAMZ5HUYpCwUYPG85XNIAY3BPenc4B0sXnsCrfdHORTXYIuOu3qaC5jJwDycelNm+4Dnk9RRckkDB1yOh45pUbapB9CKIY9sIGeai34kdDx2BpgReYGcntjFK42vk+vamzR7V2oct7VMI+Du++BnB5IpMAJxdJJ1AGPr1/xqadwRv9ecVXVTK4xkjFSSj5VGefT8qQDk/eLk/Lz060SfOcDk04qAuOh9KaylCpAyOpPpQAyVNqDJwelIB84PWpJnRlHTrzxTVUsOOSDkUPYBkzZJ49ByareUdpAI+bpmrk8LvGCg3HPIHUVWCuvDZDdgagogljMCjd3BwadbqRIj9icf5/OlukMixgkgjIPf0qayjKriQYORjPNNAWTjaRnkjn2zUKQEsQOSSAKsNFhSc1CHaO4TgkdTTsAyK2eFscNnHQ9KsEbXz7dB+dT4EZUnByeBUc4Am6j1xTJBmw+Rzgc/pThcRhFOeOex4qMSIQSCCT1FVnQqAM8cnNAGjJMqDI5B59MVC0nPALH0qF5B5Kc89OvtQhOQcZx70rAWo3EZG/g+g5qrczjzCPxHvTTdKSSTjHbNRM6zSbwcAcE0wJA+QD09jUNzMBt/2jgD6UPcx+WSMfL0FZ2o3yRwpI3yBTxk9zx6UDSZNd6pFZQSF84Gcnnj9PauN13xLbSxkojEBjkgcdD6803WtctntnAuwzYOVyevOa828S+LrSwV/MlSJOQS0m3tycY+tTqjaMeZpIx/FviewsvNkeRigjJc7T8uCScDv+lfN/xH8e6fqFzdJEk2196K20cnaADgkYzW78QPiHb30c8EEmd4ZSySkjBbGeBzxnivFdWla4mb7zAElWOfm/OsZO7PoqFJU4+ZRuS1zd7kX5MDknnv2qYIVA9cYI9KSJdiEuNp9+/wDnNNml2LntUWsdJXeLMnJAPfuKbdXA87ABPQcfzqr57ySt1BI45+lSJGWfLnHoW5z0oAkVk2nD5OfSqcn76fI42nJDfWpLhvssu5zhcdOxqkLtA7uDwfQ/jQUi1cXcSKwdipPAGCcmqL3yQAoQSXGQap3tyJE64III561GsglCFu3GTzxQN2FMx35ZQAODg5/pST3Ali4HC5yT+FUrmYuTsBxxkg0xZGJAwcHrz0NBAruHQkdAcDPepTIBHnqcdP8A69MeLehRPvdcAYqaeEAIARwOeMVAFmxIWB5CccZxjp1qHz0bnkDtxTIvMCsMERkYDZ49+KjSzlYYAbA6e9V0AHbyzuPQ9MU0r9oGV6Z5zUzwGRMY5X2qXT4NkLh8ZzxkUIBltYtINxO0IQckZzjNXY1BVznqOmKXdsgCBec4JHHrSblBwCOhGBTE2MiwGdCefYf59aiZCAWHIzjNTbRGgbIznkY5qOW4QR7BgsTkEVYikkeQTzycAY60QoI2BJ5I4AFSXTpHGmwjg8gcc1Vlc7TIDxwFGf5fr+VBLHLJtuBKAWRSc5OP89at3EiSMJAevAGPrVEOFGzGdw6+/f8ApUy/PH16Hr/n60CJ1uOox14HNUbmIvPgYz15NNM5WQE8IDkEnjFSxyiVzIOeMD9KAGRgE7c8/SmyQmFt5OQemKUIVZ/XqB+dWIIGlU+aMIBwW5zQBZt5QsW49MdfwqNrpeTg49ahD7Fwx2rn72ePyok2MFCEEdyBUANkkEvI6e9PTaqb2OMcYxT2gCpxg/QVCSACHOMngEZoAnhj3JuB4zknFWFIlIRT06kiq6PtcIAcHrjj9KUrJDLkAkHrg4x0oLLgQMhRH3E85xio7aUBnAG7HBNIjHClCT6kHHekjkSOVxxyDzjGTQBNn5s9qjnmV8Rjk4x0pC3lcvwD6mkDxRtkupY8gYoAIYzG2/2xinbcxsh439/SrcIjdQGIB68iosBpsZAAPegCCGIwRkdRk81o+YGi28jGBz9KjlRUh4w2SDwKj+doshTnPOD04oAsJIOADkrkdKmUoQSDknqMdKz7XJkYHqD0J+taAi8kYyCQMmggcsJVTn6/hTZAZVBC8EdSahN6QWGCRnAOeo70fadgAA3A8Ag/hQBJ/aEdmmxgWJ4O3/PvVe5Xzf3q52KMHPGf85qtJC7zMWPGcjJzV1zvtGSMZJJ6UEtlIDzIyoPX/wDXUE2I3xnPHYU8Rywq5cEdcZqOTFxGNh+fPIxzWiJb0IpplIBBzniqeqAT2+Rwcjgj3qzdRiA8sPb8uazpLpZHKZ4x61ehmUY/kAzxzTjmdgUHyjuTz/nmpZUDRttIyBkACo0YxRgY5781XQA2GQ8dBwSanT5V8ruec9qWJk2HGOeScdKaMvcgjkYxn8KQD0jYlSBnacHmrSziPluOMU2H5A4xnPIqrJvMrZyBnjnpSsBpwXXz52HGeDnrW9bXybRkEHPTr3rmLKTGVkG3ngt3rQjvY24B6HqM1ImdDLqAU+WEJ3d81ctpf3OccFcdelZNwqtGpQgtjPA5/OpLW6McWyQEcYGT9aCTQjv0jn2kH1BHfit/Tdft44xw2/BGDnHXscf0rh53Pn8HkjAwakhuzbMgcnryc9Ocn+dJoe57t4J8bWFjbnzBIYy7EsF6cDt+Hb1r33wR4606+t4inmDMakgryMmvirR9VFjnzJWa3JJ3ZOAcDtz6frXrXgPxpBaQ2yPciMhAMGU5YAjBxj0x+dK1jnqQvqj7W0LXraWMAbg3I2kfjXZ6bqUUyuBkFSMgjrXzj4G8bWl2CDdqXUMR+9JB5HfGO/6V7R4W1e3njd3mUHaDt3ZyeuKtHnyg1ud+mHmGCScZx+dTNOnU5HcZHWuftr53l4JBAORuxx/kitH7UJUAC4Jxg/5FIizRackfPjg89eaz7wi4glTO0jAGeehq20hZVAycAArnuKzJw4L8nnJxmh7XNKXxHHeK9Klu7YiNlLKwJB4z0HBrxvVrCbSr67MoBDs3II45I/rXvt9GXbAG8seQewA//VXmfjjw9cTtIBAU3Ev5gUcDcDjrzkDH41MZvqfomSYtpqDeh52rKpLk8Dk8fjTJ1a6kQoOAOSTTrqzmgmeNwUQHAYkAH2xmnWTq0bpnc4+UMQeeOtXdPY+9TTV0LAhVsdcCl+5LknoQePwqWEANtJ+bvx2qvdAwznfwOAAe5/zmkF9NCwWYTBwmQcE89BxUcyHzvMHIOAPy/wDrVLvzEpxyQB1okx8nIIBz/OgH5D1jZYw54B6U1323khOMKAMg9eB/jUjMX2AD5fr9O1R3q4jwBiQkZPQ4+v5U9QHTul1HhDkYwSQRVRFIfA5AHU8H8qngXyxj8elOLI0rFMdOwxVC8ySyjKzrk9x/WvQfB2jS3bI6MMPuAyByR+Psa4e0heWeLYm8EgFgM9/617T8OdFljiDmMlE3BcqOSSO3bgn8vepex4ubYn2FFu56HpmnMthAd+dihTx1IAzWf4jsXnsTk7E3D5upz9K6OCNre2KupQLg/jwDx+FVrq1NxabHAAYggnB5z6Ulc/K1Xk66qN63PlDVtPl0vUrtZwNjMxDKQRglh06//rrNeQMgA5x0J44NegfEvw3eeY7wQOQgLMVXAPzdCc47H8689igcswIIaMYZOpB9/wAq01P2TA1vrFBTuSNeoyOiKxOMHOBTYWCxB8gknBUZ4wSOT/hSQW8kZbfGQX6ZH1zz+NTw2207T/e6Yzjmkeg9lYbNKksYIJBbKhcfTv8AjTraMlMDnHpTrqECeJY0GxcliBgDPTNTIBEny4ck847UmSCXCtxzSBC3PpTngCuCCCo64FSRlOenJz0qSCtZxkXB7nBz+lWknEqmMZyvNRxpsuS8Z3jGCFOMVJBDtupJAvGMBcden+H609SXoV5DmYAffxkA9D+NWUidrhEAHzA4JPsapNbS5LjJOcZzjHtnP+c1pW583DRgkjCgqDnPTr+NO4NdSnLNEHCFyN3Q4yCeTj16A9q6XQNFnmljkyo4GADnPBqhbeHLmYIhtMncSGIBIGDyP5fjXoulaObd4X4TYSCgAHGAB3+vHtW8Fdnl4nExpxeupY0PTZLaVXlwijOMck8Ef1rpHO87154JAPGarLsVAMAFevFOSfacEHAGBz1rptbQ+Iq1XUm2yxaXa4KOCpB579zXTaVcK00YUE8jrxXHZCF3J2hua6PQpcXaOQfLDDJ7d6zqK2x4eNglHm6nXSNuQevpQzlQAUHT1qNHE2852jqKdFmTB69gSc1ys8AjZ8Ocjv2NToQXypzxjpUcsWCemfpSQoVbHJNIC0jAE00sDx60mDzwfrSbh1BBI7CgAeNpX4HQZxnrQ0T7sEYI96sRkb96nIC8imCcO/PBPYmlYTEjIiODn5iBwKaqNuIAz3znimyA5HscnmpEkOMgE+4NPYkHf59h6kcYphjCHJPXtihv9ch6+tDsGZxnBB6UAOTnLngY4xyajPJOPfrxUpQ7fb+dChQxyRQ9QIUQMuAeTxyKteQQsYJ6UyCPDA9s1YlOQMduuKd2BX8kog5GBxn8aCOM9sAdP8+lPdt42jjB5NKEDYQEe5/z9anYAQgR7c8k8VFICjkmrCJ+8Ax8o5LdhUN6ATgEE57fSk9dCkCsVGduR65qVYi5BB79KZEwxg9evIqZGx9RyBSK6lpYiUwOTTEhO48+1TQAyw71HOcDtSpC4YZHfJNJooZnCNniqToTgDk+9aEke9Dg9/SoH2oy4G44wQBSAoPCR1Iz6Zpvmjpz6ZqxORuJ6dOMVWVcnpjnuKBMbkSSYHbPakK8EHjFLEubknsM02V8S7O7E4pWJGiQKSOeRgcVBIPKiIPXqBUzxbWyTjnNU7pyz55Ax0zSsUnYsWYLR7x1JIwe3JqPUrZzCXOAMgde9S2AxAM8c5GfqaL+YPHs9wQevNebj4OdF2OihK0kY5QwRHf0x1FEJAj54GanneIwhGYbhwRim29szRlCMNnPNfDWd+Wx619GNVSDnt1HvUiPmQnGBjueamMXyBO6jB4pggeNfnQg9ga7ZYOfIpWMlUV7NjyC0yH1PAq8UJ7dRgZPvVCBXcg88H1rRXc6g4xxjr719NldN04O/U4MTLmskOQ4iI798UAbcNnt0oDKqkZBNMkYiHIH0r3Dk6E28eRj05P6f4VGjbmBA/OnRr8mD3HemY2Ngc/Sq6CB59y7cHjrzVeVsqDg9TViRNi9M5HYVXkRsdDg9Kk1W4oY7M446nJ9K4nx1ob6nBvjkALs3ysOhxjrmuySTClT6jqaivoo5Io96Lgk4DKCPz6U3qrHpYOvKhUTTPlfV9GudJmKTIpPGSrAgZHFUrdArM5PQZPHp1r13x74Tmm+1ywQCQ7V2qqDg4A4Oe3WvLbvSbnTon8yKTezbQgUnscnIzx09uahI/XcJio1oJ31IDNvjOB15HNVy/7sOMY68mrIiMKAODjuRz39qqyLvUKOF9R0xVHo+ZAI9/Q9eealstMknumgBG5jtB9ycf1qbyfMjAiXefVRk9a6jwP4bu5JjPcW8gG5SC0e7jIOc1SOHE4iNCDk2M0rwBqDJmNkfAJPIHGQPX3rC1DS5dNuvNkxhDyAeeCR/WvdtK0vyoXfpkFQuzBPIOcdex7VyPibwsbpJR5aRk5Ayg9euciqueHh8yhKpaT3PLuJleReQx6elMWMrKBj7xwPfn/69a1z4avLK5eHy5XTOQyxkrz6EEj9apx2V0HIe0nBBAUmNs9eo4/lWiPcVSMldMjERgkZXIySDx9M/wBabawPbyuTzvJbr2GTVi7029faIoGkkIycsFPbrk/pWpDod7dWSf6JIjFdpfbnGQBnPfrUnPOtBPVmDdrJMMxpv59QP513vgjwRfrdpdkoE3oQM8nOf8ah0fwJclAXO8bRwyDOfoTmvUPDNlIGCCIosZBJA44H/wBapb0PGxmYRhFqD1NzR9IuLeEMQu0AEnI7E1w/jrwxczWc6IVJwCMkc4BOOvHevVLONhAVyTuAx+v+NYWs2puraSMqPMA3DIBJAH/66zu2fMYTGzhXU292fNOoWEtjL5UwCPkgc5yeOOPrWc0oUZx82cFD1H9PTv3r0Hxr4ZuftDzpGSvmFhtUcEDpweM46n0rhZ7J/OYBcjAJIHf0P4c1St1P06hXhVimmdj461Ir8Q/E6sgZF1W6GAcE4mYdazL+2j1S3JkBByMFTzx+n6VsfEbyYPHviOQ4y2p3IOR381vauTWcmQgnH0rsXwo+eo/AvQikjFu0ZHPlnjPfH/6qW9XzfnPcDirFwvnIAOfWqSk+YwxnA6H8K0sdC2M+fS4fMxg9cZyeOcetV08L26XDESOSRnDYI5we2D+tXoLpriVs4G1j0BFWpZwiDBBOepBzimdMKso6HE2ce5Z3chjExUYBGe3PNUbtPPcgkgIcgAetafiIyR3kYHAZicZ7E1ltKFkkROwBPHfqf1pM9ml70bshMA+zk5PbH6UtpLtJjZcgdMcf561BDunmMZJxnjB+v+FWU09ZhIjbhtGcgjPeoZoh8SCRjnOOgxV20VEWVNucAnJPpn/GqdvF/oTyc/IQBz9KZKi4RwMlsZyO1IroWObcmTO4lSuMY4NRtGbmDdu24yRxnB5qIMA/lbi7kbsNyfTrUyKQoA4A5IHr/nNBS0N7TpZWkieVxJJtILBcZGTjjp6flXoukzKpC7OOM8+/0rzDQhLLKhlzsyR1z2/xr0nQoQtrDjPY5/E1L0PmM0t12PQvDkAkkEmcFWKgD025/mTXomngTwu54IIU+/HWvPPD5Ea+WeJMlhxz2HX867vRl8yzl39M8fXHNZn5fjopVFY0oRsjdu6n8+n+NKBnDnrjNVowVKAACPnOPXmn3DHaV9aDyxyN5x2dB14q0W2AH3xVYF4og8fUnFTRAP1696AaJlkkUAhhyD0FPWFZIGJzySTj14pLVwZCj42AHHGe9RtM5ZQPukkdfTpQA51EMOQMgdvXrUshLQM/90DA+pqhLIu4mQnIJAHUZ/yKp3HiC2BEUsu04IGFYngfSp8jWEHN2SNTdvxvGQo3YBx0qWOYSYkCbd3UZz0rzrWfHcUEhignQbXKsQjgkDjk8ZrIh8cz3LIguMpuwD8+TnHHJ9f50ancsHUa2PYQv7veCfmPTjjrSScKPcZ/X/61eeaT4jnMoErgI3HG45GcevpXV22pwOQBKWjJOcg/4VLMJ4eUFdo0FPkYK98Zz+dL958n06VDcXaeUNpBcHkEH8Ki+3uFXeiCEdWAOc/n/Sk0YqF9Ei9JjIXoCMmo0fBC4/WsafWoIro4nJJyw3BjkZ+nSli1+MEK7qN3IYKc/n+BpPRFqhO17G0CM7cdietVXbynJA56c/hQL6JchyN4I2cE5p7ESAuMZPGAMCiy6mMk1utiOVNq4B68niq+7eTGRwO+a0lKSwvnBYDAOOfzqE26JGDj5yeaLGd20MWIbc98ZpN+2MjHUEGrPl+WoT+9xTCnl5H86kTIbdDbxbCd5ZshiMYxjHFWGCNH84JJzkg45ppmLkDA79KjEoWVlU8jGRigQ+2jQIPlJ5Pep5W+4CM46VXeQxu2PQGoZLku45HGB39qaAsNdu0wjIGG4+lTTNsiTA5PBNVUcB8nH5VOQAiv6niruBEGJbr7dKFARMqCATggnNSSkzkh+vbFEUglQ5xweOKdxdQkhVW55x05qLAIGec8+lSOAw3Z5zxTLlW3xug+TjJBxTGNaT5MgY/HNVSu3fyTvYsc+taG4GTLYPHGRmgRoSD3we3eoAqJIWUKeg5xS785OOnSopnIkZewJIojyJB9agstwKGwT35wDV7y8vgnjHHHSswgt8g+vBq3DM6rjPsanoUXBGI8HknNSTzupKcY78VHGDGqsOQ3XJpsgLNk+lUhMkgkKZI6n1qGSEyMXL4Ix2p8LAD8aWc4mAXocVaJZCq8nufUiobkbVJ78ZqZmKMRTD88oHXI6fnVkMrpJkjAx8uf5UjZOST07YqZUCE468im7syY7EUEjnQqgIPyEAlcdc+9CAdMfrTXchSg9MVChJIU9M5qWrgSMi7SDzSIihQhBO4+vt/9anhd6nHb0pI0GeeoJpWXUpCSS+SfkGMinK5MBkPLk49up/wpqv8AvO3Gf60k0oEbHjnB6UkklZF30GLeGBwcZJBOc8dKwdd1yWLzfkUgEtg/Qn+tWL+6eFSFOCe/OcZxwfzri/E2obFc7sgZJYgkjA6/hzTPYweF9s1zdTjfGnxA1H7ZJaII1iWEOcqCSST/APEiuAuvEV7JKJC0ZOckFeMcZHBHtzWTrVzJfXYufOkkicBcljjA9jz1JFRQy+WhXA6ADirP1TA5bTw9NNrUu3Fw0rJIcbmGD9Of8KhkO4xSHs2cD6//AFqhs98rsjklBzjP0pD5puZIwOE9+1B7qilqixIitK8mMHgcH6VXLvFeTkHhcYAHqM8n8KWKcLJhzzjgEE/5703S7bZAJ+TNISJM49Tj/OTQNEsEzPiQ/f557enSm3MPnDkkIAQVx/WmlAsxSP7gGfT0/wAadA2xZ0f0yM8+v+FNDI7QbIdx+YgnHb/Pepo1G9nbr1OOPWnW7Ry7QDySeAMU24CnO3PUikS9CwihWDY6+/StRX2RFx1x/SudOoJbhUlKiPGC2CTnnHT6VfFz50MaIc5HoRnIHWnYiybuyxYatKt1JlFIUkAc579TSaxeS3sgLnABJIGPbH8qqDNvdIw4O0gjtnj0/GoDLgO8p5znnmlbUxVK8uZEZH2hmU9uMj8qSImNZCh2jBJBGegNPDbtjp0yDkccUt2Al4Nn+rIG/wDDOOK06HWr2GRylwhIBzwB+NRqxlkR3+9jPHHrTr6YSWoUYAVjjAx61TQO8pB64z1qSyx5jXM7xE4VASCByelW9pwMtnHTjH+etUQhUsUHz4/WrtxbnT7jYS2ducE56n2oFshhleJwhO8OMjIxioFh5LA4YdDj8P61YhUbgH7nPPNSyEm6DJ90DnHHb/69BJW8w3MKBhxnIx64FOW0AXykJGOdx5ptrIRdSHAAI/rS20TwsSd2zoNxzzxSuBJZERanbW45RyRkn0Br0fw3N9nTkb1jJABOD0Hf8fSvPrJP3inHzmQDPfqO/wCJrv8AQIyEhQjpk9evWk3oeFmvwHr3gRxJaSSkYw6EKPQjBFd4jAR7gOwGDXF+DDGPNjONoCEjH1z/ACrrpT5cQ8roSPbjtSR+Q5hZVizcIJTEVymBwOvpSLljgnO3ocVDEXRsHOAc9elSA+a5J5x3pnlDi+4jgdaGTIpGGDmmSSFelAmSK5GPagRiSTJ4Oc1GhYQE9/rTYhJndz+dFxEzWufnD4OcdM1CjmT5yeW4PHFWIgep5yeQTTnxJuRFHmegGP1/KgBtqoRuPcdabKnDPnkE4GKjVDn5shx1wasIWEJU9D/KgCGOYuu9ue2BxVsYMTduOeapBd0WE6Z5xxUkZ2AjJx0FAAqBiQRxn1qwqCNwBVRt6yZTPX1qYt19Rz/n8qAJ2+TG3jJOaphhcTPkbSpwDnr1qQO5cMT29faqqqEldxxgkioKHXQCA8ZODg+nFFpIZIo3bkkgfTgf41DLcFid+Mdqks/lg57nI/SrAvvkoB7Zqrk+Z+FTD7p96YqlXXPTvQA2a5ZSmeeeO2KHYu+8nnGMYpske1j7c1PGu+IOe5oJGRRhXGeadIgeXZ0GKcWEZ4o84pHkdaAK1ynlhADwOOlRi5YNjAxUs0hlX5uSBxVCQ7zhjz2oAiec5cgYweR608TFYxgDkAmkEexHwOvPNMlwYgSTyAKCloJNLsifAwecH3Fc3rmpStCEIBAbkY4J/n+tWtS1CSNJFTBGCec9vx9q4fxFcM0YlLspJOQucHJHX8qNN2XFOUkkYHiTUzZWl1KkeXjjZ+W4JAPtxXzV8VviPepHGvkoRLMydeQCMeleifF3xR9i0a5it58OSA5wwIGWyMjHpXy9rGoPd387PI0gJJUMSQvToD0zwTWEpu9kfQUcNGKUmtTP1HW7lryNMrtJwQQOeadPMZFBxggZ/HFUCmWJPTOabLciBTyBkEDg1mdu+hLNdOgAODk9TVea8aQMm1RtGc888VTa5eXfk5UY7mpUUPGhHPY+1ADRkHdnn6VPNIVTfjPfFWPLUkOenT+dY91KLt2VydmSOM/T+tAEM9814SHA9sdf89aybq5e3YImMHjkVfndInA4CeuKyJ5gzYJ7nHFADXneUYPGSBkCrVvk/LnjHp7VTt1IYHqPQ9K0o98cZcDH0P8An1oAZLapGp5OD1H+fpUaRIUBxjnpn6Vej23YA6r3wP8AGkkhCZAHA6UARrHGFDqpBAweetIbcP3wc9RSIx8zae/SpP8AVMmex5zUAK6iKKNSNwJI64xVu0TdkHtwMVQu/mIYdCfwq7HIjKoz+QqkA1oUXBAILdcnNFpa7kkJfvwMe1KZBDkjq3qKRr47HBIHGOAaYExiH2dvUAnPuM1lxOcEnkimSXLliuTgn1P+e9NDqkZx1x6UEsWa6YEjAxjkevFQ/aNwHyY5656VQnYtI5yeSe9SRDauT17UEstyRbl5PX0HSmJAJAISTheQR/n3pLO6beRJ6cZyahvXMcwZDjjH86sRJj94vsTQkxDtGBhTz79qbfSEBQnRhzjiqTyG3ILHj35oAnZfMkMfRRwPWp0UW8QxzzjmktUG4PyQ3PNSHZ5xB6gcDFAEEkzxuDkE9TxUxvZPLA42kdMdKWBkDmSTGQTjIyO/+NQs6tO5/gbkcUATD98gB6e1DoIo8j3wPSmIsk0iRp9zHODj/PSi4cwOIz24559KAJY7t2XBwfcUn+tlGR/nNCoCQfWlkg+cEZ6etQBMpPnAjgf3evv1qyWyjEjtxzVNJDGmFPOevepYSzo5PP1P1oLHW7lRk8jONtOlQEkjjk4qKNg7BBjrnAFRzMXuCB0J/wAKAHmVrnCOQO+QKmWxQpkklgMg04232Zs47d8VB9oKMM4IIyc0AW1kK4PtUsSiaYDkZODg1E/3Rnj2FJsETAp160AW5VMdwkWcrtyMj60LIEQjGRVd5M4fP73p/k1JfSmYR+uMccUAFqN0zuOMnOPTrVgzNmQHnOcnH1qW2iENohk4yByefWqlxMGj2A+x/SqRBCzNvwCBycZFSd9v459KzpLgxTcHg4Hf2q8jq0RduqkHpTIHySbOo3ccc4psE7qpII64xj6Vn3d8WchCOD7iojeOkfXqcd6nqD3LV9qT7jHtz6nPXoarJd/PmNdmPU5qC4AYB8neefx4qo8xjQk9c9TVEvYuXLvMgJPqRgVjXD+SvmIOc4wa04y0ioCT09ap3FumCpHoegqiCNJT5fmevBH6U7qee9NhhCFSfu5pZMohA65qwBHJLqAAB+vWrFvyARwapWgODu6k1I8hjfaKA3LtvNukKkZ5xkGrc1mjR7uQTz16VnbAxRuc4BOKsncVTByAPWgBJc+UMHBHAOPpVm0iQRkAcjvn61JKgEYOPvDHT/PrT4I9keOc9Tk/WkwLsFw4cIcEDAzipZJyZOnQ8VQVSFJPU8in2iPLIQ2fzqRWLDOfOB7jgVIQJPv5PPOOM5qvbQ+WpMmcnjnn2/rVlMRqVbgdR3/z1oHZFxSghMGzMeckZOc1pWuoS27xbDgxkLnA5AI45HsKxorkMi5Izn0NPkJkdQCflPGDijQVtT1nwp4/vdEcqiLLwTk4B5wPQ+lfUHgjxhdyxIdigPsBGB6D296+FoL97efHmMuRnAJ/p9K9W+H/AIru4WeITl3SRWUOWPHA9fYUGFaKa0P0A0C/N9nemCcjcD6Y9q3i5gYAclSMH9K8o+Gfie3vrOCQyjPzglVYcgn1Fevx+XdrEEYncoYjGO3bIqkeTqtGMNwUh8wD5t2D71XLbiS3P04qw1pJFcMmD5OM7iRnP+faqSnYjk9jxWU9rGsFZ3K8iK03pyaoa5pkV1AN+T8uDz7j0rXhiFxvb+7jp71JFAGYxtkAnAI61hqejQryoSUos8g8TeB7byTMkzpklsdSDgng5/mDXHz6TBp7AAF2Zd27JHr25r6Kn00OGHlK6DozAE1k3nh9ZMPHCMgcgbQD7kd66IWtqfYYXOXGNpM8Rj0qKW1NwMo4U+p6fjWXdwC4i3OcupGCOORyOK9m17w95tk7qh3qpJAKgAAHj6e1eQyKsqlFJKYzj3p21PqsDi1iU2iimdoBOcDsMVMkQZMk5OcjHSnRQiNyO3vUkMY389KZ6qALtiLDquD7Hgn+lEcYvCDITzz8vHTiqt7GkszJn515AHuAf8KtC12RCDk45+YgnuetUhkz2qIFIzyOhP0qhgLM4Axj8ewq+gBXZ3xtH1qGGzup58QRBiV3dQO+O5pkzfKrvodF4CtotVMe5Sg+Vjzk8qT7elfRXhXTIrS1jCZ+YseT0OcfyFcb4A8ORRwAGIJKCpAAXGcfT2r1aGzMZEZGMA55HWkz8xzzFutPli9B0yiRtrc8fSobtAERFJwDinO/lZ/rUQfeRkkk81J8l1OC8Y6QJLeZTIdpjOePevBtZsBpuoTmJzmSQhiwzkA//Xr6h1CMTJKT99QQvvzXi3jfRZrq8uXaABQ5IYFc5I69fahyPvskx1kqTZ59PISFJ5Y9z2zij7o39wM/WmMRcMFzhkyFxxz7/lTo1yAH5OcEHn2qr3R9/fTQhe6Ywl8YDcFfp70RzbYhgctyST/n1q3LFG8cg6DHRRimW1hBPHglsjnt7+1DAYZSoGeQevapdyqo+U/nT5IgF+nrTZ8B4v7hIB+nFSJkNuTG5cHg8bSP8+lX1yrxgHDOQM+mfao42CoXAGAcDI+n/wBet/RtOSRreUp5km4EK+CAQeoz+Herim3ZGFWoqUXJktj4ft7uIh2YAEk7T16eufX9K6nw94C04QuX3uAwIG4jBx35+lbUCD7FsHPOTn1z/hW74fgZrpQ4OSwwM9etdDppbnyOJzSVmouxiP4dgsSHV2JAwB255qeztwzM5Oec4xium1e2LzthAcAEDisXyzCXGABnnHetY2Wx4rryrK8ncZIickDBHXnrUeASBj9afbruum38R47UyFWcgAdT0BqzO6EuNvl4IJ4xwcYrV0q7dLuK3AG2RsZ7jFKmnO8YzGBkA5BGat2Nh5d5bugJxJySR04/+vWUnc83FTTi0dZawKYgDk4XnmpLUYXHbOB+n+NRjAXEfXGWxxRGxOD79q5z50fKSZHzzipYlGN/f60rQCSEuc5wT/OooMrUtWAmZ9ueKYsSoC3J7UsrklM9M0+Y5TcvTODikJkSllPB4PBGKbEu47+4p+CQKVl2wY7k5/z+VBJCzksRnqDUkL/Ls/HNQupVF9Qc03ndgdD70ATKSvPXBwKcyAsD0JGTUSM+8E9PrVknamTjn1oAZHM7yBOMdDxUrRKOec49aI1AXI4+lNmcgjBoAIGIB+tTH7ufWoUy8Z9ccU6CUrwfXHP1oAc/AwO45NNjJXkH26Uy4IhlPl9MUkU3Rj+P50FrcsTyNEMIcZ65GapvIRg5yfpUlw5D+Z2xVUv57E9+DxUsC1A+7k9faptxByDVOCRDMMHt6VpbflA9+aQFqCV1UIhATJOMZP51ZWUjHfjk1Fb8kenNSSRgODj5cfrz/wDWoGgA2gjrVRGGHcjJB45wKUSFnO/j0qSNQY5BQNlOXEvOMZ96icLgYGOKluoyi7h7d6jQkgevSixJXf8Ac4x1PUmov9a3mdCpx9anuI/mGaaCinHGMelSAyTLrknpzxWZdPm4CY4OK0XYDIP3W4PHaqXl/wClkqMhQCPpg/8A16ALUCkxAZ6YHSn3lsiDIz0zyaWAloyT+n40khIcEdKxmlKPKy03F3RkXFookzknceB6VdtULycnDc8gUs0ZmfJzgHPBqa1BDYxxzXnfUad72N/bNqwrwKGPXPc+tJKvmpk9RU1wSmMe9VxvaYehHrXbGirWaM+Zt3GwR7A4znB61YhfK7G/OoYx5ZkI/h6frUizmVN5xnpxW0YKGiM229xowZCMcZIqViFwCMj0zigDbg+oBpkilmyOn1rVkg0xVumRngVIXygYDB61XZSEJbp9aZJJ5NuHX9aYFmNy8Z3c+namswOABgZxUduCUOOp56024by2QdCcgnv2pNlkLruwQSMnHrjGKWX98qI/RemKV0MUDoCSSMjJ5qG0kdi4btxTKTd0Z+sWCyxSuzkgISVx14x1rktU8C2d5ZxXLyODKSQB2JHrnnp7V6GkQaQAjjqaqXlsXEhAIAyRgjsKD28HmNTDvfQ8au/h3beSdl3KhJH8IIrDg8CRTeYou3Xysg5QEHr05GOnvXuVzaCSzMZz1B6jPWs77Bulj2ZKqSCuRjGR1H4UHu/23K25weg/DjTzbb/Ml3ZIzn3Fdlo+jw2ETRoSchVyTz0Iz+la8FqHhwRsTPRcAZ+lXLa28hNwH3gAckds/wCNB5OKzCpiFZsWw02NLbexLlSQOcd//r1lX+mQXYPmJnHHU+ufWt6IbQG7fpTbjDSoSByARx+dO55aqSi7pnH3GgWW8boicgYAcgD9fas+48K2bNwGVwTtOScevGea7S5tcTeag+cgemKYI/LUhxgkYFVzHowzKrCPLc4yPwRYP87b9/qrEA568HNbUHha1g09iHfC8hc8dB+NbUUW8EEZJ6Zq0kDRgfLwPUilcn+0Jy3ZgwaXBEibMjI55zXRaXYxQkhFIDHLYJycjtnOO9K8B2h0HLAZwQO1SwQFJ8c7OCee/Of6VJ51WrKcrtl6NRGcJkDjAPOBVC9twzDGQehJ545yMVpnYEGOw9KrzsCSO4HpQZczVmtzkdV0C3u450bIABYkE8nB9/evN9Y8G2dvAZIS6MxBOSTz0z19BXts8YkVU/gIO7H4f0JrI1DS4yocJkcDBAx37Utz3cDmc6TUZM8X+KWnvL408QyKEP8AxM7nvz/rWrjpondQ4HHQ5I6133j+4jHjfxLEwJJ1K6wB2Pmtz+tcRLE8K7Cwcfe44z2rvjsj7Ki/cj6IqJIyNxuAzg44zUoBXMg6dODzTSN6gLxzwDUhhk8rPGM4rTU6OY53U0ljAkO4IBhjnpz3/Os17jyYfM807WOBgnk5z/Q12EunJfWzo4+Qggkk8e/B5rntV0FLWyIB3pG25Tgjgk479s4qkdlGUXKzObv7svPG7FwFABLfX9aqXFxH5wwfv85A9geasX5jmGMEBTyfxH+FZ3yebz24H0x/hipuj2orSxZdD5JIUk8ciqu6QSoCWAzyCeO34VdnuBb4U8xkZJH6VE0YmIccDGQT6cVLsaBdXSPGkIJBPByMDPHX8qf56JAEJycDGAT2qCW0M0gcHAHUH1qU24RAXweO2alFW0HQTxrPx3UjAHep1JLNtyTjkLzj3NZu5BcKFbnGRx9asx3IgkADEM42k447Uatk7mnpKTrAx+YoWPIOR2r1jR7mM21sM42gA+n+eK8n0W5d7sWUZwFBcqe5x649/WvTdDs5ZYoo8gBCCxP1P/16l26nzeabWPQdNuEliwh5yfm7D+td/ZXSTQAxEsuByBx0/wDrivPtD0+Q3HlBOMEkE9+K7yxjXT4vKQfJnkfgB7+lZn5djr+0SNGKfb8jEnccADkE4z/Q063bfGSc57butVkI3o6HhWJGR7Ef1NXEjKQjuRjP6UHla3JIydgAzTi3lMM8VEhZZuR8mMjmlkYSk9jyBxQV6knzF89iCRz9KS4njiiAdgDnqe3SklkENtG57Haf1/wrmdT11G/eHcE5OMZzzmhuyNqVGVV2RJq+rxxeYGnKBcgEtgHjtzXkfi/xUqB0SeclgSGRjgEHnJzxWt418XW1rHJzIXJIUKo67enPH515Xf38l+WGSQCewBAP/wCqs023qfoGVZSkudogi1SQXcsnnSuWYnIYk8nPPNbem60q3HzySIp4UMeM4PIwfXFcygjtHyckvwOMYqfzhG6cE4ztPvV3PrHgo2skep6RrSC2QC4dHIIzkjPPHNdVZ63bW88bSSHoSQOSeo6V47p+vrBAEkjd2UEgjGOufX3FPbxpJctvi3xv05VTz+XpU2PDxGVOu7WPfz490Zbcl5+iEDIGc444Jz274ryrxd42SWERQXtxb7mBALFQxAJIABJJ4z07E9q5U609xD5hywPzcgA9+vFc9qt3Jc3MU8hzFH92PAyGwRnI9iRimtdzDDZEqc7s7uLxIF3l7mUDaAGLHg889fpV2HxDwm25kcAnO2Q4PX3/AJ15+bzz0KYK4P8AFjkfhUlrqEsMW9BmHO3JIBz19M0mro9ieWU+WyWp7TpWsxlE3yu6DDHJJA49/p2rudH1yCdwPNYuQScg9Pqa8N0nXlISKTdhlA24HIwe9dv4e1ofaA7BlABG3AOPx/Gp2PjMxy5U3ZbnrtqQyHYQRngA9KklIGM8DHU9O1c7oOsrJN5D7mkZjtOABjH/ANata5uXL7NoODgZOP6Urnx04Ok3GSLhmBAIOcHt+FQTSBmJz7cnkVDBMpjcBDkEENnuTz/IfnStGZM9ucnn1qTNlqTlSU54x8vWq7JhMkbT0yetTQpIh+Ygjrgev+cVHdK+QCQMnI78f5NBNiOIFTukBHpupAheRyBkZFWp1R09Djg/jUdsAofJyD19utArERdGGzI3DnGakCkRDJ9COenWoBAI7kuxyCMAY+lSxsZGIHTp9Kq4ak0DBXO45B6HtV2UI2MbenpVJ4xEnPOOlTI5YE44FMNRspCENj24/Go1mCxyAkkHOB1qQ4kGccZ4qqxWMFmzjNO4WAMTEo5BJyM8UyIEScndkk9atnypCCuQMdCD71H5AjbJ7HpSCw2XDpjuD3qNkZcHB49KlcrgnkH0oD7gAwxkcc1LKAHMYcZzjHv/AJ4qWGQFcE4PvUSuEbBHyZ4pYwFlzgEZ6ZxxS8ii9asUMgJOCODnjJz0zUzMGiP0I5qv5TyIhQ7BuDZxnIGeKn2ep470CZXSM7Dx3J/nTmkDRjGSQecdaW4cxxDYODxnNQ27Mpxjjp1q0IlSQAgNx25p/wAokEgIPGOOveq0qHzBk9+BUm0oM9e2Ksh7ilgHLZ4OajOSMgU10kBABBGMml8zC4AoIImYIxz3NNVwJcc8DPTipPI3DceKiaH5d4PXjNAFlkIBwOfY1C/yKSc5xj9akWU+amW5btilmQNwTyTkcUkrF7iMVMTjoeOcVC+0QjOMDuelTIm4OpGe2aq3rfuSgO0g4z1plpa2Ob1YkrKAfnZSAQee9eU/EO6FvaLHK5EmSDk4zlc9T+FenapdYy6ZbapBOMeteJ/FS5k1G/iiVjAqvuYkBtw2qMe3XrSsfeZJRjKaT6HDXG8xW6EmR1LbnByOSMc9TUojG0HA4HJxThbbkTYcICSTjkc9h3qo1+kc0ltlmfkBioAyfb8aLH6ei+bpYgEYt6kD8aZeXcc0KJGxEinLHBGR9ahjYTuocHzMZz2xSLbbmbA5zg89KYvIrRoRMJSpKAYyBn/PWp7aTZlhnuWx2Gc80ya4+zkwBC5yDgcYHWpAhhQjHDggc9u9ADmaN5N6OpHsevGKbK4nAKHJAxz1NV0geMkRDEY6Enn+vepIV8uJ5QPMRCA2ONp/r1/Sq2AfbbVtwMfvMnPy8gU9SjrKFwcHGAO+amgiRm3gZQ9gTn/PFVY5I7e6ddp+Yk4/P3osA+VEktiJEDoCMowzz06U29LuYzArJwSMDbjpRNMPMCjO1uce9LcXqxtGhRgTwMEHHQUA7NWZG2/7OS75l4ySeRz3NOkje6tmG08Dkv0/zxTWKPlBnc3U44x19ae9x5MJXHXg/wCfxp3BWWhGsbG3EadcY4PTiqxiddiHrkE88dasW8pySPu45p0kZEozjZjIPrT1DRKxDctlIwoJ2nkKM1JEdiu5HO04xyc0uURgOeT0HcntUrQEZATgHkZqSkRwzCRMDcGPrwe9QXkMkkP2dj+/UhiScjH159atRxJGxfoepFR3W6Ocyv8AcwM461LBiRqVjAY546546e9RoHORz+dTyplUWLgMBgn/AD7iligb7Sibhg5J/I0Ek6yxJCoLLllxjv0FSLMkUeXBAJwOM84qrPZF7hPLYYTgg/Uf4VYuEMn7peoOTk/59aBN9hsFpKdQiIIOJN2FOTjOf6V6foXzLEmPmZQRkew/wNcJokHn30ZAyA2Dk4xwf8a9K0CxZnjkA+6SOvbH/wBeofmeBmr9w9Q8BWf2eyRZwobAHI+8QoBxxz/9euqVRGzHjGeAtYXh+B/sUUpYED7oHf5R/iK3I28zj+LvVq1j8fxslOs2hScAEnjqeaaX3NlMgA9BSvC4HbFLCAhIfv0oPPHZyeOO/pQzjIB6k45pyqO9RT43A4wAc5zQJlibG9BkfT86QvgbRknnAWq4dnmGevapA+HzjJz60C6BGSspLA8jGD+FOfDAbRyD1ApxUmQk4Axxg5/pRCuS3fFAEMhzJzxx1NTGcSLgE8DHPSopYvMI7evenOm0ccgjk0ARxygIQM7c9ulIWJkQjJHt3ptvbyHIyAvvViJY04OSV4GKAElfCjB544HBojk2jD5Bbpmmuv77J6Hp7U6VQxBzyOnFA0LKhKYHrnNVZTuJOCBz14q0kmRgj2+tV5gJOF6jPXvUbDK5dMYJGQOatr8yIB249PSqEUYaVgRnBAPNaZQAgAYHXOadwLEWFjAOMgEmopMmRCOlABPAOeOaa8mHAHp1qgIbqTe2BnPTrViBwkOwnjPY8VUlGxwfvnPQcVPKRDDypBJzgHPt/SgWpIflPrx2FQNmROM/nUiyFlDgfXJqq92sZIGcHnNAWIrmTdAFR/nDHODjtTUhMmBt59xQsPzZJ4zVrcEIbBxU3HYqyAowyMA9+1Z+oXUUeBuBbqQvXHNWL69HlyHkYBxXIatrMcLSuzNkYA46cii5aS6lLVb4KzOzN5YBJBPXk9q8m+InjK0021lae6eJFlCrlgMZ7AZ/lW9498bRaVYsy7shDk7ehyB6H1r5T+MHjy78RAW1k5wkxMhkVQOgxjjPBBHaplJW0PVwmHlzczWhzfjDxfHr8kkUEtx80hLGTIHUnnnJ5I7Yrj3TDDGMg5Yjv/jUmx2Uytw/UDOcmqj3BjZsjsQawPb20HTSpIS4PygYP61QlxJvORgZxu/pRLciOLauTu7+nSoUYsxRh94cHPr/AProE3YWOMMvG0e5qy+DCiR9hztGBVR/9HjIzkjJ4HrUDak0K8D2/wA8UEl2S8SOIhyV579K5y5nRmch8Jk89quXt+kkZBQ7sgmswxefCdgwmTgk9evagB5uY5osBwTngGqMkWJFzgBTkkjirMVl5ZBfjr3zQYTKrc5B6nFAFiMJJaHyypbOcrTlc7PLcnJHGTxTbK1dVIT7gyT9O9WEtxPIhBwFOGJo9AK9orwOMhsc9OauTQSO29FJ5zgdaljtiz4UZHrmtCFBHx1JoAzvs5eNRsw+M/MOabPC6SAEdTn2xWjMrojykZA4xn1OKjuHSZAcHpgn0qBXIbdonLoSvQDkcZ6VAUCA8dDxgVWD+RMxByASenvmo3v3eTAHXOBkf4VYy01zHKuM4c9mHNVWUGUDcuMdc8GoWmRvnzg9xj/PpUbTnIx0zQDIrqQid0G44PG3pVeabyocndnPbrUxbfKxXlgMnPFVpT5xCn7hIBPtQSQo4fDZ6nPNXYV3njkVUljVJQiH5RyTjtxV2CF4oSc5BPB/z9KdiGycKgAyV57mqc2FQ8g49DTv3ir8/AB4xzVNWeYkkYT049qEJk0RIcMckdeuaZdDzGzjPTgjmp8BEDD7oHSoZX3NkDjGMZqguLbZSFFzyoxwf5U122y5Oc9ffFSRREjONqZyKlaGKRxlSXxgHPb86BiBd2HPQdSwp92oMC7SpBxyKdKUijIc44PAGapG4MoKIMhemTiiwFy0n8jHJ9OD7VJMPNXfjOc8nrWRHf7HAKkHPTNXvtw2qDwDSsBMIXxvA+VepHSnCTH3sjIwCe9NlupLeFouu/nOeg/KkjYTRgf3epqQHxkJbMXOPTP4UyJnQMfmw3TB61K0RmQIB8mQSc+9JKvloAO3GKB3C2cl93zZ/XtVqNczSEDjHHFQ2sTSDIwPYmryKAhwMyDk89f88UFXHCYMgLE+nzVXniJXC4Bznk470kkqyJlOADzn/P0pk1w0n3eOME+hoHctykzEAAk4HWmmRVC/kMUkTPDguOSMAA9RSG2kZwFwQDwc44/yKBE/knaHwOnB780lyDFGmepOQB1oe5KAQEHIHXtUcjtOcueV4AoJY5pC8YBJ4HRjmqpB9e3NSSh1TPGDwKgM6PCWGeBg8d6CWEjI0I+ddynnP41FPcoUID4yMDJrOkuRGXDtjJyMDPr/AI1E8vmYHIPb3qyS4sgiB6nP90Us1yjW+QTwemOetMtUEo2k84xU39luoIJBB6YPegHuQB8xb+TgZxjkVIbOW4iEijKd8n61Zg08CF1LjzCMbeffv9Kt2ls8dr5RIIyTn0oJ6GZsMTDIx6YFQTKTPntjufatmWwLrzjI7+tV5bJAm9zz6AHmqRNihwC6YOcAgAVFNmToD+Iq/bos7ZAJbOAScf1qe909IUwoxJwcZPT86sLGPMu2AYHz4zgde1QxH16+4q9JF/H14Ix6f5zVEqXn8tBg+/50AiSN9wYc5JwAe9XbW4SOMIxIIHTrWe2bfDOOQMjBpbWTzZWcnjrQI13mRygBDY68cCpre3JkzuUjHOD71QjjPUnpz+FaNk24/Ifrke9LQaVy7ComTC4JUY57VJZKIpX5BI6gfWq0J8hnxzk8+1WbSMmWQ5zuHSpKSLCjJwVzkgjI9Ko6vG84CxgkgnOO3FXk81H2OmCvuD1pssTAl8Z3ds1IcrMy2V0i+cEYPc1a0+YrLl9ygY5boee1JOjhUwmQTyc9Ov8A9agvHJGojyDnkmgLdzR3iS5D4ygGMt06Vs6Vdpb3aSrIVG3aShwc5B/pWBHIGIjBwevSrMUvlH93yRyeP8aDN9j6c+E3jK2s9iTzzJ98FmPyknBxnPX/AAr6t8E+LrK7tokS9LEAEZY4HA7ngda/OrQvFktjxgqgJO3AJBIA9PSvoj4c/E6KG2gLvIVG3cwQcghR0xVJnJVoJ6o+zEnjubFNkgkdm3ZU5OPrWfepskB7YycVy/gjxrbahaW2C+Xj3KCvBGB3xx3rrJGXapl6MM8E/wCe9Zzd2cqi0MteFzxhun4GrCxEEPjgHOQO1VldFA2jCDoc+tXYJ96bScqRj9KySKuPinTJByxB5GM1Yk5gdEOS3IC9hxVRkRZFMXr82ePT6+9W7cAIZD/CentiqTaY7tGJrdi7WxdQN6qST0PANfPl/pc9jeyo9uUGQ24AbTwB19fY+n0r6jms1urJnC5EgIGSR1Brxzx34Wu4VcxqsbkoR82eByR+ODXTG0ldn2mR42MJezk9zzGWaNPkzh88jGDSxsCQ2MYOeRg0X9kY5nMgxKGwcnuPofaneQ6Lyc5PB9DjpRbsfoiaetyOQxyPk7QxyAWwDzU7EKMggepHFVJER3GXw6HJ4zmtC10q5vogETAJIbcRnjngA49O4/pRoDnGKbb2KrW8t43lRIxfOTweAeMk16d4I8KXssgY2nGWILL2wBjpnrTfCngC4kVrm4SOMfKPvknHXsfrXsWg6G9jCHQKg5A+YnOTU31PkM1zaEIONN6kehWj2cTZAA4B2+uMV0FpL5VukZc5GSWB4PJ71Th2RwuvVmOT7dKm4aEbDxnlsUmz83nOVSTk+pJcTIGwOfcDiqQk+UbQTj0qSXsO/rVdXKEgjis2zErSI7sdqnrnNYXiHT3nBKRrwPmHGfujOa6MThmAUcAkH6mq1xD5rvngEEMPbp/Ss2zqo1XSlzI8B1/wrdwB5/sgEcbEggAcZGMDqfwrnvs7pkFCHz6YPNe/67oK30KRqBs5DcnkZBHf2rz7WPBr28ztEquGYhVLEY/U55q4z6H6Xl2bQqQUJPU84vZDHGE+bee689x1P0p9tHJsD4IGAAfWtC70kxXDJIodhgBQcckD/EUzZ5amM/LsONuc+veuhn0/PF630K5DynaoLE88d6cYmDEOMAA/ePGaltlZJkMZByDgfn/9etrTfC1/rDjEC4bkkyD1x0yKNiJVYQV5PQyrBwJCShKYI4XIzxXo/h7S5IFBkRRvQFQSO/I/mKzdP+HslkiR3MivnLGQjAPOBwCfQflXaW9kLYRGVgF2hUC5PTA/pXXRhbVnz2OxkKkOWLuWvsmSYwU9fQflium0O223EUhC4UjnHt2rFs4BK3mnnGQVH+feuq0uEKqnoOu38Kus1ax8HjpumkkTashlj3jnAA569f8A69cjPH5VwcjO5iwwO1dhdKZYyE+5kcHrWLc2Al5HBGQCT0rKDscOHxXI7SOdkw8kg9+Aat2Sp5kewKBuAOBjnilvNKngO8KCrH7wYfyqTTrYrKgbGdwIwc10XTR67qRlC6Z0UVq4jR9gA2gg4p6QOwOBnPTFXFcG2gQg/dwffpT1VIyMDFcjk2z5yrUbbTBYz9njQYDLyx6Zp2CxBA4FI3KnHUnkelPBMaYx265qTlHK2cD35FSjCdxxycVHCpJBPQjgUSkK+Bk7hj6f5xU3FcLllymCDnoAfpQocWxyCoDZOenaoTGWkGein/Crb5lheJeC2Dk/UH+lIGNhnQIQTgnpkUMpZs4/xqJ4Pu5OD24qdXDuQOD3z+FBJXMgZW68e1Ja5Y4we/WnvCY8gcg8/U0WpCk5HzelADpAWbGDj17VHnBwT3qYy5UqOTnk1Hs5GenUGgnqS7dsbgjqOKr5HTeAemCasu4JwOmKpvGGlPOMHPSgotwgxxnPX09aR+Rx97Ocd6fjIBHTFRMdjAn7xOB/n8qAJJHRi4HtjionkUrjPTrSONr46moyuN3qeTQBLu3Qlec84zVaW4KIIwWDjOcH196kaYRqBzk1GwR8yEHpz/n8KLXAgSXa4PJHTIrYILHg4G3uax0C8PyU9O+a145UIGc8DgYpWKRoaefIhBf1JyOasC4BJGTgn8KpQuCvlnqTkVLMDCmfyqXoUg273zkY7bjUzYUHBByO1RKuVx1Pan4CqR3I60FFW6JOAMk5zgVWBxMCTjngGrLnMw2c7Rgk8ev+IqKVE8zJOG7DFBBFdtuHfrxVc8tkAkY5x681Jdkoqv2zgioxuCEqMYPOT61IFWaToDkckc1DAHgQAk5ySSD2p0rtNOUIwUOc+uasCHcBnigARjIu4ZwOoPU/h+FKqn5u3fB60inyyQBx396mDCV9w44wQfSo6lK6I3cFQM81JG3yY5prRjJNNeURHpmjrcq5HO+RjJyAc0tuC4B7c8mo1RpsnIGfWrEEZSAhuoParIuLOuFycAAcn1qO3Xcobsc44NOlYyps/gAwadFhMf3RkYp2E9RGyflwecgcU9X2Jgg9aYZsscDnJ709XDqCR9aYC3H7yLoenQiqQHJQ9PQ9KvyuDHgdxVKRdoJJwaAJrZhEhz1PTAPpTJnDqe/OQDT4NsoOBnJwCac1t15HHWpZZSZXaN3QHA69qhtflYknknPX3q2G4aJR9/gH0qs9pLZv+9xhz8pBz+n407gX1xuyfrgjmkmHmg44yDgH1pkM4nj3Zye/FO8wLyQSAccetFuw73Kf2J1gGduc5IJ5qHyWM24YHr2PatCeZduSDzUHlEpvHfkCmaX6FWSPepGAWx3we4qySPk46YGOKYkTjkEHn6dqb5oyQc5Y4x6UBdtD2w8hx0/SnnZtIOM44piR7VPY0eWNhJ6igBojO8Y59CKe6fPwMDJyOnFTW8JfBzgAUwkEEnj0oC7I/KBGUQAk8kDBrQ2mJAG5BHOOn41VUhSPQdKsvOr8EHGMZ9KBXK4I3vjpntRKMkAcc+tRjMUr90J4NSshyCelBKuSJlwAOwwarhS0/wBBk+1XIwUUbBnPvUTKId/OZGGAPTpQNaDPkHXGATnNU5IH80sEymO3SrUlrKyoQRyckU+b5U2AYPektHoVG8XdHzz8QDj4heIWbvqdyBj/AK6tXO31s7OHQjZjGGHOck9a6n4iRhfHfiA45/tG4IyO/mtXMW7STp8+T17V3x2R+p0EuRehnRLjr26YPpUklxtjIxwD1pmrIbSPMZKEtjPtg/4VmXFxPt3kkEnGNoAP4YrU6FG7SNBdSS3wjKSjHBI6/hWZ4g1GL7PIEVzHlR82Ae2fbqPyrE1DV7iOQBHDHByCAeax7+9uZ42HmOSxB2g5wepwKD0IYdqSkRXQEdwIjk+aNwI7DJ/wqhNgSORnKnHP5VLCrTWMlxK7+cnCknoOOn5ms+OZ3MgY5OTyevU0krntRRPNd+bIiSDCkHJXk/gDVgXO3YgHybQAT1xgdRUDog2EgHI5Y/41Wd2VzsJIBwOc1LRVi6moAsUCHJYjmrO55E+fbg8DaDn8azLcoJlyVz15OOeatXcrokew4BOMjpS2GJJaGO7jJYYxjgfWpJYSZ49p6EEZH0qq91Mzpk5ORg45qzLM6RBzwcDBI9uf5U9CfM2vClk8tw9+7qHGY9ijjGBzmvWNHk8lYHC5WYjGeoyf/r15z4StJGhQbJNzMxZQPbHTHsK9Z0qxgYW0YHCBcAHJGMYrCT10Pjs1rpSO88MWonvFbOCVP0xxXRqm4nPY9qzPDcAgQMAQcEZPXqK1YzmQqemMj3pH5vi5+0qOxYSEKgA9cjNWTLtjIIz9DUYX90PXNRTSsZkUHgckD+v5UHBbUn+0Zxkc9OvHrSqNwLg8KeQRz+FMdQUD9Dnt071NKRFbSAEDIJPTNA7XdjL1rU2ht0SNAfm5LHHQH0+tcbrNwI7XocADnHqQOlbWrzZ+QPkhgcZyeQa4rxNdywWU7l9oVGIBHGRyOevXHek9UfS5bh+aSPOvGeqC9uZ4kBBhYgFh1OMDv04Nc3bTkxyOQM98Hv7fnVq5lW4vrqd33FvmI3fKTj0zj24rPjEixHIILDOCPb0ppKx+t0KcaVNRS1GXFwJCOMEH/P8AKpopEulONwdD3HB71UJGCeCQenvzVmNBGTsBGeSf0q+VHQ7WHPeNFn5QcAqf8/hTrFBsPXdk8dug71HKg8onGTnnPPrT7LiQDJxk/wAqVkQ7bl2GQiIxJj5RyW7/AOc1QmzcL6AH8ahlae3upTE8hzngjI7dsVNZ7xkSAkjJ+YYz07dKm1h2V7omu4/snI53DnNRwTERi3ONpYtkDnOPrTL2Z3hBHznODxnHB/KlaImRQuQMZyOo696fQei1Oi0aR2USyhQ0bbQEOQRgcnPfmu20q9wgeMckH7w98dj7V57bSvb7EBODgkH1PGa7rTANuExgEgbT+Nc03Y+czPDKfvnoWi6i63UE6qOGAIYdSeODn3rtDIZdsi4DEBiD05A/xrznRZSDFz3DEH1xn+ld1p1y8yjODsUYwOv1rNM/NsxpRhJWWppW6fu/c4I9PWrAG33PenfKmAAoHsKYSA3r9TVXPDaHic5HHFFxmbZjAI6A/hTY4s84brT41y7Z7dKLk2GnlcHr7dKiDmPPcH86sMAGB7+lOKo74ZVA4AwMdetO4irIgYIQTknv+NOixExznJ44pbj5VXHU9B+fQVXkztViWB5zzimBZdyykOAB7HmljnIBUjr6GkiCyRDncCTk5zT/AC0HP9aq4D94QIg5J6H8/wDCop7cFSuT65olBEoIzwMD0FMeR2cc0XAYH28DqPXpU4l81SSMc9qqyLmTkkHHQHrTROfMVMgAgZx60rgSyckgfrTzwy/Soc5fAOQTnOfanlxg5IyOmTzSAlMXmHIPA5OakaHywXzn2qml46Ej5cEgcitOHEgO/nHOD0pdSizbR+Zbgjqq55700Sbh7VYVgtuMAICMccVG8aZOzp2wapC1K8oMi7DwAeD/AI1GE8r6549KnkGFz371EG3tzirQiFmZiWOMA549qU3GUzjjtzUuwHIYYGeD0qO6CJb4jxng8HJ61RD3DzARk53EYwKbIBEW354GeKihLBhnJO3IDdzUhBkG+Q8njBGB+VBAi3IfCAcMM5PXpSqMoEPr1FMMew8AgAYBx/WpoADblz/rM/dPpx2oAhY7XVz1U8AGnNP5rjC4OO9K0RbqDSCMK447UFrYerFeeOeTWfqL7eeu4k1fPLYzxnBrL1ZjggfwnAoNKe5xurXHkQ3AIJO1sY6cZrxrxvMbu/DKAMcfMeo2qD+o4r2XWbaMTHeTscHdluMZ/lXhnjSVx4lu4kyII2ITHIIIXv3oP0XIF792Yd1eDT7VuC2Of5VnQW8d2/2sFlLEEDjH+eKvXUSTcOMqRgg9KckMax4QbFUcAdKEfo5VjnETh8EkfLj9at21wnnMCGx1OCKzpJZjbSBIQzggjCEnqB/Wp7UHzuhYFR1HU8f/AF6LAOMcc8huCXAxjaAM5pk96NoypAXgd/z6elWpLcLnAKIecDgZqs9qN+HQgAAjPGen+NUQKJ9kRyMkDt9aFfNnLHFwJSCS478HjFR43OyEfLjP8qVpfLjDIF+nbtQBb817C3DSAOB2U+p96q2gGovJKMoyEDBOQc5oMslyoST5weMY/Gr0VlFbpmIMmcZAYkE/jn1oFcprAXuCCRhMg4/z70X1tvdZM42knH4irbKI4y2PmJ5JHPX/APVVKK6N5LHE+0IxwSvBI/P9aBJ31Ft1DSb26Y4xTQv2kHnAzgev+eKszweZIlum6NV6GMYYgDucc/j61ctdJAlYASGNe/boe+KCXOKWpliLy4nCnJwRz070K0lzFmMKHAwN2cZ61tXGnW9tjGSGHO5s8nB4/EmpLDQ0EqRokkgY/McZI6+g4qugvaxtcwmh8sI8py4+YhOmR6ZqxBKZUd3GOTnB7gCu3/4Q5IrLzjaTkMCN0keR36Ej2rktYgSxuDFCMRMVIOO564P4fzqRwqxm7Irwxi4eQKSNuCcjt7Uy/hV4jkkAkdBVi3h2R78EFs5PTjPH6VHkXUYyQcnnaemM1Jsyp5wWSNAOQMjP1FPkMkNwkibSnT5gc9CKjEGNzfNuGQM9hVh0Mloh5znqBz1NBIQ3JaQsQOTnAHvUnmjzDKeh4wP8+1RKiKox9/HTPJ/CpoIhLIUBLADOBzzR0FZbm3oyi0uY+rbzvB9sZ5r0bw9eZWNAnL5IJPfH+Arg9FtBI8YcMXyACeoBGDj9a9P8IaMgnwUkdFUkMRnBIGR0x3P51MtrHy2b1YqDuekeH5caUmedpA44ycAVr2/D5PcZ4rI0+IQMsaE+UxGQTkZ9v0rSV8MQThQcA5waFsfklZ3m2XZWG33/AEqHOcHuOtRvKwUAnk+vXFM8w889ao5upNHKZSQuB35pZEZ+OBTbdcbyM9Kk3EoeBkA845oCxGhABk7r2/z9aFkR5OhzwfzpEUFeehPIzwamECKpP0IOaCOgrS45I+bpxT4mVCQc5I7DioHBLHj36USuVVCvU0CJ1QyE44x60wtkbT16cVJAOepBpCB1IAPNAEauY6Rv3Tc8hvm496hVyzcmnqTJvzk44HsKAJP9a2R29aQgnJ7d6ijkIkxnHPP5VMvz59PagoYJADtFV9zqS/y4GcinH5JHI9SOajc5iJz07DofrU6AQwSbpmI7sCfbk9K2AnysSeg5xWdbIoXOB83JNaG4rbH1I6nk9qQEcU4LPwePeoySzEnAIxnFCYBHQZOD2zSA4D+/BJqwG7TM4wcAHPNSXZEm1Oc+v51CpKHIJ/OlRjI+SSaAHiURRMMZ25x+tVYLf7UgcnbyRwM1E8snmuDnBOORTxcGCIgEDBzzxQBYRCWK8DBOD61BeXQghzgtginRSFo94OWPJxz2rMv7jDYLAjjg9Kgqxn318drKFHzA1wniPUo42kjdHOSCSuPpx+QrZvr51t5S0m04OMn+Wa8Z+JXie4s0cRXKpIWUE7vm6n39hSdkjelSdWSieb/F34oht9vBZEI6tgyNk8MMdPpzXg9/qr30ssjIqZYkhTnnP/660/Gurz6hqbl5Q4QEDaePvHrz9K5eWQtGcEDkHjvWF2fVQioRStsOa4DqVQcAck9eKoXBRw5BbODnIHWieUwjg4ycc1UnkJXO/B6kA4zQNLqZ7XDvgEDg+tWLafzJcEYIAA547daHiQBDj73Xj6f40KBB+8Qc578jFOxL3HXalUctjpyBWHNc5JQDoc81a1m+l+QBgAwIIHHpWPHl3ckkn60iSd5TMxGACeR6UiTmFPLABGM5PX8qesS7N/O/OOv9KsLDE6rkDJODzTQDHkLgADnrzTY12gp2Hf1ouWEAyAM5xzU1tGJBk57cg4pASWRwHH8JBH51PCogbZ13cg+lQO3kr8gAOcVYgYMm+TAfGRnjtQJk8MwSTZg5xn2qQ3Ajbnkk4AA/rVSTCRrIDhycZz25rPuL1/OA3jI6DNAjUn1HMbxFMcjnOe+aqrqGY2GzpxWfNOwUvu5z61FHMQp3nGfXiiwEr3O6QjHU80ssHksHB3YHAIqhM5Uh0JyTzg5Aqx9pkmXDEccDAwadkO5FJkMVHQ8jI/z60yObep4wRzSSk8+uaWER+W5yNw7Z6/hTsIja4MDEgAlwRzUJJSEueoIOB04onbcecY6CnxjfCwIzxxmmJsh3mQhzgFuMCrpvPLiC7cgHrms5yUfYOmeKS4nfaMdc4IAoJL09zkYxgEZ96jtAjxk/MOenFVRMWXDnnH0qa2+VCwPHpnigViQXG9WTGB0z3oYBXAPT1osolkdw+cAjHOM9auGCPHI+hPWgLDY2UqF5A6A0/aA2Rnp3FVoHJ4PY9e9E0377Ctxjse9NDHXEnnHBGOCKhggKMecg+1QzTMrAjipoZflBJAGOppgNOlhm8wPwvOMdaRockDPA74qYyu3APBOOPSnxxjeM/rS0AS5Luu84GBjAot3Kwk9T+mMVPJEJHAx8h64pLiERRDYCOx/KkBLFcrHDnBIPH6015DKVwMA889qbFGpg+bpz3xSB9rAJgjp64qALtsfLHH15qbzgnOMlhjrVWMttHUc4PFLJJvkOcBUGRjgdutBYiHaCD9xu465/yKXy8q3PGcn2pIBvTLdc8CmtMxdRgc9cCgC4ZPMUN0wAMev+c0+G8KSkMgOB2P1FKkaFSDxxnrj0rOR3EwDZ5OMsKBNl7ie6JORxnjn/AD1okUxyYznJyarM7RS4BwCMlu/50jzMRnOT65zQSPnuvlZSOFxgg81nmfy4XQDOeSTUVxeuzkfLgHnA6/Wq9tI1w5B5TOMj8e9AmVrqTzGJ6c88VetLTz3TnHSo1sFlnKkNgHt3rbjiS3iyiDIHGRzVIkii01odzhwQvJyO3WrET+aRkYHXirFlKJLeYMF37ehHI69vyqCHG5cAAE44piZIkO2XcT8nOQBzT1kMa9MjNXorWN4xnOcc81FcpGqFAB2Oe9AgYI0ectyPQVFJp32iI/Pj04zTZEMTIAzlcjIJyO1aVvtGScY9+lNAZVvpiWhDl2IBzgYp97AZjvBA6DBq1L+8cjtjt0rPu70wrgFe33qu4GXdARYTqG5z6VVMAhlE4O7jOPrxVi5bzJE79elVpmPmgdsD5e35Uw6kFyplU9iRx/8AXptuhgGM5JH5VB57iYrnI3YAPPGaulQVXHUjJxQQWGufLiOBk4x7VYsbgxdQPw+tZzSZIBxjoaswy7sEY/4DSY0a8cwkViAc5q7ZzbTnHbJqnaRRtCzE4PYZ4Jx6VJbyFXcHGAMDIrNmi2NaWRZZGdAcnGQaUAOvzZ4HY1W0gGS1eWQszgn7x4qbdu3c4HscUDbIZ1XbgE8cgkVl2jvkqQMDuK2TbfJuO7Hqen51B9miiLgLjjr3oJbI4S4mDjbyMYNXFQRNk5O7sKr5CW4GACTnJHP51KmbholJIGQPlOPSglmlNPJagEBSGPfPp/8AWrufB3jWey8mB4I2iyFYgHdxt6c47CuHmQHg5IHTPNTW00tq0TpkfMASRwOKBWurM+0vhP8AEUXcVmPsuEjRohzycDr1r6Fh1UXj2kDoUeRQFK8jpnmvz9+Gfi2+tJxEJwAu9gCSDyB6Eepr65+HXiOXWo45Zb0TTwMAm2QE/dBwRnmsJN3OCpFxeh6y8BjjIz0ODxT4X8vAPOagsLv7Xu3srEAEgHv7ins2JhngZ/KkmzFl9EPJHpk5pYbgvA4ACjO055z06VHFPlsZGMY61MqLGRsHGckds1a1Iuads+LKNMcDnr3rD8UeGU1aAnzWjcAE8AjAz/jWvbMXxzgDsOmKnyJAcgHIxg88fSrTsdNGtKlNSizwTXvh/i6kIus5YnkdOK5+58MX0b8SwNGCDklgc9OmCK+hLrRLa7Wctbgvk4IHPfp+lYyeFLCV1SSAjccEng/yx+lbXPs8PnbUEpPY8XsPAk167l7hEJGTtycZ/Cu40X4dmCMNJeBwSSNq4OenfNd5F4bsLWQRR24YDqxAyRx1IA9f0rZsdJtg2ChCjJC54/Ws22ZYnO7x5V1KVjoqWsYto5GIKg7m56cdBj1rpbfMcCpwQM85x3JqBIQGBCc5AzjtViQ7PlHGOfeobZ8fVqutJuT3KsqeV1OQeTTbaffmLHOc59qq3U8m7GSadbAIN+TnOOT2pXMdlYnml54H51AW3MV9KezfN2NMiAeSQH+Hp/8AXqG7kkSqYgX6gHPoeOajSUzI7gAfMQQT7kcflU8nQDpnt61JbxJtK7ABjPA7/wCSahlK2xTjiFwSCTwR7dTWPqmiRy3JTzXGGyTx1OD/AFreiPlynAA+bnj3qG4iSSd3I+ckZwf6U1ozsoVpUXeLPNdR8ARy3LyJdNvyD82MZwAO3tWTN8NZXnc/bEG7nG0n/CvXJdOhN2SyHGB16d/wqM6ZE0j4jL/TnFb8x9DDOakYq7PKLL4al7hNl+CFBHMePU+p9a7vR/B7aVyLgPtAzleoBzXU6dp0AA32qRk5yduDWiljEkhABZCMEtg1dzGtm9SpG1zkr2w3plDjgAAnPfPpUIh+2RxDOzYemM5/H8K7S9022PAAAwPu4rAXTBC7MiSbQeDzjAzXo0prlszlpYptXkyTTrBlQjIIJJ9PSuot7MQ27vklQAQPw71Q0+IGMsYxnJ4x9KvtI7R4yQuMEDgVFRpnnYupzq5HES4x2qBrQbT859cYqeP922O3uKkZQZgMfLjn071hc8td2UrvTlktYyzkITxt61Rh08JMWDn5Dxn8a3pYgyKCTgHhc1WZVXoo568VXM7WOn28lG1yaFPNhjOfujH+fypVUuz9Mqfp3otxvUgkgAZAU4qSPo5GORzjn1qTmfvO7CJdzkNx/u1KycbfwzUUDDc2SM57mp5V+XcCc4PQ1LJBfkwO4FMZNzKT1BB4phJ2k5OcVPznnrj0pCsI8ezB9elLG5B3Adsc0koOFO459KmgAI5HegGQt84yeNp4x3qES7ZCQOT6/wCfapIyXkdW+6OmPrUMo2vkUElid8AHH1qGM4/eDkdMHrSyHcn4VGjHATt1xTQ3sSsRGHbnkk9KWJhOvpjgfSmS8kDsetNTKEgZHOKRKLEY3MR36e1QSDZIR780BipJB5pGyxyepOaBlwny4c9uKqxyC6lkHIMQz9ad5jMOTwB0xxUaABzs4ZuGx1xQAu8uxkIx2AFKimVj2ohx86P7deDUn3fujGOhx1oAryQZdRmiSMIuCeG4BHWn3LmOPj7+R1HNVZJXMWScuOcHt+FACRqnl452g9cc5rTjhwmSe3QCsxADg569VzxWlAxdkDEgZAxnAxQUjTtbffIpJx1H6U++UFFHP+cVFZu6Hqepxn6VcMavEM8/X8KTKRVMpjXOMkflSNNkZI6DHBq00CMDxmqskQUY6Z96koaq4G/+92/T+lVZzukyO3PNWmO1AM8Dpn8ahljXIPr15oYrFW5YSRDPrzimy/uoRjkP1yee3SnXmFAAxjNVZ5ipVSfl54NSJkRQLPuycvx/IVc24XFULZTJLIWJPPyg9Byen6VcJJTGTkc+/wCNQIaRlmA+vNLGfLbA9Oc1GxPUZyetKz7UzwD0oH0FlukU7cHPc1AZFll2cjjrUdwCUB5yc0+0XcNxHzc81SQiw6/Z+hyB6j0p0EpYYI68jH+fanyqBFkrk4J5qBGxEGGM57U7ASBduQe/pSspReOmaaCRjqcnnNBYmLrk/wD16oBiLtLEn1yAKlCrgYPBAPI55o8sbFPPPX0oC8nGcdOD0oAcBvU+3FQSKHGDnGe3WpIizMQeBnH1FR3ymOHcmQcjmgBYf3KjHPPf1q0jGRWz1IOcdKzbWYuCCc88Vc37F4IznBqRorQEG4QnPBxx71LqhMuzHGw9/TApI1G8ycDBGPSi4O4OevBx+VAitY/KNvuT0q00Q2nJOCcis2wlJY5OCQeP/rVpBmMfI7cZFNDRXkXeNncc5pPN2QZxkAf40rNtG48H3poAaLb1zwR+dMtDVuAADjjr7+lQRjzJcnjBzj2zVmWBIYjjO7PGTUATayAE84J9aCr6kry5yAPm9zT0UlcHv6GmFADk5/E01pJEYFAWGQDxnHNANlm3kcOYwF4zyc1LLZ7U+92qNSAQwwDtBOPU+tS+c5Qk8kDOCOKBFZF+bB7ccVY8nIBzz0puwMgIGGYknFWlwMd8DOD60AUZFIkIPbjIqU/PGO3SoLx3MxwmBnsD7VMmSvIxyaBXLEbbAg61DcKTMT7CpoVDRnuc4Pf1qYQxMu44L9Dz2oGVTOI44yQTkkDFV5X3jfjAJxjPNOvF/eADOAcYB4FQuMREehyB/n61PUafQ8V+ICZ8ba+SB/yErjGT/wBNGrnYV8uLaRgk9Me1dz4805JfGGtSogJW/uCxOcZ8xj9Oxrm50ihcOwTAHJABHf8A+tXoR+E/U6L/AHcfQzmsDcsD5IkVRk5AIH51yGuWFzFI0vlMkQI59OMfzr0FJ4wHCuuG4GCOTzj3rB8XXUAt/IyBJkblI5xyf54oT1sbU5vnWh5GuY50d/lwTlicGqGpBmuJJF5RiMEHrxWhLme1y/3wMEHAOePT3rHuPPilOdzRYACj1wO351XQ+uptOCIbcmS2fOW5OM89hTJxlUwMlRg4HsKmiBMD7ARj7yjr+X59KhuQywr5eQxOWPfHbOaE9DRbCJA8a4dSAxzz0P1/+vVWeJ/OBVeM9vwrUyJbdEOcgAMx9eO/XqKrSI8TcAuO2Bnj2zRfUpaIrC3diHEeQDyR2qzE3yMmeinA9+3FTwyLgI/7stjIIxz+FNaILIxGAvUnPai+pDZDaI8SHeCGBJ55wOK3dJjS+uIsIJQu0nIyOoz1rNj2OGGQSeOD2rW8O3MFpfFSQmUwB2ySMf1pMiekWeg6BH5bOxXGQRnGT2r0/wAM26rM5KKoK8EgAE54wehPX6V5fo84WM5JJJO0Dqen+Br0Dw9dy5RJXJTarIMAYzg89PXvXO9z86zROVzvrIZmUj7mDz2rQ3AAH8uKyrO6iCFPmDZJAI7cVq2+Hb5+nbPp2pnwbvfUsgFkHX8abAyvGxBzjgZH8qWZ8LgHGOv+fyqG1lBzggAnA+v+cU7Ge5DM7rwCwGc4BOKkuHYQDcWHHfPtU8rxFwuO+Tx04NZl9duU8shjkHGADwMenP8AWkXT3Oa1U4vJHyBk4znHYf4V5t45lM1gm9y42lTuOeMrkc/XpXoHiUmGKOQHAZiMd+ncV5P4ye53ICSIuTgkYHzD/wCtTR91k0U6iOYt1Fvd5wEjJAAUcY47CmIHK3AbOSTtye3tQbmJSglz14bB5P1H9adcCUDABHy5zxTR+lRdtSFQiSxkgDAIJ98ipCrIu88LkAkn8BVe3hnEpeUZTqOQe9WBcCQlXB2e44B6j9cVLuStCW2+USE9CMA+vWowRFgkgcZ4PNKpUggNxjAGTUD2E7TCZ3AjUY2kkHv26dTQO5ckO8RBDkghmAPbvn86gaYTX5CHKBc4wQP881FG5juVOG2ucYHPGR1FFsri7JxhNuOgHoapiLMk0aRZ3gYwGIPfBzmpFYZByCM9jn1qtd2y5AG0BjkqT/OkwfNEYOD2Azj1qV5hbQuNPvkto0di4cZAzwMj/A13Hh9ik7RuSGwSVJ5xxziuJjjCfvRtyhwSOST9eldho4cEchrgggsOTjOev5VjUPMxusbo7HQpAWlIP3SBkfQ9K9J0aQG0gIOSIxnHXpXnOjQA3EG3AjyPMx0PHf8Az3r0TTkEcClDhD0IPAAzx/n0rnR+W5kveubkbAgAkZPOM0kzYKhW6elVmzJsKHBAwcGr1uqCABx854OR9f8A61Vc8CxEyyLIMkgd+amjbaeTiknbe4KjoOmBUnnRCJQ4+c8E4ouTYfMPMTAwSc1Ujz5oBzwQCD0qbPXB4UevSmEq3IIz3NUFhdn+kAEDkjGSMfn+dNmIEzqcemOo9KZdAvF8hKPnhicYqvDvDfPl/Vjz+OTTQttya1jMT4wADnp0qaNgpGeOe4quheQfLnGeDV1kDDHG/ORz2pi3HTn5sj7vsKrsQMknHuatKy4w/wCveqd2UZsJ0weKBWK8AJkJfOMY3NRNh5hj3J4qRSBZtnk57VAivI4I6CgLE1sVD88dRyPemS4aQEYb6VIiHklcfUCoUVlbO08e1JvoVsTRJheR3zz+NalswcORzyKzS3yc9SMAVYtWcnABwMZxR0H0NZcGPHB56Z+tTW6hEAIAxk1Qhk2sQc1JJexoQS5UAc5ql5ByvoM1BwZQVORk5I/CqrKZEOASajvdUgRnAJJPQgDHIqquriV0G/HGOABk8+n+eK0s0DhLexdCPgkgkLjr2phYBsnAHqeKSO7R22eYAc5YMQOP8mkuSjgImD3yBx3707GTi2PmBaRdoJ+g96RELEZGee4qRHy4I7EYOO1TLhjgDn1wKCLDZEKwtxjkY/MVHChjhAYYkDc9zjHrVmXDRsOp/kRVba6TAt9wDBPqaCSaWUEAb+3rTI8l++KR03xnAyex9KFIRAHyD3IoKQjqA7jHJ/8Ar1mXRAuMH0PXp2rST5pGIOfcn61SvlVjnHIPX8qDanucdeWrtBcIyAkkgKSOhP8AKvFvH2INRQN8m2VlPp249O3avcr5sOXL/ICSTn34H+fWvGfiHZ+ffysY8q8jMnXjIGDx7Gg/RMhacrdTgr3/AF6AdDxgdKik+RQOnqBTo13R5Y5dTySSfQjrQ8bMwckbD2Jp6n6Kr7Co4ckAgkjgZ5NJGhExOMKenp2qS1tkWcltucYHJz2/+vUFwHknTa+xFbJBJHHHp/WjUpbkMckrzlJHdjjO1iT2q2T9rZSmZAp7/wD1/pSXQQDz8qnIAboT+X+eKS3kNvkEbc8AgDGaZDZJIhKhAvOemPr36UjII45FIwWBIGOD1p0sxRe+M8HHH50+R0eAseQByTQRexTjtZYrEkptJ6cjPUf4VchkCQKzsAigAsTxnAp1jDJdRASbnBydpJzxXQ2OgA2zo0cJyQdjfMfywf8AIoMZVVFeZz9uDJepIoLRYOWAyOhx/MVcOnFtQ8z7OChYlTtHQk/j3Fd5onhy2jtAZILYPzhSBnHAHGKy9XthZ3GAmwEbhgH1P+FBxvEu1rFK1090g3mDbyMEgDjnp+ld9oEAWFMou0deBjqa4V9RKWwDswQYxxn+XNbmkeJEC+X5regAAHrQcM5uS0G+JrYNfSGONf8AWE5AAqxpUYhtoFwFk3knAGeSAMmq+p3SyS+Y5IUnPzd+B6VTj1BjKphdiQQAAO+fSi1zG8nFo79P3GmoZflBxgt+NeQ64BNeXKJh3yG456KB16V6NeXUs2ixh3bziuACcc4I+npXO6X4XW8ulZ1RpWyCpduccjgcdv0oWgsNUdJty6Hnd3BcyQxIFcEygEEkAjkHrgEdKS5iZGAiQg+icH9K9O17wu8Nq7/ZowI87QBgggHB6d8Zrzyd9l45UFSAMAj2HrVbnvYeuq6bRm2chk5JY/NzuByOnXNWdR/49mjX75IIA+tQzoZXBtwE3MSwGB1/SiQO7gk/d6kntj/69SdjWokERiiXcMNgZPfoK1dGUz3r4BceWe2RnIqkuLhmRcnrgc113hXTQsruLcpGVOA4IOcjufp60nsc9epGnTcmdFoVkReQPHEAcjLAAHp/9evZfCsTW+nBiNrEnJHXt+PauG8N6WZWikWIAKwZhnkAjjp6c16NCY0toI4uCFAYDueSf6Vktz8rzjHKq3CJDOwRyQQFByMfX0qwJhsUkk5A7Gql+AmCOmSTjOAeKuWYjlRAME7RnPbitD5N6LUnVC6ZIyR3NNUFmIHJHb0qcBwQMcH+6BigKI3JA69cUGTTLMA+T8cmkkYZIB6UikqM9BjmkCiYPsxnBwD60CYpYOMjnHfFP3gIBnnB7UwDDBRwO+elEi45/KpuSNjyBls59zzRD8hOeM1HJIfLOz7/AG4FPJ2kO4OMdcZFHUCQOPPHPGPWorpt/AJP0+tNHzuXVh5fYjpShtoJbv0NUJIgCtvHBq1F8hOeOP8AGolYeZ8p4q0qrnJwfbNAWGhchiAOT+Pall4tgBjOTx+IpxdFz/Dz0qtcNhgwPGPu9x74o0LSuMYFAd3A9zVdnA3LnBOAB6806WbcpySeRikiQTNvxnae9QNJ9CzEvlwoGGMjgVfXaIsDGfQVSdDMqYIG0dzj/PShHdckklaaCz6lpiPLGSODxk9Kq3XyTDsCBjmm/O+854PTmopiX2EknaDk1Q7DlO1znIHbIphb99kHAxj0p00mU46884qqZS64RwzDk460WIt3Js7l9Tiq90BuCnGSOAamSVETJOGI6npVG6vIjMMHeVHBA6Z9PwqWUkV2nFseX2Z4GD/hXP6jONx+fjjvV/VbuBmGHGR0Gee//wBauM1vV4oA7GcCMYy2RgH60noawg5SSOe8VakkSkyXGCFbksSRg18y/FrX7afVZFW8D7SoI3Hg5b9cEfhXa/E7x+IpdlteOUEchlAAJJzjIJ5HQ+lfOnibU5dQ1Ced5GkgkcONxAI4xyf/AK9c7bZ79CiqWpDelWMrLjBJOR3rORlEJckBQcEseOppXuUWIkyjLgkAnkDHp+NYd7dOS6ByIs5Azx/nrSSsehKXYdMxlmTBJ5z+HPNRrE7zyttJUAnJ7VHYvKZg7higzyRwBVkSFJX5OxzgD1FMi463Bkt+eeRgH8KgnbbKQThQO/A7VcMsVqpyQDjoOtYd7fiSYgHqeOBVkvuM1Nw8Uig5LKMcdazLPPzox5UYwTViebc4TJyeh7D8aq7TFOc8c9fWk0SW4YyoIIwffio4gS2fQYPPvSXk5VT8+Dkc5otrSdnHOQQD1PPSkhXJiM54zx25q3bjIL/wetJHA8SnePzpqSEAxocA8EZ/ChgmPkUylSg3jI5HPerblPLj3kZAHXqOlU45/s6lRzweQAcVVlvPMPLHjjBFNAybVJ0LAo4I45B471nyKWYMOffNBCykZI2Z5BNPkTdMuz7gGcZpiGLu5BqGBCY33g9eM9auxhN4LkAcggmoJmGW29PagTHN/qAB1IwB60kWFh54IwPcUzzkRPnP0GKIp1cBAMn0wOaBkecbie3r1qnAP3w6deann3hiM9/WmC1cjK4z9aBMeSDLjqAfTgUXBBddvrzigxeWhLnDYx15qqsxIxn86CRjsBdAZ5znH5VYI3S5x27iqgikefJHOeGPpx/9arMkwVT69yAKAEKAvyB1PUUkfGe34Yp0OXTJ5Hqaeq+Y2QmR9KABMiEjnOOOKkSYLa4ckHPRgc084Tt+lZ920sk2BkLgegoAkUEgEcg85B7U8kFSARnPOKhjyqkZxxxz2qNGKyEk8ZNAD3BkHHOBilYF4AnVuMg9qV5EQjkAmpPupvxncMAgA80ATAgKnTgc47U+E7iSTwOTk9qqwK6nMn0IJ/pVu3i6989RnoP8+lADopAHBLYGepNPuZQ7gg5GAM9jTJodw8uMA46kdBnnrSww4Ta5XI5GTQBII967QM57dqcqiGB8gIef605ZEAGHXPoDzUEwldjwSCeKnYfmLEWPGTT9SjL2ibRkg5OOwwaWB1iPzjg8dOlSrmQunJGCCe2PrSKIrSUMoIbIGRmtBGTzCTgZOQTxVG2hEPyAAHqMVM3QknpyBQBbLL5hJZcY7kVTkQykkAnnPNQicHkvznpUT6iEJCuc+goIC4mRGxI2MY4bpVO5uxKwEchIAIwM4pl1vuHLkMVOPz/CnWumyqQWTgkY5oArhHdgArN1J4Na1lblCSUwM+laUFrEbcARr5oA3Ejml8rahAAGOeKAaIokCEkgDPTpQ2FbPTB61Gd5kOc7M8Men51KsRaQE42d8nrTuQShd2WC5JXlse1TxSoIVTI37vujrioDJtXCH24qa3tysoZkGB3oRViwjAdD27VXuGCMCeB61acxRq5+VSQcDvnFZ08wlXBOB2B4xVEWNKORGUcg8Cmaiw+yOAfmOOAfesxpzEqAEhh3Heq80k7yElyRjoD0/DpQFi6JwluQXweeM81n3e13yOc4xSKrEnOfbdU8lqRGCBkZ4IzVCMsnbcYPHPH606cZcEcnA571NJaucNsOc5Bx16Gp0tsqHYAEDByeapAYqQFLgEpjn0qWdfLwcYyc8VYucNcAgYA7Y61DKGkyTyB0HpRcTRWPCnPep9POR159O/WqzxncCeB6ev8An3qxb7EcvkLngAmhiRs2zDZg9SRj9KuCQbNhPPoaoiaM7dhAwBk+hq2rJIqHjgc+9QzRbGhp2RET2J/CrYXnpwetV7SaFYtoIzknAqcTBlPtxnFIe5ajdWh2HkZzgis24Qgxrg5BwQBV2BSwyeakkiAeN8YwfmLfhz/OgWtzP8si6w64XHfgf4URZjbJBAByDirkskczYHJ65x1H1oASH5JRjcOAeeKBMtRShxgNk9cA04btwzkj9M1Xi2xHI4Pt6VIJy33CSAMnApMe5q29ybcIUkaMhcHaSD+lfQXwj8QW8M8Qa9CjzVIBcgD5f/rD8q+bLeXzeuSeeO9dX4W1z+y54nkuHjCuCdpJyOB0HWs3YTjzaH6CeDdctpJUYXYYbDkhiR+NdzC6XABQq+eRgg5zXyd8K/iNAs4Se7d0aL5VKjkckHB9Bjr619GeDvEFrqECOsrH7pG7jAIyO9QrHm1aTTujqVjaNixGB6+lWraQF854znJqOaRZEGM7SMkkdeKhtpwjFHRsMeDjirWiOV7Gnc/NsK8jjkVo2bo6oSQRnBzWbE4UYPA6jPpT4Ljc4CHAzwOBzVog150BwwA6k8elUgCHyRgA5JxUwkJ2jJyBg/pT2USLwPrVAm0yKUBwhAzzzxU7EBvk4+nFQmHZjkfTNSKwU7HGW69KliuWFUhs9OO/FE7hY+SAc9zRK2zaSeCO3PT/APXVCffK2T933qWUu5XlGEyfTrUUJ3HOcj17VZdR8ocgqVxwe+P/ANVRW8QiUR9epPU5qGNaIkt1Jz9e5qeDHlgcZA5oKc5A2D0IxmiJAFJBBGegNIZXvFOUOOhPPp0qNEeRMLknOf51ckUSxnBB56E80xUMeCOFxjjuf85qWO4lwPM2FOduc47U1fujP45pysGBA49eMVGvMuN2RnkZ60i7hG5IIyevQ1NEM8AZOM8VGShcgD8ccVctikKZA3E9CBn+dXHVifQRRnOOo/OrmxhBGccMMZFQIq45x+dWIHfy1/559s4wBXUrJGbd3cbcRkJjbz34qFIMB/kGM9cD3q4x808EkHvz/wDrqKJDIZACMY6E9K0UrIXM7lizIQc4HJp7SI5baQfSo1RRGEyD7imsEThMZ9qL3Dmd9SJ2DZA5PpipopEUYyM8VU2SebkcpjqDUyoNwOOPfPNUZXLHDyZ4IHenvja+AOc44qJSY8g8A8jpQ79MZGOooEESkI/v0/WmwYCy7iMngZPPfpUgYFQcgDHOf8/WkMW3HTcRxU9QeruVdjbn4PWrCKSh47d6dGCrHfjNRyz7HC8jPoKbVwHrkAexyatO6MwbIxjGarW5JYg9CD1pXG1gg6dcClYC1CQXJ7cdqT7y8YxnuagEmzgZyOtNeb92QhIOeKLCZOzbsAZz6VHIuDjikg8w/OQTjIzx7H+lObDKSTRYkOnXio4R1PbsamSLzFJbp2JJpquIzjGU7YGarYBr9j2HeoHb5jjP4d6l35JB+6eeaai5BJHfA+lSwHIm0pkAZweozUjA+ap7Z/wo2EuhI4UAHNErh3AB4HUflSAc6gggAdecVDbYS4kzgcAU6KdU3E5Izg8ZqFpFEhOcBjxQBJIAuc/gaSGQF2BPAx948UjqQ5ycjjAzmmSkYxjBzzkdaAJJ3DoxBzxxVJgQAcEZB5q1j5cDnmmsjHOR8g6cUAUonHldec1q27DyVz6jr9KzAiRsQQBznj6VdU4Qc/hmgpI07Rt845yOev0rQBYvjDYz6HFULAZdcY6n+Va0fOB3z0qCkOaIqAcYFRSAbgSBgDrjpUtwJGGBnA7VHIAVbPAxzmgopTjfL8vI9e1QTDGf0q1IygBFxntVWaNyBgdAc0myirc82h45yOox3NZ8gzG+cE4wCe1aNwf3TB/YAfSsaSYREISSWOSvWkS0WLPPzk54GAT/AJ9qlDYkB7etRxTxRqNzbc4G3HWmPcLuAGSM9AM4qbk2LSuFfk4z+tUZcksew7/hUZlkkkfJIAPBPFWYseWVJD5Oc5zn+tFyhsBLbBycHJGOnNWSMPgDHsKijwjZ7ngCrCRMME4Ld+eatEE5GI+e+cVVWFkXBTH4VeDoQcjgDjIqtNI3XJxTAf8ALHheAdvQHvg1Ckfly5IAX17U0MZDvY42nnPFOuHy4AOY8dB65NAbEq4RHJ4zyPepUdGRMEHjkDrn6VXUFwpJwgGBn0/D+tJ9yQlDgY6A4/nQAsbBnQ5yCRz2puoj922OQCDxTVmQB0AIIOBxxxTgjy8MMjrg0mBk25CSITwA2ScVpOQ6qVOeeoqlLGseRxyeMc4qxayxmNVLcjg89OaWhd0SR4SEI3XcTj8qWTgDHHGeKkliVGxxnHHPXNMb7q56jg/SpTuJmYpH2vcT06k9q1gd8CbDnPPB7Vi3ZAuhgHZxkL6d6tpqcEMeC/lhRwG46VStcEXZUXI3BePXFVlIjnLHgHjI/CoE1GC+BaKUSk8YU+ntUkzgqPyPFUn0GRM/zkkkjoO/pUZPlIoPDMeMVOyjaGA5zyO9EgQGPIGOD0oKW5XclsAZY+lWYUKuOOMc0wgGTKDj6VahjJkGfXjNAmPCkjgdDz2xUhU+U+OuKVUKyOH4U9P0qXYCGAOOOOaBFWHKrznOf8aftKk/TtSKuyQ55HfvUo6HPWgdiEfPx+eRgH8adIpGwAcD09KjnjkYDy8jHvirBkDrwOgweO9AgH3Pl445wcUQsEzng4NCH5eRxnPQdKaqncSecUFDpZE2gZGTntUUbIlrlyow2Tn8qYyuzEMMDPBOOlV55o4XzIC0IGCoGTn6fXFBajdq27PMfH2ppa+KNcjHOb+4Bz6726ce5rgNT1gIgiwCcAkYIIGT3q54+1GRvH/ihGLMkepXOBuOBiVq4e6vnuyW5Q5A4Yk9K7Y7I/W8Lh3OEX5F/wD4SuSBBIYFIU5wGI5HI5/OsnWPEZ1T/S5ohBIwC+WCSOM85xVVlMjGMk4AJ9vTpWW8wlR0K8KQQc/T/GqsevDBpO5TnAVTzyOAPf0rOlmQymOQkHgkD6Zq5dTlZVGByCefWqklmGfzyx3seRjgcUz01HlSSKufss2DysnX1HXp+dI8IkDndtQ45xnjtVrWbcWyoAdxxkEjHcVVLERxIedwySOD0zQWtCGS68lXQLknBPPv/wDWq1bAXESucgAZI/z9Kb9mSVN+OQcEEA5qqzuHkjRvLAB+7x/nrSQJiTsDcofcmpbh8W47E+3bBqjakzrgnnIG48mrUgLIATnbx06/5xQxXC0fywXPOMj+VaFnACRNn5ycgduDx/Sq6RKN3HAGduO9WIpihiAAwSBj602TLVM9B0ifMETphtuRyPc/416Bo90DJaAYBYqrAg8DIGf8+teX+GpHnzBnCgk5H4f416JorCcxyYKGLkAdDg8fyrFn5/mLV2ekWGbiTeE2jBA5+lb8bBFAJ5AGB61j6OBG6JjIIPXr/nitaQeXz1x2NSj8/n8TsI9wXUggByelDotpCGB38bjxjnjimg+e2cBfoKkaP7TkEkAdh3qzJIbbzfaU8xk8sk4xnP61Sup/JlCkZ3EhQDjg8e/arCSFGIGAAOmP8+tV7/HGQCcZB7ik0aU/iRx3ie5efciIMJIAOeeh/wAK8u8cTOyBMDgAt7ZYf4GvXNQgQpISMkyAnI9jXlHjVMWU5AG4sBlhk4Dj/E1J97ktlURxNzGJFi5OVwRj3wauNM5hLyIFG3Bx2/zmsyK6Mks8ZHMWMNnr17VZur7dZFPLwcAbs/T2qkfoa1JY7guMYG0DAI9KdsDAkZx3qO1AkiXgjCgnB9qczGFgo5Dc8+1MYECJgeeeCPSpJb7dmPbjPU5/Gq/nGSQqQOO9BPkyfaMBynHlsMqc8cj8f0oAsBY1UShiflyB06gH09qSAZBbHz54HbFSpbiS1gbJBZQTjp0HAH41FCcz7Og9RSYCyRtcO2eCM7e+arQz4mDEZIGCAcVdZvJYADOTjLUyS2STkAJzggCpC+hYjI+zOg5LcjtzxXa6QgSUtyTtPH4iuUSEAxYAAbBGB+NdPpMhY++Dz+IrnlqeVjHaDudroswjRV6szEoPXgY+n416JpibtNgDfKSAT3weeP1rgtKtlFzZL6EYOPUAc/lXo8NtstYju42jAUY7Vj1PzDMtWWIYwE3k5IwcVdRgwyeMDPrzVW3XzW2ZwCCc9egJ/pQ+U2hWPzE/hg4/rVdTwbdCckpG8jjAUDn8aq3N3GI43ByC2Ohrm9V8V3EWNsa7NpLIWJDY5/z1rkb74g3Nwz+XbrEImI2+YSDjI6DGOn61aWh6VPLqk1dHqU9/HbzbS4AYANkE46+lM/tbT4mCNcEFjgHY3J/LjrXk0Xj29u7y4R41wiBgSzEngn19qIvGk05+e3UlSQCGPHP/ANaixt/ZlQ9fkuopEOJOfTaaepQW4O48gg8dq8507xRc3GJCAEJIK5JJ/HP9K6CDWJWKDHDgcFiQM46fnSscVXBzp7nS2zYUIOTkkU8TOrgsgB6YzWdb3LpGCOXBIyTxirklySdxQemBVHC97FxmD4x26mqlxw3Hbj8+KnjP7vPrUDndnI7gfrRcgNu2PaenXNOij8pCQc+mac4CcdR70M+Btxx0pXAcjGRcEYycDvmmvHtUt2z1pQ+AABjHOarS3bjKYGKQEkn3Ac+varVjKoQnPzHBxj2qosJnCDeVG3PHvj/Gp7SLHOT2GP8AP1oLLayEsT7+lUNRmfzGiIAGBk/rV4pkgdOe1Z14+ZXcgEgAfXitIb2Z1Uopswb69KPgKDgkAZ7ev+fWq/22SJkMYVipycg+/vTNVn3XEgChcE4I7cCs8Xji36DcMnPc45rtUFa56vsFKKaOgg1BzKJXQZfAYLwB057+lakF+HwAMoOM8/yrkbS7eZEPTOBwa0ba5dHKZyAPU+1Ty2OOdFROqt5fkOeCOn0qwkuwjpmsbS7h5wN3fA69On+NazxbFzknHSsGeNLSTRKZP3m0chskn0PpTZJTJKYiMcZzUCz+XCZCAcHp37d6m4ecN0JHakyGPVtqkDp60xyXYDtTkfBxgH61IYhtDetMpFUOVcouOeORUF0Bg+ueanePDE55GTVecZjz3JoKW5y+p2pW2nHYgnPp6V5h44tiESVsgAEg+4UduvavY9UthI+wHA2knjr1/wAK898T2Ed9a3cTgARllUgDPQjP6VSR9pkdR06qbZ4fPbJBG4ySMg5PrwP6CqwzINnA2nI461fvLRzNgy8EA7QO4z7+wqnInlZIOT0zQfrENVcZcXP2dg4GT0wfxpzxGTdj7+Pu56ZFO+ypcx4cn1yKhFywuJJOw4C544x/h+tBTK6XK3lkEcEBWyCD1/T3P5VZ4kAJP3TkYH5fyqtBIsnIiWNR2GP8PepMlWIzxnP1oJZZlbfHs7A5B9ailcooiHKvyxPUH0q3Gg8sORk+h6dasWljGCxceYScjcAcUGL01ZJaTJahXwSASOuOv4V00VwbaF5RgkEYBHHPH9aj0/w5Fc43PgNk42g8jj+lbF7o8cNqQHJ3AHkDjkUHjVZ3lZEFn4jKpveNSV4CqSPQdeaTVpBqRDDgBQAR9c96wVlKieLAwsjAHvwav6ZcG5j2EYwcZz14oMrIoXGAGjbovBI4PanacvlTh+wwenTg1o3lnGqF8ZJPOQKy4pTA6HGQzYIP1x/WgEkkdFdQrdWKOCeOTj6H/CsqylEd3EByC45PbmtW3BktduSBgHj3BNYFsWgvIkzvwwOTVImySZ3k0qNZJvONqkjAPJxnFVNE1SOK8ilTkqSADn0Pt71lapqMkVogH8Qx1PHFZuj3z/aI+P4uQCRRYxnG8bI7DxR4kH2ZwUX5vr1CkY/WvJrmTz3MvYkAD14rofEV9Jd3FxASUAyFKk5GRjNc9NGbeCJiQ4Y4xjHPJz+n61J6OAiqcWmQQoIlJzyCABjr6fyqMsHB3fIScY61NdApYJODguQNuOnGf61XUC5YE/Jx0HSqTPT5tS5o8W+7I5OF6jjnIr07w1bPPK8bDBVScAj1H+Ncf4Z0+MXDkhW6D5lHrXrnhHTYYf3jDezKQSQPUe3tWcmfP5tiGocvQ6XQdHewtt7kksoOOOmPr71tRjYEI9O/0p8cYRcckDAwfyqu05S7KAAjtnpjHpWKZ+V4iN5ssXUStA4JIZjkfmDTrGIx5K8kADBqOGQ3OQeDjOeuOCePyp0EpikK9ccVfMcPK2agkO0AjHGDSRjJJPQcg+tQxyHODznualclBxj34p7ozemjJQfMXHTvSqEgy4O4nqCMUwz+SDhQcr6VXErHJPOT07d6LmZaLADJPPYYpZX+RCRwe9U5WZ+ckY7CnlmkjRScYHakAsfMnHIxUzPvTy+2Oo6/55qsT5PAyffNPefC5AAOO/0pXAWPbEgiz8nUE9aJiFjGORjj3qhLeP8AaQMDGP8AGpJpi0eOnpTKsSwkk5q0CV68EdBVK2O2DJ5Oan3EgHJ6etO4WJHO/nv0xVa4m4z6A5HoKjnuHDMo475rMe/eWNkwAemQT3oVhpF0zJIcKckcng1cgHkoR3boKxbM7eTk5yOT6Z/wrYabY6IRnPGRx7UaFK/QnVzjpjPSpNp2OMds/h/kVG7+UY1AB3dz2zj/ABpxlJBOBlRg47j3/WjYbu3Yaj7Vxjt+lQXEvlxMQMjHXPrxTZp/mGBjII4PTpXE+KfG8+jQ3BjtxIDHkBnOB24498/Wnc6KVGVWXKjqrrVYraAu/HBAHPPB9qwI/FUVuDJsBB4wSf8AD2rybXPiJqZsoHTgOTlWkY8DjrkVz9z46v4bdGHO5sYLtjv7+1S5n0FLJpzV2e+S+Kopo1CIGXBJbJ/lj/OKzYvESTxGUACQHGzk57dceleJW3j6/EETkErI4BUSMMZJ6HPT8PSrkXim7iudiM2xhkhpCccH3HpU83UitlE6cbrc9N1XUig8wBS2DxzjPJrzvxbq3k2DxSBQ7FSSAeBn/wCt602bx1cXTiIW6ARnksxbd29sdPfrXB+PPEM19LLgGFAqnCMR39fx9KlyTOWlhJwnzM8S8e6y0t/IkYUpIjKzEH5eT0H4157esZY/L7DGGHtW1rOpvealFGVABJBJySee/wCVY95iCWTjIB6dKzPT3VjHnQ5Uk5CggYGMiqM8XnHrxnj1qS4u2MgXGASR1pwjwobOc84oFaxYaARWuYyXIAGDUcAE4y52NGPujnJ/yKesxCkHkEZxmoXfy1JA+9+lAEOqqVUOuDkdMd8//Xrmbi4cXQBUA7gPzxWze37SKcrwgOBnr9fyrHmxJIsmMEkHHpViY+QnepxyRwPoaWVGkUHGCDnGetOMoCoSgJHAP41I75jQgAZoJM+7MjuE2jPXr9a3ol8iND1IAH6VmzqPMzgZ9cVMLp5FA6YIHBoEzQln80YxtrPVnWU4AxjJ596eZiTs6e+aVmEAxjeWGMntU9REXmBlJJwO/FVJFLBinPPFWHj2RE5J9qfZ24nXJJHIGKoGV7SAyDD/ACDnkc1OU8rnPTp71alRbdwqjjFZ91OYlfjPXGT0oAaWZpDkYzmmPhSec0RKblVO4oWHUf59qjmQxfxFvrT6CY6aEPGCCff2qCzJS4JK/KpIHPXqKkicugz0PaocGIHkkk9adhXJ5EDucnHPXFOEgjk2g59aWf8A0e2ST7zP1z24qm4ImI3np1zyaAuOu7oNIQBnB57VXaMjaU5ycYNIOHcHng8mokuGXOcHHIz2oEXWGyMEnBIxiqzcnbnr3xUjOZY0bOO+KjSH1c5z1oAkjby18vPB7454qzFIIhhfnPoeKqiPYck7vqKlRfKO/r2waVgLTDdCz9+oFUZmLEAj5z2qYXhkyuwAZ7GqUzEzk5xgcCkBJJlYyRyewNJHbmSMHPzelCvufkcZ6dqtRERgPgEHselAFV7VpCOcYNWEB2qn9yiWXbyB1OPzP/16ntkDjJHOOfegBBB57dcdzx0qS2Oycr1I4x60+0Hl3G0/MGPft1qeWNLeVpQNx9D/AJ9qBsbHhJpADndjHHtTJkO4EDPrzSc+Zvz17enam3E5i2HrnrmgEQYKTD9KsfadoAIwAOTVYS/abluNm1cjB+n+NO+8CPTvUsbJAfMfB4VuQw/KtG1QRg7jgkc1lx5bZyev5c1pLlmfnGOKQxk7rB+8zl+gGO1V3vf4cct0qG9nLIeOhFLZwi4XzCcFDgD14oAgll2cqAcev5VFFF577uhJ5HpU8iBvxqeK2CRGQHkdscf55oJ6EttaI4COxBxkYq5FDlgMngjHvUNmC7jnBxnOKmmcxAuPpigESq/lyMB6YOaa0zLkEDJFEbbo0kxy3J96sNAJFHYk9QOR0oBkSW/m2uRkMTkj0xmjaQg9T1p87m0McY5BPJP4f40TnzJlx8g6ED60CIthXBq1FdEoQ4C45Hfn0qpcy/Zm6bx6Maqz3bLBvA569aaEy5PcCRiScduh+lUfOM0uMAfjUULG4TeSRk9AfU1bigWPHc+pFUR1IriZfMCd0wM/lSSSFJMjB461BL891J7nitGO0H2fLHc2epHWgYkMQndMkqM/MR2rVNpGYdiucZzms+KLBDA4z6CrNsWJOXY57Z6dKaEyM24ZADkbcgc9RxVW5URxnBzjHUe9aiR+aSmcZzyBzxVG6hCF8nIBxgimmIwUYzh5OhU4AprSbUJPXIyKmuYxbAon8QyTjvWfNITgdMdeetAPYkkUHY2fqPSo3UMwwcheQcdaY8hI64A7ZpQTs9PeglFyCUkHj0z7VoWtwHGPQZrLh+6fwH1qxBGfNjw5UMQCB6ZFFi0dFBDsUyA59v0qxHIdpAGc/wD16qtcH7NkDHJGM9eRUkEmYxx6VJokbNsgMGc85PFSzRblcH0wMd+Kq27EYGeOeKtIS8jgngUDsUvJEByhLsOOeOKVyL4q7HbsOBjvT5v3ee/SqyErGcEjJ7GghqzLyxKXOWIGOOKkitvIhdiSd/y/icVDbEycE+vNILp5p44uibhnB681NxF20tzG4OcEZIBGev8A+s1aVdjof4RjJoki/eogJXKg7h16VKV3zRR8AHqQOayZSO08G+IJLC+jdUQokRGWB6YAHevqH4YeNWlitY9kf7yOM9G4IUmvjqIPbRyFJHXAA4ODjNetfCzxBd2rW372SQqykFpDwNoGOvT/ABrMicVKLPtzS9bTUIIoyACQAcZ65x6VoSOEmjA6Dgk15f4N12W5htmIwSATtY9Sa9Lsf9JQu5OQ2PrW62PGmrOxqqnmIhJ6jjHpQiGGZMHkHIBHWoobzy32FMgDA5+lW/L3fvs9Bjbiq6mJbt5jJKcjnI4FW0bGeMg96yreQpJvz36fjW3GgkTdjHUYFUSVHJMg471N5LvJvI5x0yKaI8Tdc8/1q+Ey+On0FSwKrxu0KlhjuMHsRVeQkjAGfWrk5JhRQSMADOfaqudh2Yyeu41LQ0V3hBiJyeOn1qNPlwXGD0wKsmPzInOcc9qiP3hnmpL6FqRDIgxwQOlQ2ybS4J6njj3NWBLtXdjPtVfHzgg4pWBDSvlZ796dF+9wpGO+c/59adPHtzyTxmmxS+WQQOnOPWk1qMDB5ROCSTnrUcdsRIHJ5Y4A9eaV5GCGTOT1x25qNLhpHjOAMEHA+oqAFnH2eXZ1z1NTwTAoAeABwfWiWMTyEnjHpTHlESKoQcHGT3prQeu5N5hVsY4xVrzAtuqINxHG3pkc9/yrKhlaQZJ5Jxn8KtRylY1bqc45+v8A9at1ImxqpsRAUbOOoI6fjRHAIzI+chhUEDFl69+1WQ2VI9BWsXcl7ldpRD15HrTY38w57E8VPJCjAMRkf3fzqLaN6qBgMfy+lWZsIuX2HjIzgVOyBUIycgiomiDyB8lMDGBxUpBPc8VYhHQtgnpjinRoJsknaO59KIhhuSSp6A9qTzNjhAuFbg0AOEKMSgckDocU5x86HsOM0xRhzyelOU7hg/5/zip6gRuT5hI5GabNb+YwfOCO1SjEYc4DZ7HtRn92H+vH0qgIkba2fQY6VIjCRgScY6YqN1w4PaQdPTOOn501j5UXHJz1zQJFjZlifXimvAQRjk1JGN8KHocdabMSkowe2f50DJrbJiKNx3/Soyqn5Ac47/rTVcrjnqKahLN179qBIsrIVj8sjHr9OlNMSj7r7k9cYqRQGcjHbOaZKPKj49aAZXMfI9PWgDGR29aajFwcnvUjx4jBB5wKlkkkkh28D1/GoEU+ZnHXrzTo2JGDzz1ppcxuw4OOlIAWEAEZOCck1DMgaQAHgHg4+lT+Zlh8uBjn3qGZcSZB6mgCaU4bK84xUUhRuSSD1wKFzg5JOfeoJc5PJHagroTxMSCegwcd8n0qVGMyEHgqMn2qCGTbhCAep5qxEd5YAbM4BIoJM6VCGOatRKcAnjGCPemSxj7QQTkY6VNAvmFgTgYwKTNEaVkwVQ+7kE8YrbRB98HIUZrn0PlqQPWt3zPKgUAfeAzk/T/GpKSBrrzM4Az6VDMx2kY4I60yb9xNxjHXBqOa4O3JGfapLS1IyjBwfQdKduUpnPX2qv8AaSzZx04xmmu7I2zPB56VNx2ILnDMcnCAn5qwpdslzGxOABk8fU1q3chXI9/WsJELTgb2wxJwT0znii5LRan2SNGEJIHOfyqxFbgAsSQc9KiijEbnvxn5h0xip1JlcrnAIxx260IkbLbhVJzwxpI4/Lbk8DmpJn8qMLgPjjLUR/vnGeARjAqiWPSHcQ5JGOQKsqcSEH0qKcG2hVwc9sGmWsxmYkjH+RVIRKZsnGO+B707YJUPPeomGWPbHpSrIYgQOR15/CgBrJuGAev3vanCMYxk+tPjjySCfxpXAYgAY7ZFAmBIjUAnjGelMEYkXcDknoMdqAwJKEZxxk0sbbc4AwOAKTBMhSLe+R1LZI9O5qyp2yBeuO/4VBnySMc5zURuDHM55OBnBPrj/GkMZc26guc8DJHHWqVuHW4wMMrHnjBXn9eprRkfejjA5HU8ms+QmDp1z1/WoA228uVskkccd8/pUE8YUE547e9QxOzsoyRgjv61JcyHaR6f4UtL2QGDq92lghlc4QEDcQTxgnoOa5+61oXK5ABjbO0jIyPoelXfGd0WR4NuFCq2QeTzgg/gcVwst3JFMmCdnQJk4GMdveuOvXVJ26kt2O10O4S1UFPnc5yren1/KukWfzAmRjvivP8ARr557zbjaNp6E129rIZtiYxkYz+OK6MPWVRXZUXoaMWJpAgPB6mkliLsAP4T19RWfb3LwZIO4rxlie+P8avfaiSnH3iAfxrqGhN2x8dT1xVwSjCkckdqrSWwxvzz06VLGcY+o7UFFrc0iBiPyNKZDuAAyM4Jz0qPzDgqOPp+FPjH2aKR+ZCcH5v8+9ADniHJJIBwaCp5PpxikOZ4s525xwKdbT+fKVKAAEg47+9A7jSxxkDPqM0yMEHHXJ/WpLoiFuB3pE4DPxxzigRIVATk4HQnHSoIJWZ8FeDxnNNmuSWCY4Y4PPrT7fGeB0oKJXj3sMnAyB09OK5jxNqaabbyS8FAVUls9T9Oa6K6kOOONuScHrXAeO2Nzpjkl0UOh2q2PaovqelgYKdaKfc8c+IjIPHvis5Gf7Tu8jPP+uftXHSSmNhsO0Hvjiut+JUYbx34lOOf7Vuiee3nPXFXEju+EyQB2Ga9GOyP2bApKjH0RBdyESxEP0BLAHnqOv61SuCDOQmMcZIHfHrU8ibWyBjIw3NVH3K6pH9zOTjkdD3/ACqjvTdwtoR5kjkDGcjPXHPSq123mOwjOCTj8v8A9VNv5cyqFPyEccdT/nFPgjL8gZbaMfpQW3Yz3ieR8klj0JYk0yeHG3jBPAJ+n/1q62JI5LTBGcZB5I7CrFhYeU29IyEccN1BHtUtrYxnWjHQ4mYIuXGEZeDk4/So32TRDpvxktnGR9f89K6XW/Dcglk8u1byzyMNnPJ98+lc82mXNvK6GB48DjcMDHsT1qeYzhWjLZlPTY0jWUBMfMTyO9S27RGSZJMHdx1HuMfr+lOvyI4VzwApBGPpVG1cLKUJwhAKg/596vV6nUtdUX7pY7eEiPCDg9e9R2jyNcQbywXcpG4cYyP6VBeQSvsAQkZBOBV7TSJbq3gfpGBweOcjv3qnqiZXasjvtJJgRZAh3HIIUcn8Pyr0PSwyMwAAiYDaAPr3/GuD0Rh5w79Rx9K9H0Ylb2Ic4Zgo4z3FYNaH57mHU7/wycRBMjYASCT157GtG6c5xn/PNUrNDbKAeBtI4Oe+am45A6Drwcfn+FSkfAydpMspOdoQ59RxSwvuRgAcjjpUULB3AJ554qwXSO4IJAbJGCec807EIek2IsH154FZ75BcnnnhuuB6VKXk8vZnkHOMCo71giDBHTNUaUviSZy+sYadxJhE3ZBc4B49a8v8YKCqMwyCp+U88ggjj2JFen6uouJTv5GQRk45xXnHjSJIrbeBhY1Zsg5xnHP6VB9rlMv3qR5vPJCZpQibWByT6nvjn1qpaqLicbumSME4zxVgOhlLk8M2S34//rpsiOo4BwDkcVZ+kxdlY0HtU8rgAHHqRnim7TBbh3Py88Hr+tUwZEUM4IHBBIpsswkViDkHihaDLcskSw+bwHIJ9/y/KnWU0d1GAeRkg59ev+FZ4t/Ot+BnnjB+taumypHaEE4O4nBH0pWAnspBHYrnO7JGfYE//Wqv8j5JxzSogFmA/B5wCfrRqEaS6ehTmQNyM4OMnt+NDYm7Dd+2RUQHJGBgZ74qeaQAfI4PY7Tnnrz+GP0pUdPsxIPzbQD+VQpH84IHyY5OeM1DIcktCxZ3Ru5o4FDkNwSRwBj1HTpXo2mx7rYFxlySPfFcbosBedPl7gdcdjXd26bX4BB9waxep5WNb5bHX+G4TLLECO4BJGO1dotwlrGUd8BcAc8frXD2N8PJ3pKuVG0njjjH9ap6n4gtrJDHLeRxoxGdxGC2Mnn168VjZ3PgcTQlWqcqOg1rxlb6dFLvndGAJBVlHfGOo/ya848R+OZ7qKQW97KjsGKKzjPTAwMnuR09RXP+ItfjeWQi4HkrnHy9OT7Z9K59GhdnuQQTKMls+nAyO35CtVE9zAZLFWcyzPrl3c5FzcyynAAO7jr+FZzy7ZnnBbcw5wSQenUZx2p8gLTpwWHfApRCPMyg5BycHoK16WPrI4WnFWSQiXZBSRWIBOARwPT+tWobgeYSz5yQc5qpcnccdgOOKbFygx/D19qVivq8Ox1Wn66JWSN3cx5xtOP8a6nTNUEByhkA28BT0wRjvXmejyCK4+Ygck8/QV1FhOrSZVwSBg49z/8AWpNWR42MwUZXdj2LQ9Te6WMSTF5yCd5PYE8ZrqrMGRCWOQDg7vw/+vXk+lXbw4bfjAODgetekaPOJ2fDhv09P8azbZ+bY3DexnobivtPOfy4piYZgcd/SkBJBz+FG7YTzj0pHlW0HMcyEjgehohdSXDjIzxkdBQ8g8vrzmo3QuuQM4HNBLRaTCqSMYzwBVS6bCZTGevA6VIiMIckY+pqu4clAATk88fSpuNbkKSu7jBIxyf0q/FcK5UdM4GDgVWkideUQ5PXAzUiKUOSCOPSjdlLRl1pByDyAOMVl35dckHAwM/nVpXy3JqteBt+QDt25Jx9auO6Oml8RzGp7i4csMsSSAeeMdaooCsL54z2I57VrX4VJCxwC3I568elZw6c9OletD4Ue/T2Q+3RJhtGA+3Cjoc9sVdsYHhkIkBJIOc546dc1FBACEIHcHr71uadbuyoNhIOeAM5/KokcWJ0TZa0uPcjvjByAM9q1YXLR5fPXHzCi0UQZDDbkcDrzTzcoZNhfnrjFcj3PnpasEdFPTb6Y4P4UkrApg8+46UshDSDPOBio5PkyegqXqZjgmBwcexNPGcAZ4+vFTogZA+OMdc1UuULyfIMj2NMLWCRcZqvccoox+lW3ZPLwT6f0qGYh4CByQRigtaGNfF/KY8nAIOOvFc5dWUVyjmeIEEHazggE9M1132bIOUPPPORyaw9Stv3j4Q4BIPPYj/61UtD08FUlGorM+f/ABnoo0q5jjgQEmMtujJYD0yT75rlY8hgJ/m9QfWvZvE+i7Fn2QHYyjB3EgnjPOfTFeU6lZCKeUGMhVkOOuM5PfvS2P1zLsUpwUW7sz1ZJpioHGM4/Kq11bFj8hCHJ3Ek8j2p8pbyiYlYsCD8qkkDp0xShpHYmTO4EcHgj8KLnutpFYgRptIAGfpmmpFKlxJG+4BMYJBA57A96s6v5aaf5qEeaCASDnjOOnSluBJK0UoDOJAACBkkkDt1H5UXJCxuS2oJESVBzywwOhPWuu06SNGTlQAQCTj6VzOnwSyT5KHkHAYYP5GtCLTdQupHaO3keBMKG24HBOeT14I5pp3OWtNcup3unXlqsoPmI4GcAMCenbn3q3e6o95bNGk6uM4CjBwAQecfT9K87lgkiuF+QjbyCfx/xNa0MwSdHLYcjJPvg/4mg8aSSe5qXmlwFxKUBkIBJVjgkjngcZ/Cs+X9zdoUGwA4O0Y4z3/Pqa1bSXfHnOck9ql1GHzEBCkgDGRmgy5hkFob1PkwXCggknnp6VhTaaTcB/lC7s4yf89a2tMQq7oQRkcAjqM5qe4sYi5JT5weASQevpmgObuAX/iVRFOCBg+vGR/SsvTbR/tUHGX8wEnBPAIJ/TNbMKIkEoPGFPGeRwaj0skyy3AzsTjfjgEA/wCNUgUl0MnWyXu5VY8K2B2A4o0qEx21y5XllJjJH3eB/UH86dqEf2m8dwN+9iSQep4x/WrgdYLDDnY54APuaYcxgxadLezSO4zhsHdkEjJHGB6D9RXW6B4YiD7RbIVIOEIJOcjkCq1ki74pExjKsTn0xn/9Vdh4flEV2ZM4ABwfwA/xoM61SSjaOhzPiHwqYrXzVSPeoYjaWJ4GR2ryuG326uPL2iNR82Dxnb+WeRXuniq+t2tZd86ZAZhlgOxz/TivEbu5R7QHf8xPQjB79qg9HAuU4e89TpLfWLa3Y+Y3zMPlxgYP510Oi+PTp52zzzFApAAC9SQe5HvXlUzfat/8W1Tjtg81BIhNqvc7ugPbmoaZtiMHGurS2PZU+I3n+ZEl3L+8J2MSuFPPU547dKlHja7jsyP7QJIONoKkkZ647/WvEdNZtNKlT5RLZPfPQD19a6e31MNbAySjfjJyMentU8rseXPJKVrrU9q0zxWdsERvVG8Aliy4BwOCex46D2rcGvB9qC5Vz6qw5wPavnPS7u3WaUmVAm4HlucZPbrXUaXeM99bnzAYFViDxjkDHP0zWbi1qeHiclUfejofQ1hfrOqHzA5BA4INasbhsDhs9cAH86808N6qm/LTjBYAnA9Pp716Npb2jWqPG6l2AyVYnOc/lVxbsfDYug6M7Fp0M6jBCbTj5uMj2qIJsMg6nB/GpZvndFXkAc4pCwCYB+7+lM4NGyKI7juzxg8E9alaZVTnn0AxVdkfcwwdhU/TP1pm8RR4Jwc4A/OkyUriT3AK5GV/3gBVKSVlt2w5BIPOfY1JdSfvc5+TAGfeqkqmVAUBPPapHYr28kiKAXJfnJ61dW6ZmUEnHoRViO3GxS6YPPU49aS6i3Dgc9uaGxiG7jSPlwOemRSvqSFgFfBx2xWZdWsgjI2HIIqSKzdcERnOBmlqyraXJJLyb5zlnGeABmpIrVbohyBgnHzcdKfEpgUORt7EmqWp6nFBbuTOiccZI9qEm3Y2hByaS6mo5is4Snyq4x83HT8fqKzdS8UW1rGCk6oQDkEqTnj1NedeKfGEVvCES/jQK5DEgYzn1Ix615dq3iJDFNi4zI/3dqZ7/T3oaaZ9NhcnlWhzM99fxmGKATPhzg/d55+v8qnuvE8YJSK6HmrwSrKdoB78+gNfO+k61eeUTJMRGMFcoBxzntn0pZtcSC5jllnCnILEr2zzwB7mjU75ZE0ke5a14hH2Mzm6BRQc7WGcgdeuOxrwTxj4pv73UIDBdPEHUgIwAPYcgA8ZzWlq2uafNZRvaXcUkkmA205PTByO3P0rhtRl33byA5YABSPYf/Xq02ezl2VKlK8i6rPAxkeRg7cEsx/keO1RObdrYMY1eUDG4AFsZ6Z6+9MnuRcnEj5YgnkY9BVS6YxKpPD59Occ9qmx9N7OK2Q6a+ktbaNCZArZyq8Y9M/nVNdVUh4p7r5hgqXkxweTg5zViW7/ANEcSvyATgjGOD7fSuD1ZgjA55A/wqXtYwqRjy7GlqXie70+MmK7kR8kA5B5xwRn6Vxev+L76a12XF3LPKxGWGDwM4B6en8qkvruOWIkyAkEnk44wa5C4ulmkdA4bocAfTvWEW7tHymOhGNmtytPO9rGzs2SQSCOT+tc9ql7NccgsckZwMfyrW1WYGMDPT29xWE8o3kE8noK0PG6km1W2AAZ4watRLkAY5xUNnH8gLDuD/KppN0rjZyRQLYesCBHc4JGe/NZs5MjN84AXPyk44qzqM+0gg8AYJ/OuauJn8+U5OCTjjrTsATgO4BIx168CnRonBGCB/d5qoU3IQRyegqS0R40IIIz2/E1QFrCPIFI+9gcin/ZzE46AdhzTIl3AjHI5H+fwq6sge3CuRuA6Higgj2hmwQPqarFgGIHbPSm6hIfJCoc4IPAz61JBHm03EcnOTnvigGVbycrgJkH2H1psEkhXEm7OeMirUkIiTftx2yD7062k+15BJcqMYxjBoJGSEK3IJVhjH1p6xiOPj5c84zU1tAFcK4xjsTTJSBdAA8Zwf1oAjs1JBLnj3P0pRClxlygIHHIpJRg7R064qOSQKw5AGMUIfQrXAKcIdozjAPSm7tuA4PtuFRXKvJOPKG4kn7oz2q5LGWmjbHygYJqhEDYVQR0PXFIBuYkrnPTiluFKMcD5CeCBnNRwbkck5AzwcfWgmxNPLsmRJPnyMZxkDpVG6Ui7XZnYMdOgqzMN75684pvmBEIzgsMmgRXd/JyScEjHvUSKZevP1FLKhlJIBIBzmpFQohJGMggUAKGMKYAOMYwBmpVbywDkfXrVSMlJGzxzxx71YTIOT931oAZcsd6Fs9/akkfcpHPXoOKku3WSE4OSMYxUC/MM0AMm/dxkjsP4eopIn8yMA+vUirIUOw79M80jjGVPA7ZpWArxjOeMH+9irkTHywB27+tVIWwwz688VaVwJM5wP8A61IBqxht2/HXucVPEojI2j5e+KZ8rMTx19aniG7GOQBQBKqr5bnj2Gec1DES0p5+X0P+frT3U7s45xigL8p9cetADnmKtg5xj0qvKfM6dKJiZoiU+YjjgVDsfYAAc55GKBpXJokQPuAG7BAYU+NDHNkjg9cj6U2GBhKF2njnFWnxt9+hoBiKVDnA68DAqaaRVjREIBXqQetRO4VNmfwqvMQSQCOPeoKJowhfBAIx1PSqpZ/NCJlQScjoDS2qPJ1GR+VaLxKHTjoMdaAK5tMOOOMe/BrSg2QJg4PfI5H61RDnBU5z2GKcr+WhUnBPagmxJfXIeXCHBAHIwP5UwMWiIbPJGAR7UkkQktw6jJzg4NOKl0zjoMCgLEsK5QA9x0NWBKY25bKKMAD/AD9Kr2+WVEHLc5H509gUkVGGB1II/rQNoddTiVRwfYkVQnm+TCngdcGp76dFUJvAwDx+FZMMhIcZ75HFNEkk0pVBySM565xTHkJA2nIJ5A5qSLLBsg89Mip4o/kC45znHtVAR2ls8mTkBOoBJHrVuQnZgEgjvT5YgwXYM8c898VVkRwwTB9adhbMf5Zkx6jnJp8d3Kz8FicdhTrYeYmOpA6VJAnlKeMHt+lOxJdtbgPG+T06ZxUUDOLgEZ2YPTtTbaTKyAt94YH61ZlmEaAZwfSk1Yb1Lk0oCGQZ+UdutZ95ckoSCcEAngdc1aknDxIAc8c8fSs6XCMx6DOetCIKE7biUJyxJI5zWddWiDJAAcnJ5OauGN1kzg5znOKq3kMjkFUJOecD2oQFZbRt6HHGeRzT8BJDjoBkY/DpWhbIRbsGGDjofpVB7dlbIT6UybDbZSZMc7WPNatkiI5Bx6jnvn/69Z78lAOoxxWjbQfKCRzgd6Ci8gBdjkbCOmfapbdwhznvgCqaxAITjj1zSxR9wOMVLNVodB5oZQAfyNW9NBdSWPOM88ZrBsUKIQQRycfpWzHKXMZBywAzxz27VOxWpNcAtwenvWbfQCNlHbqQCa1pRlt464xxz39KzVgfeS6Hk9+KLkvUkh/cnngEcCr9sgRQ/BOeMdelY89wJJlVGyAOcDOOv+NX7Yk3IPbGM+9LQTOhikQWIkI3PnBAAz+VEcz87z8ueMjp/niq6nEKgfUgc1Kz+bFhzn04x6VALYv+YpjUbwAQDknp61ueGrqa11C2mjuDHGroGAY4Pbp0PXvXLpGFjDnHA9a0rCcRqELYVxgZHXjHWpGl0PrD4ba8Jok/fsdqIcFhjqc4Ga+hdOKTwRmIgqQCSDxnAPUV8QfDLXPJu4o/PCCNFBBUYHzDHOOfwr6y8AaoFgI89fLEuBjB42jHvWq2R49eLjK/Q9Cj/dDkgEjH1q9aAFMDk56E5/Ssc3STkEOCD0x65q7pcm2cbzg8/wBKq1jk2NNYt2QRjHY8Vc06Uj5Occ9qZcEPChTk45x9KSx4xu45zzTJLvl/vd2MjOeOaJmIlypIGPWp1UbAw6Y65qCQAuT2x1oFsIkwfIbBOeOlMkt97kjGcdc02KLZuOOpyMHNPG4daVhXISCgCEEOepxxVcsYZMEE9+BmtWQebCAOT2HT0qtcgYB/ClYu5G2CU4yMcip9iBFOB0qJAD1qa44VM8c0hkMp3Oo5xxnNVZ3zMFCkAHrjjtVmfmSIjkAnJ/Kq0z7pGwcjOenaoaAJFO0k9ug9KZGBz7DrUkkgbqeBmq5Y7uOn0rI06Fojbz2xTV+ZjyMU2Nhg5PQ8fkKH+7x60mNMCqNgHg9ck4pizhTjnA4HuajWMy8YzxzzUBO8cc7Ovt/nFUmw30N6xlDOBnHB+8a0IU+d8kYx0zWDZPiMPnjJGa1kG6OMjqTz9K6oXsYS3JNoD7x0xjrUaMFzjdljyWJI/U1IQEB7c+tNVfMjO3mtSAKiRSQMjPWmhcOAen1pqyZLDPH0+lOGPJJB/WncVydhsUY79Mdqa0fVhxjn3qOIlsDrgVK2WK45wOaoZDu3E559akUjzUGMr7UJH9/jqfX606Ncgj2qeoCvuMgwflz0pT97HZuD6UsbKPlzyO1KcY29/SqArMDvcL1xgGmRwyKN7kcHkGrSLhsnjmpZAoBPGMetADAP3aYI9TzQrZQk8nOB60sIDA+mOKXb5Y9KAGq4DAevtT+FOCOOwxVeJgshYnHOKsyt8pGeeCP0oAcCFwRx2pXYMfmwB/tdKTcWjA68AHioJ1zGyjpkd/pQD3FCbCRjA68U1pcDBOR0Ap0LfKBnoMCoJmzKUzn2qWQTA7VHbPeklQlFOR1znNOQBl2dsjv9O9NuV+4F5A4OD9KQDYlyMHvzn0qKaQKCM8r6UocDAzx3qGRgzkA55oAl3CRk2ggdzjpS+Srtzg8+tQyBw23Bxj0/rQEJCjHegslkiMKMSuCPUURN+7Dj5ST16Zpbsjy1HqQenuf8KSAZQj24oEyCUGd+Dk4zjPJqeKXdF3BHB7HpUGDHcg4wNuM1NCOenfJqWUiaCUgb8NgHGMc/lV77aMrhsA4ODistcq3H6c1MYHYqQh96hstGg9/vbkkjHXAqF52dTg4HvQkG1MEY56E01V4II+lZ3NCu8kgHDfkKpkzuxLliM/xZrREJ39P1pXXJwBx3o6gZskLYGD154JrO02EkT/UYJJ688/yrT1RtltxwdwFVrPBfK8jOCQe9MXUtIhhhi2cPnLHrkZNSiNQC23A9O9NHR/zH605CeQfT0qyGOABHTAxxmoVysnQ8DPSpBJkkZ6Anp0oIzJkd6pEXHhzjPJB46ZqW3iGw4IB9M81FPkRgDv2qCEvJc5GSMelVYRckjRmBPJU54JH8qjvAACIwT0PrTxxnPFKvUZosGw2I5TL/AHvU0O4+nfP/ANenYBBQdemKhPC7D1znHtRYgawHmJjGW5z61NkhNo9aqKmyfJGO49+tWYpAhbJweoyPpU7gU9YnEFpIX5IU4UdT9K4GfxMVvJE8yRI1P3cAeg9a6nxRdAWZcSDdtIJ46ZH+JrxqWfyNWuJWOAZGy2M5BJx/SvOr11TdkQ5WZ6rYeIFl8srIyIcBlfHPHXrWxHMHG8MChGQQRivKINUMvlnzcoww3y47d+OOtdj4avw8XlGQEBRgY9/X8aypYj2jsxxnc6eCTZKTk4bj9KW8nKW8hL44OMn2PSqqOI1GTj/9dZniS+jWzP71RgjuP7pzXU5cqbNXornJ63qDzQuBIWwBzwea5mSV/MBJLAkHp3GKkluRKmA+cj0xVNuv0r5mcpTbk2Yt3dzW0++eK7TDMCVPIA461rXOryqFIlcnGMZB5AGTXLwT5fk9u4xUsl5ErRqZVBAPGfpWtKpKm9ATsdXBr75jiDuEIOcKAM8nr+VegaTF51sJPv8AAIJ55wDXj+kS+Zd7wQTyBjr0HavW9Fbbb/IfkZRyOQeB/jXvYas6t79DSMm2aR3E4zz6f/Wp9vMRIEB47nHHtzVfOZBjrinbtzgDkZOa71ZmpoowwXPJyRSqwcvnAx0J4piY+zoB174otxuPuOtADgwI4+UjjNMm2lt6DZgEkDgn6DvU1ywj8sngc5z+GKh2GN1IBAPJPtQA0kbQ3XPUdxTlwygkqeMjmql1nc5HTPBxT1lVvLCnOODik30HuOkYw5IPqeDnFVp7syYAfB68Y/pU8ikknHGeayt2LjB644pDLE0rtH98nt1/nXG/EKyWHw80odPN8xAcMTgZIyR0x74rvFXMSccYBP5Vxfj+0MmhSjYSS68e2f8A61Tuz1cvdq8WeJfEyTd488UDGP8AiaXYz/22cVyayiFVJ5xx/OtX4m37yfEbxYmFAXVrte+SBM4/pWBcz73AAwPc5PevTjsj9nwmlGPovyIrrL7hjBJLY9uapXcRNk4GGIIIH4itLd5MDuBngjB+mahtkNzEJ84LEggDpj/9VM7DIlm+0rGgGN4ABzx+NaFnD9miEjkEYwcDpzTSvnS5PAGQAPQA1Y0q5+yzSDbvAUjGcHqO9V0FLZnRWli9wocFQOpz15FbdnpUjJjIw4Azjpj8e9ZmjTGSDzMAHg469s12OkpsWKfOSRnbj2Irla1PlcZUlC7Q660aW/07ysiMEAbzyBgg9OvNcrr3hK7WNBG8cm0kcnGeO3/169YtIN2mkZ+8248eoFRzaMk2wmRhjnoPalbW587DHypysfPFzo81jdskpAJ5ABznkiuUv9Ml1LULnysZt23OrHBwP07V9NXWgR6g7yPKyPgsuAMdzyO/6Vxev+BbZrreLmUSSkliQCOABwMZHXuTWnO0rH01DNYpJTPF4rnbZ/aNuYPMEe8H+IgYGOvcc4xVqw02e/vbeSFQybgScgYBI55+h6V1+u+A7aO3liNzKY/L3HAAJOSOv/1q1fBvhxLCyiCTsRtAG5R0ycZ9f0/Cm5nfUzKnGF4mnoejyRuvzh9oIOBj3/rXoui2Tb1fcOcEL+NVNF8OZIP2jnBJOzjrj1rs9OsUt7WOTcWYD6Dg/wD1qz5m0fn+PxSnJ8uzLNtGUYoeoHPP0qzIwtIfnzg8lvTAql9rNrICFByMcn6/4VzXiXxPLbACKBBncDvJPT6Y9aV2jxKeHdSXqdFf6nbWkqEy5OMYCn39qhHiCzF0J3dk2k5UKSf8814nq3xIuo7FLj7HCREQQu49yRyfxPaqv/CRTaxPKkkSIWJyy575PAJouz1o5NKSuj3NvF2n7iN7sc44U+main1CCeImN8jBzwR/SvILDXp5YihSMCLODg8gkHnn3NW7Txg+oyqDbLGUIAIcnn16U73JeUSpvTc9AvZo5rdQj5bcDjBHGCK4fxNZPcWc8YIBKFefrTZfENy8joEiAUnGVJ/rTTqDTu8ToMSA5ZTjqD9aD3cDh50JxbPOp7E2xZHcZyRwO9VluB5bJ+Gak8SXJXUpLcAYSQqGJ9cVmXkpjdQMcevfmtFsffR+G/U0TcPKoQRZwpAO4ewqBLcxQ4JGeTgVLbTeSI5MbiVBxn6GnSt9olSTpjt16UIoFXyokfqAOf8AP4Ui28gTJUYHGc06OcwTB8Z3MBj05q48u64C44I9frSKKQuhLKBgrtI5Peprpiw6dxiq0SmTUZUBwMjqM+lTzuY7jI6AYwfpUCvHqOhYu7HGBjnJqdF3rsB980yFSbx4wcYXdkjvnHT8Kfbp5Tdc456Y9qT1RDaa1Oj06MooJ6cDP4f/AF66mbVoLb5nzzx0/wA+lcWNVeKIKEXscnPt/hUD373LHcgHHas7WOCpRdR+R6BDrUUGn3JIJQqQWHoRjOOvf/8AVXE+K9QTVYIo0BRYzgMeSwwBnHbp61HLOZIghHAwePbB/pWdMTNJvOAAcAfhjr+FCQqOBhCXMyjJZlYWQkYkON2Omcf41bgHkwxx8kKu3cO/TtTbptsIcjODgD8v8adayDyS+O3Iz9au9j0mrKyJLZjaW88cgw7jK4OQeDxU1jfRshByHThhjPc9/wAKi1FvNRR06/0qvE/knYOQw5Pp/nNF7lWsieb5VfPAJA/PAquYzKAF/h9eM5q1cSE25XHUdfxqtaJ98A8tgZI6daAIhcotwBnnpj9f5V0Wj3iZDjJI5K9O9Y0kIuSlkCUBIbeeSD9OKt29t9gkgjD78MASR15qWZV4twPRNJnF0PkB6mvRfD19E8jAZHIAJH0rzPSx5CHHOSev0H+Fdp4UuTPI6kAYIwR+FZtdT87zWkuVt7o9LHygMfTAFQ/cUgj8aanyvj0pVnIkK4HcfzrO58OxuDtFPeQHAA5HFNx5a465NN8gBt2TwelO5mOmlLRhdvTGTmkXLjIHbGCacRujJ98Ypc+VLgchh+XWpBbjoX8pQCOevWneZ5qkgYwehqIrhSfY0qP5eOM8/wCFBTH7xwD1HUYqle3GCU2cMAc5/wA+lXmtECm4y2SM7e3+eKp3MYZ8c8Crj0Oql8RzWrrukVxzg8j04H+FQeYJHCDv3q9qtqG3/MRknt7VixMUI77eRXsQ1SPfp7Kxt2aAtjOCMDGOuK6PSEBUAuARk4wc1ztou6GN+5AOK0rVjE/mDnqMVlLc4cTtY3vKA4JxzkEDOajaQIefwpI5jLDkjGTj9KZOcylP7oBz/n61gz56WjHwyBCM+uQKmmbKbvfFNAyAeeMCkznPsazZDJopB5BGOeKkiG4ge3WoX4UD1pB+6UyDkjjFAiWVQE25znnOOlROconYr2NNa7Y54HI/LrTHkIhU8ZJoLI5cLIX5PGDgfX/Gqt9+8jQDIGc5NXFG0MeuRUVxD5sPXH4VRrCUqclJHK6pZ/aohH5gTaCM4Jzk5/zzXmfibwnPO86pICpkJDADpg9QSPX3r124tgZBknGOOKzbvRomPzu53n+HA/ofWkz6nK8bUjUutj54vNEudPAjYBxnO7IHXPGKzrwEOXcbcnpnPavXPEOkRrZO4d/lIwDj1+nvXlWv26435PVjikfpeGxHt43l0KLuvkPHkl2xgAcYyO/4Vc0yB7hIwi8JjDEjB5/OsWFjLIyDChRkZ5J6fT1rovDuslXI8oZRQM7vf6e1B1VJOK0OptdId4RE7hDg8gZHXPtXf6NopGkACZSFUA5BBPAH6fWuAGsmFOIgR0wW5/lXRaJ4sePSJyLZSnAwWOeg749/Snqj53ETqPYqat4ceEuBOrggfwkEdD0/D1rOi8PzzQpChBKjqeM8D39qj1Dxg6XCf6KMKcj5++D149zVm18RPcTCTyFUtn+IkDjP9au5D5nFCJo81mpDlc4xjPv/APWrSgRjEgAyUAzg9f8AOKdb6mz3nmlBkLwAeOgFattEEyAT8zc5pmbbSuzGubZ2YOeD1Cn6etWLyz+0BpA+GK52EdDgcZ6VuvAGTBJ4GOKhFiEjkfeTwTjH1pWOf2qvZnPQac5gnR3VS6lQQCeSDTreH7F4evIGYEyggHHQnj39RV6SPYCQep9PrVHV4wYY4+ecnd+I/wAKaRspLoY9rpckckBDqxBBwM54Iqvf6jHd3KQIG+YcOemeeMda2Io/KgznJHTj61Ut9PQSrudiM44460GqfMTafAbaIDO/jPHHfNO1PxXa6XbiJ0d3JB+UdASev5dvWp5lGnw4XLcHqfxrzzUrp72bkKmQAcDPSg6FS5rGjrOrJfMERGQEEgsf8+tc5ft5twZcYGACM5xUl1c+WIo9uehBz0J4/pT7aP7SfMzs4IIxmp2PUw69nGxmyz5ZU2nKkZH+foaWKYRykEEnGcVbuY9skYyfmAAPtmqN9D5EYlBySQuCOMcn+lFz0VZosX2yaFEJKkHI4yD09/aovMRovKBOcAE444xUNxdGeADAGQB6+lS2dqMpEScMNxOPxp6GltBRbkRFycI4AB6/56it2y1SNbeKLBzGoXJ6HAxWBrCebEDnG3kfmKZDM8cCYwflH9KlxTRE6caitI9e03xDFEqR7cq2csSRjgY4xzXdeGfE0ToIljyUCkkk9ATkjj3FeA6fqEhWMkL2PQ+g967LSrwi3SUqCWUjAOO//wBapUUkfCZlldNt2PpC0uhcw70BA6EHrwM/1pS/IIGcn8q8+8O+JJZBGDCv8I4J74rrPt7x7JAF+Ycgg1D8j85r0PYuxo3F6IoZEIOM5DZ9h/8AqqoLhJER+R7Ef59Kz9UvSYM7R1HeoYHMkYJ/hAIxU3OK1jSncSAJ0YHPNWNLYHCcggdce9VY/wB4wk6E8Yq1axfvPMz97t6c0gL8iF2IHWopYw/Rhn6VdFuEQDJOazJ5CmRjOD+fNAD1j3Hk7fbrSsNsgIOQf0psTnZn3qteXZOOB3FG2xa3SK/iG+itrckknBAIGeK8u8aeKoNOt3EkTElc4B9SAPzrp/FuomGCSUoCQyoADgfWvC/GepvrMtxFKioPLCZTOeRnPP1H5flpHc+0yXLo1pqUjD8RXv8Ab90NiCLZIZBk5yCMY6e+ar216nmEsCpBwB1z1qlbWgi2oHyI8gEjr2pbqTywJcZJzx2/zzVtK5+oU6MKEVGJJqEwmkUgdCSefpVePhQB1JxzURujIgyvXPQ1JDDt+bPTnGKXKjRx1ux8KeQ0ozuLjpjGP859qSILbMokbAOeQMnuOlMvJ2kVUAA4IJIzTLWAPaSZJ/dgkYHXjNRaxDfYrvp8jpIiMpGPvHgDj86hgk+w2+JADg8lTkcn6VO9w6xlOMH2+v8AjVa8/eOIz0IzkfU0Ge5XmuxLIzhcKQVJJ6Zxz+lcZqF4FmYkHGAOvsP8a3tZvjCvk7MgNjOfb/69efXmuSXaGQxqpbjAJ4xisJPoeRians3Yoa1dq03AJ4I9O9cxNdCxzG4JbG7I6YJrUnbfvB7KRXPXw+0SgnjAAGPx/wAahJLU+TxVT2kxZr1LqPgEEdj3qrHbNdXIYEKACDkdxUKNtlCDseprV02Lzrg5OMLnp9Ko4mhXUoQMZHQmlmXKxuhyQCCvT0H9KtXMYKY5+7n/AD+VZd5dG0tHcAMcgYJ96aEUbl96uegUZNZDN5khx2PWrLSkq/v81Vo3xK//AE0wDVED4gWkyeADzVm2jeS4IC/KwwDke3NJFHlwmeFP5/5xV8T+VEEAznuTVAQzRfZsJnezZ6CqD5SVwRjn1qzcOwcH1x+lNmbzk9No/PipIK4k8yTgZ9qlSBzAVGCeT1ogjCjPJ602QmOQkY44wfzoEx0f7xfLHWnW0ogkO7JPQ+1Mjk2qJQOemKfHGMlsnJOaBElxciKVHIJAx0/Go3kFyfOToONp4OT/AProMn2repG3A6g/59aZG/kBowMhj1NACAYBBOAe9UpoDKdoI6nHvVu5+WTYPQHNNUYUH0oAS3he3jD43Y4xnHrTZZxtbg/N0qVpSIzx0AP61WnG5R9KoBZVKwI4GQwx71FG2wDIwR2pY7wqfK2Ar0znn/PNNk+ZgfSgCMx5cnIA65ouLUyJw43DnGP8+lRzEpGT7/40wOVXdx16YoIJ2AWKME7SBj8aWWI7Aewzmo7c+eXzxxninFzJF5R6HjNAFZ325AGSfSpFYrBsI5J9ajkTY45zt/XFTFsANjvigCsv7tufpSCQKdnU1cdsuRjtnr71UEIgyMkn/wDVSYEsLbHzjg1NO4nx2x/9f/GpViHlqeeQKbdjawA/z1pXAgnxv8wc57d/SoxA0uAO/OfSraIJ4yTxxnj6VHEx+56E4NACraOg5I65q1D+5IJ54xihDkbW/MVC7mKUY5xkDNAFiS7R/lwQSce1QXCGNckZDcAg1CZS7M2BkMalic3SbDxgdR+VACWk424UFucVJGD5pIGcnOPxqrZRA3DJngkc/hWlG2N2P4DgZ74//VQND1icPvIx7ZqKaQRsTgnPpTJNWdAfkU5GO/FR7vtC7z8p64oBk4tz5JbIxzVB4/OfjjHPPerschmBHAzxS3WnC2RGDlsnnI/GoKHwWx2hywC8880+4XLg54B/rRbxeam0nAHPSnXCZljQHAx1oAcQZjkD86jjiLMc/Lj8fWnpcmPKYB96hM5c4wBk0ATRuIgYwC75JwOOKfI42gDr/X0pkS/IR3yTmm3Nz5mExj3/AEoAkS5S05PJIwQO1Pvb1XiLgE4HTvWXMMnZ+tNhlMhyQPTigCCY+cC44yeh6irthZPGUckYBGcUw2qsep5OauQoGicc+lNEsSRczFweBzj/AD9Ki87dMHwfYZ600TG3nKAZBOMn/PvUqWoMwOTzx0qhCeZtLtjknO2pyBPBtQ856noKd5ILdTxU8I/dj607iZDZWroxBHAH3s9alJEeQxx7gVZeTy8IBn3PvUc0IYZyaLkiuqCMuZMAjHINVblxPIgQ5wOp4z1/xou18wKM4GMfrUAHlkIOeOv50iuhos22LBHoc+lU55AWPPtikkuiqkYB7U6CMTyJk4yO30oMxI18snPVuQBTjCWbA5J5q6tgFw+8nPOMUPBtIcHnp09v/rUD6GfJaOYnXIHGM+lZ9xKowBzg9cYrauZPKR+M8E1iyJ5reZ09v8/SqERxx5mQ575IqxcXIiPQnj+gqDbg5/ukHHrTZPnck/lUgXra/WUNGEIJIwc1cjmC8dTgZrNsEEZccnP+BqxasZLmRD0XgEe5pM0RpR3OXyFycdK17OQTEEAhlGSD/j+FYdnH8x5/zxWxp9wbWR0C53jbknpUmisasOMGXPttxVG+bzEZEGSQcdhUn/Huqr1Gfoe9NlPkkjrnp2xQBm6ZH5auhPPJyB9KuWs4kwQOnOPWqFjFtUjOckjp7Cp/L+wsSp3dV+alYg6LTgT8wH3s96eYipPI55Oe1UdHumjQrgHdk/yq0qbWc5+8fy/zmhgShgpQZyec4FW45fNAXBA4GazYwftBGeDntV61Xkn+6c1mVY6vQdTitGiMpKrHtycE9Dnt9K+mfhT4otzJGpjdMsijPcbTgjGeD74NfIrtuXzf4lA4+g/+tXt3w98Qy28VsnlKwfa/cH7o4/SnzNGNakpx9D6+026SZFkGcHoCK1NPv40lQn+NgowD1OB6Vw3g7Unu9Bt3KAAjoO3A711FkgEYk7q3A/I1qtUeI1rY7q2mWSMAHkDPSporlATkngelY2kfON3qB/OtBz5RJHPerSMmbMTiWFCpz3wajeVDHkHKt0OPf/61Q2l0WjBwOB0qOVsDjuc0yGTWMybHwc8jnFTsu89cD1NU4fliI9Tn86spzSsIsXKBVTJGQMAYPtVCZDuA/wAmtAr5xyeMdhVW5OGU+2P50ix1uMDnIHrU1wAwJzhc8HFRbcqKfcJvt05xjFJoaKrxeYmxSMtxz2qtJAY2A4O04JFWR8r/AID+tQyuYpSRzuqGMilXYnJ69MVE6jbnPVcYx0q1dYERQfxDBJPSoVTCYz2rFlIZtJjAXnnJ9qibIY8ceuasRtuGKheIF2Ge+aRSEt/vZxwvB/z+NQAkzygA4YHByP8APen52qEHfnJ/z7UwSbJTxnnb+f8A+qhMOpdsoD5QjzyCTmtuKIoqnrkCsuBfKxznrW4y+ZbJ2wM/pXXT1RhLcgmbKHHbrTY24A6/0pWHmx+nOKcsfH0FakvYAm1SAcsfb6VGse2PZnJPepcYApH4BoIGL8g2H061PA2DimbtwXjt/hQYvJXcDnvgirAjlb9+frU6qSNgHJ4pqv5hViMYqxIu3DjrjoaC1sVXjaFuRntwakIO7OOmKa7l2GfWpJDlgfSgVyKd9+1QMknmkmjITZnPcmnJHuy2fUY/z9KFO5iPagYqnbHH+VSStvGMYOKiBy2zsp6+tTMgBzz0xUoXUrhTu4GSTtx705BwIzwfbp60jnayt/tZxUr/AHd/qcY/CkMRJgRkdjikmk8yNgFIJx1/CiNMSkZ4Jz+tTTIBTuJlNF2Jgn9KjeLZIXzkHtippjtwPaoxypf3xikSWNvmxOB164NQhTEBnnmhCeD68U6ZzHEAMHdxQBVaJmmJxhM5Jz657VItmyFZAQwyCe2BViI8eX2GOf8AP0p8vyDHXigBF+dg/YdTSSRh+QeM8cUxJCMjHanuvmKM8YoKQph8xAucY9e/U0xk8oAZzjvin9GBHY5qOQ7nJ/vY/CgZXuMj58d8YzViH98wjH3iMjP5f1qGf93k9ccVat0+zxNKDlsYAPTpn+lSyxVj29+lXrNDcgkcY4wapIxbjjk+lXLJvs+ABndjOe3FQzRE1zbknqBwKb9lJXGQKtkYlH0qvGTLvPTHHSsRlYIVmKdSOv8AOo1yA4xwSRnPSrLrl/cH+lE43B5P7qggeuSaa1Y2Y2rBUtwSf4gDgd+v9Kq6ZbmJGJYYJz+lTa63nWojPGWBz9Af8aIV8htg5HTJ/Kq6ksnRvnb0PepiQ43dMcVWVcSbvcVLLJswAOp7/hWiIY9BgyY53AjiofL5HPQ5qZHMYyOdwwc9qYv7ptnXPOatGYyQCTvjHqKIJfLfbgnjOc027OMe5ot7xvL2YGP1pgWDKHHTGKdFMpBGMEVFt2KuOmO9R7syt9P8KBMntl2nJPTrTJwXckdMAVLjMefSoJOUJ9f/AK1LdElG71GO0liLgnae3fnFZlx4ktnuZQQ24noBkfmcelReLm22of8Aug8evIrh5bkiTzgBkjbgnjH+RXBiK7o6iltc0/Euu295YPEmdwBUkg4HI9vauEaZBLgnABxmrGpH7OyOOeCcGsqeYmIy4GSen44r5yUnUfMzle9zQt3Ckk8ZPSuk8OagPNMZQjYoO7IwRnNciX8qJG67gCc1vaSvkrHMOSyjIPboauk3GQ4vU9Gs5hc6YZU4GSAp78gVw3ia6W0mkRwSzuQAvuM/1FdfoM2+ybjGWLdenb+n61x3jS2+1XMshbaVkBAA/wBn/wCtXq1J+5c6nsc0JVkBAODUaRlZSSep4pxtQsm7ceBnpTJ5ipTgcMBXhdTND3Q4OeDnpWbLZNJMTkAnoPyrUvW5H+fWo9gMmefT+n9KTbvYRa8P2Ei6utwSAoUgjPPTr+te1aXAbK0QE7wyjBHHBA5/SvLvD9sJLxUJIGCeOtesW4xbxDP3VC/Xgf4V9BgI+62apWZPCu58jn2p0cBEoQkAseD9KWBMU2OXMhAHT3+tetYs0I0zF5WeQeSelLE2HKAE7j19MUkT5iC4685psI3SH6/40DuPvzvWPjpkZ9en+FPkuQUEZBBwMHqP88VHcLkBPU5z9P8A9dROuAD6UFEFy4kYoD0Oc1BZw+S+Cc89h0qdl3E9qggXad/U9cUmBcdCox3PI+n+TWNcECZXPTgAVtoN4Dn0PFZGoL8yj3H9ahlpl2CQMqDBGVAH44rK8V2TzWU0akEsFGT2wwP9P1rWslyqEdcAH8Ki1CESq/JHA9+4pLc68PNxqRZ8n/EuAH4i+LeMbtWvMkDkfvn5/rXM3MSxgBSRjuzZNdX8Sj/xcXxXj/oK3ecf9dnrkb4bwAOWBBwD2wa709j9xwv8GHovyK015IUKNGdgOOMjimPNK5EUT+RH1yq5q/GsMj87Sg+9k8e9N1AQpgRBR0wFGPWqudVylK3kusaDO4HBJyR/jmlghdnzlhnIOARmpraMXLZwGZOpPGB/nNKhMV5JvOIAOORjPH9c0cxLd9DrNIjVIUVDnJAwDnsK6/S5sCNOuxcMD+XTtXA+GzMoV5CwG4MC3pgc12mmvmYtn7w5I71k3rc+WzBKNz0HQpRPbzbwCqkbV9j/APqrV+yLcNGgzGD1Zew4/wAf0rH8PKsu4pyOM4+hxXRINuABxgA1dj85xEmqjsykdNto3KIBjJUliD7dsce1Vrvw5ZXY3NHh0yeDwx/mBx2P9K1ZIAknA684znNMlRlAOCM8fX8KGrmHt6i0TOY/4ROwu3/0m1ikGOUEZAIHPPOf1xVu08O6VaZVNPhRMYHB+XHofxrbYIi/MAsueM8HH+c0nlI6gkDvjnHNSkafWatrOWhRtbaJFOxPLPb1x6f1p098lvEQHGwKSp3YBOKUgxg5BBHTiuc1NZXjjKklMknB4xVbBBupJJmfrPim7tLNpncEAj5RhTknHBx/SvLfGPjLVI5kSOQZMTSZIJwScAEZ9vx9q6zxBMVtXSQk/MPlYZH5V4vqepzXeo3W+dpHVmQDqAATgDHA6mpaR9xlWChNqUloC6hcX1sDLcsOceWSMHHfH/1qtx3N3NKCl1JC/UshxjvyBgevX1rFt+CAevPerUczQzsQ5Ebjgg555/LqKtRR9wqNNKyRe/4SbUYbjYJ/LHcAAFuM85z7flWpaeIZbFJD5e985VgxX/HPrXL3GWJl7YADe/SktL2WSNlmc5BBGQBx+XPSqSSZP1em3rE3X8TX1xcu4leMnJ2hjgdO39aln1vUBG0ov5Y3A4wQP6e9YPmqZM5xx16elWbty8ceDkYOe3pVcqsN0Kd1ZbBNqkskySTkTSuRl2xnPHJ/SpvtHUSIrluhI5H0rOWPzZFJGQOnbuP8K0QqB0MnRhwSadjVKysXLe5jl2p8uQAMBuR0FaUVqFfBB+UZwffPWqWm6cZbgGODcCA2QPcYyfx710lpp08znzIjngcnH0+tZuy2MKlRU2ZbWqOrnGNg3KcdTUMQEs6jncc/MD04Nejad4Wgk05DLaZfGeWPv2z9KxNa0aKz1FAlsIsICdowMnPp7YqU7nKsXF3SMy20MCPzBGzORkybTk/j/npWlb+Fre4kPmq6x475zn610VpHG1ogUKRgEY9KsYRcAAY7jFScFXEyT0ZDeeArOK3jliDh2UgnaCTwD1Hbk8GuBu4NrFAdhBAOBg+v+FewXupRNBEElXIXJGMdhXj9zeI17OzuOcYyMDOB2x7GqR14WcqivJlYSu52klO2T/PmoLm4ubM5RBKCMn5D1zjGQfb9asXmwoBH9/GTjOf89elOugYtODtkNnGT9aNz0kuwqkkRyF3BdQTHuOMkdB+dQSyvIzx4KKDww659z37/AJ1G8pZICH54Awfp2qdcbST14zkVOiZStcjyZ8o4wFPA5+b3/Spm/dxhAMLjk49vX86mlkt03OXQGPGRkZxnHTqe/Y1LM8EkMbjbsK5zjHUA/wCNBXTUzVnecYb8CO1TRxY2FznB44xxmnWsIKHIwc4HapmAj27uPTPNSUiLUS4kiKjEeDkAd89z+VLaKAJ5OpABx2GAelF1co8RwwJHQY78du9RRebFGSwKCQdxjI/pwaAsRteOs6uByuP3gq9p80t5dDdIMcEZUHkkVQ+yyBHGzqMqMjk/T86s6RvFwEGQ4IyB9aCZ/C29jv8ASJTKpDnAUnnPXp/j+ld3pWI7yNYwIgWUFl4ByehH4Vw2hwhLR2lGCWPLH6f4V3nheEzSqZAX/ejrnPUduuKzex+e5rrCR6BJGYJCNxfH8R+lMS43F8oAQeG/Oneb5v3znI7f/WqBSDMRnCAkEE4rn6nwLXVEzSEpzyf1qNJivQk+oJzTlcb+cY+lJKybwFwMngAYzzTM2KszYJwfp2pyyF8bjhux7igKF68U1FRzuzwD1zilcQ4yMSFDjHIJxmpZiFfAwcdDn3qvkLIw7Z471OVDxlhzgHnPtTL3LC/NEBkkEdM8VSugUk2ZPIGWParKE+SmPSq90PnLnJAAyQc1S3RvB2aMHWH8llQOCWJ4OMjp/jWU8IUHPX1AxWnr6xSCMxZ8wMCTkjjHPX3xWczM0uDyMjH+fzr2aTXKj6KnZJFq0ndUROwxz7VqQSk4TORySwrMtSnzgYyozir1gfm3kfJyM44zWc9zjxB0loQ8WMYxj6njrVlLWOdi5JQkYOT0qppx3A+4AHFWWR/N7hCOecCuVs+bkryYwqVjJycA5FKWwpcL36HvSyjClB36AUMh2Y79uazuZgJC4yU6dhTwA6HI4/u+vPWnFQrAAc98USKpiODiTPABwcfSi4DIYUIORnAGBTJItue4zwpHFEMr+ewJwhUY4xzz/wDWoeZVzvIHpkVV7F9BjFWzyBtGDzVJ7pRvG8PtBJUNj86rXOqW8KsJJwjNnPUE+n615z418ZRabG5tdREM7MyEA8ng4GCMdqdzvw2FqYh2S0Os1jxVBZxMQbUlVJDM4yT6df8AOa4fVviVO29Ua2ixkZLZ28deo+tea33iWW7OWvHfjkHIAPbjH0rHN0JLqQySM4kAABJwTgDp0H1oufe5bk/s7Smjrda8b3c+bdDHLGQGMiHIJz07+3euN1HUJbhwmAQc5GCeOB+tOvWaO232/JBAO0ZwPpz3IqGNQ4BI/eADPY0lofZUqMaKsioSUl2IgTjJbHJ/H8vyq5p7mBncDA2gHsD3/oaCqLkuAG9SOaWOGQ7RGCUIOQD3yMf1ppm0mkrMt/2pctAJPNI3HHl4Bxz64z2/WnWus3IhZBI6ICAVViA3bPWoFs5XURGGTPUgKQfXqK0m8PXMUf7u1flcnBzz+dWjgqKD2IvPMkoz84xnJOc1oQ3TwFJQQHXgIenTHTPPXvnpVbR/Deq3F6jz2kv2YKcAEKd2fQEHoT2x3rpY/Cks0qgWjbCTnMhB6cdTkUznbiuhFZ6k5iEox5pJUqTkfUDsOBxW9Y6tPLLGTgAEEqBweO9SQeGreKGJBbYkA+Ylz15zyTj05zU8WnLAoxGASeSDnjjvn607Hn1GmnY2NPuxcu29FIx0B/z6VpGOFY+gII5GawWhe3h/dfISASVb+uferMUrLA+9zkDu2fWspysfNYmcot2Yk6RmWQBFAycA84//AF1kS28l5fRAxkwngsqnC4569KthpJJ5MbijDggd+O9aunWkht02xHBJHTHfmphPmIw+Jk9GznLy1EfyIh2biMjuBxVO+eO0tmkBUMoJIyBxz/nNdHd2E6XEqSREDPyj688fmK56/wBKe4Bj8sncMEFscYPqfWtj3aE+bVs4+71W81GRyHkESk4VGOABwCSOoIGeeOay4la4kfMRj2nhyuQRgfTucfhXdHwxLDbRrHaAFjhtrA5HPfPoa6HR/DtibdIrmyhDknO5QDjqMn/E0HpRrcux5nZ+FY9Yu4kfzofLYYdM4YE9CDwR349a3rzwFFa27+VLOhJHIXkdPwxx6d67+2022gcgwQR7fukbV4HTkdak1GWyKvveMxgAEhuM59qy5tTlWMqKdvM8D1uMafqIgJ34TIY8EEEj+lQyCO8UByqd8AjHcdKt6+0E2uO8jqwKDBLcfeasyRS82IhzjovHFaaWufX0XzQT7lYr5JYEAgE8kcU6O6JXeMAgkDB5xS3i5dMdMfNg8Zp9vDCy4OAe/wA2P60zVjZ5vk+cCRe4PpUbt8isi5BH3RzgcU6VQbdwQOg7UsTr5aAY6ADApXEmXYLgRxoQApAA259hW/pmqSeREMggnABIx1OelcpIyiaHYfkAIfnIzjvXV6DYqyxExgpwwyffOetZvQ8nGJONmeieHJJZ3DgyAKQAFJAyMHtXoGmmedAHLAYyCwJ7+9cT4OjJmcbCY9oIAHGcjP6Yr02KMLbwAKAdq5wOegzUH5JmrXtXFIqtp7Ow3u8iA5IxgVdjsYxGOMDjAAx+frVw+WWUJjB64/H/AOtQAfMxjjNKx4N7oetqjLwAD6AcflTljCgAEAD0pTJg4ziojJtHXmiwti28zoAN+7HfFZ80ondxsC9sg9eTzUk8+2IfNg55quj7kJXk+tOxa2uS+b5dqSuGcHGDyaxNQvDCC2SSqkBc4BJ46f56Vce4EALF8DoSRkVymu3pEUuyQ+bg4xz3/wA/Sg6KMeeSXmcB8RPEV0GmgScxDcp+UjOep6j8Pwryu9ea8LSmZwQACqn7xB7/AKdPStj4ham0uuPAJnZhhmAyRnBB56Zz2zmsKK4RSMuNjH5c8g+tWl1P2PKsLGhRjJLVkarJFzyxbqCORUU8JdC7liEGdo4H4/57Vcu5k2r5Z5z2HOKqRzAxyIWy7cBSevrxVbn0Gm5QtQJDKXyBkhBnHc9PXtWgE8m2dznOM/MKY8CL5fABByRnp+FRXdwZ9yRuSvKqAMDPb69qGS3cntViuUy+AcZJBFVp7lLRHjGCHGCQce1LZxNbwbZAUkYngn3P+IqK4hEiMCmWUcZrJ6mbGSKEYITleu445/H8f0rNvrj7NIZWceXwAGOAD6Z/X8auXLZtgFOXUkn1A5rlfEF2T+78z91gEjPfJp20M7rXsc/rmrS+Y77sjJIyevFcc90HznCAHgA4HbNX9Y1BDZsonBkBIAByeh/+tXNT3KRDLuB9a55LU+Lx2Ibm4roVtR1Ga3l2oPlPUkdsmsG8vJXn2xvlMDG3k5+tWbi8M+T5m4ZIHFP0+1RycxgvyR+lT5Hiavcn0y2SeNpXQgoR16HitmBIoYg6BVcjBb8f/rVTCiGB1Ubc9QKYzMsac4HHf2pk3JJiX+YuU4IIzxj/ACawtWl+XaT+7Jxgn0rS1CTbDw/OOOfpXOai0kgwcnnimgIE3Mww556g8/5HtV6ztEeRg/XjBxj8qhSAgghecZ49atKQpiAOGyA2Pw61RBOkCRueOnTPU0s6Axq+Mc446f54qS4H8Y6Y5NVzKGhZN2Tg4HvziqFcqztumVRgjuQOmakiAYugwSBz3zURjZecYOOfrzj+lIZPK2YOHJ+bHUj3qdiQbIOM49gMUiSDzCroCh5LH8utIY3ZMkEnPJzUkoTy+Mcj9cUCZXQ+WzpjenUZP0qwv3SQ+OOhqoSYyc8EjvSF2WNuT9c0CJYmyCc7GOQee30qAyGNnOfMwePzpyoxjZ8EgAgtUMCmWYAc5PIzjNAEszuyhs5cnGcduf8ACpY2KnaUyB3NSTomzcqjA44HemFgYCQecc8/SgCKbO/AOEIyT1Hbj/PpUMxJi45Pt+FS7wy4BycdKbDGS/IOO+TT6AZcjSCQclMnrirEsjIBznjmn3aB5SAAcHsKGQEcjPFMm4RxC6hPOCBn5R9aidTEPLIzn1GDSQymBnGdoJ4FSTOkpzkEjoelAiJTsQhPvAc46moxLInJHPZSMUG5SN8bgOxwM0Q5uCwPzHHGePrQBIEadS5JHfAFR4J6vj2NT7TGmwcHuM1UBLXI5+XHrxnFAE4YxncTvwMDPf8Az1qORi37zB9No6VMsZZSMZ5yKUIrrsxyOcdKTAkGVKZc7cZIJpxUy8sSx7VCVMg28+g5rRtYdoGR0z1otpcCBImRgNrKvfI4PtRuQSY8oA+oq/OQFPpjPSqlsqzSnOD174pAStCjLlDh8cY5yfpVOcFBlsZBwTjFTYdJlxkAHsaS8IMfPc/rQBWmCRrvA69s9T/k02EkDcp2k9hUcmfMjU5xzkE1oWcCvgbM8cUAOs9PRIXmMhDjnJPTFRfacF1C46gnPX3p8sxSJ49+PUdKpy/cBHc4yKBok2pIyBiME/dzUigQttA+UnAyeMVCkJA3EcjoetXEA8tc8kjjPOP8Km4MltodsLkjHXBI9qYLiRolEnz+hIxillkcRAAnGDxj60gG61UkcgfT1pDRNFKImwvzZHr0/wA4qbhVcnBbGQzdutR28Y2q2Mtzn/8AVT2TMg7pjnnigYyG23RAynDH1GKoSEifAUjB7fzq/qFyQgCN6DgfWqbPgF+4HJxmgBzXJjIAIzgZ5/pVd2YvnJHGc5qnKZJGZgSST1B7VaOSydegBoAFV5HALn6gVN5YiYDGBjPNKq/OmB2PT6U50Zo2JByOAaAJEZWiJyCw7A89/wDCoBK7yAAmNO7D/GmW8UnmHIIBx7VIY3BCgHGeQBQTYmjgQnccufUnrVq3haVg5JTBxtx+tUbOOUXhDhvJyMAnjqK2GwjccJ7DilcQ2ZPKUsB0HcdanswrQcxjOTzUEzGVCgOeMAU23unRcBvrgA/0ppgO1KRoGAUbzn72PamLOfL+cZPoTildxLguc9xkVSkdjIQCTxxTuQLOz+cACSDye9KCXmxgD0OOnFIr7QS557EiltR5hz165NFyuhbnt0ZcFccfeFS29lsg80OS4JAXHUdKfFGX27wSvYmrcELFdqr3OMUXJLUdqi2okZ8nAIUgDsKpOQzMMYCnIA/Kpmd1jcMxBHCg8ce1QLIrgjIJ70XAozREqTy4PUYzis+5tRFjY5IzyvXFakknlo4zg9hisdmlaYg7sAdx9O9UJkN2p2/u8jA5wM96qmUxqCeTjBBrTAOOnX261SnhBl5HGc9aBFi2OQGBxk9P/r1aceTGJEwHPVgOv1qoV2TYThAM8HirM1wDZBQcuD2HsabKJLWZzOCX2Lg9uDWs14IipCqSTjrzWPIuYkEf3++Dz1NaSQ7lQEZKjJz26c1LRZu/K8Yzy+eufr2p09p5kJl3HIOAoHUYzmobWP8AchupJIBLdvzq15jnAySAOQBmpHuYd3lJAiZizzkDGOv+FWgglVg+SQCck96TU1DSK4AwAASPxqMThYAQ3JIANLURehle3tdyJkjjp71rth7dGXg8ZA59Of51k6ewdRG5z1OD/jWtaTQoHSR1B6AE1JSQ0HAGE+bpuxzSJdSBioXGCAfx4z/Wp2ZMDBHJ4x3qJwFYHp3J9aCuhqWEYnwJH4wCR0B5rqdA1y70+YSCbZDEwJVumB2yegxxXGWlzgqQ2OfT39K1Labc+HcmMn5gScEe49KLIfSx9Z/DTxjNcaRbA3CbHQMqhweuOnr3r2jR9Q+22iv8kfJBUYOTnH9f0r45+Hmui3giAuWjjjOFGCAFBHAGPY19KeBNbS7sYv8ASd58xiMg54x7VomrWPGr0uWV+h6nY3MkBAXJHGfStuOXzyA2AD1+lc/p8gnjQ5yCo5BxmtASlFJzjHU+1aHns3rciIbRgjtUjgOh4xg8d6xrO5yeZT2xkmteF5GhG/qTzwKDMtR24CDJznnIGPTj/PrTpCIz8gDfSiSUHYEPbkCnOq9Bjd9aAtYejkocce/rUcib4skYOevpT34jJTp2xRvBiGTz3/OpGiGAlhznjgZqWX5EUZyG9e1ReaF74/DFIwLImcnBPfp1pNlDZE5BU4IGMYzmqz/O5yMnBOT6/SrDH5sZ5PA96ryApk4IOeahjRHJGQoO8n1Dc5pqMcFT6ZzjtUc0rfKN3WiQu0YCZJwc47fjWLLQJIFPBDZzg5qN5TuJOOvXFMt4yGBx8o/IfhVhohKOmR+VILkDrhuOfQ46UQIkkxyOM5Bz1NOZGZcoCQOOO1WYoAAPkweDWijcd7FgExkZTOemRWrHIfKVenA5NZpdeFJ59/xrUhKeQnTOK6Iq2hi9WRAZbHbqaljAKknK4PQnqKPLwxbGBjBphOUIJ5PTntWhL2I1laQ7sY7YHSll+XHp3HrUyRhFwMZ+uahlOBQQP3BIweCSBgHt0pAxm+UnaOhqFP3jgdcDpU8iAdOCT2PWrAWICOQIeR6/lTppnDYxx2yKDgKvqBzQWDnnmgBiOS3KggH0qVzuyeMe1NQAE4+lLIM5CdAMHFTcBIX5I4xyfpTJEKEEE8nHSkDBM847GpY2DqO/OAaLgQqWV89STyCOlTTuS+EBP05pjARlieATwakLYf5PSkAkcQ3FSdw7ZpZACgwdoz0z9ajAdMgg5/OqpkdpUO47ccjOPXt+VBVy6G4PPPJ3d6i+0yEfMPzFOJRn4PA5znFEmChPGD3oJIwv2hsk4xxgd6R/3YKYzz36/Who2XDJxxkkGo5FaQ55J+tAE5XymXHzjGc0pkDDlQRnoaRW4Azn15zj/Cl2h2IXnAzgGgAf5SNhB9SKRZS7MHOcD6UyUskiAAhe+BUTq5lJGcfX6UAWUIABKDOfWpARzx+Gai58sE+v+FCN8r+pHH60FIeWyfuHGOCOhqszkSyZGBgbQfXH61NFIfLAJ554IoZd+0lc80DI2Hm4B5JPNWArA+WCSCMk46dsVVkPluQOD7VchYYGTzkd6nW5SY5E3cg4HcY5/OrsGAVwvA9+apFsNkHA/KpoLhGPyOCvQ4OawqTVNXZrBOTsi+X75JPselRNH5A4Zju5IJqNphkYPy9zipT+8hznJHQ5+lc8KqnsauLiRyEBc9/rVaaVguM8EBT7gdP51JIcJz1qJQCh388ggn0rVMhmZqcYdUcvgKcEevGBn8v1p0a7nAOQT3J603VArPgYK55APsKUvnYQenfHStI6kva5PHENz5J+Ucc96AofALDr1NNjyQxPUjOc9ahRjuIzz9a3sZlpRhiNwceh5oEfOST6c9qW22iM5xu5/rTd2IzknNNaECPEJD8x6dOaFjjaH5MKc9ODx/Og/MvB5x64qF8o5IyBj/PFAEkqsqAZPQ1MFQKeBnH3s89aYsgdASR078fpSsyqOevagnckQCWI4yD3ANRGPcu0Z9cdTTxlNuzjPXHenJgTZPA6Z/CkhHK+L0zo13gfvEHy8c9R2/CvI76a6jb5J3AJ5GAQp54xXtniSFZredUG/cpyBznmvG9fT7NfSptKJkYwMgH69PWvEzH4UyZbWMqS6lktz5n7wrwNw5xxTViSSNMjhuq9hxn/AD9al8rJ5HB6enNWIooyCCoCgeuO/rXhK9jm8mJYWiX3yNlQpCg9a6C2sURI48sFXA3e1V9OtfKjA8vDHB6d8VuWduzFQUPGM5Fb09ZFrc3dAhjaBkGUxkgE5Pfj/PrXK+MbVmunXe0ahicgYzwP5f1rsdJh2oTjBye/txVDxFZpcxZeMM6sck8EDB/oBXq1It09DZ7Hn0duGPOffikXS0nmbIOwHIwO9bC2f7wAR8E1Ya12gbUweh4xXk+ybZmjmb202kEZI4HTjvTbK2WeY7iV2c4zwef/AK1bGpWskabAh3ZBA607TdJPnhniPTLDPfII4B+tCg+pSN7wnpa+d5hTIwT8y9Og613qRDYOTwAflOKydGsRBax7IyhIIbn3PX9K2YUISXjsQK+loQVOCSNlsPiXK43kD1zz+dEcSoxI5+pqCAuJiHOBjoenarXy7wEPHOea6bjJN/lqhHJPb060kcxBYgHqO9SRAZwecdMipDEFQ/KBkZPH+cVQDW6hs5JGcenSofMMnykY5xmpUxxk+uOahuG8lxztyD3zQUkNz5cpGNw96iiXYUJywPXnA6U5HIy8gOw9CV4qCBnY7Wz16EUMZox4MfBA9B1rL1YhIN4A3qw79q0FyicfLgVna4Q25kHykDgDGTz2rNlItaY5a1RyOSOFH1NWTAry5LALjlSBg/nVHTGPlxAHoo49DxmrrgsvHWkWrpXPkP4isE+IPi8lgpOrXgUscc+c/SuUt5PKkzKCeMZPP866H4nRO/xI8VJvwP7XvCOen75/8a5ppgpwwLfWu5I/e8L/AAYeiJRCAxG8AE5IA6j0pJ7csRyM9uM1UEjO2QSNpyee3pV9GMkoOeMdPzoasdLQ+NfIjwqckgFgMf8A6+9VriNp5jGARjB6ew/xqw90DIFwcE+tMfJnJBweOc+wpCsjY0W5JeON1IAwM5yOmK7LRoy04H8JGMnp0J/pXD2AZJEBP4j6V3Ph5TPbxqGIfkFj35P+FLqfK5n1PQfDDCGWNMAhgMkdOFNdSCMYCjJPXH1rktAUpcxZPCAgj1OCK6xTtG/HGAcfhVo/OMV/EGiBx85PPYHrUc2cjIJ2nOPWpjPlhkHjg80indJgjr0oZ57ZBNamZdzfIw6bvT61FNAf3WHwBwcd+laNxxEc8k1Sd+MY6UkNsq3I8mB3bnbg4HU5IH9a5LUZmgt8kMQ2VAB6ZBrq7zM0LjpnHf3rk9acpGI8A7T6+30ps66D944LxdKY7SWU5Rcrk5xjkDmvHr+IWeouSAfNywKjjknvXsfiKH7RbyQvgjK53DIPIPSvJddcRPvKb9oIGfx6flWh+oZNJOFuplyROs+eRkcDkVbtlSKNi5DsDkKev0FQpci8j3bdhHA79/8A69IG3OmOD3po+mRZa1MlrtByM/h1qtPbmNUIPOPTHTFaNrdpbZEiF1xkYAPoOhqGeHfgf3uRx0Bp26la3KWd0YBBBH8RHWrfmqyIDwOOD36VGhRJnQjcFAHI+lEyfOhHQHOCMd6A1uSTEQbXx8p544x35q3aWr3N1b5IVAwBU9PyqCSHzFiJPyHGVPPp2q9asTfR2/KNIwYMD2BJwenofzobsZVKipxcnud3pFjFbrG3y4KqMBRzW3HCq3YclQmRhcccVj6adqRISThQM+uMVduneMR8n5s9D6GsGrs+bnOVSerOzs7yJLMjAY4wOR79K5bxDcKZSNrM7KDu9Oemfw/WoF1JoIo1y+Seob/PrT9RlXyHlZd+ABz164pxjbUIQS1YttrEcVsBHEXO0DqAQB9M1FPfvcJmMtG2eArcn8qzwvlMSpwODgenpVi3Ia4EgHABGKdjX2cWQ6vfyQbE81wcZO1z06c/lXPXentcAlHGcgE4q3q0rXt+RGMbAQdxwDgnPTNXorM26IXIYEkHHryf6U+Wx2wtTWhliISyRqEAdQFOR19z+tF3CZXMT52DBGRkflXUWWhF5fMzGTkE5HOOuKuXfhUsEkDxDPbb25H86VrGir7I4IJF5Q4AYNhRtHt0qUKpkycAYGc9+KWRVEsqY5DnacdBn9OnaleA+WDke/vSZ6MFzamW9ozGfDmRmOckc4yT7+9WQpngigBIKgA57cY6U+zjIBJOTnnNWnjWMZAAJxkgYOak0IVLp1B6g5B4qw8geNCVBx+NUYFkCukjlj1HJNWYQdxycpjAHv8ASpasA2WJfMRxgDIJGPem39zuEaBSAARkHjGBUrxGNdzEEDt/n8KhjUXDEngIckEZ4/yKdgI42khvdkrEKFJ3sTt+mTWppQj88yggkEE4Ayecj+VZmoKXhDZ7gde3NJa6nHZIBsYucAkADp7/AI0WIkuaLiem2ksckGQAUJPyjB/Suz0HUohKSjYX+9kDByPevJdG1hZoyIzKMMeDwOg9D711FvPJGpSN2XndwxFQ1ofD4+hKd420PbYrqO4jAXCsCQcEHP8AnNNlIJkwOrHBx157Vynh/XPMaBGR8sWOd2ex/wAK7K4iFtGpOHyMg4we1cr0Z+f1KTpNpkVuhXBc568GnNEWugxwBngelPhTzHA6cZqRgMg4+7weKNTmY1fmkOWGPQmoolJBA9eRSI2+ZyBgZPFToB5hxx2PH1qSLEeAjnOPSnpnynxyPQUy4jPXPvTbSQxoc5PPTPtQaLctRy/u1QqQcc5FJcALuVztyOmOPSnROHOcdDn3NR3MRuFL7iMDGCM9OatOzRcNXdnO6syocYHBPze1ZIkyQ4zgdq6DUrL7RCANuecsRz0xVeDSfs20tskAOSCOvNetTnFRTPfpzioq7KOnRSSXDnBw4C8g+vWt6G1MUIBIPfjvT7e1VW3hVUMMYAq/FAAmSc88cVlOqr6Hn160XezHwv5KqRwcDABwRTzdZGCSG9SaglcKmcciqzybjnmuFzdzyN9TQSQmQZye+c1cyNgOfmz+VY4lLjjI/GrljceYmCMkE8k5quYjlLSSEgjYc9BnrULMUYkkk5zjPOKtRsJM4G09jiq9xz25B5PqOn86tMVmnZEE0ojkQk4GOmaztU1VFQ4ByCAACMn6VFqV184fLbQCduetcT4l1aVUJQMgySCJCDwQPT39abPTweGlVlZq9zC8WeM4o5XlDkJEGDKkoyxzjpntXkOuazNrF1PMY5BE0u6MuxJ4yMgYx75BqTxFfNeXxCO6IckqTweSeRmqUkn+jIhH3R1qYXvqfq+X5bChTTktWPMZYBh0wcgd6hVHhleSQHYRkZHToeM1IkpiHOTxkc/WpA5u4SCPuDksc5HP+FaH0FuVJIdFOi2gPqTkHgkZ9PwqS2jR42dWDFuSBgkdeDVeO1Z4+CMA96LIm2WQZzkYB6etBOjd2EwzlCRkY+brXT6RpGR5pKlW6Lt6cn/Cubtx56gsANhJPfPb+o/Kult9TVbdIkDK0Y3Eg4yOoH60HNXV1odNouiRPdKXdAcH7yDH867VNLsrSF5ZTAUjUYBVct1AwD+H09680t/EwjbzPKfGMYDdKuah42GtWTCCKWDCbDl+/XPH+eKpPQ8OcKjemxv6hrVlYSeYjBo8D/UlTgnj1A//AF1XTxLHLOSiHqSFDjHfqe35VxLzu1shfJy3K5yD16/z/CtjRdKlvZwUdUUE7sk5OQccYqle45Qajdm/P4hTzMYk+6MhTkevXNXEvPNQIAWLYAOc46VBb+Hygy7xvk4yV5FbCtb2sBJt1zGACVUZz0zWh585WTSGWkEjCRDlzgcck9fSraWJkUjgFuACKrpqcdqPMCszSAbRwMDr1q/aXYkQz4I24IGf6/hXNKPMfP1oSm2RxWgtAQ4BOegHPGe1akeo28FtjAHUgDGc/TNZpvRcTO2wjnPJzWHq1+YyVUMMDOQcUoQ5WY4bDycrGtqepCW4R0yRjJBPPAHWufv70RM7tkdMYP0/+vVddXCAFgzFsqOc96juczMHIBTIypOema3PoaNLkWpXvfEMixBRvQZwriQg5xx/nPaq6+MJ7UfMkkvfe0pAHtnBouEivC0YUJsPUqDzyKzb/RZQNgkVgcHnI/xotc9CMYvcsf8ACXvLcSkvMI0UMSZPlHJyB24A9u1Up/Gi6hZmJI5IATuLvJjpxj+XeqS6HcNHLl4wiqWbBJ3AdRjHP41zkkn2ezAI3ZbGQfr/AIVHKjqpYWnOWnQL6MXc4ZCGyPvnnGCe/wCP6VXhm8uU5B6Yz37U+Isi7cn5eeD1H+RVR5d3QEHPJq7aH0MI8qSRM0YcKA+Secjn86ZJHsAYHOBgqo5PvTFJjTJJ4wTjvTvPDZfBx0x60ti90MEhlJQflnp+FPhgIlGWGOePwNMgAAMg4IPPHX/OalwQN5PBHAHvg1ItxmAshBIAByfp/kV3XhtHntIiEYLsG3I+8M44/L9a5LRYUv53JAIiIUhhnOcivTfCthwkfy7VVSoxwAT0A7VEtjwc0qKEdDuPAFu6LLviPTGGByM456e1d8iiFVJO/gAADpwKy/D+mC0gdyVJcA8L2x61tRoDhSAe2cdKS2Px3HVPaVmxCgiRyGBwM5H4UkcxZUOw/WiUiNHBGSf8KhSYxRjjI6DnpRY4OhYuc9Rz06GomlHAxk9zSG4z8uDz79KhB2vzzzRYllqbY0IGRk/41DAjKCoPXjOalVN4J/IYpg+SGQ55xkEUWKuY+qzhcoF4GCSP8+9cL4g1NbGyuZSjyFFdiehGeAM/Wux1MkRZPcjnPPevN/iPd/YdJucKSs8LAYOMEHI/mOaGe5lVL2leKe1zxPxBqXnX1xdsJP3krqFJyw+Ynj24P51UQGZogGwikgE9Mk9fbHH5U++f7UMFQDw+Tz7H+Zp1pHtAQn3GB9atPQ/a6UVCKiiUHyrgo7A7AMkng5A6fnUCRm5ufNjO3afu9x19P88U2dz55XqRwSe4Ax/hVm2YWTiRhvVskgfT/wCvSRqR3AYnGSCcgk9qgLJFg8DngnjmnTubiaR1JVSSQM9AaY8JuUwCBgc5/wA+1NieqGm9LMBySDnO7ORSzzMzNlSCRn61A0X2fa5we3A6/wCcVFJOTc8k4I4Gc44NIzcbIgF0GYsQVCDJGfvd8D16Y/GuG166HlujHkkc56f5/rXTX135AdQCSoJJzjtmvMvEV6+MAvngk7jz1rKUrHi47EqjD3d2c5qCGO4bD+YAckDv0rH1ItIPMUEjGCo5PUVpyTAZkYZzxjr/AJ6VkXd2IsggkNgjB6Vje+p8XJuTu+pWhtTIOOh9q07GBoTyeecVDpy7oSffA/IVpLEWIwcHuaTJIVfLFX4z3aobqUKRGDnHcHjvT7mYSSBFXB6bqgmTyY/m+Zjgg0IzsVblHkUEHIGcgHOOlVZFDqDjO04PFWYHMYdHJYtnnPTimRyIA4K5yeOB61SE1YhK+UoPXnOBSQxGSRiP4iCOOlOPzP04HGPWpIm8rPqRxjtVEMluZkhiYHnIxjjr0zWUJD54IVgMg9Oopl1d7p9hycdyc9//AK1OW6TAOzoMf5/Ki5BJcyEPuwdp54P4VVY8lzzmpZbkOoOCAuSR65pI8Sj09OKCWTRuCnLjJ7Z5qokpcbCD1+8elLNEYzv3dBjApFkCjBGcDP1oAS4PQ8Ejquee9SCMMoBIA96gWMyyiXOExjb1pZGPnA/w+mfegCWdzGnlBSQe44HNQW0DpIXH8PIAHJ61ZfEiZHGKlsiMncM9v0oAaswfjYQD2I6H6VWhhdJdpYEE8jP9KsyYjY8dPSowhlO8HGDk80CuQ+Vsu2AHGOBj6dqdgpG757dM802ViuTk7s4zn+tPeQKwBGQaokptIGHCHPc4qJmKnJPH1qxdyKPujae/GO1QGMy2+c7cY/pQBGIvNkByAD6/hT5owqmMEZI4YdqkS1IUDI4GSfWqtxJ58rlPkGAAM9OKAK8Vm0kjgMHwck4zWlbwhXzgDA6YqDS7d0klkL5GOn4//WqwZfNcumUXB4oAdNASCwYetZwiZmyDirgkYKRk4OR1p9og2nPP4fSgBikw43IeB6dadgStvXjPGAOadcXSI3KEjpTYlLJleBmgBTEWkQA98bh0H1rTzhOmMe1V9OtSQxYg859avX2EjBHfHQY9aXQCtcNiLbjeSMZWqqIYG3MeMZwOvNWIm3KM1FecEnsMDFIposKoW3eRsDGCAetUrudJIkZR0POKGumkg2cgduc8cVHZwec7rkYAzyKbJI4rd7mYDOOep5zWnbr9llUP04BPbqKhtYtkg9jnpVi6IdCoHzAEZ98UgM2+kSaV9nyggDpTHT/RkQNyDkn8BS+XvYexqb7MSUXI59qAH26lnAOMdTk8VdaBVU4IYt0wOn+c/pVea3NuM5HGOnHehJ8Lzk/jUodhwLEDI6dj2qSTAiUAg98LSbTL0OKpTSF22IShB5OcZFIouibyADgknsDio/tgVSnPPQ56VXN8p+QqS45yaguZNrqAOo5oAmln3D8fWoTccbAjOW9OabMpK4Bweuas20PlRjOCeBnHPpQUJBBhMkZYnOMdKWVQiKcg4POKtsMIGAHTB7ZNQ/ZjMpXIHOaAERjIgKKTx2FPuZTEACp55HvVhQtrbImMkcEgYqOUedIhPRex5oJI0uQyAbCG+nNWo1DEcD64qKKJWuM4wAOmPpSwyZuwgGFyc8/XtSuBYWPJyO3bFSE712k4PXk0sh8r5v5cVATukD5xzyPUVJNh6EjnBOO4qG1Qoz7mzn9OlTrOMMuzrwDmq5k8pz1PHagQXU4ESgAg5Iz0zVUTjIABc+q807Ju32jjb60CIWqEHBJPUD/PpVgSRkSZQjr3Izir2lWpRvnGRznjNQWkQnXIwDnHIratItoCcc5OaALJtf3eQVxjgAc/lUsSmOIYBJ9QKQzDyXIB+TAIx1zxUaXgVcYOM560riaIL+M3MqOjBAnBB71RYCHL7xgHBAPSrV5Nsj4z8/Awcen+NULiMmEc9SM+9FySOXMkqEcD60w2bT/dKqe5PepYbZpmUB8Y659P8inOTbyHPIAzwfxqkJlO4xGDgfdB6DFZ8jecMg4PJwetT3t1lGcA85rMiuv3p4PX1qhFoS9UwdzEZJ/rU4mVF2bC56ZA71TyQxJ5I6+9aFigdASOeuSM9zTZRKFMUncn0A9q0YLoXBKIcMowcnt0rOmbDlD97HBqGCUxylxkZOCAcUn5lo6qOXEAQZABzuzgCrVtIYVcEGQvwD6Z71k2+pIY8GMkA85IrXtl8mHLnd0P4Y/+tUFlS+/dKIyhJOMMBkdz/SqOwxryc+g9DW/eSx7FJiB2nuB6H/GsK6jJc88Zz/8AWoBK5atLkQ7c8nHY1fEJklQ5zkjAHNZVlZPdEOHAC5GD+X9a2LGQLJubJ2tgDGagdi8sWQi5wQO/0qxcW+6FMEZABPH0qCa5R5YwgIIBJOMdQCKsR5ZRyff36UmxkUFu7dOCDkjnnmr0TMiBznHAIzz+P0zUe75wV4wOccZ6U9W3gjn5jke1TcDodB1sWBiB3FepAbAwTmvpT4a69EGt4ldnHmOSysCGBGPXtn9K+U4bdmaMBsdADXtfwjvib+0tg8hYOULE4GSQc9T2IFVF2ZjVgpxa6n11oFyZYI1G7kAjB7E8fzrclkJQ45wckA9a4vwzM8RVN7EhUAIPpXUQll5LE57Z/Cunc+elfYs213vfy9hQjjdnpXT2bGVAN/OSSSa5WFcTZHet+wYp8uTnnnNBiayxNI3yfTirCoBLh3CnHUmorObymzyc/pSyIZpM5x9aAJlcFSM8Dvng0smPKyBznpiqq5Axng9KtwsFHzjcBye+akaK8igpzjPpiohK7mQgEAY78U65kCTjjIYEgenWk3bQV9TzUsoZuzIGx90k49abNKHyduM8YNNknFtLGpG7eSB/n8abcxl2jIOMZYj16cVLGhktuGTK49elMgDR7wVJ3DGcdKezFRjJ/OmmYvgAYx1OetY2GJGPLXYeSfTtT2jJwFOMcmozKA7Hn5cVYhUlQ5PDDIHpTSdwFtbUsWAxjr0+lXjAAgOMeoxzTbF0guij5J254GR2q1NhIwOpJJzj/PrWyVhMz7gAykBCpwMZGKvWke6DG4cDPJ7c1SnbOG7561Zt38tyOoYAAema2RmW5G38jgYxj3zTIwHjfJ5IwOOn+f6U+H96voKRoCJcAgAj6etUJsaq4bOSR9KbKoCuxIxjipH/AHbEVHcjbET2xyKCSvCSrEjp7Va375AcbR1wTUVvbGRQQwAYZA9KfMpVgAcYB9qdwLIAZOnXvUW3yxzzk9qLWT92VOTj3+tSrHiIsTnI4GKLgQ7uuPrTbYkRuTzk59+mKVhtBJPGOlMibavrmkA2X5FL4JB9BU9qvyjkDk8E1Hcyh4goGMcn34qO1Ysep4560AS3CnzOuRnp2p8fMofoOhHrwacy5AY9x6elRRkzREjg5x/KgCeTOM9+xzVN48nIxx2A61aDb+OePWjYOoH4YoArhcxkDOSCeB0o8lniCbsd+T9akQ9fc0yZXjkGDxjsaAEcFOM5HcUYwN2ce3emBixzk9ehpNxL+2PWgB8Izk569anhjAcnI5GM0yNO44HpSFHEmQfl9M0ASSnHOAcfnUbkEhwOMdKjmcovc/jUkP8Aq8nnIoAb5pJQkHb3FPdRneMAY6dKcqA5P8I7YokQsgA4yaAIQcPu7DrUm/zFG0Hr1FINsIIYb88dPWiQGKMFTgc8DigsrzsI5cHnvkVNEC8nB9hzVMXKzA/J3xzzVyEYCuDgAAkdM0JgWZsFSBx6nFUrNTbzHDhwTnaD9atq3mRntk1nIjJc4z3z1+tfLZvWlTskethIqTubHMqenNWljZMLzgj0qtbkFinTAzmtEzBYRxk7c5P0rjyyu5NqTNsVC2qK7w5BJ6E9COlQTQlFAGCCOo7VOrF256EZxnNRyuDFz26/pX1EdjzGc/cxOb0pnjkj0PA6VdNvsTqCSMgAcmoL1S9wsqHYASMZ5PQf0qxKCE35Py84/KtIEyIncqgAVs9OBVZdySZIY+wFXpGzHG2OozUkISZt4AGzqCOveuhbGWvQhViEzgjIzimZJA784OTVmePaA3GGOAPSqs64JKk4AxjpzRckc+SBgHrztpZpUcAAc9Se3enwHEIJ7ioZECZf+HoBimJDWjeVgVO0Z6VYkPmsAAeBycdP85p4KRxIxHUZGBSwMrxkgYJPP6UC2JEXauw8k9/ShucDHPqaI+hPpUav5sgA4471NxFO5UBySgcc5BHX2/GvNPHGjmWS4dFEQdwwIXpntXqk0O5iMjp6d+a5TxJbiXfGQpII5Iz3rixNJVI6ieqPKmi2nZ14yGx2/wAj9aW1tTJKQTxySOv6VpXtgYGzleF4AFO0pV+0HIB+X0+lfPqHvWMbam3ZWu8xuQAAQcEVuwWmE3DGGHHHSsuyPlqUPJcjafSuhtICYEBbkAE16FLDpO5SjqTWUBERI5PXAHpUN7ZmVXDnBkB6jODjHP51pwYVtgGM9wMVHfMAvTlc8468V38qtZmtrHGrYOsvmHCqvVcHmp304zbXBCA4I4q7dD/RpOxI4IqxZQ7raIEgnYDkjNY+zSdyUjnb+ybzxu7gfMR9avWMKxyRyFQcYyCOTgj/AA/Wr97CJRjjIxyR/n1qjay4kwQTg/1rJwiLZnR2EmQ534HUDPToKuJcgQgfxOeOfb/69c4bgpwCwyexxVu01AXrghSixgAjOcniu+DikrmiasbqoHUDPOeW7mniUB/uY54x0qvDLmLPPX1qR5hGhJGScY9q2unsV5lxMudw4AGOe9TbHYMp47c5qtbyb4kAzyO9WWmJXvnHXNUmBEVCEAuMDPNR7UmYnIO0Y9aSX5kIPUnk0QR7Qcdx/SmWtiG4xIoj8woAcjHIHt1HrRazJO2QmD0Ix39ajn4c/Wn2cXlzIoPXngY7UMCzJhUJJGPrWbdSi5mVVGA2FA/HrVq7JXzCSdoJAHvz/gaz4JPtEyFRtwcnP+fes2UjQ0+32lxuHygCrQQliAR0qGCTY7ZHUU9cl8A44z1pFXa9D46+LJeT4keKBkADVLsDGc/65q5+OL92AcZ659s11XxPd0+I3isgcf2tdc4/6bPXNZzHx16YHpXYj96wz/cw9F+RE7x26J8nDnaeBUiw/a4PkOzn6UsEKSyHf/CMjnvmqVkZopGfDA5xkr7D2pnUSw3mZghHA46d+felkle6umSLChMHBzjgAdvc5pzQpv3Hrxzn3oD+QS6EZ7Z+tBBo6LJJNySMhgRgnHrXougW+VQk/Myggj1xmuG0O1DgnDZyAcfSvQ9EiAS2GOApB/AEUdT5jMXe6Oq0BDLdRZPIBHX/AGTXcRReTbox5DDGOuK53Q4xFdDYOAMnnPJBFdNuLJk9MfhVLVH5riv4hEERlLOM7TjgUoiUruAwD046U2U4YBPunk45pru6rkdMY6cUM4BsMeVMjnPVcdaospSaQ9smrwctIPXHamFQrP79c1JW5nag26JFAA5zn86525SORZQ4JIBPGPSuovcSKAeeccfia5G+LpeTqE/drjGQe4B609zroWUk2crq+nrP8nGWwAT7c+ntXiHi2AW7RkEjfIwOPb/9de96lG4tXlwflI5xx2HP515N440SOBBKFkJJYgnpzknHHsKV9bH3+T1HCdu55+jGIlzyFOMf5+tONymOBgkcnFRrbecSpDZ68DmphCFtycHKjAroWp92trkkcRgtsyHfExzjOTn+XaqoiuJJ7aUSjZknaWPbB6fjU1u7SRYPY8YFWbiMRoQnTGT3/wA9KB7MNnmvvAAfo3YHHH9Kui6DwRnYAYwA2B16f/XqtYYkc5H8Pb8KmutixOiEbcgcHPGRQK6vdlmGH7RLERwHYZB+tdnYaZE7pKyK2wDGQCQMduK5HTgSI9gJ2gEYGcdK7jTZgtuQSoPBIJ56VO54OOm5TSWxt6fsaRECKo29gBwCBXQSiFtEllWJQFU5G0dc8VxdvqbxtK3mKMcDOPf/AAFbOn6g1zZmAupQEggYyM81NrHm8tnc5+4kxNI+Bgk4GK3LFUa1beMnd0Iz6VlXNni9IAfYzEnA9x/ia144xHsI6YOfTvVG0X3Mi1nDTXEcgztwFIGeTn1rQsLfyIGlOC+SPw4qO+jSKUYOMnIyfpSI5jjEadOvTmgrmuQ6fax3uok+WgTG4gADJJHJ9e/NdJBaxkhUUcg4ZgM/561kWMYgTYgwWYE56+lbYAWPIPPTNTuKUmPieIOjlCQnBGByaz9X1YmF2BfbkDBPfjnGaxtT1l5VkGY8KDyvqOeefaubnvJ7hSJHJj442gD88UbIqnFuSJZYkWKRgBvYnnHcdT+tZbea0oj38Eknk/WtBcbQBjoMc0284SPseg/SpZ9HHZEEfyFfVhninCQiTkkjPINUpZZScBdwzgnGalTO1M9e4qSrk7TIXAxz64qXfvjHYdPxqm0IZgxzwQBV6NQsI2n09/Whq4ETFgAC2fxqB2EbEkZxycCrXnCW42ErjgEA81HfWaSlCgJxknHPp1oLHK32uAE9CSAPTGaxrpAZM4B2OeCPQ/8A1qu3cxtbb92ccgEHnrWcLh5rtAcYIG7A+lAJ2RpWk3l3PljgYOf510+h3cg8x3diSQo5J965eOURThuPl6ZP+fWt7RJzJ5vQgYIA9amWx5mKgnG9j0jS77dOAAOhPI/+vXpOjXAuLFHI6AAjHqB/jXlVrlZPl7AmvRPDjsbOIf7CZ49q42fm2ZwSvY3wpjPmA+2M07zWeIn35/ShjtGKZHuZHPoccVGp8wWbY7AGxSBt4dhxg1A8jBAo6YHakdykYx6d/wAKRJZhwS2eaprbMXOGwM8jNIshfg9x2qxCx8pieq8CqGhpuGB8sdV4P/1q0La3LRB2wSc/4VBbwhvnOST19Knt5HZx/dB9OKsLu1kIbMK/OME547fpVtRHGwwPfIAz+NTbBwexqu8I3NuzkD5c8c1qmNyaIZn+Y4A5PTFQMu9cDjBzxU8i4jPqASf/AK9UTJtYkY6VDabM+hXkz52M8dMfjSR859qfNISQfcf1prH5c1DKCKUbwDnGatwzndxhRVDkHirlqOR260XGi0JGbjo5+6R2qvqdxIkQjGN/GW56cnrVhW8tTs6/maoakPuuTknAOemea0TNFG7Oe8QEoIBluVLYzxzjH8q8X8c67JcXstmCwEEhLHJGeB059T6V6T4t1F4JSQ68AnLY6g14j4hYX2qXE7/OxdgCOmMjOPyFa7o+/wAkw65lJGDa2YjuSQSATkgH73Xk8cmrbQCXKAnnIGe1QSs6umPTHSk8x7d0dRyzAHI7VotUfoCun5EqAwQ7G5IPXr1p63JT5ABtcYPH+fU066cMxOQeOOaqffJJ6qeP8/hRboP0NGN/Ii+XgdePrTfPEqGQjGOcKMf56VYjjS6hwVyMcbT701EGdmMRp064/OkQ1oRQSlH3pyCMYalmuj5yADGD29eMf1qEALOYk5QcjHPate10+KfCOrNu5PJBHPt9aGjGSsrsrR3ZSYpJkleTjkfr9a2bbRHuroRB1AbAXJPXnrx06frW7o3h+zE6ZRicHqxr0LStDs0sJGMWeQQ5Y8dMd8c+9UedVqpbI4/RPD1vbKILgebtySSA3XpjIrfe8t9Jt3ikjYrnI8sDpwMHJHTHH1Nczq+syJEZN0YlyAQf8M1hy3s98rtKc7cAADAGTVo4Jtz0OnvtdbLXEJZYs7VQ8fiQDio4NRe8VjJzg9Dk89e5rAtF3MpbIGCD2Fa8ICR/JwBjGK0uc/s7vU1LRndiScHGBg9B/nFa2qXQitYI0BGVIJAx6Vl2QwEPU7c4Pc8f41kTzyS6k5P3FkOCBxjPrSMXTV3odEb021tERkkDqepzz61nG4M0kqOMgAfqP/rU2ad1hjBwRn5SR/Kq7yPG68YDYBJHvUChTSd0Z+ubYIgIxs6k44zxn+tZEF0Rj1ByD/jXRXVnFdMgcnGc8HvxWNqtstuwKAjkDn6E0HQo66k1pqJacEoM8AjHHUe9b9tiXqikE9CK4+CZo5RtAznB47Zrbj1bzbpIJHjRCCSc4OefU0macjaudhLo0N1ZSSxosXl5JCgLuABJzgc9q8o8eRIl6hQY+VSQAAO4/wAK9CGsv9kYLLGUxzggjgGvLNfvHvbtZ94YBAoK4K9T39eak0wCkqrb2MSQsOCeSu4/SoAuxd/cnFWIp3LF/UbTxxipIbKJ13nJyfXinc+nRQdCc5OTjAz71YtrVFVepOMkn39KWKYGdA5XAGCScYHPWpxsJJjIYEk5ByOuKQyj/rXYjgIcEevNWlmCx4cZBAHTOKRrdBIhTOT1wc00ATSmPGdpOQp549aVxo7Pw3o0aRrIOC5B7dcZ9PevUfBujeYygt0APXuTn0rzPQb4osXK7lICg/TFekeENZnS7UEoAmxhkdycn9ah6nxuczvBs9Mi2Rt5QByDkn9KmKlT16jA56VDbR+aM4JwBjHpUky7MHkc96aPyep8TJGIZTkZJH9aqJMWkdB245qwhMi4PI9qSSFI9pUctweaZgNgtsKRn3P6VHCPMZge1WI3aJwO3uKigIYyjjk+v1oFuyRSIxzUU8PlDOc5GQDTpck7B9eBzVWaV9zH0HXHftQO1zB1Kd0gLg5OQMHpXk/xNuWhjMaAb3SRlznAORyf06V6tqsjF8nuBzivKviXGggid+GAIJJxwWAJP5moe59Rkv8AGR5mg3QK8gUuRhmA798Z7fWqN1biInrnGRirs84XeQVIU4U569vX3rNmkeWQk8jHBA4prax+w0/hRFPcvBbhlxuJwCfx/wAKlZ0+zk4beDxwMZ4zmoZIw0YznJPSlQCJgDwh67jgfnVGg2eZolR0wDjLA9OMf/X61Pa5xuY53c8f596jYpKzjI2KPlwfb9aQShGALAhegNG5GrI9VlZDGF6M205rLvneJJIjglQCG5zzz1rd5d0JHyPwT27dDXNeIL82k5hQqVdRnd17VMpJLUwqVFFWZy/ie4EdtGU3A5JfHGRj9fxrzu5m+0OJDn0/Dmul1SeSR/m659McYrk9RkAuyikBCB0Oea52+ZHw2MqOdV32MrU70JE2BxkgDHTg+9ZjSGaNXPPUc1YvI8koc4BOKfbwJjBHHualHmj4LreAuMdAOKnN0TKYuenX9akS3jGCgwcc4OajKhDvHXOKkBCdzDAxzyaZdncFj74Bz+dSwAS+ae69MH61Su8xtlOvGfyoIKrsSxQdQeSe+P8A9VMeTy8MVz26U+ZDGS2DkjPI/wA+tV4l3TDdkgg5zxVrUTLENwbnIIAK8Dj0qRJkdmjC/P0JwOtWHC/ZmVMZxjjkmsG9d4SFHBzg5HNNGZBen9+UxyCQT681Zt4gYlOOnNUxH+8BJOc9TVx5gYgmVyBjrzVCY6QBWBxweCMdaqOcTYXgE8D0qTBcOvbgcVCJDbHjjPHPenYzZLfELHzk8ikDBow5HPQY9KqPIVBJ6+9SwJiUHnBwT+lLYCzH/o8gAwdw7/59qcwDcEZ/Cn3iDgj26fjUCxFiAQeD6dqCblj7PtUnPbjmo0naIke9WUmKtg4GeTmn7UnyTjK8Ag0CKbSnd9KhmlIAA43jPFWLu3DICoJ57Uz5AQOOmev+fShAVJJAoBIyc4P+fwqcxDcB/eGarmETTuCDjPapVc4IPbgeuKoBrwbG7dTUD3DiJjHgYPRs4/SrDD5OPQ1HEgZRnqKAI4roS4JyOOg6ZqIAvKeB2pvlbbnAB68/pVyGFWyQOM9jQA2DETtkcEY4FF1GtvbHI5YgDHY05kCuAPXnmmPt24OMDkZNAFaBcsQeeKuQqrwbgOQcdKrEhhuzz04Ppx/SgklsAkgjsKAFz8vIzz3q2Iv3JUYGDmowoATP0OfpWqsQit8DjnuaAEtTleOOgNLOdyEY6EVMqJ5DHOGABHP51nieTyiT1JwcjtQA3ysKTn3olYMFTHOAScfUU7Ie3bpnHY1DGMpsPr070Fiu4lHIHTHSktRlyBxjI/nUdqpOcg8Njp0qxgKxxwexz1qSCSSYA7AMEcZxULzbSOOc9amRRKuffBwf8+tRzwLtOM8AnigCCKHzX80cBTyPWraANye3FLYYNlKp45p0WEOB/PvQOw65kDQ9OTx0rOPzfJ6GrU4yXR+gXIzxz2rMLNuIHY4HHaoKLbzsGwvGKV5PIBcAbiCDkVAwwCfTpUUku1TyMkHqaABbcXEwm6HGOKlkgCSIOuRnmiwUtIEfOME88VamTzBvwfl4yO1AIhhhDNk9KsJITGP7hPI79qhZAvsD61owSDYVOOmB+VBREq5U8nb1xVW4l3kbMgjnnirEce6Y5Jxk/hUM0KxtIU6biTzkd6AIRIZgR3Qcn17VJFc4kGRkE9KjtE3PIT0P+NSTwCMZGc5yM0dALLspdCAQCc9KtTTDPlxqASM5xj/PSs+0XeQO/t9atzQCFSRnI55qBNdSR7opBtYZOOuKoXEzxwFuMmrMSCRPMfsM9cD/ADxWde3TSMQCuzH8NAh8DSNsl3HaD0yfpVgLlgD3rLtmKPgdCeRj61q2oMr8g4GegpICQBLZwgHfkgevP9aluIQY19M/404WQkdXwzEEHjpVqZAyZPrTJsWdPjQYQKAeT0HvVyOXYGGBjvxz2rPtWCkAEdauyPsgPTOeM0D3M+aTzXyMgDPFUWkf7VjJx6Z9qsTfOpIPPfFPhjyUcg9OvagWw8lZZYyc4AC49/8AJq7GiIRuG4Ac8Dmi3iTcGbqDgZOKsSKvGaDMrMq2CMwGSxz+H6etc/qd0WIPrwfyFb2oAGAkdSMcfh/jXNyplwGzszWiEzNFwc7exOMVIXEa5x19queSibyB+tZ0qCWcg889qtCFX52I74wa0rOcQRbCM+pxn1/xrOU+TCR0J6g9as2YDjk8AA0xosTXH78EjjHp9atyQIseccnniq9vGJpMY5xxirM5MewDqTg5rNlomt3EUQkwOpAGO/8A+qtu3YyIM98Yz/n6ViLHtXIB46GtS0umkhBYDIwB+QqbGqVzTlkjB2YOSuegx1rLkO8O/seKuRkTxk9STg4NNu49lqcA8c4osFrGZEzE9SOTjacVopfFgBsXapAPHPb3qkgyo9TyRWhbRRtGHHzFff2qRmjAwWAOAMnrketSNefcQDB4OQP/AK/tVISF1I7L0A96ntsSDnqDgUrFXNDOYg5/SlSVQCcHOfSqk0xjIAwQeOavpCpwMH1PNIknRyY0OThiABnvXc/D+6NvrEG0nzSSAT0xkcevUVxsU2wBBj098Ve8OXrW2ox3IKhuFyemMigNGfX/AMNNfkMxSTJMewcZI5Y+p9q9gs5fOdRjGPavmf4X60Y8SCSLMgQsCRjGTz1r6H0CVJrYSIVJOfunI4NdEWeDiY2ndHSJgtgdqvQn5wcnPeqFtKZI8DBIHOOo+tRW8zh8dM+3tVHCzrIiX5BwOBzVwJgZzVPTWG0cjgg9fpWgzclMcdaBBAm0ZPIPQelWYELyDp6VTJKRlR096sW0x2YOAMk/jUgRSjy/MfGdp5z9ccVSYFsmrV8xcbByDycfWqUZH5dfaoY7j5Fyi5HOOT3wKruducE4Pr2p0h+YgdMZH6/4U1kLjJBJxxxSZRViDlpATnJ4OfrVgRBowQSD0NPhQSgg9hzj+tX7aBEjBQHnAPOelFh3IbW0UgkgEEgHj/61XHhSKNRjjoOBUUcW3PBxkY4+lWU5ULTSJbCOTEhA7jP6068UGCM4++2AccjOagkbEuB0x1peJQFfBUHjtWvKSRyJsPHUf5/rU9s6ruJGTjPT0qpcKBOAnTHY5q1BtLAH6Hn3qxXLjNtQL2Pp/n2qUII8Cqy4dR7HHFOhmwxGRwaCSK4k6/hTJMv5Rz8q9Qe/SnXKgQ8diO9D7pETqQRzgfSgBoy8oQHAIyMHGKmniMSYzye9Rw/Kx9hxmpPN81yDjHtQA2IFQB3HepgfMk2n8aicbBkde1PhQNICRQA1YBJNID0HQUsUWIiB15pJcq5A6Zp1uSCPQkZoAiMZ5zjNOiI3ZwMj2qW7XZyO9VUJwR6AkUAWGyTuPT0qMgAjHTrgUbt4QHGRTpGKHA9M0ATNACoKfLgc+/8AnFV3Q4ODT5JMR4JGMd6Z5wXrtz2yaCkrjUyE+Y5H9almkEQXIzn2+tRo245OCO9SFVkX2HTBpMrRLUiklHAAA+gqMOEbPJ4ofOcHJwBwR703AJwhyTyQDnmhCHCQmUY4GelLIzCYAHggcZ+lKj9UwOn4mp4zlQp744obsBXSPYdrc7jx3pXG3jsKdJGHzuHGSBUYT5gOcDgUXJe45SZmLjgL1HrUwmLrsHHaonHlyEr0x+FORAybvXk0xEcaNh+c455P0pGO5ePv9Ce3NTRHAwevUZ602UkPnv34pMpFNYvJGDgkGpkG5eOOc0k6heR16GltBvRyexwKa1Vikr6Fh4yq5z+vvVN1/fq4/hP9auNJ5nyHofz9az3kMcmR2OMkV8bn28T2MD1RrQKXJAPPXmrKMVkQ596zoZSFAzx1NWoSWU56544r57CTcaisehVinE0y3moMcEjJP4mqjqJ1IPUnAPpU8JOxQff+ZouvkOF6Ec1+gUXzQTPCmrNowruL/SgjHhMjj8KsSlpfLPAUDBHrjFV9TXyHRxxuJyTVyNA6kevpXTHexk9ivKnmAYJGOBTrbKKwP3vX1p9yPKRAOue9MgBL7zn06cVumZjkTaWfJIJOAT0NMcpuCAYz1/WpC24P3IznH41F93DjqDQQSKg8s+wNQNDvYZPyHtVhOAT/AHuTTCw6CgByx5iUZPGR1oFsxGcjB/z/AEpq0ecWbkigTfQPMKBxSQnCkjr61KQDISemDjn61VP7rDA4OcZ/Cj1JJSSTvB6HH41Svwsu7coLcc4p9zeCLBDIeBkk1hXOoFZZHZ1xnjOMVnJ2WoMy9a09HlQYHQ9vf6VnxWQilOAvA9P/AK1b0t0JY1yVzjPBpbMI8m7jJB6GvHcUpXMitZqJG2AAMSACRW0ITFFGOM4wTVcKvmZ7r05q9bqSM98A9K6ad9zRDoog8YHIKnOf1pJAWB9O+auLCjwSOR84HHP9KqSnCL+Oc11NaDMa9PmMTj5McDFSwjy4YwO4AFRiQvMSf4Bkf5/E1aOGi39DjPBrPZAUL6PKkDgjBJrn7h2hYshxnnr+NbV1IfLB4yTz+v8AhXKXUu+RyxBIPH+fwrgrNp6Gciw148soGTkjIOf/AK9OiuzGwfLYHBAPXpWPLO5Y4wAOMgfjVN9QliIClcZwRjtXP7Rom53mkahIbnejNswRtJPp6ZrsAfPVARyxGOPpXkVrfyQxCdNokyRjGRivQ9F1J1twMJljkg5yDge9erhp80W2bwu0dJGwt1WIjnJOVHtViR9o6feBqjbn7QFZuDjtU0ZJl45znNdqZQxm3AjuDmpoQVD/AOyM/oainQJuIODkVNtxCDk8j29qdyyjMTIxz69qbHIEnyOuSBUl27KBis+4m3StEdpBCkeuck8fkKLjsXLxhKoHOCcH6mltbUEhRx1OaqRu7Fh6D0q5YKYnAGec9fpn+lQxll0IGOMrzmkQkryeDz1odnVz1+b2qTkcdqRSv1PkX4hKP+FgeKwDyNYvWP8A4EOf61zcy/KGPU849ua3PiKN3xO8Wpg8avdk/Tz3P9a524kM02IzkdcD6V1rofvWF/gw9EVpJfLkz2JxmrBxJD9T2qO1QxzlJUbawypx3zUk9nLJMhiK+UBwM8g8/j3qjoauJbTLKHQH7p2nA9Kc8H7g49fX3qOWD9/H5Q/hwWzxnnn6VOFdoREAXlzyVHB5zwaCJWSOl8N2bxwokg2kMDwQeMD/AAr0bQB9mMT/AMIU8nnrn/GuQ0C3kbDtj5Quc8ZOD0r0PRbclIiQACvJJ9jUX1Pjsyrp3Oy0KLEfmDPygE89MjFa3meW27+8MVUsYzFACRtGBkHqRjjFSvyFbtnitUz88rSUptoQQfIc5yeetM2buB1XmrEiEYORgD1qGMFi4BBJ4qTlKcjeYQfT0oBBx+VSG2deCOOvWoZoXIIQfXn2oGiG7i3gr9DWDdvtXH97j8xzW/cqFgG4gEHnJ+tcxrEvO4nIYkAj6UN2Oikm5WOa1aZEifYckkYyD9f6V5T8QLgmeKBMHAZmyORkkf0NekaxOkSZmOEyOvY814h4iv2vNbcmUOAuzIAGDubIPH0oiru5+iZLTcpqXYzZEEkRxmmlvLUE9uKf5/ky7GzkcggZH51DIDPOuR8gOTu45HP9K3R91fQmikE9yFzwBjIHfrUI4vkB6Ak59hk/0q7DPHc/vCeOhzxzVYhJbkZG7HH86Hcm92TRZu5pAOVB4I4zjjvWpbafJcSxJGpb5hnkDjI9foag0y38ycpGMYXJBPuK622ihtIAQVWTAyck80jlxErQ0K9laCGVky2cYYEjitm70ySztGBQgOMjJByOPSqfnoyMHz83GccHNdLf6laXFsg81S5UBUzznjPFNHhXu22cvBGN2MnIHP4Vp2DgyDPQHJP8qoJaTpNLJIh8ssSh46ZJ/ljrU9jkM/GACOT070ydLHQKm6Dd2YnH60+O3KjzCCOeeR9KqWUzbjk70IAXAB59a2Fz9kMTjEmeCemM5/xpWIbsrlO6gW5U5zxyMH2rRB+wabETxvYj5ue59PpUtjZ5R9+DgZAz9aqaoWRBnlQRkAex/wAahO7sYqom9BIn3EZ45wMd6qavceTH9lXBJYMQQemD36Vbb91g5AAHOTXO6jcGS8kBRycAgheMYHccVaOlSTKcqjziwye4+vJqoTuAjPB64Fag0+YDOzPORgH/AAqfTvDE1zcl5IPMJBBwSDgY4xx9aT8jpjUUdjLFuQu9sgcDqP8APen2GkNPdMSGCvkggiu6k8NyRxDCpDgZO9jyOMevvVmzFhbKI53VpVHJVjj8+nesWb/Wbxsjz3VdJOkyE4bYVLZYg8c+lc7AQbmVxyHPB/GvQPG09tIY9jBsrhlyc8HJ/SuHWGJGbyioBJPU9cn/ABpI9ChJ1I3YOgZgcnirTyxxWa/NzjkEH0NZ/mbmGDkdCR2oD+bMFYjahzz+FCOnce3z3SN64H86lb90xH97rn/PvU0xiVCqEbiOBz1qCGOf5i46cjOOlMq4y4i8w5XJGMZqG0mltmnh2rsOME8k5yfX3qzFIIo3B6kHjHPaoIZgXkAO9wDwOT+X5UEkkmGiK55Jx/WtHRbMefHEmSgcSEkjPUCslGLHb7V0+gbpFdhwdwHPGamWxx4mVoM7DSVWXYQTzn+tejeEIy3nDsrkdfQGuL0OxCv5sibgAQACck8dvpmvRvDduY1LhCDxkHrkg/41xSWp+Z5nJNPzNFoSecH86rbTFMr9geprSzsiIP3P61mlt+7LgEZI3VFrHy90STNvyw74pYugqKEOsR8w5ySQR0IzxTY1xuxjntmgTJ5V3ggc7eaakwdMeg9KYjsOHPGeAB2pfLAcP/B361Qi5ECVi2c8857c1qWvyAp3yeD9KqW0SOiOmDkc4J/WrBjaMsevP8PNUgLHQYPHGPzqsVDDygTkc4pJ2YIMAj14qB5kgwzA+2BmqvYHqSXGNgA5K9fas+4OVOe+DT5pg5JHG/1FVJy4+XsKlvUnoOSLchPPrT8ZG33o2FgCBx3B9KdKxHI5HTC8mpBA/wAo/CiLDjnp7VAZRnHI7YIqIgg+n1oLRb38OB+FZt9ICuc8g46dxkVbuo97I/TYTnJx6dKwdTl2XJOfkAyQB35q1ub09ZWOR8c3Jl0y68wBV8kBSB1+Y5/pXh95GBdOV5G4nn6f/Xr1vxz566fKSfkEbgYGTzgA4Az1xXkt4HVUIRnK/fI7kj3x/SuqJ+qZHFexuWrs7Iig6tyM/hVVp+EXjKjB46dKVpC5zgtjjIxgUeVG0e98F85yCferR9PqQ+WJD5Y5LkAD16UQ2sttNPhOcADJHUDn9anhmSOTOG3nrx25/wDr1K84ZiQcEDgEdu39KXURCs3m4c4D46Dp6U+QGVXJ/iBAxVcyYO4nnOMd/wAqkkuQ6HqSByMdOKQ2U7KHN+A+QCpOQf8APpXX2UgtothOAoGMjOa5vTZUknyThiCBnj0rS3ukYX7vPXjHejcymnJWZ0F14jhto9zuowcH5WP8q0E1KK4Q7HBLjBGCMcZGM/U1wF44nlKZzyDu7dPWru8bc5xtwQD14oOCdC7NS7c3Uw3cZAPH41YkzPbbD3wBj2wayYpPtEYKnc2eTXQaRYy3cfKEvuO0YOcYHpVJmE4KCuy5okTwaZtIx85IyeozV6zX5QRzzk/pViHT5Y7dY3TBA4BOO+aLvUIrSzePJ8zBwQMjjArZaI5W03dBf3RW1CcenSs+zy0qejMFz+OKqvfJJBHtJJDEtjHfNXtLvI45hGwbDEAkDjv3/Gi9zNxaRYuz5buh46Ae+BirmoMZdNlZOTgDHTgEZ/TNZOtXXlTSiMkBhtHGeCBn9a0NM8qKylgPLEFVAB5JH/16gxSaepl2CmWZlUZAHP6f/Xq3c2fn2rwDO88gAj1HfpT7bTJLeZmKbA3qevOa6fSdPFxkADAUkkk4x0z+ZFBPM0zzq5tHtH2kYK4wCQewPaueuLkzoSAC7EDAGBgf/qr0vxXpscSs/wApK5yVJOcDt+X+NeWXNykDGOPJfggAZwP85ppXPYw0faxKRYWal34BPU8/ypiAvPgcp69+lOuZElyJOYyAAB1zz6fWopSCXNv6Djv1HrRayPThRUdUOupBNIwHPO3+dUzbiObeM8rjk+9SwGQDk8njPFJLKI5TET+7A3AgcZ+tSzpsStbJNaZBOV5AHvipMIjREkh/LHHbjj+lV450jXaTgk8A9xx0p00imVHk4QKAD/8Aq+tQwsRT3QMjJkZIOBg+9XNGhjBmkkJHAIx7nnt9Kyv3S3iZKjcwxk+9T3mCoUdCcZ7ev9KQ7HRaRILiaQqcjcOcY4ya9A0CXyfKA6jHX65rzjwsJFjlyOcqF6e9eg6CjggO67sAqM9898fUVLPis2jyxZ7doO82ibgARgcewFXnbO5Txzj+dUNDmxZgk4yBxxkDA61fYCZTjrgnJ6CqPymo7ybIZI8Rkjn605HJgC9yCKVTlMFvnFMDGNjkH3IFSzAjHycdxVqPAbk845pV2SfN07ZJqKSQKeMkg5GBnNUATnoP4e5/Oq8yee5A5UDHH41NI/cZqOOQAEjrQNbo57WyGby+wA+v+ea8h+ItuYLWKQggbWGSR0yv+NeuanGGgcuQAccscdxXm/xGVG8P3Hm/fERYA8EgEE4/Kp3Z9NkztVXqeKzEPdeeOVUFQfpkfWkim/13TGAQcd8f/qoncMdigqjKCu4YBGB3+oNIIY7WMJLgDk5zV2P2Cn8KI4ohNKTz+FNnhKoRjoc9fepkMahihBDfdwfzqvIsnlkMyknrgjmmaXI5U3R5PA28Y+lUnjIjyRyOetXm+4oPAQcZ/pVd/lUgdG9KB3SILm9jNgI2bBOQRg9cGuM8RTpFEwzyF4yD6g1v6nKkUcgJwSCB9cV57q14nnY3g8DIGO3NcVZXPCxzstzn9cnNwsezBAbPp2rIuLj7RPsP3sZwBWnql1EEJTIHOOPauYSR3nJJwMchsA5pR2Pjqju2W5XUZBPQ4oX25+tQxxliSSCc5wDyKs2yMing47cU+hle+hK022NCexyePp/hTbwB33pyCBzTZQGJGOgyR3zUcYKDkEg+lQR1FMHkbT+eTVe7uAqEg9cdQasNciPPmtlccY5/l+FY9/OH3YzgnI47UCIZLrz0A4z2wD25q3ZxboMPwW5GO+Cap6dbyFshDwc/pWlN88IByHBwc8VSEyK6d1g3ED5SBWLKxackDqQavvM65EhyOgwBx6dKqSx7ySmPY5rQyZHtcsSBx3OahlBAY46jFOF15bFHyXPAIGQPxqKS6QFYwfnJ5wPX/wDXQSMgz5gPocH8anlBjz78j3pr48rqN5yAO5qJY3bYD/CcnNPUll+3USkHnv0phiPnb+cDjOfelhuoUOwEk+g5p7DPA/GkBPC+V3dqmtSGTA5Oc/hVdQFjOeCTU1kwgc7+BjAzQSxXhLSbCCDjAAPfrSTRPalS64A7k5/lUE8jKcR5LkjGBmnmSTyyJAxJGBgD+lAhZ184oBz/AJNVLg+XMAOfXP1qZGKHPfPQDmoHhk+0u/GCcjn1J/xpoAVTNOB3xnj6Cq5UjI75q/FFly/cDBOfp/hVeVdz7+wPWmA2NCV/AVasWSOQhyQM8/kajb94EAGdo5/SoLmTzJAkRyfagBI1yrexJH5mhJMEr61IkJihAI574p0qRrbEn76545zQBnuNs3Pc4q5cxBFOM8c81TlxLsI6g5OatyOrwYQ5fPSgCAKVwexqOAHzyCOo4/Q/0qZVJcAkdOme/FTRWbyy5CHGMUAWI4v3iDn5Ac/ypLhsNj6Gpnik4DjC9MHr+NRCCWWb5VJOOWxx+dAEBcpMp7Ag/rU6wiZ8nPrx+VTlQBtdCg7kggGnSyx4yh570Fmc42TN7mnW1uWnD8457ippBvlBbkdc1M6hwEQgcZwaAI8bAR6kmmKPMBz07YqQo7yJ3AGKeZBE2M/P6CkyWVUty7Ywc+mRUyW/lnJyKdkhgR2OSKrXrGR8E9fX1wKQh9y4V8diOKryuVUH0GR/n8KklnFyiHO5k6/nnio2mDDAzu6YI7UANhuduC+B17H6VHd3YBwCOvoac6iWMqFJPfio4oNjAtgAHAGef88VBYsbmTp+NS20IBY8+tWTaZG5VOccnn/PpT7SLYFYqcdePrQNCRWxEgznn3FWbyEtbOgHY96fdSq2D/MVUuLnzCgBOMYJxxQNKzG2q/uhjqOD+Qov4jMgfH3R2NJLdJFb5JxjA6Un9oJLENhJyOTjrQWVmvD5QhwOMdjmpWlCW+O59vaoXs5ZJDKiEgjGav21qCV6Y4JyTweKVwIoV2iI92zx+FadtGGEuSfmHGPxqvcWm9vlAOOnJ9qCZIGyflH060PYHqRzw+UxAzySeT/n1qtevjy405JGMH8K0Z7hHRC5xx378Cq0oWRQ69uOTg1FxWKdwSiQg/eXqPyqxbuZpFAGRnk1F9neaXn7me9bVpbruSMYAHXJ4zRcLDFTMf0GKLSMyNj1z0rUSJd+OPTqajaAqzAYwevP0qUFiaztsISM4wR1HY1Tu1/0jZ7A097owxBI29iAAeKoOszylyRtx14qrhYuwxYGRnr606VDvY44OMfkP8KhywjyDjHXPepp1kmVTjjHGfqf/r0yGQLAH5GflIzzVyJwGQe39KjjIijG7qev6VX88RXOec5JAA5IIoIZeePytmeM8/yqOd/OCJ9elRT3heRV+b0HA6U2OMhyxGSRxigzIb0Yt2k/u8fyrJEm+XeOnr+Va945azZSGyfb6VjR5hO1gdh6ADP/ANetESRCQqHzxknFQFshz9a054AIecF8HBB4rOeLCe+eueO9aE3KjdnP8Rx/SrlvACuTnoMc1XmxtBPUHmpLa6CTDOcHAGB9Kqxoty4jkJsxz1rUtZNrgnjCjP6VnyEQ5LfePTH+fao0EnmbjxGx4BxnFQykaI1AO+cjB9jW2kO4I4zyo7/jXMx24aQhMbDyMk+grpIJPOgATllwCPUY7VkzZGgjDKEHIGc/rT7r5QT3JyKrwykN8xyMYyKseSz5J5XaQB3z2NSVcypoA8od8gE44P1rQjTaD6AZzWbqEciRvjl88Y9M0kcrosAk+9xxxntQSaqTKXD56ZH9KsM/mxHHPas6Y7owYvv5BP0/GpLefBQZIIwG47ng0rgaVm5hUgfjn8a0twKM45wMD61mD5QCh4PXmtDS43jy7jCk5GfTFS9xoaFdYwCOSdx59a2dOm8y6DdiCM1nXSO8mUGRjr6ipLEiFEViBh92PapbHu7HrXw61sQyvECu/KxkFT0LHH49K+oPAmoGSwc/LgBiMA+oFfGOgX6W0sbo+ASpPTkZ96+lfhj4pt5VtohKzAMwbCjG0n8+pHvRBu9jjxNNSg2uh7rp9+FggckdRng8c1c1KXcwf1wP51h6fdRTbAjZQ8gYPc8VsMx3fP19K7UeB5M3dEkAiIB5yOMewrYdnQByAO3865PRroRT7CcZII49wK65ZwFy+cntjmgzLKsXiAPfjio4VHmFB6ZpYicEnOw8jiiGbbJnnBHp3pNAPlAC4HfmqD4JEg79avXkZmxsHbvUAiItmDYDcDcenWoYFZF2o5PTOakjjJAcdCOtSwgeUR+H44qZcC3AwevPH1pAQfZMbycjkEcj1qW3+YEf3cH+dLKHwOR9KkhxGh9xzTQFeaTBxxzmpEPlxA+vr+NRSAllb35+lSyxny0x93tzWgEU06wgKxxnnoT/AJ6VKnzqSvIGP602QYcZByOePxqf77E5AzzzVibKzKSd3bpR/Fv/ALwGPyFSNAXi3ggo3Gc8Zz/9aolJdiPTmgktRvvDexpVYQupPc55psOUU9eaF3bMODkHI4/z6UATSYaZiOmKbM2UGOe38qdJ+8cSoCeMdOasE+aqPg5UdxzQBVtuHJPYVGZCyHpzUzYZiD175quyckAjPrQA6F9rbe5/z/Wpncr+eKZbYQNu68YNPDgg4+9nNAEhTfFx/d/pVe0PlqAe5zUkch3Nnr34qNjiQc9xmgCwX2MCe54qC3OyMxnrycVOWA2d89x0FVWUiVyCOR6/SgCeU5iXFMt2zwe5x/X+lLJkxRheSOuKYgbfz6UFWCRcoyDqG/xqvvKko3HpVlB5o47dc8UwxhnA4/OgZXuGKtFgdxnNTSS7Yj7mpJV5wPTBqGdht3546GgpJN2Zn35aAB3AGBu9eK4TXdeaK4meMRkFsEsp9fr7Vb8TeI7dYboGX7oYDIA789eteWvqou72SQEnLMASAOATj/8AX+tQfTYHLXWg3JHufhG/E1sNxAYAEAA88Z/pXRMxlAxyepFePeAdcB1KNTPtBlAwy44x7j9elexC5RoEk3cEYz2P49O1Vc8jG4V4erysLyXAXHOVyc0IQY0GeSM1XmuowmN4yfQg/wAqfFcRhAS4JIwMc4+uKOp59ktBWUm4A7H/AOvU1rGI5yGyB2/MVTjhk3lpSOoP5VbZhJGAnbrn9KYWJGjJzjtzUbP8pTuKHfJGT89Qj55WB7AHmkxEkB+Q/XFJDKFDnsoweKhD+Wx2H5/b0/GnBQ319D60Xvoile5LHmZC4HGcZFNmRC8ZyegH+fzp0RES4HrnFRyAtIBg9PSvmc3purBWWp34SXLLUvwASMB2PHFWtgGBk5BqG2hfy84xnNaUceCAR6V89hMLUU720PTq1U0NRfkU+mR+p/xpbkdP9oVOwEac/himmTMRGeSDivtqS5YpM8eeruYGo8Pz0BP9KmVw8UZB7D+lQ6qSGz0IJBPb/PFOiZJLRQOQQM/XAreO5m9hLhfNwF5wwJ+lR+V8hxnLHAqZ9hhCYwynIJPHf/61OClMBh8/Xit0YvsUViKM459+aeh/d4Pbn9anuJOcnOelQsuXGOmKZI+KRQGGe3pQxA5qNYy74xnFLM2AeCPwoDYkjfeajlXfLn0FESMvP97HSnzoGj4GRntUsgZHKGV8/wAJ9Kwdculs4nckDoeQT3x2+lXJ5Bbo+9hgZ4Hp0FcDrmpeZu/efOcdhwKwqy5Y3fQUnZEep6gJZk3kBGJOQD0yDUSTrcZGfkXhSAeQPWsqW5jKNubnnPvUljdBSME4xkDFeRVxPNsY3ubsFyWdScfLgdDXQWzFYUkH8SjGa5G1nzOh5HIIyMV1Omyo+CTk7ckVjGpzCNiJQ7R57YzitFSAEUc1QsJAvDnDZGK1IiCQcjpzzXqUn7p0xWgshJQDHQ/1qpcfdb6E/pWgPujb75rM1Y4UFOME5z9K1voUZ0E37zfxzwOKjuG3s5PBHPH402HHmZwenJxT5HBYeg55qCkrmXeNtkLegFYF9IY7qUf3R39wDXRahKOXzxwK5i/lEjPyADkDPHGMCuGu9TCe5iXS+a4A5OKZbkGZ8nHy9vrU05yMjnHpRp0DS3GwqcnGQfTNcTXUxLluokiMYyR19+1eg6HbGOzwM9upHoKwtE0cbiTHkAHGCfauwtVMcAHcADj6V7OFjaCZ001pciScxuVIAIJqWK53psfAOAAAD1p8NsjMzum45OcE5piQIBIXGXzkYz1712mpOL5Y1AcgBRgcGoIJhJNnI68cfWq9zA8mBFgEHvxgY96kgjKyhccHqPfmncaLkz5AHvWcsJkbAHB96v8AlAH5hweR1pkYKt0wc8g0XGWIlxGkY52gDn1xU0chgQP3zg59+Kks1DKd/wCH61P5Y24xx170gIvO89voAeBTrfhyT6VHcK3AQcAjinxOI1ICN1zwKCkfInxOgMPxD8VXCEDdqt2D6n98/wDga5aOAw4dGBY9zxx0966n4nXefiF4niIQqNXvM+v+ufr+dc8yeX/tD6dBXWtj97w38CHovyM83JuJ1RRhl55PHWrcs32Mh8b1xjb05z61DHCi3DSqAMHAGOOuasXNv9qtUwxRs8jGT3+lUa3IIJAseGBLn06Dj9a0tHgE86cfdBJBOM9R/M5rLkC27ZJ6Ank4Bx1xXY+E9GS6gtrneymZWGzGRjJwR9cA/jQcteahFts6fQbDzIAd4Ayh24zxxXovhzShcrGMgAZ4Oeeo/nXPaNpQKeXtZAWC8LjGO4rudG042UIKyE8Y5GPX361na7PzHMa/NfXc1ThWwRlAMY9B2pJcKFI+4TwO4qSWL91ndzgdB1qLadoB5GeMitD5q9hLpimBngim2sfzkg9s/rUlym3BPJxnBpgnMAG2NSX+Ulh0B7j9KCRzjeufwqnOTFkj6VdZDHkZyMZ3Ed6zp5d0hU4wD2ouP0KurODDjkHg5/E1yesttG087cn9K3tX1FEj42tkgct071xWpaqWuGUgFQcZ3deBWcmddDWaOS8X3pfMQGDlc+nQmvGLyRHmklAI3sWP1Jz/AFr17xNcrI5uQgMhAAiByO4zjr+NeUz26RockHk44xW1Jpq5+oZKkoPuUI3877/JHenQIzykMeMkn9f8KazgOQAAe2KtxOiwlwFJIxnj/Petj6daFAMbQBDzk8bfp/8AWqYuEuQoHPXP5/4VKLSOePe7/PnAHH8vzqo5Jk34JZTg+/8AnmgL6m1o87fbZCvUoev1FbUV/wCeBuByCARngkd81g6UxS4LqhO5OQfqK0/7OuYkMsW9y2CIxGTgk+x9/wBKXU5MQ0lZmsLkONm09sc9KtEBrmBu6np796t6F4Zl1Syjkk8xJduWVYjkckZOTntUmo2otLiBNvJyM7cY6Ci6PAnUi5WTJ/tYMZDgkBcAD6VJb2iPC+Dgk85HX9arwwySh8xOqL0YqcMOfatLTLeVwN8bRgt/EpHHei5nN2EihezhV8hlY4AHB6nitmNzPIAehGD+tT2unRTP5bDKAZ5AOD/9fJrVi0hUIfadg4J2/wBfxqOfoefUxUVoSWtiPKPPzsOuOB+vvWXe2wllCH7uMn681vxkRxg5BwecHFQSaatypcPgA8EDJ/P8azTszmhXSluczf28j/LE4XGQd3elTwncTv8APLEjE8MMngD6Ct9dHgUl5JWBJz8xGP17VBc+IYdOUGNFnkzjmUYAIPYDPbrnvW61R6kZXWhG+gR2kZkc+YiY3gZBOPTn/CmQ6zYW9yfKglQKMHoeo9z71l6n4ua5dkRAgIwQJM559MVzNzqBS58je/zKGMqyY79Prx69KVrHTGLkzqNb8dpN5iQ27gIADuYDgkgAcHpg8+9czea/O2XRBHyMtuBJBGehGOPrVG5J6knLEZBP3jnjPrgnP40WtrPes6vE6IoyCEPzduvtWb1OmEFF6lXV7251FwRLswGBLKOp79KzrdGWPDuCyksWA68nPHvW3qWlSWduJkDOWODHsOVBIBz9Mnt2rJkTtyhzzj9RUrQ9yjZxtEhki2JmM4BPOfX9akitty7s8t14ouUMAEcf73dySRkjp0x9KZPctbQxfKd2eece9Bve+hM7BJot4JJ4GO3NJc6kYpAgB547e1MD/aW3sNmOAB2+lQXUQ6kkuMkDvmgOpNNIH/eIMDoQabY2xiuXnJz5g6dPSpGiUQ4BySDkDqPerNsoESAkEgHJ7/jQ9AuQRxD7SR7ZrqPDlo6xDzHBLTYG0ew+nrXN5CXe4fNkbdvrxnI/KvRNDsUYklT8pyABxk456e1Jo8zGTUab7nZaLaGVx8wC5OBjvivRNKtPIgySCWIBOMc4A/rXI+GrFpl3MGTaTj5cA8D/AB/Su9SAQoiZznBPGMHj/CuaSsfkuYVuedkxLm3Cwn0yM1kzRIMEDORg59a1LuU7vL5I4PWqkkIfHWoe55CIFCiNAR9P1qJYCkhORjPSpZE2N1JFOYrhORkj1qbalA0IOOO2etOS3BCoejEZx+FOBAAyRnHTNCSlpF9ARyKaVwNCwiERkA6YAAq75ODgnPOD71Xs1Dc54JB+tTs7FsLyMjnrTH0ILsBSEA5wTn24rKlJmfaemMjnpitu5KMFBwHxycjPasKRyPmAAxxnFLoIacHAPUHg+9DwErnPOcUGFyyPngkE4HFWSAVHTrnioYELZhIUnPGeKYFAbAqYkEgtzwRyfpUW7JOB+IpEFfyiz5zjnpTJxiQg+lWpHWP5cDPUc4NVbkEENzn0qjRDZLjzsDpnA/WsHUsNeyQkZJHXP410M8YjBwAcDIOO9c/qSbLnfnJcAn1HUf0/WrW50U78yPPvHbyC1ljJGTFuBH1Pt7V5bI4XeHyRkFsevbFexeJ7BJ5Mu3DRsCCM4HOP515HrWltp11PiUvE8h2grgjvjOcEc8YA4FdUbH6jkkv3fKZ4JRCM9TzxUhAVBjuMkU2WIylAhKn0Aznp/wDXp8kRjgXLknpgiqufUNiRW5fc5PIHYduaAUkcgAgqACTUYLq5O5gCMEZOO/8AjT4o9o3KSSTzRcaelyO7UJOjD7mPu+/NMUoskgI4Ycf5/GtF7VHjyT05HH4VC9uhj3fdKcluOfr+VJsllW3tjHICrAHB7VoiUzKV7gZJ9azxM3YDnuKlt7gSEk4XPBwaAdx0TRucEEEjr1/rUsbhrmNGzg5Bx9DTEjEUu4jKDv0B/Glhj+0XwYHYqnnaOBnP5UEbK50GkaJuY4cBOTtwfYfzrvPD9jEu3YPmycEk+n1rlba5FpCsgAcZIPOP1rU0PxKFud2xECkgB3yDkEe1VseFieaV0jp/ELppVgLl03kFVwp55+tecS6lLe3aoT8jk4yBnuccD6Vr+KfEc1/vhP8Aqi4xtY44BxgdK5+zjLyKcn5ec/h61cXpqZUYStqXQPIOO3sOhrWskAMZ7scgVjqPNm2knBJAP0rYRDBD5m7IQEjI6davTobNa6lTU7gS3DDB+U7T/Lj8q0tDvBePG+CNrZYZznGcfyrCJN1dyHJwxBOORWvots8MmU3EZ5VRx0NQ9DGoklc39XuxaQwSEEiQ4AHbjvWX/wAJxJo8co2OMKRlQpyDg9COOf5V0F1pA1bT4kcshVRgqvK5GM/Uetef+Kbb+z5DyHicAZkHfB4z06DpSWpNCCqvlRJ4l8X3N/YR+VlGnyAzAcZHXGP0rjGidCkjvvfGM4x61Jc3zbFDAEA/KAcADtj9OlMvpNkSlOcYP86vY+gw9H2KsVRC8qE5AKnjioN7WjHODxgkf5+lTQSkRufTnBNU5MyAuTikzsvpoWY3BJA6dafKsAhV3RmYnqPTn39qhtFGyTcxBAyCTTYcvKd5JAHCnoDmpuFytdZEqEdFOB+eKQyyyXIiYhk2g46f0qzN5cjORj5eQAQcn/OKigYvcDMag4IBxzioYX00K8Fo184mBCiJgCD1PNXJcHCY6Z5z3HH9akOy0UomB3OOMn3qi17iQ7wEBJAYnA9aQXXU63w+hOSDgLtJz9DXfaDAZWiIPJZQSe3OK4jQ7Iw25y7byRnjHavR/Cdss0luiHJwpJAzgggZP5mptfU+Gzmdk3fQ9Y0y38q0AJyeAeO+BV2IlUdfUEZqoJCh8tCDgckfl/SpkYkDnnvVH5ZLVuw1pgrDg59aXzixx61Unl8tyvH3c5P+fam+Yywq4yc9SOgqdyLMsLK6KQTkE9hTxIC2eeOSPWqiv5hwD9TnIqdARGXPboMfX/CqCzJ1wGKkZPtUcsflOAP4qFkDtkYIJzkHP60y4LmTIyccY69/8/lQFncxtVtxc2zoDtY4IJHvXnnjmzF7YFHOR5RTnjg4Hb616TfuFYnbhcAdeK4fXYRPaXKHnKthsZ28dqEfR5W1GrFs8EurZGmkjT5RCxjB69CRWReyvKPnbgcdB7Vt60Vs9WubZX+csWO48kE8kD3Pf61mi0ieJ97kEDIDEZOOf6VR+w03zRUkV4ceWAnG0DOR61DM7hgCc85zj1//AFVIDuJQHb24POBTXTMZcnG3gA96G7FsTzgyOXBwg7f59qimJicIeeDyP8+1SQlcYKF93Bwcf0NZOoaifIMgXD4PGeR0/wATSbsrkyklG7MLxDeiN33AkhjjHsK811eaSH95nJUEnjr0xXU65dSTXMmXIGc4ye4BNcjrjebA5Q/dXkA5z0PNcTlzM+Px+IcnZMzJZ1uISxBxg4Ge/NYzDbICTyRjgVcWX5Nh4GeeapO4F0OcgD14ovoeG1e5oRWbRsRvBJ6nFWxKLcJGy7jyd2cUyNujk54B5PWop5gXLcdBjn86kl2IZ5WiuWJ53Dp6DJoaciMkDgdj/n3pLe2e6YmQkE8jg9Px+v6USjDFAMgjJOKBFO8fyowH+YsOMcelVQBMQD0xU+pOHIIx8g6evNUYZH8wnB9h27U0rkGpCv2ZSVpt5Ovk78EEnmnSZWHPfGTkfSqN2xZBjPy8kZyDmqRJXkJcE9u4NVmuQoKqCCO9F0zJG5Qk+w71RE7lGOOe+easzY8DcwJ6561GtsWuzkjJ6cfSkictz6e9TrcBJAcAn1PWmiGxJ4niYEkNs5475pvnlI2cjO4YxnpVuNluM5AOTj1qGfy4w8ewHIwOnp6Y96LiI9Oh84iX6jFagjO4tnjriq1lGIrQuOCDgKR9Kt7SzAZI4HHrSJuBIdgAMVIyCXOOCoyc96iuLdxgoWx6qPrUVvcOJTnpjnn3oEOXA/eNyQCeKmhf7QRx3wM04gSdAAO+BxiiJRGSy9uQB607gV1Uht5PA7VJDH9qTcpxjk5/OmxAyKc5GT0/KrpthZQZByWHQjHb/wCvTuBV8so2AR83X8KoFiAUPrWhaTfvi8gzjIAY8c1FcWwa5DJwOSQBx1NAEUEyx/IQSWBGf8/Wq9vF5c7knPPGPxqzNahfnBOeeB/n2pbVAF3Hk+4oAeRvjBHU+tNuLUrGxJB45x3qVZUgUo4U+hJxiqV5eSOpwOO+CeaAKpj2v7Zp8aeW+fUYqSKEMqOxxu5xUMshDYHXI6UAT21sZpicgAc4IrTs3BIIHQkDnvVKyDg56AgdsVpSbIwPLGD1wCOfyFADLyTe5PTPGPTnNTwFY7fgHr19apSyGRgOBn9KsxS+WuxsHvyetA7jLqZJ4CQhBA7nPpVZId0e8HAJxg06dAZNiH5TyQDxTZ7gxwhFABBzx/hQFy19kCBFJyfUVVmUpKQhwR7dqdFeOUy4zgZBJNZlzdSSTvyUB5BBP86BssfbJTMMHCDqCBz+lOIkZjOSMDt354qrbvzluue5q2LkqxQoNjDIJ/OkyR8b4Xeee+BVO7uVYlQCCMkH/P1olu/KGwYIPQ5qs6knzDk9wMfpSKSGQz4Qbe5xzVnbwD/GeTUNlbgtgnqeMjvVllxIUOflGB781Ax1qdzHI6A55pzW3mNuBwoOSMU+B4woXgNnk5GaY0rI7AYxmgEWPt2z5dvOOTmpoJx5GMcgE9frVGSMZBBznvUjfIRg4B6jOAKC0rkhfzo+fWopU2YHqMg06UFeRkL7cCkDeavzkA44pXBFaeLzlKZ78570RWexcAgADpVtUDRkgZYde/pSY5Q5/AdKLlFq1JECpjp15609U2jK8AnNKY/LtVkB5OOKVm8uMEgc9KkaJFYPsA4POSar6hMAqDbnnBOcdxTySiBxyT0/+tTXjEsig89/6/0oCxBLH5sAOexIHpTkty0sUW7hwOcVYEIdh2QcYAqxFAPNSQchTxx/WpCwGwFugXhiTjdyKsQ2xWZcMBzg8VYuI98EZ7k5BA5pGOxQU+/nn/GgoSSUW82CCcdcfSq6XTzu5HygjGD+FFwdwJJ+b1JpkK7Y+Bznrigmwx18tcnkkY/KmwXSyReWyHOeoNOkDkkflxT7SwTYASc5PJFPcQYLOUzx9Kna42qIsHOMg9u5p09r5cRlGdy9RiqJkMjjAJPqDmhKxmydmJXnnHWoxBvQ3JxhTtx3Pb+tLlkcI4ODySRirI2FNg4QjJUHgn6UyGUppAzowGO5zVyD5lB7Y6VXS3UAsSeOdp7/AEq7BIjxZCgbeoyPp6UGb2M+9n8slCM7s4IPvWeyYmw/OPT8K0L+Lzl8zoR0wOvIqBYxdIHxtcc4A6/5xWiZG5UmlGNhB5BAPpVV1PCe/WtOa1Qx5B+bt04NUWiEYJJ5xxmtEyTPdMGUHnAH8qbbIC5J529KlMoJGQMkc81NbrGyE4AOMnBHbNVcsd5jXDAt1HSp2BdOONv8qzzKQ3Ax9K1oEDQg9MjJ4qWzRD7aIttwcZzj9f8ACti1zCRt7DB+vFU7L50UsgQ88YxiraPsb6nFYtXNUWrU+dyPu5OQa2WXZEGXpwMe1YtofJmII+UjI7DtW3gta89Rhh9MVlJ2djohDmTa6GTeR72ck/L1xWUztJOh7IenrXQMqOhDdST04NYblA5Cjv1z/wDWrSzaMmW7eYEE47Y/X/61PhYZdsfxYH4nimWyBdhI4IORTmcK+EUHJyfqOalqxJqIHRE3EEEDGK0VvtzJCAQSAM1g/wBoOXjR0AAwODj0rds4VJLkcjkEj2qGUjSiG5EHcDB96hlAjnHocAiiBmlzg7MEjjvio5963YBBxjIJ9eanqN+RtWLhJLcAkKWUY69xnvXrfw68RHTtQWJVY5yw4GAMrx37jP414lbSuj5LdMEDJGCK7fwnqdxa61ZSgCSOUmNsgkKOTnOcdQPzoTs7kSjzRsfZnhPUnurG0uDwNoYqcevPb2rtpX+YsR7Yrxv4f665s4IpMBGVdrbsAZJ7Htz+levWEouZFjk4JBPXnj612x1Vz5youWTRJDcpa3MZKkkkEY9iK7BZxcRCUAgHjBPNcO0Ly3RB3AKcAj0z6/lXU6dKZGCE/IAcDPGev9aZgbwm2xcjgcHBpYnjyAAck5B/yarb85Q8d+tT27KwycA896CC7JII0JI6elZ091mNxj5WP5c1cu22hc/dx9AaoTDMfAyQeRjOanYCW3YEBMdf8KuoE2hcHk4FZKP5bKAeTz16VeWQhAc9uuaW4E7xhiDnhe2KGAVPqPyprOWAxgDvikWcOCpAyOhzTAgbKtk8j0qaJzNHjsDx+tRyAAFAcn1PXmn2q8EZ6frVLUXUiWUs43DOBjr/AJ9aedwbAPPWg4C52jOeABT8lsZHOOSBVkkdvIfsghPJBJz+NEQCuT60eX5a9efyp8pComAM45/KgByyZOMVaKgxA456fyqtGADz1/KpZQccEgDsKABZfLkwOmOlWlcLDvI444qlJ8vbJ+lS7yqEHleDQBFJlpWI4zyP0ofEZBIzTlTec54NNuWBUjpxQA1ZVeQADC/XrTjE6ZfI29hSWyDA559e9KbktN5RUAev5/4UALHn7+fqPWmOMktngjgVaynl7cAAD7w6mqkj4ZRxg8UFWJYXLEL/ALPX8qjRC0xGe3pUkUwtySUD4Gefzquk5acEjZyKB9C1ggAd84zQwMfXlqHI65GBkgio93mOCxwOnWgNE9SSAbkcpxjrmosYfPtSSXLIDsUYPBwKA+4dOe2DQNK41HLs/saydb1FtPhcYJAweMdzWmxCh2BxgEnn61wfjrVng09ucO23ktg9f/rUHq4DD/WKyizzDxP4i+3XU8SRsgUEEEjkkkentXLG6eJCIzsfOd2AcD0waL64LTu+/JYkk5znnP8AWq8RLuSeRjpSsfrWHw8aVNRsdZ4b1f7Nc20hQlxtJAxg4H/6+1e0WXimN9CgLpJyowAB6GvnC2v2sroEc9AFLemen513lp4uuLbQ4nKRkOCFjYn5cZGRz369O9S00eFmmAVaSlFHdXvjiK1jdzBIQB2Io0jxv9rV3RJBGoyVYKD1P+BryybW5J1O9wQwyVDHjNW9C1TdcCMSGJQy5HmYDDPII7ihabnhVMo5KfM0fQ8VwLmIPgjfkD8Dip1hMSb92Qccd6y9BmWbTonLgkkgDOe5rW3loynQZ+9+f+NU30PkKiUZtdiDPz5PXHGBTJJPKy397inzpjBBOR2qNl8xMHjHPSok1FNsztd2RE4IXzFPOcU37aBKMA47/XNQXFww4xgex4qNz84PTivArZiotqLOyNF6Nmmk4kmGwELjoa0/Kj3KQPm6D/Oa52GchtucHPXPNaUV8+EGM5I5JJx0rjWLVbSTNOTl1RvwLllTvyasyMAwAHPTNVLWXLCXHPI2npUzyZYYH1716FCCWqM5N9SSR9wwefeowwII7jkU/cAFPUn1NQBvnJHPXivQRm9jN1sIbf5QQ+7JJ/z71V06YSQOMEYOB+Qq7fKJUIPHJ/nWRpU2EnwASjFQM9cVpEh7F5AzPIXOVB4GO9WDMZWRwOe+arqzAZI+9zjFSxD5ASD1rdbGWzIrnlzQFPl5zyKbcBjIRzjGc/lUgIWEfQ/zpkDkxEFJGSfSnTRh4SenIpqDcgJ59vSpJVPl8E4z2oEyoJxHtBBOeBirLYiULjOef8/lVNCGZtw+6RjPerWS2N350rknO6/mK2kcY4AJ57Z//XXlWo3hfLH1APSvYtbhRoJYz0ZCcnHHU8V5N4g0goC8TnBIBULn+VeTjublViZbGE03c5IzxVu1kKAOeQcgAVnurI2wg8dSR3/yKsRSlIgOCM968PpZmJuxynzExxyK6HS5TGyO/I24wK5a0JMiEnOCM1u6fOZpfKHACk8HNdFHV6lKx2lvGWAbPPUVfhl8tRnJPTgVjwakVKLsXsOtaUdwJOoAHB/OvYjojpjojRjmJjIA5PQ5qhqURkj5OME/ypJr4wSpEoUg/wARPTNR3N2QvzYIHvjtVlle3gAyT0waq3hEQ3AcE4x/n6VfSZGyFAH45qC7iEsLAdQCeBnsaVxI5u7n81iANq8HBrmtRfDnHA5wPwrZu5GhYjvgHLfliuWvb0vcNCQAMZLZ5BwP8T+VcVY55gsodc4qbTrtzdF1GM4UAnvnPpVGNwqdc59/f/61Mtp2huIwMYLD271wX3Mep6t4UPnWZ3jMmTyDxjj/AD0roYEBIA6ZIOfpXJeDLkOgBOBls4bHpXa20G2N3HIU9xmvfw38JHXDYjjGC4HGCahf5HHue1XUhzJnpuG4jHFRTxALz1PI46V0mhCYlbJHBPU9c0nkfPvUjK8H3p8A3OQemP8A61PK5yAeTzxQA6KPePn57jHaqoO+4GOOf8atqSoA6EDk1GsKK65Pfr3oKLUZ8tATz9KlEmDgjOajcBFXuD60sL+Y3PbpQBKFEhJBwADkEVHCMkj0GTUwUpnHQ1XMuyQkDtQUj5B+JcY/4WT4rcA5/ta7Gf8Ats9c2J3a5QAHGDnjPr/9au/8eaJdyfFHxF+6GyXVbnZuYfNmY9s8de+OtRan4WvbZUb7MqRZGcMuM89gf84rr00P23D1oxoxTfRHGuyyRuEGRyMA5zUk0eyAgAkjBzjrzRcQ+ZfRojLHsnGRz0z04Ht9K07LQ7u7kciIBCeCzDBIA7ZP6+lPRmssTGmnK4zw14bku5UuSXAUgsgjJ4IyMnPGCT25xXqeiaXixgADGTBGNpzjJ7Z9Kd4b8K3KRxW4gjMsm0gAgAcdCTj0Nd/pOjyacYxcJGrICGUcn26celF1Y+SzDMVOFk9STStIjteEyASGK4PXH1rYWGOJC5xyAACcVFK29iY+Bn6VGmRnn5qhHwdWo6l7l+BlktnBHzZGOfp2pohww28nvgdKjibZbOM4ckYx+HerSyK1qmOXGd3HPf8AOi5zkBHnSbHGCDgE9/wqK4P2Y4IyM4weKbNMN45PAx/Oq93JmME5xyBmi4FLUpdw4cBcDjjrz3rDlunhuGA53DH8q25IxIhbAJHGSO1MW0MicIv44ouByk9s0wIIJyRjg1g3OjuzuPmGCf4DXpdxaoUwETPQHHvmsbVrcx2aAgKQ2PxIPFS9UdeG0nc8f1nR8lsEgHGH2nA9uv8AnNePalBPG1yJY3j2yMqBlIyOeR69K+lr+J1sGSFMtuBCoQM884zivNPF3h6eZk8tYg8bF25wQBnI6fSrpXTP0DKcSlPlZ5bFayCyDSBg4PdcHGfT8agt2MWEPGeeeP8APStpAbUrbStmfG44yRjnvWbfQmG5UOByxI78ZrqufbXTSaK7DZKD26Z9KsLOPssvHzg4UZ5PToKjjTdLg/cI4B6Z+n51ekUQ7OAD0+Ud+lGpSd2dL4UtDb2qSlCHkjBIII6nP+FdlDHHmItj5SCCTj04/SvOtAuLhLyRHlkKeXlQWJA5HbPHWt+58R2pjMYkkLKCucHAPT+dI8zE03N2R6voLxMo+dV3KAMnrjgVk+KbmMSIiYJ56NnuO1eXyeJ4l+zxJ56SK3zuMAMMjuDk9e4qfVNQZiioZVcHLEHHGR798EVNjw/qcoTc2zuLG8E7bJCqbACMkDOPyrWsdSS4YnCpjj72exrzi0t5ZFEgzyA2Secda6+2QtIAnGCAccdaHsZVIu252Fvq6QRBDEHyOG34ye3b3qQasRCQQFweFJHP6VzE18lqnVsrx8vrVO2lFwwOCQc9a52nc+ZxEJKTZv32sme3RUj4yRw2cj8qhsJHli3MCMkgAiq0MZcgAfdxn6Vo2tu5beQCCMAZ9/8A61Cvcxp/ErkOpW0l2oPmFGQHA25J9vxrMGkPOpQ7hIOd5U8jPTH4/pWpqMhgT5gdwB5BH+NZZ8TwQ2Rz5+4tgMoH19c9q61sfU09IqxE3hB5U3pOwcEZxET3Hv8AWrNh4JivPEKyXKPGBCVM7KwXGcgdQOp+tKniaAQNvM27GQTz/Wqr+LYGVyWuJpMA+X1bGQM5JA/WkdClJbHRj4e6ZBbBJV88lsk5ZfTA4buRVq40qy0lYPICxRsu0xlicEAYySSeeT+PtXH6l4pESyRTTXAUgqQSSM5x0z64rmF10G4kY3MoiUkLktjrjAHbHIrNo6adOdQ7/wAYWltHprmIAFVyQGJycjnr3ryq9Yl3AHzAkj3PYVsXutJe2uY5ZGwNrZJHp/8AXrJn5WMrwTzxxUo9vDRdKNmVLabypeSMjBGeOuRV6aYTovI3D0NVmCXTrgAkeoqMwOkuMAKDwM8UHatNSyQGxjkjOAOeai8sJl5fvEkgNxnH+RUzSLCAxOAmWJA7f5Bqqsv2yV5Vy0RPGfQcHj8KAS6subI9gnBDBgVIB4HXv+FMlxLEecqoyuOxAqssvm3DwJkyFchenHHc8V1nhjSmvHKQRIJFVS+QBz7nv39aT0MKtSNJczI/D+jJcpFcSKUc7gwYEccgdx3x2r2Dw/ortKTlgQy/LsOSM/Wqnhzw1ObY744XG4/eIIzx7V6bptqLYPwoc9CBzj60PY/P82zNO6juS29jHa4CJ5ZyTyT0x7mrU29sknJz6UjsHcAcnH+NSrIFBD549eay9T4BzlNuTKxVlXdg5PtUY3ZOQfyrQ3BflJyTyKgJ2b2PQnIxUNX2BMoPCZHPX8qprECU9jj+VbDuHQEVVuIz5wIA5H+f51KXUtO5AYd52qCSBk45/SrFqqSOFAwCQDzmlQmAEngAc4qne3saFCHKdyADzyPT+taQhdG0Ic+h0LxCCJGHQcf5P4VVe6SJzyB35NcrPqokM6/vMAHBOMdO3NRaXcGKyRZdxIYkknPGenX/ADmtVTOqOHOmluA5J49uar3CBhs7EiqguFkwEJzgYHSr9sEFq4IG8AnJHP51zTXK2jlnHlk0N+5HGoHHSo5WcPwDjGOlSqGdBjp9afEpBwfTNZGREFwQCDjvnikiBDk9v/1VZkwAoHB6mopQ8iEJyfbiggqyS/6QhI9O/vSTpumJPoMU/gsikfNgDnHWnqvyc8Pnqev50GiKoiIhOc8e1Z95bszg8hcDnHFa7ExyYb14waS6QsoOOw609ylJp6HD3FsJhLvO5gSAcYxXn3j3QY5LISeWzFpCGIB5GRjv3xmvZbiEPwwDDBGCMj2rE1SIKERAFaMksFGOD0/nWibPqsvxs6KR81lHiZnCMShJUAfpVa4dpgjnhycsMc13Pjixezunn+VIpFJUL9Sen0IrjNodS4x82ecc57V0I/TMLN1Kak+osYfaUwfm9qltAQsoP8ORyMdzUcF8IGQnflTg7cd/x96mtrcu80pACSEsM9cEk80up0iWqFgMZPJ4AqRghiABDc4YA9OtLFcgLgbuD1H+feqCsjXb4cZ5JGDzjHtQxMmhtxCGAOfw+lMVRFcOgGc4zz/n1p7SfIcZAqxDMn2eMJ98AF8D+frVCvoNZvLXYD+FQafcCEyIR34ycdM1Zlj3OWGMHgVCtu8j4A5IyMntyf6U7CsPjL3MLxPkJnPI78U60nddgVwnqcA9BUyJmMgY69KYWCAfpimYuKbLhvS0flv85B4OcZGPQCryq4hjMecsACAM+n+JrIjiNymwYLk559MV2unR7WQIACvHHHanc5qqVNXKmkadKZiWDkMufuEc1rapCbbT5VIIypHzDH+etdF4ZaM3YBIyFIJI7/lUHiie3Gl3kEgGSWUZXIOW6fhxSvqeMq7qVkuhwmmMizjcRsGODx3Hf867C3ljiRHwMqd23dyeeK84W+j/ANJt13EqSEI4Axkcenbt2psGoOZE33DlyCDliSeOOfar6HdOnKomrHuFvrMc+loBGsUqg7syZJHOOMcdq8l+J11HqN/b+WV8tWR8K24EgMDz9DVFdeisRKkhlkdgQCnOO/cj1FYF9OZmRyWbaBnJ57/40o6DwNB05tsjlm8tkwMjPXPYYqeG6LQkAZAPJBzUJu02KMnJHPHamW7iMGIZwTkKvToO34Vdz3b3ZWkzJMMfw9gM96jaIlyXzj3GK05EMQ3lOCSMjHPerC2D3EQlG3Hox5PUelS2Dko+pj2zO0oR8nkEDGOM0+b93MSPvEAEd6stYy+RcHZtkJO05GRweMjp2/Ks+K1uRGHuAwkJwd7Bj7cgn+dJ7BzXJI1Cq7dwM4qvBckXn+zzUktpMwGBkA5Iz2qKDEE5DjBySRjPaoeuw+a2hPeuCDjGfr71etbBLy2jR0LgqCQM9ce1VVhF/cr5O11VyrAjHOenNdb4V8O3ttPM8hRUlAMXzZwOTjAHHBHT0pW0PPxddUoPU3tAsRdTB3yjxEfKQc5IOf5V6v4R0/ZDv2MAQASQcHJP+FZng/w9LZ6c4uoo2lYgqThjjaB1/Ou2hRVtI1QBdigMAMc4/wDrGoTsfl2Z4x1/cRIwADsSAegyar3F35MYyQATgZIFQX03kbCxOCeg/wA/WvOPHniOOyjLNcSxBpCgxnsDxxQpXPCp4eVWVorU7q/1uCGKYtLGh4xmQDHT1rDu/FYtgpTZPuxhlkGOn0NeMan4ot59Ncq0x3EAEjqc/XPtXPNr0RBH71GAJJIHP0wT+tQ27n1dDInKKcz6BuPGAmcbDH5mOUWQEkc9sfQ/hVl/FZMKIrojqRk7wf0xXzodQM72/liSKMElgSADww6AnPJH5VLb30tjdyFriQR7gQqseg68dKnmZ0SyCKWjPqCHxRGyKVMbjB4EgOOT7VYtNWclZ8hEBJZSRg5HrjjrXzr/AMJCl7fu9tcSxwFcCPJUbhjJwOOnetjRvEo+zxp9slJjYBwC3JGM/XoetNyaPNqZNKB7tfSpcDIK7Wx0Oelcrq1ruRs5OFIBx0rDi15ZZA4llCsMAEn1+vsasvfpJuWN2OQSQMjnnrmtE20c8cNOi9EeU+L9JEWtyXAViNwUjBxkgnOc/hiuK1GAtfBAScEYIGcZAr1jxrbPJbySpjDBRjODnP8AgK8nyUdSxO5Tlueoq09T9OwE3KhFsLu1itrTzAMzHGeTn34qikn2qDzM7DH0XruzjNaYAuopehwRjcPft+VQppbpajhFI649wB6UdbHenqZ9yJXWPZkDHJAz6VyOuaiLFp4A6uXdlU7gOM44HOa67UGNnHh3IAUkYJx0Bry3xNfRyyp5ZOEUqSBjnP8A+qsJz6I4MTP3WjJ1ecpckk5LfQdhXOXzuCewxzxWjdShSHJ+prF1K4E4ZUyOOc8elYra58TWbcmU71h5fHU57+1LZ2QkhAxzkk8GqwQxZD9DwOc1e03/AEeXnjg/dpGBeijQIAxAIHc4rLu5A5KDGB0wc+mau31pIwLpgZBPXHas9HEKAP1yfegli2ryLCSpJIbnA6DFPN6Y8DHfI5/+tUqSBQSDgY7VQkQyzhh09/pQIhnIcknvmmWp2tnspIqYsl/kR4yvynIxTLaM28j7xxkgY/CrM2TzylpCex/+vUFwyKqHI4ySM1ZnYRR88dDkemeaz76VLiMbOx5yKpEMz5JBGhPcHpmqNxI05XtzzxnipJ1YyevOOTVyIg22zHzgccfWqsZsjlTy0GBxjmoQgdqseev2fYSS/Tn8O9UhMv2jHPH/ANalqSW1IjXAOMjk5o8ouoOSRnrioWUysSOnTmlVyFMQJyOoHT/PNBLLNpKI7wZ+ZcEHnAz9a1p5lijBABPTr2rn4FYXHJ7cjNTXE4mnfaTgdj2o3EaMly5hJU4GfQGoBGOo5B9Ky1lYZXc351p2mUU5Bx0FTYCUS/uWQdSf0+lRQh0kyM4znpSxxsJs9vrU0uIIXDHluQF71aQDkzJweDUkxMkeM8jgfpQI99p5gIxnHv1qESjjHQcHimAsfBOewx6VJNH8m4cDHPemmVFwT0+lJYy+W+JSSC2RnnigCu7Y+XPFWlQFcCm3sBkcsmNoJP4U2NHYZA69OaAI71AgQDk55x2qtHEZEJ54PAA61LKpWR89CcCmvmNTnPIzwaAKcwIc4/DjoasWkG4hz1ByeO1RCJ3BI/iGBzVm2m2KEbIIOTQBNPdiPBAwBwOeuP8A9VWP9YVcnH1/Gm70mxt+8oycionuEDEcg444oAWeEB/1+tPg+WYF/Q9eKQMCwz35Oaq3L/6WQM7CBgDpn6UFIng4DjsWJJqKYgcn8CadDG4PXjIPBqLWZlbAQnt049aBgbkQR7+DjjGce1UDcCe4LEfIRkc8fnUUC+dL0/P6UjDybr5uE56dM/SgncsRLuJye/FLPOTiM9AOOaSZhbsGPAPPFQz3CtgDOTz0pMGrDWbaQT69+Kmil83jtjiq0YL+596seUE2njjk8UgQwQlZVIPIORxV+GJlGTnceemOTVSM7gXHQVPC5MbHnGeOalqxRYESI5JHJBHX8qrOHO8AHIJPA+tWoZAHwfTPSkmmAYnn0pDRBGu1R+Y/Oppl3Kp9SD+FQiQHrnpVhHDwADrjApMvoNa53DYcbRyOaWMiZHAHPTIOaEtyEwcb/wDPepox5bDPQDnHrUgkOt4DDGec8en0pIEDsfc06RGkQoh+fqOcU+zsZdmTjKnnJ5pvQ0VyxJEBGMnjAHNIIeQOSBz0qTyiWHT5Rg/WrLOgjAHbk4FRfULFdEDyAf3RTFVobgEAlGPXHH5/jVvZ8ocY55z3qlJP85TJz9aB2LUsY4cdT1AqwItkXGc4zjFZYd1dT82M84P/ANer0khkIKE8e+KBlr7UI7XD4BHAycev/wBaoYySwz9DxUf2d5hnGe+SaUBhIM9Pc96BWJvJJJLZ2Z4JGAfxolkSPgY/Oqk0haXGTjGBz7UzYWX6c80CLTkbfcj19qn0+PdlX64OSePSs6OUQSCRycPjGOvbrWkkm9MjO3NAmOmkJR89MYqj5ZzvQ49gM1eC+Y2Ov1pl6oiUDAByOn40GUiu6vMACT6dKruWhuViwememO2athvLXOT68VEg8yff7nk9elPUzZGitK5yTjOBx0qfZ5XU5yOe1PhwSe+DzxSCVJrgqO3GCOM4/wDrGmZkoiBiPuOKq2sfzsADkDIwK1J8R2+zAywxwPpWXJE8WQfvD0NUiSvesN3loOvXBzzmsm4tmecA52DvjjtWxJbvGBLwAOTg881m34e4b5PqcnHYVomQZl3gllXpxyDmn2sm1AoGegyKe0Rkl4A6Y5+lPhhMeQQM+1UaIdJaEvuwcD2q1ajzxycDOSPxNQI7wttctk++f89KWyhkS4cjgZwcH3pMtGs0hkx645FW7aPzAQe3tVa3hKy54xjGBTpGLPhMg9PTmszRExuSsnrW1p8pkQMTkdx+ArHMPyBsDrzT4mdZFdSQmQCFOOfpWMld3OmnU5E49zR1K3P+tQ7AcDGM/rWSD9nByQSefStqSF7u2XZ1wOprKvLV57qBIwM9D2Gc1qtjJ7klmSVLMOD0yPc/nVwoI48gc4yfrSLbFIvLwA4wOPbrTXUxPG55Cj5gDzUvclaE8DhkGRnPXmtaO6LRhMeg6/SsJ5wAxOQG6e1XIJ/LTaScnGMVJSNi2m8picZ5x16dKtTOJrhHJGwY4z3571mwkeVgHk559qSC5C8OTgHvzWbQzTCqZiwGD169cVe0fU5bW6RypIVtxBwMgYyM446day4DukDj7nX+Xb8DV7Tp1WRyxIGO/PTB/pUh1Pon4d68kkNlKoWQOqFo1ccYPIJx25FfRPh7VjcTJIQMkEdR2/Cvjn4f6nEjRsHbYm0kgEfxZ/oa+o/BOpw3MEbRlgPnByMHrW1OTvY8TF07O/c9DuZ/kVxyQMkA596u6LISu8n5xnA79h/jWaim5i+T0xz9P/r1JZzRquX5256jP+etdR5r0VjsYzwjd8g1LGfPnYEYB5H5Vm2Fx5luASWPAyfoKv2QKAqeXJyOe2BQQXYwJFKnkA4qCaLamV7dcCp4oyifPzzn1qOds5TnNJgUI8MxPfOOtW8l49ntn/P51VEJzwBgcmnZI45zgio6l2RKMBM5GRjipknCbfl6Dnn15rNiOWAB5zUrsPug/OAc00wL0IEk2T1+vtUrogfCHkdcHNVtOmUkq5+cggZGex71ZZCiD69qtEDYlwu4cmnyMUUY5zyaRYMvuGNuOlSqvyjAAyK0TsQN2ArxznuKi8nzlHtxnHWpYojAxJGB7U0z5QhWOQOccUgGrEY5e/T0qQ/M9OinQqBglsntT4nDMAOMcGgCJyN+xcE4zwc/pUy4jHrkdKRI9hIwM+1MztjIPXNADZZArKRwWJ4zRcAMxNLEgZsYGeoyP8+tRMOSTQAfcjz37frQCG69SPWn20bEk/w/WlkwzYA5oKXcj5dQOy1DI5V19+lWVYQBi/cYGKw9UZ7cISxQYLEgnoP/ANRoNIxcttzYEwMZyASBnGetPTBUYGAx5Of8+lcVNr8QUfv5CVOBjPH0/KrH/CTW8USAvKJFcfMBzkngZz7/AK0mdkcJNq9jqWbZIVzlQTg1NG4RSx/AZx6Vz9vrEN3KCHfBAJDA9Tjr+ta4JRSmcntimczi07SQ+2Uv5uemc9PrTt/lJ7545psbiNs/icU+UZXK8Y/Wggp35YjIfZwc8Z/CvB/iRfSy3Dl38skqAGA54J4/I17V4hDJECeNoJPPYA8187+MtRjvtWnuAWKSKgTcOeAAfpyDSWrPt+H8OpTc2c+5Vj1BwOoNOSTCdM4PrUHkuuCe3XmrkalIgx+tWz9FtrYZayCfGBsAJGM5xkdP6VMMZMWQFyQTn1PP86qXcqRbATgt7H1FIkwiyTnBHBHepE433HwXhcOwwFzgDIPH1/Gt3RU88o5BO0gjH1rno+FMY+8Tk44B9P5Gt3QrOd3jaPgFkBO73I5/KlI87G/wWz6T8PCL+y4AFw29v4snqD0rbQfLt9qytDjC6Vbtgc7ug5+8a09rbB9M9aPM/GqyvVl6kbLlT6jmqF7KUHH+eKtzqfK49RxnrVS4hdkjbGASeprlxSbpuw6ekkZ00xdwo54zx+NSz4ZU55A9aklxG+CMD2HFQyJhScDk8V+dVLqbTPWVrXFhw0gJxn6+1XkkG5QOgPXNZUQKzgv/ADz2rT2iVOMdc81Ck4O6Ha50Fm3nLv6A5FW5X3uqjjjHXrWZazhG4J6H7tbKruVHXpgZr6/A1lVh5nHVg07kYQLHz1zUaZjQtU5I6H8OKj80eUU5z0Ar113OVlWaPepJ9a5q2/czyBf4nJrpidiuDnPGPrnmubcFbsFx0JAzzxmrSsyGXrZjMWDg8EYyMetTE7chRmo4ELsSp4x0q1BhI+3foK1TMWQqSzc+mMflTcYhIqWZxnI9D2+lRLzLnr0x+lUIbDvjYE5weuRjirSNtGeoqozlJ2BzyRjmp/IJjA4oYDZQGYnHGeOasW6gY79agiynB9alRwXJqSCnewZTnJyMdMcZrmtfs7eKEOqgcgZLH3966m/dhFgk5AI61ymvKEsTIcYyB+tc1aKnB3Bq6PLdTA/tO4QMCpdunbk1WaIggDofb60XcUj6ndkH5TKxHPbJpgjcMfSvlpaOxzmvbSbWAzwetatnKInBB5II6/j/AErCsmxA/UE4APvWhYt5zIiHLrkn9R1/Guilq9AO2s4/kjbryD0+lbgwYU9QKxdGgkURg/eUg9enHb8q0tQlMcQLEjn+levTelmdsfh1KdxLklT2GagaZjsGeKrXF7HHGQdxPUMB0HFU5LxGVXBbZnpTvF7sasa4lPmIM9TzWpDgqP1rnPPR0Dg4A4JxV6xmBUAknjIzVJ9hbMzPENn9oYlcjkHgZ4xiuH1S3eC7IIOxjwSMDoP8a9UuFF1gIAT3yKzp9JN2hAEeT0DDp29KwqwvsZSV2ea20XmknHyDpgfTvU1nAxmClG5YAMQfXt613p0dpSokWNwBjDc/096ls9IeKRH2RouQFA9eOlcyoNmfLqQ+D7Sa3unG1yrKWHykc8D+legxyeXEBjA9SfSsixgeGLBGHyenX862khLRAjGFALV69GLjFI3WhHFkS7ycgknp27c1G0Lh2355JK5GP/11M8bcNxsxjFV2chwOckkDmtgH7SFAGckc8UiptI9QOKVWJAXnIOTz9alzlXHc9KspFS4YkAjrnmmqMSDPXNTvi1GZP4zwRz0pkcLGTPHXPWgpFhlyox6c4GaVFLHI7e1KOTjPSnq3B+v+FLoMdHMAQpIz9aft3/eHB61EVBycDpwcU+AmMDfyOfepKR5xrPgonxv4huXZiJb2eQBWHH7wnuPeqN34SkvLJ3QO0ZIAIZR0I9RXourwq/iXU85G65kBIPq5qKWxitrQxICEB6E5966D6CWaTXurpoecWfwyQOheWQZwSBIM9v8AZrZs/BJthyXQbj95we3bANdU6KIyVGwgcEf/AF6hN1IyYJBwc5I5pXaMqmaVJQ5UQppwtFzk/KBtyc+3PFLc3aLDgn5+MjHFJNdySkDgAgZ21V8sSykOSRRdnlOo5bj5L1nUCMZGecj6e9QRzGe4baPudc/lV+ysonR8g8HjmlFlDC7bEILZycnmhGV2VZlIlQ8cgmnRXnl5GPmxgcVK6AlMjPXHtUaQI7yEjkdDk0WEtiKOTzDkdutTu+6Ej/ZI/SoHAgjfYPfJpEkZo0z/ABcUwuMsEMknH3QCc+9T3BkjQgAZYkAH8asWlvHEfkGMnB561Pc2seclSe/J9qBme0ZZU6cHn9aqajZPcA5HIYMcEdQD+nJrWSEeWetQMcvODyME8/SnY0UrO5yN3YiG1wmSAwJDEZ/Dt6VxOtaLcSnKAZGS2WGAP85r0rUIEWLIHHGRk461z2pQp5IcDBbg4PYg5q1oevgsS6ctTwLxb4SaOU3kb5bcrDc3B429MZ/+v7Vy+ona6BuD2x6V7T4m0qCWyKkNjA6H3NeYeJtHghKOhdSGCgZBGCwHcdsn/wCvRGV2fpOCxqqRs+hyLSCNto54yKuG6DwgsMFRgcdRSXlpHFNgAngDk/jU32SMwyvg/LgAZ454rpR7ys9RsEw8nchBYnuDjHP/ANaq8sxLjYOBwxPr7VdtIU5THAAI5PeoL63S3WRkzkN3PoRVXVyVZ6shEL3hKYHHLEHGBXU6faS39sJAoEWdpJIHQAj19RWdoFlFcfO4OWABwevOK7Kzs4rZBBEmyMnJAJJzgDqc+gqZNHDiqiUbIr2CytIIsDCAKGz16D+npXQs5iQNxnOSD+GKzbCFBczHn5ASOepB71HquoTxzQoj7UYgMAAc5IHfn8qyPn7OV2aX22OTIBJbqRjvWxDJBawAyMwPJxjPfFc/Ywq9zEDnDYLDPXkf4mr13Oz3nl8CMADaBx0z169fena5w1qamjooo9jO4IIAzz6dqmjvUTkHLg424PpVCO6k8hDkfMozx7U2R9oLgAHPbv8AnS5dbnCsNZ3LssiXgfOQVzwK5u60eS5YmEgx5B5ODnH0x3roJMRxh0G0scHHOe/emsqw25KDBznOTWiPVpaaM4JxJHII5AAQTwD2/wAiqjiWVnAQbAQVJPsODz7n9K7CXSbWeJpShEmOoY/y6d6o2uiQXEwTfJGCCTsI5/MGi56UZRSsc5NOTbOSOcA1ltYSSqCuPmJY5PqeP5muvuNCtvOEYLhM4K5HIHTtmrcfh20CR43jI5+b/wCtUN3PQoVoQRwtuAQUiySh2nPqKLsPIY8gDaef0/wq/qFnHpl7IkG7DNuOTnkkj9MVVuU/cs+TkZ/kf8KV0eqmmiKLEUiOORn9f8mp5ZPP4PHNUDOwjJ4yMkcd66XRNIg1C3ieXeHZAxKnHJ/Co2JnNQjdmRFECrmU4TBHHXGOe3vU9vpMt1ag2YEiYOd5APJOMdPevSvB3w+0jWPLiu0mkDsQWEhBxg+mB2r0LT/hb4dsnEEVpIEBAOZmJP159z0qeZXPFxmZwoxujybw78Or93ilt1BG4lhJIM4B5xgewr1fw74Nnt4UMgPzAA4ccEE+1dTZeGbDT1byImQDIwXJyDjPU1oWiCNxGB8gBIBPv/8AXNOT5j4fHZzKsuWBFbWwjxEM7ME5JGc//qq5FgqfY0xB8+RwQOMVIUCDjjNI+UrVJVHeW5Io2EAcmpJTuILdAMH2qMH5wfakklLNjoD1Ao6HO/IZLCVPy8nsPapI2CxOevPamO58rfnkHHTtUyxjZjHBGTzQTcij2vkvkAH9ainAWQY5wMirRhQQ8Dv61AIxI4JJ9KNBptamdc3ON4x7Hj2rJvZlaPPtgf5/Gti/gSOQAD7xOcn6f41i6ogiXC5ACk49/wDIrSCPRwmstTNa4SIkc578VPBd7sIBxnDcc59v0rKEpkmIbkZxitq3t4zD5gTBzngnH8626HvNK1i5ZqrY5PUnPY81r5VYwoJ5rKtl2jjPTOP1rWgjEqAn36V5tS7kzw63xMei4jGOQOuaHfpj7+entzTJJDEVUdCcHNKeWz3xWaRzMVwC2O/U/SnRuIUOeB6/lVWeZlAYHBPBOO1HmM8Qzzk+lMzJXAdgQfn4IHaormQL85PoCBTg37vfgBlGB+FRyKJYcsM880mgI4JRKwY/Lk8VY5d/oMU2KBFUlRjaMjmlJKrvB5osUnoULzCKRnnBP5VzupYeV88YAGe3Qf4V0N387An9K53Wv3cErqMEMBn15xVRvc9rCu9pM8L+KEEz6ppQG3ywskjHJzgkYx+Vc5HIEBjB5JwMjr/nNdV43c3GqT+YciAska9AoDEAcdfxzXKTxhNjjIYnOfSurY/WMC74eLGuwjZHfOGIB2+xH+NXzKksahMkY4456VSmQNbrkZIJIOeeoqxax/uwcnoOOKm+p6F9bEuwo4KYIx39apfZI0uZJgWw/JyR2644q6HJQ+x4quGyrAgHgj86LhuCQBIgORGTwT/n2pzPtyO2CAabCWkjALHAzgADjn/69RoTIvJzjPP400LrYsIwSAA9R/jRaOSJSMHe2B/n8aqpKzRZJ/DHvU+mNuiU9Pmzx64FWHS6JZJvLbeB856g+nSi2YsHlAyAen1//XTmhD2xlbOc4x2xUgUQaZKyDnI6knuKVyBdPUs8pPDuxOPbj/Cuhh8QJZx7QPnxxlSQeMetc3A5ig81Dhz3x64rOl1Kd5CCR8owCB9aZnUpe0VmdtZ+Lk82QY3svLBVPr7kVW1rxRbX1tPHEHLhTkFccHn164BrjvtslqkkqY3sBkMMg8j/ADxVmIBo3kwAXA3AZweMUHIsvSfMiO1uTJcSPGPlICkN1zwOx9jUysifITl17AfjWPdXcllvMGEy+COo7+tSRXUkjO5PJIGePpVXPUjSUYouXJYrvOAGyox69P6VS2PErpIADjPFWmbcgDfMANwB9evb61BO5Y5PJPBNFy+RLYrs2+MAD5l7Gr2lMZWL45yQR+AqtDECxP4Yq5bgW8gEfyA5J7/z+gouJrQ2rSw+VC5OJCAuD1J6V23h7wtcyqUO1XXIwWHTg+h9a57Q4kuolMgz5cmFwSOgGK9O8K/vJhu/iBJx7Y/wrPm1sfMZjXlDVdDC1nwJJPZYdjkAhSrjgYPXI/lXFS+An0uFCJNxzt5cEYOT6CvoA2cFxbp5kecgE8kdR9aq3vhLTHs1d4GkYvjBkYDofQin0PnI566Z89f8IPexWz+UFIlbOWcdSR049+9M0z4bau91LM6wvFyAscgDZ465GP1r6Kk8GaSltuFu2FxhfMbHUe+fTv2qa38J6dGiFI3QNyQHJGSPfJ9O/apTtqKrxA5RseNaN8MLosjtkSZDBfMXjjJzx/I9q9K0LwWdKRJcv5jIA25wVzjnGBn866+30aygdykAyoABLNx1HrUrKMbccDgD0puV9jxMTm1WurdDOs7E2+C575OD7U+7uYohySM8DjqcVckGEJ9iaxdS/wBQXzyCSB26GstjxXJyd3ucx4o1nygn3doZg2Qc5HYc/X9K8Y8X+KLKfUp438xnjYgCNcYYgYzk9OO1df8AELWrq1tQ8ZXLSnOVzjIYk/oK8pubdL5p7uXJmZskg4GRnt+FWrM/RckwEVBVZbla5l/tFQIxkKNwHQ5GR37c01oHjSIyYDgZwD0Ax/8AWq9a2kUUeUXB5HUmo7lcncTnaDgdu3+FKyufZqOlhrXJuEyAAe2R702KTyY1LkByCNuDzk5/wphAjBCjAApluTcDc5zjoBwP88UklcpRTJ/tKR8LkEdAw7fhV2w1yCzKQkMfOIVTjPJGOefcVnvGvBxknqc0JbRnY5X54zuU5PBGCP5DrQ0mTKlGW5s22owRkRnd8ucnHH+Pf0rb03xY4OyKIAoQP3i8YHfg+gNcTbXJa+MZVSCue+c8e9Wp7h7TYYjsLg5OM/z+pqlojjngKcndHY3/AIpS+R4nKhyQSFUjGMZ6n2ridTXzWOzsOS34U+aZ0Mcgb52AycDvkmmSMWkAPIPX3oW51U6Pso8qIrMBFMYOT1Pt1/xqPUbz5DGnIbnke9OYmC7kCcDA/UA1n6o3kJM4+copxnoOT6Yp7O4NOOphanfojT5yNinPHoK8zu51uLg4+7yRxyev/wBaur1+/lVS4CjzQ24duAB9a4W6dolLqfmCnBIFcEtZM+Xxte03FGfqILs6DGwMcnv7/wBax55Y4cpk4PGSPWtR5TIgZsEsSSfXmse6QSSYboADgVS2seBJ3ZI9sJNhzwD/AJ7VbiYRNk59qo2sry5BPA5GBVliduffFBDJLy+DsAeAOpx2wKzbtW3IQMoQeatmJZMEjOeDzUE/3QvYdPagzuLCPMUgenemS27hMADJ96ltxtwQevUflUpb5+QDjpnNAXM9bQoQ46AYOT3/AMmm3DgAZPTHalgunczocEA8DH1/wqCf5gfr2qzNtFS/u3ZeVAVsAHHv9feqjkvEABx1zUjDzm2PyFPA/H/61V7qQxkBeADgY+nvVohsSIlW+cYI5wKkaUjJx16U5kA+fHOPWqdzO4ZFGAM9hVGbFVS2W9OvtTWkBP6VJcN5ThEGAw5zQsKbN2OcZ60CK5Lq4JA2Hv3q1gFAwOW6sPaoioYBSO/XuKJWMIAU9Rg57ipYEyoYHDnrjHHSkeVCcDJJOajad5V5OPoKuC1jwhwc4HeggcFj45bNSx3SW42NnB4yB3qpdsYZcITjA601GM2C/J60tQNFRvXy1Pzk5ANPFo3moZOAvJwahtyVmU556VbmdsDk8j0FUgIZbd0fHG3rknmq8gK5I6dc/jV69co4xz0HP41VUiSZ0IG3OMDPqfemAjxmSOPbzkZqSEhV+b+EZOKJm8rAXgDgflVeGYuZAenTp9aANO3mjkicgnCDLcfX/A1B/aScoASDyCRVRGeISKrkI4AK4Bz19RnuaYAoXOOQcCgBQWDO0gAXkgjvVO2laWVyQByBx9KnkmcqQcYBwOKjZBARs4Lckn8qALMeHYAdRUhj3yBP4jyfTFZ8M7rM+D+gqz9pdW35+bGM0DsXnjKSKT1wAPoAKgmkja5wCd+MYx+NVpb6d2TL9OBwPapNoDh+r+poEWXdFjy5KkdQBUaKXj5+76ilkiEjKDkBhzinT/6PHheee9AEKgxkk4qqIt+RJwfarTtlcnk1E/3vwoAcLUCLepzj1NUb63eeMIOoIJ59j/jVxZ3CFOMY/GqkU7NemM4K4J6UDRDODMn0GB70yKPH3+CPSrk0Cx9M+vJqIKODjk8E0mURwDe7lORnv+NSLGZZMD8fanxRLFnaMc+tWraJRKOOTjJz9KQIr+Q8HyEcHoc1dt0Pl47Z/pUTDzZyCThcYq7FGFTv0BqWUUJ4XikA78YGaslMW6Kc5Iom/eTqSM8igMXnKnhVxgD8KRViMKVbB/SrE0OIY8eueatCziZQxBz9atmzjeEZB46c0DM7T4xNKefnweO3arCqizKHJBB4x6UWsaRMXQYPTOT7VM0CvlyTvHQ5qHuWiKKLZOccjkirhjKxOw9Oc1BgImR1A6moor6WSJw2MZxwKkpEvH2YsTyT0/z9KrmQg4IwOgqVWLgKenXFTmzjZwCCR161NyktSGeYpbIVGccc/wCfaqiQSOy8DeT0zV+SFGfysYQHOAamWBECOBgjBHPFFwaHw2wWJRIcEDnB70L5YGQSQvWnFj5i88E8jH0qxc2ccC/ID8wycmkFiDzGEeUA25z83XHNQT3AdiE6kYAI70ruVTA6DiqjMS3HBzwR2pom3QR7hIkYH/WdxjgVYt9roDnqD/P/AOtVYW6SHL5YnqScfyqzHGEQYJGDgUXFYkaw3RRZPbsf/rVeWIPbbFPOcnNRFj5Sc5x0p6ORLsHQjPvTuS7kRDQdBnvUbTGfgjB68VdeJWbB6Y9apzIIipUY45pmbTZCx3SCPuRxSvGYVPr1xRAoe6BPUZH061oC1ScgNnpjIPPrQQ0VtOh6c8McsR2OOf8APNXDZIblZEJIGc5Ptj0qRLZIDhB78mlLFAceuM/nTTM7EE8okYjvnj86p3EpOcj5xyR26VbKgNnGTnqaryRhmyR97g89atE7FWTOxVbA3cj9Ko3S+WCB1bgZ+laLIJPvfw5A9qzrzruznB4HYUxMqKnlsSfankheT04NWYYUkwGyQTzzVe9ASRkAwAf6VVwQyU7TuPUjAA/z7GpVJRN45BGDVaVi0kYPTH+NK87xtsBymcYIpjNCynLnZjkZPtU1qfLmff1PIx9aowMYWJB59/wq1E5abJ+n61BomaG7A45HepoULOB+NLBCrjBHH1pyfJIgHrj8KSNPM0rd/K4PXGAKrXKG2nR2/iO4d+M0sshXBHXpS3RM9sHfl1XAPT0qQIzcmV8qOe2fpz3odG2uSPvDsfr/AI1U80wlCuOc9RV+JvOjXd7Dj3oFuyG3cQKQ2cHuO/8AnNT286zjYnJJ54wAarXqiNgB0z3qOzkMc6bOOaXQEbds2wbD2OP5VYeMOyxAnOQarhAEEncnJqzE2XV8fPnGf88VmaJFtP3aAegx+NSPhzs6P1K+1JDGHBJye/NRsSJ92TnGM+1K2o+p1/gyT7FOXbHluoA4ycg8/wBa+mPhXr0V1ZiIn98S52hSBjI7mvk3TL+eEgI/A6Ageua99+HGpS2gcxBUZFfDYyTkjrk47+lXB2OLE03UjdH07p99GcbDnKDIIPBNXrNAY+emTnFcvplw4iicYBdFJ49RXUWJwzoeRjv+FdVz596OzNjTZgwynIyOo56VtWkyrOD2wa5m1YwFQhIBIyMA1vWTlmAIBPPPei5DNoXALH/CopMhy/p1/SoUky4GAPpmlnkKlunWpYIhS6RyQCckkdKb5hMm3HQEn9KiWIIwcDBz61IuHmxjHQEjuOKllCNGgMZQ5J55qv5Z+1u/H/6sValQJgg9M4qJPvZ6k9alMaQsRLzq/QAgGthW2qCenABrG3GOcBeAeSK0LWZpDsfkAZAxWqZLRdkJV/lGSRzmo2JIQjBAOD6/54pWc7Qe5709IxtOckAEgH1rUkkMiypjJz9Kha2CsWzxj1qOOQ5wMD6U4zOwwT+lAWY6UbE469s1JECJc8EEc+3X/GoQfMIB5FPVyHx2FBBPJ8rYHzD1NQtgPsPVuBUgbdKAelRXS7JwQfujIHvzTuAOCBgfeXgig42nNMRzJKMn7x5x9DUroDj8aLgRRy7SV/CpCpTkc5qKKMFpCcnB49utTTcIMHqM0i1puMuHCxjfkDsRXH+L79F0+46nbDIRx1+WuonkMkZB6DGD+Fec+PbuS30m4ZTk/Z5ScjrhaD18tgp11F7M82v9akZgAEHIGCDnGPY1O/iS3t7uMxBipIU715yc+h+lcmb2WeMSORkgnAHFO3lijnqCCPqKL9D9MjgIJHpWm+KoOSc5ABYbTxj8frXZeH/GUF4C6DIBIJ2kY4Hv7ivCob6eKUgScPwVIHH04966Tw9q9za3XkRuBGwLHKgnPA/oKg8XH5OnG8Nz3uG6EyEDtjPFXDdiUoUBKDgnHOea4Xwzrl3NcSJK6yDIGCoHcemK7YIIxsUYGc9apM+GqUnSm4voYHimaVbKV9qkbHDY7DGSetfOEzi8vHI4AwPQ5wD/AFr37x9dy2+lSeW+zcSp4B4Ktkcj2FfPNzIbWWQpjJwSTzzwP5CnHc+/4fj+6bGz/LGUHLHmoYpXcAFQABgEeoq15YkOT3HT61HOiwD5B2zyT1qz7J6akNwguHj35AU8kY9qdiKMKiliMnk/WpFUSJk8HGeKUQI23I/WoJu1sSG4AiWMjliOR0HTFdJ4PJuHeLgPCykj2JJH6VywG+Rc+uB7Y5Fdp4MtkXVIgMjzhGHOeuCAPp1PSk9Uedj2lQbPoTSof+JbGAchMg/iSf61pKp2JnoRiqVmvk2wRTwSTz3q+p3RKfQHFCPxyrrNtdyrdKFjODzkdahEZaDJIOM9Px9akYmQkNyMdKgmlaFCE6ehFc2I+Bipr3ipOpMZ+uapzXIdwnbGAcVNJO74HAGMnAqk3EmfQ8V+cV3eoz1o6osPIrTcf54q2XQoMnbkADis0Mfvd60rdFlX5xnAGOTWDWhojU02UQoO/J6CuitZB9mOeFJxn8q5q1QDAHA54ro9PQPbENkjI6/QV7eUt89uhjWs4ji0Xcn2wKqgFtzDnOQPx/8A11caBOePbrTTEkeAo9+pr7A8kqypthUdX6kehrm9RjaKUPwRggevX/64rqJAGycc5rD1SJCh46DI575/+tVEEVhLhQMckVZQjaU7kHFZVrM4lABAxjHFaIOBu7+tWSP8oleT2NGzy5c+mDUZlc/xd6ezEvyc8c1ZAkziZyeeD/n+VSwuKZ5aqvA5PXnrSQnvgfSgB23KZ9c0sK7YyT6/4UvRBj34pjkiIYJGTyBSbE0V7mVHyCcEggcd65rxUps/D8uRmQMvA6YJFbkz8A4GexrP123S/wBKkWXJyRkg4PBFZT1i0uoPY8dmQSTStHyWY7s9iT0/X3qEl0YIACc12H9gWaGXCNksSTuPUVBJ4ftDhxvB9m6/pXztShK7OflMaKNztjxyTnr/AJ9K6LQ9IlWRJMfIQcHcP/11Npmi207ZdWypwCGNdVpmnQJsiAIVVOOTn/PNdNGi4q7NIxY6wVo+SPm9PwqjrMiGTY5wxJIAH0/xraaBIYpGUHKg4JNcnr9y/nbwQGUgA49QD/QV0Sl7OLZrfTQxLm+MVztYDZjHA55H1qJZRNvx90HOcc96qXUhlu/mwcD+lQPcyRZCHAPXjOa8t1bvmIuzWnugVMY6Yxk+tWra62wxIcA8AcHk9q5KfU5knQAqQxGQR9f8KvrezmJHD4IwQAB1H4V0Uq7ukF2eh6NMSUVsCTn5QOMc1srCX5749a5DwXqEt9qMIlCsDG5OBjkEiu0jO0P7dP1r2rLqVYrzWB2Zfp7GpY4HCRL2DAg5+lT5MsODznrVmKJGVeOhGDmqUUmNLUI4tuCfvelTQsWJcfcBAOetDjaOKjjYxkoDgHqPpV9Smh8kivMQD0HPH+fWopkJIYdQc09UGS+PmPBP+fpURlJ3/XiqQrDlXBLnrinFG46YIJJ9BimqxZMfTn1p8rlSAOhGPw6VQiC7UTRxoSQFzgjvUkDjyh/nsKikOeD0B4q2IETgDAA6ZoKXcEZCTnIGOfahj5gHZcZBpknyYxxng05DmFfc4/Cgq5N5o8lAeADjNPj2qCSeM4GKgX5yynoCMVOFDIR79fyqC0U9ZX/ie6iR1+0Sf+hGqBYY4AGTk46E1oa4BJrOoADJFxJ/6EazChJ3dVHB+tdASfvP1HTYEYAyM9wcVXdAx3jIJ4601skE9cnA9qdEREgLj5M9OtJkNjXiEYwPTqasW8YZASORnnH4UWqhnLYG0HJyO1XETMhIA2Ecf/qosMasYbcenfj86a6qcHYM8jPerKoBBICBvPA45/OookxnIHSmK5TuBuj29v8A9VQ28IRi/U/SrFw+WUDOBnPpTrePuRkdvagLlZrJHZHzznkYFR+SIZXwB1AwRWijiM5IPHUino6BnfH3uhxzTsIrBdyfjjil8gs4w5AwODz6Uj5ZsDpjOKEkWPOfp0ppWHcqzMYW4+lOu28uCPgE4wSep4p5wSd3IxwDzzS8OhyMjHemWtdTIlAAMmBjOCpGRWNqWlxGRU/hcluQOO3H5105jCQFAAGzngYrKuwdy4PGTnB69KDSDad0ctqWgQvF1weBnaK5LV/DtsBHLgYkIJUqMckZ7e/6V6ZNGJBnAx7isfUrCWSMgAdODnpzUrRntYTHypSV2eL+Ivh/ZXV+Lnz5YnRAm2LaFPU5xjrz+lcPqWmCCGSfzWLWgbCgYV8ccj8PWvpGz0V2lDTxxumCCGAP07VX1mwsplcRWkIO0qMRgcngdq3ufV0c4aWup8vvesbKKfaAZCRgdBgn/Ctvw9apqKpJcfPlgAp5ABAOOc+tetXllZwIgeziDqSGIjXknn8e9cdqbR6dCAyhHAzhBzjIH+NK7PapYt14qUS5YwRWKMIolAGABgD1PYCtbSLWJ7tAUBycnIHofauQm1mM2aAPIhIIU++PY02w11k2fvZ/MTGSGOenY59jTJkpT3O41q3iVCBEgGSpwoB5z1/KuNuGaHUzDnKkqoz79/wzmrF9rytGgEkxduTzz06kk+/bNVrWRLphJGN7iQKTjBB4xyfYigyUbJ3OhhDwIqB/4RzjnoD6+9RxHzJRkde/4U6OdbeBjLkkKecZOapwzmaVQhYE5xk47Gr6HLyXdzYuJ5I2jAc4UEck5I44z6VYvZPsOHUA7gMjp6j+lZs13GhgifJcuB0z1PH8xUOr3DNKH3tsAAxn60C5Ua0V8byLBBAByAWyBkVIt07nyj09R+dY+l/dlP8AeGRVXULiW1zIXfZgDKt3z9aClCx0bytbOvG7PHp7f1rRgvfJxhMkA4OfeubguBLBG8hL5AILcnGAae5dD5pY7c8HPbGP55qWVyM6+eYo0UmOQpbaOATjNWJ4ku7CO4ZQHPOAPw/oK83v/EkUTkJLKmR2yOhPvTJvErz20SRXFwDjpuIzj8frSOiFCpJ3S0LvjHTokvYyeSFPJA9Tn865e4BMuzOEAHA+gp8U894jvLM8kh4UyMScdepz60kSSM5jY5PbJyMn/wDXSsz6KnFpalqGJI5BtjVCT1QAGui0WdUfBjDbSMEnnr345rho7wIpLswbsT1xVzStQMlzIhlcggFQxOOv/wBeoknYyxEJThoe46Pqstqd0aKgJ6DPpjgg8V3mjaxLNaYI/hHO45Oc9a8C0bVnCeW1xLk56sSD1Ndt4bvw0fErZyo79cmsktT4TMKE5Jqx61ayFoHxwMHIp8cewB853cEYrG0jVoshCX8zJOT6cd810cMyHaSCd+Oo65rQ+GqQlTlyyEQBcAcCmQyE5B575pb07ZCifKeCMcUI4SUbhngdveg5ndMkaLzRnJGPSq8TfvQvHX86uzOkhwnBPI4xUUICqVYfvAeCecfjQQyeTDSgEDbj7tQyPhggHBFTIN8WDyc9TzVQxO4ZUPzqcdcc0CJ5GJhA6YPao1lJUj8KcdyQqr5JGCec1CGUsRjv6VVtC15le7XzCSSc549qxLlPNyxP3cgCt+/j3xjZ1x9McVizwlkI4Bx3q472OnDycZpnPyqDcbcDBOOlaFspAKZ4BPH4ZqvcqInGVGQeSAKktA8wLRnChsHnHYGtT6RXkrmpp52oB6k5J9MmtRnK8DgE4rPWJnii8vg4GSDjNacIEakOOenTPWvOn8TPHr7sWDEgkDgHA4J7UuwCIAeuc0sr7UAHA6ccVGh4PNZnGyK5jDbT2HOPWle3BhJU7MHsP8+tTA4AB69TTLfFwucZGcHdQZiRIgYADgnJzzz+VPkQIhcDp0GOKemwzZQDYuQQBjnB7flSxOHJGeMd+nWgCtCSGDDpjlex4NSdRjHDHOPSnpgDYAAe+B1qC7YqpAyOeMGgDPvX8nKoAODz+lc7qEP2tZIi2AeSQOeoNdKYTscOBkg4zzWPfQMcgABs9auJ62GeljwH4iRLb6pFKnDkEH0Pzf8A1zXMlRMATkMTkkV6n4+sUe3EmxGQLzx3yPb6V5lLC8c7nGI+2DxjjtWzP1jLZqWHil0K5UoHGc8ZBIp1vK7K4z0HrUkd5HFL5UhOWHQjIPBpBA/ms8aZQnI2kdPxxU9T1SOJjG4JO76mjUYlAR8cuefbilnmhS9SJwCxXONucdf8KmaWPZsmwxUHGRnH0/SmAywDf63d8vK+X29c1HKm+cjOMk5xTFn8qXLudjHheeuPT8DUbSmVnCZLA9M4OT0600TdpXLV1GI4NqjABHGKu+H7JDbvKSSeCFIGORV7w9pMst6HkRJI2UgRsc4I74PHY9673T9CKECSCLg9SARjHT9KTlY8/EYqFGN7nM6bocF9w5KDnhQO2KTxPbpYQxhPmG3PP1ArvDBBa2BxGiOeAyrg5znrjPTNeY+NdWjubiIxs+Yo/LYnjLAnJ6+/WlFtnHhMU8RWutjDuLkifZgcgHIPTiqlydmcDtn681Fcz4hL5beSMHuR9akAMgiUAg4ywJ7cdfXoa1R9GkQT3jvHEpVcL0wOenrUc1zJCAoKlCOhBz/P3q2LVonZ3A2uflHX36VWvWyw2nABPA444plrQfYhZhIGRSGXpjv/AJNR+Ulqg43gnGD2ycf1qe2cSRIAPnBGT7c96nFuWuDuIcYBAPPagdzJLb7mKLkAuOc9iR/jVq8/dyMvXGOT9KsS20ZLsEQOuTnAz+f5VVhlEhy3zE9yM5oELgxwK4Od5xg9s5ohDRXIQMcYJz36VJqUmLWIRghiQDjjjHeo44J7efE7Fo8cfNkZ+n50EM7nTG2HKjAGOPf/ACK7XwlfSSTIg+QjcQQT6dP1rzXwpcmRPLJZ3MoHJzxwB/WvQ9PV7aeOWPMRGRuQ4PQ+nNZs+RzKyvc9gsVElmhwBhQ31OBT2h3YDncAM4IyM1FpEojiTzMkFQoHXBwOa0JDtbOfkI4x6/SqPympdybKuwb0VgGBIGCOO3apmQRkkgHacbcYGP8AJp7NuAQffOMH/wCvVd1lVyuTn2NJmF7oV7oo2MZJAGSfenNJwN3ORmkyjoCBlgBzjkfj+dOeRGRSR0GDkd6kabSsyrcSsFOAOQa5/VJC0Z3cjdjGfY1r3p25OcDBx/T+lc3qkbm2lJfGVYrknqAf15pM6aMeadjxP4lXLzz2kT8oGLAA+pxgj04rjbq5eBEgXHlsRkfUfl3NdR4zkEmrgk5EIZSDzj5j09uP0rlJ2aecgZKA5GTxiiJ+z5dFQw8USrH5MGwE4Y5+n+cUyY4tpEPzhkKfNzjIIyKC7mfZliMdM8Cp7dgS6n74HBIqmes0Z0HyJsOXxzljk/55q5cHZHG6ADnG0Dj/ADxUcUW+Q5AOOSCP8+tWpISX38FTyP0oQIiks/MPmbyP9nHHpVSaU5VMDGMn3xV9Q/IBx7Z+lUkt3lQgD94eASefzo6lIGRQm0gEk/exz/niqckbKBmRjyTgnge1SShw4GcMOv8An8aWdvuZOeOaooYLh2ZY+MKowe/+eadJOyHHXjqadEm9SQOeo+nAqG6ukSGVACXwAGUdM+/WgTVxYYUQPKBl3OST9T/jXLa7dFGkOMlQR168mtUsVHmEnGOT3PauI1O9EpkG9izkkZPXnNFtG2ebiKyScUZt/cPIWJx82c55xXJX07bwnUcn68//AFq2LyUi4bYxVs84OM1y+pzFzIA5LYOefevOV22z4yu7y1Kt5NljgYz6HpVS3XGTyee/eqdwXeRcE5zg81ftCoXYB85OBgVZxMsxWqRMNnG44PFSXMSxuUBO3ANAjkizzjjsayLi5eW5EaO+SM4yaDN7E0JMpcE8DijHnKSeq8CmSS/ZWKMTycfL0qbT9rxtvAJzwWGaDMImIwAakYgEkjOOxqBopYnxuIJOeD2qC9u8holLbyARg8evrVpCZW87yvMGAeSc1Cz4AfHJ6jPFNWKQsGc59cnOfrTneNQQMe4AqkZtEF3GAMjgkZNUyAQQOPWrDl3I5OM4IJqvcAxuMcf7tUkSyvKNpIz94ZpqcIO59anJJUu5JA45OcVRmk3OApOc844pkDzH+88wkk4yM1YSQmMH3zQQAQcD8qjaNxC5HOc7cduuKALAG7D456U7ywzc8j3rKjknjk2O77CRkbsgj3Ga0SCkIOfkI4ANJoCMKBPleBjpWtbv146DP8qylj3xZQAc/Q0jSERhcnzB1IPb60hMuyv5x3Ec0iIsblh+A9Kq+ejIOv4imiQiLOT1459qCTQiuGJOR0BNWLK6f94TggZwD9DVPT/3qqX5GTndzkVrp5Sx4CgDoQBiqAoNMSRkZz6nNAgCEc5OQScdadCoaQrgHvgimy3I87JJ2jgg/U0ALcDHI9uKZbIJUeToVPSpRdR4xyVPOMcVR09zAsgYnZnIAPA/CnYDTWbYijGRmqtxhAxAwCeR+NVpGLyHJJTOQCeBT2kaQDkkAdzSAc8AGD1z60iqBG+fmIPBNLaq54ckg9ic1YlRUcAgdPSgaBEQRISoOfaq9wojlx1+vbpUU0n74gE4U9B0FT+bFLjbg+vFBQzyQVDk5Oc4ouptqDA7+tSm2fy8jG3qBnoKhGxYzvAY4wOM45H/ANegTQ6C6cpz/XiomvHnn2OARjNVrre0aBCQQfXFWIcGAkcSZ6jrj60Els24wvJ6/wCFRSOC7Ajpj+lFvvX5ySQPeq8uWc8nn3oAiupjB8y9T1z+A/rUaSF8SkfNjnFLFE+8xkZkBxknPP1qwLd8BB9/OTz2+tA0Okyyb89ulR2ZxJJwDnrmnyygTIE4xwcDvU8Ns7EuFGG5PPNJlAjcqMDk4JqaWIKoI4PSgvGsg+XBHXipQBOh2D8Tx60hopwuILheN+eTk1Nc3RIGBtySOD2qzZxxqf3qKxzzkZq8I7dh/qkz2JUcCk0XYzoIBPECTjnBq5b26gkDgKPSlgiEc5wAExkgDg9O1XEKGNgAFLfd4+v+IqRjGjEsfHyY6Ypq52BNxAx2qSIeWT2z6UrpgKTjGM0mWRfZxF8mc9809ZSsiIRlW5OaHcyT4BPTuahgcFJI1GHY9cf1qGA8gsjknoeOKqW1qscplyTjnbjjvV9yUTGTjgYzVaAlpCCSR6E5Hek9ih0bjzjxjOT9KWVmZhknrjioJ4THJvXATtip1jdtjHlQR1OanoWTGAJHkE5IBzU9nFmDzCeuDjt0/wDr1YRAVQkAoAOCParEYWNdgAGewHFIdhlviWOQEDC4xx061WnmZ4DnqowD+VaccJC5AA7cVmQwPIZgP4Tjk/WpvqUUpV+VCTnPNSx2yS4OAMDHAq4tuxC78HB781M0BMwCADjJxxVEtFGWMQxcc8d6s2yKYBgY5ParMSK0gVwCARkHkU7VbcrGDEABx93juaCW7DGXjJwTj0qugF0d5+Q9Bin2szqhyWIIAAz3q5GifZcAKDnOce9DeuhC1RRt4yI3BYt7mpZbYNFnPOfSnbsONuRg844q1Flm38kY7mk3qLdFTyAg3DGVGc461NatkB+N2SM0QuVuSHyVPBzyO9TTQFgTGAEPIA4/SmmZ21IZlMxDZI28gDvUOc59c9av2tjO1u/rkkc9sD/69Ma2a15lA+bgd/egyaKDRhkOevY+lR3cYEQHdjgnFaEXloCCBvzwcVXnG/tk+prREWMxYsg8njA4oniAhAwD9RWk0YbBAHHfHSqWSLhi3RTnnmmS0UNuMg88cECqE8IEhOe5z710N46zAFfmI6nHv71k3aecSI8Zzz27YNaIdrGakYUknk1HIgkuEkPc5x27VYvFRY9mBvOMcf1pkOdhz1AzQxC3WfNCg4H/AOutKG3AdBk9B+PSqYRyiyNyuccnJq9DOhbqc464pGiNd2EcCbBg56/nUVw/lOGH1P60RRO0XHXPrTzhMbxkDluM8VBoXLQia0UsM5OQPSrN1AJbUn7pC8YHtVe1AljULjaSSOOMVbk3ZVgfkBwee1LqV0MiysEndg5JBz26YNWJI/skUmw/d4GR+FXZyisHC/KR0A74FVLlGmQlPT1xV9CNmNEjfZVY4JIz0+tNkAQZA5bkmo4pvOQx85jGG3dP88UsZRgVI5PTIpPYRcspWdMc/LnHPpV2FAzB++ccVhxRGGXcmFGedvFbED+ZcxrknkZz0rNo0W5sQ3JUBCu7gck1Le2+1eGIJ74+tUvJ8qRtwByQRjtkZ/rVhpmEeAWBxzg9qkrqTaGvnzSIx+5jkd+a9Q8E3ckcyTKSHUPjk89ufzryO1jkEzODgseCDz1rsvBuo/2ffATyv0YkAk5zjH9KFoxtpaH2D4QvXntUDjlcLnPsOa7fR53S/eMnfuU8sfof6V5N8PL0OJHJZ0AC8+vGOtei6TeCOUZLB8HJ7/nXSmfL1YtSZ2isY8AHIPJzWnp8vmnJGDzzmsDc0zHYTgckZxxWnYsNqhOMZ6cVRjY6GxIdX4AIOM1P5QYtk1UtpDHGRkjkdDWhbSIYc9+5xz1NJsRTON2Mdu1Rk7WOBg9yKt3YjB34HfBxzVMt5xwOSOTmoY0QXhcoMMR/kUzJkiAzggdfWrEqlUNRr8q7hxwc4rJs0toJEeQh5yevercf7vIHNUXGTknkDg96mhlEcI3n29fWq5rMLI1ovniVzjLZ7dOSP6U8sWhPY9CQPrVZSQik9e/61eZfMjx27Z6VuncxasVIlEY9aWKQiQjtTlxEfnHT0FOVx5i9etakki2yu28k5xTt+G4GKfKNw+Tj6cVBsGRtAB74GM0CZN5m8cKBn0ptxF5bIuSQ4zzUnRMd6jLbUGSSQT+HSgkeIBHCnOd2fwx6UnmeWu/GSKRfunHGcZAqsH3PjJ+9jmgse0xXLgct1FKcyFDkjAxxTbhgFGOPmwcUPdROERAQ+MEgY5oL9RuAsjHqc8mvPfiK4m0bUoGRdptJhuxzzHivRPtMUaEP1PQ4zk15/wCPdQtF0/UIiMyy20ghO3oxTAIPbnHPtSZ7OVr/AGiNj59hgCW0ceTgAgfhxT5GMfA+tVrm5+z5STcJWcpnqSSTjnNW4ADGS4ycEDcMmhH7BFPlQhbdHkjkDNO0y5Mlq1yRiQOUGDjjAPXr3qNwIm3EcZGMClnZRIGQYHQhRjnk07XNHa1mjtPC+tzt5rksSrjHznnof6V7RoWpyalaZcYfcQTknOMV83WlyYJk+ZgN4OAfcV6z4F1kwXYaSeXYVYYyTzxzj8Kjld7o+GzbALm9pFHSfEGALoki5OHDD/x0/wCNeAQRi5iDvycE8jPfFfQ3iy3e+0hBG4OGJKsSOCvP5+leI29g4jAKKpyTtOOB+HFaQV2dmSe5TaZnG3D4GcDPYUPAjjBGccdOta8VsMEbVz2OBVd4WUuBjO4jitWj6dVOhlvGBMmOBjGAKZLapIH3E4I4x24rR8nKk7Rx16U3ajrjAyD3FTYaakU9NtVHlwAkBmCknrzgV6p8O7CCO/IKhjGqAMQMk5HPT2rzvS4C94cgEblAB9ST07ele2eA9OMMUcpiQ/IvQDI5z/SotqfN53ieSi4o7do8LnJ4FTo5NuATwOmPxqjGxQESsXPuc063BWRyx/dt90E5H5Umj8x82XnXC4/HNZd822UAjOCP5VZZnWXYxJBHAzkVFcjcpAHQ8/lXPiNabXUUNJGTO2yU4GOBUbN7D1q00Ba43YGzHOfWoXXa545JwK/Pa1GUZ3serGWhEhEi4Ixn0rVgxEhjAzuAO49ayXtn38YHHrWnpcbEnPPIxk9Kz9k30L5rGvp0exSOuMnP5VrW0rxnGcg+tUbcHfkemOK1bZkKtgYPQcV9Hl+H9mlI5qsrjnjDIHyQenHSo/uYGM55JNKUcNnnH1oeZOBzn6V9AjgGy4GMAVl6sgPOMcYPvz/9ers7OxAQsDnscVFMojjKyAEt6jPNAmc46C3k3J3PPFXYG81OR3pt0oO9BjOcjj2NVYM24+Y4OcjBqyNDTZBGnc59TVd2zICAATgcU+2mHJckgjjPNOkiIIIwM9Ksmw/GU/DOaW2fzFxgAelRwSYlZDktjANSKfLA42P3Pf8AMVNxWK8kuxyuMgH1ppO22JGevHP0pb65ijw+PvA8gcnAHWs9J2k6M2OwJpBYgZssT/EO9Pil+0YjYDpnNTpA3IwOaaIhD8zqPbArN3QWKNxYoZgQ7AgnoeKIrGMkgkuSerAH/PSrXmiOQPLyhPyg84Hb+YqSG5jaUgZHUjjoKhpNbDskRx6ciMH3Mehwcf5xVtlCKpAx244PSqxuFXgkjnGPWo7mVnjwhYcjBzipSewadCO8uPLiL4yQDnnrXGa9qXmymMRBMZJIPJyB7e9dDcwz3BADEHODubr/AJ5rjfFqrFNHEFBlVyX2jHAA6nv1rhxatDQl7GHeTl3CDjjlgeTUNvISxQ5PvnrVWSbZvLEkYHNV41dpPOz8nUZPP+eK8RMyL1+RGOBkjBBPaiO6fyF9h61V89ZOXy7epGakhjdzkfcPABP9KpSswOz8AXYe9gt/LwDvO7PPQnHSvVLJBcQ5YDpjgfUV5J4Ftka5icRqHCvg4GR+Nes27hgiJwVABxxX0lCXNTUjVaj2iHm/QVIkmAQAB71MAoGCAW65x2qFpVzgdfpXSA+JjI+D+dJI2xSFXrxn0pFbKYHEnr3x9aiKOhLPz+Oaq4+g2ZiqcHsKETzEjbpkZIHuKGwVB7U9WU4HbHIxVIoSJypcDqDjNQS88Z69/SrMYDSHAHftTposFVAAz2FUQU1UjjJ45yavRSFmA6butVwux2PTHHH+fap7cGNwx+5gYwen+eKBomeMHIPrVQEvvGcY6Y/CrFy/mYCZz37VEh2yjHX1FBRZhXYqc5yMn3qRBiQyA8kYx2qvO7siYYgKfm56g1IHwcg5TsRU9SivrkZOu6ht+Y+fIcenzVQDbEORz6YrV1qPytZvpFOCZ5O3+0ax53O7PbHStxz+JhbLy5z0GSKgMqy5QHnrxTUaSPL7iAflIwO9JBbFJN/PT0oILVou3Ke+c/5+lXw+RjHOKpqPL+bvnNTxMS4OOD1OKdgHxZkBJBGO3rTFlG58nbg4NAnYSAAfIeDUc0QU5U8OSSPSixNxvD7sH8asRkCMAHJxiqkHyoe4Jq5ZiNmYSNs4yOQOfxpoLiBg8cg6Y4qDzF+UZGQcGrMahonx98joPX6VmtvE7gjkH0ph1LZYCQYOe1QTqASScex4pGYxsPpnpSIRdOwc4wMjBoC5LNGNq8/p9aRJNiYPfgGo1keXIIyB0IH+fWnA8AOOn4UFpkLsvmFywx0zmqGp25EUYGSSxOMdsCrKQGQ7CTsHO7FS38YJQ56DAHrnr/IUGiepgNGZJQvRcct2HWoZlIm/2R1b860vJTYex6lQearyw84HzBuDgUGq3MmWRApORweme3rWJf3CZYAhg2SGB96v62ht5SsBJjKjOQDzn1/AVzdzNGAEEqLxjqM+nrVLU9DC3crGPrN3HDy5AG4gH1P+RXi+pXC6nqFxcx48vkZ3D1Y+x79MV2nxB1u5tG8uJ1AEuAcA5AB/nmvMra6c5ER+VjllAzk/zFaKJ+nZZheWkpS6lh5t8gRhsC8hs5z0rWsrqOWWMhwHjIBQnn8uvr09KyGgLbXfI9FIxWnpWkpNcmXzHUrgkKByTn1zVNJI9mUIxg2bM7gxg88kEDBq/okJZgI/nRWJ3YwOn/1sU/8As6EQR7yXJUd8HOK1vD+nJEY0+YJuywPU9SOe1QeFO2yM/WLoR7IsfOSQQTjHT/GlslZLpJHGwDPX6EU/xXZxQ3iuuUBJxk9TgcUyB2mlTkkEHoB7+1VfSxkl0D7Wl3dySj5AW3EMenPfOP1qzqU6W9qZSc4IGB1rmjeyQzXHTDsRjGMjJx+hrY5u9PUSklyc9AOMntSuP2bRb0m9jRWDEDcOCT9KsXifaLEpGd4JBDLyOtYcQ8twN+QfXtWzpcqtmIkeWASOR14pNlSg0hkKOIRhM7Rg4PtVv7NNqViYkjIJbPPbH1xRdR/YIXIORgnJGP1qO0197Nd+xCDkEE4/z0p37kq8lZGN4q8Pz26Ry53FMnbgDPIHr2rnYmKuUKnJA/P0rqvFutyPFH9194JOCOOQa5hW8x43QZzknHOOKW+x72GX7tX3Lkkp+zuDGQQOB6/pUVvM6RLJ5bdckcjoT7VIblJ1C4GcfMAeR/h3qGa6MKbCFEbcDJwR+PenqddnsSypE8Lv56gr/D3P60mmN5bu56Ece/NVZIxEQpy4bkk8dOlSQvt4Tlc84Of1/OkVbQ6TTLgCdN42DOMn34rrrF1jjPzA5AI5xnr/AI154149s0YBU45JI966XRtXluIfnAOAMEcevt7CsnF3PDxmG57yPWdLvEN5E5468c89favSNImiuoYNsigooYgkZHPcGvGtH1GSS4jBGSMgEeuD/jXoHhm/aVnTKo4ABYfxDOOQenbpipufmuZYdqXN0Otk+acDvjpUsq5j45OegHtSReU77iBnHHzdO1JFLkE/1qj5oCjeXkggg/dNOPD7z0Ycfr/jQ0hdiD0xwaaTvAHp0oJY5JxGuxhj3pEIW4V8goB1zx3pBEJ4R3kz0Hp9KgBYEx9ATgcdqEIs3kyNHkOCM881VhUqc44x6+xpXhRh5ZPGATzSLIVGPfFUtR9BXkAGCeccj0rIuyFIY8AEk1oTttDuRxzg9Kwb68cxMTgLgkD/AD+FXFO56OFpttNle4mSaWQK4JFFuuAAp3jPUf4VmkSKPPR8FyQRjIGP/wBVaGmPmKMnk7sE/jWruke83pZG5bSiLYTxwAM/hWhCRKeuCOSKzVCSMAeduMHNaFshQFsneeOR247V5s9zxa/xWLEi44zn1NRQoBcHJwMZB/KlLnnOMAEnimblYg8Z6dalHExZkJ6DJx0pYhkHsBzk1IVbqOT06dqAu63fHD5+vHHaqJZHER5RGeSc/hxVWdC8bIvOcHPtxUxyhGD29OlNK/uSVByBjA64yDQSSQjcHwe2B+tLJ0C9/So0k8rGF3AU9wZCrg9eemfWixa2IrmM7Tng4yBisO+G1g45wTlQeRmuhkUyud/QAjpis66sIwHOCcnlsn/9VUtGdNOpynnHifTpHhuIsHDgkHHQE+mfavJPEVg1uXjJ+bcwUEY3ADqOfcfnXv2tWQeQBgcEEdOoB4/nXC+JPA8V7++LupUOwAU+gOOvsKG9T77Jswgo8smeMLAxvIXIICH5uM45rajeOUFFkUkD1qLU9Ok05uA7BiAwZSCASBkn2yT06D8apMDDIPJkw5xu4BI6dqtJvU+1VSM0mnoNltXeRwRscgAKfTjn9KifDuiE4KDB788VaLTSXaMQc4xkL1HNEGlG6vCPP8ruCV6nI9xQNyS3ZRMhlmMaIXbGRg5zXUWOh3cttBAkTtIyqSFXO3jH49a1NF+H0TSeeDcT7QVBVflzxzwOvOOuK9U0PwTbWgErPK0gUYVhgZ69PwpOSWh87j82pUVyp6mXoeiT2jI8uUKA/LgEkk4xgHPQ5/Ct21smghJlIQAZ5we31rYTS0DA4cuPUf0qDUoFFqdgOSORnPcf4n8qwbdz42rjpV2+xyev7P7PlHmAKCDuPHcfl6V41qjCWaXqMMR0PrXrPiMFrIr0DEBgfTOc/mBXj17O6EkqZNxJJxjnNaw7n1uSK6ciOa3EixMJBgAAnHQ88daaqmC48x+B05P1/wAaSOQ3CFB+7AOcdTnv/Oo53eVADw4OMge47Vuj7JFppVkbcDwPTmsSRBK6kN0Iz7dK0EbySQeRgZJ4GarvD5al1U46g9jTLXmISbIB2GQ4wOee3bmpbW5EYL4yCD+HUUyMC/jfzDgxDjHHrx+gqGIOtqXAzg424PqP8aAJZpDv3Bc7uwPNQq4Sbk9BnBGOKWOUu+CMEdqtrbwTxyEpiXBAIY9MDt+dFwIxIJ/u0tyd6+X/ABDBxnmmafb7JJQ7EEH5MjHc/n2pl4ssVx5pB6AFSuKVyWdR4WYQkyE5AdTj24NeiaSHuiwWM4yTkc84HFec+F4WcfPuCOQBxjjjv+Nek6VJJZqfJO8ZJGRnJIHpWLep8bmms5I9R8NgvpokI27iCBnORgHP61pRJiMITgDJ3evNZXh+Xbp0QAyAQowfu8D/AOtWs/8Aqxjrn/GrufllXSTXmSxlWlUlwuAMA96hu1LT/INxPYU5SiryoJAyCSRiozcAzKQADjGQc+tFznv0QkVr5Rk3NjPQEfWmPCU75z146VNcSMTu9OQcVCs+8gEgZHOD3pFLUzrmJpFJA4wRmsLUx5kQXBHlMdzYOMc8/pW7cyvFIQDiM5OMf1rntTncJcjjYQQBj2Pf86DuwlnM+fPGiEeIp5QMmUsFXOMgOxz+orCWUFmQnDg5Kg5/P866DxxA66uJfNKFQQo2jH3ie/rx+VcwqbZfMzueUncT6Z9Kqx+1YO3sY+hP5ypOhzweM1I06ISSevSsy7naGYR7MAYPcEn/AD/KpmV5o0Y5wBnGPakzvJoJ0jmD5z2IFXbKVZn2ggYHUn3rMtFSZySdnXjNSwTLDH5uQhJPysRjqf8ACiw7CJq6Svwny+ueDx9KdbOkUkkruAoO7J4GBk9aqfZobckLwMcDNRcyW7h3+Ug54A4xVDsWnnS+ui0ZByOAOegqFQQJQw2kHAB79qi0lDbxeaMsykgZHUH/APWaslPMZnPrnp1PWgZHGzHcChGOcnjPT/GqJDQph1KbskZ/Kr2ZDKQclOnA9hjn8BVDVJ3SRNyEjbkZ4xyfz6UbIlySerMzU7gRxGMjqeufxrh9TYJIDnO3IrqNausxbzgcjGTXG6lOGcDAyQScH3rOc/dsfMY6qoSMa8kAmLDnJJwO1clfkIZRnJJOBn3ro9TlMIJTHOevtXKX8/3TgEseufcf41yxTV2fOVpczuiuXGAO/pVrTG+z3CGX5MnjNVZUGIz9CD6dKvLGJWjLnlTkdu+apnNZtDrucSy8DgHJ5+lRPGM+ar7h0wBSXa4AKjGcj1qGOVo7XnnJ6YxQiCG4XMoYYIznIP0q0jGM5ALfSqnOAe2c4rStTE6HIxz/AHqZmyg9wFc5GMjjmqjXCK2SR+dXL+KIbcfeJODnrWVdqE4PXjOapEXJbh9qZxkY65qtA2XJ6DP+FK0rlQhOQRgcU0KY2Cg8HnpVWJuG8FyARTblhxzSFNjMd3zD/wCvVKe4cuQRxng4xTJuSykOVAPBwS3pVZrJhOWX51PIIH0qRsKRgdR60sM8gyB0HAOO1ArkbI7EfKeuKkaVUKJ3BAIJxSpP+9SMjknhs4/SmXsaLMhBycgk5+lAWCeLzHBzjI5o5Eex/kA6Me9SRBGBLnpjAzjNNmkjkABwAvT5qAsOX92QuM+9JJIBOccnHQUxZjI2R0/Om3WImLocv37+/SgQHbJ8inJ6kAVM6kLGOvr+lVYCVbzB1PB4rQKiQxgHqRkjn0pWJ2LNsD5H5j9atxJshfPXGQKT7OYUwucduO9QtdMgIk6g8Z46GmIjDm3nJdCBjvUCjz5to4B5z9c095zPnzBgevSltBtYknp0z+NAD47YwqSfXA4+tVxj94Ad2e4/GrNzOdoAI9c+lVYSEfHYnnJqugBFxvB444J70kZLkBFLAdx2qW5iAVWQ4znI61BFM8AIRc5PQjrUgXYXG0+oHIqtLJvLHHAGM1LbSxohLkM7DoWA9e1V7uRYnCIBsI55zQNDYDgvnjd0qW1gML5PQkDOKZagSkk8BehH+farTMeM8c5oKLEbqC+SAAMZzWa8oYHBz+P0qS5kdY/kPJ68ZqrHHkgdM9adibiRsCpBO3J6mrSfugHPfjHpUIgjMmwnAA9aSeUibyyMpjOaQjQt5keGT5hzjFVQpDcjFOhiCQnAOBzTon818MMNj1/pQBYVkx9/n0pqf6wknHNKkA2ue4GQfzqq0xUkE8ZoGgdfOug44QHlj9TWtayoqAbh061lRZBww4J9MVZaJo0Uq5GRkcUGiElT9+3PUf41LYzBA4PGOv5mqssr/KVHJODx/n1NW4LQFA7EjcMkYxU2KRYRDI2Uyfwq4EKRjIwT0BNU4JvIZAOcnnJp1xdy+Yp4xnAGKBlgp8o+tOlcLD688+3WoHlcRjBBOc9KBKGTD4Abrzj/AD1NQNE4Xz8HIA7EnrUiqZGQYxVOOSTzVQD5OOcZ7+tXFlCsQMFxwDn+n5Vmy7FeeJ/t5wNy7cFh0p0drIJQQC4HUirVqB9tMUvUrnJOP0pfNNuCQPXIP5U76FJMSNhJEcnB9MfSq8kZR8EHpU1nFv6k4yT+lPVkuZTn3xg/U1m3oXYgWIzWuzOH3E49s9at2lpPtJ8tiMD5gKs2Onxz5JZgQSAAR7VpWylFMYHfp6dqi/QpLqVII2JAKkbevHSlnX/SMjkZyD681blR4SdqnLDrg+1KbRVg3vkHHHaovZlW0K+WJ4QlRj5qiFq65PUGrNopeQxk/uyRg49/X8akc4ikx1U4A9adwszPkiaJASOM1PuzFlfmPTAqcoJ4kVwSCOxxg0Q2LxzqnJXudpouKzI7Vf3iEnHIyD2q1NHl2GcZxg/lU7adGDkEg9cVHJtJweCBwc9f85NHMkJxvoUBakTAg5BPBA9xT78YYx98A1ZtwFw5G/0U8bef89aS6snlJmJJGAMbev4//WounqTy2RWaLMyHPA6mr0eOmeT0pLe3SePJBBzgc1KIRGwc84/ChmdrDZ7MrEBn58jjHPUURny0CngjrmrQdJZPm654OabcQop3kErgZGcD86WpmxkNwgKnIIBznNVtRkEnzdNx4q0tohQImQR+P+elQXNoQBknGcjjFPUmxQZDgYBPqR2p06hBvLcU4kxDHY9cimTgSx7ccegq02RYhVSynHPI6VUuImZyMdTjNWbeUxgj06ZpJGGN56k5AzjBrS+hDKixeQChPJBxnjrVOS1O7g7jknGKlvp5BJuIJIAxkVDFcu789eDWiJZmX9rL5pOw8gdulKq7QHJwDxzWjO5mJJ4PfFVHgd48MCAvI4pkkyPHLiLzAD1qC4QwQsTycnjHsaows7XGVfBxxxntWkzfaUw+MZwccZ9aC0aOk3Q8ht67Dk4UnryParkvzWh9Sc4/CsfeYZVSMZGMZ6+prVWYPEmABnAPfBpWNUT2AK2iIR0YnP51obiYwu0gY6msuF5DMIwP3QGenfHrW1aKLhgkh2gDAIOO1RfU0SbRnzgqFwCevSmqpcDjHIJzWhPCkchBO4AkA5xxQlqjKeozz1/GmZNWKuAEKZ5b2/z61VkiZZM4PA6Y69amux5Tcc4PWpEImGWPOMcVXQRQAcEkoQnJyemfSpdPYmQ8c5yBnsMf4VLMmR5fQZzTIMWzCUc87ME44PGf1qdyo7m9Z3ClkyQOQDzmrrlUblxgck+1YYfyCHHO7BIJ/H+tXTK8i/OOG4JAxgVNrGly1czx4jKOJDnkA9K1tMmiubpE81EcqQFJHbmufW3EcTvn7oyAe55NWdKmi8xJMgTgHGGHTp0/OnYnds+p/hbqaIJSQoR1UBtwxnjj9a9atWzPbkjAGcn8Gr50+HGqSRLGplGwSqWU4Ax8vtkdDzmvobSXe5Ac8oucFRxnpjP45q0eRiafK79zt9LlDyAgg8bSB2OD/jWxbSLDjccdetctpl35EnT7x3Ek98GugtGF0mXHPPQ1VzzrHR7sopHORmp7O4UsUORnocH3NVoPnhUjgAAYH0FWLeNEbefoDnFIixPcriPv0z0qpBhJWyR6Crt22Y+uOOBWWXI5HXOKTGW53HlmoCnyA5wCOKeCHXDdx61E+T8gPA6cdqwe5SK8vMmRyMdfzqT78YHTnNRoCR6gHBpzH04AOB702Pc2bSZXAyQDg8GrsYMsQAGSpyfpzWGrGObIPGO4rZt5njU4I+Yc8V0QMpaDSCWxg/Wp4iGcsDUTSFWAx1qMMYnwOh4PsM1uQXHkBfA5qOVssAOaVcMC+wo4468Y/wA/ypko2lCDkntxQLqPyWJIQke1N5BHB5xk+lOil2vs7YyfWopZmUZj+bJ44z0oGtyUsA2M1GsYJJDA56fWogXfkjk9eOlBlMalUHz54PXHTtQASxnGM96geUDGeOoyeB+dWsjHzkZOMgnqT1rmPE2rPYW77CDhWOTj29qDppU3UkodyDxN4jsoLZImlHmrIQVGT2PcAj0/OvM/E+r284uNj5YQlVAB5OCeuPfFZeveKpZrm4d9mEkIU5AAPOTn2xXM3Go3EpKbxIMYDbRzke3FZu9z7/Lcq9k1UkQrIMk/xEklRzjmoR8/I6ZqNNySNk/Oc5GMfpTjmJSOme2KtbH22wlx84A9O9SpJ5ceSCfm4468U6GASxglsHk4/GrMMMWRG6b+cgk4xx7fjVId+4y3Hl4c9zkjHSuv8M34gu0Qp8pDHcWwM+nSsGGxQIcg8n6Vs6TbAzAAFjg4AHOfat4rQ8nGJSg79D2Qxfa/D8wjOXYkhQPVT3/EfnXkc8E81zK7RNGzEYU+gA78elesaDdB9OkQAFQSASc8EAdvpXKeI9MitbomMk8Dj14NTFWZ8zgKyhUlA5NrdkXP5D1pptvkZw2T/dA56itOW3QMh3bkI6f/AF6T7II2zk4YbgMevv8AhVtM+hVU517aR5d+0gY5yPrVOWN0mLlTgcdOv+cV0VxBwFQnJPXGakt9CFwMuXbocBcc1LRX1hRRL4R0a4uCJlRvvoSCuMDr1Jr1iwjNtaxc7yFAYD+E/wCc/lXH6PcxaXAwTagAyQzYxge/Sp7rxlJb24MAiIY4J3Z7HH9aybsz5XMIzxTfKjs5LqJWDvIsZAyQxwQPxp9pdpcM5TBQfxg5HX/9f5V5Ve+Ob2VJnkSFmCgDAIz+tO0v4h3kEGwJFGhAzu/H1+pqbq54P9nVX0PYJpkkYsCCAOcVDEwJY54bofWuFtPHMx8pDHARKdrEEjAORnr7frXV6TqsF7AADHlQSAHznk1k9VZnNWwlWlq0aDqSCPeoHtiZgScDGc496swN58AkKlHzgr1/z2pR+9XJHI4Arz6mEhPVnGqkk7FOWLCFyeP/AK9X7VNoHOe/6VXkQSQFF4/XvmpLZyFPOcH2rgq0IUlc6oTcjUsCRMOOeePwrVVW5IBO3np1rGs7gxz9jgHDGugUmNsMMj6YrfCu6dthVLplfzTkEgg9we1RxRl58nIGTzipJzmViBgcf0qSPG0YHPfmvTjsczEnddu0HJFUJkL+3HWrM4wScHrWbJcybivbkitTJlK4iIlIHz884qndqQ+DxxWiuSS2fmzk+9VZIWmbe4I46Y60CKJmCEcZAxk1pS3sckWUIJIxgH3qmbVWLqMgnIwKrhHjQgA7wcAY69+lBNzSgnj3cuAfTrUklyrZY8ZOMA5rJVio5GX79v0qQSOQOwHtUD3H3jl+NpwMgHHWoY1ZkAAJqaV/M2r2GefrViKJI8HPA96LXGmKDhgew4NLMm5R/hSEhGxjOTnrUrEBQSQBnGDStfcL6lC4t2ZeOeOw61VVCjkEHPXp0rXIHbnvkVBNbg8jO485pWaAovCZcEcbeDS+V5g2A9ByfSrjwiKPjJ9f0piqqAuBkngjPvUO6YFNrYl1ycc4HvXF+KrOSK6uJNp2sdoOMD7vXP4V38gUOOOeufSsPxFYpdW0hdyoUFjjHYGuPEQcqdgex43cxmJhEepGenr04oVDhUAJOOgFWr2JWmDscEAAMT26/wBamsYEaXOGkfgDaf6D8K8BRbdluYW1KkcMgZsowz6j6U25OxAgG588DPP+ea7eXw3GYiV37up4JNYFxoojumJDsQcDgjniqdOSeqHZm54QbfGmz5n3N8oPOMda9Mt1IVPUgAj0NcX4U0WO02su4SfNwc8fhXaW7EED0xg+pr6DDJxppGkdi4WIwSMc4pj4EoIOccnHbmiWXICd854/wqsZCpJC57d66rlF1W3EuPpimD50bjB9KS1fKgvxnPHTH508qVBI6Z9KYEZHylepFRoNgJPpVkRrs3HqevNROgYe1WD2FtVPL/wn/Gp5HGQScDGKgLmOEKnHqetSMEdEyM8ev0qyCK5HmoAvJBzTojyPwNRuSjkLTrfLzhe3UnH1/wAKBosSfK2cHBHFNh2bsbxv7L3qSfBIXOdvGaiEKJMkgGW6delBRLMPkI/vcfTjFTRRBLMRhwzhiSuMHFMjAkYhvcge9JbMXBcj5s4/lQUQeIGb+2L3nj7RIMf8CNUGhDIee3p71e1sO2uX6jJX7RJxnjO41TBKKASVGeQTjmtEOfxMr3aAbAOBjP4023kLHBqR4/MAJGcjjmp1h8vAIwaZAinJ55pqOVB56E/zqdtwcYH6Uk7hAex47VYDrZQ8RyOc9abJjds/I+neo7cuqdSCe2atQxhgcj58Z/Wggo8eYkQ4HOT/AJ+lWobRJMgk5A4YVWRJI5pDjAPJPXuan3McGMkEfeK8UAKEMU42k4Xt69qjkwJy5Gdxxj0qV1EkXyZL55557f8A16jkUFFUj5x2PagBs6gtnHbGKjjth5hfJGewokR/JIOTznk57etRwq/l7jnGcDJ+tHUCxsEIIA4zk5FNl+ckDggZzikRSW+YH2zUhB8v6ChjRTilO/y8D13d6S5l8vqofAJGe1LGfMkPc469/wA6dMqhSHA/L60GyM4HzZd6qqAjoBz+dU7qYwtwBjBOK0YpI1cgYGBwAKzrx0a2l3EFyPxoKRyV7dlGZCN/A5Y/jXDalKUd0HXJOfTmu01iTbIc9wOcf1rzHxJd+QzSbyj4bnBz1/8Armg+ny2h7Sxw3jG/efUJI3GRG+Ac9eBXO6PbpHcP3wT16cA1pazCb0ySoPMmaTJbODtwe34CqFsMyhGGXHAyOe/et46o/VcOlGkkTXM+GkcqCFJwo4H+eK3/AA9hULEbixBIPsM/1rnHtt8rDZk5yau2uof2ciCWXyhjjI74x6euKbTsFSLlGyOtkl4JHHBIGelXtL1F5Wc4xyPuk9smuLFyLrJWXe7DIOeefT9K1NJgeAMMEPkEjOfX+lQk0eJUpuKuza10nUZoUZtu0k5HJ7D8/epYLX7IwIcnB4GMDkVFZxo0pJAzjgk4wc+tdXbLHJaqnyFjnK5Gc5z0+lJmClZHnDWYilkLOZOTww44Nb+nAXUIUgDJOCB6c069sAl/IfK6HGcZx0/wq3pMYC4YAckjt2H/ANehl890Yckaxs468k1Nb7redXBJXBO3OPb/ADxXRavHEAUcAAqQR71jtd2yKIg6DAyUxyDnrjrSuJyckdFLpkeo6Xvd3TI6AgjnB9PeuE1C4NpMY8bwADycda6Sw8QQbUVLk46EbTjp9K5XxLfRXl2Skiu+AGGMevUdO4p7m2Fg3Us9ineSvdw5LYwuQCc470mmAgDnPB7dKdYPFIwEZUkcHB9v/wBdQ6kjiQvCPm7kH6VSifQRioqyJ0iBlMo4JGSvbPJqWS2S6tJXfqFJXHQEA1G8LiK3dEYIygsQD14pxnVMKXAI7HtTZRHMgS2Ynk54J/ClhjFtbCX73m9j0HXpUIhBlTePkyM5PFaMckLwumVO0YUEZx16VJWxmXsjxRjDZbBGTn/H3rU8N6hLbW5dv3u3BCkkDgk471TgIjiIl4Ocrn046H61YWaNEzkbsemaCakVKNj0/SNUKp5qxgHJ6np0Fdx4ZvniYyYyZgvUn5eecf57V5bo21boBDzjpnOeRXoWiXEaIuXAOAD7c/pUWSPg8xoxV4tHrNgwntfOxg7iuM9utJBLwRisvRHeSHO/JyRjP0PStWWPywDGCOucc1LPzWacZNFmNs8YFJj98EHAPep0kjTBcgAetVXmDzgxnIz1A96DFg85tGEijJHGD071XM5M4GB/nNTOm6Y8cYqPaMucdDgGmhBvzJnvjHWo53w2AuOKa0blXcKSc4JAzjpUEaESAvn8TVrcqKu7sjuLg+W8RGRzg5+v+Nc/qshSFF65B5/KujuFQknAx2J9awr2KWdC2xmIzk47f5zW0bHu4eUWtDGguyxMRHCjjn1rW08BVz6Nge1Z32ZC+7Zg9z0NaunoqxIXGB5gJznpkZ/rVSaaOxtWNSyTexye38jWnayF2GQO4qvB5cYJjx5bHORyO/8A9erYkCxnBHtxXmTXvHkVmnIdLMGYxhANo5I75qMIAQQOnamrKSHwecc1GZGI5PSoRystRTkNjAI4qaQCPDgY3DBH+fpUBICJ2B60bwo4PHaqM2yu5OxueexpEYgb1PXjBHFOLlj1yc4qQExxFOgznAFG4mRRKXV+cc88ZpdxjGAeM09TGrHoCOM4qJm3TgjkAdaoaZMpO5QeQeDTpI0dGQjgEHOOaZNMQVUsAuDnsD6Uu1pEAQ5zycHrSY7mTe2iSsMj7uRwB61mX+nRSxFOQOew9K6WYhvkOCehGO9RRW6M/wC8TIz70mddKtKk7xZ5JrXgi11W/R/NaE7cFVQFW+o7/nWJP8NrNpJMTlGTusSjOB/9ave5rS0mAcwIwYEZZfT61Xh060SZhJCiIV+XHHPGOn41SlZHtUc5qU4qLPDbb4Y2wmjY30xJycFQR3HSut034aaVYne4+0EAHLxrnrnjg16KLZMkxJ8/TqckcevvVd1liXADAE9McUORdTOZyWhn6V4btYF/dqqRknKqgBzx3HHb0q81qAw2nAI6Y+lXY8m3+bk57/WogHJz2PWs+p4dSvKpK89RQB5XQZ/vY965zVjtuBtLABRlc8E5Nb8oY/KM5z0rB1OIIzcAZBJ9zk0mOi7yscH4nnK6TPKBykqqM+mAev4140b4z3HlmMAZIGTnpzXrPjBsWUiHOzKsVwcE5xn615IbMRQSoqbJEwEVTgjnB4B9B3ransfqeSRtSuJu8uVyBjBPA4qulwZrvyyMAjcSD9Tj9KltWKxmOQ4O4nDHk8/rTQLeFTPhBIP4upA/yTWqPqNRm8zeYp4AbAI68EioIL+R3kjYKUTgDB9/f2pEm8yVyDlM5yKtI0aKJHwDjlj0/wAKopFYOVJ2/LuOTj+X60rTsJYohgI7AEfUgUm4tJIyfcyTkDj8KfaEorno4Bwe/Q4oKLt3YpbwicdQMkYGDxn+n61QtpnZ1PTOTgflTlnd9yNIXznIJzz/AJNVr9xHaGJPkkBB2gYOM5oauBanujBMhAyc+v0NWnm+0DMig57VgW8Un3n3HIyCTWhYs5Qhz64B/CpJeiO50GLbEr5+4qkLjjoD/Su20OQm8igIyj5z7EAn+n615n4aV1nRSDjIIB9MivTtOWRmTywfNwSMcH0rB7nxeatRlJs9S0iMQWEbgcOc4I6HA6fnWkpOfb0qjp+FtgDjYSMDqOgq5LKA20EeuK0Py2pLmm2iLeWJB9SKZ/q339dvGPX/ADmn2xUmUP14257delVryMk8Dg+/uaDCxJ5zTZB454x2qsGKTMclsE8E1ayGtS/cDg45HFVCmxQ4GM9Wx1J9aBlZ5DIrF+cDgVg6h+9maI5CDnjvkD/E10V9dQJaSYdQxXjjvXFa3qiW8MzvKqEKSrEDOQM+nP40HoYVPnsjyz4k20bXFngFCQxJGOefp71xrW4WIvk5Tp+v+FXvF+qpquq27xzidEVslexLDH8jWQDK0p5Jj4wMj8eOtVqftGBTVGN+xDMPNcO4BbIOcelSLKUXPUdMdqmlt9ltIyp2OCOTmqOnRySTSeZuIxwCenOKTvY9JlmJQoLgYzxgVFcKJI9h4AORtqQOjybM/QZx70qsG+QnnoQT0NNDMq8Ekcyx+YWGM5Off3q4VCQohGc8E/lTrhtsxAPIwAOvGM1VhiMkcxlU4UjDEYGM+vemBbl/0WIBO3r75o80tHsxgucZ7jpyKtXqRJcpjZsK9iCO/wDhVSVj9pynCAnOBjjmqXmK5ZiTyYiCd57lu/Q1j6jdGd33IvQKPYED/E1eWVW3MWygOAx9a57VrqREXD4VQcn0HHeuWpe55OIk1OyMDxLlofJBIAbOR1/zzXFXLFH3E7iOOT1/zmuj1adpIXIfJ38EHPGT/wDWrlJ5C00iOco2QAQOevf8qzu2j5bFzcp2Zz3iO8dJYgvAYtnk+3+NYkzeYMEdOlXtfg33MewEhSScHp0rPwPMJGCBT2RwPqTogaAMecDAz+P+FTRriPJJJ5pseWjGwZ7nA6Ugcyq6k5B6DpUtmbQ+6k8yFQBsK5IIqlaqWQI7F+pyamlQeaNg4HcH6U2QSKM4IfpnHamjJksMIyQeQozjHWlmYBDsUJ9KXDgjGenNVppiq4DEZ6gUzNlZnMg3NyVHFZ1xN5s2SByO1W52YsuM49hVW7G6PPV+Oe9aIzI532zRjsv+f6VIZst07DHtxUG/MZdjle5NRrJ82c/L2NXYgV8mXknBySP1qMkPMEIBAzTbu487AR8+w+tSIi+ZF05X5ue+B+XNFhMbKAVIxg9QRUcQypXOO2fzpzsA4yehxUMSyJPK6hgh79j+FFhAOvPLL0bvSBTJkliTzVhl3JnGeKkhCLEM4Dk8g9cc/wD1qkpkdtEGifJ6E/yqhMd0zp0wetaUx4ITpjt61nohErEg5J69zQLoNSRohgcUkzuX3564GDUzhNpyB5npTrZh8gc89CD9aBDATGoGcg81pQJjbz90A/ypjxoW4AOO2c09C+/jPvigDQ+1u+Dxx2z1qC4YSAuV5Hamxnyz8xwPeidQ+COR35oJsRlMnnp6UrxlGBDn0qFrgxty+BTmuGIyHye3egbLCw7UBJ3E+tU51+YEHbStLI3ckAVGGJJDZyTwDQSSFiUGTwKkiw/bn1oiHy4fjjjPFRIDCSXyhJ4+lAE5t1EpJ5x0H+fpTDbh2OSTxToJC68nIB4z9TRcTJHbEZAf0xnuKBoekIRABxUErknr05qS3lQxbnPQdT6/5FU1uw0g3vxkdaCiZpDt6Zzwc03JMe/oegFV7uYCf5D8h6YHB6Vct2EsRUnPcDp3oJZVtpS8hzzU/wB+bB5460qAbice3AqUblAODnucc0CElvCmyIIMMcE9+MVLPJtj3qgDg43CpYUilUhgCfel8gdCn0FAEUcjpF1zuGDToLRZ5CGPGCelT7CVAcc46GmOJPLIXPB6CgtIYijJzzg4HtU9pEZpiGckDoPSoI0cMMg1JI0iZxkKeoFTc0WxJcQLE+RyOuCPelWUyIF6ADoKSORp0Ck7wBjBHTinQAxGQEYBBGMdetAIQrjGDgjoaWRCxQlj2NJG7swfJOO+Kt24kck4YgnHSk2aESk+cBng8VK0AJ2Z4PP0/wA5qwLcPII0XL+gHP51ZS1Kkb0xtPc1DYFeNB5wQfKMjoKUQj7e68/Kc5/EVajgdySEyM8Gn3VqG2GNPmJGSDjIqGXbQilAaTfjD9Nw9KJYw6Nn0q1HCi/KRz3Gc0qRpghgMds+lQ2WkU7I+Xat3Oc5P4VNplkskwkJOAMbccHIP+NTW8IY42gjHGK3bC2jEbEoARjH1xUstblWK0WFTsOMnPT1qfT2+0eYSAGBwSO9WHjzkYytS2KJbbzgICPTrUNlxRXd97CIqPlJw3eppIlltSpHQYyPwp9z5CgSDbknORWfe3Xl2+1HwSOQPwrFs2SGKPJbAPQ4FRM/mORjAzyPWprVwY1LntyT1zVyz0p1mBMGEY5J7fjU3C2g22tQYw+e2QCOlXIYBjzCSTjpirjW5TZ5aYA4OOakkjRoCGA5GAPejmtoTymfKNyvjjANQWdqkkYeT5jyOn/66si2kUnKHy85GemKsLAHUB1Oc9OnrWbkNRKtzYI1uGQ+XgZwB7fhTY48W4BJbJ79Py/CtW7hVUi2LtUHBxxxSQ2iTfPsDc44OP0qubS5m1rYzYLZY2TuM56VJJbJyMcdRwOK3La2R1YtGDjpx0qH7ExUPJEcdCSP60ozuxTikYE0IgPByTyDj0p8B8+VIXGVYcn8Cf6Vr3NnJJGHMZIB+ViOccdKqvAAhbbh/XPNb8ya0ONlIjbN8pxzn61BezEDnnmr5tdrqSmAeQen41DHBHLNKGQOQc8/WquyDKaIS4JJH0pMhW27QRU00SPCRGAX5GAfpVcxuQA459zVJiYfZEkBfpt6AAc5qhN80xX+FT0q+I3EZBzjsM8VTuFKA4GPpWiZmRm2S4fc/wCWKqtaxiV8DGDjoOf84q9YgBSDxzwOlRT/ALt5M8cjGemO/wDStExNGWY8Mec/hTb2b9yAABx278VNfOGhYocnI6VQBLoN/QjIyO9XchmTFuhus5JGMY/CthVAj781XjAY4cD15FWV2fd69wOtMaLNviMI5Ac4I5H1q1BDhicnBydvvTEj3xpuGUBJPoOv+NWSQkg2fc4wRzxS6l6ksBKy5zxjpWpBJ5ZPGT2PpWfbFvtGR3H51ZVSZgACRnPAzWT1Z0rRI1oY08oSOm8t2OMD9KgnTY2VOAQTjH6U0OxGCTtAAwenpUoZGiIB5xjGaepLtYzrhAygnk5zSJEI/lGfm5yev4VMYt7SbxkdqeqELhe4yQDnJqjIhW28yN2LnIyBx6VQiGHCE7xgnn17Veu8wRiQ/ICQM/geMfhVcrn5uvHWgCzA++MgjOwZBq/Zguq7jkEkYrJiidyGQE45JFX4ZJN+0E7+pHtQO5buctmMHAHp9KqWaBL0dcgEcHFS3EcpjXaDvJ55wabC+24G8/IByT9PWgR6h8PNSme8kgc5DbcMCQVIIHrz19ulfU/gS/kudJhZ/wCMsSCSeQcfyFfF3h/UXhceROVJkAXB7cev4V9WfDDULiViBJuDBlxgYJBBwOPbNLqcmJV43PTbcnzAM8Z9K6mwm2wcKOCRXOEhId4xwByB09a0dNkIhAJweev1rQ8V7nZWVyfJHHp/KtBPnXZ6HrWFpFwHT7/AwMdO1bSEhBjj6Ck2QT7PMjIJPBxVO4hEbDaeD7VPCSASSRg5qrLKTKwzkdQDzzQwBH8zjaBjuKe3UD9RTA3lsmOA3XAoZC56EgHNZPctbEhjChwvHQ9KidcsB2xn+VTiQMpyckcVU3sZXHUDoCKkCZozLHjeR7itS3YxtsPzYAGTWasjhzknZ71ZtMsWY5I65Nb0zORpqoaUZ9KXyd8+N2AcdPwqvDKCSVbmoTcutwQXOM966TNaGq3pwOccD8ajIDn0x0qFpHI+Rs/TmguWTAPPtQLqPY/v9/qMbR0pyRiMHHY5Gff/APVVO38wXH73J4/i5q1FKA2Se/FAIGPlDfjJPao0XODxnrnFSM0ckx8zHlnpkYFQrI6SAZIGfTtQO1yWWMNtJ5OeuK4D4kx+Rot3cI7BlhkIAOAcYNd+88YwXP6VzniuzS7sHXy96lGBGMAg46ik1c7sJUUasWz5mnLajZgyMV3SEnaeuSRz6/1qCMNCn3idvIz3rc8W6bLY30vkRMiGQgBeRge3OBXMpM7IMk57huD+RqUr7n7JhJKdKMlsWAxYvM3JI6dh/nFLG5mHzDpzxUSnzFCnk9wakjUhxnGzIHJFUjrLthCJ2fJIwOMVoWsAc7j1yQOKqW0aeZtwNhxn0/z1rTtQRKCBkYOSBmtooym7FhLQkg+Ycf3cf/XrU00bNQQKSoAJ+U4PT/69VoUDKSeew571raTH5Y3EYkwQD36j+ma2WiPPxGsGd/4SxJYmMj7sgjznJIwBk+9JrWmKHEhYPwBtZc+vvVjwHIiQzCXiQuGAI56Dn866C7jE8IDoHOQeQOlZ3sz8+dV0a7Z5fDZJJC5Y8qQOBQLYTExg4K4wcZ444x+NddJpOMF4P3hHUnn+dRnTUVhmBcAcnA6/Wm5HuLGrlSOXGloHTJBxyflFSO4sl3ooOCRg+1b1+iQghxsAGRkc4zj61x+tzDLoH5OSB36f/XpbmsJSqtFS+1Bpo5I8FPMBBZWwR9K529upUCxpLIFjYfxH5sDvUt25QA7iBjJOelYtwTvkIOcnIPrWE00e9Qw6e6LE2rXE6kHYozgbQR6e9Qi7kjR0JLZ9SeM5PH51WaUKnPBIx096z7t/MZ0DA4XgA+oHesmjs9hBaWOmsdanRUQlmLZGSxyOp4/L9a6PRfFF3YPEYyT8wB3uSME57EV5tZyuDglsLnr/AJ9619MuXt50lD7FbgkjPORj6dDQtNzixWDjUg7I+kvDetPqVsS0YQkk5BJ6ECtt4wjDHfBNeeeBPPN/9ojEn2fy2UsQcbsjse9egzOGbIJII4OaGz8uxdNU6riug4oBASBznr+NZUd2wkIA4LYPNX5mzARk4446d6yITlk7jIz+lfOZnV5bJBh43ub9oDNIY844zuHXtXUopcjJz0Fc3ZbI7gHgEgjPWuggeT58kgZyO3FXlrcou4VtGNmTEzr6Y/kKh80xvwAcev5VdeFX+cDc5755Pb+lVZFI2EDjnceor3ErHIxZfmhyfY4rLuoNoyCckZrShj3twMr3NUJgwmIPQk4z6VSMmU8YT3wefWltx5ykHt0Ips0REucfLnPtViEJzjHHJOP61QjPnTyp3cdQcdP8+lLGokUyEDIGeBx6VblKFs8ZyajeIFTxn3JzTaIKf2VN5f8AvHkYpzQAvjoPTFSXDvH5SocZOCB+FWpUCNwBjHTqPypWuBmPbjkgkYp8IIiIJzz1qSNZM5I4zxkCrSFOA+PoadhoPsyBckZI9cVHLbCWMJnABznHNOA+cj+DPepOAgJ4Hrn+tFgZEIAkZOSSowPSmxRbmyT26YpZpRuCg9RgACpIpfLAycAcHI71NiitMNjbOoJHJHvSPCqrwPTtVm5PBf8AI+2ao+YfMcEnp3/Cs2gFRAzgHnnrVTWoUS2bKAhwVIIHcGp2kLEDqfpz+dJJGJhtdd+CODzWco6ageW65osAygwoXByqgE5I/wAKv+HtDtw0chyxVRxgeo9vauo1C0XC/uskHgY+lWbGNREhCAYABwMfn+Vcv1eKd+okkitNaLArkMTkdG/z7VRfT4pSHKjOc5wOtdM9uGBG0Ekc1VW0wx/d8dOlXyJ6WHZMpaXall3BypBI+UfT3962lOJNvsDn3OD/AFpgVI4sKoBz0FCOw2gk4Bya02VkO1kTRr/GTk5qTYCcfj0qt5waQgNkdasStt2DON3B96tdhrYkjUFyp5A5FSzv2AwMVTX5JMj069asL80ZB+9jjPWqRIofC8jOe1IvzKfpULyEALzx1GPrUqOBG2COgxWgCxKHbaelSKAdiY4ORn8BVVVOcv05Oc1JC20gKT14xVIloSQbLh1647n8KSD5V+U4J5zTrrfwRnJ6nHJqRFGzAA9R9KYIdC/nPtPGOp9anZBv49OB6VDa7Mvj756evf8A+tVqT5VHrmgojQYbPOScVKcQTcDjGcVXGTLk9MZBP4VNEFf7/P1oKKmrzIut6iCf+XiQDjvuNUp0eTgjBz2PeretRIdc1A7j/wAfMhP13GqT3BdjsGT1yelapaDn8TEsy90r4GEUEA9MEY/xFWAN0h5JwKhsSbSGQHncxwPqB/hT43HJJwx4x+VOxBZX7yH86ikQTTNgcd80u/jI5wMfjTI2cOSMc9RiqAlzAApyRj/PpR5oLnYcj179qDagrnPvxTRH5XIOcjHTpQQRHO0gk5OOc05Fbjb9D707Zu579hSGQxYGwnmgCcqlupxye5x1NIPLkXOPnIz0qKaQkE7eD1FRwSODkj5QOw7UAPkjKqVf0z17VXkO5DGDjbyMf596tyyeYjOVIAGMfrVWPY7F8MM8HJ/D+lACxBljBfk5+tLskkgODjIPelcELgEE9uKSKZggQL7Gmxohih2RYH389fagx+cpB65qYkI2P4/QmkQYBPfqcjikbIzjAI3OQN+OOKx9Rg+zrknOc47/AOetb1wp3g9cjH0rH1oZiH+yD+eRQaw1djh9YnVEzJgDI5xk554ryf4kP5ECTwYIKjcDxyWA6cetema0zyQhHQq5IPA+o6V5T4+uhOIrTsVOWBzgqwI/Miqiu599k0PejocSJJZj8h2sQCRkjj/JFSOsULLkYlPOQOp+vX/9dIENu+84PG0fp/hTboF/3hwCoJHpWy0Pv0rKyK91fCEfIMyE4Jx/9eo7tRdsqv0xjJ/n39KjkjEw3nJOSTtqQtg7jwB3NCvcvoPs4TbTKS+VUjABPQGumj1eKCCW4ORGMFjjkduK5pZ0ZcjqO2etJPfGS3ls02gSD5nIzjvxz7frVaWOerTU1ZHSQeJrdlLoWIJGPlIPf3roNK8Vx7EkKY2kg5Xk/r715rbYhgWMHLKR+mf8avx6ubWPGxdmcnJ59KzabOKWG0tY63UdeEtzLMWKCRicDIAz6DPFQx+LLbTwnmSSODnBAJ659x6GucbUVulORhMcHIrO1AvMqgAYUg7sHHf/AB9amzZMMPdbHeat4ut75o/L8w4UgkLjnjrk/WuZkvX80yEsJCMEZ4x+dULa5yfnGcjIK9O3WnTShhvPHYgdq0UV1O6FCKVmjXiv47WMMxwTyAo74rPLRz3HmSsY0kHVR6ce/pRHE11ChdgoUccdsCqzs5QYX5V6Ajnv/jRaz0NYU4xd0i5FbCC5EkUjCMZxg4z16jHoatecmHZzhO5IJ5zVO3uUZQCRkcDnrU8ib4ymD8/P5c0O5qkXtKkne1KS5YJgA5ycY9z7dqa8UcpkOMEE9Rz3pYpGsojkA7sAkHj0/rUUsphUFF3+Zkj2/wA5pMpiakzQbMLndx+RH+NFsCqb8csPu+1TXds1wimRgmCcYH09aYEMSY4wBwScZqRrbUdcRB1B/u9PzqKK2kkJ4GFwevapd7PECwwc5IApYroRhiUbDcflxQS9jpfDd1JLceaRhFJXPqeD6+hr0bTMYRz02hm+nBNeZ+GXCrtbKqZN2T+A4/L9K9M0bZOIlEqgOoXqCcZA9aT2Pjsy+PU9K8ISfaSsZ3LIVYn0Bz+PbFdRkBgSMcEAY+lc54Rt0jmR0k5KsMNj1rfZyzgkbAB07n/OKyR+Y4mNqrADcCHp6okfCDn6UBHYnZgkDIBOM/zpPMVgHjyT3BHIPpTOFjmhO7jv3quByqe5qwlwX6ptI45quT+/GOzEEntQInT9xC+QDk9xnuP8Kikt0ZQU6kd6nYAqUc4zyCO/f/GmOQigDkgYp6hfQrjTvOBVjgYzlT3/ACqibB0R+hA7Z/CtpH2jPTI5zUHlbg/Py5ycdad2jqhUcdjnJdK3sdoG4nO3j/D3qdNKldOigdMA+v8A+utX7KPOL5IA6Z/D/CrFvCWTI9c4P4Ucx1qurWuZ9vYvBCEc+gABz61bWAKpjf5SehHqelWWgDAFz0OcCobl8fvMcKRgVjKzehyTnzO5G0YjGzGSOrDFQNsL4HQcnI/z7VPvLqZCCNw44qEREsXXJyMHjvWZD2JJfnAVPXP4U0MmNnOevSmmRkIJXgDBINRqw37+3SnYkeiFZRnp1qR+gOevrTv3TYbeQcYwSKhZ8kDjjnP+frQhMl8rYrlyPm4/H/JqMxiPBzx3+tElw8mEwMZ60513RYJx7iqsCAxLKf3hOwEY29cVJ5TQ8pwh4HPOKaiPxkduKfJMQgBHI4GKQXGNGGcH1GaEwGcE4A6UsZ8zkcY4570jKeSCMnk5pMrSwjBPLXk7OSMfrTWKvswMjtkfrSr86BDkYyM/WlMPlgEHcAOaQaNjJcxPvAA7fLTJpEkOOm3knFTuomU4z1zwKhktwFkYOMkYAJx2oER2iFhlz+75xg96JAYweeh5FOtnAhCHqCTmnzx71ODgnsfpSuXrZIrTodhkBwM//Wrmb0ySO+Tk8kc9s5rppiwh2npnnA5rAvojFLxyMHr6c1L1Oqjozz/xchm02cog3/IVyOvIB/rXjUl1v8+SMEkNkk9ME8EfrXtniO2nNtIiANwvABJPINeJSWzWXmxsQ7HHA4OATxj161rT2P1XJHekkNt/JmYmdykuMgAcYyPY1Wkg227ZOd2Me4OKYZTHLuxyRtx6f5xT7mcLGAQeAAB69K2PqbajYRBaqOr55bIzz6dvX9KR7cyF0D5Qc4ycgdfpUMzEQB0wxJ+Ydx1qSC5aUOVXDkc55GcGqLHlVWJAG2IOG9/y696a99AieQM+Yfutj8+fbmoWklLBCgAzy2DVmHS7ebMzysDHnABGMY5oAjiBtWEsifI/3W4O49fWqs5y3myYJJAyPyxVu/kMtvHHCM+WTgtz+eKqunm2/UAgggHvigB1spQuXP3+VHJwP6dRU8LowBBIOcGqsTPMwCbQUHO4duP8Kt6Xb/a5/KB28Ftx56AVPmRN2i2+h2+kwrEsZfh/LC5A6njJ/QV6P4TtZLq7QOMDawJB79f8K47QdGF9N5ckhQKARtGSeQPw/WvU/C+jrZqJy7Ekkbcd+B/SsXqz81zjEaNX1OmVfJiCYwMA/p/n8qkIJkOeuKheUyxjjaehB/z7083GBkqSc4+XkVZ8Bdbkip1x1wT+QJqvMJHKYPA5PP1/xqZbgbyBwSCBk+oINRseCcjHTNBHUSSZEjOx8p9DVefzJIQBgAkEc44pqKXUg8Adx3/ziiSXbFwM4wBQUnqc7qty0WY8Z6gk9sH615b8QvEAtoRFlt7sY12j1XHPP0r0rXJQkbzP05PB9Tz/ADrxLx/ex315hMoIZC2WIyxAHAH58/Sg+qyjCOtWWhxr28MLHyXlkCAB2cjORnPYZ6CkmvI0CiJy0gALZB4yAeOn+RTmdEjkJy28kkDsf8mqS2+5y5JAfABI/D+laaH67CKhGyLUd5NJCTGNxz91zwf1pY/MIOAElIyVBwBmmxRm3UAAnGTkilefyyHAyx4INGhZWlmQEgsQ/qB/WrbSxuhZAcnnOB/nvVWWwd23k7c9sVYghH2dGckZ4x+Y/pTH0GKBM28g5xinyv5Vv5TgDcM5A7cUBRBwScAdatXFh50Ub7tvHHpg4oJZVto/MuFLuSMEAMcj8vzqa7UM+xAAcEHjGR6/zqHZLDjYgLDoSDjH0qVyyTK8g6gk7e3X1+tHUi5RuoxAoQEgEA4965XxBcZiliAPzRkgj/8AX7V0eqXi+YRkYB45579a4nW9TUu/H8OOvr/+uuStdao8bFStJyOa1Cd7eEDJJJ6Hnjr/AIVzl/cBISedxHymtbVr0O2MfKvQg+uK5y/uAwSM9QOMHt7/AJVnHY+Try5qjkjOuWLAMTktknJqrDbBQxPSpnmDMY24AJCkVCsrnKfKAOCetUYNluO6treHHO48H5frVKSQRy4zjOOlMkj3A/MBg559vSkjIu3BOR6nsMVnZ3E5K1iYyCU4QYPpjGKmbIi55ION1V7dSs2QCegyBx2qxICuQRlc5yKtHPcgaSVB84A9wev61lahcEToI8nI5rWnPmgj07jvWHMcy7342jGM4qkZtk082yMEjoSTVUsLmDzE7HHPFLc3MMq4TcM8EkjvUKTC0j8sfMuc++a0RncrzORGUHKnrUcOdm08Dt9KUtvVjjAHJqMM5GVXI6ZI/CrJBLdkkBPTOetWpygjXZwT1J/X9aQMHjQg898+uBSrD5oAzjqQe1BIwwlhkjnOCTV+zhjeFw3VRzxx39qptKSdqrwO5qS3uxbEhxnfxwcf560rghQojjORkVA0TM4foCeAD1FTXMqJhM5z1wajMx2ocYQHhj3qR3QycPGwcD5QMnmq0r7gCnUnmprq4DqQOQw5NVwMqAOo6e31oESQ24kXeevTNReWd348c1PFI0UXzDjPbioZGdW+VNwxnPNAEizOZgVOQBzz/n1FaUEZaMuvP1P41m2kW5SScE//AFq1rXMdsQRz2/KgCvuLtsJ5PvUoQpC+T245qFAWm34wAM89anModWHPoaAIEtgw/eNwf8+lNMRB4PQ+vaply5wBTWBjByOe1ACAq0e3OPU47/5zTVjDLv8AToabGj7WOOM+nvUgfy4CpHB6H8qAIZJcMBnPPFLv+0ZU9uAfSopFIw/VD0IptrKS75GOeB+dBNi1LIIkATrjJ49qiiZJchxn147/AOcUgJmm2EYGMZx9BUnlJbsSSeme1AIbLNEq+UPvdMY6f5zVLydswR+vUDrUsyjzPMU574NMLmabzMDKgnGetBROYEkXjtxyO9EcnkcH73t6VDHeFWIxzmrCxGb5jwenFBBoIiFAwHDcdO+M0Sjy89/UVDDMSoXHQ8flipmdZc5JBPpilcB0ATovU98dDU0DkyDdyR2qOFEjkCgk+9Wo7YBt+SRTHYrmUyTsAOh6mrdqqN98888Y/wDrUxbMq7yBsg5PT60ikxc4PUjkUmzQdIvlyK4AIHJH0pksiyMCo+8eVx0q1sSWMnf0HQEZqmI1EwGcA5I9vrSKQsXyMegQHnFW2td6CYY2YyP8/hUccG5yhJwTyw7VoTIEslSM7wBgn8DUFIzlTy0PA5q3bylFQADkAn9KUWuYgXJB6AAdeakjs5G2lMcYHOen5VBRcs4ds6sfv5yT7VNcoZmcRnoMnn2p0Vu2d/UYwcCpVjCbmzksME9gKTNIojiJ+zhQORnJ/P8A+tUeGBG3nnHXpVryfJ4zweme9NSIqcv9zORgc5HrWbZpYakJDkH7+M9asR2Jlib5cn1yKdGiSXG/JAIxn/P+Na1laDITP3jz7UmzRbFC0so/MwmSccg44/SroTyh8vIbj6H/ACafBaC3lZwc8Ec/UVIsIkhLAng5x+VQxx31EjTBBfoR0onwmT/B0x6daJHMcHmYyoODjqDVeW48yPkYBGRn/PvWTuaxIXdW+meBVe5t/wB3vHOOoNWktzIo5Gc5A7d+9TNaF4whzlhyB1rJppmltNCPRtMM7h5MeUQNoz1OfT/PWuihUpG6DDHOOf5VBpdk9tCmTwo+UdzznmtOSxeB0KOsgkG5iP4faob1EVElRCEk4JOOmaleBd3PTGAPeoprbM6H5jlscDIBz1+lXvJLH/d54FZt6gVkspGYg/cPTnoKsW9kHm8sj94BkdMVYgUnG4Edge1XLez8qYzsfmxgDtUNgYt3aSjggbQcHnp/nmpodOmjwAADnPXittNI+2Ly5AY5OOo6+3vUslkYLjBywA4IFPnVrEtXdynDboEAAGc85FT3FoZzsiVdgPKnjnr9O4pfKKEnIAGMbjj+lSifZNhF3huSc9P84FTGViZK5Qu0RYdgX5ugHGO1ZM9iZJMgDkdOK29Qj2kYyeCfxqkVJAwp8zHCn/Oa1hPWzMJQVrmJcxuSI/4sYUZqKW0dbcgAJLgZIwM8jvWjNbP5yyP8hHO3HWq13JtBxjPQg9uldhzM5eMG2Jz7/nSLKr/fznrxUl0oYEqcnk9OKhgTzFJJxxVqxFmRi5EiMFzkHHNJIoWHc/8AjRBb7ScEnJGakulBQRnceccVRmZ+nfvF+bhgasywpI5EgyAONoGT+dR20JhnCJyG9auPEpc5JBA6VYMxjBEqnIyM+g9qyNSlQIBEMAZI4xxit26hKLgZAJHUc1iX9qY0wclsEED6VtFoyZUizJB5+PkzjP6UsUm6QehGQfalth/oPlYITPU9euadDCAepO0Y/CrbQLQ1bcvPhIxlDnJJx/ntVsx7GWPHTGPcVT06bySQBu6k/pWmqLcyoUJBIAwfTrWLep0RV0WreAMgI4OOtTsxtpNgQEydCe3+FJGBbqAQT2wKcD9qmSRSAE4qDRLTUcpJlEZ4JGSPwzVhoQqHb97FIkUYnEhfBOQASAOn/wBarclrtAO8bHUEevP+RRfUTRRMZSME/wAXXNNhIRwf7p5B7irMsZcqg4A7n8KrJGS7DqDyW9uasjYlvLdL2Hb0H3gMex/xrMli8uM46Yz/AFrWB+XCEEgY571RlhLW79d49BwR/k1S2FYisJCGA6DANWpnKSJKg+6QT24/ziqQV4AjKQScAgjtUz3AEeHHU84oJLqySXYLDg4yOcU2FEV8zk4PYc/56VHZ3BiU5X5CPlx1x7//AFqbPLkgnhBxk+tLqBr6HJEWdhuwjZG0YPb/AAr6W+E3ie3naDyi4DvIwJBHAXHr6ivmLSsQ5CfOG5PPevYPhJ4ggtZbeIAtJGJMqSM4OTn17+lLW5nUSlBn1vBIk0USR/OpIViw78Z61pRkKuBwR29q57w5eR3EETF1Adg4KsD1AOK6GaPyTvDZHT8a1PAkja0S5i8tyeMEA8e1dDFdJGuDniuO0qTy1kQgkkgg10lsftIJPB4I44P0pMyNMOJBwTz1qncRtG5PryOe1WYgQQOPSoL5yr7QMnoT7YFSAyOZArhiecbeOlSRyEe4IqnGN/YgAjNWIn3MR0C4AzU9SkSFDnihVAYnHPenFgqkk4x0HeoWnA5xx71AyYKyg5wT3HarNu+4gAYBwOO5qpHN5oJwfbB+laEFr5flPnqQcGtoaEy2JWgKOQfkOOgP+FVpEJAPvyc1fuWJy+OeABVBpCRjGK6jEuW5McfXOeOaIgQ2c/NnjmoYZtyfTtUok2EHGSaBMilkdHyTn8ans23uA4zk8D8Kq3T7yAgyT37d6ktJSjAlTlTj+lAI0JYRJyB0P3aj8rjJHvU8bBkLnjPNMz0UcqRwaCkVJQmOnc9R0NQ30X2iFhgfKMEVangCr1Oc5xRNbssEhLDewzgdqC1pZo8n8Y+E2uTPNEipgM2cgDpn0z9a8f1DSmtbl1CZAUEtkf8A1q+ltU083du6DOWUq2PcY44ryrxB4FkjUTJK3zq2QynPA7cd80W7H3uS5mlH2VRnmyKsaMSMuRgcd6I7SeRlB2jBBPNX9R0p7HAcOTuPVSBx/jSRHadx+Qk4Ck/yq7aH2ympapktnaSsz8DCjIOa09NlaJT8ofk5z9B71DYyDYcAl2/Ik56VfWxNrxvD59Dn/PSrj7pMm3sW7aAsu9DlMjIJ79elbNpbytcIRjHORn2NU9LtiVaAnDZB/DpzXQ6Zp8srpt54PODj+VXc8jFV4Ri4tnVeDLZpRO52/IxXP5V1s0aGMDOCeP61h+HLX+zo5gh3723HPYnFbLyF1A4DA5/T/wCvWbsfm2Ineq2ivLbb2wRgjp9KrTRRRAg8nOcYzz0rQlbEiHHbB/z+NZOsXCWkckhOeAcZHGSKFa4U5Sc0rnG+JtSfcdvJ2kDg4GTgd/WuOuZvNkBJ3yqCWHbnHr9K3fEE+/ewUnjnHPfrXPBNztI+RuGBxj8a2SPvMJFKCvuZd4d1tImMuen4EGsu4+W3TC5bOD0961ihlLE8ckYFUbqBcFEzwSST/n3rGpoj36DZiy5MoAJIHXJqJ40wDjDlsE469cVZERaU4OOnXtUUilc7+gbII74zXOdYKUIBQcDqcf59q0dLgkvJkVY8ozBc5AAJOAeT25rNgCEeXk5Pfiu58FeHHvBE6FmG9SCAcA7iMng8daTtc58TUVOm2z1zwPaSrZ8qqRM7FNp9gDkfUGukBzgkYRflX9OazvD8Y06ySAt5kiEnI6EE+nXvVv7QWCpsIycAkUpLVH49i5upVcl3I5pt1u+G7j19RVGAky4BBQHn61dniCQkAk5wf1rOt5MudozlvWvksz1qJGuG2Zuo7ySDyiNwHfI/z1rsLZC8RyOQAD9a42yIVvMJAHIII712NpORCp2HDgMc/QdK7cs+GxFf4iVCYnVMZySAfTgn+lRPG0cDo4AOM5HOR3/lUkjZZHHQHPPrgikncTKcnHBAr30jkZU3hQoTgYyagmh8xuePSplTIxnkcU2UhOepxxTM2jLuI3VmUHOMk89qiiJUnHQck57c1ZuW+ckA/MCD+NV4hs85HILYABXgHg5/nVEgoEjnjjGRxTlIVG35OATxTI28sdD7Zp8g3Agdccj2/wA4p2AgOxiHOcZ4qdf3jj0xVcK2AMdDxUqSeXJg84FFgF2FS2TxnimnZJgpz9RTnk3t04J5+lIEELBFBIPqfr/hTswHqd7YcbM9AKJx+62ehzQiln54I6A1Fc3WFc4PbH6UWZLG8LLFkc4z0pLqRdx2c5wSMdDUckuWikAyQo4+tLtEp54Lc1I0xGkLQjnIGD/Kq7HLEippHEQKHOMdarLKokIJ49qhoY/dtIOOadCH8124xjI5qFZPMcDGBnrVxAo3BWySBx+FQwM29gMsgKEAY78c1NZW3ADEEY5x/wDqp23zG2Dr71YjgeIAkgZGBms7LfqPca2xD79qUBWXPT1470eWJCOcHtnpTD8owfXk/n0qPUq1ivOCGz0FNMuWwOg6mnyfP7DtUONrYPBc4+lBOoRR7Gzng9KnBbnf6fLzTNhL7FPA7mp3jI6nGKBhC4GA/Wr+3OHA4FUEjBKkHPqBV4Ptjx+VaIHsQyusbkugx9KjiIlAAB5APb606ceaCc47GmwgwEHrjgVaJJ/Lydh4GBSIgBz2B4pfM3EY5Y9qjaQp8oGR1JNWgFnn5wBnB54qUIzJmMZXABzxVYL5pJzhuuKuQnyoeeOR+HSmA5IgqoVH7wdfr/kU5sv9fTNJ5gBGOckEn2/yaepBbigaJIINw+c43AgfWnIojGGHI74pWfy0Q4zjPA/OmGTe+O5HapuXYp61H/xN9QOetxJ/6EaoJEEOOvfNWNbmK63qAz0uZP8A0I1X8wSSA8Fccgjj8q6VsKXxMV02qgznOCOPWmKh6k/pTNm+QYAwp6AVeQAAEdaZAgQRIB13c5+tJjYfWpJlyRx2yapzO3mMgPQDv9KALiynyjSqNyHPU8g0xuIACewB+vFO3eUqYPIA5PXkCggSM4PTO3j609isv8OMe9I3zRO/uOn1qvEp8zPOOvWgHcsyKBgY7Y61C4EQx13HH50wO0lwOTwcDmrOTI5TGcDn60EEbZaMjPBPNNW2UqMcU4uXlAPpnimtJzjqFPegsTyiqFs8g1HB91cjnOSfxqyXC8gkcdB0quzFLmQgdR/hT6AF5GiS7gOQACc9ahuHMKgDnJq2ceRnHJPJx1/ziobmMFMcgAEjFI0RUclq5rV7xixXHBBPX059PaupZhs+Xg+wxXH6i5L89ST/ADo3OqjrJHG6jcme4BIwMgBc+xOc14frupnUNUuk8vZ9nlePOc7sMRnoMZx05r2rxOw3uRw/ygY44x/+uvEPEbvDrJdQAJSWZvUljk/r3rVI/TMjgnq+hmXrFUXPI9Pwqu85lj2Y25GM56VemYTrg447gc1kzERNkHjrVn2KLMMKxxDPPBJ7VBdKHBQfLkdev+elKjqQrknkfhUUjiZT3zxn/CgpFdJDG2zr2J9aeE8vL5yT+FCnCn1UcZqtdI7zQSciPkkg9MHnimiUW4PmdiaLhfkfJzjA/lUKSefIAvQEAY49q02aOckEAjpjHXvV6DaRmG8CWqBUxng8/X2q+DusADyc/e/E9qjnt1SZoCvyx9AQPbr270txbOJw6Z2BcbcgKDyc49ajYVktie3jXY3HbjmoInEhdCOMev0q5GoDorcZ/wDrUkyBrjIGMDqOMmmURQXzHZCBgAcnPUY+nt+tT71dcBMZ980/yAqFsbB1O3gfjWbJcfveDjI4AyKlgaC6d5LB/MyAc7duM/jmrRb5UI644NVNMuXntn3kkhgByeOlWYf3c5PXd0zQUi9bQtqVvOjttMeCTjOep9sdP1qNITJIkW/AQYHH0qW3PBXor8H34/8Ar04R+QsmBjuP1qWMdMxmKjoBjj8RVee4AlWLZnBwTnr0q5bwo/Lk8Hr3pktvHPNhACVPJAAP41FxXE2KgBIypyMZx09/x/SkWFLhH42gZAGScdf8KleLO885AGBnj1NR2wLJKcY2jjH4/wCFFwZreHGF4ipjYUYgnrnOD0/H9K9E8PwGN0JfIUjaMYxg/wD1q8/8LgugJAB8wnI9MCvTNPOyztz1bgNnsM0+h8ZmWtRnpfhRHWXYX3EAgHGPQ/1rpLr5pFxwMdOtc14YYzIzexxjpnIrpmcmLI5JOM/hWZ+Z4t3qtIkV9kYYcHO3Pt1qMILeUqOcnJP50oAMI3Enae/+feklXc4PO3ualHBqMZy4yvHP1qN/3Zfvkk5qfAaDI5OcVHNGYpFz9xhk5OaoRGtwZBkj7vTn8P60NcENGMffODz9P8aZKcdPoPpTYowSCQDg9SKALcr7QB+FOU7Vx13daruM/h0pEbdkE9Rik7gWwFKjjr15qSIiImMDPOc59qrQALwSSMcZ5qSJQsfPXPepHqSSNjPHJPWo5LfcuCcg9sVKgDcYGMZ6VHG+ZQm7g9qTKVxzQILdARkAYAyeKrlfIG8coT9z3+tS3pACc87ulRxyHdjjGM4qGUJJbgwOSeWzjjpxVSO3GwjP44qdpSWPOfqe1OUBF+vf/P0pgUGXy++fwp/3/bIxSzRkxFwM4HXNJBJvhJwM54GKBMkWAhSd36VLCnnHYT0746/5zSCTdGQPxxSW+VkyBzz1qxE8r7cY7VG6h+Tzmmyz+YnoSDjFQrG8quCWUgDBU4PalYBwm8sqAOCOeaGkOeOM0wr85HYE5PvT4T5gIfovT9akaY7dtUHGT9acsn7vp97jFNIDcdqHhQbCOw/wpNDuEDcnHAxjHX0prfMCPT9adBCJC5I6HH8qc5Dfh6UgKrrsYKOBjP8AOpVfzcNjH/1uKV9ojx0IORgdKRokhQSJ1PXNKxYyWIPkHoaw9VTDoQccYPHXmujljEtrvA3HP9cVmXtr9oQ4BJA6AipaZtTdndnFapZDY6b/AJ+Dux2yOMZrwO9jFxqdycbNsrLjOeAT/jX0vdxPbgPsDBjgk4PP+QK8i+IGmLtlSPdDv5LRkKfvA1rBWPvcjxfLPlb0PMLm3H20pngjI46VBdR+cODt2npjOcHNX/soindDlyvG5jk9u/4027jDJg9AcZ7gEgVsfoXOmrrqZQHyuPcc/SrUMItYQ/3ieo6d/wD69MjjKXGxec5xn0FbNvYNcWpUR5U4ycjOCeaNiedLVmaqJdpIVHllBnOc56/4VTiuHicwA5BGScD3/wAK7XSdBgeaKEpiPjJGMk5Gc8epNHi3RfJucmBdmzGTg4+n4mp51scv1yLnynESSmJCRx1zUcbm4RSPk5575p1xgFox2Zhj0AJBpscqqEjzznHT61R2KV+pJDF5TSMDkkZNb+g6agtxcA/Pkjp2zj1rKs4PPuIozkIXBbB6jPP869D0jS3jKsifu8EEZGBz6flUvex5uNr+zg9dDqfCel7boZlyXAIO3G0ZHHXnrXpenW4SAJ1wxJ96x/D1mIjKcEjb3xz0rbWUrIEGNv0qbH5NmeJ9tUtHYttGPMIHAA+ueajthvTn3pitulOOT39+aSRnaYgfdxkUzwWNHMrP/dyMevWpguRjswzio3jEbE4xk5FIQcZxgHpigEMwVLpnjpVGecxE9xnGOlazBAuW67eDjvWFqLhVfsS2Qccnmg0ic14okeGykyd6gE4xjuK8H15JbvU7yQy4j8w7Y9oO3GQeepzjPPSvbvGIkaxV48mBVfzecA9MZHfH0NfO11c3EuraimTsSdygBOCu5u2fpxU9T9I4ein7w1yAkZYZ8zk845OP8amAUwiMjO3kNnv/AJNSuUijDqAdwJ3MOc8VQnDMm/knJOc/WtT7/qWi++RY8Y3EDOaZLa4mCb84I5x9Kr/ZwbqInOdwI56dasXnmPwueCeQcGgVywfn/DpTZU2RIM8ZzTbdXeMLknk0s9wqhQcdccigLkWBcYB43c/TFSm9dI/KPOOAeBjt6e1OlkRMsuMntjj/ADxTollkUAKMnnr/APXppksS3kLS7DzgZzTNQf8AcysOoHB9OadcL9mjRgMuTyW59f8ACqV05LgSdCDnvUzlyq5hVlyRuYWoqfIeUtkgjjHuBXnWrXxMxyOq+v8A9au08S3RWV0DkRDGAM4z9K4e5WOS2d8/dB5xXnuo5aHgVZuSdznL6csJGIyN2NufesiVDKryk4KDOMdc5rQuVMjyoehOQe+M5rCLFY5QCRjK4HT0rSOiPm6i94py3OZyMdDnrTUkPKjgk9akG1Qm4DOTjIzjmlDbixGMjoarc5pNoaSQUQ8ls/N+Xb8ams4AqygdQDhvwNU5DuO89c4/z+VTrlY8Dv707GbbLlkm/I6H1qa4wuRjnI5zVK2lkgQnp+P1qrLfSSXOM44zkE5/nRYzuSSzlMgDvjNYt7IWfaOM9TVi8nKSkE4UnGOcVSEqSgnOccDI6VaRNyFsBgAOeOc1BPLiTaRn3zSTgxyblJ575qIZuJuRnjr3pkXH+ec7OzcYq1AAUAAx6801IlBGz8anjUFwDwPUdasRC6CIccU9ZSsPHX1qO7GLo4yQMjntyaQvuAGegoAkiGVc55wcVVuNxZTu6HPT6UsMn7wAdxjirEwygGMnOORUAVZJTK5Lc4FOFyZYvLxgLkA56daS4jBZEHGODinwQKmSB25oAqyZjVec7jk/hTfOKFCB146/SrN2cxtjsOB2qoigAEdT19qTAseeXbYfu9cVpRwIYQcdeKrwqJ+cZPr3qaBdq78ndkjr70K4D4LZRL5fbGas7SXIzxjPShgqqNoAY9gKqzyPHLkEgEY6+9DAVpNkwXGQcDGfWpI0HmgAYzzVa0yZMnhQMg+/FWGdhIHPIHQk5pgTJF5RMmc9sYqlJcmV+R04609rrMJOeM9s4powyA5+o9uKAJVlCQn5M9D19/8A69Q3PzrgcDGae4QbSD168dKgRTvOeh6ZoJuNaTzIkiAxg5Ldfb+tSx2oQl85yc4x0pUYQg9ialON28nnHegogncW8YcJz65qJZ/tvBG0+uc065k3qOnGc8VVMhiAKnB60Eone38tcE549MVAh2yhAPvAgnNP+1NKg3nPr1qWIIGDgDPTOKBshS1Hn5z39Per2fLQ4pNm5MjORyTSRycYPWp1ElcI5dsgwOxPWrnlBTVRYcSK4zjkda0Acpu7jjNBQlum5uvQ+lWo5CrbDyOuaii+SN2/Hmn2X+knLnjnpQBcVSkeS24HnGMVHxI+CMD0z0qNnd5wnVM4z3xijBjlwv3Mn86CtxUjMYfnI64xTDDvIfOD9OlXJ0EdpIUHz4znv+dZayuuzJ5JIPP1qWWkWmufJb7ucc9cVagui8RyPlbtn696iKBmwO3T/P4U5dxbafugYP0pFmi0iny1KZHPf3qYyeWoCLjI65zSabEA539c8A89qnMaNe7SAEUBuB1Of/rVDLSJrWXFtgjdkkE9OvFSbOg9eKDgy89McU6NzkrzgHjnpUNmsRt0MgEHBHI/WpI/36KnTHU9c5q1AB5ZzzkHqM+1aEVmkVgj7BllwSQPesWzVIr2eko9wLbfxgtnH9M1edPs90gXoDkijTkZxgZOATkn/PrVOF3kv8Oc4YjOcnAzj+tTctI0GiDKW6ZOMfrUcWIwY8ZBqKZsyDac8ZOfWmXMboEZcjPXB+n+NTzDsI8vzyxMMx5yRnvkfjUZgDxAdOw9hioLmZ4nUKAeMkn15q/bQq68jIzk1m3oWlqPtLLJjG/HB7f/AF61YtJElwf3mPwz6+9P0yPhx/BgYHpz2rRt3JtJEPBPPvjj/Cs2zQryRi32R/ewOvT07fjTLi+aFkjxnI656fpT5SIlGeDjgU+DTDO4eVSF68EY9en5VEnoJqyG2cBuGJL4wAw4zzWkLTYHJfIIPGMU60twjFEGMcDGBWvDanbgg4PB5Fc/NqRfUy4rYSRZ6YBxV1bTcAhfPfp9atJZIzFcYHtitAxDePlDADgkf59alsV9Sjpg3zSRdFjxz681LcwZnxnHHpTLh5IpAYvXk5xxTmbz3whOWHJU4P5/gKOg9TNuY/Mdo84464z2zVH7Q1tz98g49K12i2yOpXAIHT6VT1G1DICgyMjngetJPUhhKqz7CRjgE89e9QTxLG3mgfdAGM/h1/Gp5M7N+BwOKy76RArpn942Dgj39a0W5D1RFfyb5EOMYGOtYd4581weeetXL25eOA7OpXAPOQfasMySShyRlwecn+ZruT0OVrUjmiRI2GORkZzWWXMC4HI6VpajveFcdSR368iq95EIyqkDBPAx/n1rRNkPRjLQblJz71LcwhbYz5yQCQPoD/hTEbbuUdT0zUjr5kW1+OD0qzMzoWLSAg4IPXFTl9zMSMnPJ9ahW3EKmPHOQecZ/GrgjxEOOcAY/CrWqI1uVpQsrYYbh9axNQQNKQRnkiteIl2bfxj0/D/Gs97NJ53JHzg7uMfrVrYze5hOTE5Qfd6496nt1B+bHXgirV3brKN5UA8DAAxUFoS8bF+oOBWrYi5ZQfeOfwx9K1NOXE6P2HG38PWsWJzHccMQCOcHrWrZMxm2n/VkE/j24rJm8Gaz4lb05x6+9NtYzEHQN1OScVDEpaTZ2OSPWpoXDTonvzxUs2LUdt555P8AqyCOPUEVcRjKgQ9IwAPoP/1VTFzsuDGDwoxnnPSp3/dqHHG7BJ+v/wCupExJJTuOOCO/Wqto5ZZAepOAfSkuGDTYByP/ANVS2r8Onvwe9VcixMtr5Ufmb8k8kY/z6VDeERQnaMcevrxVyEgxlTz1ABFVp4A8ZjI4xVJgzIaU7DnnFR+Z57oMYycHnPrUssAhkxzjPftVVcJvwcgjjPrxVE6Ggk4ZxEEx5Y6569O1WJ4RNbbAdhJzu61lxknYF78GrMUrwy7ewHQnNBDZfhlazZQDngH0/wA9K7XwLqH2DUTKiZfDJ19QD6H0rz6KUy3IEpJTqMnPcV1OkSG3mEsX3yCB24pruJ6qzPsP4d6s96be3deN6xg5HQgDpivVinmpsPY5zXzZ8MNTkfULIF8q8qEEk9hkd6+h7C6MuXIA5IAA46DtV3PErQ5ZM07UKibgOc+tbmn3B2gY4VQDz1rEsAHjceh4A7VponyKRxn0ouYWNmC6LSfd78c0Xi/vR/tfpwKz47gtcIM8L1/z+FajENEC3JxwTUMRned5BK4zkgZzjoatQoGUuOM4OPzqlKixZduCOR3ya1tPYT26FwOBnIoSuJuxCyCdCOmO/wCtNSAScE9K0Rhj0BHOTipbeNdxOBg9OKtQJuylDZiNcKePp/8AXrTIwid8UxkJ4AHWnyKv3OoHqOlaKNiGxsj7+PxqrLjbwOamyV68jsTVeSIsC3IPU4NaK5ItumW68emKurGGH06VVtG3QEd85z36irjOYVBHcd6YPcpunkEH7xH4Zp6tnpxk5NQTGQLk9T3zSR3JkYAhQAQDgUEGtAf3ewjIwKYXKSBPTof8/SlgwU5OBgdKYvLoT9/rn2/zmgskkG8Bif4gMf5+lNmLPPCM4Unay469vw60SEqjgkjkkc+uTUaYJBJJweM0FIbPbJ5joBg5IJyT+lc/qujpMux3ztU4OCOv410dxhQCAAT14qJokkTkAnntQdNOUoNOLszyfWfB1vfXIjd8bjkHB+U8D156/pXJ614LW0lLi7ylvhinl/fGOmc8devPSvcZrKIzOxjUnP8AEAaqTaZDI7s8YYKM7SARwPTFO59Zgszmkoyep4nBpgjCFHwCA4GOnQ46+9benaSLmXy3kycE52/pjNdpqyRxbmRFiCg4KLjOB04+lc1Z3aDMkhCD7uADjt2qrux9AsXNrc0rPRYork5OXcD5sEYwfTPvXU2GmxWg+Ttn17/jXKWWrkMyAgqTwSDnFb1hrEQYgy+ucg+1O7PAxTnUbkdJYgRkkdyDirhyDkVXtXSeMbTuIAPTtxzWhCnz5cfLjikfK1E1KxXmBBGTnPPTpXP+Jo82jEnIdguPTHP9K6O+QsIz0OO3fpWN4jG+wjjIydwJH51S3NsOrVVc87uSJYySMqRgjP8An1rFnj3TugOExgLjPUDmtq+2JMYl4AByAMdz/hWbckJEXH3+Rjtj/IFbs++oPRWMuW1NtwX3556Y61nXkYVZX74Jx+BrUnJ4HXcOc1magdkZH94EH34rGpqe9hzni7JNsB54ycf0qvPMSHU84J5/OluTvbB4cDIA/OoMGQkHoO461hZHZa9rD7eVUuUymQQeM49a9g+F16Es8CPgDI+b0Y+3vXizP5cgKnoRz7d67n4c6iy3zKZCIiAO/dh2/OpaPIzO6w77n0NYQAxFxwckfyqw6DYpAwV561Bp0qNaCeM5GSoz0/KpQdgz6nNDetj8ml8TuQz/ADDHTjr+NZKxm2n2B885zjHr/hWxMpL5OSMdSarW2XlfPrx+tfM5hQlUmnE6KM1FFuzxdAKBs3E89cY//VXZWkgmtEAGzYoXOc5wBzXLRRK8IHQA8EV02nrthBGcYB/MV0ZfTlTupEVZ87uifnZj9ahBO/aenSpncKRnrVd2JYgAEnpXuGI2eQQOMDOeOtVZ5SXx2xVto8lDJyOeDyKgmZDIdgHXjj3pozsU5GBX7vQZ61UPySHPPQZ6dau3ce6PIGDyMDisQ3DTTAvgY6Y+lMTTRqSRjYpHGaYhO0vn2xUWnzO0jxk7lxxk5x/nNSbgshGcJjOf1qyNQ3YO705oMW47yevGKqXshP8AqyRgjJHGRjvSRSSC0BJJOT1Oe9AF2TC4GOvH0qN5vuPt5B9fYiq4utpwQDjGCRkikMu1ME4oAne7JfcBjHGPWoZJN6nI46YzUYlLNzx7DvVeViHL9+mKCWWg+5BgYxwec5qZf9WHAxgYxVeEZXOM55NTpHiMuemenakxDHQTRsT16ZqE2igknngVYidifqaeo3SYI4qGNFJIwr+1TxkIxYDrxjPpTJTtkBFKF2jfjnvWbRQRqFnDj8qmnkMi4Hy46d6gizvHv/SppMKmRwTx0rNgM2kKTnkAioLh8Kg75yT6/wCc1IgZbds9c56/SoWTzDk9RzWbRQkY818dKe9uJGBzjHPSo42AO9jg9OKmgBkkye/T86gCJM8kHBHfHWps+dHzwakLpFE64GSe457VGkhEeOn/AOqgCNGNvIed36VcB+X9aghQPnPJ9T17VayFUY9MGtUBXlJUE+/SlMmVBx+tQO5a48v+A81PEPMQjA4AHFaokVAVIcHtjFRlzyDznPNSuAiDHB6GnCPcwwOvWrQEcfTI4PQmru3fG3px/Oqqp85GM49atJ8oyScg5pgI0eV4OMAD9KWPKENnPPpTQ++b15zUkhIUDrz3/GoGiRiSuSeCOlNjGF39SO9RS71C8cEjvUry+XHyec9+aifwtlx3sU9ajRtY1H1+0S5/76NUYxtGwcn1q7rzf8TS/C9ftMuf++mrPtyQ2T75Ndq2M5fEy5a7AXDAZIwM0yR/Kfh8/wCzmkhYLKM+nGR7ikkUPITTJuPhuHZ8uMrnBJ9KcwRpmIAJPf1GKYBsx6E80pwBv6DpkflQUOlAZCofJzwB25FNDbfvknAAwc0+2RR5hJy5bjPPHtQ6bpCAMnuKCBss3+jOEJycYHPqKLckoM9e9ROuwcc+uakjJZMj8xxQAvmoGyq4YcD3PrSpI6ZOCSQSaVVUMD19cirLBFjGAPnGCcUCZWSdJVJAAbGAahZyXAIOM84/+tVloI4hgE56/wCeKhiHmSuCOB6UEisrOxAOExwSaYikMdxznoTUjMVjJ6jOMmkWMkI2OOvWn0LFgYqcOOOvPahmjc4JyDwG55PpTLhiF3jqTgjtVYnaBgnAOfxoRoiOdmg4wQQeBXKawduSOSQenY5rqNRnI8xhycjGfoK5nVkLtjGAQen1p+R0UPiucFr2UUSMPMIYAj2wefzrxHV4pxcp5+XlYltrAZUE8D8CD6V7zqASC78yQB4lABD8jkccfUivGfFaiDUIuB+8UkkjkEEkY/E1aP0/JZKKscrOHOQshVweQO3WoCismDzjjOauTxCMmXJyxHXpVWzUCYo/UnAU8jHNWfYvQSOFDIAThOMA9+lVLyN0ZDHlMH5lXq3I/wDr9Kv6nEbWJHiGSCSc+mM+1RSyIxidzggZ4HX60AirM6+XHgbTj5uufxqTyh5B3kkAHgj1pLgfKXCg5ORkcY5NKr7oCRyMHJNO4IgixCwAXaG5Vj6/5Pf0qeOQBlAP1OeTVS33z3BD/cU8YPvT5f8AX4j7DAPQ9M0x+pYa48xZHJzIRgEdScYyfyHWprS5LW6LL/rCCSW9cn+lVI4WiQ5HPfJzxzmp9om244U9CODnmm0mCWl2SF3AlfcfkUkYPTqf6VJZys9qJSN2cg59c4qCON3cpg/MM4z17f1q6gW104CQBHLYwBkfhj6UtgI5pn8khWJ3DB9qbLbRZBUg4HDDp3okni81Ez1HTH1qVLQzRmPLDnIKkA9u/wCdS2BVjZ0yIvkGecdK0LXzGQvku2Bj+tQhN8AcAArwQowD05Pqat2kiQlM4BI4GOM96m5SLLl7cDqeMgDrU9vLLKhkMRKgdCP/AK3tUMbGaR8jIUZH6/4VcjkEdsMHsQePXNTcZF9tEo+QeWMEEA9T+QoilMDF+WLdSaYLRIpBkkDBPUe9WbZEeKQkcAHBx9aklqwk8m+PdGckgjA9f8/yqvZvIHlADOeMoAffj8aNwhU+uOhqS2uDbTpIAPnILE88D/8AXQLodT4aQCYK8XlEEnYRjnI5r0jSI0mjjTAJ4B9wT2+ntXDaNZ7riJ8sSzEE5HAx2/KvRNEtxHJHjJAKAE4yeef1q7XR8hmekrnf+H7cyqz28flx4JAA4zkA9a1pX2gBDjnP1NRaKhWPYnyoSfunHpVqSINggdD2rBn5XWblNt9xY/3o2btnfkUQEqHSUgocgMQPTj+lEQPXFLMA/A6EduKRgPgTYvTK+hpl5G8sibMlMcnFLbSM0mw9ADTmm2uEB46fSn1IK7QBkIBDEdx1Haq4DoMEED1q4jCOY4A2kdSPxqC+LcbR8p4x261QCRnORnOB19aau1sjIBzjNMjbyWHvgEHpSOAjEj1JqWUmW0Qx4+bIPGasCLepIP4Cq8HzRKT9anyEwATzUsVxu94s5B6EA1Xjb5wQ2Tg1bdgIWzz6Z59az41535OcHjPBqSh7FnlfzCcDkZ6UqMq8nBB6H0pSwmtzj74BJwMetV15jKehyKGO5NKuwhwMjvUKtLIvAOwcFvSpHfdgdgORU0XFr9TQIhkBRRGeBgA5xzUaxbCcLgDoB3qaRg7jcecU6Bt4II6cg45qkBBApjJyMgn8qexCSAqQMnJ/KnyjaQOg7471GE3ke3p/n3pkscYeEAOSAM4/X+VLkKwHA46imDJYnJ646+tDYUEnscc0BchwTLnqh5Y+9PB8tjuXAPAp8qMI/lHBGSfeo4jI6/OBgdD1o3KH4IlHcelSMA5AGcAHPX2/+vUaSAd8n3pyHaCfXrUAOw0SnGQCeT71Eu0kg8VI0uVwTwTmoPvon97ODj0pWGmLPC7SbwDsPHHSpfIcxAYJA7HvU8DlocOq5zwuOKlX5Y0Yk5J5HpRYtFeNHWLBBA9D9agFvtj9WI5J/wA/WtF+c45qNkAXGO2SaSHdnP39mZQEEeRkHPvg1yPizwpBcxAhFlbHIC5PUe9d+Bvf1qhPY7z93PJ4JFWtDvwuJlQqKSZ88a94Nmt7qd4rdpASMIq4I6D1z2rkdR0HV2vIjZ2U09uRmQldoU5J53dfrX1BL4bSa6L+VvJzkHbgVXbwnaAOWi2JnBChcE/TH0rZWPuKee2ikz5z0vw3qM92VOlSE4ySAG6jJxj39P6V3+heB5bm1GbU7uMIFwTyeOo6V6hpnheGG4crFgMPlI2gn9Ku2tibWQjyxG4PAXHv6UpPsedis+nzWhscZo3hOG2lKXGmJHsAxIxBJOc9M5FZvizwx9rgkeG3DnYeMDqMY5Jr1E2gkOSDvxkkYz+JqhdafEcocgMDkDGM9u1ZqOp5NPNqqqKTZ8z6l4bktLgmSxK5J6J1JwTyPf8AOsmz8J3d1cxk6fMiA5ZiDxjuentX0ne+F4J0LtbrLgkguFPr6j2qvYeHooWMcsCoWBxgKfTjp7Vdj6CGeu1mzyjRPh7dlxKbKQoQCpK7Q3PY556dB616LYeFJIohvtyh5ByuAOfrXX2lgFSOPGBGBgDGAP8APpWhMm1QE+YZyS3XvU2szw8wzepXXJF6FWwiit7ZiUG7O0/LjoOtPYwLKSMZxwc5qWSMJH/P8qz44XeXKjIAznNB8vKTk7stBGVsgHJ60oHzg4JOMEAHPWnuX2jHXGOtSWuGclxjjsPegi5CYzK/ddvBU5qRSrgIVAC8E/5+tVyXWQkEn5ucn1NW1j3EYGTgEj1/zmgaepFIUdwjcE9BzWLqSJlwQPlYjJ+tdHMsbFHQDK98VkanbeYpfb1YkkY780GqOD8Tq/8AZssY/wBWVbfkZxnA789u1eDa1bRWmoXMKJhy5cvggtnnGe/X1r6L8ReV/ZtxFwXlicgkc5AyMHHFfPni+OSO+dwvyjILZ54AA/kfyoeh+lcPbOLM1MNGcj5QeM0ttFHI0mcMi8ke1Fgd9q7uBzwOPaqdzObaURocbzhhz0P0+tB90WHYvMBHGCMZBAHHXvihGEDsZedxxtPOP/10sb+Xj8arQq91fvnlACTz0AIHemh+Zdgb5zsB57YqneQPggBi4OcCrEV0lvkDacc5YEmrIIkUyYBOOuP8+lUIzwXlKqyFGwchvx/+tWoD5ZGMfKOcCoHh8wl8Y7ZHWqMb3Fu8mSWBP8TZ45HrQK5O84lmDSf6odj64rH1bU4mcpG44yAQe4P0rQnuI4Y/MlIQZxgAkflXKau6pM5jA2uSwbHOCayqq8TlxGsNDA129eeWSNRvwRkg85B6dPSuUupZBblQDgg5wa6K6IM0pJIOcnHrxXO6gSshxwhH4V5qVj56Tumc3NdS/afL8s8k4YDsPwqhdCABzG4LnJKg96s3xdJXcMQATgg9M+lZKJtfexOOoyc9a6o7HhVbplOdJZDkBgFJOBUkTALwd+Rkn8O9OnuAjnOAG6cGqpbBIBxkY44rU5GxyuJpSoGcHkD61owQno3ryD2FVLCDALDqec+vJq5lxz0Ocde1NGbY27xEuAePpWZLcRJ85IHYsf5Vb1W4URqQQMkjgH0rB1XKW5P8OQMZ4zn0pmbDU51uBvjcDqcA+1Z9u7qSOSPWoE8wAjknHAJp8TuG2vx9DQRcmluFLIOozgn2qdFjSTIUCP8AvAVWSEOx71esowy8j5OeO35UCAPE5ypAA645qeFN65HXJwfaqkyLGSifLnnAGKPPdYl5xgY4oAluxGMnI34OQPWoIUSVMgjd35qOVtynvkVHbBkJ68+9ACwr5c4LdAc5PpUj3BEhOMqeRUrRAKRjqDjPaolUZCnoOv0oAjkkUspVwc9fahJTuIByuOT6UNEgDdueMCoxGUz6EY60AJO+7IHIIxuFNhgJBJP0FWoIAIy5GQOQD0piL+8cngHoB0pMCW2yj7RnoTmtIWp69O+KowjcM4wfQVswFXj+c845+tCAriLzU355HFVbmQMyqQAQOtX3G2EFAOTyO1VJIleUZ6d/zoYEMIZlxswhOQw7n0qztEkDKR844HrUrBY4io4IOQMVWSYxzLnvn8aYEK2+6MogJ7mqwE8ZIcFfT6VbWYxyHsMdKhdiVYtz6Z5oEyBJCW25LHvzUySkcBN56ZA6fpVdCsRL9z6ipbJjs3+9BJO6YALHBPODSTSKYwyP26A0twGkQkdQM9faq1sAqHPJz0PIoLAg7CSOvSoVKOckgAcYPepZ5/3mwdB0GPpVbIaTbgckDigSVidlVSDswrDAI6VYto0RSp+Y9fpiopjmKNAB8vBq1boBG57hTzQMieUxsSDweAKi3mVwE4f0FBb5z04Oasx2uweaAc+px9KTAuwRjv8AMMY6d6WBHaXBBEeOc9M1DA5OME8nsfarYlRPlzg9+KRSQocKGHVen0FEHyLgcZ/u0+4jAjBQcEc/pThGEiXGc570FWGo/lyYLAg9Dxn/ABqxlDHkuAM9T1rMaTdIefn7Cp1O63w/XOaCkLcXjxZBfIPIBPUVHCwmBc4PcD+7UUyiV0ySaspEIEAA5cd/zqWUXYZACCeT2PrU8aF5CSmEz1x1FVraIiPec5XGATkVoo3mRJjqRggcUithIbvy58McHIwau7vOYEAgngsP8+9VFtxySMnIxnBx9K17CBfKGRzx/IVmy0ie1gSYAE9MnNSCJN7rgAg4z60sFs4k4GAeuCKvJaqQCRz3PFZtmsVdiwWeIQSM5J49q0o40ljKAgoo4GeO9V0Plx7CeMHBPWnAmKAeXyT2PpzWLdzfRBEJYLsCL7hHI4/r9BRPFEkgkSMK+MEjPXnn9altiRaGVx+8zgZ544o2ZQtJ1XkDr1qGXcrMkca5Lgk85x39KgluF2Ab957e3SidCs2z+HPHP1qd7FHkjCDIPU8Vk2NakcVi8yeZ5W8dgRWlY2ezhxjIBwatafAUi2MMYJxz27VJOjidCo4Awefes2y1HqWYljt0XGPcd6bavNcyy/uDGitgDPBHOPSmRo75OMnsM8GtqwhLRKQvJA44x0qGx2KQ0x5pA7j5f7uc+nv7Vr2tm7Ljb+6BABx0/wA8VasbY7z5i8fgcc1r2ttG8ckZGADxgAH/ADxUN3JZlxWCRkEDJPXiraQtG2XHydxirUcG3eMdOATjp61I0WyDO3Iz1bnI96xfcjZFeKNB1/i6H+VOeKRZAeRH03H8aswoJJU4GOOAParn2cMhDjjt0qSSjcadEwUghec9P/r1Ve02vhUx7qea2DGGiGOSB3qlIjxZlxx055H5UFXM2+tAzKEJjIHzcEn+dVZbfyzt++nYkf5963ZbcTKSRgkdVqnc2vPAzgccimiTGnCpAQcb8cL3Nc7er5kxBBV+xz2+ldNfW2JICc/MDnkf571j6zaZR2jB3YHIIB6+taLcl7WOYu7nb8gG8Y+8f8+1Uo3QOznCg9RjirM54O4AYyOBVFkOHznB9+ldakrWOdogmm+0gbOBng447Gqt8s0rIeQAef0/wq5awjaUI7/KKfdQGMEH+IELz1P+TW8XoZtGRbrKbkFiSgyD6dD1rSRXcP8AJkKCRVG3c4OOgIBPfNX7pmhtbd0ON5w3PatFqY2KRB85GPrg+5rQii3MN4wMDAP6VH5G5N4HQ5HT2pXlPBJwAOSPbGKpbWJt1ILlIoiQQFPGccfyrn7l5IJJJgTsJPA6Af5FbspE8RLYL5AHHaqMkaCCXeAcqRgjIzg1a0M2rszBA93bAoT1xkdKq5EbGMAB84Kj16VoacfKgAzgZPFVLiMfadw4Oc5H1rW9ybEktvsUEDPqfTrV21lOANmWzgY649apPcAcE/hzU9ncEToQBx3xUPQ0ibKxsQHB2PjH0NJtMTFwCCOQfzqWyT7YxUkjJJ+U45p9wwzt9OOlQzdO5Db77iYEA7uST3q6WfhHzgDv6ev6VHZuI+gGemcc1o+SjoGPXHJH0qRmXcPHEoI+Yk4J54/z/SpNOXdcplvkz8x+oNR3Kxosm/gAnHHXrVO3uXjyEON3U85B9qCTop40jYlOcc4HfvVNpt8T8YkHPvirGk5vIBv5blfqAcA896hnhMMhQ5B4zk5PNUjO5lz/ADZ3nqe9UpY1RwgPBxg+9ad5Cm8Ad+P5VQ2q0hDfw859OKpMljRL5TBAmdvU46/pU8ciXFwD0Qjk4OM1XuHBjIQ/OM5IGD+dFq/lLtPQgnJ+tUSW1KiRk6nkgjOcZrX0C+LzBS+XAOAf/r/jWFC5bLHg4xkVZtAYZ0kUlcAglTj1qkPdn0J8LtcD3iYkXNsyjhgMHaR0x7fpX0z4Y1gXunhmjxKWJ25ySAcZ6V8ZfDeaWK+d0OBMyliDjkBj/XvX1X4Q1Hy9O25H2hXYDIOccHr+PrSd0ebiY63PRNMuWZidpAJ5Hvg1uecI8buAB3rEtnhjtYtmNzKCxxznA9qvvKZraNuCGGc/lS1OFqxeSQcMhBJOc1sRFZIUJkGMAkZ9qw7O3cWoLjB25HI9BViydycZJwcYz70Esfexu7jdkJk4x6Vs6eimziCffAwQvWs67GYvft+YrQ0sOqxHGAAMkH6da1iYyNGOBRjjHqCKe4XGIx064qUmNllwxLjGB9ai2PEgfHLHua18iLipIF54x71HKT5hIzyentRIAJVGTj09eDUigvFllGQDz+NVcGxAiMOx9u9VbmQLnGMEnOKnT/WhR1Izmq9xENzgdeT9KYiW2RBFngDPJqeUZCg88ZFQWREkGGAwCe3vU/3lHfsD6UCa6kM8JKkgAjjHSqaqMdgc8n3rSY4fHbHSqdxDgEgY6nigktWzbo9gJJAHIqRoipQ5yQQMD681U01v3u0nqK0ZY9rg0FleUMWORnnAHHA6VCsqLySB361YuiRGpHXnmqlxb4jyF6jPagpE5kSXGCG9qG4U4HOOBVewH3t3Bxx9ahluGhf5yQAM5yT9aDVPUlfZDzJgZGcmsLWNds7S3d1lU8YypI5weOlZ/ifXJIELiTAO4LjODgYHevKda165muoYHlKQnB+UnJODgHn+lO1z6LLsJUqtTS0N3U9fa6u5F811j3EjDkgg9sVlG6klj+QnAOTg4H5Vz8moy+e65yAcAnOf51KLqWOLaXIBbJIJzjH+OKu2lj7SOFSirnR22otGATJ0GTx0/StCLVFDB458g9cH8K5CS6foh+UnB6jNaFlhYgc8ZK/1p2CWEjZnpHh/XLqWcgzkJxgZHIyM9vpXf2t5vQHIKjPH+ea8d0aV0liCOxO0A5J7EV6dpkjy6WJOOWIyOO9Rc+IzOhGlNKJstKsyOTjOOPas++tBcqM4JyD+lSo+1gmeG60+5bZGB7jnHPrTPLpy1TPNtd01IrlyPlxks3tk+/1rm7uFye/lsflbsR/Ku/8AEGneZDcOAxOw55HPJ61wtwXkJtyMFTwAfTj6dxW0ZaWZ9xg6ynFLqY80xViChAAI3H8fas65AnOM9MnNWbySRlIIAOMEA1j3ErrnBIPIOD2qamx9Lh00nczL1EMv7s46YOCTjjPX8apmVhKU8vAGMMD19TU7xuZQMknvz37VSupGjcgnByQPfH+RWB2X2ILgusnyAkYHHrWxoGqSWDI7ZhRuCwONvPXIH1Oe1ZdluuoS7gZBOQOnFadpDujAZFZHOMEAjqR/Wh6nJiYqVJpn0T4Q1k3FpFEZN4BbjOeck56e9dgQAUx84IyR+VeffDC0xoouTlyJXALEHIwB9eua7hZCq5z3yMnt/hUNH49idKrSJNjmXby4NMMYjnAxjPH86VbgrIH4x/kUhJkmBxnGT/OsuRPVo57tGlDAUt8nJ56itvSmItgCeQFBz7DmsOzlkNvjrjPBPvW3aDEJPTkZP5U1FJ3SK1sWJyHPB+lRox6HhycAmpBswM/yqFyMZByfemitbCy7wDk5GeOlQTeWsRcDkAZ5PJommLIVJ546VUumYBFwArirRSRWurxUTcX2cnAJzXNS3wa4yjFF46Z5HerWsSsrEZ4GcfgK5pLslkBxzkdDXQkrHp0qEZRTaOlstUSOUlJQSeCGPXn3qefVVIPIQ9znpxj0rlFmAk4OCDnjPrVp2RoEJdi5fBB6YxVcpE8Ld3RpnUvMk2I+/JAO0k9e3T/OK0RMDbgjpnGAKwIgkLKU6tg8j/PrWzp+ZLRM9STkfialxsjkrUfZ2fcmlhdlBQE5By2OlKkW2MGT5yD+f5VbwAiDpwARTTGA4znFZ6HFre1iGFDgkp+lK1sm4McH2/rVghsYAxn0odB3HIpCZHGiAgDkZGfb2pZASDGvrkAVHjbIMHgnsaVZcOxJ5BIpXEJHlWwRgjsakD4YnPaq08hVgSevOTSq4ODn3/SpYEmxA6FsEDk05k3scfc7Y6VGR5nToPSnsTGiAdDWbAjVSjc8DsTT5Ij5eckjrntROCQPQURuSjL1HTnt1qWA2FxIrDq2CcetMbCHngdCKe8YgkymfTmobgZGT9axY0NMaMN+cjsB0/SpIGBCjIUntTIVKoOPw7U6NQpH971NSxkr2+Tyf1607YmMEAGnA7jyT61HIyYzk7ieBUlWJIl+bbGCW74owQMHOMnINMt5WRvQ4696suAUBx254rRElKQBGU469/zqeyYsZMxkHGV468GoZCCcVchUqpI9OOa2QmJaxLJIRLwSSdp+tKR5ZIxz2o2FycE789QcHvSyK3JJOVGOtWhDD1z3PWpAecde2KbGATz6A1IsifN0znjihgRphJmBGBjIY+vHH6/pUhV3XfnIxxTmVSB69enWljOEI7enpS0GhrOXVARyMc1VuyQSC+AccZq6ApyD1HPSs2/QyAnJzxjmuDFVvZU35m9KPNK4/V3La9qQA6XEn/oRrOec5xge9WtZc/29qX8H+kyjPr85rPYguBj8a9ZN2OafxM0BGFGcnilUdh39adaOnlFHOC3GcH0/+vURuAku0Dkd/X/OapEj3fJCevGaFl2HyMZ2856Zzz/Woy+T/vDJpkYfzi+eMcfypjZcAdpcnAOcjHSn7/LckckDn05pYkBXI+UgZHfnFQnzGlO45x0PHpQIYVMikLxvOTn86WItAdpwQeMipNpHzAYPYdc02clkUHqehoAk2AI5BOOpzULSlwoxgA8c1YZ0MQROm0A05Y8Rg+xp2B7jR86c8YPY1DMUjKk7uTjjFOZsoPTIP40OvnIM/wAJyKRALCvkkAn15FCysqumBwOtRDdk5OQeOmKIH3uw7gcmgpByqEHGfbpVbGYy/ocY/wA/Sp5zl/LxnHNMebzAB6HpQaootP8Avw7jgjop56YrBv5We3BwMjg/pXUTWqbcEcnoc/59DXP3abI5EJxhic+vI/wovqawlys4/U7dQhJJwSOPevFPGsZiv4IpORJl1KnpznBz9BXumtWBEDvnJBB24xz0659K828Zaaf7PmuE/e4U89NuSOOvPWmnrY/QMnqXkk2eVXgwcdgcD1qvbrFLOjoX3ryQ2MEnNWi/nSSRkYdGOefc1DFF9iDtGcSjJC47ngdeOtbrY/Q7aC29wXuJE28ElGOeQM4JH5VjQxfarqQ5wiOQPUgZ6/pW1oskttcyvcjO8k5yOATk9PwqrGgt1lgjHyFiV9geO/sBU9QRLbQnkofuDJB9P8isxJgs+4A7HI47jjHWtm1uCsTxheq4PvxiqAs9o56g5/zzRcEQ3B+QhO/976UkSm2iGOTyeenXFDjYTkYz0qNB58wHRhwR+Gf60XHa5LHm7n2jhywAz0yTW+dLMBAdwZFH8PQ5/XvWZZW3kAzg4YnPTuCcfyroBBOyEuM5P3sip57Hm1cTyNoZouJ1kxkbW2HPtj/GqOrxebfyxk/LkEEDnoP/AK9dDoemh3MCHIBLZ6c8DHX6Vn+INFnOp/aI4/kKgMdw68jHJ+lHORDGJzS6M5SWECbeCeOMVdSQvaCQACPOMHr1qGSNY5W5zzjp1Of/ANVWRhXVP+WZHPsefxpNt7HqeY6B1cBeQM5Bx3/yBU9tCGmdyTuUdO3PFUYrdBNvJ2xISTx1/r6VqRPFGA6P8hGQcHildjJY2BRwc/Mdpx6f5NFtaC38195YOemMHjNVlbJIHAzkmrsDq2Ezluwx17f4UO5VyK8coVU4OfT61PFmO2XPRvT8f8aW4VxIhQbj0IzjvQkbu3zdV5I/+vSWxOu6FNiLiUOXxgEAAe3Oav2UJuk8jgCP5VOeTknrx7UyAvJCDAPm3DPI9eBz+P511mh6BcTW7yomx5VUscg4OCPXtSbOPE4iFCN5OzNrwvZG7eGUkK+SuAcjHTrj3r0zw9ZJE6gsxK4Jx0OTmszw94ZkE8bn5+SAeBnnp1rudOsxaOFcYI4xn3+tLm0PzXNsdKTsnuXorjbEIFHOS2TVhIQGGG478U2MgLxzSINmRn3qL6nxr11JZSucDOPeoYz5Z2nnnginSLv6DC+lSCHkEnJHTtTIuE58qPI5OcVWxvBHQd6sz4EmOoxmmSR5UlTn8KCSJI28vAPGe9NkkMA2EA55BFTQttQg9ckio7pDIFx26/pTQFdY/n3k9T0FCW3zNk8ZyMCpo1BkVO+Mn36U47ImA68ZPXr/AJFDKW5IQPLVBn5R1NEAS4Y/eGTj9Ka5JQEcA9e+afEvlsR3zkn8Kli6jLmP7OOucZ/xqmW8woRwSQOa0GQSFh2rNLGOYDsCKkomEflbtp3Fh82en4fnUEy+WN/foBU6F3uAcccYPp0qW4fMgGc4HXGPWlcDOjfI565xxVyGQtxgYpzIkpzjgcnnrTZGdBsU4/CmACNGRpGzkHgLTrcG6cDpnPP0pN4WPYR7EZ61PbqInIX5Bjp1oAhuH3EgD2pqcx1Kiow+fgg57mq+7dcOB9xeBVksXO0bj2poYSPsIIyM8VMjrKMkcg4H1pwj3zYI7cinYRAhwMd+3pUsa742Ofrx9akWPaXzH8gA5z168/yqEEyBwpwAefcc1QFeGMKTycnp6VIELjHoackIkUEjlM96nSNQgfGPX3qB6kEkQPc9KFtuQ4PPcHp+FTDCkSZz/TtUbT/vCAOM5zmpasWi1sRJskndjsKaSjk4znPOagdwx4pBPgADrikCZZjkyePSoXfy1I68Yz+lQmQqm8cDpVaSfzNqAZVupzRYZaUiOLYMnBzk01JFUFiDx1xVOS5Nqjgckkcfl/hUUUzM/HCEnI/lUgXpLjMgIGFIxzzSy2o3ISTnGeOlRebvwh7DIomvCcJ6Dr/ke1O7K2Ekl3SjI/1fAx9Mc1SlxJcmVfv55DdPSpt7PIG9KhY5lJHIzk+1PUi5dhHloCe4zx61FcW6zEnJHFMOZdvcLyKfLKYFbvkdPWrC5BuEKbDkjpkVG8IuDvckED+GlkffbqT1JOfbrSeapjwOTnH49aNRJtCIgTeASeMZNMWQoCFAIP8Ae/z7UiqTISR9DnpSOyRMGI+ToOe9ArsHJnYAYAAwc9SfakSQxrsABGepqeObaxRv4hkH07VGmx3JHXGP5UEj+EXPNRPP5j4Ixgdqdcz/ACqhOf8AOKhSLA3gcHjrQBJt2MJP7pzj60pnfzMgLzzzmmu2FG4ZAPTOOOKepSLDoMZGRznGaAGxnDlB3PJP41HdkvEY+OvB+hq1FtnQseSR0z/n1qlPEIN5UfePIzQbLc5bWYPLhfHJKMRk4HA+leH/ABC0WdZnkDxlJGaRgScgAA4HHufyr6A1C2Oxh3ZSPzryf4h6VL5crMOXBEfI+bC4x147DJpM+6yPEKNVRvoeWxXZTb5ijYMY2nnAqpclJ7oyLuAPQHHHSrt5GYIzFjPBU8455FZiMYpQoPHQjHrimfpKZZXIQ59OMU+GAtnkDPXjPBqYkKFD9SQM+gpDMivljjacDg/57U+pRDJD9kh8wncM4AHWnZMQwMEDjnrTJZPMfrkDkf5/GljGF8wjqM/jVEstMolg2AkAHOSKVgEXfnOB0xVe3lOwnPQ9MfSo7qbMe8HO0E4xU9BX0dynqBS+DI4KAYOVP+fWub1aPyLcnORgkfpWxLvuITz8+c5wOlczq+piGGSF+rZz+Y9q4J1Xex5FardtHM3y+dI7g45wQRXO6vqBRxbhMgj7xNbWqT7bdinO5h+VczeS7TkjJxkCueLuzzaj5YmZduQrI2ME54/Osa7Y+YicYPGe/BrTu5Q+XPAU4/pWX5nngkjHOB+NdkDxKquVdQgMgQAjCg5z36VEV3rnuBVmWc2wKDoQc8f59ar2haZiSOPr9a1OB6F20LJEuMc88+1WLy4JiMgAyAcg02JQYMDj29etQhxcQyoBg4wB7kU0ZsyZZ/PBBGB14qrI5nj8o8DrkdajuJWgmwy/LnA5+lNNyrSGM9eufWhmbIbjMU42YOCOv4U65kLlXIHTGBUaRkSPg5P0qxNaFYlI7/40yR9rGGRiD1HelE3kqY8ZJ5zS2YMfJHYCoLqQRTkD0BzQSx7zISGAO768VBczEcY9zUxABQj6mq95OkUoTruAJ9uv+FBRHHJ8ucVZib5AcdageEhN+PlxzUlo+4bOgFAE1zvjAIwQcCqBlIaQYHOc1dmndyYyeBwOnaq6RBmZiOnP1oAYI87MnpyMVZUNIp6ccVHtZMknr1/z+NRm5kjwE+53HH+fWkgLsWVAQ9+4oFocO7MMHkBRz+NLYDz13kYAOCKtMvnOEH8PP8qGAltEU5J+b26VOIO+eScnigqxYZHX3p8jeXDkjOM9+/NIBPMMYLADnsarj5SAfXFRw3LKC7Dqcfyps04ZkTqAck+/pQBYnUpJkc4HeoQDLIhbA54xVq5ZWtN5fMpYADGMD69PWqJvFjjYkbGToc5yfyp2JuNuLgebjB4HrVe5uR5Wcc8j+X+NQS3Qdxnqe9DoXP8AKqsFx6WZuowd+MjOMVcWAwuqZBUdT3qG2R0GSM8cDpUl1dhLdh1JH5fpSETmcRyYIJAx06mqE0mxyy9Cc4P1qJZxIACc8enSnGLzGwDjHt1qywcBMdwaRV2yA+9O8seSIuwP+NTwwhnXPGDUsAU7s+wyamRflLDuCOajI8t5dvc4NPtsYK+uMUgIgPnI/A1btpSqlCB9RT4LBJZGLnjGduP65pEwQeeQcY9BSY0NjbZIRjoM8/lSiHzpt5JHHQCnW0bNKSTzjHSk8lg3IxxSK1J0ndIyAAQOuaerGEAnBpkGzeCTwOoweafc3CSjavT8aChwjS2mMhLF85wMYz/k0kjeaScYyaY585SSeRx071KhEMAJ65/Opuy0hsUIZ1JJ454qYnEwPZRgep6CoIpV3lyeM4Ax0q4yiSMYPB56Ui7Fu2HnMgPGTnirUbC0nyOcEZz7VStczFNp+6QBxW1baatw25jztyfrx71m20Xy3LC2ZaRDu+8a14rEJGG3EnFQWYEzLz0OOlXJ28plUcgjrWbmaRpsI7raxAHOO9TQBmLucY64HWmRRBnxjk9ee1XIYQEI/P8AWobubKNmVNwlfByMccf596v2MHmcucBcY28k89/yoaxQ4dRn1Gf/AK9W43BGDwVGMdf89KxbKa1GXkYxsYnbwcjrVDUHwgPoPzyRVi7YCPk55HGKqBPOOXGGBwOeoqGyrBDC9w2MqABjP0q2ImtGAUhu/NTWEeHyRhACAc/pWlLaF2DdvWsZPUpDLFWnjMvAPTH0wKv6fZC5YvkgAgEe/Wp7K1LW6gDHJwc/0rodJsxbjA5YkZPT096zuUmZy6ShaLLnBBxgY7VqxWJZtgbBHAJrSu7CZ4ozEMsDk8jkEe5q7HpojGU64z+n1qW9AuUIdNzGRv8AnAwTjjNTLabJBID2AIP4/wCNXIYySxPGDgH35/wqw1qzRyBTjufc9f6VkQ2Z8yGMIeCjH8Qf85qWWMlcH17VeigPkjf1ApPs4dwCaHsQUUiCruycjoKumIzR4zipv7IEhDh9iDkjGcnt39amji3HY44PQ1AFeO1EABBJJAHNRSWpdXTPykDnv2rVggERYNycYHtT2gEceCMnOaAOdktDtPPSq16nlYK84GOfxrfZcgdt3FZt7EYp8bdwwCTnFAmc7eReewIONoJA/WsO6UtIwGMHrn1rptQiEEBdDl1Izx7gf41jXrf6M4xy2GPPU5FaIRx15CGmIOcZOcH3rL1BPkIXoCAc9e1dJMqiRxt4IJBz35z/AErPvYNkLODncQCMY+v61cW7kvYwDn90/pjA/LrVS61B7p0GwLsORz16da17pVihTAyccDP0qoLaPzeRknqcn2rti9Dmd7lOwg3afcAnq2T9eKmjYOPIbPyrww7/AOc1bgAG9MfITgj1HSqF6FikHlnG1umPx71fMZtD7dHj/dkqRngjNNuF2b4m/iPJHbj/AOvSvdO6KwHzsQDyOOcU518zGeSep6U1IhqxUZcSADqvqfr/AI1Xv7IzRZDY6nke1bVrCRA5A5zxz9KzrovG2F+4eMVomZtGJ5H7oIDznOaguLcMwOeRzWuuyFwWPbGMGqGpRmAk4+Vyfy5rRMkoxwC5kwSR9KuxRtZuMkNjkY/KoLTAb1AzirskplXOPu85/wA/Wm2aIv2NyFjD45yTj61LLFjlu/IxUWnRhocnnJPy1c1GR5wgHYYHSo3NUnYr2j4nOemO1aq8wk+2MfXisi2icvz1GcdK07bcHjI6gjj6UWsXbQzL+3zFjPG4k+vfpUVtEIonIJIJBIxWvfO8k7KBgMORkHJwP/r1jrbbpSH42k7e/wDnoKRmbWmTFQrIBkYzu/D/AOtUmqQPIGkyuQAcduKpWMnlqU6YBNX1mMgw5++NuMetBDRkxASHJ4I9OlZ+pQmCUlSDuAB3f59q07sGKcxjscj26f41ScGRizdcVZLRnQxyGT5dvqck064fbCMDIJ79uv8AhU89z5OBH8rE4J65piBjE7H5Tnp19KsmxOzeYnoQMVZtoCYwcjqc1Tt5o5od4PQ4I59BV6xuxLlBwPTr6U07A1bU7rwRqX2JmATcWZcZ9QD/AI19FeEr8SWaO4IcFgcDjr259K+VtIvVs9StyThFcBjj7vOPTmve/AF4I5XzxF8wA/vcDnpkc5GPb3pNmNWKlE+ktNuswIjj5sDBU8Yx3ragvmmt9hQBVAAwcn8fyrjNIvHvIoi5zsAHTtj6V1ljKdnJ4cDaMdCOtTc8mSszobS5LREEDCjAx34x/Si1B8yTHc55Huf8azo2ZeB07mrtggxJt7kEj86dzOxoNMDhcck4zWlbTHYEGOAOTVBbfdjHbrVuJBGpI+9jk+tdEFpc55F+CQrOTjk+/oKvyzkQocA57VjRS/Ouep71fgj+XcTjNW9zMlmXaiH3yP1ofLkZ7nHA9arSXBL5PT0qxHdbFBIySMdccnoaqwEcjPCpyARnsajt4Q7F8nn2qZgWTn72ahRdopgTRQ4QoDxnuKkjBPy+neqcTtDLwfkx0xVw8nPfrQJjnGXzUFwcxn2HFWCpfkcVVfeDz70EkVsDJMO23NajZKkdzzWUC8UgYDg5zWhDLvUH+PIFBa0EdmLAYGPrUbkx5Tg55BrRTrweowR9agliyfVFB+WgtbFKSHb5b55Y4x6VkeI2SBmY5LJGWUAcZxnn8q25MMoBXG05HPT0rz/x9qSW7Txu+WMDDOD1wfb3FD3O7C0nXmopdTg/GHiY3F4Y/JAdTtHpnAHrXAXt+bibG0AAgj1yPWptQuDNfTgriMMCrf3jj06j8aqzLuTJHOeDmrTP1nCYWOHpqKQr3LAkkDt09quQXm9Txx39e1VI4UK5J4PtU2n2m6Mxh/NcknOMccVR22i+hoRXPlptI4YZyKvWV0Fi8jBKklg3fP0rLJVFTJ56Y/KrVrGMYzjJNBE4qx1GiXAt5gMEncF6cckf4V65pl2tvpESEEgEkkfUivItHgN2QIxukRhIRnHA78/55r118JYoFTKE425x3J6/UVEtD8+zWMp1VYrXurCMgBDgjPNVIvEqTzeR5RBXJ3euPx96wLi+d3IzjrkY/wDrVSmvfIBcdR1Prz9KaWlznp4JKKbR2cmoJcbzsYdfTvXMavpYvC0kblSSeGGfb+YqjFqJn2eYcDgdO34CtCK98xkjb/Vp90/X8M/nV7HfTpzou8djg720NuHwd+CQc8dD+Nc3qV89pcpwpDsE7k9v8969iv8AQI7uNzEMhgdwyRgnvyf84rkNS8DCe4cSfPnhe2AQOOG57flUSlpY+goZhCEUp7nn0l4Hkd0GN5AIP4DrVO9gdJAZNuGO5dpJJ4B5yOOvvXax/D8mVk8jykUZLb93GM9N3+c1s2XgUSW2BHuTIUndjjkf3vaov0Ov+0aJyOmeH5NStVRZFTksc57H6V2nhjwOWVFkucBiAdq5PU9K6rQPA8dtIhAzsBOcn6469yetdbY6SLZWKphxggZ6Yz3z9KD5/MM2jZwpvRk3hzR/7ItRCH3ouQCepyQa0vJBwcnFSWsQij8sDnJJ9qkSDcCAMBeaTPgqknKbk+pFsDJjmlP+sGKGU7eOtLNGNgI4Iwam2pncvW7GJM9cGrtvPshaM8hjnOOn+cVmK/mrtzgVmzasNMldJBmMn72cY5I6AE+lS/I6aced2R1sTgxkDOQcc/n/AFqPawYHjg1zNvqovT8n+qPI98fhnrV+HUQqMgfHQAY6/pQdPs2t0ajkCQk565OKr31ynk7SGyAMEY9e/wCVVoZjPIU6EjO76UXGGDhkwVHyvnPr2/CnrcOXocpq91uupBj5UOPfkf8A1q52SUrIVA6YIJrT1yTzLqcYyQxG7OM8YrEhbdlyOenX0rsjse1SilBExuTJOI3AHAwVP0/xqZmZyRwDjGabHtdgSOAQQc/0okC7jJuz0B47cVpY1cXuWYSYWRupGOMfSur0tvNgD9CSRj0rhZL1Y3GOcnAPT+ldPpl+iR+Zv5yQWx16dsf5xWc1oeZjISaVkdQNsw7jaMf5/KohJ5pPGMe9Z51iNCQJdmACPlJ6jPpV2wuEukJB4ye3XpWFjybSjq0XmT5AR2oSHzmyTjtxVdbuMSEZyMZPUY61JaP58YIOMk9u1JmOlyC6i2zbAevf8apPL+8K4+7xn1q9OS8jBucZX8Oag8kMcHjvUE2aI3j82PzCcYwAAP8APrQF34HTimywqGD5yR93tSbX4IOD2PWgROx8mFwOS3TPaoY5t5COMYAwRU0y5dCD0GSMUBBdMOxTnPXP+cVIDpWCLsGScelNiBKEDGO+fxqOXiT3/nTtzKATUNAW4YxLGSCRgHrUE2wgg5yD2oWR1UY6ZwRxUMjZcjGMc/jWbGhVBjkB6gjpUdxN5L8DP1ojf5wR19aiKGTJc5OT7ev/ANasxlwnaAw6nt+dUpptksYIyc9j71anO2JSeecfzqCRUduBgdQOetQV0LVvIGYEg8g1ZlBKADoB3qjDCQAfqAK0RvCfUc1qtySolmZWPzY/CrMBI3px8vAP0zUMUrJcEDpzVhJCrg9x0rVCYIDC5bglucVanjErJyRnr/OqxkDFiR3OTmooJgpfHPOMVSELPCSxAI4J60scCghsnrnGKN7lic7D6dcCnRxeV9w7+hxjH4VQXsJJKqljzx/SqkTiBsHJDHsP8+lOmJy2/jkkfrVdpQ4A75rxsVifYSSudVOlzK5rIwZQVz071m6nOTngADHvU8BKRkj04qnfOJDg8njFcGJrKvSujenHlYeI0L67qWT8v2iTGeP4jVSFiQEwc9elO8RB/wDhItSJBIF1KR/32ahzkbz9719q+sR5s/iZe2+cgx1UfrxTZ/mgD4IOccikiZY025zkbsCrDzBIURyd+ck4PTn/AOtVXJIEBEJxz6YqW0mBIQ9cHOeKb9qjjgAi+bJ5HIx09f8APFSRRxyjfkbmHJzVFNkzuHxjoDg1NGwC5PToKikIjiBAyPY/SmtlV3g5yAQAOlBJISWOSenSq0rGZ9vJIPpT/KJww6dzU0bpEpP8YGO9AEPleSDx09Kk+1bEUc5PHapIZAqkkf8A1qUbJGycZ7c9KdxMgmjIgJA6EVEod0PpjPSrZ3fZ3wcknGBUcWeQc9OeKGySFTtiB75p9sgQk46jmngMsQxx/wDrpsBIUjB+YflSKQ1lxg4+Y8fzqCWLyyHA9jiroQq49QKc0Y5wM55PNBezKco8xgPT1/Gs+903zmUYBwD3NaU6FmCD7nUnP1pNwVWUHJIwQPWg0W5xs1tiT58AEYIOQc/5xXEeIrPdFJFBE7l49oVQSTkkcd+9eo6gyG8BxvDKMkdjzx+grjNRsyiSsgIyCAw5x+H41N0j6TBYpUpI+fddsVtLqVDE0UokIZXyDkexrC8oo/AxySfrXpPj3RJWIuLSJri583bIoGDgjg8nHYcAd65iHw9ftEjpbyk8EAIcdj16d62jJNH6VhsfTqRSb1OTlBQuzjPJIwPTNReWPLz0JHGTzXWXGgzz+ZvglgkAwS0ZIzj14H5Vny+H5LS182c4Q8liBgdOMg+9M9NVIPZlSC3Z44McYAJJ/CqeoMEuXCHggdOea0HYS25SMZKLxg9eMVltbs8SSEYlTOFPrmg0V2rojCeenPVeeeKgCMlwCQRx3HtVuDeGcuNpxzmorjzJZC0YMuccAYzQF3a5saLZSzoBKhUE4+YEcEn2rsotHa8QoNmAMjcSAeR0I+prP0aKR9PthKhB8sDkdz1P4Guz0qyBt44wCSCcNg+56fjWTTZ8njK0YTbb0Leiaaba0Plgb2GCFJJHA6jtWT4gsXKSMEL8j5VBJIx2Fd1YWDJCWCkE4IHqMf8A16oahayickoRkAjP0x/jTsfOxxrlUvHZHz54g08abqEskUTJHI7OQMk5JPJz65H5U2V99hkA8tz/AJ/KvQvEumXszu8Vu0kLIckEcck4PfuK4tljt0y6lOcEEEED6dfT86aaR95hcUq1NNvUxI4pDD5R53twMduK0oylpaKCPnXAwvJHXtVIzGJCQcdweOD6e/b86msSXk3ycZGSTxmrsek3sTpKHVwOEY5GfTrUiGRZI2iDMMjO0Z6YpobzZAQNyHIwOcVYS7i0+LAyHc4YYPTn2PrRuVcs2F5Jc8EnOSOQBjjityw003eFIB45JJA647Vk2ttG13Gm4Zc4z/k13/h1I7MjPVVCqeeuQR7dqzdlocVbExpXv0NPwl4b8rYRGuwMCACx7nNeqWGnxCKDy4GL4UMRk8jAHf61zvhhPMWFgpJMhzj8h/I16VaP9ktECnkr8wx0/wA5rM/M80x8q1Sy2HQjciMEZMH+IYx70MQ0snfHf/CrTTDbgH8KhcKMY4Izzn15rNysrtnzMnKbvJj7bEYAOMcnOeKj3DOzOeM8Gm3EwjgEeOM5Iz9aoKGgPXecgnjHFcdTF0qe71IVJy2NVpwnfFQQXRVyWJ4PHAqFrpJYvn4fPQnpUZY535ztHFcscdCcrIcqLS1NLzUuFEi9CcUu0eWQmOOOuaqWUg9fXipmA3AA9zkV60JKSujlaaepNGpMiA9hzS3TBX49O1OiO0AYwCM5/CmOoB/HmtFqSQxDbMHPfj+VQzDEoOOeQKuDyy4B49efpRKwkQ7zh1JxnuP8/wA6B9SqkxyAc4zgcVZt35G7qc5pkQcnoQo5zSSqZJMjoRz9aW47alnytpY8c89aqiLFxkip0XCDPB6c0SHcr/TArNjInOG+pxQ0WRgjnPemws0Rl8w4TaSvTr/P86ja681cDkZxmgCaRBwB6etIi4Ac+uKiZzEyoDuGMmgSNJ8ucY5HFF9AC4UGTjr2/OpGTaATTJthYZ5OBn60qsdpOC3sKoCNx5zD29adGmz9f506NMgntn06UsKCWbHYcVa1AfHAjR8YHIPJ9OaIwd7lPv8ATgZ4qYxpkICAPrTJcKygds4NWQNDFAQSOc8DtUezByO5zUs0e7GehByfTNOJijhRNwL5xt/z+FADbiMOwdPunGefQ1FKw2kA8AY6+1Duwt3iz8x6DHrVMqwQKAeuDUsCeJkkTgj0OfzqCQlfLC9M8454qEQ4Y5fb68Zpxwjhj948A+v+eKRSZKfkNRxvtbPbNE8m19oPH97FG0AEA545I71AyaRgzYB4rPWN4Zxj7hPYf1qZXG3bnFO3J0zyeQfX/P8AWhgQOpecMBkgY/rUUr+UhUHDHkHtVqV9iEAhCfxrOjjEqlAOOmKzZRLBcPg5fkcdB7U6efzVTB5xyePaq/l+W2wnZg4Of8/SmXD4RgCD2ODRcTRbUnA54xTFbCECqBuD5AQtgjkMR2/yauPMHUYGRjrmqTFr0JIpTG2M8duKtSZcZHUAiqiw+ZtckRqATkkcnjA5PsaerFkyB16kHOD2p3J1HNGDHjHPU81GsCdFwD161MHLYBHQYJqGWP589fQ1dw1HSxHYAOo6/THNMMYMOHHyZ9cUJvxgDO3J64qWI7oCHXHPPNMRSkjJBJHUkj6U9UCrx1p07iUgZ3c/maEJAIAJ9D6UARMN/J7etPtySmD0prxl8c59akaDdHtQ5UHORQA4EBSTz1ximFfMUjH508/upEKfOAMkD1qUMjsHHDE5Zc/X/wCtQBXtxmMj+MNnn04/wNPkQPj1HXnvSMjlww5wMFvbmnL045JFNFJ6mJfWbsJUxkkHaMHnrXE+KbGW6s0jKHfExIDAjbgEHt9OtemXoDqAeuOK53W7JJU+d9jnIIx04x60parQ9XBV/YzPmjVbE211cFk2RsxwDnOcnJ59sVzl2p87GcjOAB+HWvYfE/hnfMH8p5DkhQFPBJz2PsOvpXBXunzW9xKksTQAMVBcYz7c0kz9fweKjWpp31Mhka5gZwDnGBkd6oxgqZUmHXgcY55FbJlIHlEHK8k/r0/Ks65z9oLoMknHHbGB/Squenclgj3QgsOAT1/z70gZcYJHXFRwSANjO0jkZ/z70TzlmDBcjPzH/P40XE3rqPkVfuRkZXrg59/6iomA8tsdTnODmo+X5jH4Z/xpDLHGrneCRzj3pN6Ey2Zn304ihwpw/FcHrh+2XGRyRkHPrn2ro9XlBySeDjJrmNRlCo8iEMqqWAB715E9JHhVNJMwNRY2ykfQcD3rnrs+bcpjuMc1qajflwzyfKCcbT9eO1c/N5k0qSoMqOuMdKcN7nn1pXWhU1hONgHGefr/AJzWW4O1R3Ht9K2L6X5D2JwAPpjNYUlxJCxRR+PvXbFXPFqSa0ZU1SXYYRnnJyPyrQtj50MWO+Ac/hWRIxluHMgwSep71fsi3mKmMoOc/wCfpWhxtl+4b7HsJ7jAx+HrWcXdLs9VDAEZHoK052+Uc5x09v8APFZU5e4lLEEEAAE0IgpawwYJjkk4OPpVQQBhwOR35xWhPbDJKc5GD9KfbQ/uhEgzyTtFO5m2ULeHygXI5IxxUvmF156D1FWgfLZsDLHgioCVkJDHHpnvRcQ+3YPHIT2GBmsy4i3Pg4z161ZupxHHweR1HvWdg3HPX0p3AmZihx69MVDMgc84JwCOabHN8px8u09PWnD5unIPJNADoZme2eI9SRjI44x/hRFG0WSaVlyvyneAO3rTEcKpDH5u3tRcCxBcLL8nfpzRcHZjHrk45qNUT7ycvT0ik2uSh57/AJ0mArShlxnORT1gyqEcjjODUUUKfZ3PTPBGev8AnNTWUeFYE4HY+/NIaLlqm2Nx3YgYq7BD5YVuMnrzUFvGiAEkHnrVx1AVZMZOent/kUN6D8wEvmT45xjuKa+DHyR370kmGTK8P6VVMBYjIOO5qUA14954/CoGgSMclcjqM9TVieQIdysM9mqntEhJPYcGqE9AmYyRK5yDnGSMVVuAJAD1wOauQq7DkfIeM+lVb1kikQA73x1HamiNCg7B1OOorRsuYcnrnv8AQVXiiUyZIyxHXNWHJjj4PIPT8qq4iVXZX+nTiqPlkh89Catg/wCjh3OFOOKiuSHiwvYcU0BQFvtmJGMH3qxMSVATqB2GaLVfncn0596nt3AbBPAPWmO5Emcj9auIn7z61FDEBMefk6mrMo3AOpztyOKTKEKCJTnqwx1pLNCSf9kbqeUeSMHBJ56U5W2gIoLOQRx2qQJPO5zzkcVFHLuBPO7P+FQybkJBB355XvU1tEVxv75pMolRv3m7t/8Arqeabeu/8Kps2SQPuirEVuZSH7fSkWQeVufPHXualijAk7dPWpHi4Yk4+opksUc1tkcODyM/59f0oGgYgSfr1qeJRKoJ5xwBnms+EFRyvyk1p2MMYkBJ2kjO41BpFXGNZ/ujgd/U+1ammQBo9jddowCcd6csZIJIwBzu9alto8zBwOQCBS3NUrE+nWwt22kAEnPU+lbFjEfMc446j6ZqlbRySTcoc7shvSthEcMgwT0BOO3Gawk7G0UOSN4pkKg4JySBmtDHmxe6nPP0qO2ikX5NhIJ64xV5bRFifHLkHI9OKyNk9CvZK0riXscr056VpJAAhJwPqfrVGxlMTLu6nIJIqeZvMPHUnIGev+f61LEXI2CpjOOtVrlwxUDr1J+mP8ahaeIMY9wJxwfc9KlhhxGHflyR8vTaeefepY2U59zOOCfoKvW6FZYxtJAAyQOK1LCy86cSCNpCQQVGcn8OtbFppkwkEZhIAOOfQdPzxisGxFSw0h5YzI6AL6HIPb/Gt9rJZo4wicAAHk+1aFrZPABvGCRyv90+n4VqQ2pYk7PnA+XnqazZVzNh0nbHAEAwVyQCTzg/4VtWcYhJ2jaCNpz3p8MBUZkBD9Cp9O39KtTnKKevGB9P8/zrMLhCnfg4H86sGQ7QQrDtyKLeNZIkCg5HJHPv/jV2KIkYPA9cdBSew73M6SE70P8ACDkjue/+NTpbyHoCg5J3AjtVvydrfJyM8GrADjjB+YjPFZiZRWBjCSR0H+NJb27yDmNimfvYOAc+tackB2jCFj3xT0ZzKgJ4AwFx9e/4moJKn2fy0wSMHHGaaVAznt0xVydPnwDgZ5H1p9vaRg5B5GfXn9aAKtrH1cjk4x61O0BEe4j5qmkiIG4cDNE4byyF4Jxz1xQSZN3D5anjkjIxVCYHj8/x5FbMyBWHI+UZzmsS8JVzt+YcZOMUAYd596TaCQvBwM8gnP8ASsadDPJ068c+1dJeOyRFkOQqkYwOB6VjPAz4lBxuGSuO+fWrAw7qRIQYCDkjII6e/wDKsa6tHXe4HyMRjr+P61s3NsAxTkpyM44+tZ1ysisIwpMYPyt2NVsTuYlxYu9s7gcr065rMFvLKg+Rs57giuxeBnxtXt696ieIRrhl6dDnpWqk7Gbjc5qawdIjsAyFOSMnmnwaZGtrHJIB5jA5+Yg5+la5t18hwD1IJHqeD61WuofMijTH3Tkn0qlJkON9jBhUxO0LggMRyRgY+tLdtGqhIyPlPJByDV27K3chLDAxhRz+P+TWdJZRrJgckn7oJ7/j710LUxZqRCMqHQrjkHnNYtwcTTemTgfnWh9m+ywjJG8n7vf/ADxVS5t2ubhzg569PpWqIZjy24kOTjkdyaiv1JVRgsAMcCrl6hZhEB6EHP1qDzvlbI2kAj8a0MzNupfLsk2Bt+7nAzxzU8Rllg2hW+8DyO3FJMreXuKHPQU+21CQLtwcgccf/Wqm9C46MuaWjCcg9MEfjwa1UTexzjj1OKzLWZIlL52TMSSx/L6dq3IkW6hLOeQOKzb1OqNmjNeQpcEZ+QHg446VejYYRwRkAHOap6ptEaqo5B5PPPFSRNG0UI3DOACPpildh0sPlcysX75zyKx4meW7G/opIGRjjnpXQ7C7ZT5gRg47dKyJlXzSQcupII9DWqMbNDorhY5Tk8qeenSrn2kSjeM5ByB349qpJEM7zwSc/jVqB8Xiv6jFMXmNi3F5JHB5JxkY4yf8Kh1HZ5ZKemeDn1rQmHm7yOT0wBVOeKONBluTxyDx1/wpogwki86RgfrzxVq9CwWwjBHUElTkd6ZdnbICgzzgn2qOWVZBtzk9dtaKwmGnsgRo/fPXg9qlGFnDL0xiqp3A7kGT6CrMR84b8gnoAP50GbuaVuN8gTqpJ3HseOOfrXtXg/W/s1hHkt+7ZsYA6H/9ZrxSOMjYQw38BRkdR0/mK9D8LXBZEgk+SYMzBT1Ax1x+JH40WuJu6PrPw5qcbxJvJzIqgA4GcDPr7139kpZc/wAOARXj/gW8S/CAHfOoCrjggBSenQ9+tewWIl+wLGB9wDB4wxJOcHpWVnc8iejNOzkzjPQkVqWpSEnH8RHQ/WsCyeWGaPeCQDgDjpXQWo812ftxnmqs29DN2SNqKIRlAozu9OadPtjfZ3yOM1b09QxRk6qBu+pH/wCui7tg85ONrE8579K6o6I45FUQ/MCMYHWtCFhsG704qpDAE3ZOP/1VNbrsYsTwenFXcgnaESjnH4nFJHDl3cjA7E8VLtWdeeSP8/1qcp5kAGMgDimBEuRGGGTzjimzokjZGOmTk+woUeUvPAz6VDkOxAPyZ/OgAtwjPj+tWGXH8qgWKNWwT+FWW68fdxzQJkbby2RnH0qKTcxwO2e1XVw0ZGcc9KgPyHaUI3Dhs00SUdxjbnOM+lWo5Rnj73aknUOoC+vJqEERx5PbikWaNq+5+T6ZpUytwVPc8frVW3YEA+3Sp2kBk3k8joKCkUtbcwxOwP8AFg4+h/wrwH4kXhl1FYsl9sRzgDHP/wCqvbNfuoIbacmVUYZO0+uCQP518zX2onVHb7RiORh5bRkgkD8AOoOah3ufZZDRjOpzPoUwpBAPJxjA7en5CpXxs2H1qKNEtwYkcNtyCufug8ikVw0gHUfWrTP0ZaBPEXXYhGCD3/z61Ja276ehXcoLHJwc8cev0pxTGAo35zkdKR5CjdcPjGfaquDLiIDg9cVYtw0zARkI+SSW6dKy5DIChjTOeeD1q4bgPbouNsoPK5ySOef8+lUiGlY6/wAPJLBcWj/ffcisVGcDIz29q9O12+FnbRuQ2/jBUA4GSOh+lef+DEFzdRKCcF4y2ATgZ5z+ddF8QNZjttTjG8C3MSgY5ycscDjPbP4VMtZHx2Jh7TEcqRiLId0kjnOCf6/41Tlkc5POwnI4qvC5QEnp1DdgKrTai0cpKSgJngED+ZFbaWsevDCOxJfTR7lDuoBGOSBUdvqdvayqjNvHABQgjqPesPU5cKBJ0YEk56/lWM10qOwI+U8DJxxUNpHW8KnGx7f4fuhc4Qyr8xwVJAJBFdPb2D+UUGPL4OMnnGc8/ia8T8K6xDBc26B9+6QdAcAYGecdhn8q9z8O38E+mRojqdoDA5x1JP65/SsHqz47NKUqD5uhmSaXB9sJSPAIBwSfQ+/tVxbDzIApACAHAJI/z3rVngUSAjp35qQW4coc528iqdj5j6xMba2iLbBwhByQMk56+lSEMZEXHOQCccEVYjbdIFJ+nFSquZCo52gn+VBzyfNuOtwDgnrz1qZhu6VWQ7xzx7GppiRxjIHSgyvd6kLIQ+7qPUVXj3+dh+ATgZ4qwgSOLk4XPIqK4lEiI+c4HHt0qA6kiuInHOB61574+1Ty5ooxMoDF8jjsRXdbkmQo5x3LfiK8o+KvlsYHGA208g5wSwDfkMcUdT2MtgqtXlL+h6wFt13lnUZwQBjr/wDrrqNN1DchfJA7AgZ6V4zo14YGWIPkcksB+PpXoOkat/oR2/KynHBzngY4xWyimrH1FbBOK2O4TUDIUAcggHOQKink8sPnnjJI9awtP1FRKJZCMkEFScf09q0BdqyTh3HzA4P51PLys8OdG0kjFupT9pkfnBJAGOev/wBaqc8LADA78/mKtT3McNwAw7nHJ55BqnfXRiycYULlmJGAOa2WiuemopRSJPP8sDJ4HH5Vl6pqIjjd2fb8uMHANYup+I3SQxpxEARuyCDwOOn1rnp9Xi++x2beecn+nvQ5Hp4bByq69DZu9SQwIC/Uk9v896mh8RfvQ8ztIFGCVC49sdPWuPmv0lkMhYDP3c/xf5wKYupjeQBgDkNn+mKx57noPLU9Gek/29bTojxh0GAQrYz0HbJrS0vxK9yMFnU8kBlUV5SNVCHfH8zv/rCD+Xb69KntNb+zzbd2FAOGx0/T6/nU3ZzVcpi1ZH0Bp+vwSLFEgcFh1IGDx9fatyKTEayJ05HHOK8B0PxTJuy8qvtGC5wMHBySMcZr1Lwx4kR7BEe4BnyxaPGOM4znGPSpufJ47LJUPeR2KPuyT365qN/n/PFVY77zQMEHdyMH8auW3zEueOMfyqmfPWfUryrtZAOuf8KkAwefShykko3gADjOe1OCeWdydPX2qSHoxpAMmR0wM/rUqKOvQE8ZNVxuVinZiSfepVG7CY4HakxCMuyZiw+6Mj8jSIwuCR6+vHtU2x3OSCMY5NNCEFiTnnkYqGBIGBXPQ9OazXjkWaXdwCcjIrUZxIyMT0PX161Xul80uew56+1Q1caKcZ2Nz6dqc3MmaZGgD5J4I4NLGAGKk4HbioaGSN8yYPNRomZE3eoxU6xgLkngHg4pYxyXfgDkZ/Op5WBMFwwPYdquORIvBHI9azS++VnB+TGPxqeFCpyPxxzVJNATx2wXGNu4knqaq72E2D6kdKsyMzBHjIaQcEZAI6+tVpUJmYnjDE8/WtESDls8dM56VO0arA+zhyCRz3xVQs6scHg9eKmUlyhPOBxTAYZxGqb/AL+MH68VejkRChHG081Ucx5555JIz0qVhEiglgD2GetKUlFXY4q7sN1FfNVT/eYsM/596zIYy06nHQ1fuLneqgcgZA9jVRXaIZK4Gea+IxtV1KvkmexSjaJehX5W+lZUgM7n+tXYpsklD25qMrg5P4VtGLdK6M3bmuP19k/tvUgev2mX/wBCNZEsm0Y56Vq69GX1zUv+vmXv/tGsq7G2HOBuGD+Ga+5R5M37zLlohZ3J6AACjzhM+Sc5HHGKSFitvgHDuAQfbH8+ajtkKAA9RkcnPvTJJZkWM4ToRknn+tT2ilUB/gIOMfWqc05DAsMAcEj0q9bSxyQoQSOOQBxVgOLOvyHofpUm7EI9OlJty4J6DIb1/CpCdkR+QEE/KSOeueaAHRMFT5+h5pCquxwOKjCFiAScgdM8UozuOM5HY9PwoAfMBCvseeKjQlhuH1qVgt3H1IwMc/5NRWxCSSISW2AD25oFoTqwReehOKY7iMEjue3vk01pFZ0AJwCDzTmUSPjkA46UEkpUMgI6elIm1ZPYdKft8tNo556mq7SLHtB5Of8AOaCkSyZViTSowCkuNw9qN4uRxwPTvTZGCdenQiky1uV2OHAYHBqDISTHuTViUgnPAI6DHFVrgLIvBw+MccVLZqjMuouSR04H41hXFjLLCU4yScc/SuifIJDgY9KqRwHJLDIBJAoNFJxd0cJqPhS4uXYJGnmMwbJfGQBj+ootfBVxBaqXMKBAPk3kknAHGBj8zXokEcTNny1LYwSyjjp/h+lMvbYSMSoCr6DgE59PSmnY9GnjalOzvseXXvhMpJKJYlIkBKASHrjqefeuT8S+E5BpcsHkqhKYVTIeDkDk5PcD8q9mv7DLpvAIYEAjqMYHFcXrdnNcwSYCnsDn0IPejmPocLmE6kk7nz/cR/2ZI0b8OjGM45GRwf5VE8QdQoxvznnNdd4n8KTwM05RWEkrMx3AlRyeOPf36VyrIZJAsQJHQsSARn/JrZH6BQrKpBNMpzwOhHq3v1pLXEc6D65H4Gi9unL+Vjb5RILevT3rR0fSI9QmSXzGEgJXYDgHA69D6+vaqRvOXLFyudnpIj8i3WQdcBevUn2ruNCsXnu4o0XjBJBPsa5fRrMboFdAwAAXgHkEDNek+GbAQ3KSN0AOD3z+VQz83zKre+pfW22RLsHC/Lwe+Pf6Vn6vbvJJlB0AHJ75NdQkMRhcDHBzyPY+1Zd0qSFuMZwOB0NHQ8GlVUNzgdVs5I4X6eU4OBnv/PuK8r8SaLcCJ5EVUY4BJbvnr37ACvd9X0cPGi8jg4yRjnHtXEa34fC2co++WIHzEHHIOenXjH0NRbU+jy7H2fKeJPC08b7BtEf3gx5z+vpTop/kRDkFRhiRwR2/pWt4p0aXRJgCQiSqXODnIB7YH86xoLeaY740DpgHPAJz0zk10pXR+hUqiqRVmaOnXcERYOG4bjinzrHfSkx8gMM5yMf5xVW2tHSMtIACeRk54xzVnT5EjeZVGXYgjI44znH4kUla50Kxt6dA5uo5Cv3WznNd/o8Pm+XnBRipJzXH6LZXk8wxGhQNhjkcZHHevQ9C0yWMRjaHJAwMjGc+/asJaHy+a1VBOx3HhFWE6RgEojdcjHQn6967cTkLnB7g9OgrntDshYwhsK0jOCSo4A4HHAPTNdAjI/8Au9+OtY31PzLETvNlprhBHu/DpQsolC469eapuSXwPuZFSbwFATqB+dceJ+BsxhqxL13aTaD0ANRCZJgTHn0ORSTSbpc55xg1BARECORkgivhcRNub1PQjBJD5ASAw6Z5qeN96kDv1qPJ2lCOoyMfX/6xqS0hKAknPGQM55wf/rUsPNxncJxTRLbqY+T9Ku7eNw6nOaqwEvIUwNmM++auyKUj46kE4r7bCSvGzPHrR5SRMmEewApJhhM/iabC+1Bn05HvTpnBXB4yMYr0vM59bDIUDkMfxpkoO7J6AnFSQqBC2Dzjv+NRTy/IB3IHOKL2BXJI3IwOx6VKRskGOlVYnzx3X0qbzFiKRuf3hxgdepwOalvXQepM6F2GOg61G3EmKlZiFIwAfWoJAUOep9allohlRiXz0OQBUEQ8ogEcVdOGAJ7c4Hf61HOqOgIGDnsMDFSwsQ3Ck4KemKRCRyaer7wRxwccimcrnPzY6gf/AF6Q7Mc2N+afGwRcnOCe1QMSQHB4wOKekg8g8cg9xVkkociIAA5Y+3tTo42jORwe9MibOOnHSrERBBzyck81otgHMMAEmo2Kuc9cUh3tkHjnjB7U+JRtIPf86q5A5GEgCHqTxn0qCaD98CP4Sc8/T/CnICsmORtOOvWpiOrHgkECncTK0+EfPt2qtlgCT0JJ/rU8qvvHQ/jUbDd8uOehHpUgiHywzZ6jHNJJGjFM9jxnNTtGEHBPH61AX3ZXA46HHNAyKdSJcEYQCo1lBbKHI7cVZlPnAtjBOBjtUXkCNAB1HWoKRAqs8vFPwA4B4K4A/lTS+2QkCm3GW6cHOSQcY5qRhfgpNsJGcAmq+TEQ6ce/+frS34ebdKCc8DGaiSdJo8ZOAADjqDUNlEM0jSSEk5yfSmsMkkDAbr/n8aHBjYnB2knr6VBJceUQPXpmlcqwr7G3Keo4HX2qwCwhXHTFU2dFPmOcIOuBzzU63GVCKAQRgMR0pX1JJ1ufPXygchSCRjGOuaurPEhwmQh7Y7isu3jEbvz16kVYhwM59RjNaInUvMcnf/AetMkYFPl9aYwLQ4Q857n61IqbHAPQ84rREFdZmDlQcHPPHapw2VIznvULgJMzY4z6VMiF4tw4OccVQrlcxbWB4xn171YgA5B61AysMDPfue9SRtsl35zxgjtQFxHQxOc9+RimxOY8oTz1qaaVZJgo6Y6kc9ajuICnKYPbJoGRwuSXHc8D9akUGMnPUjFRrbyKC+RgHnBOabJKWdIuQcZLfn+P6UATM5VNgPXg0sbBGGeneoGJKMeQRxknqfagcxjJOcDJoAkmQuVI7Gs6+sxOSWAP1J9K1yoVeepGR9KrTgKM7QQ3AyKC7tO6OO1HSUuFyiA7csQWI455rz/xb4aE8zN5S4yGGXPXaPevXry28wDYNr4IIXgEe9Yt94auL5gUjjeMg7skZ7Dj9f0pxSZ9Pl2ZyoSSb0PnDU9LvLXVJBsHllBhgwIHHvz2PassRPDI/mjqTjBr2/xN4Dlijlk8lPNCgD5lx368V57qPg6dQS5RSuWPzcY6+lU7Jn6Hhsxp1Vq9TjpLVzgpjJ6802YeSuH78DFXJrO8eI3EKL9mPyhnbkHPPAPSo7nTbiYABORyCzD0+tKx6ntIy1TK1oynvhBnOf8APuKoXkYLMYiGRgcnnr+NWm2W6vESRIMAgfgev0rPjuwFKEHBOASMk54FTK1mEpq17nO+JW8iIoD8/BOPr71y1wTFauJDywOMenFdD4gmR745JeJkByOuckd/pXH3tywicuemSAOwrx5ayPFqSTu7mHqML3JdB65GTjis4q9rlDwMc45rXjlBJcjKknBxz+NY+oXQkchR1xzjGOlbJaHjyk22infJ8gb1PFYd62JBjtkmrt9qYRwjDKx8fKOc4HvVC8UY35OCM4zzzW8EzzqslcplRK+e+avWzhWLD7oOD9KzIw8kz4YgZGADj86047fy1IUklh0J4zW1rHE3csvMjAEH68VUZwwcjg+9OWJ1bk/UVXvEeNDt4yOoOKCGOcgR/L1PFSWkflHd/HyOKoCc7QD69e9XLe4xkkUEspTy4uiFzy2DxTLzAlQp0wfz/GnIwkmc4HXOcc1Uvb3yfkwCTyMjPp05oEQ3xxgn+InNMjHlrx07GklPnxgHqOtDSBbbaM7iepoAhMRAL9s+tEQf7q9+e1TH92oDgYPU1JHDgiUcpjAA6/jVAQ7vIUr3PXFEcO87zjmrV1bDaHGDkZP/ANb86ba2kjozZ+QdOfel1H0BEVOfercMwKlTnpxxUDIQnAGc1JHESoIxnGTQxEckPlpgYwfrU1vETGAB05PPaqsglcgAnGfWtSw+WEoVy7LtBx36Uikia2h8y3cDG/ORk1chjLxBD99Bk1HawPHEVIIJPUEVIHMTMMdRjJoLaKkqmHg/e9qb9oDRHOffjvVmeJnjyRh89CaouPKTB64/OpQmrFeZDwT9w/8A16SRCqqo6kc0pZ3UHAwD0/Oo5LjYeRn+lUQxySlVx26HjvWZdMDcZ+v8zVtHLEkj5cVXe3ErEgnr3/8A1U1uQxbc55NOcmQYHXNJHGRJtGBxVhkMGd4HIyCKYhn34hGeoqJ3Cts9aXJ3HBOOoNMVdzl+uPWqQAuQ5A705IWxz1+tAwrcck9c9BVrdgg4GMenBpgSwRBw/qR602NHCEHoKs2+yJ85JQ8UORGxAAKt3xUGiC0lXJRs8DApyqkcyv2B7ZqJFBZz04zxUazbnKZJ4yCfWgYl0we7d16dP5f4U8yZwRnjmoCrq5JGeehPFWrRPMHQY5zSZViN8D6tzVhLoQxkDPXsBVNo5Gcgdycc04RuCQ/TrkHmkMsPciRMc8+oFCY49O/+fyqCPAGW4A/OpVjeQ5AATpwcVLGgWMykBOme/pmtSK12xhjjGADyeuKpQArkgDA6mtS3HmQAknbjt60jaL1LkThowp5HGR7cf4VNboVkJ/hxlfpTF02SF0IOdw+7u61qWmmyorSyDhwAoJBA59O3Ss27HYo3VyzpkZlIbqM9fqK14LV3l6fKo557cVS0sJGVTkKSOR16VuwlFbngccgcke9c0mWkkL5R3gxjCjrzSvPFGjDOJOex/wA9afdXCQLxjn0FYd/chnUh2XnGQSM/WpYi2biPywVJ3Z54qaOQOAc/MBxkf59qrWWj3N5MFi+cAElS2On14rp9P8NB4l80lH4BAI65PHQ1NwMO20uW7nEiIDFkHJbGcYB9663T9EinTZLGGbaf4jwc8Hg1v6L4YiAAeNQOQFGPUe31rei8OR2qowHJ9cZx+AqGwMLQ/Dz204kZF8sA8qx6mtGPT5FvSXxtZiQc9RkkVvwaaWTYvHcYOKtDRftEYdckxsBwQOSQMHjp/wDXrFsV9TMFiZyTgZPPJPWpkikSRAPvg+takNqCSqgAikeyMLCR8cHPB61DYys0Z3FWH70gE89uPwpwh4AccgZAzVuGISTb37jj8qvJGhmyY0OBjGBjGazYFWC2MMSOo4fjg1YCkIR3I4p124jiAwAM/KAOlSxp5kWRzkYz6cVFwKsUchOwdc8H8av+USQO468063ttkQ7vknJ+p7/lTmcFsDg9DUMCS3A3EH04pRGm4jH70DI5PT+VCjYdx/hGSaXzRJ+8QdsDI5o6AVZYGZ8cZJ5571LbwyBQSO5B5FT7SYido3nkY9aa0xhUEpz2UY9/emkBBPv5UdN3Tj3phZ3+Tq/4VNIvk/O+fmOeOeaj2HzN46H0NSSUZcSYQff6EH9P0rKm/exnYO/Oa17mNoZt5A5wQF9uKqPa4XCdCeSf8/SgDJaz8+JkGPmGOSetUZtOeEPEwAIPDZyMdfrW69s8bcHgdMHqaqXaHa2773HP41SuSzjru0IDgDjoeenNZVzbuzBMcL798f8A666GWOQMd2CGOeD/ADzUYsYyS7ZJxyBj/CmCMRUIfHt/jVW8ido3AHzgE9fatya0ETh8Aoeff/PNU5BGZXfZ8hGCCB0x2rREu5hrbP8AZS/HABPNUbxxBb7jnLAjj6VqXcbwfLn5CM4U9vesu42XW6InAH3SeuatakPQy96HJOc4/KoEXdceZ2zgfn/9ap4bV45GVzkLjJJzwfWpZrDK+ZCeFIbk4HTJ4x610RZg7lSfzZZRnqPXHof8aYbhEmOMkHjIH0rQd4JcMPlGOSBg5/zisl4o0AJkOd3HX1PtWyZDWhWuLckmTjjHf8Kz1VT5hf6j9fStW9R5AUBKZx8wOKzrqylJABCfLjrjP5VZFioJ0uYUIzwSDkfX/GoLaMrKOOxzz7VYS3KQ4AAIOSBwKIZEDkkckkAEcCnccSzHaiaEMMbskHJNbNlPH9n6nPAxj2FZ0MbRw7xyGOcE+voKltkLsCn3AeRnGalo6I7El8ol+QDnrzSW1uDjp8vXk+lTlPKBkYZA9cEnNQwkjzWzwSSAOw//AFGmaItQ3AjJHPzcDAqjfQi2kJIwXJY4Oec1PblGY5LdcjNVtYvBOoAUqV4z07j3rRGcyNpgIOc5zkcVLazITknoCRx3qowD20Z56Akj8abHIpwwJAB5FMwvdGxDIGV2Xqev61UuEMqgEfNnjJFTWssbEdeQOAOM1JKB5gIAx9O+DTQjEvIHXjA56c+1ZiZW8Qv9zBz+tb2ocpjGMEnd61hSOs77Eyvfd0P51aIJPOSKUjPUkjA7A/8A1xUdtepEfLyd4PYfjSbRA2ZPmOMDvx3/AJUzy4on8zk8YJIzTE9jftHNzNb7DwjBmyPof6V3OhXscOpJcuT5e0qcdelcTpZiVd+fvgEEDtjP9a3tIuvtF0sYU/Nk4GAOB9fagnQ+oPhpciGV7hTwrDoOcFSB1+tfQGmzQSabEoP7xQNxwcdTXyl4L119OESMHIKgkZyMhTnPNfTHhm6Wa1iwSTtJO7pjJxVpXVzx691LyNaFn8+MtyoOD0+lblv5nHl9CQD07/WseIKkuCc4PB7V0emwiRIyhByB1+tWkrHG22dLpCrGDn+LaR+tT3cQZ2cfUdfSqtlINpQHkAAGrNyr+UhGT3PPtVeRGpTHzyAfnQ7kOUA4H0oWVQxOMZ9BTGlBYkA575FBBct1dV56kHP51eiI+zqfUf41QSfbtyOMYqzHIBGAScdsdasVxJtjLg1XEexyOMZ4qaUEngceveoydwA5BB5oC41Ij5uXxjFWNrKeO/So5wQ46AHgY9anBAQE8AdPU0D3FRQqknp2/SmFTKvPXBxmnqyTQYUnBOQe9NAKDnqRx9KCCoxIyncGmtA0inAGM561M0WSWPr270JOEXHXuOO1BSGQoUbHoAKlkT5lPbOTVf7UgkPBznuKbNdYGRk8cD3oGcr4yjeS1uynqxGfUKcV86X8apfMf42IJHPXAA9u1fSmsn7RbyIU5YnOcY6Ef1ryHXPBcl3eb7WNBgAEEgc9u1R1Pt8hrU6d+d2Z527FLpznBcgf0pwk8gF3PT0Faeq+HrqxkIdF8xGIIDA47iucnvC1uwIGSeOP/r1Z+hQnGaTi9DQi1TzCdhYEdcgVMsxlbJ54x0rHgb9ySgO/GTjA9aRNTd5cIAIscnBDZ/PpiqRRsw6tEFGd3yHHQf57VctW+1XaOnTBHPHY1zVioklKSF8Kc5B+9zjn/Peut8P2ryneiBySQoGBxgZzn8aL2MpyjBas9X8B6QI7kkBQBGGJycA5FY3xCuoJtc8jJIhVGAweMg9/+BHrXXeFozZW8nmZ3pGASp6kAZz3I4rzPxfdfatWkkyRKApPXBGMYPfvn8Ki92fOUXGviG10FbUQq+V8wyMAYFZl5OGyAcNnHIqmdTRvnckOD0UGs69vi7sQ5UNgjGQQP8itbn08YrYs300jAJKcuBxwOn4fSsu6VnTOfbmpZ7szgNnJAwetQwXazb0ZPu5Gceuff2pbl2RZ0q4ktryAh9iKSScA9sDtXvHw/wBUgubKGNywkaMAFhwTnAPH17+tfP8AEpVkwTsUgls8kA//AFv1r0rwFrwiuoEBbChR0PHzDpzWUtGeDnGGVSg3Y90eF1GDg/SpIyFQevemwP5saOckuSOfY8/pU6QdT1BzjHaqPyh6XQ2BA0u8dBwKtBTG289+DUUA8mMkjIBJz3pzXQZOnXpkUGQ1mQSYXpiniXzN/wDs9ePrSRRogDHLE8c801V2u+O5zg+nNBPUgkYNG6+4/pTRETDt9B6/T/Cp5bcMx2d+3Sm+eEO0jk8cCoKKjqUgJP3iccfX/wCtXmHxWs2S3t3XaQ+5uCehZQOtepzgE4/hHXFeZ/FGJzpXm7zviBCoScfeXt7duaq6ue/krSxCueZ2MzW9wQ5+6SOBnqM/1rr9G1NIsqdxDHJwB6cVwBlZ8OThmOTtzn0/oK3dG1IS3AjxkEAcDnofU1pF6n6fiaXNSukegLI0sSmM4J55HUVuRSCeLKnOBg5HesO1U/Y4McEKMY6nI71raeTBMglXAfDADBBBBrWS6nx9WnaLbWpU1OLlH7huOeg/yBWPrd9GLaRN+HK4PB6E/StnX5UiDnJAbIQY6HHH0rznXtSdBJvLcKB8p+h9feob0OjC0HVa0M/UroSk7CdiHBJHfHbv2NYDyPK7rIcg4wMD0HpUslwbrozIAcnnGfrUTOH+cADkdBx6Vi3c+xo0o042QyQk7QeidKrWcskimRj+76AEDOePSr/llozIACOuD7df5VnqGmG+AbY84Cnj68CpNuVF52SER44Ldcfh/jUrbWUqozVa9Uq6cZB447dKkQ7EBJPWgOVMfp9z9lmkSTPluTkAexrvfDniGMz+aJSkBBAyvIPHsT1rzs/M5A656mr1nfCwABLCPJHHY9f6Uup5+Lwsa8WrH0VoF/BdxW5R8kqOoI6r9K3jK8cbBM8nqAP615j8O74yfZyJWlRtoCuScZXoM/WvRxLksRkgHBX3xV9D8nx1B0KriloTuuBz1NTsdtuAOpABqLJbyy4GTgEDpn/JqZ14AJ6c4FSeWyB3G4YzmpEcggjPOM1XU/vlJGQTjj0qYY80nJ2g8YoEXJXwQvPPJqJ5kGcdeh4oeVNu8nJHGAKjigLSFyPkbkZP9KkB2wmFCOxOf1qEy5d0Jxxjke1XowCBH371Untv3x7c5yPaoaAgkgZbcYHIPY0/7MTgkfrUsjYUADI9CKe4Pl/hk80rDZCVJQDsDmkbldntU0a7V+bnPTvTkhSUZQ9OpP8A+qpEVdvlxke+RU9rMwjYc8n0HpUVyjLKB1XHXv3qVXBTCDqBzjvVWAmtiFY565JpJx5sgK9ySc+9Rg7gEHDjqR1/P8qmRBgnOT1FMCGRNhx7f4U9VwB9KRwWk54+lSDAGD17YoApzxmIlj0J4pLhsugz0yT/AJ/CrdxEkiKGYgZzxVG7QCTeCehI56152PqOnT0OihG7sRq5YuB1ByP1qZl3pg/jVRA7MCPl79evtUys5Unn86+Mk3KXqeqvdQ+BCjEdjxT5AWOwdRz/AJ/OltfmB/vgc5/pSMSkh4zx2619LhqV6STOGpKzH67g69qag9biT/0I1mmIFADlv97mtbXUWPXNRc45uJOv+8ayY5C55BGOOvtmvpkefPd+o9I/L2p6jIJPOOOBUoVd3QCpo40JOSMqOCe/+cUOAq5xzTIRWmh8zkgbPb/P0p8OyFc9FAwAfrT7obUjA7jnbx6VVuUcQZy3UfKODTuMkhuXbIY/MxOPyqxDLKrgHDKc4BAPSqiDCKerg5GOD2q5CejnGcY57VQEysSXc9c8Yp6uCDkDPsKFVXIA4GOafJAIkBznPQYoB3Is4BKcAA5A4GQKBG4XzNoG/GSMdqfGnAA5TJ3ZGTzgdaa7tG5jPKZwuaCBm0FwR61YiUNyfzFV9mw9Tn3qVGwAM4984oH6hO7hsAn3qGRlIQjk55zUkzFWGBkE46dOP/rVG0O1AQSTnkUFEpfaMrw3oOlRhfOP7wkY5OD/AJ96RcsMjk+goc4PAK8AnJ6nmpuNDHRmUkc46c/SqEiOuDvbr61bE7+XgjaSeOCKgmHmFccD2pGhCfnmwfTNNchQcAd+1WDAFk3Z5xj2pj2244BIB6nHSgbbuRWke4knPIycHvVoQgoQc9eDnnFRxJ5UpTOAF+8eMnj/AB/SpBIQDxnnAP8AWmg33KOoW8cSoTk4J6nPXmuX1KxSEEFMAgkAnNdlcwCaM5bqP1xVCfSI7wDdJjC4zgGi2p0U60qb91nmep6HFqkEqGIuOdwDYwCCCQc8fhXlmv6OmnEeVAI5QmWUHjOTjv6e9e/Xekm3eUJnGSpITGRzXOa74Sgv2LLbk712krECRj0OK2Wh9fgMx9jrJ6Hz39ijv7l4VUiZsE7Tg54B5PHUj/69dxoPhyIXETRI2QWAG4Y6HqOh/L0rt7L4TWiyC42Tg9ciIDvnBOOnH6Vv6d4Tt7O9jKA4GThoxjkH2pnfic6hKNkzM8OaBGqI0kWSRkbiD37enau00+zjiiVMEMMnIxnr64qS10yO0ZyEyMcDaAF+gqdotrgjjjGMVB8RicQ6sm76CLAGlHLBepAOB1HWovssE2QQRk8FSQakeQgEgY5K8cUwDyxjOcc579apM4lJ3uY+pRySTgAZjAI7etY2o6eGtyDEHGRknGf89K66eJY4idofcM5I5H41TNik1u5P3M9MDJOR3/8ArVL8jqoV3Te55Vr3hq0v5ES5i8zhlBOCQPbiuRm8GQW81yI3mjiUgqFKj6DpnHJr2e88OJew7Wdonx8rKoz2P4//AF6gbwjaR26b3MjjhiyjLfXiqUnax9Xgc19jpJ6Hz3qttJZm3KLm0LbZJCQSASAMDrznsO9S6dpqJcGWVNsTYMbA53Z55Hb8hXtF34DsNctZYxEkK5AULCpzyCCOBzwOfpU+n/C2zIgim8zYFC58pQRjAzyDzjmpTsz3HndNLcxPB+giZ5DKjIA2PlI9DjjnvXofhrw5h5TJGxQAeWSw9Tzxz2FXtK8K20ZYRBo0yCxKjrzjoBiuggt0slEaHoB8xwM9+fzrOd5ao+UzDMliLpMbDaeSuwpjGSpzkngHn8asQRsWxzwRkZodixGOe2RTUlMb+hyByeTWaPm27u7LEsYTjFQFtrAD6VLNN5jgkAY64NV5nMbA4yCeCa48T8DTNYPXQiupNsnHHApiEOpJ6joRU01t9obg4Y9wM1Ese1SM9a+GxELSuejB3JInBhBJy4OOfT/JqzC+ZcE8Z4+lUYDjcDyM55/CpFOGDbzwQMZ4rOgnKdi5WW5qR4LccHParIkLKR1Y8DNZwnMZyMMR2qaO5LJvKgHAP0r7DCT5Y67nmVouT0H+aY5ip5APOR3pJLoOeTz2wDVWW6w78Z3ck5/z6VXlY5ABOc9c81zYrHcsuWLHSoNrU0Dd+WgAbr161XWcyPnPANRpGZMcnj8aawMAJAJz1zU4fGSrNRuOpSUVexo2rAvn1I/nViU7p+UUnjBwMj05qnAcxRMOpIJ29vrVidSJQqEv0ORXvq7SXU42lcmnaWOJSg3cgHdjjIJpm8vKARgd8GpmkMlssbAAqck4wSeetVZXMcmSMcfSncRJKwR8DpnimscoR3HtVVbvzZWyANhyDnrTvtBZyQMDpnOR60gHIRHx3PJzzUKv/GGJbOCD0x9KaXJfIzyMdelMI5649qAJSxKMOnXAFJEWZNpxu64/GpIQgIJOfUE9aVFVZt2QOMYPQVYmT+WAyqucdznmrcSIF96r20WVbcSMdCaVZ9j44OMjrVIRK+Nw6cdeKcuwMD+naq7Nhyc5/wBnNSRyfOCw+XHrVXILHlLknHPXNNYK4APYduKIlZzJ856kAe3tSCIo5DEkdcmmA5URoycAkdMiqpiQSEkd6nDlOex7GmSqGXI478GgCpMRmqZfawOByemOKuMm+THPTPFVmiB57DnpQBPIgA4Az3FQPjzD/dqQOQ5PUEdD2qKV9kR4De461mxorkDzs44+ntUjxhYCcZOM5PNVRKZO2D7VZVzJGQcZxioZaKSHemOpzyKqyRiJz5Yx6ipmYw8A5Oe/0p7RjPPGedx7VDYyopaWMhwMgnHA6ZqE2wlZSwPynAwasCQJI4OAMkAk4B96RjgFh1BOAKgroVLu3AYIMlO4J+lMgKIgGTnoCetK0hdnLcc9Cah8weWAAM/3upqlYNS7GAATk5PqauRxhowe/PQ1mwsSOuSMcd61LQEgluMdBWiMyaLHlgNwcUM25AR9/NMdiHzjHsOBRGR5oBPGOhNaohoWVRtQgZLEA5pHd4WCKeOuDUqruk5PGePSoZ4/3/DbzjqOgq7BZjZj8w/P8amKoIwQOSec1HN8mwEcf3vWoxOWQ469hnNIViTYBg/xE4zSuS69TimmQ+UCeuf6VGZfNhBHGT0U/WgESySIIyqEk55Bz7VEF+YM6jaR97HP59ahjjPnfeJGSTmtDAeMDA4A6CgZWkH7vIA25x/KmwFHk2HkY5Hof85pzE9D09KEjCncMg+3FAAXbd1zjjmmTE7B3wehp0TCRHcdieM5owShYjg8YI6UBdkDIdhcKCSCOfzotYcZLlgnUjccDn2NT9ExjIxxxTYHJLJjjHp/n1o2NE7arcq6rp0EkZQjzSwAw/P61gv4WsLpZENmjHBLZJBxjnnP8q6eSAvJklumBVNsw3LxgYOMEkdQcUXuddPEVINNM4jVvAeiQYggthFBgEgAHByexB74rmrvwFBBEJIbYySZIZHZcAe3Q9h3716jcWyTnDnJz146Ul3pcbRgDOCMkgD0+lHMj26Wa1I6XPE7zwHY7Xf7N8/BPK9cgdSM9PeuM8T+FrKzs2uYofLkRSyhTheMHkd6951G0jBLBFxkAqFGOnf9K8f+LMg07TCkWDuilXg4PGADx9f0rOT91npUcwq1ZqLeh866zcSpcESYGAAAPTr/ADJrmrhmeKTd1OeK6G4nTVJj5hUZUZZD6fnXNXD/AOkPGSMAkZ+hNearXPck9iskeIjkcZ/Ssa/jRSSvpkmta7uhH8gweg4P41z97K/zgnHHGa0im2c1RqKbZhXuGmkJ6g8fT3qjcXMjYXI6AAYq9LA5y5DHJIwR71m7WiuAGBcE53MOBXYtEeHJtyuTRR+UUJHLkZz/AJ960DkMmwnrg5/+vVaTa4TH8IzlT9KltnMtwidAD1H+famQ7Fm4heOHzFBLHGckYxgn+lQBRLASecHAJrSyGyhwRjGDz7Z+tUxbC2idMsecjd3oIuZEqbRgKKWGYq4RgNuO4q9cQxxxgnrnGDgVnOQG4x06mpRIpSNd2CQeemayZG82XLgHA4yKmkkfcSHPJ6A1Hb2/n5LEqQcCqAaFDyAL0zzjimXSosmwdMA+9TrbmAuck57kVFcw+YhcE54BxzQA7yy6Ankd/wBKsWwyQnVfQ1Cs+6327ADxz+VW7dAEQ/dJHemmBHNGzO4BOwA8Z470xZJI1CocDvVuGQMsoIXPPJ+hqFVJzgAnPpmkxoibcyMV5I6UWcrlm8w8YwAOnWrkcITCkZz1yKYYFa42j92AQeBjPSn0GWLOySV3JzgdBnjPP/1qsqggcbVB5GNwzUCK8bYQsADngHJq15gUQggEscHPUHP/ANekUjStVEsRdwOOeB9aiuYgoD46nj0p9sxjSXByFA4PQ8VUkuDIxz0B4XPFBrbQW5mCrgctx1FU5fLZAeuRznPB5q1MI/lcEE9MZB9arSQh2JJ2Z5x2H0oFJFeZkjQAAdfT61mXEuHHAwfUVPezbGxkHGMc1BIwdEyBx+dNGEhplOAgwATzgc4qq8hjuAATtJ5p00mxs+2OtJtHyuSGJ5Gaa3Myys4RsnHTqRTrmYzRgg8j0GPSoHXYm/rnsRTolxGM55HeqswBifLTHXvinuBGgCdD1oRMtjt9Kcke6MnJPNFmAtvGJWAP44q0ERl2enAPeq6DZ0yOOTU8UTpEHO4+mfw/xpMC1GEaMEdQMnrUU8nIAA44zjmli+RnPOCMAdqbK6+S8mBlRnGaRoiBt6k4JGR60+3hOVJHOcZzUNnMbtzkYA9PritA4jICjd3yKTGI8W6Qgj5ce3tSxKbeMkcfX8Kbkli/PXHHT/PFSSTjAXaMZ5OaTLGQsrSfMByPSnqo5LAYpPLUAkHafSnoA8PJwc+tBajcbFbpLnI4HocZq3HbkjCjCe2KbaoTC/HTHOKs2shPykKBz82Klu5ai1oSRWMYOCDsOMjNXo7VFIRRgYyBmmKuZRj7pOMjp6VoxQhmUHjaAA2Oox/9esZSSOinT7ksUm4K5AymB04xWjaSyTSYwDHjIGB+mapwRo74/hPXHSr1pIkDODgADAJOM81g3qdaSSsaQhgiwVHI6cVD9qd3YZwgPYY4qurSySRqMlGOC2CcVqWWjmWYKN7K+AWC5HJ/+ufyqGJ6GdcTyyFMOXGcHJ963NB8ORX4LXaMQSCuGHt/jXQ6T4JgkR/kllOQQSgPT04rsdJ8Kx+TgxNb7AAAYwCwA69Bz71DZnci8P8AhW0t4gPs48wk5Y4Jxx3/AArorfw9aJg/ZlKjkZA5rVsdPjW3yg2YJGSAT+eBVlIR9wc/QVm2RcrR6dBgOIlQ/wCyAB+XSp5oEKqNgIH8qmXKsE2ZA7n61KyBo+nY9uahsRVt1QyY6HH8NSCN4y6ISEzu4OORyP5Cp0sQiiVSc9MEcUoG3eM596zbH1GxRCJiSMZHU81M0KTLtcZ7cVF5jl0Uocbc5waupGdyjGMkA8VLKIUsYY1wQfY56U2KNkBOM9ucHitB4RgjPfrjmgQAqMDPtj6Vkx9Si1usgG8ZHUDPANWUtwowBt9QpqaO1LN0PAyBirSW+VjJHJGTxjnFIZViUHg8KOAQOaCqkFtijB4IHWrcNqPMkzkDORxx1NRyxAEADr6CpYFcYmwuO+DjjI6VKkSI5RVGxeR+lPgtQGY85NSiMIGyueOuOaQEQjzKOML6D6Uk0aSRb8DfnGMcVKoZugIx7ZNOVNzngAAdMcGquBTKBzsI349ahk/dsU7jkVoRQJFMZHJYNjAJwKrXNt51wSj4OBgAZFSSyoAJ2yw3AetQmKPeePlq0sBiBXnJPXGKjulWEfId/AzQBlzSBiSAOMgcVmXpDQuf4+On1q7dsFYAc8ZODWc4MrnOcE9B0qyWZckBGTsyR0BxT47YeTmRAGbsPr7fhVyRFVsdewqtcXBBKYAC4A9+lTcEZtzbgROOTxxntVGaCP7K25AJCCBgd8H8PSr15KYY9w+Y4zg9Kw5LySX/AFgCYOcAEY/M1XoIyNQkDRY6kA9c+1YL+as5I6dhn6V0d3D9nO7AlTrhhxzxVGa1XckoQkMclccDp7VvF6ESV0U4kBlQOo2yHDHv6cfnVa9YwyvFHkRZwOeSP8mtl4o2IwBwcjGOP84qrcwxyOgwDk8kYyOlbxsRKNjFiUSfIRgf7JqteWiDAQscHPJrcu7eO3xgAEng4A9ax70mOTIY4J55rZGTRARvGep6c+lUZA003zFggHBBxk56Vcjb5Wc9AcfjwetQvw68Dr2FadDIy1YtcFABgDOBTTAOuMHOeKmm/czeaq5yMEY4/wA8UrEg52kYP4UDRagDtAFPIA6VOD5LIIwMA5bI6/Wm6fIHUgqOmcj8Ker+VMUIByeC340GkWS3LtJGoAHPJAFVIiUSYn1OAeR/nmr20LGXPOcYB6D6VTuZB5T8ADkDBxk/5xVJGxBbGRpX7KDxj60uq2w2bkzkrk8jrT4SNibeuMtjr+NTXwPl8DOQcnGcVSJktDCjlKx+WXOR1X2polI+QHio71T55xlPp3pYQWBcjp7UzjWhr2OAoOT261aefCP0zjjI/wA+9Y1pcEs6Z4Hv0rQQGUgdR1OBTRVx0jK8IMgBz0471iX8Iim/djacDp+NbqwiXeCdgUcD3rEvATLuOc4HHarRJSu3yoPeqaXDzNsY/J14q5IgnHJ24PbvSCyjVPNJIwcADABpkvU17D5IwATtXAGT2xWpBLPG4a1cpICcEY6Y561iWE5c4IAAOOO9bunv5MocqHGCMMOKpEHsvgy+mn0ly5V7jcMFlGQMDoenrX0p4Ev5mgQCQuBEuc/l/OvkrwZqUsV1hCGic5ZckgfKcY5wPy7Cvp/4b3atCMOGcoNy7vujJxkds8dacbp2ZwYqOlz0j7UWuAhxg4yQOe9dTpEuy3BDnOBjk+9cgg2yIx5wQP8AP510+lqTCGyQAAcDv1rXY8xs6PSrvfLhyMnGMA+9a0shMajPHOa52xJSZXHBBBAx/Ot77Rm3B8tWbGMCi2uhkyo6oGOCeAMDNPtkVyeM/UVCqndl8of7poaV4eY+c9f8irJ6l9wFHIH0qaNwUGAMgZ6VUdjkZyQR3/GrEC7cnk+1BI5nf7/4YxxRKuzBHUnmmucHb+PWpMeb1/SgBkjfuufvZ4P+fxp5JchPQZ49ff8AKhwHT0IP+f50SptXIJzjGaCugqEohxxg4AFMEhYEljkHAHtQ8ux+PnGPwNLLEGTzBkdMgdDQSNEhIwen0qGPqd4HXA+lTYDIeMEYwB1pfKQDOTx70FIqXCLyVHOc1H5ReRM/cOM1PIM5wOhxx3qV4HWMEAnv0+lBXUzNQsUlHypnBOefasl9FgfnyApJwSD9K6TbuDAg59/WoEtgyksSMHgAYyf84pM2hOUHeLPLPFGiRI1wxgUglhuIBPQ/rXgs9sI3RBk9Adxz6mvqrxLYI1ncgxlnAdwQBk8H29xXzfqNp9lvvL2ZGA24r36YoR+mZJXlWo2k9TH8sW2PNLIHOBg5z+VRraEOFjXI6kkgc/pVy9txJsLZwCSo7Zq3pWnPcHYA3mZOMKTxgduv61ofTtpK7IrXTpLmASQx5kEgSQAgYGM8dOevSvXPBXhqGK3id7YBl3Agtkcnvkn1qh4N8JI8bh4GIcgHdFnkgc9OvJr1iw0e3tU8pECHJOcAeh6YrFs+MzXH2lyxKscCWdhcyFApaIkZ5GcEn+lfO3iHU5J9az5zeWYwRjIz1GfX2/CvobXZytpIgIRNrDOfYjH/ANavmHUiTcxyeZvRBtJHc8nk59+n0qluaZM/aSlJk892ioozycDoeemapTTtv6krwQT6Y/xqrfxTMqGPeRnlgCepAySPzq9Z2YNogdjIR1YjJ9f0ziqZ9qkSRbFX5yfm+tO2xR5CcFhu79v/ANdNvbbdEmxmBX0Pbj/69SJOoijXy1JC7SxGT25+vFFwJBKGQR8BiOw5/Ot/wtM9tc5DkbAGz64Oea5oRGO4Q5Y5zknoP85ra0eQPO6B8HAXg8nP+eKT1ObFx5qMk+x9NaRcu9rFsbeCCSSOc5IPX2ArWSc7MEgHtgVzXgeY3XhyNyCZFdhuJzkZ/wDrmunjtd6qxJHGcY/nQfildOFRx8xsSk/ezj03Eg/rUyRIx6dO1MZ+MAAE8cU1HeFznJz69KDkZO+F6flTXBdwRwMc44qMsZGzyOMYB4p24jGO/FAhZWMQyO3rVKWUsuRjOTnA+n/160GjBXBbk+9Zcp2B/bOKg0Q5ZBuyec9ciuH+K9kn9iSSJnJB4zxyyjpXbR4fGePpXKePQZfC90XUuUXIzyeCp6++Kqyue9k9vrET541K4ktbjyhgcDGeeeTWlpPmW9yjB24cZJOenb6f41T1eIXt0X2GPgfd7YHrin2ty+HQjac8HofrTWjufsLSdOx6zYXUsljFjH3VIYDnpzWrFM/mpI5OxABk9hXP+F7kXWkwggF1QKecngkZPvx+prVu2McZ2ngr2PGa3vdXPkcVBuXKin451qKPTR5DKZEBOSpznaT14715hNdS3qnzzksCDg/59K6DxRqHmgwOCCJMZ3feyCOlczcttwRgcdBxWDldWPYwNH2dNNojMW2M4+XtwfrUE67bJivDZHT6ipVuuNhUH3zT3hWaIqXxnHA+vpUHq2KqTSpBGCeGHIP+e+ahWceYyRhUQcgKMdhVy4tRHFH8/wBDjpiqcVqN/LEH24oGWdzOqE/Oe+4ZqYxZjXHPPrUCDYME9+M01b54VwED4PQ5JoAc8qBtxwCOeAf1ps1wrplCCcZwRx1x3pbtEuAHT5Bg8Ag5qBFSKLB+c9+3FVYiz2PQ/h/q0sN1aDzdq7kAUDjOPT8q9s0+UyoHfowycD2HNfO/g+5K3ttnAVZVbIOBgYOD+WM+9e+2V5/o0EiJuVokIUHIzgc0PY/Mc9io1jaiLyP8/wB1cYx+P/1qkkY5ABPX+lRxjkKDnOMkdvanSrtzz+IqT5Fjo4w2cDkHrTWTD4BPWpY8qhIGe5wKbIu8hwCpPUUCHwwo248nHYk4qVnxsQYAHHAqO3POPU8ikmcxTJhcjODn8KALjRhDuAxgdapTzhnIzz0zg1aklLxyE4BA4A49KzUO+QknHfJqXqBMgJ46/WpJJQgxx09Kjhk35OMduKeI/Nk2sOmecdagBpf5MD6/rTYAVBQFgG6nPNOthvYhhzjI/SpNnytjg44OO9AENx+5TP3znq3NTQBPJZ8DIHp7VGy7otr/ADHOctUkcQ2kBiAcfSgTGgArlfvknOKsQjI/AUwQKoLbzxxjNKkoBwAPfmgFcGjPmEnoelGz1zkcdac0+8MNoG3oc9acVzz3I7dKHcZEVB4OTj3qpqIAZCOm08VaYMrHBzVS9jIUOcnA4B715GZa0ro6sPpKxVtpMvh8Y6Dj3qzBEZIySOc8AdO1V7e285i+4pgZxitCNdmewA+gr5XDrnmk+56lTSIKixqMABsc4qEks24/Q+lWQejEdc1VkicGTBPQEcHrkV9rTSirI8mWpL4hjeTWr/gbftMnOf8AaNZ/lE8Hp2xWjr0p/tzUAD0uZOP+BGqDyk8ge1er0Oae79RYozbzhH6kgrt7nPer/MgyB9azW3g72OTjAyc+/FW1Z0hxnkn15osQiOR/LbA5zzRJF58Oc4JOeaSOMM28kkDjBNSI+Acj5B6fWqGVRCYkI9fepLdflI9Oc/U06eZGGegHHApqSAJlM+5P9KBIniYhgvapZCVUZ/DFUVugenXtkVZG+VEz1x0zxQFyaO4WNSP73tSQvs3l+hOVx+JqHYJFIU/MBip4lCRKHOT3zzT6EkTvuYNjpxinyXAMYGDx7U/ClxwMY9KhmhJfA4T1zSAsNPvtwAOQ2efxpryBEG7I38CgKqphTnvzQbfecEkhORk0FIaqiKTrwO5qJDmQ5I4PGM0523LgHJznJqBkdDnkEnPWoLW4l+rzAcDgj+v+NLFGUTD4B9qkiHnMAxx6ZqS6gJK4447HFLqUiuQCOtMLHaQBnPFKqM5IB5xnrxUJlMcqKRkHknuPpzTGAUklQOQcmhGwvPTIHFXjCHjV4xgkDJ4yeO9Qpa4jO7vyD7U0K5DJE7thQCCM5zQsZgYJjIcEk56YqZgYkAHJPcnt2qGNy6SpnLlSFY9QcHoe1UFyrLEbhyB/CTTdqRAoCc9iatxBYwO74wc9M1AYfnz1PvVagptaDACoHHfOfWoNQhMknmjsoBGe+T/jV0xlR/j0qCU+ZGQPYHPrQPmZW88MpI5JHTFM2eYQTx2qaK0EeQ5OTx7ZPpxTbePDAnJXnIB5oJvcrXXytGo5BGCfQ0RWhkckn2GDViRUU5ODk5GR0qOFyuQDknkZ/CgdyGePYCO3Q0xIxDFlzyD0FSXHzoeSBnHJ6nI60sexuH6DrkZpXC5UmOU3Hjv+FNtz5hJIPA+XHepbuIlSo6EHp+mKSxwqhCMle/c9etId9dyRrQXLws+4PGRgAjB6f4VouWeFEdCgUYByOf1P9KrO6yMChwAewwakjmL5TJyMAE0FczRaCg4APBODTWt/MYoOQp65qZlEfI7DP5UltKVkd8KQ3UMM4+lQZ37CCB4cpxk470CIzurngxkdPb/9VMv5ijnaTyAc56DgcflSQXgCkcnIAJx396wlVpw3epai5E0qByCTjkA0kjhIgM8DgH1qs14POMYycjqabKTIoAJ465NebWxMZqyZ0xg0JIkkcRYAHPFLEnnZOcY5qRE3JySUHvTYI3AJA6HnnrXjVMOqz5kdEZW0HRRmXgdB3pyWmM5P61NaJjIPBPYVLjGUPUnrWdDDckrsc6iaKsIIQkDJz0q1IAIDv4OO1RhBGCCOPYUrkshPJBPI/wA/WvRd4ptGe7KbS5B2jIBwc0wyhsZzuyBjt1FWBYkq75wh5Azzjionj3unygJnqvFfPVW3JtnZFWRYiYDH0FSsN4x68VWcDICE4wAM+vFSiTGPyz7104KahK7M6qbRfsgigqCSQOc9qsCLD7xyF6nNUIJ9j+gIwTjrVvzSpKZ+91r6+lUUkmebONmSTOHRSG7njFVLtmuiMDHQHP8An3qztG3bn6euarsv7wMcqOAAOma2MirJaujDOMdBzTZGeKDGBwc1NcSEsP7inNQyyrLwDz16UAJC58tnxjnOPaoNwdwR2p4n82VVACovBCjGTmhYiJW4wMdvwoAtwog+ck456fSljhWaQZJAqKHL45x2xng1YQ+WNxGMdhVg9yaeXcAhGCBge9NhTd+BprTCQZwM4yMDtSRylD8oBzyQf8/SmiSQRFpixwAen61KsQl/dk4xzmmtMOD0HUcdfrTlcfe6E91piaJo/wB0Se6nGPWrKyFl6dRnj/PvWfLOHkwnJ7jGBmrMMxULkexB7VVyStfP5gQ9Mdc/UUKwMQI9KkuolmxjjPQDgVCi7U2dccHHamAxm2sXP3cYpltMFiJ52kDHHNSu6KNmNw6/MBULxDA2HH+z0FAEKKiqcscnsP8A9VRHAQhvlA6H86S5LRPnqPY8U6RRJCckg9Rj8azY0UzxyP1psjlXUAfXPapmI2kADPbiq0vTPc1m2WiPYfP3twMYBFRGV5WcYAGakllCxgEYGeWFVv3hVztwQeCCBx+dZtlojueUJHJB24+lUo5Fil/eHBPTAPvV7Py5I74/H3qpJbrKwbPKnmkU9iRMXKsFPfOelRwQMCAeMH1qSFdsoVAcEfw8GrPAkCEYbpkDj8apInoS2SlmaMA5Ck5yMHn/AOvV6NfLiCH74yeOnNQWg8li5GeO3erXlFoxKTtzxjPTBraJlcjOXJBGMU1YQzHecADqKllULGHB+tRoSAQ/PHBFaIkmRgkeEyR61nSv5THHQ+tXInUkpkjHrVfYJhkjnOO2KtCuS7/OiVR9xeM++KqfPbT5I6cDH0q4NsCEnJGc4/z9KJzG6iQAHnHzD+dJkkcOcvnjcMjFM2fZ/delSFwuMdcZ6VInl3C4zyDnkUixqoI0bJO5hkAUsDEAg4zk9PSiLChgTuOCBnntVczCOUkk8jkDpj2/EUATE4aoFnCzEHuT2p7z+WpO0MfcVWwSTJjvnB96BdSWFjFKBjgnNSktNK/AwenrSKpco+BkHp60soYH5eueQDjFK+oxcGALnB9cVGshW5zjjjH6U6QnkZJOSRk9BTkjUgSPwF5IH+famA0lw5JA/Cq12rSsDjAHSrAuA03K8dhgf40l3Ig2HGDnkAcVBojK8rv3p8twLe1JbrgjgexqaVEfJQ4z+A/lWbeuHj2AknJ/H/OaDSOjOZ1/UorK0nd9xJ2jCjJ6g/Tt618y/FTxE8k32aJEPmKzMWB4G7Pr1wD617z401ZEgckDywVJwv4Yr5a+IOrpNqTvz86lVIBGPmP5dRWU5JI+ky2m5T5nscI0YtXLjPtnv2rOeI3EryNwSSSPrk+9aF9IA2D0wORWdJdBVIwA7DHA/X9a49D6m91zMyNRT7M0khPGRjvwa52e5NxdRHACZABxXQ61Gb2FUV9jKQTgkZ6/4/pWDPbeWUA6rzkdq6IWPNxLv6Bds6r8gBcgYB/CqErBIyh7jnHrT7zUFtxnqVOMEZHpzWb9rM0gbtnJHbk1ueXctQrkHZyPer8cPlGNBkt09qrWxEmdo4GCeOK1LVY5JFdyflPGO/6UEtsYbQoRKfvHtmq895GkLvISHXoAOvStGeZBIe6duPpWFqMYZm5IBH3c0mSU5LtZ2549OKpyruyO9MnEiSgjgDkAHg9OtWIYjIN5xnoQOlMCqsWzGeoNDyjfxU0kZL46HPbpVWaExvyeD70ANml2ggDINEDnyyv606WPLBRyo6k9adDEBwOfrQNCqEkIGTkVKxGwJ3wKIrVGcOCw7EZFEqgS7c4oCw2MhFIOahF8bRi2MqeAcf8A16llAB2fhmkvbZWtYxj5gckigYHUDvDbOnPT/wCvVhyLmNXzgnkD3qrHFuT5x044p+5ouBkqo45oKsakDPhAQN4wMdquLakzBs/M4GRnp0qlo86ahz0KH5uMZ4/GtIqUuQSTtwAOfpQUh7XIsnS3wWdxxjp1PuKingLcngseB71MwjaXzX+Z0GBnk8//AK6QuGIJ6A5A/wAaCijNF5DAucMvUdev/wCusm+uwzFh39vrWjf+ZNMxGcEDPNZM8YHBxnNNEO4yVfMjQjsef1qtIC68Y465qdpNo2D60CLZnJHNMyZF9nM8fv061L/ZLsgOR8oyBn/61PVShBAyOhPYf/Xpz3ZRxycY5BzzVpEEKKUUE9vSrIAMOfXgfpUAU7Seo96e8u1UHbtj8KdgEf8AcjNSwocb+1RsPOIQ8fSpd20jZyg4NICzFCZkwOuM8mnzh/JAbA2jH8qbbueccHGSPamvciZsj7o4xjrUDRMt9HHDs5zjA44rO3ZR0HO/jNKxAJxkgetT2/lBM4yRyMigtDrW0eCMHAIxzz+NWTKFiYJzuGOajN8FGCMAjA4pqYVepwT3qSkPjkMUZUj73/1/8aj+SQeW5I75FLKrYBHI9c1HHFvbOT+JoNEWmtiFDpzjgjPalgtDG/znHHY1Ph/OUIAYwvI96mEDg5f8cGob1N4ofEkiREYGw4yc81disi8ODkAHjmktdspCOMAdcDt/kVrxKsoG0DA6DGM/Wok7I0hG71KdnC5zHgYHAOfrWlbQkMEl+UAYBB/EUsVg8eJQQR1Az1qdkc4JTGeeormkzqSsVpIniUogzk8ZPvV6Oxe6jhU8NjJweBxV2203ziAcEn17fpXS6PoCzxjAyV4JJHuOOPaouNtlKy0KVVBPqMDcMn9K7TRPDckmwk4GwEgsM9vauh0XwxAyxvKgLqRhSAQRgdeOvWujOmoioIIkQgY+UAZ+tQ5GbZX0XRpLNI8upG4nGTn+WK3hZu+GxgKMjkZNPsrcLsByeeM1cY+W2AOMYIqDMq+UZZCgx8w59qsR2ht03ZzgetEKlpAQMHOM+1W5IJHQoOp6ZP1/xqAM+FXfIIAOe1Wo7YqzFTnIwOanNsLchmBJ9sYPep4I2bIKqB1B71mwM6SN1/d8euakjsmiiZjyMc4Pt/8AXq1Jp8sx3Rld+cYJPT8qsJYy7fLJHvk5/wA9KlgQxRPIiNgbAAM55zVkQ7OT6g8UsMRC7PuqOpzVhY/M4x0/z/SouWQmEPyDxT7e32MfQ+/+fWpUjHmbB0xmphH5ZyfoAKhjREkgSYj04qxHEVQ5/CoIoGM7nAwTkZq8qmQEfKMDgDPIpDIAnnAjoB3qtdRGJhs5GOSauhflOOOcZH45pk8PyhT1xkfSkwKsKErnv3qSR8INvIzg+1EZZSRgY6H1pkkZiRnJ/d9BzzmpAYJh5vHOCM0lwhTA98n9aSOLywJDyrc/hUkzBidvzj9f1oAjkRmXP8JOR61Vt4vLPmPxxggVoyR5yuCFAIGMVSCucgjqegPFAEQYspJABPAqm4CL3weB/P8ApV94GTGeAOTVae2CuADkAZ5PegkxZ7Vy2CMbT3xyP8io5bbKbhnAABye9bM1v5q57gZyOpqnLA2NowExzjrmgDnFspLcyHAKEkkg9Kr3dsvljk8nJ/ziuhlhyhXaPmHJ4rOvrHcibDz3BPH8qAOVuLZ/MxxtI9aztRg3EA/eJwcHgDFdBdWz71Hce9UbrTpBjHz7jwWNUgMK6tyIlA+6OpJ+lVlYMpUZ+Uc5rfuYkeMoEGQMdB1/yKzHtSQQiqp6E4xmqTIaMZbWad9+0DsAe9Q3Nu8Eg3jAz65rbtyEAJTGCeMDFZ+pbDKPNJTcxKhehHH+Iroi7ES1Mu/jDRBSeCRyPxrIaz3F0J+Q9CD1/T3raudrAjORkYz2/wA81Ugi3KRjJX1/GtlKyuZNMzLmEQ24TPIPT86pXLlYztGSQcflWpqMZfEoPGAu3t1Jzj1qhGFOEkAyDkZGeK1hK5lNWKsMLeSVbjHPB+lVEmMoKEYyc8Vq3ePKJTgnAGOKxnQwMCDznBFUiUW4pTZoRjIPP51ZADr5h69gP8+9VceYiluEI/WrabUjy2eO1UXEtrH5sEa9+v8AP/GqGqgxtCB0XJJP4f4VbFwViQoOPeq2pXCmEFwM4zwOeoqjboUra6RpnAz6HIrZjlD2rnsq8/XFc6pQuGGUyQeOD75ragl2wSg8lxwB0q1sRPYwtUHn3BZeoHAPpzVS4leC2KYBJH+e9ad1ZlZPMJIB6AHvVK5iMjAEDHHPvQcpW08kDkYLD+v/ANetzTy1vICACMHNYzJ5K/KOQeMVp2UxMY3ffOeKAL8yiYZHuSKyZ7fcSScdK17aQMSCOg6YqhfgIpZc7Mge9WmBiz2+xeT1zVGWTGxO3Un860JnMiZPAGRx6VnORv2L83fJ61RmzRglSNkGTyRnit22lKAvjKDj3rk0DmVACeSMZNddYIHiCE5cE5Hb1qkK1zqfBVy8UshABy5z+Rx3r6e+FV+Y1lMqHMcSglcYYkkcc5/PFfLeg5srg/3GOTnnHB6fnX0H8P8AxDBBBArFg7RfvTtPJ5Ix68+tOO5z11em7n0JaOHeI5yGxjAP9frXYaZE0kIA6EDOT061wvh+cSxRuwyCVYEjkAgYrutJk2g7T94AAHPvWp4b11L9jMxneAjHmnAP5+9b8MRgtwhIIxgY/GsBVMdzEU6g8k9fwrobadXRAeTgA5Geasl7lS5Qibb/AAEDJ71JDb7+h6CrF5bgSHntkVXt3IZ05zmgyJVXepJ9e1WraYIzLjkDFV/LKIAmSc9zSxyBZHJGCRwB60AErASc56dqniYSAAHpx9e1VJThSXIDg4I9qfA+G287sAgDof8APFAE04ABweRg49qjYkcf3iPwokJ3FzxnjFIsgbg9c8e1BXQVFRJfIBPAzk1Y3CQFR9KrNbPI2UJEnrnGR9afHJ8voehJ65oDQc37sEfx9hUTyiCLYeSTxx9KWUu7AgZx3NVJ/wDWICSSDnBoGXrTG3Pfrj8asiQqCW6HpWbbynzcA8Y6enSrMxcjAJx65pXAJVOc8dc0nlids5xggUuREiF2Y5GB35qKNyjY9SMfWpKV07sq6tGFDKc/cK8d8gV84+LNImOuujDEW1ctkenb/wDVX0vexGfHA3j/AA715z4g8IJqF5vISPO3JGM4A+ho1Pr8qx8cPHlZ5BY+HLm6uHL7TbJgxmNsN77sjHbtXofhnw0ZLZ7lyQ4kMYAYY6A+nua6PSfDNpZ5Qxq42gAlR1/Ktyw02O2jMaIAhJYjA4OAM8D2oOuvnL1jENJsDBhyeEYHrycfhWhPF+6D/wAIOKUYiYA4Ax0A60ryvM2wIoUc4AxRY+Wq1nVlzM5HxNC89o8YHADMCT14I/rXzjJpradPPC5yEYcg5JyoPp719UapY+eACAAAckY6e9eA+LtBktdQaTcnlOqnryTjHp6D9Kpbn2HD8rtp9TmbOQ2kThx8uO3UgCn253ZfBCEkjPUg8j+dTtCLhURRgchs4B5A/TinsiwxBAPugDOB9KrofoGiZWTAYH8D/L+tO8oiUDtnP8qIULb3IGM5GPzpVlDylN3zgZ28+1CF6EM0m2YJj52Pyj1wc1o6NB9ovA5O14WUkH6846+lVZHjEiEoC+eGwOM9ff8AKtTR7ZzJKwyN65BBxznvQznr603c+i/h+pg8Lxg4JWVwMdyT/wDXrpUJYhuM9SPpXKfD+CdNCxI+5VlYkgkgYAPeumW4RWAzyeBgUj8VxmleXqLtPnoD6g1acc4qGbG8FsjA7UiuT0JPpupM4GKhKSYPpning7j+NMw+cnA46HrSxyKpO/jHIwKkRFMuyYk9qoyYlaUf3Sf5/wD1quyt5kmcfJjqarGIO8hTOckkZGD1oKRCg+XJOM8f5/Kuf8bwkeHr1EB/eQHJYjueeldBL87eWM5xn5eKzfFsDvoV4hUZaBsH044x6c0Pc9nLJ8mIj6nz3daaYpDvYYyOQT6fSq+6Oa53gnKcAfnmtLVEMLTozktGQG5JxkA/yI/OsVFeEggZBOSc9q0Wx+103zQXmej+Bijo43Y/djOR3zn/ABrR8R3qWVuFT5pCpwpHHUD2rk/Cl26yeWrsjnkYJAwAev5in+J9aJfyzzJghTg9c+uelaprlPJnQvX12MLVb4XE43cSISSAOATjH8qy3YzSE44IFKWMty5JyeSafHjOcYHvWFj1FFRWhCMwnHqeajf5QQOfSppAhYlzgDJ4qu08bY3fIT04oswt2EELLEA2PmORg+uf8aZDA5+U4z161NJcfucAA7Qecc1DbuZX38hMYHPJpWELfyKSjckDJP4YpYVCgBzgdQR+VS20scSSeZGsu/gb1Bx16Z6df0p0sJMqhE4K5ycepp2GiJtq5AJODxVKd/Ll+biM8575xipJpfJnCA7jjJBzjHP+BqK4lE0mdoEGMZI5zQhpI6Lwk0ZvII5iUjmlABUc7TjnvzzXtmn6hbQwQW0cmTEgAypzgDucY714HYEo9u6MyBSGDA4I6dMc9q7GHxOltBE5mlMuNrdc8ZGQc+w6n1qW9bHxucZfLE1FKKPdbLWIbsgI3zcBvlIA/wA81pKEZQQTXjmneNI4Jkd3eNCQRgHJz0zg/SvRdB8SwanDEqlsspIJUgZB5757VPNrY+JxOAnQV2jpLeb5JQoznpmkaRmCAjBB7U2IbEIAySeKjLmNiHPXpjPH1/8ArVR42zsy/FsjJOeT19PSozG+4n1ORUEbExYzyMnOTUqXGxQWGR39aBCuhEmeoPWq0yo2QSRngfWr0KllY4yeQAarC286V/MJQA5AU96TQCQ/8e4k7KcH/P41JlgUcAYxj+X+FNmieFTGMbeD171KEZo0QdVHNICBQQf1qR0ZgmOxyaikdlyMY7A/rVliqInPJGPxqbAVrh/l2DrT4hmMJ34qOVSHzjtTo22kfXqaOgD5RhM9lwDTEmCnHrVkqGUg9OD0+lUCfNPycc8HpSAuM4aMD16fzqRXEarnqemKgEJ8tOSSBzzUyQmTa7HAU9AetTfUdhQrEkjvzTLosVQY5A/wqYzBDjGB2OOae7xmHeRn1OPpXJio88Gmb0m07mO8DmQjA5OevarUCEx7G4yeMU5sM+QOMfpxQpKNyOAOPrXjUMOoyTOmVRtWHYERAPqOntTX/eqQnUnPNGSXLP0/xqNHKuBg17kdTnYmtADXNT+XP+kSc56fMaoLjITGR1zmr+tSKNZ1EDr9qlz/AN9GqDgKm/HGccda9RbHJP4mS7PMGCeM4FOR2k6nCjtj+v40kZwpB6kZBpwQggdu4z1pk37EsUaZPPB5xmleMbWAHHr170gADjHvS5JcjNBJVaHK4JI/Ck8sKhAPYZNSSPlh19DUZXAPv70FdCC3QF89Nhxj1zxV+Ju49KqQRkxOeMkjmrESlV9z1oJJlQRMcNndyc0shPy4P6VHFlgSeSDg0OCTkHvxzQBLJ8i5B5zSBzKOeB0yPyqtl26nPbrVriOAYGPwoAeFAXj86eHCoT3x61CjZXvTHyFIyfzoKQW6Ax5Y5OeT0xTbgEEADJJwOOxqUIIrds/wnnH4f41HCSSS5yQMjPb0qC1uN8soAclSDgcVLNIx2Dvjk4qz5AYA449Ce/NVZPvHPPp9KBjEQA5DYPTFVpYybgKIyw6ZAPvVtEDJvHHOBSRE+Yueuc5FACI7xYXov93GMY/WhnYxHI27SFHHUZAzUhXMhJ5zUm1Zl5HA/DmmgKn+sQEjnkflwKr4EMpHfJ5PpVsqUdsYxk4qu6biT355JqiWxVjTdknr702ZQgcjnA4HvTX+UL1zjsaeEJbkgg84P41QdSskpljYEYcd/wA+35UxI8jBBwTktVmWMLlwAMnHFOUDycY/T3oG3coOwGd/XOQScYI6VHbB2bn7vXcBjNWZIg8uWGRjOPfimOfLyvRcZAAoJILqLAjIzyMkYqCLDHI+Uj3zmp23NnJJ9OagTEPJGR3HX+dDASaMCPpn+L+R/pVccRgk8nr/AJ/CrGflPXDAkDPQVUjTgsckZxjmpGitJfOclgMD8OKltZQxLjHI+tVp7VzMY8rg5OM9ufb2oe2eOBRG2zBwcE80AzQjYISCQT9cVZiTo4OO/SshWI3uxJ28nmtDTrn7SpxnaByGA65x/jQO76mh9pMiEEAnBAxSRO4XHQ/SqmlB3uBlgRnkNz2NaEoHmNxgg544FTLbQSTuRyYnJDnaQMZqjuMcrhDu5x0zWgybhuHU5rHlke3unIP3myeM9PrXyWPnJS0Z6lGMWtSyflbzDy/TFPjuNxIKgHp1qtG7O4BOec+1SoMyE+hryqdSTlZm8kki5ay5Uo/5/lVxYhECAc56g1mrwxcfSr8Ts33yCQc9O1fQYdX0OObaLKRbF3559MU7ydx3d6hMjNIVzzjPtVssIzg+gPH412+yilcx5m9CDyQWGcgU+WBPLIU7e+c5onk+Tjr9KhM/Azk9qwrwtC6NYPUaXO3YOB0zjrVMvztHbvUk8rbjgkDPSoPp1r5OprM9KOw6SXygDjOOfT3qRCXwcdeenSmYDrhxn0qa1JGQ3IB6AdqiEnzKw5JE0CCTgnBHpVrl2D9D6YqrbDNw+PunoKunCPgCvrMHd2b2PPq2voSFNqBs84zj3FVrl9uBj0OffpUrHsSeOapysXPXI4616xyeYkzDAH97gnNVJEaFiVJPpxVgqWx04PepkgEicgfjQSZ9qpLlsEHPIx3q5g56daggJMzjjAPQDHermVzjB9qAI3IgPH3sZHNJHK8i4fABP0qtLIS/PLDuRRvd+AcDGQPQ5p9Ae46O7PnBONoO0/TpVyGQFjgA9hz2qhbWm1J3PJzwcnIqeBGKb1OOSDzVLQksiTcSDj5env8A5xT4ZSW2t07GqYfFzsOeT/jVhQS2BwR1NO4FtrcRShgd2TUjSeWVwM5IFQqxHBJJznrU0f70EHnAyD6UyBWkBCHgYz3pAoG45zu7elM2/KB3HSkkyAMHHGDVIBssYVsE7uOtQlsEc8UDekZ3Ek54OSaYx+cr3BpMew27hHmlPvJgYb3/AJVULkvszwox061JLMXjGCR3JP41RgcsSSSeTn65rJlJD3chuO5qGUnC8Y9sU92+fZ3z/Sib5nAHTsPSsmy0itcLmEk9mA2/1qATMIumd3UY6Ywf61bu+LZ/XjnHuKjyjqu0YO0dR3qWyiBsbApGM/NnPQ1GlvlTgk+vFWRD5xKDGR3NMjJj/OkgexBCpWU8biuQODV+O3STEhyD161XiJeVx7ZHHNXkjDOhHCDqM4z+FbJXM2x8cIPHJGM1K7gxov3BnAGfegcNjsemKiuQTGX4GMHjjoQa1RmEwKKE35BPIwOP85pjSANs6npnNQxs27zCcgjoT/So4pQ05ByWxkGtUiWyxKPIAdBuJ6j0pm7anykA56daZPNsjJOeuOKaW7DriqESSSbkPcLkEeuKjjd3G0/dxkcdKVIyisjnOSSMHtUlrsDBCOxP+TUsBRHvY5J4HpQd9qMgHnjBH+fSpAcbiPXFRLKbliCcgDIBH+fWkA7BZRt4duOmevtVZ4W87Yx7cnGKtSAxjeDgjkYqDe8yl885ySaCrkksSKuHcZPTJxSCNWiIHbGcHOagJFwQWySOByRz+FSqpijznrjoaWo1uDStEAAO4x+lOWXOScls5IJH9BTAxEqg4O7kcZwKJowrAjjJwcHqKkCWMeYckcmh8qpXOBg8YqYDa/oO2Ka4BbnnPXNAFUAbgcY96bOoZeTn36VZmRVTZgZ6giqEj7mKZ+7QX5EMjhBgP09xWNfXCxZwQW525P8ATv2q47ebIw5wByD+Fcz4nuTZwZBYFdxyvXAGaNtTeKuzy74ka4Y7FooykbEqSxIJxk9unUCvmXxReiacO0iy8EjBHBznt+FeofFHW5Tqc8fmSACOPAGAPXp+deP6oiAKSM5yev0rik+Zn3WEpKnSRiS373LlSoXAzkf596hCfaEMhONpwAKnlSOIH5Ovp1/P8KgzstZQmQceves1a9ztm+i2My/8yElwSQSARjr+NYmoSuj8cAj06VuzzjyBvy2OvHvWKQJt5cZAGcH0wa64JWPKrtp26GFfqPIJdsknPp3rHt7iVicDIz2GatalP5l80QJCAnAPTjFFjEIbhFIByckda0OA07WR0hjwvMgw3HT/ADmtW2UrCxL4IGcEDnioreAMNwAA4OCP6Uak5hQmM7QQQQP8+9BLEluiwOcHBOTms+WR7g5IIIGMAdquWVsZrcs2DkZOfxpViVHGQD64FBN+hkSWhlBPIIGelMVnghBA384IxV64Ow8cZ44qE/J2HTOCMjrTsGpnTXGJCeM9etRO5nCknHXOKYYyXck5GSadACynGOuORSsUPYblLKeeuetLCSRnv9KbNmNVCnbxinWj/KQcnv8AyoGi3EMRM/THaqV2zrIJPXHbirUEwuI8Jkc4bIxmobz7gA/X8aBgsRlHmFz64AH1przM3yEb8HjFTWrAQOGGeMDA6cVHaRfvHfjrxnnHNBSJYkBO3pzmkRRJO8ZHfGQaYrt5z8kDnGKs2KYm3HBJ6nr3oKsaNjpSadOBFKxDkFgQD61ekTdOeoCjI9zxUsUYVw5GcDI7+tLLKjo5UEFRk8AdqCivKu0E56jO31xUUUgkBzwR0GakRvO2E+4Oe9Vb79042cc9qCWncpaneG1b5UB6dc1ked58hJ4x2BqxrMhDHJPaqtqA8g45P/1qaId1uNDb5fSi4uHAAHX1xSzp5UhHQgAjFWIbUSZBALepNWjJjUl/c8kZz3qOUIwznn61I0IVghHOfWpjZgAEgYxnqapCIZG2RDHPPSq88z4UAAnrnHT/ADikLkMOePQ807GJhnkE4xRcSRPExEaSEfPj6e1WoUTGDyW5zmmCAMBgDBHQ0RgxyfjUsZaSMxd+vHTtVeRBE2Bwg55/xqwHMmeeg5zVG5dpRwcCpLHW6+Y7hunapkhwHwTjqBioIVaPkn5sdjV61x3GeaTdylpuVjCXUHkYOQMVaSJ3KKQQM8kA02WXMxAyBnGMYqa3mJAGTnIHP1pFomhhR28sgnjHWke0SEnBOKmgXM4x1JwSfqKeYvOlYfjyfakzRaCWgDckZPQVoLAJkGeCTziqlrCRdIBgDB4rTVcYxwa55PU7IJNXJ4NOSNPMBOemCP8APrV22i8qP1x0BpbOEz4BII6YJPpWzaWCMwd1BQZBXJ61jKfc0Ss9Cvpts8zhZHPlYyo2gdievftWva6QlySCrYXOCAexxWha6fHJLsRFUg49APpXWaRo0cHl+aiPkEnBJ61i5F3Ofj0T7MYj5Ui7wDuIIx09frXbaJoVvDaxMm5nZcsCc889u3Wr1vZRyZDxo4BAUMM7R7VsWFpFFyEA4xx0/AVlzEtl7TrMAbwSOh249q04Ygx6d/yqpp7Hp26Y/CtOFASSOMcn6UXM2TRwiMEjkqMimxjz3bnBwePWrdrEJHXPI7gnrUotI47jeFx6YJ9f/rVPMIfbWCL5YZzvzkn2ye1WJY9j/ICccDvmpYoMfOeTggHPSrNpEPP+cBkPb8R/9eouBR+ziVMuCRngdKnW32Nwp6Y6Gr0FqJeQBgHkE1OIRnOB6ipYGekGJOCQMdKSQvF8wG/8KvvAWfIwBjp0proqxkkA4FQx2KkUAk77M9e/vT5U8llEYOehPXP+eafDEWYAcd+tWY0DsNwyQOtTcaK6xbfn5LHk+1PIyUBGcnmrKRBiRjuR1qRlUAYAyOhI6UmNEL2ogwecMBjPbpUUWQx5I4xjH1q1MXeJATkA85qPIBXAHXnipuUMlUxxDHUk5OKgaUs4yPujAq1Kd0bEfw+v4/4VUznB9s9KTYDAQZDkYBPPNNuiDiHqhIOc01iXY44+tRsS8gGe2eaQEbyncIuqLwB3pztsAIGee56VYS2UQs5AL9c0yNQ69Bz0yKAHyOQ4BPBIyfrTbuFYpR5ZyOD60bDgb+SOp96cpzKCeR3yKVySGdCAN3OQcjGKqMhlbIyOMdM1bu3Jzg89B6CpYYQGwQDxRcChIiwqRjcSOhOKyZ2Ls4A2jOAcZxW3eR9T7EVQSNWDqQC+44JFSBSMQGM8j16VnXK/vGAPy5wBWs8RLlP4hwOeBVa6tkDDI+buQTQUYdxZxkgnO7tVK5hwAQCQCce1blzpstx+9R0Cp1BJyf0qhOycpt4PbA/z3qkBzt9amKdSgPlkZbvzz37VmzId52AgZ64zXRXYGCDyMHis4xDJwBjPpWiRLRgXKJaxA5yWBOCemDWPqDm5kjyANpwGGfb/AAre1SEbjuGQADjNRPHbNZDZEA6jkkDOcHvWqZlYwZrAAgb29cgD3pwsI4VyMln4IParMEbzSgEg4yRk/wCfWrEsaNNIpH3ASOTwasFY47VnaG58hULpgHOD15qnMUZ49ibCByQc+lbt4qOCdoMnGCR2rHaILuYdjnr+ddcEkjmqbkO0yHYQQOxxWbcwBT8xJAbHp+Na11MEiO0YPGDgcc1jzMZIckknjnPetLEIkTYwCZwg75HWrIRm2KejdTiqFrFuXDc56cmtPzCsX4Y6U1qXEVY8HYc7B0PrVa4gWcvvYgJkAZHP6VZtpfNyjZJXnJ96hvclgV4AHI9ef1/GqNOhjyqyzBEOBkjGMnqK1YGJGew4xWTJJm7aQ9iMY9sdunatWI7YQexAP6VSZEtgmxcZBOwKcj8KyLqUdEAzkcg5q/eEmAlTjJJ4ODjBrKwAoI9e9MwsKjbvvjJ/Kp7dj5gweOuMVRlY7+uB2xUlvdBF3HdwcHH4f40Em5E5Ughfvdai1RBFCAeckHB49aPtAWGEjOXxg46fX86W4hN4gJOXHBJJA79hx3rRAZF1bCODAPJGf0rKhRRKC5zwR1xV/UhLFn5+gI69uaw7icoNwJAA6VaJ8ywZyl6gUZH9ef8A61dLpV44UOcZ5yMYrlIiS28885z3roNJzK4B6HIx0pk+h3Vg5kII447c9q9F8KalcJFGRJtcLt24HzdeemeMdvWvLrK58qJsZG0gHj8K9A8Esbia3ckkNEWAPrj/AOuaCJRUk0z658H3wntIs4PCADPTAFeg6VLyDkYUA4+navH/AIfXJM0ERJIkAIHbO09f0/KvV9JU+f5ZPQZP5j/GtYngVI8suU6B7jEiEAdc1r6bIZSCTgcEY+tc8oJ69q1dOuQjIvOeAcDrzVmZ0M6713556VQwI5yfUc/pV8jfbD2Jz+YxVS5CQ43AnPpQZ3Ho5EuNu4Yz0qZLYSy5zszye/pUMOU3FzuPQY/CrMRO0MOBjn1oBsrSxgyHfyh6jp+tLGux9+zPHXnHb/Ci7uATwMdOwp4YcDnBGCKCRpYSj+oNRquH4NSFAnAHHXApqpz7Z9aCuhMkrLIDjnHTFRs4R8BOCc9TwasMYwAQDn171ReRi2M9T6UtgSJ5HCrkYB+tZ877iXH3gDx1q0V4Hue9QhFMT8c+tDGMgcqof+M/p+H5VdSUu21uh71nZKjGee1TCQlODyO9SBck/eArnIQce9QJIWUOeGHOKVMhQc8nrzTXx5vp0AA4oD1JPOLYJHOcZ9Ko3Ono8+SSeM4x1rRKYiycdOMVAmZHyecUGibjrFmcLFA2QhTn3/rUvkAH5CfyzVyccce+arQvtGB1zwSM0Dcm2QSSGaUDyyMcbuT3q2tsFUyHPXHT6Uk8W50KfKcZPOM1NCS0BR+ecj9KrYd7kUdil55iuxT5CQR615B8QvDSowdJJHRQoKqvXr359a9stocucYHGD71y/i3TIMvmJSgKgg5PbP8AOnse/lOL+r1knsz5kjuDbom+Mh3IADHHpnjv1pXd5cjGM85ArV8UaetleooVBGpYgAZI5x1Iz2Hes6MDZ7k5qLn6nGpzq5KlrsiwMnI54rQs/C3nW73cazSOynopIXGfT6d/Sn6DsunQEbkYA4YexJr1jw/oSTaaiRpEiFB8vIznOc4Huas8+vj40HZnh9zp7xuBtdjkkfL+lbmhASbIwQJFwrg8kZPcdvxrvtU8HWqsT5EYcZBKswxz29O/SodF8GLDfGREgEbkEjJLHkdTjPr3o3OGeaRlTdz0bweslp4eRCS7ySPuZhgjoOn0x+VbkduDtYsSQMgVT0SL/QlJA+8SQOnXsOlaEeGbPvig/MMRNVKspLuDyea+OnHahflbHpUWClwzZ4wABn6U8PyT68dKTVznLDtnHb3okjTjndk4ODTJAY7f365696WPBQE8nrRYVhBGp46j0zUAQRTMOoPJz+NWm5OwcZ5/yaryL8+B6HNSPZEQhjyWB/eY4Oc+nasrxGTPp8kXRpIWAOPuYGRx359a0oRthJOS2euee1UfEMJNqgBw7qVDZPB4/wAaGz0ME39YjY+e/FMUlvqt7bCQk5QtLtGSdqnp0HGB+FZUufKHqAM4HcV0Hi62e38RagJSHIKHIOesa+tYaRkRSMSDjBPPXPSrWx+20H+7iW9E1B4bhCgCvtIBPPTjpTdYuPtMnmPjeMtgHuTn+lVwgjSOQZB55BIPNRS/vJEckncOcnr+H407u1jocU9epFGhOJB1bgjGcD/IqZ1C8AYAGevWmFhG+BwM44p8qEBfQ8daQPVWKlwrFcj592eAOlQwWjTMvmBkPZMEcevPNPmikS9JDkR4B27jwcDt+dTJPJNMJMjIBzwBxg9hQQNktljQDk54Oe1RxoighBtUds5/z/8AWoaR2kwSSCTx+NWpoU+zDYMPng+3NAIrxWoyN5JGcgdKb9udnyI8EDAHX/PWleQqxwSNp456UkmxIQ4BBJwSKAIJLaOSfeGJkAwRkH17fnUVzAijCKfLJ6A5wfXNOPFyhGQSOcHr1oVix5OR6e9C0JuWYZPJEKgbxgcdx0H6VenljEYCYc4BI3Zwe+cVSUARbscgcH2qlLIQH2kjcecH/PpSsr3Ikk90b9lqEkkiJIQQCCM8EY5/pXbaD4puNMeIIUKopxnHGfX88V5bazSvt+c5yBkcVtafeSQXIy7MCCCG+YevQ/Ss7JO55WLwUK8Xp0Pp7w5qh1e2eQhcrjkHPUZq3cLltxOcHgDvXl3gXXrkXPkpM4Qsu4cYPBH9K9WsZA6jeN+VB5APJqlqflOOoOhVsCJtjzgk9x6VLHGrDDDjr16Gp48BhkDnPb8qjl+8QOMntxQeaJ5xiB2gHB6VALgyFyPkIPI61I6FTwecd+ah2FeeAW6kCgCxJJvj3EjPpmnKxznoSBz+FQW0Jkk+c5GDxk1NdP5cAI4PYge1S9AKkr7nIHOCMAfT/wCvVooSoJP3RkcUyOIMvmAAE9Tj8KWYnbgHB700gI8mQnPSiKIuGPIweOOtNgOWKNzxnj8KlWTaAq8DHOe5pPyAlH3eT7VWaIQk7ecZx+FSGUlsZPSlK9c88GoAXzSLQPjJOB+tLbzHyyhO45+n+elMXLwsB2PAPTqaS2Hz59DzUvUourCkoBPBxk4NQykJCUHIPJOanRkVCSDknjB+tUrhvLjC+vX9K4680lqbU03qiJLjEm3HGcde1W2QbQ2Opx1rPj4mzxjvx9K0IwTASSDg8e3SuClK7uauNhrIHGBxkcnrUXQZK/OPr/KnSuUK8nk9qjeQ8k9foK9GDsiHuO11Hk1nUdkZ/wCPmQEj03Gstogz5zmPHXGRmt7WJNur6gMY/fy/j8xrGhiMUIBG/BI/rXrLY5J7v1I5c5BB/AU+OUkgjJ7HBqRogwHIB6dOlFnAI8gvknpx9P8ACmZEkOWnHXHI/Q1IuBIw78/zqON1MyAHGBgnH1pzRF5Dhu/BxQBCVCMAepPHFOj/AHbkt0PTNPmgZ2RwRgdc0xoycEnrnj0xxQAkXzy7V7//AF6klQjjuKg2vG2/kfQ/59anjbOM5OfWgBYiFQoe5pJJAoKnt39aaXA3exOfanRqJeTj6EZpoBkTDGQc808NuJ+lAg2pgYGT1FPDpGCuNxxgnGKTAYI3XHUA+9KDhiSOB3p215DnJ6Y25/WnJjyypGDjrQUiGVRLMk2/CAYMfUHrz+vp2qw37pgSMKxyOOMVD5J8vZ75zVsypdxoNuzZwSQDU2GMy8a5OQM+tAzI4fHGKbdZZ8A8YHQ0ROI9rE5Qdh34pFJkMn7twT93pjFRqfnAB55P+fyqVgdu88rnGD3oSLBDkD2oGPDgnkgcd6crhM/XNV5UKZbPBOMU5hvQEHHHp16U0TcbLJlie3rSrsjU5Yc+1K6AIgPXGc4/z61DLCW24I+lUIjKklzjgnipDwuCcHI6/WhISP4s98GmOCxO0ZXIO4kcU7iVxZXJIABOOwpWkx8pGKkTKRkkAnHUmmyxEyAE4yKYyk52vjrzzTJl805H4GpJI/mOeMnA96TogTqQck/n/jQBVXKFsg8jvUc0JYcHGeg4FWrhvJALpnd0wc4qpcIbhCiuYjwQw/z9aAIt5EXljncc5z0xg4/SlIM9pgDGDy3+fwqUoHOEUbhgZwBz60ky+TujBwBg4A4NSwKPm/ZzjaSc9elNmbzUGDjuau3CJLGCAM9SSOe3FQzx/IhAAAGD70FblFYT5ke/hVPOeQ1WSAmCgwM/wjHXmkQYwHOcevOaRZFQkMM9cfialjNm2PkghVznnI4pzsQxYg/MMVRjvwx2KDzxnOMZq1HOAm18k5yCefX/ABqZaoqzHLGdgHcVUvIsMvAPXoPpVtp0UuMnJGRgVntcESkMDjPBzmvkse0m0ejRTsMUnd5YXLnpip5IjGIieDxn9KjgIjmDn5jnirT/AL4qScDr65ryKL99HRLYdDFvZ/THAx9Kngy5JIx25pkfEocnCjsBVwqEBI5GMYAxj3r6bDbs4KgK4JHGMDBNOVcyE5zx/jUcYynHr1qVRxgHk16dtDlI5Zd0ojAycZpk6BYiSAMDmrSwZmD8cDGMVVuFLF0PG4kA5zWNRc0bGkbp3KgcY9c+1MlG3gDqOtXfJWKAAgEjvikW0MqYGCSPvHqK+cqYSTk2jvhVsjPjJLMmDkDg1ZjhMhBORjg96sxWYTAJGemcdTmrVrbiNXV8ZIwDjPY810YfL5XUpImVdPQZbNtYrjjsferEjYOwjk8g/wCfpTI7by4+H3/N1Ix3PvT5GBJHU8YbuK+hp0lTVjhlK7KsrkPgg56GqjBxLjBwOc1pbPM6gZx1NRuhU5KD3PrWtiDPkVieCevapoQY1BOc9Kl+z5beCME8jHSnuBGMdRn0xSAasRtwTjgjPpUc7IzDkD3/ADqa4fdCG6Y6D1GKo3H72NMHBByT+f8AiKAKoYNclRyMkZ/OpLNGzsIOeTzSogDE4GSSenrRyMkZB6cGncTJ2QOxOcDGMY780RRGIED7pOemKaJBjOMYOac837ruOeDnmhCLjSRyoTlQcYz3quFLLgNwDy2frQsQBT5ugzjHWo0DK846qxBxnheaoC67734/hHNSxpvQEnHeqsRO5yRjPIGc5HNTGXEQ46Z6VRBbJ8xfkHQdRUDSfwkH5ep60QyHyyRnB9+lNzvJBO0nv1zQAyaQSMpCYA6nFU7i5VnEadiCWB6gj/69WN5h6jcM4Izwaz/KJlBGOoz9BQUtSeZ8N8i5+lUGB3YHHJyM4q6XEROeaqTMWHA5znrWMma2I3Uqu/aSPXFRSFlVDzx7/SpJrsJHjaTzyoPFRy3KtEMDnHP6VlcaQRT5m+f7hH8RyKriTZMD/Dk5PahiWG0ffznGe1JIBsPoOpxUXKY9pfmOCR3BBqCNSq4J9OTT4mO8EJvQAjk0bTIOuMHP1FUiGOE4JCDqBya0lkBtgw6Ec1ksgZsjjaMHj8KtwTeepjQYHTOf6VvEhllBuG4y4AHTPT/OKkaUG3OACW7+lVthgGTyDx1pvnA4HI65ArUwFaRAQhP4VBEQo5HzdM96fKoZsjr61DECi7XO5uuT/KrVwLDXJVNqEgngkHFRiJ95JkL8dzn+tIIjI4J+QZ4HXNTT/ICRxnAwKeoD5iFUbjgZxuNWJMKA2AAOM/nVG4YXCoBkDAyPf/JqzIrtFyeBwRnvSARWCFmJwDyPeoTJuj3g4ye/FFzGzbMHAx2NNZfNhCg7Oeo/lQBc80BA+AQoAIB60yci5UlRsHHb/wDVTN4dQB8oAA+uKVpQFwB2FAERTcu3GMcdO9PZSsYA+c8cDtTC4YAjpnGff/Jp8Rwx+ck0FJDIpCuYypO453f3T6VJKQEGe3rTRIiTLkZyc4x1p06iU8cc56UrDJim9FIPPem7ex/H2pquqYO44PGMUO5dHx6EA5pMpIrTMdpwckdMGs27m8tRk85z/WryIwhfPJAJyT9Kz7jDZL4wCckjPSluMoTSeYGYnA475rgfGt6LOznZpQoCMcFsZ+XOMV2s1wgYnBMYx26/h/npXi3xV11JI5RlolRyDySHBUnGB9O/FTK6R34SHNVXY8G8ZzfbtelmR8xbFX72RkCuPvSiW0inkk5Bx05FaWpTOJTD5rSOpGXJPzcZ7/UD8K53UNRSSN40BL9Mnjof/rVxbs+5TSVkZ7AyT4Oc4+6TSNiNMMfr70Q73O8D5umM/wBajvATt5wAOfWnbUdypcMkMmTjkZHvmud1a6jcnYRtCnkdK1tVu1lVVAI2AAt9M1y9/MnlnnAKkcDvXVHY8yu9THmkRLp36g5wR26Vf0iIuCG53kYY84rHAYXByd6EnGen5VsWLtC3Q4yCBnHSqOM6CE7ECE4KjA560s11HI4PBwMFTzzVSKXzeTxnGOc0piKyByeAMkevWgkuxOMA9Aece1VNRmErgDgMMZoS5SMMTzkEAHtVDUrje0RjBAAOTnHemiBjuGATeBg9z1qnctjIB544zTnkFwfkGGXk+9ULhnEvmcnjG3NMaHmT5Auee4zTYLoQoYyOSc1XjJlucg8ZB5P0q8LUM+/A9MYFJlD1iLEZ9KEtTLOQg6DsKlj+QknnPAHoauWsbwLkgZ56GkUUkgeOUZGwHqc4olVS5JIODj1qW5Lhumc9DmqUknlgggk5yeaAIHusyAAYGcE596syskMaOrgk9QvWqrW7Eh+BjnFKi7TlzkY4B7UFIvQkTYwNvfNaNnb7yWHbkcVmQZJRRkHAXiujsYhFAgdgMgc4/wAKDQtxOFjfewA24GfoaoTzZkRU7NkgHqKlvT5caqpL57jjuKhijURu5IJxxkf1oC9iO+uQVABwQOx96z2vAhGTux1yakvGALHOcj8sViMzGWTkkdRz2oIch+p4nfg54FQxKVAI6g9qQh2wRk/jUqDa4Q/eqjNsnlXcQSOfcZ9aRI3IIyVI7561LL+5ALjOP1o8t3cMOg6jPWqRLYg6KepB5qG/mYgEZ4HQGrEp+YkDaMYwOlVbhxj19c0ySqjeYM1PCnzDPb1qKIjbwMAHOfX/ADmrVtGZMyk4XHTr6/40AToXzkAkDpg0yGR0ly6HGc809JNuQBUygTLvxgDrmkxrcZPOD04DccfSq9uheYZ4xng9+KtSRDIPBBHBx0qIwPEwPUdjnFZl2LHlDcSxAAHfFQS5ZgUyR0yO1NnEmOGPXkZqW0Q+SR1OeuaC1vqQQ2su93wfXNaVsPNUhRzg44pY0fZjHXvmrtta+UFPHJxkCpujRLsFlmLJcc4wM+ueKntlYuXwQD0z+FWDaFo+MdM1P9ka5ASMhD1z0FQ3bU2pwvuS2QFtMXkQkEcEirsKfapfMHCEYGRwcVajtgEWF41LgA7sA9OK2bXShq0KxWkaQbSTuIAzjORgfUVzykmdaVtCtpenzKv3DgHJOOvHFdVpOhyXcwlxgMCAhUHkfj7elP0/TXceUm0sOCRwDx3/ACrrNI057bZuxnnAHUVyyZoLb6KkTxHCgoAGwgHIGOefrXQRWomtVQJlx0O3PA4qH7I6JtJ5YAZ9/WtbTLSQpEqnJYYHOO2f6VlcgdDEU8v5OmM8fStCGHzmKKMYGelR2cTsDlcjjJJHGa07WwdvuEAkdRxU3JI12hQoHLYHA6GtW3tJAEOcjaOAR7e9EUMcRw6KSAACQOtaVpCcDtkZHHb/ADii5LI7aN4hsII7n6Vfs4ROXOR8uDyOo/yKe0OCBgEtxk1ZtbEx5IflscAY4/OpETcMo44zjp70eUSwGDxyeKsRReXOCcFQQdp6dQanki3s7g7Q38IHSlcCBV3gPjaO3HXmnGPOf4fw6VYgIRACMgZxx05zULPli45DZwKkCFjtcID2zmoXQtx2zg1M64kA7461ItmWcOX4A5XHWh7ljlZI4wnGRySB+FRvDk5Tr7CplgDpjIBznOOfpUhZY2C4zz1xWbAYiFUHr0NR5XzMZHH+NT7TIxZenTGagNm6EHIOTnrSGhkj+UTno3T8KiUZB+vFST8denTntUXnquD26g4qWMhVyjPnOM4I9at3ITy06A4z069KrqvmyFhjafWpJLd58ANyKQEMU4jkfI4PTmmuA5GOvtU72mVCkgEd8dahZCjlQMnHBBxQA6NTH1PHXrTceZOp6DHK/nRCHyN/PUEZzil8p4n3ZzxzzikwZBKpMjkcpnANEC9ycfWp1GVIABxzUUdu8p3A4HTBNSSRTDzLuMDoBycUrZz3yBzzUzRFmOMZxxiqryETOrAhsAkZz6UAZ2qKX27WOOpx9QabaL8gLdc9T1q7MqycYHQnOKiReAcYA4+tAFTYWRySVYdM9TUM/wA8a4GWHB9z/kVpTwGSJnQfdGCOlUpCI0AIx/jVaFFFZMHBGB3XNZv2Uo5OMcccYrRngkMyAdDzuzUN0u1OvTv+FMDB1GA52YwxB7e9Y8yPAHUg/WuhvlZiCTzjIP41lXw3IUx8xGMntxVIk5yYGTryTwQapm1Ze3Qk4A981rTWz+YXwAgAzg01UXLknOQABirT1M2Z9rKQpJjJz0zx6e1Vr2LzJG2HkA7sfQda0SoicAnOPaqVwpDO4+6+R1rVMhuxy0sE+SUTcOOdwFVbiILsBIUAc9x7/wAq34V+TyyATnOT6ViXUJZ2iPByTu9e2K6IyMJamTeWzsN6DI4GBVG5uVQomzqB/X2rWl3DcOg44B4PSsy+t/3OcgFTnOOcc10R1RK0KkOZrsomclcgDt0rTjkByMZHTpVTTYRuE4ODgrjHP1zWrZwCOB5HAwDnGM5FMtEDIFeM525znjHai72yqMAAKuC39aiurpGmGAcDOB+FWWHn2ZVAASv3vTgVRp0MDUoQUGzGcnJA9qWwlKhN+cKRnJzxxTr6F1UR8EqSSc9ajQgEKeCR6VSIkWrgCUSOhGwg4x06VljBx/hV545DC2zOBnIBxgY5qnOyRrknaAQDx6/T61aMGLIB5adM59OtVHg2vsYgZwRn1qeQ79hVs45xyKrTs7wvLggL3zz2/wAaqxBpKQsMYHOBgmrU7vt8wEgHjAP+fSsWC7822CjcGA5JPXrV2xkaSHDscZJ+Y5piZFdyFl+6S2cYPesaWSLzCWA4ABBH/wBatu/zCyEpjcAQAawriD96ZCMDgYx7VfQRASsbh8j1xWrpT+WfM3dcjArn3bNwADnBx/OtvTCI1CE55POPagl6I7DTvmxz15Ge/FdxpN7G6+WDtCKCrDOMdOOOOorzuyuCrBRn259u1droeGRsdSAAMdOc/wBKBH018JroC6ALbxuRVOeygnj65r3zSrkPInybCyAAHg9gD079a+afhtcfZbm0QswO5FBB5YlcZP0yDX0Dpc7iW0JY5AQk5JOBitYni4i3Odgi4YE/jUqKzy4HAyCDmqgugQc5GMVetyCkb544IzVnIdHA4nhz0PI5qq7KGIOGxxyM4qe2TbG4DEng8jH+elQXJSMAnGSTkAUE2BCQ/UsPrVu1kKg8HpjGapIxZiAMd+tWmY28StszkZGCM1XQmxIyoIugJz6VEdu8Nkev0pyNvB4/PrUUkW0Z39zgY61IWBwXkGG4I45pC5WVB2zzzUe8xsAe3Oc9aNwAL5z3oDoXZXDLgDPPWq9yythRjOMDHrTJroSgbMx/Q4pHmSJEBG9jyGx06UmMjKMFxk5xRnEPTnH+FSK4dGOOhBprsOn6VIFcAlufXir1soGOBnPpVRk8sbycDPFWkkAXI+vFACzwlyccc5AqJlKNgj86kN2pAIByDgg0yR979/agBJmO0cnA5xmmCQrKvXGR3pxjwRl+CcAEU1MSSZB4A6EUAWpCJU4IzjmqKptfHfGRU4DLk9j05qMod2/jpjrVWRZOP3hG09OtSYAYEYwBjpVVJAgbnGTjirCqVTk5JNMCaBQF5IGTkZ9ay9XgN+pOSQQAQRnkH3q8knyHI6nj/P40xjliMYBHFBopOLujxrxfoV2Ybh0tyQA5woGOvHevO7qzlUqDGY3wAUUZPTPavpLWdMW50+SIBQWGCxUc8jP5159e+CZDfbx5TDGQdo96ix9/luaw9ly1HqjI8MaA09xbOkQwCoKhBycdf1/SvX7DTRHYxRn90ygchevX0rE0LQDZNGQY8LgjauO2M111vCURNzb+M5P51Z87mOL9tVbi9DNudPQx5CKXHfaMnpUcdr5oC+Xh1H93+taJUq55OCc09MD7vU8dMUHkvETSsRWgfyVDoUIJyDU5byhnYW9MCnlSi5btz9aZ5yEEH8sdKDlbV9SO5BkdADgnqM9OtIy7VCdSDmnuyMVHRj0OPrQPkfBw20cmgRMAZ1/HvRvCMwPT/wDXTUmVeQSQRjAGO9R+YJO3Oeh70B1JlO48de1UwSs3Pqe9Tq4SInPOe3WqwlVpBn6k1ADYVdJxwfp07U29QG3lQn94FIQnr06g9qcrFpw4JA6Yz7Ul+f8ARnfH8Jx9KDqw8uSqpHgnjW1c+JdSV5MnMZGTn/lmnHX8a5UxSeRJsznOODj8K7LxzC//AAkl7J2coBz0IjX/AA/WuZuCEwcbQvUDuc1oj9vwcuehCXkiraxOiDzCSccg808MN5z61LnKiQc57elIbRyxPGOtFjsd3sRvsBBIB5zyKlLoYZATtJGVwM/lTWtXmVtpAKckHrj/ACKasewfPnIGaLGepVXLOc5OOx71NsJlEg4XoQKEAclwMAcZPr/kVMto8M3zOHQHJAzgfgadhXK1wcnBGOcA0kZ2EF+wxz9amlZDMTgEA5GRUN2oEO4naVIyoGeOnX8aTAr+WSCcZ7/SiNd0RBGDnoacJcYPY8jnseaa7457e1HQCO5cAfd5HFVpVLxhQDnv/OpppRLESAQQcn9KY1ypkxgjipuA/afLQf3QOKimiLIp6cnIx9amEoOCOw6etMD7mOQcDsaklkVlIDMydOTyR7GtGIbDnP8AwIdRVJJIEJyQh4/h6/kKsxnzcFDwRmkyXqjrvCGvGPU7eMM5wwydxAOAcdvb9a998PzfbLCKVDvbYCwByR9T+FfMehTpbXOcne0ihTjHIPIz75xX0B8ONXS7tTAAwdYwrZPGSSPx7000tD8/z3CKCVRHa2oMSYzvbOafLvc7sEfjVW2OxsbyQD949+KvouTnqMZwelB8IyAyfJzxg8k1XkeMEneOeKmuJUMbgcHHTFZu0uuO/XNAi1AhJBB6571IhI+TuvqaZbRlACzkAZ49aU/60uDxnOKTAnxyD+YqOXIyeg5pRKApz/8AqpsbfaOATjOMmhE9RsTDcDjnNOWNirSEMCrEqApOc47jpTZ4/IOM/RgMVJBdbbZkIO/oMHrjFKxRFcEybMLhyACB171WjSSIuxDEZ44+tTIxZy+D1PzZ/SppZB0Ck568dKgfUSM+bCFAKHqePeliiITaTjnk06BwCOBwOlO8wJIcjIbPH51EnbUta6EjkeWq8HHGaoTHJIzyeRS6hOYQnUAnjaaaCJXDjsOQa+ZzCvZpI76ELIVEOKshSzYDfhUAlDZA4OMVYgYKm8+vJ71phJ+4myqisyGQZkO7scDNRTRkcZ5PapZZR5mT90ng1WuJwZCQewAHpXb7RGHKzR16TbrN/gf8vEgP/fRrOMm1cAE856Vo67j+2NQ39PtEmP8Avo1nvHkApkDPP+TX0SWh58/ifqJARO+ARnGcZ+n+NTRoFydwyO1QmMWZ3py5Ugbjn/PSmSSlUzxk9RimSwTKy7iRjrntVlJSMNjK5PPrVa2Uyqd3IBqZWGTEOgGR60EkxlHlgAjPofwppUlQcdP1zTZEUgEE5HalkkMcIx1IoARmQxc5GP8A63tUcUhZ8YO0dDT3AEGW6kA47Uy1OQW9O34n/CgAlUR5GeWJOPSpLcYGM0svlySJjk49+tHlMrfIOc5wSKAJY/3nAzuzkD1wKY0R8wj+PuD2oin8s78Djgde/H9aFl82Vj39u1AEgzHKFHOR1qMkmQqAemc9u1OBIcZPI/SnKmMEE8jBbjOKCxFB3gHr3wMCliyiswIAYnGSMn/OafIoDnH0zRJCiqCM8DP4/wCRQAyVw7fKRux0NNMZCFW4P8qiVCZsn0qxPvaNj3/i/wA/nU2YFeOXePKI465FXvJjWMZk5AyBVK2iCnfzsAPOasOrHk+vT2osBDdIXUBOec0GMoqDPOOc9qcMk8dKbKxZ/fkUIBpbe2OOAQMfhTpBsiMhPTtUYUxnJJ9s4qSUBoyOx6iqF1IVcuAyAnIyeOlAUqr8c9+aXzBEgCdQMc0xZCUck9j/ACoGrDgWaI4XtQ8qtMBkBsd+1NWR/LUJzkc1GYiZwSTuxz0oAJUD9Dkjkj6VXBwhbvn7tSSN5JJLYRgQDUcThmA9s45ppgMn/fKAwIx0IqtKvkjPp0J6VdkIQ89ew5qG6i3KBj5Op/WhAQK4T5xycbsfrUE03my56AjGamWMLxk9MfUdKSW1SPOMkehNDAaBlMcjHFVZpXLGNV4H8VW5QY4WYDtyTVRgXTeO/cUikyq8xMgVACSamEO89TvxyKrhCGEg5IODnp/nrV2MlcP6gHNSxkVrjdn0OTWiAGAYHPFUYAFDfhV21GQQfujpUu9tC1q9ACuVMjjGBgAf596pSEtITtPXitNhuicknYoyKqBMoTj1Ir5HMIOUro9GlKyIIclhuGMc1bEwG0enWqkeVlAPSpHG3JHJzg59K8ilF+0VjeTVjRC7oiRyfSrZORtqCzG7AbpzzUxOFz3zgCvqcLpuefU1JFj2RDufSnRxnhjxg/pTYpA84jzyRkDFSykxAZ4wORXpvY5hGmMb5xlD0NJJGjgOH5HJHvRcOFhyfXjrVQzOitzz16da8+rU5HY6oR5iR/3rFOg9aejiJgMg9s1XjlJYEnnr070Hd53PQ9P1rj+sK9mzTkui6ACSQehyPepZSFwQcnGce9VY9y4zxzg1KCjMAWPX0r2qE1OPunJOLiyUSqU2g5fqR6f5zUSLISC4wO/tT4kQTvjJ4A57CpC+FK/xYroZkIF5GD+dPe2DHBJCnjNIowgyMHrU24uuR2poCv8AZSqkHOB0Y96p3Py8delasrl40A55wRVK5hAY5z0BHNSUUZp1MYXIB9D61WdiE+UZJPT/AD9Kc8O45PUehqOEbTl+QOmf/rVmwI2kKygJhu1TvGdg2fOSelV442WbJHckfSrKkxoDnBzRcCWa2EaAKSTjOKYYA0YGcHqRUzOXYemOo7UBcgkcvVIkSMEnPoKXySoJ9akZTGqEDgjn2oEhKgHpjiqAiimDuFA6cZz3qcRlwQeAOetUYQIy+Cck557GrUU7tnJ7DHFUtiWTB/Jh2kc9s05U3RiQEEg8qP8APtULbpgW7AY4qSJiIsDj1/WrBbEUvluOXxz075qsPlkIx071LNCJMmPJHXOfw70gZWyBycEd/pSsNFS7O0HHJ4qrJMIzz+tT3coVvmPp2qlMRJ26dcdq45XTN0MVhPKUchBjOc1F8pfZnvTHUpmRRwOh/Soo3LSA574P+fxqNyi3KDHLvT5wBj8aaU3JgkDdzn0qYJ+5Jbpnn61UidpZQvUc1BVmPiPl7h1weoPWjcV4HJI6U2RPKc46Yyc+tPRMlMdT1q09SLMYGK5yMZ657VZtIxGyFXzuOcVFOqlMfxZxUnEJjKcjB610w1RhK5ZnJb5MZGSQR61Asb43kHI6rirVsBL8557gdvenSMm5wOmBjr1rdbGJUCk84wKZJHjLA5I6irLOFjGeMnHemzbFxjoep59//rVaAghlMjY2FdgzzT5svAHPXPIXtUkEf3iBweh9qjnyj+Wn3CMnPagBIk9eACKmeSTyGITPzcfpQShgbHUH364qNZysYDnvwMUmAhnLgAryByPSnRIXGB065pyW4aQnn5hxz3zT7cZBCjvUgQv+6PX65pFIJyTgUSqSSDSpHmLGOh9aAEhULEQTyHyMenH+FOjDFyRgjtxT2iWNCO/elgb5X244wP50FkEq4kQ5+719qsKARkn5SOMVDIu5sepqRQQgBzsXilqWkNxng8Y5qRCqKdxOD3puUb5Qfn9PamXbhFQfn7Ciw+o26xApCHfuGMf5+lc/qM5t0ORyScA+4JrblO4B3JwDz7DmsDVpUkmweUVgB16Ef/WqStHoYVzfeXC+VxjB5OO4r5z+LniAAiCMKZGkLPnJwAuOOnr6n6V77r7GCHYTgsQcdeOf8K+XfiXdC61x04wpPQHjIWpnJWPZy6k5VLvZHml9dObmSXb1x/ICuenQ+aTj7xJ/OtrU3KthOhAP6msaScE5JGQOOK5D6yySESRLR8NnGOTn/wCtVW8mRkJDDGDx/WrQiFxbZkzvzzj0rKuoyqOh++Rgfh+lUtyJOxm3jRkHB+cngeo9a5fVCY12H72On5V080a+Xl/9YAB9Oa5HWLkm7Kk4cqMAVtHsebWepUWEsQ/Y9T2rUthukVCGQnpnv79KoWrbwEPPt64rajjVCHYfMOFOen5fXvVnITqqRhQHBYdVPrT5Jc8Y9j7VVJ2tv3Hk5zUiyh2zng+1BPUZLnOB29aYYY5ig3kDoasOqsu/sciqbsY5BzxQPQrzxrprEk7wwx+ntWZI5lGQPk6Z96t38xkGHwR249qz5LjyYwgPGc8ii4kLagq+7vkcfjWnC5OQR3rPt1LOGxgZB4rXt7VxEJCDnJ7jFDZoldDPLJIypAzkHFW2nATGQD6E81MFjOwH1561mXnN2Qh4ABH+TSuAXN5G5AHXuM//AFqpSuHfvSTr5bq/QjrTVBbnqDzRcdiSOTzm2D1xTzCDJtJx6E96bbRhZAB3PWpZEaScKOcZz09KZSRcsbUNIGYkBeT74rW8x3CCJdyDGS3p+lZenB55yB90AhgMdv8APatRXMR2LwAQD7ilcsdIRKh3nBHQjoarvKURgmGwCDUjEcD1P+FVLiYQSOnAznOR2/yaZLKFzcA71kIQ4wPfIrOfKjKjfk449PWpdRkEruAc4A5xVSG4KEBsYHqKDORMzC3xnJI7CnHDkSpyTg4PpTZ1DKZDyemKeq/u12elNEMmnmFwQnrzxV6GE7D/AFrJthmVM+4/Q1pyXYjbAIxnB4NUiSpeTiKM45x1zWY10ZTjGB61dvZFJI42kD1qj5QWRcD5Tz1p3GiWMEAgcg1btZVWIxkjPFU9xXOO3rU0WGIfvx/n9aLlFjeUnAxkEcn8KsPKIICByTzz+FQIpeTpketPMRdcPnr2qWxolSYzRLxhwM4/z+FOaTfEDgjHHPfpSwIFPpgYBp8qAqEQYHfn/PpUuxaRAuJW2nINXoLTZEcHJPOO9QxwAspA9yc1esm33UaP90nBx6c0mzRR1CCJpcIFIx1JrSjh5RDkYOc4oChJpAgwg6HPWrUaCQBlHIPJrFvU6owT3J4oWZQoBPGAa0bLSnRd5ODyMHGP50lnEPLH9/gDn6//AFq2bWwuJAUK5zz1HSs5ydjamrLQfp2lfbZ97F4wq4zjr9K6XRdIj02ZQJGdDnLEY6j/AOtTtLsEB8vBBAHfr2rUitw5zHlh0Ck4Gf51zN2Nd0XdI02Al3SVicjjHfnI/DNbdqA02AD8oOQRyP8AOR+dVrC2jtRgAgls4POScA1uxWcaSExj5m5Jz1/zgViyB4i+0bByH7j0rTsopYTH5YDlASQRx0I9feixtFDgkHPfn61qW0aI+B1571kybkdlD/DkgNg8jnHatm1hMS7wC2OOPxqFdPaB0BU5PTJHA9P/ANdbNtbIsSDnJHOTSAqLZPNKCQVBOScdO9a0dr5Sx4yxwBg/hSxoocA9OMVdjT5gT0GCv1oJYGzIGXyD2HrUlvksQATjGamaQMuX7A9qZZuhnY8AYwAM8nNK4iRmJkBHTp9Km3BYxzzinpCmSpHbOM96jlQIPrwBUgPRQYiwPY1TRiEG/AHXirODFCACcEHrj1NU5ASwQH2NAFhYjM24A1J5hEmzHU4zU1rE4XIHAyOoqGY+TKCeMk4JpMepJ5ZiHrUbRlzkc4qSGX7QDz37Ckgbrk96hlDVmERKng96b9q3cYB9CKjnUF3bqc8fSmIPLHI60gQSLvYh+F6giqzQFiEGSMYDetW5FOwEduQfWiFQgz1IPGe1SyrkMFs6KQRgjoPXr/8AWqa3O6TIBIzg+1OkaTl07DJ6cCi1bggcFjwB3pASSQbmyDz1IqrsTzTyS+OgqaeV7dgB1PByPpSWsIaYFyVLcZFAFUDazZ7dqRmLgEDqcYq3d2qxlzzyeMntUEiiNQR+R6VAMZsEOcnJIxgdqiileNcBOc9DUyDc4ZyeTml/dF2IOcDpz7UE2IIN3LyDGDzUM9uGkM+cA4BHpV2QDyeOhqlLJiA7jgZ4AFAFIZkfA6DIBpXjMalACe+cU6NPKbuc8gmrJ2yLnHbB69aBpFaNiYHDIVBPVuKoXMQJAz3rSuWClE6KRiqF3E/BQfLng5H+fWq0GRvAn3i3KjgetZd1ETGQeCc/yrXlj4jPOccjt2/+vVK+j3R5Tl89PTihAYU0RkHORxjj2rMvoAGBUkknBHpXRTRIsRPOQMDmsia3LOzgEjqeRgUyWY8lruifJIyM57VmtAyE45GcZxW9eR4yifc6fyqi0AZCOQRyMHr1q1czZiyQs2W2NkdgKqXYJjQAfNk5FbZJCk4HuKxi2+aUHkDOPrVq5jIy/L8pTITg9MGsmeIyyCROTnBB/OtC9lkEZB6gjK9qoSzGAAhR83UHtW0GZu5mXqxByEfJ4znt/nisy8RpEKoMk8D6etWpgHuDgnJAOKjlk8lN+ATjoen6V2x2JKcH+ixiIHMnUg9s1orKTaOgHLD9cVnEGSTzcfORgAVpJtjtiT9/GQKo0iZt1blNsnU9CB9KtQS4hAGCcDPtxSlDMhPXnJAqIReUrsM4B5zjj1po0M/UnKEyOMAkjp29f0qjC5mcMMDB4HrW1qcEUtgjMMhgcNk9cGsC2ykoGcfN09RVLQho2EYLCUY4Lg9/Xise7ieZCqjuD69MH+laFyxRA3qAAffFZUtzJFJhcY4ySK0WqMGhplMC4bGcYxUTT7rd4AMF+hJ/z6U9o/PO9+vXA6f54puwPMgA5yMVdmSyFc2wAPU8GtHT5ULFCdvBPP4VWe1xK5kB6ZAyP6URfujv9eM/5+lUiGaF9tugmw/cGDg1kXu3BRDl+DitNgYGH+0M8/596xr0NHP5g6EAAnH+e1VurCMSQyQzjKfM3PsDWpZ3Mi7S6c5JwPpVaYBnyw5znPpUmnytJc4bBABIHvRshNnV20xMkZUfKRyfQ4ruNFu0hVQXUnHIz06159A5DqoPBHT8K6/Sot2CCcsOenGPSkS7nv3w/wBcin1WyAkjWNJE3MTzn/IFfSmkSiVLaVSHjKryDnjj/CvkLwCUhlt3P8Uqkk57AEfzr6m+H9+lzYxRSsNgCAYBBwSf6Yq4vU8vFU7e8egIhKk4wOCc1o2sgMKjOMAY96zreYzKVGMDAJHpVyA/MgA6EA/TNbWPNTujqrF98LOOAePyzUGoxExKUBJ3HIx2pljIVTarfID1xzzVqUnjuvbNFgsyvZAy5JGG9B0xxVmWYTxoAPlHGc81X09xvwDgYP8AOnxttYr2zxVBZk0Qww4OCOPWmzPwoJAwTk02KdyozgEHjAqGJ/NLhznJOP1qCQmAk+ZDkAYJHrUZkG3bz+Apyr5Slc8Hnn/PtUP3JMHnHIB/+tSuBKIiq5/DmkmyzxAjHJH8qlnJEI2dc5/nScSsPXsfepAEIUsnbAyfSo3f5wKmCDJA+93FRNEPMXPHNA7CXGXiQD15pYH3Jg8E8AevFEx2kAc49aiyTIhTgLnj3/GgQ5gVbAU4zkmns5Ughcj/AApyyBuDjOOevWlwNuPbOKAI2nLY4xzxRBww5wCeSaAoz7noPShfvYHQc0AWmXKgLyPWowu47f4euacsoWMknt6U8CMD5CW7nNVqNFInKkc5B9KuhgUB9+ufrTDDG2ePfqaVVwoplDEG6InPIJ+XHsKEPmTDIwMdadH8m/sO31qGKQ4JOM0FEk9t5i7QcqR16VlXGlFp8h8YGNpHP863YipKjOeBjPakuoEDh+QcAdeKCo1JR2KFraeWozkEjBJ+lXkLKgyOAMZx1p8UILZI46nnrSzyoiYwMZI70EuTbuQNtcZQ59RRGnzDB5HJFOli8lUKD5W6kn6f41EpeNpXIwgAIPrxmgm/QnnkJXkYGOTVYAuSE59fpUiSGaEng849KkWLyo8oMHAzzQQ9dSALl0zxg8Usud7AYIxy3amrl5hknGOlOdctheR6UD6D1hKxg5yOn61FxFJ1zkfrUk7MkYUcDrxTJYSIs98cHPtQURGfkqBkd8dajKFSCOc8cj/PrUkcaj696V/mIA4we1LqBXklMDbEG9hzj1qS7w8BRATxg4684FQXBK3eR1x/Sp4y5JI5HQ1JpDdHjnj+0KazcBc78ow3cA/KB7e9cTOI2DiUkDG4lfQcjsfSvRviTFnWZCMgkIcg9sYrz+7gX5xzzx1960iftmWyvhYN9kRxRo8CFSxjI64/+tSm42gggA9AD3qza26pbY5wACBn3qOe2RzuC5x15NUeinpdDYj5cZcgkSAjp0602e2JUMnz8EEL1x/nPapIFeYLAgBGcAZwev8A9epEDwOqOPnJ5B7D8PxoI5jPa3aODKo2CfmJHQ8nHb3/ACqVnd1LkYzwQBnHvmrNySqlDxEzA4/P8e5pLeIFMOOOc80WFeyuzKmBV+Odx44qS4tmmhIfIY4BA5x3pzgC8lBGEX7p79qmjYF+uTjpQO5jlSqgEYKjGMenFOCCROTjmr91BGrEkHJyTzVTaAp9KlhcrCEeU4yc1A9tnDAnd0xVpFaRT26Zx696bnavv3zUsRGkZVf5ikYbOmeeTTBPI02zAwT179aJHkE5G0FB1z9P8algJDZfapMbynI7Z4q+kK23AkDADAx1/HmoP9VN+7OMdvXrUkWXkyec5qQLFophkRxyVYPg98YP9K9p+El2ZEmkdQhKBsE+jHj9a8YgyrHJ4XOfYYr1z4SK8gIyShRfToWNFup8xnsE6DbPVoSChfpzxnvVyOb5cAduvaqDHFuAO2fw5qxbsWg+g5P51VrH5WV3PmM2CMEYPqP88VGIyAeD6D3qTy+QRwCckDv2p0soiQ9OPUGgTHRvvh9HB+6aTJZMqM88iorcmWPePm5IJqZSF6cZoEBB24wRT4U8hC3XHOKR2Af2pYZC6vnpjFAdRkrefgnimouQT29R2p0gAX5eCOBT4lC/LjhgM0MBEiwmOeTnNMKnfyCRnqKnIKIc8AHA+lAG1T9KhoaGKAjD5uo70kw48wchRmjYH7nOc8f/AKqeflYKR8rdRWFTWLtuax3KU/8ApYAYFAvTFMQmANxn0p1yXWYiPhB0/T1pHbK8cn0r4nGSbnr0PVp6LQdCpb5u55xVhH/ckduT9arxPhRng9B9al3bBg/c613Yd2pkT1ZBLLk4IwM4BqGVcEknHNPZkZjk9CSOtQOzOmT0zQ66TsS4N7G7rSeZrV/jHy3EhOf941ScjgjgDiruuqV1i+I73Emcf7xrNU/PknjpjNfcLY8ie79SzcEBAcdsdKpZAHNTmYEHk+1Ru6oAzEY6Y60GQ6IjY30ohcK5z1wR0pocKDnqTkfTtQCFYZOO+T70ATKhViT3NJKQsiE8gZBH1HFK0g3D3HYdKgEZhuZJCRiTGMHngd6AJ5lxnphuRj61GRhPSkHBLk5AJxzmldwcE/hxQBLDIjQYxhs4yR9KdgupwehBPPbnNRJKMjOQTwAe9KswSQjDPzyAM4p2FcfFFw4AG4ggEfhUNzGVRSMAqcHHt/8Aqq1JcoFxkkdgAetQTneo4J+tFguI0nmRAjOc8561cThM9sVno2Xx1NXFbCID3PApl3HkkpvH3OlRTyCeD5Ox7/Spg/HfHp/9aowm9hjAAzkflSsCZXjbJHNSPLuXAJ56+9E8O3nAA9RUcWQ2NpPPJ7UhkhgbyiDjH6daa8gaQEHjOPyNTSEPEUDgEnjnilZAiFDjcegoC7ASqACPpwKLhBI4KAdPpUVrEYmk34Kk8fmalLDzlI6Yx0+tTsF2M3grg9VPOai3hAffpilmjZy20c5/KiCIxv8AOAOenXNUC3KpQs5IPfPWrGxvspT+Ig96dMYmOBgMDz8p/wAKe7BN4A5IGCB0oAitl8tcHAOKXcB8n8frUWDliT97gZqMqRIG7AYOKAIWHzElwwY8LzkfmMflUkapDkkDp1ApsuARgfM3Vh3+pqOZHEoGD06CmkBBuEhI6nPGalbKRHPXNNgtytwWOMdRz056UsrZcgZJPQCmAkhDBMDn/wDVVe6IbAHX/wDXUlwxdAqZDYx6c05XjMynG0AdCMUCuU423I6nvxg9KakZIIHQH8KsXkRPzjCoCST0qvHOpk2KSSAM46cipKRXljyhxjJPOKZLayPEmCNg65PH+etPvxm4Lxj5OcgDHc/402GTYCGyMjAz2oKJpityMR4BXBORjgHJ/QGpLckEHnAxVW3jZUdHGCxGAe9WkPlFMnp1A/CoaHc03ZXRFHRj0xx1FNlZIiM4wBzj2qKHL/NyBnjPapJNsjKBjg4bNcdTDRm9S1NxILhBcYePGBjtjpUkQCxYI56HinBRgEAAZ6DvT5QDsIwB3GK4ZYeFN3NozcghQhfL/jHJHtUksgfBXovPSqufKlDOfqc9sU6ZgzDYc45IB7VMZqLHytq7JoxvBI6k8HvjH/66lmmBwDkkHBz3qFJE8wjtj8Kia5RBIhyXIwMDODzVutdmagSSzY3k7j0AH5VCZQDhs9OKkWYKoLhgMYJYVD5qGTcfuepHTrXmYup1R2Uo9BxcIAT6Zpnn+ThHJy3II6VBMw8wvn5O30qKXJljHOOo9MV4MptyOxRSVjRivA/GW+Xg5oaUI+cnHPSqy8J0xnvik3gfJgktgDHtXv4Co00mcVaKNa3uEQAkn5hxxU8Uq5AP3ycjNZcaEog7g5xmrcUD5Prng56cV9QtVc87Y0yd2KnTqGH3cYOKz4YpHJXvkck8VemPy4U9B0B69aBCyuIwD0yecVUup0YYByeD0ouAXRD2XlgT1qlKweQ4xzyB7Vm9EaIiJLuSM4+tOhdBwRz9KpT3ARsAnJyBt9aQSbTu59Mism7hYsScSZ7HmpIMLIA/v1Ge1RSuJU+TPQDpjmogC7cenUmi4MthhgntmmNKIwDnHPamoCy56exqQKGHl8bzyCfT/Oa06GY51aSQlT8vGPzNPK7CM4xj/CmDKEdR7Cozv+0l2yUA7/hVgPQh4+nIJBz+FKqk4I7ZJ/Oo45l8zbnqPw705jtkzu4JHTvVJiZZjbGR26mo5XDEgZzQJgJAOx79qiuFJfcOT7dasZIFJTI4GcUx1CKQcAqMnj8aFnURE88cH17VHLGXdXGMcZ9+B/hQBWuXQnkZ6YyKypkLnA6g81rTQOSSB6cComg3xYAHmAcsR/WspxTGnYzcGOTn7npnimRHyZuehOeKtPbyKvKkYPJquto4ud+BsySOOg5rBxsWmQXE5uUJQtjIGCaasgjiG3OQB0psltIsv3DgjjA4/wAKkKhUzt6cHjpUcpfNcZJmWLr1P8RqCAEzIM/MCKJo5NhIBwTkEU2zt5Y5t5+UfXHrVKLJcjSZxkA+nPFOTmNEHU5ApsBJJTaxfORx9adFbuJkz2JJOa6IppGUnqX7VGiAV+pHGD/n1qIr5lw23pxj8uasRkDqR0HfpQzow+Tt1IFamIyRAVGQOOuajUqyF+NuccjvSykSYAPIPOahK5cgcDGMds1SAbHIRMVBOM8YPFWGZAxz1x6Ux3VI0GMkcEqOtMCmSPptc87W4OKYDlQu4xxgd+9E6bDk+mKSJTE5Eh5JyuTnj2qeaRZGQDlh1/WkwGA74gFJyvJP4VSik8iU5JHHariqVdTg7c5PYY4p07JMeMZznBFSBGjh1bb1z1qa1UxMSeh6Y/Cmg5wBwMEHNRkNHOhzkcjAPJ69qCkOmmABBJy3SlU/u+PbOKWXHluepxxxzUMcoYhemBzngdqDRXQ4yK547U5ipCZYcc8io1kjjWQnBBB4A9jVMuOSCAp6AnGKC9y6r79/XnkZ96gkkBbYfvDrVaWeJePMUEAHg+lR2svmXDkyZGMjcT2oHrsS3knlpg545I9ua5nVH8yffnEag4DfQdB+Bror+6jNsRne5I5HOB7muV1u5RkIDcpkfjjt+VJmltThvFF0FhkncsCQqAnlgc56+mAa+V/FF/52vXkRkd5d2CST6AdT9RX0b8Q9Xi02ySeSQvtZSRGwLYOR6+uO9fMHiZxc39zJEdgeVmznGQSSM4+tck9z6fLYe65HM6hdD7c5ywTAwPwFVN6NKgx97gcetLqbrISV56cgVLp21njbAIXqcZ7VmevqJPbuh7DPQZrJvbpD3O8ZHTnP1rZu5Va5c54IAAPWua1CLe8pjZWPONp5zk1SRnJ2Kc7by5yeTzn1rndSRZXAABcjAJHTpV6eQxbwxYEHB575rOkfIAzk9c1tFWPNqNN2HWMX2ecZA4Bzt+lXVmWKcb+QTkcZqrbHaQScDnOfxpbj5CQe/PHcZqznZbuZU3A/wnnpTbeJs5429Rz261FE6uiZ/hHepViItyAynPIKnoKCCaW7iKBAfu8HjjNZepkyONhOMY64qR48EgYz7etZ87mMEEnjk4PFBXQpXCuXXvz6/SmtH5kowB071YS3kYlwMjFWrC1eQ7yAByMsaARcs4MBOBgYrVdtkYJ4HpVWzjPmHIwAR1OAee1SapcxzYMfzADBIHGc1m7tm8bJWKd7IGQEZ65qJZEm4HBx1IpLRsxSggnjjPbg1TN3GiFC3z+npTVxNpkcnzOR1ycDNNncRQheRjHSo3GEbBGTyMVJFjyMHk9MYyadiCWBhlDnuCa0YgrOHH48c1kQAzHYODkDB4/z0ratLZxtG35gOcVRZesITbyb3+4fTnrirF3cIM478DA9qoOTaSHe3DAgAHPX/wDVToGG6Qk53Dgd80DuK0waE4zkDFYWozhnK5JbJBrYvbhILGfJw5UgAdc1ysWS7uTwSSc9TzQDJljzETx7mnwFXDjAJA7ioR8zEDIBxgHge9S2kLI8mQPmGBR0MmEpxbn61atJlVUBz27VHDZyM20gBuuGPH59KlkTbgcA4x+NUiWWQQGJx+n0qo3zE565yc1K5z8oOTjsabOMgkDucjvQSZl0265B7YBpASUYd+gqOWN2nJ7YAGTVpYT5GeBtHJJx2oGhvks0eB1+tTxELGB3qKOXyRubcR04GakS3d5FIHBx1oLsXoOFGeARTipEbjPOc08DZCiFCTj0yDSIRErhxyx4OKTLSEhbGAepwB9a0Ps5jwSB05xVXynnKFFPy4OTx/npWm1vLJskA+QDB5rNmsVqRLGSgVQMk544/wA9avpDgMcDJGBx/n1pttC20nH9PWr6RngYyfasuY6FEjggOAMDpitGxt3SQcAd8ZFSWUWwoXA7cEd810NlGJ5zsAJAzg44rGUnc3iJotoSXchSCCBnqOa3tPgMdt5eAZMk5Hpn1o0+ykcg4AAIJLHAxmuhi077RaOIo1QseCVx0x6DPasZTuaR0ViLSrOSWKSMFQ4IJJPbHrW/bQ/2dDvYAAEnKe/HtUdlpkkR2EoOACc8EiuhNj5uUCJ9COP5Vk2HQWK1a2fdIAc4IxzitWxs5JV8wAY5GSearW9hOJFZgCAc4yDxXT2kZCJGMA88Z471m2SR2sWEQYGe9asaJGqPgAgYJA5ogt9j/wAPB5xWjHZu+CUBXGcHFSyQtlL/ADnlDwM+vb+Yq7HFhCSBT7SMbWyAPQEe1SRKRKcjH170gH2kWGywH481dTBz6AcVXh5YjB69xVoD5QMc/SoJYjJ84Qgc1DPCRcQEYAVgTjjoaktsmQ559CT7VMyYwDhSTkE+lAh6uXmaQZ2bc9fcCo5W3ctnk8Zq0/DDBwAckD0pS8YwDgk9BjNAFdB5aEPyQCfWqipuJlAHzEEetXpnEY2HgkY496ZtEMJdyFB4GfXnigBto7rbMrFgScjn6UFh06kDJp+NwB4I+tRyIxZMdz3OOKTHciEWDxgE81ZSLdanGCQP6CmRRHcHdeASMMQT09PxqUsuDsGOvAGKkaKykFCn8YNOcb48dwO9RpC6zs5HB/8ArVMhHA74Pb6UmhkchJgSIffzmo0BiAz3GeKmVCBLk8sRtP40Im2BwcEk8e3SoY+pHIGaIYyAc9+tWDbYiBG3gZyB0pqoWX1GOBnvRCwijCE5YrjA7nFIZHGpDE9R60juBIBzg8g9s0E4JGDnPIAqMucHg89PrQBK7gjJOccc1XLq+cfyqdIWBVyMDGee/FBh+Tjbye1QBW27lwOvao3iKkFhyOueasY2nDdB0zyM+1QzoWOe3fmgBzDdFhegqpMoQZfGzGPXmpXkyQBkZqG7BZl28jqR+dAWIbWMx/fx1471aeF2hJGOTkc+9EYAUgjOTnGM02YFpVCjjaBnt3oArSuAwDcnn3qvLJsHOcZOAKsXcEg2nHIGcZ5qBSARvHI6gjmgBrkEk+o4/Wqx+RfmHNWZzuBxxk4GeM1CbeRwvOSOvNUgMq7XzhhMYJ+neqz/ALo4IxgY478VtXcQaRCgUIoIIAxzVKVkdtoGSpyeOgpiZzZXDEEjOOn4Gsq7hdWJz1JIx1xXTarFG+8Rou/bwQMGsO9tHlhQIAHHUk8nj86CGYlznHHtWXcxPGSfwGD3roZgI1COuG9x161l3toZYztA6E8/StEZSRnWcsUUxklAOFKkEZOc5rHu2jMbjA+YkjjpWktuQFIAJ6HHfr3/ACqnqFvtBOBhclhjt3rSD1M2tDmrofaRuQcjjng/55qgsJVCJAOfXmtOVgYSAcMD16YFVdxW2dJMlyeCTnH413x2MrdDMvJBE+zkDA6dKvWh8znqOM5qjczBFKEEsD1Az+FXdOKRxOXIGeQT9Ku5S0ZZuXSO2THHJ+6Md6y8FJS5PyEnjPXP/wCutN4zdRHZ0GDuPAPbiqN1EWeMAY28EkcHB55/xpmlxZrZpog6AfKM474/yKwWj8m4BI4Y8Y/z71r3EmcBCRs4IBrO1aRWZCn8PXA75FUtx9CTyjKnTPYZ9aozxfN0HA5q9bTiWEAbs4wcjoaivcrAoIOQRlvUZPGetbRMWZgU7iP/ANVMjQwSjdxz1HarMk8aJjOT14FUZT5yhRknIOD3xVGTL7ONnJznoaqXADEDovv0oMgARBwQACPfj8Khu8lwe2AMd/yqzNmhFbSTrvHIXAOT261W1KRCPJA+bgjjiq/mSw7CPM2ZyducY4qxfzJcp8nBOMEjBqkSzl9UjMZHPGcnB9xVm0kEh+TOefak1RctuAwMEdOtP0SaOEgPycHt/WkxG7piOZAT0HHJ9jXWWd0JmJjLDjPp7GuY0+dEVsnGeRkV0dvGJrWIREBhySBjjnvjmkB6d4Nv0/tG0ly3lsykD2AJ6fQivpX4c3IkliOW+YKQD6FuP0r5V0i9jDwRxko+VVcDHXA6+lfQ/wAItRSExRTSM8ixgEkk9WBHJ9qmLvI5sT/DZ9HxxOnXgMOOau27IAVHUDBwOlUbWZZtgTJ2gZ49v/rVP50ayZzt5GRjBOK60eHvsdBpzAhD2Gc8fWtHPy9OCePpWXpbI3z9EBzgj+la0kqhA2fkJwKoDGjbZJu6DOP0p8twMDk9cmrF5bGZSUwOnU1DgB8FccY6CgCwHDkEencUxmSMc9e1MkT92cEdfWlEiSRkdSAeo+tSyWIGMowCc9eaR0KEAnk9KjRTsGTg5zz1NOki3vGQQdpyahiLEJKny8ZYc8U2QeU3pn0pFY70cEjAIPPXr/iKdLE0kbgfxEndngUhoktV3N9R1ougGBx2GelNtUMKBSc8fw0k0ZUgkjAHIzmgroVQccn1/lTdpTeOm85GKnJGR0ojiLRvkjrwD1xQQRw25ddnGRzk/wCfetBVBgOAOhGaz0jYSB/4Aeeff/61aUkgPCZwc9Bx2p2AqIu1jkdelIrhfk79T6VI6sSCvY8gVHb8SkODz6j6UgDI2sB/ESBj8alhk8wgnPX+LmmXkYlI2AAKQcYx0HOPxpIhsfnpjrVjRMFwM9s0ydt2cH0xU0cqA8nA9+lFxECoxt49PxoKKiqep6Dk0vDjI6e9SRsEDgjJIIGBSkbUHbH4UAJF/c7kYH5U9IdseDgtkn8OaSTjGCBkDgHFSNu8sc5PHQ0ANSTqCT6Cn8FCCAT15FRjAQMegwSCOcfSk+/kqeCMjtgUE3I1WRnGDlQeRninStuXAzxwRTFBjTJyDkH+VWRKhRM5yeOR60CEjI8sgcY9KickMBk+hAPrimwEozhwRjGc9OlOBDOcc+4oAAQG56DrSOCzZXpSbwuULAkc+tRyEkDBIBPBPANBfQnk/wBXz605ZBJ0+gz61DK+QEwRxkk9KltflmBI44PT3oASWElsDFVmOTgdc4q+XCgjuTwaqeS6KXI6HJwRmgCvt2z/AD+n1q5bfu4vm/i5H5VDK4MwB4OO4pbhXdW2An5SAB+NKxcd0eXfEeJv+EglmH+rKogwe+M9Pwrz1R9qu0cDKK3Ib3NekfEGORJo8oRyoJPHOGOf6Vxvk/vOAF689M+4rSK0P1vKareHimIAiggIBzjgCqTQGKUhgMMScCug0vQ7jVnMEUamQjcN/AwO+fxH51sap4XuhbOUgRCoOSMD8qdj0pYiKkotnClSM7B3xxxV6xGyYiRc7sbc4OMZz9KkktpIpDG8ZVwSCxAx7811/h7RbhLGKQBMqzBiDz7dvek1YwxGK9iro4G/T7FcSyzYEUh+QDnnGenaqSkvbAgHg5zn3xXonijTXNvI8saumCCGAOfl549OK4mDAUORhQTg4/lWkTSjiFVgjOkiOUdgPU55Pam+QVjwMZz1FXb6JrlU8sdDk544rPlSSIEENjtjOKLanRzakd06sEH93Ocj6VQmBD+1aH2V1iIOCcH3qO9AkvA6Y2bcY98mosXzXKiXcDldh9QRgjJxx2xUDKdmDyc9zU6KI3y+CA2T+dRvMrMRyfQ44rJlXHJtiT5gMkccU7zESMZHU56UZBTHBJHHFQzwu8OwHBJBBJ4FSVdkOCqSSH7gOOv+fUVctnSNUlI+Rh6eooEeBg4wOo7UtwvmQAIRkEYGakW5Ox+0gqh65Bz0r1/4PqIIIw+MBQOP9414/pUZZ4kKEvjb0zk4x/Ovc/h3p721pbTkKqbVDKOD17j8DS62PmM/n+45TvghBKkZYc9fWrEZHlYxjA5qOMneXAOO+O//AOqnyHcgx07nsas/LlorFaQ7SB7jpTljEinIBPU5FV7pGQA9gRkjpT4GBGO+Mg+tAnuPmQqo2cAdhxSphsntigDzBgHP45pJRtXHQ0EixMMEHv0yPpU6qIYJCeMAnj6VUWJsZPT3qdm3MepBGKBNjI5Fmw45XkHI+tWVcD9cVTdQsZ6KAeT2FTxnc8IB4JBPpQxXJZZgI+54GfzqsiuwGOemeauy4UPjByRyv4VWjcGQlemewxUlCKC0mB24NWJMHA9KZHkyfTORUp/dv8w+8MjjpUNJqzKvYhCA54HU1nthwSO3BzWjM4K8cc+lUCoeQ4IwRjGe/NfG5lS5aqt1PXoO8RodVjAPJPTimXEm6PYCc9afMUQBARnPOBxTJwBaunG/GQR/jWlNONEl6ysVFDbuvH1oupAE2d+KjWMjBI78kjrSXpBl4HYdq8iUm2b20Oi1e5L63qcZH3biTB/4EazliYZJIOecYq1rpKa5qRA/5eZPx+Y1XUk/PjacY5r9RjsjwJ7v1EhiJR+e35VWZ+cScgc8Vftm2q/TkY5qvNGJQSc9uhpvzMh6AXBBAxgDOe4ps7ooIIORgE+1OgxGmPwyTTvsyS5BcgnnPajQCNZgvLDPrSyvuXPr90elEluY8dSBySB1qOTO9DjscflQJixq4iIJzk88Usr+XGoIz+NSuRHGMc5689KiecJj5c59DjH6UCFIJ+fuoyKmtSnzswJZlJzUdw+yMHG7IpI/niB6ECgCeJA4z6GpXj2qP0qpCdje1TvLvQcDj3oArR4RySOTwMVYDmVEccbDk57/AOcVGqCQZzj9atRYhjK9dwwT6f5zQUR+d5j8cJ6ULOrfdBBBwc1DMQgAzjP9405Y0xlSeevIP+etAEk7mQhM++cU6LBJGOT3quctwAc+uKfHMI32Ec4GCTj17VNgFxsk2HkgZyKsNxtL8uRwR2qG+bdceeAQCAMHnH405T586E8BeOKAJyu5AB16k+tRTYRQe/8AXinebiVwMccdaMboSSeRn+lAEUchO498Uk5MTRgnJPJNOgwBnPIPP61JMm7AfjOAD06mpv2AidI8B9hyeSc96Xb5oJ6Y9anEaBNu7oMA59KrGTymbAzkd/pVFagYd/PpzVUNvYxDhm5DdvX+lSOztjGOevGakERMRJBU5xkjgfhQrAmVWiCnHvgH3qNWcXOXwcDGAamlzM3ThT2ptxMCOwf1J4x9P/r1VwZGVOSAcZPpUDxlZMg89KlY5Zcc9z3pufLfPrxk9B/nFAIQ23IfPA5x71DMED8AipZZSZAMcY61G6hmHUn0BoBjbnBg8s/xjg/TFVfsRjzIhCEhQD1PAweDV6VhgDqKhum3QIAOh5GcmkxrYoyHf04xyQaqzye2B061acbFJ98fX6VUlYsCSDjJAHf60iyWSVyA4OMHGPxFWIgXwX5LDPHaqLXHKnHQ5255PStOyP2hsngYBx+VAExk2RhUGMZyTSoSuM8mQ4B/z9aVxh2ReTjgdTmpAjCJNwKkZIHTvU+bAXyykgUnI68Us7hMYB4p86/uy5Iz6YqlIxaM5HUf0rw8bUdNXOyjHQiubjeoPvUgVlU/Nye+KobWc4IIHrip0lOckdK8X299WzqcGWkLF8Z7ZzUqwKz+aeSM8f5+tRJN5iHAwfrnPSnQSEAjg+9WqjexHKluSSETr0wo6jPeq5i3IU4yTgH3q1GxEeOvNV55Ckq8d+hrGs7wdzSmtSCWB/LAyDtO0+/f/CnOoLI390cCla4f5gADnk8VNBGGXJz6143U6rdyJXyQCOD05qxBYZbczZxyOKfbQiRnLHGDwP8AP0rRhttyEkkc+lfQYKErJnDWavYghsTyd4x2GKsNmOUIO4zUu3aoTPTjPrTJZQ8gI/hGOvXqf619bD4DznuTQkx47nH6U13JkwOAelOgbeeeAB1qvdS4cFBkDGOc+tMkLucrHtHXox/Cs928tN/fp+FTOSSXK+54qCYiSPn5PqazlsaIonEkucce56HNSZAjxjv606KNVyFORjk5pRhQD/WuYroOQ/IcDFOEZjIGck9/8/So9xdWIHr2qSKb93uI56AZpoTtYlVSijJzTGV1ZZQRgcY/OpJJflTjqPWmifHycc8jmtlsZtBDKZnHbJonLcgHHODxnNQKdsqex70+VBIW5754rQQ0pg5HUCgMXx83QZ6US5Vdo54x0qCHcGPtx0oGy6y4Az9aQylHBPIOBj8qg3Fh9D6daduOwkj6DpnrWiECKfnB6E5I/AVYibcpHbHFQxT7ZCcZBHPPSo4pvMmcYwoGA2aYEwbcCajjYMzYGCOvvUcshhbIGccYpqnY+ezc0WuK7Jm2vwwzUMcO5T2HSlmXbORtORj8eKc8vykDp1FRyoaehELUA5fDIDnb0yar3FihjOwbFY5xknuDVyO6IIO3rxjNNkjBidWO3Jyc/WjlRNylHZqYth5x3px04bRg4xz0qWNfLUjtngnvT0PmHHTFHKGpBFCBMMdRkZ9eKa5JyV+XHXPepgSs5BGR2NKcM2M8Zq7aCe5DG5fB6ZGMfpUgHkxFTyeeRSuFD4BzjB61Xnui8pwv3uMZppWIFhJkmIHH1qVoPKG4nJPpUUTmMg45x3qOSZmmzwc+gqgGSTFZQMZA56/SrDzCVyEGxwMAnpj/ACajX5mPBBqeI/ZMyZDNn7vT0FAEdyhkiSUHGBnBHtmmJOAeQS2Mg09iWwMEDOTT5bPGDkg/3SKAJCC0ROegz9eKjAC/OR7VMgEKnJABHU9KimIChc8ZyG7GpsVYEUyMhBABOMGh4jHNljnaegHsf8ajtrnjaMZzx3x+FLITuJbrntxmkNXJXAYEYqB4whB74I/lUyyZBJ45pshDqMHOOTig0WjM55NgbjI5yPXFUnk8/OBtAOcZzU9021mOOACT+tZN7chYgcfePc9KuKvsddCHtJWGT3aLP84J4IGO3NWNPuVmLgAg4IyfTNYTy7SRjPJwQetQjVfs0gIjBwcHLf5xVcp3fVNdDcu9Qig3xFGLAAhh07VymrXRkEjAEZJGPwOKkvNV+1u77AhwON2egrn9a1QRWxJ27xkgFsZwD2/Kly2Q/qrTPKvizq4huTZEM4KoM4Awclv5cV4PrEzxSPk53E9O2OP616X451MXEu+TYkjFcpuweARnB57V5Pr16qyNnblScDOCeP8A6361502rn0mGgqcEkYshYqygjIxk/lVnQ1aRJwOFQgH8cj+lUXuBKwIx0xgHPetDTbjCOAASwAPPoDUHXoGo2xSTzMjbgDHeuenidLh1DDknBx9a6C/u+xAxgcg4rj7i7dpSQoBUkYIJzWq3Oepaxn6mQryIRl88nsTmsqLDyqD0FaGoyZG84DMQT6VUt4wW65J9K2VrHjy+IlKKUwOD61Xacz8t/BwKkuv3CZBBJOMVGWzCQOpHAzmgkablYwOD0qa2u3ViOqEcDA6c1i3jfNtPB5GKmScrE2AMgYH/AOqglGpdMUAlXgE9P8/Sqd1GJEPqRjmmw3DMibgB+lOlbbMO4OKChIrvYmzHY85/z61r6bamazEgbGCRjHWsvZ8oIBJORitjTAY7dQeBk8kYxUDQOshH7tgu3k59KquQqkc4HWtHlDjru46Vg3UhiZ025PB/lQMmhcbXCjG4ZyayPspmlJDAHpyK1N3kQrjktxg9uKrFDFIXHPHpTuUigzMYywP3eD71Ys2+RWPOQTjNIluWyM9Tk8VPG6xgR5+ZfU8/lVBYbAhN1uTCgHJHXPWtqG+8kgEEkjGQfSqNmVkZsHqexrSSFdq5J4HbilcqxFLmaREY5JIIPtTyphbOc7SOKdCuJBJ3HQU3UXOVKjJOQR1xwKNRGXfSG5JQ8f8A6/8A61Zb/u5xH2GCf0/xq6/3iTzz2qMwiQvISRgHAHfH/wCqmJjFQM+RwBjFTx7i+BjC81WiBknAxjkY4zmtOFgg2d8ckn+lUiGOjkzx/Ef4v/rVHdx7pgBxwM1FkxjBGR9MGh7ja+8jJ44zQId/qSS3P0qE3mc8dvWp2cTLjpn0P+fSs2RhHKwHIBxnPXk0AMlbyyJDyOBipPNaSP5TgEcgjNOeMGErz160yKAh1HJHqB0oGhxYFNhHvnNXLa4GAMHIPFSxWu6PqR+FPsrMbmJJBBx/OpuWkyzHKjgblP51LParlSenpUbw+UucEgmpdpMPIPboMelS3Y0SJ7RA+UHHGMn8q0EcwwmM89ORVW12RRZPUjgE4q+sW+IcnJA4qN9jVLUN+IkEYwT1zWrY2u753OdpwQO9Q29oFhjAJJ+lbFpajITcTk5JA/z6VySklsdMVfcda2JuXG0gDIAzn1ro7PSRZzjDgluDwRx+dQ6bDscKASABk/jXRabZ4ZpsnpgDH9fwrJyNbJFrS7QDCudwY4GO3NdLaaa8bAArs5GMnPr6VR0mTeUgAySeSDkjn0/Gt6SIxEhASQM4xmsW0J3J7LSTcN98Aj2raayCyZQ4+tR6Yh2AYOSoyMewrVigw+C2B/eIpMBILQh0y+R3GK1LKEPKD6A1G1v5bLsJPTPGa0LWHAwDk5PbNTcksQ24+0GMnO8gg9McZrTETqBGGAbA57YqvZqInBHO3AGauiTEnmfxkY25pMCX7KUHyEDA5z60gidCXdgcAdB61OAXjf0cYIxyKbbxCNzzxgDB60gJApjye55qYvuiBxggc80zLNIDjjPpV0RhoUGepyTnp1qCWU7fGMj1qxMpcxY9s5/Co0O2YKAcZHP1q1JlACOvTpQIWWLaSSe3QVXiiLF3z05A/wA/Sp8+bFvPB6YFR+Z5UZAGc9c/jQBFGDcuCSOoHNLJMioYriLzgGyuGIwecHj61YiYIvyc5OeTnHb+lU5AZyQQRhw3A+tADvMBtztHzA9T6U4EuqyE8Ljj1qZNjdTz7GhyAnXJA4GetLUBJGTftUEcZOahGUJp8hwMkde/QUhG4gg59hzUjQsf704pZYxGMjr0z9f/ANVIv7tsnj6095FMefQ+tJlIrhiflbqOc0HEPyvyW6ECmSTZcEY75NIiGdHyDxyCo/H+lQx6krExRDB5wT060oeJZEPlkkY5z606EMkQzxxgZHpUARt4JHAPXHFIZJgLIXxkMelJJEA2B7GpRGJMkHBx9ajPyxZ6nOMUAPlk/dooHAXB/KqwkKqPTNWFmR7ZgflfGApPJ59Kp+ZuTYRjnrmizARyQ3PIJyMf596laLeAAcZ5pm7zAQRjHSljBC5HJHQAVAFeWAIwPXFVyPNcY4wO9TSSb4z0znoPwqKM7X64PvSYCr+6J38g8ce/FK5EZzjI/wAafIfMUZ47/lzUcyloiCCOnb3pAQSXRmDEjleB9KqOPmLn2yBUxXBLHgrwB60xl8z5jn6CqAieHzBHg429RjqeP8KcpaBucHPHBp5jO8OQRyCePfNSXalkzjp7VSAp3EOInxgEZNYwDb5XGOcg5P8An0rYkc7MEdR6VT3+WXAGd3B56UwMiZC6tJ/EgwR7VjSzHziMdTn/AD+db0kPlCVweq45HsR/WsmaHqxPXOOMUEu5kagBJICR2Axn61QumKI6+oI/SthV8tutZl6MuXPHJyP8/wCeaaM3qY8cRjQISCc5zVPULU/OCRgg54+tXbk7ZOCCOo9T+NRzsJhyRtAxkHpWsNzN7HGXVuI8k9Dgcfn/AEqjM4lTMYI3c/N2NbWpwJPKUR+MA561kR2zR3GzDYBPUcnnFehHYwZkXMYjk3v8w7gcZNSQEzFEHAyFx7VJr0LBgEBKHGWIyAee9VrOUtKmB0IBqho3iyxWwRBjYACfU/5zWddzbvkAxkHnPce1WlG1fMz94cjHpVW8AYHnqDj6000aWZUt7fc7Fzn1x3qnc2wAmJ+bBLD862tMiEkLhzjAzkcetZl2xeOQ49c1RdtDOsZv3hQL3yee3AqfUgJl2p8oyOtQoTETgZyCealliL2JPIYHOMdq1iZSVkZE0Y8zYOo6n8qrRP5kwA4x6/SpJyY5C+OR2I9h/hVG3Zo5144Y9/p/9atTm6F6QAEnvnrSBfNb5+p9OlSmPeBjPXn2pbmAwqH5PbGKslkV5cpDH5YQnbkk569v6GoE3zqHUgA8YParDRCSAgkjccj64/8Ar1DL/oEIHXnndx1polmbf4kLR4xgZz+P/wBaoooBEmF++DnPt6UM5kkLgZ9QOakspt0hQ4HU5/Km0SadvMJgrgbQBggnOTiu30RA0McfcLgn161xtiE9efTI9K6WwncIiIAWUYxjkfUVDGjt9LtsXsABAYOmD+Ne6/DafybsZyWCoWI7gEZrwOwuykts5X7roT26EZr1vwfqSW93FKNpR4gTluACVPWlsxTp+0VmfYGiybvKxn5lGc+4q3ew4fKnHOcelcj8OdXe+muFeNYxGYwGzkEfNz+ldnKA08gU795AJU59uK647XPAceVuLNHS7onKgYycHn61sq2+IRkZxznP+fWsbS7cR8s3Qk5xjoM1tQvsGU5yO5zVGTJZfkAAqp5BlckHBz3pZLkMcHAHrmmwy4fjGeuDQFmtx0ts4h++OvpTYoQgJ/PmrLsWHIxntiolkIkZMcAYzUCaZFJCdwKnAxjBpZE8s/hzTpgNwG4evXpTZJCGTj5emaTJsRmUbenBPSru3bBx0wPwqG3IR891B4z/AJ9akaQuc+vJx2qRDYn+cgdQKZcyiMISCfXtnpTIcpdSHHDdKtOQMdz3GaaGipGA8pY/cIyB+VPU4XPbPSrDgOncHHTNVlfgjGMdM00IjdyM4OFzkirIlBjyAR1xVZvmOD+Jp0fvwOlMCxBJkkkZzzUPnhpOFI/GniQI4HBX1z9KhReSR0+n0pWAsiPePrzSTKFXNETevHH50lx0AyB3zTKQyMiZtvTjNS+YXxg8e9KYvLUHnkd6hBMQ4GR6mgYRgu784I5z6ipZnUnBBHFVZ1Mew9Sx9KdLMA+wjnGd2ePyoFcknIEqY4GKtQ4lTA4PrUEJLgk8HpUsS7epwMnnFANg7R4k+UkbRg98c9qrq+Dx0PAz2FTOgLKAc7Rjg0CJAxbPbPWgkNhmXsMED9aJYipj57ilSXch9QRgdzUU8u3Geuc4zQArIZsAHG7jJFQHfa3DITuBHGBjpj/GpIiEYRcnAyDn6/4U2WEmYnnnHb6UAM2Zl3n0pxhkk58z5ByEI6fj1p2djgDnvmp1br3LcEg8flQArWvmQZzgk46U+FAoz6cUBQvydAOdxpYl227g9ScjPpigqxE0ZD8tkU2d8Lj16U9CZTvPHbGKilO8KDwB/wDWpXHuV7rhh/e9fzqe3YnGeoHOPTFVrqLLZzgcc4q1jd+A7Ci/Y06pnnHxhDtak27+RINh3kbu5B4PHeuLChhkdVHft7f/AF67/wCJUqQW4klcRplFLOQABknJJ9+Pxrzt541l+RxIEYjKsOoraOx+pZVb6vE7LwPN5t6mBskEZBPUYz/9YV1OrXAWxcYO5lJB9OhrifB9wP7SidiEyrDBPTg/4V1eu3KW/XGPLJALY65GKWplirqtGx5xqFy76lcRHgIQQRz1ANeh+EXM2lIH5eZmKnpjBI5H4V55O0cuq3DlwpfPy5HbArrPCV8U0mVEQOkLcsDwM88+nWm9jXGL92ix40It7byjk7iynA74x/WvNliKoIyQcHPFdZ4puhcxknaCsmAAfUHn9P1rmd/IJ4571S0Rpgly01chk+XAHFVZl858dB9avXCbuQcjrxVSZRnLHAP8XQUz01JMrSHaygDqcHmqt7bMkoKEDGOv41cjklZZXMRZe2ARgDPU85/SqeoyyRxAom/kA4B46nP9Kg0i+hQv4jDKTv8Ak2g4xyck/wD1qqTRskoAI2YzjvmpJpd8AQoT8ygAHBxkexqV0XJTePXryazZuIkiIoJBJAz1oWQzqSvAycZ7VA2UJA6epHalhl8uNkGCSSeTzUsokMzAlMDp1z/9ao45CHwTnrUtxL5aJ0z0C557fyp1rCLqQ9QQM8c+gqLMHtc3/Dlr52pwRDH3gMkng4P+Fe/eGdLNvosA3hnIBY44IBOP515L4G0gyXMR+cnzACVXjpXt2lINPtoQTndhSDxis0nzan55neJUpciZegO+HI4zkU2RvLXaeQf8/wBaLkiGcBTkAcHP+fWnMQ8IJ4OOOa01PjNSrcyr9naN8kkgnHSq6SBQDHkBeoYdv19KmJKgsfvDse9VA5lmY4x+FLUhlmKYrbtInG09D+H+NK03nYbGM4OKZDHufbyM8k0qSAHcR36ZpoROzlkPO36DNOjUsT82eOMjHNMRvMkGPlGPrU6sCRt5GeTnNMT3IZUyhRvUEmrEMIUJ654PtgU2SPdITnPbAFPVynHfOOe9BJOqhVOeR3FVFXbwBjnA5pHkcTYAyCMk4pbcO0mDgZPBx0/WpLJYf3bZPJ56U+4JbBPpwPanGHKYDZIPUDr+FLMwOMn7o4waWlw33IBCHTJ6Z4FZyRFYy+ec56VpFi4/uiqTDywAe/HNeNi6HtJXsd9CaitSAxiY+jHgmm3BzA7DgqP8/wA6tEBYjg5JB7/Wqs6loSByMZOBSlRSoNWGp++Zv2suQmOB3/yKSV9z5HBqaTCqMHP41AhzweO+e1fKOyep2ptnS+IlCa1eg8lrmTH/AH0f8arhRnac+tXtZAGsalvAyZ5NuRn+I/8A1qo28TKMsPXk1+nJ6Hgz3fqVnlITKcDdt/GrAj2ID/Oq9nGYbicyDCE5XP1NaXDRnHI+lBkUWwqkY68imLLyM5xnHHWp2XJ6dyaYTHjBx16EU0ApkYpwePQ0RjceRnjjj86cWURkDA9ulU5SdxwTjIxg+1MHuXW2CVUxkc5z3qCZAz8ADnHSiD72SPxIpuP3jjvuyMenNBJPPDt2hjkEZAqJUJICHAz09qgnEhuA+SUAx1zjr2qcH5BjrQD2JHUIc47dB0pu/AwR16U6AFoyDy+eh644pylQcHGQcEEUANjU4yDjHapJC4AwetAPzYH5U7OBk9DwD1oAryIspJfnHbPFOH7pQRnnt6U+Vk8wkEdB0qIj5eaCidH+YcD8qcsCTMSR86cg/n/hUSuA2c8fSlfJXPU5zn24oAsSYK+X1A555p4YRb9gGQc881VKFlIYZJH8VSY2TOSMKenHHf8A+tUgOjG5ncgAk84pkmVGAT0yaRZR8w39/X602U5Q49OtJgEPDP6dSPWpbuQvJbY4DZBz7AEfzpkDBVOeDtp4XeBtGfmJyB9KkCa1ZZGdHXOBwajkQRq5YBi3TIzjFSL8vsT6UkzhicHPHHNPoNK5VicZPGCPQVM2ZVK5PPeqJBaVx71NMH299mPXjrVCF8oRpuHK4yQap3MCEB+cHjGauoMQqMYAAB4qFyMH07UBsJFAka8jL4BzUUqLLyRgZxgfSpA4eJQMl8nPB6ADv+NPuFDRYxz6Ed800BnPE/2pFDfKfz7+1S+QMnBO7sSelSxABcEDcB3HNNU85Pp+NDAq3KiNVKDqSDuJPPFNkIESkAFj1z0NWUXazDH3xkccd/8A61U9QbFuUXIk3fwg5/OkWtivcRBFG7Jz2zxVSYBAmOQwOc+gxSliWXJPCgHPrTNQdfLj2kDjnBx2FBTZHFGJHwRz2NXrV/s8mMkgjH48VkQFzx8xOeOtbcKjyEBA3bQOfXFK4rj4WdWTnLn+I1bV5N2JDvORjFVYGwSC3OcirRIKIepxzSexotyG6ZkIJYkEgYJ+tUZpnEnJ4z0FTzAu4Ayccnnp/nNUrpwMITh8ng/5+lfNY+/K+x6FFWHrcEvwBj0IoL49aY2FQfwnPamMuzDEcZx0zXy97bHc0i7bOCMdyTUsMqtnaMHOCagiUk5HTGM/jVg7cAIOQOcDvXrYVc25yVdC1GQE6d6juowxD46ChATF3+p4FTRFTGc+nevQq4fmjocsKrUjNJCO2ByeauQPiIjAPGeabPGBKCRx64470R/KhJ4BPHHavNjhrS1R2+10L9qw2glFJI54q6wcKuGwCOQKzLeTDbc+mOauzPmB/m9cZP8AKvqcLSjGCujzJybkL5wR8HJ5pFVCpfBxnpmqEbD5getW7fO0dcZ9K79ErIxb1LkK/JkE4I6E1HsU/KR+HalQjBAIBPQA8/56VYBQRANjfnv1qNhlaWICM8DBBArOeEM+w59ePStK6+VAc8Z9ayL75vnXnoAR1rOWxoisjEzuiYAU8+4zSod7ENyOwH4VCEYMDg+hPrS8hgO45NYNFdCUExxnk0I+5aeg3MFPfkZPakYDJxgZ6dqYiZTuC55FDYDZA/E9RUUauGHBqXO1/Qd88CtEQ9R0rIMccjvjmmNcCIpwCCOeOaePnkJH3QevQCm3pYRAqcHIwQcVVxWHPtxkA47jNQFQSWTI9ailmzsO84Ayxz396IZVO75+COMniqBolhf5ugPPcUyRnWUnOUJ4U9qmj+SPJ496CwEbnI6HBHPPNWhEe/58DA4zTEfY5QdsGmWrBJQ7nC4I3HpmhWDSs4bIYgg+tWiepc2LKBx165qMQlsoDyvTPp/nFLbMPOJzximyNl9wPBPrVEpiSyAoJTnJPbr6VG0ePlycY45qaVohEAduc9xzUMTZyefbIqWPYbu2IDgcHGaXf+7Jky5PIz2qxGo8vBwTnODUUmGZcAcdeKQLUGTzLZSnHOMHpTQnkqT1J5z6VMrBUUggAHHXHNNUhsnqMkk0C1KrOXYHODnBIqMu5J6D6d6nlUlTgd+uKfwY8HqODnrVrQko7iznkg9yD2qbyUEqkDjtnqPWpCQVAHUE5GOlNEZXJxgDBFAAyEk56DtUaooYYAqRpRt+9+VVoXC3AJOFx36UALckxtlCR6mpCPOGD1PepSUdWxtORxTGznA647UASPHsKbeBnDd8kf57U6aUqmTySeMjP/16iQlo3HLHgY98GlmUmJcjJDZPsMGgpIQEygg84GcHpUF+TtGw9xw3pzT7dZFR9+Sc5HfioI90fL5APAJPWgZJG8aqPLQBj1JHf86ry3D+fsyc4/CpJGEaEjgdeOKzbqdFbO8A+vep62NIxb0NZewJPzdMHtQ0mxXUAD8PSsOG7AdzJLwT8pZs8VeaVXhBDZ6dDTsa8jWpDdsY4iTzlSSPasO9QTIhyQCcgA4xWtdvkYJ6g4Fcvq2/7QMFggOcZwO1VBHfg1adyvdu8UgjB69/bpxVWdQAPfkk9c/5zVvU2GyBwR1wSDz+NZ08gEoOf3eMD0zgdvzrZntPuZl1KygkEjiuO8X6hLDbP5Z/eANksMgZGeK7LVGTaxBGMZOPxry74i3SR2T7HIdyVJTOT8pxnH9aibSiy4LmaPIdbme91J5J3Z8AAAHGOB2/GvO/EEvnTOQACjHJx14/+tXZakCsqZ6Y5OeCef8A61cNqsym4ZQ/c5ANeKrybbPXdopJGfZOTJg4749q6C1tBFEXQkHgnJrKRcrkDvwRWosgjtdpOHOPxHGf61Yk9WY2rTsk+QeMAbTWRdGI8omHIJJxWtrssXUFQeORx61yb7kmlkOQm4kHPbmtonDUk72M7UrotcPH2U46VBBI8fz7jUN/KHuXKsDznIPWiOVPIOWGc962R5styeV3mPU461ALkhwPQ0wPgF8/J654qCUgLnI/A0IlklyhlkD8ZJySfwpJGEagqPr71Ak3bf096CpdmwM5yRj8aGIteeAiHHX2rQaNHjDAcgHrVK2hLW2NnI7EfWpoMpGQcgkHg1DLRYVHDjBG3PSttYx5ajHBP45rJsjnAY5PoT71v5Q2IUY37s46UiihqLPbmJlIG4/ljFYtxIftD7wGyB1HtXQamcxnnI7e3Fc1I+6R+c9P5UALcOcrgkY55qAzvOMk49l4FTPGQSQO2Dio7ZDj5xn6nNBSJE+8DnGPSkaNJGL4+fpmpmTfEwAye2BUlohjT5xg4/iFO4xumxHc+P4Tnnvwf8K1CQqJnOW6+lT6UgjQ7gAWIPTqKdfwnJKpxnggUdStiOECQFOh6Aj1qrdHy/MHVwDknnPFPYkRPgkNg4x1zWZcyEIMk7ieSepqiGZn2hg5zyO4qxFOJCEAIB4NMZBxwMA5P0pI4y2dqZ5JGB2yaCSwIkimXA5yCDV2CzMk5YnggZGfp7VFZYjR9/Ddt3WrKNh0bJ25H86pEsZNbpA5L/OMcCq724dfMwM9MVcv5EMuchlwOnNUxJwRnnHQUMqxVBPRMBh3qHyBFJl8uCe5zVyN1Fu65/eE8cc9u9VVUkEnp2JNTcLFqUIEPyDHUcUkQHAI4b9KrAnaMk9c8+lOSN5n+RSRnsOKCkrGiMlMqxAHapYmEY34yc5x2psGIgFcYPJwRWkxiwmNvTnipuaEKuZVBIXHYY4q2AjR4IPtjpTFIYkKc8cY7UJayzSCRIyUB5apbuaqOlyzFEhVRjOPWtWOx2kYckHnBPT9Kht4GCodvYDgVu2MOyVRImAOoYY7H1rOTsjSCuxdOtEd0BGcgY56c10ltp0DJviTYc45PQ0WFmQjsIsAjKttxxz0P5Vu6NbHLnYNgxk8YHBrz2ztUdB1nYRQwr8gLlcsx5zWxp1gSo5Gw/w5+vtT7FVbeAMkcdPc1uWcJiQIU2sQQBjvzWbYjQ0vToLdEcRJvcDLYyQe+D9f6Vq2VqpDEqrHOAWGT0FUoEO2PjlQM+x4re09DJGCBnk5JqbsTLNpZAb3GAcAD86mihMxySAB1A4/z1qxaQyA4IOScge2K0Gj/ejAG3HOBx3pNkkYtxGy984PPNX7SJQuQPmYnn/P0qtBE4fkHG7jPpVuaJ/LO3rnjBFIkuJbgYPT1xUoi+cEemOaljG4Y7noD1NSSJ+52gYfOemDj60AIkpW4EXY/wD1/wDCpmTqRxzREu1kyOeOamccfjQAkSZ+Xn2qzHFtBJJPHTNRwffyRx7ipv4z6ZqUSyOORDIYyg3nGDjp361YKbk/3ev1p0ccQjBKL5mT820Z9uaBlVIJwSxwCe1IlkMRxuB5GDULA7j0256Gp2cCRh0JU4GKLdTls9O2TQMSGJViJ784x2qHGwkjHTnNTOMtgdMjIpkZ3XEh6pnjjigCvbyLJIeDx/8AWqfbkPwDkcBs8dfTmgRhbskAYx2we3tTp1DRkKB15x+FD2AjibzSARlcdD60roEkATgUgD7MjPXqDT4Efy3JBb361A0RKDIzjJyCTz/n3pXQ+TnjryB06U+Qj8cDrSxK4DZDY4xx/n2oexSK00KtCDGNr/xZPFSQErHlOM9RirBXcp2jnvgc1XCNGBkEEkAcc9qkoCvzE72LehPA9cCmTzeXjrg9RipZVI4PXjAJ56f/AKqo3CFp0wMgHn86gCYyOCChwPSnMSyjHrg1IrARY79MAVDBIFYI55PY0ABhIbsWwSPQcZqGJBLHkjDZ6g4q6xRQW4BwcNjpUTTILZFD/PnnHXqaAKcDFyeeBSi4MLkAA59RmpWxGse75fXPeo5sZJxjIGDjH+e9JgQSbMAgYJPOPwpBCkrZ5HHrUMpziliOGAzjipAnXgDPOKZLIeR29xSdSPTvzTHH70Dtj8KAGMu8fTrmneWBGWA5GB7UswAZ9uO5wKhTOAecZ/xoAW5c4RBgcZzj/PpTmzswTmpuA4zjr3ouXTrkEe1UgM25VAmAOcGsq4+TOPWr9wdsxz36fmarzIcZxx65pgZMgeSM5OB6CqE67gRnIU5ANa03V/QjgVmTYjJJwvPFAmULmADEg/i4Izx37fhWRegOqHA5PPHUYrcdgx9fTHNZkkYDSkgd8dD600Q9NTnruJAcRjCDABPJz16+lRLbL9kkHUnIyfXHWriqZ5iijfgZx1Gah1BRbwIhGJGPAUZPT2raJjI5ybTisLMCA4IGQe3HtWYsRC7iSX7sTzW5qDlYygJD4Hyg89axx86EDkjrXZC9jBmJqrF437Juxj3qgWS1miRE/wBZySRmtfU5AIChbncDjFZBIVgTjI6H0rRDRce6YxgcAL1wKjfDJk8nGRViCSPyUZiuMck/pmoCQxlA5yflx6ZNM0uLaOQr9sjHH41Tugi20xGc9PpzViZtkIGcHviqVypeJ1AJLDgVoijGt53e5lRiSg4A9On+JrQvN8MRcOdpGCp981VZBCoRwBJjkd+9STArDIH6bD16VpEylsY7SmaR1PIyeopII1a4BI+7zgf596igVknkJBALE59s02cF5sryPat0cxpebtbCjAJ7inTnb8hJce5qukRitNzLtyOCR9adaNut8Ektk9f8arclkMv7tQckjOQM05YBdQ/vfnJPUn0qWRcqAR36EVEXCI6g4bPAHHpVCZjzRmI7ECgN1PeqpcpNgcD1HWtpZo5Vlwwb5SMehwax7BCz4YdjwaCTWgXCrg4cj7wPtXUWcnlRxuo/eMMliK5W3J34JPHvXRWx2tFn7u0jHocDtUFI7DSQ7keYxfPI59s16B4K1IrO8co3xxx4AA5xkY7+gxXCeH3QK24jOOMjnoa7PwsQs8jsPlJXkjsCahvU06H1V4D1N/PUJ8ibVDBRyeCB3r02xcyHg9gcnrXiXw/uEm1RXRwyBk3EHgZzjNe26dIpIwQRtGcfhXVB6WPFxUEndGlb3EiF8YKLjg5J5zTP7VnSdhvITsB2qg0gW2ChgHG4sAecEDGf1qsJlIHzc963grl4Skqidy3capLvwHboDgnj+dbGh3TyuTKd5IByR79v89q5u4IuEJiIJOACOK0dFk8m4YE4yoHXvxWrikjtq0IqDdtTsZJAOg/MVGhBfgct1NVy4wBuH4GpVYeahBGM5z+VcnkfP311FmtwyM/cEA5PamLBhQXJIHIGanaQMr4PcHj04qPcPLPPbih6kMZyPnHUnH+fyqWNNoOTkZpts4EgyeMEfjUV1ICwAPUdqgNydAGfGOexqFpdkxByeTg9+9FqwAIJ5ouAGIwM/hQIaXcnIYgZpu7BwcmgMB8pPToPSljwXbPvjI+tAETkxOWJyCcAelTxnzsdgDyBxmkZC7Abcgc4NIfkin6gkHGB3xVgSuFV8BQT23dKkEaSgqg2nqcniqUG9ox94kLyea0InxaEEnfk4z1FACRxhgevGR19OKgRPPQkk+nWp4FfcxPQjgk1VuMxRgcrzn0oH0LMkxZRu6dOlIxQoeOM8CoHkBGQcg9MVZWRAAcjpx+dAX0IFHn3BjH8HJ3fXHH5UrwxGPLAk9Ae/WnrG4CHGC3Ungnp1/WkdGjI4wMdvXmgQ4fIOP8A9dTwgyr83I7ioN4bZg9AAamjB5oAVYgFkcD5VUEg8nPOfz4psKpKCcHaRnFNmDlOM++P1pLf759MDNA0MKeScjrniorhdxRz1PXHTtVyMhXy/QE8kVDKhdyQCRnI4oBkcaFTknL44P51M77I1JGTnHSlm4hI/wCWhBwO9RIp8pQeSDyCenWgEOmCrKMDrinInJP5VHMpLE47cU+3BwM/55oHYs4Dx8jr19aI/mjbfyV4UjsMU4DCgH8qbjfG+3kg84oGGBH/AA1UlxnOBz2qcuCmCefemEqrKT/KoGivMA0I3k4zyFpLbec89P1FLCBIp3cjP8X/ANenwAmN8euBigo4z4naZFqWiyCQZwyAqSQOD/8AXryiK33XMfRFIJYJxlsHn88Z9q9b+INrc3FlIkKOxCJnBxg7/X1wa8bjEhBXJLhipGeQRjg/Q10Q2P03JpXw68jZ0q9eC92ngIxUbfTBrqPFOoOEj3fNIYzgkDHHP+c1y1qAEjJxuwMk4znHeuk8dtHJZWYG04ikB46EhcfrQd1aClUTZySjzLkSHlycknoORwP049q67TI/s+g308ZMaBssqnAJAHUdK4XTBJ9odPmICkKOcdR07V112Wg0qVCSgKsducDoO1D1LnBTsmZQvBqM0obOE+Y5A+nvWXIR9pEeWORnmh3AAAOCcZx3qdQBLkY46Y+lWNRUUkhI4GI5fgnAGeBW4PD0RteVVznjfyB+lJpCBzHkBmyDg9etegrbP9kB8v5s8nHNZTk01Y8vG4mVFpRPItcgi0eXyfm2OCCFPbAz6etYMzh4gnzDIyT+Jrq/H7odTGSOWbGfovSuQnQqhGPmyOB1xTex7eFk504ye5lyKYp9mcgngnkgZokAjkzycDGSeasXLopEZID4JCnrj/INV5po2G1WHTnHT8+lQzv62BkBXdzyKkgt4/JLkEuCQDntUKA4J7fz+nrU8LDYPrSKukVLiTfLFHgF3JAYjp0zXUeGdC825Te/HlliFPXOPb1INZNtazXer2jwIZIoyRIVPAODjNeseGNOlijhkNuVzGfm29cn1qep4+Pxf1eHqdF4O06Gy2BY1OSCSevTt6V29tCkztvGUUZAz3rPsIsqCqAbFAPGMHB6f/WrWtGUuVyM4GRUs/LcRUdWo5NjJD5g3gAADvSxRlkyTkAZwTT1wqlO5zwPpUMLeW7qSRntRqceqRDPIHZ8DG3r78D/ABqFI+444zVsqN2QBjvgVHK4U4Bxz0FIjqLYqSd789RTXjRQDj5e49/85pd2UCg8g5IH40sw5A4xjpn2poQ2NwJNoHbIzUsR4bHBzz6GmwYQ5IwcenNMyDICD35NMOpaTI5B+bOOelDNtJU8sOATTIzhsg9uopc5XI9OT70AET5lyenINSQyDc+Rnb0wPrUGQWx37ilUEygdeeakCeOVxMDk4bPHpUjL+8AHuTnvSMAhJPHAxToXGw889vWp6jXcY/HAAHPaoLuMARn8/wBKtKfnOf1qldlXnUjlQACcd8mpsnuWmxIwG4wMZ9O1RSruDhAAMY96lxufKjjHOPwpHkQKUyN2c49qicU4tFpvmTMd4wpkB7ZxzTbaJJiN2ep6GrUkZMpOMgn86m8nKfKgz7CvjpYZ+1t0PSUrRNrXZBFql6cZJuJB/wCPGs0M+ME/JnNaGsrv1rUAf+fh8f8AfRqsygLg/wA6+/VrHiz3fqQPjd1yKImySM446Y+lCw5y2eg4GKRo9rHGSfpT6GQyWIzMgzt/DNRMhjcp1xxnp2qSWNlwSDnHTGKA+V6fhTQFd5DcXKnoBx/OrAYRjGMnPWhYdpDc0pUKGOe/SmJjRGQhZz344qs5JkyOMH86kR3ljfIwqnrjipYUDKQW6DIIoEMVS8qEdO/1p0y4PHrSqwXIBzzyc9KXeCCCQMc9aAED7SH/AIh0p/mAjzMc9+e/+RTcDrnpzQDlwvYmgAjn/eAuOCPWmXilCAh4zmrGQxI6Y9TTGm84gYxt9DRr1ARCHfZjnFN80RqVPqafvVLZ5gctnG3P0qCNDOGz1BI4FBWxagi8xM++KntpkFu4YcqB6+lV97RQkAZwepFMHDnPIIxkfj/jUgSPceYcdutP2yOB6D6VVCjzwAfw79KvxTGFCCOOeenagBn2fau7qT2pgcoNh6MevpSH7xcfxHpQ5yOBxk5PX0pMCSJgrEAZ/GiLiQ84BPTFNjlCIcYJ9CetOW1dWB5ORk4XofSpAsKoVvrSm3UkgdRzTPuD1Pp6VMhGCc8kYxVb7FKxVubbaox1J5phnKwiM8nH9c1PJJjPqMg1TVD5gzwT3xxTDqPLAoB6ZqC5OwAoMjvz9akkUAgZwc8g0v3Tt9fWgV0JkKoI7Kc/Xj/CmTSZAbHI7U+S3Pmbdw6bicf/AF6TgHOc444NPQRW8zdzj5j70jQvBKCDtlAwRgHj+VW/LG92z0GR79aqLJllUjHck0mASkqh3dT0NU5Tu59OtWTGRG+QRySMiqMuEbORz60rlrYga6iYmNh8xOByay73aJOnAyOv0q7cW4Zt4POc+o60W1l9omIJOAuSVH0pjY2K2MJHqTmrBxgE9aZPhJQAQTjIx+NIxO0Ejv8AlQUTQHe+OmDn/P5VYMoJwO3FVYRgNjn3FTIm459AMCpeug1vcSZTLENnB3DP0qtMBMyoRkqeuavRNuhYYwc/4VWaTY546eteRiMM6kWkdUJ2ZEyEgbxjnjmmNMcgdhVyXc0QJH5CmNCHXjP4V8zPCyi7WO1VFLYSFxGQx6GrgRTMCOhH+NVEiMkZGDwfSp41Pmr228civSwVKXMk1oYVpaE4i52E5HUcUBSDg9Cal2A8jP1qURiTHPPA4r6dwVrHndbh5QlhEZ6dRTfJ2DB6dKdJIbdCCOjYBPHbNMWXdzgfQVKpR3sVzMYB5coBGSTgewzx/SnvHubJPIJBpYkCSlyevODxQxLHGOpNbWSVkTfXUaidSPwqzaApEw68k/oKqsxTAx0PfvUuGjI7Z55FKyWxLLQwzJ8vPJJz7ildQ4ZvQE5/Co4HLnb0HXP0/wD10rZEZA53Hnj/AD6VBS2IWU7OTkdqqXB2LvI46VbuH8qOMAZJODVeX54iCcc9qyZaZQMhGfTGRSNjfg9TSli56HgYo2ZG45GPyrIoUgEDPUYAps8Z+0c+mBUuQzKe2Rzmmv8ANOxP3QAd2OOwoFqKoZR1/SpIrhBLsk5OPf8ApVbewOccA9aXYkjh8nJHY8U0Fi9jZlx064qpdsZ8HOMHpj8KsxEFD69OtQPaLKx+YrnnJ571otwsV5Iw6gj7pHzfWnpCDHwMjHHNMRCsJXtn0+lThdsSnOOM4NAMrxwtvHPfpirDoWAA6d6bFIbhcgdfTnn0/wA+tWljIXHI4HGPatFuZuxXERjgOOmelEMUWTvH3hx1qxJHtXI5HTGP61BCuZeeNvIrVED1j8uTZjjGc0kkyMQgHOcE5NS3EmJR0zjpUPlZ3kZyTkjH1qiBXiA46+9MAKqD+dSxEtEM8fUe9Mkl3LgDg8HmgBSoxn16VBcZJDj+EYqw68Dmo5kKkEHPHIqbAVPM5CY4JyfrVgsSQE+5yDVcKVmOR94k9OlT7vLYgHfzg4+tPToVccW2Yz0ANNWQFhIRwp55/Co9RciJABweTxn0qAXGIxGQB6nPvmmLXqWZLiNWd9vXJHJqkuZ13Z6nGKtsvmQxKOmcE9cU1MRzgZ+UjOc/WgRXWA4xQQBHsxz0/XNWLlwoJ4Hpk9aiiUtGDg8HJwKAJEiAWMDr3p+NmcUI21XJ4wMjNNiQ7GHLcZ4HuBU6lIacpISDQ03XPfiluIiGD4PAxgjr70iwjqc9enSjUqwkrLAqYP3uvFVJpdybT9wHj/P41b2gtgnociorpolJcvhSQBlh6etUUlfRGdcORHs61z+oSEO/sQK3HkRd77wQeQc8c+9YGoy7p5ABnkEYOc8VpGN2ehhIXlqQlyJYsfcJGRWpaMTIdp6DpisdG3SZPXtj8asw3Ykfy8BSoxnOemO1atK56jpRbsb8NyGbkZYdOa53VIyt1K3Xc5JHoKsWF7iYnZyDxz9faqurzlGklCZ8w7SD9Ov6UrJFKmovQxzdocrjIBIPJrPu1LZKjjPFWryIQeXtbOSSc/hTMbiOcCjrqdHSxhapMqWr7l9FJz6//rrw34ga0fts8EB+SJ2DfgAO4+teyeKb77HFMhK7AFbJOM8j+vFfO3im4Ems6rJwBI7YOeDx2rzcTNqVkd1CKtdnI311ItkQvOCD2rgtRiMzuyHBJJPHtXaan+6s/MXlgwAX1rhtzGbaRjOecd+K5I6HRJ3LFkHhCpnPUnit2RDLbOn8W3g1iW0W1sfiDitiWRxBgDnbnJGentTurk3fQ5fUFDOA/QYz+v8AjWXeEb8Z+QqQePrWnq8iFtp9iea5zUn2AcgjBJroWq0OKo9dTHuYwl1KR03HFU52IYEj5asXFxgueOuAM9ary3XnhBjHJHB6Vqtjge5HcsTCADxkHpTW4ZCDkYpZzlOOelRxjK+mKaESgBM5/jrSsEOckd6oRr5iDg/KO3f/ADir8FxgKMemTmpYFvd5Mg7/AORVl4RJMh9elFoEYEscdCCCAKkl/wBfE6EMAQcDnv61LNEXLfTsAufT/Pf2q2sgFvkDIz601y7QnAznPbPrURlMVmVx0OefrSGVZrncST0HOKyYSpnwR15/Q1Ymb96R2xnP5VTQjJx/OgaJbuU9E49ffrTMj5c8etQyOGY+xJ61ZVPtEO/pzj1oKJUIjXg8nkcVdil+0oExlgOuaznj+ZTzge1bGmRiJRJnqCcE4oHoWlYwRYcY49aZ9pE8ZUHgHNWLidZbY5HLDGAenT2rLIFvkjkMe9BREQQ7nPHJHFUbr5yPc1oBPNcHOB/Sq9yqchTnaeec00QykAElweh4/nViBfLchDnccH6E1dtrAToCSwz6D2q5b6WIDIdzY25yRjnrVEGeyhAgPJGTn6//AKqaSCWB6EVZubcPvkycKAAPX8aqxyBSc8DqCTQFupCbQhsg5T6VVFxsuCB9B+daO8fZwEIPPY5qgYts5yec0DsKu2NiO55qG4Ix8vQHpVjyhLFvB5zjA5qBISuXIOM46UrlJFm3iBhLvyTkYqaF/KcBB1pbCP7SuzkEk4A5OPXFWXt/sk6Dkk9yMe1LcscGR4zv+9TrSP5cNzzn8D/+qn/YjL0Jz3UDOKnt7ZwCmc4x/D1/WpehSXUns7ZTIVPCsMg/r/Wta3tnaZGHABAxTbDTlnUKxYDGOBz/AJ4robGAzFM5TZgAY9q5puzOqCbViO0i2yAkcgAHnrnp/KtrToI543IHAOM88nHNPgtRINhJAByD6n/Jrcj09PsCRbmGOSTjrgf4VzSk2zqjFJEttZuIAQcFhkD0zz1z7itzQbN0ilwMoxAJz6D6+9RRp5nl9QVAA47DA/pXS6JaIInQOcg5xxk5H/1qybVyiS2hO2ONByACf0/xrbS0ChS/OM+1La2WOctkgAjFadrCA5APGMVF0QR2MSFsY7DHPvW7bW4VNmMck9aqW9tsffzxg4xW1AvmSL268d+9SJi28LIzHPQAA4qeIDG/t0FTSphggBxzn2qaODERBJUdsigVgQFoz60scJ3gmlslMXD9zwSMVaBDTe2Ouam4ibbhOBhsDBzntVhEM0YTOXABJxjn/JqJWCqfc9M1PGxXDj0xiqB6jkgMa/Nz3/Knfu8HPUjOOaEkJzkAe+KapzJk9u46UEkyLvw/QY5H4UrSblAx0JHWpE+ZCfbIFLZYHm59cgA49aSRLJreMgr3HP4U9LR0lkZuRjIPHqaWWfEW5MHPbOaJJy1so2dufypvUljWuI5UIC/vPXJ6fyqBwUZD2J/wpbeAIM5OT61NgOcZ6eh61AyN495yPxqOWSNUPGcAnvU058sjHqBg0wv9maQDneCuT6H0oAYyNbxZP3xyB7dKghQyOx7ZNOkJIL49sU9E2RFj6d6THoCR+UpTOccjj8KEDQOCDwTkjFSW0YDDJ5xkUrR4Ytzn0qR6dCuyiWY543En/P5UJI8VuDLHscMQrbs8ADsKC3zuBye+KWaUyoGI5AwMCh7DQySUOoOck98Uk0hkUDP3QMHH+fSm7TjI6/TIpoQ5CkYGepFSUSCN5QM+g5qsIzISEHTqatxybHKHgDoxoicYfJAGeuetKzAbEFVOeDjBPrTZY0XYwHfB/WnzOJEIAwBwDnOeKiYkW0fHRvT61IDZZgo2Y9e/41VUhxnHerE4AwfUc+3Sqy5IweBnrigBZmEpHfB4qGYFlIPtipl4dyPoarTXAOQpBA6kGgCCJdzYPapnAAOB+tQpKJWzjGeDznFPWdSo5HHA560mgI0jMZyT9RimO58wY6YqwRksM9QTTAgL8nA7mpAdCAgLgfOTkc9qTb8zkD5zyef8+tLJdb1jHA2gAc9RUdxOY4+AMtjr2oC49gAiB+Cw4+vH/wBaoJYGkPHAXmnyXQcICpyMEEH6e3tStIemM8VSC5WkjMkTrjJxnOf8+lZ+x3yn901sSXHkpgDORzz0qgGLyMQCSTnimBnuiKoU/fIIrK1G3DkDHOTW1qBEP73qVHTPWsnzPtBeTGOc464pITMiNPLl2HjjNVbpT5pGMnPNak0fmyCTkeo/OqTp5DSHk5PBIwDVXRnIxbvMcw2jbIQPfioJ1KgkDJPTtzWhLFltwOe3AqrcnYAV55zWifYwe5yuo2TrNv6lgAT/AJPtWLLAYnO3oAR+NdbeR5yCcBsdun+cVz99bhYXG/JHt6V1QkZu5gXieYhJHQ4rHKoE5654/Stq4DNCeOA2M4rJ8nIdTnJPGO1dCuxdBscoh6jK44561cTbcwnYMOBxz7UyOyzb5L9OnHvT4flXCHJBPvzjFM0iUpoXyEPXOKhmkZBsfh1GF/CrF0XSYEjoehH0qvdH7RIJDxt4AFUjW2hk30RmIbODkZOPrSRI8pMTHKAFgeOtTaquUGDjADcjPODVS0lKAnGTg5+ldENjnnvYrzXYtnkyM7cgjOOlUmnRhvC7DjIPJ4Fad1IZf4Sg6HPPasy9jHkE8+gOeK2OVk8F0btAj/cX7v16U/c1vJyOPSqNtL5aRoBnJHOenP8A9er0jmdxkYY9QB/SmhNiPfBsAcnPX/IpBtcEkc/Wlk8u2lAU5OOcsPX6VGbncSOB+NaEmdPiGQlOCwOfrz/jVG3WUKX7jg9Kt3Q+Zn7dcfj61DbsxY8cHrxQBf0uTzevX/61b6cZfPbjjv8A5zWFGBFjGTxnk1tWUeQEPHHXpik9ho6jR7vYkY7kAn8q77wzdhiFLYJAx7EmuAs4BFGg3ZPAH5eldf4dQBEcnBXHGcdz/hWNlc210PoLwC0tmhLybjiMAYA34B/LrXvHhe9dbKCQjgoAwz79M49sV85+B9Ye5eTKLm2CAAH7/BGf0zXu3ga9+12Bc7QCoHB6HJHX8DWsdDkqxU9Gat0wa5Z45d5YAFduNuB6nrnNNtpP3jcdBg1VikBldeAcjPPTjj86tM5WMbCOvfvXowVlc6qdNU4qxcnmEZ4HTrzVeHVD9pOBxkD9fpTt+5QMZyeSKzryMwSh0+cZ6Y/rV2utTVxTujubXUUZ1jHYE/54rW3bo1dOQeTXG6bITOJO2CP8muqhYwwhQM/UVxyjys+WrQ9nJpl6GMOvXgnGKbcKZYiIzgqMf5z9KrpcmEgYGSO/+fapIG3o79OelQYXRY05ikI8zqSf88UTR7MfTNCRhwMnHNNnyBjuBgVNhKw0J3qEoGViDjPbHSpGYiNCeD6Go0jLzZ6DPPFIkRIQig9SepqeMAfMaWRMKB2HQ0+KPemwnG7jPpQAjNufcOmcf5/Ko2G1imeKnmtfsyKMl9xxnGP89armIgnPX6VSAkjUrjHTBz9KnMLvGSO/FJDhYwSccd6fFKSpPGM4/lzTAjU+QUBP4Y6Yp0jbkweV/KlaEMQ2eSccU5kES7M5BOc9KB6kUEQZiQO2NuaRlMcvI9zzS+cVG8AE5xjrTmYsN3APQgigdmPjk89d55Ofy/zmhnKEjHH1pqYjQhDk4yQTmgsfKySM56YxQDRFtbcD/CcAn0/zmp8iOQbTkYAPGKrq2UcDv29atIm2FD3IyR6UCsK1wdhA6YqO3wGc9Sef50xeJSp4HXJ/GmxfLNLjnHNJlEyZ3HJ7njFK119nQ4od0XgOGLgHgjr6VmXc7GTZs4BwTU3CzLnnea2O6jk03BcEjtmqqS+TIExu3Hk5xj/Oaus4WEAfz9aLlWYqSBow57ZH86mtj5rYHbn9aqlT8owcZBzTklaOU7UyGIX8+9FyS9HcAttPT1qtG+x3Qdzmogg3bCeetWGkCSbfQetDaAGiHlE96qu7khPbk+3+c1YknGe351XmOSh/zzRuNFRiEQOnKk4H+fwNSxkCI4ONuD/n8qBN5WYwM4Gc5+lMEoXBJGe4zjFAynrf+kWQiJw0hDA+wJH9DXiC6ZJaXM4kfLeYc8Adzzwa94vsyWyyAcLhcjkDk9fzryzxFbSRTGYEFFBDgqeeeMHPHX0OfatYvSx91klR8nKYKxh2CA4Azk47/wCc10vi+JINJt4G5byyzH3+XPH4VyZQyl+PvHPA9/8A69df4skE2kWcWQCyEE5zgDaenr1p6n0dRWkjlNHt2eRDAc4I3cfw5561peK7398scfXZz+J9x9adodt9jUvyQwHUYwMknmq2uZl1MRoC/wAoGV565qgUm5WMqHLIDj5l5/z+latpaN8kvbJz/L1pbTSz5oLbwCMnIx6VcumRAQjhhszjIJBzTuW5WWhPayLEHQnDsMKev+eorrbXxR5Vvl08yQE98cflivNbpyZIOhw3QD3FXhcRxLgupAP94Ck1c87E0PatOxR8VTG6v3kcfMCcDPTgD+lcm85SQkjn19OK3NSuPNnB4wDxj8Kxp+MoOehOKTPZwq5YKPYzLu13Xfm5+cgAfTJ/xqHy/JyD93Gc1dMhdgTwRgACmC0S6k8osQDzkEZ45pPY7fMhkKymIE84AUeoz+lbujeGJb66jn3ZRVISLA4OMZzkdiRg1t6JpIuoIkcuFjUKMDlgB1/Su40TSESIeX5hkBIAODxgdgM++axbPGxWN9leMdyt4V8O22nRRlRuWMhSMkcAADua6/ToPJuPP/5ZkHavp6c9aWC1EHILEcAk9sf/AK6vWyAucnAx1/EUbq5+f5jiZ1p+89DRs1YsPQHJq4QCfpyDVG0kKROOOTSvMUTPHzVLd0eJq1cfPcCPBc/e6celNVxsLr/F0/WuX1a/8m5CjbhR1Y9c1e0jWRcIEIUbV6huvOKwVRN2uR5XNv7UI4yCOSeuaoPqEaTlehJx37/hWHrGuyQXWwRrsAHJJ6nPH61Qt9V+2zEbFBBBG1s5/Cj2sU7Ng9Dtw3lthelTkDYCep5qjZ8qEJwQSc+30rRCZHJ28VunfVAMT95IPpg1JDCEY56E4qK2cqxGM+/5VMhJTAGcHJwOlO/cT3HugTIH3aijl2hkHfpT2kOCuM57ikeHyo9+eRyARTuCJImEQyRlvrUjnoR361Bbo0pBI656Cp3URgbTnFSMamfMOOoFWldngbaMMB6+1QxEMSScEdBnrS2+5XI9T1xU7jQyNsMzHr0P+fwqrNHu2KPu9f5f4VYeVUlkB9cdcZpskXkw8HcQOOKVik7FaNSoIHY/40x2cnAHB69KfbyESHIxk4B/Gkul2EN3HNNrsNPQiY/Lzz2xS5cR8DA9KcuAUlByXxkZ9KtSbZCGByemAazdKLd3uVzuxa1s+VrN8x73D4/76NU/LZz1P0q94hngGqXqspLid8HHfcf/AK1Zn2grH1O/PB9q7VsYT3fqP+aI88AHp60yO43SElcDHSohc+cdhYsw5PGKjcOAdnHvmmZGgWSUZfnjAyKrxBDcEEcc4FV283y0IJAHU5HtTfNIbIJB7n+dAFqSUZwv0ofHl8/Wo0I2EH7570qg5GSNg61QmTiON7JzgIvGQB16VVDbThV6jA57VJM2UwuQh6gcA1GCBjI5HSgQ4wnkouMnJNRSIQcJ1xyKQTyCQ/NhB1GBSCQyuCh789qAFScSqU2YcjIOaBIAefvDinJtj/gG4nAIA4zUMyFWJ7k9jQBOr7jz19aeIgpJH400JiMHv61Ix3qAnBPWgockQCnIGzptxxmllTEp2fuwD0Ue9RDzEYIWySMjB/z6VKzq4LknA4J96BdRXmXoRx3WozHligP3f8/0puzeMjr9ajUyGTKHGOWJNJjLAKod+wbgMZqzKElIKfcxyPeq4xIowOc859KVWIXAzj2NICRIzye3QDFODoFIKjA4P1pvmggYyMDB+v8AnNTRwhoWJA5wcn3qAGJBGygqMEnOaerOqEbzk8H2NNRJA+FHHbkc0qKxkYjp1+h5/wDrUAQLMTIUxkg4J9allmMIwOpHB9DQFjUk4BbuQO9Iw81CTyezU0Aw5MfPLk8n161IgBALHJ+lCYKgHlwODj/PtUJ3tMCrfJjgZqgEutnmnAyc4HtTZckYB+cck04c5JGW9feoZ2Iwwz1wcUCaFMj5OXJOMA0RwmI7cknrzSB0YsVBwBSQSFsMcnsc+lAx5Zo5VRjkEc/rUcsGVba4IyOAoB6Dv1/ClaXdcgNy3bjtzVaS6ChirnYMevXigB09z5pKdByMjvis27KKR3x/9apgxcMc84yO3JqJgGADcnvmoNERJFujweT0qdLdogmxihJAJHp+dPSBtyEj5OCRnvUzg7x2Hp6elOwMztyPIo2DJ4zUb/K5B6A4FStHiQYwD2pSoDfOo/xNUURRv5SlepNWLd9wx6YqPy1ZuB7fjU0SiIEcZ74p2AkCiLL9sYxUJRJZs475p/nCZtozjHQ0Iu08dc0kkNMJnGCAOB2pE+Qc880qwlzv4KDgk/5+lSxxgsVIB4GD2rn9hBvVGim1qh0MYEXA75PFWAijPAyRwagkDK2E4z2qxG6NBvIPGMn06UoUVTd0TKTluRMSEB6c9KnIMfln+98wpjsjLnt2OKGkZVG/kgADjoK3uQSyp9ojUvyc9MfX+lMjgCsM8HPFJvJAIOB15pSS3POfWhAJIu1+emeKmkhwPfGaiE8bMI2BLDk8VNLOrJhevTOKonqQMnmY/wBmpWUsPlO8Dgkj8e9R4LL8h570tssjRbzwM5IzU2ETIQoGBg4ycU9P9YueQfX/AD7UBVZMgZ9aVkPklhwRkg+lSy1sVLw75Pl/hPNUbp/QkZwauMwZsDqT8x9aq3KgSHjAwOtYsadjPBdZD8/GM49aclwTz95O4PrQ6E5xxxwc9ajcCMhQOvJHX1/wrK2paJ7h28vEZxkAgY6UyMusfz5OT0J60sjqhAOenSm27GQYJzzwDQxkuwuMA4B7U5EERA6+9N3HcAOp6YpUWRmIPPNICUMI7nGcgnOO3ep5G3KSBj6VWaJ3IZeo6nNOYuQADjHB+tUBC04SUDA25qYATAHOEXnAqrbkFyJcMc4HFTM3l5C8AnH4VaB7j7SIsXAGxAcgj1xz/SrqgBRk5foTzVe0DF8L6gn/AD9KsTuF3AH5x2x/kVotzBjCMtjqh6A9jTGgGA6HkH5hUssUkbEEbSoyRx+f61WaVmY+UTtzg57/AOea1WpLEul+Qv3yADRDLu6nsMmm3j7lATITjOfxqJAY85br0xVEksjgEgEgVJHHvTOMc0kUHILjIPcmp5CqKRHx3oAqTud+Bz70LcIXPcjgimRtmTc/Iz6e1KVj887BuyT07dfWp6AVryUxEyDpngelMhuRNggYPfnvT5cl2VxlcnC4FMtYCGckALnIA9OaEA2V3805JIxwD+FRxxsYix+Y9sgetWnEbkjbhh3NQsjRkJnG4gDnI/zzVALC8sK5JJQ847CnySoVBI6dPzoAyTF1cDGfr0/nTpYwqYIG7sR0oAjiXzZDvG5SOM9qmAKRlAeTyOP8+lOtUwgO3NJIMc9wMUAIi7gFY545FOklKPlQADzgY+lRLvwSDg+pqe3QGEl+eeMnJxxQUtGLdMcID6elQM+TgHmpGyIv3hySPlOc8YqOMosOSCXz94elKxSK94dqA52EdxWVeTybBwAMgfMAR0PYitS5QuwV+RjJwcVm3CKX+UZGOh9fxqludNG19Tmpr6WNMOxIxnAAAz9BVGad5mBQkEgHOelTXPzMQecHA49DzUcaAMTt+WumMbK57tGmlHmQ6HBTeDnj9cUsSkMzDg55xUURIcgHC5JwPT/IqeAgs3U+tU11NfMtRBUU44J7+9MmBdSHAdM8ZpwcI4Vuc+narNugnBGAQDnn0yakbatc5m6iyEwc9Tg/hVIkJnJwMGta8spIW2nGSSBg5+n8qom2xvEoySCOD3P0qUrsOdM84+Il0IbQmX7jKoJ/EkdOeozXz54km+0384jJVFfII7jH517T8VtXtlhiicuA0ijHPI2scce4z+FeF6pOjXcxQnZuJGc5xXk4j4j1KHwnLa5LLbjZvJUEfnya5SKQrKWk5wcjPrmtPxFeTCbyi7EkAg8YPX8axkY/MX5GMj61jFXLe5pWcwmm3pyoyNvbpWneziGF8HB2kg46VnaQiGzBQfOCQxOf89MUurziaMmInAXDduc1VkRexzN3MZZSW5GB3rMvotx2Zzwa0r2Nt2FwCQDWHcXJVjvJJUkGt4o46quZd1GvmOvcHAqksLDPJDDmr92u+XenfmoZIz5ZbueOK1ONlYy4GOpqWNQifN/F04quo2sS/I6VOfmQnnAHBoEWLUFmO3gAirNpbmSRsj5QeP1qKykTyx64GTitSzQo5BHU5H60mBZggBULjAxj61P9lKSoAfkz0pGUwgE8A9MVbsmF0rP12ccjGDWZoiWcvbqCD1OMVGR5h8phywz+H+RQ7mXGScKcnNOkuI1jMmPnzgEDt6fzoGYs0exmB5ySPwqnInkzjB4x0qxNI2PmJJJOD71VbOTvyTx3oGhZLQkGReEwSf50+zkPlZH3MninRyM0BBJIx+mKXTo96+WMdSRmgo0dPhWbIcZ54B+laFvCAxToFzx/n60mkiCNsyLkk/LgdeP/AK461POjK8jp8vPJ9s//AKqC1YrM2BuxkZxj/P1qIoZGJIyvYYpYC670m6dQDg8c+n0qaAJvORkduTQOxQmtpVXEZxk8Yx0p9ppbShif+BHr6+9aKCMAlxkA8cZ4q3FsC5RMIRzx1/zzQQy3aWsC2jkRKNo4OPaqF7LiIgcLyDj6VZlvFETCMkIRjpWJe3TMJAHJGCAB64//AF07iIbiXbE4B4xwPeqTuJIEG0bwcsfbmoUFxJOd7nyuMKT7f41MwywVBgg/N9KLgNHyDYn1pr2ryknnOf8APenM4D8dfpWh9nc24KAZK5Jz3ouNIzhbuibEPPWrUNsXiJYZUDIXjripbWPK/OMuc4Y1ctoGEhBA2cAj8aRaRBplugj3qAJcnDD0rQist8qGT5yTxuHSrsenp5gaFFEfp/Pip5LUKUcAKF5PJ60rl2RmCzkS4IVypx1A6/rWhp9ky3KpIgy/Q8ehq9BaCWQOUyMEcnmtKwtMzZdVZyQEI4x1+nqK56jadzeEU0NsLQLcYwNoBGff/Oa24LcJjCAA9CKsWWlBcgxAuQCcHn16596tRRo7eUAA5OFyOn41yTk2zqikhtramaVQDwCPx5FdLHp5YgDken+TRouhSSYOEBUAsxPvXVWGgyRyEuI3B5ABPA59RWfQsraXogdldzkYHGPf611NrpkURAjQCRjwR3/X61Hp+mvG+cLs4woPTmtyztv9IGQMjp+RrNgFpaEHZtySACePzrRg0gW4Izvc4AJHT9afBH5TjO3eTgYHvxWqItkYZxyTjJOaQmRWljhDv5PbI/8Ar1qWtrGkiMUGef61FCCqZPQjg1Y3kY559qlklyOGOSRzsBA6/nUciCQ7B25zU8EiheOjYB479aULH5mQO3U5pAVzGW6jIHTtipYowTuxxUnAlXj5cncMdfSkg+VyG5B6AUEFuCCOQZwPypQgWQxj0yKeq+VHgcE8jH1pUjKyiQ8gjGO9NAMX5lPHSp4LdWXcR26elMVRg4GDnn3prvIFIQkHPT061RJZSAqrjJyQQPbjpRADnZswwB3HI55p6NtdC+cAZI9+9WQqPl0AHHPGDiglkCRCPgjr0FQXMzqwVBx061ckYKQ/8IPIxVSS4iZiSOSTjIoJe4+PO3/aOaRY3VicnnnrUscZUc8nqMf5+tOWN2f29KBkcV0GmIkgEgxwSR7e31pu3zo/nTBXPOaSUeRJg4B45HepYmBAY52Y5z6/5zUARRx5O0j5aQqcop5j6EVJJcJjKAj04p0agsFK80mVYbG3mEALhgOo9KkkU+ST3A5PpUWdmFA+fPJAHTB4qZzkgD7p4INSNIr2yAtyMZyS2Oc0y5VIZgg5UjJ9jkg1O8LB/wB2Pkx0B5zSNEWjBYAuAASaCiuqbwQvB61GcyHg4I7VYC7enB7moWiZAXHHvn/PrSsBC5A4PJ9PSmtGMEdiD36U58DBI5POaWZwVBUfU0agIMJBgnoDg/yqMSbgEJ75zTEfc7hydmRgeg70oUBevPXPNGyAWWVDEUIAI43fjUXnx+UEKDOc7vz9qjuZE2kc5x+tRo6ZG7kduKQrhcOUYgcBicn2/wAms+6dFTEQwcjJ9fz/AAq5cOZJURMkg89B6VRu7d2BCEIeOSaVguRn92DgnNSpGfLJxzng/wCfxpqxEiMEjJJyT35qWSREfy1BB6j0pWC5IAzJknkDnimbD0J4PNMm3oMAlSecZqFmn29SfTBFFhXGtlJAMknPFSEmUYY5I9aRFLSbjyi9SaQTI8xCZxkg8damwEsYDEEjJ6VJIwAAIw3SmCJ1uE5GzPIB7U+ZfODY+Uj14xx7U9hJ3K/l+a3lk4LHAakMRgO0dRxux1pY32kh/v5+UgVFcM685JyeeaBkF3bs3BAKY5BxWTcKil0RAmOuK6GQjkHmszUrI7QYwoZiSTnqMVAGI6ELkD5azTNvLh18wZwMnG2thkOCmOeoFZEyiLtgsefrQSzJdzDKQXJA7Y9hVecnzAhGMjP9Ku3ttsl3kADAyc0yaNJipAGVGCcY/wA9KuLM2jBv43fIDEAYrBvRucY5HAbjtzmuovlAJfjbgCubvrV0QyKRsyCQDziuiL1M2jIvERGKKPlbBI9+v9KxbgAEhQAeelbE+RcfN0wCO/8AnvWfdRhcuQMcnNdtN3Rm1YzphP8AZH2SNuyCB7ZqOzkdQTklwcHnqf5VduGQacXBGSQAQOevNUtPOEkLc5YnnntWnUtEtzkhXk5PXFVwouFbYMYGMCi+dyOCRycelMsZBu2g/MTgj3qjW+hl3Sv5rh+cZAzVdMWnzn5xjBBrT1G3YTvkAHOTWX5EjsxblMYCk9+K0i0jKUW9RHlEx3FdqegqjqboV+UYAwcCtAR/ujwPl6/rVO7RJIzgcnoa6ItM4pJoz7f5SWI4xkVbsJDku535yAT+FPECfZkwoyB8x9arRMY1254znAqrEE8kaI2+Tkk8E5qGSMSZZOPpUpkSY4b8M/r0/CmRspyg6+n5VohXMq6LmQIPuYOf8/hUFnM0sxQDsT/KtP8AdCJy4+cAgHHfFZVkfs7lz05GQM+lAzSjuhE4Egz9f/1Vv2P7yLBYlyAQefWucswJ5C8gyM8Z/H0rfsnKNsHBA5oew0dHojPPMEkckjABJ9j/AIV2WnTiHCDk457d/wD69cTpjFJw4+UH8+hrorO62MpJJf8APv8A/qrF6M6Fqj2rwVO9vNg8FwoJB68Hrj617r4J1D7Pp5jYEIQGBBxk5JPQe9fPXgO6aWdfMbOFUcjuVIH64r3bwnII9PCS/M5UbSOwyf8AEVpEwkrWZ1BYyTl1yhIBOD1xkD+VasSmW2Tn5x1/Wse0DdTzkcZOcdf61pxM0aD5vyr0o/Cb9C+ir0BxxVaUGRyuO4xU8Q/0YO3UnGe9WobJ1ALqC5GQc/59qvTqGu5Y0mHfKEx8mST9cV10a5iBCDp14rD0+18pkfaMZOSO/B/+tW+ymO3CjjPH55rkqO7PncXJOdkUpBtwzc8cH86ntHxE+R7/AKUlzEEiAI5BwcnOetMiJGTn5AORWRwEyTvGeScCp5rlJlBUYODz/kVRKvKMg49QaehCA56Y6UALNIXUD0P3qb5jr0J57052QKCeh596cLchSTg+nPSlYCVZC0QBOTin7iu3BxyDUEXUDqR1qUEK3PSiwDpJpLnjJ+Q8VHGHZyXc8EcVIB8+UGO5pJF2ksOh9PamApO9sZ4zz9KsxqDb8dwRVKI7ieepwKvKQFKAc4yBQPoRx5jODyB0yamJ81cke1VXYgjGc5OfzqRZNj4J4xmgoZFgMQTxSTyBeR0/nUsSoWZSOQ2M+tFysRYADAxnBoAisnDSuSc5HQ/Wpmj35HaobeP75UYyeP8AP5VM7+VGDznPagCBVYEgHBU/nU+90QHGeM1HscXKn/ln/EAfrUzsCOB8oOBkDpQA2QHgkdRnNKMKCQAAepwM/T1pGkztRuSD6dv8g1DO5D/IcJjAHpwP/r1mxoLhQpyDtI6KB15rKuHfzHJJHOSc5q5dSFgmCQR1OfpWYxf7U5JyhPQ1k2y7FwBicn14NTKXYH5jwDUaMDCHHvUas4YkE7c8DNFwsakMm+JCTlgT1/GmtPslTjqwOB7VVtJD5gjyTk568VdZEVgSAfTIzikpMLCvxMScD0OKr3FwRyfvnofaormctK8e85wMEEj0NV5AzFASSQuOvU8VfMgsPe4cxk5/zmpIJxPwT04qjck+WQhI6d/eo7V3j6uc59aakugWNRE3ykn06/lVeVczBDwM8nPSnxSNLKCpwO+f8/SnRrvzv5fOM1SYxWwtmYwcpnp6n/P8q4jWtPNxaTZHygEEfjx3rvTCph6d/U1h39jlSMKYznevr6U72eh72V4j2UmmeVi2MBdeOCQvHbNdFrhiuNOsmESqwULnruPy5P45qPxBYJpziUqqxuxC7ST+lal1aobG0JQAKgJB55IH9QK2W12fXyrp2lczbeFItMOUDPsJznHTPH6j8qzLKBbh/Ofh88EjJ4z/AJ/Gt18RwEFRgqQMDjkVzst4kaZTcijI+UY5/wAmmnc1pS5nctTXIAkRD868A49j/wDWrIeXcSAcHpn8M4oZ5BKZPM3I4+U+/HWqFyssagqTksOQf89qZ1WH+f5UhLnfzgZ7VWnnKxkYycjnNPUZBeQcAc59f8g0wQOVLMMp65/yaC7GfcSlfLyev/1qhnwJiEPUAnj/AD7VcNrvbe6ZTPy89PWsu5JWUkE84AbPX/OKTOqnoQyFVz/eJ4oRxA4YD5+n4YqOS4jSTZIDvOSDjilBGd78jtSvodN9bHa6F4gjeKJPL8t0UKWU/eGME8D6/nXRaZ4v8idERC6ZK+YGwVIB9snpj8favL7a5KuNjsnOBg4rZg1EW3ljJ8w/MSAD1Byee+c1i0eJisI6l2j1+28U2y7IZ5ApkIIOwnHTPQVsW2o2ksjbJfMjKg/cI9Pb14rxO31maS6DvP8AulznKgkcHGOM+nSt/TfETwAFJJSSCM9RgnPQn6du1TeyPmMVlcmro9ihngdS2cgcAAEVWv3Pl4HGTkEe4z/WuL0vxcAphZpZGYj5gowPzIPbtWrc62LqGMRu4bGPmHoMVLkrHz1fDzo/EtDmPEd3PFKw8wlyBjP4U7SdQliWIlyDgZIHX17VV1DfMZDLl5RjBz0HFQ2MU6OXf/VEfKMj1rxpScZto8prqXNW1F7hGXeS5AIPTJ/KqOk3MonlIdg6r19+1WLu23uI1wHIGMnoee9Ns7fyJXBAzkBiKhNuV2RZpXZ6RoExltk81i8hzlj6ZrbkOQp9a5rw9cxxRAyHaCSBkE4HHp7g108ah4AfvA8r9DnH6Yr24PRFIjhQ+Z8nHGTUyH77g4B42j86iw6qdpwfrViHYoww+XGSKsb3BcMgx1zUmCzgHkehqOQAtmLhPSmrISeDzQCJjKI1dAgXB4K8elRIcHn9anDxhfmHPqRnNOuo0jHAweelJjIBy/H51B9pdZwAx2k4/GmvMQfkOMHmkIAuowOhOTSQ0PlALHPJzyashxIjd+SD9KRrVpTuTGPc1Gzr/wAsyQuMH696oY1gN3TjPFGFZ5HYZXGAp6dqckbSRkgZODj61HBFIvyy8nnODQBC7xq6gDAz0FTxru5U/KOtQTKizdOQeanhUpkfwHtmgBuvZk13UPa5kA/76P8AhVRoi2D7YxWzq9rv1q+bIx9okJyP9o1U+zF5MggADBH+frWpnP4mVLWDyyWOcntU06bUI9cGpFAXJ7AelLInmqTnFWZlO3uMqYzxjv8Ah/8AWqSNAGxz3P5//rqMWRDAhh6njFWAPLHzcnpmgCr5m534Oc4Ax1qdcONh4yBntiljgEb73AODkgDNQSuGlfbkYNNA9hZZAjgcccfWpBIjR5zzj1qrIhdgM8kcZNNJMQwT3xwaZI8xO7jjjPNKZBAxGD6c1JHISTxyvHXrUU7CRgCMHPYZoARjuTIPzAjANSKd6gHqBkgUwW5EgJPtgU9YmjlJJBHsaB2JYX3rg8UuPKQ45P6U5FAP19qbvBYoM8dSRQMdbzgLlwQecAD/AD702ZQZBg/Ickknv/k05lDgkDGenHSmuhx1+lLUqwQW7ibPUY465qw4Q8If97J6Go4p/KjDnJwcYBpGGwnk5kORj/PvSDoRFmD8Dt3FSK+JAMcdzSxkEhscdKCu0lTj5jkH0qWMezbyRvRxnIVTkge9SEHy0Axwef0qupEDMQgLE4PbP41Msgbk5GcEAcikBO0xjWPAzwT0+lVvtGwmMDJkP1xUzruRfUniovs5jm38HHPp60Cs0PiZE4zknggHpTXYA4yFGOM0wRGORnJBDHIH60+WETAHOMcYx15oJEjmCSKeuOPl59P8KY4KyEkYx2I5pskBiKFWwCcnAxU7RvL+8z8h65PPp0p9AGLII2yT79abc4mi3g4BIHJqF4z5nXgngVLKAsQB9ewo1AiEXkg/7VNBMTgHoR1qS5ccDnIFVJrsOAoBD9c0XLLM+yKTfnJxxzx3rIMfzbO2M5NSyT8orZbJxnOaV08wjbwfU8UgIYEZQTjODgYHWrEdsT85yCe1WY4RCUBwc89KkYjzBxge1WNaFPyjsLnherZ7UbwsQ/Q1NM/mMUA2qTk4PXn0pkqBwiAY28dOKBFBWR9xzzjA5+tRvliB/d64qaSzMTgAjn0GKjcGEsTzxzigaK0wLyAj2xn61KY5GUbQOB82QaAVaHJGCOQQM96jSSSV3SMkdAcsR16dKdyi1FII+MH69qifc0xIwACCCaeLmNAA6EtnqADTnxIibcgnjPrnpQ9VqBOZAG2qcp1Lf/XpVlwuV5wc+uTVWJw0Oxc5AySRjvU1oQZAnXnIz0PSpsA95DkY5f0q3DAY4nQ98E49qp+UUnLEg8dKmnuTHk8nOTjOKYD5FAQYz7DvT7ZhMmGOCoxwcZqH7UkvIB6YwaiRWi5J6nIxRYC4XVMgnjoPenxEAfU1Cyb0Uk/pTwdi8/pQBJHHulJ/vcD+VPhgMQdZDg54x/8AXqvucOHBwByBmpZ5skPzg5GM9D/k0CsRK22dyOmcVYjl+Qgc84/lVUsIj82fmIAwM9anttqup6jqeKCSQTBF2d8c59//ANdTxgoqnqM81DJCJWZxgDqcjmpElBRMZ5OOeKgaI7qNM78nOd2CRVOVBPkk46d8cVauj8yoRyTjOap3MbodoPOPpWTRRmCQmUgjGDgcdeakljG4nJ6ce9LcwkOhGBt6+9WktTcR5BAOcDNZ8paaRTFuZlD+gwfqKclo4ORzVv7I9vGVJGTydpOKASowOW+uKOVjuitBGUYk/wAJ496keTgnuD0P+fenyDy1OeoGeKi2b4xJ0yOR+NOzGRLdFypUexyKJJgIyMjeT0/OqnnCOQ8YA5OPxp6KJVMmeCeARz3oAURheSeR2zTmYuB7GkSB25YjB5HJPFOWIuSoOMcU0Jlu0yvPB5qWZSMbxgSA4OPoP61BaPtXByecdauM4nVAQf3ecZ5/z0rWJixtvP8AaHIbABOc9O1V/JKLuP3AT9akZQACnHOMAYolRivByuehNXsT1GhRNGB05pxiAOOTREM8D61Gs3mYK5Byc5471RJG0hE5UjC+v4VIQY1JP8X+f60kgDOcAexNOlBkjx6ep+n+FJgR48uRUPpnP51BEqRzPhgSTnr9asTEbQcc9M+1V4rfexbfjB54pgI37x3A6+34UWsvlptbqT/Skf8A0WbJycjqB/n0ptwu0qR3/D0oAV1/eFxyOuB1pt0u94yOuD+eBSwMWnx97A5BPB4oAJc46579qAIkzDIkh69x6cirNx84UjoAaiZC0gB9fyqWb93EB1ycHt3FAENxOyrEEGfXIzjpVa3Mhn8wj5cZOAc1a3AHBHPTpUnkGEOTggAnA9MUFaEXluGMnGH5HrSeYTCVGN2aZ9oJB64GcDNSIoEYbvn0oGMto3ZXD8FSQAM8ipUQiIhuAD+tSRtvbeBjHUVFKcgnJwTwPSpuNFaXLMTt4xgVRnYx/OATzjGO1aigO3l9+5xx6VFLaGRsLtGB07fyqk9TSLd7nH3+n7bhJcnbyevOc89vpWfcsEdiOV4z6g11d9ZYIjJUnkjjj/PFc/e2Rid87SCeg/8A1V0xkrHvUKsWlG5Ut4wy+ZkYxg8+3/16VJllfyk6g5JPTjI/rTXs5YoC28bOuAT7U20QLJk8Fh1A59aps6nsX4l3qR3z2q7YYjLj2qpDE8Mig4KkjBzz+VXoojvwp5J/rWUpJHPOata5BrERuLSLYDvDEke2OTXPanDJbwh3ACgHacHnA5/lXQapqEdoyR7GLE7eMADqK4Xx3rr2mnyAByQG2gOQBlSfw7Vi5uKuZ0W5SSZ89/EzVE1bUwU/1cMQbcMckbu+SO/515Nqt2qmTHJLH8ua7fxY72qyROSXVQrMp65JP8iBXnOsKYYXnJyjZwM8jAOf5V5sm5u59JBcqOc1q4DSFuoIADDpmsKJ3848ZXPUA+tXp7tJIdmCecgsBVWzOwM78jsOvc0IT1ehrW8f7oEfdJOc9j/nFSSWzCGSRvl6nH60mnybrMlhxuJ659BRNe+YjJg8ggZNWr3Ie5z9625vM6cAYrl7453epBOK6DU5fK69OPumucuELuH7c8E1vFHFVKKTFGwwxxiiRyMrxjGaW4UH2OeoFQuGkG4dMY5NUcYnl+Z0PHU1Oil4HT6c1HHA8cWcgg896lSUbNgByeAaAEt4sMAOxGa6KyfzWT/ZABx9KxrW0dvnBXsTkn/CtazfyJDgZDc+nrQxo0pM9D3xRCvkZA5JII71XMjzPxxj1NTwykNvIyFIzk81myiWbMQHoeDVC8kxHgc8irdzP56ZQED3NZrTITtOfypFCXDDfgen+FUWR5M461o+SWy/HAzzUMS4kHp9KV+wFa3YhNpHOcYxW1YWxijCc5JJ5pi6WY5kdihV8EADPfNdBb2gkPCqCOhxSvY3jFsoJZvG5JB2HlTj+fH0qcXaECI9QcHHtVhrlDFJAFO/kBiBx/nFZq2rpOSSDkk/WnctxFuYiByehJGPSq0DlpmQDOPap597EDPA75PP+cURxeQBLwQeOBzRqFtCRYyWCHjPOfSru9VgMeckDHX61SSQuhcccZHPaohNgNnOee9MlhdzeWvljB3DrVYtutyh4OCf5/41DPKdoJ/n9KN3Cer8UEkIcIuzuelMjJMjoBk+w4rTh0s3PIKAg4ORWjZeFp1JlLwlDjHXP8val0CxjRac/kneCJAenQfyrWsrCUQgkH5hgcH/AAraTQJplEpMSoemMk+npXQ23heeSFHDwgYGAc/4VFykjm7bTCkYTDFxk4H1+nvWqmlOyoAGOevHrj2rdi0kwu+8RlsY4GfQ9cVasrMRo7s3BOAAM+9S5Fow20gacgjDEgDJJOev4CgWaSxOhYgkEdfb6Vfv5RK3l8h8A5xxj61BDaSOeCBnjkn/AArNytqaqN9iFI0UKBnIzn9a3tKs/tDkDOcjb6d/altNCLJtJjL8kkjt9a6HQtK8obsqcEDOOelZzmmrG8ItD7awNq0Zkz0wdv09x9K0Y9Did47kO5cHOARjnHXj3NXU043alA6ggDkitey0p1i++hCkAjnmuO7sjflEtbIeXEqHJON2T0/T610UNqbYjPOR2qvYaSY9jb1PmYwMdOf/AK9asEJuJCgI+U7TnvQ3cNiWygCnknnpz71bVGW7jKgkAgk4ziraaaw5ynA/z2q3FbeUgyqlzySP8cVADYpfJuA+GJYAcD6Vood6YXkjkY5yadBZCRQ3Awufu/SpLK1+VwGyVAJYjGeaCWN8kvEhPBByQanMgLB84QDGT61YkgLRpyBwPx4plzpjPalVkAOQenFQ2ImhBMAPXIBFIFO7YUYBuQSP8+lSw27Laph87AAc8Z4xUkNpNKAPMyR0JJ6f5NF0JjNhLA+pq5ZW6CQGRsDnuB2qNrdkmVCRk46dOtW3snZOGAIPvQSRSZSYhh8oOM1bt5QYwDxzxUaYm5I9zkZpt2u0KUOAABgcZ60AQvjzSffj9adGc8r1J6H2pSUyOM9+RSRuJJyqDBAJ54FWSXCTIpPf0pUgLLx+Oe1RbTEpbOcDpmpbaYmPOODx1+tAEscWEIPT1qtcQhnGCdgPX3qy9wCwjAOTnntQYCccjAOSPWggeq+nT1pWGF4pzsBFgAAZ7URYlQjnIHORQBVuIy4AwfqPxqxGqeUiZ7eo5NSRR+YCOOnUjpUaw9Ofun0oLIUt9jEnPsKmmtiYy4IyoBwatRqJMtgfQ1VkmMjEDIAznmoAhDBFJPUntTy43A89OaRl2RDOD0xT4o9sbb+vXjnioAXBK7xjg9D6f5NQvJj8eaUS7nIXIHQ9ulPaDjqOOelA7lVxjmqzTMyOmOM5Bx/n0qxPkkj0NUkmwpyO+Ac0BcmWRSi5zkDHFV42A3Jz85yKtQhFQ7huJGemcf5zVdGTdyDnPGBmqSIuVZ/llwPX/CnBSynFOljDy8HqcDIpQCgx19eadmK5QnUhjn1phIQ46454qzOu6TPYn0qjKDG5DcnvipadhXLDsHUSJySOQaqrleW657U7zQgOM4I4AHSqTXBHPJHoTVWYy7I6OUweR2qCQZfceoFMhR5nJGBj1J/wp7HAIPU/pSsK6IwDKDICDzxg/j/WhnIQnuOMVFCptVKM2cnIx2ollBYJyHI9OPXr/wDWpNBcb9qzGUx161GFCYcdPejyTnPAwe3eidsIF6fSp1C6L1vLk5OBmnb/ADCD68VRifC7TnOKuoCFQjoP15qXdhceqLuyTzzjmoDARK+TwTkYqWRhgkeuaijczO4BOQO5qSkxhj+Yke1Q3pLxoB94ZFTK+d9JJCXQPkAfrUFLzMS8gIiOCN+Rx2rIlCtGOTkHtW9dITkfTmsie28tMZBwfSglmTcRuxJwSOOg5qk8BEZQEE8k89sVpNPscoFycZwTxVGCN3Gc98Hn1qkQzMngLgschenvWFcLsfYeMnGT6c/4V1lwoK7QMc+lYGrWvmBEBCuGDEgdskYzWsSWcneLvuJkHY459B3rn9WRkcJxgg/zrqbtFN46AAMMAnHsDmqWpaOXj3713AZ5H9a66bsQzlmB8ry8cY4P41HZsWmKeh5P5/4Vdu0+zIS3O0gHHvVSMhiXj4JIzkY6/T6103T1QktSedQgLE/L0Bz7VV0+3KS7/wDa3D0q3PbvLbCLIDkZBJOOh/xFUra5IYoRyvGQfTNNGqsR6wXEuMZJIIwOMYNZU6SpJGmOCwGSDx1rZvJBtDsMkAY7nHNZlzcb3BwRggjmrQpWtoTGMRIAT94YPNc5cpI0rhRxjAyDnpW6ZDc57YAHJz2x/Sqd5F9nG846Ywo+tdENrnFV8jLRnCqhABzg8GpLOII/zH16U3zA0hfnnpxUYlIlyOmPWtzlJZiEfPXJ4quyHziyjPHekluB1wT6A9qLW6HOQc/n6U0BXvrdxHjHOPSs7jZsJGc5xmtOe72uQQTuzjmsuK2JuMs/GOmM9qZSNOGYWzgN0I61rW06NKJAeGB7ishrczpngY45q3o88UnykHCjuo9/em9hp6naadIjEYOenf2ras0+fePvDGB6jP8A9YfnXP6ewWYIM9iOOMEH/Cuhso3ZllBACYJGTyM//WrF7nRHY9K8ATRreuA4+9GDkj3r6G8LTA2MAHzcAZHpk818y+E/9FuQ+SvmSRn5fqev519P/D6aFdLti0YkLxheVHBJ69/SqiZzOvtU83DqQVJxjvx/9erjIzNjB49qltbdVmAAVRkHCjgVeWNJJpEUAFcZyK9BXsWtiHY5lTYMnsCPY11NtZl7Xk/PtJIXp39qzbMwyKuxBu5+YqARXS2JT7OIwo37SC2MVEp2ZyV6zp6Iq2UgSII3HJOa1ZvurjnntWZJamFlLEY9vxq4tyA5yCQB3P0rFu7ueDN80uZiXxJXdjgkY471Vt8rwe55x2q2xN1GNnGOfmP+fWqyuImkJyRjpj60jOxOG5JHSoxMmeTgnI/SkDYXjvUEtuzSoARyf60EljHmgAZ6mrUcbhSGwAKiijMGM4OPSpblj24DA45oEhEZFyQcnODg0qJsyD354qrENp2ZyWOfbr/9erKNucfXHNAyQEW6E9d3Aqpku/IxwB0+tX5bctEMkdyO9RbAgzgc8Zx0/wA5pIBiIYu3BHBqe3D5ycZ6YpoO8bc4wKdA/wC9/A8Zpj6Ej4AAz8xzkVE8TSxEHg5p6RFpHJP0pzSArkDjOKCuhBEm9z9c8VLfQ/vh6YHP51GlwsaZCkkNg8Y6U+affl8cDjBNAkMtz5eU9T1qaeIsuMjg1EMH5+gxnAFSyI5t/MB4zjrzQFxS/wAwHHNJICOByM8/lUO/bKhOduefWrQYMrY7nIyMccUmPcgu0PnIRzx/jVdzuAXuDmrMuVJJ5x7/AFqnM+wb+2Tms5FFd5A5B9CRTDGDznrSlQykDqeRxQqngZrJ2KRYwFXvgfnUb8j2681JCfNLjHvg9KbcRlQnQbs9O1QMIcKQ47GpTeDcRjoPSoG/dAL157UwOvm4xknjp9KlgL/rpfMHBxjBqvNcFSRjnOBxVg4SX8OgqOSDcQeOuRU9R6EHQZfikkTfjFOuB5hx04pYz8yitUOxZgBUj8andCxGKS3iLPnjGM1NggZHfgdv89a1QtBVmMUeCVUDjBPNZE83lE9Dz+hOK1JLcyICceuetcv4guvsc0Yy3zrng44zSeiudWG+MyPE7x+X874UsSNpGfx/OlgnW7iiSMggqMYOemD2rn/EN4bpcAtkMeCeO1WvDTSSzxqDgI2DyegHP6CsFWvKx7Krv4S9rU6xRiPneoOR+Ga5WW1luiSgJQEZYA4H411mrWwuLp2zgIctkZJAA4/SqMskUKh40xGfvKFAz26dDXoR2ufS4V3gmc+LCdyUEbEAcMFOPxOKd/ZsspBOCRzhc8/pW4dRhtRlo2KScAKBx+tVzqkBmHlxMCBypAAP5Z9fTtV3O/mMW/02V44Bgja24gg5x+VQrE8s4QKQoGeQc10Ut5E/7wocd1wDj6fl7VHC8D3KsI9m4YACj/H2ouZzruCuc3rGjXayo8QTy+Sd2c449Bj1rm9VQkLt55GMfQ17Hf6Nttcl1J2E428dM15Vrtqba8MBI+6GBUcDtQzqwddVWc/OpwCAemOn+fWmQyG2tiJAdoOTtHPNTG4SbeQCAhweB1phuI/mBXcM9CBjtSPXSQzzwjBk5yc4NSi6aL94oDSH+HGcA+3WmkI4DBAuBwABUJfMhQcHsal6oTinuXhdCSRXHbG4e+cnFXLbWHt5yxRfKxgEg57e+KySjRnt0OTmm7y4C5OM8g9KhpNGc6KkrHY2Gto8TnHPfgccfX61cttTiE+9SASACGI9veuLhuMJIFLLn04pRqWAB8wKnBYHlqx5TyamXxmnfU9ItNVWaUBymMgfKeeePWujSFDAjhsptBGDk9K8q0vUTFfRZ3OkhOMnkYBHT6+9ejeHtUjniKOrlVAHIB5yR0z9a8urTalqj4TMsslQbkloXEgIlUsGBxjOOKiW0dbt+QdzDgdcZrbW3LyJnaAwJA64xn/A0PYeW+8sNzHAwP61k4tNHzHK7amv4ehDMAc85xiumNx85GOg7j6ViaIoj2kj7ueQOT/nNaiHzPnHcZOa9mnblQ0TMcR7vwqSFdqc/wAS54qBXDw7/wCDOMd6jjvRG20hi2No9AasfW5bVMsQD2702EbDg+vWoTcYOOQR1xU0MyzL0I+opXGTLKFmBfOzHUVXubnzCeBnJpZJRsKAZOepqsAS2fekwFjjLgn35/Wp0VXkBByV6801VIiyp6kD+dOt4gjEZO5j6f8A16ENFhWyxzgcd6hJEnK9/WrMyLFEh6k8dKrCNowDnjA4qhjWkeEjABwe4OammmDyEjrioXBd9+eB2zToU35b14xRYCPgyOT3A/lUyt5kRI7HpUVwpDDGODzzipbdwqkDk+mOKALmsMRrF/0/4+H6+m41TnYvkpgjjrVzVgTrGoZ/5+JMfTcaoFtjFFzjHBPStEZTfvP1EaQLGAOSeuO1DkhDj9aZGoJzz0wc0pV5NwAwAOSR9P8AGmQSRsPJHPJOMZ+lNkTfx071BHlYwSe+Rn8KkaQmMEdTxVgN3PIzOwwB7VFKAfmH45oNwUkEePkYYPHfn/61OwXBHTBoEwYBYCM5Jxj9KgGSMEceoFSEHeF7e9Rzu8aEpz7EZ4qhDIoijfjzTHkRblCx/iA4P0qcnK7wR05Hcn2qFrRZ5EfnqD1oA0J3CsGHQCq85LrkfxD09qkuAVYL/BjJpsjBYl2Dp0zQURQkqfcVZhUEE561DboZFJ4DHjnj0ojd1DdML1oAnZg2F7jmnhT949PWq8AM0hPQn1p73GDsHTofU9uKCx7OHbodv6059sqhDw5wV9+e/wCVEaIxCHjn16cZ5qNmUSoeQV6VLAbao5i+YYJOeh/z2p3zrkEYIBIGKcJ8Y5Ax271NJiRS5+/jA9P881LAqxv5jEY5xkjHSpNhUc9uaIohGxfgk8HB/wA+lSSAsp6ZxSAjFzvIReq1aC+WSWI5Pr/n1qjHGFZyM5xn8amnnZolOc8c4HfigTJ3cnt+VG4EA+gOQaVVHkxkkElQQB6471EvckjnrzxQCBx5zA5GBStNsh9h/jSDauCCT2Ipkw2nDZ2EZIHX/PSgLEimNt4ckFQNvIGTjiqpmCqX435wR/8AWqN7tfObPbnJ9R+NZ97dkybIsjOCSwH+fSgLEt7eBEGCGbGMCobY5AJ4PPFV1jaeT5wRgYAIxzWlbWJ8oPIMdQMZH+e9AyKNBKwJ4IPapoITbj5AXC98Z6//AK6nitVQkuR7AGrSKEhPGFJ7HmgCluYruIwR2xTmO5AR19Kk8h2yTj1H0oCY56/SrAqSgmU45Az/AFpVTClj2p+MPwOD1oYoQUB5zzzQgIPNErBuy9aguk81Seg7GrDQ/Z0OOhHJqCSQPFgdj/jVDuU0ARcH3qPySobBHz5yD/n3qVE3Plug6fX3/SnuAw4Jz39KWw7klqQkJTknnpTJIizhjwNwPPFLCPLUknJHPFSgiTlzxjIHTmkMglQgcen9aZHcBZAf4+wNTSqWAwRjPUmqotZAwdwQynjggY/L2oAvo5wCeo64p0o8xCR35qFWyp649CKuQx/JlunY9sUAVwgTnNTGLaASRgjsailKBsA5GMg5pd8rDDdMnnHQe9AD03tJkDIwR096nWJ2Y8DAx0z3NR20mxSOd2cj6HFSwzEBwScnGOmODzQBHMpxt6YJHNSxxBQGcgAdADzUVycsMZHc+lPJEsQIPI6Dj2oAhnYM2O27g1Mo8tNv41C6bUQ98nNSRt5hwPvHgHtU9QuiRZnZdqgcdcjtVu2cTxnaDlTxn8P8arRR+UGJxnkHBqe3YQn5Bx1PcUgGyxiSZyTgoOBnqcDj9KhVN7knII4qz8pdmP8AEc9e9NZUUknuex46VNgKlwoyMZP0qYosNtuG4kNwPWkVEcnJ7Z61NNAMgAkoOecf4UWArTTi4VWQEfKAQw796jiOy62kHIHQU+NVJwMdegPenTRhZPNA/edOemKQFVoHEb7+57UrRgW4yeMAD+dTzSBkKDndyDUE6nyAOgBBBNKzLTM7ywqzOc4YYGPx/wAajtkxGyZ4zkc+5/xq1bxvLDL5mAgBIzkHp/8AqqNIBsOM57D8aloQ+JSASeMVZt4OC+eG5HNRRqJG2E8dDitGKERxKOSMcCmJkK221Dk4Gc9aZcJ5KgryD369qmKSSA8jA7Ec0xgWQIcAdOa0WjIYyORG24Pc/wAqjuFYzHA+XPWnxQBSMe5wTS7t8pUkYB7dapksSOUrjg59KGiCAYOeppsuY3BUAY9fxp28SYxwPQ9adyRUjyPeolk8osD759qmR8flVe54y/UZ5A6nnt+dJgRyTgRc568UiyeXID2IzSGNJRgcjtzSeWXkHBAUYPFIBl4wYgk4z05+tNj+fg8Y5Hv/AJxRcQ72QfwD8+9SRJksewOB7incCNRlzjqOopiJ5MkhP3SeD+dTx4SYt69c0bopQVYED1z1pAKE82Ibc5HI9D1qHeGlVP4QQcj/AD7VYt5AjMOigYHrVeIICW5JPTNBViVbYSO+D7jJp11IZ0BGPl4Ofx/xpnmFHGCATxx+FQyb1kcA/IR079qCRDGCuQeemM0mCq4p8aHg5755pyjexyMD1PFACJMUGMfeHpTkj3RAng5pvlHIAxkHI+lO3lRt79/pSZYSwmNBgEv3BHHHX+lLuMkYYDnOMEU+e4LzDYhA2BiSO5Jzj8qRSFXC88/w81Vy09bFG7tfPmBJIIB46ZrL1CyVomGTnI4z/wDWrduXRDnK78dAaxNTuliGQRvJHGfr/hWyvud1KMlqjL8gkKi8jpxyadJamNMYJzg4A54//XSxXMSrvEiAg5wzCpUuDPICSGXBPHQdO9aa2selFya1HwWrOd47AU82mXznDAg4J4qSyuEKPg4GcHJHp2q01vujDjknkn1Fcsmcc27nL63amY5bg7sqB1PX/GvIfifKNs8E5CCWKSJecEnaAOv9K9g8StLHHG8cixlSSS2OQM8DI614X8Wb+Cc2+9yZ45HLMCMEkAj+XNYzfunTg3zVUeCeLGAt51wR8oUE9MEE/wBa4i5mWK0KOQBtIBzjPB713HiTFzBcE56ABfTgf/XrzjxFuWGNEIwpO4e2K4ou59VKJyl1eKpOQcjAGBx/OrFlsljBB4I65qldRxy58sEk4xg5Bqzp6jyvLTPyjkn8a2RgzctSIYeuQCfqay7q5Xz8gHHPX6mrEEsm3DYwO2OtQ3FvG5Lcg44GauxD3MLWv38BPuKwZX2Qkdxz/L/CtzU38p/LI+TAJ/Wucup0DEDOOQa1icdYgcCROvJOcVHHGQhQ0rnEe5OueM+lJbO+4+bxnoenrV3OMkwVGw46VLZoGfeTjb2z7U2d02goeeh9KgSSRCcfcPXI5NSBtxxFl3pyG9aVUdJkyO/pUdpdBIIgSBkYwcetTlnZ8nHBzwKNwLitsIPrirsKgRu+fkHXmsszIVGDyOCMirYlxG8SHIPVeM81DRY9MHIzwaqlIzL1PA9RUxBCnBwQCaoltse/q+ccVLKRcaFjHgdD/Kn20ILbcnIqK2nkcAHAGMcjFXLWFmZmUZOevPpU3saJXNGC3kmYJINuAAuARWkIfIwp60y1zNIpIxtAq7cKhfecg9OtZN6nXFWRg3Ee12K5JJP86Y0Zjhyf4sH/AD+VbMmnhlJQZOM5JNZ15GxIiA5GAePqadwaKDSfuyo+bjkiq7Oxi2Y4B5OK1DYrCpBDEkc1nTq/zpGjE564J4qrkMcr/uCo54qsqSSOQq9ieh6VJClxkxiJi3TAUk1p2emXIwxiYFhg5U8D34q7mbRmW1iWlAGTzzj/APVWrbaGZHHmbgpIxjg9fcVv6V4ZJkJETOcj7uT6+1dZofg2W7JeaP5EIKqSwOAT1468UrrqJHJWXh0ggoHKKQcn/wDVW0nh+dFRwRsbBAJOf5V2i+E3eBlto/LKjkMWOT1GOCauW+glYoknXMijBAJAB/IGhtWKscPHpU8lxs2kADPQ5/l710cdo0MSofvYHH4Vry6QLa8L7Rjbg8mo3g83EmCOQOfQVky+XQyPsrNMJH4GMHtVSd1WfvgDIz1PNa8rgZDYwAOhrMm095xvQjI4Ayf8KhspIyb2DzrsSIQRgAjPNaOm2mSvUAnqenT6Utjp581POHOcMORxXRWujJLcwRxZEbD5sHPOPXBrORtHRkdjatLMS4IUggED6V1NhaRadsTexD45Yjggc+nrUEGnCCRYRGwPJ+bOe/WtxNKjmZEkJB6KQcfXGRzWLN0x0EeCcchuQ3bj/wDXWzBaEgDn5sZ/ziix02AiOAFyYxySRnn6f4VuHTijpsBxjnOT0/Cs/MOYj0/TXPOGwAOQOP5VuWlq2NvYnNN0+CVI+cBMYGAcnnv/APWrQtQsZ3MT259KgNxwt2CluCKms7YTg78jnAxxmpIFPzK3TtT4keEDHzc545qQHvbeSyYDEZHOK05I8rnP+FVyHkiBAPqRjpU0XmSpnIAJAC4681AAE3KAe360pif+EZzxwM+/9KsCLaMOOcdqfCdgye3T60mBBAn8HQHrn1FTNIIcgc+56U3btnIHQjOT65p4hEhwQcdeOtSJjlPzLK+QV5wKfcTmSPIAwPWlZUICngYwfeq8zbVwv3e/rVdCR+8KmQc8ZP5U2FxOPYEgU57bakZBBDD5hnnoOn605YxbxjYDkk4B5z3pgRzR7l7/AI1BE/2ecPg9CKkWd3fD4AyegoaMOc9s5600BYfLLwPvHnjoKnhASPB6Y4NRxneQAO2MU4xvwO2ce9UKxJZgKxLZHP8ATFWWZEBJP38gc/59ahQA/IFOeMfzpk6ngc/KfTpT3IsOERSHDEcnsfenwsIiwzkkYprEvFtJ5yDntwc0sSAvhjz25pBYvW6bI9vJPOcdKbAgyVY4A75xzUcU7LLgc+4GakdRu4yM/wA6Ch0abbhwORjg/lUE8OGLjOAOalWQxrk8nODtp4AkBBFSx2KR/euOoA/+vTdpJPpntUzqqIcZ3dgDQqMI1YDhucY56Cla4NEaqIsuMn1prSbwKsLsKkEHOeQKqy4RiQRgHHB5p2JuQTRhMknqfWqyQCKBsk5J4x+FX2iEy5c4Tgg9KoXJlicqRmMdCAf1/SrsK5HKMKuOT3FJFbfNk5FSgAxBj1xkiiG4RyEPBJA4NFjO+pCsW+cp/dORTpoS2R681N5ZjlZxweQM9/8AOKguZnU5BUAkAg9aNQZSkTaSKp3sbeSHxySAR7c1pTGPYCWGSPWqt2yLCSfm5A+WnZkXM9l3+uMcVEyA9MkCpVkLRJjGcYOKiVjGMHk55A60rDuCnyFI7n1ocjr36VJcQYBz1xkEdqrCZOS2eOfr9PzqbMm4ohZSCRyMkCiNs3IkIIAyOntij7Z5xB49OPenqU6HOfQdaVirkUhzIQP4sn+dV/mjdwwOScDjt1/wq60R37sHA5qGUF8ORyOmPT3/AEpNATRSIQBk5PGOOtN8wxrgj8hVeNSsy845zzU8xwTnoeBU2sUCAzHPakkXyenJbjmlt/kP3gR3A69KR2MkhB6Dn/8AXUNFXGQoVTB7mrDsDAFHUUzIVdzcYqKWX5Mp1J71k0Uild9fyrNvHDKFHJ7ir10z9cZHGeKoTIA5fqW7elIbMueHYd/Xt/Wq8sH2ZwsZ3BuSev8AKtCZcRDeGHPQjFV1Ck+h6VSJKUsO9NxzkHj3rClhJdyQcgE8evpXRSMUIQg7RzyOay7yPDHYMEnPOehPNaRM2cfqMaS3xIJDBQpBx1FU76YS/J0LDArfv9OiErSjIJxkk8VzurRG2eNx1AJA/GuiL0EY2pBHURNuDISBjHU4P9KwTH5EzGPLjJLZ5xycdK6G6g8wJM+AWORzjB6f41k3MXkyOV6Ny2e5BJGK3iwGh3WAyYyx7AfX/Cs67LxuhAzkZPB9a2I1822OwZwOSenfpisvUDlo/LIIxzjmtEx2Eux5tkD3VeQPYGsRpN1uWx3wBWzslNuQwyGBHTsRWXdQ+VDhAcZBIPWtUwsRQ5jj3469ar3EwlSTOAMY9Ksl8W4A9Oc1nXCkZQngjj/P4V0QOKto7FUYIHPQ8c9am2iRgyk46VWCmNiZc7DwpAxz71YgIhG0n6En/PvWyOUpzReWcH1NMCBEJ96uaoECgjO8jueKx7m9KRhBjIOTx9atCuS3kW6BTnkDp+VUGl2SgH0/xqeW7eRASQFxzx9KpyfvXypyOgPpTGbMDbwACOferdhborbMkEjJBNY9r5yHeThBxjHP4ce9bdl88vmd2HNBSOm01QmMHJBB69Riuh0lHuLthwEwOTweormLObYwBIByMV1GkOY1D7TkgYwODz/+qsmjpjsdj4WU/wBoAHoJEIPqASf6V9KeBr02+nwA7QNgIz168d/evmPQ7uSG6yhXO4EDrgDOc/hXu3gTWvtdigmcB4o16YAxk9OevAq4LW4pq57da6zFIUIIJ3Y2qQf61K+oO877AuOvIP8AjXGaHqEUtzFsOxSx4YgHp9a66NAFDDgtyTnrXehpaGpaz7TuAwBnqOa6K01cWsQcAHcuDxnH61yUbSYO4YGeeOe1W7a73qEZwFUewJHpUuFzmqUudM7SC7S5tQyHJyeOP8adFOGYpg5xWTpE8RtwY8hASCuRmtSFFEu8dSMcn/PpXO9HY8CrHlk0Sh8Rnbz2OfqKgAIHTgjnFWEVEiIweT3/AM+1RSfu06HGOwoMh6rugB96JHAI9e1RxSE/Jj36VIIfM65yOlK5BJGHfJOMYyMVKfQc444psSSJjcQUIwMU/wAswoxPfkZpgNCjPcc062b/AEzJBC56kY9f/rVGHyeSMe3WrTIABgfORwQeB9algWJ2wmexzg1Vdd4Uj3qS4YpFEsmDkgcfSmqNiEEHjpQgIgpD+3erAjVWBB/Woo/nJHfrQ77G68VQ7kgkAl6jkY/lUbjaMde/FNjHmO5JxjGKF4fJOQBQUE+3cQpyCSSSaa7BgFXkHkn8/wDCo+C7qdwyx254NWIIokARj83PU07gIrFkIA6DH1pruSpIwFHUt6/5NSwqi5K5Hpn1/wAKjbZLvjBxkZJB78UMlg27yyCDuI4461LCCI1T+PGcUskgLocdOKQTKsofBJBwdo4xjp9algti20W5TnPPWsK8OXeP0Y4PqMn/ABrZkuiqHHcEnisS5ctOWPHPWsnubIe0W5fbAGaZGkal3D9gByOo4qRGMkD4x0xz0qD7O+0YGBnJPPOeTWLQyaJyACOfX6VI6mRgeMY4/TNQxK6q2MHtkc9fX86sMphiTJ5xkY6etICGX5X5qCQfPv8AyqSSTzMD7xyOB1oKB0AIII5wah6AK/zQiTvnGKUtsxn0yKcYyVxwE64PrUDN5i88HpUANWFt289M/wD1qjbJbIHA65qzJLiPjp7/AFqsjbt2TjPYVoh9C7YkOMk9cjrViJh5wxxzxuqlZIR1OFGTkdf1q1Dv83LBeDx19636CH3bT7yNqlCAAQDn/PWuP8Q2ge7D5OSpUY6YBPt7127yhsDjP6VzGtwjz4ByQSR+GRRLVWOvD6zPPLzTnW4ITPJJLN0HT296v+HtPdb+KViBtJJBOOoPTiujl0i2nUkhlPqp5zn3yKzLJTb6kIiRySBj0Ga4o02p3Z6fK7keuPxOAMnDcAe1c3JIRaGMAZIPX1zXUXqJ9om83HIIBJwOfX9Kw9U00pCZI/4Rk45HUe1evHax9TgneCRnRu64EgwNoAKjvgdc01Z44EyWAkzwCRg8fnUTXEhYRuhxj72OmMf41mXs/mSAr/CQR+X/ANenY9TlLcp3yliQSxzhalguUinVWPQHpistrmRArjlvp0p0khE4lwDxjb/nn9adjOVLni11PRLnVhcQxFMFI1yT6jA6c+1eU68zy6hKhADKq4AB6cH+tdJJrEkNjiMcqh3DbnPHAH61y+ozSSzeecee2M8cEdOn4ChoeAoulJ3M2S3KsSOhPOev4VG0fJHOQallmfnPGOmB/Ooml4zkE55z3qLHvodbkMrgnBBwBmq87/6QRg9B2+lIH8t2k5KgFsAZJPJH64qRCs6iUjEjD7vT9KRVhUc+TnHX2+lNLoqZzz3Gaa8zREpwQCQSOelVGuFkYgbuvIwKVikizFcoSgYhcnAyQM0srJv5PGfWqkSR3ShzuR4zgA4GelOk3OpH8YJxgcY5x/SpKsXobxLRSG5JBAA5PII9feug8N639gMTJsw5AIfr17DI/wA4ri0lM0pJB+XAyRxzmtjTTHvHmH7mGXB6HOfyrKpBSVzzsZhlXptH0BoOqJqtimAUkRjgMAOnPqT3q9JA8j8jAGCDg9a4TwNqzm5jt3/1hYngdcgAV6YIyI03ocsByB68/wBa8+cHdH49mGGeHqtLYs2A/wBA2f8ALTcSR2xVrUP3DQEEcgAAnnoKhgjEEeQDnNQajcPIyE9FOBx16Y/lXWpcsbHl3H3WorZwEkjJIBH+T7Vz8niFI9xyjlcvhSDwPxqvqV/JK7o56YBwAPQ/1rlYbkAyFyN5BGc8Y9PrXLOu0wudrHr8d1EshG13JG04HAz2z7Vu6BqA1HzGXGIW2nH0Pua8zhvSF+XaMcAn8/X3Ndp4AV1E5Lgo8gYj6g4xx+dXRre0ui4u51ko+R2GeD3+o/xqOx/eb88YA/kabdztHOY+NmB0HX/PFLasYwxHQ4zXYVYtuhMWE5wQefxqSOMxuDjJPOBSBH8sEHaT13VZiAPJOSOB6VSBEEyvPhAPunnio2U556dj7VYWby5ZD2J7etQMxK47Dv7VYNke7HA5psD7AFPc05NpY9+M8VG4IAI7HvQImnb5QPqKZFH5dru756Ux5DIABjjnmlllCxYPApMdzR1eQf2xf+07g/8AfVUZFwOKTV5o313UYycEXMmc467z71UkuduQOfoefyq0YzXvsnL/ADAr0B5onnKRkKcHIz9P84ql5hjbYMncM8H8KYbN7iUHecgcjGf89aYiUyl4+vGOMURsSgQk5GSOferEFqI8ng56AjpUn2cKfMIHp0poCpF+8OTyVPGalQ4Y54PoKcEEcobsOeBTnlBk3Ece/WqBjfk5OeahkYcHggnByKnk2qh4AJ5HFQpchH27C+ePlGcVQrCRwsFzzjGetKh2kn8qfcSHzEHRT1JOAPrUR77cEDoQeD9DQFhJXZyPWjB8ojqTnGT9ajFwccA5J9aiZXkm3klPQZ+n+FAyzHl1CqTnuAcVYggxI4PRuBVNI2QEg/P3I/xqdJCI0Uk8HOc0AORdk3HTFMb5GQkDJJIzz6VNL8gB6n2qF3LEfXg578UFdBbVpHXJ6n3/AAqC4d1cE9/ep0tZVdpckhhgAZz2H9KjaMyZL8AHAB5oYdCASEcknI4HNTNdvhOeD1605YcKHxntjHNSC3wcnHPI46fWoYxj3JVQFPHHrUyXQaJeRkgE8Gq7wgk8gnPQD60ghLQ9gcVGpZMswMvXjPPFVoZ33OhOVznn/PtQ1q7RAgjOeeTUL20u3CKxHcrmpIaNNb1HUANygwcA/wCe1Qz3q+YiI3Ylhg/57VmJavI+PuEcnIOTT5tDeTZIZAhPB+X3x1oAuPfADg/oahmvJZE4OePU+v1qa30/yERDh+MZ21dFrsXIAB9MYouyzCjEjshf+I88+9XRY/PvI4HHOK041CvnAIxgADpS7wjZI4xjBqyCokUKM5IGc8ZFWF4i2MO/AqHeFZ8jGTnpTXY7hg555OevWlqAMrK+4kkehORVrh7f8aY8OHR/xxio7pXADjgdMZx61SAsr80T+oHFVx933yR/OmxXO0YIJPYjkfjT413MTwCTkA9qoVyor7s54+lJs5cgdeSRVrydgG4gn1xSeYF3g5OBxxT0JIYAbiCQOM8ED8qpyW4gcDseOfwrS3beOM9Rg1BdgsgOKZZmTJtcD05P407ywEB7kE1ILoBuR87HGM8nH/66rXEjyScoUAOFBJ5ofkBKo2ls9CMUsSbmfPTHHNRrcgYUg/zp5kL/ACLkfXjrUj6jYyPL+Y8ZpIJJJFbzO3TnNPWMBAhxnvxRguMg57YzQUSqBIpwO+OlPUOEGScE4PP0qjA5hhKEtndnPtgVOkhdgecAnqam4DIULS7OcYz1rRRC6SJjhgQSOvQ9Ko3W+SMpED5nHTjj8OatvMDvU5JbpntRcCBnMThR0AC5PXIH/wBanh8NjNQyL++GcnI7DPOO/wDnvU3k5QyenoOaopIfJ+8AA9KtxxpFbvx8wHGRVGFSjb85B5q0lzkEANnmgLEeAw+fjJ4q1aRxiIkgBwcLx2wP/r1myX8YkKPhnyRgEHH19O1Y8vjG1t7gZlVwuAdsoPX8ffNJmypSlsjq2UP0Jzg5H48UmMRnB5xXHv42smm2icJnIwZVw2cdee349a0rHxBHctsSUuO6rICB79f6UmN0ZR3RvICzDOfTr3qWVQseD1znmmWYM6AjoRuBPenzQPnPUngCkc9iCOPGc8ZBAoMpCEZyferU/KKMAEcGoI4QCBxk98UCK0cZU5989alVC8oD/dPXn2qaYbG25zxmmFd6Zzj6igBqQp8xI4ByMjtTXRH6/cJz0qTzAEaMAkngEdMVE6bYvYHpU2AhKA5CgbQcEDjNN8kJvOB0GOBU/leYoP3cDgGl++AM/dGD70rFEEdqq4cDkgE9KsTAxxxnJA3DPPbmnIxVgCOW5HNNLbZH3jcCMYPaixIkp5AQkA8kjiq0j7nPtjB9eKHYNLtHTofSmMAkiZJKgHjHuCKslj92BnPI4xVcZDFz1PNBuRLkgYI4/D604gzAEcfWgljGkMoI7jninwKS/sMUxJPKmzg9MHAqxxs4PuaCRSArN9KrPlZVD/dYHrz60yRz5pHOP/rU50M0ec8g8Z59KAEjjMR2r+vrTRKVmBONvO7681LHG273Ixx0/Oq8v7+7RMgBQQcng9f8KAJHTzWOzkHkY4qJyUwBxkc/WnnMJ4PQ444qN1Z2yePYmnoA1pNp59O9TJEqJyOSMjioPK3Hg5Yc4xUS+ZvLksRnoSeKQFkxkv7e1Qv8jEDoKlgZnJGcd/mNNlP73C8gjk0FIjYkgNUkRDt83XnNN5A4559ala4DOMLjsfXvQDELDJA9CBTpBttx65qFxubIOMHOD2p0shmGwdeuSeKCREl3Px24pZRgB++cH8qjtlKK3HIP50/IeI5OD6UFaimQlAB24P0H/wCuq4uhEm7OCTjoaaZHCjAYA8Ek4qlqBDW4yQX3AFep6Gn1LW6KWoXcsTI5PUk8k9OPesPU712cHeeSMcn3q5dzea4JJIA4BOaz7yPz8bMbhzz+P+NdUdj6WjTXIrjxHvG7HBH4VJBcOgKcBeAMe1V4YRG25nGQPlGPY/l+VSwvtmyRwQeKpnQ4q1kX9PJEmCTgkd61BclGIDHYoxyTWNGCspHZs/1qcAxRYHIIPPQf/X61ytNs8ypTbehg+JtTikEabxhSSwwf89jXzj8SNUin1W5i8zkPIFABHUDFereNL6Oe3cRTKg3MWwwHABznH17+lfOnjK/EepXMm8kGQqpB+9x2/KuarotT0cHQ5ZKTOU17UfLikXcM8cEGvP8AVr7z5XAOcE7uD3FdNq8qMkkmckgDHpx3NcFqc6LM46fMSSO+a5orS57Epu9ikAF+6TjPBrQtlWKUAcBsZ4+n+NZNzJuQbRyTyO3etGy2XMY+bBQAjPP/AOqtkZ3NqdUMO9AB9Bgdax7iRs5q+ZQbYoTznlievNZEsnBA5A6nNMzfcx9VlEs2M54HFYl7bAcY6jPatO6AaUngHjBNZ92rIx3HqCQSa1SOKo7spqAsRB7cD86rTSksEzgAc4q0qearc8g4Ge9V54vLG88k8Yxz/nmg5wiOWwScYyKuRAOCuOh44/z6VnoQSAeM+varsUwjkHBIHegCV8mRMdEIzjjHSryzFlL+p/z/ADqqJQFdwM7xxiltd6QkEdwRn8KTYF1IcDeuckZ61dto8uZB1GM+mKhs0LkN7DINXfPSNWGMFsdKRSGTuAcDvwapFQsoU/dHrTh82cc+ppkinbnt0zUblJl2RNsYKDknArW02KWLCsvJJPJHv71kQT/vIwATtAPX6V0tlDJcQFyxQZwN2cis5aI6Kd2zXigSM5xjgdh1qb7CZFy4J9ORSWqu1v0LkDGeew61p6dHJLbgsCOT8rZzXOmdb0VigkJw4UZOMY/Oq503EheRME/Q+1eh6N4eaSORpUQAEcMue3uKvv4V+0hAgjCAnpHx0P8AU0yWeVR2BlmO5Mj6joc1L/wj6LKGEfynJ6r/AIV6PP4ckineIhAcnawU4xkj09qhk8PypIg+U8HJIOBx64q7ok4a18PF74yRR5wDnlQM/wCTW7ZaBK0ke+IqpIzhl6ZFddp+mm3lQbAOcZC4z/8ArxXSW9gPkdiEGMYx/n0pXIszEsdIitApFugDDhtoz09vrWvbWToWMacbcnkD3/xrVQJHI2CHAOAF/GpbRgJiBxz9OppOWoWsUrCORnJ2AbSA2CO/Srj2qRyBmQfMc5IB9K0JZ0iAQjDk5Ix9Kq3U4EbnOFAJIzx0p8zHY53Uyd7DAzxVAeXtKE4wMgAe1XrzUEc5xnGMkEEfnXNXdwkwLZwQSCTjpz3p7opFe9G5CU55FTWasUGRzgHjv0pEkSEgh8oe4wB/P2rftEFxgHaCmOeuR/kVDHcp2emfbLi3TZyWDOQQDtGe5+g4rp7XTks7hNoJGRgnB6Z6VFCNjBEUDceccHHpiti2jeOLGzhiCTioaHdiTLuuFfYu8jBOO3Na9rAnmIXGccKSAe1RQW2WBLDAyOBk1qQWpa8jAI4ycdjwam10CmWLO1Uu+wfOQCSMA/nWwMnJGOMiq8Fu5bYDgDnI6f55rVSLdERkADpUuCsUptsSCQS2+0HDIMnHHrUsERlfBJ2d8GmxQlcYOPXFX5g8sOwccAZzx2rFpmqZNAgkYj0FTQYMpQ849vbNQRnCgj+Hr7/5xVuGRD8uPnPT1rNl3LEcTvvCDIwe+OKLZWEyRjlQc5J5FESuik5PzccGrzvsjjGMuGB3A0tEMk2ZPPpTCmIzx3zSs5ABxnPvURZ5GwAcd6gCOJt5YN1FKLos2+PHpwDRtGSScbuMd/Wmxp5E4IxjHQcUCZZkTft5OcZODUU5VWwOfqKJJvLJOMgdycVGswiG48k8fLzSZJdiAkTjnaP8/wAqpec4vxnkKSNpPHQ9vxqWNggz0HX0pkuJWbHIPbrQirDZ4thJ5zknGeMU2Jsn2pk6yOmPmwOOc4xSp+4jU9cjGBWgWLUkvl42/eNTJI8wxnnGODg5rN81w6kKSc5GTj+lWxOvlbiCH75HfnvQKxdhdkXJ+8pqUyZGXABY44HWqcVyzRYAJL5IOemKe+XCgtzjPJ6UCJXbbIE7Dmn7gCG9vSqzziFBkE88AdfypFvECncDg9OhoFYvRP5R3evr/n2qRZsrz26VWj5Q4IOffpSklsHt/L60DsWlIK00ylW9M1Ex8pBj5ueo6fnVqeQOEIQkYPzAZHHNLdgQLGzsOp/GrG0wxAEc44zz2qrJwnBIzjpRFdZXDZOP4iaYmx8eTKc+hJ+tVp4GzHjJJOSM/Srq4Cb+uaifCsXJBGMU9TNkcZ3MISBnoVx6fpTmhQIQ4yeRyM0RuBMgXkNnOOg471HOpW8BB45GOnrV2IKV3tSM4ABBI4H1qI2IWJJ1zng5yPb/ABq1cBUJL9DnHeqMEm0kF8j2PFFiXuSSM5jU5PXnmqd23BH5VLNdBGIwcZz1wKy7vVPNfIQgdAN3t6VSiTcZeM7KCCeARwfpUNtMZYikhyM5559KrXN4CCCcdc81n/b85AyB6k4p8rJbLwm8ksCcYOBUDz7HzuOffNZc+phGw6k4ORzmqk2rJHc+aUJ4xgHNTyk3OpNyrDBfOR3zWbPIGnKA/LgdPzrFGsKI+QQWzj5qRb9JAME8dzj/ABp2Hc24P3KHJ5GCM/59qcJ3+0I5PHf8iKx0vvNl35JwRxnPrVx70eTkq3Qf5zU8oXNR7h3b5ScdTgmkmkIUYOaoMAiiTeOR0B5P+c1A96C23PI7A1DQ7mnvyQTTHmLMMmqDXQRR1OeeD06UC4TecHP0PWpsUmannBRwee3FCTgSZJ4Ix0PtWEb/ABcI/OATwTirhvI5VAyEJOeSP896xZaZp3eS/l9sc06FVKhPTrVJLhM435I6nIpVlEjkAkDHWszQdKB55XtiqCwnL+YMEE+lWlj+cbmGP1/KidMH09TioBsyLjBiyeQDgZqkkDbCed2eOe1acsBkxggj0PaqVyCnGcdwelBBVuOJMHrgVmy8yDP3v6VprG7R4k4Oc5PP86jntR5RORnOQcfpWiBnOaogBbA+Xjt3rl72zmklHmJkAnGSDxn612dyP3h+TIHByOKxbq3JRwcHAOM/0raJJyN3GGkeMjAQ8Adq5+6V3eVewJA57ZNdXqkLxKxCZBPGBz27VzLgm4IP945B7c10Q2Hqisbpra1CpjuD196zwCrYPIJ4ya07qZASmwgDqccHis3eZUZQDkcdc10INSZ5yIADjH3azdSxGCeOw6Ves3AEgk/hJGD+HTNULomZC4GRjHrVrcetjK8396VPQ9P8/jVW7YyEkdsD/P51YkXexB42nIOM5qJ22xsPUc/SumBw1dSk8wcpE5GPcZ9P8aHjaWcAZwBng49amW0R1DqVyDknA/nQ8oimAGSAMZHStkcz8irqUv7yME88isu8jUoX78Vs3yiUo+BkdQR+NZV24kYhBzxxWiIMl5XcCPPt1oj3rJsHIxnk0twptXB6kjOB1pLF3NzvwcYPU0+g0X0uHaRE/hAwcfSuhtGQW5ZPvYB6e9YVlbvPI4PAz1P41s2MPlyluwHAxSLRsWEZmKO+eSDwe/Wuq0yZ1kjTgoMAZ+ormdKkDgjPVuc9uK6TTkMbZzkYBGKzkbRbOnsP3U4CE7nIB5579Pzr1TwPNIihSSNqDdz1Ge/rXkmm3glnJ2bdpB4OfWvR/Ct68igAFQqg5LYyM9KqPQp3Z7HoEnm3COpICspGOO5zXo1hdh1AbBAUAEg15j4SmS4spJgCgkOAGABXGRzXoOlYis4/mDnAz7dTXetjRWsa1zM/KRkknBPNTwAfID1GM8VnpkuCAQcenJq7Bb+e20ybXJ6Yzg+/NXsD0NSwumh+6QASeOfT/wCtXWFjGuawNNsWRBv55PJFbplQgZPsM1xytc+axOtR2LCy7488ZBpzAAc/dIyc9qroSCTg4xjPanu4jXYh355OOB/Wkcglq26bn3q44Cq2OuOKgUYGQKR5CWXAOaAJrWUk4k6Dp3pvnPOwDdPQUscZZCx744NSwqGIPAGSOe+KCCrIf3oRfXJx/n3q7G/zAN6gChvLZ8oQXU4OMZ/zxUkZRmxwT9KVgEuYzI6YyQpB6+mKGm3KwwOh7e1SSEr90cYIODioEOSQepwBmlYBIyIwT3xSMmfXNONufw+lPkjAiyGG8EDHSqAqs5VsD1xUgY7sHp3omIPlAffJwf070spPmbT8pIzk8d6BpjruPbFHJGAW25Oe2Bn+tQwAPGZJCRIDj/P502YSRmORSwHKEDPJOD/SlZC6b9wHsTye1A2WlIOCO/WmvCInLLnpUMFyHiygORwefapI5OwHvzxTYbizxvtSQdMAnnikt3Uud3Q5PTvSkk7CDjByQfwpJ4gJsgj5gGwPXpUsELJKAjNn9KyriUs7gdCcj8f/ANdaMsZ2cYIPbPP5VRaP5+cYzWTLQ9AY48DpgZ5qRZH+Ufw0bfNjJHBUkYI60IWA5Bz0rIsnhhATaM4IOeaY4JBRskAnGTmlMhjbgZB64PT8Keo+Uvj6A9aTApxQhGLnsCeadCwkkdz0wMYoaU9dh5OKq3L84HB9KhgWFlMjEdvamIA2fToKZDLkYIIpy8IQe54x61mUx84AtWx14/mKqxjO0/gatGPA65HpUKgCTZ05znHH+eKqJJbjwBirG3C5PXHFZ9uS7ZPTpg9T+FaU2Zo0AIGB3P0/wrpAijbEm5vud6wdUkLXCt/ApOPpmt/Zt27ucdRjg9ax9dASMsg3Z7KOeo/xp2OzC6zKSDzEABOWJPH41g6lJ9kv45Oh3Hkj39vrWhaXitfRoAQVBJB4HAAP86z/ABY4BtmUDIznB9SO9XGN+h9HRpc09Svq8pubcyoeVUsccdB3/Kq9reJPYneQWORtIJB570sd1utiqDIK4OD0PP8A9esu8QwSB1A6Agrx+VbpNHu0YezLF5FE8YHloh9VUA9K5S7hWAEkYGBzXT2eoL5uJEIJGOT349ak1GyintyVjjBPGSo4609TtTZxyygwvjB44yPrTHl2xg/x+/41dvbGSBnRUPOdpVTjp/8AXrMZ9mYj98c8nn1pm0HZ6ipeFoSc8kHI596yrtyzKcnOM4z7kVOSIi/fr071UuVwC/R+Bg8cfWkzspaPUrTsxR89T0qmVYKCSd3pmr9yjwEJ9/0YHj/PFV2uI1tt5HIPIYAEVLO5ajgQluOMscHkfSpIdvkg8BwTnA7VT2+YDKGJwMhQMn1qaK5G0BlIJGTnrUlEbDfKU/vkk+tUArW99KXGEGQM8+laczbFXA5I6io3fenIz9aVyiGKRHfCYGGwcDFPufkQlPvd/wAKqNG8ZLqDgc8DHFT204ZeQc49KkCDT98i8j7zYPP4VoCPaWQEjK4JB5Bxjg/56VHIBuWQnYDwB+n9ac4327IHwxOAwPI6/wD1vyoH0sdj8PdalGo2Qu9qXG/DYBJ65HOT2x3r3+xl+3W0b5ztXOR/9f6V8v6PdG3uPMYZ2jIOe4IPH5Yr3r4d3v8AaGmRLlx8iyHJzjk54/HrWUops/O+IMJb34nYqDn/AGcVmXsvXPQHC/UVrMN5znA7HtWRfsJQ31Jx1rFqyPz1qxyWrS4LkH5iRn8hXJTM8c6ISQGkAPPYmuz1awE6lhgHAGCtc7e2pjkw4BPUHHfmvJqGaRXlDwodmSM8ZNei+D0MeRGTsGCee+DXAWoKyKOmARjPFeleFohBaHDjJCk9ucc/WtMJ8TNY7mlfFzJn2Her0UZTHvg9fTmq8q75Bg5J4x19a0YAY1yVPGD0r2DRj4mMsRHfJHHsSKWBmGc+uOtKJSFZwOc9j0qTIYr7iqRJHMAFBHUmozyxx0704OPMfPQHjJqGOcBz6EkdfrVgOYBSmzvwf0ps/CEe2ad5QJJBGep4/rUFw2XYDpjGaAFh2kHPUDPSkkQTqQ36UyJfl/CpFk+UHGDnoTSYC63YlfEGpyFwd1xJgY6ZYmqr2pRAMjf1Ld62NdiH9tX/AHzO557HdVZYWAy2emNuRgj1q0Ke79SutuuBwCTzkinoBDLnGeOwqQj7ND8nU9Aee1QQMXBL/fzzTMiUvjPuOP1pryb02d+DnNSyYx8nTv8AWmKMc/x9x7UARxKZVPt60xlzkYGc9amMmyXCdO+fxpkmVO7sTxViuV55w7IoB4BBzSRoN5PtnpSnYMlB+8/H/PrSxgkkycZ6UXGRTN5gYckkck9qAwjiiB5GQOn1qdraPaSmQ55Az3qEw7UO8fNnPXoRnHSqAAqsu8DoemKc8fmAEYHOelR25Ln5xjk9KsBcqQOo6UABUIp759qrs2Fx39asLkKPUnH86GVTx2JwD3oAWM+bB5nvjBqC3/fZU8EHOetOizEuDwopZVHlHb989vwoAsW0p27OTj1P40y4CqceozwKS1RI/wB4OJM8+mKJx5zsRyBkUdCkToAjYxkDnpTJEMasSc55HsKitI3ZBkfMc+lSs/msCT9w46e9SFyCMYcnsecelTYBXgY7HimTskP7zpk47/57VGkx2MTgZ6e9QFxS3lsRVhBujOOOOaroglID9+Dj3ojMizYjA8sHBP5+tKw7siP+uOOoJyfxqxu3hB2z/WkkGDx/FnJpkSfZoyEJP+961IF8KI1GeeOOKjQvLOEBx65PtmhGaWFQcFvT0qxCuHAHvzTQESJsLk8jGMelVmfzWxyBVqJTIjq3bOR6dc1B9mOMYO31zVAQuPMbA460BNiAk5x1p6/u2IPGOBTEjDSYcnZ2x9KdgHpMX5OcfWn3BMgx7+tEkCFSBnGOOakgwTk9KolsqL9/bjk45qdQEPPOeKlmWNhvT7w+tRBSQCw+lAiOU72OMjGetQKN5PqOPrUqgQylR075/GmOER9wPXrQAHJkWicYA9KSM7vv9c8U875FII6dKLlmRNbbdQifcNuBxj60+5lQsQU6ZxwD/wDqq15Qf7/3v4ee9U7iEK5znIJPWi4FMuN+cdOaliul34wc9KqTjbKD2OOaBAXYOoJ7nmgC+0mSSP50y0kxIQeRjPWm7jn5MHtUxgQIQM5znrUssBD5gz0z7VJAnOPr/Kmq+4Y/EUsK4kAJIyeSPTv+lIaEtp91wQBg49fpUp/1gPpwffFQCOONDgnOeCfwqfG9QfUAH/P40DIZJDBMXI3BucZ6dv6VNHcbkYYIBGetR/ecoeg/lTLlktzx0xznNNGisndjzPt7nGcYzWPqHieO1uUjCS7yDwpAH4nP9Krahqj+cTldqsMcHoB/9YV454z8UxQTcyr58isUJRuxyegx371ol1PdwOAWJasb/inxpPDqV28UlzGGcgBZSu0gYOMHoSM/lXGL4guLm4EgeVUYgFTKevT/AArkLjWL2+k8x5AQxOwBQBjIA7Z5wOv6U7T/ALTCP3gBmLbucdMAduOg+tS0ff0sqpU4K61senaVIbmJN5LSKSSW5zknAz7cD8K7rw5IYtQMYz+8UgEHGCcDNec+H2L2KSDiUgBgOnU+v0r0Lww2LiCXqd4BJ9MjNQeHjaFOmmktj1LTHeCG0BJYbQvXr0rWLbn3kDA4x/n61lxfOluV5ACkfXA/+vV1mcR575was+DqJKTsRSMWl9icYz71II8Ec0zOXyfTP41KmSn40mczIpMBySM9e1LKQjgYGCKbKMlvTmoFnZk3ZyRwBipEPZDu3DGBQ6+Yq9geo/Oo03sCSTnqAMUuSqnJ60APk4yB0A7flUEXzOR365pYmckhuBnAx3/zxTvICOXGd596gbYMcSZ7k8fSlkTcue+MmhvkHPXGc+lRrIWYnsQQDjtViIzbk4IIpkqjaPXODxU7zfZzszgEZGRmqzyfOD/CTnNBLGLbBVOCMk+lJAdjY64qVsE5Hrg0m0BSe5oENmUK+cdOvFRlsEj1qFi+xjLxzzinqpXDfT8qCB3lHbvJFOLiOJDjrgfy/wAaa8pBIPT6VAcuW9M5H+fyoAsFypIHXrnOKhdlBQ4+Yjk4/rUTO5wTwx4P+fwqPzC7E9dvAoAmkk3gY4x60mS2SeuOOc1Ash80g8Lj9aX7VIzKHwMHAwPpQBagKjnHPfimOwUEYqs0jpPlcZ7/AJVIxD9aAJo8E8DHHPFN42g9znHHTFEZSFc5xu4OaJX3Hjp2/rQWCx5AOeppfLCXYJ6DjGO+KiEjhsdhzQ0guDkHv2FAEhUNJIPX2psnEYx1z16UFwoAPAHQ+tNDFhj37UEDt+MNjpwaJYsEEHj0xUcrlXCDp7+lSR/cIHIoKRHKmAB71zepTtHKXOccLtB4zjOa6O6kMSZGM4+XPesfUbWK6AZ85JBJU9xkfyxTRvG2hzAc5BJPHbOaC+w55IJyB7GrlxpojDkZMecliR0zVadE8sAZwAAPpXWtj6am7xViubkbgdmee5q3GobD+ozjHTNU41Ick5G04UDuKtRIQcnoRz9abNHct/8ALYY+lQ6hd/Z4eS3UgAHpwc1bhAMZP8Q6Vj+JQz2JJJTyySCuOeCSDnPcVgzntrqeRePY/wCy7UAsX3CQMQMEkAZPvn3r518UXomnkTBJ85iCew56fmPyr3z4lRxSW0XmOdpjbOPUg57dsD86+c9YSGDUbmQcAyFc8nIHA/QVxVtWenhzA1hDDYXLk5yuAB68VwOoA3OCDgg8k13viBw1iwzwQCOOvWuEvJHQ/IB15zWUdrG8/iGQwBkGcH8M1oWVqsMe8HO44xtxjk1muzGLKcsDxWnpMBdSDkjaCOe/+TTIY69TyhjPHGMVnzxiONuc8E9Ku3+ShL9ARg/5+tYc0hdCSeMEjitEZy2MZ5d0xJzgDgVVvpvPxgYwMHPerWTLIcjqOgqnNGi7+uecVojjkVxmP+fFMKmZSSenYnNTQxmZSGHA5GD15/8A11BI7qzL04oMCs4zIQOMVcTDFB696q7cnB655q4iGSMheTxigC3DHhdp59OKsqPMwo45xUUKDyYw/BAwav2sPlcgHPUZNAkSxJ5CjvgdqbJmQFxxjsauIyTYR+p4IGfpVK5Y27lU6DB55qTREEkv2dcdS3ocYqUnfbY7561XL5YHr61YtyXmC/wc/nil0NElc0tIsTKV5HYHI96661iGwoOMe3rWLpEflSMMYQgAH8a20j8ttuSCetcs5aWOmCsalgnlphjwcdB24rtNG0lJikgCBSCNpUda57w9ZxXc5WYZCAAAEjqR6fQ16T4a0pPPjdkPlru2/N3xj69zWFzVst2Wmvujj3gFgCRjjp/+vtWqumtEoAKAY7D/AOtWva274aQIAc4Bz0H5+5qaeMCIFyQ1FxXOTvog8qcAFcgnHWql3a+YoRCAxPDYxWxcxgzgt0bOfp/k1QuiI87D93p9DRcQ6K2AEYIG7jBx3xVpQDujPBAILAd+1ZIundfvAkjJOO/erFtM8rFM52gEnHOO+f8A61FyepatoHVCS27byck88VYtZcyZxjjgg85yKzZ9QZHK5GBwvH+fas5tVl3OA4xkgjb2qdblG/qt95XPzM5HBzgjn1rJvPEUQtvKEchfGGJIx0+vPWsm4vZWaRBg7gApxyPX/JrLuLiFIJBI373JyMHrz6cU1cnqTN4giZWjMDA9cgj2rCn1HcxQKR7g1nahIt1KUznABGBio4LgkYfscdPStltqUdDp8TSwFHbIBJBPPpW7okr+e8ZLOQuCWPoQP61zVpPsi4PzkngjtWjpV19inzkJvwp4J4zSA7nT382dHI75weeldDDJv4xgCuHsryXjcQHz0ArotPvC6ASEYBHIFS9wOqgtyqZyDk+latmMXaY68j9DXOw6pGVBSTPJxlT/AIVpW928M3mIQWJOcj6/40E9TrIY8Z9cdaljbcOOxrItdSd4jkjnHQfWrEFyQCpYZJ6YpNXBM24AGA47VbQ5yMVmQM5Rcdhk1cjmO7B/HiudnQtie3UqZAec9P1q5BAF/eHnYDxjr1/xqBXGRnpjOauw4w+emBisjQkgbzM+/IzU8xCOAeTmoIl6snYZFMXL3W5+pGP5VI0XlPmAAcUq5jjY/gMH6VXacxvgY4HPHbihHLjk5Gc9KllDYZBJIcjPpnnvT7hdwBXg/wD66ckKwZKZyTnk1TN2UZySAAOOPpUsCW4kwwQjPFV5H8vAxmk3NKwL9famzFycjkjipAsPKTGUGRgYzmn2nKgnnGR9arAsw6cAZP0pBcmNgqH5MZOR3/ziqQ0WnuNzlQP1prHzQijgjOTUFwDHOD07n9aVFEhG84A5yPemDRIsn7xOOnB988VYulEdsHPTrgD2JqrCwSUDPOcDPpVoyiUuJT+7QfLgdT70AiSKdGRHQEAZGOn+etAl3Tc5x2H41ThOMDoOcj3p85BCYPINNsRYuMzneOAOME1COVGe1P3FV2D7vWkZkCgZ5o6CsTxTn7oz1yOasrNgHrjrjNYyylCSD846DH41YeUKgAc8jJ47/l7mhEl4ahv/AHYjwOud39MUl1LImwCRgCTwCRkcVSgbCluhqOW5diNxBIwenvVAaq3WccEgDkE/hT4iDnA4HJ4rJM0ikYORjPIHWpXndnREPGMkY/z6U7Emmt4M+WAfY5pWkVsrzxyRjisouFnXB+YjNRyyiOYHOCSM8e9X0M2bCOI2Bx16AdqbczgTdCdpIJP1qpcXieTG+/JwMkg+1ZjXjrkAgHOcY6/5xTIZpXcnnrtGRjJ5rHguQ0zrzjOOvuartqLrNLKCN3AIxxjH/wBas6fWt5kijZSmcE7TkHPvQQzX1CfOwAEDJBI6npWDLeJExBDEgZ4H/wBeql5rPkRujyA9lBXvg+g/nWPPqAIMhYDHHAPHFaIzbLt3fq0v8XJ6fl71Uu7wWxOQSMDpWBcatJ9pJyvlhuu3tVfVNQlcpyCTjIx9aZLZrPerKoOGzz1/xqpPL5kqgZHHT86yWufJcshG5uDkVnaxen7SDE+XCjgj6/0oJuzdZ2LD5zhfepo7ng4zweecVlWknUSdSentVuMBTtXpinbULs17GcSucAj1z9DVya68uBkIJ75z71j2oCKG5Xnkj8M1djPmnk/KemO4FQ0UWvtLqAHLEAcc54qEOTMXyfpmo5F2OmOQwyc/0ps7BVGw896zZRZS65OQT6c1NHmM8nOKy2YsmT0HepYrklCmfnXkD86hlItyx55B68jioVk3yBCSCvGeuelNZpCQOx5Y8cVSuCTIQOoORWdrlo1otQCtghiT3zV6O8BAABHHPOK5yJ+Mn74NXEuCYwQQDwen1rJo0R0Ecm5snPH41auhuQEdv1rDs7uSeUh8ZA7D6f41uwhXjJJ6fd9+tZ6jZmy5JyOKpXcZkkUZxWnfriHzBwcge1U50Em3ryOcVJJSY+YcjgdMVFP86ADgA4+pANSfPbfIwxnr3/z0oVI5JgXJCDK8fQ1ohMybiJQpPvzx1NZlzCGYDjgenWtW/sk+1lkLbPqPf8azdTt/LXAyHAyoz15rVPURy2uxGBnfgoD9364rmLm0AzPx8xzjHTJ9fxrvrq1NzbBHGc4Jwcc1ympKI3lToFyB+ZFdEWO5z1xCsrYAA4ySR7VmXCLBcRoAAWySVGK27hdsMhQ/wnk+uK5+WVMpJIfnU88HjnnpXStkU9iRkTawxycjOKoSJ5VuydR1rTysigpyhAP6Vi6kxhZ0U8EZ5/z7VaVxFFot7ORgYzVC8GEcBsEjAIHSp0uZGZ0GMZ9O1Q3gTAfrgj8+a64bHDV3K0UjxRbOp9c1LsCwYbk564zQGyQR6Zp0oS4kKZPQdK1SOdkM/K8dMVj3SfZ335z0GBWswEBxnjHGaydR3iAtj5sirSIZlXVx5r4wcg45PvUw/dgEDvzjiqKPvJU9e/1q/aj5cN6mrsCNmJTFBx1bBBHGKuW9ztjBwegHXrWeknmRjnleBx0qe2k3IVfqMZwOhqHoWjotLCxTxk8hyMjHt/8AXrp7eXb8i56cHpx/k1ymlhSwBPAAI/L/AOsK3LW7PnCLIwcDOOeo/wAazerNYs6bTB5Vwid3IGR7V6Doc/kRADOSo6HHQ1534dke4uZTcAARkbCPfPX8hXX6NfFLspxswFU4OScitYK7NVue5+E2OwoCQm4DAPHftXpOkL5dqA5JBAI4zjr/AI15R8N7gXDCOc8sxAwPY+ler6dCCmw52KMDn3rqT6F2NmH9a3NHsgZHlcghsELtz3rBjwzYB6d66fwyQ8n7z7vAH4n2+lW3ZETagm5bHQfZQLckYAB9MUyWABFckY6jitWKMONgGUNVXVcFT0BIH06VyN3Z8vOXNJsiikBXZjr3qRmjBEYQA4xuwKhmRB8yZwO/vTo28xCc5JFG+hiTrwnHrSpgENjoeRRbp5a+2akCcsO2eaCWEsmyLOOpp0Q81CB8nXH4igKJGAP3VFOkYoUZTnpkn/PuaBEUMJgkJJzzzjvVjytj+YDx1IxioZhuiUkknJI/OljnZRk46elBSRPJJlBgcnnrVZyQwI7cnmr3mK0SN3I561XeMKhyTk5z+VK5I9JTsBIyDx1oZQWz264xUb5EKBOcDNDjfD/tAcj86Y7DGXzJAV42nPNTSR+fznBxgHGajRtiAL1xzS253HBNK4WEnV/s20BSQ2ckkdvpTI4zs2PjPscip7uYhFIwXxggiqiPtAPr1ouVuS/ZhDCMY98DHanxYVN5HtjFRiUzNg4wD2pG4BQdOtFwHM3mSKV4A5xSK/8ApGTkgjpVc5hcBPunrn0qWTZtDjqOPwqGBJLkOSOh6DNU3P738c1N55PDHjHHHaoGYMzEdADmoZROkgjV+OvNKlwpGNvTmqjOCE56gVMqKoz6ipsUiRTsc55pzucccAg8ZqFJd4XfjrzgVZUgDjpihoZASDKBjtmqt7HsO8d+2ParDr++TPBJx+FVrweXJx+v0FQwIoG3OB3OTVtwIbgZ5AGeB71Tj4bI61OAZsl+uMDFZMbJlIeAkcEniq0gMdxHzweOtTwRmVdoGef/AK9E0eJBjnB5yehprcQtvCUY8j1FXEG08morRS8578f4VZn2xCMA8t1z+H/163QDZmHljA71ha43kInGcg/zFdFwITgck8Vz3iUg2Zz0CMxPoBgn+VaR1Z34P+KkzlYLlF1YjByqsT+OP8aq+I5N1nK5ydo3DPUZI4/Sq2kqJdUd+pfIz04GSP5Cpb0+ZHPAOVzgjoeD/wDWrptbU+4hTSd0YOlap9nLl1Z0ccDd059PxrRcC9tsj5CDxkZ9P8K5+fi5ljBwFOMVuaXMAqI5HJOBg+9M7PMyrtJYLo5PC4IIJz0B/CpLa9k2kO7vk8AsSOxrU1iyV4wSD1LA574zXNyXRgIOQACC2Rnrwf0qblJ9TobZ4iCZU35GBkA8/jWHq3h4ve+dHIiYABXbjJ9c/l2oW8V3BRsjAI4PXj+taFjqC3EibHyxB5wRnGfWi9i3U5FdnNS6DK7E+ai47AHk96xrhNikPySRz1969dtdMt51SZYvnkAYkMeT9Ca4Tx3pyWVxJLGmEIUAk556fXtQ2bYTFxqy5Tk7xznP9zg89cGs50+1TYHyowyQRxke1XHJcEHpkg/TtUV3N9mAdAAScHOTxg/4Ckz3ErIgRTabwTuz0wegqzEiyxLJ3PGCP61WZjNNCX6EdvQ1LIoSQKOBjioYyQqRnce5xzmmBfNOOmKbcxMXWXJJUY7Y/wA80LOCgAPzD+fepKHrhopVx94YHH+fWmfZfJgB4ywIBA6VImFJA6A5/wA/lQ8rXDBOoXJxjFAELW7tbREkHBOM/UUiqYhyc59KsW/mC3YEYyeBxT3XKguMYHb6UAFuDIEUfJk7dwPr/wDr/SvZ/hbfm1kWAhnBgSMHPfIGce/WvFVh3XEQI4BDdfQ8frXqnwqnMF/EhxhlIGR1JkFTI+ezumpYds9miH7sx985zWfcRBGfocH0rYlA87YeDjJxWY8RMkgOcckcjpXNPRH4/PTQwL9N3KgDGCe1cvqiHeM9QSf512l6I/IIBPbP51x+ph5Mkj1/LmvHqdUc6MZ5DHKX7YxgGu/8JXe9FjO4s2MZOR0rzu9UmIqnLZHFbvhy+f7VBHu+9weO4BNTh5cs0jRbnpsGTdE54UYPPOeOn51tb1ZBgcEentWHpL73jQn5PL3Fu+elbjxLGAgzt6HPoK+gRs9hijEbHtnj261OqdPpUE7eXCMfd9TRJMVMZU8kZHFWiWJdgDAAGQefeqQGXOOOauM5K5J5PNQyyBJQE54JOfXmqESpCTgZ+9gVWmjIkK5pC5kcEHofSi5uX89TxswMnH1oAlEWIc5wVGeBUdunngAcEk8mmXLebGhPrxRCJA+BwnfGKTA19WXbrV/uBGbhyM9/mNQyshxhweOcEVa1o41i7PpO/wD6EaoMP3xPUev4VaFPd+ojIkzgHkA9QaiMgTjIA68mpD/reOcjHH1qs9nI7FxjH1+lMyGs5I68dc1ZiAMQI5JFVXQngc89anhPl4DccUAI6fK/XNIz7o0QkYH6U5T8rdvaoMeXI7noelWSDIEcbPx706dY3twWwXHQE9OD2H4U0SrjOce2KZIN+COnqaCiTaNgP8Wc4/Kq0juZiOwPpU0Z3PwD1xTZIjkn6k807gG7ccZyOmKCx5B4wOBUE/zQ/jUdt0cfxYpgXFmAwQVL9Dz2p8bbncH7uMg1X8ogHv8ASlZwbdcc/wCTQA+SRlzgc+mKJX8tQVIJIx60sjqUIGSc9KjMLF0PYDHX6UALHIScPwO2RjNPZxEQUIOOTznFQD5pcdMDvU8aExvj0oAWScyuASNgGRj1pqSPuwORn06U23Uq4PsRgVYiHlrKW5ycjHoMmpAhnjM0e1wQFORxjPWo4mdOAOPcVM0wkIIBA9/wqRSPXqMCkwEhVJFJJG7HIBp8LmOUBTwTyahMZRnJ6MCAajA2ROCckngDvUjvYuIimZ8ngk5OfeobrhwE5HqOaSNT5fTqB/KmwuNg7c1A0WbJ0VsOwHHGeKdgoxxnHriqEw3OMetaeQsY57flzVIYinqc8nqKmDFsL1HtUEanJPqKcJFSTJ9McCqQDJokGT/EM4GaqKC5y4I/DFW5DtYk9Dn8KgRxtxg+x7VQrkmCBxnp6U4qBnPH1qMElM44HGaJJAkeD6+lBIGTI6jHtThIfKGMcVFbQu6Pj09frShCAU7g9KAEc74yT1xzTIE3qODznOPrQXw/I7/1qR5UK8HPHpQUiKFCW+cEcjkjFPc4cAHIzzS53c9hyaU/KCfUcUDK18XkmjRAXjAySBnnPr+AqvcIJHAf+Hgc4x0q4QVPI96iuUMjIwxx1B/CgDLvrCNpAcNsI5IPHfv+VRxoIgETkdOueO1XuqbMYyDyegpiAJMCSMAAd+en+FSgK0yGOM5Q7/Rgc4+lV7W8nmBM4EbA4GVxkfjWlMfMXaODnODWdc5ZRgE80MsvxR24yd6nHQ7vp/8AXqulwTMm7aBnGenFRqQsZJ6GoRE4UcdTnr2pDRduM7sJyT2HJxTw2xlCcrjk9cVBazJFCJSeASCAOf8AD9aitplQOpzk+1BotCS4uWRmYEZBrK1DUwE2JJGQwJOCDz+dM1eZVl56YHOOnWubvrpIEd3zhVIIA57ig7MNSdSoovYyfEGrmG1vHkmjjcBwNxA4wcdfYCvGdY8q8dJ42WU4yShyOuc8fUmtrx9rMLXXlKsjPK7AAAccAZOT05HTJrlbBTbTfP0chgV9Oa1T0P1TK8DGjBS6k9vKFbbkcgAgnpVlZM3Ub5BbsPzqpHGUubiQkEOeAOv1q5YRlZ4W7KwyB165pbo99qx3GhyeVDEQQC4G8fQ/pXofh5hEQ28CUybQpIyQQO31rznTczkMgOOAScf57V6HoH+k31ps4w4BB7c5/rUM+OzPRM9U0uSQ2sWf7ijp3xWnD82A/TGeeOao2SEwRgcnAH5DFXPujB65qj80qfGxzs6uBt4zwcGkZzxinSXSM+OemM4p6DcMg8UmYvYpeY4chhgEnORim/Z0iQshO8HgZz+lTzjexx6d6YiEHOM/Q1JIxA5V3wflHHHFP3CSEb8BsDvink+WhU9cflUeN+COgGCTQA9EHknI6dKgUDzOn0qwrDawzjr/ACqBB8+eo5xUAJMxxk8Y/QVGZkVATIvPHJFLJIGBx34qoecjv/OrALphJMMEOMYypzUYLDjHHQcUijlR3p7nBxg8YJNArXI0GA3Jznp7cVI7lQnpUDAxzZPGRx/n8KtNzHjuB0oFYi2h3BfgdyeBTZZCHCD7mcfhUM7b4+AeTxS53bSO2M0E2HToqOSnI4757UzzyISTgH/9VTmQeSRnn0x71Eilj9DzmgLFeU7E3Hg54BqGUYtnB74PP1FT3ymW6wnPyjmmT5hKbwc4zgUEkMMjqAgH7vHXHf61YjGeW6gY59P85qOMZjduxOR+lCHbCAfX/CgCYylwyHHljof/AK9NQDFM8s/mOBT4lIIGOT0oKQSbuOOOxxSbTt5B9uKsyTKkKocggkHimgb494IxgigY1IgYyDnOKjWIRpxkEdM1ZRD5ZPtnFRJ8yhh0qAIX3N2PocDtT7Ft8piYfu8ZB9+O9K54cd8Hin2kZjt+fU0EFeLMO8gc57ip43ZlyfX0pJV3ucenekVSYCAMnPT8RVlIW5hR1BOfzqrcxAgEAnmrLqQiAjBxUV0DEeRn6U+polqYV7CAhABxisWaNCxDnAHqcVvajMnkEdSByPyrnb5xIOPbrXXHY97CzukmRGFAQDwAMAZ61fji+0Q7OSFAxt7dqqx2clygVMZUYO4+1allZSxR4bHQDOfSiR1VaijsWI4cxkkEFQMVjeJin9myb2AwGK5OMnBrqSPLgIJ7Vx/jOdPscYyQQWHTuRxWD3OaNTmZ8+fE24jaIjejlI2CjPO7B44PJ4HHvXgXiGJZ5ASvzEndgnjgV7Z8TSDPgHP72Uj35FeOazIA53cAMck+3WuKbu2j26StFM4bWrorFKA4Kbcg8dewzXKPI8hye55xWzrA2efGeSwBGOnQf4GsaGIhHJ49j+NTokVq3cazuH2IMnsAMmt7QI0EMik4A5BJ9zWBECbjIHGK3I1MKZIyGIxj8aQzO1eacTbCDsIB5X61RkfaCox9KvamwLjv0/rWJfttVj7Yx+NaIwmV5lQgtkb+MDPasqT5yxPvnFWc8dD16VHcfvRtTkkVockiNWVEHIH1NU5XG44IJx6065jKAbuuBxVZFIBJ6CgxHxrulIOQMZzVyyVVlPrkAA/jVe2YOxGcY9alRCJ1JHGaANILtk4HDEZq8p5yKpxsAoycZFPgBJAwetK4FzPynJxmojnYR17in/xgd8Yx+VFzwU78HpSNEQRxh3VW9RWvDZxpcgjOMHvVTTIHaQngDjqfetiKB5LvK4xtxnNQ3oaxjdl6KAqBtDdeeO1bFlEbpSCCTnjaOtVbJhlx6it7Rh5RRz056fiK4ZXep3KNkdJ4dtpbSFwInDkrgMpyePSvVdNtRI6xFWEOCcj1+tctoNq93Gjx4IyDyccHFd2lrItmIuC5OeDx1rJshmiFwIlBOzADe3Tr6Uy78sjBIHpz+VTwLvRwO4wM1Rv4z90ckY6fjSuIybuNNpPdQcc1k+eYBIMDY5zls885GK1b4hwQPQ1jXrgQ45BBx9aEBnwylQCPl9Dip4pCshkJwcck9Mf5FQwwObZn4wDzz9KhmmCRPnIyCB+VaKxNhZ7mPe7iRN4zghh/jWOZcXRcsN8jYOe4z/8AqqvjCYz+NUrqUG5TAPyEZ/ACmijZvZTBavKmMqpIJ6Vxt7cT30pVx8hJJKrWlrF0s8UaKGyAQc4xyR71mg+XHg8E8D9atWsSyFbZIwCCTjoSamto0VfMY4Jzkk4/z0qvIfLT5gcA8mmO2+IED3/CtE+hN2i4gCyZQ5X+9nI/PpWla3Ky48x1XaQRyBWNHKIevQ9CP8+1LBMgSQZ6Dnina5PMzq7bVpEnGGTZgkHAxn61tafrY2MHuIgWOCCQODwf61wcNyiRICCCGyeKe3+tEg5H6/55ocE2JyZ6jY6rBCoxPD0PVx6/Wum07VY/LiDzxDeAcFgOSO3NeL2VwgUk5AycEj/Ct2x1SBAm4sCpHGP5UuQFJnsEOoon+rkjPHQEH+tXbG8DozSSKMEEEkAV59pniCzh2F2YfL02nNamm3kUjPgn5m4yKHHQaZ6Pb6w/lxqnlugHBHOf1xWhb3LzqXcgHPAxiuKsbyMJs5JUDOBXSWd9G0OfmA4wSPauRp31OuL0OoswsaODjGPkJPXr09asQ3BeI7toI7VzltexbsDJyeoHvWlG4lxjvxzWbRojSikkBIBOxiCPT8PzqxE/zg55zVRJh5QTnK9eOKVHG/8ACs2Ui5dOAx2EEkc4OewpI5CVA6t6f/WqrJIFBY5ABIqWGZUIJz0z0rNlFpPmbEhwO+eKilQk/IpII5IBNNVvOZwARwDz6Zp8L7blDgnIIwPxpFkccgkBwQU9Qc8/5xTRK8oIkG0Dpxj0qGDiKQHg5HFTz/MtQKwDDY+vHv602QlIiqDJ3dOpqQHKLgE4U5x6kVDbnExJGOMY96pDGElUDNkP7jHp/wDXpYQ7scAlCMkgcZ+v5065+YMQKhXJaIgZC5z+IpgWGAllQk8gAcdj6VOMFxvOFAABJwO1V8+YTjqSTg0m3zfkHBU9+5oAuT7DwSBx61VQqZcZBGeue+aklXCkZ6DmoLJgJJRnp/8AXpJgWZZzvI3DoMCq80xiG8Y35xz/AJ9qjupBuOMnIFVXBZMgd+lMmxPeO6OpQegOBn1omcJ5RUj5j836fl3qJxujUZwQ2cH0pgPzN/tZxTRLN17hFtVKumCeDnOetUVkPmeY3BBwMjA/zzVfGLOOM8MGJOfx/wAabcTIoQ+gweO9WiS1DcBXO91HJ6kCoxeCe2lDugfOAAcEjjtWZczCO5DnJABzj8apXV0kDGRslHBwQOn1/MVaM2ast8kaYaRAwGOSAcdqzF10DOyeFtvHUH+vtWBqd5F8xyTkggY7VhmeO13h25fJAUE8VoYtnfP4iKqMXMPPUZFY974ikMjIksW3BzjB9feuRu7qIQoc9SeMGs9tQhtIXLktkZAA5/WqSM3I6e8175dslxFGOcEkAk+nNUZvEU6ABZoxwSRgfme9cHqWtWs0qNuZAG5JU+3pn0NVJ9WtbjeI5MlRtPykYOfpVqF0ZuVmdnc66Lh/3k8PB6Agf1rEu9Yd53RJY+QMBcE9BXNtqESK/JPHUCqUk4CZIPXGO9XyaEORvSazILgoXj2jhifTHOeajg10gbHniAzkZIFcldN8x45bkCpFt3cAgcdM5o5bCudWurSvPId6YyBuA7VKkqTS7hID6MpB/wDrVk2sRihEbEbiABjpn/JrYtrKQxgcA896LdRmhbl51cvkk4B47Vt2RBXDYHXvisqwhdFwUPJ65HFaEFvJNKAgzwe+KzYLU3YYU+zEAnseD9KdEs+zaIm2Z4baen8qbZxOGIx6DOfrWzBzGEHL9MVk2WZ0kLlQQrMQOoGaZHGXY5BJ74Fb1rC8djPG2A7nI56dKgS0kiILgAEHBz1qHsNGVdRFEwVIBHcVFLbx2+WjHP1zWxeW7yrtA5xgAmmwWEpTadqMDypP19M1IykszuEOOMAHApmoQRssZA5PXBz2Fb72UjRcYIXgnP0qh9lkmeVEGSgyeR0qLlmF9mKj7jfiKkRDgAghe5x/n3rWeJygGOc4xn1xTZLd0QoRgkcDPt/9eoZojNjuZYHDgc9MkVs205ABJAA5zVKLhfK/i6+1XLdShIPsM1k1YZKzPLwQSM5GBUN2xBG307c1Y3YBPbpmq5BkyF61IFYr537xx846Dp/nrUKRpK53nHB745p80gR8HORUe3blj0wTmgllK6Hks5Tkg8d6rXqx8Nkb8etS3UgIce9Vbr98yY4471ohMz76MiIGMEuTyAM8fSuJ8QxXKyERRO+QS2EJ5z9K9AKYKgkcdfyrFvYnD3b442sByMk89PzHXHWt4PUaPO97rBLvGDg7gRjHXOfTFY/2ZLpg8gIIOAAcAiuiv7aRZZ0KYZvmAyOARn+orBuZQZUxyFGCcdxXZ0NXsSRfIpjUfIB+OKyJ7fzkJcNgcbgOK1w3yAjLA8cdqo6i3l2pU/mKtC6GLsS3c7Dhj1BOapXy7yXI5wMkdMU5hm6z78fmKfcjkj6ZrrhscFTczYJgZj8y4Ax1+lRsNsm8H5sYqx9lZXd+MNyDntUbqduz+LrWxi0VZ4DdEGQNkHIIGKbcRmSMq4IwRjjFTeYqkIeoPNP3fvQuDkjpVJ6EWOYjsRGS5Vhz1PFTAEPtwdh5zitDXYH+zsAMkgkAEeoqvZwstuCeBz1PvVXCxNZgq27oQcAe1XhGhnQkgDBJOeM4/wD11nRTo0oHcdiOtXxEzRtj1B6+9Zu40jcsW+0XOTjCjAK9O9dBYRIJE9+vPQZFc9o4MUZ3AjP044rd0+QEMQenB475P+FTbqaI6i1LMAAOw6D2ra00yxnftO9MMgI6kc9O/OKxtIYRToH4LEAfr/jXS2UZku1I6KQTn0yKtOz0Kvqe0fDJ4tUSCdnV5VnKnY3QYGMj3JPX0r2nSrITI+4NgAAEd+v+FeF/CKF7fWZ3kG0NJGq85zgMT0+o619Hae4+zpjnKgjFaJ9Tmq13CRT023lZT5kbjAPJUjuK6bSLfymRiCOn3h70kMTeSeOSeB+I/wAK0dPhbyByOAM1bkedXxLqR5TYSYoPlxj1qCVskE9M9aRGBUoOSeRinlC5IHY4zUeZwPcqAlpGQDIxngfSp0AXAXnH40ttGY5X3ccY/kaIfld+e5/rU9SRyMSpLcc+mKuAqYiQQSPf6VViBZCOnPeprFCIpcjGDVASMFij3/3upJ4qGCeUuUOfLPfH17/lUhO5NnfPehmAce1ACBwJcEjjpk9KR+X455qO6Uy4K85PSrEpBRD6Dn2oAkgORg9qa7DcckdBj9aRJAoyTwRxxVeVg0gI9qzuBYlcsi8dscCmb+SCe1RtcRoME8jtioEmTJJOB0GRRcC6z7owAQcHHB7VLbACXttwcntVC3uEWTBz3GccdakThgDU3HYtzqM/PwOcZ4qowDSY7U2a8jl4BIYAnkdabGcqDVXCxbEMaI5744ye9QRYaMBuufpUyzB0IGcjrTdhUb+3SncRHdRbZAADtPOaiDYbDcYHAPFXtwfjoTyM0yaIsQRjA4/nUtgR3EYeIkjDAdBVEgqrYHUc1p3oyEYcriqLED/PSp3GhHiSRIz3X0P0pp3j7gJHsM0jHacdc+lTA4iGfSkWiKWLfKnBPParUGS4jPQDA9e1QpmE/OMZ6VZjG0BieCQcUmHUrTK4YEA8EdqhlUOPm61pI4dTg1VmiLyHHtUvYkopEFbv759KmyACEIIzwQc1XnyshXHOACB2701TtjAxntxWLLNC2wEznHPrTAMnjnJ59qZEhyAeKeB5IJboxwCP8+4pxT3YF+BQr4HT1zVjyUlhkfqU6YNQ28Z6e1SIPLSQHqTgYrdAQkExgY4zyfzrA8TvtsLjefk2FTu4BB4PP0710DIcfrmsPxJC0mh3O3HyxkHJ9cAVpDc78F/HieYaRH5WsyCMF48koeoIOTwe4GcD265PNaElytvqTxO6ojksQxwWJJ/wHSodCtpG1iJAOTuGc8DAPX8u1VNdtSdbZAy5Q89efmbpx7V2bn3y0Zma/Cba6lkRCokJIJBweARj86p6XqE5mj34AB6kYx1rpPEGny3mlWhiAPlrlsnGAFGf5Vyccg89H7A80WOiKutTrYr7zVKyOuMcZIFZmvWYNuZIkaRhg/KCfX0qBLhHXAyTj06Vo2s6rEUOc4IBxUhFdDlogVGXGw9CDxUzXojZfLKFD8zHOeeR6+mPzq7faNc3SyvGgKsSR8wHrWPfafPpFn5twoWMEAlSDgk8cdfTp60mrjdpNx6nomg6kq2Yy8eCBgk/XOOa4Xx7dy6jqsls4EloY1IZR1IOeCPxp+lXKbCmDnAHTjvWfrEoF0Bzwoz+tJ2LweF9lU5rHMSK+PnBwRySMU7gw+pzkHNWLvDx9cY65qGPHXPA4qWfRplYRE5ADHJ546VahhRmHmcBRgFjj/PWlEg3evc+1QFC5kI7sSKliY2C6d3kV8AhiVGMEj+vSpTEM78EEnJrPHy6hHkdASfyNaMTib7p5x3HpxUlFa4FxuBjVzGDgsFyOo6nFWLNHhuSRuwwB5HGTgnt6k1aSUFTH3JyOOP88VEVMF8kr8IxAHfpilqBYli2qOuM5PtVcrlj1xnP4VLeyhpCoB6DntUc7Ytoz1A4Pt/nFNBHsIsrxFyOCOhx1PGK7v4U3sz6rLvwXURtGCMHO7sO/OK4i1OJkY8fMD+WP8K9F+GcDza6XGApUAEnqdy8VM+h4Wbr/Z2eyLfSvEisBlsluMEdcfToKrXEzMuHIB6YPFPmheO5BI4AxkHvWdfMJthHr3rmmfjU/iZDeJFswHGQQcBhXMapcFiQ5ATBGeg79625XC5J6cc1ympuGQEdAxJrx6ys3YwSMu6dhP8AuR5iYHQZHT2rovDFkZtStCUfyzIN7AHCg9Tnt+NYtpay3MxeNMgggEkCu+0C0kWKNCBuBAIz0OAKxoJuaNFudRZ2iNe+QCxgC4BBz0A71ruQ5Kg5GccVQtEKOiHqq5IH5VcjIVySepyBX0i2N+hKyh4QnYelMZPLxsyccjvTy3Q9jSwKYyQeMnP4VoiGRLI+SSMHPpVYxgMjE4frgmrUrCRzg9DVEOGm9MevfrTEToBFlx1PrTJgJyGOOB26d6kgPmiUL1Hb86jEZRCD1waAJI4UaNyemMjnviq5OAOcdzTmceXt5znFRSgshA6ntQ1cDb1/c+qXeztPJn/vo1VU7VBPWr2r5XVb8r/z3fP/AH0aozFGjDgkv2+lUthT3fqIjBic9xxT3lKRnGcHpUO7fGT3A4p8ai4hAJOAcjFMyK8IYn/azzUjqGmx7DP5U/a6nGOtNFuZXOQeRzg0AQkbgcfSkaEyKg7/AFp5wFB7A0qMXz6jp9KsViCW1MaspHXpzUe0RoARxnBxVqeZ3jwPvjpxVS5BEceCcsfmHFAyyse1RgfdHrTllRFAbqQRx602GQsNpx1FMdSszErxwVNAupXkjzgfx5GBSYEDkvxx/gafNcl7lBxtx1xznmlkhEn3+SASOe9AyzLiBSD/ABcjH+fas/csAwfwx/n3qeScygB/0FVWXcEz0zz9KoCQyggH+lWpLxSqBc8dePpVFlJHTip4f3kZx9D9aAGGbY5YZ59BU0UoAcuePpUOAo9x1oADPs6p0z3oYEitu5H0pElLbnHReDxUD5i6dOgzU0UgjTaPuH73tUgStIjqhPTGD9aQyruL9hwB3z/kioXZOkZ75/zmnNGWhOc7xwB2I4oAljcysQOGAySe4qby9vBHUZ60y3YRRqDwMZPfn/JNSQu8gcvjg8YqWAgk+z8nPPAxSSKjjd2xjmnbhc8DnZxxxj/OKbLAiowGSRyMmkUinOSksZHQHn9KsLNvkGT19RQiBwA/44pYsC52OMJnr36Z/nQMtCQA98YxUaDdL04pThSwB4zgVHKjgjnGfpTQrE0n3Tn3qmH3cDrVocx4PQcA1CQbZSyjk8DNUDHRgRnB701IzvwakhcSIxf7w5GPWq8MsmMnrQSWtwRsjp3p8REzn8+arQ8KSeuac7gEYPNBSZJJHtk2r0b3qJrfa4HHXnk0scr7sHGSafldx3nrnHv61LGVgnkyojdyCcelXAqM+R049aos7NIDjPY/SrB/cR7wOSMUgH3xByB3FUAMHB6d/pVktv69zg0jBFQ+igmncCJFVcjseR9P8g1BNEEJII569akLtJanAGQCBj/PvUccbuiZHQjOCKQ7COiJtwQcjnGff1+lVGjEkfy8YYda2IIBsIXkg8c9uKr3CIqYQZYc8mgtGZLbGNhjGO+D9aUruPHpgU6Y4XEfI96SN9y8cntQMouCrEnhB/Ok2qIJHP38fL1//VVuVBLFsfjnoKzrlWHJHAyPwoNkr7mXrFwqoOu8kDj6H/CuL8R6mlnaS7y3mFDgqM8nj+ddLqM+Lny3I8rqTjnPNeaeOr5khlgJARoxnjnlsD+VQtz63LcMpzi0cBqdx5t9cyTsCxYkcY4PToPTFVWY/Zzz1BAH1GP61HJEksu4ZIU89s/5x2pZkMbJ8xJZgOcdMgf1NbrRH6jCKhFIfbufJA7rwen+e1XNHkjieMHPzPkY9+KasgwIuAOM9c81LaxqWjHQhgOPTOT/ADNO+hV73O40LkSnGEUDBPTJyfr2Nd7oabrnYpBBOQe2cj8f0rzzRXcRxxDkAnGfc8fzr0bw6pl1OCE8ozZPrmsj4vMuqPU7MmPSbKNDgrguexByePzq2hDKD6/rVKzAFtGOoXK4PbBIH8qvnBhUr1HA/M1SPzWqrTZKIyBgjqPWh/3aGlR9/f2qWdFMJLcc0M5yJgrICDzxjrQJ0zg5z64pqyeVhQeMcgjv0pwhjMQKDknBOTUiSI5fnYEdDTJogyY9x3NNDgZHfPFExIjBpMLEUgEXAHOM8VDHLhnGdo71Mw8w5PINQbBBJvi5zw2elSMgUkyZByM1JGp3sSM+lWPIEb4A+UjPJqS2UbJSPv4IA9uf/rU2BSlUJIdw54xThGVjJx973pokl+RX7nk8f0pxG9HyThRwPzqhaoinIxgnjt9ad5wZeOw9KqmLj5hgntmp/LAUtzwM/hQIiVxAec+2KJpBG2O+cjFOhl847nxzwcU9kSSLjJK5B/X/AAoIIEBB3P16VLEoAZ/f3pEIkQb+nc1VUlpl28gmgCwFAmLL0xiq86edHIx7HAz9amZArM478D9KheIjLHOO/TrQLqRlRHbDPA7UHHkn6cVYZUuIAjdB6f596j2+Yp9VGB+FBItrzER3xx+dWWyEynRhwaq2j5cg8EHB/WrT4dsIT5Sf5/mKCkUWi3SuDjKkE9e/NWpRlVx0wf501FE85Qjg9SOp7VYZQqFB1AOP51LGQWwYiTH0GfxpLc7Wy/c4FTW4HlOT1UHH15qFZS8ZJxwe1ICO5hd5wRjG4Hk9qsvKI+O1MjUuC3fGRQxyue+eaBdQjXbknv0pWlEZCc5JzxSsyIFAPUDOahR3E/bGMZqmMlkmSN+Qc7uMVHI4T73Spohuiw/3up9jgf8A16iKHy8uMDOM5700yk7GHqUIl5AznODmsuHRZJpi5Ckc8biDXV3FtGsRABznjn3FNEWYQuOCBg5rRTaVjqpV3AxYLMq3TH41pWkCR5d8YwBwTUsSAcv24NPcBUyPbHvUObuOddzepSvUMtvLGnDkcZ6f54rgPGShbJ4pQXJVgQD3C49vWvQ7t9wfgZxxXm/ii4lhkuShwSxJ4HQA5/pUtvc3w8rzsfNXxLu4Wv0kQkRlpCoIPrn+WK8Y1q5kubiTrsVmxkAZyf8A63evS/ihqH2nXHgQgmIMcAEcFmBJJ/3RXmGrOIULg4OcDI74JP6iuRu7Z9bBWijldTjKTcD5CBtOe/P+BrBuZv3xTJypOeK6TUbkPabXI65HHTrXMSIGndx2Oc0igt4/MusjGCMfpXReWwsQHHIBK8+mf/rVmabbxonmHOckHnitC/uJdgAwVGAOO2OaL20Ay2XIZ36g4FZF/C0jE44we/qavXsh3nB6AY4/z61k3d/K0ZIxkjpitInNN2M66j8hdn8fB4qKIeT87evOKcACfMYkv0PpVhfKkOwnk8kc1scUtypdYnIYdMDrVDbwRV6SNDK6AnAPSq10iwr8v3iMjNBDRSRWecqvXvWjA+6aP2ODWfGjrJ5mPn59MY/zitCzAGSfvZz+lBJfaJj84+vWp1ug0Z65A9KhtpTvI4OSMVdaDZGcDg9cmpGiG3fafM7mnJA8tzwMkkYORVqC1VogQDu+v1q9ay+SrqTgjOMjuRUs0Q6ygw7Hrxjg1qWo2YBGDk5rO0+Mo5YdcA/lV55WkOepP8//ANVRLY2jvoadnDJNKm3AAIJJPbNdrpOjGWIZC7cngsawNB083TxB1JXaN2CB3Ga9W8J6NFePIXDeShAQq2DyCT+tcM3Y7E3bU6bwvbiO2/dgAB9p5PIAHH611SJsgIGOTkL39Kz/AA9poSXDgiPqDnqcj+ldVNp0Qt/MV3LZ+6SMDn6Z/Ws29CG7mfbQbbZycZxkc+1UZ5NrtngfzrTC4Jz+FV5rTzOQDgnDEH/PfFLclnKugS4lRkIBc456jP1qteWYYLtXPPPNdK1s4JQg/MScZHSqctq6sxAOM46ihaAjmrrCQkEYwOlYF7l0IHckCu3k0kM4LqSWOD8w71TvdKgs/nw3zMByc8nntVDOB/s+5ERO0YHJ5FZzKS5QD5wSMe+a9OXTxHMkeDtbG4Z7Utx4ZtZ3GYmAB3bg5z+px+lVqDPLG02e5m+58oxnLD/Gqs1i0cjoU4UE9favT73QXgO2zRpMjksw/wDre9Zlz4ekV0e4jKFjyAw6cZ6GtlsQ9zziDduOPTr61UkiYIXAwCTkZ5ruLvSIhc7RGdqgEDd0/X3rH1DRpYNQdIoy0eQFLMM4IB9R61asQ3qcpLKS5j3cEZAxSKxSMBOuQD/k10UWhQG4dyjbgMA7vpVZdL82FJChBJycN2wDVkXKskm9BjPofzqCe6ZGiGTxjHA6VpvZokJznrkc9v8AOaz5IEkzjJPIHNArk91ekQJsJ6+g96nGogrjLZ7HAqqYR5A65zxzVfCmREPIzgj37/0rToLW51OnasqwpG5beBkHaMd/6Gug0vX4vnC78lgA20YBrzlphaShYjyeoIz2z/WtvTrplPlqeCQRxz/nipew0z0/TNZy43ueMZO0etdfBrAcI25toGB8o9K8aN1JHCpB5JGciuusb9zAqMQeAMY9AKwqR1TN4T6HptjqgZxNESFIAOQM54/wNdBZXokjD5OScjj/AD6V5ZpGoSwkAEYwCMjvmur0/VpVDDcpGeSV5rlkup0xZ2b3qlcknj2qxBfIY8gnP0rmlvXljQHaePSrUUxRecAdBxWTNDbmuXKAgnk5HAqE3REwlY9Bg8DNUVnfaPm/SmW9w7XGHx0yOKzexZ04vI2/vcD0oW6EsbAZ3HpkD2rNikfkZwAM9O9PjZ2m6/Jjk8dagpF+O4SZhjPGAcjqasOpDE1UVNjhjwc5/CratvJ/lSYxj/Jz2zQzqE9ycj6UqxiRyDnA9KinJQFQOAcCpAnidDEVPcY/SnLhUC9h0qu0QSIuM5Xk1EkpVd5P3ugxxQUydJfIlDnPBOMf596maJ5l84DknPJ5/wAO1VVYsc+/5VZSV0XIPHGCR1NWSQO/mv8Agc5pqxiAZx945OPSkRxC5B6sRjP0xSSr50i8cDrj0qAHXEaiAOo4J5P51U88LwM/lUjESh1H3AOMev8AnNZFxNLZyHgBM8k88daslmgso3Hn9PpVbc4kAPQEYoFzEr5LcY64NRSXKtGhBySeODVpGbZo3NwPK3E8j2qjNqduyq+TwBu4/P8Ar0qrcXbbcEjr6VQnw74U8YJPua0SIbJ9U1RHlGwtj3A6c1zuo3wjiyWO8cqAOpyPw9OtTXE5PJPOcDisXUJd5Rzjdzj86tLUhvQhutUaSAhi3nlsjIHTr24rntUvRdXKM7EhPlbIx356Vq3Q3pkElhjH17/1rmtULRMgTqwO4e9ao52yKbUjHO4jJ8sYAwB7evPrWJBcXYE5kPLngYHTn/GrgldC4wM56GqpBWQgnsQOnvVIyYxyHKnqV5P071ltDIJzPkCPJLevOcfqa3rNPlJAyc/MCe3PNPu7RFsxEEyGAJyTxjHTn2rVaGRzzbgd6D73X/JotxIqh8ckkdvpW7/YieRGQjZbBHzf59quDSimIooyQRnBYev1rS+hJzVrayNckvjJOQc9OprdsLYyEhV454z9K39K0MGeMyREIByQ3Xg+/rW7Z+GIrcsLOAhOpy+eeAep+lQ9iVcwtI0GU3Ek7oqKQCuW54PPTPpXS2GhSTMjlFJyQG3dsf8A6614NJRYxIiFnwCQW4Fben27zW2JBgZOMEf59azdzZasxJtNaYE4GcYwSauWOkm2ZCFCjBGdxPrXRQ6bA4GEOSQGOT6/l0rVSxEE6CMsEGe49D7Vk2jRR6nMrphZi6IMnnr161ctbF4VDunIJ6H8K2Y7JFkd8sQAM5I68+1P8hNpcg9fWsm1YdihEuwgY6/yqRossDjIHB571YSAEmMg7G6HPP8AnpVqK3EceMHK+9ZdC7Gc1kAQ4A55HJpsGku6BZNpfr1PrWosYYHjr15p0Nssal0BGO+aQWM6ezcEEAfKOOaRbUzKcAGRBluf8itI28klwjsPkUkk5HA7VPgbH38YBwfzrNspI5w2zLKCgAGck5qveWhlcOFGcjcSf8+lbcoHlNnt2qGNfOXb1UdBUlGLFp++c8DBHGSfardrprWsQDFcEYBBJ/pWisaBtnYcipWQNHj8hWb2HYwlsHgnywBTHY1BND85kA6e/PrW5LuiiyRznFUJEVmy+QRyMVLBmVJGHHI5+tZ9zFxgY65P0rTkXhySc8f0qnHGZIiXHHPINSIzZrbaQ3GMDvVFojCQ7j3BBrahj853Eg/dgkLg9cf5NU7rc4aNxwMjA/z7VoiWYsqGVyRjrnmqN9CQ6gdMZ6+9aq2pN1gA7DnHPt/jUV8giIx2znPsa0jpqFzzvXojBczP3JJGD3xxXFyrgvj1NeleKrTdaPLECXYMJMngDBwRn2FcBLD5RAIwx7Z7V6EWmkdF7pIqQXRUMnPQgcDrUBGbaZX+6VIH14xViOPyWk29yTz3NUEneaRw2PLwcEDvxxWqtdA3ZWMXcFuCP41OPwz/APqq1dGOQo49QTnPvVedVW/Y9Ock+3FD/LkuOMZH17frXbHY86W46c+aoQHod3Pp/k1XW3LTE47etQS3flyA5HzHng1q2h8yH5v9bk5Ht/KmZGVPbllIxzn1+tW9P00Ow3AZGe5/z3qWYuZOgxg/nV/TIWZgAM8HPNPoSzndTsmmhdCBkep9/wD61Yd4piTyxxkg16FremqUdowSoBOc988f0rz+9eWVskAHI6fSqTER29lJ5okwMAevsf8AGrhnGSpPK8Him28xYAH73pjrVuCzjaUFwcHO4570Aatk5mjQ9uBz9K1tLdIJ5S/GSCMfU1ixM6ygL9xcEdPf/CtfT5RLJgnJwM8dOaTLOvt3E0tuO4IHPviurspTEscXsFBHQk1wlvkIWPBQDbXQ6HqUygAlSAQFyPUn/CpA9y+HV2EvbYHOXl44HIGc/pX1B4WSF7VH25JiTHJ6Y59vSvlLwRchr6x2EEeZkHHbJz/WvqXwofK0e1cH52jBOfQnI/pVo8rFL3rnSLCY32Y469amjhLNhOxyee1SiMCThiVPUmpzGAN3II6Y7/5wKu55zGKrqhcDjOO1OhQupx16/lU0bF/v8Z6gVA8rRHAwAOn86aJFabzmIGemTkd6WFk2kdycCo0IVuOnU5pVbZhh1zkfpRYNSQAxNj27Vbjk+UZ/hHP1qEqXIPtn+lTNGYwGxyQDyfWmAByH3c4qFSZJP0q9EiSqpbqBzimfZgJsDPJ45oARoPkjOOhyeabLEFt5cdW+7U0/+jAbepODmmXhBZMdQOBSZS3KEPmRRkv64GMe9QyXO2Q5z0HYe9WJpCgJPbkcVmtK0jEtjNYS0GlckvLhWgGDhznGR3qNZBHtD9T0I/GoLu0W4jHXPoDUUKOIdjdBk9qy5i7EiyZnkIPfnipBIcgg8D+dRmNEQEcE81IrgREjrnFRzBYnikSckAHKkHn0P/6qsRTqW2jOR04qhH5hV2PGSVGMcjt/On+W4G4k4A68VXPcmxoxzB3fB6DJ471fjiDQAnGCfesKG4K9MYxycHpxW1bsHhAPTkj861TE0OWLyzg9ScjB7U6YYT8qFAyD/HnAFSOgkXnqDzj1quhKKZJ8vnoKrnDHA/iNX2AEZB6dBVLYI5/r0/T/ABoQMGcBHTOD0pvkC4hEcg49ScD9Oasy28fDFckcjJNKzEoAOMDoKGNbEAHkrjr9KdaZScuT8pHHr1FORQAfTtTvKVwpP8PIwaQD5yXi9COuaqIxVzntipppQYjjl888dqqmQ7RjvWbKRBdLtuTIOhAH41DADyD65q2REP8AWEg4qs+UOU/iOOfQ1mMsOh2bhSxyguitnqD/AJ/KhVVU68+lTpEjjnqDjimgLlucTnPTHH6U6Vw8oDdDzz/9akjX5vfFJH8zHPPOB9KtAPKcfKOOmayNcVU0+7iyCGXoM9jWxv2Ax5woPAx+NYupoPs7uBxtYsc9OK1i7M7MNK1WJ5nDdC31d0GRIpOMDPGP/r1V8SySxawJeQXyGHBJ5P4cZPSr8cEJ1Se5LNvLupPYAEgcY9hT/F8cjXMEk4xJLHkkY9SePxNdyeh+gU7NJhpRJsvKPMZUnj3JJ9+9czqtmjTkoAoAA5J9q0bGee3BHBQggbgOx9qk1S1jms1dM+YoJ4PuPX6UzrWiOaysDgHr0yO9EdwDLgE8kdunQ0stu80mSDtBwcEden9DVZrcQDfznOME8EUnsUrPVHbaAsU8YSQbsLkDkc59qPE2nyR6Y7fKIiVHXvn8+1c/oOqRWl0AHA3KF5Unkkcfz/Kr/ivVneweORwOFbAX3xUM4I831lW2PP7e5K24Ep55Gce59KrEFflHfkHtQ22a5eInIDAKPTNQ6hO0D7M8gA4IrM+sW2hHdsPKUHqf/rU2FB5o+lRqBcMDJ1HTFPuM2sQkxgg4JPPBzQWiaaAKM8ZI45P+e9RKfLQ+p4oWRnMTdc8/niiRjJe4XlAoz7Hv/OkyiN080Aj/AFi469x/LsafbJ5cjEDBYYPPXkH+YppQidJAP3eCGb0OOP51FODjIJJLHrjpzipKLNo5ZZXXkr1Ppwafvym4nPHH1qjcziCNkDYeRcDjPP8ALvUdi8iKok+42QTxnrz0+tJgaAvo412HO4nAwKmiZP8AWH7gGSO/+eDVe4stku0DoMjJ/GkACnGecYI96Fewa2uiVsz3YERADcDd644/XFez/C3TyYLckDMceSc/xbu35H2rxXw9bS3d7HG6bsOCBkDkEY719FeDLGTTNPtnRNoeIZJIPOc/41lJtHyOeYhU4cj6nXagpuY3KdcjGfwrGntmU4wOSe9abSOqYHPPekRFyF9Kyep+WPW5ytzpz4dHC4IB6+4rJTQbmZ4zhSI2Bb5sccf4GvQLrTYZF6Meh61ElukikckEY69qz9nF6NGZgWFl5MmMDGD0JrptIt44RvI+csCME9h+VNttIg/ukcHo1X0tDFE+E78EmnCnFapFJBG2b+Rj/dwP0q7cEGRCvqcVnJlJwH4OBn8q0TMm+PByR7GulaGiehIeIhnqTTm+4c9egprTAEE9Gznj8qhmn8xgueeigDsev6VfUnoCMIyc9/SoniCSk92HHP1/xp4CK5HoP8KjulBcHsQBn86oQm8RMCeO1Mlcu3y9KhlV1fDjgj5fpx/iKkX5I80AIyFSD604qGyx6YpyEsMnv0p4jUKSfv8Ap2oA0tamMesah8mQZ3H/AI8aogmQAEYA4wB/n1rS1oCTVb0HqLh+2f4jVCaTaDzkZ65qkKe79R5iVFAHekjXymwBxj0pIm3Y9yAKakbySHrgdOaZkPDeYxz8uB/jSxy8nHGM8598Uy4hMuB0wef0/wAKkKokQ9BjnHWmgK/k7uckDP3cVExdZDgYC9MD72f8KmmBQFzxUcjExAg9eRVAMV/MkORtyen50x1LTbSMIOjY+nenZwDnlj0FC56ucDsuc1NwI42O7GMdqmkJIAxk4xx2qSJ95HHAOM02bguAccEZFFwKIt/3wGeQN2SKnkPlqDnJ6Uy0AifDHPBIJFOniVicEZIJAx9KoCm9wcnCcDjI/wA+9BfEoBX5TjH6VJbt51tsxg5znNLPGZEQAn5BmqKSuSmLcmB1znIFRRsbZSuOpzkjFJC7cAZ6dc1a80OwyOAuAT3NAWK+znJOc9qRDhs4qULtYA9fpUrFWP8A9ahgiIRLMcH61FHFmKUE4OcA4qaFwrcnimTEBiTxwT+FSDK8KBJWBO4AY5q8+wBeQM9sj2rPV8sQozznr2/yas3UPy5GCccDGKCSdEBkxnI7DrUnmbVYAexxVFI5VjUhcnvyBirUY3ZYH649algSouzGwYLYJ4/z60TPtiPHJyc96YzkDgnjg81CV87kMcHAB96RSCN/NYAfJimy5SfOe3X14pJMRyAHt/8AWqRhzyKBj0fdlyO2QPepGkZ0DEd/SqgBZto6A561fYhRgnBHOMU0BDPJtAGccdM1DNenbzGOO1SGMN97Gc8EjNEqKE65A5zjv6VQmRxnaCd3DDOM9DS2p8w7CMHBPvT4TwQRgEZzRAoW43E84xjFAkrgMRrg8kkgk9ulAUSOAD27Va8oOSMD5u+Kq7BDMQTxzzigrYjuGMLjHU5p1kXbfuG/g43DOOabuCOGPIB70TXwhXOMAnAwev6VDYDIQ6gkqX9yDVkr50QzwMZx71UbVBBd28BJHmHOATjt2xVtWMt0Rj5Oo5+nagaIoxk7DxjnP+fpSlcKQPmByDxnipJAPtIcdMAHj60yYtlxjjvz2NBRAyeWfLyMHnOOn+cU+Fdu9Qc9warSQ+RJk8gDk46U0Nhg47nAA7/5xQtQ8jSjcxThANylc5PY5/8ArUy4hRBkHtjmoRd+TciGRdrgZIznj8OKtiMPESTuwe46cUDRltAAQACQe+M4pq2Ys9/JkDdNw6Z44/OtR4twBz+lNAEjCMccHBx6f/qoNFoZBg3LnkE8cisnVn8pG2DIIOfrXQ3iy3KokUe8t/tAcDPr9KyNRtsGM4GADkYoNVucRetiYE4Ofm+YZHcYryv4iHmNN4DSICT3GGzjr9R+Nev6/ajBkGPvBcY+prxD4hKLnU3u3QKIwViB543Hoe3UcYqFufeZKk5xOKurlrDLhc5JGCce+f8APrTYmku5kcyMMcgZJHHNXbSTBJIycZIJ6VWMgSQjHLHIPpzXQfolrlqOTMuHO0nAyT6cVPbSutzEkZ3oWBLHnvzyPpWRdKY5RL1DDBHtx/hTrXVP9OiWNCyscEBsAk5HTH0pdBNWuen+H5kZwcr8uBye+ef5V6BoEpEgKsPNJO0jqOOo5zXmOjW297aTpkKWGOnIz9a9B0ON7bUg6uSMEDBxnIArPofGZjrc9f0NSNPiaSTeXAzn15yeSe9azMBCFUAknqO1YfhqQtpYzkPgjGc4GTzn8BWxaKRg5ycnvTR+bVtJslT5MjOTU8hMsWTwA2Nv4ZpIwEkI6gnriiVgwLqeAen6UM5BPKUjdkZxnFRiUov3QE+mOagaIyEydwTgUqsHh2njmkBXuQUV2B56j86GlZoY0OTkAk5+tOuY9zICcZ6cdaQ70IQZ9Bg47UmAQ/vGI5449aaqYusN05yD0zUrZhYEckdQDjmkZt7hx1PUf/X71JSRZNvlS2eR047UIojBIwdwxyO1R7sJuJOO/wBKhknVTnqO1BVht2UjkSNEDcZLdcVTnBCEhjyeg/HrTr3UYrVJHb7mAO/U8Dt6kVyN/wCIgtxKMtFHyRtY4bgdgP5+tCZpGm5bI6a4kMQBwCc4IPUcGmO0kkOQSvOCBnkc/wCFc9oGsxXK7JXKEkkA5bgY9vXNb8E2YVJ/LPuapO5lODi7MWJD0zgAZz+NMFw+91AwpySfT/OTT5Zg29OmMf0qCVTwR0z09qZlboI13IkYiC9/v8/WlLCER4OTgZ5+lRkYcjPyY49PyqVAEYEjkiglkk029OPlOegNKZt0Wdo96rTPu7dPen2+WjIbgsenWgnqKCVfIPB7dhTVkeMlgM8nipiQkeByc+mKaqjbwc8c8d6BjYU82Q/8s88kqMVOjbFdM5JHUn6mmW0TgOT35Bz2yai3bJCGGeec0CRYihKEyAliwyeOlIkxlQseCvHB65p6vkZHAx0FMhdFB3cOOi4z196TBMkjfZFnGc9R+dM8shXAU4+n0pA+HOeM9qVA/mjBJQdeePyqRihikYHTt6U5o98efunPTFTOBsPA5HBxTUDrGBjJJz1oAqxISf3hIwOAeKmYhOiA++KkjPmucjPGOeeaGhwmSefT8apgNUhcZOAffFOdxIuCgHOcD8qbEgmBB7c8jNSIwXOfXr+VMCvMBt39c9Vz/n/IprMCgC46A5BpsQMYlbHOSQM9QelE8oaKMAbDgbiOx5/PtQAiBZgQSEJ9D3pJUCRjnI75qKL5DkjPc5qecCS3IHfBqb6mitsZV/J5NlcSk/MASATjpzXk/jG4fybqcSnLBsIDwMqTxz7V6ZqpDRYPIUYIP1FeR+PryGL5MbRHIxJA65GcdKUnoduGT9oj5X8YzSyatcyOD5kjuOc5A3EjHfGSfyrh9ZiMkYJZhtJJHrx1/wA+tdh4kv2u7uSRgdyFkDFskgEnOe30rhdZkYZBYneSeT7f/Xrm6n2a0SOX1eY/OiHPAIINYheVhsbI/wBrkE5rZlcICT26n0qssodj3XPGaWlxEmlF2AicnGSSTWlcuUVQU3DoSRVbTyImPcc/0q9cTjYU9QQPy/8Ar0nuP1OfvVMbPxnoBx9K568JUcDkDpit25JeXJJ6jjPtWfcbZHbHqe3vW0TkqeRjq77uU+XuccUm9lmyDz2qXU5CoEY6cZwfr2qmmVkQ84+tanHIkncxh2AyTwfaqbMzMCTvHvzVyd+fqAfrUJw5zjGB0oIY0AcccetXkgSNRzzUMLK6+X+PStBYCIxkDOOOKBIdDGoKH7vIOelWhc5YRkD0zWfKrZQdQD6/SnCNg+GOMH1zUlGtDKY2xgYGOverwtRk8nnuR6Vn6chmlC9Qgzk/UVr/AGgI0atzzwT6ZzUs0sWIIkijOTg46kgetS20QZcj5zzgYzVeZlvJUUdAcn9K6PRLUNMEUDIBPSsZtpGsNDrPDdkFskdATJjBAHTk49+wr1HwbZGKzl4bO/uvtXL+EtNUQxSEgFgCRt9Ccc16noVmbWMZGNxJ4A9xXnydzovcvWEHzFBxjAyBW/JGYIxGcv35HJqraRkocc/NyavvGZWwGxkcN+tQ2RcpXFsCmAOhxuA57VJHYj7JvBBJOMY59M1cW0ffEUHC/KwGBx0z+p4q55QjQEY69MUJhcwriwQKDs+fGRwP8KzksjIZB5R691z3NdgYkeVW2DIBxx6g0mzAKnrnOcVYI5I6IkgJywKcglQc4qnd6KlxEgcfxZzsHbI/rXXTQgYPQ59OtSyNAlqhKKWwV5XnJ/D2qijh7zS0t5o8LvzwW29OfX8aVrVCAMc9OB1rfuFVSxXnAyABiqcTiTqMnccZ5wcniq5hsxptM2yRumTkkFducf8A68/pVXUtM89UDqyEHAYL7V1kanzI0I5YnH4c0XJxIVPbj8apS0E0ed3ugQOzRopd8A7lUZx+X9aqr4UQXRuHLyDYP3bICMjH+H616C1oFkGQAT3wKf8AZuSSc4ORxVqRk1qeav4TjncZia3DdxGB0/D2qp/whsHlGP51THB2DI4x1xXriqHUBhvHX5hmq11aIgzGigng4AGP8au5LR4rdeEYnjkjZpUCqSCFAJ4+nvXPjw8IZCgEhAJ+Z1z7ele+TaZH/rBtBx0Cj+dZGpaV5yk4BABySo45+tO6QuVngt1ZSQ3HlAMEUA7mU45//XVAQbpXkJIwMgAcHqeK9i1PTmjhZAgA4IYYGefTNcXdaZK2HMY7lSSD/X6VUZXJascm9kHCTkn6H8utTadcP5pOOEOAfzrVSwkjnmM42oemcHP61FFblZ+BwDxjv1/KrewItWl2+5w67wwBXPY+3510VtfyGP7mNoHIyK5+K2ePMg784/nWhbvLLGNoJboBu9ql+9YuJ11jM82JASoAB2g8f54rotI1AyMuSOGwfm/nXE2sxVA28gEYIBP+e1bWny/ZXjTOXY444z/nNclRanRBnfwXWD94AdRzVmLU5JlJ8sDaM4BPNcpbXmXZME4HOT0NbkGob4Qq5GOpBPQk1zM6TobOcyoCeDgZGavBU8zgDp94Vg2M+whyTggZ5rdtpw4KDpjIP44rN7FmjEoxjrkcmp2QRjI79ao284VwuThu9XGYE7Qck8n2qBomjJK4Ykk/xegq5a/K5J+fAxgn6VTgjJQ8/KAcn8KswS5jDAnPIx/9el1KHOzRSlxzznb2pSRMpyACeTjtTpWUpsB5AwTiowhCZAyc/TNSAkit5cgJIBwD9M1C0YEYHUdqey+YQM9eDQ2IQFJ+7x0oH0E+6B2zUiy7I8EZHYntTZpdyjjkjA5p4gbyA3qMGrERyqGJPAwMg0xHCNnduyMYJpxgJddpyMcioZoskgADtnFQA3zdsZwozn86oXaLKpLHkkkj2q7JGyJhRkDnOcVnXTAo/qSQf1qzN3KMimQkb9oxxiq7TfKik7cEDIOPxqZx5KGPqCDz9fas2RgiAHt39q3iZyLd/cncH4GAAEBwD15/X9KyZJ5AwxK3P+0amll8+HkY5wGJyazpwVYk8AZyc1qkjFsr3F4eSBnB9c57VnXF0Z5B8gUjkAd/84qzECsbDOSTkfTikVSZNzKBjgHrxzVJK5m2ymImYljkA9scVj6xbJuQpywJHAz1/wD1D866KVXkcAAn2z2qqbWNXIG09c/LVGNzl00weXITuJkwckdOc8UxdCMmHy+/H+rC8/5/wrrbO0EkzB8BOoJGf0q4umPvx0GcE4H8s00QzmbHQI4Yi7k5YchlA24zwf8APar8fh6KbJf72MAFBjB9BXUWliYxhQHyMEYA/rWrFYIJUztJOAMqKvoTY5O18LQlQS28BeFMY4q9B4cjiUExqW/vGIZHNdSmm+W7lSCTzgLj+tXotOLRZ38/3Mf1zTvoKxy58PKixOgOOCQsfHb/AOvW9Fp8cYGyIDOQRtH+HtWtHa/uwMAcc8CrSKIl2AAg85xiolNJFRjcptoUccAKEk45UKPSlsrIM5CIWTHRRnnitNYc4OAMY/GribImwqgcc4FYOo2jfkRl6famRSWRkwe4q9EoZ8Hn3qyQNhA4z6VAF8uTZ3rFyZfLZDXhERPP3uuahwM7O1TuN2c9qgVc3Ht/9aobCwQKC5JGApwKvbQICQMk4zx71DO4bYi9Menep4CUx7Cp5gsPgtEcqzHaD1GMUskKQYQfOp4Pt/nNTyqHVc8HsMZ9KJYDD856njbiouyrIbFbYQnkgY5I7VHcIBEcDqDjj2qSKQgCM5APXnPFNdgHPPA4qQMqS3whGcnvxTBAIoyc49+lWJQVBkHKEgZ6egqhqKl1Tac4BJH4CgCSJlD4OP8AeJpkUrsZMjgHIGPrUMAyQ/3sDpTpZSgB9eBz3qXsNMW6YyQ8DnI4AqhIhcAZIwMlgOT7VdETy4HIHUnPf0qO+hdUR0GcNtIBx71LBmPNGWiPVeeuKz5mkXEaA4IwSAa25MKhJ6E1RlXb9Dz+PpQhFSC3Krg7uTnOMVX1K1U8qSCQScetWnL7++Mdc1FPGzh+SMjP1NaEswLq6+xlCACRkEk81VuCZY/MPOeSB74rYuI1MezgvnnIqj5YjcgHk84AxTXYRzuqQCSwnGM5UjGM44NeU3nmR33zg7EYrkggEZIzXtOqYEJOBnByPwrzjxHZu8UqFAC6kgcHjOc110r7GkWznJpAuCFG0kDI9+c1RvoEhd/K+6ADwOP0qdXNuvlEZIG0c02dNlt7Ajn/AD9a6Fo7F3ujnbob5DJgA9Dgeg/+tVfcZoC5+hHtWte+UkLnAyQcfL3we9Y8W9Yi5GByCM13xehwyWpmTjEpJOdpyFqxY6nInBAJ55JNUtRRkcuBw5PQ9Km05HYhCOTk9aozsb0RE6jAyTz8pzXSaVaomAF3E56jmm6FoBeAvkIAB0UcnAPrXVWOjtYxpK4BySOg9/c+lZuaTtcOXqczrsH2OKRjlgEJ2EYGRmvMdSTbI2BhsA7cfh0r0zxbN9rMpTkIpOc9sk/yFea3ZP2jc/DEDPOSO3X8q3iZsLaABA/8agcY9RVu3k80Z6d+KrQsGU49eTUsjhYR2yeMU2hF6ObMoHHPHX61tWCiNTIOWYYx6e/6VzmkoWc7xwTwTz2P/wBaui0iM/aSnVCQAfx9KljR0lsPNjI+7wOnet3SoAfLGMbQDkcEkHvXOQsySHOQAeua67w1dRvGVDZdVxjB7n1qQuekeDJ3ims5Rx5cmNvQEZOc/ma+rfA97/xTttM+2V2jXCMc4Bz0/IV8i+GR9n+zxyHa4nUkdeCw9Pavqr4WSxTaPHE+AUjyGIzkFj+WMimtzgxKuj0uGLev3zn1FW4oP3RySxx3FZ9rciRQSNp5461piUMuB1A5+laHksiU520txa4Ock/h7UR/OmR0zT5Xzkd6sRXYCNQce1KihsfWoy/yH/PeptpaPAHJHA9aVwLCr/pATjy8fex+PXpRMzNznhDgD1ApBH5KiJh0GcfjUkrNJsJTYAozzmmAglICYGOO1DXEiSxvszntzx/nNLGDF8/XPQVIMrIX6g5H8/8AGgAnlEsQyAD1qFyWweuOKSReT7nNS4CgYOeMHipY0U5l378jisl3K3QQJkEgdK3JmHT+lZV3IIrpcfxEdPwrnkWhJlKtwMDqOKjuU8pDs5PA6VYeQSEAt0wTVSUvsfr09awZoVnZnYI2VxxVmOEBSNxPOahQkqARkjuamicRtkc8YqOoEr/uoyAc88U0yFl2Dp61KuYULlco3Q/rSGIFcj72emKtEshiiCZBfnsD39sVpWsrPEBkogJ+bPT2zWekZeR3xVlLjbB84zz0Jzn/AD/StlsSzR+0YdQOe+c1dgTzEyz4zzWXAodc9wfSpozk9T14q76E6IvvEDEYh0P/AC07j8fwqnJbqjAFyxHAJ6/56VNHOyLtcHOepPai4jEiK4xnPHHb/IFNCZXlcsre3Skjb5ASOvFK0eOD+H0pQ4QgZ9hx3psEJkhcY5HWn5/dg9M9RTogUhcOMOvOP/r0zO5fcnOKkGRmLfkevHAqpcZjPlj5sHr3q67bSfpVZyVbOO/PNQWihds8ajOeTyT+NRuXZk5I2fNgcbiOxq3coZbgPnMe3BB6Z57UxYwg3HAzx0qWhj0n82VBtABBzj8atoxWTI5BOcVVtbYjk9M9ce1W9hRHI7HjHemloBbJIbI7j8qha4AYlcDb6HrVVrl3GCCnvuzVQ3gSTB4Tucn+VCA0ZLrERckbs8LnrWTe3Tm1liwMOCSTklR3/SpEvIpZnQH5CMh8H27Y+tUXKpHKC/OMDg9Oc1WzR0UdKibOLu1W2upypJXcScnjk5/nWn4uUXFmJBhzEMAqMnGR39AOfzqncBBey/KMFuuOveukuNJzpw34OVBAIB449+9dsXofcwqWjG55+shVUIGRx+WOa1LdftLogTIJweM1U1WJIbooAEyxHyjGfy9Kv+F4iZ40lOMyAc88Vo3od05NQuiLUfDoRcpnJy+Fjxg9cH8/0rj72EiZwSRjAKnoOh6evNe2nTmSbAjXy8AgADBBAOce+c/jXlnie0FteyhwC7FQMgZHAPX8Ki9ycLV9o3c5qFgJjjCFGBBHGcU/WdTN/H/D2XCnOQMn+v6VW1QrCiNgZyRgDqf8iq1wBJGTnGcc475pNnr06CU+e2pgzhxMXR2Ug5zz1/8ArVCJHuGMsnLjjae/51ejjQA5wDgdqzCTFMQep6fl/wDWNQekk1qLaTnJLjBU8A8VYuJ/tMGwoBkg4HXrTkUNGEOMgcNjr/nFOYc4A+b170FojSPykVw5OABgninwoQjvgnJJzj17ZqtOTcB4xwMlSfcdeKl8wRWyRbznaBkZGcd/0pMom8gW0B+cyCQlvmOdpOOB+lVyPLjLHkZ4B+tT26uUVHGSBgEnPGKkMHmJs9DkEj/PrUjuYN1C53u7vvz8gzwOew/wxUyK5tUBLAkDkZBzjtWoYhIB0wOq44FUyh89yp+6Rj2A9PyFSFyw8z+agyXLdSSSQP8A9VQ3Id7iNIywdjxjkYGBnA6jkZ571ZtEOzP3ieme5H+RXYeHtJMsHmIAZHABXAypJODnPPSi9lYwqVVTi23Yn8IeGoJLuBzIUldioQqM8DOfXtXsmigxQC3c7ViUBSeC2K53QIxbMC4BfJJYjkDiugkYSBCn5e3+f51xzm72PyrOMa8RUsXXnCjzN4I6bc8UxNSfzx8gIOBwfpzWPcMttclCeSAduP8APpWXPeSRKCpYYOThiPes/aqL1PmXud/BI15lAdoAzleT24/Wp47QIADkEEAcYz/nFczo2uedcIoBxg87jyfTp6fyrsFnMyIwGTgd+/8Ak1vF82qJFitwB3BHtUkUmUPAxnHNQpJmchuDjkZzSufL4AyDnnOK1V1oXvoU7tcXobdxjoDx0NWkhBcYbOTn1xVO4gLOjg8nqPz71fgXcy44xyfaqRRZaFdgO7OOCM1VMHlTpklsngkdqszsPLyB7f5/KqvkkYJPAFUBLlTIenHGc1XuX3FcZySRwfpUiwZB+vp1odSCf1qiSrJORgOgyOAxHOP84p6cAZ5BOOaY67nORnBHWnunzxnO0bumPY0ATxBM8nA7DNNluQJAgQYPVs+x/wDrVHjDEnselEkn7zAXJ7rmgDa1ZP8Aib6gR2nc/wDjxrMmi+1rwec9OnFamsHbqmo+8z4+u41lo5t1BIyehGapCnu/UkhUBdueQMfjVuGRY8uc7elUUysnPygjPWnzShQUzjHP+fzpmRPvB6cgnn61Xn4JB9qbGXB4Oec4J/So7mVhn5ecigCzOE8gDnJH+FUpYhkc8Y/wq4TujGfw469Kjmj3R9MEY6e9BXQrrHtyWI4AxUchIJxz60jOxIA9MEZpOXXAHzd+aCSxEybUGfTt9KbIoUuQc5qFg3bIIHagFwCTzx0JoAijgknmRxjCnnJ/z61PLH8w55Bp0chWEkKBzj+VRrIXb/69WgCFRaylhlj0x+A+lM8wvcsiD7vQn09f5VHI8ikkDJ77j0obJMbr8jgfNg9enFUUieRRFJvByMYphYyAYHQ5+tLMhb5Mnd9ad8keATgdzigZDuLOTjgjinQv5hcdP8mlUqxI6Z6YHT/OKYsXkt98nPJoAk8vbHkHvTWXew9MYpQzEdPk65zTN2GHPFAEdkRDdSk9MEDH1qwhzcZPAJI4/H/GoHhCFnBOWOf8ae2Y0jcHeQQSOnpxUsgtAFC393k0kSlVB7ZzTDMJFyDhjgFcGlSZuBjjpmnugH5wTjk5yaniJe3GRjaTVVsuSEPPIJ9KsZKQ7M8gE9OtIpETxZJc9M5owW+ft0pnnlgAeOe1SbgI9ijJqBlZ0Kzo3GAQT9BirjnzFz2z1qpKpK88ECrunyJcWvlyLsJJO4cnrQBFNIWKgjAAwD6iowdrDA4BySfpVu5AYD5QFAwCBzVLo2OT7ZqugmStAXHy8+nNG7btiPBXkn8/8ackjxKDjcAep/l/n1qrLMUYSkZB4PPQ0XFsWW/eOJejIThfX/P1pJWDx5Jw2csMepppcPG5B2YHBx3rLvrjyowPNOWOGxkdP8ipuxCXGoxGUFCXYHIwDjr74rO1HU0kZdxG7JBCg8A4zn8h0zWbd6nFHM5jk34BwCpGDzWDe6o6OXlOAxJBBPNc1SqqavJ6jbNhNZCuoI5YjGBxwc8812Gk6wHgCMMoyAblHQ9O5ryiLUnmmXcAD0G3I655+tdHp2sy2KQrxIhIBLknvmsqddTWg1K7sehzTKqxhOQDxkdeQaaJQSW7twR6Y4rNm1hFtSREGZQQDnuenb/OK5bVfFFxYkMXCFtxVSWI4wQOD7iupNnfQoSqyUUtzqr7XLaBXRtyKqkFmXPBByeM881zOo+KorJYpIv3kQblip6dc4yD2PavOfGHxLnitJgBEkkqhW4bKLySQQewBOPc1wL+NNRfaBc+bbMMhmLng4zwW+uOK1Vj6KOR1Guax9EzeOdPnmBMjFQOqxkevrzWhYeK9OG94HkkLDY25OAOue3r7183ad4pmDCHe8oyTlnO7p0ye3tXRaZ4slW4M+8RxIACmWKk5zyAfQY+lD01FUyecFdLU+hLbXIYwsaZbJJB29v096uW2HuEmzgK2a8c03x2blzLIVTbkbUDAHp25x1Ndno3jyCeKON1wWIJfLHAwOcY9jSvc8ueEnSfvI7WYLHanGeo5PTrWHqztKAgAzg5z9f/AK1W5dREi7XISI87gDn/ADn2rNu7xN2QPMwCPTgfhT1MOTW5z2u/ubdhtJc4A6YznP8AKvCfG9v5kxJIAjj3D3G45/Qe1e465d/aAUYLH8wwQMngGvDPGiPJcO/mEIoMZA7gMc559DU2d9T7rJIptPsctEoaF2XJ47/jWdLbyrsdVBfPAyMdutbKhIrUbRncMZP405bRPJGTuOMg4+7xW/Y/QNtjBuXJtwDgSAkMD0Gc0WmmyQ6jBcIVMSMCxbrweeMelazaVHeKYi3lPnJcAE9/8fWpV094IWiL5fP3gMdfxpasTd0dbo0wfYAQdygjg+3+NegaFObhoNwxtfJx7HPr71594csSUgLuUKhRgc5/ziu+0RwJ0U4QEknA9s/0rPofGZgr3PVfDjh4s9FwFz9Sf8K2yRA2VOR75rnPDxPkcMSMKc+3OT/n1rULsZ+GLgDpnvS2PzfEfGzWSUOCTwMZOB2qNnRU2nJUjIx9f/rVmPfeXG4BO5srjJ64qKPUCSiPkPg8Ek9zVbnI+xqGUxnZjg8g1AZPKaqLXcgfJ7epzUkM32hR2bNSSXJpfOkiHTH+f6UrbnJ2DJHr+VV4JPMlG4YxwMVNNfJZ8kLluxB/p9KTKsOjmyjh+pHQVHHcRQF/MfZz3BP8hWRe+IIbVwiYeRuTnIxz9Pr3rl/Efjb7HG2FXO7A5YZ6Z7UNW1Oyjh5VpWijvJr6KVCEy6dSQMfz+lZ+o3ZESZU7OdpHXp35rzeb4jukcZYBEKgsVZhx7jHNRL8Q21B1BISFCNpBY7u3P5eneoszv/s2st0bniTXxYxOjAAyDIypPAx6GuFk8QObp5VCGM4B+U54x7+xqn8SfE0cuRHKUkKAHbuGCxAAHHHTOfU1zOm6rKogRwJEZQrEk5GSOSe569qdj6fC4BRpJtHpej6tIblJAimPklgD6Y459cV3unXAu4wx4GMDA9T3/KvJNNuHtIgAxcLnBYnOCe/4mvRPDF+JJDFvzgAtkHgZ5I/OmtD5/M8K4e8lodLDAzNsTBIGRzTWcsAMd8GrdpH5LZznGcse1MIRnOV28nGO9UfN+vQa1uXXcPX1pqxFWbPpx+tSo5288ClJU8k84PGOtBFtCitwIuHGM88CrKYf5B1PIqJjDPFx97PBx/8AWpYvlG/PPTH+frQSKPkLFuMHHFJHGVYH3zj2pCTKc9OTwP50GYb+uMdBjrQBcV8Hefpj9Kry4ncsO56UJKJRtU5bqR0poQhlP8OemaBdB0ZMDYI+XjBH505lErEqfQc0P8+OOPWkVxF8p65BzQJMsR2xVcnuOxpu0ocVKs2YlGeccVHzMCR1wTj6VA7kmDKAB25pYJz5WQOhxz/+umWmQWycED696cpCR4I75p2C5GCbeQk/xndx7mpJP3oC++c/hUODLId3Axx9M8UQ3BBIMYOBnOe+RTsFxyHYx3cEnAqaFkdiCcDGc1VL75ADxzxj1pq3BDGPGCBnOeTTGOa4il80ZIK8dOvWqjnPTnninDYWYgnLcEe/NRhwsm08DJA70AKruUZSME8flVhlMSRZ/iGePpUDzDngKfYd6gu7t0RMHeegBJHFQWYGv3ASK738cEjjqATXiXxAvY4ra/uTkkxsqADrhMc/kO/evXPFt4koLo21Ah34z6mvDPiNqK22mXJ8sS5LbFJ4ztJA6VnJnr4SN5HzrqUsYIfJ2NlhxzzzzXJa1NHvJyckk9O2K3dQeTIicAFAQQD36Y/Q1yuuRuyhQTnce/PSsb3Z9VsrHP3Dg7wOc1DEu4jsaW5yhyvIyMk1WM7qSQOB3zSaE2aBm8lwfSprjbFmYHO8cj0OP/1+tUElM4yRj+tWfPEq7SMgc9aqxDkZl2wxke1ZSDaWJq/dyATmIfMBghunbNULhth4GRg5qo6GEmRXEfmQbB97IOe1Upbcqwzj161bWcsmzGOc7u9Q3/EiDOCRW5yyK75bGB0GKbMxdsKM5GOasxAOAgwW7nFE8HkrjHzn1oMyPT4SJPm447GthyUj2AZJFUrYIIwCcPgdKfLdGPqM4GcmgCZSbYEuP9aOMc9P/wBdSovm4HfGD9arxubhELgYPQelaEKoZURTyT1x3qepSNHSU+yIT1OMEfjQxRm3nIfsvrVhY0it0BJ3kc+1SpYidN+eV4AAxmobKRFpkTyzkgDjB6+9d74fsJLqRI4gDISSATgYArltIswJM5wDjnHvXqHhDRDEhuyeVJQDAx0HP6mueq9DaJ6F4W0QRyruLeYQDtBHGDz29xXf20BLj0Ge/wBaytEsEhfzMAll2gkDjJHI/Kuo0q03ITJwxPHTmvPLLcMIghyT3yPy/wDrU6FTM2Rjkf1q3JbxjYhzgAZ/zilhgSESRAnIOVY9SMDI9u/5VACxHOCeAODTmUbhg8EZFLEoAxjrThbktkkhR0NAAq7D9KFdfMbGfepAOT9DmoSEGWzznGMVY0V7sADg1TmxJAQcj0x684qxKPMLfMfXFV3bGQQCOxPrV9CiiMhQD94dvypIbZbiYknBByOeCauC1WQdTnuQKnjsfKhL8jAJzxk9TU3KI44TGpHXsSDx/nmo5bYS48sklTltx/lVq3+eJz2Byc89qaIiWLKcA9QOwp8w0rkU2Lk+VyO+agWxEClSe5/z0rQS1Dylx1xwOPamSwM0nU471SlYbiVGh2gZ6f8A66guLcgdPlB5JNazQCV1QDt1GPerEWlhomSbqTkEAen4+tVzXJ5TmpbJX5Unpjk//Wpo0seUQCd5PAJ47e1dFd2UccRGwJt7gD61nugY/K2MDBwKHK6FazOP1HTpo28rAI4III/z61hXnhx7iRJHJQIP7wznP0PtXf3VsN4JG4gYAbB9e/41TNktwdhGCBzgD/PatqckkZyjdnl+s+FDcYDlhGDncHGeg9qwLnRWtAXPIHB5BPp6e9exz6BuBBffzkKVHA+ufpWFdeHI235GQc5DAEfhW3MmYtNHmzWjrCDjhhxz2qayLwK8YXIJBzkf411s/hze+woEjH3SAOn0qomiBoyY+x5JA4/lRfsUkzKS1DlME7sYIJ78f4Vt2sXm4zkEHgCqkFsUvDxkMcAcY6jmtK3hkV9+0DnGMjGPX9T+Vc9TU3joXYwBHtB5A5zWhpUr78OMHBAx+vesvJicluQRjGeDWnbP5WWIG4DIFczWh0Jmv5p4UDnpzW/bS/Z4UyMvkjHtzXMW85lG4AZAziti3ujLg/xDPy9qzaHc6CF/nD9iOPrU0CFnyvcYFZtlM8jOh4CjOc/hVy2un3jbGCgzzn2/+vUl3NosVjKeoxRE2E2D7w55psTCcA5xgA4x1NOHz5wNn+0KzsMnEe5eOR60twjG2QEY5GD+dEMnlrluR6GpXlEwCYA7gD0qSytcfvjA6D5EGCT68VHIDLkDrmrs5RIgFUDuePpUIiwu8d6AGqu1PoBVxZg8CKM5xVQxPuGDlT1pXyicHGOBVMBHkO4RDG/B256fjUMke3jcDIBuYc459OPUGnRR4w2WJGcMxyfzpsvyksT14JI6+38/zqRMrtOLaNwTngk4B9PwrMndLqPIyCMk5q5N3DdCMEkZwKz5R5fmbcYwSOOtUiGZkuZB8v8ACO/5/wBazZN7Kd4A54xWoHO4gRjnqc/SqUiZJz93PHvXREwkVBP5C7HHHqKimI8th6jipZ4xuAPJ9MVH5YOBknHAz6VqjJlSztd3JP4Z+lW57YSJjOOPWmxKYZCOvB+WrKoX68UzNmabCQIehweOe1R3Fir/ALwFiAMEZHB5NarN5fON4zgAnrTniiJAxgN1UDv+VWZszILSQxpsTIPckVsRWrqUOMjIJ56U6C32fKgygGcnt6fzq6kRCkg8Y4FK5NhiqIZN/JBGD7dKkWPzZkK/UZ/OltYTOzK/A7Y5zk1PDbeVIBkk56mjmHZl2yhfPI/I+9X/ACDx9cHmo4CFiBHJA546VY+Z1DLyMj2rPmKsy1bwEpsHII5OelMnsHgjDpg84wT9atW4Plpt6kYP8qumATWyDPIPJxn1rNvU1S0K8Ue6NFPBxk1PFGsa5JJHTIoEBTd7HAPrTliLpjJCZ5PvWTZRWkf9+MDI9aZLERIW7ntUrACTHXGBnFIRvO4nP+z2qGyiqkTjPA9etNWIvJg8Ek1aRjkhRv8AUntSSJ5Z3496hsViC4sjBNC4OQDlsmrSoSp6YOCKUxm5j8wnBUY2gdfxpYn28EdOME1FwsTxuMD16VPMxbtxVNQZA+OCD0FS7nTqdw7k9qLjsR3ClY3fGeOPz/8Ar1HDbvJGXIwCMjkU+6YtlOgxx+dM3ukYGSAeAQaQWKUxPkuE6HHXr2qnMNiK45J4NabwgLk5wQeBVKeHeMKc4zgYoAqGXcgLDAzThym3uTx+tL5W8eWRtI5GKFI3gDnJpXAmQOikEc5yMUy4QOp5+6c/jzV2SAiPPGfp71WeMBTn6n/Ci4GReIHUoDzweazriF0g3kDaOTzzmtORC0u/JAx0rLvLl2R0AGzoPehBYqx3QI5GMEgcdabOfMLY7UyKMu5BGB6inyKUUHrnv/n61SM2UJbTaGPXccjBqm9qnmAkngnjP/1q1WJUEnBXpz2qhNLiQ8ADnH61aEZ91COoJ5zXnfiGSOPU0lJO8AgDHHBOf516ZNGGRiTjgkYHtXBeKdNjVGkGTkE7sDIJPI9eK6ISsaLY4G8Q3N9Kyc5Ykg8d6guAqwuHOE6EitA2+y4d1JJxjB6f/rrEvJZJJjFjCnGcGt4u8h20MPWIkuCAhOVbK578d+KgvWcWZQDJJ5H6+v0qxe2729xIxbIGCFPbjPrTUkDsC6A56gjgdq9FaJHI9zJkR7mONCMFOwNaGnW5edFPEhzxntg/4U2eJYXkdO/UY4HfirekESXiMDlsHAxxVN6Enr/h/SnaySOI71MaliTjBIA9B6HtUuqWlxFY/ZMLsBDb8++f88Vr+ELL7Ppshdi+/aVLDkDHH8/0o1dQLb5hklgB69z1/CvNcvfNOh474gcWkEpfupXjnvj+tedaopZA4xnIGD+Ndl45vtlwbZTknJ7j+L/61ee3VzNO2AMAdQDXrQ1Vzke5sjbCqDPUA00Qm7zGThAchv8AOaqGWTagfrjjnNXIInSNGLkBup/yapiLcCnagH8JHX8K6Kx1ARpFGVOQBzjvx7+9YFqPnXnjIz71uWpiJBfAwABxSA6MTwSRlI3Y5ADEjpWppCCwljkbJRgORyRyD7e9c1piOGcvlQCDyc5610tkftMXljogBBHWoA9S0vZJd2zISxEgY7eAMEEA5x1x2/Svpf4UXC3OmZQjIjAYEHg7iD+oNfM3hRiQkhQZL4w3OAM5wa90+F95IgmSKQhPLzjJAzuOeOO5P50Lc48Rsz3G0Qxxgdzk/wCfyrSgIVeDnsfasy2mLIjEAZJ6fjV2FCvm4JIxkZP1rU8YuwKXYgYx1yafGvzLnucVHaTAAHOAcgmrkUSq+M5K8jjrQBRncWkxY8jABx1qaOYtHlBkd8026t8MTJznAIP86IA43kDCZGF9qpAW3mMhBIx2NNI2A5644Apdg8vJJBz+VOuXQR5AycYGf/1UwFjKzR4BO4dqY5O4LjrTLWQI5z1Ipd5djkYIOBzQArOY9pxkk4xTCp8wH1ycUTB8IRzznmnx53AvwRzjqKgpbEFwQWOeMDH44rMubX9/Gc/dOTz9K2ZEjYtk4zyMDrVG6QGQsM4AyRWM9ikVWlBcgemKpzOQ3TjjNWXiLfOnc8j0qOSIA4PJNcz0RoQlwSMelS2pDjB6k1XZNpP14FSwoRKNvoSB71AF1JRIhj/u8dPwpqx/aLjAPQd6XydnIPzE8j2pYsxOHAycVaZPUFdllAI74H5065id36YA96WRXMqOAODk/nVmZvMJIAHsBWsSWRLOIZEYcjvxVxJNwLgfeGMfr/SqFuyzswIwQcAdc1chUIDzwD0xWttCGX4/mTaOh4JqUwM6qE5wO5qvCSie7HirkcpVOBlsYwaaEZ9wCdiEckHFVX3IwOMhTzV6Y5wSMkfpVZoi2SPriqAR5S9xuxyMHHtj/wCtTJJS2cjGScVLEijOeWAxnHX/ADmmT7RzjHIwPwqGtQGuAsYGe+RUN3MPIQDOcnNTyoMIcnkjj86qXKbnwOmelJjQj5ZMepzUc5EjBB2GCfenlsH1AGc0wJtYZ6t8wNSVuWrVtsWPc1JeXIOHHYDgj3qu0ojj4GB6/jVGa6LwZ79Tz9KkpInu7lrlCAMcjr/+us6Vg74HORg/rU0d15iHgAZ6io7bYr7iN3qDQWRxRSQyhwARgjrzULIblpN/yZzjH4n3rQ3ZkJAGwjgelUpt24hAAQDmi+qNI3umcxeXEdpeL5u7YJCoIGexrsZdRgurNHJIQL8wA5PAPHb868/8TKDcFGdoyWLLg8k4Gf51Lb6xLHaOCxdAoHJPpXbDZM+3o03UpRaRR12eOTWJZIyT5TH5SOQDg8+/A6UukanFJqkRww+cYJA9PrWdeXH2meR8BCxwcenQH8qqxymyv4yPvqdwUnjGPb8a1ex67pSlC3kexQ6qkNvGR8x2gkY6DH4V5f4yvvO1c8YUqrZx3wR61oR65OqISSSyggbjjnHH9K5XWb5p9TCEZyoG4nOOtJaI58Jh5Rldoz75POAA7HNZ18Nr8jnA4q5c3XkzMAN4Axkn2FQuwujuIA+gqGfTwVkYjRFZSQRhzznrj2qgX33RJBAAxkemP/r1suqSOSONp7dKqyQIEwEAycluM/56VKNCva3KT+cAG+U4yR25/wAKZP5v2ZxGoLnABJ46g+uelWYfKgikxGuX43Y5/l71CpLP5fR8ZxnihjQ60ZIIBHO+yWTkBQTyACecYqRVBP45FRtEkjKTnfGSAPerUSLjk44646VnexQkcpkdRjGDirO8KpHORUJKKwA4PYgdTT4/m4I55oAgcGJC2Peoo8OA7cHnAFWrgjafQDmoIQpRs8k/dX8/58UAWLcPE6ZHGcn8Oa734flLt7goeMjGeOQxGPzBrzwzPEVRsbz1+ldv8PVkR5kUlN+1lOepJJPf1NZztueJm0nGhdHosZCgoMkkYFWlvktY0ByDjB4zWTJdGFtyYLL656VSudUaclMc5OSpIxXl1Ki5j8hrz5qjsaeqXfnTnjsMcVkXt8kYWM/f64x27fzFRXN8+A2cnoM5rJvroyvvPBPYHoMD/AVx1ZptHI9WdHpGqCG/iL8FgQBj2P8AhXrGnXK3NohGRkA8j2H+NeGaddCS5R34KggKOnQ8/qa9m8MXK32mCQkRkEBFAPzAgHGfyr08LUUo8vUcTVRMtnt2NPujkAng46UcqCCMe2aJIy20E5yOvtXcaJGbeyYZCeAQMH86sW0exvM9cGq2pwMVIHIXGD0z/nJp9rcPkRHkcDPfimhmlJIDGMZycZqMM0i8CpGjLQqABxjnvSSEQrhAHODweOaoBiy8YxyOtPIKqfpzVeF8ud4wccjrU91MIxgHluBx1pokjBw2cd81EESRgw3eYOMHpnr/ACNIjM5KdH/lUrTgSuixrtyGDgYOcAYpgQtvGS4Ax6e1PSUYynPbmmv85P4kj0p1uY3gBB4ycHFAGnrcjf21fjjHnv8A+hGq2f3O/uDirOtRqdY1A5GRO+eeR8xrNKlhgklT2zVIU936ksTlmJPoePyqORQCh7nr+v8AhU7BFVcYGR61AZBESCDgdOP8+9MyJolGN/fOP8/nRKAwORmgfMFIwB1wevam4DSbwfwz7Y6dKAJLb5kPseKr3UhQnB68HiiSQhCBkc844oyGjXIycfWrLWwzYIYiw+9x1qrvMkh3dj2qfeXzzkdPpVecqDgYXnmpYWuWtokjJI6DtTXkKxhRwACf8/nUccgijc52jGSpPJ4ptreCQuBnaOCCBQhJFyyQEZx/Fgj24pLiJIpiUGCTzzTEj4LghIxwVJxk1C8IR3kDfKTnGTk/hWiCw9JSVZeMZz/KoQPlB9TUV6khUBehI4H0NS2qkw5I5Ax8w+v+FAIjlJafBPanysS2zt1piybJyr88Zz2/OnuBjPGc+vNUxkbnavHanQtuAz603aGB6E+mear8xnIBB9Mc1IGru3K4I4//AFVUuGMfI6qMj8KiQO2Rnt1J4qeVQwAHJwOaBXI4EEuZDncwycUxpWUFB0+lMdm3eWjhWXrzilcupBAOe5AzmgkEHmEZJ4IPFXmUFAe46Vm+YRKGJ5Jq6wYEYyOPzo2AmteJT7n+tTSf60j6VVeXb5eOvfH4U2XcH3Zwfr+FSNMsOAG6f54qNTg0wEtGQMk+v50JlUH9KllEk3zNg9KW3byLnYgGMHg0K3BHfGOlVZmkSYBSUGO4+tIDUuHKrgY6VUkjAUPj5unWrcS+dGORwBnNVPIV3YOQBjOScA9KAIoJWbfnt0prtvfeevp2p077I22cYGOB1rImlKjzN/fGc0twtcXUL6VFfaQDg846VwWua7eLPJHvUoWwQVHbB/pV/V7iRBKDKcsWHXtn/wCvXnesXJmndMnCOeB3J78de/WvOxNf2ZEtEaMtxJHcxyg/vByCQOD/AJ9ar3d5Ldz7pXycjJAA7AVjPK4AAcgdDk8kVdgkDKACSMDHOee9eLUquo+Zsx5jYtpGM6dOorcVy8JB52jI+tcpZYznOeRyDmtAzIGBL7cerYz/AI110Jo6sPDnkayXkkUfmAjfg8kegriPiT4rvbNtFwInErSAh1PygFBxgjrnvmtWTVwJgGkIiA5XgAnsfwODXnvjBo9e1I+a/mpbu2wFiBg4yAAcHoBg171K0kfoeT4PmqKT2Mm/mJuXHALoVLDrggg47dKoRuYQkKH5AT1Azycn+ZrUCeZFgjLjkMRkjt169/1pgBhTdgBs4JxWiiz9AVNWsKYhFDvGck4OaptqU0JEg25zjkcetWDmVwCCV6kVTfasJzhmJwO/GKq3Ql0o7NHT6frN09qrhwhOeijA598+ldPDrFxZi0lTa7sgJLD2Hpj1NecWs8mVgD7OpB6DHua1re/ljkQNKccDjGOKjZnj4/AqorxR7Z4V1SeNSgIKICwBHckD+prS/tm4dM/ICe4H/wBf3ryGw1UOUbz+SCMkjI69T+H61bPiCWKQRrOTGeCcAjH1PSrbPkngGjv9auXkgfcQc4Oce9eU65+8uJ1Y5BJBH1JzXSW+rvPHkz+YE4CggnH0/GuQ8ZStb+RPuKkBtzduowD26k9fWp3Z7eV0XSqcrKhtIxGFAOB0GelVASDs7dKi03UkkZ3aTsOSRj8OfanG5EzsQcjODgD1rZLRH2vkPmcoYscZOD+lRm7ddQiGBjaT/OpGPA7r1FT2NlE10k5HIyMbjjoR06UdBPY6bTHM0FuTxwB8vau40qBBeo/O5gQTn/PpXH6IEKKjhQqHcOAMgknGe/XvXeaMgNxGcdGB98ZHFZnx+P6naaS5jtdoPyhR1HqCTWhEPNj5PfPFN0a2C2o4GWY8k5zkkgflxWjLagLs2gP144qep+bYrSbMy4u5BInT06UkI5L/AMX/AOqp1tyZT5iEkdCR2zV1LcbN+0Y6Yo2RwldRvQE9SKlgUKOKrSqVYhOF68VLG7tGRyD2yKRSRYZzk1R1GUlwOwUHpT5mKYQnk9PeqGoZjjZed7AEevX/AOtQVvoYN8xkjOecjGa8r+IVzJ5ltAGxGZHJAAzwAB/M16dqqskWRyQDkDnjv/WvG/iXcSrc2zxExiNnByOpYKR7dj1oWrsfZZHTU6iTMtbh3ifOOB2FZlrqVyNTdElKBDwAoPGRwcg1n3rzhw8DsoIBYAn5jnnihrqe32FMjzAAxCg54GecfWtHE/QnQS6I0zqE9zcyI7jZkDAAGeAa0bU+SUI7gHn86xknWR1fPz5wScZIqzC580l87BjB7CjlJdJW8jt7Od2i3cZBJHH4V22j3ckP2cpgFgCcj3BrzTTpSzZUkcEYrtbH/UxAnG8AKCcYP9OazkrHz2YQjJWsey2TH7ID1LMQT/n6URjzNpPXisXQ52fTo9xLupJY9c8n/EV0PliFcNy/PI/Mf0oPzXEQ5KjXQrO5iyB06c0xvkX5fQVb8jcAcd+9QGIbSMc02cvSyI5bdAcYyAehJpByoHQdqYYpJoid43g/xHn8qbMvmDcOCBjGcH8BSIaJGHBFN8lJEYkdOmDUkCAW+/qwOCM5P5U6WLIUjA3DnB/z60rk2IUjEFuCmQSxyT+NSRTu0aAn26U7ytvp0AH6ZoU4mDnGwHlcCi4WF3FHAHcjOaW7iXeExwc55+lTHDbumCPl/Gs6YGJI3J+cHG7PbI/xxRcRahUMfLP3VHFSiUqmR1J5qsZjHGJAeCOgAzTVmJDHPbOP/rUdQLZcnH1FPlJV8jjiqHmSLGZAeSD9fypsc8s1p8xY89TTEyxcDypEcHnGee/NSSHfFk9SecVVdtuMnIxnrnNNS6YxFSTjqBgcdKCSYMVyfQ8VXuJDL8565xx9KjnlSGMknBZsAHqTg8VBDK7D95n8RigssE7FAA7d6CMoD3xmoADsLeh7+9N+Yktk/QHtQNDI5nIdCQR9Kp3cpQg9cEgZFXNojZ8kEgHkH61jahOJg0YycMe31qDRbnO+JJCLeT3U/wA68I+JcrpESpxukOeB/dNe0eJ7gLC475IAHXqBxXhXxFu0tlufNJIYsFGed23gfXrxWUz2sCrzR4frTfvy+ACSc/ma4bXrhzcMmcDJHA9hXZ6+mxVII6kjB7c1xWqOVMjk4wCQT9P/AK1Yrc+oktDIuVBYjsBmq8bZwvYnB/lTMs7n593vmnRAiYqeAcYJ6ZqmYFq4Y20TbONoBGeeppIFEkG89cf41IpbzyjgnHPIyKe7L9kKgYfngDnvTIZh3Y2tvHUYFUHciXb1Dcn9a1yBuw4yB1zVHUogcOF5AyMD3qkYyMuZvLfA/Wop3LFSeoHFSTx+aVIGalFrtTnBB5xk1qjmlcqRrnMnRqsx/vosv2PaiUiKLYg546CqcDPHJg7gD2xTILcEStcsT2HFWzbJIec9u9ZruY8sMjJ6+tXBMWQYk6DnBoEmS+WIsgZ46Zq5aHafMB5zx6VThZ22784JHJHFdAypHFhAAuOnrUspD4D5sYZuuM8UoupIwUBGMZ6VXhbc+Ace2as2QV7sAjcSRgdexrPdlo6fRoxNJHn+8vT6mvZfDihIDGOmSeeueK8v0OFGby0Qb1xnj1PFe4eHbCQOXCgsVIGASTyPb61xVmdEDtdMjDLFxjKg8epxXT2SAhF7c1i6WDH5ZA5I2kgehAregB2lwNxz1ArkuMluYwrqB3PNWlQTSiMj5cdjzVYsUXJBJbocZxUlqWV8se3OeKi4DrdyzgH+E4FXZ1/d57mo7aEbjIR349v85qx5ZJOTkZyOaaArr87hD0PBqpcRCSaSI52DsKvS7I3wMc+lRTIibACMMOgPIPB5/WqQ0Zbr8xHNSpAjIM5/OpSg646Dk1Xmm3bUGeO+OKZaHIgSTAHFSjkbOxOD9KgXCoVPU96dGx3KgzyeT2/P8aBkyxhP3YHBI7880ksKxdB1OOTT2ARcDG8ZO7P9arSTBpAr5Zuuffil1KQjSmPp6elWIoRKgds5JAOKpwuI5QH5k5yT6Y9600APQjCt26GmXckhgQSDjoPWkY/vW+o/mf8AClmcYLjgnA9/88Uy3uE8smQZIPXAo2QxsqCcYfJz6cVRa2SKU4B69zV+5lV3Gz26dqqSLyc9/ehMlrqUQgmuCDxx1FQKBC5x3Yg5/wA+9XZLU2/7wYTPGQSDVW5aR1LjLcYGBk5/yaFKxDXURlDckc5rKnt0LnIPU961Iw00IRwwI5JYYzUUkW1wMVamS4mHfWyKMY4OT19v/r1k3dsltAY0yAwBOTk5yP8ACururVPLywBz0z6+tZkkQZiNnTgZHfvWimHKc7YRhUXv2yfrVqSBEdQO/XJrRttPjZSxC7z1GTkdeo7U6W12MA69s5OeKTlcLWM17aOTCEZGR3ogYyPID0QZGPetQWPnKMDj+8CQMfUVJDbIylPLAJBBIGDg9sjmo6GhTtgOnr1rQtB5dwAOmDTYrZIGI2Y7AnP9antLcCQdM8knNQBuWHLbccHrVyJ/LnwAMYzWZEu2RQOAck8+1X40EdwO4x1ByKlo0Rdt5DuP1q7EPkz71UspA7OMHg+lXYo95wDx9axLvYl3F0BPpmnpO6KFHTr0pPJcxk4wewOR3qaCEPlGGcAH+VBSK8shLBOMEc+tSKxiUY9cc1CVdpN4GNuc5FPQlvmYEjtkUFMmkQMyqehomgWNRjPPqajYE556cjmnxNkg56Yzk9KTAkSMbAe/NUbuZozgY5YjpWpIgOD7HJHas+RPLcs2OTwTUiZl6mf9HROzsAfcc/4CqMsYVHQZwF4/KtqY71AIyMgkYrPusElcfIeMAf596tbmbMOVAzAnqCKjZA6AnqTg/Q5/wq8YQ3XGM9zUdzEJYlTHKnJFbxMWZ8kCRXW0DjHeoHUQ52j1PNXdoAwePc02SB9j4K4I6VomZsy7ACUPn1J/lVqI7GCDoxwas29sysDgBMYIxionh2uMDvkDv1p3M2iK+jECrs4yc8++anitI3h3kEkkDr7ZqaJNwAcZX1I4qxbxBQ6EcHoD2NFxWZDDGI1IGQABUzoAN1OUggpg5U849Klii3Ak9PQ0mw5RLdAwyeoxWgtqjpkg59jVOCP95wOM9KuSttHGfwqGzVKyLItkjgjAzyOeat2qgvs7YJqhbZPJz0HWrsMmyTBODjOazuO2hciGyUAdCcVqIdrYHQis62m8zI6kggHH1q7EMRIOrZOMHJ70gJ7v/j3QdOev50kfNsU7E8+vanTk4Gw4OeajfESlyQmOu44qWBX8lUDkdevJ9qqzMUjLA85q4XDO3cDH0xVQks+RkADoRWTKQlvMzMC2OTzxTjKTc+X/AAf/AFs055AuzA5PcAcU0oCenzdc1DBgjFWde2SKFcibHY8H+dBi3AY6gc49asCIeSRj58DnHSkMlPy+Wg6Y596dIgg2FRyTg5qupLnfznHXFICUyHyfTPrQJkUP7yUqedrcf5/ClmchwB03U65kA2DvjqKII96ljjIOefxpXJKWoStHKADwVyePc1BvYJ17A/pVueQSyjpjGAT0qpeszBADnacZFJsCKJys2evHehRiRmHU/pQykAkc+45qPBQKcH6YpFI04JmbCHocnpSXcS4HHX3ptsrbt+DjBGcd6ZJ+8PPOM0DMnUE8scZHSueLF5ChPBrqbg53DBxx1H0rHmiBkJAGc4yB0qkT0M+MbZig6AZpsznd2q3HMhZ1xlwSM4HIFUJl/fBcHHXPb/PFWmZPcdKflT361jzxAXR68kkj8TWsYsg46555qvcwgIcYyAScdc01qIpTgeSnHcj8K4fxQd9vPkY8vAGO+Wwc12e8LkHpyRn1rmvEKE2ExRQF5DAD72SB+OOvtWyQ07Hl93cvDKQuMFu4qhetuRpcfOMD2rV1UBGIA5JAAA9uv096zwA67CAE/wBoYGa3jdO5d9Dnbz523HqSQapoP3qjsB0rU1MIsxUDADHntxWe1x/o0mPvkHacDg8f4GvSi7xOV7kF5EHILZyDxj/PtU9jGIXBXqMgZrMWV8kljno2afbXTxzZQlUx35yab2JPozwZO8uhb2xkFVH02g1zfjTWLnTl2xOOdpyygnkn/Ck8M6+gV445CgdRxxjPT196474gaw6SmDzWYgK24EH14z1/CuSnC8ym9DitePnSGRx8/PI+v/16wzCkUmQOcetXBNLeBi5Jx6jHv2qsCdvOcZr046KxydSP/WTDPbjI/GrCSM0qRE/IAe3PSq6gsx7DP0NXbaE78uRkDIYnqf8AJpsZOUCAAZ+8P5itqxiBC554FZPn7gCMk5AOB7j/ABrQEjlYwCc4BxikB0emL5hck/dxgDpzmuo0C3Qyk45wD19DXK6dA4SQh+MDIBPviu00CAPboRjIXJ55JzUAdz4fuHLoehZgDx+Fe2fDZjaeaI/4owxJ5OSST+pNeP8AhHEdskjANOXBOBk8E44+leseELzy53fdiQxYA4yBkZ4/KhbnJiNYs9/sXNxGvmDdnPHSta2jEQcDpj1rE0mYGEcgjn0PetOIus55IA59q1PFNFADbg+9Wx+6KY7nnNZq3e2Toxz2AFXkYb8dc9+1AD7ob3IPTiiIBIDj6fyp7glOTznHXmoQPJVu/GcDmqQFi0czWx388/1FU5htIUHhsg1YRi4GAR9BTpQEhPIBPvz2pgQqgUJjtQJWZwhxjp0p4kRIc9GbAJ+lAZWUHGSe4FACE7GOPTvTI3LxknrmlmZQuO/TNRwwbRk8dwCazZSJyoGw98f4VDcKFTj+IEGnC5xMQc7QO4GB0qvLJneDk5GB+VRLY0Rm3EjRzAA8ZAxjtxQzlmyetSiAM5DjGM4zkUxgA20Dj2rka1LRCVxJnvkVKsYguEK98g5+hP8ASjbkkjj3NOckJnB68cUhE5+Yc+tK6BWAHpSLKGIwc+uDUmDJIHznjrVJEEafMxB7DNWbf9821untTXASTgcEckDjNJbyGMHORz6fStYkMdFEIndBnYWwQT1rUWziMI47A9TVaFTKScZGe46iphFtjOzjnkZrVEksADjYQMDgcmpTCu4DnGfWs9WIcYODmr0UhMZ3nJxx+tUgGzIFBUdKqgYdqsSo+5TyR7c/nUcgCt6VQFfO1iB04NV5Tubn3q3K21A5ByQcnFViPM5x6nFS1qAo/wBWD1OcfzpFAbeD0xR5nygnscYxz+VRl8ynPCNgAHiosNFadikYA6ZoKBYgR1zj8MVJOrKcHlMdvWqyzeT69eB1pMtFZZzvCYGDTJkEgAOcZxx+FEuBG5yucjBB57VCjuxHXAOMY/WsxksAEjlD0x0/KpQoI2HpmrVvbjZzjJ7k9KLaLkkY69DyfwoLGLGFGBnAqrfxiJBIB8wBPXqa0ZoyQO2e3Sq0kYCsCOSDwaLdS0zgvGrZt7R8AMxYEj8D/SuSMhWMnvgn9K6n4jW+ywjkDqn7w8hiMY4x7V5wLkpGQ7HLcgntmuum9D9OyaKqYdM0kuHug+/Hyk4wPcj+lU5buYzDMn3enA/wqvFevGr7W6HjAHOcmmG6G8q5zJjJJxjHP+FatnvKCTNCDVLh85IO3OMgetU7qd5B5hPzZxwOKqmYsjFHBGcZByO/+FAuUZ/LOSD6dKm5SgkL5hYZPJNG/wApTgd+/wCFV5WMc3BwueP0pWYiM7iOvNItaEVwg8wkfLnk4qNBnAPSrCKcc88cVJ9nHykAH1wenWkhlN7ZBMevXpn61nwuV1LA6Fefy/8ArVs3LIfkHUA5/wA/hWaU8zlCBnjOcfrSY0SyqGikPQjOMVHaOSApORz2p8KvGfmzx0PY+49amRsuc8nFQUR3A8tlx35qJ3ITg0rTB3dCcsowR6df8Kr7XdiM9zjNAEkbFVPOcjJzSo5EZPBOeP1pjktE5PVV4zx2NMtXzGN3Ax/F0NJAW9gnvI3fORwMfjXYeCbqSa8vYCR5cMYK4HOfeuUsNhOFXBY45rtfDlg4jLomzC5JAIzz/wDWrCpflZ87nc1Gg7nSXMrRpgHqOSR7n/Csv7ZJ5rjjA4HFNluiFcEknHBwOKzprkhjgn646185UbTufj8nZ37k5ldnGT+g96hmuG809MdOn0ptu8jxqST1PUVYa3eQg7Sc+gOawu2ZXIVTdAeSOc5H4V7b4HJayPb5ARj1wK8jsLbcSAN2ATxk46V6x4ODwW8mMgMFwuOwH/1/0r0MDd1C47nUq5Zgh5GKkb90MqMZpkUiBOQcnv6f5xTmAMXyknjqSTXvmwydQ6ZPcCqNlIVmXGPmPNXZkdrc4POAMDr2qhbHEsRAKg+oxjimgNedjHACOtV15Ge9KZNwI67Tj659Kc4KREgc4OMDpVANjhVySevtUd4xYoTycYzT7Xe2S55PPpT/ACg6h3AOBwTTRJRaMKQQOSRmrEMS7Ce/1qFwEkJ4IJwAKkU4PBx+NMBtwgRd464OKhtiXsVc9ckfrUk5OPmyQD8vpnvTdNfzFAf5iM9R/n1oA1dUIXXNRB5zcPx/wI/41BIAvAG01PrKbNcvnPQ3D85/2qbLiQ8HJq+hM/iZE6g7DjjGKhuULkbelTTqd67RkdM0seQOh/KmjMRgVi9OMVVSQmbaCe5P5ValcFcevFVFYRXRJOBjGT06CqAs3EW0YAHIzUeD5e3HzHgY9ev8s0fahK3BBxxwDUjyFRG3HBz+hH9allJlR1WInsSSeppn2ZJFJxyeeScflTkfL7zgAd6SXbuznr0pDKjnfKPM+4D06ZGfaprZUEkpAwjEbcDtzTJ085ge4BAAqW2jEcKgnBzjDHvk0AWJnXyCnTLA/qKjiQzOVzkAZwT9KkEYYc5HNPA2SYHOAOv4VYFWKQNw4yc5yfpUjho/oTxio0XbcHPTHHPWnyTDI9jTQFcqGfJGfelVMDJ9eBT87Rimspxnbg9qYEaRGO5LtyMdM5/+tTZS0uDgD8AP5VYGQQSOfTFMmRW2bDkexoAjAIFObK+1DsB6VKwDRjHPHGKBMreUEbzXGQwxnuTSzMRDkcbgAD/P+dLLICoQnoc0jSCWQICCFGMj/PtQSUw6sHR/voMg/wD1x+HWrb3DBUVyc8YP5VFLbjeDz37ipUIaHaTg5GMfhQwFJ4Ug8nr71NAwuLdDnLHPJ7YNR3EiOkQQ5KjkY78Uy0/d8fTqPrUgWXcQR46HGMgU20YkgE8c026G5PfPH5VGGCrsz83YVBSNBMNGTt5J4OBknmqrxtK2ACSOuSKktrhsYYbTjaMA4/Pp2pbiUqmwbS3UjPH59KBkkDeVCeT15wT0xUPnoxIOTnpkURuTA6cZPGPwxUE0TwAEjGD659alhdCXPQY7cGsi9QgmPoeOO1bT9PqMnjpWVeAyHeBk8DApX0Fc5LUIo5oZxJ/rMkKckd+elee6natDqE4IABIK857D/GvS76ycu5A7knketcJ4otpvtDgxsASArY4OAO/SvDx15SRnLUxZLHzY8gr1wOSOOKkjgNuFAwR0ODn+dOt9PkCIdjYB6/gK0LeyeT5QjdMnIx/nrXlqJly6kFlCYCQ46nPBzUN1HI8pIPGeATx+Vbz2hPODxjuKpNavJMdykICDla76MbI9PBq0jmNUje1WUufmC54Oa4HU4LmW7LROVDsSAGI5OM8dOtekeLskTiMF1CA5wfY1w1zP9njDng4JwQfrX0GH2P1vJLOmyGJ/sqYnOHJyT1/z0qGa5V5HwSU7cdDVK9lN4I3AB+YA4GOmaWA+UHTuQBjr6/4112Z9RY0rNS6Y/wCWmSc57fWsq2V3kw4yfwx7/wBK09PbFxs/jwcLjk96LxUt1RVbJYnAPUnj/wCtRYErkc8KQkkcHjByc1HZrKULSPu5BGSTxUZD3U3Kdv4RTYMs5OOFOM1PKDjpqaEc+yc+W5WMjgc9a0I7kCMck5AIBrFSP5wX4K9AD/T8a0vOSQRFDuYAAgDvUuJyTw8HqaEEjp86uYweSASP5fhRryf2zocoXDuFBO8YJIIJwfw9qrW843EMQCCTycDtVLS5jsnYgAqSTx6g/nQo2ZnGgoy5kc9DatbyYOEToVznkcH+tXoz9mILcKeoHNEyfaLmQj724nA4zzQkDSSDeMAHBI9q1Oy72L0E8bq2ckYyoIq7ETsTacdvfqaz2Kq0eD0wOfwqy6gy7wc4HrQD6nW6AzSJGkvOOMkDpnjkcnj1ruNKuQLgSZPlAZOPqK8+0OT90CSMkDv9a9D0K13COLvuJ6jp1qHofI5ho2j0zwwDdQRyDmNipUE9OT2ropoQsoLIDxyQO9Y3hDD2zwKctCgJUHJHJ61uhsI+eMnPT6f4VJ+c4v8AiMr/AGULIN6AjGc+1U5co5A4X0FaiMU2g9CMcc4qM2wmk4yfpig88yvK3c4FPlwsmwDHHpWhNblY2wDwOaovCZjuAzj0NSykU54C7iXGQpyOff0qnfoCFkPXAA+nJ+lb0cxaAqcAYwfXpWZqYSOPk8nBGe/X/A0i1ucdqJ2OUb7jZBPtn8/yrxj4nTwC+jiBygdzgA8kBR+PU9a9r1sb7dwnLbSSPTnP9K8c8d2nkzedJkPI/AyOgAycdR26+tEfiPtcjbVVHnt5dJCUBySQSAB+VWopkls4gVw/JywHqcdKiaE/aEx6jHPvVtYd8nz5AAHQ/TrXQforkRPCIiJOAAcdz+n41ZXLomOQSCf8/jUFyolicZ4xximaVOw8wEYCAAEg84J7/hU7mMndHS6Y5jlQtnbk5A+n/wCqu6047wjMcpwVB69a8/tnMUgkxwM9AT7dBzXf6DKmV3nDhQoXHckcH8qiR8/j9LHoPg+/EsQUHKlWOCoPO4etdsx+Z9wy30rj/Ct0JLtC5CqFYZII/n9a6qd0jjJYgE5IBPbk/wCFY7H5zjb+0sNEmRgkgeuarXF7Ba58x8Z6HBP9KyNT1GCIn96oAIzntxXDeKPGltp9teBLiA71J+bJ6kgdCKu9y8NhHXeiO21Dxdp8KmON5BNwSQhxismTxelwpdHkEa8HCgHP4c+leOW/iB9UtDzCY93DR5wcY75I65rq9C1IvbqDtDcYGCOwpWPa/shU1eR6hoOtwXRCF3LspYBgcduvbNdGIhsTcQcrkHn0rgPCri41O2LkBFLFmBxj5SP5kV3NwwEiBDlMYzmmfN4qkqU3FdBkmWfCH1qMxyeeB/yyH3uev9afkrNwDtIPOKbHKBKRkYY/jSscISpM8wK5EX8IzgYGM8f402YBlwRlSQeQO2D/AJxTZlDTF+wPH+fwqOaQIdoOR1NMm4kh2dT8h4A5p9uEDuTyMHHf0/8Ar1X3o5xvGfTPP5Ug/wBHjA4yeCCc0CLU9xFgKOCOuBikVyo2YwOu3AxVfCGFju5AzjPfmo47rzFDnAxx0IoG9iRpwxGc9MkYpI3D9OfX6U0YZ+vWpQBDyD9c0EpFd2SZvnG/HIyOhpjTgNyT09Kk3J84DA5561nSQs78DPHYigZZurrlAhIHO4AY9MU3zy6YBI9T0qox2DLnGDzzUluu6Qv/AAEcEHr07daljQomZTyc5yD35rOuV+ZyDgknB98//rrQeRXY8jOScZwax9XnCQEgjIbnP4ikaHD+K7pFJIYnYGJxnrn/AOtXgnxKuBcZw+f9IDYb02n/ABr2HVpgtpchyA7A4H14rwj4gTJJcEBwXjm+YegA6/pXPU3PpcuhezPLNdkLTlckAZOD6ZNcfr7CO368MSD+Vdrryhpg5OPlOOcdzXD63AZ5gACVJIyO3AqI7nuz0MeFAUyDnrjk1PaQvJI5ODtwRk0kVuI8jPA5zkVb0+QI7jI5GB71Zz7lpTEpMkgAOMdOf04qtMo8kyA4JJI69Of/AK1JLaSMS2w8dMVUuY3YDA4X3oJZVeYTT/J90DkYxnj/AOuKhvHGTnoQcDHapraPZycj1zWTdyGeYgc4yDgfWrMmVTKFORwO3FPIlLocnb1IzUVxblYcjnnsQaLWQsSD3qzF7ksxw+QOMDP1qvNKDICBwBg8VZkBJCAZ71TniKMBincxYMDKmPfvU0MRRsH+fWoUUyOFAzgdqsFTuAwTj0p3EaELr5aBxyOnFaEMpI2SHvxn0qnZQeZECewHAIqzMpmkRV5PAOO1ZsaJo7aQ3GVPGc9e2RW7occBvkBUFyeOD6GqVunkRopHOAMdf5Vd0a0P2kOAxIYAY5zkY/rWZa3PRPDdqkUhdkG98Lx65OP5V7toFnJb2yO2AACMg85J/wAK8j8F2wedDJlM4A5xzur2ywbcvc8k8A151R6m8To9NaJlICjcoGABjnmtayIUkYyCckYrHsoRFkocscEgkYrVtsg4H3u4Nc7LaJ5xuZcDgHpVk225QVA/OkLL1Jxx61IJAyZBB+lLqCQCTERQZBp1uzDqSaSJd6E80+FNrfyp3DqNmj3tuA6A1CU3EZHTvVp5MH9OlVJDhyTwM9apPQuxUuJATJHGSCAQee4qJYv3IyOcHJJ6mppGAlIBzkls9vzpJZt6gHGAKdx7EccRkQ9PxpV/cAZ65wT1470LKIh1GD3qDUZxLEFBzwQeD3FCdw3J5bgY65HbA/OqjyZkyOg5Bx16fjVW2VUGAeh55HSnNLksOMevrR1NEXknjLkkAn+8ygn8+tSQzGM4ydh5xWYChlErtt49cCrLXUUhO2RT+NVr0LReMxdwmTkjNSbgN4/TFZEl6kRDs6A9ACevXtSw3oaV3JXH/wBehhY0FlUKT278VWkvAbgEElBnIx9aY95Gy5DqVPGR61EkqfNyAM559KnQT0LN1dJImMnHGMiqxuNiEJ9/HHAPP41TuJUxsDqeh60kc4cjkcGpZGvUnEspQmQ4IOQAAPX0pIXaUPk5bOOabLMhiYZGeMD8aYkwj5yOvHvQA+4SQp83IA4z64qJ7b5FfAzjmp3kRlyzBeM8nH86ikbIBXBAHrVLYCtDbokkjYHzdOtOZgoxKgJI4yoPA61KItq57+mafMI7iBiz4cEYAOAeQe9Uth2K8boyAIMYOCAMDntRIuxwAMe4p0Ue0jsmCck9TkY/rUmN5P07VQivJIiAGToOmBUrWs1vGGBGSeADk4/H6Ur2xkQhQTxnimskkt2km3gLtOTjHU96lgW3yqDn5yAau2DOQN5JPOc1VJEjAdxxxV+3P7z8DUstGhbbFkAHAY44q1aq4QyZwN2MZ9hVRMN3GByTn05/pV6GUHJ7E56HPQDp+FZtFE6ykAZJP61ILhY5A/OMYOB1/CoGTDDGSOxq0YwbYc/NnpkUmjRDDl9mBgE/MMAccf8A16lMGExjBPTmq0ZJwSuDnjjrjmtCJ2KLkc4yPepexRGkClEAHzAncTnkEAD+tSPHFZxu5T7wx0z2PrSwP+8IIwM8nFSXhNwYQBkIT069qgllEq4UuSdikE81AwFxIp6qhyVP19Kt3O9EaMDIyDnr6d+naqr8KDjnAGPYVIdCGW5SS4kcJti24A2gc49BWdcgFsqMDJP9a0bxvMBI5BAGQPeqedwwOcDBx+VNGTMdwQ+1Rx36VDczRx5JyCx2qQO56VcmV4ySASMZPGayhJIXQqmcMD0PStEyOpAEcKfM5weuals1MpbklVOCCanuIGmyCPvYPB/z6VJYwi3R85Hfn6VaYhCyFeBtHTpUckaPICg4pGR5cjHfPpToYynBz1p3DluyaFByrLx1H6UCB92R069aegHnYJAGM8kZpXkzIAOQBg8e9NMOUZEuJWyKkXOUXoSeaepUAEkD1yagmlDynBzgce/WquKxZZxAQAOc9QKmeeNGCPyWHAxVBplCDn8qR38xd/GVGQKNNxmxHMjRDaCHHB4xxz6U8nK45355PtWImpbZRnaMKAeD7VNHqq4+/HubjGef51m/ITNiOdoxwxBHTmtCK7J/eByFHA4xz9KwlvFZBllGBSw38MaHdLGgPTcwB/ImjTqSrs6RtSQjAcl1+8FGD/hUguYruPkEgnGGGen51yUepQq29JEJPUelXDrUJjx5iAHvg1PUDZEgVzz0xmpkZCMNj64rn31FI5IU3pg5J5z/AFqWG/RcfMuPWpkUjZeWIMBjjvxULSAzZUnFUWvEbPzCnxOhG/ePxOKysxmhbOHcnkBTg+55qUTA7xz1/SqiyIF4I9Sc9Kek6BhgjpUtASiYSjZGCD07CpbgFmAwMKcnpTXuVjGQRn3oimByxIBxyO1JgIUDcuASDnp2quZyk0gBIXGABVnz41cBXzk55FQ3Cjdvz1NS9gINqsGwPp7VWdSmQwz+tTJ99/oP5VVnYoOMHqD3pXFYWVnKDyAMZ54HPX1/CgoSgJxnufepLJAY9mcEEnBOKe64UAghc8EikPYkj3Lb4BPX17//AKqr52synr1FWg+OTxiqyj/SPYDOfxoAp3UyCfbg7cZPFZU2GciIZXJJ/DPr+FbDqTIc8VRaEoxwCQQf1q0ybFEWoALhAMnkjrVK4TaeRxWnGxy0ZGOSfeq19bkjp29RVEsoYwuQetVZFJ3c8c5qeXKLj3qDrweMnNWmIyLuBwxKc5Jxz/jWPr21kCoP3YT94McE5/8ArVv3uVnJXkDqfTgVkaoqvCYwckoQcHPNbxYWuzzDWYALyRsYTI2jPbFY12fKnSPbw2OmOvP+FdNrVsxuWwCdowefTNc2lwfObfgEDgd+1bJtFJJsydWgQjkAHnn8KwZsKCccAc1uawxlcJ6Enj6D/GsORwXOTgAV2Um5I56iSehUdET52Bw3IwTRAySDAXA9cAVZMbXEDogJwDjH41C1s8UG3ac5zzXQlc5+Y6fQ9TSMcSsCAOgPbFc94quHvbsv5hPCg5JHQH/61Z9lOLFXMhAPQA8/y+lV7iX7S4fjHfHahRs7ictCEXQhR0AIJ7gD+fWq9yJZW2RcYGcZAFW7fY0i7nAVepB9qbJcBgXQg89+BXQu5lcqSTK7IEJDgYbtz/nNalupkiDnqRxWOYfMuAR1OTjI961tP3GMIRgqMYoYLVlqxi2yEOuSx+X681pRr5bDeOVPXHaqYfamON+eB+VSwzbp1BwMYJ/SoYzo9JJE/lZP7wgYzxxn8vwrrtAeSzunjkOQ2AoGDjn/AOvXJaQNxKoMk4/PnGK63RUCSsZMocDGfUVNyz0TwjdoboIc7gwJGOMYJ/lXqvhu7t/Pkl2FcRhc4HJOPf271414WzLepP8AwGQAt0AwP/r17B4ShE8zIDlPLLZBHqP8auLOKqtz6B0iMRwRgnMiZDDJ5JJP06EVvQyiUYH3h14rB02FRPvQ7gAQTkHB/wAkVtW4CsR3xyK2PEL0UAZc4HmZ4PtVyAZJXvjiq0T7SH79CMf0q8nDA+wH8qSARzuOQenFRzt5ZHfI7U5QArEEHnHX6UDGQXOPSmAsNwpgG3IPPal271OeT2zVISCKQoDxjPrSxXW6ULxyfQ0rAW54v3IGBUQfy22duBxTmctkentTciS2cjkjHAo6CW5IwTIJGRjjIz6U26dFdCDweSOf5U1pcxxL6DB46dKju5EEY56Dj3qHoi1uQ3Vxt5QHk9cCqsbyOS2cgY/CmzTbygBBohysjDGAcDJrFs2SJHuA8RBH7wH72B057/lTAhCZPU1KE37tuSQccfjSTZ28c9ulYvUBhTeML1HXml5xj34pFYQ8njdwMipAhZemCD0PFKxLCGNQxK4wOoqwmEYDHFQR/NKCM46HI6c1fwBIMZIqkSxpTI5/D60ht8xdt2euasTREkHB45pwxJFweSelaRJC1bajoeoAwfpmnq6KBk8knPXrzVVwyOOOoIqCSJuoHOemfatUSaW2MSAkdDxxSvKEbrjntWfHKVK5xuzVrh+fzxVICwLgFCcnjGeKhKmVjznPIyelNm+XGOetAbYin1PemJ7jmXCgHkDk1VcneccDtU833gPQVXlkUcZH+FJiQhwEOevrVO4JABzwOasSEqfoM1RvJCQdvLdCMdOKhlDJrwtFncSM46d6qQS+bESSSc4BPYYqPyyg59eeealtEHlkjkHjOallEQQk46/jWhbQp5RyoHOOntVeCImUcHv/ACq5HAwccfJnJbIqSyxZxDcQ/wBzHqfah4lgIHQk8EE1cZUzwcjHUGobnLRkY57Ad+RUgVnk8uRN3O7nkZ9f8KimxM21OpJBYcf/AF/yqTlZIycbhkEZ6df8aCoV3I654Bo6FLdHBfE6FI9MQOAY1kGcdSSAevU9+teQIJGhBlGOMkHGQMDjivYvimkl34bliCZKzIwA44zj+teNoxffuwN2Tx+ddNN6H6lkb/cIBKkihYwcqTk4A71FefN5mDglcbhwe/frUgnEDHBGCCMmszzMTEnAGRya1Z9KlcbBJLbZjLEoT656nPfnuauwkcEHvgGs+8njDcODn057U+2mGAVPqORikIvzkkgd8f4Uy1YyFozk88buewP+NMeUYGCDxzioBcJChJYBweFNAmdBpFr/AGgsmACsZAO7juRx+VRXNlcWNy/mRsE2jkMCOSO2f6Vp+Fpt9o6jGQAVBOMkkmuz1nw+11bJLGsjcDoQB1I71nc462IVJqLPKV2TwiRWyGGSxzzkA/Xv+tRxxJGhUAZBzjk1an0y6sHxPA6Hbk8Z9fTNRQ7XUnPPbntQzqi1NXTI2cPtA4I46VWaXF2qBiM5Jx9DSuPtEzhCDsJBwRxj/wDVToojG4fB7ikaarQinjELO64BkJIPJOc+/wBaahJ65Jx2PeotThklu7dguQhJJHpn/wCtVq1kAl+c4BGMjrUsNRojIIDj7w6HBzTDAXfGMDPHOB6VYkfeu5OSoqa3ikvtqhcsMcA9z9aQK3oaOjWH2i5t4lQB/MGSTwRnP8ga9Z0HQkttPcuqZdAByTjrz7dR0rl/BOiyyahDI0cgSNsk8AdCfx6dq9VtrJ/sbnBxg45Gcc9qJR5onwGfYvmXs4vY8j1KFrSWRJCNygE454wKzRcI7EEHrgEiuo8WadIQZVjkOVA4GRnJ9q5VUcLtdSmBxuGOfxr5utBqVmfnct7mlZBFTy3xkkkV31l4Yjm0iKURRl9gJbcQc4P+H6VwNhamfYoBJBJ4I9/8a9o0O022UHqVAIJGQfpRhoKpOz2Jjqzl9N0REBVYI95z8wA9v8K7LRrM2yuewAwFJ6CmxWmy8LkNnGOOR0rUso/IJ9GAHPNe5ToRpyvE1SsTxKCFdh8p4xU3lAxlExkmmYxyORSQ5BJ2989K36mg5YXDFT3HrWdOpjmAHAyQAO1afmZUsMZBwR6Vn3C/M5Pqe/vTAktiCcd+pqVpSY2AJqlFNuOz+73xj9elTl9p2HvyPerAb5kh+4SCPftUsjOUUZO30pjv5aA9z2xU7kLGfYdaaJKDkmTnpmlKuqE56c/rTLpvMRCnPParAwJCMjbnqCD2FMBqt5oUdT15pttH5c5YdMY4P0qSQAqChyQcYP8An2piDFxjkYGTkYoA1td/e6peqRt23EmCO/zGq8bFY1c8kkjB/GrmpMf7avwehnkA/wC+jVJx5UPPY1SFP4mSM5Kk474xUfmFeQO1TJjC+4z/ACqNmwrfWmmQyPZujBOcg+n0qlPG0k5HOzjGB7VqTOM/hUSyD7g69en+fWnckpogQjA79hilusugAcp6kdqsooRjjnPXNV7qPYrHnDkY96GBQ3OrCPqPU/59qmA3tGG4HHP5VI6gxcckAUjpuhGaRZCU2SPg5AJxVmI+ZjKA4IPIzUPl7asxHEePagCScAOOeMZwDSTYSMMhySORmmNyN45xxTQ3l5J4JFWBXk3jkgg9BxilZgUHAz3NS/8AHz/LjinPGJE2DqvUU0K5VHzjrimyXD7ckcLjJ9uatGA+Z35HrTCgZJEOehFMLkDTExoB6/ez0HNSKgQcHIA6VCy+XFg9D0/OmxybM+4pdQ1I5S8hwvfngZqePekXJIIHcY7VFa5ibJHXOKdcFnUnHH/16ZI1xxuPJJqNSYQSKk3/ALtRQ64iP0oASNzIVz1JqZYQrF+uD93HBqtANzAD14pzylJ/+BY/WkwLBUFugGfQYxTVxCwBPfgk81E8ZDEgZLHIyafMgkEIbIIJ4H1pASTN5hTB6ehz6UyVArcnoOvQ09YMKSM8e9V5EZ33Y7cVLKReSQGFAMcDg9zRLHiIHOWzVeIbB+Izn1q0G2de9IYWqGNjJjeTwARx65pbhN04Q8jGSccd6TzTby4AHzLg59c04ZkUEcgd/eoYWYy4HlvwARjHSsm6iMNwQCShAwT0zWq5JbB60y8h8228teSCDj/P1qGKxy1xA7OVIODkFsVzuuWOGKum8ZBUsvTiu1D8HPbg1nanaiYKxyATwQR6V52IhzSRDVziIrdJVQAAYONqjtx1FaUOmpKAOYyAMkDGfStFdF2TO0W995AO4jjk/T1q/a2ByEIPyEZ5HFcqooFHUyLrT0mZSieUAMEKBzWbd2iW6kDJJIGceoNdheQbEzzwM9fQ1j6pPElsMuck56HsD7V106aTPZwVO80jzfxLbEWuRkblIJx06D+teZX9uS1whkZ8FgAe3XoK9F8VawHEqKVKBACdpyO9ebXNwn2089WBHB56V61FWZ+q5TDkjYzYg8cQbacg42kHH1xU1uTHcAkBwxBORwMkH9P6VYm2ZfccEj+lNijjayKIxJyS3tyfb3roPoyRP+PvzI2IK9MHOeMdR9f0pbhGluEBBG0Eg49x/hVazkNrcb3AAII9f5fStG5ut92g45XHQ+tAFdpfs4yoBHTd6/jTktUcfKSM85HTmpjaYhKc5Jz1FCDERj9RgUFXGz6Y8cq4l3cZ+4ffjr+NSQWxjlfaTnBIJHGcGobe9dY9jhQV9j16+voauGQfZwCeAc5x9P8ACgiyepQkeSItnJJY5zkVK92sSP5cSkEclfXn0FJLcCcnnheBgHtUM1wLS3IU5JGcMCfSmkQ32D7N5gWWPO9ucKM4/Kmy3G/OIwm3ggdCahXU5bVVlQIS3Yg49fWok1F5VfzQqux6KD/iadhX6DxMJZBk4IPQGrnnmFHAG/J4yeeQBUdnaB42kJO4jOARjvVyztSyiQg71OAOMf55pik7HR+HIojbI7uRuUEgkcH0r0XRgxdZQSDkgL2rg9CsGmRC4I6NwR2P/wBeu/0CYTxE56sQMD2H/wBesnsfJZg9Wei+FWeGUshIMsahyOMjjr/9eulcFiAMt7iub8MtsQ5+6Yxg/St+3vvJmIXBGOpB68VB+d4r42XVUFcHjAzk0ogMIyCfbiqUczXSv0yh3HHGBVsT74g/HXHSg84SZy0TEDkjkfzqpFB5d0ChJjK4xjjP+RVsNvcY9MVFHJtl2j61LKRTu0+zK4Bzu5rF1jfLZbx95CMADnrj+tb93GS6E9Kzb2AN8wzjIB5o6Frc5OWExQStICWZSQHHPAJ4zXkfxZiFjov28SBpCxIVhwg3KMdc8g+3QV7NfK9yrkj5QCMg4615x8QtKkGnI4U7NxIOR6qP5miPxH1+SS5aiPF7WzlutkjSOhwDjB9M+tON2/nPFjBXgnnJA45rSvbgbXAwSQWAx1z/APqrKxuJJ6sMkVufozd1cnedI0IADkj1qvFeEzRxogwzfMF64J5J/Ols7byyxbI3HjkemK09PhEMskgzl12nPYH0/KklYl7F/TsK2C+8ZOdxz2Fd3oQCyNIcHKhhuHfrXFaZpsbXOcvlgQORz+ntXYacPlGegArNng5huj0Lw3N5sySYCxMCCB2I9+nYcY71r6jqpkjnwQNinGWyTgYx+lcn4cuIm8wB85JI4PXArP8AHOpAQPDFh23EyBgflABzjp6+9RufJ/VlUqXa3MDxF4unSGYuwyCv3ZCCenHf6/hXm7axJ4itbs3MTW0e5olJY5ZeoYEjGOcjggEZyareJGSVp1Y9SvT6CqdzL5NsAeHcA4x24z/WnY+2wuCp0YKyNzSIo4IUhikPlAnADDr17cfpXWaPdH7XDGMhADk568H/AArzO2TE0chyHwRjt3ruPDl5lkjbAOTwAfT/AOtSFi4pR0PU/DcweUbZCHXPyq3J4A5/Ou/S7AiDcMQB378V45oNwRqTrx90kcdRxXoFnfP5YQhewPBpXPzXMoWqc3c6tbnzIR90Ekcg8jrSSRhAHHXGaw4J9zEHHQEcVciuPkAfA47Ci54rJfP3secHPTNRSYMn3uuM89MVVn/e3BZedpyfYcf4UM4nUMpyDn26UyWiVY9twXByP0PSlncviTOOcbQeMetRA7gFHbrTshiQeqjJ+lBIK5Y4xheufWlACnrkelD3C+TGAc+nBpnlFPnOcHjOaBvYkJ37+dhUcEfjUZneRDzg+xpHjLlcD7oyf0qwpSYIQSc5/rQSmU3cxAYGd3WpYYdxMe8gjnd3/wA80SDa/wCNKkZhkJPAIxSuMrX8Ad/L6EjBwOeD6UtqNgEefujAJ9qjuWJvkP8Ae4H5n/GgjaxHcZOPx/8Ar1JSRSuUMcpO5jyTxx3rB164KIO4JJPPfIx/M/lXRl9pK+1c94gxHayYPLuBz9c/0oNkjzfXV3WFzjlyrYYclSeg/P6V8+eL5xNrF3A5CvGRuOeSdo6ivdvFNw1pZyx4G51IAIz3A7V84eK0b+3L2QjBaQg88dBXNV3Pqst+FnMayftYA3lCpIGD2rlNSPkAoTlhnknB6Vt6jKIwJCcclRx+NczqJMs5k7NnBH0FTE9OozN3soPzcelJZ3BkmIHBU9AfejaTz2zinxRCJy/OT61r1MlsbHnFFwW5HOCazr3MEWRyST1/GkSYE7247cCppz5mnhxznP8AI0xMw3u23gdPbPX/AD/Sq3lqnmucZIPHTrn/ABqQWpWcZBBxxyOabcR/KfXBzQYMzYMiQhiXGOhoQFWLgYBPTHFTbcSbl9MUI/LA9zVmL3FQ5bOfbFVrpwG5POOOaDlLg8cYqG6jLzA47etBkyWwkCys5AzjGDVxSkcoUYcOc5yKoBdygDk9xVi3tj5iPzgHrkU0SbFq/l5A+YcVMj+XN0yc5/Wq9tIApx175H1qyEDOW980mgNK2mzKN2CGA6np0rotFtzHcwKCSC2S2O/Nctb8EE9CQBXb+HV/0i3J4Ck8/nWcloUj1XwVFHbzoXQS4XO1gMA7hg9K9f0qONrUSDGckcEHvXmPgmzN07FQSQAxAIGAG969X0i12JsGcZJ5IryZ7nVE0LaPy1Q84PX6VswRoq7t2c98is4DJSP1IH51es7QwDypARk5HINYmhYaLzI+Tj0x3qWKAhehHvipGXZkHgAYH61NDIMYbj8KgBrp5YATkEZNELknGOhIpiS5+X3pFYpIRS6jQ+X53GRj3qtdQZ4JIB5zU/mZYg9O9UryfIPTC8dKtM1sUt2yNwTkg5DE8444qB5Sec4wOBn+dOYGbzFTl1BYDpwKoXUmyEA4yc7vbH/66pa6FcpK92YVUOOGPBJx6dKhnvvMwh2qM4yDVC5umuSmQOBj5R2rLv7pUilO7hAc8HsD/hWiRNjSvL42z7IyCMElgf8ACoU1kIY0kGA/G9nwO3PI9/WuNv8AVUMIkDAkZI4OOME1iN40gmndLiRECDaCsbZyMD39KdgWjO9ufEAA4dGHH/LTIrLu/Gj2d0BFEsowCWEnGfTge3rXm2seKBNcvHAY3hIHzFWBzx64/lWFceIAIQgKZj4A2npyefzrSzKTR7BN43kuJd724HGABIcfyon8b3MMIIjQ4A+VWILDHU8+3p3rwu+8U/ZWBQxl2wMMrY7/AOFYh8R3N7ceZcpFGMbV2A8jOfU1Sp3JckfSf/Cb7SiM8SRHncZsYPOOc4/TvTk8bqkuHkR+eAJ8ZH65r5z/ALcEVsUBXytwYkqc5yP8KsL4gECG6QoWVQFBU4PXqOvetPY2M3PofR0viaLyhIjxyHPKiUHHXr/nuKuW2srOm5XRM8HD9eO3518323jC4lQNIkIGTgqrc/r9a6bRvFZDCUeWfmAf5W4Htz7msHTsw5kz3KPURKRGWUDPXdz3qf8AtBGU8LlTgANXmem6+j3e6MoQ6ZJKnrgf/XrpbbWI4CHmcIAeoUn+WanlKR1UlwZI1YjjsM8GrUMgWLJIOcZU9q5+1vUuCXQgoeVOCM5Natzcb0RFwSRzwfalbQtFrcdu/cSSemalWPewzwDyRjj/ADxVKGTgVZa4zIo4468ULYbJZ1OAB0BwOKkSPYwJ9DwRUkJDqT7U4DcRRcB9t8qucckVXhhcknknpjFW7fiU+1Kch8gZ7c0ibBHCEG49fpVy3IYB8AZyMU3yT5fPt3qVcJn0pMpIsW8Hl8E5VjySOx4q7BECmSec4x7VSMnlwHOBxUtspOJMcEEZqRo0FDGMIuSegOMmp4FxHh+oJBB45zVeFylwhAyAcc/lUjRuZXJH3mLDmpNUKYyWBHQdeOlWoQZWRAT8ozkc56U6OIyR7Rnng89DUtnF5W8dwcYP1NQ1ZFDoEzuJ45oDESkFcDoDjGacV/eg9sk5p0v7wHP3U54rPqSyrNjacgZx1NUpIvMIwTx2Hf8Az/WrdyhZgccYqOMBAT71L3EUyvktgDevfIqm0YSZyvAJJwB6nNWbtHNwzoMptwCT3qIJvBHfAOPwoRmyptDBw4xkEZxjrWZFEHdkCbdvy8Dr2/pWxJEWDgjkKTwaz1cque+BmquJIp3f7t/LHXAOe9R2odwwJJycdKthQxLngkY4qrDOLfeTxgjqM1oAkUmZGTHIyPegZVwcdDkrjrUnlbpHkHORn8z/APXqoshUDIAJBx78UAPuiyt5ozkgYX0qZHV18zIzgDAPfrVEXJacA4woxwDSQw5WVxnuevpn/GtEBZubgmMDAHOSR3qKGbqhGRj75PIqtPP+4Gcc8dPSsyXVjDA4O3GO4NMll+/1I2m0IvmgsQRu6CqN94oSzcbzFEMEnzJMZ/lXPap4hFlaSOSn73KjcpOTg+n9a4XVdRe9dd4UbQR8oI7/AFrRRuI9MXxQJC8u6IIRkN5nykeo59qyv+EsJkBQqQDjeJcjpXkOp619m4Gw/MV5U9P8isG51Z7KYiMIUbAJYHIzx6j0Faxpp7kSdke8t4ukQuwvd2DnaJzjr069Kp/8LGeO5UGJZM9pJyQOD2x7V4W+uhGG8qHPQbTzVU+J5Y5nAEROOMqfb3qPZ3diHKyufSFx46SKIlDEXUElROASeuP6d6tWHjSO+VEyglOSYxOCQBnnGM4r5ni14v5SfJ5jEB12ngE9uf8AGtKLWGi1STZsIZMcg9eD6+1DpWIjVvofSkHiaITF5LmPMZHDzDv+NaUviUxoPJMcqk9VfI/DH0r5zsvEBtZhnYI2IySpJHbsa6W08RG1b935ZcA4BU9/xrN02bx1PfItcEuS+wEDgK2M9avW9+LlFUMAGHJDZI9v0rwrw94qiuLxFkdBM7EBQjYzg/8A1+9dtb6hiMbsBepODxWEo2LZ6eLsrgHIyO5p0eobJiNu8AZ3FsgdOP1/SuJ0XVBaQkSlULMNvBORjHatmyvoGlcl+oz0P+FZCOoS889A+AMHGM5z0q4nyxZyeeOT9awIJjE5KYIHOSPrV22vzPEg+Xg54B9TUPcC6jkEcBnB4GOambMg5JGevsar2cg8/wAwHpnt7GnvMJZTg9GyePes2A0IdjH+M9sVXMJ3kEn5j6dKtSvllT+I9BSsMFB3Xk/pSegFOBzHeOmDjHVjx2qxPcl4k+Tknp6VJLN50YQ9CewqGLm5f3HH6UAKSW4clffOM1HjZKVUlxjOeuOac6bnAPBA7U6EeVIcdxjmgCpK+64KN8gAzuPH+etVbiYqMIAST1AzVp7dvNYSDbjk4I9B/jSPAsUrkE4bOCe+TTQmUGj3c/dJAJIHNVREZ0klaQgLxt7Gr1zH8xHfANQCEvuxkgdTnpTMzMubcMoIyPoKzbhcZGeRnB71vXCfJgc4rBuFxM4Pqa1W5LM25RyshySSpHT2rCuY/LT/AFhyRkk109wQsagnAbgGuf1KLPmR87gpOPz/AMK2W4X1OG8QyGLJQZZnwT7YP+FcbN8l2+4YJA68ccV2euQl3KgZKjB5+tcdeIZLonH8IHFdEddwvrcz79QUdxy4zx17f/WFc7LFmIueHPGPT8K6S6Ty0J9sc/SsScATIG4LEDH+fpXfT0RjP3lcRP3FqhXqVwfeiceYm7O0dKiuctJgc7Tg0XqHyNvuK3vqc5mXMCO+wNu78YNQyRCKPI7n0/z6UsQ8q5/3hjn61LN/d/u8/wCfzqk76ENGO+QhCZx0471WlLj90pOCc7hW3HANkp5+QEfoazYVAUoc5HOKsgcqkMuBkgYzitSBvLhQY+cjLE9f881nREpj3rRizgnFBSJ7cmUOxGMHjip7aEqxkJJPUKRwaihJCj261djIEYb8qljNzQ52juFJXjI68etdtpcYu5ioPoxI5I5/+vXH6Mm8TE9tuMfjXW6F/oMu/vKoB3c9COmKlq5fQ7TwsqRB0LcbwVBPJJ616p4MJtLl5BukSWLkE8KQQBj0zk59a8m0eAy3Ucp6BsAg/WvX/Bt4fsgiG0mNSBwehYnn9KaOWrsfRekxqqFY/mdyScc44HYfStlIdjAg8ng5FZOhypCIih3EZByPrXQRoJHJ55Pb610dDwQJKnpyfatCJRKck7DjhQev+f61TiQfakyexH6GppIXQA46E457dv6VAD3hABCucdSfeq7s00iqQQOgIFTs+1Ch7nNNf5Y0z6/4VSAzpcrc456elFuC0mTwQRjIq3JjO78KlCo2wZOe1FwHbcxgdSe460wKIUcevrSs5R8AA49aRxuz7UdBIgkkMacLnOfwqteSAoOQPlPGauebsjPTpisK7PmTIPx4+tZzNIbj7Q75mD9OozViQkcg8kVUU4IPocU+R8vn0Arme50xLdiuS37w56kZ96e42N5ec8jLHvVWxkENy7scBxjOPcVYupFklwvOBj/P51JI2RxkggPt6Z9akgme4G4jZjjio1j8wgDkgDP6VMT5cZJ45qkiRSPJIKc561bjOcEnHtVfH7sEVLCN5I757fSmS0XiCWAyW9+uKqSEpMRGSQB1HP8AKrkX7tnHcDPPoKr48hM9s960RmOlm8qVAAH9N3PNRzqTkgHJwcKOlNniMgR+y89fpTY7rDkHA9ODVokJD5MQGAxxnOORRBclckgHjoT0qO6kMkR6c9MVUQ+UD/ex0NUgNN7sZBIHPUE9P8/0omkzsI5U9s5ArNebzFA4zjnAqRbgGLYDyB0waZLLZudobPJHQk9Kznc+bvLEhjjbngc1YkxIhI57VAcIMe2aTBEsl0FhIwpJOMk9qp79xbtTvK3KSeo5/lTmi/chue9Qyir5PmtjJHfOKsQQBECjgA88UtuC42jrjOPxq1IuxPrgUihEiSKYIOQed34VM0eV2fdGOD/n6UtvHgAHrknFX7uEGBcZyP8A61KxSZUsoQVIduRnGfwqSSMYJ7Y64pFXJHt1pm8mCQdqGrDKk3MvA4x94CnTR+Wm8Ekjsffj9KkRv3VKq7xk9MHOOwxzRbRhexwnxAdY/D15I53ZkQDJx/EBx+leCoZzEVkJQuMqwBBI/E8/Uete/wDj1Q9jcpn5MoFPc5Kn+leCpKHVDnhSACB24rSnsfpnD0r0mmQW6+fOIHcjkAknnrj+tGo2uxpNpI2AYAHXODUioftEsx4HVT2/zxUDSFmIfAzzxWp9fsUhAJYS542ZPTr14z+FPSQfZ9+0A54X8adIR5gJ6A5z+VLMAzgnr6e1TcCW3kMkbjaM7eKrKglj3tzz1POamTKMCo68c0Pjz8IcpjgnrSINzSrh7eSNkztypKg4GBXumhQDVtJRWyhUk5HJwD/9evn+yTLgvxyM4+te8eDpvLtARjbluSPcVMj5fOLxipozdd8Lw3Fo5bG9V2grGM4yP/r157rfhPjyrffbspBDiPrwcggYyOfXqBXv09nmFy2QMdiK5++0j7bJtAYjAztIHA+tS3c8fBZpKm+WTPnhtPOnXEiFy53YZmXAyCRnGf5mngAk4O/1A6V6Xr/hWU3xuURy8OUUF1wRkgZ79656fw1PdeeXjYOMEgMvqP8AGhn10MbTlFO5x0zhUO8gHoM8cHiorNPtE3lgYwCd2M9K7Ky8NSXGnl4kd9oCv8yjAwPX8fypYPBUumsbl0kWJ1+8ZFPJIPQc0IqWLgle5z2naNJO74LkZGQEJA68V1GgeEs3gO6VMlWJKcdRxj2+tdZp+jvG8ZjVmQgFiWHXH4V12n6eFjGN3mBclcjAqkj53HZxyxagU/DunfZZIUAJBJLOq4A4PX+XWu3gjRYAMBuMdvesmyt2lGAOWIAGRWrDGYiEIwVHPNNHwFatKtLmk9zndc02Oe3kjEYCEghlUEg46dPxrz3WdAcl0Ecg2kkOE5PFeuyRboZHP3ccH34FZt1ZmaNw4KqBuBBHof8AGuWtRjVZwSWh5noFjLFeFGRygU8sp9Qf617PbWapbxYbDbQRgewNczp9r5TiMZy2Tgkf57V1UBCyCN+HABx+X+NZUqUad3FaiirMWNSWOUx74xVhcKEGM89fSpLxCQAByef51FFlIyp9a6tbGhYRSecnFMEmG29ieafC22PHvRMm2FjT20KI8hZCo/i5PP8An0qNrYTK67sZB5psK7mz6U5nywA7HmgDNJMMpQjhSRuxjNWPObaCUBJ6EjpTryPaATwCc1X80o3OMHoasTJbp3McZRSc9cA1Zdf3WCe3NVxc+VGC2Bn2NPSNmiJx97HegQzaCuF425PHeki/dud3PHGaXcF3L3HWkjkEpB9TjimgGO5bpkd+tPjlPlB2Hz5wcjtUV/uOAoyAaUAuwb8KYHRazIIdVvD1Y3D8D/eNVA/mZOKXWj/xOb/P/PxJj/vo1BHJ5fX16VSFP4mPlY9cE9sDtUEaEsWJx25/CrcOF3ZG4Hp3qIIS3oKZkMMoGFwckYzjpUSOUuDwXIz2q9PEioSAC3bgdaiRAiBynPfA5oArSB5CcApUc7GCNN2ZOcY64qwkgkWQ46dyPrVN5DJIRjhTkEjg59KAB2wcjg4z9KTO/vz35oWQSEngDpSKdkuccH2+lLoUiRZURgCM84NMgQyXUpDfJ0AJp5RYWJI3AjIwM4pseUBkAxuPAYY9afQZa8kxRliVI6darzuCAPQc1YXe8ZBAxnPSoAFD5dCRnGQOMU0A2NzNEIwCD1BNJh4iqEkkHBOan8jy5Cykbegwf8/5NOIR1Uk4bPXjmq3Ex6xl1ODiqly4jlGT2x196kaZ1fA44qBoTcffDAg5BIxT2ZIPeJIxUpg46mqtyAuOM/QVKIBIh5O4H9Kna2GwFucfjSFYqrmSLYOOc5pu/tg8cZqwwwSijB68VGEAyp6njNO4WKqDMr5OB2zU0hzgdRjrTDAd5Gc/Q09o28s4ONozyf8APpRcdrEcRy7np2qPa+fv4Jw3X0Of6Usb7JRn7pp80WEyTzyBg9qGAC5O4ZBPvmpWnEvQYI71AwCxpggkgd+RVkQ7INw5IznHekAxWbkZOPrTZ5wz7B1x6/jTwm8jBxnmq8sDrLvwcgY6dalgP+1qm0HscHmp2n808fzqq9vvAdhgnnBp1uMZqblXFM/78DkduvvWi14kK7wm4AYK5xznrWLO+JPQnoenf1pbm+RYcPIEAIySQB+efpUNpbDTNGUjYGEgznOM9c44FNdcMP3uzjk5wf51xN14zSN1G8AKcBiRjIIxnn6VBN42kN35U4UsRn/RwSP1NZt23K3OzjaNC2XV1ySWOKkMauAeHQjKjHSuLi1x51ZY3wB13Hrn0wfatyx1aRbdBlHIAHc/1rLRlJItyWZDYGAAckAf0/CmzSrFGCJAAoJIBwQB1FPiuwSXdgGxyGPBrA1O8EU85LnY5Ixnjp2pqKbOvD0fazXYh1HXo4fl2k7lICswHPPb8vyry/xj4qKpJHGJA5kYNiTBAAI7fXjpWl4z10CF50yjRwkrjgZyeTz9K8z8573zZZZWkaQljubJBJPTP14+lbxp6n6BlWWwb5mtgmuWvo0G7KZOTuyBz/8AWqrfQqwj2EZjByQOvTH8qmWMWytGCMMOMHpVW4ymOuBkn3rsSsrH20IRhoixKI57OR2iCM6kKCoO09j7dDyPWqFo5sySkRcgjdtGM9/xqzDdebAzvwDlQv1xyB+dMW4S3JwoORjkZpm6ILy7Kzn5CWcDHP3fx/D9at3F4LuNDtAGSpOc4zj2rOkkMj8gFyOuOlLpzgqUblmOADzycUFIuFjECQfMx0IPWm21ylwkkvMezqG4J69KkW0KuYiwbuCpyPX0p32JOEIwehCgD8+KdhsozAzXCyA4jxjk9+fwqZpjK6AnHAGSc4p88YlQRRDDg52jr+QqldQyxrvAOepGDxVEl6TbDxyRgMZAOOe2aiS6jlTLpgA8Bsc1VS4uJrdItuQDktg9MHjP1xWlb6WkkL5I4GVC+uPp9KEZtaXKMsPJkQDDHhQOlaVtpx2+YQocAEAjB9SQafY6eZZNjDCL1zxkZ+ldDZacLp0Bz1wFXrjHpimznqS5FdmXb2+f4AXIySB1NXItPdP3khHynBUg5J7dfqK27bw/KJyY43KJyAVPIz9PatW48MM8LyKwzkZGec5A4GPTFK55rxcW7GXosBckdBjgkcde1djoaiNthTZyWwRgHpWRaacYAg4ATGT3JHrx9a6TTbdnCvty/OMDqc4qJHg4+onqjqtEn3ZAGCcADPQ8iuggfyyA5y5GcdwOn9KydAtVjCFkG7AJJHfOcVtOiG6ycDjB6ccVkfAYl3qNoFmEgPbnHPehnIYOM4HHB+tBjjkLqhxtOc8YPXimx5UbDnNBxEqSlXyc9SetSM5I3gEn0qttZpBweO2KsxzBSARwe9A79BZZleNh1JGBjnFUJoT5fLdeasRJtO0HOT1bmh4szHeflHQf5/GpuaRXcwLp/MDgrgAEYPSuN8S2XnRjA6MQQq5/z0rvroIHJKD2yODzXL6vAVLuAPvkhT2znHFC3Pbwdf2MkkfPGtWbWl2xfIK5ZcjBxk8e3SqeQ0LS4wcZOep4PH6V1/xG0idb37RBEXiXcr7FJA+bjoMd+9clFbmQhWDDIAC4xg+47Vvuj9LoVVVpJjbUGVQSCBnof5f59a0LeIu+OmRjae3vUD272qIBzzxtyecj/GrllGyEu5w5AOGPGPQfpRax0cxat4HKBG+8pO0jnjr+HU10FvMI40BIyQBye9Z+nwvJAZHAyWOMg5xgD/GmzB3nIUkZOBg4x0pNXR4WLlzy9DoNPv8A7HeFsYbafmVseneuB8Z615t9doJnRfMDFd/BAU5GM9811dxm0s5JZWXK4BYH1IHU/WvKdamN5d3BO7L8/N3GAOPfpRGCJweHU58zK898skXyJk5yWB6iqr3eyQliWLDufr/jUcURtlCHc2O/UHPPH+e1IbYzocnBxjPpVcp9TFdOxNZ37THG1vMyeCe2Pz/SuqtNUhwAkyxSYA5cAjjnvn1rjLRTDM0uCRjHHXtU1pJ5kwkbJAJBx1Bx3/Os3HU56uHVU9J0DVWtr0Tm7Z1AIAMhwOMcHP1P413dt4oFyEnXfszkrv78HH6ivGdJut1x5WcR4JGTz/hXT6XPJDKkXmMVdwMbjgZ4wKwnGzPkcxy1SkexaVrcd6pH3HABwWBPXHFbsLmUxkZHb+lea6RceRKME5VcZP8AWvQ9PuHngjfZsXAYEjA9aFqj4HEUvZTaWxoL8rEk5ycY71OGDZI44xVOR8MrevOBVm1YSdvUYxVHJ0JbZ1ViCMt64qCeIyLnnqAciiaUWzHjOT1qaYmeFniwvcg8Hj6UEFOCyYSE7wQOcYq1IMt5ecZ5z2qPc624I4c9f1o371Dnr0oAnc5wMdOM+tKnyKefp+lNRx/ERgDqT3qu1zuUhR36gUAWFXDnd3HWobhQ6+WHCYOc9j/nNWFO6M56gf0qpJF5i43YIPJBqWBApBOPyP0qaGc7igjJxzuHSgxIoU4yBgHFSW7bJWIxsxjn8KRZTuEG45IBzkA/WuS8SShkzghYpDkf3s5H9a6u9xO5dTxgkYPA71yXiAHZsIBDEk4HPBFTJ2OqirySZ5B8RblomlIPzfZyV+bHOW6e44rwLxO7nBfOWckkk9Tz1/GvafibcmOIzkn5cqADyQWA/HGa8R8Q3YuNyEY2tkcdcg+9c8ndH1WXxUW0cVr487HYITwe/XmuX1FhKFAOAp5GevFdNrhKoO5OTx6HNczNDmQgnG4/5/nTh3O6qrOxTeUGB8dcYFJp5eKQswJU4wPxpJlCMIxycgnFTWzjeI2GMY5IwKtGRLeSI7D5Qo4yCPrT/JfyBjhMZGOlQ6hAUJOQQAOAeamkuCtjGgGTjBBHPQ0zNlF5EMezPz+/WsmZWXOQfb3q7MpS48zoCMEDp0qK7/euAOCeB+dBmyiHQfuz1PO709qjVgVdcck8Me1SS24Vznk+3WoGJQ7B1J+8On4mrMXuI58srnrnr600PmTDjPHfn1qTyvOB3HlRjg8f55qO7jO4lBnaB0FBmxUhySeME8DFaEOIgAeQTk4rPt2cnlT0xjHSrtuwQqH+bofWgTNCOVCmNnbjgU6CMiRN5wCc4NNgTz3ygwFIyMf59Kk8t2nUk8DkAH60El9LF3YMrADOenau28IwlpVYnKKw+U9+tc7pcYmg3fdIwMHg9/8ACu00Cw8uIOhAG7pn9elYVJ2Vioq7PY/AyrAhC4DHAJHGMsetek2ZdjgdckZzXE+HtNjt4N4Jy47EdQTjHFd9p4RFDEHkkYA5ry3qda0NC0R/NUckjBJxweR3rZWItzVC2gYspSWJx32tk9ehrajAUcjp19qyehZAB3IyBxt6496hkjJfPO3sMVLJceWSUUHPHTNSSTDyQMAEnriobAzHjZZQ+/5AckZqWS8WOLP0A5qG4vI4U8sgkt0OB/jVOWQS4G4AY6Z71LdzRFoXIZTj09azbyfCsAxBJ9aczmAHb3rNvZtrK+c5Jzg1Wxqgu9ZNzaG22FHQgb2bqBxjp39Ky7m7GxQTtz/ETgDj/J/CqmpXxlV1jGw5zuHBJz6g1zWs6lKDGgdxg84J5OB7/WquWkP1PxGlxI0EcTIqgr5hbAJz1HtwO/euQ1rxYlo4gMckhBOWVuvA/wAf0qprOqMj/I+OpODz1789P/r1yGqaqG82SVwWGcYPJ47ZPXgV2U4c2phOfIXrzxIJtTJ2SBGUAKzYA4I/+vWDe3xlu5SGJG4gKGyB9KzJL43jZj378gAd88ehrd0Pw5Jf3EZOckBmznA5HXg/5zXSqNjndW6MlLa5mcEhzb9ywJGfyxUwsZfNyTiMnpzg8/lXquh+DoJITHIAUySCQNvb1HWsfXPDotonfyGjy5GNuAOuD04HFd0KairnFKo2zyjXLcnzpUIypUbR1HQf1rl7gTOEfzCmBjG459a9H1PR0jcjIOQCxzkfy+lclJorSTGIcEHqenXHpV2QuZmHbzGMkkkk8E55xUhnIYgbhu9DWqdDWG5G4gkDGB0/l1rT0vQY31COQx+ZGD8ylQR0PGMYrTk5mkZSqOK5jCsI5ba3PmFickgZPtUVrqk6O482VAT2kPB5rv8AU/CJuoXliQx8ADYMDrg9B9a85uLCS0Z0c5kyeMk8jjnipnQUXqKnXdReh2OieIfKMQYO7KDlt33uD3ru/Dvijy597b2XI/dtJjse3Pr+leN6SWXO53BHIGee/T25/lXcaVJvXzEflcDCnnOPT8a4JUUndHfCpdWZ7boviSCRScY4B2BwepPGK6fS9Sju+QwBBwVZhnp/+uvC9J1CazuhIXOCANhJ45HbPt+tdvpOqPKHKSFHyAQpI7fX6159WLR6FOzVj06OcCUnIIPAIP0q3ayhCMnPvn61yMGoD5EEmSmOS3X6c81t2dz5zpjkHjA/GlHRFWtobjXYjYEnIyMYNWjc5XeoI7Zz0rJWLavznIJyBnp1q5E25dmffHel1Au2u+d8bsd8k1opIAcday45BCoHOcZ4q9bnz4vMTjnGKQrF5ZNx3DIA4xT1t3I4fr29KrwyBRgkEnnIOQKnhmdn+XOf50mMkh+VGR/nzxnrV21QnB6detRW9sZjgAgdSSP8+lWUyHAqQNCKIN8gYAjinnjjqQcE0yNdrAg4z15qQABsk4GeST1NDLFhY5I561ehkALD2H9KpxOgYgjvUyKGJwcd8k1k9h9BsLHcMg8kjFSyfLgeueKsLbY5xz16dKY0BjIeTkHpUPcRXmOxMkY2/rVe5mWW3wAVyvp14q88PmoN/A54qjMuSwAwF4HH1qGwKJP7jls45IJqHjlugPU1KYGK5JAUg5BOP89KgmbEfljIyevp1/xoTM2inM5JLEn86qSTqE+7nPtWhNGFTBPP161mIpBII/8ArUxEM43Qby+CDgqTzVe7XIAUjpjirNwqRwgPklzyBj3/AMP1qjKdsinLbRyc9K0Q0iCwncsdxYJyMMeO1PlmEgcg4xxtzSvJEsThAuScgLj1FVNwRwCe2cnpTLSEaUBMkEHPT1p816skWAmOOpOO1RO4eQk429OOhrI1O4cHEZIHOcH/AAq1oFiW8vowuN4BH+0PauM8T66lso2bicE/K2MHIqfWdUjiCqHwwOGYkdeOvP8AOvO9S1Q3UvLs4cnGTnGT9a6KUeZmFR8qGanrsl5J9xxgnneTnP4VVnmeRPN3EbRnk/jWjY6elyACnP3jwMnB+nvVldIie0ljYFXkPyggA9vavVjQSVzzZVnex5tqSPcXbyF8DcSNxJzWRIJX2xqW3ZB3c9K6vW7BLe7kjByVbBAPPQe1SLpMI0+W4KKSAcEAZzx04rVQ6Gcps4q5t5HIjyc8Zbn261fg0+S7lCKuMEncQcHj6e9LeZdyFQJjIDYwfxr0Lwv4bhlAMjqeCdykHnIHUirjSVzGrVaRw1/oT2wMpZAcEEDIIwOp/L9ayBcNaRAZLkH7+cHB7f5Nep+NvCJOkyahby4ChiyFuwUkYAH+yep715dt82XyyozjOCOCKJ0ranPTrNs0NLke6tN4LEqSCTya6rT7C5VwBuxg5ZgQPoT+VZ/hrTkWCJFQnLnKkZ3c+mOa9wtPB0cfhJJTGjSu5JdVBYfMR1xnHArLkTWpv7Zp6Hl0sMloGZgeSCAM/Lg/5/KrFj4heDEXmTI2SQwcgD9a6/VvC5ntHZdoIXHHXr9K881i0eyM0aITKhAHBz17dD61w1aKbO+lX01O407XZ1lgD3MpfIOGlPzD8/rXb2GpkIj73O8Do3Tg9ea8QF7K1xC4coynAwSPz5967zSNd821t4N5Eir8z547985/OuGpS5TrhLmR6paavlR98jIGSfpXQW2rpLIsZTac9S3v/wDXrzjRdQPlPEx3EMMEnPb6+1b9vcAvkSnfwSN3PHtXFJWLO7a9A+QEkfxEGrMF0AoGCO4btXNWV7vX5jySCRnr+ta+nXSzu8bnAAGCe1Y3HY6B7wMnEZIA49qrpJIGcknnOBk8UyK4GwkY25qUEPjGMkdqhiGICrhzzUhb5Ru4zzk+tA6YPNHDJJvIAPKZOOeeP/1UICw7AxbMfOD19qgI2tuHp90dzTWkMpwnPuKC28gjPy9qpsBrxuE3nucbajwGGAOvQY71ftoxPG5ZgcNjr7D/ABqlHE8BDN84OOnPNBBB9ndmbIwQehHUVRNuU8wuRjng/jWnJMwcuepOBj/PtWfPmfcFBIzgkDgHPc1RJReQW7lzyG4AFUp7czLI+euWGRnA64rXayDlA/OB1/yKpagBEoWLngggc+g7fjWiA56VdrZPODjJFYupbV3mMepIAxk59q6C5USPgjHPJHHNY11b7WyOcA5HfNbR3A4zVVA80sNrMCRke1cK0ga1KyDY7HAY+vbrXf8AiRdrkkYDDA4xg88V5/fxG5jPBjxggEYPHeuiLZOxRu7TyIS+9ZM5zjtwa5S/B8pj3JAHqPeuuWLdbFS2TjByc+orn9TQRhzs3AAAgDNd8Hoc8mU7MBoog/HTlh15qzfW7RICOVyPuj60WVl9sgR/uYGQDwe/t7Vfkty8PlnnnOetbIxOevLYzLkEL26fWs6OI26kO+frx6V0NxAFQhecHtz61ialGXfABHT7oxWhLKk8PnJtVwTzk9aowWzpH5TNznO70FWJEe0lHzEBuTk0i3CNeMoO9MZyCD6VZLQrK8bBCccfezWj54ManYcYziqYIuJBngDgVdMWY2cdOAB/n6UDLdtMsyZHX0q7BL5ZAKHkAZx0rHtFMLZzkAjoa1I7rcoBUdOpFSwNvS/3lzGm/AyASTx0Ndbp9wLRiGQyKQFDDoCehrkbC1bqpILAE89DzXZaRCs9vHE+N4Ayx7HpnP41mNHcaDbPbMIyd53A8e9ej+G5hYTGRzjfHgAHBGCP59a4bRdr3QGQcEZbOR3P/wBb8K9G0bSkuWDufk8sYGR1OMdvY1UTnqq6PoTw3FiNHYggFgQfpXYp+6A46jgiuW0cL5SGPlQCpA55znP6103mMYYuMkZHArp6HiSjqWdp60sUvltnBckYwO1RmXgDofQ1chjSNA3BJAJHX3oIIgvzZPHtihmMiv8Au2CgYJI4qw58xvmjZMjg7cf570E/unj/ALwxnuKAM3f5jgZ2j+8TSH5H4ORk8jvSbdhOeR6ihSHkAHT1PalYCxDPsU/u93p+f0pC+BjqSOaiUEykcgDpjvTJJNj+tGwLYS4Q7cDPPTHb/OazpgIEYOMkg44rXRXkjyBk4yMisu+iZiMgj/8AXWctS46FBA8j/cKgfxEVaEfBJPTpmiHIOxhx0BxU0kO5WwccHgHmsGbXIoQE3kkEnkD0qcSqkXI5qmts4lBY/ISMfp1q86Bw3HQccUhD4W+UkHHGetNtZN/GD1zSW6k5HTAHWpY0RJRtI245I6U7EsnMo+UEE9s+lIriJyAckdcHrT4QGjORz246VUdCku8n2Iz7UxGkjjgr3PQVJJIC2O9UFlMRB5IJ6UqXBllJPHHSqQmSNKecZAzg54qFYMyGQygqR90npRJIzREY6njaOaWGLeoDEpx1JwaZmAyDySR2z0qIo0kxKDYRxj8qtxgYORkL6DOaf5aSNvjDJgAncMZPHT9a0QmjO1GDyw23GducKOpqJMJDGS3zYGV7jir0kRb7xycHGfeqslk2/HPOOew/SmSVZHMjFgCB0pyjaq/OCT2qSO2IeSIkYGCDnrxmljs8SEknjAGD/wDWoKW4u0kgKCPUgcVIRtVcrkA5HGcVZtk8tCXGevUc04BHY8dQeMdKljIrbDNjAD46+1PgjCrKOOpPTvQ0RiYkdcYyKWMB5DgjHOee9QUEbYPT8ankUvA5B9hzVYyYyuPxxUiTFYmQ8lsYNBewkMbbdhy3Oc9c1ZVkQHIwB2xTYmCttyCRznPWoyxmcj7o5GDx60ALcorQeYCACRgDrUUThYiemP4TxmgqQXBJIHRc59O351WSUs3zjAXsooGjG8VMt1p1wnlgHKgFh3yD/IGvm+/IN87x/cViCAMDqfSvpHxRb+dYPskVPMI53YwQR19OM1853bxxySJgA7iDkAEkHk+9EdGff8PzcY2RTa5do3UAqBk5z25qvFznPOOhPap8glwAT9B2qtIDGhjBwXGAT2P1rU+8WrYpTzW4IG3n61Ut0dXeUjA6AH8Oav2sYEO2SRQ4HBJxnr+famXEe6PA4JIyB9aBEUMzylm2FBnaMnr29Pb9amhkEc29xkYwRVeNjFIYnzgkbcev+TUzoUX1Pc9qCWaWnqkjlzKqqxB2k9Bz2r3L4TTpdRSF2ByzgIxycYXt+Zr5/tTmRSAxDkAgchcHH4V7b8I43hvbg5BRXcqoJIxtQY/Mk4qXufN51FexbZ60jpOrHZgDg5HWqU1uH/gGT/FjpU0UhVOFI4yRjqakGUIBGcd+xoPzJT1uY7aaWZ3yPlJGGHaqF5pG7LbAAcdEzk+tdU8SOB2LDoP61BJbuzFCF2AALgc8f5NJm/1ma0TORGivC5xlyxwfkxj/ADmtKxthbzgeQN4GCSuP1xW0bc4yVVSCASRyeetOlgjxnIJIGShGRxTH9aqbXMkWYeLJVUOeu3ntVuG08gBxg7gM4GDVgW5UjcCSTwAMipTFtdEOcEDJ7Dp/j+lCOR1HJ3ZFHiJ1YAcntxVvcjKc9celUmQhiBk7eRj3qdSdqZBz34qtzFj1QOhyQAeORVdrQ4dd4wcgYq6kQMbjnOCwH5U2KLOcsBgHhjSsQ0ZsS7CE2bs/xAVrwXAMCbwcgAZNVkWNZ8JzgZ5xz/nNTAjkYHIzwPX/APXUWETM21SwBP0oKHaB681NFFtUA8/WmoCxbPIBwKWw0MVdkeCcnOaVv3i8HG0cj1/zimMcz+Xgg4yCaVT5cgB5GcHHOaBkYY78YIB/i7f54pyAbzn86nYK52ZAzyD0qNoTCRnk0ARSx+YTzjB4yKoy2hKuN4GQe1XS+JDxxUEzhypHA707hYowyKMxNwU/iboa07SQMCMg9gAevvWXdReYSRhOeo4zTLW6MRQZOc9Sfai4WNS4X94T2PGKjZDGUfllJxhRn1qI3BfeSegyeaFusKUOcDkGncVhJZ9rHg9T14NRSSl16Ee5pJMyPnsehpkhPlkDkHjIphY6bW0Daxff9fDn/wAeNZ9znH7s4PXmtLVxu1bUAAc+fIc4/wBo1RhdJVAI+b19q0RM/iZLbbnHJ7enehHwXzk49Pw/xpRskbI4x9BzRJGhyOMn6f57UyLEZn/deacsg5x37f8A1qUXHnQbwCAegP1xVUIM7AeAcYz1/wA4qaZBFbYJ2ngY6d80EkCvsV0H8ff0pjxGJF5znj6U3f8AKwByRwKkUFkUg5cdfxpMCCSIwMseckgkH/P0qWJN/B6jvTotzEjGcd8VMCseOmTwRUlIbKoZACOSKrljIPLHGzqfWrk2d6RjHIyD/n6VCIWWRjweCD/jVIZaiUsjjOMgjNQ+WXUoccHr69aar+UMgknOMGpo5SME9D19qYD4Y0eJ85/ziqoiz8h6L0qyrgLjBHfJFKIQ4+8MrzjPWqQFaSMK2aZJMOoGABg81ZKnof1pkab8g4A7570yCkg2nd1B7VO7ARd+maVV5PII9M1FbwhVkGD6gkUAQQsWfc3XGKbcMEcEfdHUfjTZw7AEcHr/AEpskZ49GGSKAFLgNuAxkU+WN2AIYDI5yKr8Dj7uBU8Q2r8xww560AVpIvLIyc5NPZWkQsSMAdKe8gmJ7Y9eKbNGyqADxjJ5psCvtO8AHHPPHWtCN9yOoGMDH1zWSR85JPQ8c1o2zGNUc85J6flSAeiHfj2qabBPTkiqzOVkLZ6npTvNMlwuVIBHp9al7AQ3Mu0gAe1IuEiyeST1FLgGZyecGmTXA5BHzcdqybKsYGs6v5LEBT8hIzxyRn/CsDUdblmtH5I5B6D/AAq94hXeAmQOSSfU81y+oKTaugyCSMH8RXBXm46oGc1qWtCScW6RnO7JLEAHke3tWhDeFnExGZQCM+3+fas5LAh8kAv645/lWlbwFhgggDuRj/PWvMdebdmw1NS0vTghAQSQSTit/SL58Pn58AAg4Hr7Vl6VaIMptYZwQQBjOD1rYt7YWwZyBhyB05OM1105uSLiizd6mYVBII3DjGD/AJ61h6pqiyxMhVjJyAxAABI4NWpLc3Jlc42Rjhe/ft+VYOqxNJESOCpPHQ4AOa7obn0GEjdqxw3izUS8ZtyDl0JZuOhPH5YP51yVmHRyhOeRtPoPp+I/Kp9azeXkCzyMHRdykNgEEng59MfrVCC1d55dzhkUgrznHX/PFehFWR+r4Omo0lZFwsZZMZwR3pjhJi0RB3D5S31qJIpBJ8+5ueSMnFWIkjYkbh2z0zWlz0Fa5Tu4xaWh77TnNV7HN+2BgHjBJ9TWxtEkLoR8pB5IqvBAYS5QFOMDAxRcooGyk3gCQCXGScZHf/PSrMdnHDMgQYdTv3ZPTI46+1XjGPtDyn594wT1Pb/CoYI2DfvSM9iT2/Gi5RYtowZdg+/ydx6Co5SUd3JwRk8DPIzUOohkdHidhxghDyevpVJ5ZTLtcu4J/iyfzp31KZNZuy3Pnn5sZBHr2/rSPdC7mKAFAx4yc+pp9pxIC56gg4PFNMAlkIXhznaR2NWS9CW2tgrkDgcg/Xv/ACrRtE6r0weO9Y0LTRs8bg7wSMYP51qQSmUojcAkDNNE9Ls0YIzk4OOnUV2Ok6bFuSRB8/bJPUjnv71zOmxJDIEClgwGQBkjnqfzrqNNm3KzZxtbHBxnjtTaPAxtd/Ajo9PtyZEQYycKeeDk1oXGmpBKIh/EM559/wDCueg1d4XBCrgHJLA54P1ret9Sju0HzqXbOGJHbp39v1rF6M+Wm5qVykbAG5ki39Dzx1/Wun0PTUTZvw/JxjIwe1YsEiGZwwG8ZAbHU5//AFVt6RcH93luQSOv+fWpbOTEVG4HUWVoYWHIIYjH5/8A16kuYilwcHjAz+VTWkoESc53KMnPf/OafLGJeRzgYFSfLP3m7lSH92CO5OQfSnhSr+YTkAYxjFPZcYAxyMc9qi80Q8gZHQ46f56UEWJVbb87DOeRg9AaZL9zzB9zOMd6z5dbjTfIw+RAeCBnj05rkdU+INvpx2B/NPB2gggZ9RuHp+ooNIUJVZJRR20d+kYkaTcSpGNoHr9aSbUBLGHXcNxxyB05rxK++L9zeTNCkb2yZwCVK5GTyDv54FZ48bSSTlDdHL5JdpDn1wDmpsexHKaskme2Xl2rLI/zbF9hnr9awtRv4pjkB8ZGQQB2+tedaZ4yNxDcZ/dEHYrD5XY+oOeeo5+ta9j4jmRBvdpQRz5hLH8OapLU1WXVack2T+KNG32DgFR5w3ZyeCCD0ryy90t7G8kfcpXdgAZ7f/qr1m0ujcYJyM4Izxgep96r63oUd3BHNbFPPZyJjIRgjkAjAz271oj6LB4l0VyzPMoLcXDoHHccZPr/APWq4+lefOBGQgXrnJ9K0rnR5bW6ciLIUA7QpyevQYq9YaXJcSK2CgABIOR6cdKvc9KpiW9YvQgtrYRwBPc81WeyLTkghST1610SWs0hBRNg6fMDT7S0IfnDHPJPI6/Slc82rWildvVnNeI7R49OnRiDgLnH+8DXmF1aCdwRhSmSxyTnp/hXqHjom7kMUMhQkKRzjgZz0rkjC6KI2BAUAFiCM8eveqij1MDK6ucu2j+fBvEgTHIO3PfHr71Vu7Qx4RCA7Dknp/nrXSzWaBhcb+CcFGIx0I6Y9s0+6swyiQYwRx/nHvSe570ZaHKQwxxjY4JOc5H/AOuonRIHlSNdgLknnPf3rVl0zCCSTqDjPtz7e9QSwxzt8qBYjywQADPX6elM0TKunM6SFgfmyccf5967HQop5bmJ5JAyowYgDknr6eorlPIlM8cdvGz9fugnAwfT8K9AtbEpJbcHGQMAdzgc8VhUSPKzCyhc6TTYzOxdeBzhT7HB/WvT7BQYLeFOBtC/pXIeGNI8yaKQfwqeO3IIOeK78RJgNwCOAoxk9q543uflWYJc1/MrXUBjYDcDg4pIJvs5JIyPQfSrTQ7+xwPWqcqbZc/p61oeR3Hzg3Kgg7QTk5qxGpjjKZyWyM1CrAx4yMkZwDyPw/GlikLbQeMHvQZjpcxqoPOeKZ9yM9+alkTzA3I4GetRRAAZPB/2qAIzJvXGMAjNJBwvPIzjFSiLbG+epPHuPanW8nlsDjOM5BHWgWoG42p05bge1MQP5YfIyTVmYJvySDnkY9aiEgU4zkYzgVLGMhDGB8kE5OP0qMBxvQHGR6fSryuJE4GOMYqCW3EjDrkjAA71LLMm5lNtAe+7gfoP61yuq3fnlgBgxsQST74rqbwYhBPTqc/hXHa64s45LgED5jgZ9TWclodeHXvo8F+KN8DpcrkMDF/CADuO9R17dK8WvJxdEyEEAZYg/SvXPinex6nq0DnKi2jZQowAxLEHIyc9B6V5LqESLdSumAGJJHb6VzdD6/DQcXc5DW7jcEcdD0B9OTXPzEzNuHAHOK2tTlCy4A4yT7Yz0rEvroRLkjAJOMCtobHRV3KLoRL5hOe2KktojdSHaQpAzk+1MRw+wjpnkVZtbgCZwARjjIFWZDm5kAmO4kckD/8AV6VDPdCLJKk4OBzj/PSjVVMs4ePk4AI9OvpUgUeVtkAz1HHU8+tBmzOunyenB5xn/PpVCe5xIpAPHHWrUkpfJCk9hxVR7N2zJnGOcEnP5YoM2QPI8kpP3eKdFDkcnJ60yW47MNpHqMUxsqxPIParMnqKDtkdBxyefyqaJB5ZJ5PSokiyRuOMjqT3q1DBgPj6UGbKxIVjtHOaWCTdIWPbH9asGMRHfjORg8VDEVjfPUE0Es1rRjGm4fx44+mavWUHnuScfL0/I1Q09DMXPQAggfnWzAMlMcdM9qgkv6eu3gH73B/OvRPDloZUSDfyxODjgDkn+VcLZ4tvLkGCcg4P516B4VtZJ71LtQRHFkFQD1II6dPTvXFX0NqZ7ToMRWOIOcjORjsc12dpGQ4JOepx79K5vw0yraxyPG2WVgAy8g7v/rV1uj75yYnCrGASHwck5HQ+nNcJuX9Hi8hn/jHUnpznP+NbnnJsMeD5h5LZ49qjsMLE4IGcAZI+vNCWzyNnOAOvqazbGhgg3Nsz0AJOO1VNVlO7bAdhwOSM/wCNX5kBGR06Ad6zLwfPkcnA4FZlopXRR0RypLgYz78VQIIJOehz0qR5NiO4yfb/AD9azzcYuCSeCM8dKXU0RYFwbpDjjbkc1k3tyQzpjkd6ddXiK3yHAxz25/Osq6naIPJnqe9UtTVWsVbmYJA8mOhya5bWrxTG8+04Ukkd+h/wrU1C785WycAD1+tcnqtwXRwHCjnOTgYxzmqNEcp4i1JI48xq25kOCcdT7c+tcJfTzTZy+Tk8ccfpWpq2+bI3MMZG0HHfsKp6fal7mLfyNwGD16969fD6I4MQWPDOk/awCzgStIApwccAdf17V654X8ME2+9JEDlQrnBOTk8/oawvCWixS3iEgD5h1AGAATxx1P8AhXrelaeJYbdIv3aLgNu4yM4PQc/j612KSOJxdivbaYlrb/L9wE5HPU/5Fc54uxITbkcum8Nn1yAMV6TcWw8hkTAGQQa4bxbcLCH3qPLC+nfB/D1rSNzJnieo3ANwUIJwBnt/ntVGx077fcOUYKVwxJHYnpVG7u/MuXyNjYGeMdhUmn3n2dZ8EgsMYB5789elaJmbKmsobTUigbcFZQRjGcgH+tbeiSRyIWRCgXBbJyc47Vxl/dK10VzwVzknnNSabqxto5DE7DB6Z6np2NWpWd+xEo8yt3Pb9Ms0v9NyOEBIOc56/wD168U1S2SS+uSD/wAtXAyOgyfet7TPGbQWLb5djnPys2D1HbPtWRaxG6VncAZPB6e9KrNzFSgqfzM+GxMUu8EEYwR9a6zw3ZOiGR2BG7IA+lU9PsCkozyCD1//AFV2nhzSHvgyBGKBgCQOMY78GuXm6M6l3Q06aCIZ94AYg4xk9vetnT7j7E7kjmQ8Ec4xn1+tdnZeHYrbSUVwhJTjgZzg9ePesKeyiVjEy7D1GAB3+ntXHXjdaHZRqa2ZYtLpiEccnjOeOc//AFq6uxv/ALPsbBxn7oxx1rzW4E1vKvlucA85J9vSuu0jUvtixiQBdx5DDGee2T7VwX6Hpb6nc296Z9hOcMMqMDj61aS42TAEZI6/jWZY+XsHIwF+UZGRVlYyykA5JHUGgDUiuPtEwQDHQDP4CtGG5S3UwICD1J7VgwRERYZiJOgIP16/pWjG4RACAX/vdf1+lQKxsQAYx1x1Pqf8itCJBFJvHI6Y71mWc6XCBG+R0GC3QN05z36H86vxH5PlPyep6UrhY1I2dMyIcJjkY5/zzU0OziRxkdMCqtscIQDnPvxV6MrsH1ouFiVS2cVKITMAC2AOoxUKIVl3ds5qd43b5kBOfQGkMkSEPkjjHrU9pEZJCmdoA9KoWrvGXEgYZPHX+taNnb7nBfIBGQfXNZsfQ0MhwCgx2Oe5ptyjMoBPA5/CljcFigIG09M/59Kk2E5yc/j2qXuIpSH50j7kHB/Oqd3EYgCD1ODV5kAcHIzjg025w0RI5OMfpWQGK2ZycHAAzz/n3qlOpQ+vNaIiMfDd+9Ry2ueRznmlcgynXziMnGelVpITGrHIzyDV66g/fAdDgEVn3LGQ/IcEZ3VSAouu9h5vI7Y/yPeqN22MxgckHmrUrGV8dEA7/wCfeqkrlRzyccH0q0VYoEGKUOTmPoVHXvSXuHK+XlQeme3NSypwADnPUf8A1qhuAG4HAA4IrVDKkkhibyjy5GQw6AVzOqaz9nMgKE8HHIHIzWpqOFWTJw2Rls+44zXmvinUZGukUSE5UggE8YJ68+/6VaAq61q7zPJkH52PHHGPwrJtdN3XSJKwb5srgHj+XoKkEMl3hE+/1yc13fhvwt9mCSzxi4dsMFC7gvHQgjjr+ld2GVjjxF9hNF0S2WBGKZkIADZPGfx+n5VNr3h5IYTPbsI9ikhTk8jnOSTXXw2AhgjKQ7T0IVcAZ59O36Vm61bYsZTKSAAcnuBxk5PtXqps81wV7nh2s2Bnu5Jd+H3nfxnOOOPy/WrN5ELDQJIiNz5B3AkDBIqHxihFw/kO2wSkgg9QRnt+FYbX5e1IecuTkYL5/rVJkS2sZd8wDZAxuOD9Tj+tdr4Q1aTyYgSTndngDua8z1NHF2zBvlJ6HOOg/rU51XdFjaQ2eBjH9avmsYSjzqx7D461gHwpHFbBoncsspYAgjawGM59T6V5na6YLiXzAdj4I6E8fnUX2+W9hjSVv3a4YDJyPzOKnt7osNoADnngYH/66Up3VjCNLleh23hmzjglt5JBlPMAVQT3JHP4817lY3QGgCBwSC5247DOf55/OvnHS9Qks4sFmKE5G4klSOuOeO1e2aJcL9hgUP5vDZIOcHJ/pisOboa8vVm1Bpf2m0dyQEbqpJ6YB/rXnfijw8gv7h0IyCAM5749/eva7CD7VZFMBXA28jAIwOf51zXibTXjtZ9gyVwM44J3D2rKT11OmnG60PnvUUNneRxg8kEnHTPI/pVzS9Ue1kO8lhgAAAe5rb8UWaS+RhAHAIYgcjke31/WuWuUCKUPBBwcdfxrjqJM9CndI9G0bxLHHMgMbsJCDxj0P+NdpZzETGTJOQARwP8APSvE9Lu/JcckpGRwTz0x/Su80TVUuLjCExhQDyQA3I6c815VVWZ1LY9MtrlogZD0HOAB0rb0q5EgMgBJcDIPHeuP0258wgk5XIPqMVuRSlRlDsUjHBxXIWjs9NzdQOeAFbByfof61dQeVk9cDHFc7ptwVQASHaWycN1PT+grUjmJUjJ4PJJ69aliLaTln2+tSsnnfIeNhGDVGOcGXG8b8fdzz+VWVYooBJJ5yetICxFGIG2de/pSghQxxjucHPHpTpbMhcZxnoQf/rUsUSYTqdqgNnuf8g0EsfakINoBw5Lf0/pTJQMeX+OaZPHufg9BgY/OneaFXGO/XFNEMqSrvIAOCD1/OopQlsNiA/vDuP1q7LCDIHHcAkCq7woowxDkDAxzV3JZRkn2gnGcds1mv80ru3+rySVHfr3rZukQKiAqd3UA5IwM81TaBQfbJODVoRjT20bfOBgFs45/xrD1C38os4IxgkCulv4TJJGE4QHp09KwNSjMjbORgEZP+fatohscT4hjS6TYRggbgffkV57qJJVwOHI69sV6drFuQWAIBAyc+nNebak8n2o7lHbPB54/wrpgZtmPH8inJzjJ4H1rOlhjmBLrlSQCMnmrkiFbmSTPBJOPxokkVySMKhGDjtXbGVlYxeuhXt4UQ7YhsTH3Tz+tSzLsGR06AVPZxGTftxsxwT1NEqt5ROw789x1FWnqZNWMWSHy1IODuOT2rGvQqjODnjn0rqpYMQE4BBySD2OK5mUkKxbnkYY9R071snd2IZjauocKRwdprJtoGQeZkZzita6AfMh6joPWq+AQMnk9h2963JuWYbUhPMyOODx/n1qwsxEBzyBjH505VAhHPQAY9elEUZl2oDleSRQCZYtoAPK3nIkG4geuM+tW3jRGjAXjPIz1AxxTZLTzE8sDHo2Omcd8cdKdDafZwod9zKMcnP8AT6VLKR0WnF45TyCrEED0HNdNYT7VjRMrI7BScZHJOK46wJhbAYnIHOeOhrp9JX7RJEzkAIQQTwODzWYLc9N0HJmiVDgmQRnPTk9f1/SvUrKdtPtIkJJcKAWUDB4rynw7HHG9vsLHDEDpknJx+RNelahZ3P2Gykjw4MYBUZLcqMEgD2NUjGpqj6K8JXaGNUcE5Zjx9K7CM4jA7dvpXF+Drw3tpARGI9jMhLLjPU9c89cfhXZH92AdpIPQAZ6V09DxJvVk8ZSZxleSMdasl9q8dAB/KqxkO3Kjp2ApbbeyEvnJzgfn/wDWoMjQeRpwjA4APTH1/wAajBOWJqoGEIBc9Tjrx/nirbyIIxsIORzg0AUJ2ATkfQUyKIhc7vQn8allTeN+MHvmoxKV4AODwRigCWIgybAMMBkGo3iBbB6k8mpLZH5Z+g6etNuiUIxySOSOcUbgPEhhAAGeMVBdKjMNwPPPFSxnEOSRux0J5709lBh2vzkVmxox5eJAFHQ8ZNO3EnHGenWr4t0jDEZ56E44qJYfkck5OOCe/FZNGl2U5OCAeuetSIx2mmNAQcnqTwDT0CRxnccH0JGaTRSJISoBODkHn39KWJMsyZ7Zz+NRIUJz8vHIzjmplQsxVAFTGcYwScj+lITZNG+0gdjxSywg8tz3H8qjtZECSE87eAOOaryyl2B5A6fSgRJLIIjhgT3GKYJlQ7wDk+9NY7uTyRwKjL7zx1ParB7l1JQ8iAAjPNSD52YDjB6mqUdsS4JPIIwAe1XdpiYADII59v8AOKDNlmOMGByDgjjpTrZCyEE9P8TUITaoAzyecfhVmNMLgEdPWmhEM8JY5BwR04pNu5AP4x1Pan3MWYiRnI5BFMtm+UHaQTwSRjNWmQQzWLJIXDAZXOBz6ioZSYwoB54J49q0iN5JYcjjioZWAzkfQHqMUx9RkG+YHnAwcilZfJyR1HB56U/CSw/LwTkEHFRJG6kqMlV5JOTj6UmUMkl8tsHJzyCBUdqpG85756VLMS4zjn3HNRNGY2zjHfpSKB3Ck5GfpUi/Oue/SoLqffERsPQc496bBIWTb3qbF36F2MfMD3pkzGJ8imx8Yyc+4qXeIoye/vSArvchVMhB644qKIebDI4OB05p20XDuMYPUkfgKggUKSCe+eT/AJ9KCupma8hTTmyckMCPpn/64/KvnPU7Qi9IdgSrkMQO+cEj619MX+zDF0Lo/G3APTHavmnxXZwf23JIj7GUsoUkAEhjk4xzkEc98e1NH3nDtrtFDa8c5AxjnnPJHHbHGKrT5mlAHA4xn86tQAxIWc5HUEnnuSP8KhmnRpxsUgYwMCr6H361bIoFNzOY88oep6dcUt1cG3YcZOQBzgZPepLaJLeZ5S2C3Uggd81I7MBhAG5yWxnjp19jilcTIzCsohkI+dcMeep4NNubhY1I2nJxg56f5xUqvt4Od+OTURgMs/zn93t5B9aaF0L2lWLuqSBwI2IYKRzgnJr2D4WXBh1IoclHR5MD14H9K8ct5dkyDBIUqCQMjA4/lXufwgsPtMaXUp8vcsihehGCOxHse9R1Plc8lagz0xyingH0pu4q+G5Gf6Uz+P5+Npxz396mjdEjySH9wQe9aH5dewit1Y9ulOaUEggc+9MEiyTqeCq8FR6fSplILExrgZ6EUrBohroZOhxkVWVCjnecgEggVcdQvz9MDpVcnzJCADzTauBJFMJcEDG3pTZpwxAwcg8n69KaeCABx3IH86YSBMSNxIHTsemP8+9Am0JFkvKCB0XBz35zx+VS7wuBjJ7nNPZvNDkj2AAoiUrkD9aCSRZP3wYD5CpAHp1pk0Lld6OACTkEdqkX5HAPB680y4Yhlxkhjk45AH+TQJlIZjn3g9sVct9rtnHYGmyhGBCD9BT7ZQhORyR3pNWBFwM7dDgY71FaSGRpOwHT602FSw9Oe/appZOmMADsB39ahjAJunDHqB/jUROZgnck4PpTomKTeYc8jGKdIAHyOe/FICHcTcFO471PJJ50bE8FAT9f84qvcsNmAeeCeeaqTyF4gAeccYP0600rgPml2qpHU5qs8wB2BefXNEuVUE89BmpIoUkjySwORk8Ui1sQMDJwcce9U5mEMiADqT3rRNqsbEhzg9OaVoxt6ZwM5PrQBSWTK9OpxViVEkj/AHYKE8EnnioiuZSOmDkfWnkb4nyRv7YP0oAQ5URpwQOKcsQB8k9eoPah1e2ghfcCWI79qnBA3TnrnGPUcVYmbWtybdWviOvnyA/99GsmEkHj0rR1sudYv+OPtEgHH+0arRRbU4HNaIyn8TEjY84+9UpyRu71B8ynoQe+RUiEKvXnNMViIRvG4c5xuB7etR30kkgJ7ZGB29KmncMgbcMr90A9+Koxh3vGkkyARjJAA6Af0qeohwTCbh1Iyakg3bM55boOKhHlg43c5wPertugAUkcY5PrSEyxHCqoSBzxk5qFkQsWYcj3P+e1WZY2CNs5zjGCD3qBZPK4kGD3BB5/Kgew5YjJtbuDgc9qjc7XYDscH8ac1w4YKOC2MDHWm9C+RzjJqwIsZAPbcAanRN5I6gDiqkw4wmcYz0p8Mz4QY4GM8UAXMAqCfXApCTGQR3ODRJ9088djnvTSWVRnuOadxdR3miSQ9OnvTSpKuV64NSIV271HPTvUZ3HpxRckrWx3I2fXn9KlcqqE9OKnby4IsDG4nkE81UVXaI5Gfc1QFa6wqIAME9++OfwqMuHYAgZHGBnpV/7Kkgw6k9uciqbWyhwApAHRieaAKRjdp5CchMnGMf8A66lkYlwMdqdchwRgcDge9SLlYgSOgoAqtFgd/mODUssg2c8kjAqGabd0bL54A9aY77lAJ5HTH4UB1uKkAdjkHHU1NEd2E7Kf580kP3DnrjiogcNkHgEE0AWGQvKF7d/0p7ApMpAyQOM/jUAmBbg5J44FSq4J3k8Dis2VYbMEhHmEkE5yOoNULsMFEmODwD+f+FW9Q2SqMgEA7gRnrioy5kQDqncYxz/OsyrHK6xD5+EBIcAtxjnOfXisefTDPCD8wwcHaR0/H612eq2n2oRk5Rx8o2Ecj3Bz61meTsJD8/U9vwrzsSm4g9jgprMRTkYPXjn3NaFnZRyxfODnkkZ98VevNNhaQygtwCQM/j9ap20Trcl8EHbjnp2ryUtdQWxu6XZRzzDygcE84PsT3rWk0xJFKHd8oBGCOvH+Jqlo2Y5wRwM8/ka3HbOGUAnJJruplxOfe08mFyM5cAnJH+e9c7rEQhU9txINddcwYJYZ6kj6f59a5/XCBG7FcpgjoTzj2+hr0YbnvYNvmR4NqEImvMvnesYxg9stmqLMbdW2H5s8g+nOK1Nb3hsbCX2dgTwSR/jVXT2FuRuwCQAQfr+deitj9cw38OJFDdHYA+PMbqMHp0psi+RyOA3J7+/9adchWvYy+BIcDAPbt/WpZovPRg/RQQMHt/kUztJlIa3Dg/Jn9f50zzhtPPqBVCRnRQFOY+jYweP5+lSW8qAjJCjPGTjvQG5cVxHGWbhR1p1uEuA/mdQMDFVJ5HlkCD7vcAVWvA06qQc4PYiqsUtC6ybbtA/3NuT9efSo7xEyTH1wT3/rVOK4b7QI3IAwSMjFaKEbHJwAASPrjj+lUkU/IyhJMXCIee4wPetIILWYHJzw3PPPNUYAzyiSMZc8cDOR/kVde2Z54gAcEjPbvVN2QnbdlsWpu38yJMyEc4OP51p2mhus0AeM43An5h7e/tWno1stvAhcYOOMntgf/XrRC/vxnoGBPPvQpHiVsXJNxRc0nQopZSRGc7ckhugyPemSxCyYRxkgEAknk57/AMq3tFkjWGVmcAFcHJ7c/wCfWsTV+u+MEpyWODxzxTuzyObmd5bkTTjaee3PHWrNpduJoltyCgcDJHuM9faszcCiE4yOgq7YTpFIDgfeySQeOBQ9UZzjGasdSvCiUn5wQfbPf9RWhZXLRXEaAjaTnp3wRWVaIlyC4YuGAIC9vXtn860reAxMnBHPU8Vg+x8/ibWaO30yd5oED4xwRx6EitRA2eKzdIz9ggwMtgk45xkkjpWkpJXGPn9Mdqi58xbWxEJA6HP3wdox6VkXV8Yf3QYZ4JJHP+FaF6h2/IDycHH41zWsqTG4TPm5BGB2/lSQRTcjnfEuvm0s7vEgTy42JO0nGM5/QV4vqviCW7uiEmxICAwVB0xnHIx3B4/xr1PxXafabe5SQEl4SdqnqeT/ADrxKBp7uLzpY8TN1UA4yDgcZ9BWiR9/k2GhOLlJE8uoNNM4fG5DtUgHOM4+lCM3nFn64yD/AJ9s1QiR3nQdeu7p1wanU7ZzG/AAyDj+v51drI+t9lCKska9hduWTZgqGB6d8jP6Yrr9Nui7qHPGM4x7VxWnRS2sUnldCcjJH+emK1rH7XuD47cnijc56tGLjsejW08bwlUIEgUYwD6e/HY1dsmMibZD1UkD3z/9eubtJVJ+cgOcAH/PFbFurExbc4yCx9BnrVqN0fJYqi6WqLGp6eZPLlhQl+jZIAIyPX2J6VLaaZthJwwcgEjI4re0dRJIASN+4AAEd+n510EWmeaSJY+2SQ3b8/SpeiPIni3TVjgVVUGCOB0ye9TvpkaQJLGCNwJbnj9a6O40yOKU4QgDBGT7VQv4tqbl9DlQc9vzpLU4ViXVkeaeKdPRbtChbdtAHI6c1y8kEs0ILoMEnkEdASB39K7DxK3mOEB3SbRgd8ZNc7OCHMYyqJjqMdvU9e/SrPvMu1pXMC+tVNuwGcqQRz/n1qvL5uyIfwAAkce34+lav2UyEnHbrkD2qgiPFGQ/3xzjj+n0oPdT0sZepliPLj5U449+T3qEadLDavhDnI4JHPT3q04cSEEYPbH0qC3uLtr+OIZKtnA2jnAJ4ovY1i1Yd4egll1kRgZG07hkenP616doukpO0fmg7+SMEdQMj9fWsPw/p5iKzOjo/JLAZ5Ix05+leieFdGleKVGhk5ceXkYPAycfhjrXLN3Z81mmLjCDTexs+FtMeDJIbYVyCSPU/wCNdC9sFcHJ/Eik0+zNpEDghgMYJHXPNXPLGAMZJ96jY/Ma9X2k3LoUnkaM4zwTjkVRu2+fI5xir0+A5BBAHqCKqxN+93gdCKdzkIFUp+87lePTBwT/ACFPTlffNSvE8kbH/lozHgEYwSf/AK3vSCExEN2+tFyBy7mHHUEZ+lNcCRtg+/1GPT+VJASkrlDndwfYUkkSKEl535/TmmLoOBYrg8leB9KJ1MMYK9c859OasW6LF5gUHLYPP49KcURRtz3ycmgZXjxLjPbnioQwFy4/gxx9eKuWYSRpCO3BHTApHhjbkZx9TQNENsWdXI6A1OHC+XI2MqSe+OhH9aVEVCMcClnjC4buRyc8dTUs0Rj6qiJA4OQACV/z+Arz/wAYOE0su5wN4JOOxP8Ajj8673XJB8qHBhILMe+c9OPoOPevPPGRxp7mIbyG+UEHnkcflk/hWc9jtw6vUR82fE+62XZMLfM0TDGP4gSe/uR7V5vHdpcK0UjDzwMtgHqf079q7Dx5Ok2qyPEQwR5HBGeMnp+n1rgJY0WaWc5DuST/APqrks2fcQtFIwtWiEbknsCOfXmuY1KTzMJweSAPrXS61c+cseMcMSeMfzrAvAHcZ45xnp2rWCsjKq7srw+VswnL8560+AqGfHU4HekkhFvGHPBzwc5zT4pdyg8Enrj0rQ5yVU/0gh8njJPt+FRX0pCkpghQT/WiUhZiAf3QGRnrn+dPEZy6AZDgge4/yaBMxFnZFBGMNx0+v+FO8wiQox46dOwrSuYEVQiD5+uCf89qzbhEwCeD3Ge/0oM2Zs2y6lJH3OBxkdveo7icZQrj5Rg8VM1r5QyM4zwAQf8A69MW1DygYJBPODT3MhIpWmYAdMZ4rUWXy2YHpgZqjNGkBAXgDjk1JM27IBzkdqLGbJLlvkyvTOR+NVUG91Hvk1MmTEM9j/jUsVsrjCffJHcdaNSTRtv9HjTZ/GBnPP8AnrWtChwM+mR9cVmW0O1Qj9Vx3FX43dpQgORnjGKQNXNzT4Wu0Tr8o5xgcA4H8u1eueDYkEKAL8jsS3Xtkf0rzPw5D5Od/G5Qckjrn/69eq+D7U+ZEWBWNpADyOeT+PeuCu7m9NWPXdDQSQIMcDJH5mus0+PyYwRwTn/P6Vz2ggsHAGEUZHbufWuismeRSCOhJGB9P/r157NDWtptuM45HpVuKYqre5GOKrWtsrAbweBjrU7YjkJ6L7/596h7FjJS7qqp/rDngd+nr71lyzBcb+JPTHbmr987i2lKECQqVByOCQcdePzrLl2XFxwQxxjrg469KlFIzJ/3UcgPQ8jNZk8ZEWR1PNbU8WVO8Eben0/yKoXixvBsU5fI4B7Z/KluaJXMC42FTnsRj8DWXqd8BbkAjIIHQ1rXUCeW6njA4yf8+lYUtsjs45OT61ojRKxj3xwDj7p6/TmuK8STSxZ8s4QsQenQjnrXbXcREcnBJIIAHNcvdafLcNJ5kcgRc4yMfz+lWg5rHBX1qZInkQfOOMZ4PP8A+um6NaebeR7wchlJwe4IzXTz6KZ8oiM6A4zkZxn/AAFPttIS2miIRhggHJ9xXfCairGUlz7nQaFGLWa2YDahb5iTnHJFej6Dc7nkBP7oKNpA65PevNY5vs42JgnqqkZzXZ6JfI0FtvYCRQAy4Ix/nFaKrd2MpU7LQ7J8kAdicmuG8cQIbCckc5Iznthq62OfzWASTfnpjFYPiqF7xjGBugwC2085wQffoe1ejB3VzzZaOzPmHxNELW4zFkFyBzz2Pr9Ky01B4jvJHzDHIrq/HeiOupSYjcJhChyPTB/rXBxiR5XLggKeMj3q7kSV9US3lvu+dQc46Z47iqkCmJip43HJ+taBBeMkdOmc0yO1CcnJzzkkf0pNpgk3qVGidpcnO0jjp1/yK3rSYx2yA47ZyPYVXFoJ2BIOwcDn/J7mnGQQ3PlIQUJ7c88jqPwpX0BI39HeS6lIPQLxtwK9f8GaciQ7Y1Pzld3Pt/8Arryvw1bTSzoixsSwJAA5IwTXvHgSyRLK5MgKurLjPHasepaNWTT3FogAOAMA5HYVg6lpEMsqSgNkA7sHjP8Ak11U0jGLBPH8IGOapxWpnfDqQnrnH+fwpNGiXU84ubYm5MbDBJwAD16f41cVHsZhHjbIhBUE5xn9K9EGgQyskhiY+h3H29/auR8T26WGrBCcZUMSSD7dRx2rz6tPl949ShUuuVmtpM8k6RgHJCjdgeuM/wCRW5ZyFpynYDNYHh6YIvBB3KCCDnIz/wDXrrLe2LQlwPrgj1Nc10dQ5VLt8vrk1b8oCPJJznFVsC3XcvU9c80xXJOc5rMTN20iwoJGAwGSDWlCpI8oE4PIFYtjcvLCVcjGRgYxnitKxR4zvOd4yAD/AIVBJt2qAFQOmcH24q1aqzOQc4HTp7f4mqVtsjYFj+7PLfX+f5VecHekg6Dgfr+NAF8bfL+nFPE3loAnHHpUUSnbwPepP9p+McVfQaJBEJgGIycgnmr8Z+SMDgKKzhIIuc4B65qzZS7i2Dnt/P8AwrEouwwwoJJDkux4yTj/ADzU4b5CenGBj1qKOLgkjBBGOaldwi4GDkc59f8AOalsgoTNnGOvSmTAxIue/PNXn2AoR079arzpJJIPLGV5zyKzYmUZo0aPPf8AlVeTKICOe2TVowSbWyODweR071HPCNixjPl9Tjr/AJ5NSSZNxGWxIeo44/Gsa5BSZwnQnBzW3eRhY8AnGeufrWebaMmQnOWHHPWqQ0YrIUUkjnPrVK9ASUDoDk/rWpdP5K4OQeOorEnRn5bt06VqiiKPLSbj0GR+FMu0RIsqfvAkfWgb0OCMA8HI/wA+lUL25Szt3Z3ARFLDd7fT6CtYjscr4o1c2okjDjIIzlSea8zvJ5biczSHcMkHgADJz259a3/Eeo/bdWuGeQCJyCCowOOB157d6wIUkhkYkHazE5IwMVvFJ7lW0NfSLZCI5MHJBxzx3r0vR5/LRDwuQD09q870xBGQ/ZhnJ6V3OjX4gtXDyKQSGBPpgeldlC0dzlrRbWh10EqMgHGMA9D1P+TWNrkAu7C5ibOSjDAOOoqOHWLabA80Z6Y2kc/lVyUoyskhUM4O0E4JGO3rXapp7HnOnJbnz/4uH2e5kt8YKMynPJ4A/CuDhL5+f+leyeP9LhzcvghyzAEtjnaa8lltyHZCCOOM/StrsxasijeQiXB59+fpVOS3CPkg4x61fSD52Bz1wKdNGkcWw8nOeuf5VOpkMjVnSMJ9D9Pxq/BEiSYPDc1ShleIgdAOOR71YMqzydeMcnGKTbJtrc3khDIF5Ibjr6nFeufDVJdUhIcZQOwGCB0AP8ya8q0G2EsqHloxIPmB46561734LtobOVTFkRqGPXPJwPr3pLzJkmeg21n9ngJwQQuTkg9Aa5nxBMBDPvA8skEnn1H/ANauhm1aIW7xpIDIxx0PTjPPTpmuN8R6ksn2iBHV1bb8oGeRjPP1FcVWor2PSoU3a55r4pgiNyhiJwVOfrknv+FcZq1okYMoySTyCeM9K7nVoBMVkYH5ckgfUY965u+s3dy8UZdmJJC88dv0rl57nUo2MaKMxThMY3DJ57c10OhvKoyP4cBTxzkk8/lVd9LndgXjcPjjpXQ6NpzWMADowPQ7ucck9q46upojrPD95vtpC7ZKEDp7Vv2VyZQ5zlQOBj61yOl6dKsmXR1GQQCBgj1regjaJzgEZGPWvPSNDp9Lu3KsMjIOV4/z6VtW183AyD0ByOhNclaTApvyBg4OeM/n169q17G4j2uSwEhAA9Mc/h6UNAb8cW2483GcDHJ4/wA81qFhsQ/3ulYNtcjyQzOMqTjAz/L6mtKxvPMlw5BRSCvB9aBM2Y5zPGCcb89h2qdIeDjJB5PNQBw75TBGOcVMweN8p9wjnOOtBDQyWPY2MfN25qMwcgnOM8896sxP5v3v9Z2HfH+c052XuecZxQSyjKxEpx0AAFVip2s/ftVhx5kjhumeMelI9vnB5wB0z/k00SZk6uMSDl8nrjpUbqSoJ4JHP1q/LECOODnHWoZM4AYYT1Pt/kVomSZ7IG5PasHV4QhJA5wT17ZrenfezKnOD2FZd7DvyTnuDg9q2iybnEa5GyoZSMBhgHPbB/wrzXVTEfMk7gADr6V6xrcRkJTBKKeAPQA/j3rzzXrC3SGXAOGAA5PX/IrqhsZt6nBSSlrhk/h69PXH+NTW1mk8TqchT1IPI5FFyIo3MQIEgJGCecf5IqxBIyOmOEGSWx09/wCVdC2Ivd6FizsVt1IO4Lj5CSCT/nNFzGNuP4h3z/kd6nBLKCw+UnIPqKmhjFwMSD91/e6c/WrTsQ9XY5u+d4bVyPU5B+hrjdRuCv7tMZOCBj/PpXc6nAYg+0HjOMnsM1yeoxJHKHA+cgBuc+v+Aropu5nKNjDuUZF56jjnHrUBULKF/j6/h/KrOoZQAjkZ5745FIjwN1I3+mTx+FdaWhiSREyAjJyOBitG0hSGPec5IGMnv3rNXTi+H+bHsRz/AFq3GzsyowOE5PHf/PpQUjRiuTt+YjPQ8d6R3kkkGT/Lpx/9aolk3SDI4Y+hq7HGkI3vkE9M+n+cVDNEjT0uIOZN/wDDjH610WnIdiBfb+dc7pUfmSZQ5AwTgj3rotOR45y2CA2ADjjrWbC2p6r4dtUW7iUA4DDbz35P88V6Qs83lxoH4CqNuBxgAeleYeGLo3M0YJGDIACBjn/OK9V02ONbUbzzgd/rnpTW5nUWjPePB4SEJb4x8zEDknOM9fpXbhcx47qOPy5/WuD8L2rjykYEHDMCcdckfTpmu9QEdeuO/wCtdSPnp7kUbHZz361OrBcAdhio/M2HJ/UGm4EpbYckHOAaZBI6CTYh9c/oamjjCuR94eh/GqcamSbDZ+XkY/L+tXwx3DoM+9AEd2vkJ+XWqqODIMdD1rTdQ0ezt161TwEyCNp7UATqAIvl68VWJDKS3TGaF3eb7etPlBGBj5epoAgjHmKT2B7fjUjNmEk9ccU1n3cdB/n1pyhGGT0FQUrCMrmOL3HPSmMNjY7ZzVoSJ5WM9sUwoGTB6kHvUMtalOeMN83pyKqTR+Yz5GCRwAeta8NqMEMCVPGM9vwqA2sS5A6r827PT+lSGpmpFt2jJ5IBq0SYhwfm98dKnaMYBxkdc561UniKMCAfMxwPbmkgdxG/dtgdG5P1pzRAnBJz3pUwcE/SrHk+YMkkH8P60wK7xCMdzk96iSL99nHb1rRtot0fz9cgYJxxUN4DDONg5x6Z9aBMrTSSRMHTnCknPYgEirsMvnQxkn52AJAHtk1T3FmkWT+IcA8cc1JGdihB/COBQSaETBoifQ4NTIOMiqEZMUZx0JyeM1PBOSuB39qaFYslg2EPQ9aAiDIFV5mPksRycdu1RwyuwXPbrxV3EWXzGzVTuWLHKdQcH/P4Vc2hueuQce9U2cozA8ckcimBNax5zu/z0qQuIGkA6HGc+mKrIxEsfIIzzgg8c0+Rf3kpH3GAA/LmgB82zcCv3MVFckH8jilVVtoMds8ZNRhm5J79Kk0RGNkicgemOaIkSKQZHU8DmmLH8+QTmo926QgHvx65/wA4oBFu5TyE4GDnIHWo5Jd0Bz1xTLl5JODyPXgYqKNw8bFiMjgdqgpDI5XjYkdDweP8+lMRiCxPXOB/n8asxQhiG6jqee/SoLrcXwOnUfnzQV5kGouFsy/cEbfxPNfPfj3Tkt/EQijB3KXZsnnliPp2NfQN0f8AVo/+qOSc+uOK8U8fW32PxI8h48wMV3EcgMx6fjQtz7Xh6a9o0cZMrNGo/h9P50qWkYXcQc445qa7JwDEQSzZbBHAPWq0sjsQIvmiI6gZye9WfoiGOnmEjsOKkXEMZB4JB/xojO0DeuB9KRPnmBznnjHrSuIinyPJkQBtzYfPTHH+FWmjCZJzUcscyzcKMZ5yR0496kJEowDuB5GKfmJ2samk6fBcLJlNxYAZyR1z717r8OLP7Dp0MfO/e/JIyM89uK8S0iJyY1AfYxUFlUkYzjrggV9EeF7VIrd2k+RwxKgnHYDp+dZp3Z8RntdcvJ3Nm4hBXIz1x178Z/mKjPlhAqDCfj/WlkbzF4phZ5AAV5PHAP8AntWx+d3EjjKPkdM5q2kmxePx+tMDFFAx1UDp0IoiU7sn8eaCSaYO0TEDt+lV4j8/HXHWrEty8cZQYww9KrrIDxx6mgLjoIyFlaT6j9ajIDHdGOehP/66T7/POO/GKswuojxkDtQJjrONDGd+c5qSRVWQEdKrkHzcIPf/ADmrKITHzjOPUUCEdA/zj0waCimEnocEcULJ5RAbjngGjcGds9O340D6lNM4GQKssQuwjqQB+gpDiNM8nHYipBiRN5xnqAP8OtJjGlnU/L24/rU0YHJcduKWIKkWcck89f8APaiTcqH6ZxUMAZQelNlPkxk9+oz7UxJCBk8e+KjuWDxkE5ODgUgKrylpGJ6fSkVcsQfXAqMxFwAcjnpVxBlCB2AHvTQCTQKIwDnHB6+1QyDbE4Tgf59asiNmTkHiomi8wcg49qqwuhXG90XPOB7VMygFh+NOMKIobp25NReU5BJB45GBTsFyCVQCcde9Qq2Tkn26VNK2ecZOcAYPWh4hFE+F+bGeTRYq9xrfvEAfkKeKslN9v+NVoVLRggdcZqaUlISE9fSlYRsauxfWtQHZbiT/ANCNVUl2r7+4qzrETprGoNnhriTuf7xqoSIY8kbufStL6Ez+Jg0vmD9OBSOpVN2T69uucUhXYM/w4zioLgtLHlXYDOcZ/CpJQhbc+O2ePrmmNODcNEx+UD078VEjEyCPPz4znP1/wpRC/ms5IxjGc854/wA9aAZPbWyPuJByp45q7AhkGB0X0qKJDDgE5L859KkMnkdO/HBxQSyxvdBnt71BdEOVJHXrj8KYrseSSR6E1JHHvQkn6cZ9aqwMiIJljc/wjAqK8uTHJhD97g8delW3xkEDjHpVO5AZunf0pkiPJuY7ACMc061bfKUPoMYoLAKcIPTPSoWBjYEEgk5yOKCzYNsDHhs5z60wqkmQOoGBiq1ncPKpJZj1HJJ9KdvLEEErg84NAEiHY+wfcxmkeYcY7nFIITIpUPhxzuqKE8kHk5xk+vrQJj44zJOfN5wOP09PrTJJGi9kzgjr/wDXpd5iOCct6560hOIy5AcKMEN3NNEj/NKg5PH0qu+cZbr2pQxZdh69c5zT0t3VdrEMWPBPaqAruqNw/scfWmZAtwD1IB/lU9xCYmIJBPHTtxVSSTzpUCcAEKQeO9AFSWIREyAc5yMnv1pkKB4gzffHT9KnuInjfLEFCSAM9MHFRgbPp6CgrqJGTlh+FCoGyO+Cf0zTM+Y2FypzyakRPKfkkn1pMZFgx89wc81YQFpgg+63J/z+FDqGXOBzxyKhiufJcZBJHfPtUMBQC7lT0ziicGKHKdQcc062IcnjnGc064lSOAsUyCQMYrBvUsydTvfJkj2EH5e4PWs6a4HlhxjPcYOMZ/8A1VZvo97ZPbPvkVnXeREAPrx+Nc9RXTG1oZGs3Js9gBA3g5BGeMgf1qMygRhxj0PH1rC1W8czRxyO7sQSCTkAD6n2pbe5k8w5dmRRypY4/L8a8V7kdDstFuXOGc5ycDI7Y46fWt2K42q2cYPI4Nclo0xKE5JGQRk9K6C2mJUg8kYwSc4rpp3uawRNqTeRASOjDv8Ah/jXP38Yls5cjPylvxAOD+tbUtwJLZ0cFyeASc46Vi3ku5JYwOVGDk4GCD0r1IHv4O3MjwLN+xMl6gWQgKApGMDJHQ+pNVLsMrqU4fr268VveM2+xXVo8ajymUhgPlOQRggDg9R3HTvWFZXCzyNlM85BPPevQjsfreHd6aKn70yiSb/WDkHjoPpV2C7jYESHG4Y4B+lJqUGydNp4bnGMYHAx/n1qndQm4TET+UYwckDGT+H0qjrLHktHCUI5IJGSM/561nSOwkTthu31qSEzwo3mSGUhScsx/rUez7UqEHZzz+eKANLzMgsv3s1nwTPNuxg7cE4FTtHIUOx8BTzyR/nrT42jt5MCMYcY4AGDmrKGvZ+ZIjruD45wR059avXqLHsRCfmGOf1oERR9ucEc5FQm5EofK5I4BJyR9KaY0PtoPsjqcfIM4yc9auLlZEc9QeKXSoMxxpLiQuTgkZ6Z9fofzro4tPjYJF5ce8YBYqOo/D2pS3OLFVeVqxXtp5DGoz90ZHA/z3rQkupQQ4xvI5GOCa3tH8PRTW6IRGHIJ3eWDwO1ReItJS1swIyoeRSVIXBGMdxQtDwKs4yfmZ1lq8ojlRyoXHzAL9f8TV2O7S8t3QkZcADAIzmuesEeRZI85ZQQzE9eTWlA32aSLPIBXO364rToYtJasGha2mYSjCdFJIP8qlsnBcB+hPP5VeZUnbeVDA4xuAOKpm2aJt+RjqAPyouLS2h1GiSJHcIgOImUcY75H49zW/d9gnXII/WuM0zzDIjCRhjBwCehOa7FZA1mHPLbgMnk9fWuWpLlTPDxVNpnVaBebLfBIz5ajp3ArWjuQcMD8568HpXO6EMQOTzwMfTmtWCZY5OQSCOB/n6V4ksak+U+dlS3Zacnn3ORWBq0O2T5Ac4Gea3fNweRntWbdQ/aSQDg8ckV6kG5xTRzxavY4jWLPznYnO7bgAEY6mvE9as30e/KhPKtwoPJzyePc19E6rYgxORtBCgFgOeteZ+OdLgkuHBiiCbVBYICepPT/wCvXSrn3GS1+T3X1PI5pHtp0AwN5JGeetWHjMmzHMhAJH4ZqK+XzHQgAEDj/ParOnqTGGc5K5Gep/zzWmtj7Zu/oWIZp1aNAcDIDDA9hXR22Y4kPqBn61k2kIedDxyw6j1NbagRsIyM88enc01uc9VpI1dOkEwHA3gjGM1vwzvEIh0zhTx9K5ZQUljSMlCxHK8fyretWISNHJZwAcnnmt47HzmNSkjsdOkNvcRv0O4ZyM9OR/OuztbvfCCSC7KO3+fauFsrhZTnB7EZ7df8K6vQpxcZTBO1Qfm+tYzPicTZOxNqNvj5xnGADz71gX67AT3OQ30xXRXEvmAycmMYG09/85rD1VQYEfoSSSMdsVCOOjZSPNvEEccVyXHE64XHbbjP06n61zt3hpHA7Ek+9dj4h057hHdNnmOQATx09TgnoDXJ3EBSCRiRu2kkj6HvWh+hYGoo0krmO0pQmPPPTGPxqjN87/L95gPxya1Ft/Nbzc8ehHPpVSK0IaU5Db2JUnqg5OB/9alfU9RVkjKEBkuTuHAGc55zx/jWroOixXFwkrq28EiIhuxBz+hHWtG00NrqCMnyonZjyBk4GeOg9K7rwt4aVz5myDbEdu3Z1yCPTispSscmLzGFGL11IfDnh8XMqLJGRbqpJKsM9B+PU9q9I06xSzmRo92xckbjnqMfX0qGw06OBFkCRogG0qqgdMDP5jNbBiEQ7fKOeMVg3c/O8bjHiJeRXlkKMTgcknH1NLDIXZCQMA80t2RHbNJjdgA4PHcD+tKR5YPv0x2pHkta2IZ0SWVsjIzkjmqk6RRn92MH05/rVuXKg+uMkj6ZqBNs+AAAc9SKDMhjkxwcdcimFi0uw/d7VLcYjymBnHBA9ql+z7YznG/BIOOfzqyepUWMRMcdSaHUeWQeueKA37wqSSeTn/P1pw+VMtzk0CJ7IFss/YYFMlUkkj2qWA5JA4GM8d6kAV0PA455H0oApwnyASvVh82fSlIOMIc49akkgNv87EOMZK+1VZ98sKuh2ZOMAketA0SLcCQSgHJU46Hg08M8seD0wMUtqI2hBCAFjknA64HWnMQjgYGMnp+NSy0YuqRI0XIyEznn3H+FeY+Pbt7KxJVsBpeMjOMHt+B716dr7hkOweX1yF6dRXk3xRnSHw+0xBxDIA2ByckDj8aznsd+F1qJHy/4qIF5IV6HJb/vo1xt+VRiT93JxXVeJctNcHefvtjnsTwPwrlb5Qlm5b5jg4JHPQ1hE+yd0kczqMYJUjoSfzrE1BC4Cp1Bzx/9ert1JJEo3uW3cAZPFVGOMZ5PUmrSMm9bFaVzcRFH6rzx/n3pth95wRkDjn609pURnjK8kZDAD2p9q4AI2DJHWqEyOVSzHaSfU8VYilKpk9VGBx/n0psERz1znuf8+1PlAgVnIyB1XH+fSghmfdTEHfxngDj/AD71Smyx56mr0xFxFgADnvUFygc4TAKjk4x/npQZsoOSp2P1pYQEV8/fByKmlCNGBjL/AN4jmq1z/o2wE5J5JHp6fz/OrM2E6edtz16nH41HnZx3PAJqR3MpQD5cgHOegxV5oIz/AAKeOCQOvNBkymqnyc98/wCNQpdvAylSN2cjIq3NCYlxkY68fnUc1nsCOSpHXpRdWJNC3uZJAhJG58ZOOtbNlC7Ycg7s4PI9P/r1hWKFxnoEIOP8/SussrcuRg4xgEep9ahu6A6HQ132o3j5umfYEj/CvW/CB3eTn7iyj9TXl9lB5FrGgxuIAyBjrz/WvW/CESowt3ADiRRuAyOTx6dK82rodET13Q40IcKOox1Pqa6BYRb4KZB9+awdMhKtgPj3HHeugWMqpBcuc8E1xM0RqWSFlJ5AAycU6SESFgScZ/oKrxSmWMRoTGQOWB61ZZ9iY6n19ayZRmXYeViin5QxzjFUbq0NneeYhbG0D5iCK1buQLGjhQO5x3rLllLz5YkhhgBjn/PQ0jRFZp/tCSdDjKk4xWXNH5RL84zjmtBoC8jFH8sdSq9D1NQXMPmLgHHQdO/rTRaMDVUJaRk+7jn8zWS1t8m/nLe9dHdwDy3Xg4GDkVlNbmTKAgY5q0VcyG08NbSOQd68ryPb/E1RGl/azsIPTnBA4NdDaW7SSkk5jXIKnkHHt0pssAhlLjADHACjFUjP1Ofn8L2ysPs6Oq4w2H7/AI1kXugrbzHAcgjgsw4OB/8AXr0X7GGCsMYXlgRjNZV5ZCSZzhTgk4IrVMpO5wo04LMrvu+XnORz+VWEu5LedPLxjIzkduK3byzTzwNiLkYwBxVCTT9knVck56dK0vbUa01Zt6Zdyrht+OTjgf59aZeXm75SwZhweO/P4flWLPeyW4IQt0BBDEY5pIrgshdyznknJzmuqnX5dGctShz6o4jxrY5BeQEuAoXkdMk9vqa8jvEjty4IwpJwTk17ZrrrqcZIGASMbhnpXn2q6CkQBcRP5hO0bB8v+c12KqpI4nBxZyNunnW2E9yMeo+tQbnV9jeuP6VoRx+TK8YwNoJ4GB6/1p40l7lDKHUYOMHOf880cyvYXK7FT7U6cDGPpVjTLT7Rc73UkAjGDj1P+FX9O0xJpgSEIAOQVz/nrWvHpyQSJIoQJu5ULj/PWolOxUY3R0Xg2FROkoQF4lIGScYORzzXsnhp4/sMrjkMRu6+n/168s0K0KeW8e1Ay5IHHbviumjvp4o9kUskS55VWIH5CsZVbI2p0m2da9673RjDfIrbVAHqalTUHb5CFEi/LtGe34/X8q41NXkIKfOHLYEgc5J5GT+PvUba/LHIVw+8DBYSHk885x35qFWudCotHp6alHBbDe4BUZ5B68ntXm3jHURfXwkBBymAQCOn1qWfVZ5YTiWVcLkgufSsWTN2BJnIHGGPIxU1anPFJG9Knyu5r6DeTwwR8g44OR2ya9A0PUZL2FwhBwPmAGOOfWvKI53tzuDsE6bQSBxXpPgq7QuAY8CYHGOcYyefyrgaZ0nSRQrOCrjoOx71VltzA+MHGO5FaDMHZjGNn04qAWz7S8j7ucDv/Os2wEtJW86JAcAAk4HtXRRtibg8etYMKhTkAZHfHNaVvIcAkk8nnPNSSzoIESR1HOzvj6VoE5UKeg6frWTahzLGMkZI6GtYrk7s8DtVIRoxKEUg/wAPFLKoa1d/4g2B9OKLXnYW5BGCDzk4x/OnXMfloeeCc7e1MCNYBJbhjknHTPsKdbP9lZ+BjAPOe3Hr70RKU2guSCOB2FShMMeAeoOf8+1QBqQsXTJ6e1DqByf/ANVQWtwJDsAI5xzVhxt5PzDHIrNgVTMDnpn6U1ZpcfJjk4PA4FTSojNuUADHTGKhVtsm3GDnPHcelQ2QJMSkhj7Yzz1NUrucqrhMb8EDj2q9OpMolzwcAj2H/wCqqWp7Io1kwPnJAAHt3qbgZbZlhIkJyATgY69qy5pzHIQAMA4HHp0q7NJvXIJXHJx6VQeIl3JOeO/t3qkyzOviZX55OB/Ws3ad5D9AePpWrOcHJGfc1RdfNQkDGODnvVJjRUmAKFj68VyXiiXbZTYb+Eg8e+K6y5YIDkZ46fjXC+J3MyPGGKb1JHp1zWiZR5jcuZ7mYNyVY4HoAcCtV7HzrQNsP3QTg9iK1bfS4pIsCKIyA4Zyoy3fk4z3H5VtSeH3bESNGvy56YGOnpXRF3JvdWORsYpXIiA4AwORnA//AFVswzyxoQMbBxjA6dPrWkNGFuhUbBJ90Mq45zzz17H86itrQMjj5cg45HBNbq6E2luVvtJjQGM4fOenf8fetK51idtkpcGSMAL8vFZl1atDnkcHJx+dPdsIgIzxkk961jJp3IlaS0MfX5W1YyifGFBb5eOSP/115zq2nqmQgPmgBuvbkfT+teg6lG0l26q2zd2HToBz+dYtzpH22YAFEfGCSM8cnFdftklY890W2efrb4lXdkHPr3qS4sFB5Bwehz/n0Ndbd+G/ssiyOY2AOdoXr0p8vhZ4JAjypISMgFeB/nH60e2RLpHDmEEuNnC4IOeen1pltA9zjyxzk9CB2967A+GxdS7EZIyoyx28HpxU+l6BHGQAI888+WKHVS1MnSexa8LaYBAkYBD+ZzyOpPFex6NGbOPCcEZznnqf/wBVee6DprWc+XZSNwIAHtXVm4mRkCyMMjsx9/8ACuWWI7Gqo3OgutX+zlACu9uDlT3wD/Wse7ZJZ3I4Oc8Z78/1prqZACSSR3PJFWbaEFRKwDAEggjJ44rglNt3O6C5Y2OeezW7iuAuTxgAED19aqxaNtHCHeB/eFdtFZReW4SKMEHJwoH9Ks22mIU3mOL5v9kcdfamnqUcQNJZ8ZQl+3zD/wDVWjHp8itsmU7T05H9PrXSjS0mnwuxMHGQo96mhsFZwDhiOcsorKowKMNuTtODgAA8+lWltsNuAOPrVxrcK+xQBn0GKeoEfykA9ulci2C5TECeSAB3z196lDmNUx97GKdKhLhl4AIGOmelTfZt7p0HAP54qWNblvT5ZNuHx3PSug04Jz6//XrFggMTBiQRgjArWs4HSTdv4OOAT60hm7ZNkkd+f6VoqC6HPbkYrNsLhI5djJknJBx2xWhHL7cE9KCWSSxpHKjxkg4wR27/AP1qryo2ST1I9qljBm4zg9s/402Rt0eDwQMZ96CWMigAwX78k5pJ4WWMyDOAPb/PekguCkuCN4Uchjwanmm3ER7MA9gePyoMzIndliLADJOf1psgEscQI6jJx64Fa0kCeXyi4HXgc1l3Fo+8uJSACSFA4x6daskz/KSKeQevrWZdYaRgvQEk/n/9atefAI7k8E4qlJZl2JBUZBycfWtokM5XUIQJpDztIOea8+8S2iQxvwdpA25PQ5P+ea9UvrHzRIm4AjOTjr1rzrxLbeX50DvvcFSCRwBgHjn/ADmuuBmzy/ULBPtnm/Nknnnjt/hV6KyRkIAJDAg8/wCfSrGpRqZgAi8HGcemBUdhkSgEkjPAJ+lbit1JWtiyRRoDhFx1HHSnQj90UUfLmtC2hBlwcc47VZmtY4Twi4PYKBVILdTktbj/AHLuRjCnHPsa4W/dnjc9xj+ld3qsbOGXecMSoB6c5rg7yUR3UkRGQuM+nQH+tddFamUzHkbzZAjcgnJ/z+FVbmDybjcgO4gdT/n0rQdkJIC/N1DYFUZC33ycgnABPSux6aGHQ1NMlMnySnkcDj29qtShUnYD15zVSG1a1KkvlnGRtqyynzEYnOQSc9+KQzQtbMSYODwcjBpb1SF/2V4p1rMSSBlcEDg0mpIw8uTPydCuepwP8D+dZyNEWtGMluX7BgOuD0zXVaZcm4QDjK4HA9z/AIVzFpGYyMnOcYFdLpjIkCEIBuGAQO4OOazH1PSvChHnRqn8Lgj26n+lex6JbpLDGZASGjDfjx6fU14j4KhlkvLb5+kw35J5GenvxmvdtEKxW4JG4YwBjpgn/ChbmdT4We3aMzxzwDouCM8Zxgn+ddijFyR6cg+xrzzwxcPcWMYLMZMsd5JJxk9+td1HKZFTaSpIyTntXb0PnJ7suLErgl+g6c1BCpikLL3qds+TgHnPJ9ahiXDEk5HXFBA+3TDEnrj/AAqVvkkQ5qsZwxymV7elKkhDjeSwz3OaaAts5cnZ92s+4uJPMTkdSDx2/wA5q5G2RgfXNY1/fpHOPkOBnOKQ7GokhOMAEYqYMGZgTkdv1rCXVQGjPzgc5APXj61Yj1hSXcxkKgyQpznr9KDRQb2RdnZN2FPOQDUmzapHY9apQ6lFfLvSMpg85xk/5x+tWYJd4cHPHPPPH+RUsfK1oxGkwQF6A0rSuzkg8DBIxUc06JyE7+lYuta8mnyxpsky4JGwgA9ueag0hSlUdonURzsYSQRkAkcd6rAASAFjlxhh7c+3sK4K/wDHn2fagjnQZK7lk5z9OPfvTbfxsZsMUmALBQTJk0WujueXVlHmO6mclwiH5FOP5U+bG8Hq4HB9q5vTPEH2yUKUccjktnvjmt/zQP3hyQOMHvUJHE4uDtIiddjjH1NTXEzqgIPHTp9aifJcOTwegp5I6kZB5Ax0oMtiaKUlM59+lJcEuwfv0pkDBuOcZxjFLJIGUjGMHrQK2hXQGWQs/wDCcD9am3RgHHXPvUAlDShAMckGrkUSkrkA9cgj60CsLARIHB6Y4x36/wD1qkjXaeBgDk01IzHv+uePSlB2ruyTntQSLcNsGEPDDnNOgU7M+1V1nDnkd8Adal+0bBjB/A1SAsw/MhI6r0qN4VlUkjnJzg/Wn28yyRYA2l88il8srjn1zVICkq+U656Usk+1j02YyOO9XJIw23gDB54qpcQ7ncDA4yPyoQrEEdwbhCGIOOSAMVYjTeRnPTiqlpCYVLMc5PT8v8Ke9x5eMZ9OuKTBEm3EmP8APSoRB5bhiOnI5qSM75Ae/v8ASoy5VJJGJITkjOeKBjpAH6fdqBY18k+uf8Kf5weTYoI4zmmMpiGMk96gsdHKYhs7nkZ/z7VWkmDkk4+QHOAf8/lT1bdMi9SScE9uDUN0hNxHj5Rj5gOhznrQWtSKVftGM9Dzx2HavHfilF/xPrfJJ+VxzjuxHavXrg4DoCUK4OR2HoPzryn4nRGS6tbkHjYwIPXOQf60up9bkGle3c8/uU2IPLJyCQwplmQqBTxyR+dPUl5SD0Xk85znmqk0uydMZUSDgA9MVfQ/S9ky7cKgjJJODwPyqsqG3UHnI5GcVLbS+YzI43ADuc8/SpWYNnjOOeakljmjLQK5zllyenXFVzE6KREMkcAkj60qzHzSpLbeoGeAPTFa+m2gvb6KPIQMDztz0BPT8MU7ilJRi2+h2PgnRjd2g3w5IK7sNjqT7+1ez2cW2MHkdT+PSuO8E6cLC2CMEc/ICQOuCefxzXeLKkynZGIweRgDjoP8aIKzPyvOMTGvN26Em1QoFMeQxHjGc5pi5LJyfxpwUtLzjA7HvWh8uyaAmbdnrgEY9TmhM+YU7in/AGchNyNs47cdelNwY48nl8ct3P40CEKmRefpxUU2LZM9TnADfn2qeOcf3O361AT5k+CMgngHkdKAGRSbhl+BjHFSs4yMfc4x/WovL3ybRx82MDp1qw6CLCEA9OQPWgCRRlw/1qdQQN3Y1EOFHoMnHrU1uDu3nlOynt+FA0RTKTKAevpTMsrYxxnFXLiVAR8gyB1x9apRt5kjn0PQ9qBhcy4IRackuxgCB2HemooeTkAnHepVwwyUGQSMkfX/AApMCbIXA/hJodj1PKng57Co2bc/4cVHIWmIwSgHGAahgOlYEYTp2qF8gZfqOlSJGUPJyOwprgspB64JBpAVhJunHoBz9auKoXn1qksR8wHPHIIrQGCCMdOKtALNIEiTHc85qMEGNsdulEvCc8joBUTZd0CfIOhwetUKwXDBFAPJ4OD7jNNgmLiTnpx09c04REu5cggYAzz2/wDrU5bbyi/QbhngfWq6CKrRgk+oORSnDxnPVgRUtxC23AIBYHB6YOP/AK9Q2sTLgOd+ATknNSA6KFUixkjg8VGHBHXP4U+5mEWwY+8SOKcLNkiDkqcnFA7mprcoXVb8f9PEnb/aNZcz+VDnvnj6Vc1hgNe1Ldj/AI+JMZOP4jWTcOZSVPQY5oFL4mL9o3kByD+FOJMY45HvVfZ3HOOOOamihbkrk8dhn0oAsWqbwXPXPFTNFu+Qdev9aXyCkCdcnnp34qzaqFALffxg5OKCepXjtckjLYz6inQwgTEPnAJH86sRRDzG4702QiOQYGCCQTmrJYPAjowTJCnAJPI/zioCPKkQEnrgZ/CnxPOzP5jFwCcfKBgfhTQ/mTkMOlPoDJYoizH0B5qjKAtzLjpnFaSNlN3Sql1EC2ehJzSBFSRcYx16ilLFlweoFOZdto5/izgfpTY3yoB64ANK4xbRx94npntVmM79znuOPrWdMgjl2A9s1dt03bm7n5gMfX/61FwHSM7KUPTrToAACR6YpyH5uepFPjRVGO+aSbW4eQjRb0BHr2NRxEzbk6gkgAVYlckY6VHaj7PAdwwc5DHjtVpp6haxGLYiDzOfMzjqOlWB8+xz/Dj86pu52hCcc55/GpcksHHQcHj+v40riZFdt5krE+tZ6SJAXJOCRgZB9/8AGtO7TzIxjrnJwM1n3MJRgRnj296L6AiNSsy5yRk9qbsSJVBJ565pJt3Bz+GKzbuUh94OQO34+tK5aVzRQI3mljgDOCO/Wq/+vU89OpH6VUvJIzFburqTjLAHOOB/9eobW5DY3kIQSdpPPtRcfKbEbmJQHHGMAn/61UXZFyc5PvTJb/cACRhegyKqm8ilcj5QT23e1TcdjRjvSJnAIx9DSXxCRnPbBFVsZAA6kZH+fxq0Lf7XCwbOSf5Vk2Fik0fmlXYk8bfwrKv7cTZjGR0wR19e9dS9vlAgQ8cZ55qlcWWZDjIIx2NZS1iPoeU6tom25z87OrEjJHr7fSq9mXS5SKX5JWBIA545+o7V6JqGkidD+6YlsDcAT1P/ANeo7TwtFb2vlNkspJGQQeeemfc15bpO90RymD4a8wW84cceYQT9Bx0966bTkEgx145HtzirlnokNmREBhCckHPX8T7Ve+xRxn5BtB4J5P8AWtoxaNYqxjy2RtyQdxRjkZI9fasfUoAJChBG4Ede2B/jXSXEe5GH90Ejj/PpXJ6mZTKQ+SNxAO3Fd0D2MJJKSPL/AB5pcFwtuoDFEVmODjqRn+XauLi8u0Z0TgEhe54Feo61CWsZTsJdVLDGe3P9K8t11Pst1E+P9eTuB429P8T6V3Rd1ofq2X1VUpJdUBCR4QEkdRmkBweB8uetU4oZI0fywzgDOQuQDU0TOI8ngkdCMVep66V3dkkkWZ0iXLBxgj16/wCFQSSG0nEQUYBwQeeOKJS6skgyCCMcVXR3eaUydeuSMZpiJLu4KoUiOBkEDHb8aNKkjkWUucFcFQAepz/gKbCNjB+uO/YCoLZha25CpsO7JJPUY9/pVlGtDeEEKSASDkY/z7VL9jMoKxg4JAyCM4J56+1ZttIpXJXBPvWq8+LVEQgHHOCD6VYHR6YkTSCAElFBIHf16/jW/bTK7xk9B8p68cVwGn3HmKMEIcnBznNbMOomNdmRkAZ5GSfpUtXPKxcG9j0bSNWggJEjhEXIB2kntx/OpL/VkuA0Ee1424zgg4J/wFcTaah+5EhxgcbSRyfriprfUd8ocJ5e3sWz6+1Ta7ueK4NPU0rnTYoo3aMFX3E9c5zk9/eqMe5j8/3gcCtKzvkuJMPggDrux1qS7sFjbeDnjgge/wBfetLWJZBYIkEjueC4AOea072GPYSMkbefrn/9VYMkhSQ56Lyc1b0uZpbIhz8xcgdjjj/69Ai9YTeWxAwcA9frxXSWMpZDvPGSenpXLiE2kolwTuwAMY9Ca6PRVV5xFsOWzzzxx6fhXl4qVro4MSrq51miMkkW7PVePqDitWJBIR3ArK0WAwQSxE8qSRkYPJJ6fiK2LRD5XJOcntXyTf7z5nzUy3DGGyfyqKV4oUdzwODg5xngfyqaM/KE9cVnazMq4GMYIPJ9jX11H4UefHcxtYY+dk8AqCAPcnFeXeOdaI0uWElNhZGxtOc5611+u6tLGJ0c5QAnccDABOB09v1rxTxXrT30ksakHhQQpBxgg9hXZFXPscmpOU79EY0hEsjP3yWGPzqSzJlY47Egf5/GonhD2wwcSbcY79B2/OprBfs8IfvyD9a0tofeWurj5V23kBA5Dg/iDn+ldEhE8aeZ/EMnFZloBIxcjkEY5rSiRGUjvxgZ5po56miNvaGti4HzA5B/KtHT8SWqDJ3gHOPTJrGs2ITaTnI6Y9q2tMXERGOcD+tbR0R4OIs02dBo6MgcH7ikY6d811WkvLBIjoeDjqB0zXL6PLLIQuxthIyce59q67TIdznHQAcY6VjN3Z8Hi9JNGzdIkp7+px+VVbu3DrH15ODz2qeb5EGBnmmyTiOMkjqMDJx2rK556lYxX0eJzgIdzdBu/wA+lc/qfhq2uQ29HEikgBW6nHQ/kOmK7iZgzhEYY6lgcisHVJwm/wCcBgSCCRkHHB/Si7O6liaiaSZxc3gjdeF4rZo4ONpWUemD1JPXNOi8G2jzE3ETl4zkDzOM59vcVJqniCRL54450KKQQqlT2Ht71iXPjG4vgTLCVJJYksOG656DvjjpxTuz6KFSpJXO707S7SxlLyIULZBG4kdAe30ras4wIW2jjPIz9Me9eU/8JfNceWZXVHYEFWKgrjPXgemfxrc0zxX9pl3o6ReUoURbwxfg8gkZH69Kylq7nnV6FSo7noiyGVkUcYG3aOwAPr71MkpZTn0yOPWsHTdSF5FGd6+e2cgMCcAnjH0FbUNwJwSMAkYIBzg9wfeoPnqkHCTUh5YjCD7p5P16/wBamU71AbtVaOQbiD2PrUxQs4xnGewzQc3mLNgoMfw9P8/hSZSFCU6n6/SnvEY0zzg8dKZs6oewzQZlR4/MlB981PcIBCV/vAqfoc0IuZDUU5LzAdvpQQVIYiJZE52qvHP0pbuJljcx580EY5HTj8Kk8zbdY7YAPP0qW7YxxAj74IB+nPaqTsLoJtRRGU9AG+vFKzFXJptgmCUP8fzc8cmpVjySrdQc8jFFwRSYksCfWhc3Z2Scj73HHPSpZ5AmAOefWmb/ADJjkbBjjNFzRItLAEjI5znAyfSmOAqZI5BxUMW6K0d92T24xjp/jTftTNCM9T6mpuy1oY2vYhRzJwCoYfXPt+FeJfGS7jk0D7OuC00wBGDzgg9fqBXsHiBtyvltwReO3Q//AFhXhvxS1ELFbOMKY52x8w5yCP6msqlrHoYNN1onz3dASm4mfhJGZxjoQTke9czrJYxPsHyKSfoADXa39tg4L5jcHcMcH05rj9eSS2DxoCUclQcdiP8A69cqdmfYz2scXfqimPHIPTPpWc67Jcp1JxWnexCWIMDjacZ69qxrh/OzEOCAeev6fjXQmYNEUqiS5Hd+AfpWqscUdogx8+D3PvWbbW+Js+oxnFa8joLeNRjKjB5p3IKFvHILogdMZHSrCPvV0P0NS2ZSOLaSDknJzj/PSo7pxF9wcE84ouJmZPEoXyxnHUCs2bIBbPI4FalzJsw+MjpnPHeqN3KHAAHJHY5piKUSedjP3B6etWUtAZAXB560WSgZB+5z+fHeovNfzue/qPrTRg9GIy+VO+OmSBmh7vyhgY/EGi4hLDeM+/FRom/jGfpVGTLHmieBSe/HGe3/AOqo/Nl2HPbgcDpQpDHysYA9+/erUwAQAcnHOKlkXG6TKUMu/HzEY/M12WjHmJyxPODwPQe3vXI2qGXbgH5SM4Ge/wD9aux0+NTcoAMJHjvnJGf8BUS2LR2emIX2NjkAEc+/Br1LwVEyr+9zlXOc45GCRnHv6V5hpFx5pjIIBGFIzngHH9BXqPgp3kaMuDjfhsjtyefzryql7myeh6vYIWUOc8cj65roLElsFvv8/lWFpro37skAgZAJ9/T8a37TPkggHOTjjtXOzRGlAmDjuelPOEb5+nb/ACKEY7R6jk0+coVGce3NZMtbFDUCAFA75zVFESB/MA56DOav3rARoD95uOT/AE/GqJARzk9BSNCnKj4d2HTpVGTG7J4q9I+W5cYBqrKokkIPTrQWVHjQqT3xxVNokVCcYkzkcnpzWjcwCdXQHHBAI557VBHaC0CknewGOmMdK0QFHZsUOOFI+b8f1qN1B+6ODVuaLcQB90nJxRgRp04AxnNMixlCV45NnqcdKtrFu6jluvNTJaCTaTnd1HBp858tQAOcbf0rVDsZWo6UksbEbvNAB4I9R+FYF5biGRVOc9GyfYeldgsO9Bvz1POKp3VjH5oJTIJ5PIHaqReyPPNSjlW5CIMyEA8kdOfw7VUvA0DCIjBAHHXk8/1rvby1RZt2z5gAAcnpVKXQIb0mWQEuDkHnoOnQ1IzjZtNRBvAOTw3P+faqt54ft7m1BZGI5K/NjnFdsdPgDEbMqRzyf8ajS0jYBlGwLzjJ68d6pSaJaR5rDoMM8OBGc9wGptv4V82aQRxsXA4XeBzz/hXem0EhMjgiQ8YIOR0OaIYHkcxBS+4gEqOg5rRSadzJxTTRwieGo0ieMxMJSckh+e3virVt4Plt03iBnBIJLSL2x6EetdrHpe352Rt+cBiCOMelaC2heYIchOpJHBPP+Aq3UvoZRp2RylhpMsYJ2EcAY3CrCWEkWN4IDHJ5H9K6x1EEeB2P50hgFzZuxHO3j8s1i3dnTDQ56K0QjGDx71HHYSQStLCnzA9SR3yP611FpZpHaoNuX79c9T2qZrESHAOwdxjP9alss5ObRA8iSEuGPPBGO3tVW10aSaGVwG8gNhmDD0H49+1d0lvuUEgjaflOP8+lMaH9yyJk55JAzz/kUuYvocSukYSRyhaJPuksPc9uexrqfCii2njKdRkAn0JwavrZ5hQYJJGDwavWdmkFzEqAhFJLDn0JGfSsmwNmBQ0wHZgCfxx/ialvyIT5fcYIzUUIKycA4PI46UxlM0hDdfXHtSY0RxKDcoAPvAkitKNMShT1Aqpp6gCXJy6kYbpx9K01jKTAdsdcVIWL9kxckDqCK2YpdsoB9Kx7ZvKDqvU9P1rStWCjL9fc4qkG2hrLIUiIHcc06KJpFGRwSec9+tVkJYKP73609ZJVuUi37I1G45A64P8AjVPYL6Esc2WwTzk9utWXb90Av3j1qFXAQgkEkAjn+lOgfacjqPesSblq1byh755zUlxcYA5HJweKrp9/cfWp4ykjHOOBkc1DRI7zNi8Hn6VEjAklj7g1HdcEYppwVRienBH5VmwJvONwzlDlFB5xj+f1qhcsXyp5xmpV/c8JwDnI69v/ANVUpJSsj/WkVYpS/uiVHGRWWHeKUqeg659K0b2QmaQ/TH5Csy7n81lAOOMMQc9cUDKt3M8bsYeoxjI/PrWex8uQIv3HOW+tXlthANwcEjt/k1Xmi2yIOx68U76jsVryAGM5HOQBzXG6lYpJPkgkDOefc1207fK2enT6c1hSW+2TeQT3HFbIaMzT9Dg8sSSb0Q5I2sMYP5nrV5rQBdpBznrnmpRIOhGB0IJ6D/8AXVpdvlgY5xknPet4OzJMWa3ETjggc96hn0/5HJUgY4II/wA+lbgtBgyff56Cq6K2/MmdoOQCMcfWulSZBzslkqwFQDkHJ56k5NVWswVJCnKjPXvXR6jGJeQMYOcDntVdYAsDg/x9SfSq6Es5sWyP1XnPPPei40ndubDbQM5yOtdFFZK0bDBx0B55HNNW0WJwgO76e/ei4mYMWjyvaECLO8HBLj3x3pzaEMAXMR+UcfN7n0Pua6iCzTzU3nfjgDpjP41JJZ+dPGGhaZO6gEY4PcVN3chnPP4etGgV2V3ducFsAZ9MY/XNZVxo9vakx7DjAPzMST+Vd9/ZSSBDETFxyuC3HHHJqGSwTeYz82Oeh/xqW9STj7TTTAnKnOcjJH9KvRWxUYcHI963pLMeQ5QFinIwCc06GzBTnJ98Gs2WjOSwDW7nBzjjmremaeGRY5QQpJJwR06jpVq3g2tz1z0x1q7sYOqbDyM9KyZp0LNppkSJiJCM4J59venPai3lBAJyCGBPbg/zxV9R5UqBDkZ5xSX0YbacdeD/AJ/CpvYZmTWMe8E7gEPGD2qvFaokzlM4OBgmtWNOMH6jI7VWWMlhIEIY8Ywf89qyk7gyFoSjDrjvzU0sCTxoFHTrg1ca3D/l6UojCLj0rFbkmWbU4BAOc88irMEDl8YxwM8ircAIn4GV+nsauxP5rbMYIPXrUlIrImxMkYGeB/n8a0baQPGr98ZOKjmQluQeOgxUlum+QDoMDP6UAXIY/KkEo6YIyavmQb+PTNUE+fMY5HXjmrkeFIPfGOtJiZbiXJ3g89BT4sSAq/Xd29ahimMb8DpyBmtAMJ4RIV2uDkgn/PrTJZSmPkyhR9wDPPrQwQkDufrUlwm/kdc9uarq+6YcdOOtJEMS5QuijsDVfaFBJ5wOhq7JGWBPOD7VWA2l8+/XjtWhDM1wXyCgjViSuD7+5PrVORfmx045+tXrgebJgHuCQOahnCBcnAOOhNaLoZvU5nU3KSuOh3Y+orz/AF2GSeZwRgvHtBBGcnI/zmvSNaT930JbcCPpg1y2tFBEScZJ557YNdlNmbPJZj9mvZbZ/wCFiOev5jjvTYQn2kFP4WBH1x/9er+uxbriSVEOSxGRk8Dj+grOgtdgLbvnPbHP+eK6UHQ14XDvz1yCD7029aQwswAO0gfy/wAaZZONpD8BRkEnHNTPdErhBkjoAc0ktTToczrkLqoJzllJHI9//rV57q8HlXGAOCoJye/I/oK9F8QDMGSfnyQB3GQa821O9BmOSOSO49P/AK1d1E5p7GVKecDr3pi4Vhn1/pV6eAFcp1PpzUUdqIzznOMYxiuwxZYkneb5SfyFWbSMk725OM596o4JOF6LwxHPPv6VYs0l3OhJGecFfrUgjSs43R8r/EcknFaCsmSM9CM9ahtJcQmPGDn1/wA+lF4m233x8sDltvPY/lWTeppE0LZEfkZzgE+1bVnD+7VnzsHKnPfPNc7pV2cdOhXPPWuwtFUW8cmM7wDtz0H1rBstbnaeEd6lCPlZX3dvf/CvaNFdhp0JJ5ZQT9ec/wA68b8Cbwik5LGUAnGOOMfmc16pb3W2BN5GMDAJAxiri9TKrqj3DQL0C1gdMAKWzwfU/wCNd5byhYwQcEgZIHryK830WRZkBiH7tiQADkcD1+or1G3kjFvEoTc6oAwDcjgYyO1dqd0fOVVZskQl0KjpTnwoB/Cm2jjfz3zwTTpIfN3Efw88c0zPVIhJA4700OEkHr/+upCVZefXA5qu7BOT1zxzQUkty1GQJC/Qnj8K5XxNqBtYps7RywyQTwCP/r1qalqQtEkJw/AAO4DuPavKPFerm7jnhfAVwysSR0z9BUSlqevgMFLEz8iLV/Esyzf6xQM5U7OcYH+NUz4mldSRKvngDaoTgnvnj/CuHudT+wh41j87axVSGxxk47HoOKo3DLdTLOcLIcc5z3z9OMmlfqfoFLKKcYpWPZvD/im6ljADp5i4EihOgJOPzA7V6PpeoC6iPmEbOM4BHGPzr5q0vVpbXyolcBGYKxIHPPuPc16Zo+uFCsUjqASFJJA4xjPSlc+dzDK5QleB2HifX4rVXiWUAJkAFSe3HavL9Z157ySR1uNmY9sZVBycH1B7nv61L4q1oNO8cRWUAuCUYHjAA6CuGurks5SMgIBwRg5z/n9aD18ryyMI88tzWtvEN7AmJSnmKWCsVGeCcHjjJAB/w6VDaaq63CvIwZxxkr/h9aw1vjE+JOQSAASBz+VSTXJAMmNw44B/r+FNM+i+qxtax2+i+I5kvJEiny7AAqUGBkj2/rXo/g7XpL2CRZ3US7iQFUjIwv4dzXz5b3gF1BJFKokLAsoIJwCP89K9L8LauFut4K9CD8w6YFZs+WzbLYxhzxR7PE77cnoKSaUOo2nnPYVWtr/dZIePmA7j0H+NT22GlJAz9DUpnwTTTsyWCL5iATyR6VPITEgzxzjP5060KRKTImfTccc8UksfmoCHwM9AM07kDra2jUlgDknIOetWNo2EZ564/EVStX/dsSRntVyBt43EfjRcHsQs2/j04ogjdw+ei8jp71FMCkoI6Z9Penx3JSXPoMfypkA1wpgckgEYAwDT4/LMAyMlhnJzVBf3khdhnaeB0q3vCqjDjdwVzTQPYmimMT4Q5B9RVnbmMFick5HSq4JDjYccjjFXOgBfngYzxVCRG0xUDpyQDmiQCVR9e1TBQYiSexA5qvu2A47UC2M+4mMU+OMAZ5FUIiZZJAemcjH41cvWJmGPYn9aZFGWZsA9cjjtQIjR2j+QdOtO27WJPpj+f+NT+WNpPfNVPnTrn5iOoxU9SkSxMXx6EZpUO7JPY0wL5RwOcHB/nU7JjAHfmkMaG+bJ6Dp/n8akjQSAs3XtR5QdAO/erHljYCOwxQWZN1B5bvIMgg8HPrXmvxPVIre3EgxKoIXr03KD046Zr1e8tPOgI5GSCOPSvLPiajXFukkgP7uMhSRgAAjP6UH0OSz5MRHU8m1G48uZRCB855Bz04z396rpGZIhvGDkgYP0rQ3xyKQ6B9gJU7sc1Wgk823MgXBOR1zig/V0nvcoahJLbLGsWM5xzg8Yq/ET9nBP3s4/GoWzIuSDkH0qQDDAp78Dn1oDq0TWTBbl9/B2n8yRXZeE/DwvJkcB/Ky23DAdvfn1rlvC2jnVdTlNzE5jhZXQlSAeexGPT3r2nw9pIRQVRkG04BB9frSaufN5tjI0afInqdJoUYiTZ/d2gE9eMiteIMJc9+/SoNOjS1t40GCQAM571YOQ5J/GtVoj8rqSc5NkxA2ZT0p9pJng++KihYgEDpnFTNETIMZ4HpTMGSSyGNwE/i5NNnUnGfQZp8adc9e1K671IoERiMeVnng/4VWkfMhC8FeePy7/AFqzt+T2GP0qOP8A4+SccAf4UAVllkjlVUA2knJ78Dip037ix59M+tSIoDgA8knj6VJbQul07u+YiBiMrjHTPPXnn86AGF5DEccE+mKW1mljVxJ+GQPf0pzEOC4GwdAM5zT7dNzAN0x9KBoeZxKiqMbx1wD7/wCNVTEXkf1zmrskRQEqDwODiqTKfNBPDHqMfSgYpkCj3qfaQis3XGaqzwFV3DJ59KvR5bG7OMelJgOWMOu85z0FNmIVQe/Q01iUBPaq1uxkkk39Awx+ZqGBZVvkBHTNOk2bcD0pTH8mB0zVaXCOMHrRYAMfykHuc1JZw+W5BzkjHX2NRpJ+8BPTGOeKUOd6sDyDmrQPYssgCFenPP61VcYxg9c/nUzzeaD22jJOfoP61XljEeNpzkZ4qkSLHKd5DngDjikZiWBBOenQdP8AOaAqMgJHOfWnSAKhPYds1QDXdeAXLkdQe35Ckmk2YA7+1Rqqu2c8dhRONzA+mKgCOWAS4cg5Bz1/z6U/c6/KOnWpFP7sCo5MoCgyT16UFC6/KW1/VRxxdSgf99ms63BVMHkk/pV/WoyfE2rkDpdSk8/7ZoiwrbyOOlA56SfqOtLdYgUJODgk+1WChiO38qSKQM5qR4yy5NBm2SSJuRNvUdfrxSDMbZ4PGMU5WwvzcelNeQZ9+1BJJEhmjcDsMHiqyoxk2H+EnmoxI4BCHknJ4qcK6xiT171YmWYQUBHrUUuCxz1zUUE5Ynk9fQU4sWY560+hJIx8tcdz0qqYf3pcngnJwKtTSB2Tg5UDNSLsfbgHp81LcpFGRC7Js5jyMseoP+cU2SD94cH5TxmrVzCGUiLG3Hqev41DsK24T+Mdf1pWKRWciTg9uOKnt8xRrmo4wQd3eo5WknjyOgOecVx163s1c2jC7LDy4OR0FSQyIcyZ6DAGPxrNZvL4c8ntTwvGOxOT/n868+WYK1mb+wuXZ7vIAI+es+eaSf7wAHsOn6025lyxTnIwRxUC5ZkA6Dr7/SoWYx2B0GXYVGQM+vOKuRJvBXt61mwh1uCTwuOOlakJ/wBHbHX/AOtXfRr+0d0Yyp2I55ggCeh71QnkJj3pgn0I+lWWUDLPzk8YqvcRgMCgwAMH613eRkULpmZBwM9xWcyuoJIGc9PetaVQWx69apywlpgRjHfnvSY0Z8tk7AEcs3OOKZ9kKruzn0rctUMbEnrjHFDxAZ2DjGRz3osFzlntz5xOec8j0q1aaTIyCT+DJwePp61pOQXIH3weaesRQ78jHcDr6UWC4yG0D+X5ZJOQTmtaJHtJQ+N0agjJ65NZls7JONpGzIOMe9a0cpLqhz5YOT064P41FguSHIUv7YNRhgFQAZ59frUkyu6nZ2OT+tDnapI4FQ1ZDKVxEQp5xjmooZUMxkPBPGKmKNJGWblen+fzquISH5H61Fla40y4I0aM8nnpVOWURMU6kdKmGS6/kPxqtLh5Xj/jU5NZ3sO5nTc+YPXOawL9wsmM9yMkVuyfdlPqCR+tc5foXVyfU5H50J2N6dTkkmYGrWscsSRx7xvyCSwOBx2wPevNvFvh8mbfHLhk3AgqD2GD1HUDPfrXq8848hkBxuB6j865bxDpyX0YLoGCHcpJIwQOvFb06ltD7jKse4zv0Z5haXv9nwGAJkZJyTzzUbSI8mW43HIxWlqVotvIyADcAOmfY96oPHtXO3JAJwDzXfGXMj9CjNVEpIjLPEpLphc7cg9uv86QgTI4HGRgfligxyIdkwyQOQCPXP8AKo0J3bAMAHge1PqWtAgZPLETnC5JLdSO9T6mqz7ChOBkE+lQSYYkPwMc5/8ArVHazedaPGuchsnI7YxWiH0GoUiIxkk1pyRAQvICeRyCO5//AF1VEacSoP3fTOT1/Gn3MTTIQmOhAzTI6jrGLzpdkZyUBJU9fz6d6vvEglDhyXHIGOKp2VubWWOUYEyghiDnIOfXjuKsm1drgOANh5PP1/xqrGcrNWZoQzMmCRwRj8f8itSFPNAIOMdOOtZJQm3x0IAxn61a07zEePdyMjOMUJWPNqpJXRswHaq+x/rXRWUnm7Djgcccdq5mK4SO5O/IQ8Dj6Vat7ie3SURvgORjgH+YpM8m9zR13T3kEUkQJ+bJUkccDvxVK2l+xXCIwzg7ifwrY0+58y3jEpJfA3Njimy6aGlJwDxzyfSkS2WrSF7+FLg/KucKAO2SD39q0tLldLyAgDhsHPpg1U0iI20RV/8AVnhcc9z+PetZOLmN8YjBHPvn868nFO7aPPryumjrtNJcFjxkA4/OtGONm2+h61QgG2OAjo4GPxwa0YTt4r51UW53PmpvRiXMgUgdsdfesPXL7em8AHoCOff/AOtWlfq4PH3WBA+tYGo2ztbEDAOQTk9q+lp6WRxU9ZHnnjnVPs9hdOQNvlbj19TXktokcMrSknzAdpU9MYB9K9P8baZczW1wigMHUMoyBxuyP5V5rKAqeeyFZOhBPOM+xxXatD9Gyi0abK7Sne2RgjOO+etT2JODuGNxJ/lVdpC8isckDjtxVmCN2Ge3JH0PT+dPm6H0HMXrUhGJb1/TvWpaOkkmFJKjqf8AIrFtMsMHqT+mOa1bRkUBE6gc01uY1HdGvDL85A7EZzXQaOBM4DHDgA4H14/pWPpsUksu8f6sEBs/j+P5V2WixJjbjLkAjk9B/wDrFbcx8/i5csfM6PTdOMQQbs5JA4+o9a6KzT7LHsOSOpJPfk/1NZukQFIw0mMht3XsP/1VfkmxKGY/Ix+Xis5anw+J96RpsqmLJJAIwfzrEknZjICAAucEdxVya7QAhj847Y7fyrHlu41XLseCSOKzSOJQbRVuLwxr5m0DbxgnP+etcPqt0901wTtUHJJAPTBz3q5rDyNbHefvEKOB1znt9K5O4TLHH3Ccn3Bq4n1GWYWnNXkiqVfaHIHXg9s/T86oeeGnIPBJI/nUs+83BAYeWMELjnOPp7msjVcSS7QcNj+LPXJoaufVRoxSVkLLe+VMGwCcY9quQ6iZZwSgC+341hXH78bUPTB5qa11JLRsPuLjjAA9Md+Kho3WHi9Tt7C8MbRSADgYGfpivQ9E195LiOCRE/fNkkAjacfjXillqgd2lBYRkkEEDINdtpuoeXHE8pJK4Y4A54H+FZy0PmMywEW7pans8KhlVgc8c+1Swxsx3dMGuU8Ja956Om9vLwCqlRnqf8a68YltiU9M8/Ws1qfDVqTpS5WKwfc2RwMc+vFNY7ExjuSMmnrMnlRo7YwMjjv+FQyXHzZY8cdqqxykU0uADjnPSlAVyGYkDGTjtzQU88715X3oUZUp/Een50WJZEQpmYg/IOhPfpUs2GQOpJ5xUTxPuKng4xjNOjTyU2P168UbCBiJQEQ5I5P16U2KcMORjBwOe3WpIf3ZcgHPXP8An8KryoScp07fTpRcCSWxGc5PAzUVzDuQBemep/GpZrrMRxnJGOg9KrT3BW1Uc53eg9DU3TNERW7tGCMDB4NVrqXZknpn0pJLoEjB5xzxWXeuQzs5+TNTJpI0irsx9ZujHAS4AG04IFeEfFe2bULIZOwG4LAgZyDn3+leu6yjuJ5SegIJ/E/414f41lluLoxHJiEshJOAODge/evPnJt2PocFTSkmecXRBnAP3snA9x1rmvEQKM+ehz/IV0t3NGL0oCTICc4HQ5Of5Vy3iuUoA56EkdPYf4UQ0ep78jz/AFO9FxCNg4QnOT3xWMjZJz3ORitu42KSQOGBX6k5rJuIWik3duQcH1wa6VrqczZLaybp0Sp518uVz1LdKoyTopGz7/0rQsU3RF5ecjK/r6UySrcRFk3/AMecbe1SJLiMBxjtwavW+MGRunSqbgiYjGQTQBTvbVZDkMeMY/z+NZrHLAY68GtnUofLffwBgZ5+tVvs/wAm4j5T059aslkEMIKlQfeozbmN8N1Y5FSqpjbb360ryhUYHOe3FNGL1Kl25UGLHJAyfbr/AEqGFfLBc/TH+frT5Jgx2H75PHH403zBuX0XrVGTJY4cuXHU9valXIUhfXnNPUHaGX/Ipk5AkBXoOv1qWZ2NCwkxkAZIxu9utdDpVxsmAcYJ6Y9MGudtRiJGHpl/p/8Aq9K6CyHnSJ7kZ+tS7dRncaNHujV0+boefqa9e8JWEkMWX6SMCcD0z715P4TVhNg/dCjP5j/69eseClmvreUbgR5oUZwMDAz0/GvKquzOiGx6RZWwKoQ3zE4PHAGa6myIVhEDkAEhsYz+Fc/artCJjHOD+ddFZxiAA4wMkDnNczLLsTssCkgZJx9OtLdKUljTsQTn86mGDbbP48f41XkWSM4f8MYrJmi2ILv95GAT0OBj6VQnzv3EdqvyJsfnoScVFIV25PQUdDRGPPCVwfWo41ALg8A9/wAqsPOJnABOAccihkxG0mPkHBPvmhFlCRjGHC4IUnGfyoijMww/y5G7/P50l0pC4HVice/SpVR2hj/vgAH/AD+FWgZnMree8RGFIPzZ5/zxSSRoyiPJ+XofWr8sEhwcdRkcjpUARVdgw+boPrTArRM8IJABAOOakCfaCH6c84/z7U5xkPjp0/H/ADii1nAJjyeBkjH+fWrTGkLsCyBOcHvTLq2Ei9Tx096e5Msw8voOtPaQEYGcr1p3HYojTTt3yHA6DGP8TUL2WEBBJfPT2rWUsRg8rTmjCAsetFwtoc3JpPLOGPzYz09v8Ko3ULxqQvPBBzXTeWZBhao3sJkxsGMkjk1V7icXYwkscW4bJ3k4xxjGama1cCMJycc5+n/660bbT5IWIZRt56H6VYhUbyPfFVzLYixmxwAD5iRT0jDnAzk5Aq48QmkwPTualMG0EoOABk56dalaoqxnNZDZ1PXJ9utPaMBRuzuxgAd6vqmwByOop/khoSwGW+tIEZotvNAycbSDxVqVf3mF54704phR696fCwQM59eP8/jTtcoWOIWwOScqMD371CsAWCQ5O88gfp/Sp/NWXg5yfameW6OqEcg5PPaoL6EccfyKw+8eSD2qaJSJBnpnJ/CmXOWG2P75/wAKnt1kYJvHzA89OmahoC7E2R9RxQ6eWfU56VJIRDArHgsMDvVcxyxnL/pioNEKIQk4xyWBJrWWQyjgfP3FZltKPMJPb2q/C5ly8fUHHNAi4JQrxkckDB9sVo2+J5Exk4BIwcZ6j+tZysuQP4icY5/GrLhmiPkEK+cDP4ZoJZrJPmMgD7vI/PNSxOZSGIwSOg9uP6VViYTRoy9MfNn1qxayCObnpg0EsUqASffNTJKdq4H1zUcrCVjs6DrmlUYUDsKkk0onEygdBnk+lPWNIZmYMSCMHI+n+FUoXyQB071KhC7wejcCobKsSzH5if4QKhMomZFA6YFSTMPLKrUcKeX+8xwMZP61mwSGy5QuO2M1mFg0reua0buZWjZwfQdKzZ4+EdO/J/SkVuNkjWdiSSCBjisR4fInfHOTjmtZJwE75zjpVa5XzFLfXrQUZUnXeenTikeMTKUBIB6mr0Vtsjw46nPWgQbpFIHAPrST1AzdSt1dPkY4GByPrWLPKuBED7cjn/PFdRLBvBwOpx1rJksEw4CZk55ycCtVsBg+WBKYyec5qw8u1s9cjH5f/rp01u8VxvI+6MHB/wA+tRm2MJ5x8x3cHsa6IPUgb5xLDaBkZ4NSS5ljyv3yORTcoWIH3+9EUgUMe5PFdCdiepWKpFHhyd3OQKbHYkkEnjINPndXkx/HnmrcGNp9egqrisH2Y+WAD0HFRNpyA+aHO7G0g9KvQNnj+IUXNyjTIgznjIx9aSYWK8NmIAJCSR19KnFvld+TtzQySSxvjhB2P1/+tU8Q3QAD1pc1iLC2Mfm7weABwQevWpRZKkxJLZI46Yp8RBU7DyOtW1jHUcgjqM1DetxWKTWqsj/MelQeSkSkEnOeRWj8hDgdcVWKADkc96zb1KtYpw2O+QPk1e8kwoHHJHY/lU0ceUUduDVxItyAfxdOtQ2UVY4jNjHcZpzwhfkJO7OKPM8iQDpg4NTC4CyBjkkjsPpUMCm8QYDnofSnCyMi4DY5B5GfX3q0oRskDkmmiFwRkZz6GoYEe0hHxycnFNFqVUuScv1HpU9sCJwD6k/5/KrbqCp9c8VmSU4I/Lj5z3qzbAYJzz6VGSTg9qt2qhRvboRxSsCEeME5JxTIoHglPHBGQfapvLMjFfXkc0+2XA2j0x+FSNDbWL5y0Z3EjjI+lTW5dmPAyvJqO3zC+M/TFStcIpI5GTg8UAy2hIxIeg6ipfMIJkAzkdD6Gq9tKOQ2fb9KnWQLz68UEsk8wGAIOWzuP1NPtV3EhuOe1R+W5Qqg+c/MPpUYlIPv0pIzZamJf5B2PWqNw2MA9uv4Gpi5Ckjt1/Gq8zBl3fn9apEFd1BlB7t0H5Vn38YW4TJOQCfz/wD1VpQsPNDHoOn6f4VU1Io0+R/dwfrk1sjNnPasxVOBklufYHNcbr8YeZyOSMDH1/8A113F9hkOOhGB9cGuP1SAoJJD/dznPp/+quunoS9jgtckSzBD9ck/pn39a594ZLlGdFGME/l1711erQx3qqOrqSeSRXMzu9va3EQ4cjjHPBxmt+ouhHpsZleSM8bQOR681ZjV4gSgDHoSeB27ZrJgmKrtB5IGeO9W4rp7a1XJOFJ3AAHqTj+Yq0NMxtcmEjBR1GST9f8A9VcHqtuj/OWOcgAD6Guy1w4Ppklx9Oa4m4uUnc7CSCRjIx2//XXbRMZ9inbSvnaQOuBSsds5U9Rz+lTOUgj39MDJx2qhG/2qTzIzkY4JGPauzoZM0bZxbOAAWRuWJOMHFXlcGUEfcycHv3qLT9OkbI+XBxnk+9TSKtuz+ZwowB35qelxmhZDM+zPXgH160+6iaEM45wTx9M1WtoZIirNjPBHParUkjyjIPAGDnHX/INZs0ii7ppjicbSSXIBz6+3HvXU6cmR5bnHy7gR3P8Ak1xNhG8kkaEccAEkY/xrrrCCREjxg4ABIPaudotas9A8Co0lw4bpHIjEjvnP+FenxzJEoJzjGB+PPpXmng9XS8GPuuR+gNehFZGjjfHYgdO3H9KaVmZVEew6cvl6WiJyHY4J+v8A9avWFUxjIGdwwc15N4cspLjTwSVw2SMn0I9Poa9V0sONOt2fktEMY+gz/SuuJ89XS5izbqDMM+hpblvJUsOc8c0Kw49aJgZunTJJzVsyaIlzsD446VBMf3ZJ4AqaNzg/3B/Os3U5cwuM8KCTx2/yKaNKcHN2OF8XaoY4jGAqr8py2Se/pivKNXvt9vICV81QQFCkDGfr7HvWj401pdTuzErsIGC4VlA5GT257GualISJwQS5XC49+Kytd3P1TK8EqcIysZ8bGRyTj5vTtUglCocHnJOCKaY2mj2RjEg45PfOT/I1BcRiKWEHh26dfart0PpWr7FwXS2dtvf+I4A9zkit/SNQktHy8a5XBPPsRWCsQlgXeMgAgc45qxZXPm7w54Pr3Aye1KxEqSl8RbvtTluZ5Nsa4Zjnn3qm48pgDyOtVLm82y/uSdu8qePf3+hqW9LxvF6ZOenqKLFxpxSsth12RsRz0JwPaiS6jSwdwcgEYHPXI9qhA8/er/cIwM+p47c1UiUW4Eb+mcD60WKSTJLaDz51lGR/y06+4NdPoeoJBepMCC5BQKQcYxnNYVt0Dpx3P0rS02QCbLH5MHt3qJI5MTTVSk4s+gtBuvNsE6cADj6CuktwIokwc4J6/jXAeALkXttKEOfLYBsjGOBn+ld0JAqYPUe3vWVj8gxcFTqyiWJyXCEDjdVyOPyYBn1qKNkkiGewyM/Sn4LkgdMVe5wFe2cKrk9c8D1q0shaLB4BqNEChtw7YFRpMEdwc9eMD6UWFYnl2R4y/wAgHJxzUMrI+CpO09DTEVWGXHU9Ke7RpGEHDdcc/wCe9DCwxj52D0A4NOiwOh6UeUTEQP4hxzVd0MagDGR1oQmi3Gwdh7HirzSkoABwMAH8KzInXyfdck/zq3BMGhBJ69OPrTJsX2i22ZOec9MVUIygzSSyZTGevHSnQKRFzTuLcqXMB3DHp/jT4m2tz6YqVyp4qsI8yZ7ZoYrEiFfNw/A9R9KSeAy4CfdAJJPX/PFXNsckOcc9O/rVZt4nXspyD9KQ9iBLZ5FGeE9e9LzuDkdOAM1cHbH3BTJnCfe6HpigaKyyEy8jAI/z/KppCFCtnocfngVEU845Tv0zTWGFGf4etBaLFzI/kIFXcPrXm/xOspbrRbiBB83lSBTx3wOefb1FejoscsI3jcDzWH4o06W6tv3ADIRgjODjIPf2oPTy+p7GupHzXbW5SHyXPzxDDYHcZz3NLFHxv/hx/jXoGqeA5f7RlljgQSSk5BkOSOPfHpWG3gDVZoJDbCGIIpJLydDyc9DQfqEMdSlFNyOakKFgmSHbgDr/AJ61raNoT3NyscjFDtJO0DpnHr711nhzwMbaOC4uEilnVQXZJG5IIJOOB2rutM0yNY/nQFySRhj0yP8AA07HBic0hGLSZj+G/DaWlrGfMZsgY6DgE/8A1q7LToS2HHXkEVYtLcypHHt/dxgDBPQH9a01jijT92Ofqf61VrH5zjcVKvUbvoVUg/dhkOepOe1WLJex4602PKgeh6VZihMj/J1x600eXeyJ0jDZwT6UrDy12dfenpG0QwRjPPWkkUkFvU00rEscACoAOcjP0qreI7ZC9RinQkiUqepPH60ikiZxnuc0CJA5MKDHIGPx4qILsdieuMkfWrBdAAB1zx9eKikUsSe/GaAGQ5d2Pof8asM5KJx7VWjmCOB6n0qYNvckdBg0ASIgdjzgg1KHAPzfw9Md6hRgoL9sU5HD4PXdQNEkc3zEEY4PSq/mN5khA46VY2jYX7Adarbxvz/CaBjAxAGRVvIeE49M/pVdiB0p4lCgAdSMHipAVz5kIPQ5x/OiCPCc+tKoATaeuc01WI2j3oKRODt4Tk9eap3KhmAHUf41ZLhTjpJ/T+VVXBeRMdSTQD2FeEfZ9hPJwcUkC7HBHPb+lR3LFSfUYpbAku5Pcgj9aaIZM8O59mcBjycZ96litdow2cdCR6VFOC28Yz0NWJpAsQIPDKABj/PrTEVHjDSMm47VPB9aGykZQ9GFIVLnj9aZPlhtH3uo+n+RVIBYoggyCTznFI+N2ecCnw/uQDL1yMY9aUuIzIOclTj9KkBUXzl+XqP5VA0+19jDntj0p1qdkhckYPT6inSYeXODjGc1TKLfiGJYtZ1BwOXuZM9P7xqoQNhAHGcc1f8AEHzazqAPI8+TA9DuNZiB9vJ7ZNSRN+8/Us28aM/U5xgAetLJKYnZDyR19PX+tMtnypPccg0pTexz8z9ye9UiLkrvt2oeTnBqNnCNg/hUkcfJ3/MQcA5zzTLhP3We4PX9KYXFSIcknr04qXzVjGx+QMY/nVXDrsG7r71IkR8w7zuyOOfSgGLgIePUmn7So8wkHOABj/PpRdR+XbORw5AIPpzUlsyNaRbwSwViT6nPFBI3yiQTk5B4Ge1Rxb2ZxkggE4z+lSGf94nXGORjr1psDATO2PlI6fjQWPQnYUzyT1xR5fynPUcn3qJZxuzz09KkZztLA9aHuWV3ADFRwSOntUM1wkKhAg54Pb+lCzF2J7gdcf59ahcg53jJ6jjpXiYp3udlMhbIjwSHwfvEc1W+0PL0JUA4yCaexJ+XJ5oWDyuDjrnivjqknzPU9KOwAOTzz7k806DOcEc54Pel3bXx2+lOH3sjjHIqIN3HpYnkBTkDnpirUQKKMkncORmq6HMJkbnt+tOiuD5YJJPHHHTivq8DK9kebVJJIiGLn7hIAXsKrlw6nPccHFLLdmNcuSRngYB9agaQADAIGK9/W+hxorShkYk9M8Go4AVlJbkFy3Pp1qyP3rYPI7ZqRYlIfgcEijUY1E8xjjjvxUft3Gcj1q95awxKcckDp9KqlRljjoKavYrQjaGBE3v1PfHI/SmmIGMkdM9KbdIdgGeCM4z04/8Ar055MwjHHHp70yLERCwkHGc8dO9XFJ2bhyfQ96qW6efIQ3IAyAexq/CoUc8ihiFgkeRzxj5SWHYYxn+dTSr5iZGMe3GDTZQFjLoNjYKkjjg+34UyOQiEE8k88dOvpWRQxyNoVenTB6VDcOkS5PXvxTVYljkng1HcAzoxz1xjJ6VmwGtNiIsOg5zVGUureaDzIcde3+RVrbthweQMAj8qZeKFgi2jbnp7cVm0JmRfTG3jPGQwIH1/ya5yed7iQgDABJOD19a39UlDAIRnC+nf/Irkby5aO9cISoBwRjr0rBz5dBDm2S5HG8AkDHGP8is+/hBiHAOcjHHpTizwgruO5hgHOcf5zUUsjkRqSTk859ayVSx6+DrqmrdTkfEHh0K4cMwlkG0AEbcjAHHvn19K4y5tJYZp4i53xEgj07jvj8q9Yv1DyqsgDkcjIzjGCa5DxFpBWSW5jEaIwLMMcnAHXj6969KhVT3P0PK8ddKM2cf5Ms8fmFySh5PqPfn3/So1uFSba6DrjcO/T2qabfbWnlZw7Hkg/wBevaoMDyQWAJA645z9a9JNPU+si+bUdNJDE2XPXjGP/rH0qLZ9jkAUZVuDjiqw/eNhyWPUZNWXn+XDZJzwcA1SKb00J7iH7LEJTIfJ6bRwM89v/rVagIaMP2BOD7YFVoUNwoSU74h1Uk9euf1qTSAY7SUSHfiQhe+Bgcc0ydyXe8wyoALcADjp/wDqra0+zklCpOMEgD5cZzj6mqemCOS4C7RjBIBArqLXS5GKYKhjgg5P+FNOzsc1eajFlD7AEYxsSBnAJx061Zm09rHAJByMqcAfnz/hXZeHtBgupf8ASIo5QqnO7PXgZ/Wm+JtHiQuI0VWCkAkk4OeMUXtoeB7dSlys4kjcASeQecVpMAYw6dOn8v8AGqs9sYU5wTkg4PU96ZbSSIuGckZBAzmn5ltK10bFlPICAB0wOtb1lJG0ixzE72JHHoePeucE3lRI44OM5Fa1q3nskoyCD1PB4oaOadrXOm+wxrbDYx4yQT+Jq5FAWgik2jhgSDgg4PSqOjzmVSJcuOMAj3IrfSMAgAARdlHr615NbWVj5zF13BtGpah5oIMDBGOB0Ue1atvb4ALse4LetUtEeOUSJt/1YGcjvz0rRZxHgnJTOMD1xXPyLex8+5PcSezDMQ2cdhxWHeWJLvEPv4BB49v89a6eblvfqKzruEORgASd29ua6IaajjpJM4DUNCF6SMEvgJg44OenP1ry7xR4BkinllQsgAUGJSoUdOcZ617zdWYxIUCqwzg+/rWDqWgC9mAYId4AOSccZP8ASunmue9hcylQdnsfNOpWM+mPGjjeTkk5AHYDjJ6n34plnqw5gZNr5Izknp26ex717Pr/AINtLpneO2gHlkqN+Sc5wOxrj7z4Zh79JkS3RUGWCyOuScjOAMdxTufWUcfCpG7Zy8e9XUjgk4Az1/zmtnTrZ3bDHDkZxj6981saV4WimSXzkRzuOwh2BXjPUY9q6DS/DENtbb3jRsHAO5iRye5rRMJ46EXZajPC2l/ZoXSVjIZG3AsQe3QdcD2NdIJ4tPVH2AckEY7A88ge1QTmKzMBRNhAI+UDGQMVzGsaxcLJjzW2PIVC4HAJrRHlVb1jvj4jIiLIAkQGS2TnHfjg+v50DxGLhU3HCYBUqSD7GuKsruQxyRyuz7ugB4xznIq7FITsGTgYwBVHmTwq3Z2Sao+8P/rI+hJJzmmviZSG4ABIIrIaZoLLZk7i3Xr/AD+lJY3M7Nh5C3IH60HJ7GK0SKPiCQR2rkJuCEHn1Jx/WuHuboyW5kQ8dBjI4wf8K7jxK4eNwgAQ4yCB6/8A6q8/kIjj2j7oA4/D/wDXUo9/LIOKbKDTuScEl+vJqpuSc+bJwcjgc9f/ANdWp08tTjhuBmse+mdLeUoduCMY+tUfQxV2VrvUE0+5Fqsfm8Z8xjzk5OOnpUbHM4dyQAD079ahuGEheZgCcDBYAkHgfyqFZWuEDkn5AAe3X6Vmz0IxVjSW8jtlDZyhOCpB6+vT2rsNDv3nkKNyBgAkk5yDxj8B+dedOrFgST5ZHAyevrXU6FelJMEtkEAEeoBrNq6ObF0Yyp3PUdAvjBfRDPlrsKkAkA4HoPp+temWt/51vBInAxhlycen64NeK6Ndv9rBdmIKkj1B4r1Dwve77WdJNz8LtyBx1JrJaM/L82ppSujpAvmsHzgf3fT6VI8S7STwMdabauPJ5BJ7H064qN97rjPHf3qj5q+hOke2HKnjr07c0kab18wcIOAe5qEM+3aH4xjGasQqTAQOBgnFQSQSuHk2jg9Ae5NNdNpy5OR1GeKfGoaU56rzn8aWdMwF++QM1W4LYjb7oAHB6nPao3Id/kHygY6/jT1YhgO2M9KrjcGODjNSBI0YAOemOKoajG8cYPQEgYH41o+cmxA6knPPAqve4lfYeVGMA1L0VzSOrMUgBC2SexPpVHUIWdRgkJgfj9avSjblPU1kapPIHEauQBgH9a5nK51pWscvriyROUc7VcHoevP1+leK+NYmf7SISBILg4Yjtk57j2r1zW7uWZpd7k7FbHt1/wAK8X8ZSyCb5HI3yOW568iuV7n0eE2R56unuLve5LyFs5bBBOT/AI+tc/43t08jDnyyrE/KMfw9K69QftL5PC8j2PP/ANauI+IErlRhiD5hB9/lpq9z1Xsed3bHCknAY5H1qjcu64ydw6nPpV2WQbSHGcdOOlQsiSR5Iz9a6kzFkUcCSMjkcZ6cVfODCApKgZPH8qrowAHHGemKueXvQYwM4/LHNO4iO1LSJ6Zzgdql+ybgCTgjrgU7yvmAjwnp2pt00kbABsc4OKY+S5l3zmVggJ7Hnn1ppDpGUPIx1+lXbyzBIIABx6ketU3JQPk5/WrIkrFKZ3LAjqfeq8kUiyDcxweev/16uuoI3Y47VWdyULE5IHBpp2MGVHw8pQZ3jnPepIYB5uCT75p1qoM+8jJOeaszbUbIGD7CqMWNhkxP5e0FQCBn2olsG5OcjOcf5NSQhFVnI545A5pPtBE6KSSrHkVLMxY5jb+WjZIYgHnt/k12GnW+14ycjJDHH8q5WbYXQle/HH0rptLnaQAkngjHHbFQ3oB6BoCbXBXkFQD+leqeBXZHjjRPkdizHPIIBx/IV5HohkaOAI+GJGST2zxXrPg4ul5HGrYzIoP0PUfiM15lRJu5utj0+wfDHfyccZ5711FkouLXL8EE9BXMW0YZiAAOK6KxkKwhcnqc1hM0TNS3Te2CSBjOarzyO7YZRn61IGIQAHDHjNNMizKXAwV4zjFYbmi2Kcrl3C98461BMzRylH6YyTTp5D98HBB6479aq3UjOyPnrwffr/8AWoNUQyxhSSgx1PFMRzIpRvu55GeM1LJKGkVccHqMUMqxn5RgHk4oLRVuIdy7u6g496dCrukYxxjlu9KpLlgTkZxg+lSbvLTaOPTAqkMHKYx3AyOKolAZSSO+RVmZCj4z16c9BUO0lwPQ8+4pgJJs8ojYAe5A/WqsVui7ypyzHHP41cYj58jPbpVZ3xKFTjOP6U0UkRxxvE8hPTj+WPWmIS0rgdTyR7VYYlQVJznn8qrDKSZHUnBqhlpGBwAenbFK0iMOuT1IxVUN5cy9cY5A79akYqFLjI60APJEa78AZ9B/n0qN4U4Jx1yOKgeUsg5OAah+0Oyn5zwMigCxPwpI+bBGQR+tQsi7PMHXvgcf55phmJi6nPv3FNVmYcH5e4oFYmjUIm/HOcZpQPk5PfJHrUMd0DEU5zn0FOLHAGTyKfQVixtU7c8DGQMcdqqzeZESASe+M9acSxiGSeDjrTtu8Ju5b1P4UhDUUvESeD14ohhd/wDcHWptoAPocU9B5Qb046U76AVEiyo5+Y8DA71MkbrteQknoT/n61oR2sawoSgyec5NCWwdHBAPHHNS2yyrDCkzMR1HQ1eS0xhhjJBGMcU2KEW6DgZJwcd+tPaUpwGxngVldliSDzoxGQAVJGQPqKhkBJ2Engdc8+tTt8qZ79SfeoZvm5HHHNK5Q6GIRoeMu5xyOgHOR/Kp7NfKOASRyTn/AD9KrxOSoJPsPyqzHlU44OeTSAvxRpPGZUPKnPT6Vctni2ZckDnJH/6qzbIMrFASE4yM9etW4U5IP3PTNUSbcUIihGMHKk9O3JFQCYsuVAzkg/gSKga/22kCZbeQFLYHTIH8qmgIEecdznigllpBs56g8mpnUSohRyO5AHFV1bDAHpjkUss/lgbcipEXbYLKp2tyDjGKlxsPzjpyMVRAZQHjJQHk8nrT/PeUdTlR1NZsCR58uB+metTK29dgGO/WqiMPMUNyexxT3d4AWzyScYqXsOw26hMSEEnORhe3+etV3+4v06VNKzPHvc5NVWfERP1x+tSUVXKK4VhjjjAppGMIRnsaJU3/ADn8KPurk8nsagCNxltuTgd6ZHIGygHU4z3H0qVUIj3Hkk9aYqruOBjH86AEkUEFBwccEfXrVN7I78g54596kjuTI5yTkZGcCpAzMTz7VpElmFewhC+cdeTis9t03J6AYGDWxfWks106BlAIBwT/APWplxZC3RThQOAQPWumIjDe1cEkHk9MDH9aa0Zw2DkA4zjBrWubXzFjMeEY85JI7VSkiAUoBgn371onqBWWJFILDJPQkc1LBFhyOTjp79arMZIWcM2RnAHWrEMpjQknLgZJ/CruV0LsSeQQ4Act1DdvpUaKiy73wX7cdR9aSG5zGrHJ3HjIHHNNfp33Z4Oe1TfQNyYyBiUBKA8YFOQNGp9KqgFW5OT1GKkkmLKApI59PrSuKyNCBRHGOSWb72auLwu38jWfDLgAHJNWI7nc5BzjHHFQ2T0HYzOAO/X3qR4SnzMOv0qO2G6bf2B/pU082+TH8PpgVNySNGYHH5CpY7h1lGQMf/WqK4mUMAoIPPYU2LJGSck96QFycxyPhQOeScc5/KoWIDYAB7DP0/8ArVFPKYmQAnkkfyqWMB8nvjNQA5cow9Opq0Fbk8Hj8qoKzODk1bgkYcEk0PcAjIjc9z6mrkUBdNxPBGRVZYwwY4+ntUyTny9gJ446VkSEUOWAIz9aswW5MhQnC44GMgfrTYCMZPXPWpdxJyDj6cVNhofJCFl4Y5x6VXKiN8byOccHFR3E7Rx78tuzjOaejbjl+T1/Gm1YETNhThvvnngdqPswOCc8H9PWo5n3LuPXOM1PHNvYA9NvTA61IiSOFlAfPy9KtIBM+FHbNRCTdER2z0qxaOqAkjtjp9KCWHmPt2AAEHAbviq6gyMO2OpFPnyHbBxzmnIBsdsfdHal1MmPbZFEc8k4yDVSWHuDlW5IPSnxTGeRgeQvYih3yTjgDjFUiGVptseABznnAqre2bRLvyXD5JJ7dOB+dXvKD8kZI561DdSF1RDyOeCPp/hW0SGc7eQHYRkjkkfrXL6iwkhIIyMcn8663UP9Y4HAAIH61yDrm3lLc/KSPyroixHG3iolxLjpuOM1zGqweSsp++SAeR24H9K6rULfzXcLgck5ziuYuySjeZ8/GDnmumLE0YheMRxbRh8/N7fpVieLdaFASSSCfU8+tDQRkEhAO/0qqZJIMBnJP1z/ADrZPQLGTq0ZmQEZ+UFfwrhry0Nrd5BJUgYXoBx/9au71iXyoMdC2SSB7Vxt3KCwLjOMdRXXRMp9iq0fGZPuEYIxn/PWq8NgbdflOE9eOvpT7iYsQMnHpUxn3oI14JOeQMYrsMy7ZSSswCcN0wD7fWppIDd71/iyD0zmoYwbd8qcDHOOtaVrtQbyMnuQKzYCxBkKwPneoABJySOnP5frVjclt98A54xjjNQ2mZdzucvjg+nBoTMsxD/NzgZ7VLNUzetLS3iKbDuLAckfd47cVo2hlS4KDlOAST0GRyOetZVkSTjJyMAHNb2nxEypnB6A/TisC0tT0LwDH5gOSTskA3Nyec5/z716LGUCgdQBgCuL8DQx4gUIBuYlscZxnH8q7jy0V+nGDx+VUtyKh7D4QdH06FCCudxYg9DuPA4+n516HZSj7N5OSPLUBcdQOf8A61ef+CVU6YSQC6swzjjGQf613NkC8Rk7MBj149a6lsfNVb8zNKCPEWSSTnqamlTyogc/eHHFMClbcYPemXZcxocnj39qZBE7eTbkkd8GuO8X6w1jptzgjzJI3UAZGCOBj8T/APq611VxOFi+bJBPTA/z2rzP4m3jJazJGSjmJ2UkDAOev6CqR6+W0faVoo8lnujf/vZYhA/TaDnbjjg+/wDWoZIQUDlixHAA49KsyIGcLGAMcnI4P+eKzmlkaXAbjPTtxUn7FSioRSQrW32Z/P3kZ52duRWfcKboCfpsOSPTkHirc0kkspjL9McdB0BqORNkDp0zwcUGhUdrmVNsBIA75xx+Yq6AUBIJAzgkHHtSW6CFo07tgk9c9O/41LINz7BwD296dyyD7IAN5LAE5J9+f/r0+WRrlkHQIck+uf8A9VQwiW7upYA+Eg+YgnH8uT361OkJjdwTknHQn0p3EiNZ1EpjPHI5HapXhQYeRMOCAMYwwPHIx7nv2pr26RuHIzk5OD6VNch/tSZI8vbjGO/JBqRkcsMpMax/Jk449Dj3FatlZHzdhcjgkkDt+dZlx5jCIq+Cp65xxxitbTpSA0jknkg/Tiplsctb4GepfC+ZF0/UMSHfHMFkJBPbnH5e/wCNejQbJgMkjivP/hzapDp90SozKUZsdyQck/XNd/GAq9MfSuc/IsWuatK5fUhQgQ5GQDn0q4AUXAAx696o2rBg4IJ44+tTb5FG13J7jBp3tocHLpoTEgZfGVQfMDWdc3MZkJjxnGQCDjHT2qlqmqPYo+93O9STtx+v51xureI5y2ElkQjGCoA457immdtHCyqq6O6S+RRiRth6gYJyaSS/TeXf5iAAFXI7cHofT9a8um8SX0kWY7mQbepIBOeO/NOXxVOsMReaYyEgMeCD196LnY8tla565HM7AAjGepHah48kk857Vwek+KZbgPtlmJWTaS2D6dOTXU2N691Czb2yFzz/AJ9qaZ5VSk6b5ZFrJAKA89PrVgSbII48nPXIOD/nmq0MbSSIc8E4PPWrzokSrkZP500c2j2JBJ8oyMj3NTW8pcEY4xxzWesxacJn5euMVdtySXA4wM0zPqRtkN9OvPNIkgV3yM+1SODLFkcPnqagdgHjAGCSAT60CLMEpcDjCZ7GnO370AjntRCUXgDgGoS58zceT2oAsR4c4DEL2PvUc0fmbQxwQSMD8KsbAF2AYPXNR3CbkyOCM8/lUDRSnkMHyIMH+9TS+YznnjBNJOThCefX9ae8OYiRwCOeaC0MjuAqgdhxVqeEmHA+YuNwB5xnHA9Kzyu2PHfPWtCKfzLZj/GowpI6GqTLUnF3RkS6ckspUxjzB7DPbv8AlUFroXkHBQfPwY2AIYdOvT866a1ijaEF0Bnx8z4+v/1qLWKNnLOucDH04NUjVYma6swY9JTc8XlLGD3UAEf5zVtLCONflQfKOuB6/wD160JINs+VwNxx/KrAgRBtKjrzxVESrylo2Zp3wBNqABuCRxUqAqu89+MdqsPGHkxgYB4BFNkUAbCPeg5WLbxB1ORgDpgVJaxvGeevakTCBAO/FWLQh5TkZwP8KaJJJn3AHAGevtUakIAD83fmpJMYZcewqMEDII57GmJldoyrvJuxzkD+lRguz8D73Oe9XFeMMI3UkvyPaobgCNvlGMcDigQ5E557ZpIvnnMbcDk5HWn7SAD9M0NgZKDD4HzflQNlZIPldySSOgpySP8AIu0ZyBkf1oQkOATkE4I9anUBJY+By3p7igQMQm+PGc4yT2zTYIyGxk4ByuOvWrEyDeRjnufXjiqrMyM+0kEdKVxolkkYho16+lRFRsHJHOD7GrFugdRIRk9yabc7QcgYHp70XGJ5BPyg59z1qF1EUj5JOOMH2pr3DiMYYg560IfOfLc8AnPc8ZpFj4T9oIOSOSMVYjhJb8MinRxIsYKqB9KmjxsB7460AVJVMcmT+ZqOVxkYGD2I4qxdjdGT3yOarzgR+WMcsOv5U0JjGiWZTkncOp/z9aS2xAXB6kgD2607O3I7kZqJjgc9fWmQy0I8nLE4PNBVn5PAXoO35UyJm2gEk8ZFSo4kcDseMUCK7yYBGOc9QcetV8P5m7POenarckW52AwMHvTGALpgYx1oAXyvOUKSQeuaaw3SyIRhzxnrgYHSo5pikkYQkZYA49Kk373LfxHjOPagCMx+UOCT25qRV8w88fSljwzYPIz3qbaFmxjjFBQ3xRvGtXuM4+0ydv8AaNV7SfEoB6YOQTV7X5Qdc1BD1+0Sf+hGszytkpz3GBiqRE936luO4SOTCgfe7HrzVu1CkMyAZ6cdulZW0ibgZAGD+dW7SXYMpymSCT1pmQtu+VBJyVPAJoLlpCcD2GKaiADf69P8/jUynYoJ7c0AIvHOAPoKGk2Y5BJ65owWUsOlPS3+0KRyCMd+KAGecBkn5VUAEk4FPDCVRggo3Ujn9abIPLGDgDoacrkoI+MHkH/P1oK6gLZGcAnAOc01gkeUUZUEgHPWppCI0VTn5hn8KhciOIY6HIBNBSI7YFUJbHXGMY9KnByQoJAIzkH6f4/pUakqCG4cjgdsVGCyOCehND1NFuMkhO1pRz0BGOD0qrNlgOxHtU89wy3B2geUQME9c1ExDMDnocmvAxG7OqGjKlwx3+WRgdc4waaQR15GOpqe9h3TJIThCMe/enLF5oKIcnrz+VfI1F7zPSjsVQ5xk8+xqaCTzDjiom+YlB26/wCfxoWF41Lrzxnk0krNB0LDMk+Yj8o65BqOVy2FxgKMUkLnyy4HyA4J9+KZHG00oyAATng9utfSYJ8upwVNRiShJnBKkY6VNGqXAR3G0ZztBHsfSpDaxxyE5bPQ8jv+HtSj91kfl9K95VFa7ZyWu7IckQz8o+X6Z4prkIpGcDqecVG15sbaME9+OlV53MqOO4/x/wDrVj9bpp2bNPZtotsWKjJyMZGelQTHzUPQbgRge1RS7p4I0TBKgA5+mKdDEV5bvxxVU8VGcrIUqbSIVkbZ5ZJIHAyen0pyx7I8cnnOatNGuM5NQBXWYS5XygOTzn0/wr0LdTDUgjLow25wCO3UVbkuXeXJwExxjgUNtjBUk46Z+tCIgXnOPUVABFNh+ed3qafMfLXP3ue/0pqL+8OMnnin6g21Qn8WQcfnUlCPGJ489DjoBmo7hPs0O1VJIORuH+femb9r4/iAyB+dOLvNkkL7YzWbVwKxjMkROT7jrgmqbko2G+4OmTitJVGcnjA5FUrlSWdz9zP41m9BM57U4vNBOcMMkADnrXF6mpguzjOWY/e/DJAr0O2083jvvBBzxtIHHPrVXU/C770kgy7EkEMw9vYdxXHUhd6EM88Szkcg5Y4P3FBwfwqSawMTJL+8Un1GMdPb2rtk0LaRINwKHOCw6fl9aivdPVo/mJySQMEe/tWfs2kUm07o4eXfLIBg4HtmmrbO8uCjcEY+U1v3ejzW84IHyYByWHXp/hWpY6HcTqjfLggY+bmtKdOSeh6mHxU6Tvc4DW/B1pqdkZJVZZyQu8KCR6HkZ/WuH1jwu2nKY0Mz4ONxXgjBI4+nvzX0PeaIZFe3OVZlIPzDv71z914Mnl+VedpyQHAP6ivWheMdT7XC5vKMUm9D57+zCKYx5/eAZ5HP5U6WJLWF3PJH3Q2Bk4PHv06V6b4g+HlwUkniRy5IUKZFx2z29B61xl14aa1h5JeMnJdWHBA6cgHpzwK6lK6PrKONhVSszCe9kitxhMZ7nORzV3SrYNGocnGQ3PfgH9cfrTnWDym3uwAIHA+ntRpzuADtGEPH5VSZ2c6ex1ulXL28JGwHBJ5HXOK6sTxExwgplgDgEfy/CvP7GeQtucKCc5A//XWi04lkQE/PjAAHHPrSSbdzz8RFyR6HpOpLbuYgVJyTt3YI6DpVy/1GKaLf8iDaQRuFee2s32KeN5MfKDwBnqD/AI1eXWVdxlSAxz0/+vVpHhPDyUuY2riygv4sE5ycggg4znpxTYvCoLFEDyBup8vJH0NQQajFCoc7iCOMCrdn4jt1fyysgL4+YqMD685/IVXQ25ZdQj8JOJSAJ5F6bRH0/T+lalr4ae3tvkd/LGSWMZ6+5zj0qufGf2V9jxg26fxKpyR17n0z2qxL4sN7AwEYAbAXK85yMZ5Pepm7I5a75YlrTbYQTbC5dMEg9BnI47+v6VoXlz9mtdqFSOvXnvXMJPcGQSBF5YFh6DPbmtZrRpYHc8Me2fwrw8VPli5Lc+YxC9pqaukXxyhUAEkE4PvXSR3ZdQ5GccYJ4ribBHidAAOCMj05rqbG5CWwDjGSTwK+Z+u1bvXQ41SuaAu5TjGevXnNAu5N+evuc0xJwoJ9uOKqysSCeAfStIY2bdricNC6MtIOOeuQKq3MIE3nCP5+mMe2KUTEKAMZwOoqwjO7h8DpwP8AP419JhpucdTkndMo3FmrbSANynJG3Oen/wBeoorVJLknyUYgYyUBq7cuPNjVedp5J+o/wqGQNFKXwPm5H412dClUktEynJ5UEx/dKpHIwAPXnGO3Wsy4ukjkaRBHI5YjDcgdeSKt61fIyN/uFScdM8VwPiPWorG1MgzhDhyw4wSAMYPririergeepOzZl+KNelTcmcKQyghiMc4z+Oa56Cd4lSVPmc4IJOcHrke+e9YGs+IYtcVGtvniI2KWUgkkjHU+47d60bKYx21ujjDKig49gK6D72NBKK0OnZhJOGyARg7h0HX/AAq1FOZHA34IIwwNYtvINwb+AHLDvj2qxZyZu3kx8hJCjvjIxnt2p3MKmG59DrPtDgZfnthqkt7knAPAz6+9ZSK/kAnByc8dPSrJlBIXvik2eXWoxpuzL+sL5trIM8ZA4PUZBrzS+uhBvUAEKSACegFemzxn7Kx7DB/DOP5mvMdXTdd3DLnYWYAn0BxSudeXWd4mbNMZRwcc5wDzVGS7ZXIwCnORnj8akkukdcpnJ9elUpbmOHHJJJ5GPpRc+jVO1iushnycAAcAdRVe5PmFIidg5wQcf56VKzhCT27fpVZjvkBbgdsVJvurEywmSLyskAYwxGc960tP+SeDcSxRgoYn8M/rWev72DHp8oHtnNdF4X8KTH95L8rhlJ2sMAdfTr1pPYxrOKpu7Ot0WPa8BQF3YHI69j2r0nwpZGKSNSXKk8k+5PH4Zx+Fc54d8PF5ESEknZk7mHcZ44r02xtfs1nFEGGEAAznJ557f4Vgndn5fmlRSvYvRw+WBjkdBkdBSyMiEEYyfcUPIQibBkDjmlktDnPYYJOas+U6hx8rgAnqBjOaid2R8AnJIB5qePCyr6YAH6UtyQWOPTBpMRXJPT3Gff3pHcl8A9s4qNWZ2IUZweamd8RdD5meB2xQthXI1/ekZGARyQKr+Vh+p9gPpVgygMP7hHJ71WuyytvXBGABmpHuLP8AKAcYP5VVuW81QFynfIP1q67CWFSxwR2H0qq2Xck8DHBFTLXQuLszKvWZGUk8AHHGP89qxbyQMXJxuJz1rY1p/wB1x9wqQT6Vz91Hm1D+4Ariatod8dWjhvEUpCSj75JwGB7buf0zXkmvyvFLcyEAosjAAjsW9a9Z1k/ZYZ0P/PM4+nIrybXAFS4JPEkhxj6k/wBK53ufR4VWjc4SKILqGCxCyMTjOOucfWuT8YcXkyZDjcRg8gcDtXaWtnJNfCXHCHPB57muL8VWyRazdzhiRISSB1GAAe3r7mtEd1zz7WAkYiAUZyc/41WuLPzLWJ0dge4X0xV3UoSLjeemOMHtkms6SUqDjHXvWyepLJ4SNoGMkHp61bSTZk4wAMAZ496yrWVkkBI+Q8Eitfy/tMSY4HUH1qxFeG4kZ/3QIcc/Lkn9KsQyGWYhvXn86djyULj73TB6dahSGQyoUwcYJyeg4pplKTQmqIQuRwcgYx1rJnUJGSjFiBzzWvrBNwwdAOABg8ev+NYMsREwzxg5bPX8KtEN3HQfv4CpGOc+vesx4pFkwS20c8g8Vru+23aMffJyAemOKz4ZhPDIp4fpgCqtcxZGkgLoOOODg/WrU0I8rfk5Bz9elUVAglCE8kf/AF/6VYSYSyCMdeh/GqMmKY3mi3EsFOAMA44//VSeV0JOCg9OtWHmMAAxkLwfWoVnSaN3Gdvrj8aTRmWrf5o/m5GOCa6TQpSp55CkDB9AK42SRysQQDacgE/hXVeH7lEKI/DMQVwO2KynsB32lT4VJY+cY4Bz39vpXs/hAAyW7qAN0oBOOgzg/pXi3h1hHNjkjIYn05z/AFNex+Ema3UIQCGkDEjt0x/KvMluaLTQ9XsHRd2AAcdiOea01IQDAAyM5HWsexkR4xIpJB45Hv8A/WrYWEgDPaspFI0FG1Mj+7xVeRcL8nc8gD6VY5Ma49KhyIlIwc9ayaNYkUp256EnoPSqy54B6HrxVoKduX4GN3FVs+a58vke9QbLYZIscjAjjtwRULwjBAyeePerPkcYXk98mpIwAAOcjjH+frQWiusSMRgY45wKcYQXHHQenWrLYDHGeuTntUMh2tv7dKpMZXkOVctgAHA4xxUMSiNnZBneMn0q5dCMggkjjNV4ztJA+7jg96kBksKSJycEjAPGarpaJAxOS56jpVyG2JznjJ+XmhoHjVyQAuCAc9TQWUJlEsyE/Lx0FO+zxtyAAR1wB+tWbW3JId+MHsakmiw+RkhjxmquBji2M82CSsYGcgdT9eneoLyI9Bwuc8Ct/wCzMo54B6c80iWm2USPnbkDg0XLMGG3aUHPCfT6d6ZPAI045PbA6Vs30TrO52ny8DkkZzVF7GUgMQBu6c/59ad9BbGMA6MBg4znJFWIEcyg7SQOSSM+tajaY7KFJAOR0Pb8qnSweMBUIOeuT3oJMcW4ByBweOBUk8QVQAO3BxzU72bxzMickDkE1aOnyMiMRgnBAz9KfQDPaAyRohBAIHOO+KYIs8jqeM4rTCSfcdQAMjINEemSLIAcYfkc1XQChPD5UCuAWJ4PHt1/StC2stkQ3sSSBncPanvbOnyDHynJ5qcwSJ98ADqpB6ii9gSKdrCVByScccj3qwpwACOP5VZS1dwduOPU1HPbnoevpms3JFpFdGQyuC+PqajcAS44ORgY9aieLZM4P4YNRRRuGJAGRg8msnJXKSLSKzZQ4BzwSOaI7cx5JOR6EewpRJjBcYOQOKsZC5B61JViSONZsB+OOKBbiA43kj1NR9FDHoKRsz4UduaaE1YntjiQqcLn8PWr0bAjYQNnXFZo4YE8FegFWYp034Oc+mKtEMuRYEocgEgjBNXImDyHOADzmqUHII/CrJj8qEO/C9Bj1piZb84DK4HA4OajWTc+KYpzhD1PI+lJny35qNyS4ZTFIowcEcHOKkj+Qvghiw3cjp7D86reb5wGP4f6/wD6qf5Tn94BkoMkZ7f5FQyyckRkEHk9s0s8vyDpknmqykz7D06g0ssYZwAen+f6VL2Ac+5lJ/h9O1VZQGHtmpvNCfuu5qCVwh29s9azZQwIVUkk4qKUbimOme1TklxgVH5Txtz9OtIBZlyMAkioHUBSBxx29aklJQ57VXEoxx3PpQSxhTYN4Ue/FS7tuGHQjp2/zzUi5kXb71H5LbCPy5qk7AQMHJJUZYk84zxUVxCWUIudpPOB3rQjR/s/TkHHWpUgxgE88ECtoy1JsY0VtuzFjoM7iOaz5LEElCDvU5BK8n/OK6K4QpIeOTxz+FR7fKU5/iGRj0rXmCxhfYdgB+8eOSvSqlxZowY4wcHkCt8xnb0O3JPXnvUH2Tdvyf1/+tVXEc/HbCOMHBzk8kc96IIg7OXJIVcg56kY4ra+yEv85+XoCDzmpoLHybPyiTySTz/n0ouBhwQFmeRh8oIwCvBHTrVhYEhk39RjGOgrUitCFcjlQOufrUUVo69ep6AH/PpSbQncqPbElHBIz1wP509Yfn2Fsd+RV82cqrkgbc+o7VEsBluTjg4xyfpUB0I2jMSEAk5H8IxTI2G4Ajtz7VejsmxvOCO+09KjSACTgnYR1oJK5YFsBB1wKftfHAORxjB/lVh4fJmAOcnJHNWAm+EoD85OeenrQ9gKczbQilAc/wARHT6UsdtsBIJ+bk8VbEe+UFuFXqR+NStFuQknCDkH26VAFIr8uR9BilhUswz/AC96eIJEGCBsJyDntUsaknI7DPND3EwLhkIAGR0x2NRW53SENx79Cal8jySjH+LnrT2i3EH8ayETxIX3AZ7YIFTLlUwTgg4Gep6020IhUsT1I/wp00fmL5g9SR9KAIgVSQ71Dr0yegPFRKCcknC9RnvVhLd5I8DG3Oc5pjw7gA/AHcVLY7EcaFpATkgjuMip+Ado7nBPp70FXOFwNnUN+dSPbSWy/OPkYZBBzSEPXCkr14q5FIskYQKAQAc9TxWVFKqvjvj0q5Ads6n+98v50EslkjIlMh3EEAbR0qOdRMSinKdCBzg1eY4ULnnrzVVYBbRkJklzuyx47UupkxkPyKY8fdAGD3/CiSTy+wOemalQKvzyHAIxxSTIhHDEjr+dUjMqTuyqCB79KinBeEEcDA3YHSpSNr89KZPbP9mkAxzzye3+c1tElmLcEo7kc84HvxXIeIHCSyRAAjaAR9eOn411lxmN3HBKjGPwrkdQ+/Nv4cr0HTGB/hXREaOT1KUxsgQdDjj8K5y7i353YJUg4x1rpdSVIo3kc7UyTnr0Brjbu5GHnj+eI/xEd/pWqBjNmd3AwAflxxVJAJ4gpGR1z1PX1q1A7srSEAIwBH4022+S/Kn7jLwe+f8AINaoWxyOv3DBhGRgYJBP4iuPljVlYk/Pxxntx2ruPGDpc3YxkBFIJPqCf8a8/ulL3AI6Y6mvSpfCc03djVgPmB37+oxj/OaIo99yFzswCdw78dP1pWDMG6e1LFFJKmMDrnrW3Qk27q7QmMJjJHJB6fWiCSTeSc7W7EHAqnp8JdGc8AHB5/lWqkYk4B56ikNFyAeYw9R0qzKhhiD4ySe4qtZ7kffjhMA/hmrEl6JJUBHyEgEgdOlQy0aUMIi2FDncAW74rVsZ3LBF+YY5zz3rNt1Owp3YAD8Kvaf8soTuOD+JFT1KTsep+A/lmii3klZCASeTwT/XFehSQiRwTjOOTjntXnfg1glzbSHqrnj35/8ArV6RZ3qPO+4MPlzwO/FJbmcnoeweDTHJopeJwZTIwJyG9OwwemO9dzZRnaI84xgcjr74/wA9a4vwfbJaWixAsQrMWJI6n0/MfrXaWczuz+btAByu0Hnnv+ldaPBqfEy2Z3Wby85QDOallUDaMZDnkn3/AP11ECgyDneece1IHChs8Z6fWgya0M28bMxgJ4GCBn29K8X+LFy0up2cQGPLDkAHnBYDp+FeyamryTq5wMYBx9DXg/xFuZJNZeVEBZVZcH+8WYEde2RQfYZBTUqt+xxs7SREgHJ4JJBz/OiGZ5mwRjccbscj6VLKHlgDspVm7ZGMAn39qnXBVPLyUwNxPag/TUMeQwx7CQQvBOcfj/n1qKXZPEXUh8cAqc/560s+xfMDZ+YgHHYDn/CoLRfsNqbdQSMggnB44H9PSgY0RhU3SEAjgA8H9abHKz9TtA4A9aTUZI0EBJOSCOBxnjFPRlhi+fPmYyAOnSmlcBJCbcEoXBc5YA445/xqWI7lWV+GPOOgGDTop/3G9wQDnO30/wD1VXuZN8oI6e9ISViyV8whySQDkDt/nimyZAJzx1wemafG++FEH3v8/wCNNu7cyQgg8gjjP1oE9wS5JXYecDjJq7pSvPukGR1Xy1HB6HOPWsyNfL2A9WIAxW9pCGKUDuSTz9KmRz1vgbPYPh4C1jO7guNyFeOhIOB3rs4m+XJGAOgHArj/AAPC9ppUjvgJJIGUnk4Kj0/CugvNWSG0J7ZGSQawsfkuLi5V5WNE3It4iUKkkEs2eAMd65HWvFcjy7w6lQABGJCQevOPx/SsfWPGkUSmA4GQdvyHOeR61xFx4iEk/nxAEgbTuU4/nnuKpRuengMtdSSctjpdQ16WFT5jr83OXY8c9smuR1PxA6XMk0QDycKHD5444GOf1qje3/2gEgHqSePX8ahhZIYC7E45J/E1XKfb0cFTpKyQ1dZbzQBHsduSd3f6Y/rVqXVJVhEg4kxyATyR/wDqrJuGEBD5yXyR6f55prTgxo/8YGAMcEnn+lFkdXsY7WOs0vVp7ZojJJlHAJDMQM46dfpXZeHvEhV3EZQZABAfjqewryMyvMEEgA2jAx+talhqiQeVsBJUANkdgRyOfak1poeXisto1otpan0lpGpPewocL85IAXpkfzq1JDulw4OQc8iuC8Aasz3H2YIMGQEHHQ4J559h2r0lnGwOenQ49e/8qmL0PzLFUXh6jgV8hAWAHT8qkt/nBfdgtwTmmhkbO0nj1H0qWJlIIGcqM1Vzie5OvEYGMc56YoaOJ15AzjAPFQo+xcPwR0x6UyckJkDg0XJLNvBmPeWOc4yaYXPGfXjNMgm3kDsc80+WBmlT0HI561IFq2czJ8/D5/GnQq8MMzcklgQSOgz2qNDvXJ4PpUom2RhD3JH8qTGincynBcjAOOemPx/CqkznZgEkAfeJzV+8AMHlg/MSCKz5IDFEXPTBJweam+paRHBktnP0IrStAEyc4JP0rJgnWUEcgg9x9a0rZCSKq4+upq28YZc0xozEH2jKDkgjp/hU9mAoUE4xg/jU90j79wA2Ec5PNWiHYySCxD5Iwcrg96khQyxl+SeckjNLJjcyDk54qW2zApR+Mg/maq5N10M+eZwwQDGDzjNM2u8mT3HpVzCCVwTy3T/P41XkbyyM9e1ULUdGTnqeDU8PzZkPX1/LvRANwyORxUyPvbyh1pokdAxlVuOR6VXuFOM5J9QamiP2dxjn1qG9lUqWHfA5FMCvE7Ry88k5IJ6gY6D2qZtzITk9Rg/lUcceYzJngY/WpROnlBM8/SgVifqdpPGPX1qvDE9tdO43OOcbhxzT4pkikGcktwAB6f8A66mkkkmXagBOeQfT86BjMKW4IGTk4PQ1LGoRlJ5GR7Z59az2GyTA/Gr1uSsP+9wP1pMVhJ5HmVgUI3LgZ5z1/Omww+XborfqMU9kkYD7vycH8ailJOOnFIpaEyvggA5z71HOm4EjjnPApEKp9QDmiaQlFx/F6+lBQmED/MRjHXIFNgWPlxIM91BGfxqJ0OwZ6ZpjW8jLlAOTg5PagDSRwUyhDDpuXmgASNgn8c9KIIkt7fYpJJOSG/z7UPGIk68noKaAbhVm2Z3jGck5qu7ZWRupB4BOe9TKpc4A5qu6b1I+oNXbQglWAyohYkBhnp/n0oKYU7xkehFVm8zykTA4PH61aU5JI5wf51ImP2ARh1APYLjIoCBMY6dcYqOVmUZUZx1B96SBXOJCAEyMEf59xQIm+82OR34qnHOGmw3GeeuOOa1IYt5OevWslSm7LEj0xQA6WBJHL44HPAFMtpypb5cKAcZ/D/GpzJhQOx6GotiNkAkhhjPv+VACtvUb88scjHbvVtWwASOfeqTLswOwxUkrvLwg6DvQUW9fjxrt+4Gf9Jkz/wB9VRlBIz37f5/OtLWT/wATzUQehuJP/QjWdcHaBt5xxitFsRPd+pGZCvI5J+99asQLtgHy9zn/AD+VMhhBXLZ65PP61bijyGGPk7H8qRkRA7GROoIqyfK8oA9e4zVdo8yAj7o757/5xTjHlcnO7PIoAVJVb92OATjPvU8UnlZA5PQ981VEXlPkA7Cc5P8An6VJGx3n8+lBXQR5BK5D8H0HFSRR52nOAOlQSqA2e9TQM5TngDpxQUht3LteMN0xjgdqMo6fN90dMnFNnzKMsM4PGB2zTOHGwdgCR0xRa240JJOC4IYEdzmmXDnClOT24zSmGIDoOvTJp0hRVjxjrgispTS0uaJPcqzA7eevpToo1eEMeHI6A06XY4JB54BGakjRAq+w4Ga8qqlJm0X1IJIjMTuIEY6AdR/nmkA8p8oD0wc1Nb/vJdr8LjO3GP8A69RyJJ5uAmUHOR9a+dq4aSm30O2NRWsQpbB5SemfepDFwUHpT4wfMyOmKew3EFOexo+ruTSsP2isQwWoEBUjALZI5/z2pqKFf5WyRwOelXCCOBzjtVGCKTz38wFFzxkY9a9yhR9mtTkk7jplZeSQd2D9KrmbjL9Mc+tSz+YHOemeOnSqswyp/LFZYuo4w912HSim9Rr7GJdOOe5601Mvk+vXPek8skADI78U5ywSPYOB97jp0/8Ar182qkpS1Z38qtsNiLLIcDjv9M1YR/NI2D5efzqODhyTyCKmiiMGAFIGcnNe/g03JHHVdkDMOh61C6uD5fRDzjFW5Yo2wwPPU81DI6PL8hB46A19WtUef1uNuIyYUI6k5PviiA+cMfpUuQwZSOE4P40ioIZhj7hHX/P0pAGNmcdRwKS4DyMrshI6ZAPvQ2TknjnNSozOoHXnNZsopTKElRyfvYBA9z/9epGIhTgZ96knhjfJwTtxjAPXNI0e4ZAyn94VDAqiYMDjgmlggSbKSdOuM4p0cCK+OfbmrEUarJknj61NrgNs7CKIScEOOhyff1pJLUupIGcHJx261ZLBS3PPb361JG22AnjLAggn60uVEmNcWccYwA2CMZBzVK40pJETALcgcHkE9M1syxkrjGec8H6f4UJa7HBySjkbgccEccd+5p8i7FLY5+48PGXyw4LN3AJyeeMcf55rU07QzDGmRhVxhWJBIHpxWns+YOfvD1qwGd1GBnHTirULDSMm8sIgfP53gZIz1H0/Kqc2lSxr58Z+WUAgN9Occf1NaqvHO7xykDjOOnHFLNMAqxZAiQfJ78VrbQ64VJRsrnI6hpMbp5ZDtjBIHX8OK4+/8C2n2UjZI6Z+6zHOcH0Ar0R5ojcFpHVBjBOfaud1jxHplpbKGuohIxJCknnj/Gmt9D3sJXrSdonmOq/DmySFxGXySCQZCcfTj6dfeubl0KGxGIxJjHO4/h6V1mo+MI2yVlTGQCQjYPf/ADiue1DUBIUAK4fjAB9RXStj7/DSnyLnK1tbDZx97J5zUtvayNMSSMjkH8/aljBjiLJ1zirFuXXBOQTjtRqjpb+ZO8WIt85yQAAQcZ7fyqCEfKpc8/wird7sazQZycgkfnWdMXc/6ODJsIHyjOOe9Wtjnku6LD6jKJUg428jOOR0H9TTmuWWcFMrt7Y9KqshDBpAVfAxnjnA4rU0+zF0yPIhy3LY4AyM/wCNMzlFJXHRebdqN4LIevGMjp2rpdN06OW1DkkENwAfTBqtaWAUlUjJQd8k1uWMcENoeejZ6/Spq7HjYrVDRZPHGHUAgHoc8jn0+n61sQwl7fkjGCT6jms2K4klfCjMan07d6vw3sTXX2YSIG25KZ5xnr614mJhem0eA6bkWLC1jNwd2QAOPc5FawjRFAB57DNY1vcgXTJkfK3HB6Z//VWkwmlHmRgsAccCvi68HTdmc8oOD1LIlJ4Hb2pJG3xnHUdxTEYrnfw3cVYggHlZOck889qimndGUth0S7lUsCCQMVZjJXg9RyP8/jS20aNgnoDjr2ol+S5bYN3AwPyr7bCfAeXUepWcEBmIJbORtHU1WvZzBDvlBBJAGRg+v+NaTwSJHl0II5UVh+IJ3aMB+MEEjpjggf0rv6ErcxtZuAyOEYfdJJOOTnivJfiBqoj0+SDzfKeWQKWOOxBwM/TnIPTtXpGsny4twOMqSenQV4p8Qp0u72CIPnbI7nAwFIAA56c5PH+FaRWp9ZlNByqpmTbWkdnBGI/mRSCATnBGMZ/IVctNZcyMk6gEEBdoxnnHc/SudtNTn8kqXDfN0KgHtV21k+0HzOCyHsff0/Ctj9AsrbHWWWsGVnjAwehyPUH3rUtbp0PUDA44rkLS5IvFdMBWIDH04I71qNqTLKqo6kZweM46UGHI73O8t7oiyAL73ycDjp+GKnjnPmI7DMZxuwOR0z/WsDSrsz4BYZGTjpx/k1vxrlNgH1GD/nvUX1PAxnxNG/EDcac7krjdtO0+4NeYeMd2k3Uapho5nPzHkDIBxnjnk/kfSvWtIs0k0xIyCNxLNzg5Bx/ICuK8eeH7aaCJV8x3SRsnPKkDgjjHHPqPWlcxy6rGFWzPMiuOi5TsB1qhKu9/myQOc1dYy267HAE44KZBx37H0x371AqiZZMDIHcUz7NNMrj98+Djy/XvmrNtp4mmAIJAyNmfvDB/GqyRGMjgjvzXQaJCJJopH++uQVB9R6dfWhuyJk0otlzSfCsExzOroCCwUEjIOMdRnv69q9P8HeF7e6iyUfYMGTLEH7uR29a5vTYleJCwHmYIC57DgV6N4OjkhwAmIJXKs3UABeOe2Saz3R8LmmNqKLSZpaXosVkzG3Db8AAkkjAz/St6MA2uCCJMYHsc1HFCYpf3anuQaumFRyB7g1KPhJ1ZT1k7kQjcRocZwBnirAdnU5PUYxSKTtIPpUcxIACnnB4oucd9RH+Ugg8jtVcXDySkHoev5VMxLKnHz9+OlN8hMF05IHY5qRMEQDOwcnrUVwxWTI6Ac5qSz8wyPlTj6e9RSo7SlCCBjOKCQdPubRlSBkelNvIC3+r5TjrzUyMI9oIwCBjIPSkEmQcf6vscd6CkRCHMJAJBUZ578VXCZ46e9XIyW3ZGPXHpUM4CAY61D1LW5g6hCJbd8nGAcDP0rm9Rd4rQoOgIA4/z711t1GkkEpzggEjnrXJa1II4tmRncD/OuWejO+ld2PP9fmE0UrF8ExkAccjJ/wAa8u1+MspHbcSPrn/DNen69FBHayFnw4U7ASPmFeWa7NJHHLI4xGrEhiOOSAK53ufS4bY5KO++x+fuX58EgAcHAPvXAeKbqSa4dum5mI47Hkj+VdxK0ckTPKcSEZHOOD/k1wPiEF7iUjlAxwR6Y61r2PQS0OPv5jcPleEUc5Hbms4lJJSByg6j3/zmr2qlbRcIdqvkDJ69aykcopZe/PIrRGJfsreOfcucgA4weSeK0IleKMKMfL+gqhbYtVEkfQnPPI/zxVxLgurMMfMCOneqC3UWWUE7AM9yRV23ihTJOS2AMZqvb2yCIGQkPkggntRNKElwgzjrwT6VKAHtCXO/hMcDpzWRdWJLFgPr1rVN48sfzYHPBwRTW8tlYO2Mgjr1rRMVkc/chBHmMkycDOQRis+0gdZOR8v8RGevNaU0ISYonK4zknmoCpjyBnHXJrRMxasULsCO4LnnBwPpUlvsDmUde3PpRcQiaInHz5xx6VFGhjix3GSRQjJlp3EuQR15zUIVIYTGnfOeenSiylDyuJeEAwDgio7gklvI+cc8gZptmZZskE/B5CEY/H/9VdBpEaLOkjHCqQAAe2O9c1pVyIi6SEK5IGD1zk10Fi+yQAn5CRnP9KyabQHo/hmSGW4w2dpUY5HJyBXsXhPMsIkb/npgkdMD/wDXXhvhuUI28DhQuOD0zk/yr2zwHcb7WaKUjJkG3jBwRz7dq8+Vky1sep6QN1uiAjIOTz7n/GuiO8jIAI9cVh6XDFCDgnPQZPua3Y3JiwPXNYsauXlA2oPQZqC8KJgD75Hc8VJHu2hj6elQSRGbJfqOFII/GsZbmq2FZd8eBngYJP0qGC3EK88tmpYXfGGHIpjsWc49KzOhbCCMrMBnhu9StAIznAJ78moZWYkFDkDuOxpVuHZsP6elBaBImkDt09Ka8I2gPzz2q0CFQgdxUTfew/4UDKM0TP7j1x0FNMYVRgEnGOO9WWPRAOD19qiKFTyOAep9KTLHbXQL/CQAckU6ZDJEvp1OO9SczSJuBCE4JA7VM8YVSByO3PakWVorceQTyPXnrTDCHIxk49avQxZToQueaY/lxE449zmgCsyHOD0HQ05IxtAk4HXOcc1MyKTgnHpzUcoO/B+6BTTAgurcTAoP9YcYGe1VjEdiB1OR0HNXGdIW81mwRwCTxTignkBQZ7nFXcCm0L7s4xj65qeBAFy4PB4I9autbqI2kYEHGMZqFVDrsH3c+v8An0ouBRFnFJKZBnJGOv0pZQ4AwOF6cdhWjBaovBBz9aryYJKjnrxRcCjGElc7hjPrxk/5zUzbomjznjocUeTk4QHeDnA/H/GrFwvmjaBlgO2etFwKckMhm35Uqx59cHFX/LR1+fsMLzjioraMszCXICgY7ZqVsOMfl9KTY7CKpjztHB6981XuWAfgfWrayBeDjFV7iMM24Hg9TmsmWjMki8yVjjOOahUASbR1PvWlLGsaEpySMHnNZ8UaGYNnke9T1GPaNHcDpjrz3qRY3cknpnGcVBceYj5QcE8nGeKubpFVRt/dk/ex35/wqQIpgynYMEY6etEWUbjlvTtUjxliTzkDjpS28fyl3Hz9KpEsREZlLN1B5H+FPiUSXAA7DnHX/PSnEOo6bc4PNOhCQuz9yMEnp2/wrQlluE7Sc9f/ANdTvI08Yi7A5HFQqoYbxznnrUkJ+X/azx9KeoiRXbeCRggYBxSyZJHvzQMO4Gcc4HPU0/YXl8vHzjovfH+cUibEtsPlY9QCCT61YhnALqeARgH29KghIRihOEbrk9hQCjyFAeB0NZsoejBTx07VHPMUIKYJJ5+lJnbkU0qHI55HvUvYEJAwmHmOcHOMnjjFRXCOJQeSjH72O3Hfp/8AqqSRPJjKAbe5J/8Ar1JG/mW+H5A6N+f4VmyhSqBQY/TnnPc1BcSEsMH3GacJfKyAeD0yM1NNbx+VGw4OM5z3qWBRuc+V15zyKqbdrYHIHI+lXWjLtggnviq/l4JQDkjA9+tSJokAZMYIyeacH3MBj2o8qYRhyCAMDoKIUJ5IPBzVIVtSysRWPGMDORn3poYg5J5xgYp4lM2E4yB0HXApuAXC9RnFaoLBPbmZAwODjOar+UHxnkAY47CrpO1MKenFQoiKhBPVuoPOOKtAVZIgcqg9hUYt/wBySD846jPp/k1bCOsk5MYEeV8pwclhg5zz2OOwpxttoZ0zgfeOR3rVMTM2OJCwEmRznrjmrJtzySR5YB796dJaGQZAOByCDSv5vlBByCcY4pklPcUZkC5Q55AJpwhLJvRCTnAwCcVbtrceW4kHzjtnoOfT2pUk8klEAI685qtAIgC6bCDwMkEdM1EsC7yYxh/XOavLFsQu4wzZzzxUccIXcU5fsM5rMCGJWCmN+CelNSzAGMcjrgn/AD3q4bfdh/4x2zUkcZVSSMk9aCDPeJJW3MDvXgHOKdFFiQY/zxUxiByQD781GoKPkD5QaHsAMgAIxgk460TKUtgAM9AcVYESM4yeTz1odQcoBuGagVxkCJNEu/IIGOuO1QJGW4i4zwSeeKsmJoxgKeuOn4UiqYcFBjPBB9PxqGwuQEqzBZDwvAOcVI0fyjZkg9O+KkFiJEkd8hxggZA60+LCxgDqvWs2IY6DYAvT+dLG5WIgjoMdPrT0QZ2jkDkGnhUJw3H40hoImKRYAxk9aY8Rc7fxIp7YVdo69hUwU+XvAySKBkG0s2AMIBwatsVuosH7y8D8qiRQISOhz/hSxHyUdjwx4ANSmJldLFJASnEo6c9qkjR4nBk5IGRx3qZEdHDRAnPU4yKfOQOX9sn8aohksKG4jMh45xihI/MBD9F4HanWsqxxlCwAJyAe/T/69PQevGTQZtFSeB9mcZAPf9Ka5Cw8/fwAB7VanlG10DcDAJ9PSqVxnyCcZIHBx1BxitEZsrysCB/TrTDPJImARyMHA6D3qWOMSx5/5aY5Gf8APtVKOYJuA4wSDkHp/nNaolmPqUhidx/Hkg+hHNcrqbp50jHgBRnntXVawhll3xDKgDJ/PPWuR1lVEzgHMbKAatAjl9ZAubeUAkRAMc+2D35+tcc0MTIYEyYgeQT+PX8a7DV90dnKkY+Ugr74INcvHbqpDAHGcnnrWyGRSWh8lBb/ACoAM7snt+PvUcixQDzSTvX1PY8f1rVWMlQEQ4PXaCcf55rL1i1Jt3EYO84GMjnketdENSGcF4nuwZh5eTuzubAPf/65rmJYUZvlBYep61vak8L4yRvGQVzisO5byJNiEYIzgkV6NLSKOeWrKs+Y3CD+Lk/SpYmCKMGoH3tPvb7o4B9uasxIkxJQ5X2P0rUk0IV2RYjXryetXUBSPd0PG01TsZQyEjHHH6VplCbRCR6ECpbGhbObYuJR8rn5j0x/hVyW0jUJIMbDyDniqaW7uAMHBALAdqsy7jHFFn5E4xxwPXNSzQ04HdihU8jHUVqWELzXQ8ocgBmODzyOP51Qt4xjK9gM1vaKqQyb8gbgM5PvWYlc7/wSPPuIiQRGrEsemDg4GfwH516bo9jFczPgH7uck+9cF4UtEijjEQOGkJJz6V6LpJWFx5ZA+TDZPQ5H/wBerijCdz17wufMEuBkZOT7/LXUxOqDH8fGfauX8FDNh8w/euzbv0/DoBXVrb4IYqcnBPtXUjxZ/EyxknDnr0qeSONVHUkjI5qqsgZsE8VYlkQrHggnAA/Sgloy7pxKwUgh89+AeCf8/SvnLxjqT3GtSKiZHmOsm4HIO4+h459fSvonVxKrb4Ey4IwRzzgj6dK+fPENoqa3cmRCnmM7EEkc7mPHfrikz7bh742YYbOEOCqjIP8An6mohcfZ4mQYck5HfA49PxpkMjZyR8o4Jwev+cVG6OZcoCQBg/rijU/RUWGEc0W/cS+ASuRgf1qFT5xyPuDg/SmrmAOcdcAkjjrQpMXCD92erY/rQgRU1OMzGID+EnBHbpSm4Qny5DmUjHGOn+c1JKybz8wODnGe9UJoWFwsuCSe56c//rpgy5cyOLNFjJHzYJABJHPH/wCqntE8o3cA+gqQIiQRbxlGGTnPB/Dp1PWpIVG5iDuTgZBBHv0oJGKXgSNwQcEAg9cf5FXJRxj8aiZYpBhGyO4B7/5zTpJMKCeuR27UA9yK4QxrHIBkqc+vPX+lb/hp01BDKUIKsVwOOMA+p9axXBePPUMMjmtzwdCIG8t+NzMcE+w/wqZbXOet8DPYdFcRaMqZVChAwxxnCgf0rE13XZIomgEqHoeMED603UNSksbTbFtEhBIDA88H+tcBdavd+V5t2VDkgMMDA9On0H51gld3PhaWDdfEOdtB+rXRuJQQcsv8TAY6npj6d6557oWqspO4Zyent9Pakm1K5lYABFGTllHOOMdT9elQyoJuCM7vT/PtW1rH2tGjGmlZE4aViMDKN1OO1OlnRF8t+nGQOtTyNHDAApGcDgnp0qu1p9omRjkoV5wR1pnSxssfmorSDAAwoPHHFKsEbqFI6YIINWLwxqB2Rc5IzwKZAoZd2cg/dOeo7f0oGiq5IuNoQ7MHkA+9CMYy5GFPIwfxq0y7c8cnOc9qrBd0h64z2oDlVrne/DvX79LiCWVFgJlHBQgleR0Pfr+GK9w0y9a6tFeUApJkrxjnJBPWvnHRtRuI7mB0IMCkgsR0PJH6mvevB102p6JZvu3hFIIUYAO4j+hqGklofnOfYZQn7RI3IYdqsSe+MevSnbxAxJHDcCkJPmbOg6mntEjgI54B9az6nxwOdwz3z19qkdQ0QBPGf6VCzKPlB6c1JbEz8HoOTimQM3iGUBR7+tS3F2UUOBnHA4pskKrJk5wPU1HM2Vx1z0oAuRTbW+fgYyasNsePIHOcg/lVa3RZ+ZOB0NToQUKjr2qRognzxkjgdfzqN4zIpyAY8HI5zVg7d/7zp64NMLBlcJ8wxjGKg0MhohCzmNcDPuatwXb7dwxgcHA70SIMYA5Jyajj2QxyZ+7jJzn+lAM3NIke5J8xxgDI6DvWldFzngAY5GKx9EO+3LpyT90e2T/9ateZpGyevGCPfmtomb2KQjRpjkbSR94Hr09ac8eSDnj2pu45GR3wDippMhSEOQBwaozK0sQDZwc+tVJk3HnqOn+fxq0XYtzjAPNRyoGYlOR7VYC2e4QjuSPT605op4nEiFAQMc5/wp1qjoOQQOMVYkTe4Uk7e+Me/wD9amgICRyT19arOol+Q9OuRVt492cCq/l/ITznPT2p9yuhGh2HyyfkOBj19KJIwnI/WnIEcnJ+ZTyM9MVFdXHVEx19KlyjHdjUXJaCxsGYFx868rir0EiryeCR3/Os+1YEF5OGB4q4+14QUPznHT/69JSUvhE04kJTczM/AzxVqA7oV28lTkg/U1Gy7ovpToD5SnaME8HNPcl7DpZJA+E+4RySO/ahFDJkkEjrz9aU5zwOMc0yLaPN3nHoPzoKSDYPmPJ45IpuPbIA4zTkcnIGCDx/KmltjSA4AAyKlDIC5LhD0xmrUZGwJjJHLGqUA82Xk81cjTbk45bgn1qgJItxHTPpxQZDIwDHgHFWMCFQB/jVVQWznjJ4q0QOkIiXej4PTqDVaVvLAPUMM5qWWEspUZPftUVymBGpHY5/SqBjFDNhu3YYqxgAYjIy3ZjUUbhY+eoOAPUVGTKh3kYIORxS0JJbuTykAXlycN6e2KdZTPKgjIGMjHH0qKaOSSHzGU5JGT69aS3kMZGOuc0mBdFy8E7g9AMDj6VQKgO/opOMnpVp285iTy3U4qtKmQ3Yk5pAOidZMo3GBkEU50RD8vbrk0yOIDDH060hJkc46N0/z+FACsvmdfTrTgpjOM8kdabEGYnI4GeakZCWBwSuOT+dBQ/WJSviDUt5JX7VKMD03mkufLeIGNdrZ6n05puvMF1zUgT1upev++aqRFtuNuAT1zWq2Inu/UtwSjeyuMjbwAO9HmOhOXO0DgA/SqezDYHPccd6txqzx4IPHIzzTMhYHeQZzwDnFHnOXIz3OOKSAPEr5Bwxz16U9SFyQcn0FAAJCAASSB2zmpkcHBA457VHbqCxzzk9+anMOSqr6k8Cs2WtgmUFQcU1WxHiq13MBLtB+7wQD70RMWTPtUt2QCzSupCA9c44qpdPJGq4fBOcleDTpyWmQjJwSOKSUPIMMpGDnmvKxeIdOLtudFKPM7MggnY/eJPOeaSadgEIJHzHPvzSSEAEDkkYGKZCjBiSDyOnpXzH12fNqep7JJFndhyecHnFSWsxc9T05qKJQkZyeaRMqxwp69q76Fd1nqYTgkWo3xJvHUjGcUkryRuFD43ZP+fzqZGyoIXkcEYp7ASEHP3R1r1/YqSTOTms7ENvG6QguQTzyD71YjjHYYzzTAhiZ2kzknABGc9P8DUsLqMHgMBnb36U/Y2dxczZXhkJOSST60XIJIYHtk+9JECrYI5qxuBUk9B1zWjixJmY8gkcq2TtqrOm9cpxhQTk96mnT9/I4GUY5BApzQ/usdOcnj6f4V5WNVo6nVSZQQOCTu6dee1TiJgRkjB6jPWnMxIwAflHBB6n+lRbi4JyfTr0r5uLSkdurRZGxMHaBj0FSRv5jMe3HBqjENhJduD0Bqwrc8dO4FfSYKdpJnHUTaJHXLYHTOTk9qYIUSRWAx3/AKU8TAnpjjH1oaRRyB+lfUxd0cL00I3QidznhuSM/wBKULuf2HQZ6U8HdGPXpimuCgzQSTvsfjHIXB9zVcExx8E5HQ1HnYR6mkHzvjOB7mkwLCnCZPPGTUZl2DYOB1wAMU24O5wg6YxntUU0beZuHTHas2hoHcLkjOR0qRDu2n1HNUpo95BQ5I6gdafAHRD1z6elAy/CpkmAJyB6n61JJ8jEduSBUdpOGbHTBwTnpTrgmSTCc5PBH4UAPTDITjkHGcU2VfkPtz19qiEZhcZzg8mkMrMSAD32c9f8O1GrKSuLbTfalic5O4kHIx39q0HwoAQYwOajLCKIkgBscgdvxFUbq7REI3feB5GeP85oVwQhjBBkIBbBBIHbrWFquplNyqWBXIBwOOKh1nXFiWQJLvJAJUOQcY5OPTivOvE3i2BFwXVFUuMmTGeOeMdq1UWz2sNgp1rWW5P4i1u6t1MYnkEhI5U8dM/0ryjxNrNy8cWJ5c5zlmyQOc4J6dvyqXWtZfU4HEMkkcjkZYMcrj64PQD86yLaN+WcMecZYEEd+9axjY/RsDgI0KautQe8dSmXcjGcE5HcdDVuxunuIFaQliGyDgccA0jARL5gAlJOAO/+eKZLCDcRSsfL2HIUj355q9j2LeR0kBDRhsfLkgjHU/5xVyRCGBGAMYA96rwsJlUovBz8oHXr2rR0/T55Zg7odgIIJIII5468dvzp3OWbS8httFvhYkA5OOeeeKieBrLzAu1Gc5+Ucde/FdVp2i8s8igpITgsgIXp3/D9a62w0aO0tT5gR2YZDsgyBjqOp70XPLr4lQ0ueWaZAl2zm4XzRjjtg5xnjFbaxLCqKoAPGcCtfW4UgRw2AGc7WxjI55/UVyLatG0hj3n5mwpOfXjtTuKNXnSZs22qeUZ0y2QQowB71JaXJeYfM3lFgCuevTtWZFKirg4J65PrVzTrwxKI/LJ3Nnr9O2Paok76GFS0jWmuTaklCVQjAA+maWwXM73J5k2kbicntUGpXiSW8CEY2nPrx37Vc0bCjdkEAkkZ6jiuSsrU22cc6ajG46ynlN7IS+RkY/Oux0mQ/YQc8lif6VyauZ7zgFMSDAz1Ga63T1K2aYBzk8D6mvi8e02mjyMTq00WmgU4OASepNSxDLbD0qOFD5ZY/kalGAnX5v1rjou55kti1ZKhQgjJ3ED8qc+2OYvt7Y6VXgYBgc/WrATzDtx+lfY4J+4ebUWojO0gBY7gBwK5jXj5jSr6kdfSuousiNwASCO3asC8gyrE4znHIr0yI7o4rWPmDxnkhGA9M4IH614X4zfzNZkiXgqzA8AA4AB/Xmvc9fkDpxyQHViOxIA5rwPxRaXEniG9ARkjaTKy9jgc4/H860hufo+SJNNmXHAjoxRQOcj1pYJfKlKDIyecd+f/AK9PmcQSjH3Mc7eAKzpyZJmdc5zkYNas+sZqT3JhaPYWUZ+YD6irsN0ipvIYkjr+vrXOmYOpGeDwcnrVzRYMTuCcqwBGeMDPp+NDQNKx6FoLHyA4J3FiCxOTjHSu102UXKo4+9gZLf59q4Xw1F9nszzlPMJDYwOgFdxooMkCDG3kc/iayaPkcfLlbO/06JfsgAUAgnJHHesLXdNS6ZyETaWOQ3XOP/110Wm2r28GHBByckim3cQQFhgpzwB0qNj5WOI5ZppnhPivT4LWHzI4kSV5AoZRz0J5/AVzYtyG+TAQnBHrnpXsXiHQpZyXCHy9wOduR0xxzzz6V57r3hq8sZfNSJsFcnAC9zznPOc/pVc1kfeYPMIVoK71Ry1y23gccAjjpWnpXmRfPv8AQjB9jSakgWIHZ824AqRggYNX9F65U+Y8YGUB5GQR/Q/lUtpo9CVSM4OzOr0Rj5MMjc8HP616P4blZvsqoxEZAZlzwTjOf0FcDpNubzyIyuwkE4Iz6mvRvDFuyFcdFJUY/wB3ApLY+Bzaygzq0m8sb/QDPAqVpCBjJx2AqLHlqm4YyBkHvxViVQ0cQHUdOOvShaHxCuV7yV/s37k7JQcliOMYP174qwsiSqHxyQQMjoRn/wCtVaVdrYzjnkj/AApQ46gY7YHb/wDXSsJhdFgu8HHODjjP+cUyIkOACcHjFTOz7ACh+bpQ0fl7Dkf5zRYkZKZIyNr4yRnHpUTsxm+YnOOtWC4IOSBkYBJpGjQEKeDjOdtSBVjyzHec46c9BRJkDAOAD096sQypvJODjrTOGJJOATxQykRjepADdevvUbj96QfSrKbRn1+lQzkE7R9/qQOuKXQZk3y4Q4469K4TxVvjn+VgASOPwP8AhXpE4SUgZXPPGOtee+LjI2pyIAfKUgBs8ZAPauWqenhfePOfE6mSxd8/Oi4BJ9xnFecakv2u2lik+dMjgnjgj/CvTfFKKtlPGXAl2navdgDzj6DmvNdVtZZLKTCnAYFiPr/jXO9z6Ghozhru3DxPgAALxz25rhfEri3icLwcMMgdeK7W5JniuFgPyhWUEHAOQQMVwnidhb2qA/PJuIYDqDg9as9fSyOF1PfcJHk52knmqsRwMNyOhFalwhSEuRjJOAfpWS9u8kwycAnP1rVHNKNnc0wwYBAMAHIGP8+taEdtiOJhgBgCQTWNIjA/usvjspxn1rb0ZyYscl8YK55ByaTIRM8YWMsev1pF8tYsuuXIxnFMuDIsm0o3AzilMkSklypOOARnBpDEliU2fAAIPX8azJWyRntzWnbKJmBY4UA5yMiqM9qj+YQRk52jHXrWiBrS5kSo7OXBwOlSSRBUAxywyDRDHLDG24MVz3PHamKcyq7nAz1J6VaMGQXAEUQwADkA49aryKMDjrVrUMbvlOcgHA/nVcIfIJPGM9apGTM+5k/f7E4GOnrwKlGYYTjjPXH4US2pkgLx8vnPA5xk96ZLcH7OYiCHbAGT9KRmTW8SH5yoJbBzjnNasMhMkIBPBGffpWEshiRcg5A5q/p99G08bOeTwR15x/8AXoA9H8PzbHQfwmMZGO/H/wBevbPAyMyb8j72eeuRmvDvDZDxxHIPIYc9eTgV6/4IleEoxchPNIxu9gOn4159SOpqtj2/QI3ktyXbcSDgknOcmuiscl1V+ScmuZsD9pitPLY7EkyxHTGe/wCtdHK2CXB+UHrXMykX0J3YJyAeBT5QoQYGKZcTCUDy+mOo4zwKZbwmNQSc9c5rnkX0IFmxLnnBOMY75pyQMLhwxByOME+3+BpyxLBI5fBBGORwDUPlsQEQkvnIHQ1JstkIp/frGOATgjHBp15CUPGAQB0NMtrWaObLhhtOSTUkyvI5xkgj1oRoh4BWEZP8OSe+cUuwS2ykj5ycbs4PfvTsu0aAAkgAYz9KTypSx+QgY454PrQWkRQgOQcdDzmkZUNw4IymDwT34/8Ar1bjt/mJGM4OQBTHsyORjk5PA4pMqwioFUcduKkwNgGOScZ+tFv5ndTgHgk9aGkzK/HIHA96lsoFyMp/dP8A9emyxBgOB+NSmXMYyCHIOQevXimEEgE1IBHbBxkgH6moZo8D8fWp42LP6DHrUmzOQRwehI4p6gU4raOfIdAwPZhWnHaxW0SMEUFh1Az2FQiHYwGOPXHHepZwfMHU8cCqAbFGjxEMN3B61UmRIydiAYznAp7OY5sYIxyRUTMTKcjg8/zoBAX4yOD60n2cSoSgUOBnJ7/55qMLvk60+RJVkQRZKfxFTgfQjvQUVYVMcsrEgnOAeuOas24RJQHGd7YGP8+/apIrWTzWfacHsRjmnSWXnkAsFKnjIB5/P2oAe8Me4gJwDVOZAGjcDGRnH/1vxq3HbFG9SCOMelReSZJN+MAjhSPr/jU3LIHTkcD396iuI8PgcDbkgHjvV5U5JPSqt9MkgOwg5447UXAojGcHp6A1TggKSu5wUAHANTTSFSAQfzqUYEIOc88ik9wCNBKTwMYGAe1S7gVIPKKenv8A5NRWsuJHUjCHGCf8+9WHYZOzn8celQJmcsrFd2Ty2B9OtXLZgRzzTvs6WzuXlKFkUiNlIHU5wehp6xgMSMEdiBVkkUjEBsnIxxmnWyh4uRnJPXvTxGSvzDp61Fv2uAOntVgWlcIpAGMDjAot3LSjJ6g0QkGMFiAQO5pyyqzYBBfsAecVROxY2ZJPcHIPpUsWY5PMJJJGM5yf1+lQRKXDA8HOBmn73WMpgkg4HPb1qQHgHJGehxzT1Uggjg460yRi8WEByfT8KY0cihQcg455rNgPt0IildySd3HJ6YApIwWfI9e9SJHwAPTnj3NQO7JI3JAzjOahgTSZkQgnJwc59KIwUiA7enaoWcucoeQM4FNS5MLEkE89M1DGi2kK4yQD9ae4+4DyAelQGbzW+X7hPBzx6VZ3Dce4Ixmk9h3Ii6CQ4GBj0qspDtwOQeuKtmAGLjBGfvAcVVnj2Sq44A4IHH+etQBWuZ383Adgg5xn3IqRZ87SOAevAGaikiydg5yckU+FBEhU4+tUkLqWEAU+YMhumaBJ5mCvBU88Yqv91TjnJzkVJakqSQCcnJq0MuCPcoJx0596RYA8chA57ZJ4qxGwltzGoy5wSB9ajaN0TGOcdO9aoCCNWK7Sc4zjJ4oRyqvGT1qdV8mJnIyW7dx1piw5iyTnvnGaq4rDVRhDnPA7A/WmHGCwHapwNnuMemKYIfMjLng54HXiqJsRBSvz+vX3oWIL1ALetSxyBCFI6etI/wC8bPTtQKw1D5pKvyFxxT5kWO33oNpBxkdajUblV+wPP5//AFqJX+ckfdPYUCsMhLAEkk5PrVuPG05HOahLjgHjPT3p2fJTcRxnrigliSp1wAB3xxTAgaPGOfX8akhLO/QkE/pUr5jyVQsF4JA7/wCTQ9hFaVcOrDAxUkaDPA5I6mp9nmruHJAxgUxLZtzMOCevFZsVhGO7PqKGjGW4HSrKWwQDJGc5Ip4VZB0/SoYWM5Dl884zgjNSpbCQuQABj1qytkI0IwMk56U6AbFdc44+lQxlBoXtpCCQQcng+1REMxxn1Iq7PGW6AuBglsH1qCGN3kZOcYwSBnApAKIyyB/TjPep7ZsBt3IxwPSomgEUOyCbzMHI2jH171MY9qpjnA5x2o3RXQbuVEBIyc89/wBKt3SRkj5ByvYY5NRQxmVwMcYzz/hRLC8QGOcnB5xxUEMk4jUBRj6VEVErbMDJyeRxgZP9KegO7G0mpplJ8sBcPuHQc46VZDK8IDy7CASucHHTHHFSIS0gB55xzUyrskO4YI4HqaZPj747dcUEsDEoZ8gEHqPX0qO72/ZGVRgngHH0pl1IRCnXDdTmqIUsxJOMHgE9R7VZmMMbxgkHBx2JqoUyWz1yauTnKuC2MD+lUp5QMZOMDj3FbIgyNWJVSiEqAcnBx2NcvrEY+RQBngk/nXUXuPNY5yH5H41yusqY8uDk8A47CtUhI5vWlC2rHHOT29jWBbRpIB8o79a19TLynGCRk45znisqBxBxJ+7IP8XFbJaDHcxzbEOOcGuV8aXMtnfR+XIY0MYJVT1OW5x+ArqL++jjiDJgueDg8gY65xXB+Ibx5Jf4pEABzuJBOTx+tdFJakS2OI1c4kLjruOD7daz2HmkOefXPWrkx8wSOPmIYgAc+v8An8aqQxEHYfuHkt2r0VotDm3IrlwY22DHHeooCVUIhKnJJIPWrDrGcrGQRnB2jHepYI44rrgqWxjAGD9aroFi/AoiYADgjJA71tLjyWJGUGMD05rKSBhHkLnHUgdK0o08yxjA+/gA9vXv+FSykXdLXzEO/BJPB9sdKlvbcbcoADyP0/8ArVRhZo/3eDnIFaaNtUHrx+tZ9S7k1plrclTghRkk9a6DRbVp40BIzjJ5I71k6QwErgDOcA4H1rodAmP26VMHC479BmkUep+ArcXKyowzsORkngkE9evYV3+nwRwwklAST16nqe9cb4GEbRTeWyttk5IHUlRx/n1r0O1QizjTAY9eo4ySen41stjlqbnc+DTL9nzvOMMTz3yBn8q7eKQs5TJ+UDOT1rlfDMGyLGDvySVC89v6YrsoCjKhGMkDJx1P/wBat0eNUXvMrzIFy44+lJbuWgD5zjJ557n/AAqzcQgrhTnvwKgkU+UQqbdoAOOO3WrFa+hQ1K7PlOyEjgfnmvFPiHCia/KUGB5ZIA9dz5P8vyr3C5tyFAUFx1wBxXinxPjcalbnYVVpJG3Y4PzA4/D+tJn1uQ1FGtynDIwAC45PJ4GDUkirDEQBhjzn6VFcqTdCUDtjb+dREMJkc52hgefrzUn6XcZazl5ZopPnGeBgepI/SmwSM000JIKgkAYGO/8AgKnvGE7oUGM5BI+gxn8qkm2o6cjIHbqaFqCM+W1CyrkdSc4J56U3eEnLuMohzgD0z2/Krk2DEXJ4z1P45rNYja+DvB9KaC5Za9iuM7UYIAcqQB/I/WobOU7WAJCkgAelMswCxBTKEYORx+X51cRYk/dgKDngBfX/AOvQiSrLFKSdj7OcnBIz+VXmysKCQ7pM8EHjGT1pwjKREAEnuAPrUbtv6nPoSc07CvqWBmONC5yDjAFbfhxmXLOQWBOCB7D/AOvWTYyBUIY5OOAT/KpYTIADzkHpnHapa0sZVFzRaXU6bU9Wnlcl5WKqu0DAyOtcdqEks8jl5WKcDBY46Dt0qd74kOHkYliSCSen+TUMuxSFOPXKjI7+lKKtoYYWgqSd+olxAdyGMhU24IJ7+v8AOnaeh2gyHfgnv7U2O+MihBEcAnLg59Bzx9TU7TgKSvOOwNM7SO5h8m9KZ+RySASTgZOBz0+gp8LMiHB6Egc9Kidw8gYt9CfSrSSARjPGOeaAGsRtIcbgRkj2qKSXy0GzgAcADpxViCMtKElXYOmWGRjmqUluILllDhgXJGOgBOR396lqwWJVlzCRkksDknnt69vwpLCIyTjccpnOMnnBFRyw+UxB56kMBxnn/wCtUaoTKHDHIAAA79M8/hQJbWNmFzGQsZ2DkEY4yfavdvhjIV8PoO4RSceuWJ/nXgmlWcolR03NtYFscfh+le8fD5JE0mN3BUNHjk9yT/8AXqGfH5+v3SZ1ssm3e/oOveo4LjzC+cnjjIpWXegQ9xg1C0XlBMdj2GM1kfnBNG4LAHrjOfarVq2xWJ654xVF0YybgOO+KlRHAOMkE4z05oJJBMXzuOalOx1ORyBkHpiqbo6LnB47VM4UKXzzt6Y5/wA81NxJEkMxRCcnjp+lW0JRSWOT1BzWZHN5cecZIPQVoCZJ0jycMvVT17f/AF6QwuJf3ef5imAFAMHGR2NK6FpOBlOxpsishzg8DgetQUVbmQo3Bwc8470oAmXGOoPtnimTyF+cfNnkd6FuAoKHoQADnpQBe0iSSL5FfAVgMD0ya6RsleO/XNcvpzEykjJGQCR9a6JGEcWPU8HFbxZL2IZEPmgZHGSf0obgcccZxVlMbPlO5sEtgc/jVSd3VQQDj2PWtEyCFk3txx684qKdXhyoIBBHSrTOTACqHJHOO31qtIzCA7U3c8qDx1qxWJoHAhAOSwGc5qxGwdRkcnqcdf8APFZUM24IGGDxlc5xmtJF2OCfudj2P+f6U7hYi+dEYbuRznP+fSoXkACSDIyMH35PbpTLwOxco5GM45xnmmLCZIcscc8Z5p9bj8hGG3LjjccnHX/PNUL5zkYJXgEkcetaE8gjiCd8ce9Z0uCeenXPpXzmY1+WVkzuoxVtSe2csnPPOK0YmGwcdqyUGR8px2qVZvJXJ7DHWuDC41wfvGlSmmXZZX3KFOAeoqeF88HnArLDo8kb7tuDzxj9avwHzCCOV67h0617eHxSqysjknT5UTzSFSMZGaQgYB9evvTli3NkdMjBpGIQsAdx6EDtXp2MUPQIJAMfXHeqeoPtbC8fMAfpip3jdWBIwpIySelVr99yhAM+4PtTQdQs0wxk+uOfp26VbYneFyeOnPTpUNoQYgB98E8d6vFRDIHJHIHb6VSQiJ3ImUEnHpn2NSrgtyOAc9KkYCTB459ulQupEmCMAc59atEDJn2z/JkDHSoJFaTnPfuammKFuoH6VVeYKRg5x1xTFcEX53Dc4Hr70bi7YJJUHGPxprnd8xBGcdj6UsZDSjnIB5pWEWWlDxiIZ45qrs2yZHGKlgcfaXX61WZyrkc9T3qQLMWSxOfyovFxMMcDHI/E02J9wx1wBTLjICOMnHBGfp/jVWAbLIUwAcDuBViR0EIKrjAzwB71CzpIByAccjvS+UWRMdBnIx9f8RTAWNmIJBwCAcfWnRSM2Bk49KmhGABjHGMUxhsJFJjSINaI/wCEi1PdyPtMuB6fOapyzlehIHoK0fEMW7XNQPPNzKOP981lNs8zYzY4zVrYiS95lqE7xn2qxFK54zVCN9jbOxGBUsLfPt6YHcUzMsebJh1LdScVLHGfKBBGT3/GoY2ODkYqxHcbEAABpMBiOUGcng9qma4KAEEgnv36UsYRo3O7r1xVUIUkc9U7GpLHyBWmJxyeSSOvWgtsIA4z6Uqxbcyc8f5/rT9gkw5OKiTtoNaDIcbXJ5KnrSTN+7BHfr7ik2lVK5G0nk4qGSDaODnJwST2r57Gq8WdtF+8ilcNtfcvAAHGO+algn3EZz0FOaEeWVBzk5HqT6VAIxGMvkY9a+VtdnpFxcZOR2/wqaJBwxHXmoIFEmDnA9at4ITGDjHB9a9XBaOxz1SZCPNwBhcdCKc0YU8AAHqPWoYh5Yxnj361J5hPAGR619VT2PPe5KQJQMjJHQntUKrhnBwSOM4+tLjDge1LJIJAT+ftW3Qgjbrxx3z3qCTcZwMnaQcgEgd6uKEAPOR1zUEzLKynoB3rO/QroQXEYQAAeh/Sq8jEsFzx3qb/AFssipyVI/KoGJfg8EGvHx9kjppbjFwpI/KoyoXPvSsxWUpg/X8qi5kJxXybVtT0FqhmwyPjIwD9KtyKIzxxxVeHzSxBTgdCKsRkHknHOK9vBtuOhlOy3JFRXjHHPWlWMPyR04p0YRWPzZz0pGJQlCpHvX2NFWgmzzp2b0EjQtk+xPJpSu9Rnn8aazyW5wVxkYGaaUcnOOPWugxZHfx7THt4yfWmyJtkGOOKsOodODkg9qjEb9hk+gqBEa5LAHqD1omyW2KcZ5p5Q5yO3B9qYVL/AD4OegGKgChGGjc5PftVi3kJmPcEHgiluUSNDufbkZ57Gm2y4Acc46e9JootKoJfYAM+n41PaKfOAJz8pI9jkf41Crhfucjuant5ED5LBe4ye/pTAQxu0q+Ycg8cGk4RypHTgcdKmkuOmRULws+JACRnOAO1Oxa2Kzyuqy72JAA75rm7u+kFxKC7bAeF9q3r+cLDITwpH49hXIa5drjCYOFOfbgU7HVTpO6lYwfEuuRQW9xLsfekZBIUZxgnHX3rxvW9Ra9YyOWMbyEIpA4BJ6jp2rsfGF1by2jnzV8yVgNoPG0ggkH8K4qWFCgCPu2nIxycj1roi9D9Oyiio0lNopt+6k25PB55znj1qJLxpZjGpIAUMQQPXB5/EVYS0S1V3eTDOeFJHsOPwGaSS0hEwmEpBC7cHvzkc8Uz6PpceiM0/U7AvAyeD/k1fjiScKXAbAzzWZbyk3WGGOOua1ImO/YeB0HHXrQQaOmOzTgZ+QA4A4rttLTfFJ/dyDj2xxXI2sCCMOr5HINbel6qlniGRl+fOCAeBjHPUfyotqceJi5LQ62K4GI0TIjCgFSO4HJ/OteHUcW84fccLgZAOODXCTazAWIDjIODkHsOucUxvEDxROqRo4IxnJ5q7WPCq4WUnexJ4o1jnYS5G5gBgccfWuZs0W5IkwCFORkcjvUl9IbyQOwA5JIB7nFLZZigKYIxjr34x/SptqbRpuMbNF6JxjkZ5wOK2NIj3Rh35IY89+lYMKbiffp9a6TSQYNOPmjBBbntg/nUMmSaMy8nMl66ZbYGIxnHpXX6VHbx78xtjy2YAE8HGB39ecdK44qJb5ypyN2evoa63Q1WISoWyzAgqBjAwDn9K566coNI5qt1HUNPm/06Tdk4cEcdOf8A9Vdpp8nmWo28cknjnriuW0/Sh9veTewycqODk5HFdfYwSRwDahd8EegxmvkMdSm2lFHi4hxsrlhRu3njAxxj6/4UyRCozx6VYgsJBk7SC2Mg44/zzVqKzJO1zjvXDQoVVLVM8ecorqUEBV0HGDjP41o7BHnHp65qQLt4wTjjOatpFlADxn0NfY4SDjHVWPNnLmehnyLtiPqRXN6pkSOM8cHA9a6m6iIJY8ACue1Zd0pP8OB/Ou1Ew3RwniKELZybBh2BORxzkda8T1S/ja7uxIrMYpnUkgdmI459q9z1iPzY3fB2I2SQPQg/0rwTWLO4l8Sat5sTQxtcMY5CRhhknP5Y/OtIux+lZLaMWYci7w/TAODkdahaJFGAOSOD/n8KvJpQk3yRS+ZGg424JbrjHP07HrUdzp1xEiymGQxkg5Azge/f88Vq2j6lzS6mXLEgbYBhgM5HT1/pU0IkZFMb7DnBIOOOnb6U/aYpdzA4xye3cVd0bTjNc+cCQh5wR7jp+XpRfQpv3TsfDgcwJGTkEk4zxmvQvCkYcuHAYDBA9OTXI6RB5iJnKJkkn8677wxZPOBgHIADemM44/L3rK58Fm1Va2Z3VqVmiXIznPX6miS0Ron4Bx6/jUdrsgQc5GSBVld5BTbjJ5qWfEOepkT2oaIBwCgOdvvWZeaNaX6lDApJUhd5OMdeldNJCtzmJn2d8mqcdnHYnhyxDZO7FDs0dNLEuk9GeOeJfBs88Xm25t48sFOSRng9sGk0vwiLDJQILh8Et5jEHg9j9T2717LaafbC5Fw8j+aQRjgDH0xnt60h0aK1jMALkuckkjIIx2x7Vkk7nsrNrRtc4rRtJktY4zKUaU5IZSeh6DoO1dvpUaW6HYMZIx35x1qa3tPJIHJTaBuJHXjirENuSATwABg1fU8fFYz26sWreN5MFzuAGeSTU8cgGCc4HQd6hWRkXAAbjHvRKIx5T7iXPO0DjPHemeQLKvmHI6k8E0y1UsjMTnnvThIYpA5HcYFPhzDCVJHqKBMkkO+OPbwQQuenX/8AVVSWRyxyScDt/n3qdpAiqSQpzuAJ6nqB+NMMf2hHY8Eg8CgkZdIfs8DpgZPOaW5LtjBxj/69SxSNHEEI4XjPtTvNGMDkeuaAKeRGhcDHGT7mnxRk4L4OeeOKbDGXLocgBuPUj1q9dgso446ZH4moZSZVkXc7+Xxx3/GoQRycc569/wA6tqu9wDwMYyOapXMaxyeWr7sYOakZVuwI8Y4c5wR2ri9eTzdQcPynGR6nGc/rXYSI+ze4II5x2x71zephJppd52jOePyFZzjdaHdh5qD1PJ/GjiFmyMuIyQcA4ySDj64rz7UpmWzYAn5yOO3UHmvRfiEYJQqyOYZ1BAVujAMMEcd+e57fj5p4jw2nxiJleRZBwSAMYIOeR7d642nF6n0tBqVrHmN1cuPNEBMagkYx6GuQ1pGkLO5DEknnnnHpXZwQo8ch6bSc8ggHHI/lXMa3zJL2AJ57Hilc9XVI8/1OdmjOCQBkge/NZCTyuR+8Oc4FbNzbYBBO0gkgHvVBoyr4NbrY5W3cmsHIc8n5QSfpxXQaIoV5ZOzAEZ5x1zXP2NvLLORIAiEEE9/510enEQJs+8AAM03uV1NGZUkj80gbgcZ71i6iieaqIMEnJP5f41sGPz7Qqp5LVkRWLiZ3Od55246VIEtlkAxuc9Tx+FMniQDeBjGaSKeVpSfLB4xx+FRyzlo3jK7B6k/59Ksd9CjfOBhE46E+/Wqiw+dcoONnUjoPyqQoVbrlvbpirSbbeB+cnHA9ataGMipcQRsSdgyvH4f5NY91MTGVGQP/ANVWrhy0j4HU5NZjRSibBTjIwcVRiy3AStrnvgc/jVW/QARuoxxk+varkDGIhCOCDj1qjqBEZESHfv6n8aDNjlAeLOOSOSal0yFAwZkB+b+VVkTYgA5OOR6VNChIEY56cj17/wAqaEd34euGS4SNCQCoYDsMEf417R4ImAuYPMy8fm5I9f8AOBXh/hOHzZ4g52hVAJA6DI7fQZr2TwlKtzJAJGCLFMMEHqDg/hzxXBVumax2Pd9EG6VvLLInBKknHX06ev511dtCZkycEdCD3rmfCqeVaGQkB5BgqccAEiupt3/dFc8k5Ix06D+lcTZSNC3mgCnMWduAMKPf/CopJx5u1QQCM4xVWJULOMkg9T7/AOc1oLbBED7/AMCRWLNCK4AdBx35qskmE3jgg4Bxz/nmrEkmR+NV0CBSA2TnpUmkS5KwEbEdcc1BEDIvHB65PpTlU7gn97r7VLADDK2BnjGT07UGqIiroxIIAxwPz/8ArVMrkoCTnAp7OSmMfIBy2elKyAqmDkEdR+FJmi0GR8sccdRTjGQDk8fWl8swkEg/jRI5cYIAHrSLEQZSo5QEYYUA9cgc1JCuCBRNAwYnt0pWYEaLv3buT6miQ7UH1xUiR7NpByWzx6dqSRd52Z6HJ9qYEEeDNjHGKunBAGKqBQG3c+lTAFZAccECjqNCysU70rSEruPJyADjtUspydnfrSeSUUBweRxjv71A2VrlS11IeMYA6ewqIIFJLc+nNXGHUdeaY0SNwSQfQUAZwQlgRxV6NfLOPU0nlbVynzc96EdhKMr6VfQCd38opjuPTPakkiyTjgk/Kff3pk6s7g46jj8hUwlXytrEK6jCk9Px/L1FBSK8bmJsOcvnBI578VGxJkIBxzx+tSPbzzne4UKeAykHgcZ61W8gFSpcLzwSKDQgMjgMCepxxVaNN82Ox7VYliEWQG384BxSFDFICBmotqBEyIC4dA3UDIzSLHG4RNnU80lwdznPHNVlDId2OhGOKCCxJGFYqFAAIxx0pwt2G4ccHPU+1TowWNM53uPu4I57fzpI4ZDJ+9Tyxjk5zQJlW4bz5MuScDAye3PFMt7jY4Q9OTgAVIVKA9/8KiniJYY/P86aJJribD7eeeKq4KsWJ4HAwabLIFwM5fJ4FSYDxAbgTnkDtVAWAweFODyM0rQmOMTocc4ODzUS5W2J4wo456jNSxzPJAAgBHXI9aaE0WGldmyDgYGeAKsQMcAnktxk0saGcqhwgOBnOaeUETlFO/bxxSEWECgEY6dPamyHOCeT60gw7AHg9cf5+lShwyEc5Bxj86zYFK8d0aIISof0PvUNyjbU56nnmribdu0nvkEVBcyMGAxx61m2BEkTqvBAOeuakGzbyOc8nHWm/atuMgU3PBI5DHnPapZXUsySxCPEaFD246f5NLEWdFJP196jt4EiYOCSR2z75q3Bcj96hwQ4PzKeh5/xrMTEkk2DavA64qpGTJuyc4OOatR2xVwWOI8YDe9KtuQx64JzmgLGXCr7pGzkgEgk+4ol3GEEHk9T+VXI4Wycg9fTtUCwhC4yTmqQhsJHkgck+ualSJ3kREIHIB+lRQwjzSWJGMjHrVy2P7xiO46e3+TVIotWgEXmr/GCBkfjRNlmRge3c0seQT6HqTTwDknH3eCDVoCrM3AXJySe/wDn1ptq2VZTk84qW62BkYkgsc+w6U3YqEup3D17UwJDjGMdqjiO1sHp6U5HVzgH5j2pskeeh5Xk1YDSoeUjA6+lEQAyHGfpRGWByRgetJPKiDGeT70CsTz26RWivGNu7J5JPTNU7aRJIiGBJ65xTlg3A5YDd2x0H51XW3eFMEcZ4P4U0FixJgBDjvTZrjL7DnZ2XFLCBOpGTkdqnSxDkMWIx0GOtUZdQlRothQ4yPWiK3leZSZDsIyVDEA8enSrwUKB6cEmpWcuwIHAGM0mMq2wAJGP4iD+FXDEMLsAGeuaRnDOBggDuT1+lLBH5MjuDkHoCPzqGQRhB5oBAPNOmTagdQBzzgdam8vPzngnkClCFgRjjsfWsykimAyqCxyTz1zTWUnnp6+9TMru+SMBeuO1RTSkEYTI9aT3GMkfbJheARyO3eiEY3EADI5xT5osvg5Bx0P40RwyiJwq7sjGB16H3qPQgg8sRPnGE7KPWp1i228bnGW6+9TJajythJUDkkjGOaIkLl0f5VBwp9etSA2NgHyBjjHSldCx6+/WpltACE3Et1IqSSIqpHqMDPrQJjYogvJAJ9etOKbiHGOvB702NJPK5XnPIFT52IB+PNWQyt5JMjEnP1NRMuEYHmrplCKSaz5ZPMc5GOuKCWRqwZyHG5R2IBFU7gqkvAxzwPTmr4BEeccNweemOn51TvI9+Mc9ckGrMytIoZjx19aqywoVOQCcce1SMHWQADIXvUF0SZVJG046GtkSzEvgRckA8LyBXI6tMZbtwCcFAduOPTpXaahIirJuPznICjucHFcdqSHyw5HoCAe3PNdEdhGDdKMgY5AP9K5/VlGJD3ABB/KumaD7RKdhyRxjHP8AnisHXtMKWjPu/eEgFSB0556+1aLoPQ5a+ujtCgsCOp9eK5jWJSq8EgHGAK6K4tBAGJk+ZxjbxwcVzmtoWhER4OQSfzrrpNN6EyWhyOoEw7fKwm7k4Heq7zZwgyG6kgYB61buMxjZ1y2eOx6YrO+z+bP1+Q9WHbj/APV+ddy2ObzEjHlKR3bnPvVy1hChZXAL5I3d8VTlgLXII+6pzn8f/rVqKyzpubKHOMelIEaE8xyFT5BjkAYq5bhliAJ7dqz7ZDJJsHT1/P8AwrYETsenQc4qSlqSWq7zk4J6ZPXpS3DmNDgkZJx7VbtYAkeMnBOSfSkuoI3wivkjnFQ9zS2hraXbERhxtztBJHBziug0FQt6xIGSoycdckViW84g8gL85IAIxz0ra0Jy9+eMZXJB68Ef40DPVvA8Jt7Sfy/ly4I5zzyO9eg7njsrcqSHK/M2etcH4QJIiAGEaQEluoAJz/KvR/Ijl2bHPCjOR7Ct1scVRanofhud9sj5O9WILY7YH+NdZCwWFcDHHPFcR4eu4oIpmLqAxOSTx/D/AIVu23iOzWNTLcRQKMZaTOOOw6c4+vSuhNWPMlTnJ6I3ZJtpyM5NMSYS5HPPBz37ViXPiy1ExAliMigEJu5I9f1P5Utt4gtj86Ohc8su7OM8+lFyfZz6pl+eVzNsRiOOM+vWvMvidpxazJbYWhLMW5zgsucHHsa9EOpRFc+Yuxjyf8/SuV8bLHqGjXgMm3dGRgdcZBJx+f5Uz3covTxCbPEoCJ2DEE8H2quZNwk9FOMEe9SR3Jm3oExjkEn6fT1qjqLTwbEEYKtk7j+HvUH6turotb0IwB0AJ/SoBOtzKAgIIGCSP5VVDSOEEiiNDxuzn6d/arMdl5UgKNnccsWxgf55oEOljLROueORjPHeqdva/OF4xjGMnHQ1bu7WWSVDAjS4BLYUnGMdfrzTraB3bLDa2eBQTezsRW0OZHjAAKn8Ota+l2Ud3MU2KXj2ksw7EnGD17Go7CP99IJCEBGAePXFdv4PhQvAd5BaZcd93IHAqlsctep7OLdzGutKhhiTEahsEsQTzXOXVtEl0yomAcEDJx0H+Fex6/o0bx3M4kIk2kCMkAk44AHB5x+GR7Z8cCu4WWVfLcHBXPbmqTuZYWq6sW2LHBtbtgcjB5qZGMkmQcDGMGqktwc4iAds42mrkKlVJIPXoOalnXraxG1uigkqD1qNAnXbkH15qW4nEkRjXB4I68jjFZkUL2w8oglDzux/n0pmqFjBjWXaSAVyRk+9W9OTzIueSSck96q3MYiQbCZCzYIA6f5zSw3b2ZGUBU8E55H+cUmrlb6Gs1vGeNgyvTA4FV5IyUcZGQePpmmwhEMjs4VOuSMetPWaC4GPMwh53Y9KGrDcWrFiSQtGXbnjPAxxWSVeed2B4BJGT71b8t/JwR8gGCcdh361HCg3hQcjoDjrzUjIhI7qm856Z9+lNuZfKki2fL8wzgdelWmtX2FwCcAZGOlVrhDsQgEkHkUkRsja0S9IjcljksCMAdAK9m8A6m91pkcaMQEUEhgOeT/9evDLOZo5AMDDHknj2rsvDGuyabNl4l8vACsT97nNZyPn81oOtRaSue5BnZjzznj8hRIxGAT37etYmja9BczQRl0jk5Uhj0BJ57eorYujvICESBTkMvIP+frWFz8tqU5UpNNFjd8uOd+Mk9qntjliDk8ZHpmqcMijkn953HYf5+tSRy+VJk9xwT0pHPr1BncyHJ/Cku2JaMKcZAz781NKykbwQWx09arMxUdOD1PpQAqfLOYj6Z4NWrTMnP4HNZ8jtg8YPqelXNNcx27g4+Y8+3FJjsXkbYcdgOB+NV5JXOeTU8K7x1GM4zUVzEUB2/Njj9akZVkBCl+5PWqq8vg1eCEqQRjPT3quIME7sg56GmnqVqXtPJWQAYA4zx710UTAxEMMkZIrm7ONjNGOwIJPtnk1vxJuDODyOgPfito6mTCIurTZPBHG3jjmiMoTtIJwOM+tJG5UnzMA81GmMFsjkHAzVoklV0DFSDj0FVLkeWuwcdCcd6ezDAJI5PQGoJJCZcsMCmUlcq79oyBgnqcdcVqW5eSMZORzgZrBbFwWGcbSegz1rWS6C2yIMdScn6mvLqY2MZ2bOiNJtXFu0wzgcA5IGelMiGyMBuepqNrgliCBwMDB5OM0xZDMoIGMjOMfhXoRqKouaLMXFpai3RG4ADtjpVORAyNx0NJOZEcnZwM80wuWiAAyTyfavkszb9od9H4RpzCikHrx6+n+NSRATOEbnI5yfxpoV2IGOnpUiqFbJyD3B7V46bNmSrCkgYY+nOKnsNyApnjOMZz3NUbZPLlDucAHuK1LVcM7g5BGRXv5Wm5XOasWMNHOUzxxwD61HIQt1xkDPPv0qSS488DbgnHaoWjLDOMd+R1r6u+p56uy7PiRQB0I5B78msyQqJpAAeBj+VTCeVY3HlgYUklmA4+n41XWJpfnAPqcc1QE1qpyCDjrWg6+Y/PIwOPyqK1lG4Rgdic0/wA8I3amgGSuUGASOccGrH8CZ5JwAaq5MjZxweeKllcrsJ7HP5VaIJZIkVMlFLeuM1UuLZYolOFyACcfhT3d7nlFyRxx/n3qvdzyzB/3YB5GPX6UwYIQ7gHlMDj3pYikcpyoxk5AA96hikMcGGB96k82OZWTd2xxQSN3J55IGMk00xB5Tx3xQYQiAgk4PHHWnEYIC8luQKnqARrhnA4I4pGfK880IWWVgQM9xTZE+c54xVAR7M7iODjg+hp9o7hgHOcnnFT26BmBHOCDUkijBYnBH5UFDJ35GOO/HFRpJvznJPUE/hTj8gBxv3DHynpUaxkS5AzgY4INBViTXWLa/qI9LqX/ANDNUZoVUkkDOOuPwrT8SgDWNRI6/aJM8f7RrGCtI+SSTjAHWtFsjKXxsbOCgVwecZH161PA3mYPfmkQRRn5yCFG/BXqR2+tMRdoJzhT09un+FFiOpaD7gcdgetMjkbJz05xj1/zmoYlZjvPGMAHOc/jUw37ixztIwFz098f560gZIt1yVGRnipDLtTLZ4x0qva2pIeTptOTxTwAzHKbx7jNSwuXIJv3TKw3dCKRZOTxx2BFV7gq0geMjAGDggc8/wCNQtJvPXAXrzmonaw00XIZBtIfk59KryygyugyMdB2qMsScnI5OAaougkkZjwc+lfLY2bWnc76Cu7luXK457g8GkA81cH9aiSTETDkknjg0qKQnPGema8C+p6JbgdIQAwJGT0FWzciREUAjaPSs8RlRjvViOJXyA+HXtjFepg9ZGFXYtRDzWOelAYqcD1pYpUTqQPrQJNzHbyO5FfUw2sec9wVzJLye3apPKG0ns3X/P406LyyMl1HsaSFgRIRg5P3RWliBrKIwRzgVAwAwDnB5FPedEhJZwDnG0nn1psSF4+R06Z5paWAZGFjyQMHOCQKquuJM9v/ANdWJ1IOAO+eB6f/AK6e8W63+7gnkcc9q8fGU3J2OqmUGIZ+e/GR1FVPNDOdmRzj0rQa0byyMckEDijT7Y20TeZ84BzhunSvM+ouaVjZ1eVkUCM2ATgEdjz2qVLcbexA9e9WQdx4TAPQCplkSNFAwWycgDk17eCwnstznqVeYoFQDg8cjG3tTskrzyTzzU1yPOOQuSM8Y6VDFDKI8ujA56Gvb0SsjmuJdnzLWJyTkjOfwqKKRjAATz6/jVgRCWPkgYAwCParBQBQCABnGcU0Ix8yI+QeN2CMmp/MLSDHA9uDTruNVljIPHcAdeachjZTsxtz1AxihgQQNvdwS2AemfrUkLlZGjYAheQTz6f4mmNGQ4AHOeMCo1Y/bHzkIBgsTwDwf61NrgM1SIOFx0bJ5+oqO3zsCZI24GQauXsgEITGHIwvqenIrPAIXHQ9xRsUXsbAAO/XNNxsY55HUe1NRQQH/i7jH+fWpGUOgAIJx6UrFInmABB5xnml80rGQOhGBmkBBGG/lUdwSsZwMDnHaqsWtdDB1mYxrgc/Lkg9OOa43WZycMOCwIIHfAArr77ZJtMhCgZyWGcDiuH8SFHlYwHcF3gkDHTH+Bp2PewMVU91nmXiErc3IiwVCEcqMdif61iSxJbudhbJ9T37/rVnUbgu0ssmSSQCDzjAGOe/QfnVEuEZG35R8YGPu9M8f/qrSKsfqGFhyUopbDHYSny3Ge4I7H/9WaW6wdgUfpVy6tkaNXAXGcA4AIPNV4k2/eHfqRVHdbQhjjCrvJJbPX9K1oId67z1xxg+1UMolzjggjI446VagQ3KvsfODjg9P1oJ6GtaybbfZjHJ6VMUyUPvnJ6j6Vn2qGMhJDg8nBNXED4wAc54Ge1WZNaalz7Nv5BOPc85qK4BRCAcfKW/Ln+lIspjTYMkg5IBqO5YyAkZBPAGeSP8mgwcbkVm/m3AB7kdfqBV9R87nAwDjH51X06zMjHzODgEAjPetK6s5gcxrlMZJBAHX0zSvqcNSSTsV42JztwCOn61uSuYtFeIk7yQdwPONw4z9OKh020laJCEIyRyOe5rTn08wWhZ+cYzkZ7j3rJs8yrWSkkc9CGEvB5POc8nBH+Ndpo0JEXnucsA3Q9fTNYCwmSQIg+9gDA9cCu/gtVhgCADeAcrtx3zUz1RzYqa5VYz9PnJusnI+YYA6da7TTJneFScYJIH+fwrlPshSVGEQJdsDAGck102io8bJHL+7G0nB6Zz6VzOnFvXc+YxrfLdG3HJtYAjPQUSkjcVxkY5P4VAWw+8c9jzSoxjlDv8o6ZPSrVOMdbHgt9ySFhIof25HqcU9TJs8sN8+OCSfX1pkfzPxwN3H0zU8kqxuD04xmtNNkJaEF2W8vnH3ST9awrqF5ssSu3ofXrW2RuJySSSTjr+FV5tsYIK4Oc9KErFre5xE+mfaQ8AbDSZwc4Hrzx7VyurfDSJJTNPJvEpJ2hgcH8V969RMH8QON3fHT/OaY8EmRnOzHDE0WPVo5hOgrRPGLbwXZwXEYEMQizkKFAyB0yMYzVLXdHg+z3apFGhQPwFABABx264x+teq6naiESIh8wNliyjpz0rjtet2usIiNiMHcwU9CBj8ufyqdnqe/h8xlUtdnzlcX/m6ggIxE5G1QOnbkZx1rq9BC7l4wAuMDp1HamXOjm2vohJH5vQCRo+c5PrkjqBXR6JpTglyhAKjHy10trl0Pr6tfkoc1+htaSoKomOSSPb1r0rQ7c2tuuD85AyfzNc14d0si4Dumc5A3Lnt6/nXoWnoqwliBuCg4x/WuZH5tj63M9yFmCKMeverqXW8jA5IrNjmImRSh6Hr+PtU9iu5pGzxng/iaZ8/ItSYLcDnP4dKkCozYKAnpyAarKSj5AJ9xUwmQNv465xQQ3oNmjDXAAGOM8DHrUq/vphnrjr+dQxSDdgkBuoB9KFJd8jIxkUBeyLE0WwYBPrVqNAYT6mqpT5QScYHerEDKScHPTGKCbtkO4pNjJ644oScCUFxkZ4GOBU5QPc5yOByMd8D/69NiRGYg4ODxxn1oAWYo43/MD1AHQf54od9zYwMAdx61HJCiyFyR6KMf59KYjmFBgF8HJx/ntQBLO37hBgE56kUgYrHj1Bxj8aZPIzqhQH3Ap6KSuOr54HegTH+Z/o+D1HGfXrUbOFwBVmJdgIIBJ4IxUUiIsmBg8dhQHQWLG3POemasuwdMfjVJVwMZp4IXvUBYdPiLZsJDfpVKd0aUnBBx2FSvC0kgcEjH/66p3Z2y52cEAZAqS0FzkRYPIdSD69P/r1zN3bBpJOT1xzXWtL5kAGMjAyfSsCeFFvHYuuzJyccUFWdzxT4jL9omUkAFQQCB/tCvN/FNosGjmQMwY4yQe+R7V6j4/zGkqkZfdlT6guOhrzDxhYXE+iFAjfvGU5PbBBrkqLU+mwctEee2lqTZznI5JJx3yB1rjNfY/apY+ynGPXiuxffDCcbiVUlgD0OOQfpXIawBKZHHuScd8dP51gj373icLrjfZjDJ1LfL/Ws5Jt8435IJB4644q1qA86cB+MHOGHfNVpAPNTGPlI4x16V0LY5d2XI5iCSOuOP0rU0jdMzBzwQDgHvmsS1JLshznBIOc+lb2lxllA6BR1Pfmm9xvQluWljbZG5UdeCR/KmzXmOQCNy4JxznA96tzSsIwQh2k43Z4HWs+62MzEABM8DFSN6ojt5H3bwQBnGOfSnaogjgMgHJBPtzj/Gq9hIbmaRYctgZwp+n+NXpV822wcZx0PJzgVZNtDDi5AJ61YMPnWzkdVHU/0qJM+bsYYOOAaeXkjlHyMijg84B96ohq5n/ZyXJJyB6mqc0oafGOMccdK17iQeW2OjHOfesiQASH1xVJkNWK80jRncT34xULbZCHOcjnNTs29sPwMcZNU2GN2RhexxxTMWhBKd82OgxjPbrU6TNFEHGN3T2ycD+tVTInABGR196sWUYCtnsO474NK9ibHYeGLl1EZ6MygkjvzXsHgsmWYJ/ffOT2wD0/KvFvDdwiFc9cgYPfk16/4KvhYvDIed8oI5x0OOtc9ZLluVF62Po7wnk2xMnPyk+vQmuptP8AVh+vJHPeuM8NSb1Dx9O4HHGTmu1s8BUJOQQTz9SK8pmyNG2t41i3tnJ5wMe9SHDcD8AelRxW5kY9h2yKbyF54f0zzUmhHqUJjjTaQCTzg+1RJB5cec5OetWJwGkVt2TgDbj3phLl8449M1BpElgKgGQ5J7f5/GnxEmQ5+6ckY60kqJKiBMcDBwO/FS/6tAgG84HA60GyVhmQ0D54yQcDvjmpYsNGnAAx2FM8sMhR+MjAyM06PFvHjI449KBj5m4z1HbNV93PPPfntRKS0qAEkY9frSMNuc8ZOBmpLHq2eRxilZmaWNM5GQWBPbjp+BpYE2Kc8fWmM7pcxskjSIQVK5ICcjn36HpQBZwBNsA4OCMjkf5xTJ4tjvjuOT61KFw2/O45645pJm4BPUnimkHQqRkNJsx8uM+9TLw2T0HAFWViiKjBX6UvlA2wjIG4Enp25pDRXTMzk+nfvV5gdm0hSV4Bx2/yKjiAQhCQM8gn/PtUzgrEBn5wNvp2oGUZcbiEGDjvUXl4jLkknPNWfJaFMkZOc5H8s02SPzVz0I6ioArwrlu+MdDSumAQOvr6VPbgSbgBnPPAz6U1oyXyAR9RimtirEOSuMknjvVdWNwCO4OOamlXzGxnHPJpyFElV8gY6rjGaoYnmlIgnoMcVURfMkAJ65q5cSoSW4G7pWekLbiT68U2rFi+XmfB5APANMuX2XQjAGGGRxT5XwOOe5xTNoyXJ5A4z1o6CZBNGO/Y5yKZCmVBPTIqQsH++eCcDPPNNWN4zk5KAgk9qRJYjYfaghGcAEcdOnSpXl8y42n7uMn1PFQ+WfL3J35z0469aeVwQ+O2CKgSK0i75io4GTmoLpjEnGMggU6RsT5B45yOlV75uQhOCcHJP1/wqxkRjDK0np6/596iRGRC4Pf1+lOtzsByeM5xmpAQee3pQBJbhpYnUngDpnr1q9ZoIodhHfOfrioogQg7ZHNWYUDRDJGSScn6/wCFNCaLMfI3jjHpT0IRyxGc+1IqbUz+lLncmAN2OvHSoZJMXQyAgc49PrVhEVjnGD1OKhi8sx9ACOc4pu4K+7OQeMCpZI11CPsx8p547VSvTzkE4Ufmef8ACruTcRylEOzGA3bOKoywO3yEEHk+ue1ZMCrbOsqEnOcHn0p5kKAIO3PP+feqZhMZJB4PBx2p8AckIQcg859M/wD6qhje5pJJtHPNOgRtxIP4ZqIj56niJBOPp1qRFveXgAzxntVi4OyMgfxDg1XVPlAPr0qyUJAOOBxQO+hXum8mBSOuQCfwqBAjISRz6gVcYBlPQnuKpLARIMjv6VSEIwCcgDPqR1pYB8xcdcY/OieQJOR2AA/QVNGQrgjnIHArVDRNtIjQk8+1Sk7XJ9Rz79ajnR7hUCA5XnA78UhZ1T50IPTn8KYxzxpKDvBwRxjHFQPER8qn5BjIJ61I0oeMAckHkfnQikjODzzjFWtwIljG7jj3FSuyxxEY56lsc/nQ8bsPlQkeoFQbCF2kcE85P9KCxssh8liOnoe3NR+X5jc849as+Woj25HPtSJEwTOOc0CsRyAqUIPU0+UZcA9D29OtOGS7ZB2jGD2p8ik4YDPpTRIyOILGSoAPc45NTwNuUbupB/DmmBj5RTBBI4pbK3dY1LZySRg9RQzNlqNg5AI4GM1KUCkkf98np+VMSEhgV5GcEqOhq8AfJ2gknj5sfSkIhjCkEkZPbI6UxQTOM/dGTgf596nKh8dvfFOKhcZxjHWoAaB5jY9Dx/n8KmZcKMcVGeqDO0g557jipSCq80mBTlQqQM8HOeetRGIAA9R6GrLZZsYOO59Ka64QAcjNQxsjmUPlsDPTOKW2yHxnt/hRKCMgA06L5MbuOO/ekSyS4HyDgcnn/P4Uv2cbFPpzzTFjdpQTnYR1J4qxgISScDtmkySMfI288v0z7USnIJ/ujNTNcIvoSRxzVa2UneJAVBOQSOKklk+SsMbNwHyfl64yR/MVAS74Q7c4yCM9KkeLLo6fJtP8I6jB/qamCEITncec8c1ZBnuhYEE8dMVXmGMHvirbqfNJJwue9RTQnPmDnjoB1oJZHC24HdyMDiqF3KN77MjAOR7jNXLctHJlwcPnCntiqVxtSd+B8xJxj1JqkQZkUkiyyEnKk5AJJ70l2S6E8ZxgE9sc05v3c0jg5IJ46Ux5T5NuC2XMSlhuyQxHIPvW8djNmHqAxIC2TlQT9eR/SuW1EnO3sSBg10WtAPLIAcELg8d8f/XrnUJkmBIynQE8jNbpBqyKO1EUYI++xyW/M/1rnvE0we3C4AfIBZRjI5rtXjVkUDG8j06YwK4zxqhZXcIQUCg4Hbnv+NbJajSZweplTuHO5Mkn8K5jUC00GM/Pkcn/ABrb1ePYQ+cMeSOh6CsG+kRIztOTxyBXVSjZ3M5S6HHXkzRy7GPJJww+uKZajepPQ5xx3q/qUIKFsAsQcHHOee9U4bpIYtsg2P2Ddf5V13uY+RSeSQMee+RyfWtSJsH5ueO9ZtwxZgV5OchQeSc9Kt2jOJBlGzzwadx2NOBzAAR35roLaXEalhnIGcVjxQjO9iAPcVoDMnUYB6Z5pFLc1Lf5oflJx157cVUVys8mSSQcgk/pSmV4oSqIxyAODipNPtmf55BjjIyO+elTY38jf0RA5l3gOSBtLcleD09K6jw5Zo93ITnKryfTkdOPaua0/wDdqd/y4Axn8a6Lw64e6kCHJ2hiB3wR/jSW5dj1vwuUADquPmA24HHXp+ddpcXyxJB5YIO3B44PA96820S9Ty0iDbGWTczAkdcYH6frW1daiCAC/wB3AyW68VtexnGg6srHVnxRcl5LdAqKxBBUEEcA+vtWfd+JLxLYRZWQocHzCSDweevX/E1yrakFkDoflxjqR/SkN7sjbykZywIJGRgn14rSJ9Thssio3aOrsvENzczh5tucEbkzke2SelXIfEcmmrLdh5X2g5RiSvGTwMj09e9cBBffZ8rJknrtJJp9hJcmb70jxsvQscDkdvzqzreW02tj0eDxhJtB3zkyEkKxO0YGOmeOh/OppfEcl3aTIcuXjKjfk4yD7+9cHJcC3jJRN8meMHB/OpbO7lWAq8z5Ud3PPHX9M0rip5bCE+ZIz5mFm+wZL44P19aRc3aAud2B3OcfSmOgubkknaSOCR/X86ef3AEf/LQjkDr/AJ6/lTPb6WFEAYYIBA7EcVaWze6mjCEIG64JGPTtVckqB1966Xw1GGX94AmGBJOOhHH5YNUjCrPli2jb0HwiDYqC4LuASxPJyScZx0Gf0rjfEdl/Y1/HAhJ87cQc9MHoOBivcPDEMdxp7iMof3arkY9CD+HFeU/Em1+0a3pcisU8qIqRj7xBPPb+tEdTxMPipVKrjI5u3Zw+C2eRzmuy0C98rULSNBtCzI3THVh059q5ezHzHI745+tbGmW8hvreSPO1ZVJ2nHQitHHQ7sSlKPKjvNf1DYXd928ggY6Zx16+3868qvLZ2clHIDEDBPGOP8K6vxDqaSMYzIA4JUgtyCRwKwxBtkjUc4OScfWiKSWo8LH2cNTJfZBIE2Deo+ZgBySARzVyCCQRGViuAcEAn2/xrptO0o3QjYDehYYUrkcEg11Or6cYNMnJgGVwflUHqwHUfWh2CWJSnynk8sSQu0nONxXAx16/0qHd5suO2M80AT21rElwjLM7j5WOewGM9OppFHltyecYqD0IO6G3KbVyOOp49aayjyxKQCM4KsMjv2okVpkXAJ2HJp0UolU8YAPQ0Xtqa7MqSXT3M3kABQ2VHGOlW4YfKt/Uj16dcfzp+DGjbRkkdQQCPSprYlIQZflPoTkkdB/jTk7lt3QxJS1tvOcEYI/D/wCvUUGVmPpjIz26VZcbozx34A5qOFCXIPHFZklhJ90mzn5zj/P51HcxhegGAcDPc+9VklSGAkkEnGCTz2zinCcQQSFEDsVJUDjkgkfj71JD6DreUNNjHGeQfpV+C+ZJFQkkE4A9OeCOeKxFid4ElGUOclehGDVlyt0Ivm2lMEk8/wCelDV0TJKSaZ6R4e1Oc6hbFsHc20k5JxnPrXqWnyu1qCMfMDjOeOTXz7omoyWVzAWdiytu27yD7fmcD8a9v8G3r32iRXBRgWDBgSSRhiBzjngVhKFlc/OM6w6oy5o9Tfto90WT7nPfripSGcgHGMdutJCDsDnjk5BNQxq6SYJOCcnJ6Vlc+Q1ZIz7Rj+L1psrbEJJJ54GePxpTAfMyOR9KRoSRvxux7ZxRcBDIScEA+oxVi3BKEg4HpVc4EmScjHNEbsDlCSoPIBqQNWyG6QAkgYPAPGaluXET8jIPQfjVKEu+wgEHJz7df/rVYvQZIUBUgrnGR16f4UWKuNdxt39s8AdqbOQwDDqRnJqNPng2OMYPG7v1pzxHIK88dqaWoXH2MpWYA9xt/Mit6AsEGMcZBz/SsKyR1lJIJ9B6c9a2HYgJsOQQc4NbR0M3qJPIUJz70xcSRFhx2A7VI042bXwMepqFZTLKiAYGc9aYAg6gnO3nmljQTSjPTHQVFfNsYAdc84qm8pU5JI7daxr1VSi2zSEW2RrtjZgAevJqZnzBv6YOMdqogfMwzjJ/OpsP5WCDnPSvh6tT2k20epFcqFWffMDkjP8A9ep0cgccY4qm6FGL4IJBIGOasWjcBz7gg/5+le1l1Zu8WcdaOlx0gMgPJ545NQxDaSvoT0qa5kCnIODjgdKqvvxuCk55yK5cwTlV0NKT90nQlZMcHPAzSyoQW6ZJ5piSDMfOT1FT4DkkEbz1XHNeVySN+Ya0eXRT/wDWq/Gu2Pr0AHHeoUQPIrccdTirRYbRg59xX0uVQcU7nDWaYkAVAQByO9WoyGTkAkeoquOIzx8/05qSFNibz949R3r6E5iF2BMiEZLL1I+n+FU4XdJ3QHgEDGTVq5UJlx06E46VTgkJkkA5PUYPUf5IpoTRoWgMlwe2B2/ClmG2bHv/AIUtrlE/2znjPNTOAAA33+uD1qiSORtuMcZOOPxNI8vmkgjGBjjvTt4c8c461EyEyDjGDn6iqIFSQwocEjnPHFVjeb5gCP0+vvVx2GDniqM0I8xT+J47VVwJGIkyFHvzUDArICgUDOW4wcZ7U1M+eSMhQSOOOKniQWxJcAbuc46/5zUgK6mReCQCOOee1Pnz8jjjaMccGmCV3cgRnYMYIbrn2qCRs4U5+bp3xTYChyZCcnOOeanIySTzn1piAMoHAKgc460zZluTjvimgJyfK6ErkdAamib7QoBHf86r2qo7uCRkdMirJHlMueBn8KZYzymLEAgBeetMkjOQwOB3wcZqSdyCdp+8MYHFJEzBdhHQZOe3NA0g8RtjW9S97mUf+PGsqCQm5VQARg5/WtbxLGP7X1A85N1L/wChNWbFGFYkcN0z+FUtjmqfGxiqrz4k7k4A+tOjQOxQ9OuBUskYbae4GM1EJCz7QMcU9SB8uFIRegAJHv8A5FM8wrNzjGB/IVJGAzY9TzTLm1ZvnB79Pbp6UAWYZQEwPut97j2qGOQ+bOuAEGNp70xf3QCdj1ofG0E5wD0qWA1pNkJ29c5OfwoQjYPVuT9aQWyZBXOG5IJpVVVLhRyOhrOa0KW9hizFyM4ABwMUAIzP36mpLiIqoJIIHJqCFQWdhkV8xjacpPQ76EknZiKcYz2OaeJDK4V+nYinFBNEz9CvT/P402Hn7/zYHGO1eL7N3O7mXQso+7k+uKer7XJHBHJIpuwYBqUwAKM5Jbrg16mEptSMKsk0IqmZUcfODwQeB3q4UENsXAxzg/kf/r0PElrHv5znGAae046EHBGRj1r6aKsjg3Io0SRQEJJ7inWwMUr8cbuAfTmo5ohMyuRk9Dk/Wp48vznk8j6U7iKd7CktwRGCRkHr3x71PLL5KHHBA9OpqORhFl0GM+tRkCVSx64rJzS1LUWwjmMp3PjpxgVYhk81wDjZ0GKz5SUXOfapY5N4UcgDj8a5Ks1I0hFosGT9+6H7gOBSMCV2jv1qG4l8vB688U+K681SQMEcdKqhJXsxVE2KXaIqOOuOaChBLjqvIoI4yTknkUDJU+or1F3RghwYom89TnNDTyONoA9iBULZc4zwO1NEjSTbEwH6Bj24z/jViJYlxI6ngAHA9DT5H/g79ahuYsyoTw6MAxHf1/l7VcEQyM9c84ParAqyQJIAcHIGBg1BDEIgU984JrTubcDYEyOOcmqV3AjOM5454P1FAEUg2uDnBAyDVIsUWTeMkkE5/D0/Crd25jRQMZPc+nFQyFHVflOT1/WpQESsbuSPf/DwMccUXCxpLheDyCefakLiM5A6ZNQKwld8jqRRYdyUSuR7d+Kni+4COpOCfTrVWGQtGQcdO30qW3j3IdxOAc4HtmqLRZDKYnYH5gOOO9V7i5ZbcF8A5wOPrUvkGJgBjb1PPOaivsSxAMMlMkfXFOxSMDUsNmM98Z/SuG1/MDTpHwSHAz3OP/r12upTBEy2S5HJH1xXIeJXjeDCbg7KwDHGASBz+dI+kyz+Ijxy5DyhhIOD8xx2I6fyFQRwAkbhle3NPijksbNA+07SSQuT69M8+n602WcxIknUSYwMdK0R+p0tIotyP/o5B7HIH4//AFzVW2DyRsWGcHj8qSWcMMODgcjFQ6lOdP8AKMPc4IIzmhm6vYdMQJ2A5ZcAD8M/1rS0y2eC2d8EO2DjIIzjn+dZ8Gool8PkO3BI45zj61Ibq4YMfMHlkZxgZH6fShbisa1tNFNP8/zPg44I/lVlpnjKEY6enasvTkWYeYw+cZGRU0qkq8meEXJHqOaq5m0W0ld3LjByTzUgfe2T/D0qpZ3Km2QsDyT0/wD11ZSbyJQFHyEcg/jRcxasjSsydyEAEHqfxraYB2SIE4Yc+vvXNQXJWQg/cIyAB0/zmrF3rkkAiCfLkYB2g88Dnmpe55dWlKTujr9CkRbiSBwCiYAznPJ68Vc1CRXtpU7ZGBzzyK89h1+9jkYoYznruXv2/rVufxPeS4L+WWIxkL05I9azcW2eXPCyc0zo7T5J1J/hIK/gRXZW1y7w+acE8gnFeUHXLiPy1ncup6BVHGcE+nrXQaTr5ikW3i3APnqoPWiSdiMRh5NandJeMZ4sY4YNjHTkV0emt9skLu3IUgAcDqP8a4jTpnS4Dk58wAdPcV2egkqC/cEr+HBrFbnzOOXLDlNwWwKnAPIBPNEsQdduPwzSwTCIO5BJPAx0FPVxGolxznB/UVe584VEMiXCD+DIz7VYnQOxHYYNEkxmckcKT0xUTvkn0xTsHSwuNr/jmq2oAiPevLEgEHpVp23W7EdcVSWZ4wQeVOePxp7CRGqIbWQuSHQqFA9yBSSLvtHIJBUgDH1wev0qWVQ9s5x90g/Xkf4VDuDKFQEcZbPc+35mlcu6RgTruB3D1zWHqEMcQlAH3wQck+n/ANeuvu4YzGY8dR1zWY2mxvLg5wPQ89qfQ1hVdNpo8d1Hw3LeyIbaAzEZJLOByOR1I9K1tA0OVUMVyhjdQOAwPc5HGR6V6cNItjC0bhijcEA880QaRFC/lxAiPAHJycUrnsPNZSpchlaXp6RFMAjAJ6963MBEwnXGD9KQWyKSFHyjuTzTBEYQWB5NI8KVR1HdlKdibshBjaox/n8altnMakcYJ7/U1CbgqpPGSPT3q9ERggDtxQYNihv3Rz1H+NNSM+Xkrx257VL5IdghJxnJx9KAH2lCeF4H+fwoIIio4kH3+lWrVA39fyppgWJsD8cmpISFPNABJkkp0UdMUWZKElu3T8qmdlMXIOM5FRxkup/SkwHrJly/TnNRxs6+YR2PX160J8rHPPrUwBSJ2HQDpTAieTzV68qMnA6cVHDMH4ByBkdPWnyBZ4wMEdzjvVVQI5+B0II/rQBMZSpIGPenwTuJMgDIFR3Cb0LqdpPrUlsAoDycjkHFAFl5iqh8/Ock8UzeNwI78Gm7Q+duQOozTJWSFX2g546/hR0AlCZY9cDpTdh8zHUYyakhYKgJycjIpWYOCeQOmKgAZ1+4vUDNVJFEgGRxnpngVM0BQI7HPODj060k37tt46nigaKTkxxOB0Iwc+nSsq6hRsgkgk5IFatzjGfQE1jSoZXlccMDgZ9OKTNNjyfxnbmd4wwz8pzzjkHI/WuB8WzC20Mu/SNlAyCcc47fhXo/i64f7Qg46kdO2QK828ZqJNLkEnKFgCB3+YH+lcsz6LCaRR5ZKg8uZwMhgWJPoRz+ma4nW50il8pMDcxyMHvj/GvR7q0VdOlMfA2lSCeoIA/ka88161jVwQDvDHJJ+lYbHvrVaHC6tBGkobkMcnr71hz+YtwPLGRnJzj2/wDr1u6rJiTIAyASc/WsVJ3lmdW4POCo6GtokNF+3QDeUGZADnP4Vr6fvMXH3wuSOO/NYOls8V4gHJbgk+n+RXSRArhhjj/GjqBajbzLDDgden41js5LEPwuTjHetkXACCPHDHn+fr7VnaltUGJgSBnBH0/+vVAU9PK2kmYPldgQe/8AP6CrM0hSYj7o9PzrKtR5UpZSdx9enStmWRZUDkHeBjIrTQnQxLyXF1vQ8gDHFTTXnnKoOM4wcA9arXABk3r345+lMhG+Xn17UlYlkzKmwA+uayr5PKnyg7DOa07zAZOuMAfzqjeAi4QD0p27GZn3IJUHoT6VDcYMJAHb9atyw+fMIz0OSce1VyMZ9FJH5UIxkZvllXDEkZIJ6dqux3GCACMMeeKq3Mm9j6c4pbSMIwbqGIyP8/WjqSdVozosgJ4AAI69civV/Bc8V99mBOQGJ4BHIyf6V5HYQeYIwhxkDOa9T8FRjTgkaDOH3Ak59Sf5VhU1gxx3PpjwY3+jvngKMHHbJJ/pXbWG+OILKOmev/1vrXnXhy8KADtJjcMdcEj+pr0q2Z/LAkwxGenfn/69eXKNkdG5sW75Jz0AAWnyRIAWKDPGDk1XtmCgb8lBgADr70923TRhmZEIPCAZ4+tRstS0irdt5bBl9SDmmiUnB7mp54wSVzkdRnrTFjEa+45FZlIkUbBgcZOaV5vJxJ3HGSKhQl1BPXtVaeQuxQ9M9qDbU19odFfvjIqvcIXQFeTn5qpw3DowTPHQce1aluuE3jqw5z0qmUhgjHl+Z2BxmmqBKcOMgZI+tWFhENs6pnJOeT9KfHCjJkg5wOhqSkV2bcD6Co4IWfJAyFOSc/WrSlBlcUnnG3VgnAcFSCM8UFD0GIdx6ev6U2doWjiAPz5wetFuplicZ+RTkD6j/wCtUaY88gjp6evFAAEdLkKBlMZ5q84xjA5OBn2qMLH5JkUMMHGDSw7inmE+oApMB0iIRk/fX/P9aV3LbefaoXYPGcZ355J6U9h5ShuuBn8aQCTO6rsPTIJ9aaArDA6kYNRLcGaLefXBGKejgrkDBFHUsbZobePJyDkjnFAdmIDfn7VbW1XYck/nUEkRjPXjFAEUqxEYAw/frzVOQZbPoeKvOqMoJBz2wapzcrgcVQ0K6I6JuHOKgZ/lYoASOMHNLGxYENjjgYqOEEScYxnn1oKGQxmQDfnnnj0pGiwfVAMnJqdozE5VW4zgZ9KW4+VQB/F1+nSgCisSSP04zkAGrHkA706qRyM01tsatx2yKakpkUEcEnHSkyCRiFQKOFXjFSygAAe3Sqkx8sA9+/vVdbksxf0GOnapswGugDFjwMZH51m3Vyk1yqk/vRHuCgHAGSOv/wBepdRZppfLc/ICcY64yf8AAUoUBFAyQOBnrjk/zpgRqFJHPPQ/hT0ZTHkdjUVtbGNXdyC+c8HjH+c0+3JbK8YPNAFm2uPMDqccDHT61et+YvoaqQQDGe9WHXyo8jvyaALsUplxnHpxT4ZMPInQf/XqKMBox24p3k7wB+tSyCwgyCB0xzT5ItkIcZyfWq7yeSVCjrgEmpZLhxCADjIx0GOlZgNjuXjtvKTAzk9Oc/5FVpZHQBifm9cU+JnkYg4wMdKilZpJdh6A4H50mBU2bs5HHXj1oX5TuA5xjPtUlzP5OeOAOKhtpjNkmsmBZWQbSzcemKkt5SCAcZyBVeUhQD1Hp370+G42jfjLds1ImjXdlSMP3zg1Lul2kj7mcnpyP51nrOCASDz1rYt5i0UkQ+4QByO3NAiqV8p3IJOSQM+mc/0pJGAdMdcU+aMWqgryT60xoQWDnOeowapAVJIvOkcn17GpIPkPPoAM0Sp8zY9akKh2Qegyf0rVAW4DtwRxxxRc4lU+oPOPrUEbESY7AYq49kFtzJuOXHPP+fWmNMz7tUijQx8HGT7nH+NEUzyBO3HOB1yKtw24b5TyBg9aj8tULhMgZzzVlIDcmLAGOuCCKilwzEjqOlSORKqoBhweSe9MClX2d+uadihiA/Nnt0+tIsr87+PTHerPlCWNs9VwQR6g5/pSXEUTRZdCScAH8fr9fzqgB1VIEJ6t1HpUUcj+YFPTqKlDFoUQ8nGMn24qz5BljCEgc5yKBMqkjzBj8asQnacZ46iofs+BgHHPPNX4rVGiUHOFOBz+P9agzaHICkB29Tzg9zxU1oS2A/Qkkj3pVTjjqMAZprfu3Ltzg8j1NBBIYwFJHb3qNV3od/TNWDEQDzxSxRCQ7PxqAKlxhVBPUVIknmR5c/kKjmj3TImeGzVuQJLCeCMcj9aTGiu+RayOFycgAntyP8abABKmGJGACdtLt8yPaenFNx5Awpxk4/CkUNHzLk8kdTTljEwZyMhcdD/n0p0ihFITjd60CMwRDnJc4/PNQSxz5CjAGM8/5+tIjGfiQD8KnSFimwkYIz+v0pjQlOQefek0RsIYY1kGQTxjBJ6c0sqsBwPkzxRtkuD1AOMZp8/yIg9B+tFiGEfK88HvipRg9OhHNQSqdo569f1qNJMsUHQDP6imQR3gCEj3yAahhctHIZONvAx6UslyTcOhGdvAIH0/xqvcyEjnnAyMUle5BXkuW84AYxkgHH+fSq9yPMfOPnAOTU5JyjDsCfzqvcS4bOOD1qkSU5YgMkjBIOeazZ0MQkI5wScntzV/Upi0KCPg7scj1BrOmumbI7gYPH1rritCDG1I5BkPJPU++D/hWRDACyIBgBgcA1saj8w29vvfjzWbBHvkXBwdwOfbitUBae3VVLAEMowDn/PpXBeL7kmKUZ6gZ49uP1xXoN1J5cZx6gH6YOa868XuJornaMYAVc9hgE5/M1qt0PXc8x1S4lluHVsFQSOnQYH9Kw5QBGfMJHPIro7/ACseG5GSBjrn3rm7xx5pcDjAGDXdB6WMWtbmFdXG6UIcEDkDB9cVmXIWaYZJ6cYqeeAh2kB+fJz6Y5NUygkuOemO3WtloiLEkkZicMM8cjPY1YinYyAAjd16VWlkMbgDpnHNXLWP5fO/j5A9MVXQDfs0iuF/ekjp936VfADAAdB0rIsUjn+aQE89jjtW1ZRvPGTkDbg/qRSKRNHnaN44zg/T/Oav6dsmaQEnYhG0jrnJqkzl0Jfk4OMfTinWZESZAOWzuH49ql7GsXZ2Z0SYkjOOoABxW14cItLreQPmUKCcnkken0rltMvHZnLYwCCAB9a63SVEirIc8kED0OTXNzNHd7PmWh22kspDno+4HjPTt/WtB3MuQTjByMCudsJTDaPPwZEPy56fj+Zq1ZXsupsxlCAKMDaCPb+ldcLyVz3sHhVZSaL5bEZJPerWnShoTk8kc4H1rNgX5THJyQc/L07UolML4HQnHNdGx9CrJWRNeg/agU9AP5+tXLO4dJEAIAC4xj6VWhctmhYBcORKTtyAu3rnpzRcvQvyXcTzeWGznqMHrjNSmQ7X2nnGAvas6e3EDCRvv9iD9RVktK6OUIV1GQSOM/5FNIZIse6YJz5gGSPb+XpWdHey3moIUIOG2tgAcAn1+ppbQyRKzu2TnGQOT09q0bexS2w6cSPgk54/zyaa3C3QsRR75gH4THJHrituyd4/MROuAT+v+BpdJ0WK9MXmEkMCSAepwfauvfQbd4sjcMAEENWiPFxWIinyMseGdam0+0EYkA3KAwKg45PA496xfHcEV3JazxA7o4iDgkDJPPWnI50+R4x8yZxzye/09akuDHJBKNpzsP8AI0LRnn04clTmOStYgGOc8YJ5roNBj81pZEHyoykAHgdT35rEEQWcqOhPP5//AF66fRT9lsLzH8QOfwBq276HbOaexzWsBLjWZkJOd4YkcEHjn9atW8Re5KkZTH3s89qhliSe4lkxhyx5z+H9K29Ns0jhVySSCe9NrQHNqNjf0aOC2t0zxtGQTk8k5NXb/VfP0qcbgckAjBGeQawpbh12opwMgkEDt/8ArrPvdQcDzCBxgYA9/rWbTscSi3NSONv7p7l4y4U7TuJHr3NU53O8EcqRyffmrF7mAY7Z4pWtUdBE+4JnOVPOefWke/CSSVyAs9scN911J59ePSoVlETZ4x7g1O8IfqSSoOCfSq4jBkA9s0OxspKWw63uHmY9M5HAH41alnG35zyAB06DtTFtdkyyRnBHUE8HP/6zUiW8d00gkBJJxlTjpikyiRpP3eF9Mk01Gxk55pgjFqTF144Pt0/pUW/c5UfrUgTS6dFJbu/zAIu4AHg9+c89hVIM7RgLyByfYDir9rePIrRED0zjtjBqKZ2iJQYA5B+n+TUiuRJKWGwgbM8/SnBYz/q/xHPbii0jJiOT944/kKsi3jt0Bxznk5+pNFyL9izYoGvInI3ZI6nsCD/Svb/h/dD+xEjGMZwRg9Szf/XrxSDIu4PKwvOOfQ5B/nXt3wyJg0tBnJzuJPqGbH86JXaPh8/acUjpboyRL8nsTnsaQHJUv3IzWjdq8hJJBzjP1rPlTJ57dK4WrHwa3HRSkyYJ4z6e1OEh5A6YwajaMKc1WRtj7D91uTUgWfKGSDnpTLbKO4Cjbnrn60+JkYAAHeDkk9MVLFBgk5600VYu6aBLLg8jBOPfirlxGJIyTztHHtUWnQBFaQdec8/Srkkf7pz225/GtLdQsZYj3lUx6k81IqkHB47VYQf6PvP3wcA/iabMPNjyfvDpirSIYtuu18+vFXCoi2Lk8k9aqQj5UB65FW3jEqbz94AgVp0ER3MHyZOTycHNQQMwcEdc4q0iNJHyenFEkYjUkdqdhbszbydmnIJyfp9KrTNl8dupq1Om9y3esp2PJzzXy+Z1Gp8t9D06CXLqTQKZn6Z5H86vBctzxjr/AJ/GsmKfY/fqCOK2IWMqgnuTn3r562tzbyKtw5zlugPB9s1LaqAjHrzjH5U6e3GckZTHTJqvZExSGbjHQD8B/nrXtYBa+Zz1tizPbB2jJBxjnnoDRtEeUxhccfpUxckqT0YZwKd5IKhjz6c16VWi5y5rHPGXKrFGFAsg3jkHI57VaWEFyUHJ96JoBJICeuMDmnRRbWwT0HasvYxSs0VzXHbSoIHA71MAFiGOtJNIILdyo5xnmqa3peIbhyDzgfWumhJUn5Eyi2W1mItwScvznI9+Kkjldwp45/WqX2gSs+AQRgDP0z/WrduziMe1ejGvGbsiORpaizI5jIcfJnJrPtiEuZPY4X6E/wD1hWnLLJLCQSNncY/CsO6ZrScsp68c88cV09TI27R2dOeJOcY/zipZiS5J6gYP5D/CsywuHkjRwccEHI9zWmJA4IPpmi4miG3I3AdjnP8An8KnmBjlGPmB45+tVnIGAowfWpRIFQZyTnGapMm2o24lCqcgDBGMZqCeYFk2HgqQeKkunQpggknHNVViMcW8nPpjt/nNUK2okbfK5I6Ej+VJFM0+BKeBjAApUkDsFK8Hk0hjCuc8jOP1oCxI0rwuTGeowMj0xUJZzOoIGAMn261NMFWMHnJxim3CBDFszhxls+vtT6hrsPXk08/Mw9aLXGDTGcqM+pp9RpMSMvDO2OhIyT6VYlmklHbA6cd6h8t5dhBwDwR/kVaAztRvu5zxTL0K6rIcMRyOnT/PariRkRF269M+1OlIgjUjq3HNV2uHfIzx9KAE15M69qGRx9qlPX/bNRTuY48gZPpnFWvEmP7avccE3Ugz/wACNUpX8nO/51PGD271S2Oaa95iK5UMSMZ5A65pUwqAsOCcBs+2en4VIzjy94QEAhcH8ef0qFW8xQp+5ncPXOMf41SZnsRM5jye4wcfjTlnYrnGfU5qOSNwOXySwB47AjNSRkeaRtBAHQ/h2pCI2UmPkZyc/wAqfGdygH0xj0xUqgGZBjg9sUNFtkcjp2FS+4ELIyZA5pkav5mSO/tViFstggEnuafgEkbQOeuKmS5i1oxzsGUjPBGOlZ6wlZmA6ZwfpVzrIB6cde9MmIhYHGSxwa53SjLRlJu+gkcexMDueT7d6clv8xwOFJI596erBhwMChcqHAbnr+Fck8NBO9jVVHsSIA3L9TxUTSmSQkDpwP8AP4Uku8qCGxnjA/GoHlMUYx1zgkCiKhHYp3Zc84y8HjPWkSXc3XleBx2/yKQgbAehzjijag6AgnnNbKoiFFkzSuhyTgH/AD/SnWlwGyTwc8d6jlO6Ln14x2p8RCgfIBn0qvaIfK7hI4MZZhnkd6pyEquRwcZxU99J5KdPQ4FRuBIqNjAx0rxcTVcXdbHXTjfQotvGS54JyBgcUjNsAYn5u3HSrM4CgZ5GeMVVDCQcrnkgc15UsU+h0qmO+0HgE57g4qeD5VOPunk+9VipYhAAAO/fH5VNGCBjNd2GxCnp1MZwsi0luJPm9OacxK7z6jFRKHA+8R9KmUeY2309e9fU0ndI856MqxiUrISuBk4OR6ntVmO3WOVSRng/NnHqOlOwI8qecg8Af59adHdho8bORwCQCfWtWInuIwFII3buvb/PWmyXIPI6dMULvkAVmycDnHpxTLdAH+cb89u1UBemTbhwc8c8d6ozxbmJPJOBVhpDIcAkAdc96hZXZsBufU0AQTQLOhJ5KjFUY4Sx4FXpZBGdgzk8E1FGArgY7UAMeGMxsmOWGOpql5SxlkB6YAHpVhHIdyxJGTgelV7hwHLjPJxigdg3ADgcnvmkMhSP1JJGOnHNCjKEdx3pUhO7rnI6EdKqxSZdl3tC6E53A/NgcVSaIBME9OtW43JBycgZquxyz5HHb2oGjA1hQysiDll9fQ1w+u6erRStJw8SMy9+cZ7H2Fd5eR+ZInbGQTn1x2rkdct3keeMuCDvU9uCMdetTufTZdpNHjOsq0Nw0afcAHzfhnpVUx+fAiEZK8nnFaviCMWmqFGAdCoYHGTn6H6etUlYYYgYLD07VWx+oUJc0E/IzzbGR9mfxx0pL1UjnjPbHTn1qZphbDzWG8dCO9MlsTGp8yQysRwTnj9abdzquVtoWUSL1HSnm6IBQdwTj1qONijYPI7CrEdrvlDccZOPbqRSKRb0y5SA5fpz8vrWi11HvMYOSw9D15rCVlO4kEYPQfhWlGojlj3Zd3wQx7ZqzORZnz5JCjLHAC9O9TKwkBiLZOPm4x6/4Gop5AsWwAiUHJftj/JpHIiCPzucgEg89v8AE0rkNXJC+xkAGRGRg5x/npUdzK93bFyNpAz1zjOKe6MpifIKEglTxx/nNSNGPLcYA7AAcYqbsy5UiOxuQgEeMqVG5/Q8c4/E/lUaPmYHHzdAc+1OVFRSQMEjBP8AhUUalGGeTnOaCeW/Qmlfpv7Hj61s6TlrjLHDlSB7cgf41hXDbQHPODkj1rodMj33sYzjcDjHbHP9P1pSehwYuK9ndbnc6FkGFHbI4xx0Oa7vQB/par/AQc/XFefaPbSPJxMRsAYDnsenXvXonhQ7LcSSASEuwyeuMDisNmfA46N1qbLRktz0AyD/AJ+lHmgQhuoJwR6/54odmJzngjoKZC3mDG0bQc4zWqPm3ox7oluEwchlDDjGM9qryLuGzPHXOKf/AK3ZyegwCc4pZ4xF159aZDIUn2gg8J396jeANukRsgnjjoMD/P408KDGSwyD1xwarzsYVIQnYcHaTR6kj5CVIVOnFRyR4fPcd6BIdoPXtz2z/wDrp8a7jg8nGc0tAK7I8rFj0FSQRAZxxgZNTHG7ZgDnBwKbNhBhOC3BI96GPYpi2eT58dTwcjjpUjQmL5X6H+L/AOt+NS20o8o5ycHA4/z60kwM0gwcEdj0xxUk83kUoEADgDrxj8jUHlFi4bjse9XvJ8tiQain++B0z1wKBavQpNbwbGR+T1zz7UpCLs2H8Pyq1JZck7+T3x/9eoI1EshQcFeQcUEsZhySQO3TIpUlJIx9TU0EbxnDYJIxnr79/pTViAkIwOen60CvcEYtJ5nUnr79qGZghPU9qVXEKAbck1KsG6JjnnIwMdKAIWZzGD0yBmnwnOABkg569hyf5UoT5RkgjOMYqSDDyEAY7ZH41LAhOWusxcbgQe+MAevuK0FVfJAA4xyKgaECUFOOvagb4wecgdqaAax8gMRxuJx+tQIAgYn+Lj+lPlm8zGR07UkQEy4xjFMBqxu5CIMqx65/z61Myqg2Z4xkmh38uMhOCowG75xVYSnOT8/qCeo+tAE+8bQF5GcZ6VFhbeRyRnIAPP0/wqyHhaJdsHlvjJO8nJ+hqCe2Zrjbv4xkigCUqFA9MYxSZaNeDxnpUbZDnLEgDpT2OIwNxz1zSYDRel0y6d8Yz1/SpJT9okMpGEIwBn/PvUccQdCOhBz0qPzGT5M5QDgdOahlrQSZwsbj7x7HpgVhS3UlvcuFT7/IOR7dvwNbOwAEuSQB0/yaw9QmQFyo5U4BI6UjSx574+kitzFKOXOc9Rg7hn+deZeMALnT0QHBc7j+YNeheNMuJGkO4clf9nJGOPy5rzjV382AISThsAnt9Pyrmn8R72F0ijgbiUXFlcx524UgHGeR/wDqFeea7hAUPJDHJ6c813V3AYp7iNHON7A8n1IrjddgR3l9QSCffFZPc+jp/Cee6sxjlA7sDk/iazdiRksfvtxmtXUYfNZ5CckZA4+prHY7mKHOR0NaR2M5bk1qm24Un1rpNNIlJIPzAAniuXtXMsoGcY710ekP5fB7jBI69ab7kPcffRqboSA7+ADxj1qlfgyAA9W6H8K1LpRjfgYBAxVKfEijI5HQ0ybmLY2u6U7vvEEqfbj/AOvVx0/dt2ODkfSmrhXygwR39PpTZi6/OG4IJI/z9aaC5CuzGCPl7DNVW+QnPTGQfbmrJ2yEYyPYdKilj8z5AccYJIpklOd/OkQA8dSPwNLNGXcHpgVFHCyXLlnyASAB6VNLNukIHGBViZQnBjkyOD0I9elVmwIHQj5jkj9KluJSZTnsSMetQsPMlHYHIxQZMzZkPy7eOTn3p0IkEyKB94jPSrM6ojquO/J/KptNt834ztK7sAH8aCLGtpKvFcRkHklQeB6ivWfCsvlXduW4Cucjr1zXCaVZQCUEoCVwRx3zmvQtBgj3xkjq2cDjpXPU0gOO5734YiH2SM45BwB7lj/hXp1jvk/eMemRj8q8u8G3qysEdDgqWUehDY/rXodjeOx2AkDBJ+teZK9jdGwr7GAPIIqYg+YhkPQHbx09elMghEio59Af5VIIy5zIc46YrJp2NBZTsZQOTnP4dqcybn2kfNjNNmTCiQ9gR/WiKcxyByN4wevWouWRtGQyHpjrVe4A8zkc9c5q8V84+mOQKrzwh3Pr0HJppmiK9qu+UFzyp647VrQ3ASZCBuHIIzj/AD0qtbxDyhhVyeC2Oc4HP61Yhi2EE4IX29aRoTiIuCTxxQqHAz0BxipGyIyM8no1ET4G1xk9M/1oKK8gwcZwfXHWoEVzKcjGTjP16VdlhEgz91gf0pZYVwmzqACcjvgVTAgOY3AA46n3pD+9cY455qf03KCSD0FRshGCpxzUgBARvLIyeuakW5M2I88Dgcd/8moyDuBblj3pNqRTDr1B4+v1pMCWyh8iZ3J+YjGfy/wqQ7J1IPrkj2pgkzISBxSRRscfPhs4JA6ijoUitPblOYhkY/L86W3SRgVI4JweRVp2CyFQMj0IpgfBOBgj2pDHJGT1/GpbiUeWQRnj1qNWI+TPPXNSrDvU7vmJGM00BTeTzIwmOh4+lRnAkUe/5CpLjEJOByveoy6XKjYpRgMZPr61fUaFlhCSKRyG/wDrVE7CGF9rYQkEjGe/rSMzhsFiSvTPQVHcxvNHgHA70wuJHH9oi98UxIxHE8jnLKeBjHH1/OlQmEgA8Y7VFJMZF2kEAjsaTBsYXExBIwGOAM9ulSXSRWiDyxznnk/1qmSY2IzwOntTLiYxKjOTICeQal7CHTyhxx1PUetZlwQ0LIBzkYq888bRmQKRgZx+H/1qzFuhvyUyDxgmpEmW3Z5o4jKfurgnH09KrXU2WC9h2pzXYmO1ARgcg9Krldo3NzQMlebKH0AqOJpFXI+7+FQ+YWYIOATzUwk2fL2oA0La6L43pjHQZzV6MGZM981nKhyHOAOu0DAq5BMdvHHPFAm7FpePkPQ8VYjlEPTtxVQMSAfenxsGYhuR2pPULFpj5gJx14z6U2HKOQRwOQacpBwg4zxQSArHH3cj69f8KhoViKaQh8A4Dc4qIO5D47HOf8/ShyWUHoRQku0gYBB4NS0OxDcL5uQxy4BPT61SiBXd6dKuSp++OGILDGT6VXRTFKVbkH/P9ayaJt1FJYRFQMjninWEwjYBuhwB+dKsZfODgd8ilWAONynaByMUrAWnOxyAeD2rRtJfJBI7gD8Of8ax1Y7xuOas/bNvY8D1osJmpGpIO7kdBTZQSNw5IHHtVd7oiJSCRkA0kV8V++NwppCJUDynaeuM1JGMZbGDjFQW85e5YgYGDgVcRNxA9QDWq3ASPnOBz3OavBi2B271HZ22+WQEjgZ6VGrPk84qkBYI2vnqMcfpVW4UtnPy8HFSSxyFARJj1FMMckhyxGzHQf8A6qtIoqQ/LIeO9TtcIy8/fyDnnpUht14IwCetIsCFHG0E4PzHqO9MsYWGxsdSMg1HFJmMg9jkD8qV2BAAGCOMinpAEQuefagByH94D055q6uWbJ7CoZES4igeMeXkAsPXp/8AXqcRnGQcUmA0qZMAcjPIqXzABsJz36VXhJ371PyjqDU0TLIpJHzDjOakzZbT5cH0owstwHHIxyOnY1E7kqpBwMYNS2T7p0GBjn3PSgRcY5wo6HgioVJhuCR7gVJnapPXPIJqBg+7Oev6UmTYYF/fhyPu5C/rU7RlTn14NMVCV6ijzmfip3GlYR4DvTHTPIqFxmd1/u81Y3FSM84NQXBCSlwPv/p0qRk0Mavy/AU//XpJfLmJ2HOwjHB7f/qpkchUhOxyT3z/AJxUiFQSNo5ycgAZqCWSIWeLrkA0yTLqhPL5wx9TViC3ZoMggZNIuxCARnkE0EtjFQQuA3XPH5UlwCx3jntnpgGrMio0yynOFOSo6EYI9ffP4VXu32YQcY9PfP8AhQZsrmc4x+tRRqvnA5zx19Bmi5U+XkEA561XSQwgt97IxyelBBPOg3s2OvfNUTBvZT2U4I9atLL5kYQ9SeDUc3VGj+QAZZfWl1IZBcW0cY3dNxGevpWZJJ85TGRk/wD1qvXV15vGCADgj9KqND5isQQCRnNWtzO5nXsAOwjnJyR0rIlYS3BB/hJX8s1uyD5SOpXPJrKuIo0R5AMPg5I7n1/WuuGwjEu5Q0ksfRVyPr/nNUrVsTFxxgEVbvovOBKHYepPr1qvaxgYHrkE1cQGXbMqEkcPkV574tm2kxKMxABy2e+D26+lelXcYEeMDABxkZ7V574otgZTgAxFRkHrnn/PWtk9TS10ee3cDTbzng5x9K5LVv8ARon3jkEd+ua9B1KFLaKMqOHyAMdOK4vxLbCNTvww4yAOvWtoT1sS42VzkZp3kYuemMDpxnNVGj2RZQ8A8jFXZ1CMEIG0jjA6VlTO6l1DnHGQT9K9FbGBPEAZFyflJyT6Vpvgxccc8D2rKhco8YYAgkA89615onUmLIHGcj60PYVi/aOkaoiHCEZPB64rUZ5IoCkRw+RngdM571z9lA4lCeYSP9on0Nb7gibJPynjA+lSUiYyny4oyME4yevpV6O3zFx0IqjPhR5mMgdB3H+c1PbXhAUYyMDqaH2NLJ7GpYS+eWiQbiAADnGOv+FdDpBe3yjcnIGOmDk4rJ0uKO2d3VeTg5I+vr9a6a0t/NiWYBVGAx45OPw+tc9lzWPWw2qVzoNJwYyjcHPA6561oSRBo0CDBHWszRk+1J5isVwTgH2zWusLEff56Gu2KstD6ei7LlRE0bTSZz8461NHKImzJ94cD/I+gpIISZt+/p1GKekBkJc4IboD2NXY74rQlkufszBiMr3GcVJ54lbg52HI+tVYgXzHJiRuuT6UW0Dxyly+Qxzt7DnOKdi9ia+3nYXO/wBsAcc1b80RFCPmDDGOmP8AHrVW6c+YAec9OauQWwSMbzvPByR0+lMZHawyJnePkHQZHtVuDzfMTvGG5Xjp9etSJtcHj36VK+2FUYD5eCV9c4ponmvqdPoc3kvBInUAjH4GvUbIR/ZJCVy4HyjJ6Y4/ya8a024MY3h2wwyBnpXead4lL2kYIk+YAZyM9BVo+Ux1GTqKa2uZPiHFreySEYeSQkj2H/66g0+TzYnjkHyscfQY9q1tQhj1IklOc5BbryOapNYGzlVVIIPtj296qxopXSMe/wBLNldB1OYmO5Tj6HHXPc/lW3p0yS6HcHOCytgYJycEU29txNAnmHKgkDHUdutMhg+zaeAOhLgY4HbqOnejqU3dGRZwPcyBEGdrYPPTk5P/ANauiNstqmF6Ht/n6VQ06L964QBD6gY78/rVu5uSo8s5LgcnPXr/AI1T2Kck7FK937XwcAZIP4VjyXZkTpnnrnH9KuXMztM6ZOOmM1HBpLynaGUHOeScUuhSko6ma0BvblUQZK84zjHOK6iy0VZ9gnHqW56DkDofp+dRx6KNMHmHY8zc7hngde/v7Vdi1eK2mG+NipGMDHXrn9Khl1KrcW4mb460/wCzQ20oO8MTGe2OM+v1rzu4l+zX6bfnjK/TnBr0Tx/qqXVlbRohQrLyTjpgiuGltoynmsMkcAYzSOrBylKF5BHNmUOOSRg/Tn/GpBHKJsum2IjIbIOcnpjrUOnzI8JLpyG4wBxwKvPIJYQAMA9D3HtSZ6WxDKoeTeT8wGAMfWmWTDz5HPReAPcH/wCtTo18uQbyXxz9aS7wqYiHlljkkDHX/wDXUjHKsm5iRxyeo96jcI5BIwwPr/n0FW2RobcEkElef8/jVTyzcMCDswckDvU2JJJjI0cfl8HJwOOOfemyK7KgkO98HK4A547inXDOinYQCASOOKqxySYeWR87QSQD+PH5U7EXsdT4ftTdYKjIVsMc4wMgn+de2fDfTfs1hJP1RkKgf3TuPvz0ryjwPYSzXVqmI1RmPmLuJBGeR09APyxXu2gwR2emiOJdhIIIA46nGPz9KJaKx8Dn9SLSS3LrAhzH1A5z0qk8R3kP+ArRh+fqPm7n1qC8UNggAHOCRXNKOp8Qr9TNYO4IPB7VAuUjIHPP09KtzttBOMEDtVOWYRkHHBOSKzsaIsyDyG3FOo55/wA+gqxbkugwMHsPWqjTCcbed3qfStG0YPIjBAAvG3seKFELl2w8zaUIxkknp7VeSQvGQR8vQ/TtVLc6uXGFUjA2n+mParsDGS3J2KABgnPOcfSt1ENSKRSIyQMjPTpVSaQuFI57kelST3Pkqw5bJqsZwpOQcdRir5bEcrZZjfbtJGOMda0IWyg7nnJrKkuM26EKOTgE9RW1bxgovYEE8diM0MmzFYmNQB/EMYqnK53iMDqORn61ZkUrkk5AzgGiYRsiSbAJDwD6daV7DWlyk8IKAkY5weawblAJJNgwmRgZz2FdET8xQ8g9PY/5NYd5C4HJUdAcd/0r57MaDk+ZHZRnpYoLDuYcd+Oa04YtuEJyDyeKqohXGCOvORWkNqOARnI6/wCfpXzttLHXfqNaXeSAM44Jz3p20eTjPIOMY7VIIgoJAHPP41CkmHG4Z9RXtZfScZc72Zy15JrQnU74xngpgD9KejFSeMjHrTFPUHoxyMdqn4RMYB4619HbTRHDdlcOVYOemf0p0s2Fyg5OKiIJjIJ78UmSnJ5AA4rzcS1FHRT1aI7pzKQPUc1C7CJQoGCOWPrTw5lbPTmo7kFhjgEdT68V89PFSi7HoRp3G20gUlwMBzkD3AA/wrZglxGuB1HIrLht1K5HAU5A/nWpBhIlOM8YAr0cum6lQxrRtEkdtpxjj69qxdaiRQHzgM3A9DitZW3KSecfyqC5tluR84BCnKg9jX1B5/Qy7OfysDoBnitOGZx85HPfmqcFkDLlzx6KP/1VeMQbjpj0JoCw03PU9D0FWLSJSmT0yCazJ5EV/lBGOoJ4NakBEkLlRsAXoPpQIivFBl+X7mBgVXllbYUJzjp7f5xUz52ZJzUOzdycVZLI4kJOe9TEYPsTzTEba5GOlTJMmXBTOehqhEVy+1RxxnAqvFM9uBG/IkJIHTGAKmujvjIHGDkGqt43lBHfkjIXHGM4FUi7di9DMqR5A5J559zTluYOkr7OSBwTn8vwrlZNcltrlwSTHkgLgcfjjmsX/hJJpxlzJ1LEiTHX09OnajqdlLC1aiukegtcxNMNr5jUg7sEYPpjr6/lSpOQ4I5Geteew+LZYmcfPsTnBIJOPqOfxrodN15ZZEyjkNkcn+lMqWFnTTckdaf3wQlscjtmh447bq2Mjjg/57VVJc28bIxwwyMmppY2cjed2336/wCc0HLYt6982s33fF1LwP8AeNULmAOh5O/IOB6fSr+vEQ69fOOrXMgP/fRqlIxSTI5wOapbHFP4mQlykYAHbPvSWxJzxjIxyPcGrAj3MCOpG4fWmSwPDAATnJ/z/KmTuMnX7QQhOAMndj/PpVWP9xISOcZAqd3xE+RyOBzTkWMQKX4PXv8A56UCsRW0Zc+aeCDnGOKlL7QcYJJ6U2OY9F5GaWQCQDH3wTigkRMx71HTPcc1aRBFEj5+9yQarGQIRj7/AH+v+c1YikWQBD1I4+v+TUFiIdjgjncc1JdW6T7CXwchscdfSiEeQ5zyAabJFHvMrHIZgQOetQC0GCH96MHGBk5FMcbLnf8AeB4z24x/hViVMoT3xjNUWWSNhsOQxwRx+dYVZKMXcuMW2JLcBAXxjBxgmoLiBLtEJcLtbOB/n2qa5dHXy0GcEEc45/yaZHGGiVCPmU5Jz9a+ZlirSaPRVO6uSNKM46jGcg1K67th7AZ/lVEDLbE7jNTeYVwO2MGpWL1K9nYuJMHQ9Off6Unm4XAH0qt5eF47U4KSE9sZrpVZtXMuUdKSwx3qGRsAcdKnL4ODUU8oyFHbn/P5VyYqV43NaejCVPMRCeB9PpUUjYyODxzSDMpKngZyP8/jUYHlg5/GvFXc6r2JIgGic55APH505JfKQk4JHQZxWfJLsuCQflP/ANarSATujDpXfhXaTZE9UWi3mhCAc8E85q3bBy2WGAT6VUjYiQAcYODV63kID56df0r7TCSvDU8upoxk48ybAOMcevpUO0xIQOVznOKlBEs4zxz/AIU6ciJTj2Ndxz6hHIcjjjgVKWCXQcdQMDJ4qnBMQuCO2aeh800AiZMBnHQZyMnrSmYl1xjg5PGex96SaVQEUj681ILdN3mA8dMc0DRXkjDtuz82elRO5EucY44zVhgrMH9DVa4/1pA7YxQMhuz5MMhHOQSc+tUUYmIkjGcEcetX5FM4wRwQB1qCcYAQdFyB/KgCFZQnQgs3BGanGQgcdTg4x0qs8GHGDuOeTjFSLGYCXHfr71RRLE/mHHHUUrMNzDPT3qMDyiMDqQKc8RwT75oLWxj3MxWTZs4bGT6Vh6pD+8B56k9OnSuqvYBIuRxkYrndSsXiIwcls54xjpjvU2fQ9bC1/Znj/jTSykgZC2yPadxXII57/U/0rjrrJUcHKngjoa9Z8S2P2q1kiA5yAP5+vvXneqRmGQQOMFWKk9enFWrJan6bleIVanyvoZTJ5kQB5CnOQOp54/WmwONhiYgEncM9T26Ut832ZvbjI9qiRkY75OSOAef6UWPcsx4jEvOcEHBH+frUpfnfxhM/5zVa4KGcBO3X8v8A69V5XZDsY4Ryf/rf0oQJ30J0UT4ydgzyc1Omno0gxISVIwQOw9aZb4mJH8GP1pyJhHz0JwR7U+gNNmhM0kLxIgB+UMWIOOhGP5VHYPguByMhic9D1/oKZbx7YvMjHI4HPUfjUlhF5Hmqf4sEn061JDTLaXJaQ5A9OtJLKyuMAEc54qq7j7T7dv0qbf5asT17UXM7O47eWQ8YzUQmJBcjGDxT43aXBPT0pt7l5FUcJgZ/PNBGtxonG4kgDPOSeK6nS2bzUkxgBiBkcdPWuQuIjO8afwRjn36f/XrpNOnfCKfuZOOnvSexw4v+GegaJKJbmMkjOAvB75H+Fel6CQIEHUKTnB/H+teS6FH5eH9SrAeuCTXo3hO6O8uRwyH5c98jv+FZbs+AzDTU62VUAcBskjHXoOaquvGBzg5zQpRwS/BJGKgViF8vsTnNaHzDepKJC0kYI6ADPbA9ade/u845LYGO+PX9Kqo+SST90kAUSN5nBGY8YJz3z+dBOg9Y/KhwDnfyc/hSmIOFJOMDA96cl6bgbTF5YjXCndnt9PYUtzcJHApI5wO5oJuQxxrJHL8208Hn25qEHZL1+hPeo0Bc5Jxnp+NPmR3hIU9MAcCpsK4XChbj5OeecnPOafGc5B9vbrSTYQZ7kA/jSxrv5PUgZpCIxahJsI2eOeM+tKwxkHt+FTFUt8AdSeTzVZxukb6k0D1E8kSKTz6jH4VRkh2KG3ck8jHSrU0rKAVHANRiEzOZD064oEEpEKApzzwDSlA5MhOG4OKeiDHmHvximS4kiYnoATn0607EsJHyhYYPsKjEfR+fY44p5ZFiKDp2P45qJZ5Xj8phgduR0/yKehQ1gTMB2x6VJKCkTHvnuPeq9w3lNvTnsKVZTKAD35P86TRLHRKGZcnHc1eEYhJIYkn1NZ4jwTj1q4nMXXJ6dKliIbZUjuZ5OdzHJyeO/t71KLnCEYHze9J5IkZUHHcmkZPkf26UICldyFcYXIJ5PoKmgG2JWBDbic49sVZQI1sqScDBx79fSqsYWEnPAGMD160wIr2LzFQc/K+4Y9an2qApJ6gj09ajLGVyR93tTJ4yXbP3eB+lAFg4RRg5yfWiMkKS3B6Y6VVjl8t8AcZANWpEIfjkEdelA0ROn7/g53A5Ppz0/Wl8p9qYBPPYfWkdjb8jkd+3NSwPL5ZPv7UmUMa5aBCABk5HNQafbG2QyEkliRtIxxx/hUkyjO9jy/H+fzpfO+XJ65x+FQxoiuAImdgcggk5PrmsGS1HmyyhsFmJAIz1rocedGCg4Awee9Y14wWVweNp6f5+tK9kVr0PLvH0BiszGclPLU5xg5LYx+grzW7uwAicDaSMk+leqeMbp5Y2eUfKqkKueozxyK8b8UO6I5jXlpSQc9ufX61xzep9Dg1dJHI6qhjv5mX597MTx05NcRr8Iijueu7LPg+pBI/nXVXGqyw3bRuN+5iwOQOhPt7Vga+ykT3LnmUEAe+MD+VQ2j6S1tjzG6YSEDIzjccH1rLUDz5exGQM1e1K0CTcHAI6475PvVJ4Nq56gfhWqMZb3HQR7ec5Oc4q/pl65mlQINoAGeaz7YFuh5Y4rYtbX7MqOf4sZqjNlxVIhKEHBOTxg/54qjJc+WxJA44HOKvXEvyccnNZskCTmTceeT0NGgimpJlzjn6VJczksuRy3B/P/wCvUloMRF/Q4z+VRz4VTI56A4+vb9cVSsKxSnt/LuNwyTjGMUtsyN5iZwBxnP1qUuzIM/6zv9P5VUCIQSPxqwtZEF3GROCASOmQOMc0yU+TKGHIxkk9queZ5SAZ4qF0SeJyfv8AQD1FBmyjeqGTeDu3kZAPSqh/d4x1xgCre0Q5x64IpjxpG4bOT1oM3cp3dv8ALETnL5J46dKvWMH+mRkE8ng4yMc00qZ2I7Dge2a1dKjCzoMZQkAewxj+tK4ram/Y2/7pDknbz09+a9B8LfupY3J4DA4PHHPeuS020BCofuYBz+P/ANeur0AsSIgPvMADnv2/WueclaxUVrqe0+F12yIBzt6Y9C2a9K0tE8kvk+Zkjbntx2615Z4Zhls/KeQ4ZmAIwOm4+len6c480Y6DIzXBK1jVG5p92XZEZQoXGDn3q8Dvk4P9aoc7hnpxVyFRKOOMVzO5Y987SOmM/jTJUxAOe/HH1pZScqPzqQqPvg5A6DH4VmWrlbzcSRk4zkCrcgDuASN2ARj6VR4ZgD68U9YN0mM/NjjjtQaolVTGCiDO45JIzj1q3GfkGegGKWNdkW3PLcGnQwiNiCeCMjitEWhyz+Wh6HnHXFKJNrAjBGMmoBhGLdskGmxyeS0nHyueOfr/AI0zRF4zgsCMEgcYNRgFpC2DyRkjoBTo4RuGPSknLIJAvcEEUmFiK7+XGzkEHJ64NRjMaKcE55PFOiP+j7XGCTx+lPO0AAnqMdKkYt1L5jcDjvg5pisFQHqRxjPamYZJCOoIqRIhy46kYpMA/wBaeQQSKcTg5HWmw/eIJySMZxTmjG0DPSjoBE0hUMcZKjOPWi2czo7kYIPQVKkflkOeSRjFDpsbf0yc460h2IGYi7B46dxV8SGMgDHPrWcyGWfPTjFKFI6nv6VQiS7jyx5+8c9KgiXyj67jnkVKz5Gwmk24xnt0oAglUi48wAk55GOB0/wqHf8ANkdjV1pRAMjnfwaosQGIJ4z6dapATyKGTcTtIGeaotOAjORyBgc8d/8AGopt0+Ax4ByDio76UBhsP3eWH5f09KGPoMknLYIA6VVuX3RE9QOwou7zESbPc/54rJhuXS4cn7hGO3XipEX1m8uLHA453Gq6z73BwOnXNMuf9KMfP1/QUixhMAn8MVIB5ht5zjB3DqfrStcGVD5mAc8EcVA06xyAn7nIxU7KkyK5+5njrQBCF+YHPPpRPy1WfLTDyDqgz396S3i+0xiT3IxQBdWQsiPxyBjFT5KqrjlsciqylI0KD5mwCB79atwZZEOMPgDFAFqOUSQOOM5xjPrSywFbdCDkjHAFMgjG/HfvRhrdpD1GeB+NAEkzFmifGTHyAB16f4VMWPlb8csMlahjdyigdOh9qsLGYlDDlc8HpUsCF3ZmQJGWznJAyBUhQRoctyRk9sGpYpAgKZwT7ZzTJF8xOeuSPqKljsZ0ceycOe457VJcfMQTz3wKcozkHrmmPknC9QeayYiqkpKkqvzdxU8bll2YwAMg1ZSLkyd1HPvjmqUd6ZlIUYGeefr7VIEhfc4B7CppXQMkeQNwwTnpWcylZd49KLrZKMg8/TpQJouH/R5OuQBjPSrkaiWPdn6AVjmUeUVHJ4qdG2FHU8qMkU0RY0Ibg20+ODgHr71cTUJRICEU45zg/wCNY5k88Z/iJya1NOmWKGUSnoBjj2PpVoWpfivZHclkA3AZwD+lXHmDvgYx9c1l2T+fMXzhB0GPwq40kcbDZ3+tbICzHJ8wGO/rRcSEvj8M0+A/Jv8Ab/P8qqtJ5ThTzuOaZSF3bZce4/DNMnwCcdSMfpTnjGS4/iFTpDiRVf35/OtLFIzymUBOePSriOSN5HIGB+f/ANeo7j925AGRk0sU2+cIRtGD/WoZXQtQxjygCTyMnmiaQgYAzTo7cPKwz8oPHFTXMIi5/hHU+lIRDBF5dq2M9c4PWnwOZQMjGaGDyBVTp3NSRwmEHacjPHFQJli3jCxYz1IJ/CntEHbeDyBgDrmmoEPH5n3p4BHOPl9aCGIsmYzx16jvmnL9wZ7HpTkAw7L16n60qDK7v4u9JiKgkJ4xwSQaWObk5GPbOKmYAErmqyxbADnJJ9MdKkBwl81WPuRgGo51J8rA6H0qdVwTx97kGlETHBzgA+lSA0IJSQcggY49Dn/GnEeSAFBIxjJpzYMu/p60BjtIHPOR+tGhLJo7g+UEAHX1qJj8wPdjzUi5C5/CoZD5igjqpNQSxX/eEjtjJxTDH5uSTgjkD1oLsMEdT1/Wg/vJfp0/Oghkcp2/L/Oo4rwW6yY2nKkcnqaW6YhA565xj86Dax7Cw+997v1oIZRkfzAX7sSSoPSpGkJOSQBjHpS+QJnJBw54PHpVQsJlkiPrwf8AP0oIZXuQVzIOSScCoZHwIxjlgSfY8VeiBHHdBj+lUbk5LkdckH860RkyrduqpzjOfWsXUJweAR8wIPPatG6+fr2rGvIgFI7nvW0XoIybq4eMuETdwVz14p1qh8tCepPXHA5pZG8gFD0Izn61LZSE4jXlTmtExommgBtuH5IPbpXB61Fugl6/IM4/DHP4Gu8v7fba7k6k/MPwOK4/VSD559AM/kKu5aPPLq181ZMkjaSRx9a4jxATcnaRgDBGPx/xrvdduRakEc72IHsMVwmu5ackD5cCtafxDlscjcwBxnJ+UkisG4lcO6FeDg9Oe1dHcOY2JAz6Vk3ERlLMg+bjjNeunoc1iS0t1ZElL7TgHH4dK01jaWJCeOcYx061jaXDMtwXm+4G5HHXn0/CukWXfkPxih7isLIvm3CMOiDHrnrWjbsbnIPHljt71mREynCHjsfStW2gMVrE6HLkkN9BnH8qhlK5L0BXsVA/nVywt1hCZb7xHB470JbSTIjkYCnJ5HTirqRBgiEZAwQc9TUTbSN6STepcltHLIBn5jx8ue4rrtLQpaRA9lUHjHQVgadNuMqj5gCBn866O2zJbgYx8vFYRu3qetSS5lY1dFRbeJ9p3HdkAn2FabF4m808F+cEcVl6dA6gOeDzj8M1dV3dmM/CA4X3/L6d69GOx9LTj7qZJuKPv4546cVYQNIjoPugemTjmq8OJ1x/DnIq40TqBt4HXPrVo7ojLdVmlwTtGOuabMxt7qNgM85OR7g1I9oN4kJ/ddCMd+e/WptQtwksRQ7hkZ7dQDTNPUjubveGbbknGAp/z702KSRpEymM+xonjynHBU/5/nWnpLmaPeRnaR374p2Bx0uWLO3kkYRoCZCCxAUk4z6df/11cvLaSC0/ewyRjAwWBGOR6ivQvB2n2swPy4BVmbk9MgevrirPizRhNZIjDMY+bOcbTlcHrk4IB/CqVjxfrPv8h5fDNi1AAyfTPOAf8mtCx1gwFA0Oeefmx0H0qW6tEt9x27zGcYz68Z/H+tU0wz8cEcn8f/1VasZ1pKTsdhYagZkiIUEOACFOSozzmr1/ab8MCTgEDA7f5NcvZXDQoAnBwQT7ZrrNF1LzInjk/eFiAp6YGPYfzoOGS5U2yvaWh8mRTnGOOPrUsVmIbXfuOUBIB46c1q2+mmSYuTgdQMe/1qa40wG356gMcevA96nmuecsRdnPWzCJZpD1bLAE455OP1qnNObmdXcBCxAxn0//AFVsy2afIhGBnP8Ann3p3kx25DynAAyTg9Pwqr3N6dRzehktpZvVAywAIO4LnIPern2BLI+X5u9m56YOPp+FXbvUkVYxFzEwAB59B2Iz6/lWTqAJAl6EYAP5/wCNB0K+zKer3rqAgQYIIOeTWXayeQRjGBk8nv0pLm7dpg8g4Y8cj19vrVix0v7YM9EGf89fepexvbljqZPiOQy28BAwd2cdecdP1rn5WfdsRT65xmvVG8MxXmny+aMJtJJ54464B5xk8V5vfMtsw39sDPtyf51KOvBVFNNLoVYSCpjAJyc7s9D9Me1Wkt/LtnBbOWzjp1xUEB2ZZfckfhTMM7mROpzkfjTPXWupOpEzRh/k4ABzUssBVkwxb1IHbjmqqW32hzg52gY+vP8AhSqBYuz7cs42tz2/X9KgHZaXLF180bOTgYwR/n61Wtss/wDs9sD+tFxMZTtfgYAH0zVcTvHNsX6D9KLMhM0Xi3vvJ7Y4FCCWKeBYoHn8yQI20E7QTyeAelSxW7mIjvzXb+CvDM88SPj7wBPI6Fj70rnNXrRpQcm9jpPBNlJe+XK6PFIxYFNp4APX17frXp+mW3kWSISc85yMdz2rP8O6ULJ0wuwAEE5zk9cYz6YrZkG2U9xwaNWfkuZ4l1qruMRdko7j0HWpryPCvnJ3KRgccc06NVV/NTqRiluFyw9cc0nG7PJ5rmNcR71Bzjjpj3qGdQsZXnn3q9KN2Rj2zmq95Z9Gz2xjH/16hxSKTKdoqvdEE4GO34VsQjfLGvbOM1nQwNG+SOMdc1qRMkMG3vjOefSny9ik7uyJ55lhV4+CFIwSevAP9azX1ALKDgEjJ6+tVL/UQtzs7ADP+cVjSajlMd88/Tj2+tdEKfVnp0aN9WbkV35ryPwOSOvB5P8AhVEanI2QUXHQHkcVmtdMSCOI/wCv8/WmT3jLtj7sAc+/5e1bciOn2Mex1Nnc74ojgZyAeff/AOtXVWTbLYLwev1rzqxu3eMRj74ABHFd/pp/0Tf/ABZJrCpFJaHDiKShZosysFROeeuCarM287xjI4x/n61O0ImIc1EyhY2IGCD61znA9CEnypkfuTnn8Ko3AMjFD0OCSBVq7yfIPqf8KbcnjI68VhWipxaZUG09DL5jOAM5JzkVbSHBA5+mKr3hBZMdQTn9KvwSxyKD/GM+tfOSoRvojt5nYkKl1J6enFVZbcSuHbIOOo6VfKFoy/YcmqdxOhwDwOvevXoRUVboc0xWjCoOT0x9aeoHlIG447+lJGGMfy8gjj8uP6U2VgQm7qoANdjvbQ50NOegGcHimXchW3HHoDT1ITnP0qOWQEEZ+leTjNInVR3KMZyR9eamMm5Qn908Gq8i+WRjqT0qRASMmvk525rnqxehYhXbISDkDHP860rYB0PIxjrWTbqGymcA9fpirsIWLhOUxg/X/Oa93Kbc+hy172JYiC7gdhnOevSpo8GNueg4qNIQXyOp4I9qkEW2OUHgBcj64NfWtWODoZaghzj19PatAs28EDnPpxVS2lGzkc/WrDSqQnzYP0pBYy5DnUSB0x169q3yoaNwDyFx6+tc6cLcE59/0rYWQLGZO7DaPyzQZkc2PK2Hgg5yT/SmGboOPfmkLmVippksIjcBfSrFs9RGOHLDv60bEkUknGMYwRzR2xTWVXXb64FUhWHSEeVt6qO4rlvEWrqIo1JjwucDdzxj/Cty/uDZQ4X2B/SvI/Ed49xMDnG3PbuT9KD2cvwvt53a0RDqetZvZVVFJD5I3Z4PNZovEud75VCuTgtnI61m3N6kUpIP7zJDN6/pis5Lk2ybCM9i2ce3Slc++w+EVONrHT6ZqJhaVogpJ4OTnufSul0vXC0wfYpAGSQ3GMgfhXl8V1IJHwcIeowOlbGn6j5Bid/3io4DL04yCecelFx1sBCorM960LWxcWgHyAYwBuyeSa30n81PmxnqQPrXimja5tuv3HEL4OPQEg9xk9TXpukakJYA5PKkgHHX9PerTVj4fG4KVGbUVodR4kcf23fHji5kGP8AgR/wpkALx4fAIOTipNcQLrmoZXcGupD/AOPn/Gq8TFH2N1xkmqWx8xP4mDFlJ24zzjPrTfPWW3jJIHzkFc4bGCc4onQyHKNjaCTyRTI4lLb2GTjGO2fp06UXJC5k8wYIP1x3FQFjIvl8DA/lVyGAyqXOCgJxn6f/AKqieEKxYj8qLgRW2EQg59KcADuAPXnrTlj+X2zQ0ICjZx68mqAiK7c5HIxnFSrhwh6BfX/PtSopJyeexJoCjcRjr0qB2LBYsvPGQQarRt8xQZO05z+NTk7Ldt/UdPpxUUTL8xUdRzxSasrjsOeXfGR61TlYbdnp3qaaMrESOD7GqTkry/T+v+c14mKk7NI7KcdRVws3mdwMYNNWUqpBxyeP1o3bj9eKTyymS3TtzXyMm3J3PRWwiMVkUgcgY5HH+eatGT5CD168etUxJ6Hn1qeMs0e6Qd8Dp/SlfWwWJkGY8nqTT0IwRkZHFNJAX0pwVeWHrXrwVoo5m9bBJHuXZ3znio5ofLkTbk5HPtVgjamehzimBWdSRzjqTU1leIQ3KxcKxBOKgmw6bAfv5yT74qWS3MzMB1BzknFRLbyOQB2OGOew/wAmvHUW9EdN0UJLd4uHI4OQQeMf5xWpY25WHcOcY/lTms0kQZwccDJPX/Iqwq+UAo4HcDvXvYTCSkkznnNIjSMl8gjg5INWoWwx4OO3HtTY4wwOCAep6jNOdwjDAPPAr6mhTdOOp503dkjgeUZCQNgzgn8f6VCZNw3nr6U2RWlOAcLn5h0B/wA81EQ+8c/UZrqtqZWJUHmjrggc/SkX9ycDk9u9MDYLDOCRgYojRwRk5PrmnYotCQJk4OCMH1z7UxZcpjHWqzpcE4J5zkcjpVll3riPg9/8/lSJQ/JfkA+nSoJXxPkY6VZTJG4cJjBHv/nFQyIisMjtzQUMZtifqapSv8xwCRkk8etXFAnBK8jODmoZYijkYHOMfpQBV37UYAdRTlhLQg5GeuAajbLOAPrinq+0EZPPGPSqKLMgDSoMjB75qQqAcZzxjg1ViJkYAcuSAM+p6VKuY3KPxIODQPXoRTgKpQc8ZPr+FYN8JFfIjYhyR0PGOOa6U+Wz5I7Y/nVWWFZ3ZUxwcEketBSbRxWsaextnchucZCjkc49K8417w1JeySSRHDxksFcnkAdAAOTwK9lvLGTaXbBTABUnP6VzM2itJcXMmwYOdnzHGe3FTLTU+vy3H+xtfY8Ee2nit/Lu02TBsMVBC4xkYzz6fkaojTpInQZUjIY4JJ/DivW9b+H0lzlHijE+QVAlIGMY7cevX/CuTvPC13ZLuMARyDjdIGz+ppRlc/QcNi6ddJp6nLtNi42HAJGf0qK5gLToVIIU5P5/wD1qdqEflTHIxIAMc84xTFmCxBiTnv+lWd8ZdEiwvlx2/3xvznBI6VBGzzrI7DAyTwMe9VsebcGMMdwGRknGKfG0sk5CcQJw68Dnn/61Wl0NFqaOn3ksMiEKuxcj5gc4xj196uyyBVl2EEyckdT1zxWfAwQl2+6RgD8R/hVeeeVZ4xGWznPb196HEpxNAISm5uG6gdP89qrxXzTtiYCMcgYGD+ppkbSzT4dzkAEAnHp6cVJJGslrINn7/I2npjBBNSkYuJPDdC2JZBkZ4z1NPvL5QfkBKYBz17/AFqCJB5ID4DBcHPr+FJJs8soFBJHHFOxHKOj1FchtuMDBJHAH5+1dFpT+Y6RDnad24dDgjvXIWdrLJcOkgHlkcAkYxkenNdTo0bwygK3Lgqo5OO/Ofoal7HnY1JUzvdGcyTQgDOCoOBzjIr0rw2R50aE8hWGO+M5/rXmnh4NFPESdx+Xdj2I9a9I8Pfvpy6qQ/KgnHTAPasutz88zG3LodBs8x9gP8JJz17VE6tDH6gHt1qwqYYsh+cDBOT/AFpWUFT3z61Z8syvG2Yyv945GKbKxDHHp6U6RPKkTA4wM4+tWCsZcZA/I0Ceo1QHh5PI54/Cqt1HuUnvxU6jdIQvTPSllQAY70EFOL5QOO3P5VPH+8YD0yaRkKKcjrUfnGNSRkHpwBU3AluLbf8APnpzjPNVZEMYLkHrnH0qwt2hQ7icjgDFROTORjpnoQBxSAaWNzahwO+Dn61H5ZUgZG5hx6dv8anUhIwg4GeQB71Czb7jjPAyD6dKAJfKAt/LBOScnn3quFMDEY6DkkVY2nAIP15p14ynGB95vTrQBUd/MBxjNMtP3UMinjcMH9aApz8vX60SblTB61YFdoikp9Kmt5S1wZDgEAgenQ/401pkY4br34p21Y4+Oo44zUsCvygwe/UjpUaNuOR0zipZPm4PrkiqxmKuMcLzxxzSJY6WRlcDAxipBI6g4AOfWoC+/OfXjNPQ5GAeRSfcRZik4IJC8cluBmnJOI8R4JC8ZA/rUCESLsIJx1qUBd3sOtMBRguzZHPI5qrdLkDntUsigP8ALwM56mqtyzNIAue1AEkMqxJgHOPvDPI61Ykl+0YHAI559agis/3RkUDJ68nnr+FOaJkbOeMc4NABHH5ryEAkoCTgZH+eKsRZlUORjtgjFQqTEjFDsLck+o5p0Zcx7yeM4xQNEH2d/tLu5XB6Yz61KsmxCByf/wBVP2fMQTuJGRyeKhuIXTGP0NS2URGN3cuRgYwOD1pXkMvyKDgc5x/n1qSWdkTPQYxggHmooJM5Vfv9c47VDZSREt6VRy4AOew9PxrB1hwbokdHAJ/z+Fadw480Ie/B4rB1Vj57EHhTtH0rOT0NYq7OO8Vy+ZavIAQYwVII7Aj/AOvXmet2/nxhycZYkc+tema6j3MLAD5Np3A4GTXC61An2dY9mGzx+HWuN6u57+FtGx4/qli1teuHZTuYuMHtk9ePauc8SWyyQoSSNjFxg9wO9dNrkE9pqTidt5Ys0fzZ+XJwOf5VxXiy7kEQRWI3MQenTHSkz6CMkzidQi86fg4AJIJ7jNZ80JiyezZ5q1eSusiAk7eRx61VnjlaMc5jJyOf8mtFoZMh0tC86FASM8E10oUTRpETgjrj1/yaw7RhZ7VAwQc8DNbOnzIXMkmSGA28d6oT2LRURnbzjHfrWHc4iLuDk88ZrUvbwGURDIkwDnAxjnvWHcyAuQSSScUE2FFyPsxjX1yQetULwGVQCDgYzjrwQasNA0bhsdRxg/59Kidsh8j5vpWiE0TMfM2SAEpjBAHIOTWdAxiMm/GCSSR2q/YFjBzyCTxWU0hupnjjzgMVOeO9aAKz+aXCYP057ii2G1c9mOBmpfsyWSA8bz1wSc5+tV3c7sIOAQQOPxoM2RX2VD46571TiCtEXOdw5AHStBkM+QfQE5/+tVORcMFAAB4wKCErljTW3ebkcHAH61u6KMzoCCBkfNjjpWFAjR8DgcYxXW6SqR23zqNxIIOORwO9ZVHZDSuzpLEqhVM/fABbPA/zmup0MgXiBDuw4ORyMjJ/pXHWsbOo2HsMZNdfocPkRkqcy54OSeeR34ribujS1meseH7s30r4wCuCR7ZOfX2r0rSZcwiFVOSSeRXkXhHzI7rcSRkAEA9s8167YSI6h4xg8gHGKyYjcLEIAf4RVq2Ysj4wOf4qqqQDEhGWYgNx2NWbdCqnHOTwM1g1oUh7uxUjHfb0qNXMTYxwOenNSWzggl+fw71CbhCST9OlYGqJFUO2fTv2pysRdJjsCM/nUMchLYGRnt61YAKgE9fWg0iTDmYsQcZI4981KCXzgfdqC3dw3PIP0q0TsXPQnr71pc0RG+Rg4OBjkjvUi4IBOcnk4qKORgMS8jdnoOlTF42I28AEZ+lFy0TI4NxKUDbEYgFh1Azioo5BJcvkEbGDDPA681YaVAFI4HcAYyfwqGQLKCUGNoJJ6f56UMqw67n80ooxwDk+5qPaSAW7cjFVmL+ZHtJ2A81OZeQD0+lSFh0TBFOc8DkfjVc3eU2BecZHFLC+2UmXkEYx/n6VEsTE/KBuJ/TOKTCxYtbI7NgPqcnp/KpSPkyO55p4lCoNuQO5H+fpSygQgE9G6Ac0WKEaUiWJsfIpAzjnOSaLyQTTIR6Y5qGW4BTj7o5xjvTXuI2i4yHGADj6UdQCeQI4Uc8c1HPKRHwMgHJ9e1RluN55PTNOUrj5zwevWmSxqguAcFTjvRLKQseBwOCSPpSxyIwkCnJBwPbmow7SZz0HGCBQIhkl8tnPB3cAVVdcrnIz9eKnkhZnPoDnBNVHBIJB47jNUhNjBdGGER4B+n+feqVxcY8xuzgA/hxS3MoSXGcZ9vpWbcT5YoWOOxoYxjgGQvzjt/n8KiJ+SQccDI+tMll3fIufc+tQeYecE5pJXAmtJykh456HI7Zptwpa63j0x7YqJhIuHHGepGKWNpHb5j7CkwJ7iP54x1GDnbVu3iKW+UKk9snjrVGGUyMcEkrxzVyCKWVtqcBui5x/9btUgWoFxEy8nPHFOtIgV4yUBPI9f8mkj3eWSBgjjt1FaEFqVtIztCZY7h69fTj0/KgCKC2H2lJ/mypyMdD2rTbG7ec9KpQ+Y05AHyA8DjpWhhfLGRk96Boh8xtxbA9QKc2ZhkjnA4ApjowbPb0zT0LxfMehGAKB2GwoIJck4JOQD3rQWXeMHpxnFZ7W0k8fmE/MuCOcccHtx+dSRb1Uk+gBqBlvyt0eAeOlDRbEUDJ55psEw2YOc59KnUGXkcgdc0mFivLZuQZeg98/4VTEOyVjzvPBz0rYDiVTHntkA/nVKeE5OAMjPNZvYCJ08uLZ1Xnms5cW6ufUEDPrV9Q/l/Mc/U5qhcsru6Afd5NQTYgMoU845HaqrSFd+4cZJ49KRiWQkk57c0wuJiD/AADhgaA62FgfLDP+RVzzsy44APBJ49az0OFyOgOB9KnlLPHnODjg9P5VSYmjRQiNcJyeuT0qVbmMXCDcM4IPI9RWVE0qqnznp1zT2kjMhfkHGM+9UmKx0MMix5HBDc57cVZj+YZ9DxXP2l0xQguSF6E/U1pW1+GJGTz7VomTa5sGciNRgYxjjrTncRshGSAPyqlbzg5ySR2yKnjlSVGyM+uRV31KsXEUXEfHQjPHvVjJMWe684/z9apWb7CMEhMgfrVmdiJ8J0I6CqGMAMkoBGPXig2nO4k8Hp3xUsQwQx6irAs3uxhCBnqxJHA+nNJj6DBEyvgYzwD6VabLxGIDr/iD/SmRjMQz/rQPmb1qSLefr68UhFfHl4GDk9KtqnloMZyDzmo5lwV6ZHQ1OG2kA9SOaliYWsciPICMIxyCQfepG3o3l4465qSOUNtB6j2/Ko33hnycjPB9qRDFijEKsCevNMJK7iejHio5JGjQZJz0H0pkdzvk2uSQo4BHSkxDpYt7E57etQOzQN5eO2ASPWp5SH5Q+xpkhLlBJywPJxUgNtSVUZBCqQMkdulSag2IUKEHJ7/SkuCQERflBznAHbFQyK7YDH5RyOakCQsWIB7nB9hVosIkQjnAwO9Upm5BXjPWrMMgMQB547ipsQP80NHgA5J5zTVfHXqvTHrTkAL8AD8Ka5CTYI4PH48UbEEJZ+XI5PBwOKkRSVB7Yp5XahGO/NLJMirjnGOw70hMrzxibGTjHv8AX/Gqcs5VygwQTyRzipnl3ZAJqpgCOQn7+CRzzQQwZS0oAIyBnrVa3RkRwUbAOSccf54qW0OJlLgnOc8+xqeRv3ZxgA9QRQSyv5gTDjk8gjrWfPlpHJ7kmrkroMeXw2fmwOPaqd2PuEe5bHrxWiMWZt5H8rEe559cVjXkm4gdyPyrUu5zuIYnrxWNcIUkw3VgdvNaCM+9HmcdlIJPvzTrJyHyB0BxSMh3vkZAJyPWlUguSnyADPpWiGjSW5AifJGWUggVw+pREQSEggqpIB+h/wATXQXM7qmVJDZ5IrmtVndhKCTv2/hyPyq0+haOB1aAyTycgDJxzzyK47UbkCEhgVPBAIweteg39nIivK6gggkYxnOM153rjxzQOQMEYwcY7/8A163hoxvVHLmUNvIYZU9M1mtcx21yXBzkd8f57VcmQQ5ccA5yRWRKUmQlRkgjBxXqx2MXoy6A0zgYwM4zjitNwPK8oEEg5Bz1/wA5rPtWzAhJyCAT65wKv2cQyHk6c5JJ/pTZJJasLVHQZbcQTjnmtrS73zJNjoVC9CRj+tY4KRAgDknIOM8fjWnasCqE8ZGcgYJ49qhlI2V1EySmPAAU8cc9/f2qeK4EUiuQcEgnHUc1lNcR/bodnBB+bjqP85rWhRZiXwCg5wf8KiWp0U9Hc6DRUMd0hONrkE47df8AGuvijDMhGccZPoK4jw7MWmw5J5XGfxrt7ZxMkaIecgN1HHSs4rU76UveSNRowhQochcj1Jz6VYvoFvLKBCSNpz1x2NMvriG1kiAHDcDAzk59/rU0hWS2Qjg5z6etd62Pq6afIiCC1MJAyCee9aMql7cbOxGQevQ1R1JXKp5DbDxzkj1rRhV0iCEZIGCc55rVanbHYprB++3k4GOhPNMt4xaiR5SAHHAzg98dfanTxvFPvJyuMcH+lVr0+enfg5647VRqldEy3gnOCMEn0/8Ar1r6WyQQEc4yCc/QVz9qBKxK9AMjtzwP61f0+G7mVwTkZ45Ap2CbtE9g8A6zbR24LthQrR4yAcbgfX1/StzUdVimhMLOoDA45AJHHv14ryrTJ5LACIllfkkKeMGtg6n54AMjlzwpPalax8pOHvcy3NWayS8eRC+xCcAkgcZz1x7VAmiriSPewDDbknsM+1JapM4AJPPQlq0be2u1nKTD5e3I9/8ACncTb3MyHQJYf9WQy9ckknjp0H1rZ0rSZYrhA4OGIJIB7/hWrDZPHFG5AAYAkZ61trEincqDp6fWk5WRwYuq1EijlS3QRE9ARyR24/rT1kScDnnOBgjrx/8AWrP1idYvKIGCSckAe1U7fUU+0xoC/LDp05Nc3tFex4DrWdi9fREM5yMqSRz6VgalvuWQRozrkcgE+vpXQ3VxEjbpDlSehGeO9URd2itlRgHgAKev0rpjqrntYXVXKBhkmtPLRDvRRuBB6YIrNfT7i/gOyNlVT/EpHP5H1roZtRtogNh2O/DMFxkDjnis+41hIExG5CE4wFA5/wAirPRXvFeWzRhAoLYjABJP09varUd9DChjDbiTnIIOP19qxJtUZtwDsBzniqBvHgnBVyR3GM549/wqWrmnLKUbHo81/BLo1wgJHmIVySOflOMc+9eK3gaRTFjk447jv/Suwh1tBDLHJcN0wAQcA4I7CuGmuPtl4/kuexB5HQDPvQlY68FSdJtvqTW6+S4KnI6tnrn2ouSWYugycYwR/ntTLaN4oQ8nUckZ9h+FTIGIDgcE/wCf6UWPWTsrCWLGOFyRyRnBHtVaaQvKSwIGT0FTB/3vtg8fnTgYskyDgc456d+n4UWB2Su2U/K82VBuUt6A8k+lSLYyPdKygkhgNuDnqO2Pat6z8MXc7gQwJvGCrlhyT1wevYdfX612XhvwN5EyS3cUby7ctmRiM5B6dKzbOKtjKVGN2zG0XwxPcyLuOIgRuYZBzyeDjHp+der+GLF7C2t1ALAgLnGcYOOeB1qfRtAitrfZ5EY3Nk559Pr+ldJb2KxogVUAUAkgY+lSldnwGY5n7STUdieBNoHB5JB47e1OD+XJIB0IAAPXpUg+VBj3/PmoLiCXckoI6gnnsPbp2rRKx8hObqS5mWYVEW0HJ68Dr3pbxDHgYIyNxyKkjeIv5h9OhHfp9KW4k88qZDkDjn09OKOuhN22Zxcoh4yTz049KVgJosZ564/KnRSo37thlieCR261FEhUgnrnHWptqWhGGF5/SnXCeXb8Z5GD+n+NTSwh+gptyC8EgHUKV59f84oW5cdJXOQ1ZhHI/PcdfpWQ8uVPYe/WtTW0Mco8zk8dPxrKkwzcDgCu2O2h9JRfuJksUoaADvxUcsoDoScYpImGDioZYz5mW+53Garqa26mzpcgS584chsHA5xgivRdPkL2KMRyQRgD3IrzjS2RYxgZJAHTOOfevRNEcyW2f4FOMED1JrnrLQ4MX8KZYWVo5EAHOecj6VNNM8isHwB2I4qR/KBDlRk9OKoXFyN55OMcjFcW2rPHauMu5QwgQEcHkk8dqo3F2AxUDsDzRfvhV8vuckjtVHzRNGCPv5547V4WLxii+VHVTp9R4csS2AM4zmrlthVIz9Mmsq4uhEFXkE5wQBVyzkAQliX646n09a8b6y3qdPIjYt7jdC8Z4zxz1qnfJ5UIbk8gcfjUkeJFJHGOvao5J0dCH5Gc8ivfwk+eNzhqqxFBLhkOMcA81OF3s+T8pOQR+FVWlQnAGOOKtwMjW6g9QcGvT6HMNmiMYGOR1zVSb5fm9+laLHMWDzgVnzqXBC9Qc4rxsZqrHZR3Kzp5siOeNpqQ9M+uKXySso3fc6kZpGI3MB0HSvlaqknax6cWkiMEpdA47f41fQFUBGOeSO9VVXnJ68YNWEbjGea+hymm1K7RzVmmXrPOx3PHBAHftRcOAgB5zxx2+tVri4MNu5BKYHJHY1hal4hCRJHHK/m87jt6jH/1xX1TTepzxg5WSNcyR28hBDnHG0AZ/KnykeSjoQ55IUHP51wj+MCdR+yGWV5WTcPlGSPXPXsR1q3H4ujhiHmTt1wQsfIPPt7GpsdH1WpbY25LjywCwIP90jB79q2Y4vPjQBhs4YHPtXDXGs+bcgmUscc4GB0PbGP0rsdPuB5ERDny+BjnrgUWOSpSdP4lYtfZgknBOSO5qOVdihuuOcflU3mh5hj0qAyAxknoB09atKxzvoyEOS7E8A9KckgL+mDyT0qNyHcAdxxUd+rRRA5xweR+FMTu2kjB8X6uloj78AbwoY4APGeufavF9cnM8Uoyg3EgDPJ5BrtfiPqQNpGjyNhJSXwMew5HPQ15fPfJczE5Y84UHjqTQ9ND9CyOhywTfUEH7lEPbJOPXNPvGS4hTJwUGAM4z0qusU9xvETAEEdT25puTLIg684NK2h9ooJDYzsJJ9O1WI3Cxbee4P0qvOhSYDGEzz09qkQZOP4up+lFg5U9zd0W/jgOxwQCuAePX612mk+IIoY9jffBJIGP8a8vt7sid0ycAgDgfSt+1uA2Hyd3IPuKWp5eKwUai0PqPXwTrt+AdpF1IeT/ALRqi8mZgOcnnr2xWj4ieNtZvQ5IH2mQdQCTuI4rO8kGcAkpt5wTg/55rZNWPxmXxMl8l9+0kABCxBOMgYqOJWMzrkEdR+Qqbzv4gMnGAMUyS5ZzvKn0wBQ7GbLCuiRuo4xngHviq2x5OmW3HgDk+v8ASmBFDs2T1yc+9BkI5HTpVCsRbnBwSc84APtShZGQnJ5I7896jELSSxISqjknJwen/wBapR8jFE5IOOeaSHZj/MAIX1zkiladAwABz64BoeIxx7hzz0/KmrGSgccnuKkZMRvibPPAxVISmKU5zgnGAPyrQ3Dyifaq/lBg7ZxgEjJpMaDcZlYAHgZ6VXKBiQV4A5GO9PgmKxsccZxz+FQNOVZ+M59BXgYu6vY7YEA/djkgZPGf8/WpXbfxjkDuKWZEkjR8nK84z9R/WnmIzRIR16mvlJRd22dyatYqyoAwwvy+3+NWI3Dx4PTP0oKGJSCKI7YlM+pzRZXTQO7ZK0LSJkH9TT0+WLJGee34VPEyIApPPXrRDAenbPWvfw8Pa2XQ5JtIqS+ZI/yE4xnHanhnC4GQCMEY61ea3ERJz+ZqusbSOXA4U16lfDRlCyRjCTT1K214Tn1qOAklySBz6fWr7Lk8/pVRYzG54JzzwPrXjQwTUrnR7RWJsIsaknk84z3+lPliDICMZ+v0qt5Zm7EbTmpmDwrjBIJ646dK+ow1L2cUjjnLmYwo6DIJB9iaImZpgJD34JGAKaZNrDvz2q1LGPK3888cfXFdhgMmGCApxznjvTCgOMEc9eaV1winPtjNRiISfMD7daaAWRAHOMcH1p3IUn0701k3vkVDLKUZ8gAcdvpTAsRypK5A444J9fakDtD93OB1wM1XhkyTgE4PGKnt2DqR0Pp+VSQWUO5M87fQcD9KY22Rj8p9qY++2jK4zu6cU5NyxAkdTjGP8+lA0RqRAhCEAHk85/nVW5lL7CCeCc4p7Q5kI7ev51A6FN4Azg/WgogUYugcnuOvHftUsQA3l8Hk8fiajMJRg2KVlAwScMxBAz/n1FUA/kuvlZGMHI7HtVlTlueZMfMx5JNRW5QQSFDk56E0ISrKcZJPIx0oHcsIgOciljt1Bcge45PvTpI2IyO1JG4A54IoDUguYEeMptGeuMVXjsbbB3QqTj071ceIuxcenSkQ4yD6UWubxqNaJnN6hbxMpdUBfIAbqcfWuN1OKJSHkiV0C4AKg88nvXa3gKNj0A61xWvZit43HIVs+vY/4VktHc+rwFWcJrXQ8b1V7e8uDIoUHABGQDn3A9sVizIVPHIA+6Oef84rQ1PzInbIADENkg+gH9Kq2u2RQM9+TnjnFbrVXR+m0nzQTRWgGJiW4kPrwcU+C7S3mORlDktgA56+vem32Zr50QZKqCG7dv8AGqwDxSqJRsyc8gjg/WqR0x0LwkMzMyZ2EkqD2H0qSF0dGIAaQd8DiprWHciY6EZ3dse1QbUtXkVDncT1IPrRcu6Jw/Afo4GSR3xViSRHEbxgEHqBjPb/ABrOd/KTaeS+cAe//wCsVYSJwqbRzgcGi5D1EvZCuAjbSTg4q3aRhwPMGTnqelRQW5kY569TjtV5LcoqlQSMfX1pGb0HsiKFACgr1IAyR9etbnh+EXkoZACUBHPY/QfX9axrKGV5XJQhFIwcHn/OK7TQLMW9g04JyxIIJ6cgensKHsePmFRKPKjY0qF4ViJ4cMdxPcbv8K9C8KSh1PTgnBwOvH9K4HS/lkDlgdzAYB56mu88OYAGM4yT+mKwR+fZjrE6Ukt8yZHcj3ogO4AHJPU0+MkksRzj07UkGY5GOOox/KqPl2RTOpfCjvjn61G6v5nXHHHJxTpULPuPGBSluAeAPegkTy5ElBTOwcsetJcSFUDDOSeDjPHNPS4LQyIR97j5RTlIWMJ6etAmVmkO8Zyfw4pkmC3QY69KtQghZM8Z6frUJjC7iT1PGDUsRTkIDDHfrVqEBEycZxxiq5iJB9jxSjAAPcUgHovmcgcZxgin7AR9zB6AkYzTIJWUMCBubnjpUm5GU7nAI6DPegBvnJ5uzOMDJ54olTeMHscg9KryRfJkdM5/pTmmNxbpGHjB6cnHtQBF5yNJhODjjgUyQ5Ld81E9r9lwwO49AAc561KZzszg8DPIqwM+5U/aDg4GRkZ9qlYuFJJ4B4qJYzJc+Z2P+FWHtg2Vz94dc9KA1K1zNnocHqSPSoLYM6AvyM8Ej2okh2E4IKgYyDnmhXcgJjgDrj/PpS0DUk25zgjrjrTovvDH496rpDucnPXNS/6lvrUkF22KEvkZI9PrUzlFHTr6Cq0KEMCOp5py5E+R0z1oASbESgkcGqayB5CCPocVemzJlOw6H1quludhPoaALCsyW3yHkj0z61HZxyMQJMkZ53Z6U5X8tR7UrTJKwfIB5CjI5OCf8aAEkiCzMP4c5AycVNBGGUA4xzkZqrI/mtjGCCCanjwluSfXH8qTGiB5SMlD84OM4zUk7iSMHPI6kH60QJgEHg9s0kkRjyQQc8cn/PpUPY0SI5BlBuwR0qp5qQDO4A9C2Rz+dLqw2xIeuM5xz2rPvUScAKflyDnPfkVk2Wk7kM8mQ5BJcg7TnPNZlwPNKgg79oLE+uTWsg8mPB6ggj8P/wBVZ92xMjkjAbvj/PpWUndHRFanK6suYlCJgnIJxxjjr+tcPrNqZQ4CHejHBIPIzg49a9B1JmZ2jA4OST+P/wBauS8UzGOzQlCRHJjgdeCK53e56lOVlY8X8URI1ykhTJQFSSPQ9P1Neca5Glw04dCRuZl4xg846fWvXPFpRbKeUZc4AbbyAQwz/OvNr4h2kxnkZH5f/Xo1uevh6nMuXqeXahFsYAjOOTgZ9c1TfUUH7sglQOOBxW1raAOSvIckn26/41zrw7JCOck5H+fxrVnZYmjlS4UlevQE49q3NHt8w5fBBHAz3yaw7KDHGcZNbVqfs4GfTAoQWRZvbMY8wBfM4G4dawJYlyxI+6STk963pZtqlhgn0rHu0DgknAGc80ySvDeRlfmIPucGqUz5d8D16D1zUB+T5RzzmlNxtduOTx0+ua0QPYLK6Mc/ksSEwTz0/OpJ0ht3BjQAnkkevqfzqKTEmCDwO5qEo+5xjO4kDFaLczY26leRuCTg9KktyqyAsOvXI+tREmFwMex4/Gp3jMrjHpQZsWXYzlUwCeeOKoagghYYHzY4Iq0YwrEZ+pJqOa3IcPkEAcYPWlfUzs+hHCSyRcHPGciuu0aNriVgeUHOMcYwf8K560jTaWLgYwcZ+tdHpMhQggZyQT7ZFZT1RUU7nSWFuUwBjjB5J9a39IkKTEEkkkEc5HQ1j2D7TGvUvjp/n3rfsCTdxoikksBnHHNcbRoz0rw3GElLEEAjADepP/1q9T0FSLFHkHIYg5HvXm1veJIbcDqrgke2a9B0ZiSQCChzyD3471kyToIZP3isx/E/hWspUSYX9OlY9u6PnJx079a0Ib1Is59eP85rN7DRNMqQz442kYAB7571HcWgUKQB15wT70qwhXdwcg/Nwc9c0k2dnGPpXOboI1Hlkr1Ucn3xU8REsfPJ79qpITFGR/e5qwcLYLMDnJwR6EEg/wAqk0RbhZFQ5HODj2OOKQSPKCufun0/z+tV4X3QEkY4/pUkEZkBHTPJJqjREkOCw3EEYxg+tWImj80gjHHOenaqqwH8uathw0QHOR1oLEuHVjiMj3weAahMpj4z14OKjgjMQfA3AmiQmNunWqZZIXAX3b+lRxZkZvRT3p0JEhyeORUm3zGwDwDyTUgNliJcBcZp8qFJTJEp8vIwQMjOOaZsKncMHHHFWIJdsPl5HGT75pWdwI3Plrj3yR1qKaZ5VBJJA6e1Ikf2h97MEzxycUohIGOKYFZiwkD5/dgYI9/pRvEpGOMH6VJJDtG4nnOAM1DISSBigaHjngEY75oA/hJBGfXtUT4Vjz0HPNNlmWOLzAc4HTqTVJCZKZ47cvx16YANQtcL5gZMgEZPpnmoJmMsak8bhu54/wA9ajd/Lt26Ej/61SQWHkJUkHOfQ1my3BWbGSE5+nf/AOtTmvPs8Rk6lhgD/JqjLMZEzj6VYmQarLwHUngnOOvT/wCtWP5jy9ScqOcjBPWrMtx54ycDnkHjFVnkJkGBnp0oBFdJ3ExB3YyByKtTKF6Dr1xU2BMvPBAz+lRyWxEZfIyCOM+9AxA++LYByBzxUakpMFIYKBktjA/OpY4BEN5PDDmllmEsflds5HrSYBAB52UHyknOK17VTvDrxjOBWdbL9niGex7/AExWnZ5mlyBzg1DQnctxQgPwOCckHmr2PkIOdvYDgU0IcZHJHWkE2UwB39KQywiImCAAe5p/Bf1yOgqCQbVUH8f0qVD5QBXJPp14oGhHQ78fjQVLFB1AJ4pUzM2R0B5z+dTBcEnrxmn0LRCkhxHg8YAIA/pUpAMnA4xkgev0/Oq+0rKGA6DBz+NTJ0JHJbqKhjJUCO3yj61ZjHlggcZ5qtHHtYY71YKE/lj8v/11LAWFCLkDbz3+lNuU2yvj8qniuP8ARS5GCp6Y9/8A69Qkl5DKRw3b/P0rMkosu7AH5Csu5ZVD9BIScnHNbrgL8wOTnmsi5jTMrkkE5wM1AGM5+TA5OeQKrsrhT/CSMgYqzJCYJg4wQRz+tTWo8yVHfgjoBQBVUBkGAR256VJCpbIfPXjPHFSOm1j65JxT5FLAemKBMguH8tQATj1X/GoZJxwBnGckgD9TU2AuYz9Qf1rPumEMJUnlsgAnrxWiIZftblPMI38Y6AitG3cBiAec4BBrlIH8rGeM55PTvWjFd/PtA4J4Jq0COmilfeIwT1GT2P4/jWhHciIMhGD0zgfSsG0uDHEjYBA64rSkuPMdDjggdqtDNZJRJAgjzuzzj15rRhQ/ZcvzMM5J9M1hW0pt3DYBDEcke9azz+Zz+JqwLCMVXP8ATNaFq+1CQcfj7isdpdgU7SQcZwOcVcScBD5eTn+9/wDWpdQLybZEBA4I7U4YEfGA+eD0qrb3ZVyCOdoHA9hTlkMRDkcZ9KYkOClySTyOQCeamCGZgVIyOuTQ++SQzSYPIKhM9BjOc06OMeZ1zxgkHip9QYMdqZ5znqPwpfM3YyckjJBNI53SFV9P8aSK2Bk355BPGaTRIyUl5OQSB04pm0CQcdc54qyoKSBCPvHHSiaEw5Y+n+FQxMiiCLNjHyk9Cc88/wD1qW4j29Bj3NAG8oR9TUkrlgMjGM1DBkJwzjPPPr2qGQs7sBwFGBx/WlmQn5k5wBmkEgWMA53twRSEEqYTjGR0qS2QrG7OQBtJGTj6UkSK+evXFTCDztiscKDwRxk9qgliiTIDDI5xjuKmKB/nI5xkEiq8xZeQPm9MVOrI8QByr4P0oMyKWUbSRkjOOKgmkCRqCDknrjtTEt3giw5QnPG0k8UTAtxxkDI96AdhHaNItwGSTjjr/niqbnaCDgn29KmA2c9c8Y/z9KqyAox9qDNj4QD8x4AJHpSXZyNqHAI7Golbc4DcDqTT5Rk4/hx1oJZUI28H8TmoJn2hs9DwM1LcEJnuM8Gqs7iROOgHNarcxZmXi/fbGTk/yrHu3MrRODwpIP04xW1cEBTjqcisSU7BIp6HnP41YiOVowhPAYg8+tU84jMg4A4IPWluUWQHOcdQV+lVbV3dvIQAiTK57c+9VfQaFFwk0zxhGPAwccZxz+pqpPZoruJkQuVyNw7f5BrvfBPgm41S9SBTiPgu5JA5YDg4I7nr6VH8VvCZ8Jal5cjtJ+6VwVOQck9MgehrWLuyjxzxGRaKgCDY5OMKCMAd8/WvIvEiqzTmAbV+UADp2zXq3iS5NwucYCsQoxzjHf8AIV5ZrsJgynXdg/5/KutLVMm5x+oxskB5xkE5JPoa5+zm+bYc4Ocbhxn/ACK6TULcXEJQsF2gt1x0Brn54Q5+U8AZBJ969CGpLL1tujBjHY4I6j8PStVEJsySwBBxgHBzn/69UdGXzTluOg/HB/xqW5geO64BIxjIGe1Pcncvxp5siA4yRx+RrT27cAdAMYFZNtE+4ZH3eBwfSta2BJz6dPxqWUtyUREsCBl8jp1A7/1rasy0iiMeg6D884+tZdvnzS6gn1GPXP8A9etrSYg0cjqeRwQTzyT2/CpZvFmv4eiEck4bG9sCNienX/61dhpaOhQdSMEn8f8A69c7p9ukpCBumMkn0/8A1V0kLSW0MflAOyj5sgkYHpiiO510fjRo3cbyTISC235gCMn34/Cr9qTKoDIQMZAIxVSykLDzCNpY9CMe1XN6z4RiAVHUcV1o+zpaRVxl0Ct15RbIwCCDx09fzrSWfMPIOcYJwOtZsoIkJPReCO/T/wCvVppQyAMCEPQ1aOtEcz74ME8571UnxF5RYjYRlhnnHFWrnTDdgGN149T9fQe9MAS0lLvIoJPAyOxq72ZonoTeRHbjbEmBjOB16+vWuh8PWIkCAx5LHOMH0rDW6V7nJIyOmDx0/wD113vh1T/aFvDwNxySeg4Pf8KbfY4sZJxpto27Hwkq6cj3Fukl5knzMHGM4wRgc/hSLoNvDCZJY4d5YmNQSGxx249f0Nd1q0sdxEhjO5lwoAIORknt3yfyFeVXGsG8uJg4VfLcqCo4wD35pK58zTqSludBbpFFKMKAAPunnH50NqQa5C5O4nCnAwOT1/ya5tdRbzlKKHwCOBnPHbmtK0RpWAA53Anj8f6Gg3d7anT21zKwTzH3JwMADH4fhWuLxETBOSSAAMdK59ZxGigEcADn1AqeGUDEhI+bj8//ANdJq55mLg5R0JdbQukeOeTj6YH/ANas/TrXe4dh84YYJJ7GrUzFirgZGcDA/wA+lTRRAbDnv3PvXFKm+fQ+enSfNdDtT0+eSGMghs8jaTwMd8CsK8SS3kRCeMgEr0Oc9662OQKVjcgDbkMTjPT/ABrJv7QRWrbCSEIOSeo79veu6Ksj3sLdRsznJGfczEkqDxz0/wA4qhcydy3y46A962brTy9uHiPLZJ3H1+grEl0y6mXAjL84yqkgd/SrPUhuUbiTaQA/J5ODWfeSyOhIkIPAznFaUukT79ixyEk8/KcfyrRtdBnDALHISAT0P09KVzujJJHNpI7QgndkjBPrx1rLiiCXBKfLxjrz2rv9b0GVLWOVwylgSAQQOmcdOvNefqW2AsMH6YFM66UlK6NBXEkZCDPABHXB71E7yKojRwADyCOenr1pEGx1x1I4B9faobhC8plPBA2EHjp3xSubK/UuWFm8twMjPOBnOO9ddpHhEXDpJLbLIrYwCG5OfTGOcdO9c1pFyEmjJ4wR/KvTfCmux7osjhABkY5yc+vtUtnBjqjpw0N3R9DjWJwluiOAMFl5zg5xkZro7PTP3aKY08zgE7f/AK1JaSi5wEyTkcjpmt23l/5ZkEHAB49qzSPzzGV5u93cS1sDDABIgL5OSAeatiIoqHHBIBHtUyEhPocmmuxLZA4JyfarSsfPSd3chkPORxzxSeYSuCc+1PdA7qM980GMK5ye1MxFjAMYAHf0p5+dTweuBxii2wyEdOcjP4VM0gWHfnnpjPtQBRa3CSA4A4+lVUfDAHJyeDjirkrB1Jz+tVRai4fG8DoOTSZoi4jEJk8kH0qF4zLJjkA9ckgVcEOyMJnkc57VJKqqgBPOPWmaHKa/YLuyUDYA55Pc1zsluFjkAA38/wCf512uq25WF37HAH5j/CuNiBwXbjJ6D/PvXTT21PewjcoalS0jAkJcfulyGzxk9sH86ivUcFCMBMncMdsipL4lJNwRip9skcU0Ww2knIzitDstYsaTLtco3PAIGM45/wDr16RoBY2rbTlD0GOhJIP9K8202FEuJGO7O3gflXonha73acQcYJ7deprnrbHBi/gNR0LqVbO8HI5P+fSs24QkEjOcjuenFX5phwR2z1qvcODHv9B0/OvNrXVJtHlLdGNcb0LDJIJwOc4/wrLmlltyXTdsPAAGa13PmM/pyT6iqjOkqkA/L65r4OpNyk7noRskRSxeZHGTgnGcn8KsRnaowfrg1UeVUOw8npxU9iA4xkDk1jqUbFueqgnB754pRCC3zY2dD25qCFikLoOR0BNWIgTbFMHJ9vfNfR4CXLA4KyuyrJGPtC4wBnHX8BU2fLbGQB19qgmmCvsYcjgYpksnnx+WOoAzXqSqo51BstNPlgAc5J6Yp0SospZxkY/wrNgbYQRyOOfer9rKBcc9xj+tcFWSkzspxcUImJCxboOmeKBDHITjHpjPU1Zm/exH6VUiXDkBHYgEjaMjIx1q44aNVK6K52nYCvrwRxzxTQdnJ98GnIkjriXaHwc7c4HXHX6VV1GcQ20sXcoQCfXH/wBeu+jSVKyRF3PQp+JNVjttPuCkuwqoyoIyDnqeemMV52+vB5yTNyRjcxBBzjpk4pPFGswXrzxvlHIUg8AZBBx19Aa4q/u43lyZEGPlA3Dk4AA/SvRTdj7XAZbzQU2jZvNWCXCTgsJ8bQwAyBzx9KgttWl2v5s+8ZJ7epx+lcje/vZJMZywGD2HT/Cq8VyLWREIYgkAkDpkikez9Ssd22tyxSoXncpnB2kZ6Hv9cd69B8PeKPM2Qvc5PykAlcYOAO/614rdXcaTApkgDGeDzW9o13E4jdNxLMBjg8HB9evFB52NyxVYOy1R9BadcC4IxIr5BGQQRUck33sH5RkYH9a8/wBA1mKCIw8h1csN2OQQPf3rtZrkXkEZi5XYMnryR7VSR8BiKMqEuVkytIzB0+6OvHt/9eodfmeCzkfecCNzgHngcYqSF9sKDI+Xr+X/ANes7xNeiPTpGxyqN2+nvVpGNKPNNI8Z8Wan9tNw0rsYllwdxAGeR6+xrjAuyF5x0GML1Iz3x+P6Vf8AFkr3F7cIACGlLnHUZ5/qaoyu0YRFUnIAJ6jipnoz9by+h7OlF+RFDcyxyl97KjDA7Z/pU0O9HDk8EAjn65/pQ7LJGsZyCvPpTY2WWZADwuB161Gp7a0Jby6AVB/EeM4HpTAJFlBVuvHHPFLPGJpDg8r09/8AOKjUsqqmOc55HFPoVoRNIYriTOQwOcY5q9Dey7cB2UH8DVa7tzM8cqkbhjcM9MAf4UEFmyOfaldl2R9leJBu1q/XGSLqUg4/2j/jVB1Zhkud2ep64q9rxb+3tRJHAuZQOP8AbNZ/m5kwcYx0rRH89z+Jk6/KufQ5xTopAxGRj61DHKSrhuh4HFSqnGRQyB9ygC8c57gfpVc8L9O1WAdxIY8AZ69/8gVE6gZIPfpTAYpAliz1YHBPUcVMibZGfHXgDHpxUBTdJGccqOKspIPMQcHHUHgZI9aAGMHd06hBk+xzUsUeWI6DHXFOYYEaHg7ecfT1pyrxwe3XNAFORikLjBPvSsoaFBv5YDOPcdKNrlnSQYBPAp6Qg8YIIxgdOlLcCCRfJiMQG4sc5A5H4fhSJbFVG7nI7iplVywLpznHSppQSvTkcVzulGT94vna2KL2eDw+c9gP/r1IkZjfBJA6YxipQCHB6+v60lx87kpzz2rxsVg4JtpHXTqaalab50xnBPei2YiPGc4OOtSvA24YycdORT0tgi8AjnJrzaWGcpbG7qpIeEAlBxnj0qWGTedoGOc5BqPd3/Clt1fJx2OPwr6ehQjRjocE5XdyzIftA4GPcc5pnl7MgH3IAp7MIUwDzn1zSROGzvIAxg10pPqZ3ZGke4k5yOmMUnkjzOo49vrU8ChHYAfIehP+feoZXT7QAp4J5NCgtx3Y9YxggAcnnAqrcPsUr1z71YEipJgMNmRknsO9VJiXZj154wPetOlkD2uMjtdpMhfOQW246d8VLHc7cQmPfkhiSenOcYx7VIqMsYJB6c57DvUcipG/mEgZHUn0zj9asgbJB5kzP5mxd2QuOPp1qOOAlCckDPTH0qViGQEHOeab9o2IUxg554NNAN3mJsbMjHWq1wpklPB5x8uKtRMH688Z/wAKUqHbcBnseaZLG28IMgIOOckAfTinyoLclxg8+ntRvW1bL9+mcn+VMncToT/BnjtzUiBrj7QM7enGM5oF0TKEKcYzgnj+VR6epLHI4zVma3RSXQc9BzQBEj4jcFec8E9ajEZwxGTnHGKnmUou8DtzQpKRb2GN2MZBoKuUmYAkYzz0/Gq8ibrnzD0wAFx06f4VMVxlj97rioi3Ofz9qBjI3EZwD1PUHFTwsVfn5s8jNVhESwB7n1qd3MJQAcjAHeqAtG5MbZIJBHQniljQXm858vHTvnOfp6VE65ADCk3tAeDsHvjn86AJoWKysOW4II/D/wDV+dR3Li3V34JOflzg1NGUSxmm6zk8dTzgY4H0qhKxdQZeCw4GMc+lUkWrXuZtyDOTIR5fIGCK4vWcGz2FcZPU/Q13d6jDjZzgEgc9/wD9VcpqdpFcR8ghAM7gSOefWud36H02CleSfY8K18JHKbc4O0jLHtxnp+NZUUIhhlQEHfyGAxjHpXSeONLEFy0sSMUcqN2c84Pb8K5mdnSWNBnYRzkdR9a0pt21P0/CVFOmrdCcQokZlwC54xjnr6/hVW7t/tbQHfjbw3fPTg/r+dSfadj7HI29qLk+TMkYHysc5I9/WtTuRYe6FtDHEE/hGGBxx/kVVFo1w3m5KbT93Gc1Z+yefsds4AwCCP8APrU4CJ8gOB3GetK5RT+zedJGDxtPUjPpVncIVkcnOwEgE47HioZLtI3fBGVPcGib5wg6+ZwQB1Jxx+tFx77k2m3H2qc7eAQCwBzjJHX9a6SCNTEMKMA9QKy9I0lLZQURxJIBuyenP/1666x0lHgAAbHIHOP5+9UtTzK+KjR0uU7OyDMAG/1nYD7vOP610EVqbeE24cncc5xjGcds+1NtdLSzTzJNyv2DEY9f6CrBcOyuDn396p7WPn69ZVZXQWha2mZOXIAx2ya7/wAHzP8AZgTESWDHntyB6e361xFlGkl4pfvjPPuK7vw9IIwEgAIBI7ntmue1mfLY7WLR1ccxgUb4ycgctxx+VPj/AHhGBj6U6TDoN/GBgc0sICcDkUHy3UrSKQHHPU4qKP8AeoEIxz1NWZAGYkULCOq9frQSVxakOSHOPQD60q2+ZOZMcdD/APrq0qKA+Tz9ahkCg5P0zmgTI5DhcDng8iqbE4JJJwehqdriNWIyc4OMg81A0g6dmOTQIiEhMgHIycdae3yJJ34IH+NREhplx60k0j7nQfSoAfbybU5OX6cnmmSRZcfN3yajkRzJ+7B5IB/yab5rpNtc8g46D2oAuSPviKj5cn16VmhgshUYyverc0q9UfPOKp7R5hOfmb1PWmgJt3mSDJ4UdCc5/wA5pBMJFIIC89CevWocOrY79+lRXO8DMfAGcf5NUNIkWcRybMA9s59s1LLMqNIvGSuRzyM5HFUIhvcMfv8Af+VLc7vOLnOMAD8zn8gaBFcB41wxJ9QalBIn2EcEcfrSyMJZOPTtSsV+2xAcjacn86XQBHJVumKlCeeV5x36daimbLn+7nGamgdQBtOSDjGakgld/JUfTGemOlMkz8kaE5OOQeT0NPu8GDnrx/SktdhO9z+9XoM/0oAmmgItoirneM5AHPHrUMdyWAG0jdxnNSS3BJwpyecrjpmq6nsBkKc59DQAkmUZjyRmnxBAI8hSS2QTjPII/wDr0S4Mbb+p/wDr1XD4aPJxhs5A+tBSLRj2Su3XrgYpLici3KbOSQetP80DHzgg9ckZxTJSisGkICdCSeKljJ7pfLMRHORkgVRkuSBggnJznNTtOZN2SCP4fpVG5cKpyRkYxWT2NIkUsm6JixzzwGPsarrH5q4HGDngUl1J+7jCEHJ5/KpICY+f51kzdIhll82TYI8EjAP0z7VRuxvzH0PGD3H+f61oL/rd4A4PWqlxsa6JJGfrWTNYnO6kRFMAMH5cn35Ncjrr/a43j8vA3E4xnuO2K7bVLVHkJRSSAQTn3NclfWxV2JH8RxyOmaze50RdmeVeJbZI7SeMhSJARgjvkc4/H9K8r1OMWt/LGXBCkEZ4yCAcY/HFe2+LtPjw4RGPyluDnkn/AOsK8f8AFWmPE0lwEOQxDHIxgDjj6Cjqe1hNuZbnnOpwoXlTIOCSDj6jFYcyJ5gTC5zjdgZFbV4+4ux+/g5x+Nc/dOVk357nBrRnpiwpm8T5sBeT6VrwqLiUDoFAOcZB6VjWLGQl87icjj8K3bFAkbH+MjA5/wA+1SAk6eUfMB3jptA4Fc9duwBXkAE5bPBrWe6kaYx8FMccd+tZl988YCdySSKtMTM8A+aGKcY7iop8EjACnrxVxm4AIwfoaqyphgT0781aZDIGyOmcHsO1RT3X2NgcebkZ64x1+tTlgScEZ+tU5Ii2fNByche3H4VRDFhnN5JnYQOec55q6gaNj1Of0qCzMcSBRgYJJJz/APqqx9oRpkXIx+NWZsrajLsQYTJJ5x1qF5nVkBDMCOeav3UCOwI5/H2qu0acseo6ZNS9xImtbcygHJAfHGOnaus0iz2o5znkY49q5uwkVYzv4AAKdff/AOt1rq9Gk3RqCRkkcZ9hWM0y0b+lQHcHJztIABHTn/61dn4Y0w3H7/JIViS23I6Hv+FchGTBEuCRkgnjPPOP5mu78M6lBYeH7ve4SQsfLyDk9h0965ndIGX9GuXl1BnBYoMfLknHI/w/WvU9AuMWiAHJLEkg/hivItAn8qZ3zkZGcjtk1654ZjgmhUxMHTJwVORWLJOqaExpkH+H0xV+Kz8xfmf8x/8AXqqreZGN3QjB+nSpjLIWAjPGOcAGudlItSz+S4QDII5IOPao5c7t+cJjGO1ECiWY+acLgkHOOcimvvZAucoDntWZqiUrjHGefTpU9tb7LURvJ8hZmBI4GSTjr2zj8KbEN0XPU015suIc528kY9u/4EVJuixJGqKgBGDkcfhTVkwojBwTzuB/Gq53suN+QCcEkcf54qYRkeWcZOOSOf5U0VsXHuggChNxJAyD/wDWqEyN5jcEZIqLlCGPJznBqUSbny3qOlM0Q7zCXQDI5wQD1p13ggHpgZ+vFOEaLJuz05FQzSGV2A6DjgVZRHHJlGxwQR0NWgP3IIPOM8daogPE+ApIbknGf5VO0zRQcD5z2IPTn/61LqA+2z0JJ+tSCFlcPk8+1V7dnLcjA+lWmlJQhCMgcCixRFcMIBkEOScbAeaCHQqNzE4yfWlt4EeYSTZIAORnj07c96kuAzy5j+bPQ9sZoSCxVmbI65wM/wD1qqmUsycYzx1q2yeWPn6kgHPofpUFwihkxwBg5B6c0WArmMjOTnd3P+famLhgEwPlOCPXFIJzsIL5cHjOP8+tNlPkp5gxvPJGc8/5NMli3JEag53nOAvpVCafzYjtPfJ2n6VIZGkIyeTzjpiqVwpt8JHwG5OaTAjD72wzZA7E5rPnmfzAoLYGeQeKsyskZJzgnr9aq5RQSzdeRzTIK8tsfOJ8wgE9AOB+tIIvLcL97jrj8aeshZdxPPapRE7upQZAPJFAEsNqfKLglyf4QPTNDwl1OcpvIGD2xVyAeRGCeB0wfXrQy/aM4HKjdgA9vrQBUa2CqMnIxjGOnFVJ7XMnmA4AGMAcE1fJLEgg+g4p4hHlHzVI59/6UPYCE2huLfh9mME4Gf61ftXMK4CFjzyOtRxoVhwoOCRnjt2q7YRpvG8+uOagC7ZyZJjkGwkcFjyeD6/55qSK3CsOQfwpwt0kPmHh1OBg1OItjYXk/WgCAxGQ7yDjOQCKsCMAA4HAwRinoA6kDt0xT1j55HWloWkQwQFmJHAz0A4p5j8qVud3GMY+hqYZjKqg6n60+SzkIMgQljjI4o6FFOaPqB9eBT4EwqYG8nggdetWEs5XmAMTNnqPb/OamjszFcHEbKFwRkHrwe/vUvcCvDC5XcY2XnoQasCEltvI4znFWmbAHXYeuBSgLvjA5yQT16VDEyvJABHjocjIx701ofLAz0I4BGBV2WIG6f8AuYGPrgVXvTmMAdQazEZsqfZhg/Pk9TxWVdqpbdngkmti5TevIJPQVlSw5ynccnmp6EtmTLHl/vZH8qkEXzgjjjGAKmMCAHkk/Wlt4S53EHg49KRQxYATk/8AfRFQsDjPJ2nG38RWgYhnac+o+tRvHHHceWSoyA2A4JySfQ+1AmZtzGQoc9Tz0/SsrUYWlwQpJBzgDJroNQX5CAMnIx16VlXUcsUPmIm6TpjGeME9B7gVoiTEbLcHKY457VbtlIdMkkLyc96guCRFvcbHZskY781LHKGjIUjdjGPXirQG/bTKYVxjntn04rQiky4JHCjAXPtXN2czoFBOMdMj3rbjmAAJIA4z9K0WwF43fmiNANpRsnntmtezn8/5D8gyTkmufQCVyYzz1LZxx688Vo28wEP7pw/Jwwxz/SqA3gyKhT5ZOMZ/rUsICYH1NY1nPIXCE5yfT61qxy7SASAaqwFuLakhJIJ9+1WAwJAIBGe/Ss15dsg9zycVcRgzdRj61IF9rhQ4RVHPHB6UkThiU2bD1z+AqAKN4f05zUgf9/gccZBpNXEx5+WT6Hn+VP6nAbBPPB5qDzSxO7hjxT1GGDZ5HFIkmlblD1I5z3pA5mLA5/E5qPzDuPcA4phl2sSMbvpWb2AljXygQex4J4zSSPltg659f8+tDSCRARy464/z9aYsbJKXfjI4zipAQNszx36etROg3+ZtGBzjH+fSpJM+nHWiNDMGGOAPpWbJJIdsi7gAM8YFTqBH1wemM+tQQhVXCHv60srnI54FIgBy4BPTqT+P+NJcjDEA/lTBJuPyEE08hg2ZBjPFBBFK+GwR26VAxPrg0+4+Y5/j/pUG4yYHcHmgkkkQKodiEHQZ455qnK25c45Jxj196uXEbXUEcZRcq2SwODjB98dTVWWPEQdMkqQcdeKCGV1T98Ax28cg0Sy9QB29aHBkk3HjjBx/9ekjAeNmPJHANPqQU5e5YfL156VTkO1XIOR6Cr95DJLD8g+XIBwR069/cVmT5jGwjtgn3rRGbKM+Q4bJxnpWZfR5icg844wK0rlxwv5VSmA8o5PQcj3qxGLMSIwvIOMH1HWr2h2CSXqIXCjP3iv0561XvLeR4/MiUnnnp05z1pdKu3jmGSA6gktj8vb0oGtz6O+DmhwTSqheM4VQXKA5+bnvWB+03occdvc6kjqRBCgWMRj5sbjwc8ZyR0pfhJ4pSwKO1zEBtXLMBjO7JB/X8q1P2hL/AEy/8ON/pEbRyBPMCsQQMsDgdcYHX1710U9GrlPex8Ya0/mQCQjZvywX046frXl2s6gLx8+XtAA5znPX2969V8QKr3M8duN9tCzbCOfl7c9TwK8l1izMEoEYPlEA7iQcnmu6Mk9CbHK3rljIMEYyOvbmshUEoJHA6bQK1b4lJX3ccnP5ms2N0DbQflPPQ12U9hFyxPkRBM8kjnp2FbkBQ2+xwpfOdzYzXP6bmaVTIMAEe1bCZkmwM4x1FVcS0ZcjkEaE4D57+lWISILfOdxcAYzgioltsw/JyO/I9qljgO0Z/AZHP171m2Uldmhp58tM7ckYyPX/ADzV7TYnjnnlEjBJMER9AOv+elU4sQ53cAjofxrU0gCab95xFwc9OM1m2apWOw0WxZs5OwkA52+xNb1nGYwUOXx3x25rI0O5kkWfeNuwALxjg5H+Fb9ukpjR0GQww3Tp60Rd2d+HjeSLjIIgu0h8c4H1qzBFHjzCVJI5Ugcf5xVKZxDGSnzyHtgngfT6mprSVPLDS/KGAIBBHP8AOu5bH2EPhSJoIwshdn8wHjaenb/ClvrjyoYI/K7n5unp7e/6UiLtjGcgDoTVa8vEuAiZG9DggAj+dWkdEUW43dVCqW554JqleW5kkLs3C5wCM5/zirVnMrJlyN/IA9v85pHhklGCDk5Jxjp/k1a3LIIHLIjYO/JGO/fmuu8Pa04njLllYMuGaTnB4/z9a5yO0C7HUHoQQTx3/Gp4DLDINqEdDnHpVmdZKpGzPXL/AMUCziSUYfaMbBLjkk89Pf0rzuG+zdzJ1zIc/N15PX8qkS/e5iH2hgeORjHfjpUGn2iSSSSjJcsCP17fjSSseJ9XjBXsbOmKTdhipCYPUcdK6O0Y2b52GUPzu6Y4P19aztNtSUTzBj5c9RVme+ETmIEcDAyDk9R/Sl1M3FWLspLJ5gcjefuj+Hr/ADqxlmtc5IKYGM/Ssu2neRwD/qwASSMc/wCc1Lc3skbgbgEY5YYHrVLU45w5tDobJg1oHfA2jGCep5/wqK7vmtbZCI/M3hgCDjBGPb3rPiupRYsOAACU469SKZqE0/8AZtgxyp3SFxjjGRjrz096hpXOV4dX2NaO7MlvFIcudoJUnJXgcU1dQ+3RsjR+WOmC2cj06DrWdpl0ZlcEjoBgenNDyfZ7gfMBGByDjr/Onc0hT5VoWZpBGAOgXPHQYqpDrSYKpEoBPVWH+FT4jvFfc4BKkjaQM9u9c48T2g2KDk88jP8AnpS3OhJmuuoIZwm1R337uvOPT8a6DSJo/PQEqSwIGSOe/wDSuF8whgxOAOp4q5Y689vfwnKFEyeQe4I7EetOxclJx0O+1u2jl0+UsU/dAsAwB6A9PTPFeFzSpsyMOnQEHjP1r1TV/EglsZkV0G5WyQp9CO/HevI9YVIJXtrPJUYZUPJ6cnnn1osd+Ci0nclSXaqnGeM7s9OPWlB89N3TkjPXPvTLJN8TRynHYHI9Py7VMy/ZoiM/L/Dk55z/AIZosenbQIbgKCAoBHcGt3RtVeEn7w2gEDeRuI/z+tcyzmGZAeEYZJxVoX3kw5UjPY4J45/+t1pNHPiKCqwcWe3eEfFyxOgdBIXIIBl6cHpx/nFei6ZOL9PNwI9y7hznoemeK+b/AA7rRgngeV1TBGMjggjBNeveF/FnnrFAk0TkAAhRzgn/APVWd7aH55mOAlTTkkekmMlSc4x1GOtQTS7FORjHTnGaLW9WVWBIOf4gP69KhnR5yRg7Qeo7itD5F727EofKo+Ohz/OnN8/z5/CooQfK2uOMmoZJpIpSg+59KCGWw3lgHbn+tSmMMp5GCc4x0qqs+5cHGPpUsM4w28gADigRDJCQ+OQDz0qJztcoBsOcbumKstOHG/j0zVQnz5Mnpnt3pM0RpwtvgBPByQSabNCZm3h8BR0ApIZU8vZkAVJLIIoDyASMjP4UykZWrvthCZyQQcZ69RXG3S+ScA53c4HGK6DWL0guQQegxiudEguGIJyfaummtD38Iv3dxpAcIGwOMktUdx8xGDwOMCi5cAbUPzKeajSaPy3z9/oODya26noD7VilyOCQBj65Irt/DMubEpt2ZYgN6d/61xNq22QbxgkjP0zXdeHY0ddkfKZJJB74P+FctbY83GfAjUMe6Nhv5HO7168VGU89C2dh6FPSrBgBOzcY8HJwR/X69qiYCNiOhPP17f0rgkuZcvRnj7MyZrcrMXD4B4KgcHp/h+tUVi2L5Y+uQK176BlVHQEgnJ6Gs6WN1lygyMda+Ox1BUamnU9Cm7qxAsAYEsBn1Ip1tFuYkPsA9PwqWRlU479xUcDhMqP5H2ryjU0Y15H16VcZ9gBAwAcntnjpVW3bcEJ74NWpwhQjPJ5xmvo8HF8mpx1LXsY8zYuHkJ3YYkAn3PFCOSxkC4BH3R26UTIPNcE8ZPf3p24IoUdeK4q+IcW0mb06atcdAR5JGByevp0qM5804fn2NOjO2Jy3ynqKhUgOXJ7cGuP6xLqdHKjSjLSsiBiM9ec1ZVSiuASjnjcOD3FUY5/LdXjOcHnjNWZZpGUOB1wentmvqsFJypJrc4pqzGzAoTnPAAJPfriud8T3iQ24IYBjuB+bBHFdDeysI5Gx/Dnoe3P9K8u8e6xLEriIruYMUUr32jr6cnvXpR1tc68DSVWqkcDrmoicvIAB0XAbODjr+tczdT4I/jO7Oc9D6/hVi9uHZjGSOcE8c5/ziqciB1BU5YfeGa1P1jDQVOmoodNcny94QnnG0GmyEMwJXqOh7dKISksezIJznGaWceWwL8LnBOaDoYi3AdcEhR03E/j/APWrR0y98gLsbgEEFWxwO1ZkkME0REZyc54P+NEYktuAPlxhM9yOn9KnUzkrnaadrbfaAcHO0j/Wf/Wr0zwb4iEtqbZ4sksAHaTJ6AcDHt6968R06eU4LnbIMg4A6fr611GheJZ7W/thFLGY2kG84BIou0fI5jl6qtyS1PcMI6ZBGQMkD8sH9K5j4gyCw8PSXCyeaShYxg4PVeM8+vpS6dr/AJwcmVBntjA7c1z3jvVRPphg81WGCAuMEgFePXtVczufM4bBSWISt1PKL25F5JJIYwjFiSCckZPTp2pWMaxDlS78heM9uBVW5Yidwo6sePamOT58RGSQMDjgVTd9WfqVKPLBRHTKC2/OD0K/5+lRRQGJkkUluM7QOvFLcvn2JOSfWnwXSsAI+SpwQQf8/lUm5GLl/tRTyyMkZOemce3ap2HlqQTkqM7j1qOOMyXxY8AjPUcEYo80SITkE9CPan0KQSz+aEAGwnAJB69qklmFqwUKHJ9Dgj/OP1qG22PKdwwF+6eRk5ou43AMm3MnAx1/QUi7H2P4juANc1EE4AupR/48azS6lsg5OMYJpvihj/wk2rA97uUD/vs1VtsBiDxgf4VV9D+fZR95l8TIeB26896mS6BIVBn1JFZEMu0v6HJ6VZgnDkFcHr2oTIsy/DKJLjYXOM4IGPepZ1iiJOWI4wARVGJx9oyPXH86l3NJMUAGe1VcLEzOm5eQCeBk9B6/rUzxDYHQ5Pcg5qpET9ry4wFLJkemCP61Is5Wd4+MdjjnHWmJknnHK5O4nrmnrKYX5+4w4yOh4/xpsMSteICSM56fQ1JdLvRwOQpwP1p9BCBhI+9+McgnjpzTWk+bIIwOc/rTpIxIUHONp6fSq7ptO3sOaQE0Vz5sTOMDBwPXPFJIzKFIIYN29DTLJBIScn04/CrUoGzYOoPSk1caKoJKZHXpgU6NSAOM565zTXk8jA756GrFu+5Tn9KzcVLRhdp6EZwFV+cdKkhYSoT3z0pH+VB6ZohmEdwCDxjqR71EaUY7ILtjJYjHgAMR15HNPjmEYPHJOAPX9alebzhkYP4U2FcPu9Oa1WmiDoNAMgG/IP0wKkaEBCVJ+hp004lXjqD0x2pshydw6VWogR34QcYHXFQvHmVNvJzzVg8Kp9aIxtBaqQ7lSaLaxxwG4Psf85pkZ8uUIwznoe1XJU3jHrz/AJ/Ood+7juOKEIQvIwcE4AzjA7elVZQZYhvGD0IX0zV6L5iRUQXNww7Yx+hqgIo4cxgA9qinR/OyU4I5AzirixeRljnB6ZqOeUjkYxigCEKiYKE9MEE1EshRygPB55oUZTPvmo2cE00xMnum81kTqcZyO1RsNkYUHj+tNSYROmO/ByOnSnOMLx0zmkSPgYxgg4HcGrRIMIIOeecVSaQTSAD6cVYGYQVH15oYCmXcR3TutErbiEOAhHGD06dagi6Oe4IqNGL3DKe/pQAl0FDAI6uxGflOeP8AOagEBCgnucmpLe2Dyu4yQpx1Hv8A40922HHpxVD1KzMAwweTwM+vamGQs4DnJBx7Zqea3whPPT1qkykgce5oEXmkII3kE9yKgklMpfIyo6HHaiFd7nHIPH6VaCbInX1BH86AGwM7gIPuE5PHU1JPCjIrOMlDuABPBFOtOEI+tQPlbhzjgkAGgplOZpJTKyAksBjI6HI6Y9ga5q+j8yFlAYAjOCPY12EqMMlRnHTJ/wA+tZusqpIwf4TSkj2sHUajvqeQeMtESYJGgcchizHjOCMZx9DXl1x+7xDID54GM9MY9vQkHqK+g9U0uS8SSIKSSRgAgZAAPf8AGvIfFVmba5OQQzLkAkHoTnpWabTsfomWV7RSb3ONKk7cox56gcVducOiE8ug6+/HH+fWqhuzDd+WcYYZyQf89qdcPiVQOdoyc+v+RXRuj6iLui3b6mmwREEMASSQAOv1qWRPlBB+cD5gDn/PeqKMLxhb/wAX3iBwfzPFXLUqjsCeSen0oLaaKNxDtkjd8eW5O7nnqPw9f0rT0+FLl0BJJVgUwfTB5/IVWuJAbrGfkxgnvnj/AOvXR+HLHyXycgK2eSO4x/Si1zCvNRg2jYtrAiKN0QklRnAJNdbounF4kZxwrEbRn6/1qrpjAMhHPAPP4VuwuYFBH94Hn6gf0q4qx8Via/M2irrFllQSGEeB93rwB6j61lrGA6oMgZGBXUXB8+3cn+6Tx9K51VEkZ65AyMVTR59KTV7lqziCz/NxkgAn612Hhp0im8sgnBJ478Dp/ntXMDi1tx2AA/HFdH4ZYIFk7qSoHb1/rXNLc8vGzbi7HclfOjOeH7e/FPtyIwd/A9Tx6VHMeEHtn8P8il2h7cIO3P6mkfN9SCaUQOCMkEA/nT4mLLkdT27UjSeYiZ42qF49qhhJM31FBDLJw2R3qB1LZQ9Ceo61I47jtTsDAb0H/wBagRSntwh5HI4zz681UYLljzgcCtKf/XDPQgk/rVOdRtJHY0AV0Vd2VPI5wTTWUFy5+uKSVQLiJ89CWqC5l3M5H8WQOKVidR8VwX3PkDH+FMJ8wlyRknrn/PpUIi2KEHoc5P1qGaI5Ax8o5zmp2EWWXJxuCKemeOahu2IVDHwynnP+faorgfaoCT1UgjHHt/Wp4x5sWe4XkDtxQWQm9H2cyjrnFHnh0weAR296qOpXcvbrTQ5wAf4SKsCUTeUc8envVu5KnCZySMjnuetZ6QkyknoRVyKIPLnnof5GgCMxeVIec+h9akhtt0n3vnPcnpTreJZI9pJBB6D0pIXIk46DigBZ7Y9B97uc1Xiie3+YnODkCrzSYwahuclfqKggJ2L2wfGcnoKjtA/mh2zyeARgUQyGNCDj2qxu3of9kcUAR3MiW7OV++evOe1Ms2PlEu3JPGPaonUMc85zzSqnIxyCQKaAfLJkkHJHbApTEGTvuzxntTivlEe470wsQ4B6nt/n6UikOEBH3j2qG9bfb7SRnIPB61YkJWLkdapXEmZgPb/Gl1K3HxTjyyTzjj36dqp3chKnJ9MVIwOzPfPA9qiuYztzWMjVFMS74lbsGx9eKmllOdiHnqTiorZAYnTnrn9MUu8AkZ461gzZEUVzIquhPOetV5Wfz/mI5Gd3ardwBFAfpnn8KrOPMjB/hwORWRqirdjMUjDliM/jXM6hbOybu+cgYrp3GIifasC8YszkAHDEfmf/AK1BonqcXrunbicgsrAg9c9f/r15F4zhit5LyBwQucA56kqcD9a941ZsQnHUg8flXjXj+xDOZHyP3pIwR1IzRZXPUwkveseAaxE9tJIAM5JAyCeOf14rn7iFzGS4OOTwK7rV0E7SkHO2RunpzXNagQiFO4Of0P8AjVtHtpFDToPKiJIORkj68f8A161LN3yOM7hjp05qlbkqgRgASa07IFgyjnaM1A7WK1xZPbNvznntzjt6VlywMFZv4OTgda17mXeCD1GDWbe3IWByDnOQMg+hqkQY9xKZCCg6e31rPnuJRkMR3IAFa8SFVGeM1SmgBkycgAHoauNjOVyjbTb5OT2p91L5pQjjbwajnjWOMuCeoHNRJm4i3jkKACRxWqM22SyL5cYKHrye/WiCQOQ2OQeDT0iyiD+8M9alZREhXPI55pku4+W4bAwOcDtVO4lLDr9atQyAHJPQelZ6gsZPrxSYJlu3vMxkcfKMD/Oa6HRL+VAjtyAQQMdq5eOHp156810elEJOPRcDP51nPRFK7Z3Flffao+QQMDtjnkVsi/kS2EY+5nOMe+f51y9nc/ugBjj2Pqa3LS5DRduD6GuZvQqR1+j3JlU4wrY5HrzxivWfA0klrpUQJUvuckjkdTXh+iMbi63KAwUjpxxn/wCtXtHhc+XfeUnMQQkE9c5H+elcrehJ6HFICgH8JHI71Zt94OOgPXisyxcrISf4sCtOB96H61gykWXUbgF/D0/z0pqe4IHTmnLhmSMnknge3ApLlB55QHOAKlmqJ7WVXJB4IPGeKjuwI5DKuQxwDjnPGO/0HT0pII97KWyNvpUz4ZTnseKzN1oVxJhkTOd3Py9Pxq3CzpwwyMcEiq8ChMqM4Jyc+1WDJuG3sOKaKXmK2TLzzzxVmGOMqSeuMdaqo3U+hqeFPOz9M8Uyx+NoGSeahmHlRl1HLcevrUsr5iCDr0x+VMCkZU8cY/GrHcLT95Dk/f7enFJKGkf0xxgCnoohQ+3PNSJyN/qM0F6FdXIlwOmOlPc7XJAwAfxNDYil3A9u9LvEibu4GKBjg+OQeD1X/P0oWYoPbHHHIqFXGwHvUYnweeMdOKAFmmLAgjkDPT0qF5fMj4HOCOamZjuDHjII/nVSYlGBHPJPNJ3AgeMRnkZOaW6KCEkgjHY/UU133qD3zVeeUuQpxzxx9aNRMRnRE83HygAHBqlcTbxkjLYOMdKlZwpdCe4NUpZNke3ueg/KjqIoTTGRmHcE9qjmUEeuKkuDgj1J5FQzS4BAxTJYkMgdtvb0JrUtEdFkxzjkAD61hWaHcSfX+tdHYHarkd/X6VYiSFWlXDrkDBxgjFTRxgSHYCMggk+nerFpbSMu8LyRg9Omf/rVK/XY/HOOPejoBQezG7IHOcnmpHgD8HJHcVZEe1mI+6BjP+fpT1HmgH37VmwKflbBsA69M1chtI1ABJDjoVIx/nmnSwF4kIzkH19qtLiK3IPrUgNz5bgfeB545xVtFBGQfmNU7XcZ0UDg1owwFuQMn60ATRWQWHKkl8ZPPGfyqNFO/bjkflU0CMu9SP1+tXBGPJQ85B5/WloWQxWOW+ckMSCuPT8qveR5SDkHgdOtRIxG0nHPIqzHHtAkHUj8KGO5dhsVc70AD8DcSen+SabdWiRqSQeuCwJ9PyqWzXbtc8YINTXwwfZx1/D/AOvU7hcwxbgAgg7FGSaEgCMH5I6j6cGrMpKeWnbJz7cikJEeeeM5/wA/lUMm4hiD4I6k4HrWdfwvGx478ce1aELZnVx09f0qa6TzmQfy/CsxnOkZid8ZIzjH0rLcBiXXO4jmummtjZRshBHykckHr9Kwo7crvJHB6cih7E6Gc9t5JySDntmmLvwwQEAHnitGS03kHnp7VEsW2Tbz83PWoGrDEiJYE5zjNQvZxid52BZ8cbjj17fjVuSFl5x096YcygOe3pTQmULxdsYkIJHAwvJ71lXc5hQnKsT0H5//AFq35V6+9YWoWoiOBnoTyRVoRi3YFyoB4JOTiqce+GXJzwfTr/n2q9Om1WPvioSDKw/pWqF1HPdlAGAyTxjFadreiWPDgjOBgDH1rFl+VsngKc1fVRjeOcYx9TV2Gb0EuIx5YBzwQ3PFXrUpCgReACTjNYEE+0oRjIAB4/z6V0ACFwAc7uf8/lVoC5bzFHDjGeoz0rQjnMuJMY4weO//AOqqEKbcH0IFTLcSrM1uVUDO4evQe9MdjRgbzuvXGQR61bjbynAbBzn+tUYuXz6Yz/n8KuJ+8Ik7dOKTCzLfmHy8DAzxzU0W0LkjL+orP8/OF98dKmeYW7he3uKhsVidJFlfoeD19KnjH069e1MjwEPPUZolkGwAHjAHSkJir/rOowTke1MKFnf1HSo7cERM5HQ/4UsrkLnjnFZskfbuRkMMH2FT5M3OcAHvxRAR5TOTjjj8qkgt98ffjnr9akCJAZN+8YAOBj0oP+jHORtbtmpZ5f3iD+EZ7VTmYFyAep4rNkkqqdx2HjtmmySHO08n2FEILZ9qkjG1jmkZsggTDZ7+lTyyGUDjG3rUbDE2T0xRI+Fx60EMrsweTjnIqJwIm46nrVqOEDG3PBqhcExyuMD5iSPzNBDJ1eVD8xIBHPH/ANaoWmAGxQOBzn/9dP8APMqEcdewqjkmfHbJNBLJJJQq/MMk+naoYzlcDgHqDVnYN2MnBrKl+Rz6A9/rTRDZNc3Dqrxp1JGCBnOKy2JlLhzzk57c/wCRWjH8wB9+P1rKuYmad2xxuIPPvWyIZSuSF3DqVJwRVBt7oR35JzWhMm0nH61UK7c54wc/h/kUxGWt+yyyQthV5Xpxzjuaa6pBbNIgIccEn0P+R+VBAe5nGeGckfSpprci33c8dee1NlIk0PxXPpe6JCAMg7SoOeSfXPOa1/GfjGXxFok63GcBAAFUAAAk8c57k81xVxbhTJIMkHJyT+NMhvN2mywLg5BI4OcmlzNI1ST3OYuxH5cwiGMghix7YPT3ryfxFchbpgoYQKAApHfr1/H1r0zxTHI9pEI13FWIcE9Bj/61eZa7OJrV588EgZAOM5FXCTbRfJocNqVwS+48gkg8fWoEgiU5x+tFwcwMD1BP8jVZnCoM/wCete/D4Uc3U1raNIZAg53H72a0VlW2cq4YnGdwqlpi/uOeoIP6Cr7JukMw+5jBPvn060MLK46K8k8s+Uy9emM1dsHNxguccZI6Hmsu1TqO5Oa3ILfYHk55wOtRIpLXQtbxeEhBjbwAf0PetbR43cmLGHUeh+YZ6D1PSqljahLqMvlQTzyOnNarxma4QR/N5bBh/wDXqGtDW7On8LrLcvKk0TIBtHzKRnrXWx2txCQAMQEAKQCc9M5OOv096h0RPtOHTkoAT2xkH1ru9B06WS1kBQ/OABgjknOK0jG2pvRrKnNXOPSAQgeeOTwSDgAdPb1pl00SKApyoOBzWzqtjPZRTCVNhZQ2Mg8A+x9qyo7fzIkfnkdjXWtT7KlLmipLYkkV3hCZA5zn25qhqMUcFyzICQxAG05J4FXJm+YIPTNZqSFbvfxgOCPwNaI7VboTODauu9gOMkfn61qW82+ESEgFRk5wD/niq9zBHcQmVyRgjOPy9Peq1pvkWXI+8MjH4/40x3NVXH2cOehPAH5f40+e7CyxiPBBGSTzg/nVeyjc2LeYMfPlcH2A/wAalSIyzJHjhhg4PIqxNW1NTSgL2REdWwxOSg6YBPv6frXXaT4SaNcFXBcgpnOMe/GfyrL0hP3ixRfMQpIz9ef517dDDHfaXb3KEkeWrEjgZIB6EZ71m5WPnMXinCWi0PK9S36OjbwSyYXCjOenTOKzZybh45cgnAJA755rrPHCC3UEE5dsc/QGuNgcGQAHjcB+tWncmFTnjzdzobC38y0V8DBB5JPYkVnSXaXNykYUn5scD3571qSQmHRo8DJYMRk9ev8AjWXp74uoh+B/EEUluCubV2BBZW4BCBlA5PoOetP1I+boMM4YEFZsYPcY4/l+dZWtffts9iR+Bx/gKszQeToU7JkxRxybmY84Ayf5mhmco6mRp2oSwzRDeBvIHQccjr+dbGqBhGJFORkBu/HP/wBauasHDGOVeVIDKfaungU3kciAZG0njj+dIq2iKVlfbpcK4UKMENjoT/8AWq9eWqXS7rcgOuANx/P17Gua1W2NpI5A5yc5I7VqaK32hwh9T0+lBaCfRLl4yIx06nBIz9cVg3sj6ZOBN1wOAPXPrivVNIlTaC5wAcZA+n+Fec/EGzKSxYB4Chskcfe/xH507l0pczcSoNSknhKO4KuDgkAYyOnH1/SsOSNXP2l/+PjG3dnAxn06VbYYdP7oAwfWql7IRCOB1A/nR0PXpw5VoLCoCbgc9Mmppk82NCOgxxUFupUEepzV2OQKmM9qLm6uUhEJWIcHI6Z4pksBKugAAA759KkaTZdc9Of61LMnnw8c5z0/Gs2wGw3BSNAeSo4bHHArtPCuuvZy2jRjDtt3My5GAR7/AOcVxUkRSEJj0zz06Vf067e3byiFC7QQSCTjj/Gpfc48TRjVptNan05o2pR3MCFBgbiCF/pya2PMAGV4BHAPUV5t8N9WWW34KkeYcHB54NegJmV9/wDe54q1ex+P46kqNeUUrFrzNy5AyKilTcMkc98U9WMfyduvND/6vNUeaVQ21wAOCMkn1qXGDt6g8YHWmROWk2H7uM575pIAYpXkxyRgZ6dc0Ek6x7UOemelESIFJ6HOQM0O4ZM9/SoyNyZH40mWmSQgKzAvk9Rkj2p1+S5CjkKCMD0qO2wtwH7gH+VSXa+bGT7HpS1Hc5LXJjHeOmMcDqPasryjA0kiEbSMjJ5zz+HcVra1aO7vgZOQeo9Ky5UKLsfjjA/Hiu6nsj6bDpeziVpFJjd+rkg8/WoTIAqSFCBgHBHU/nU9wn+jnHVcYFFxA88FuccKoBwR6CtDq0Wg63mDuGfocba7TwrL5URIIPI6/iK4vTVC3BD8ADAP4iuy0b90wQeoPP41zVtjhxi9w3mkeR2OOfYUrpujRmHz7sHHpzVu2iIUMeAQD1pl06qxwegz0rh2PFRTuXHkkdlB6/SsOS4cMQuMeuK17lg0fHcms02+7A5x1HNeDmNF1EmtzenOxDcpghx1bk/pUUCky4x+OKvvbk4Jzk+9SQoFbHOa8ajhJOXvGzqdh+BEqkDhfX8KkmIZvkIJI4GatQQb7WUnP4GqRj2EY6jnn8q+nhSVOnZI5pPmdzLkfzJpMfLsYhs+uTUTSuH3DBxx0p87YlkHdif5mo9u1K+OxPu1Hc9KHwos7t8Jz1PHH4VBIQAAMkCp7bDIwPQgDiiSMBgF55xz9DXGm3oWTW2yLCk5MhGOeOavTHaEQNzgZ9OlZkcW+WMDorAnn3H+FW0y9zKD2HGPbivtMu0orucdbcj1G5KoETGGBBY9hnnn6GvE/iXq7W18Y4QshDOBkZwQBjoema9f1iQmO5jGMNAQPXJDV8++MLnzNclg4/dE54Oc4X/6/Svbila7PpsioKpJya1RzP2l5ppDJgYUkEDHIAqOCcu7gZ54JIHrU0pWZMg5B4Jp0UIjQEZ5Heg/Q12Q2KDyX4z061FeyPJgdUB5IH+ferkb7VIPBpY3SNOTyR6elAmV44Ps+D2xz71HLNJvBJzGpyBjv/8AqHrUksn2qQN7Y44qRo+Ap6mglkSahKpzGMZPUip9FvHjlBaRQ4kBHSmBRE2CcDFVIl23AC8nJPP4/wCFFrmUoqSsz1Tw3qX2mZQ7oVKkEAjqAOfpWT47u5YpUAOwBpB8wHIBFYHh28jTUmjdsOYzxg+3+Bqx4kvhqMkIBB2F1O0EYzgd/pU21PEpYRwrc/mc9DOLiZ8/fBOT681YmieMj+nvxWeYBb3pAySSRyenGatPOXJHHII6elaH0K8iNFNw7hxgKcDjHt/SpBEkLFokIGc9zmksZzbTypJgDGQcZPr2+tJJOY05xjoOKkokiy0m4/L1/Uj/AApghCSkZKgjj0pYWLAH1qSQFuvQcmgtDHg+UbM5zwRyKje/8tmWYfMvJyMDHGO49as2iDdk5Azx+dJMoknO8kA4Bx9Km5Z9VeJZN3iPVwRnbdzY/wC+2rN+ZVyTnJ61oeLpM+JNTAGCLyXPv85qg8ylumB6YqdT8AluyFJSrEdutWoSIG34yPY81Tkn8ps4GCPSpEuTGAF53ev+fammQzRaTL4HBPINSwO8LBid30FZyI0roSe46H1NaclvtiBySuB1NaImxaKjcARwR608sCUAGCoxnPWq0DGXDnscCrEp2Rbh1JrQkkEeZA2cdad8wfhvk6nj/PvTY5Cyr/ntUoj8zg9OvH+ferWgWRAYHmQ/vNuenGeKHXyY0VjvPAzjFTfaPNHIwBxwKbvLsYxwOgJ96mxJAkRWXCnGBu6elWfOJQb+cD6U5rYBwhJOBuznr7VG2NhGOhPb60gI4W82Uk8Z6e3FWeCMAVXUqwPBBAyMfWpI/kVg2ThcjFADplDDZ+PSmqmzGPQA1LG4MHI79cc1CzbyccBT/n+VAEyKCSg7c1I0g24C7TjGc5zVWR9ynt9KbBId3PPNA+hJ5gjk3kZHTANLJJv4QYVhk5pJm2Lv7DimvKDLEELcjJ3fnQImiPyYPOOKeFJOAfeoTMFPT68U/wA3zHz0+lNAOaXy/kI5JwCD0qrK37wDGMe/WrUSbmbODkcZ7U2YBRu280X1AFcIqnHOOaav71Xxwff6U+A7uo7UkswicYAweoqgIZpikO1uTkjjt1rP81o5cM2QOwHtWpIUnABGPoKjNukPBG4juQDmgCnG3mrxwOgo+ziLk8/SppIEV8jPPAAqNSZHKHkDmnYlsHVMKQuNwz165qOZNoC5/SnMdg46E/lU8iLJb4I6HIPekIrQQbSTu5PQ+lWjAzDhh9SKqh94CDIPTNXFXyyFUnHXrVAVZI/KkHOe596JICu2UEDdwR1xU4YOCe4J5qK4leZUjBwFPPvSsAMphRyTncM8evNVMGcjkY5xn8qS5d44jzkKcck+oFMhkLJjpwDxTAkh3Tq4z27j6mmYHK9wMGp7e4xkYHJ6gU5oAXJ7nrQBUyI5E2DATkg9+SamM248j7/AHpUU0G5ZMHGMUyH92oHXPr2oAvbPkwOMnrTCSjYJyB0xUluxZQOxNKY/LlJPI7Z5oL6kZZpIvLGASc7jVXUbQ3ciKCEGCDnmtKMhFyRx7VL5YVs+1J7G0ZuL0OJuNGdZMmcELwRtx+ufeuL8W6BHdA3OQrqGJ4JyCc46/X869Sv0G3A6kjJP41jX9gI1AYKQ2cgjPXA9Kz5dT2sPjZ02tT508QeF/MTz4XQEYGGJ9x71iw6eyJyVLHncM/WvoDUdFt7y4a0SNFZgGBKgYx749vSuS8QfDyzvJIjPJJGT90QMAMZB5yv8qtPWx+g4TN41IJS6Hk7/AOikyoMvnBOf6dO1Xksgb63weXIA47+/511Unw/ELSfNG0aPhSTlsYGM/LjPPaug0nwejCLLj5yAORkEgdOOOta2b1PU+vU7XTOTttB3zmHKnfyckgcnn+ddlp/h8u+0uqjIAUZPT3res/C8diHxtZwD8zYJ9euBWglqiHIUAqew9K1iurPnsZmPtE4xKFppYtGIyMYA+XJ6fWtGHyymQCRzjPH9asIglIDDOQAOKe1uI0BUAbRjAHHX/wCvW2lj5/mb1YxFzbuP74IH6isT+zWjnEeV6Ak5P16Vv2nzzmM9D6epI/xonsPLYknO3Bznr+nvWd1axj7W2hnpbCaMI/3oyCp9CM9vyrY0eQW8qbwXOSc9OcH+lVbdBDIXPIYdK0LfEhBwB1AIGCK552vc8/FSvE6hrgFMsDndgfT/ADipEdnQ5PH/AOqq4OYojgcsB79B1q4uPLwe57VmeH1uRFAmOMjGTzTYkG/d0zwBjOP84pLtTbkIDkMAefc//WqNCZByfagklkchRjof/rU03IiX5gTz1FLFPmM5GccdKr3UYlXI470AQtKQXJJIJ44AxULPkEevNSldwHrjg01o8kZ6jPIpoDPkO/L/ANzJx7DnFMRw6O5Xg8qM9OtXpowUcoANykHP0/8Ar1VNviNRnpxSsQRsjLChL8jJOB1pwBlhxnjGcYpv2Q7t5YkDsTUjAhQRx2oAolgvB5qRMqu/PB7U6WUWshYIGIGfmGRzxTyd1sjnIIGWx0P0oH0KS3AaY5HbpmnzW+AHB9SeOtSSxorbwvJ46VEQ+4sTwOMZ9f8A9VBQzf0Pb0pPMKyOBx2H61NKoMWcY57VHAqtJ+PegCfy1kGcYfpn2qeDpsXg+/eo2R5ZcIduB64pyRsjYJOfUGgCRzheeSDikEZdckggdqV4Snz5yMDIPeo4MquQeSc8mpZNiFcXMzxr8rA9T0ojkLvtB74Ofyo1C4Fvs+UbmPJA9s1XnnJ5wAuegpBYmmgwzYOCTycUix+SSucgUW0QKPJnlhkfrTFUq2HOSec5zwKaCxYaQ+UrnnHIpGcXE/mHICjlevQf/XpZAGhAxwR/SohCVXAPbHXrSLsSJerJvAU/KcZP4/4VKQmfMxnAxjNV4IPLZye+OlSeSzjCuQfc0n3KSI7kLIEkUbeMjPp1qnOdqA9QT0q2+15UPOFG3HbrTTFvfYe4zxWUtTRaGWYCqcYBPBNVvL85toOMDOeufwqxfz7X2j+HOff/ADioZJB5YkACsTg8cd/8K5+XU0WpHcKS3lHoePyqOVSkWwcAACpEmFuGOM9ySM1FJLnDj+LnBrNotbFKBC8mwkEA4Iqre2wjd8Y+8fw5q9IuE38AMc8de3+NRbc5PakapnJ6soyABh8Eg56c15N450mS7uJUd1Pzl1PPXHX9a901C0SeZJWAwgOQB+NeceONNEcktwhwGLHB9MZ9KaZ2UZckkz5m1W12mbYQMFiQfxrjtUXYpz1JPPtj/P5V6PrUHkXs6jGPNbgehJ/wrjdciRZMYHzMSOOx/wD102z6O7Oahle8v40yAeME10sKCBYweTjGR3NZESA3cYIwQQAR7/8A660lJhcjrnjn24qSkypfkXV0yINhAHJ5/wA9ax5rYQRlm+YEnAHrzXQzICDgAEYOQOv+c1j3VsJiZSepI254/L8KAZnBPMUnPIPJIqhqDlSBnjByMVoTKLZWQ5I4xj8KyJ7nbbguM44HGfQVcTKT0GSW4e2wT3z096hs/wDR4DHjIY54P0o8zYwcdMYwaa8xLeYfwA/z71ulYwbuSeYI3ZueDwMdqY83nndyO31qSC2W7Unp3qvfg2zp0yBnjoeaYmWUQCDHUnBBqJoyz7gcBRyvXNSxZngXscA1HHCcSAk5xxz9aBaIjLEEEcAHNaljfeY3AKhMA981hyHcDycrnPv/AJxTIrkxnAz71Elcrmsd/p9+HTYAecc8ep/xrp9Mxx3Gee1eWWEztIpDEcA8H3Fdx4a1Qu4QgkFgOnr+Nc04NRHz3Z6NoTpHctsBAIAA/EV7B4IP2eIbhkEMAAenI/wrxnSLcXU+xTsIIJI7817B4TfzruOIZAAbr37/ANa42rIvQ9HtEBgBPJOAD+dWoOFIHr19Koj90qOCfm4x6VaQCGTAydwz+Vc4ehpW68A55HAOPpRK4D4P3j1I6VWVzvWNCQRyecZ7VLPbgr5gLbzxyazZrEsKDJC4/nTBwAvcd6jh3RkYPX3pk4KSh88kc/rSNUWFZJAQgIxwc+tOCnGM/pVRMwb8Y+YA/TrVq0bauTycU7l3EtnCylTkjkYAq/ANu4A5z0zVS5nLphAAT3xinQXP2eIrJl8jHHPNMtEm0uhdThg2eR9KcshUOTz8v61WkYZ8xcgA8j15qQS+Yo44xgiquHUs2uJ4nkOcKSMY9qc+Xt0WM4IJJLenNMijBCAcA5JH+fpU6EIXGOoxRctFVYgQoJ5PIOPr/hSxgEHHGCVpRNuw+OvHSoNpDkE8g54NNMpDJYzBySCfaordhJMSwyMZ/Wp5rot1Gce1CYAJxwRxgUmxkd0Wk6HCjt1qGNzsI754NCS4xnJBOMUl2xijJXHI49qm47kTABOeSD16VUeEupG7GO+KeQVK5Oc+/wBarzzEuB0GcUrk3IbuICMNnnOCfXtWYZd86lieOBxWnIoHznJ9qzpYBccjjGfarQipdMPOPGeeahaMogckEHnjt/nNW0tDiQk52+/19vaoZhuA9COBVIli2QEx6Y4/rWxZoUX05OMc1j27mN0xgf8A666O1zLzxx2/OqEXbV3EPXjtx9asJDvXf0PrSNb+ZbxYODjJ561OkJjTrweBz0oewDfs3yHnqOeKh8kIwAPbpUvzF8Z7+tRTqQTg89jWbIGSy7ZQBkdc0/czpg/dB/OomJeMbsZHUjvTDcGZMDjmpKRdN4FlREBBI/Cr9rfBMOqnjIIzWLDFiXzOpXGP1q554QgqOD1GKCkbcUwljwByeNxNSlD5YGccc+9ZFrIFlEgHAPA/Sr73W6PcBjmpKRaecSMCBgKKdDeheqnGMDBqhJMcD1qeBwduRk4544oKsb0EgQxYBJOASeOMD/E1YdxPIQV6cdf8+lY8DmJ/r0qWS5KnIzx196gkS8UnegOCcHOOnT/CoDbGWIDfggYJxnPFW5VBdW74qCVyVJHHJFS2QPhcQ4QjIAJ64p8r5TK8HqM9uKpeYURD3Bz+FTfaN6DjljgVLALtzLCAxyeuenqOlYe5hCEPJBIJH41ekkCIU5PufpUTQgEZ780hXKhG0jFS/Zl85B3I61dWMHnHH0oEGyUSf3TkD2oC5VeIPxjGP1qKaxEBIznIyOMVqSosx81RgdMYx7/1pLiBbiIE8FFP8qEguYFxbbl7c45rD1VA5AHBwR9a6ee3MGZA3DAAAnvxn+RrIvbVHkU+xJ6dc1aQupx1yhjYgn8qrxXICnAOa2dVjFu+48qTjHWqbJEmwiNfnGfujg/5NaLQRUEgPUbvUURXZzsGcE98cVYkgVlHABGT8oqFoShCA4DDJ5qrjuWLe8SJ3yrE4PT1rV0cl7Yybs4YgZGMcD/GsewUSTSIRwmOccmtKJzbqmw8E9O3WqTKOhtpSrRoeS+AD6Z//XU0sh3BDzgc9vesqzy8iSEnOQOvTtWjINi5PPb3pFo1IJ42RAFYMwwT9OPWnI0u4gOAmc4wP8KyUd92QcAjj2q9azbm2Dpzj60mUaSr5kgPQinTKQShOW65ApplG0DBz6gVItwIshskjoaQrD7OfKlGycYGf0p8sqx/IQSCM1DbMtwfMAIcZHPQ8VOrhkdJAC2eDjPH41LIZJHN5bKDyGwQBT5JEadRgjPP6f8A16gVfKYg85Ax3xUluVgmdyN2RjkZ9KlktEtzy0aJwM9/qKsib7KwyMg8YBqrDO2dxxknj2qSRRI/zlh/umsyS3LiQ5PQDgVSAjEjnBBHSiRS0JIJ4zjJ+lLGS0KZAyOpxUEjt/lKX/u9QO/+c0pk3AnGM4P0okIMZBH14qJ32wAYoM2WFUNgEZ96pKp3uXOR2A7VOmZrbOcHPWoxCqIHHU9fSghkE0rqAUOOeQfxolUsQxPOcj2FLuDk569f6VWZzgnJyenPQUEMb54juMHJAHI9ahlcFsgYHU98ipFRCSpGSRnOKZMBHHs6+p9ulNGbKryCUE5IXOMEelV/I8kneQd3Ix2qw8CRRFxnk5xx3ohdWU7hk+pFUSQzMPLUKCCB1+uKoTN5ak9cnn8Tir8yBvnHY8g/lWfMHkYkEAJwRzzWiIM+4kKMdo6nJ5rP1GQlD7qa0ppSu7IB7dKz7qQA7SPvZxxVruNFOytyycnrkdKuXUJaMlSBxg59O/8AOo7SMs23PGc9e3FaF9iKE7fuqM/zpMo5PUovKLgnOBkEfTNZ0LJCnAJcHO71HpitTUneVtxxhiRj9KxJv9HJT2ByKmRrHY5rxxqxsbYvGCPNYq3Q44PPP4+leQa7eAr5aghMg468816b40hknUyO2Y9xKrk9cdx07V49rLfZppEHI46/QV24WmpK5M5tGbqFuZoz5ZCEk9apf2Y4ADyAnrgDj86lubsxyoR0/wDr0tpMZLpIn+bIJz36H/CvWWisYt9S9aq8QEQIyRgnt0xVyyRvJIL5HOeO/FRXKC2UkepqWy3SWuD6kk96H3BO461cy3GSfu5AGOvWtyNpISwZ8pgfKB0/Gs+GFd4285Hf6VfUmWN9xyVxj86xmzemrq5pRv5vlnpuwP5f410Gmg7o4068ZJ47j61zWjhpFJz9wjv7V3Xhv5UGQDuAOcc9T/jUX1sU1aLZ6R4V0uJFcqfuhNwIPXB6c1634R0jbZGQOAZlAzg8AEgV5j4Zt3hyS37tzHlQTkjJ/Doa9m8Mf6NYoU+6yggH05/xrrjseLOq0zE8S6AjXqb3DyFdu7BGR06Z96871Oz+yalcxE5CtgAdBx69e9e5pbpeO8pAOwE4I9jx+lYd54dhvp5JFVFJYkggDnpxwa2W57uAzOVJcs3oeMXGlGe2MUZVZQQd7Zxjr0/Gs6LTTFGhJBODkc4GK9rj8NReVs6bDglcZPf09x+VTweD0eUgpC4XldwBI5+n8q1TPejm9JnibWgISOTGWOSBnB69+PStVAbllAwEA2gH0GB/SvWZfBaNdFH8sEgHemA30zj2qxceHbayzGUVgw2jgHHH096d9SlmsJOyPKJtJkW384yKADgADJ6//XrGjuwnmFQQ4zhvz7V1fjNNtvKIzsRCgAXjk89vrXI3UaWrrGmeQOT9cU73PZpT9pHmOp0O+81POBIIJHIHTivXtI8TxJoiW7pIJVUBGUAjGAMHkeh9eteAWcjtZLHnaVJOVJGef/r11FjqANuGO8qFAIPfj6+9RJJ6nmYjCe0Zt+P9dMjiPa2A2ScD0H+NY9hGWeJc5LkYzxjpVC+snvruCQOQmW+VjxjGBxjrwP1rq9F0yNGUoM7GAGcce3TpVJWViXGNGFuxZ1Mm10yBM5OCcge3I/X9KyNMuQ97EhTBLcMDnP8AKrfigiN0c54YKAOnIGf1FM8PQpPqiM/RAx49ApP9KCFZx5kVtcK3F+Y8HKMCCemcCtjSo31Hw3qTlwPs6SZBH3srnjHtgVhajIg1q8ABUF/lwP51e8OIZIp4+M+YA2emCB/9emxNJq5x0sb29yZY3AzggY+hrqPDWrSEokmSWJXIA9fpVbVLRIrmdcDAkIxj3PSs2xJtrmN8kgHGAfWlfoJRbOp1aEFZSOC+Rn6g9qxNNWW0iJJXJYgEHPYeo9q7LQbsJAkgQHeADuHYk/4VrX+lxXETkIoKAMcgdMgenvQCaWjOT0nxOQ9xHLAS8ZABVhgg5APQYPB45+tYfiy6e51Rc8blBI9xkf0qO4uHjuJQOokYKf8AZB4z7/pVB7wXL75ATxjAHb8TQdVGlyy5u5myagkZwFYbWwenJFWZZ3ktxnpuz/MVkXdqbe52gghzuGfTJrTsyA+w5IwTzQesnoSlTGMk5yO1OsZRJvBHRjz+VMZghJyfQUryCBlAHLAMT9aCht6oWVXUYx1yevNNgvfMLjZjYOTn0qWYeYgTue/5VHOPKiRAB1wTjqKzYmILkycHow5+hqWOYrwRuReBzgkfTHt60+ygF9G6PwVOVx6AZ/pVaVwJ3RBjYdv5cf0pE+TO++HGpDT57ZYgREZRleDycjqcnvXvmnSGWKKXpuQNj8q+X/Dd48Ts5JySCcE8YB6c1734E1V7yziTndDEhye4PPPPPStFsfmWfYbkqe0R2CSmU49ejH/CniIyNsyPl5JPemRIJpPM6DsBx7VMV8uQFScng8/SmfHldiHkKAYGM1XaUo4bJx90YFLdJ/pBAOAoHfr/AJzUiyJJh3UHOFxilcViPiRt3fpVmHAUnHHcZqDyPKl6+9WIyVyfTqPWi4wgRGclR14GaJQVj2579fXpS3B2SAgYUjoKgLgtyOPpUmmiKVzZPPIdjAPkHJ9MYqjf6X9piY5GUIznPqP8K6DOUBHGOn0z/iaje0GzfngEEr2OcVoptHXTxMoJI5qSxiSBCRyAASCf8famSaU80bIJAgYYAxnFdDNbIcKwBR+cYHb/APXTJrcyRNzjnC4PQcVp7Q2WLbd2YtppSQbFY72UgE8jnPpmujsCIWGRlmPBHaqlvpz4yCvPXJ/+tVwxGC4iTJxgk4P1rKUnIxnXlU0ZqrcO7pF7Dn24/wAajugFBPJwOT7VLFjajhn34AyT/n0FNnDEOTgjacD3xWTV2YFCPEpIBOAc81CIWLE5G0cY/wA/WrNtcbWIIHQjgUoh3Qk7m3E9zxWcopuzK1IRAwjBLgk55AqOAAyEc5A6469P8asTQnyUfIHBzj2otYV3bx15FQoK2iE2WIQ6RvvOQRnAFVJGVV3j6VcL5yh7jFQbBDGGPIzjH51Sjdakp2Zg6gv+kpJ25OPfNNb/AFWauTIJJJSRkEnjHQEmqcgG7AHA4xXxOYUpQqt9GepSmuUnjwUGOOKV5xEmQDkcZzSW8gMqJgckDkVomLa3GPwpYTCyq+90KnNIp2kLl1KkbWwSCefX0q40JXe+RwCfwHUU4ICwHXA71g+IdTezhYZfAJGAeBwenNfV4en7NcphL3mir4j1ZI1VAGBeJx0BHIIH5V4H4pxLqE455mbcfqa7fXtQe7lkiLuFZRjk/jnn2rzjWJxFM4OSRIVB65HI59+BXoJ6H6Lk2H9lDm7mffxG2gypwmQCven2t2FjTKk8DHOKejedGDJyr/KR16n3qOS3A4HAXhaZ9OlbctTIZ5QvAyM5zn17VBLEUaOVyDtbAA9j/wDWot5jyhyT1zUBAuk2EnCnJ+tBLRaum2Nu6EkYxz2qONzcfNnlRnmpxF+6B4IJwc/iapRIElL5I2twB357/lSRLHXLllweoxzUFu++RP7+QASP6VdLiaYcDpzxUUsQflBtIPpimiL2JrIC31ZLg8sARgepBGanvbvO+Qg93P161StHzcMh5Kjr+X+NJe3QuonjUFCAVJxjOeP6GmtwW+pBBqYvJcbCCuSCT26VZjQyT5PQ9vrmoLOxjgVZOSXXHOOMfh7VOrHJTsCBVMvbYrajOYZBABzyQc9uP8RUc0jmYZOUBzj15ouGLTsJTmMEhQDnH58flVoRJcSAEYA4IAHOKVih9rOCDwduOB6VYeN2hJ3AB/lAx0/ziqkqiLKJxk4pyCaOGMO+7a2RyT61LVikMmsyxjQOA+Rzjj0q4z/ZlAly/P8AD/kVXuQWjMkZwSeecdj/AIVNbwi8CRS5IGTnqe/r9amxofVPiVR/wles8YzeS/j85qg8e1iXHGPXvWx4ohLeI9VfgYu5T/4+ay4n3EOQSDxg81F9T8Ck9WU9wmk2jnDYx7UKpjlAPAzjP4ZqaZ1xwmG6gil3CX6k4weSOKaJZbhVJEycnGOfpzVqEqygZ4rOs4HjfBPGavpHubArVEdCa0fKnPGDgAVewkiAHr2Aqose1wvAq7EhZMZxjoa1RmL5SoTjOQelIm+QuBztFRpBJCqB33NtGeT1onzGAQSMjt9KoWpP5YKEY5J9aYAkbYPQU20ZWYOGyQelSTKPO3HB56VPUT2AKGO4EkdCfSo2UFmAJx3Pv/nNLIfMGB8pz0pI3AOG42nJz3AoZBHFHslORkD1+lWNgnTB6L0IprqAXOeeBj8qSCUIgOePTNFiwBK4XHyd6m2fuzgYIHT2xUKkzKMZGfWp5xwCO3HApAVHjf5V656dPf8AwqeCNGVgScgdqVZf3RAQkg5J9P8AP9aihiMu5s4yOM9utNAWSQkZAPfPNRcSOhI5HGRTop1jfyyMkc59asQqGVguASeKGALCjKOOe/NMMQzz0+tOUjzHXOCOp9aYXaRgcNgZ+lCAVsxFQDgEcfpUUoKbCRnuM1YYmRFzgYyOTzVaZch3Ln/ZB/8A10gLDg+SCByR/Sq454PJ7VIk3mwhBkEAAkn2xUbjzInA4cDrVgRsolfB6A9qSYeUcDpjJJ60xI2A68g81K8oPHX3oAquvmHJ6j09akOzgE4PqKaZ0BI/vUNEdmT19xRcgSWMoyA8Bhke9JP8sQA4OckUscPk5DfMWO4EjoPSo5pQ/C9j1z/n1oAIoxtfIwRyDn60sk7wwnGC68jI9T/9eomQ9NhOeuBUnl7AQSWbGOR70ASqwDEdAeSaVZhE5xgjoSc1HswFc4BBJ2jv0ofEh6YzzjFNgNfbc79v3Mkccfzqk6CFyDkDJAzVqAJBG+8ZZ3wGx06d/wAarXkg81PlBCnBI59P8KYDiwROTg54qWGXaCSeGGAcU2VApBOCPpQVL4wOB096AAofMzzsxkjsT/P0oiQFzkcEjipChYEdAR+WKiKmI9Sc9MUAXNm1QBnFIHO/B7dKikffHtzg59adBCTj5gcDNA0WMh4WVvwH4ipHcK4B6HrmoFYselNjBtid3zkjgCpNL9hrQJI2cYGMgg/hSG3DR5cfjntVhB58pP8AqwR3qIxOgYMd2DkHrwP/ANVNFxbRXNrbxqsiZVycZBJ459fpWTNpVr+8KBgcliQT1/H6VsNbHaV7nnkdKzLpCEIHHHPbNFkdEa846JmRcwIF5HfBYnnHP4fpVKazgimAEeBwRyeoP19hWjOplTYOvU5qosW6cEnO3sa64bHvYSrOcLtgI0AyuRxg4/8Ar0kcYJ57GlSHY0mSMEkj8yf61FLE7dyBgg1odLeupKPmnCAlQDxjr2q5cRBEbYxbI6n16VSsoC8gjzyBnOPcf41siDcw3EfTGah7aGM7pNlK3s0VQ7ZB6k579RVgDzGO4ZQjGc1et48koVwE7kcGrQtdzb8ADpgisjzHU97U59tPd5Mqh2bgQcjpWjZWghJLZGM4Oc+n/wBerstuVzgYBz8yjg0WlvsYyHOORuIx+tYydzOrNONi7aYIGRyDkD8qW9Yg/L7U26R4GjKjeG7L/D7mmqCVGeue9SeU9yOaViAT1wO1EREkRVjgk84qSWLcCBjnocdKrqhHfDdKCSyUUEAdOhFIyhYz9ehpcjGQ+efWonmDSbPzNAdSrIDt2ocHHb/69Ogzj5+vSpHi8uQY7nsKPKMcmScg9PaqQDJoTwYxjg55/wAaryjbgn7xOCKsq7RnknknHNL5Ybk85JzxQQUZU4wBwOTSLCpA6461pSRhgAMcdTjrVW7xEgAGSTztFSBj3sOH3nPYZz7U65V1EG0cuw3fT/JraW2VokkIV8HlSOe4/rVS5j+0HETqCJBuGcYHPpQBVms3MpKJlQOMkVRlBjkKeo5B9eP8avzxSM+0sUx16/570xgQowhyOSQPSgsgjQugYjPcD8aLO2GxyMnB5OauLE23qRjnpT5MOyFPkCjBHqaAIl+Q+/rVdgWkyePpV7zRjaR8+ar3EnlAnGfYUALJvSJBnKsBnOP89hTYz5YC/gAaEy8YlweeAD2qSKPCZ7g5IxSYEVwgf+Hn0zVdl83jGeeRVmdi+QfkB4BolBCghdox1HepASMgx+X3UYxUDD7+3lMct3FP64zx15NV54SJEIfgfwjvmnoA2BjJIwHIXP8AOnx5+0AnkZz+GKRxl0A+TuSO+Mf40x7sIwBU8YJ+lDKLs+zaCO4NVGLo+BwcdeKVf9IYuOEIGAaHbZwTyO+aRSGygRgEdW5OfWogTsLueQeDROCXQ9utRvceXztJweV/Cs3oaFaVldg45z161WuWdeU6dOauuokJkAxnouOneoni8v8AeEg54x6f5xWTKVzInSUyLsGY2zuORx9Ks2qjyRkcAkZqSVMMDvA9qr7Cs5Ynj0rJ7m2pNPN5kgi42DgAZ/z2FQXoEcYI9cDNSzTCFAQueOSPwqpJOMbyMg8469ahmiKOoEtaSN0wOMema4nxFH59smOUwwPbjiu0cOUGemTwTx2rB8R20l1bFIyE2ksSCegBB6D3qTWN7o+b/GtkDPHIoIKyFGweOSTjn0wenqfavPvFOnmIRSOpAYkDkYxgV7N4t0/7OQC6uWkMnyjpjP6815V4mh8y4kQkkMSACOAcAf1/SnbQ+optOK7nn8qGG9R8kbSCOn6/rWglxvO/OT/Fx0pI4fKuGgf52yCDjI7VLdW32Uo5Awx5AFItO6HicSDIwR64NZNxEVkdugzkdK2JYg6gjEaHpxisa5bz3IGRtJ57UDtcz7uI3CneOARgg4/z3rnrmITkqc8cYFdHqClowAT8uMnt1P8AiKxJmTyHwcnHQVcb3M5xsin5iW0eDgDtnJqGb5EDH6jPpxUZfMgJB29BmkuIHcAE9OPXNdByXLdvK0VvvU4LHI445qrcb7i5Vm6gdsCpIo9kAyw+XtUkMwaMkjknAzQDHQXG0lc8gY6U1JmJOep6HFNVxby7yN27IwKcZfPbeEwBwc96BFW5/dMSO+SSarwpiQg9/wBetXrgecAAOxFZw3WrmV8kLxj9P60Gd2i0rmNjjoDxmum0bUvsiiTIAB3EEEjj9a5P7WHXfg4POM+tWLInzAAdykjjPFJpNWYr2PdfDetG5KvlcNxwpGOcf0r2nwTKtvcQ4OMBxnGT3r5i8OO1nKn7zdyMANjvX0F8PNRSaeJ3O5wWOwnJxjH9fSvPxEVFKxrB8z1PY4iTJtzwB09zV6DAAJ5IJ61m2MiPZwhBtcKCSQB15/SrcUnlghhyTkVws2VzRtZgJ3PAOM9D61YvpvJiEkeM5A2np3/H9az7eURAbh1H+FXLK5W4gxjPJPPNZyLQsUhZjntzxU7KHUHrzgflUMDMPM46nj9aSOY+fgAjHIJOAeKk2QsLEmRWPGcD/P5VJGcS7T0xz7VGrgTPAeWYkh+oHX/CiaTyWVME9iwoNFcuxqkMDs/ToCfU4x0qKeJCi5z8wznP+fWqilFlU78DGCp4yfXrViEgOcnHfk0FFiSdN2wYwRyMHk81Jborq4A5Azj86zi5lzg85x1p0TfvAhQkqQQxGQfYfnVAXpCVIA4IGaYt1IHIIGOADinxkLIGxtbspGKeZFmJAGGBJbIHFBoiuZk8wxqcnGcYNS7xJ8/3j0z9KLdUgO8FXc8DGAfz/CllwnAxkc8UFoiMYIzjiklKvGAv3l4IFJJulO8cY421Xn5UbeCp5x3oHcjEZaccZAxViRw20HoBg1WDNG5IJwe+elAmAbHr3zUgVbqYqpfjgjHFZ7PuXceD14rSmkAQgDeT2rMkkCsMigkazb2CHpjk96eltsBIznsM9aWMeaSFH6U6FZGyDkHOOc1ogG/YwsOeS8hIYE8Ac4xWc0EgcqV/dr3yPp/hW01qSuGYA4GD68VWMZaRhgjHHI61SJZmWqkthh0GetdDpTCSL5eSTg1gsjLcBAcndk49Mj/GtyyYLEMcAHJIqhGp5hU7R1XAPHapg+44z0I7dKpwgff3A7uatCQFQU7mpYE3kH74zjr1qCUgxM47EAH8qhuJGkcHJQLwBn6f4frUMchEZU5GD0NIhsSZzx6YyKjC916U6Rw0RHQ5GM1CMtFwcAH1pMpEwLRKR6nvU0co4zyM1jvIZpBjJ2557CrEEpjGH/ed+DmpKRuQ5U47elTrNk4J+X0xWUkjgg5JHpmrKt52ztjg+/WpL9C3I4hVnQ8AEjIqW0ud6h8jeRk4FQTANIMcjoQKlJQQhQADwOBQMvxOXkXccc8YqxzyB7k/5/GqFufJdFY5yOTn2pLmd1lUoTgNgEHFQSzSEhA4OSASAR9ar3FyQoPAJPIxVf7WWAJQnPBGck/5z+lRTP5eGJ4YE7c9KggnkuxJJgEcDpg1HPOyIpGOOnFUbi5Cz4TnIzwf8+lEd6I2O8Ej0JzQJstR3Pm5YkZHUAVJbzSzeZ5uNowVI/Gqy3CMN6gqCMEdKWCcJGCjl8seM47nHc0Es2I3DRhT168ZpVBfI6jvVWGZQ4OcnHQGp45wDs+4STyTgGizAtPEYYEKp+6JAJJ74z9ewpHts2zlQSxGQM8VHFcfPnqAMbSeM+tJHdKwOSF+rdKpAZbs/lOjgAhiAB9TWTdARkF+BgnPvWtdyATtnnJJB9jWRqlysjImw4wck9KYHMaixnuXBOYwflA/zmqq6eJcEFjzxyOK0NQjWT5AQDnINRWds0bn5uc8+1WBE0AChTn5eDzVc2p2lyD145FakyhnWP8Au9W7HOKqSwOEk+bpnigClCse6XzHZPlOAB1PvwauWeIJDgkjBzu/+tWfcZWNfkLHcO31qzDvLAHII4OSeRQUjahlwoYYwT6VqcuAh5HWsC1bypOeQeMfnW3GCi8nnsc00ykWbUZc546AVftcR3gRuEIJHscf/WqhbHcp7nFaFsysmCPqSOlF9TQsFonkCKcnv14qdk2pvA+fOOtVEUN8+MHOOnNTfaNzhMHpnOaOoFqC48pQpwvfOCe1P3ecpkPUEgEdxmqW/wAhiXGc9BVpZy6BAhAIFIljpZSD2xjNS206TjaccDOAD9KQHL/h0zS+QZMAEKSetZszZcVkkiDpyB1PoeKUv5eD2PFRRsqjYMDacEdMnpQWCqSeQB0qGSSIRznrngUiOcyemOBQqYIfOcjNB/dbyehHFQySB34HOQSRz36VI0YWNCc/MMj/AD+NUvs7zDfnCqe9THhU+fPakZskS4aKToAAOmKSSXPz8fMeeKqXD7QcHPTpT4p/LXLAkHoPSgzbJZYRtOBx3OaqSHbwACQMDNTtN5g3jIB4xmoZZBjp/wDXoM2QE45/jqv8xfLHjHTirizDHTJqCZcjPQZpollWc7jtPQ/pSoECEJ+J70SJv4H54p0ieaw/gwO/er6mbIZpxEoC4yeuQeKryT4Q4PXkjH51ZnYIu3jr1rHuiZJeDgA4Iz15q0Ih1NiiIQASxPX07n+VUbxU8sMeCBxirc0Pmgnfg8DB7YGP1xmse8lLRycngEda0As2UoU4J69eO3FWJ50ZTnG3HoaxrGcRY+cAk9S2OCelW5J03b+CEGSmRk/5zQlrdlplPUpEVCR05x19K4vXLsLDI7nG0A5x2/ya2dU1qO3mlcglGY4UMOPbFcD4n11TFIhjID4XJbjp/wDWqbXZonY5zxXr7i2UF1Me4iMFTzwfx/OvLtRm5JJznHJFdB4g1RZpJYQM7Sed3C8df1rkLmTdG4HOCMEHPpXsYan7ON31Oacm9x6olxxk89cVPaB52BxwpIyPpn+tVbeMxhHyMYBOPwrUgZGg4ITcc9h/npXUIuiRJUIYAhT79anS38p965x05IquGEC8pu3HGAOp4FWcOIdjHD55GeallxsFjOSjl8fewDjoK2AwihDfgc1jKUh8tDg5GSfwrZWEx4H3wAADjgjjFZT1NYOxf0qRI7kL03kBhz7/AP167HRCY7vA/wBWwAUHscj8fXrXKW6iCNQRlsg7gPSuv8L3AmYZHzBQADzjnGf0/Wo6lt+6z2TT4DGLJDkDMakcdMgH9M16/oCR/YYRkgLHj8M8fpXjmg3228WJxuLkKuWzjgj+or2fw7Gi6Iku4eYyhfLGMjbkZ9ecA9O9dsdrHz1XRmjpy4hc4wCeRViaxTYkgyGbsDximaTavLJtAOGOckccD/61bb23ABIG3jpVHHzs5bT7XZeRhFwnJJz0OD/9at6SxgdgWT5ic5BOc/yqilu0Epcnj2+gFaEAJC5fAkICknuadxqpJdR0tjHDCpIPm56E9uawdcRY4JJCTuwSPToT6fSuluma0dyQcgAdcZzivM/FusrbtK75MbbgQG6cfl61pHY9fBxlVqKx554ndbp3A5VipOMjkCuX+zI8ysScpwOev1rR1K6DzeYFITAA9zzVG52I64fJYZ2jGf51Z+p4ePLSUWW4WDxEucPnjHpxUumtJbR3IBwCQcYByefxqvaQl1O4Zfrzye1RxeaLjcQyIOTnIz1oOnTY6vRLuSQCORs4B2nAz1/wr0vw3HGdNyBkkgA5PIAH+NeP2d2YZInKMQSeQfY133hPxMn2Oa2KOMPlSWG05AH9P5U0fP46EmtCp4ziAvE3j5JHYAZ7jAHv69ai0bTriK+tvMQiMgjOR0Kkdq09YgOoXKyLIuz0zkDgf4Guo0/wvK8AlEsYIOQCDnOAcA496d0jjjP2dJRe7PJdb/0fVrrnB81gAeeAcf4V1nhiECWMjkNIgIJ4YA9D37npisjxcHg1aeB4ySJSd2DjIxkfiT+lX/D98v2q2kbKFJlYoTjIBH+B7Uro6p6QTNPxboAjWW6to2835mK7hgAjJ689QO9ecm68+4UnHBBOAeMV7vq97BcaW9wGwRESQxGRhTwDnnpx07V4Ld2xgdxuBBIwR9BU3DDS9ovQ6rw/qQiYFCCxIJyDxg4BFd82px6mp8yTI6FlUggDn09TXitvdG3uIlwSCwA2n3H866qHUkjspIxGyhm6cA9jnH4YzRdmlTDtyTRz2poVu7h0+807En1BJz+eBVV02sJOuDwT9CKu3UW1z6li3Sqc5OzI59vSmenBWikyhqEruyEHAGRwOpP/AOqmiUxRI7fICDkjnuR71PDCZQeRxzzUN02/K7D2AOOPWg6NC5Naw39oCjMSVBGPU4PcVBa20qToJBwq4XJHT3x+NPsLYlHIKgId2AeeR/8AWqaVzFIk28sAuzZnvknNBXmSKxQ7vU9fT/OamCs+SOhGTUWoW5VlwRgLnj3pumxSAylmxEQMEk4z9Onr3rNifkQDel0JBxycHjocj+tOnYBCx68kn9aLwiGSLdyWJwB9R/jQ0Plr5rch+MY/z6VLMtUy5p04eCPODucA8HpkZ/rXvPw01KOe1RE24iijXIBzgcHOfpXhen7C8aDGMkjj8cV7F8KynmsAAPlUsAB0DHNNXPl87pRnRu0eph8JuB45waUvmINnqcA/nUsK5iIxxggD9aozpuk2ZxtIPsa1Py8bM2JCmc8Z5qQgPhRyAMn2prdCe5qWO3MeDkc9eKWgmEM5kGHAznAx6daZHMQ5Gep6Y+tJOp88OOAB0pjyB5Rjg46VJJYvnLXAROTgED86kNthOMkn1NVghkxKD82Me/51ZSfc2UzjGDz3pMBI0KEKepz/AFpkrneHzyCQeKkVt03PUDgmkIxITjIGSR69aYC8zFH9B2+lVJLaOSQOc5UnPPU1aD5UycqAcY/z9KreUxDYHOc9KsteZYjIijGOh4596UEB0B69MfU1UU7Qc/Lj1qmLsFxjJBIGQfep1LW50sJwoHp0qXOUJPXoPrVO2kDQIeemMmpPP256njjmk7lDXjGc/wAVQ5cyZ9fpTpGypcnH1pGnVYAQhLA44H1qdmAXAJi444NUll8gAZ59xVp3DoAOMA9feqyR+ZNk4GB3o6WEy6r5HqelR3TlISo6ggjPpUonCoTtPoPeqs02UwBznrSdxDFT92XIxxkmqxXeDt5BOSauKf3e/sBkio0j8yJ3BxliQMe9cNfCqu02bRk0hLK3CXAOOBnv7GppWLlgPXP60lu5PBBB6c0kw8ksxPBOM1vSoxox5YrQrmbepV1C8eGPgjlSRkdcCvO/FOqTtJgbdxYlRjrx1/UfnXWeIJhbW1wzAuNhYkdgScj9K8Z8WatHIJY1LAvuCnIyhxgHGffIxWtktT38qwyxVZXWiMy81SW4k3vJkng/KB6D0rGnRLiSQv8AM2SQOg/z0qFz9nt5PLBORwBxgd+n4mobRjwSck8nn3pLY/UqVKNKKjFWRdgQOhyOFPY/Q/1pkoIkwRgH7v6Uoyck/LnjFMZSFJzkLz1/z6UzXqKypE7O46jHJP8ASqUcEkbqAMKTycjOM/8A16vcT24AwQT1605SmCDgcYGe9UiWUru7kL4RvlAHGB1/Hmqty+ZYAOMsDx9aswwuiljgjd0BOeg9qcYcIjcMT2xyDxTIewwOYXDjpjvUsTjI2HO8ZIx0J9KilUqm48kn7tKkgt7iIOhO7pgdO1CMye1UW9w7Sd84J/D0qVoElDBRnPTmklUk47EAjmnpCYozzk7ccD2qh77FRbYw794IBOAMjjk+lPeZIyF7sMDg1ZjDFctk8YweeaimiDAZQZ6gkUCd7lO5t45VTIy+SSM4/GpjC+DIMkdScjrVq3gdsyC3ZweOFz049PapZrZl/dkkHHIxwf8AOKdh8yMxpQCC5wgPJwelTxTGeEuMEYOMcVFdafI2cEAc44NSWW6BCmwu3IyB61LLvrcIQ5Zh3YYI4/z3pkUc9rAPNGGJx1B/l9Ks+f5ZAKndnB/Go5brM3zhnBGeTn/PShGqZ9a+J32+INVU97uUAD3dqzAoWJeCMdc/U1e8Rvv8T6vu+6t5Kfyc1mXd1jIQZ6dP/wBVYtan4DJ6sjI8wEcFwOuaTyJYbgEjCdQPTiksopGl+Y9gTwPWtFot6FnPOcCnYTY2HJA7+pFXbdSrgkZGO1RW8QEWM5Pb8qs28bcfjWkSGPuEbzEKjjvVpH2wr61CGJOJOmf0/CrBEbKoQ9uRWpI2V9yf7fr7cf8A16AQ6HeC3GBjjmmuCqnuewpgYquSMe1WK4lrG0ZUgdMbsdzUzSBmJIPX06VDayliTggA96kDoWcngYP51NyGA9T270yeNpUJj4JUgFuATj/61PBDQn64przbYlGOlFxDmO8EgHJ4zioI1JO3IHbBqeFjIMAe+KPJIYN3z0qiybytjbARkcgZqWb5EB/P3NVriQwy7yfmxgrU5YTxjBwOuKAIw4VCgBDtyT27f4UkR2BgOuMCozJtuMEHGKchx7Z6mgAMZknDIM/Lg/XP/wCqpFkKSAA4PpxyaS3ZxLkghMYye5qNuLlCegIycdOaAJ2JGXIOSeSR1pPtAXCc5xkgDPX/APVVi4VGiTY+c8ng1UMQZy68bflIIIz19frUofQUSFcZzycg46Uy6YsP3YOB1OOBUmVyNwPTA69eKUg+W4C8N1PpSEMSN1VCCMkAnFKeA5GATgYPWkicnKAZ2jB/lTcEkk8E9KsBsmYxnIGaiJ2YV+HPI+lPkUzYBOGB496jkjeSXeeMcD6UCsVHjc3BAIGGzyccVdnmQpgHBB71AU3OT3zk/WiVSfm8sn3HSgVh9xJJKo8rIIHJI7VWYGH74JPXip0lEa4PVuAM9qQkTneBwP8AP9aB2ZIJUUhs8Ypdm8Z6nOKrhfM+6cqOuKkEpVwF6YzQLUSWQLwflPQU6DDgnGSOnvUjW6S4JwXxkDODnv3piloH+WMyYJDLnGPxpsLFQLK7bG5w3HT/AD2pZbbg5x3PWpIVkUkvncTxxSXSyMBg4IJzkDkUXHZkUtwgjIf7/UU63u42Crk5A9DVeeNJk37wHUHA9abawvu4HJHJzRdkl1bpAxByd2AMCnMoQ5fkHlcHp9aqKhj6/MQc/wBasRZmU7z2wBTGhXQseCPXrSRyOkvXjpgD6ULv8zHbFK6EMCPWgokSXZwQc5z0qVMSMc88delNjVGkDOcexNNQkZHQ0mBNE4CkE/MD1A47U9imQM84qJE2EgjJIz/T+lNYlXzjPTmhFEt2yJGdpAkJA3Z4xWPd/M/ycjBBx2q/c/O+3PUA5xVEgpG74Jx1xTKRl3CmIk4IP0zWar4kIB5J4raME95LkRkRkYBPt+VVT4fmSVZN2AD0wOmfr71vGVlY9nCVlCNmU5UlIUBSTnoBnNAZWlA5IPBHv71rNaeTsIOHB5I5zVJ7QI5KrySTnmrvc71UU3oLaW/k3DOQNhXAwfp/hV+IGTBAPcdD1qKCI7Ax547VqWFqSuSnO44GfapbsY16qjGwsUL+UjFCD3JFX5EVoSEXnqcnrTjC5jwR9B6U0qYxyP0rBs8Nydxkv/HsgAOcEDjvRHA5tcOpAz3qZBvTgZ2/NSm5ynllSO/4/lUGTk2QqzZ/eHgDApu0s+MgAjjccU4oZByce59KSRG2dMEd8ZoMhsR+Q5OSCeQc1EFDMGHQ8Fe9PiibaQBg5PXj+dImBLx0xQBACImIfnJyMUqw5bfxg8gZ5ps7L3++elODvGqZ/pQK+oSPkjnnP9aGcuB396gd1LHn6VIsgKqBycUITGzrh0IGQByB1JqWFR5ZJ6kEjnv703ehILMB9e1LE6OWAYEDp70XECtsRd/rgml8hJGO4ZB5BzQ+1m2enIPqf8inRsACpOD2/wA/lQBHu8slc/IegFZ4h+zySOcYbGcHPNXHbD46kc5FMkQMpJ5z0FA0yqX84sTkk9Dj6UoKq2CeCcY9KbGQJMfwgVHJktxyc54pXKHmQA9cj2FRbxuIzn0xQMKChHIHPtUOwhs9/SmBIZBneeT7VDdzKGG8hBjq3ApZCEABPPWq+oxC6jA6cdcZ7g0AWGl2W8aof9rI5BBzgj8xViOUYPPBHtVNWjWCJT1RApPPaktS+1t56cdO9K5RcuUzEjDkZycdajkuFMapgnsSOnanLLuXB+7jgVSEu0sCOM8c0krisSzSxh4xuAA6j8qhkfcR179qq3VwgdCfl5GCak+0xMT8468DPWrUS+R7kpBZ0bPAx/TP8qgulB5H0PPUVKH9xt6g561WmDlyDwgx83alYfKWbN9kOOemBgd8nFQXNysaYZsuDywHFNN8luqgfMfY/wD1qzdUvIxEQGG4kHr/AJ9KfK+htGm2ro0ptQhZQBkHORnHI/OmNiVsj7nucc1gpdlsBiN3bkdK1opRLbfKehzWcou1y/ZSSJUYhScF1zgFR0FNlO84ByOvpSyXKRQBAPLboOSc8YqncXq2vySY8wHoTg4PNc73M7NMLnAbORkDI96rKTITg8noCcGpLpgYQ4GSRkc9Qcf41DakEg9GA5B/z71jLc1iPnQiPYfvkYAqo0RMRQ9eAM1akdjMXccL09+tQO+4ntk5FZGtijcybInwDkcDjvWPeBxbTlzzIpCnHTIOc/pWzdLhSCuQR97096y71hLAkWORkZpdTWOlmeMeLLZxMkjjfGSyjHqTn+Vea+J9LGTIkZAJJzk8HHf9a9i8S2L4EToTglx29Qf6V594ggR4J4sdmA6/KSDzTPXo1ryUTxYt/pwdgRgjkg4xiprxxcBRncM8VPe2RjunQ/KgAGc+o+tVM+VL84/dqRg+uKD1Ip63J7lSbbaARz6e/wCdY3lEduDycVufa4pmynzD+6Cay2liQuC4JJIxnpQaGRqVxFGpjGSxxjAyB+P4VgCDCEEruGec1t39tnJzk8YP+TWPLG5TegJwDnitYrUzqPQzjasy7AMvnt2qWZAoySOBzg96ltpASXcYPTn8KZIqyjg8A5atjgKXmb2IXoOoNSJGwAAHQ5PNRiEpK75GzOB09qlMwSMvkYoFcimJXlgcZ4GKsqUSE4I5GcjsaqfaBcPgjA9c0tq7Orq3Azxn0oFclt9xLkg4BBB9uar38YmhKr6dzViSURIFHoQaq3DF2Xyug6/5NBLKaQPGgDEAfWrlpOIcDJJzn5RnFRzRvIFA4J4P40zYYWAI5Pegjc7zR7gtNE4O8bgDgdOf/rV718OzI0u+I84cKO/bPH518/eFYZZFBweoPbsTXvXw7ujBcwY4Vd4YfUHn9RXFiFzI0p7nvVhIm0YBG4AKCOR25rQCh5EB4bBzms7SgN+XGI9uVJPfIrSJV5d0fIAwSK85qx1XLcSxM4z90e5qWyhEJOB8nPTn0quuNpx19KsW8u2Lkc56VDKRKr/MeoAOORS8LIM+mc+oqOWZAQqjluBz1NSMpJQEEEAZ9uKzNEyMgpJ5rc5OQR2Hv+dPeSOUg7gFxyTnr+FV5jIYCmPnJ+X9KYoKRKjjJzk/Xnj/AD6U+honcmeAld3HHT61IhLoMn5u5PehiRGOewNRfP2OcjpSLRbgiTnjHuSealRQJAcdDkn2qBJgoUdzVhW4GO/WqGOuGLOhTqM805VCI56O4HP4d/zpuMc547+9AmXY4fjjCknvzQWRxnbLkdO1OlfeRg84zmot3l9akiUAKzdfSgpCo2eUzjuP8/hVQP8AMc55PWrL3KRblC4Lc9T7f4VmrOQxUjoetJjJriVEjIHDZGKrmVPKOD84HWm3D5Bz0yDmoSuV44z7Uh3HCUEZz1qrcQ+YAYxnnoDz2qdYWdRj16U5IHSYAdOp4oEMs4jEhyMMRxmrBGxwSDjrSsyO+ARleoz17VbkjjkQEHoOetaICjJL5hADAkHkAjI9MimNC4YkgZ+o4qw0EEKs6rtlY5LZPOM446elEis3P94ZJx0qkQY6xbZ3c8nGOD9P8KmtrnCtESQ5OVGO3+c0yfMchABPPJAqAMBcI2cEHoe4qgNiKUhAOnHcdu9WI71NuEf5lBzx2/Gss3vUAcY4Oev6VTuNRFouVcFm4IBGcU7CZtz61axbN5JPOdvPI+hqCTWbJnAWdeR3OP5/SuC1TxAttMXLZjLEHHY/gPY1lS+JAzhwQBng568Htii2hNrnpr6lA4wsg68HIwfxqRLyIRmMuA/UZPFefW+vxzFNkgKAYORjnHuPatlNTSZMlts2fu9yPyqWrFI6aBESByWXJGc59qjtpQ0mSQowRg8GqYnMsXynjHIqTyn+VwcDp296iwzYEwXgA5HHAq9bsDGD3zWbbSxyLg8P6c9atwOYzjGR1qGUi7G2yX5+AeR7df8A61TffYfUnNU2d2wxGMcYqQzlAD0GM8mkVcvF8uCDxkikkBIBAyCcgDsagMm1Ubt1P6VKtyFiGeueP1qWK4wXccRG89DngdKhubkTc5+TnGeKhnQSPgjmo5+FVAcYpGbYxZ0afJz0wDjvUhUOcnGOvJqgZBECcdOetQtqp3ADhfr/APWoJNSe42sEjOwZHBxUY1S2t8xGZQ4PTP8An1rEuNV/fgh1yMZGRmsKW8MtxK5bJySOgpWA72x1uKOQmZy4wQCq/Sr665aTBAJMuDjOOnTr+teYQ6/MH2EFU65IGP5VONe+yXKYbcjHLPjge3Tn6j1osB6gupRAZSVePcGka5SXHlnt8xIxmuItddRxuJEeT0JzkfXFdBbXySAMkqlMcgEelVYDSumQoDuBIwNvccflWNqEkYGCfn5IqWa/QsR5irnkEkcf5xWfqEkckoMbiRQuCV9QTn+lOxVijIfOlwOW5/CpLeN9jyEcZ5/z+NMtvmnfAOfXBrTtYN0MkZHU8E/59qLhYoeS8gd1HC4JPoOf8KSeEsu4LwRkn2q86PEkscaBwy7ScgY4x3+ppskTLDsYbTgLnOaVyTFkgXDl14wcHng4qJGDuCDyeuRzitCW3YggHIHBxiqAgeKYNg7ccj2ouBYjcbs88HBOK2RcBoc5Oc9cVjRgMjkD8fQ81etnypBOe4/SqNEa1lvDAn7mATxWpuiQHbwO/NZltOiwoD8pIwCfWla58qPk5ye3/wBag0NRZME/3B0FSLjzVcc8dM81TjfzU4P4VZVCCO2O9OwFhykpBPIXrU9vJGShHTB4796psfnIA4PBHr1qW3QiQHtk4H4UhMub0SUDOTjnH41LuOAU69qriIKXL/fJOKfC+zjPbgVLMycnEwwDliD068064+SJw/GRgD3waj88GRHAzjrRNP52C4w+eFPX/P8AjWZBNDPmMKfvYAHHpSysJlwCMgc1AQQp7HHBqus0kcx4IGefepM2XAQkJQgsSeQPrVWVtp4zjPpSi4ctgDJPQ+1I7pnB79T71BmRhS788g06YYcoDnHYUkTAcA78elJPlP3vXJoJYsciLFhj0PSoJ8u6beFByc9xUbkluOh5qdk3DB44wKDJlZd+/IOU9qSedWXYhy2c9KUZjUofWoTHsIbHNWSyWNQF3uyrgc7jims42l+3uMVHKjyKQeBxxildkaMZ4QDBoMyveMJETZnOecis6SEq+SOOprTmCKqEEYOc81RvHKIWAz6fQnFaIDNuJdjvg7ARyW7kDj+tc9qUvlRsSwAI5JI55rav+UB7Ek1yPii68m1k+cAeWecjrnFapXBEZvU8xCJ0CDA5Ycn2pl/ri28bky4IGNwAIGffpXn+o+KYoFWFLhRKrAlsdDyPTHoayNQ8cRNayRPcLO5IJAGPT0FbRpOT0KbS1Z02t65bbCWuELkk4BGc4Pp9a838UeK4JovKjdnl3AgKo9DWbqfi2KVnJcZUkBQc/Tt7CuHudeL3pkdDjHAz3x16V1U8M767GbqJrQsX19K9xcOHO5+oIGenes+3mLR7Hzv7jFRSXpmmLj+I9PT9KlgiLXH+0RyK9JLTlMb3ZZglKwlJDsJPGeBjGKu5yRHEDnGeOnfvVC6tTIybD908nGa0bNox85+8MgHmpasO5pxHEiGblEI3Adas3b77wvEQYiBgDrnHvVVdpYgnO4cj86khXbdAOwEWMZPrSexomOnifcnQnBIwc10mwrDBj5iBhiOcjHH9KwooyzuWIbacLjHSt20mZI1MiEqRgHpn8hWEnZm8FdFuK4Bl2sGwegx9a6nwo2y8IPOQCMDPGf8A9VcvFETIGKEDoD6k8V1fhO3dJiWQngDOOgJz/n6VN7sJaRPVdCSWfU7aVAfKicM7EjAGCf6Gvb9HlSOwtiM4aMHoT1wf1zXiPhWS4e4NusbAOApJ7gA+38q9o8OLJPbQROjBIo0GccEAAH+VdkUfP1mdxou3yg4BABOc/jV6VXdsgYB55qtpYRLcqDkE5HBq9OriJCgPXFXY4k9TEuYmwScFAACB1zmn2DCQRCTpGQw49PTH9au3EAXIPQgZ/wA/lWeJEs5CGcKv3VyetHQaV20i1rN9AYS5kUHI6nH6V4T4v1I3N7d20cnmoWYDaBheMcn8T0z0NeleK9Wgs2fzHAC7QRz398e9eMXV4jTyuh3u5ySOxPX2PNWnofcZHhG/3jRj3D4URP1Xkntjr1/Gor6ONJY5UdSgHJBJ5/yaW8Bmcxo4MvBIGMj/ACMVXt4XdWSc4GcDIx/L8KZ9+kloi9bXwilJO7BGAcD/AD2NXYXhliOSCwBHB9vaqb2aKAAcv2XPOPzqS3t/IV5Ad474HQ/5NVcm3UsmaIW6Ih+dSQAM1q+HLs2CTm7JYly0ewA7VxwD05/OsI+Ugzn94xyOv4+3epP7QeJOULb2wCPTj0HvRcyqU1NNM7W2163Ey75CsRYZBXtnnpz616fpniGxTTHYS7yCWUgeoHY49B1rwPzzIgCD58DAz1/zxXWafrfkWrK7hIyRnJHA49qTvc8mvhHJxS6FbxjqQutZuWBJ/eFgSAOuDVWz1SLzoim6Nww3bgPXI7mqWrXIutUlfOIjgq3ZuAOKpZK3I2tjJBIxmkdfsLwSZ6NPrkb6K8Zl+faRjA5GD/8AWrzeV5Sm+fOB6gD6VpreuY2QvuQDGcfUY6f5xWZqk5a1+T5hkFiPQZzQiKGH9knbqRW0kQmDy52ghl+uc/5zV2PVC82WDom3G1lGc568VixXcfAkPGQF69a0iI0jLSMAQeee3/66DrRM90bpt6EkAc5GMVBO6+WSCAMjAPWlhkiWMshxGw5PPXHvVWVDdL8h2jORxVXKSux0G+BSX5J7KOg96a8e7BA4zyfwxUkUm4/PweAR7U5yseVHTqKm5W7K1rJJC8gzhX46fX/Grf2d7jHTGM88c1RjZjIBg4z1rXtiNoGOg4PvRcu+lhJvMliPBJA54pttKwhMeDgdRge/+JqSW5SIlScOe2frVWKbPmAEbic/zyP1FJhqSXEKXQRxgmMgnJIIORnj8KdLskgUAgkdRnpxVe2eVzKTGUBbIBHap1i2Byf4hxSM2rsXTjILgFegJAGOckHH6kV7F8KWeMuZOrRFeo67uM/gK8h01SJpHb7gII9zg5/LivXvhZGZ7iRM/OY1YLjuW4P60Hz2ctLDtHsSSgcDPQ4GPwqu8DSTFh178/SpI5Ub5QOcYHX1zTgxRiTxu45rU/KmUZ9yc54q5HIkqAg9Bzmq18jJ8nXIBzT4SqwsB6c/lSsS9ySZQrZyCuOxzWe0bpdRnB2EkcD/AD61f3oY8nn/APXTH/1y5Q7ex9/84qSBUGxNmcH17VL5PloFjGM8mgREqCeuasggRFzwQMClYCmQVbHRsVMGRn49AD/WonIdiR1PQ+lDNt5TqOv+fzpgOnUIhx9wnpSY2lcEYABIzyfpTJJBNDgdiM1HK/ljDn5iMgHg8fzqrlpoq3sh3vtOFORzWPbXSCSJCSMsD06jIq/dudpYnI5xxWJaq5KSOpwDnNWlzHZSpqSud7bqn2JCB1GRz160iAMWHcAnnNUrO5c2QyMgICPyq6SIlJIwSMVDMmrOw2RQ8JGRnnv9arLIEX5+R6DvUoJbB98VDPCVGACcen+feoZDGySFWHXHriqrTyI5wcZ6ZAq5cNGsaf3sEnr7VXMYkG4UhF6MpMIsdCBkE8nOKiuFEbHjA4yCafaQkhCGwEA/QUsiC5k+Y7R1NAEMn7tFyQoccDPt/wDqpbVSRgkYyfxqO8YBBz8yZVR6gYqSzcPEOxxyKLDTJigSTpjv1qO7VZY8deelSyZMZPU1BLJtQY6nH8qDTQ4zxxqEdpYvkMwdGRigBxggDPPGSe1eFeIL2Ka+dIySVIJXuOBgmvWPibd/YbBy7gITuOcDA3rmvEbzM+rzXERDxPjkYx0H/wBepZ+j8P0OWm6hIkglt5cZ3jI2Hg4I/rk1Xt1e3IMkbbWPAGCev1/zmnx5WYEDaSOR69ef1pZjK0uQN6AYGMdeP/r1KPsrlqSVHR8fexwD/n61UnudiIqhiW4YAfqfbmkhWUsSykAAgD/P1NI0Ts2T8nOMEjOP8imFx1lcpEhjf5SMnnGB0oNwpnEfJI5PHbim3UEUcRkA3FiAAAeP84pi28gkMuRk4AGR2/8A1CmtyWWGDwtvIPkYxgDnP86Zbl8SmQEITlCce/HHfp1qRLgygxOOc5xmnKgwUZwcnIHHGeP6VRDIJnDgAcvj+tDlGeJ35KADA65pfs7pebusQGM++KbJEFkyDkE/lk0GTepaWTzUz6HAzVy2t3mAARnzjAA61TgjCJ8xAGc10vhOD7ZcH+MIyDGcYBJHHr0qkjNy5U2UptJnt4kd4GjRsnc3AOen86znXzHAQg84znrXpXi7TCnh5GjQiRWUZ68H2z9K8ytFeGQeackH2/pVW1OenW9pex1Hh3SZbuNowBkAMMkgYyf8RS+JtJTT3R9m0sCCQSeQR17DOa0fCtygBPnpHhACWI7n3+lW/G6xyW5AXe5UlcE8nIPA/ChnGsRJVlFnn55kCkHbnpjt3oISKfIGF6nNa2naFc6goKRkEDJBwOCenJHpUOraNPZzgSRmOMkfNkEc59/aoZ6UavvcjMmSETTO6FSOvXkVBdqmwFAQwPv05q2Ihbu+GBySB781XuEbbvUccd6Ed0bH1T4jcjxPq46/6ZOD/wB9tWYyqsvrx0NafiaRF8T6zzz9sm/9DNYzsS+9eeMVmfgklqy1DmOXOc5Pf61bWTcOSMZrPhXajOTz1Ax1q3FKNh289iOnvQTYu2P74ISfXp9KuRMFOCeMnOazIZUiCox5JBH6VekYxoJeNpwBn6f/AFq0RJM5/dO54I6DtTI3ZVLew7cU6GUgHZgg9cio2lLS4wMd8VaEy4G3oGJ5xSqgdTnpUSsphcg8ggAetMyTGeOD/wDXqkZk4VFPyY2YyxByAfrUYAZnxyOnBqKKMxqw/gY5J71NAByM8YyKGA5U2Hac4681DKCzoFBAB5KjOanD7gSR7cVHI4BznBx0NInqWbOIbC/fOP5VGJPnIzwOafAhCgE43Egcf59KbdRbY0AyTyDntTRQ2bFzICeePvCrEafdGMDIzUFoNtqJBypJAqSKTcrk8YOP8/lVAOkjT7Q44OAMHP0qIAeYwPIGevbrUzqvylSSR6/jTZIjLGMfxD8qAHphoBnj5u1MkjQ5/POelKkHloBnOKVo9kTD8aAIPtEn3FGdpwCBk4q2UDofU8nFUkuRbkkDJ6EGrP2pEBJ6vzjnj9PeoAftGBkdOlRxs21we/TIpolE2Uzgdc4p5Hy5zyOgxTQCpCIclMkuOc9j/k1Xjd5E3uuCDgjBAFI8jzMAoAKncfwpZ5zKgbGMnJH5VQAcbgcAkj16VGZNo5IUepoAyu89KTyCwx3PagBFQeWGBOWPXPWgtjKE4HXmoA5jfY4wU96dJCcYz15z/n6UANMIaQdenWmRnYSCcD0NC3T7AoQcNjOeop3llyQeCemKAEh/dxNj1704cdOtRmUGYA/KBwT+dTHoCnJHBzQAp3AhhyyjI4qa1+bLyDG7rnoarvI0UoAGQ3JJpzTbR82Me1D1AkDpIzrkEKeCD/n0qC9I2LtwTk8jmmQkJIWXke/402eXyyXI5J4GaAKcq+WR/WpUkMWw9M8cioL+cMQM8Y5NRSRF4EIYYHI4/wDr0E6l+Y/vMDuMECpEUxqDz681TtXyGfHPXFWJpiyJ8vIB70XvsIsxgZJz2pQu485x1FVUl3LjHy9zVhSJFCdxzQWR3LukQZc78424+tWH4BK8kc1Co8xSw+8TwKleMMhwefpQBOvL56cYpvG45xj3NRxziEbTz6Ghhu59eRVAAQMpJ5YcDmofJUW8ox15PNWXXy7feepOMVWcZYc9OvHSgq5WZ3ijxGCMDAwM0+ZmCoH4yMnIxSHPmE4zzxU6KJ/UHoAKpaIuMmtjPLZYjr6fSlt7MXETEqw5xkelTvbmKbI5bOMflV+2kCKU7HGPXFF2johWlDVMzorVIpFQEuM9GI/pj1rZtoBEgOCDnPNMMSFg3P5//Wq8Ii0fzcE+lJtsmdVy3K+/MnUEdKlliVwQRxjg1EYvLyPypounllEWwDAJJz9anoYtoSAeX5gz045/Go5SMkgA+nNNlmDGRByVBzSRl5LcJjAJyD+NIzuNldhGMevPHai2ne4iO/rnsMelNjt5GXD/AC5OCR6fnVoKFJI5xwM9+lSxFR7hwQRjOBnikfgZ/WlJXzcHuaivHLNsxgDBJo6AQTDMTOfvp0FJ5jSooPUAcAc9KkffKQQBsxyahEeJC3ccGmg6kUo2ydTjFPhBypHJA6U2fLc9l5J/GpImESgjkkZwff8A/XTE12IS3mZ59vlp1vlCBzycZPfmo1iMEuOoY5qeJTK/pgigksbcSD1B/SlZAzE9wO1LgyTGX0GMfh/9epQCkZI5J7VOo7FdgAucDceCc9qPLCxgkEcZ5qOSNpFLd/Sp/N3Egj24psOpmbEwXByTxjOR/nioYd3mkHOB3NaU8IRcliB+dZsk3lg9+fpUlDym6ZnwcEY9j0qObAkyOmOfahrnaPLIxz9T61FzMd/QDg1SuBDIPMG8nnoAOmKieYLgEhR6k0tx/ozAZyhGckc+n9KgvyGT92c8c5HvTGhZJCBkHIPftV60VZIwSOoBP1IqjbOn2YKx+8cHA6Y//VV0XCwpknI6Dg8/54qbFLsLIRGSOBjpk1lXFwRCXBGRnA9eanuZPO3OOO/8qy7q7ESEHn8xVJHTClJu5Rv9RZpYg7ogzgDp6Z61JDKTneeQM88etUbgi6mJGQBz19hTLeeXAilQDJ3IR3zwcjJ6Y9utb6JHo+ytHY6yyCXdmMNmRSBtQ5OORyOfQVFPI3zIR79Oazo7gxRRAAE5ySfalur7OGQDZ05zms/Q8+cXFjLlvLG4nb1xu4BNc9eXplcgupPHTGau3k5lydv3STXPXDEzmQegGK1S0PUw0LxuzQguD5is8gAAAJOAO1XrDWXG9Q0RQHrn6e9cdfasY08hwoD5wQDnjI/rXJ614tFm3kiNXJAOMkHv7e1RLY9WngZ1Voj0zV/FUsRi8mSByAScc4PHoaxH8YPfTF5bm3eXH3QQDgY7A149qfiae4mVPIjSIA/MSSevpx2qvbXa29w88RDuw2HcDjHB6dc8etcjirncskk1do95svElzMjJLOgRThRgDjt/KtuzvUeLeZU3kZ6j1FeD2fiKTUZFgnRECjaGQHoAcHGT6V02meJDYrEiIr4yoLZ5GD/hWM4O2hhXyeUI3SPYx+9hz1bOAB3HFUpPlfB4wSMGue03xXHcwOY1BXIDHng/lWxa3Ed5goc8AnAPGR7j61zarRnz1SlKk7SRLdD5B6Ec1hXJPmgIN/zYIHYZ610MrAW8gJ5PAGOorEnU2zlxzv4IPYUhcrscV4utxG4KZPzMnrlTn/DrXk3i1vsj3OwDJU4Bz125r2rXbRdwBYgbMg4+teVfEDTiYo5MnAdiTx0AoZ14ZNVE2eM6hGXbc4JJHJIx6/8A1qzWgWfKHOOgweRmt3Wv3LnvnGfr/kVlGRTGXHXnj3pI99ST0RRW1+yuBEGJ9xnP6ViSR4uXyTnOeccGuit7gqfLIGeTmsi5tXE8oPVySP8AP40yzNlieS3csGBBABx9KzV+W1kQ8cZ56n/OK27lnhjw4Gc88f8A16yNUKohccjaa1Ts9CZL3WZC7SOwPpmqwlO6VB0yQcde9PhTf+9J2gcYqvdKTKHPUjgfWtjzW2nYZcFkbA+5gZOKYx3wFPTnA6mpWkaUiMgDaMZH5/1qQQheSfb/AD+dBJRBxgDg46VNFIUU54PbPFPkjCOCOetWUuUPDAjjnB6fpQJ7lVwSEOM7upxTXxHJhDx+eakmu41bAycE9f8A9VVQ4Zmx2OB70EscJCZOw5/KkuTufryMdKjjGbg5445/So+twPQ8E+meKETc7jw1eSItskeCXba2Bk4LV7r4GO29eMAEBGOec5yK8C8PHy5otnOCM5/3q9y+HmpA3e0qM4bPJ6cGuWumkaU3rqfQdvK4toShzlQeBkdAa37OFRb5xyxJPPpXP6QQ1rEFPylAQf8AP1rYiujHLjAOR/jXmt3OksRN8759SBmp+iZziqoYjecdO351NEd7eZ04xispblixDzZUOOUORj/PtV2aTgEEF+49PwqnAAZ1cevIP+femyMRO/HOSazLiTsWJ5zkdOKSQAKpPBPJPvTI3Z5QMDvRMAzcc7TgimjRFuNEcKDz8vr3oMIQjHHao5HAdAOwB5pZJAFU9WJ5FM0QMu47gOR6VYQkIMegyfemrIIYnfqMZqOMmWPI4DHP86CicHe6IThcEkimlQ+RnIQ8EH69ab5YChM8c5OPWoLgbAEB5PTI/wA+tLqUiQP5p56eoqV32JnIz6GqkTeT/uetQyzEvsIGc5plIs8yyAuO3Sq0wCP05JwSamFwZFJA5H+f61VlV5hkDhW5pIohmkP2oRn/AFZAPI6n609JFLgNtABwMnFLcssijJwARkigwo0JeNiSBwD60WAcX2EFDkfmKf5m4kg9OMioC4V9j8EjNTJJtIBHJAA5oSAjjXE2dvJzye9aAXYmB1PY9ahijxLk++BV5VDDJPzdhVbEtlQwCULvHcA+w70jcNjrjgZq06kA9h0z9arJdfaG8oDvkHP+fSqEQyWsQXJHJ9c1lXtuiRFlQ71BOecn6j8K2pYhtyTwTgcVVuFMJRCMk5yc1ohPcw4pSYgDgEA5rL1AEOTjAHtweldFLaicuoJBwazrm1LwnfwAMce9X0C5xN9aLeCVSGOGLDb1zz/jXM3aPAuMMcEYyK9Dm0wwb5ASd+cA4/z6VUW3CfOSfQ+1MZy1vIIAUBAIAIyeSeh/St6xuTKEkyDJkggen0pl7pwvZQMtkZIwR/Wm2Nk8U5lQF9oIxkDPT/GiyA6jTb5m3IxX72OeDite1uWuGKNgIOm0fT/GuXt5nSVQFBB6nPTit3THjjh812PUjAFS0GptKBGQ6jqck9qvRSHAPByM1m2ziTH+1+laLgJbhQck4NYySAnMjM+CePTFRXErFlAPAyMgVHbIYIygO8nk9qnTDkdh3qALCSllCnlemcU9iFQc/QE0yRwx49MAGoh8rcjv2qGtRNlhsFC/8QFUy3mMcnp6U66k2j2Iqjny95HIOfaixDbuNuBhHPOCDg9v88Vj3JKFCOOf8KRIRaHy0yQem7k/54qyHUptfj6VVhXMC8ZvODj+LGSB+H9KbHFvZ9ynHUe9dILNAo2FiG9SOO39KrSWQRigYlgeOO3+cUrIepztzCFbAzVLO4YfkHgA8cV1d9psbW4YOxfIBGOMc1mf2ZlTknAOAeKBlGGeQqUJ6DgY57f0re0vUnCyJ8mAoIbvnB4647D86yf7POxuT1znFLEjqUGOMgA57j/IoKR0MTtdRZY4OTkqOnP+fzqxHFhSMEZOar6akskSIAMHJJ9D+fsK3dnmyJnjaAB74NBVtLkVnaRIofHzEc5J4q2gQHCgfUGplhRUPJ7bqhihzJkdM0aCIbjCcKBznJ75qtcSGSMew5wO9WbpMMR15/WoR8v9faoJZViTKEkH1Iqs6gyEdiM1eeHcxcHj3FV54Bt3g9B0xQIzwxjd0H3Se4q7B94Y9D0qIsCMH6ZpIpNn3efrVlI0kkLEDqFOQKfF++cBz8voKotnCOuDk857VZQgrwaDQ0rWUiQDgDPStQ3AJA3KPU1i2hy4d+Ap4xVxIsTjJOCMk+n+cVQXL9s5mkyRkAjkdO9SLK63e0HjJ4x7VGIzGQEOQOOR1qdINqiUHLddvb0qQuSLKZJcEg8mpYkzJ1NVlYpMOO/PNWlyDkflUEEkyeUSFzj/AOvVdZHm5/jHPyj+n5U8kvCW6dv5VXm4iIzjIOTj60mZs0nOFGeOOc9qry8twOByCO9VYRsi2bsqwGDjFT7/AN2EHROc+tQyGQ/aisuAVHb3qRcSo2TnBzkfjVeVvOum4IJA6H2qQKYlx1J4H40jMLLLM5P4e/SnykmMfxDPIxTH324AkGB7VaUBYzk8MOKlkMobv3oHGKnuWKpuHbpxUYiUMDk8cGpFnVFO77pHBHrTRk73K2dyBieSelOYZUc856UwxvIeBzTRcFJsOoBAx1pkjpJArgHGD1JqvMoWLjvzj8qLuXvjg+9JOwnIccBR0ppdyCtJkjJJAHQY4qrNLvXYQCvTPpVu5AmiAB5B5GPyqg6Y4z7Vp6E9TPu2BjbkHBOBn0zXl/xDvHtrVtsgAeIZyB13dvzr07UbYSlASQSSPzxXiXxEn+z2s+/gZYk+mGFdFLWSTE7pHkms6vNHczuZFHzkAkDnriucv9XmRXKOpOOmM5qt4qvGluyAoKlwwYHGRz2rMklMshGABivdpwSV7HPKbeg8Xk8vmyOcnk4wAO/+FU4ZDcS/PjkYyKtJdJG+xhyRjr/9aoJoCGOzk9s/StjImSIRyEgbgoyM1PYzFx52RvORgdh/OqEMu/8Adtw4ODgVcgt3gDSKMgcAH8Kllq5qW43sw6gjJ+tXra1TyAdpLZORk1l2czpHkKCQQcZrbjuAyhjwT261LNUTwQiRCRkuPT/CmSO6tyMexFLYylZt4HGec/j/AI1NqDiZCAfQ5xWOpYlk8shOMkA4JAzXWQhXsYBxkAAgHpWDoNsTBMM4bIwMVvRSLBBvPO3AK1hI64bGjCgzEnUZAP6V3HheBBkEHBCjk+5rz+wvTLKH2jGQevavRvCMjS7HC8AAjnqQcUQV2KppHU9K8LRbb1WIO4YxkdyCK9h8JpI8e0o2zAGcepOfyrzfwRaI9ycOd+FYDHHAJP6CvZdAhL20Sj+5k/TP/wBeu6Kdj5yqzbtIFh+QL8oPBJ/GtDG6NR1HWoVAMII6DJP51LbQl139EPINanD1K88YMzhwe3B47CuV8QkxIjZxzkE9MgV27LGXJdyGxgAD3rkfEibw4IIjiOQQeTkZx7dKzZ2YaKnVSPJ/iHqsxsZpVdZZVZOODkcDkD69q4KxYzEl+mNwI6ZJrV8TZtNVez2ExRoAZSRnJ5xj8evSsxY8Rjac9yD2rRJJH7BgaUaVFRSKVqnmXksz5Q9scDOAO9WZI169QoyeePxqOUSqN4QbCcde+KI3MSM4GUP3sn/PrQd7G287TMH4L8gbRWpBGDE6NkBuTmsu3lBl82L59vHI6/5zWksonwQMZ989aARCluksz5GRGcKQfwp8MKSEoeQBwc9Dz/gKS7iFmokQ5LnkEdO9VkaSZlJUBFPJ68fnQ3YksW0u27ZDjCkAZ69eKurcySAxt9wHGMdf847VTnYJGjr8/f06U5bnfhyACegovcCzKoZQCfu8jmqRaRWVzlWznkdhjHb61PIpkjB75pwmBQoffke9GoPUjs7t5XkiIUJydwBycn6479qtfZ4vsxjJzkFSSex+lVwAgynPrmmNcGMNK64xwBnvxQZ2MmS3Rbp4znbG2VyeetWhMblcEhgeDj061GwNxMXPBY5AFTLF9njO7jnJ+nSgTuSxjEDoB8qjj8sf0qSwj8yPBByCcY71JBcCO0ckcE+vtTGv9kAMQDknPzH6j+lAloJbxhlDuCrtyQeMdP8AE/lRKgDkDnj1owZUEoxjOCMd+tFxGfL3ryM45qWUiuSqAjIz2yeTWlZnNsGJwaz0gWXEhJBUZwO9altOnlpu4A44P/1qCivfW3mTxugZhjkKMj8ahtoQoldsowJwDxxk/wCAq4LsZcL17A596qzzcZfhicYFAPcshsxnHXAxiqkM8j3DROeAeMjB/wA81JBPj5MfjUrIJMEE7gePQ0Ba5PbqQ6ImSCwBAGc5OK9i+F8X2eUT4IkaNUw3QAEAED14HtzXl3hy1kkuVRkwjOoDAjqSR/hXt/grSjFGjkn5QB27H/61Snd2PlM6klRab1O3twAQeM9OtPlUOTkkY5GKroA7AjvxUuw9D/DzW9mfmHUr3UpkYA9cfj1NLCuQRj2pJcHD55zjFIqFI956HBH86HoRuN3ENsLYHoetTlyQAex4pRHuTceKilPQVHmInmmeMFF56HOOetPhk8xAGI56imJw+evFSIowWOeOcUADxBW45FQt+7Rie+fvVI82Ogznmm3RNzb46ADk/l/hQBDDjYcdzk4/GklgFwwY5ZkyBjtSWsJjBJPB4qW/CQxAg5LDOCOnSgpa6GXcRfLKCDwpIB9cVhJO62HAGckdPcf41u3IBgZwegLEY9BXOQS+exYYwTg1vDY9TDP3WdhozmXTYt3zEoP0yKueY8ucjkc4ArL0Rj9nRRyUBP61fMhhJJ6kjj24rNnHLdkqggnjGORxTiflyQCT1BpgkLoTxyM1BHN9nX5uSe44qCQmQSsR6ccVEcoMDirVswBcnjoR+tNlUScg8dKCRIJWUAZwOhGBzxT5JMDjGenFJEVkTinLBul5JAxmk0HUgli3KDgngkketFqpB4HXqMdKnCbmKA9D6elKrfeTuD19aQEmQAVOORjk1BIqKMnkZ4yeKeW89RgcjjrUN3logmOQRRbU1SPJPiqqXVsySn5GTIwccbgTj8q8W3m3mmRDmNWIUnB4BPf26V638WGBmiglO2QxlUA7jdg5/D6V5dJa7iFGcA9fpxSZ+rZGmsOitYTPPFLI4G4ZAIGO3/16cJpG2AZABySB796JpPLbygOBzk+v+RT7Q/ai8WdhUZPGak+llqy3ANybz15pqqkzyZOSoJGD3qil+8FyiFBsPBOeeakWR7Y3EgAPm/dz+J/rQT5lczS/Zjkc5yAR07VYgZ3t4z32g1Nbjy7Uv1OeRUNu5kiQgcjt/n6VZLG25IcuSScYyakj+ZiT1zmpDD5qk8im+V5eM9zTRn0LcUTzpgKxPXCjJNW9Q0QQaeZkSUOi7+RxnjOeO1XPCoRbtC5ITDAn0PWu98S6KbyzISTG2Bh06jB96pHk1qrjKyZ5Nbp5sSb8qGAJ7cY/xroPDs40y8jCOE3kEhyOcAn9M1mmD7LP5GcuhIOfTmmRygX0DAEndnHqO/aqRrKXNC3kesajKdQ8OM5UE4Ujbn+8Bnr6V485f7RFgHDZDEDpXpWj3XnRopABCgj6Y/8A1Vx2sacbS9ePdnI3YI55JHr7U+py4ZcjdzT8LQRzzSROSPk3EA88EAfzrU8VTZuoghGxdwJHOOcDJ965nQXNhcyyHHzKFGRx1z2+lX/E8/8ApESKOMEtn1z2/L3qepHInWTOh8I7ZUcEDJG3g84JPP8AKq/jyGK3tUycHK/Mxx1JA9qq+DJ3PmHABQgj0Iyf8BVjxpOJYHGecKTgYwc8f0qWbJt1zzm4ndrjahyFPYZ9Kc7l48A5weQBn8/zpZXIlIx1OAc9a0Irc5DE445yM/1qT2UfRfio48U61/1+zf8AobVSEgVRwTV3xNcCLxXre4Ej7bOOBz99qymmWRCgyM881B+Dy3ZZWQPzg8U+2jAnJQnnsw+n+FZ8cT+Xjjr61dtlLRdhg96AsWoJMTEkdDgY/Grnm71yfue3WqaSRpgEn6gVMo80jZgp6nrVxEaLuZAo6AjFCIYiTweKrxXIJA9eOlTxzGdnijA3AYO7p1B4/KtEZsfDGQuSR8/IwOn+c0+SQxqoPTPUDmlJEUKoucAAHd6j0pJYDJEmOpOetUiGWrwpA0Kjcd4OSfYCoTMF6g468VLeASCMjqAcD61ViU+Y28YHHShiLAk3JkDAz0PWke3+07DnGDmmSkMDs5TuT1zSRhwcgAjAoQFpiZXXHGznnv1H9aPMMgC9OcGoo5DHITjgjFOjkRpto5IOTxQwJ8CNBGM7F/PPP+NRPiLAbJ3cjH+fepGcM+7p6io5keUFnGMfdAPXr1qgFL7QAB19ak8w+X+FRRZhj/eDDk8AdP8APWkZiGz2/WgaLkKbFDsc+wFQPcF1kG0DqOtRSSEqBxnOaesZcEDqeKnUOoy3VZX5yOCePrSzWweReSMED9akihNux3dcevrzSphmJOe5GPxpB0IxCEXOepK/kcf0qO4UwqCCDn1FWEUBHYk9SRj8TQ4M6jjGKa3EQwDcpxwcAnI4pzrtxnpUgT5SD90cUiISu09F5J+tUAm4bQmOD05/z602NykuwgZ9QfbNSLwQP1qN0G8uDkjrQBFfL5xJHHODk+3/ANaq2WVscYq0rbST2NQg7pD9KAIjP84AGMccnOaezl87cBsZ+bpSBFeQ889vzp8MbsxxjOOh9OKAKJUylm4GOD/9arQXyEHOc+2KGi/e8nC/xevfpUcj74SV+4D940m7IBiX6EFyrbBwcYzUf22OdmwjBfcjNVZHEfyAHBGWz1x7fkaozXiROcZIPHIqJS5Y6gX9Q1MWSAohcg554Gciq7+Io5VBmicORgCPBHp1J+nauX1rV0aUEfwAg5HU5rJh8RGzDOyD5icgDPc47+lcn1mN9zO519td/aoZXxjYOn4VWF0ZHPAwh3e/0rDXXYFheOMkyMOAynH+etLY6ntlTeBh2CnaOnOO5rWOIi9Lhc7a2v0uWcorDnGGx2GavRyvJG5G3aozgg8/j+Fc1p06wTlFDHJB+b6VtRTbSSMYIGc10Rd1dFdTQVQWIBPPXNTSt5CLjk1TiuV+4OT1PHAFSSSeYo9Af0qiixal2G4AewNRwSiYMQCB0OalspcMQOmM5P4VUt8jgDqec0ATjZOmRuH1qzbygRdMsCO+B2qnGQoI555A/wA/SpQDD83ryP8AP40ATXEhkODgdOlUwDBvHBEpyf8AP41PvGd1QzW+50ceufzouBIriFRjOOCc89sULcG7tpCABtAPPv8A/qpoJZgBg7f8/wBartGRJngcDg/U07jRKjEIp4yOPY/5xVvKbgRu49aqxyISBzkdaskLEh65PI/GmMsNMFiHGckD6ZrRERZRzz24rFtTvlIPQEZxW0tzl9mOWOR/nPtUgQv8jYbqD/COKVrfyg75yWBA9v8AOKW4x1P384AHSrEx326AdQeR+J/xoAxFtyJJSD97JOaUxbUG859NtaWz5Gx1xg57VQvYnMY6bAQM55zQLQUv8oB78DFIodVAyMg5zjrTYiFU45GOtN8xgM8Z7CoERTzhZOQcgetRyN5kfmdMngU24twY3cnnGcf5FNtyfIwR34xVbAAl8tV4zinBfNbOcbhnGOlQ7UEbFicjtTrW4DKAAcZOCRRcgfJFugaPOM4yevSo0j8vHOeMelXTF5m5wevQf5+tQsuwkH9KVyrlW4ODk+mRiiNi6ccdzmnXkXmFD7VFAREzAnjoKLiZOLjySOMgmrWTsRxjB5xVNYs4BPy5yCO/+cVLkrhT0zxSvqUDT7yzKOAcYY/T/GoElxnA5xk5NWEKRkgEkZyfyqOBQruTkZU4/SrEtzJnkS4VgCRtIzkf/X96YR5TbzyFGcDv0NXJsrOQBkdvfj/9dUpELeYgHXPX/PvUoYxk+2SGXO0EZx16cVBvaME/KfUc/pUkTm3j8ojkD+uatRpHLE6AneRwD/8AqqgK+M5PbpVcoUfcSM9q0NrfZxGB82c/zqjcuQ2R1XjB+tA0UwfNlcjgBiDnqSOv4VBe6sDGQiH90SOfUEf4U98SMQp+djkg9M96z7m3Pz+oBzz39qaV2aQ1krlWfVBJIWdDgDsfpVaaVfsxlAO3GcGq15sxtyd2SCKpfaCYTEMHHHStUtD6enTioqxbNz58Q4xtyR35qS1nKhEIHLEgis+NvLTOOCMflR5gjwHOCSCuB6EZzVtaWKnFtWRtSy5wmORVnzQ0flkc4JBHfHNYUl8GXAHIGMkcdPrTrO8jjkRCeuSxwcAAEnHvxUcpxTw8ptaD9YlS3QuoYlsghug47VyV5fjyx8p6j+tbXiLWICgjRiQCcHaemOc1xmo6pGVMaHcMg5wa0WiPVoU3BKKRma3elGD7ctkkDtXJ38/2yXzSMHABAOBgfnVvxRfmGeBkAfCkjg9c9DyPQVzLXUiR7nVd7NzjoOPr7VjI+/wdD2dJNorLKX3oABsJHJ/D+lP2lJSzkcjHyipLoIlxGUJII+bPbntUmoo4hTI43DofrU2PRa0sPiZ5UL/KNgGBz0961dN1UzD7NsCugzu7dvf3rn1vFuJVSMHAwCWHetXR4Ior4yTuVBUgkc+mO3tSsiXBSVpHa6RfCVQhUg5GT+Fdpo3iOTT9kJjV0cBQQDngHGefSvN7a5SEO6npg7iOO/41v6bqlvOYwGJIUbtqkYOPft1/SuOdPW58rj8DF3lY9Mg1H7fExKYwccfnVG+PlkHsTisjQ9QjjZxk4ZuDj2Na8ym6UOPuLznp/npXM1Y+KlBwk0zB8QOXgTPYkD8q4XxNafbLEiQ4GGxt69D616DfoLgDbnAJz2rkNbtyLlwT8nQEdc4H/wBeixVNtM8O8RaAU8wmX7uCeP8APtXKXtpsVE3dz2r1PxHZmK1kJPzKAWweMY7cfSvNr998suzJAJxmp2PToSuZUoWLk5JPGBVW/wCSjjoPX6D/AAoMbbMvgEnjFFyGWED0/wAKDuMq7XzU2k4LEHIHH5fhWReQtGpDnIx/DWk8gDkngdqz9WuQ65PHGOnvVrcTfusxr2EpDsQ8ZBy1VP8AVumOc9c1pxoZIQrYBz2rOwVmCkYAOM10HnPcJI9jBweSM4NQM7MdnHHOf8/Srktu5G8Y29OtQKAc4POOlBDGtzEPX6VTnUgknGcZGKtCFnyTwAfWqssbGRHONgJyRQSw8sPEhOehPFRvEI1EgOQDnBHPap5JkwqKSeMciql3vD9tv69aszZXvbjLAqMHIznntU0kfmQ7wcHng1XmKsowTnv7VNp8mYnQ8HtUsg6fwrvRixwcgDAGMcmvc/h46QXyRuGMhR2yCMYyB9e1eA6FcOkojAB3kKPxP1r3PwJdJDfB5chtjABRxjIrCrrHUuLsz6T0FxJp8IGQdoIz75rZt8byfSsrQIMafC543RjbzWjCpJYHjkV5ErLY7FsWoJdzHA745qZ4Tuxnt6VFhYwmCTjk5/z7VK1yHJB4/CsTQsw/IhUcikCBmzk4JIqOOXzOnQdc1MsmzH90fnUlxEeI2h3g7sZyCMe39ag80SMSowc556U65zIcDGcGq5YRIMctnkVRaLwbfg9OKBFvkHPt0+lRiZFjTk5IAIx3qMF5ZMoB8pyc+lBaLVwhDBM8dDxTobheI8HIwCajGXk3Hp7U5ljEmQTuHzEHoBQaFhgBEZBnKcgVTkQzfveBuPT/AD9KkkkDwnHP4fSmwyorKCTz6Ck+5SJXiAj2Z6HOapSR+ZN5gOADjH0NXmnWKXn07CsyecPwOuT1H1pFIsyDyQSOQf0/zioUmIUAY65OR/KhrgEBD168CobNWE0oI4BOMfWgobOQz5GcEjg/Sn25wHJ6A5wKriTfjIwQcmpEPPtkCqJuBh+0ybs4xxjH+fWrKYDKRnr3qusbGYkYwRjn8KlK/uwB1Bwf0oC5daQRASHOCOQKd5+CDj6VBC4MWxs5A7VJDGd/y80CJ2lMkRGMAgiokcQAEAnAwadICSqHg7gBURtWm34xwSDzVIBrHjnpnIxQz/u8v1b0qK4JCgY6HFOtmWRRvJUDjj860JYy4t9iJITkEggD0xTfKUSA5JUA5GMGpp7hXIjPCp0OOopwj8wJKPuLktnrj/Ipom5myW4818E85Iz7+v51my2KPlAzb8AknGK6AnzS5A4HT3Haqy2wifknzMZAzxitAuc4dO8hwm/JK5Bx2z3qMr8pkPXGMA+9dFd2iLIkxbgLyB79O31qt9kdnwRgEZ7UBczWsI/LRkduVBIYDgnrg0zb5OUHIPr1rUe0KqN3A68GqclrIzZUDGe59qAuy9Z3SIBgMXXrnGK0rdzMyOOCQR7etczboYrg5xknn9a2ra4MW3AB79KhodzUjuFEmzBzuxn9Kk3eWz55BPas9JVDlznOcgCrkNwswx3HYCo5SbkzSmMgkckcY9Kcs3OcdeetRSbpGRRj61NjZHt6npUco0QXLieN8Z+UfnWe1wVyABwOST3qxeP5cW0depz+FZk8oi2Hrnk4osJir88e89M9qFhE8oAJA4PP4URv5q4H8RwAetTwxFCAOvepAtomI8A8c9agWJA2WLYx2xVsIcj09abL5ZmABJGcE/lS6lEKaeR90g55+Y4/p7VDPabYiQeB1Hft0rUk+7tTBbsD6VDNbu8exMHPXnpQwMFYRJkAle/IzVyx05Shy5684+nar0WnhRvyeOvP/wBapY4CudnIPcmkUhLa2FvKEBJQjIJ681fCBBkk5JwMCotnkoC3XA6VbixJycgAAjHeg06CIuzIPO4Z4496Ykm9sKOenNLcRkkEYwTxmkwEUoOZG6A9KgliSIH3DkMoz14qmy5II+pz/SppN8YIIG7v6AVFLlGj3cCQfL9P8mghldgNzAds1F5Bki3ZAx26077O7TkjGM9c+9TKxKbMfjQIz5IC0bEHoCTmqkcBHzhhjpg1oTuysUA68ZqnMxRNo6571SHckjkBhyM9wQe2M1YgwkWeTzWUpNt1H3v/ANf9auW8xK4QZ7nNVezK1NdJRtKEHPXj/PtV/OTjOPU4zWVb+U8e8sQ+CFGOCeevFaMHyRCNvv8AJOOnWmNM03ZUfueP8aSO4cMSAMZOM9aqMC7Z46Y/nVuHCoiHrigLlqF2YEHGT3FJ55VymOfWkM2y4i9MdaJlDStIDweP5f4VmyWSRyF4zGABk9T+FK6L0ycn2qO1faw+tTEbWOOeO9Ihi+QVCcjBxRJAYlzkEYyfXHWmO+FbPoM/hSwSJKj88EY6fhWbMmRQX6bZmjDHoBuAHb2J9afG2V3n+LB4qMw71+U5PTJ6VJt8qEDnPfPT8KNSWOOZmz0pxQyqgzgZwDjNV3nSFcMTn2FOWQsmR0PShmbI5oPMuGiBwQBliM+hpFh3RhCfuHORx04p8Vs5bOR7nPFRtcLE/PTODxSMxzSmBcdWHtxUDgtICepG7jpRcMViB4xnr+dVVjJlMgwRkighiyOXkK9MHGaeYhDH1zxn0pwUMQO55pJ4yRx6YpokqPB96UHlsZB7VE9uZOSQAPSrDKUXBx6GqNzO0W8EDBHFWgKGoN9n80oM7QThj1wK+fvirdJ5MkUYYmWNySwGM5yenavdNSm8uKSSf5AQQMDOSR/9avm74nn7HdhyQWXzJCB6MwA/ka7cNDmlcym7Kx4zqEpF1KCBlSV46Gs6Of8AePJjt0z9K1NRnSe5nbOCxJxisZz5A56E4r31scfUmhkE7E4IOf61LKxs3A+8vX+lVIyODHyepzU8t0Lg5xgjjpQMIYwZXmOfm5256fpWlZXW6McfIc/Ws2Jw+ATjPFbMVsVjB55PAJ5qWaIdakwg5wcnjAxxWkibxtPU9MGsgQPDdBDjkjGD71vvwAB1HXP4/wCNSy1uSWkeFkUH65H1qQ2XGC/H05qOKN4mDYBAIJ5qfULkXLeXH97g4I7VmaFy3JiYEY4GOfpWrFAYzLKSDvxkDtz2rP05QwAc44GcfStyIFIwh/iHb25rmlqdUNhdJtzHsCHKuw+915wK9T8G25jgVMhgo3ZA9WJ/rXmlrZyyyx20YBk3Dbk9/c/hXrPhjT5YLSyEu0PtVWwcjOR0rWC1Ry15O56l4AtjcTzfMAVC9uvDV7d4etvKtIjnJKAH069q8u8MWf2BsOSCwQHnPQHP869M0y8EdjEF54wMj612o8WtvobUc4aQxoO2Mk+orStQwhCHHHIx+NYsMLyuHTkqRkE/57VrI2yNCeuMEUzjW4s0W5+vQYrjvFM6WdpcyMGIjc8DHYNj+VddLISOACSea4nxy6W1leCUkBgxBA7hTn+dJnpYBc2ISPnzUz+8luM5MrAKuMYwoHPX0P5iqdm3lKQeTjnHFWrxHmj8wjGSBjPOP8c/pVUhxHvx8pGPehH7HSXLFehZiYzED+DsO+frULy+ahiAwjZBJPNJbxkrhBk8kZP4VIbxHDo+U+o/wzSNWRQxpBblBuZM5BPB7UscvlRl8ZYAHHQcU15EjQRgkjqTirFvKkeHOcdOP8+9FwRIhS4t/PcEZAyFPvjj8qr2yeacocDGOfTBq15okyEzsPUnrVWVDC4CYK9CT19KCSxN5dpaKw3F8kHOMEnJ/D9aqOmNsmeOuMf59akMyKu0nkc8Dv8A5NFw/wBog/d84HQ8emf0qkAz7UWYAKPTk0rShZEix/rDtDe5wP61WKlUTaMkHkVaVHyJlGVj+Z+egBzx+GaBNh5UkNyUBUgEZJBz2qxfAsmG6ggjb0P1pbd2uZw+MI5G316jrVyTSbj7O8+F8hcgkHnOPSgRzcgMZDn+9xj61cdfOmyT/DjgY75p11AswCEkEc/nVS6mSzYHJJxwMZ9aCbl9o3ZPLyMDv39KrwSBJDbgHDDOSfofT2p9pciaMdnJHGO2KWX5G3ryRxg0tRFl0FnCB1Vm/HpTlBkcRjA4zkmmec7RAEAYGOPXA/wqEzJA/msTnGMAUgLLRjkA8gYpkrGOHGMnPFSeU6Tc44HPP1qOc8AnoDz+tA7lj7OGEUuTkqDjPt9PeoJ40DgsWIJ4x61ahlyNh4G0bSPx/wDrVBcFIHRJTtMpITbzknHX86AuMscI7xvkksACOlPWYNqRtFzvwSCRxgED+oqW20S4YGSTZtXj5D3PHce4rpfC3g3/AEiS6DNunUYBYYyDgAcZHvmmlcwq1oU4ttmn4O8PyXdxBGZlCiUOSAcgDnA/I/nXtmh2I0+zQht6uuBnrwSDmuP8IaDNEr+aVDs2flPHAPtXa2Vq0SYbjB459CaFGzufmmaY322idy5GwiIBzknjFTm5C5BBzjqO9RS4k55yBgfX/Jp1tGGBBznHatW7I+YexHcxBohIDjJxtP496ljcFEiOchQMj8qQsEUA9Ae341NGyPJ5mTgjA/PNZc6k7XKcdLjtg8sqcn3HFU5IzEpDkMckgqMYHHuakjLPLzgDPX8KjyYSS/TORt9KZkOQM0ZcEYBxyKduZ4z0HalM6mzO3ru6EUlkxmjJxjBqWBAcpvBx6Aj8DU9ployntjOPam3SEzAHpjk0pxGmOeRj+lBSGlyY2QdUbBz35NKwE4BGRgc5qNUEavk8Mc5H1z/WnS5EQIHygZ5644p2YdTK1HdlwMckqcnsRXMCQWrnjKYB966qXdK77MdCTn0rBgsnuQGIwinnB5Nb09j08NZpm5oJLW4kHQqMAjsTn+lapia4hc5AI/pisrS48Ruq9EAJz+Nbdo6NGRk/MTnj/PpWTOSW7GRSrEiBwTjg7TUcu3kjO3680+fG7A5APWotvmL/ALHrSJFVgVA/KluJBFHs65Oc/wD1qghypGex/rSXsqTHCnnjqKSJJ4JNqjA96sxy5IJHHtVGGRSvGasB/LXnpntTZLJInEbSnGQxJ6/WlQiVj256UwKXQ478ihJBC2D98dRUoETN/obDPO4A8dqhmcS54Iyc1ZMhuk2EAen+fwrNvBHMksBJBXBY9sAj/EVRtHdHjHxhnSGW0dQxkVmhO48ZLqpOPx/SvNbkvAGxtJIJ5BxyM/1r2L4xWqrptq67ixV2PIx1Q/414zdMzwfOMJGCdw78f/WqZH61k0r4dJEVv/pKOTw64Bx05ziluIxaNA2Sxc4Pp2pYENw8c6/dXO7PXvjFF7F5gzntxj1xUH0HUWaHfPG5OEyBgde9SSxCX5CSBGMgjqeO9LDA0Nspcjg84PTn/wDVTmGxN5+51464FUguRRoNpLZyRjjt0qsc/wBoNEmPkwSx7jg8D8asw3AJwRgdTxSXIJm345OM/TjpTJZNc3Yt15UngE4PbOP50hQtODkcdse9SQwC4Ic7gFz0Iz6f1rpfCWgGZriSM5yoHJ6dx2+tWjlry5Y3RjWl2beQYGTzjPSuzTUx9nQ7CSB9BnArC8UaFPteDAeRtpG1hgj8ceneq1pIEhxIcHjO0ce9XY8nSbuy/qGlm/Uzo4V92SG6d/b3rm44SksnI3FuOOM5P5/pXZ6U4ntHijOXY5GeBxj/AArL1HTJ7WfMgAEjMVwc/wCeoqhqTUrItaDemN03qCRHj5RgcYFJ4pthDex3AOcqSFP1J/rWXbwSfb4kG3HO4k9ODiup8UWYNhFcOcYT5QD6kD096libscxYQJqMzhiU2DJwO5x/hVrxAjXF+jEgYdyMDsTRoUDxy3JcY3hSuD1Az1/MVLro33qbOdpZTn1BqGEd7lvwu/lSzjGQqg+nfNQ+Jbv7QHjxjcQxOPQYq34dsJJS8seMxgM4Y9ge35Vzt+0s058wKBgL8v0/+vSKjf2nMWdM8PnVQgWXZzxuGepxXTXfgsadEcTmQgj5jx19sH+dReCGjlvY7f5hiIZJx0BUHH512up6cq6dLBGSZBgqGPXkE5OPr+lLqbPENTSbL3jC6lbxhr0caklb+fJAzgeY3tWel7HC+yR1yOpLAYrzn4r+Kbg/EbxRArSGOLVrlVYRrtyJWHXvg8HNZunaqwt8M5dSSVCge3+BpNH5x/Zs5LnR6/Z6gkjZO0xk4B3DA6d/pV8HzEOxtoz/AAmvNNL1VEkPz5AABAxkN7/4V1eiaqkeBO/XOAcD/Csbs4HQknax0ZUyoAMg9M9T2qeISRIMOe46VXSZMIcjLDjBqWO4GNmfm5OPxrSNzmlGzsWUPybgeQccVbtGKvkfeI5I61mb2wQueTzx9K0LU+WEJ78fzrZGDLoJknA/h5H48/8A1qRpXjk28kZwB6U5JERdg659aSQ/MhPrVIlkkzspQ5J9B7U5WBUE45HNJdLmdCPuDn8KkGyQAenrQybDo1TaRgEemadIixpwcYGevtnFQ7Nsy46Hinsu4kf3eTS1CxGX4Bxj+lJC4Vi/cjPWpVXeuCOCaBCMADGFHPNArDwwd8gZHcA8VJPdLHGTtB4wBnGOKrxqVjwODmplCyEEcgEZwauyENiJkjQyHnJ5Ix60MuTgemRUkbutyWcHywOOO9Q8glx0HSgBoBdA5yp9D2qaCQiM5GDngmmo+Thjx1/GpXXKHI5xxU3ARC8jtucn04pzLs5BwAORimW0Tq5JHUccVN8oJHc9aEx3GO37ngcEHJ7Us0oUIiAAkckUyZuME8Dpn1pzFWI+lP0ELHG5PBJ4yeM0hJyMZ54OKQStbuMHAc44GaWQGKcemMnFMBJkYFMPs9Rj6VG7COQp1z3z04qUnewqOaEC4DnGMev4UD1B1RI16H15qrIAvTjPerGd5K4PIIHFAttqbCOfqaAS7lSBNu/L89eaEkPmcE9Ox60v2bFwTxz359aeQdpC9QeMc1LBkFxKVkHH1H403ckreXsxGewOOfwqx8uAD9/vzRN5aDAxn0zU3Ec/cOZXfJxtyBjjIrIvWAYgHkHJOenStm5dUBAIBLA/hkZ/Sud1hhM0xQE7SAeOp4FcuIb5HYJaI5fVbkPIQjZ5PIOc8/5/Osy6mEUab8fN2Jxn/Oafc/LckHooP55Of5Csy4JnlPcAnHHQdq+bTbe5iX7OQvJvOSwOAc4wPpWrbThHyQCByAT0OetYVi27LnoCOta1gSZsjOzAzx710wbTA6zS5fOkjbIyWwR1OOn+NdNbxArzznoPSuR045bMf3ARkjkfnXT20myFSMjAz09K+ipSTgjVJluCPEyHOR0Y47f5xVx4x0BwCeMVm/bE8373GOeRVxbmNlG0jp6itb6Fak+7yWyHyMcjNSWxG/G0HvVeIpJJzyMcgGnyB4WBTgd6oLFg2whAZ3BPqRjFR3EvzAj7oGCM/wCf8iofMubi5QlwYAMEYHXnvj39atKQsgTqc4JHI54/xoERRuMjPI9SeKnnVVAw2RjPXjHaqzELdkDoBzjntSupjL7CMMSSBz+dA7EkbKI2PG7PXPOKr3jkRAp1OOnJ5IpqzRqTlh6HnvT4FH7wnGMDbz9f/rUaBqNgU7Fc9cZIPep9zyAANn6DNQgkuT26DinwP5Bz0Oc8UDJ4sxkkHBOMjHpWhbyO+GPL57DmqaYZQ56tVmHcwwvU57e1AF2NQzEth+M4PY1Y+XzFGRjIB5qCLCw4P3+h5780qoFjIPU9KBMjuVMcxAPDHBIHA/zmq9xEQh3PlMjjHFWCSWcei+nfiqV0H47gjOMe5qWIiLhIn6Hg45x2qCMkxFzyemKUSi1DeZnkcAUxpsnPQY71NwImy2SX4xyM8U2SUKgdMA5xtH+FU9QcnhTwQD+tQy3Cod5OOwyRQ3daAXf4CTyM8jFTwNFJsCbRgHO0g85ORXKaprBggAQtvxk4APORTNM1sAB9zCQ5Y5Azzx0rB1op2MmzukBEZwSABmqt2THGspPU42nj8f0/WqcOo+bHkSDe3IzjvVHUNcihVw8oLghQAR179/atOdPYq+hoPMW57duajMZkmBz8owSB36HH86x7DVEupY0D7izAHGOv4V0CKImB7NgdadwJVGUPbByD/T/PrTCSTknPPAqbb5WPQnsaWeMSQqE+8OTz6/8A66AC6jSJRsGM8ls5/D9Kg5MYft0ziiSJ/JyegOajDkQIOx7Yqyle5HMA/wAwx9RVZwDkoMHOcg5q46fKAo59uarsyiMjBMgPOO3Xt+VP1GVjGjPk4z60x1MTuUPfAx9cUSyAElTjsM0zJxx2GDgUgJUJMg5xjvnrVPaLsOOm44yO2OaWdHWPjr0xj3qSQBE2DhiAf8/lVjRmXcKQkhDhwcbgTk/rVG+3JZyOCQ+OT37f4mtaSHCsSOc5GKzpIyFk3d8k9vemt9DWKu0cjeb3yRkPnoBz9cf561TQfOecHPQ/xVpa6pceZHxtbBJ9On9Kx4T8/mHqvT16Y6V0R1Vz6uin7NFm6lEaIBgE9RkdapTzhX/eShCBlQxx+VV7hwrSPKcDJYZ4561y9/qmYpJJCx4wOAMdjVo66dN1Woo2NS1meGMFJcDcQAAORz3x/nNc5q3jefT5vOTdKirjyllxyc85AJ79Ohrjtb18m9T7M7B0YhuAfT6+lVluTG7S3Db+DnGAfQelRKS6Hv4fL+sjWv8A4g3moXCkKYEGdybw3XHU4B4wfzqMa95ZO9w4P8bSDH05rBkkSSbenAc5AJ5xUd9CMhAMpwcDJ55rPmZ7UcHSj0LV7cSXLo8rlwM4BOMVTX53w3IHPt0prSfKQe/AzTkTMX0PNQd60SXQS7TMkew9+QOeKkuZyUAH7zB6Zz68/rT0x5Wf4s4PPbFMTy7WTfwXIwdpycfT8KDQWFIooJWCIDjIOB1+tFtclQXJyuSOvb61nSRPKpYdAMkd6ksmMZwc454xQBrrezshCSEDOCMA1qaJen7Wg80Dghhkeh6j8K59oyMBOOeanidICOxIwTnvx/8AXpNXVjCtSVWDiz0jR78ln3uBtb7xIHFdxo90txF5e9XAUZIIOa8j0bUPP+QElmxjgdgTXZaPemzVCXCOQAScc8+9cUo6n5/mGG5NUdRPbBGGBxnkY6iuX1fTPPuZMMVw27GCeMfWuxkcTwxSL0T7x9TgHisHxCryWtw8Yw5Ujkc42nt+ArO3Q8NN9Tx/xnp7vDcBHZFZAPlB/nnmvK540jeaLALgkFj369q9t8RwPJppQDngnjtk149r4W3vZyeCrEEA8jA/+tWclZnpYRXTZxV4JbclGZsjBAIwaR45Utw8hZgRkblxjirhBuZCX5+vHFJcbpExnKgYxQj0HozAuokY4QjPHQ5rLuLcXG5McYwT1xW1cIse4DgnHOenSsxQVhlAzyMEgcU1YzZnJiA/Pz2AJxVKSBgdxOd3IOKvPF9o+c85461TZGSMj3wPpWt2czSKz3DlvKUng8gc/pTAB5wA4yQCKlmiPlAgYcnJ+n0qnch1kJAOQOoFUjJl6VQnAx/LNUZcGE8Y55/Snhv3KEn56QSq6mL+InHPeqRmyq0GE3ZxkZGRStCJYS7cFeNpHWp7mIskYH/LMHP6f4VTmjkMbY6kY6VRmVp4QAdvXqcVBaSHBIHfsatQW5UkPjJOf8/nTpIwkmQOMetSyDX8PnyJgzjecgDIxg5617T4LxPrAiyNgjY7hyO3FeP6VhXDduvH1r13wbKBZQSICHIcEn6n/AVnNXjYpbn0x4avHktYkY5QKoXtjP8AP/61dOoR1JAAPcg1x3g1vMtYJD0ManB68GuttzkHtz3rw5btHbHVFuIReVIHKg7cgnjoOgqGyCzyZYccgjPT8adBGDIckdMgZ9KmmnyuwHnOSPbH/wCqstTQkiUKSAMc8VK6Dy89G6Z/+tUORsDd8UKSwyenvT3LQgJzu69gMf59f0pv2dWJJOO/NOnl3kBO3BpsxAjyemB+fFBaERQSM8kc9afzEXIB+bjFJ5ZOXH1FIztt75zjpVaFockzEDGRjqakyN2e7DBOfXFQw5w3p3pPOzwDzuwPzNSaFiNQjLkZXnIJ46UqxIWZ2HfI56VC4O0A9TnNOhkxgHoKTKRHdTEOHIzxgrnr1qO4VJF3qgQnHAPtUBnDXRBzjHfjtUs3C7h0xSKQ2B0R9zp5vbBOKqtdOH+Q7Ceo60+DIz71VuQ0cyvyPXj3oBslZyv1z6VNbMJSeQNuO+agjcTSD9c1KqLA3H8R5wc/561QiwCTJkdMdBTomPmYOcE85702I81ajUScHrjuapAE2I1yg574NLbuI2J3/melMmi/0cgYHzc5PuaazLsKAZDDqOlDQE08uw7yc55HOMGlWV48HJG4ZI9TTBNGYo1PO0gfT9aInLBy/Unj6UIBkmWIGM89aWQCJcAY+hxQrlGOelOkxMr47DiqRBHsBUEjkgnNKkkgUp0QjkYqS2cBQH7cc8UMf9IAHTB/kK0W5JE7YKBOO5A5zUkUiOTvQE9mzj8KWUhGJwemP0qtGvlKWfoeBVXAckIkjd5H3hTgKfTt+VMlAzkDHYU23LBnJ6HpUoAYc0X7ANZA1nK+ASoGOM96p3KhMADHfj8atISAR2zTNgY5NGoGZc23kL5mDk85xj/PWixldshj2JBP4cVoNEXOHwVFQNCHYog4HfPFMCeykEpfcRkHoeverVsQkpPQkdDWUY9ik9HqKO9DTiPJyAd3THSoJZ0SP5jHHGOuDTZZW34BI/HPpWFNOIS5B+YjHGDxz/iaZCDnzm5yMAj1/wAis+oIu3tw7uB1IGSoPNMih80gupxjIyOB7VCJx5nmYJ2YyAOT9K0FIZY3CMiMAcMMHJ5zS2C7uNW3HmR4AjOeuPr2rSW3CKHI6jgkYzUakFwcZx0xQ7OrDfnYTxSuUTNGOxwB2pZYUQBwMZ9aliiIRd3Xvn607hnIPTNR1Ahttjvlhk4xyafNIigYADdOvWiSPD/KO1TrB8oc44waRQxIQ6EYwDznH0qJB5SEH1wMirCjBOKjubZ5EUjp3/SpuA6HY6jfgj3NMmkKodhwc449KYIgsWw4yeRz/n0pwQ4BKnIGOlGpaY6OYjymcbxg5BOOcVMy7XJJ5zkHFQP8yBfTrUknzqg/z2pBcHVZM5GSRjOarTqZiCT/AKsYUAYwPw/r6VLJlcAdR6VIf3XPcjPFBBSkxHCvHO7Gc/WpniEaAYB564605jncT6ZxVS5lM2F54IPIoArTqTKcDoeMDNQXkSBOAN/H1/KtOONUjycAnBBzWZIoDbyQTnHB9qaAoyMjIAQMj161NaFN2wkLnPOetCIjtIT7556VXg/cM8Z6dQR07d6vQs04n3+WinGCc7f88VoQO5bJJ5HFYtpdq4lIJD8AZxzxWlHvkCuDgc4yPrRoBpPMRgLnPGSDVqK5DRhTw/qTz+VZ8EwR/c+nrVlMsc4/GkS2abEOEPfpuzUKyv5jpkkA4zUMbZJX16VMiFDk9xUE3J92wYBzjnIpd7yKW3kZ7AVHFwpQ9ev+fyp2/wA0gjjHPNBDY7flTuPtgmnW54cdFAyMetQg7mOfcZqKYF0Aj6qcnvUGZZtycEls+3Sh2aQkZIIPr1psB8tSX4pYXAkcnv0oEySVEdOQCf1qCWXy1wBj8famvkT7jwMVJdKLqIBcZUEnJotczbCKcgBA+R65/rUUpR1LMMYOOT+tMtIRCQHHAyDz+NTOFYOj9HUjk468f41WhmyuHS4XY7jGeBu/z70hUrKqDOzqTjg1EsIVSAOQeKkmk8yIeX2IJ/rUMljmBMw28cdBTpQYVBZ/f5hip7ZQVR8gtjnn2qpOiTvggmNhg46fnQiSOc5QHHU5zWfOAyOzDO3gA/Wr80SjYkYxGoxjOf1+uao3S+UDv4zyPpTEjk/EDPIhAJ2AlsD0A6V82fE2eS4urt3JAy6oG/uhjjHrjNfTGtOqb8kAMD1PtXyl8SdSivLzyVbLDeBkjHJwOh9q9jBbM5ap5dcF47mTJJyx5PHGajuo/NxjOMg8c065Vo5pAeRkgYHvSeaEiCg8g5xXqo5yL/UKD909MGrcMCyIR3IOMetVTGLhhnk555q7EdroB2OBTKRBj7PweSDnkYNben3RnUM/PJGOMVmvEZ58gZwRmtWGJEfAwE6deM9etSykTGEgl3zvByrMOg9q1LT5m/eHccHOeM1Q87zrhOchRtP1zVqOQFWH8Xb9Kl2sbRvcvQyZifjdzjNOt443m81scDGM/rTIZFWEp0Pf8qfY7BDh8ZyT17VgbWualqo2Hb1z1FalqzsqAnJ7Ejp1rO0sB8gY6/0q5bkteyhPug4XjPrWcvI0i2jrNBjWWVZSBvVgd2O/U/nXqfhnFzEEIyQoIbOe/UfnXlvh60djlxxvGeo4r1vw1ZiJbeUADCqSMnOAR2/CqhuZ1dVc9n0G2W4eMkgj5cjHqDXYWcGwiMHCggKce9cf4dgdIwcEb9hGQef85r0Gyto3tbckDeuCTk9jXbHY+drO8tC7Zb45uSQD1BGOxrQGOM9OuM9KptG6uZsjYePfjj+tWBISgJznHpWmhzj5SFwVwR6iuB+JF1GbOUHaQBKC27GeP0rtZSFxjp7GvN/jLIo8MxxwcSyyuhxzwVb69yOlDPYyzXEo8Unc20KohLhT0JyecnqcmlmUbAgGB1/z+dRSBtxzz34qaeRfsoyeR7/WpP1+GyJIXjgUkhQQO5wetUnhVmL5HPOMd6iRzdOu4HjJyRj1/wAaLmXy5h1x9Peky3csiFPLOQM9iaiZWWaAHOwkA8YHUUsU7zth87eoyMD/AD1q0XKnaoJyCflGe1IFclS3AZyuSBjgdOaiRVmkGecHBGetRC6ByjnZ/vYHemIrC4XH97rjigCb7Kn2tw33T0B7dKpNE8NyAGYJuxtOcEZwf0rTuZVij3Hr6DqeKpyOZ3Rz6dSMUK4rgCkTE7A4Y469Kexddyx5KMMEgZH401pFiZAwOGOCR0xT5HD3QjgI2ZAwDnr+dUri3uy7ZoAIuPugHIGMnj8q7y5tLRfCEnyL57Pv3Z5IzjGM+2a5XTrKQxohUksSBgHqTXfyaUj+E3RgDcAkkgnkZ9Py7VZ5E8VySszym7jFuXyu8kkDjB55H9Kzp7JJfvuH4+8R0/X/ADmui1O0kjleNxjbkgkEA8cAepAIFYl5GFhIBGwkcA55rO56MaiklYpW+BCHTghscHPYVfEG4qxfPGSuPwqnBblYyEHOc8ZParNvIVGHyH9ximi7om8h1IzuwecEGqeoAXLYQY5Bwv09q0vnnyD6DGR9ag8hI5tjFd+M9algS+d5h4IJI5wcmopCWcR4z3JpIovLlJ45OeKfIwSQP+HFAEisUZUPJ456d+RVy3sxd3MTSDeEIIDDOOR/hTSQluZD97APvk9eKkspA7oe7YH45FDIctLnong7Qre/SZpY1lRWGVZcjJB4PPY4ru7Lw9b2UUTpEoDjAUR4CjPb0+owaxfh3aF0OwgRu6uck85Hr+Fegw2/Lq4yEORgnGPY96aufmeZ46bqyimZ9pZizJVEKJnIY5/meTWlaguASe/U/WpwBOcHGB2JxUEkLxs5H3McU3LlV2fM3cndlplBQgY5PUURuISeR6ZNU/tAhWIk8bhn6ZNTSSpPyOmDjmuCpi4xRoqbe4k8gCnkHBHGetRW9yVYjtjg56Gqck5VSr5z1GRjinWuPMwSMEADnvmvFp41+21eh1umnA0I2OM5zz2pXO9gCOMZOaiibYCM9+KC+wjJxX0ykmk+55rja9yI+ZnYgYDORgZHSrlmjouzJGTktjFVkuCzYzz26VYkf92MHnvjn0p3RA65+8Ru5BHzfhSFcuBnjHcZqJozJGPU88/WnQOTGAfvg4HHbii/UpDjGWlIB4A9MiluG3Ax4/hwCBjnnsPpUxIZdiff702JTkl/XGcU73KRhXUUkOwoWyzYJA7UJZiJnjB4GCDj61uTIoycdQe9UZIi7ggcYwapO2xrGTjohtpthwBgByAx/wA/jWiqpESRgL0ArI3fZ3LO4C5wATg1Ol4oYjzFZSOACDS1aGk3qS3JKNkE4Y9BUTO6KSpJGcBRTxOrggHn6imsQ7hB0xnJ6UrOwahGDJjDYx1A5qK6hMVxwT0HardnERFtA+cD5v1qaSCSRycdh2+lCMyjCQBgDHQ5z0q68O8D5+M/dA61W8srkHnJPSrcZBtwgBDZoYWRMqbDH2GB1HWmSwjeW++c9u1PjDOCjemBx0qOYCNAOh6Zz9f8KQCCQxs4A6HG79KYLeNmdnGWYcsSfUH+gqRQdiEA7ON34Yp5CyEeh45PpQWef/FXTkl0Wc43FIGZRjODkHA/IDFfPMkr/ap4niMcSKCdw4YkAnkjjHI/GvqnxLYG80a/jAy7xtt68d8nFfPPiWz/ALOuSJSofcwIBOeMDvihn6Pw/W5oODZzWnbxP5RyEJ6EdsH/AOvViW3LXBXJ2dvQdP8A69V0mM0u9zzkAE4HH+c1YWcxqy5JVjxtAI7/AONQfZ36mfaSXCOYpXaXce4x6Vca4MU0EZTejkKVPYEjPamhQD5uRxyOeaSKcNMzHqDxVi32JLmIeb8vA6EL9KQq4+Y5O0Z5Gc96Fky43GpIyzK7j8OPr0oRDbQtjdNKSuzAwSQDj09q7LwXqrWlxPGdpQhcbsDAzjuP1rm9OsGZflXLEk5GTVnTR5cwjBAAIUj1Ocf0rRHBiJKUbLc63xBPHcu7ptL8BdrZIHtj8a5+70opE8iSEDGSoX39c1X1ZJ4b1JY+IwoBIGeefb3Fa9nMX8okjaAN3T0qle55Kukijot08MkYR8jLKcHoRk8/l+tdHLbi/tZTJy6LmNuu0n0+uBWY9tG1w8qAeW/PUnnjP8qvaM8sbPnODjIx9aNR89nc5yeN4XcgsJFJG4ZB9P1FdffKL3Sx5hBRAByMjHH8sZrJ1e3cXxkUfJJ90gHsBmtKz2XHh3UAOSQwHPfaKRE53aaKGmwBpnEQDkKc7RngEDpVHV5I5NU8uIBhuIBU5ycnn3zxWn4WR7IyOOHdQDgZPB9DVG28t5nfGDnIBPIzntUHRGVi9p0j2ljdhJCsu3nHBxhu35VypBLDcxck9Cec/wCRXQ3oOxdnU5JOM9qybe0aa93gZAGB160FqVnob/hZPszJKgxK2AW7gZ5H6D8q6/WdZXBdHTHAwGHX6/0ri4Z/KURHOR2x0/zmn38iLEcnbnGATz1oIlHmkn1OI+KVzI3xL8YKHIQaxe8D189//r1k2V/JbYPmNsGcA89fY1b+LoEfxP8AFpTnfrF6GA/67vXNWLMqsXPBHQ8dxV8t0dVCkp0Y6dEdzompJCjvIXfzCCCOeeDnn610a6rI4aJXdJwcqWAxjjuM+9ebWN1wgDAgYJAI9q7azvA6gMnzgkbye2M9Me9c7hY8XGYKMY8yR6JouuI7QiWR3bjGR14rp4CspDpwW6ZHNeZ2F5Gu0wujqjYyrAgEAEZ+vv6V22h6q97Itu0ZEYiDebngnjjp7+vaqirHx2LocqujoUYRuAepOema0IACwLDcuOB6GqdlslQnjzFPHPP5VoQMwyTxxxmt7aHjDR98Y4fJ5NTyKX8oA88ZP5VFFG+/e+ce4xUhQk5GeD6UIjctSDoPbge1NOFXjgjkmjPyEgcZ5H9aiVjuJU4QcHuB7Z/D9KbFYtxEPAzZy4PHHOOKSN0kyoyHH3ie4qCGUeU8mQMZBGe3FOjQSASg4yDwOcge/wCFLUlppllgJABGcfpTYQNxTPQYPvTIZCQWA6HH8qjMZ8wuDjJz0poCV328k89yKbblt5MZOzHTPf8AGoLhDGwkznHGMVMxEaZHGQT170ySdGeQ5JyncUwMAdueMdKpt5oVS5OT6rj1oV2ZwH+nIxQBeVAcFun9aBdAyAE5PQDFVpSdu0dBzRGR5yHH61AFtLh0lfzHyOigDoKcHEg+Q85yc96jmZep6/WmLiUBk47cc0D3JxHuOH5AOcZqaBBIpKjIHUmq8RwTk8gcduaZcTSLIiR5COecDPegLFmWPPXscjNPk2KhL/ewT60h3vGgOQFAwce1NNwN4Q4OenOKq4yMMCuRwD0zSupYHOc9jmlE5Emcd/0HFS3LhYyR14xz70rldCCMhl2qPnA5OKhu5jDDnJzkDNC/Iwx36mnvCJ3A/h68DNF2SVFL+Wr549f1oQlMtk+5zVidhGhA6EnvUa4GB2JpNgRO6A9CXboRUNyAbg7emB3pXclwFODnAA7c1VK7rkgHqOPpWTZJl3IeOb5+p6d+Mmsq/hMiSiPCEkHPTnI6/rW7LIJZecfKSBz2qrelFAAHJPPNc1bWDFLY8tvLC6iu383lWJIw2e5zVOdfKYAYBPp3ArrdQjEmM+n9ayp7KPa4I5J4PPHB96+dtqZGVGwRCUGFz6Vo2kuVUxnGR83bNVbmAgLgEA9RitPTbYbU45wM9a6ILUrqWraadWVInZASCQDgEZ/+sa37O6nCEPIxGBtAP1zVC2hSNuuWODjvj/Oa6CxtlMSkoTwDnmvcpJ2SNUVnWUKjgnBPPP1/wqaCdw+0MSSOgq6bfcSOwHHFOto0Rn45xjOa6ugyO3lkSUjcwwMk5+la63azR8k9e4rJ8n98ijkEdQPr/wDWpLWCSFyXzsxxlcDP1qgN05SMhOO9Qi7QIpBIk7nHPGD/AI1kf2gX3FyMA4GSB6e1KIDKNyggHnIGam47alu6vkgctuY8AkgfhUIvJJ2DJI20jPXHHWqhsneTJJyBgNtrSsbCS42Ak5XALbfvccnHbNK7H1KbSGWbHJHftk1YjvCjhHJxkAD8a0J7UIuADlQB3696qy2iOqOfvA5P6Gkm+oMmEvzAZwDyP8/jUxAaQcfhVaYeZEgXoo5xz2pbeYrKCfujpnj17/lWiYW0NDz0SNByD2qxazgYBOGycDFUVuSd5TnHoc9eabG/khM8uDnOcd6dx2ZtFjsBJ79atM4WFJD13YzWbDL5mwkjtxmp0bzWVW+6Tj9DRchlmQ7huAwCOTiqkyMVJBxg4BJ7en86WdTGmwHO0kdKjDEwgY4zk8d+aXQkqlEmBDgF+gLDvUTlChB69sD6U+VS8pAB9Rx3zUbQhcNnPY1ncDIuZA3yfxYwPwrD1O5MbAOxGQMKOuefTj1rb1BQZCegx1/Gub8QgfY3Kn94CMAdcZ9PxrkxFX2UNOpEnoc5carLNdjMhKJkMpA5PNK2qJByN+ScEqB9fWsqVz+JOajkJnjCdCDkfr2/Gvn/AGsnqYanRaX4kkSKfdNKxyQhA+7x/n1pgne6dpHcuCcknrk/5Nc7I7i5RMEc4PHvg10GnKokRCeNucZ9v/r1vHEy2LTN7RvLguICBg7gzcZ+v9a7J3EkCOoxxkZFcUFEjgDgg49a6a0UrZxAnOFB6Yr3KTbpps1RoF2dQSTnB61ZLbLWOQnB6E+wz/hVeJSV4zxz0qaJwVcOMgjGM966Siv57OxwTs67TQziVdiH5156cUXcZtl4Ocn0/wA+lQxwFnLdcjsKsCUy7ACD0OOnNVGVgxI4bOT9KfKzAdDn0xTJCXix3xzQBXkjEpJjTjqM9qbCclwOxyf1/wAKmXyyxj4EmPXn16fSq6jyXIPcc549aBpXJJMNDvGMk4FVXmRhzkyev+fxqW2bn1GeBVeWTchkUfOvAA59KaK8gVWZzn7oGRn8P8az7xTMoKHjnPbNaCOJIgjcOTkknn8qiubfbaygHnHHHrVFx916HP3NtFJHiVAVzgjnn8vcVw97HLaztztGTtAPYV30tqYowSSST6YrkfEMG9d/O9AT056D/CtovSx9BhazkuVnG6jeySSuDIxVSSR7/wCc1w3irVyG8u3kIBUg8cZOMdfwroPFl49jayleJJQwGevQ9ARz1FecTgzKJHPzqCAMevStD7jK8OmnN7jEVjvkfmYgkkHqex9Kdp9xvtzHdnfNkknHGOMdKRcqofnIGMY/z6VTw4GWByOhIxWbR9JFJKxf+SQkJgFTwSDxUd5dGJxycd+AfX/61LZRh1z3Iyai8gT3JDnAA7j6f40itgDh0BY98A46GiNpI5QCSU/iA+n/AOqoJJRaXIA+dWXOc4wc0+NHigJGSGOTx3/yBUDNCRQnI4B6VXYBz8gy/fPp+NOik8xAjfwjI5qu1wVmLx4PG35efenYslZ0iQjoxJ6D6UqICoYYz9KqyIXdTjAHU44p9u5im45XB/zmkA/znEjEv8ozkd+9OS6SUMDnIHBIoUkzHPcknNJK8bvtTGQTnBzQB0fhl8Hj76sOcDpjn9M12NswkVyeW4K57dfw9K870e5e3mJHQ/4Gux0y43RI5I+bAPPvXNNPc+azCklfzPUNHf7VbyIBnaQcYwORj+lVL6AtNKrgFRkFfbGDVDw/eNBM5UjGAD07GtLUDnM3UPnJ7cj1rKx8LKFpWPNvERTY4Tjp27dTXhvjeM22pzT5HlSyYwOeQADx+de7+IlSG0uXJGNoAycc8CvDfE0H2q6m3HKCQkcf1rGe56uFoySb6HJ71V8H8wOMVHOCkQKnHOTz25qZ1DXGwjAxnrUcXzSuD0zx+dY3sdOtrMoyQJcKcAZPXPFZLwmIOOMHIAHr0H61qTW2yYnOOnBHtVC7YLID0/HvmqvYyMSSKWFi/SEcde9QzujLwOnHStqd8wlGHGRx0zWIYvKU8evbFaJ3MXoyFihGT1HBznpUDsjJ0HuSKmjXcrkjuR/KopI98ZABH61ojFlN0G4vj5Og5qKZN0iPENm0HJPrVi3XEpifpyRnj3/rTrxxtEaDk8cHPpVmTM65klXZh8bs5569KsW8MkpB7Y6E98UpgKqu/PTjIxTrS5McD569snFNGbKU0bwzuZOmccGnWyiUMXwTnjPap7qUXELIcbvrz0PaqEEpijYd807XINvSkk+0Jk/ICCR7Z5r1TwxfC2g3OSIcnaFA46f1z+deUaddEIXPVhgc+5rv/DbPLBBbEEk7m985Pb6VLWjGfWng44s0kHEbKAo9MEg8fhXYx7CowMVwnw4vRPpUURAO1PXuGIH55ruYm8sdK+fn8TO6GxOcZDIcdj60j4Ukjg56n0xTjHvXKcHqcc01V+cZ+pqHuabkyj5wT9zHSkbPmEdFPQelPYFI+Oc+n4U11KoOvIz0pI0QkY2SjP3c8j1qM5nkKKcIrEkN6c49aV5CB0yRxTZnLJgAjIA9en/6qZSJ5ZQseFPOMDFNjY7QXPJPpUaR7iD7+lK0gV8HHBx1oLRYCbFb061GsQUF8DPXNMy6q5yT6DFLHOTEQRj/ACaDQcXJAZ26frUbThJFIyVPUAfSmyRmaMH69BUEylEAHUe1SUiz5UNwSY1Bfp6E1F5gTcj5IBIwPWktXMEQf6jPTvUeOM5znkkUDEjkVJMkHGOgqCeQSvgdeuDVjIX/APXVaeLBZx1weg+tNANiXAIT5X55/Cp87fLDZJPf8qhtgBEN3U55PFWogSCRyF5OBTFcngwOo+gqzblFfLnj2zVaGMNb7wfnzjFWGcSL0wQMde9UguJI4mmZEOB2B6VGq7AQR0PFNV8OQRj3NKrEg565phdjwEwCAORgjHf/ADmnKdn3+uKjZkRAUxvYgOAcnHPUdqerplwQODheaEtQuIZkUkPz6cVHHIUbOeOgqByZWOR0PFIQTgdAOOlWSyyzq5+U/NnJxxUkdwkUq7wTjrxmswKYpHIPX2qfONh6800SWzOJ55AOU5IBHSmSsCgyeO31qFXMcuQOpxUv+vbZ04zjrRcBm4Jg5wuOeKkU7hkcjHUU+VFZQnp15pQuy3+XrnoOtFwSK4bYpyfvcj2o2nj+7T3A2MT06df8+tRtEzY64Ht/n1ouFhPKfacnII9adBGFAyOOc+pNTLLtdBjIzg80+dQ0wYDAC9OvNFwM25jLdOBziq8lvHbxpKEAY8MQMkmtJoQ1x5TfdfufxqCSzBkdBykZwMD8KTZBlS2slwhaP1IznHHFSW6PbriUnZjgZzg/5zV7YYWI5wwyMj60ySASp83bJqAI7OEyOHx+6B5B71swKJ1PGUXgD0xWTbwSNIgBIjB5+XI/OtG1BiLjsfakykX4oNq5wMDr707aJCAQCnYY6U2FSYCBnjPanQ5ZT1GOvFQ2MJZDng9TgUq/MuR16mkxkHvzkUk5+z7B3Y85/wA+9ICUOVjLHnHGaQeZIgcOfLHUZI9KVyZLbPTnpQmHjAXgEDdg55qbgPtyXYgnjHenxziTK54Bxg1UgBjYnPqOlPmj2kFP0qbhfUJiFkOcnB49v8800XW8Z5GCBjAoOdoyDUiqpcdscnmmO4+LYxzt7c+9JJIFPXHtT4GAnI4xgip2UZx1z70CuVlIyHPcdfyqO6YvIgTIYj86sCPY7buh6ZGKZ5JLGTnK5I4pdQIo4SqOW5cjkZ6dfwqpLhHBIyuRkY5q06lCXzyevFVyuevNMdyBpHklOAfLHToO1VmhHf8AmavZOwoAcAc/Sm7WKhgDsJweOPzpoLmfNCgQ+WNrv1OTg1TvLOSOPOQDx0PbNbh2MhQDGAQDmsuSP9/v6jG3p+NUFzNBMfIOGyOlbH2hvs25XIwf6/8A16y7mMmTeAcD2qbTwZlCP0JOcigLmxbyh4Q3O7jJ/Kr1tKeAScev4fnWfbARxOo5OcDn8KsqmId2enUYoEXFn2MDk9cirMVwxYlySD90elZ6RbiQT9MipoUIYZ6KCBUE3Lm8xt8x+YntUvnIoA5yfQVE6iREJ6getQeYSqpg8nGfT/OaTJZaj3lSpPJPAoLeQRzgtwcUxnyCueQMA1GWL4TqR3qSWXGQhfn/ACpFQhSw6DpVeKcqQCc5yPT/AD1qyWAtRISB82ADxnr/AIUGbGqDNyeRQGCDIztxzj0pbaXy7knseMH8P8KpgkqD/e7YoJZMJwXXJ+Q8EY+tJczZPBPUkH+VQom2UKR1FTXDDy1GO+evp/8AroJsN8wKNxzk8cU6SMrD8gxuwDjvmmyxbkU+/p9aWQ78HP3ecfSjcmxJDcR26hHyHxjOMjNMAxyfuHpg4/l+FSRRi6IcjgDB/CopyQ2M8DpTWhLGQr+9If7hzjNU9VaE20+f9YuRG2DwavHlS5OMDgH6isa9A3n0PPX3pCON8RB1tSZSeMkkHtg9K+SvG2GupwmPPG8bsd9x7/nX1H45mllhvVRsCNT0APGw5r5H8TM9vcyFGy7qZGwO5JzxXt4Fe6zjq7nPypIiEyDJ6lsg845NUBHIJsN1xnr2q/JdMIo885IyPzzUcjndnByOc+3pXpmAxkMYjZeCcBsd+lTRpIJNh++eE57ngf1pYj5mGI75FWmxcTIO+eD1weccUFItw2jW8SFwu9hgnrk1JApSUxv3GQvvx/8AXqCO8CMIpMEoQMk459cVa8rzYsg/PnggdvpUNm0Vct2CRxo5cZIIzjPJq7ZW32gF1AJyevHHFVEtQuwA5BAJIHerdoDEfkOOvvWRskTC2eMN5mMg9jVoWjtgIBn61WurnLhMglQd2D3Ht26Vb024ZovNPByRg1D0NTU06DyTyPQkg+1XtJQvfl8Dyskj6HOKoWKloX56kZratYUS1TBAKgZGagaXU7TwuiGcIwBBIxkZGcH/AOtXsXhDThJGm9FPA4zxgEjp9MV5d4NjDWkBIyTtP4YGa9s8EWLlVlIby9oAJU468c/hWkFdnNiJcsWekWKx7IQiYCgDgYxxxXR2rHy0APGOBWNb2oiCY6sBXQ2ieVbpkHOO/HvXUj5xu5YhklCESEGPOQMDjp/Wrgy0QxgH6dqr20Zk5PRTnpU7Hc3HQcVRJDM0cMChuHJ68mvPvihAk+mRDyzuSQMGzjnYSCOf516Bc5aDOM7mxnHTjP8ASuM+IEUh0JyAxGxyMDuVOPyobsj18rdsQmfPkEgeRzyyj1/CpVjWWNtwyAM/Q+tPljWICMjG05OT16/41Tl35ODgDnp+NJM/XYO6TCCXyrc7xghuoxyKS7xI8Q2cuMjOKmx5yjAyG6gc4/zimXLGF4APmOc8ds4FJmvQmggeI/vAMdgO3+eas7dkTuo5HTgcVnQ37tdukvCgZDsQB29qsw3oYEAqQeMgigQrW8VwUMiZJySen8qIGTBGQdrYJAPtSK+ZTnoOlPJAVzjqc9aAI78iTyygzg8j1H8qdOEWElRjPIAokV3EWASpHYduKJ2GPLDADHTPX/OKaZNyE27+WjvjB5GeoFSabbCO4y4+86kcngf5zQrGLbnkY4GMVe0jSnupUnZyFjkBA2cHBBPOfamROVots9B8J6St9LFGiK5XY2WJ4yevP1r0+TQ4FsXthHD5rLgnBx1z1xxwK5XwDEgYb487o/lJJHO4Y+tenW8S7URzwScg8UM/N8xxjVX3dkeM+PPCZsbZLhYY8Etkq3IwM55+navJLpI/s2+N/Mi3AEgnr6c8+ntX1Rr+lJdl0R8IAwZQM7gQO+cjv+deEeLPCcWnwtBBE4t2VXIwxG7djOSSegAxmlsz6LKcdGtHllucbbjbvIHGMn2FIXEk4G3kj0xUETmPYoPynGR7VKqIt1ufCgDoTjmmfT6NXRYE5hcKTgnjpmo2i2AyS8kHAOST2pZGQAMRliwPXFJeOskIxycjIB+tJgh0B3Ru3X0JpsKu0jFxlORzioVdyAiEhPYZrStm22ZGcnOD+lKwK9xk8pO2En52HyjHB9f5Ve0GDdcSg4Yx4YKe3OT1puwSw4XliTtYc8HHbvXReFtE8548owbgk7TyM/XilLQ5a9RUoO5614HtlsrUK6Y3sNoU5wAoxXZBQR7Y45rM8Pad/Z1h3BYBuQRxgeprViY5zmrR+QYx81aTK/kyxkHOORnB69KfeSMYU2Egng+/FSSnehGe4P8AKqkpKvjqMY6dOBXHi21RbRzU17yRDKpK4bn0+tJBJsbyz1XnFKziHgnOffFQFxJMcY7cg59K+GdaV9WeqkrIJG+0ysAOgHJGMDim/dChMjHv3pVBSf2IweKNwDlD3O0HNYtu6aH5Fi3uUEoViS3OePapZSs2COR+VV4IyWzzweuParIACZAxivtcBV56XvdDzKkbSI1UIxPcCgySI3Xg80zf5TFz0754qASOx5zjPHFbVcVGGhMabZca6+QcncO+KvWbRsNxHPHaswbBDz1z3OKtWPyZ57jAqaGIVV2Q50nFXNN9gxsGCepA5qFlfJCEnJyOf8adEwMnPcVJIMZx2716NjAjuUIjjB6kc/pVRw0XGOvUCprh2ZFHp147VGxMkYfvyDx+VMpMxdWYbsvyFOSo+lZttK4lzltvPBPtV/XTiB1cfO6tjPB4GOn4isMM5PBwDx0rohG6PYwtJVINmg+omGZSSwAOTtA6cGp4r2Uk/vDg9PUdP/r1kGQTfIeq8dafakLPsyCMZquRW0Op4aKi2dVpdxIWlLuSCRj9a2ISWwSTjHJzXH2MpYgY7gfrXV2ZeRSRny2yMAZGeD1/CudnhVFyyaRDMuJnOMjHb8f/AK1LFIi5xnI71OyjeR+H9KhaIRnipZmTxsR3yW5HtTmCuMuARnGcdDTLaMZy5wGIBzxx/k1DcR72dUP7vOOBkce/4VID3EsbBAQI+dyjHNRu2zvjmn2+XjIz9wYz6nH/ANao3xGDkZzxn8c0FpDZzmxuUOPMZCFPtg/l3rxX4heHoJnMvkgvuJZt5GDtHPX2PSvapF82TB4xkfhWHrukpOkuSSuxsAA9wMjOaD3MqxTw1byZ8xz2iW0iI4ALZGMk5/zkU8COJRlcgHp1xXSeI9INsrRGFyIwrK20gAluR+GAfxrm7uIBSF5dACVHU8Z6dqlbn6rRrxqpNbFSaN3uCUOIMcLnv9KVESLJYZ+lPcl4XIBTjgdahEBMOSTkjPI61Vja9h8yPKhEIy45wDg4/HitLToSSinBIxx/n+tU7VvLkHO0YOSelaGiSbb6Nz0JBGeO4qloKVrM9I0fw3BLErpAgTkkBiDnp/hXOXfhi6s7+XHloqgyYDHoCeenWu70i98y0CIQCSTkEH/PSua8QXBS4lAcZ3sSOOmTxVI+VhUm6kk9jAltp7xDCHBOc5JwOP1qOHSNQGYg4+YnGH9Ke91KG3q+D06A1ZtdVljuIg53ITgngf0qma+pPplrLFD5cp3urEE5yOPrWxbR+XHKSMnjGD9c02KRJZFzjc3J57YzV+zRLgSADJTAJU59f8KRjPa6Kl1ELiw4A3oQSW7ZPb/61T6FbwLoeoh1A/55g5ySRjPH4da2LGzWXggjgjvzz/8AWqlDp4iS7ySACQARjjketQ5I5VVS3MmKBrNA5wgboQetUNNsh5E8rgZzkEk8DrjH41sXduslskecgMSMfj/jWalq8dq8ceWGQSVXPp/hRujvozU43RnX87xMDkhC2BwOlWfKCnfAmxOo9c/5FXbS2wSZXwAQQDxg81V1K5RSqRlcqQchgfXtQdKM67maO4LhsFsA5GeQB+H5VS1C/wA4d5CSQBgD69ulQ3nmPM8hJb5+oXj/ADxUMViXOxwzBhwcEY/zg09zRPUwfi25X4n+L+Vb/idXgA9P379a5i7lktp2jUfJgEcZ/X65rpvi3Cv/AAtHxcQ/XWr3I/7bvXMXF0ZIhhc49D7n/GtkduG/hRt2X5CWd7LDcRRggZcb9w425AOK7Gy1k3IfyuqnBDAegORg+4rhrPM9z5j/AC5AXGO2c10uj5trnI5ypHP5/wBKiSRhi43g7ndeHiUgcAYDkMwx6j9K9E0CZUWDZwCu059AP8QK8z0q68q6AIGH5yTjseK7jQLgExEYzhsDPuam1mfFY2F42SO+tCVfMefU55BrTieR1yPTJ4rM0qfzWCgegODntWqzJDnLgHsCQK0PkpKzaLE1ziHHQ4H9KgW/jRfncBcckkAfzrC1rXxBYPPiMCPAO5uOSB1/GuM1LxWxAl2RBWB2ktweB0PfpU6G9LDzqtKKPRLzxDFp6nfJGy4JIQgk/maz7fxvYxwzmUkRkEqqFd2RnGct05PSvEdc8UyMcokW7GBkkg8+mfesyw8WXsEz5S32sAACrAjPvu/pWiS6n0dHJG0nM9wi+IME0ZjiALMcMuAflOAT97NaNj4vCuI2OYypChADg5HXnpzXg0N6bvVI79wolRBEFB4xnOT37nvXWR34NoJJCgOOBnHPPFDsXUyWMVc9pt9ahaABCGLknIII9PX2q8LqOSFcHBxk5IryfT9eN1ZJ+7WORGPBbPH04Pfr7V1thqbbQ6KrkgZAOak+exeDlRei0Onlk3g5PAp1vJ9ohJk6ggADjjFRGZJYwF9exzT0UyEdgB6fSg8jq0TSYLAOQcdCTjHWoVTc+TliDnipDGQd/X2ApiSZmGeCecZ+tAhZpUc4QYP+1UUczFunQ8cVYeMMm9iRz0poTMoYc1ADHmLNz0HoOasWiFITjOc5GfpTkAzzwcdM4p0UuWIGME4zmgobArvKfMOOeO2eafwG5HQ8Ef1okkCnIIOOBz3pkbebkdvUUuoF1Jw6EE4GOvrVSOMNPl26dMGnRp5DE/ezwB0poGeT19KYEv2eQT8upjP3dvUA4znjFEq5U5zkdqBPtQdMjjGaez+cNvTtkfnQBXiQyFxjscbuOfalaQ26BBxJ3Pap2kCqE4+Xgk1UvXCEofuYBBzjn60rgQTTxkAFweMnkda53UvE8lrIfKHyJghSoJyfx6c02eQ3ETyEbSrE469s1zeqpvwR1IGf1rmq1lT1YrlweM2Y+aH8tzyodQBnr60tt4mulOZWi8xeMgcY/P3rjBF53lITjAByB9P8KszHzWAHp0HJ71xxxak3dCOzXVAx3YzjJ+Udf1qZm+1RqcjeeQM9B7iuZtroo8IwMHAPPYCtW3l8mUSjBzkYzTdT2istmBW1CzEMZOMkA8A1kvHG0eZFYehHHrXUXCMTxzv9B0/zmqs9osOCSxOM46e9csqKSuiGkc01t5hAdCD2AyK0bCxKtucYQDjORVpYt0bE5yORgYqVIyIwexHTFKEbNNiRPpthFOfMcHg4649f8a3LeMomwH5ABj6e9ZNu+zZggjOf1q1Lqotjswp46lsdv/r16kJJItMvmVFxgjrzz2oJSJgzEAScA5rj9V8T/ZYJDiLC4bLNgf8A6qpW3ipLqNH/AHILYAYPkHPp+XrWvtF3Lud0JBHJhXU4HXP+fWi4uiQEOMHOCPWuQbXTaEsY1JXjlsA5/wD11p2uqCdkQBcFgCQ2fT/GrU09gJ5crxtJGecjvWjDdSRoqKgAIAPB+lT/AGZJogAT1yMc5qURB8nOPX8Oad0wHjasb8c5yOee1Wbe6NuQRgZAJB7imSJt+mOtJEvmKc5UrwB6iqQFszBjvJzu5IB71FbxiTcH6EHGPoaLTZBLsfO1snqB/T2q3NAGXKPjAOM85/lRZAZ88L28UhRGK4JwBnIAqoVaVIwvAx/MCtIkwoAfc5Ixkj/9dV57klokxwSQTnpjFC2LG2qOm4A5JGMY/Lt71MyhsOcjpkHg9ar+b5UxGB7E96tvIJU3txu5xn04/pTAuhEjSIqeoB65x0qeznQzAOCu05IPHHt+dZkM+3GRkcdDirTJmISEHOenbvSbsJmnN5RWVhkjGRyPSqJnAiAGOT071GZv3JHGcHIzVSa+WKLnaCOMlvepbsjMsfaU+cr87jpg5x9eajLKkJ8w4JOcE4Nci+pBZcABzknIb3rVj1NLhATt444b/PrWTkrkuSTC+O7IAI44yPeuN1+5lW9aMFdm0E8cZ+tdjKokichx6+vvXEeJpQNQeQDjYB1/rivLxzvFNESdzmJCRIRg557cUKQrA9Gx/F0pxgaRJZOhzkLjrTGhyiEkg4GRjGK8VbaEE/lid/N2kuOp7Vq6UoeTeTyBjFZUbmNto5B4JNaFg+JcDGcVrC1xo6KzQtPGDxk8/U11MWBCiHkAAHn+VclZSOjo5H8QOMYrpBL5kMZxjgcV9HRf7uxvE1IrlcHbwBwd1OW5QA5Hv/nms2K42K4I/XFNcmUA9MHPSt7tFW1LU18JkYO4LDGMY6VWOpywBdmwkjo4/wAMU1LPM+zLdN2cfhTWtRJJkkggen0qk7jaXQiTUp5bkb0AG3k7SB+frUguyucjPPQDrRc258oRDPJ3Zx060S2hEpRDkZJJxnryf51SbCyE3DcJwP3meW7YwR/hTJrgTXAKA4bjGOe9R3K+UpfPAI4IqS2YNyOo7ZqwVhzJ9nUD35qIIM4AwmcnNTXP+k4HT6c1DOCsZT+lA7ETRiNy56ZwOf8APvUE08mSH/i4HH+fWrMUuHRWHHI647Gn3SDzCM5Azgg1ZotDFvFOwZIxnjHauR1p0LS7hjeCBzg9O9dNfSeY86cAKcZ/GuC8RakU8zcgBUnBJwM8UO6V0e1gYtvY848fTJJJEm4AxlwSCPQdfyrgtxcnsBjJ7V03iaES3ss4fLTsxKjtjA4rlpLaeK4kR4nQMBgspHXg/Wtot2P1LCR9nSQskg8vKc4PPcUpCTxYx85zgg8VNBaCzIAJcuMnIxjv/WpJE8kiXBPPQ8c9OtDOy6K8MZtoxjl+c9xjrTChILg4J4J7VNM4LAjkvwVz0qYQAjywTjrmpY7oyvJjbd5xY4PykHB9hVxMMgQj5Cckd81Y+wJ5RWRyhzgZwOce9RvbBEC7+c5/yKEUncrzeXFCPLYGUnHByMY7/jUFvHGWKIMvjJIOR26fhirE1pvIcbsdDxn361TaAxS+QgbAG7cRn8KZrpYmRGCGNiC5J/z+hpkw+zqO/vUdnI1xM4ZdhUgdPrV51QKEJznngjP+eKTXUBtuPNlG8kDPbjimrZxpcuUcnLHqRgdakkXHJ4AGee9MW2E4wWwhGS2OnTH86kCe1YRzqjggZweO3Suo06QeWqZwoGRnHr/9euXsZy0ZymMcfhiui0eQmMvtPCgD9f8ACsZo8vGQ5judNuBHGrq2A6gnOPxropiJdNjG5SGAIOfY5/nXn0NyWYxNtxjII4OTxitu61EadocDjaXAICsccgEj+VZpHymJwlmnFas4rxbqUjWsseQU4OABnjk/1ry7VHRlkZs5JJA/PrXXeIbwy3LAhQFA6fT/AOvXJ6nD5oyM9T05rnmkrtnr0qSp0bNanKGOMS72z0wcGoUTM5cf6vGRnr26/rWnJa+Tk5Jzjtj/AD0qk6DyJMHnB4+gOK47o8903uZV2TPcER84Az37dvzFZZjS63lxgKeCOOeo/pWzA32WLn8zx3rLuVVpFYHGTnBOe9a2ucUtNCnIm9sYPTOMVn3UYIYY5wT9a1Li5MTnADcDnNZU7bQz5GQSQPWrimjF67makhDNGB3OeKVomUORjgZzUpceYX/vDnn/AD6VDcKS20HKkYzitUZNFCXf5+9OuMZI46CmtGTMjjnHWpIiY5yD/DnGeKahKO7gZ5yRWhi0Jfz7hEAOQDnj6VSfKDjgA5APX8asztht2Pvc4qpLLjAIxn14oM2DqzkOnXHIP+faoGQ7uB97qKto4iXjnIz1qozfvRJxzzj6U1uTsadlbuVUHAZTke/NeleC3IuILqVf3ahxggg5wR6+/rXm1nelmyFBxjoa9F8LzfaXxx34Bye1D1TYrXZ9QfCvyPsXzg5KZBzwMMevNehoUYc9B6HmvMPhlcebbMgx8qjoc8bjXp9iAqyhgQjEEEnHavnpr3mehFaFpG2/6sjkchjTXBWPeOp45qRMQn1THXP9adCRekJkRpknd1x/Ks2WiOJyEBfkHnOOn1omlY4wOMDBxxiprQAW5R3B3jJxxjjPvVG/MjSxhFyijAOCfWhFomQBpAGH1zxk06aL92dqnIPHXBpskLOAwPIHTFSI7JH05AxjFMuxDBIVjJIIIPQjHp0qrLIS7t6HNWZYi+M8YxnjtQ0HmKMZwBjIoLQ8yDYmejDJpfLDAbB8ucn6UzbuTngDjNTB1S3IQ5JXAGc9qksax8pTt+4BznrVXfvYnHyE8VIjOykEYzweOlEgCR4BzQUipbmRUMUjNInUEgD07gCmTSGEKoHBA5qYhzLkg8jgAUTQG77kKO4GenFJbjIywEYL5POOKYGLtj1HINAjMaccgH0p8UJLZ59elUgDywSBjbgd+tPRjGroD94Y5/KhhvYepPT2qvOrrKoAznrxVJEsuIXiIjVhu64PT/GrOAGUd85I9TVOPiUOeoGMdKHzvEmOhz04qkhFuSNGkxznHOD9KrSSPCxyOO3FOM+VAGMnk85qC6DScHjjjj3p2AsQ4/1hxhiCcHrQp3O+cA5JXHTFQQjEewnoMg9KjhJZs4xzxxVAWpQYZARgAnnNRzShGQ4PJ5x9akjlG078Agcc4qu8fnMj57YAA780CuiRiH5/h60xJC3sF55FTi2DRqMnIGSMUrRhBgng8ZPFBKsNIzCHHXPQ/j/hT1DJIX6P0Hpiq5IUEDpyAc+tSW0ZCjPzEEjgfj/WgZPOrqo2klycscZH4U9JVV95BMeMbQOc0AlHJI49xik8wMGA6Hoc59P/AK9JhcicF8Rn+Lnip1wiYkIz3wajAI+buB0xUIieT5nBH4YpXKHRB2mz/ADnkVb3AyqMYTbyff61HGhKADpjrUggLLg5A65xTuyQeLfIHHbgY9KYUERJ5y1Sruz04BHOKdJEJepII9KkClcooUE8kcc0zyRJFlRz3q1LEDERzmoov3S4/DmgVhFjMcLCP7+cDPNWY4tip5g+ZgCcetRxHahP8SjIHrVmKM3Plsflxg8D6UmMlDFB8i8d8g96liARG3/LuH+f50pQRgkHIPFQy/My/wCfSoYCOdkg2cxgYyeSTmnpEb355eNnORwD/nFP8vbGMHnrg01LjbGQQORzzjFQwCEiT93/AA9QRTkiECsvPJyaYnbHT1qwSMh2IBAHy5x1pE7EcluTEWTqADz6ZH+NMEqspJOcYHBpZHZ5cEYCk4JHXqP61CceYoHRQR171OwiRpFPToPSmCUbs568VGciYEduopAglkYg8YJ9ec+tO47km8rlh1z+dXEmDSdeQcc4qgPlJHoOPep4SqnrznOM0ahct3D8qGzg88fh/jUDXRiyPy4/nSvMHZFwOvY/SmmQXTnjGDjg5pq4kxquJgcnr1HpUflhZFQnnsM051ELnHPPeq11uNwHAJ4wMDjPNA7k+1A5QDk8Ek8dKSdktrYBhtj3ck9j7mltk3sgc7M8EnilDl4H3kBlPTpnp/j+lNILlRowJOOnOaqyqiziHaScbs/nWhIxkdiRgsRn2qG6jG7GeeOaoLmZeGOMCIAkkcnPFVlY2vI+X61dks9mRkkn2qtJGrMEc4A75x60FFyyYlS0gIIwRkYGf/14q5BKWcIwPlEksccA49fyrMU+a4UHgEYI56VoNc+Va7OOAARnnrUsC1DMJJl3kAngc4qzM+wgJ1z9c1SaDeqHnJAI/SporcuO+R7UiC6GJUU9FBkAxkjnIziorcbM59fpUsmVAPU4OCBxSYmQzOVkwvOed2MiliZsnpvx1PSpLSJPLJD56E4PepZiJgAONvvmpM3cg2AEd/f3/wA4qa4UvbKoI4OQB64PX8aghcYfBBH1pY5weOAenWggN8gIyMEdMjippI1C5T+Htngf5xTmiKsGPb8PWk8v5yRn5uSuOlBBErKXV26gY46VPIscuzZye/PrioWi8nJ5x05/xoWMEhlP1HWgBzMQxTBxjIJHFMceWueMn5T+NByGOen0pfOJYDHUYpN9gZLauIlwCMHknPFNnhd8kEe1Oa3AjBJOW5FE0jRRAgZP0+lFySv5TmIbyNvIIHXrWZqEQWN+cNj5ST1Ga2Su+IP3PJArn9clbBwMlAcceh/+tRclHnHjdzbJfEuEV42BJIxjZz1r5H8VylpRKhwCpB47Z4/nX0v8U7/fpssZADSM8Z55GVI6V8v6mxvp2iI2quRkD3P+Fe5gb2ZyVjMSHzolPb7xwaufZ4ZYy4B6Ecmst5XtJmiCZAO3JB6etTpdFCUAGD0Oa9TQ5ieJY4zg5HOAM1IjolyCDyOeTVRdrybycEdqJD5UgI55GadikbEVlHNK8rgkHk4Pf1/nT9KnaeXB+7g8Ec9qh02QxB3xlXGMY6fjVqyQ7yeh54I+lYyN4lyKWSGQo/3Oo459KtIfKYEE4Pr/AJ9qgW03MGyST6DpVt7A26bsk54+7j/PSszbUbFb/v3klJw5zgcdc/41o2cYVynSLGR9eO/0qsIzJjP6CrtrEZQOoGTziodrlo0dJfCuDnBbJGPateziklmZQcI3OMf/AFqoWEPmS8nAHGcexrc06PN0QM4UZzjPY1k73NUk0eheCrZtsXQRLgYPUDb/APqr6C8CxGTSYomUYCghhnOMnHt0PpXjvg6yAtEkyxyQSP8AgI/xr2bwjK8lnGQuERAM4z0JHX8K6Ibnk4yWtkd7bCOaeNUOdpx16f5xW0nKbO68Vzvh9N8ru3GCpH45re83y5MnHJ710HiPRlqGRkUgDj0xzUsU0YXL5GT0PFRFwse8dRzjNOkhDIkhJG8Zx6VXUgldQ0OOwORjrmuc8SwNcWQidQYCGB65yRgEH2Ga6EZaLjsfSs7WY1+yopP3ie/fH/16HqduFq+xqKR8xauv2a5McgIlOMZGOMZ/Pg1TmX5cZA45J78V3/xA0JDcvKHckKmABxjkf1rz2O3dchsphjgMvJGT0/z3qdj9bwddVqSkh1sTCcn7mDgn1qF95usyHcoPGBzjJxVx0BQg5GDkDPNVFdnV8rj04609HuegpX2Ce0WSbI4Q9SD/AJ9qfFZpBgIScHIBPPPHp7UxRugAA68Ede+aNIkaP7RG4/i69OORRYL2JSSLgR92JAGPQZpz5FwIpCOTkdiRnt+VNnfzmAAwqEjPX/PSnyqRk4JYjAx0/L8aLDexJNK6MgifhOCpwTg4I9+361CYTJcK/wDCOSPzqPyivAzn1x61L85lRAPu9Tj/AD6UWETSKvccDpXWeH7MoiQud+ZBkryMHA9PrXOQ24dw5PUg4HtXcaFYFbmJASdsisePU/8A1qZ52PqeyoOdz03wlpMEFvGwyXCBgS3TByc/jj8q6+GRZBnncv8An+tZGmWYSygIJ+4Oo9RmtCBfKce/HNB+S1qvtZuRNNb+YHITJcEHGcjiuC8VaDFcWx3ROCQo6kcZzXobZCKVPJPIPPSoNWiNwPMQEkAAKoznk/409G9TowmJnQmpJ2PlLV/DU1hMCiBIxIQxbdyoJ6cYzis26jDMCOU7lfXn8K9y8ReH/tcbkGT5GO4Bc9M/lXlmr+HzaXBEHmOGIJJXPbHbHoKT02P0vBY6NWmrvUwJIy3l/JkZxnBonhKNgKTx1OcVqTw/Z8AnGTj5hiq97BKsigI2MZ3bTjv/AJ60HqRmmUok2Y5wT61c+zMLbET/AL1ju5xtx+WaiFrK80EcaNiQ5Z9pIUcdcfj3Fa9hpkj702u/lsVDKp5GAc9+OcfhQL2iW4mnWsrXkMS+nBI4yAe+Pb9a9N8H6PcSyROQIwoG4sCAeR049jUHhfQBIYJCZCY2BwB7CvStJtHibChiAgbkdxjj9T+VZO7dj5PN8wjGPLHc123iKIKVIVACAc1PCYioGPnAyef/AK9QIw35B5B5Ge9OJVHLZyW7ZrVJ2PzmU3N8zAALKQTkY7fjUU6AjI+pzVobWwc96iuF4OD7/pXLiVek0VTeqMqQeYhLZ54B/wA/jUMSBX4P4k0+6+V0b14we3Wqc2WlH1FfAzi4ycT11tctyb/vgcDj8aYY/MkRs8jDH61NKCkWD0J9KbHGBgZrO13dDLMGdwHOznOBUkzCNDjp196bbxnys579MVHcH5DxwMnNfRYao4UtDiqK8kVJpvM+Q/d/UU+KUOhPYce9V1O/kfTipF+X5cda8aviJuWrOuEEkSlhJ8gPuK0bNAVLtx6Z47d6y5FCxg55zjBq5b3ZAKAA9OQa7curP2qTZFdXjdGnHyRzz654qSSTGf1qkR5ke08ZINO83zCRj2Bz1r7Va7Hkrsxs00nPTaeOlOikLW+AVBzkknjPakPyqfr/AI1UGJBgdM8nOaYGfr4JZHYoQrbcA9cgdPyrJ2IIztOO4JPA7VvakR5DjH3FJBz1wK5eJgXHIwxwcHpniummfQYB/u2MZTAXYFSSevUd6fbSKzAj/WYOc+n0qS8RQgAOcHPr0FVYZHW6QBCUAPOPY1qeg9VY6XSYRIScD5SDyT6muhsrh0QRpjGSQCO9ZdiCyeZggMBjj0960bZP3owexrje581VXvtIs5Hmc9Sc/X6VEQQ+SRjHI75qyyBGBJ+nvVOfMlyo3rHxkswyOh46j+dSYdCUSEuin7hJyfalkBjyI+QeeeeaiRTjYe7EZA69MEex/GpUPkgr1we9SCGowiUheC5y31pZFRkGck569qRE3MWOfpUiDzDjp70FogxjJJAcgg88dP8A69RTRB48SDeGG3g+o5xVhFD5zzg9qZOxDYUHGM+uOlBqpcuqPPdd8LW96HyG+YYUbiOmPavPtd8CtaSvJAgyTlizMRtA57df/r17Hq1xEgTkZwcZYc9K868T6r50skSbPlY7ucngYH0qU9T7nKcTNtRb0PMLiBIn8snnGdpPJqvNhYuhBA4q7qci3F7vHZQBg5B6/wCNU4JsyyRuMYHHOM1q7H2+lrlXzfNQqMjB4YfhWpZNsdGGOACPrwefxqjo7m9sZS42Pvxt74AXmm2sxLuTj5cY/wA/hSCSuj0bQ9ekgVA5AAzyoGc/j7Vna/qDyXpcHh15UAYyST/X1rIsbs7gQmSM5APapbl/tbK54IOMDn3qkeBKCjJ2AO7p6c+lOtJGmcA8lG9P8+lNhQsSg+u7GfStfTdMMAQbyd5BPy4xwKZnK17ElhcOlyHlOFHAJGOMcf1ras9RFrdCOAAiY4k3ckYzjGDx1NVPsIaZFLED6dODWpaWCQ3CgyH5yeTgdAf8aDmlqmjoLG5SRUEZAlwSSx4HPPeqF7M4Z0yAGyG9z7VPDbJbHerF+oIyKztRUliR2BwCOvNcdV8rujwa14vQhAcMeC/0GafDp89qHQjeWJICgnI7dqu2CBbJHBy7E5X05Pate5i2SAg5CjAOODV025K7OzCVpRVjllsZZGcSgoM4GQRk/lWTe6QsTb2z2zz2/Kuj1J2diBjqegrA1SIvh93QYxj610dD24SurlCazt/lXJ2Hkgtzn/JNNtY7dWUSnbtJ5LY7f/XqG73wRoxHUkjIxnvWfHKbmU7xs47fhRodEVdnH/FmJz8UvGWBy2tXuPf9+9czbEQ5RuP8eK6r4tvt+Jvi9s4K6zenAPX9+9cfNchsSBMA+2Oen9K3S0R6WFX7qPoh0WWkIPXPT2q9BdGK5QkAAA5OD6Gsh5pIZkdFLcgsBk8ZqzLqlvNKkaKwc9TgDHB96TjcqtS9oj0fSZg8CAnlsMgx1yAf6V2ugXghuYZJMKm0gHBPOMEfoa4DwxeRSW2w8vGFUE4J6Y9fauy0xgyoCRgAkYPPX/69T5Hx2JgotxZ6Tpd/Gs8bowK5ySQaXUdViku5WLjYuMEKeScA/wBa5Wz1dLOXa5O3jofqD3pNS1eJlLpnYTgk4/x9jQfPLC809SrrPiDyrGVXKAcE/KTwSMfqK8+17VTIhPy7HJKnB54/+vSeJtVeeO4EMpIBCkbjjhvY1z7TGWOIyOX2qRtJyB07H6fzqLXZ9tgMDCEVJl1nNwYg+AyjDAdv84qG6R1KHHy9VP5VJZzxzhio5HGSBk8U66/eRAZwRkdelaWZ9DyJlywm2OZB1wQMjjOKvWd9JJIUcKApyMA+v1rJ091W2cbw0hJ2gnJzgfjRaTTxvKHB6nBAORyf0/8ArU2jOVKMlY7zT5hdQeXn96CSVAxxn1/Gu00K+SIKMjAUA5B68f8A168x0O5Mbea0n3gVyp4zkH+lddpc5jfbvJLEAc570W6HzmNw8Y03c9W0fUImjALgHJ6A1tARupAJPY/WuBt7x48LEDjJO4D+orv7aMSoHTkEZJ+uKln5ziKXs2xqIYe3Hqacq5nJTnr1/GpXTzQBnkdeaBB5TDBOSMjNB5+4ySP/AEUKOXzkj86bGCGGOQOD9alVHEhQ4JByNvpioVV0Lg5GTkVABKsjTEhRgjg5+lSRxskS+YMcjOD0GRmlwWjGDzVe8vCm1e2Mn/OaAHF4kuMlzsBJ3Y75BHb60RXUcbn5/k65wenNZF1eurBQmQ/IOD7e/vVaS4klR1BKdgckHGaXUDam1RN48ohyDzkHgfpUpvE8qSTI5HHB59ay4IN0aYByFGSe/H60SJKYyBnb0xz3qSrGtBdRTImH5HUAH/CpmuArDnjHXBrJtbeSGDOCx69D7mppJ8rjGOOw560XDZFxT9of/Yzkkev+c1DquQg28nIxn8aqJfyIdj7AAxAMecnnjPNXZpEkj569s0XGY80Y4UkgE81z2pweWjkZIyMZPb/9ddDfv5SbzjJzgd81gTylo9kuOOSf/wBdeRi5O+hkcUymIKrjDnjHWi3glWUuVwTwBkYxge/1q5evFcP8iYAJG7A9fWmozM2e/oK8vWQ2alvEMAkkdv04/nVyOMnGBwByc1Qj3KoUg7jzWpFG4iHB6DPB9q7cPduwNWLFtGZstjocjHerbwM6B8HcvAGeP88Cm2iCOHPrj+VWVUsM4468V6jhdWJZQWzlRs7Pl7nIqvKRHkPxyT/hWywxwSMEdqz7qDzSSUOM4Bx17f0qPZokxLbfbxHcMcE+vrVK6vUJGSMgnIwa272FI4CP4zkAe3H/ANeubvYQDv8ATJI+lTJWTAwL6PzopgeHYYAH4VQihMXlB8j5hjnuDWpdoSCw68ce9Z0iSGRSQQAcjgjJryXOVx3OljcTO8T8cZ+Xr2rV02GSVxkcq4JwR04/wrN0mMTkSv8AebI2n2//AFVv6TBtc4OQSATXoYaTluUmdjYr5kfycsCRj/P1pqHzvMEfzbThu3NW7S2NtEoIw/JO0e561PDbxeYX2bFY87QADnP+NeqkNlOckRJGvMp+YKfTJGc0twWjw5GOP8/zq1JZIJhOXb5V2AZ989Me9NkjE0eD9Bnr2rSwIijKTtHuJHHOPoauspi2g8DtUUNokSAscEHgZ7VanQvxjlRjpSGVSvmSZf5VAOCO54qtJIHUqnLN1HvVyUeQgDdTVW1gBYuSMKc80W6FIq3Eh2gd06j0ohczRjABGcH6068QFyUP3ic4PSo7cmJggGRnJNQMtQo3lkMMPkgAemTj+lXUkBjKZ5GTjFQNGQEI6nmnzYjgcocyY9f8mgCpdTJjg5cH5hjgVm6lIJLUc87gSAPrUszFQ755wSR6VkXs7zfImcHHIz161jVlYxkY0tyBMBkZ3YHB9aZBqEUchAf5/Qg+grOZZPtZAcuQxPJPrT7iE5LopyQOAK8z2jcjKSdrnTxahHLHsDAnGDweuKwPEcbTMHQZYgAjOABz/wDWrRskAKdAc8+5xzSX9n9ofKBjwMZHH8qzxHvQJOb8hldN4wT7ii4tPMQ7Mk5GRkelbUOmHYXnGMHj6fiKjntMH92CVIHAHP6V5aix2MZIMzbOd/QDP1q4thMoBRMuOoJGB+tWorbyZwHQB+oJHOef61o29u4VwSC7cj6Z/wDritqdJ81wS1CyG3ykP+sOMr710Nuu5Ah+8BnArPsIIxOhcfNkY6Vburv7JKdoyT14yAO5/lXvU3aCTOhEjsQ2PxNWFQeWjnOOOa5W91+BbhM3O12H3BIACBycDPPBq5D4ggmtSDI44IyGGF6jPXj1rfmXcOp0ySAMBnnsMdqbPGRggc96pR61avbxOCpfBG5SMHk+/wDnFaKXEd0gIxnGT04qk0xld4ZsMdg5x3Ht70qxOmWIwCSQc1bY7kxjjPWmzOixgHpggfWrQNGfeRblO3J5HesuMyQMTgc88/jWzGBJ8jH5iO5/GqE0BB5HTg4FaDSIbe4EkgIOTyOhqzJGSpOO9Z7IIZAUOBjnnvVqCczZJOBnBoLQ2b9zKGPCbRz71UutTgCEB84XPKnqfw9qdPIZbgoXwoOBz2HSsDV5Et0lTfj5Tg5HYnFVHU6sPT9rMytU1ELKShUkuSwIPTnH9K4DxPepNDKSRkZyADwMj+ldBqUzvhgcAkgnP5c1w3im7BtJFjP7xs/oR6c9KtrofdZdhoxkjmL+QXE6GM7lQHJxj0z1+hqFpBfRuHOMEY2jGcYJ61WheXzShBwepweOf/r1btrcZZAegyCD6g1aR9krRSSM+SMrIQOQDxn0qYYkTYOVwSD3Jqdoly46uDzT47UKwVeQe/pQS9yjbaf+9aQ7gCcZyPX/AOtVhIf3p25OB6/Spmt5UmATJQkAgZ/z61cnsfKH7vBJ6n/9Q+lFikZM9m97JkggLHlcEDLc8HP4VUitZIkG9cOeoyOlaoR7fe7MdvQDPTrVdVe8hdozyDx9OP8AGixV0DPHbMY2YjcueRn2qvBGZZWCcgDg/l/jUn2Z5ZA7EkkbQCc07/j0TCcvnBb2+v5U7GqehFqAEzBkyQMhj05rLlgYNuQZPbJFaanMTpjJY8nHTNNji2ygEZAGckUik9CneoXt1wOAuD+lOEQNtGDnBUD9Af6VfFoJpCmRsPXmqlxEUJRDkKxAx6DIqegE1xKIkjiJ+cgDGPTFaVtfxWtgm98FuCCCeefSsachnQv9/timzwuYQWc7Qd2AT71m1czklI2UkQPE5OArBs4+mf5Vravqlt/YUR835y5AG046N7fSubictEH6g9B14wP8aSa586IQuP3aHI46Hn/GptqYSoxm9ehi3Mbyws5X58cgHisi4RwpBGPxroposoxXp6Vm3EYnXYFww6nFc9VaMwqwtFnJ3ayLHvA4yAOev+eayGj2bmfgkE/iOlb+qL5M5hHKAA5HrXO6j5glIHTJyBnpxXmcrZ5FRqKRj32Z7fjnJB9Kqz3CSgDPzgYIANXpIuDj7vpVEpEk+D1bOBx711LRHkSV22V5SBAeeSeay9SiCBNmSSOM1ozQOCVzkcYxmo3tGcb5FPycAEdfzq7mTRjmIrF83HfrVdFaJC0g2xg8N1q7ct+8KEYGc9McVDdgvA6KMoehA+lUjnZTuSAPOzx6+x6U2IbYsvxuPb04x/OrAtibdUkHBAx+H1pjqMr3QcYpmbK0ixpy5IB5B9RVa/aK4V/LckgHtj+YrQu4fNRABjAPb6VUitERXLfx9M/596syaM5JEEaoTg8jGKa9uTkEHA9xU89mLfLnkZ4/n6U2YP5LOpzkHGKa3JG6fciGZlz8pXGSD6iu68F6ilkI5iQMFwcgkAEe34V57bxlJMkdvSu18MxC5t0iHykliT06VT0TSEtNT6n+GciWsauxx+5BbIzg5B7fjXrscz3CRHA+UEHHbk14Z4AuRcXG0S7VYIgUtjqcdK9ysz8pIBKZxlRxXz9SLUmejF3SLsJKLyBz1qXaGbK8gd6bCySwgoQeSvUHoB/jRuMZ3H5AeMdK5yx0A3sfrgfSrBX5cd+3uKiij2HIbgcnnrUc9yQ+Onoe1BSDy3MZIHAIyc+4pSzvtBA2Y6jrSo37spvIz1yaWM/Ieee1UWQ7iY2HqMGlSUoijjA6fSidgXAT7uRkj/P0qGYMGAHTqKHsWWpJEMezPJ46fSq6qkchIJyBxmnRwGXLZII6DNPmURonGCTgsR1qSiKS4JOOMtgVCWKyEHgHgVY8uNoy/BKnI6c9Ki8pmZnPQ8gUPYdya1ZoiSeoGAPx/wD11WjYRxuG4JJJ+pFSQklck/MOo/z9RUE8qeZsAPUZbjAz2zUodxI1KSEDkY6n8KfISij3OB700ZEoTIJIz8p5pT87AHkLWyJJIoy8e9Occdarzbw4wBvz0NSR3YiQp0yCR9arySuCzdTnIFMVxHuZN+CF2459v1qzJMJ9iA5yPTHvWa0uXJ9Rzmp4d6p1+f8AhNWFyUFC5wT8pwfrz/hSTOZGyMFB1NJGNqkHqeWPv/kmgYVggO4E885p2C5LFjaCeAeAfWp4ynkkE/MMcVWlOIwF4I5A6VBb3BmY9QCcE9KLCH3UgMmM9DU8XGwjscn6/wCcU0RhywKDIGckVHbsVlAOSCQcdc0ibk0UrG4fpkjP4DH+NTyDzgFHXPangpkHywpxgHaBnNNclByNvoQMUCFiUMDECeBg+uf85pYw8KcjB9PxpsY/jGQTySe9SyviPJHOaSY7jFczQMpHORwKZC6hjHnleQMf59TUkamNMHqTnPtQAqPu2YfvxSZRLkLyfTJqEyl+DjHtUd7K6pkAhTxkD3/+vUjYAUjBHTPvzSKJLecRl0bgdBx9as7gYwO/UD2qjJ8sZOPnPfHFPiuNkas/3gMYoAvyTIqBN3OOnPWoo3UZycE9KpTXSB0ZzjPvionuN7go5xz0NAWuaCODnJx2GKZJGHzjJNUBNIHPoOc804Xj9AOenOf8aBWLEOWY/wB7I49v85q3A3JHc1ktM+R5ZIk7jNW4GZIgZDhy2eDjjA9aHuFjT37LYj+MHIH41EyGYJgZI6jNU47ogLklgfU571chm2gEDII54rNjsSNGxYAjAHXn3pWiLrlRlBwTn/PvSPdrKfk4I6ilWTAKg8kZ2k/59ahiaFgIVsHpjimtbOy7yMEEkYI6cYqSHDkDofWnXRMfAOcjOAaRLI9z+QpcAPgcDpn/ADmofLL9OX6ge9SecGYbumMYHao5WZCfL5P8JpW1JGsGjYE8NjDD0NQ24IU8cFs/hTkLyyfvOM9evX8an8sIcAcdelFiBFyzDHapZIPKZWfIOMjmmL8rHj8cVLPvklQ9eNoA/wAPxpgLC0ZBJPUHHFNhkCtwcjuSO9NnUIwVOoHI9DxTzsiXA6nknimgTK3Mty+emcgipJG8vgcjrz60JgOT1zSF8sQRz24osVcUOHQMeo647UkKAYcfSonbZx29KkaQEhImyOp5+vp+FO4XHMyFgM8f1qOWEM4JzgjBNEpxJ9PT8KjmuPMTA4OevSlcLlWRWWfIHyAdarXmTHkD5DjmtOCIFSkh5PQ5/wAarXMI8sR44z1qhlQSxx26gNzxgEH2qe2VHmjdyQAMEj6GomsQSMNwp9ev6e1SbdmMdAKlu4GlHeKeAQQDgcGrQOU45JwazLeIKw5JGQSc/wCfStBZAvPO1QP16UgFmkCgc/XipyMBX9M/5/SovI3HeRxkHBH41I7+Y2E+4OcikyWRx7oSeOpzzVqJi3XvUPmqzICOSSCcdKnUgbFA79ai5DIjamE4QEg9ckUxrUhw7Agc4OR14q6GBk2nH40p/uMAQTwRzj/OaLkEDs0Ue9wBGOrf5/CnPNxvTl2GSCOBTpChhdD86kjjg+lMWIRkE8hjgZpCYqF5IfnAAz2qNYD5pz0KkA56nNWLjEPygYAFRxMZZMdOOM/Wgkci7pBnoB1p21HJ2EkA4JoKOoIA+b15pwj2KMZwRz9aAJEYBQrnCDv3qvI/Unj09xUxddoTv3qC6iPlI4PHcZ+lPQkikmKxOEwSxGAe+DzXO6rIsIfzDtyCTxnHp+tdFIFWMHBOAO3rXJ+Jm3xSuOAqnOPY0K1wPD/jBdLDb3DkgBpCyHB5AQ5/mK+cpJvmdxjAyScV7d8aL8siIGBCl/lBzkFBnvXhW0yBh0DDHHGa+hwitSTPPqauxGo+1ytKvKDgsOOR160yVB5e8E8EYqWJPs0LgH1yPeoBLvtTn1zXfcxGfI4O0knHT3qWM5j+bgjsPSoGQxxgjgseKljR9gB+8Tj8KYGrpYMYLsMIQNp960V2EEoST7/hWfZpKY0TBwB6GrqIUJGSB161jI6IbF+xkZzgAEggH2q6bsxSGOXCHGQACfT/AOvVbRI9sjl/u8EZ9c1Z1KFZZllHHABxx61hfobolik5AHJIxit2zULZgH7+Sce2awoQkjq6HjNaReUpsj6np1/pSZpbQuxTFk2DGfSug0lzbRkyjYeAe+OvpXOwxmMpuGGA5JHtXYaDp51eCIIATJkgY5JBOex6YNS9y1seteDJfLjgQ8A4UnvkqAP1Ir2TSBKlrbpEgcEKTntnr3HrXm/hTQQs8USglEKEuRkEjPfHsPzFev6BYbIgXDbNoCEDjIPfjp9K6YngYltzaOn062EWMZI43ZPTFXLkbyoXkg8iodNjMYIc5zjvn1zV8wopD8cg/wBMVqec9URF+gPTv7VfhHmRqDwAOCO9UYoz54SQHsSMfl/Kr7MkQH8IxgDpTZncZFHmQ46dz+FM1G3MsaBAWweeRwKfh4ugomuCEztyTxwP1plbO5xHivRzcEtEGcHbzkDnkd68Z1eyngnkDJggEDkHOAPevoW/KPIAF3pgcAA8815lr3hNtQvXKFgNxyqHkA47YPHH61N9T7HKMd7K8ZbHl6qyMFkGJR1UHgCri2ckjx4X5BwxyOK7iD4eeVI7lJZXJ4dxuXoOM7etdBY+A0QxHygDwzCdQFPAPHy8/wD6qeh9Z/aNOKumeX6tpNzZRRTiP5Q3zMzA4BBHQHPXH51krIHiZ4zndkjI9uP517hq/hWK+0tokiH3gQdozgH6HivHzp32PMThckdFHA7entTvc6cPjIV3ZMo2g+bJ4yOfr/nNTTPtt3A6gYUHv9aQW0gYhR0OQcHmpFhBYo/TsaDub1sQ2cbsC8o2AgbSD1P61YiAAJ9OD7VAxeOUpn92Dgc/5FWraMSkqhzk85OT+FApO25YsYfMuYyMkEgsfYEZNeseFbJJzFKhYuZFDDIA4PH865Dw7o6OkZEJcEAElfU89vavWtC0pLGBBHFyHyTtHBzx0H40Hx2d4pKHskzdtl8iMKevQ5/Sp925VA65qLaZV44IIJ9+tOjVvl470H58noWokAyz8AjjHrVqFkjjJY4wc9PwqhIzqSDnaOlTW6u9udxyS3H6Ggd7szNQjBZwc4cnJ+ua831jw6Lydo/3mQQRtYDjHuPc16ZdDewzwMnBrmjAHvwX4OMY9sVLPUoYuVHRHGz+DZ5AAI5Dg5H7xelZMvgq8KtO0DgZCjEi4PT3z6160toGcgDPOBx2/Krp06IWoRYUfnJDKD/T6VSZ6UM2qJnjdn4Pu7KJFjidhIQx3SL7dORXYaN4fe0tSEVjcsdzIWGADjOD/wDXrpI7GJ5EOzG0kYAAUD8q0IbALJvQEZGDkew6cdKGyKua1amiK1pZyRSRsi5TuSR1x/8AqrbslKIxIwWI/rmnxWyJD075JI+lEZCuVBBXHXOalLqeLVqyqvURogrRlMkEZYnsT2pEi8ybjOQc0SuYSI8Mc8hiOB+PamxSiNySxHHUnGafMlucXI2SRq3mbQMkdRSXKESLv44OMdzxSR3OGJGN56gdqSZjLgnOQe9c9WcZRdmaxg07mbcRswbcMN3ANU8NGTx+daEyu5fHJyPy4zVd7d5SABg55yK+TqUuabkd6lZWGwo7RBXGDnOAak8kkHZyQc4JqWJCrbX5Ycge1TquAdg5J54qaeH1E5taj7ZAE+fIPPSleIFCpzyKaNx9qc0u4gY56ZxXb7N04tGSlzO5ntH5TY59RmkDY471ZmXzCQB8471VZSHr5qr8TPRjsMmwyFSec9qksgYSVcYLdO9RsN0mD+OKekoyS/BHCkVpRk6c1JCkrpo0o5AWAB5UcjFPcjjHIA59qqwjzIQUJDnkt7c//Wq8kQfB6IOCTX6DhZOdJSfU8Sek2RghonYc8c+3WqcdxFFHsL4LHgYPP6VdaPYxEfKN1Ht+H41UltEMgJ6LyMYrqI6lbUp4mhO98DaRkA+lchEpt4sMNp3d+eOtdPqdnJNG5BIjIPIJHb6Y9a52ZA64yQRyc10U9j6DAfAwUGTntkc/zqzp0ZeYAjoD0NVYH2qR6VdsHK3Af+Egjn6VqzvnpB2Oms1d4gAAeMdfrU254GwQAfem2gP2cBSAeefxOKnWLBG/lvVq5HufOST1vuWFlE0Qz1UDoPpUL8SBjwMcn/P4VLEyB/LA5PHQVDdgxnfjIAAIxnP4VJnYka4jaI4OWAwBg9qYsh3Atxxk4plsyXHIBGDtIIAwR1qwkJlcoANw5AxwR/k/pU3FbUkSQHkHjGc4oWcByQeOnQ1GIjt44DDkelOWJUT52wOmSe+aDXQbkyowj+Y557Vm32pJaI4yN4BDAgnHHtUupahFbwkoxjOCTtIH9a868VeIGiV3idyjvtJJz2IPIPqDRa52UaE6vwq6K+t+IEaTJZPLQ5Vtpyc46/jXFa5diaaR4iHeTOQQQOQOlLqurwMJYsuzYBDAgjjB65rn7m/IG8tnnAGf/r+1SlZn3eX4N0kpEU64bB6jHHt1qsUJDyAcqRj0PX/CnecZMknJPOfaovtPkuQRkPwBjPP+TV3Pp9xqxeRdSTjqQAM9OgH9Kls7PY0pOQjkc5HfP+NPP3eRx9Ks2LLKQf8AlmAGx9D+XrRcJuydjo7PSJ1hBjQlCSASw6022sHgcySAqBJgnIOOh7fQ11unRpLpkexFHXkjHOTXP6peogkiQAls9hweRnrVo+d5nKbJHlTbhDnjjI96juWdlAiUM8QyQex/yKzoncxBS2H65yfX1q3ZMRPgkuZBkknI74phNWdy1bSSyQDzFUSEn5V9M8d60LO1cuHI4XGOR3qOK38oJuxuOSMenNW0m8gMMdcAfhT2OZvU3dPfyUQnjsP1qe+t4rt0O9sqDtA46+uRWJJdSNbIIwd/HAzn9K20XbOiA7pCOnX1/H1rjrxctjx8XB3uimLN7YOSCCSMZIPHJ/wqOHUSrnO0IWIBwf8APcVpuNkrGQ788Y64I9j0rkdUnltoXMYyFB5565Azkfzq6MXaxvg6d9y/NrFtNdSRJLmWM/Mu08H64xVCSeGUfO+COcAH/CsJJyXEoB8xjl2P8R+vU/jVt7lEQljyByOK6bHvKFloWtQe2vY4o45GLIMkAEdh6ism60aW5QC3RpDnBywHr649qPPyS6Aj04xnNWtLvGifLsTnJwD7Y9amxpG6Z5v8XYSfib4vLYKtrV8Bg8/6964+/RLaDZg4BBH4113xYuzb/FXxehBYNrN6OD/03f8Axrm72T7ZCLfGGGDuJzxzx+tdSWiPYwv8GPovyKyhE2PICS4GAvpwf61DDZRtdGVAQnYE89MUjx5Qxk5KnIYjoOnFaVrEy2gVzkknODkf54otodJv+Hx9nkwCT5mAc4xkA/412KXr2toJUYhvu4IBHXH9K4nTAltKC43uAMHA9COta1xfm5iECBkIIIOeKyadz5rF4ZyqXSNqx8RveSHz8khsfKoHH51a1vWMaeEthhxg5kHHUZ7+9cjDOIeADknkjimajrkaqsAEnmAgk8YxjPXOe4oszmpYCTkm9iJ5PPnkiPV2JY++SePyoeyQW/yk5BOcnjv0rIsQ8MckhO/kE+v+eav2d/8AapXhwQVHBJyPT+tCVj6WnD2aSFgf7EyEcoSCw6k9uKsXF2jMAARuwBkdCR9aqXUpMojGfmOAc9OacLN4mBLBywAHXjNX0OkkAkt5YSjAZkAIIzwevatK6cx7CnBON2e/ApthHhShwXOSG6+nem+W9vevvw4YDoenT2o3FZG1pO0RIGB2bjgD1xXX2LiI28pz98HA9M//AFq8+itiw+R8c5HGK9CsrUKkYfa42jGRn0qXoeHmUUoaHa6e4B2EZ4Neg6ROBH5RHQZGOmOAK8302URqhIJYA549z3r0HR12x+YeQ+CB36ZpM/OMxitLF7dtAftnBqe7OEjcZwI8jP0qN12DHamAkIQeSPlHP4UjwrPqNguR/rXBJ6cCp3xJg46jP9aqSIHICcDHTGKdHLtbbg7R1Gev4VBIk05gB2jvjn8aoXrGVQVwpIx+GRn+dT3UuQcDHzZ4/Gq9wxYdT0zQBWVfNkCZOVwAfyq0NLjkXIyCOOvWnwRRBRhRvYYLbR1+tWJVIdMcAccUmAsFmETBPQADB/nR9myxUADj1PWrUZEseOm0DmoQCXB96kvYRInRNhII6HFQyQpvwc5AwCDV8Fgw9PrUckY88uMfl7YqWLcz5rKNDvI5zng9TWdfalJboz8YXHAHrW1OCQ2fcdaxb5BNG+BjoOR7g1z1JNbDMPVdWlVY8kE4JwAMdqwZ9UllBEh+ckDgDGOtX9Ztyi9R90gVzEMEseS7g8+pPavErVZOVmZstwQFy44Az0BNWbe3TzSecY4GfpVbYZWXBxnrzWhCvlP83P0FYXEaMVsjsjkdOTzWpZos25CDgDAxUUICgEdMDIx1qypBxsGzjPHFd+FbHfuSRwADCk4HrU6lY4Twc44/WoIvncDtnFWpFEajv26etex5iK7Llhyc5z7YouQFjRQOOpz1/wA8mpbb9/MH6BOoPfrUt387ZxgelArHM3h3shPXBHFYOooVcjPyNnjvjiuk1UiIcjORgYH0/wAawr6YfISDjnHf0rnqNpaEnMagTFhh0yOPfn/Cq1pIb+YggAIRjHHOef5VZu5A7OpBI6jP0pLZlQYAwMZOPb/9deJJWlqB0GlwhfnPCDOAOueP8TXWaFZxln3gnBBAB4rkLOUTkxcg4LFuvcCui0y63vuII2njnPp/hXpYXfUDvZTgjk5I5P41HE4+7zgdPw61Q05zdwsCSSCfvHPp/jV60X5i44UHpXtJFavUbJcmaLf0TPTHOadIdiIR2xx69KbPEWbKkAelEUZJGTnHFUkCLAxMq5zyAeKtFi03OMY5/WqJPkv6+gFWtuE35zuHQ/596Ghkd4iyyAnOB6fQVTjyVdQe+Ku48zAHHaq0sJjlPPY4x+NT1GmyC4tRGAcnkZPP+fWqe/yX/wBrI5/SrixFXO45PJ9arT24VlB5YDGce5pDLtvMZ1XPQcDj8P6U9ELTkE8EUyyYRxiMDkDr06nNTh9xIxjil0AxbyLZLOnYkge1ZskQgTf94Zxye9aV6+ZXBz8hJzWde5ki+U4IINcdbUzkcQszx3kucZ3EAj0zx/WtaCEvgnGSfwxTJIvNut/A2nOCM981pwx4j3CvIjdTshtaCwWpQ7+Dznqc1bji3Ns9altYzgSEg47fhWhZ2uYNxxvJODjOPx/CuuUOZMiyMmeJHUpziqkNiXmwCBgHGSenv+tblxa4YOCOOcYpbeEzEngHGM/TFYxoIPIwl08y3BeUguv3SDj168VLJD5cDSA/vFO0Z6df/rVuNa4TAxnGc49KpXNvvwpx69M+ldCglsSZ9pNuff8A3Tz9axdd8QSRzzonUAryoxgge9a2ov5KsBxkY44ri9ZmKyEnnJI698VzVpuGiZd2Y092ZdTtpZ+UUlcIMEZ4OO3cda1be9cSPCCfLcYXIGcHpn8+1YkqFvlJ6gknr/npVvTldkeMHaeADn61xqrO+4XZ1WnzukaAsSFzgYH+e5rrtFuJJHKZHQHp71xsT4ZY8c4I3Z9ya63QSFQhBghQCenc17mGk5Ruy1c6NRuTZ6daruBPIY+eDkUHOzg80gyGHv712lCyWnlQiXJ80Hkg8enpVJnDZB6n06VcMQllOTx6EZ7VBcKkQ2gAnHUDFVqUjOvrQiPehwMjOTUMWIv3eT83OR7VNJNshPUnPrWRfId2SeTyPzpamhNdfJl0JzuxzXH65O8hfcQeDjA7AmumPMP+0AOT+FcleS/aZnyMAlgBnPH+TW0LHsYCGrZlShJLdAc4J59iPT9a838T5hkgA/iZ1PvggV6RdIVXywcAnqPz6V514nfaQHySpJB69cGq6n2uXu8tTn0w0joBgjnP86WObyGOeWJwDj2/+vUlhEPPeRsPvAAVh0Hei5UG8XKKdq8EjkZyOPxq0fSc2liRLYSAS/xN1yeKtRWyxZc5KgZ681NZWBe2XDgF+c45xk/40640/dbmMMAMjHH49KehDeoyKNG5weSMZ96dMWjhLnBAOOOtMkt2htU+YEqCBj2/yKs2CM0QkYgjkEE5phzGRcJ50bjucn9DVeAfZowicMc5PUev9BW/sR2cbBkZGcCqtzZI/ACg9zt7UApO5mhdp9GXoR6/5FRpaPcEx5GR82SfoPSrFzbSJcYJXI7gnpk+1LcgvGHB2jOMD8aDZNmdbmLymLhi5IwR0x/nNQyTBJDgH0Fa8VoiW5kIUr1xtGeQP8apXFismHBAQnOCv1qWaJ6EMW8Asp69c01k3PnqeSc06Rg8TlOCBx2xUEL5DqPv8fNn060ilcHgH2mMHJGRjnvmnXKc7D9w/KR+lUJd+0hjkYPOSantISqA5yGXgYqGgRbiVYV8sAkLwM/l/So7mH92XQ8nOQahi/eyNGSflGc9fb+lTRyYcoM/LU26hZt3KZO2I56AEkCst5smQqMEE/1rVu3EaumDll6jtWVLbtgEMMNWc4prUmceZWZg6miCUl8k4HIrlLuSXzJCSp5I6dq7fVbNV5J546LXF3ZFtO+eQCc4/OvNtZnzmIg+axUwu5Rzg8/5/Ks68s1N1kdRnGT7mtaJPPhE/ADHgEc8cf0rJ1XcJ1dCQV98d6d7nmNEMyFOX5f26Uy4ud8LEDHHP1pZPn+d/mJ455/Wopbc5XB47jpVbGLRh3DNM7dAwPXtimQOUUiTBBOTj0q/PGqzkY5zzxVTUgPKwOCQckDtkf8A16u9jncdRJj5qjZwB93Pp70ttYpIMknYOSAec/5xVaE+XCM8jFTj97bOASOlO5lYjuYikhRDwDjn0qvFArB/Mzgcrt/Hr+lWCjBRz0FVx+8BkPY9Ouau5FivfQo9rznqQOfY1mAlP3bcoT261sSwGcAggAHODVDVYRMQQAuB6VSMnuVnUI3TtW94ZvnjdCmBtyeR/n1rAMDtHgkcc5zmtbQLc4L5GeQOPpTsTqz6H+Hd2zzaZJHwZHjVg3TIYDj9a+jNMkY2pAPBYkZH+fSvlzwJMSkJUkeUASM4/izx+VfT2gEmyEpc/MSQOvcj+leZiko2sdNJvY1rRVih2IMYYsT15IGf5Vditlu4fn65yCDj/PU1WRgjgke1STSea+xMpXmNanYI7FOFPB4OaQQCbaTn0PP1phBVMHk1LBG6YOeGGcf5+lOxSEljBmIQYC8Ek896jc+UpOTjOB61K2YnyecDPHfrUYcy7vT0JoGNiUF8dicHPXNK0DzO6ggbBkZ9KiLFn2e/BzVoOVQDuOM560mWVkuHQc4x3wKkeQ3MBJAG0E/zoWPzmJHA7g1Y8tPLAAwQMdKQ0ypAuICW5yCePyoaQhUx9KleMyRhAcdef1qs67sJ/Epxk96W4x7SCGMkD5icH0/zwKrSxIIZJMdWJHPt/wDWp1yhlOQcDA4z+FVLqXc4U9CBxnPNNaATBJcebGVEi8c9MdP61Y2jdkdxk5qMsREAM7j3z71Fu4I59/etESypMxEmM/d6Y/OmLcGXL9kOMEdakeMFcjoTgce1UHG2UnAwByPzq1uBO+M5GQD6f59qtRyHaPUdCRVETBZNhHGOMVYTIYZOcjI/WqQE5lJU4xvBGc9DQqkSDB9zRDCQ3m54Ixj/AD9KsmEgjBGKYERUyEknkf5/pThbLCv7sYB5O41NH8knTOeDUskig8D9KCWIsR2JID854Pp+HHtQLeNHyAeD3PepIyTGB2pxUQuF69+lKwiSGDzh8/QcjFSyxxyDLhjjgDPc0gyVAU4BFBgCrjjB6gCpejsBE0QRTjgDnGe1Mkj3YB+51p8pCw8duvGPWooiZV/Xk5qQJAvy8/QYqO8LeWJEwDkA5/H/AOtU6DYvy4z+VPjOJSTzgcjNPUtXKpXzbbYwzkAg+nT/AAo8stGQDjB4/wA/jUu/akgA4zmmBtz7BxkZo1K1tcjllDEIB93AJPfOOlNdlEe0gnB7VYjtgr7fl3KTk469abNGHkLAAc4Ix3HH9KLFJXMt2+0sAegOBj0prSeUSB2OKuS2wKkZAOcdKrSRmP5Tg7e/rTSBRdw+2EYBHzE4OBT5GKKHHUjNV503Rj1xnp9KkgwoHcgDtSsFtbEls4Zw5Bzngirm4zMATkDpVWOHZufOeRkYqWOXZKBjqAeD70mh8pYjt+AD1HoauRgAbB6c5qNVLt6ZqWFDCxYnOaloOUQRBGyvA7nPNSlAHLd8cfT/ADimli8noBimSWxllB3YGemKm19yGtCaLdu4wG65pfMM0mDywGB9OamWPZ6YqNv3ZJ65HHqKixL0Q2KISOARweDzS7AshHXb0/WpWiJTg84BzTSh2YHpz70WM2U5nKKT3yelWFO6MOeuKc7YtzHgHkHOadHE0QRy2ccgZ9MGnYkdJbnyY5RjkZPNN80Jy2TJnKkdB9amUvKx3HKPyFJzjFNuVGRn+EYHFKxJUlLtLvGMnnmpFQSNj86ap3sadvwpx1H4VVrARMBE5IzgGlPzL5vb9aChU5PJf9P85pQvlRsDyOn50DTK7kOc/jg1WEjxvlSB7YqWdd6kDiosgwkd89aTVhjvtDs+Tzn2psv3ticN1yelMAKAEnII4FPjw0W71OOlSBKshfBzyOKeU8zr654pltJ5OARnJqzM65247elBXQoXIKKAh5PXNNiUvF82PwqcgZA9T6UpTJx2pXGWobXy4yGOS4GCD0qRYsRlTg9M/h0qCLJkXnhTjr1q2DuYeg5qQEt7kzb0OM5IG0cY96TcbdGHXAqdIvmIGBu6U2e0ZE2lwxU5yR16mpIIrdd43t25OP6VJHLI8pCbQqYJ3dcU+OZGByCQOnGalALAMCQhxxQJikcF/wCLvUsbAx7zkmoX7r60AfII8kZ9P8+9BDBSG4I5zk46VJIcbAexwMVXljO3IxnpzU8UeIgoPIBOcVKE0Sshucg9e9NhhIk3ggBeDnrnrUcRLp15z1zU0MvBHPX1qhWHqxYnpn1pWJA7Yxnj1psUuGJIp0uCvHp6VKBkIwzlh196jZi8gUn933A6/wCelCfPKU6cnmpLiAoqKDye/wCVUSUr6YxIQg4zgZrj/EM5axu/XDA8epxXW3sJT5Sch+B+GDXnvjSU2Vlejkkq7Ag47/8A1qtJXJPm74vXrrdGMHLBpA2RxjA6e+MV5FHef6SkRGR2OOe/v7V6F8RNQDX0m8M7mRydxzjIHf8AKuAEAMyycdcnivpcPG1NRPNnuMu3dTJgjGCeRz0qO3AeAE5xk9KtXEW75wcDHT1qoWLHpwRjGa6VsZlhFFwQmMBen8qsqI1lQYJOQD9KpWimKbr1AIx+FXUQSkj+MjAJHTp3oTKSuafni2CeWD8wA5/CnqxEvzYMeMe+arQDy02NyQODWhatmPJGcZrOTRrG62LyMLdU2ZwQM5q00ZltsuRlj8uP6/kf0qjDASAcjJII+laEaENtQ4A5Pb9Pxrld0zpQ21iMEYXI7dPwrTWZoRu4yDgcVFbMnnoXGecYwD14/rWk9mpbyDgkjIOOlTctN7Fi3KX6I4BBI5+uAff1r0b4b2sa3ByW2W4+UAjgndn681w+jPHDKsSIN3rgAcA/4V6/4C01VUEJHkocnbgnk+1C1YnJRV2evfD/AE9Lxp0kJAV1YbD1BB4OR7dq9KtoVjjWJMhQMDJ/OuX8L6MUsvNDogJVvlHPAB9q6myiJYndwcAZ/KuxbWPn60lKbaLkU8kQK5GSMDitEzfu7bOfmIB4+lQwL+9jyBxx+lWHbEmBwSccVZxkitm580jg4GP0qa4AcgnOOwFNCELsXgDk449+lJJDuRcHB7mgz6lt+T+lMdQICSM8EfTrUFvMcFOSAc9fpUcj4Ug+9F7DSKpiRIg5BPOMZrMjsInnkkAIOcHnrg4H8qveYSQO31p8FqY7qQttIYAgenT/ABqN2bqbirp2GrYx7NgyEznAPerMNoJsI5J28Kc449/yqykYFtx98nnjAx9avQJEs6HYAUwuQo75FVYv6xO25j3umrAhROOBzkk9c/lXlPiTwbbLb3E8WUkRSRlyR1Psfevd5Yy0+c/LjBFc3rHh4T2t2gMayOpIbZ05J69admerl2PlRqK7Pm6ci1JVslgcEj+lVZJQWUjOCM8161rng1LiBI50tmCk7iYw289sgjt+NcunhD+0j5kYt0CnAyvPPToOP1qj76GYU5JNs4sxGYkg8Dkg1u6BpCS3SH+HdgjPXAJ/zitiLwRJaTMJbiMFiSBGpIHOe+PUV6DpHhx9PXyzJHIXO4HbjtQc2KzOnCPuvUh0HSYIbaAKCN2CeSe5P9a721RIYRxl2JLc8Z6DH4YqnYQ7IUiQKCowSOM81oGEoo+bO4YHH+fWg+BxuIdaXM3cliRMZ5GSAMdz71LCuYy/90/4f41FCpxsH0NTMPs4CYByR04oPKWw3cJnII461YiYKdg6dRn1qr5XmO/IA596tWUa9B3J5xQIq3tsAmfTLDmufltgJdxH7wDGQeK6W8G6THoMVz2ry7L1OOwzg+xpMqO5rWtvGdhweo7/AEq4RHHIQQcex+lUbVsfQj1qY7RMUxzjOcUh82oh0+ONnA7E8Z4qWBecYGAMd6h+1ea643DacHJ+lWkZ9rOOB04Jz29qBXfQlcAKU5weKrJH5e/nPXFXLN/OhcsMkevPaoZ8RggDqT0poE2ijPdyMU3pHkjBYZzgfjio3cT4GMbeSR3FWJnb7LIMenOfcVmTXAij4ByTg449a8LHYiVKVjtpRTjdlqI7pcjjHX9elK926sRnK5I5FUbaRnVjzzweasQMFY5GR1FeR9b1tc25ETLMFkXjgnBFSOwVyUGM9M1UhjP2jcSPm6D/AD9KubdzLnjHWuqhJVZJGM1yoaygS7+S2Me1TJgMSPTmmqBDECeT9Klgj3vv9s4r2FRjF6HM5u1mBTa4XjOM+1RmPGfXPBq/sDHIwD9KgcCPkgE5rGvFOLZVNq5W8rY2e561TlQicZxg1buZzI+wAjPvUU8WH2ZHTr+dfH1ISu2enGSsUpYys5IxjA60rRZQE4OcY/SpxBuyCecdatWg2soIBxitKFCU2hymrBaII41JA6c4q5IQkaomQGAOKd5HmkgYBxkcVWhtCqyAuCc5Bx0r7zDxcKaizxKjvJkiqVBzjpjI96pESSMcEYHr1qyFfcQD2x1pGQ9O4710mZSumIgZHOVIIGPXFctfBUYiMYdsZJ6V01wCJdrHOSe/+fWsCeL9+2cdPT2zXRT2PfwDvFoz5AYYwe5606K7dY+gBzkYH+feozIbiSSLGAhxyc+3SnRkWo6ZGeg4rXyPT3idjpzyG3BzztBPHrzxVpZ3ZwHOSR1x9awdGv8Az4MYYYwDk9eTWu3zxAjhgetcUtGfPVVaTuaEXzMZAPmU81JIRIhyO/I7VWglEoAwRxzUsmTFu7dMVN7mJWjPkTGNAAHJbuef8irXnvEElQjcBtJI9zVWM7pCx5C546+tXMAwgjuemO1AknckjkzCD3yAfxxVXVbn7NZAgZO4AZHHemlX3pjGMDHOP0rI8Tap/ohjAYGNhyD3Awf5mqST3OijDnmkzm/E+vPDZzgKPMwVUkcAggHv715prmtz/ZSjkFMlgAo4Ygk++Mk1Y13UTNcPOQx2kkgtknJNcpf3AuCCcjLE4PNDstj9ByzCW6aFb7W8yu7434OcDjpVd3Lom48E9B2qzOwtSQRlWGcAf0prSJ5COF+XPAwOOtTufVqEYqyQkICnY+TkcEdv8802SEPKuf4SCOe3+cVFdRyPqMUivhQACuT7/wCNXJz5dvzknGAffBoasVyjEmEzYwdnf1qJLh7O6EEePLPABGTg4P8AWoopv3hh/jxndn6VNFFscE4JXnOO+c00iZL3TvtA8RST6dgAAqxB+XjqD6+9ZOsOYrgFMZbJOe3NV9MV4UTnO4k4B/D+labwCaeIvjIYAZGe9aLU8JwUJMrafDNdJvcrtyQMZBx/+vNbVnaxq2SORgAg9qa8qWwCbeP9kVTkvUWQDDZOcEAcH86DOormw8+2YA8hBjpz/nmneZ5w3DoMEg+9ZVlmabeSeMjnnP8AnNXxN5ikAEdKDmcOpq6cCXMh/wBWuAAOvIP+FXY9QcXqSLjzAepHHf8AxNYajdFhunGe+fwqS1Y2E8eD15AU4GMUmk1ZmUqSmdGbgylpGH3jkgDv3/rXP+Wl4GikzsIwwHBx7VftL8wyyOQx384z71l3dsdPkkAfPU5UY5yRTjpsOlTUGZmoWSWiExZCKxABOTgZ6/lWR55kZt3IIwQBXTwjz4ix5GOh59awr7TjC7yblKgDgCtNz2IJNalVZdzBOgB4xT4p/LuBGRk4z7VUuYSsYkBGCeR06VWkuglsZSCRkADuOlJ2saKF7pHI/F6WST4qeMUBICa3ekcnH+veuSXeVEpOwHgg5Ht/Suv+LqAfFLxmw6/21fZ/7/vXK3ClrVVHXOR9Mmt10O3C/wAGPovyJHIjcSoOMc4HXvU0GolV3xgE5wARwPyNVGlKWY4yc88+1RQ7oVHGcn/P8qZ1HQNfJBH8v3yMgnrn86z2vZZ5S+9g57KSOnHrTXQySR4PGM0GLyJTKRlMAY9+KNDNRT1ZdguHCjJ565qO9uhNtJ42k5Yd+39KgW5DsNh46EVHMuHwxxG3I/n9e9PQq3LsatpMTaORjggnPvjFTQyDblUy/ViB2rLEjxQYQ/K/XgdsY/nV2zmMaDcPvrx/n8aTsUl3LaukKlTzIxyCO39RU/2g20QlPz9uecf5xWfGTPcIPqKnuJ44cQyrlCdvUjk/T61LQ2T/AGmSRAyuVIYYKkj8KtxTuykyOxYDjJ5z+NV1iQIfJ5C/Njnkj61Ek5eTPZThh7555/A0rCNWzuXuCNgHmcgAjp9e9eieHLtGl2FcbECkkDHbP8q8x0e5SG/JPKFTg9OeK77Rb6CON8ny5AMscE5ySfTAqJHj4+LfL2PQbVkRxJGVJ5BB9ce3tXe6OgbT41kyMfL9AAOfpzXk2nanmMEHcNx5xjPH0rr7PxcyIBHL9pj3bWbbt25xxgjJ4FS9j4DH0JSk7LQ7xeAqoQe/r60RsULliN4JA+n+NZVnqm7hn8qQA4OM8flWhJKqxFj8zkZHakz5lxcG1IdEg8va2Bzn5etVdsgLZIOTxjJxSrM+wOT7U7cSc496kz6EbpvGCMkH0qplfOVMfIe5FX1BXLydGPFUrePzAHfg84/EUtSS7Gsccfz8A8LjGSeabLKyrg/n2FNhj3PmfiCP5l9znIHHPr1p8sYkjJ9eg/KizKuT25VgvOeBnB6dKFkwWHUDHI6U21jA4zjgDPWmygoxRPunGTRYksg7o1Oc/SleRQmMYPbjnrUsVsEthk84z/OqkjZ+Y9uMf5+tQ1cCOSQ+VInfBBJ9OelZckUcUXGQ+f4sdK2Yrcys5bgAf5/lWfd24kUkdiBWbimBgXdgGt33gkFTtx1zg+1cldWcqZdxkDA4zj+Vd66eeVTPC8dKzb3SN8RXGeQcZxx+deNiKDvcTOUsk3ckHGQOlalnbAsVfBPJB7VW+xXdqxDwbEJ+UbwcjP1+lXYo3ikDnpjA6VxW6ILGjFHheg+XHGKtEqYhnr0HoKqWk3m7h/H0x/n8asRqJGKMcY6+1ejh1YLFu3ASBg5XJ5BqRkEluWPIUZGPof8ACiGy3QZc5IGDx1OBz1qbyhBbbT/ED/X/ABr1RDbaNBE4Tkk5OMU1owWIPbnmnWv7gHuSc0siHJfoDQ9gOf1CMTTdOAOMj/PpXP6hGkbkZBxn8K6S9UrNwOq4H61zeo2sryEk4BJ7DpXLUYHNajZh3BOd2Rz26H2rLlJicj7uCAM8Ctm/kKttJ9Oaw9QLyOmOcEk9PavKnrLQgnGqvsRIuM8ktkHqfQ+wrrNIu3USE7toIIBrjbW03TgdRg112lI9xvwMcgHkGuug2pDR1OkGW1nLgsC2eMn0H+FdbFdIUzggYzkjrXO6fA7xiQjnJHWuia1K28eOygn9K96OxRFNd70JjbBJ6E/4Gp4JhuAqkI4x05/Onpv3gjt24qkBeKlyT2B496bEW7dCaakrH5SMCrGwQtGOzEf0oYAqNG5PPrn9ahnnJBJ64OPWrx+cEeg61mTqXQnuBgCoY0MJDKH5yBg+v+eKjdlxnjf0GeuP85p8ZwuCOfSm/Zy6lwOV4xn8aQxsM8WcbwHBAIyM5PoP89qsXMgk6EA46A9ulUY7GNZjKRlsglcnj9farUlsck5xkYxjNQBm3UaOsmSSVBxtIz071TiVTDyeh6n0q7cRiORwT975enqKp+SSzRD7mM59+K4qm5EjAdQkz7SCCxPX3/8Ar1ftYiWGzLZzwOay1V0u3HUZJHT14/lW9pQMWDjJ5rlhC8rj3RchT94hOeCOO1a7gyHOABjHFZ6x/vAB161oW5Mh2H869FJWFYGhEq4PXsaIYvKUj6ge/NTuoiBJ6Hgf5/Gnxxo6HnkDI4PTj/GjlSWgrFJoyi57dCe1UrrCKCMHJOc1pkh0x/B0B/z+FUbuBBnnjPHFYWdxW1Ob1mBXxsOBtOcnvXI6qEVAmM4YgnAP+e9dlqK/vAM/eHP4mua1PTiruX+4xJB/yfevNxMdUKKOYdEDMOqjGP61PZZMhAHAGQCKguEKuoXnn8+lXNNTy5QZOnGfpn2rgS1Y2tToPD4C/NP15HPbp6129hEgjQoABwSR3Ga4hZI14Q43cDr9f6V2Gk3aNbRr1wBk17mE2NEajSAy4OAMdKYQAGKHJ5/CoblsHeOnSpY3SIZJyrcY5FepYZEkpAGQQP7xHH50kjRg5JBOPUVJIqmDHv0rPkBKsfbinsUiu5DycEfnUdxEkhBPJx7U2NHDZ/AinvG7SKo6kUGqM2SLyZWbkc5GfQ/5NYWtaftkMgAzgnA+vbiunuYy5IcYI4/KsqeM3b7X6AY/AZoi7Ox3UKrhKy6nEXcQaMlztweCxwBzjmvPfEdsGkhlVM5JJJH0r0rxJB5ENwE6bgB+YrgtdUJb4f8AhUkfoa33PvMsaauc2sMY3ugwSOenUVZFy7+XlP3RODkc4z+WP/r1HAgbGThW5H+fxqy8ShCi9R0/Gme/qX42iWHj5h1UcGq0kW5sZ9OKghaS3ALjKKenHTOetSRyk3HXOelAX0EmgPTOcYPX2q3EjrCEQEjOcgZFVLp5InPHysCB09qvWkwSEJjJGT196aFcpRr57uv3MEjng07BRuvydMmnCM+YXUYLdeakWATIULYfr07cVQr2GTQG6gDKfunIJPXj1qoLNb4BZSEA5wTjn8QfWtJEMcIiTkDgn8MVAkaG4ZgcJjAH5VOpSkV9TtovLgUbkVRjjADdBz61QeEmDYBgqcg44I/yav3TtcRHIxtJC8/SqrSjaB0KgA+9I2jPozEltdyY+6F5GOM/X34/WoZYSFBXg9PetSJBcpMo4dW478f5BptzY+TAHDb2JHbH9aDZSRixLIu5XRgg7OCCfp7dKSUbF+T+I4IHatSaPzlzjDAEde//AOus3ym3OrdQTQbIgdgcYHbkjvRCc52g/l3qw9sEijxyCMt9SBREscJJJ5PTr1oL0KV1AHIQ5G7g561XubZ7JEKHKHAHOSOOa0LvZKQ6ffJAqpczFz5DD7gHzZ6kj0rOexMtjm7+2ee6J/gIHJ6VzOoWw8zBQcsQ3HT612Vz8ilHHPB3ZrndQEbyPjqxOevX/Oa82S1Pn8V7srvqc5dS7USKMYA5Axj1PQVTuEV88gkjFWJZUKmRziUHAHt/KqXmrNcIiHJz8x/n/I1j1PGbuyH7N5bAFs575yKfcxopTLYGOckD86fcx+VJjPuOP8+9RzRm4dUbjPJPv/kUyLozb1khlyCpJwRnHNZ13E8zZUHGOeK0b2y3TcnG0ADjr+tQf6p9h+tVcylYqR2wcKj8ADPSqs58r92PuscAd+K05yIozJ2zisgt5lyjN9xSSPxq0zCSsTFTIsYGfk60DaJlBGQetOLbDkdG5FOeDADDqBmquZNFW5t2iy8ZOCeQp6D8KqTgMuVOQoyeetXzKzK6dSOg/A1k4l+cYwuMHkHtWq2MHuNWYknPfjmtPS50RgjcLyazJbUrgj15qexbzLgITg4Iz+tVuCPZfCMxy6QNjaB39z6V9KeFHKWAj5LMSRu5I5Of5V8seCdRSC+dXP34wBx3BA9PevpP4c6uNTtJHkGJEbAGfXPoAOledilojemr7HosOAvbgZBb0q0kYkUsB3xwOayjcEBUHUnA+la8DeWCAetea0dQ11Mrb8fIOP8AP6VXG97oDOEx0/CrBmBtzgYHcZ+lNt0DnfnpkVA0TTwtOyYxtAIP0qCZEgO7n0xxVxJNrFT36Gq80HmM2eQDmgopKTETuGQQTn3p4bzCATgY9eaWZCxwBx2prR7ApHXFSWOc+QRs5Xqaqys8j7xxkg96s43KQaQQ7kI9M4qWA2GUngkHPBJouCQUwcHPUUiJtkx7j8KmlhG0N19PrVLYfQSKIRJyS4B9cms+aNFmQqGJPLFsYByeB+GP1rQTcvElVA8UitG33+WB56dKB3K0kUjMQDgdQSTSxL8rg/w96sqQ8QPcHBqjLI8RCkctWiJGTu2zIGccHA4/z0qJJNocGNGLgHO3JBBJ4qS5Y2yhMZDYyc9AT/8AWqs7eUQ3UnlfpTJTC3jLoXcAtnGCPpVlYgkLOfvnge3+c1DHOE69O4p73sbnYOnXv/h7VaZLZJAWIaP15/rVqG42x7M8e55P0rOE7KC8fUHH+c0+GYGQDOfT61e4XZqR3ZjfpuGOABk9qlB8iAkjLk5Ax9KpsfLCMByeDzTxdmaQg9j0/wAik7i1J4o3J4OeMkZqaSQM3YDGD9f8moWuo4T+75J4PXj86gaV5HCIMZIGfckY4+uKi7uNXLhcqoCHnod1P87CsmcnB6nmqT3AhyHPzoSDx1I//VVaa/G3ejfOeCMdvyos2ylFtmgk4wcdckEHqeTUEl1sY5OwfXFUVvn80ED5eMrn6ZPT6/nVe8vQzOgXIOMNnHPHGMVag7l+zZpXFySpWOTJBwSG4/Sqy3jRqMux9SD/APXqrHIQg2DJLEk/hUcsojXBHQ9c1sqbsbKlK2xpyzGZEkB2qp55xnpUt1qSzRAxZDDqenc+h96x1vj9ndPv5PHt09qas/lHD9x/n+VP2Z1woO2pvRajI5T2AGTn04xzVhWcOHboeTu96wGuzEBt7c/72Pw4q3/ajy26v93gKV4PT3xUODE6LS0NplE0TZGM9O1QS2wlVEHJXrVeK6eVQd3yKMEYHpVuCZApkznHUYNRyMw9nJMhaz2rlh1PBI/+tSrpzwnzQoJYcjB6flU81wrxhgfkzwPfj/61WIpCYUD855x0wP8AJp8rDkZTg07zNjv8vlg4A4LE59ue1WFtAGBwfU7v6U2W+S2k+cfIoyw5/wAKb/accgL9F529enbtRysfIzQEkYOAV4HJBFI0w29Qw9jWM132jPLEA8dvx+lOS9/gzz0PH/1qzcWHIzSacEjByD1xVuzKR5Y88YwccVlo8cajLe/Q1bsriOXzBnII4OD71DiyORly6K+flCSuOxqWCMSrjHHQjHt3qjG+4gYz61etJgsbEHAHX6kVFmYuDFnh3RjyiuOCAO31xTo0wQSOcDoOKjhuECuAeAOuPcCpIp1bGG5AB6f59KnUxaKzxu87gdO4Hap1Q7SOeB0NS2yYkaQjIJPenuoUnHfmgzZCMxqp7sccen+cVDPF5zq552dSOhqd2Gwsf4D0+vFRRzB0cAcetUkBXI3nA7HnHpT3iRCCn49KajKjHB5zzT3y5GOB3ptAMVtpPQ59aJVUxkDJz1po++VPamNKQcD8fpSAqzxiMYHfp6iqckbA7gR+NXrl0MkQz944PX2qG7URnA56UMCiVcksc+wOcUCVl+V/lHbFWuHxj7yjNQ7BcFT0ycH8jWbVhoc0hYDHapre4jyySnDdjx7ev400whCQPTrVea3+bzM4xxUtjLqgPGyjr6ip0yLcDuOOahgKbRj+LGanTltvapLJLbdIuwgenAq35ACDgjPc9KhhXypowBnceauSuBGQeADwakCryrDZnI7mpY7lpZDkYwM5A4/GoxKFXPU0quFV8dWGKBWBIVDNgHk5Ax1q7boPK5UAjOQwxnmoLbDRM/8AGDgD1/zmpkZzknj0HFBJH5eTnP8A9emHIYjketSBsNj8qZIdrEnjPWgksBEwH4J6djUZ4uDtOABg579KIpVjkIPKYzn3pHXOCD156UEsWOMrHj360+Rf3ZHYA8j1pYXJ4NPUho3B78Ck2IAUkgBQ5lB6cdOfxqTYHBY8YHNRLCYVDxnPOMf/AK6kJzGQP4uv070kLoQrEEkL5BQngrRKCcHIyOgzzQmWbywMqDwelMlcqhk2fdycZ7dqtGZWvX3BFPUE5B7V5d8TrqNbC7IbHlwuWII6gnAz7kY/GvQbnUkeJ5SMFWIIz0IOPT2rxX4t6nIthfpEcCRWLcDn5uByK2hFtoiTsfNXjO/jn1SSUcOZSHzjoMD19u9c5cqkbpsbIYZOCOtafiSLzrhiD+8LEkY6f0rPNuDDvJ5UACvpaekUefJ3ZXiLsCh+5k4B9auRQsgIAHQ8gUyJEHJPGPfrUsVwdnI4JxWhAiWqPjOck8mtKKySNAV7HOe5/Sq1v5bH5jzjJ68Cr0Uo2kHp2pPYqJKbVJEQ9XPXGKljt5XIGAB1JwcVXjuCpJxgD3rSsZ1mOc/uxnnHf+dYtnTEtIEIxznoAOuaLDzFkMbj92c8DOc8Gqscjvc5HQEY6ev/ANYVqKm1/MPB6ZrKRqS21llyZcAKcg//AKxWlbky3ACsSACc55zVKGQzZQnp7f59K0tPVYSJMZzkHnt/kCsW9CludJpOkPPJvjG104JIx1B9B9a9+8F2MEVjBJjhowSABgdfavFdCmKuwAxuIJ/I4r3vwFaCVbW3lH7toyM+4BI6c+tVTepz4n4GeyeH0SOxKGPKKQACOMYA/wAK1hBgxmLaAeSPQHBOMVn6cQ1rIsYwNxx9MDHWtWFCFUD72MGu5Hz7fcnC9XHOOQR0H1pwRZ8Z6g5BPv6U5UKnYBhG4c/T/PanABJEx0z+Y4qjJstykORHkBMg8nB65P8AKq8ozIQvQdMVZljAlLn7mOfao8xg5B6/Wgl7md86SZcEDGOKXzP3rKcY6DNWrhECZbueDVGNC0hLcYPFAD/JD8gcdOlJCha74PKdQO/IqxFIBwPrUNoSs5kHJY8j8agvoXI8qcvjf+uKnjQswxk46f8A16gJ3uTj5ulWbeXa4471aM+hdt33s8T8nGd35d6geIqhEvU8ZPp071LbjdLx1x1qG8lMmcnHXHGeQc1Q1KzujNlsY3lK8AHk4x9fSqt5pRa3EeQR37nt7e1X4WEk77jyBg8duAP6U9CZQ2RwDxQdXtpNaMyYdLWBEBjHUZOPTp29KtPah23ODvHRccn6CrzhXCr0PWmlWZ95++DwvrQQ6spKzY+CHZACFCbRk4GD680+CVZY0kOeScZ6cGnwB3jl8wbdwIHI9/ShIEgswM8qGP8AWgwfmSs8YHBAY9cYqu8pdMgk4IPBycCo4syKeeT04qRIvLQnrwc0CuM83PzYOCOc9antY2GSDgdDn8Kigi836VbVSilB1POf8/SqsFyKUlnUgjI55Nc1qTm41BicD5Qee3GK6GQng+nBrDv7UicyDnIH+FQykSWl0PKKyOAQM8ntj3q/YTQECOTGeTu4/nWBb4lQu3GflA9+tWEkMbA546HikI2FQDdsPBPrV23y0Cp1Pc+9ZsFzEWCh+vQYNX7ecRnBHA5DZoAZBN5LbcnnkgHpU7F3GccdiQabHbKzvK5wDgAfUn/GpTIuNo6Lxn6cU0BQuCxicA846Z61niLcDkDOOOO9as8Y4KnqDWfLlOf4weRXzOa2PQo7IhkcRv5S8HGQPX/OKkt8biCDkgE4Hf8AyagcbrlZDwQRke3+c1ZhmiLtjl889eK+bTTOsciOZAW4wc+9X0CMqFjzzkE+9VfOHmgMOCPWnZZpQB0z/hXtYFe8mclbYti3B5I9sCpYIX6HgDn8Keq7akEgDemRivpDitoTAbV6cf3gKilbeWOMY9R2qdMmH/YBwT7/AOcVVml5Pp0H0rOSTVmWvIqqEEu4DA9DUcuBKmeh6+tDEg8VC7mWRcdAea8WrCLlodCbsSbVeY4U4xxke1OgQSy7yeFOAAfrTl+UZHUnmkji8jaF53Nk+3SvSoUoximkZSk1oW3clQB1A4IqtaM7CYyZBzx+vrVlV7dCelIECtg/xHmvYWyRyvXUg8xAxAOXxyARQhx8x4OehqF41ju3IHVh+VTTY3Ajp2FMGijfIGk3KR16k8DpXPzv+/PTOOMfSt+45MiHrjj64/8Ar1zd7+4uh7AZFbwZ6+Bkk2mVZc72wOSecCmSQCWM8/ID1Hr/AJNLJKUYvj73v0qe1i3QmPqSc+npWh7N0tSxpULxMfu7Pl2hc5HXOa6VGEkXPAz1FZVratEemBxg5zmr7OIrcxdyc5riqSTeh41e0pNoe0qwsnXBIJ2+lahlV4vk5wfwrn0JkJDSdFAHHfmtC1uDGPLPXk/Ws0zktYszAcEYyRyKfH5YjjZ8kBiSFxnoRVV5tkoz0OTVmGEtDnOQTkD2NMNtSC7mzGSvAxg9jXn/AI01gW9u6BwGEgGCfY9s12mpTCMuA/ycjGOpyf8A61eN+PdWBnuQ4wiSgBvcDHTFaLY9zK6Ptqq0OKu7xp3lZwhcsQCgyAM5H8zVC6g3xo4OSTyAen1pylwSOobnNMEh3Oh5HQfWkfqNKCpwSQCUM2JDluwPp+NWHEZWPIwuOAAPbpWe0Tm4Dfw4wBx15/xFTTM7CLnhOowPamtzoJd6xqUHOeRnqaUsEA39HGCO4qOBfNIfGCDgClljklmx0C89vamBXlg8pcx8gHk9T+lWra4eQCUjoemOv+cVHLiNCnXJzTbZ8DywOB3z/n1oJeqOt8KTGK9LuNyMpADDPPH+Bre10LGElIC7gSMcc9fzrjdG1MwXABXIAJHPf8q6bWrsXltAMYCc569v/rVcTxa0Xz2RnSzGePBJ5PGetUbkDywBjg9T1HIqSSfy/u/hVFLl51feMcnHI+tNFSp2SubNhOfJUZ4xjOfStuxA3P3wR06HrXO6SfP2RbMnJ5z6ZretllthIrj58gDkdRnNUYOKLF5fG3jDjGc4C/8A1s1Bo7yvfRiUs5kYkFsnHBOOenWq1/MNimTgBiCffnFXfDjibUokc7DkbT15IPb8B19amxlazHXmq/ZdRnt3QgRkc4wCSARg5qe+t3uIDzzgkc854PNY+vN5mr3gJztkKk9M44/pW9Yy/b4BKGwhAOMeoz7etGwmrGA9y8LBCSNpweTXR6PEmogwABg4OCwzzkfWuW1FWW/nQnADk5x0B5/ka6fwROg1AB+EUMM+/BA/H196HsaSk4xuiHX9FaCAIEXPzKNg744zxXmlrMfK3lO5+Qjr+Fez+JZkWKSTHIYlRzzwSf6V4zasHgSVDvQkjOMc88VNzrwcnJNsx/imEf4r+Mw5/wCYve4Gf+m71zMxEKYHXOR1JxXRfFRH/wCFu+Mifu/21e4/7/vWBNA0soxjpjr9TXYlojrwz/dR9EVWL5AAyCfm+lOaZ40LqmQOM4JFLGcbw/XHH61YEJEGzHyE+v8Ak9qNDd1IrcW3jJiEpBz1/Ej0psrvuI4xwRVlEZYigHGAAKgmRlUsR0xQEZKSsMtRCGKRkEk+venxtvuikgHlICNxyOeO/fvWbYSCO6AbOSc8fQ1uRW4kg3kY3Ekkk+pptWNHoN2ROuScDAwAf8mokZ3m2YOxT8vGOKVUdpQF6cgVISA/HUDB+vH+BpWK0tcknBgKmM9SSc4qKEyPKTLkIOQcAZOaivLjzZE8rOF4bI75qSKf7QhQZ3joTjGelAF22umWJipHU/Nj2FS2pCiRs/PJnJ+uf8aqwxNBZjeQS8oUAd8gVZiUKSjY3YGOvX/OKnUCW2jFqpwcAc8n1ratNQCW6LEVAXkMOSxOSc546+gFYUsqfZyCfnJx098/0qa3zat5bkY4xjkf55qWrnPVpqdrnVW2rwJMAJFJ5JBB/pXXaDfZhlklceYxG3jtjIH5mvM4Si3O8dMe9db4e1SK6hI3nKEZyMcYFQ9jyMXhoqN0j0W0vpLiNA8gCgnKgAA9fx7+tdtouo5iKPIvJAHvxXmVlfxyL+7JI57V1+jXsEywBCQ+QCSOOg/+vUdD89zCheV4o66aXcQE5T196kWYg4HI6dO9LBbB4gwwU5GcnrUFw3ksNn449fxqbs8GScXqSTs6DPXJHB6dOabAd0Qz1yAfYDH/ANemGcyRjdnr3A9/Sp7dV8vj6/pTMxZP3uEzmPjrxg/5z7U472AODjHBxTQNuQe9WGBjRI25LDAx9MUAVHZ8qByM4OR/KrajkE9V5FVFkDTBBnKnDfgcVeym8k9MUAEs/mIMHkHBAFNkwnTr2zTFQR73PRs4x9TT3y7be5HejoJj3uPLyiEYA4JqN08whMc4yQKQRFnIP8PWpfMRDvP0rJoRWNvlwEHAODk/41DMjbiNpxx261o7cMW9eaYVVlP86xlG6swMU2ZdWyjHnIA6CoxokapuCsT0IJ4rWYiMEevTFMMyrCQeufSuOVKNth6mZDpVvbkyjO8HJy3H+eTUgt7d956s2M4JqG9ujG5jBIyOePc0y2kKKC7cH2+tOMVHYZZSZ7dghAUdBkdulMuH34AII5P0qPzxdM5Pbgbh/hQg4I6kc/h/nFdkW2BauisE0Pl4IJIbnPHA/wAaju5AwUAggHnHXFPnQTsChAwOrZqvcr5ABPVh1HQ8VTatqPRmdqsixx70OXH3fQ8isC7aO63Gd9jqPlC8DOP/AKwrVvMyAA/gPyrDvEDykD8evtXLON9SWZ15aCdcckjpg9+cVzh0vUrm9nVLaQpHkqyr1H9fwrr4kDGPPY5P61safZ/NuQDkHPPYnIrNUObUzehweg6ZeGIC4tnjlwSQFPTIx6iu40rSZ13mWIg5BHzDp+dW7XTsSFioxjB5PTj/AOtWzYI0SP8AaR14GD/hXZDDxWo02PtYZAqHbg5IIBGO/erck7pmIHgDByOfT+lR28gDBORgE57VMTG7bxzkc9f8967UtLDTZBDIA3PC+uOaltgdxI5Gcmoio34QcVYtgYyQ3U1Vhk20s2COMZyBU7YaMZ6r0/SkZwIxj73SlIJXmkwBWMgA6+oApPIBUjvnkZ6U9SiFCv0NOlidASMZOcYqGNIpyIiEc9OpzTkk2kkkjHt7UhTJ+bv1qUxZTpyfepYzPnlLytjBJOB+NXfKLMiPkR5+Y45xzVPywtzk9AQfpjFajfPGWHIwahuwGRf2kTlxzgEhTn8qz/LMJIQEkdAe9ad6wVOOuf8AGqkSs5344H0rlmm2NpM5dIHaVsocg4PHQZ//AF1pWwcPgA+3FSyWrx3LccPluvv/APXq3bwfMWUcDjrWcY8pnZ9CxsO5SPqeasR3DrIMYz9KqzO0Sk+2RjFTWkqE5f7/ADx/niupaKwy1d3XnMkfBA4HByT/AJAoitw2wnOcHPPuf6YqFk/fo/8ACpJP41ZibDn0PI+lACyqPIIGMY55+lUZI90eCOAc1clkAGw9D1qtM2Dx93GP5UmiDF1KFXUuew5IPfOa57V5N9v5fUYIGB7cV0l4AYJQO+c1z93b/IQcYwcc98V4+KfvJBE4l4181T2UZz704SZmHOQeufTipbq1e3YggAYPOc9vzqgH3N8p6cHiuC1nYfU2Y33EOvJHAGOP89a6HRrtoH4I2EAjcO+f/rmuTsbsOMKGyM8kD/H3rpNMjO0A9Qua9rCFHZRP54w2CvqKmSMR8sMLjO4ntUFiubUHGDkjn61ceIyWgGRvGQR6YyPpXrFFbzNrHy8Hjgkc1GsWE6nI6cipY0SOIE/6w5B6+/4Uwnajg9aAKeCsh+neoUfEm/OCKvyRhk3j1wao+QzS4HTJzzQaJvqV7/eVaSIb3JGQf1rIu3VHxnHGTnjgk5rbkSRJMfwDg/X/APVisjV7MvIHRfkOQTntnj+dLqdNHWaOa1dG84HGYm6Ed+Af51wmv2y/Z7nYm9/mHU8c4r0LVYJ3WARDCISDkjrj/wCsa4u8i86S4jx952AJPHU10JpI+7wFRU5JN7nAJZvIwRwVweBkA4rTjjSCZN+cA4Hfr9PrTL+RLXUHiB/eq2DjkAcY/pUhZZbnocKBnPbNO9z6a91clkkR5tmflPBODnHFVRaxpeowPyYwee+DV5LMZ8w4II4wTUE9tIsmQOCMg5H+e1AX0EeRSfLyCAT3qS2tguSMkexz6VDBakyZJHqeT61chkSOMOjAgnHAP9fpTRNyM3TrIAcD+HkdqqXFkjXBmyQcBeCMYqaZfMIYdvWq895sTkng4PSqFcn00PI04m+RQfl7cc1HBGm4q5ww9Tg44/rUltOLkZizgAA5FMZPKmLSf3ccetAXsNdGeAueuOcEdeKpy2LSwFghMhPTOOK0BG4iPdQc/hTUkJbj7o4P1qBcxTtoWEeHBB6E57f5zUE9sZGwAxQE4x+laATOUIy7HAxUq2zKw4BIGCAaVw9ryu5jyqAChG1yOR/n8azLi3IlQIpOWwT69P8APFdVJ4bu7kGZAmSMAFuef071Qu9HnthHvUCRTnO7PSp5hxxicuW6ObkjMe9HGMMQMHPApk1gZoPMCFwg3HBzxj0/Crd3GTIUfhyT1Pc8dqLczQpLH2K7eMY7/jV26nqKadjHCkSoTkdsVYluHeHynGAM8YI47foakEPmFGPG0gkE8/p9ake1MyuyjO0ZPOOMcfyrOUboHJNGFPbW/lGVwd64AAJ9cdPxNcVeWZLyuQQ5Jbr9a7m+gIjIx1xxn3rnL623B3QDBBzyfSuKaa1PGxqUkkuhw8WnrPMXkBKY4OcDtVWaOK3YiHp9c5rVuA1qpQfcOMY/+vz2rHmQ5Ptzmubc8FprcrzTx8EkCXptORx9Kjl8yRg0fJHTGKiuLZ55xJHjGMHJ571PCxQY9ABxTRDQ1raa5hJdCXX6D2/rWFNbyNIZyDkDjGMcCumeWRYfkB55PTp+P4VlzwlIHGOcc8+tGhm0ZQL3MZDjpgADjpxUTxKQCwIwMd8ZqU74GIPAJ7YomYNDjByc4/ShGb13KknzhMc7SenaphcO9uS+B2OPwqDBjyOh60oRzBIOxBI/KrRkRT/KBJbne+CTjnntUc05eHzXI8wAkjtx0qW2ASF+5BIOPqaqzlRAc8E9P61vHY5nuUpb55FHIz9KijY7gQeTTXAVynftTljaJgD29Ku5FzvPC1yk1xbjeN64JA7HIr6c+Gd9EIrwFwGymOv+1+FfJ3hWYWuomSQ/u+DwM8Ag19D/AA81mJA6/NvkbaGwMZAJ/kRXFiU2jooytoz6I0qOKePeeXXBGCfTn+lW3iEUyMvIIwcn6/4CszQ7uPy8JkcDOR1PFaTtvIry3bc67izSgSIAflPBPcUiR4f5M7Dkk+9L5IMi5x+ZqwkYAGOlZtWGNncBQDjjFR75GGIufoKd5fnSkdRyMfnSx/uZNicEdai5ZWeQhiOemOR3pqAnqOe1S3UeDu7dc+tM3DYh96l3HcjckAHuPapA4ZVwcnA3Uk2CPl5pIbd48E4+Y8AH3pXKHqgMn16U8IAcN0HPJp5TaQcYxUcrhGUt0JwapbAFwwYFyR2HPFZ7qN/yjIzjPPSrdyjzoTGR5eR1/wD1ZpscBUZbBB6YNAFObMKsU6cYzTWAdUPU9fpTpVchkPUYP8qhtt7qT2BxTRLGXebhcYyTwcDHHNZk4NoMEYxk5POB+FazuEBPPHOfasvUJUnjfGcgEcirTCxnyXYibIYc+1J9rUkbWGTxWcWaRiT0Hrj/AD3plxMLWDzd2CMkYGT2/DvVpk21NUajHFGU81Q5PKnr3PSq8eppHmPeA7cjI/l2ritR12S3Z52kPJwMKCf5UReKrWUqz+YJAOAVGf0OK0heTsaU0pM9FXWmNtGhkBIIH3fqOuMVaN/Fbx+ZvAfA5wTz3/nXAWvimzLBDO2c/c8s5yT64x+tbJ1aK4yuTsHGCP8APtXR7NHWqKZu2esoyujyIJMZwBznnr+YpZNRV4S4kVgpyCORkYI/XFcs9wLeQzDJDcHA5/X6U1NVEQKByIs5I29T7d+wp+yRrGhc6KXUY2h8yR1B9eRzz2/DpWdb62G8xZHVTgFflPJrHur57gJs3CLcCQQOg/8A1miYxqyMOBnnr0raNJLU6YYZGxa6nK0kpZ1ZR0GB/wDrqWLVZZpQshGz2WsMThWzGTgjk46/nVgXHkxB3JJPTA/yPWrcF0Oj2KTNK21ZIbt45HUQFSQcHJOR/Sj+1DICiugUnPIx/OsV2R3De5H40z7VH5jRbiJF55HGOP8AGtOVWOqNOKWqNy5ungtHaNxkYJyAe4q3catbSxLsnV5M8AenNc/Jd74TGSSSPSorVUVssRxnHWp5TVU1bQ2zcSJwhGCcngc81Ol5KAgDAcc5A9/X8Kxlv1AwSSfYVJdX6eSBGSJcA8jt/KhpD9kjeg1V0yBIPLPGSvbp/KnwakftJSNwQQSRiuetb0CM+aSEUAnj29voKbBrduJzJEXJQkHC84OcdeO1Soon2K7Ha2V8PtaIXHl4OSRjHB70smphbp/LmXKkjAwTjPHHXtWB/aMUSGTcRgccd/8AJqpbX266eXccMckY561LimYSw6bOoudRDSq7OowMEdM/Xv8AlTJr0MASQoxuFcpJqbXcpMbERqRnIHWrwv8AdafOx3qcA4HTHHSpcUR9Wt0NY6kk8sYDgSkjIAI4/GpGutjMS4B965o3g3h4j+8UjBx/jxV37UZLcux5x8x/P/DtUcnYPq90bo1QshKlHfBAU/8A66taXqKiDDuqYXOMd81z1pcW5TcH5Gc8H/Cmw36Zfk4IOBip5ExfVjqJdfAQtaShx7qfx6il07XLqMSZCMc8AjqOfQ1yAvBCCFJCDrgd6mj1ryJo1BZd4GTtBBPNJ0kyPq6sdraaxHcb0eVEPUgcc8etXDqiAIkcg3kAHj+R6etcKt7F9p3K/UEHg+/tWhJeEPEYjtKkE5A6cf8A1655UmnoeRVoNStFaHaW2quuEMo6kYYAVO95iTCOp79fWuRXWIEjEsshTBwSVJ56dgambVlMaPHLliRzt7dR1FZcnkcbptPVHVvcRPCcv85I3DBxmobWUrG4OAmMknsMetc9Zao8k2JZMpyfuj39BViXWYo3kTLJF9wgrnOSQMYye4p8vYjkZsqYiSdw9QQc0yW88pQCwwx4JHbI7/41zyavsu9oc+QBgjaOnH4+tRX+vwlVRXYjOBhfcCixPK0bM9/ErHEqZJIxkVXnv4oo2DyqDjJwc+3auQvtbggkLvPsUNzlSffHA9qq3Hia3vWDwSMUPABTHTr1osxanWi9jkbAcEDuOvtUi3QMZd3Xg4BzxXNaddCRchuSM9PrV2VnFvtB4ByTx/n0qGBtx3MYQkODJ6UtowZwX4GTnH0//VWZFnkoeWIIHfA/yK07MBYSX6k8/Tj/AArNoaLyxrIp9+nNI9vG/wDq/n9BmoY2k2oR9wZBHFWYEaJg3oCABWbGENoAuSCD6VaVAIgR1+tNkfGAM8/e+v8An0p21zGD2xUMslhmKEdOuD9P85p8myX5MkgHIxUEMLhhuH3jxz2qRv8AR5CX6D0560gDyQqnA5HTmmuRH06E9TT5HJXI6Hnt0p0UIu8jjgE8kigCRXUiMA/vCBwBnH9PWnspcDGSR1qvEvlyqfQY4qyrEH61NxMiZn3jgDnnPapL+TbaxBMM5Izk9sHPt3FEi7zkfrUE8byIMfw0MzGhwf3WcJnJI/z9Ktxqtwrgfw9O3r69aghtd7Z4/M05TJC6Kg5yN2MdM+/17UIliP5kAxj86soDMAQMgDBI7GnNF5q8jn3P+FOtpI7VSkh6jjAJosILa5XbjIyD0pzArk496pxqEnOOmKsTyMyEIeeB07ZqthNdhoaRGyi9fbim3kyLbbxjzADuBB9v/r1OG2wIX7YI/lVK6QSRvjoRzVWISOWvJwpl5AQsSfxJP8zXg/xi1uKOO5jSVDJ8wAAJIw4z/WveNfhSG2LAgDcNx5PsP8ivlP4vagBqtxHuJ3SzKMD/AG//AK9d+EgpvU5qrtseU3sonu55c8uTk9KT7fCUEe9cdD1qvdzRxTFSep9P8+tUXi23GCQd3IxnpzXupcqsji3Lt1EpIMZJQ4OffvTsKpAjJPsahdnWNR2C4A96fajK729xT6DRp21rE8Rd878Z68Z5q5bRBinfByOe9QWi7o8Dow4/z+NXFCwsgT9PXn1qWy0iWWBJGAfj2zirPkxQWnljgZyOT61FBbyXLk49CCT2HX+lOmYvKUH3AP1/nWMjZEtrMmw8gEDgc9as2lvdyRDzI2xk8YH9Oaz7OIl8HGCRiukFzsGUJ2dBx361kaj9PtgY3JBDqOOe+DWpZSTtCgiG+Xk7QMnGaoWGZFfYeSf6VueG7RzexEYzhgefYmosUj0Dw7ZRGEkgmTAOCT1xzXuPgS1n+2xmRf3KqSpyPQg5xz3ryjwRpD37T/d2BgAWJHYntz6V7v4P0qSxtYjcAGR0wMHPOST7dBWtONmcGMmoxsdnpZ8tApODnCg9wAMVvW1wcYGCQORg1iQWsrFNgAZMYJI/H+VXLX7THLK7nCAY7cn2/I11+Z4XqavAyH/AGp7YB8luAo+X3/xqgsxm5OeOeferEc/lqAWwO3FMgvqTJHz053e3pVW5UJgjoehoknaNHAPDDniq8k5e2TJ7kdPrQJkkkiyjZnjr6UJGxbOCVPQ+tRR/Nz3q1FMEAQ56UAxnkhIt3O7OPamWBOSU5J4z2qeVv3RXvxVaxkFuAr9fb60vML6GtGqRpsH1yeuagwc88GlEm9N46ZxTGkyM1SJNKyIAXnHXvTLmLYkj85AJH17VVgmMeMnj2Aq7cSK8ZAzyuaY/Iy54I5Yw5GXYYk5Ptj+VW7dh5Em/g5+WmNEBGv8AtnA/CkjYeWQOq9f8/hTSuIciISTJw3b/AD+VQyTbXGMbunPapXZDGCeD2qNoAzgnHHPU0MpXLFvOz5UkEY9OQabLwoQ9Oc8+tOtESJnZ8YPTGfU1DcyIJABnNIW46NSjg4Ijx97H0/8Ar1IZMKQCNpBGfemO7tCgX0x2qOJHKYbGc1YicTqsQ+YDHBp0VycnBB464qnMhiXJwUJxgVNalGcx9OMkHPTigVyw2BndxkZGeKz7hGikyV+Q45P0/wDrVoS4dlH90YOar3CGRcHnkYqGi07GdLabkUqhBJycH/Gh7RIxkZ+pNXHyoAJye+OwqvOjk4P3O1SMzmUwctkDOQSO1a2nyxTQphw3HODzms26XzYiCDkZHJHtU+ixiNcdCCSRz0oA2rWVmUiXA4AP0qQxIikryG5BzmoYU3S4ODGxwf1/GrMvlxxlB/COMZ9KAuyiWG1hnDgfKPU1l3MpDDB+fJBFaDKSd/YcmsySNpLhm4xkn9a+Xza90zvoaoSZ9oUjqeDn/PvU1pEmXfHzHHNQyJuZM9P5VPFPFGhUnkA54NfOryOzbckZPm4yTx+VWIDsKfX+tRK4l+dPuY5J9qcuSwx0zX0uX02lzM4K0ja3JgfN83oKf5KScPxn3xxTLWJXOSOee5qV8lc9T2r29zlRX3yKhT/lmTk8d/8AOKSVQucc/Lkc9+aWWXCEDrTGyFUt/EOK8rFV5QdkdNOKauzPmYpHnoc4GapXEkkRj2Dg9SR9Kt3zANsHUYJrPmn3sqHPp0FeLKr1udSjY0LKUtjJ55JxVreMptPzqwJHtkZ/QGs6xbZLkn5MEVYtJg8uSeM4PH1r28FXU0ovc5akLamo8wLZyOOlQDgg+lOKFjkdKGGAR3Fe+r2Rx9Rt3saKMgkvnJ4qFCsuMn58/KBUyJ5oIIzUMsDQlNmAwyTzTGQu0bTlCfnXnH5VhalA9xOJFQlhgcdK21tnM8k5HBAGc85xz/KozaFQ6nGc5HPsP/r1SdjalJwdzIjsgSnmIcnGcHj9KvxWwdsAZPepvs5XAI5+tSRJ5bbvw4odR2O54iTViGRDAxVvkXopJHPrTHf5cHp61PqQ89YCvbOc/hVbAYYI461yve5l0I0i82FhKMknr09PSnwwiFt4J3YweQRQ77EJPQCmQyF1yDwfalcT13L0LByN/wDhxVy2chyAflGQPp2rM3HBI7Lj+dWrCYMuD1Bwcj2Bp30F5GB4uuPsOi380f31hLgsDjIyR+teBa5L9skkuJNplkIZsHAyQO3avcviDMg0W5QNtDxMvIPOCP8AGvn+5LOsoDh2DsMAEcBiB29hW3RH3eQ0Y8rn1Ira5dvT0HHtUbCQ3D4HU5/Go7dikoz91f8AA1cVwfmHekz7ewybKKhOQFyc1GrozgkgA9/WrEiCZXX271XjtSX2YGAOOfpTGSecCNqHIJ6/5+lTxBCh3PggcZIHNU7W2kggJlAG3J4P+FRTTsvToTheB17UAOvIyDvAPGM45q1ZBBBvJAJHXPfmovM3Rkv34JqEOwxEOAOO1UBes5GiJAAI5PPPp6Vp3N3LNDBHG3yY5AAznAHeseMtECc9uv5VPb3h8vcxJIOAQB6VWyMXTTd2WF3rKBKcDHtVq3hluptiRl3J4Cjt1P6ZrIlu5Gn3MTsxxkDr+H412XhZU/tCJHH7yTIXnj7p/wAaqJzV1ZF/S0OnCJ2QxhQQzMCQCR0pL+7S4lzlSiknIz0z/wDWra1i1gt7LY4AkLAkZJ65rjb+f7IgAJw2QQoz6ev1qtjhj72gupeXOowRgNkkHHbHf61u+G3iGooCchuSRkgDBIyR079a5eIPcoR1RgDg8f55re8PFMTun+tACg/QH8O5oCpGxVv1Fvrt/sH7tpGIPUZJyf1Jp+l3xEWzgfNgAA9MACq+pXQF02clyzbsDuCP88VW0y5QShScHcMcdQOaGroHTvE1dXszII5kB3n73PGABj+XamaHqU9jepExAtjl8kZ+bpjI7YFdNp2ljUk3NtMYQHBJB5Ht9DWPrOlpp7O6KEUAHgk4/Os3tY5FJyfIO1bVy7s5lXyz1OPb/wDXXnyCVpfkQmPvkf571t6ncnyAMn5jwcDpjH9ax2vRBMSCfKxggAdfx5o0PXwtPkVjF+KqGT4r+MlHX+2r3/0e9ZsFkWjDkgAHHTNdt8QNBab4reLXjCjOs3bMWJ6Gdz6V1nh3QYmtgkqqY8k43Eeneum+iOBYnkoxS7I8u07Qy6HYiyFmwcgDjjnk+9ar6CWiCBVGDyAo4/X3FdPqEkWm3iqiNsVsfLyBg+pNX9Puk1DJGcsCBuwOhHp9KTMXVckmzzDU4BZOwJxyQcDpg+1V0hF1bhkOQeQcehxV/wASQbb+KOTBbByM+/T9DVS1t5I7gIiHYQcDBOOM8/571omepTqJQuU3gFpKAoBLHqBj2/rTbtzboeM7yDjOPf8ArWzc6Pcx3cMxGUAyMA5I/Kq+oWbNLHiNiGJLYB9B19OaL3NaeIT0ZgvOVQkZ5xyDjFOslLRysSeeRnnnmtM2WCI9nB574/zxVXU7WS2t0KKQdxAwCeOf/rU07nRTmpOxRkvBHkYyxHTNTW8pkVSMjIycHoPWm2kaQM8knVvQ8857fjTbm5ClRF0JycYIH1/M0+U01TsWoyLe5WQ84GAPc8Zq1LIAgdzjPIPX3qtaSLPJgnkgjJ4GOtPlVHmSN+QrYPPbI/pSsVYr3F0JW4Ocjg81qpNuWMH2ySe1Vns7eNnWEpgEEAMTzge9LM+1EGe2D+VJolq+pd3bbg4OQB9K1dD1RDM4CYVSASD6n0x7VzNvI4Vy546nPHPH9K0tLnCAYzzgsfXPU1LWhnUSnBpnp+kTKi4HOQSMcZ6D/Gun0ycmUOAUIbAIPP5/jXD+HEBc3GM5UqMHnGR2rtNNJRQAfnJz+OK5WfB4ymoyPQ9Gd/JwzMQueSc579PxrVWNo5FOOOprA8NPI6oxPJBHI75rpWMewBuARyCcc/8A66mJ8diviKc0gZnHoc0QttV1746U+TYuPck9fT/9dJaLEAzDBcHsa0scLWlyWBS+P85NWwwW3lBODjg+/p/Ln3qgihpDv9cjn/PrTGld5fKU4iJ5yOPz/CmiC8UCxI45Zhk8YPT1qNGxtyM8nvTIzgEZHy8cGrYdXDgdDjFMCSKDYgc8lgcDFNMZiOevqakimEaY7YxxURlGcZqWSOjOWOePTvTjGspzkY+lJJgAGljIMXXnPrWYBLHhsnjjPrTIbhBlDzkd/wAKGm8xfLfPtkYBHSs2+bYwx04HHPrU9QJbt1CtxgYODWJqOpIieZkhBgE5PH6VLe6iI7cxhjyOeBjtXI6rfICYi42cE8jr16159eqoNDRqW16lw5DHLMcDOT/SrFzeCKNYwMlTg84/pXHxzbJCY3UqSehB+lalrei2Tfk5IxwAea5lWQzpI5Q8QAOTjJ+uP/rVHG7JKXBOemM9s/8A1qzobsPyG68jpVwf6rzOufTrXRCsmSasMhVS+MkHg55qlfzkgvzktgnPJpIrjAKbhg59Kqz3YV2TJI6cAVs5rdiuzKv7l0uimDtAH8XqKylO+WXJ759fWrWpgxynHIYc7eewFY0cgBlyQmCSQTg9T0rL2isK5qSMqsATgdScdq2NIucYwTjAAIJ554rlRcieHhgecY4/z3rX0yURRRAnHT+ddVGonoJ7nWvMEfeB2xtqwZDGE3927ntxVCH9/HntnGTWogM8ZaX7wPAbjp7fjXelY0SEdWjiJPIz3NRwb0QkgpuPQH/PrU0dwOEAOM9Me1SysGx6A9/wpiW7Et4sxeYXwM4HFOtXEkrAn5t2BkZp+fMiEY9c01rcwujjHA5xk8/5NSOxZiTEzn6/0q6M4Ax1qk1xuCRjPQMTjjNTFykY69PSgLDZ49jhycJmpNxJJxg/Wo7q6DxxJnJ7jjrx/jTo3z8ndhUF9Rol8xsEYx05zmpZGDtnoAMGopkCgdAQeeetNiZriPJyM5HzDFQ2MhjRfNkyeCSOR71oy24it9i4G4YOBjrms6RxBkYJOf4eauR3AcL15OOazd3qBAtmT1wQOnA5pJF2HZjGOavyzIkfB4II696wtSuthwjYOAexrmlV5XYmzJJSHkCjkjg02WQXP7tBtHXI/wAKzBqRimAZ8A8nIA4zTJbowzAxHjHUAGiM1JKwjQZ1bgnnoOO1LHGN28c54zjFVoSHIJ6571bmt3kiLoykccA5PWujdCfcSRXjZcjCHGDn39Pyq0sgMYAPIFQxxsthOh+/jK/5/Cq8SEbCcZIwf5f0p30EXLjCImOQep6elU5WG1gTgZpbqcbBg8gdOKr7hIASRzzycVNyCC9kAiQAfw444yeKw7xC+ePugkjPtW5P+8GRyFGCax7hS0kowSHBXj3rzq9O7uC0ON1GV5rkFgdgXBBOR37VRWyW7LsGEYB+XC5yRx+HIro9R0GSaR4yFcMBkKTzj6D2p9rpBaE25t3PlABRg9eenc1xqi5MqzZXstO8xFbI78Y/+vXR6VphZPM4xtznA6fnVi00kww/MgzgjGTkHNba2eIoVjAAOAeSeK9TDwcRWC2UeSmAM8ngY5yaSS7FxEWQkuzE4yeDk9/xqw5CR4HXPAFVEtjtI4/M16a2NB6qGi5wGx6Z71TkG/EefmP+f6Vo7FSEA4z6ZqiEHzk/Uc0ikRzR4x83yeuP6VHKRHGxzgccge9ST4uYcDqTnmmRQHdsOPzpMpFdYxIRKT0OSCOoxgfzBpLtElhfBBBAHTpz1/z6UlzaN9szkbMY6mnSQ8AjGCCD+X/16hm8Wou6OentR5xGQuf4sVm6naIttKI41VsEgAAZ/wA/1roLq3JkT0yQSapXMG1i4GQTg4z9KfMejh68nJXPK/FumLGtpMEVGyxYqoyDgHkjr3rnPtEccJdwF5wBjPfHp712fj+yLQXGAHVW3BVyT9wk15tO5aBADlVJAI6HJHQ10Q1R+h4Sr7WmvI37KYHkdCARU9yScHHUjv2qGBEhsbcpgZjBbnvgH8OppkN4Z7J3COSGAxt5HTqPx/WrO2xIC9s/mAFgw6Zx6GkQoz4BxJ1Cgdvr0pJmeSJBnpjjHI4qGSHbMGGMdCQe9BLJWO89MYyB9apC3EwLZHXnIz6VZR/Lfn5QR1PGail/1uF5GMnHNBDHIBBGEAwSecDHtU88ZdwAO2arspY5wevHFWmlEUm8g9McD8aPIzbKm/8AeFOm7IHPXGaljiVY9uRnOTxT/s7vudEZiRnCgk9z0q5BpLTW4lljIzwFYENx7fhUMxc0mJpsIeMsQAQRtGM5H9K1bLS/3hlwOmTwO/41GllJbMgcfLjPAOB9au2t55bNtDDjBbAI/wA8UnqjnnK60N9LdIrIjgkrnGMZ4HFc/rlixsGkA4ySV4+XAP8A9euhgninjAikQoANwDA4OP8A61ZevXSTW/kId20kEAg9iPrWavc8mmpe1ueYjS5dQtWdBh42DEZGSAD3yKuW2gC5hilaUeYPlaIpnBBx1zjt+tdFBboyEAd8Hk9Kt2VhAl5F8nG4E8nrke/1ra+h7jxUkrPY5nVPD7rpdzI8SqUUktgEgcd8+9czbWEyhPK+YHJOCBxn617Dq1skQk6eXgZwT0x615/JH5eqXcgIKEkLg5xSvfQvD1+a5zUtmJZM8c8AEe1cfrkKLujGByQMD2/+vXfJG9xctGDggZJP0FczrOmCWadJV+aMlgWJAwB29e1c9bVaGtecbaHmV1a4VsgdRkY6VzV4pUkAnHIx6813WrR7nLjA6DJP+fauTvUEkiPjJyRn2/ya85Jrc8qpqjnwXUFOQ+c9asWzKQeehweKJ0FvdH0IHT/PtTbe2K3IPGzPOCfemc9+hNI74IGcZ4IPaqcgMpBz17fSrk3VyPXFZ1/MI75VjOQFHTnBOaCGRajas1vlBk5GegxWeAI2RZONw6kZreTa9vk/ewCcnHOayZ9jrzgkAYwapGUiBQI2fHIbGDjFUxc/vDGQQASCc/Xt+FWVO4uCcBMdeKz44SryMB6kY7jmtDFskLJGH5xyScCs+6Bm/eY4xg89KmuMtEeCRkg4HfmoHuxb25iJ+Zu4AxjNaLY55GcIiWJPUD61BaXBM53A59Cc9qs+cmcg59cGqcyhpdw4471SMjpNJcNOgB6sB+te6eCJQI0jTkEknHHPPb8K+e9PlZZABnjB6e9exfDzUtgG9sfMeoA7Gsqz9xmkNz6t8GyfaLYOMkFQRz2wD/UV2KRo6YJAfPTGf1rz7wDfJlyjgptUYBB64/wrtUbc4cdc/wBK8W3c7UixCCivkcg8UsTl2YdOelSecnlE9yMU0Rhk9M88moZaFkhMUwY/d6mkc73Lp06ZHH+elAJEbqfTFMiYohAzyecDPc1maDrhXmUIwwdoPJzUDQFEAI7dKslwrKSRzjPNVJLhTcSEdFPH0oGiWSMIoI6Y7ClGMBh6DBx3qMyeamece9MhfZvHYjjFTYoJZnEgznnHerCsDCwIBLrgg9uP1qBEMjg44FSsegHUHmqAiaJ0jVQT7gHHenBsRgt2wBnnnHSrMce7k9B68VWutzgmIHPTpmgCnNIZCTjHY8/59qqKhRHA6NwfrVwxCeERjgZywJ+v/wBaiRcDGO2aAM1V2LsP4/Ss66jCucHrntWkOS+euM1VuQBG3rziqFsY1xGPMGwcY7DHrWHrNgWIIwRg54HBz9a6tIwItp659aoTxEq4IJBBA4qlsLoebatp7ligG3PIIxyOPeuSv0CuhJxtPJx716Lr9rJIrhEYndjgE9x/hXEanZurnehBAPJBHet6Ts9TWlozHup43MJByYyCGwcnp+VX4tejhnEbSsM5J5Pv149qwrmIw3UrEYUgbfrgZ/Ws3d++IJ5brnv1rui7ndzWPWLLUUYFASTjI5PP6e9aMMwmh3qg4PIriPDU/lscnPy9setdRYXBLYzyTwDjritFuaQqpO5aEkiSO5LFByFzx60i38moyHMZTaM7S2auWVsQXY8+YcnGc9T1/OtmzsEM37tCCAeSTVX0NfraizFtWeVdgzgHHXpgkVM0n+liP1H/ANetux0l2upA8ZIJJ3YOME+v410NnoUcrLGICByRuLAZ+tK5p9ai2cPNp9wJ+ASSuSMjjnr1qJrYySeU6gSYySQCcV6SNAkLlwFSRRgMxIyM9uKxp/D86X3MeY9vYMR+eKfMX9citDjHglhmEgyYwOSD9e341NHiVdg4zzmuivdMlSN4EhchwQAqk89PTPpVG28OXflqGCxE5H7zI9T6e1TznZTrRmrnP3UMsU+QSQDg84x+tLG7bPfPXPOMV0s+nSW8AgfBkIwSucZ49veso6fcKzx+RIeT84U7cdeuKnnTOhVIt7kTuE8vnJIzg/h/n8KIYkedSMJgkkgevb9asPpM1sokIBPfbkkfXj3qjfP9mh3HjJwR3znP+NO5rdN6E11ekSktkhTgAntnj6VYt7wTwED5D65z61mpEbgoACA3UkYHqKe9u6DYBl1BAwM/SmJ2uW7m4G0Y6LyabHdGWNgGJC89TUcFvJNGCUZXJIAYEH8R+NS2vh67kncIAgOCXYHbkk98de9DsTe78hkYIJcH5GGDjsf8iprVkJlYnAQemc9f8K1IvD81uxgdAXIJwufqCeM4og0IoGEiguWxgE56nt+VZOXKc868IO1zOE4mgJA+cZzz149aIWcxbuRuHBzW5BowfYTAwx1ByD1rVg0QMVMcWAOSMnOKlTMXi6e1zjxPsPlfeJOTzjjH/wBamxxyN98nHJGTnHtXYTaHsBMFu65I5wxH9fSnnw44hBfYM4JBYg9vampmLxVO9rnDRXjumI8hgcbg2CCOtXjqskKBC7yuBkksRj/OKtpp32K4kjMZAySCM4646n6Ui6W+7IQ5Jzxmq5luZe3hYitp31JwHywIPyscgYPvVyHUAWMaZyrcgEjjpViO38iIHGCDg9awNRE9tK5QHBJIIGeCT7e1c0ndnFUkpPQ6b7cFiQ5IPfBNU7jXxDtQgiNiSzhj0GCCRjnP6VzFxqpMAikck8HGAKzNQ1kIgjSXdK4wduDz7/rSSvqc7cVodZeeLbKEgvOY06bgGPb0ArD1zxlbxAxxqWDg7JASM89cY47dfWuO1mYLbKZDjJOScDJIz/jXKC7mu50Ejb41OBwAB+IH0qOtzJ2O6u/EiXduka5DISSNx5P5fr71c06d7meKRCSCfX6iuU0Sx825J8onAByAeea7XRbOcXKDy2SME8spA7d8UnYwZ0OmLL50ecgbhzntmuujlDoFPAByR2rH0q3IkiLjIDAkjOOtdDHaRhw3ygY7k1kzOxJJZ+Y8UyPjnIAGOOD/AEFaNpAbi73g8YIxVO2i2uc4xjA5rUsQUGPc1kxluP5WBPrzTpQRh8nJ9/r3pJUwxxjkcc06ZiGA5x9KyYFmOIFC/GDznFSDO3px2pVTy028dO1Njz5oHb0qSyRH3lD/AHcA896dL8xBIyD61GRubPQD1puS0hQ9O2elSBYnKKCp4JGOlV1XygSD25wMVPJEACSRn61EwGMDnkHg5oAdHKDIEHfH86mkG0nnkcn2qrFHtRXdShcBhuGM55qSRzKB6DjmoIHLL/e4qTO9ePpVUdyPwqWOTAGe3PNVuSPVPLYBjhe5/wDrVLbziN5T1yCKGkE4H9aiZPLDk96ZLJjMXTIGTn17VHtEylzj5emRmnwkLFvPrimI4MhHbFAiQfM+AO1KyeWodhwCDn19qltIlVDnAfJPJ7U2ZzMwJzsHHShITIZn81g46AAAVTu3CRE5xwSatTybG46ADGOaw74l3kcHgAj9T/jTSdyW7HKeMbxBaMNxILcjnHUYr5F+J+o+drtwBkATSpjJ6B+vT9PavpT4i3P2eyc7wD5o3cj8K+SvF14DrepO7gjz5MdP7xr2cElqcVXUxJow5JODznkULGrzoeh6niorS6E0+c8dOcetSqTFvU8FmOD2wK9Y5y1Hh946lc4yOwqZIxLGAeGznGM8Zqtar5u/BHOcfoKtwgeZHG/DgjrxxnNJjRaVvKCEc7cDA4/z0rSEYlYMRgA56ZziqscQkYgcjHrU0WTGUHccfnUM0RY+0SZEaKdmdoIbAIPXirMiDcB2+lVtOODKH6qOPrTbFpJZTI+cAEcjHpWDZtE17G0Kxl5FC7iAM4OAe/8A9ar2nFF3o6jZ2JGfQ9KihuY3gRM8rwQSOwAqZLKTyS+OpwOtRc0SNO08vynCAZz1Ax2rb0RNrxqBzgkj06//AFq5/TYTAxYg/MeODnv/AI12Xh23mWUPGDk5BwCTjHpj6U1Zsp+6rntPw7s0SzuFcLhShUFQQQQRn26V7hoVmEhtpQQU8sHpjkjn9Sa8Z8J2xRIg0bFWAJCg/wB3iveNFiEdvBbDjaoPXjOCevXua6YrQ+cxEnOWproC7RoV9dwz1OKZ5WyZwecnIBHT6VIkh88EnDHkZGPWpXy7HccmtDiZS8x2BfHTnGfWnEkoh25Zj0z0q6iBWTjjvU3lBGeQDqOMHngUE3IIkLrhhjggd6HRWURYHynJ4/z61IJVWM4PP1qNRkl8jmmkSWIIsJjAHPWhuGOBnFWIX2xBvz/OqssuSW7E/pSKZC0u1iD/ADoiXcAPzNNlCozA4yQCOfp/hU0EfAx6UElyIqkZQtj049xTDETCcDNOji39e3rxT04U45HtVARW6qmAT6npVlJhK3H3VOM1XeMs4A5z6fjU7ARyKB074OeaBXGzALIefvdOKIogGznp7UyRS8hPbtUgPAXv0OaroMHA4JA5qF5No6Z7HnpUwGDjtkUy+jGBgf5zUlJkkSgoCfw4qPyC8hIPHHamZEaR5P61bDhY2A75xVIkjjyWKHtwKY5K7j1x70E7Rn0BzTWYSDBPX1OKYmyxEBMmDgjAyCM4qMhBJkYAxg4FSCTy7cRr2Hbkf55quctHkAk5x09qBE0Mb87x1OeT2p88OIwO4NMt3fcS2cE9x2qeWV2hGASAcHA6/wCcikyig7AzFQMHGeB1OajlJLYOc/3c9KvGLMhcD+HjH51mTNgg96jqUgMYLJwGIOACOtQMvkXBwMdSccde1OhTaxLcZORniob+XbwM54PSkDN+3YYGBgHGSO1PQ4c5HAJ+Y/Wqts28RkewP6VPIMSew6/pQCZBOxlhkKjp0GazUy0px2zn860o18tcEYJJIHtxUD24MuRjOeea8PHYd1paHZSmomY1u5kdwcocYP4VZt7TfG4IGCOCQD61ZZNsYXH1q1awhYixwOBjJ+tedDBcjuzaVS+xDBGIoxGMY57Ypwwj4zjkcAUEhoiR+FRxxmbGeua9Oi1TRzTTZrSSAwgAlSeePqaqojxyEBzgjkDipoUyuPQ05V3uCOx5rojVi3cylFkMSNt+fg57nNVZJy+QCTtPHP8An0q9OCsmO2PwrPnjIOV5OMcc15GOkn7yOuj2KMpLykjnIx1qvKc7nHIHWrTRu7kEHPoRinTRB1JA4A55r5vmuztSKkQMkPcDOasQTB0K9DmmhBJEEHUdcn/PrTY4ihzjgHNduDm41lYzqpcrZswSgQD5jgYB/WplBDnPck1VtE/dhxgZH41YVvPc56qeM8Z+lfoKeiPHuKyyMRgYAYcg9qluCNq98g5NWI7hJYSjA/IMc8etQFRszkY+tMEVJJMKFJ74Az1oVFA7cHrio5FxM2cYPSnD7mO9S2aofu3cBc471WdgkmwdcZ444q/GgMaDv35qK7tyzjaOVXA6+p/xrNs0SM9E/wBYc++KiflSQc9sU+4JCA9iCahD5wKybNENt1DwtvPUd+e1VpV5GOOwA/OpGkHmFR68D8aliRFuvMOMAY61lc03HSK8L2wGSGjBODirNtKu7aeOST35pHcSyRknheOTjiqsiD7YZARsHBwf8+tF+wHLfFW4g/4Rq6kRwcRFchSOSQP614HDMH5U7uOeo5HB/WvbfiVAsmg6hAcGOaNxweByOp7dq8NsNNSwTPyHqo2sTgZyOv0rtXwo/Q8it7JkrzB02gfd4B/z9KnhI8seuPTvUW4Rny+x/Kl8v95kYwKk+qGpIS/cdT19BmrIkOxJASR064/z0qC5GQqL/FwfbnvQsohgKucKg49M89DVIsLtzJOiAk7gOM9etRyII9qk85wRjpVYXksKR3HzbA3zYUE45H0rRjP2y2DgECT5skY9f8aYEAYreLPjMajBQnjPPP6+lNnmR0fYc5JAOMZ6irdvH5SjeMdazI1CtIo++eAQfTI/wqgHW4kICsDjk8nNXLeMR+bjoTwAMc80+BUKg5AOTlSefypkzKERVBD7snPpQLbUjnuvsssZKbx3yenB/wDrfnWh4d1GS11q3kMjmIEsRuIHQ8Y/Ks91E8RTq2c9fpU+muIXQHg5AP06Va0MqsVJWO91HV47u3DoSJCR3OQOe+P85rDvJYlIG/JJIJweuRUL3AC5U8Aj06Y/+vVG3nMrHJyF4xgd803ucNKnyNkwiuLy5Fpbht7AkFWA4xnPUfz711dpbvDpVy6jIAxuBAI4x+uaxvD8btqWRy+wgcduOPyH6V6VLpQXRJH2f8sgTyeMDJB9DTe5y4iVmkeVXIaRyBkuCc81WdBJOHwFKHjjJGfQ9qkucpf3IXjEjY+hJqqHO9j/AB7sjjtn/wDXTO1fCj03wVqsC6e4kfD+WFGQSSQSMZxVPx9qYuNMkCApLJhQAee/Oce1c7oc++IAnlTnnHqak8QT5tpMnJ2jH1zWV9TzoUmq3MzjLiWRI2DyMT0GSTjg1FGrWzByMjoRnFOMZmkct0BJOeKOLm3LDlM4P+RUvc+girI7zx/N5HxO8Xcb1OrXXOcY/fNn+dWk1RobMCNxkHsQT1+lcz8Uppf+Fn+Mchdh1e7AOOQBMw9ay7TUnGEdVJ55UEf410paI+PguanFPsi9e3RkmnIIJDMMgg55P86j0u9f7S8ZPGCQePb2qMRj7n8THPXpmktojA7Z/D9KtaFW0sav2cEn1fJP171Glr5UhyDgc5II6/8A66tY8qFHHJCgtnoBj/8AXUEOpeZcEOoCAcEZ7cUblqTtY6fSYvNt9gHzFQFIGcHHp3rF16KSO5+6xfOGOOuAO34VvaFKLSEvnGBk7gTnj2rG1rUftV7JgAjceRkc4GetLVGcZtSG2aG2JfO7ABAxjrkVy3ici9WWMjY5lJDE5xwR049RXSWd/glsDavB5/Cue8TyLeBwnVmP8iParV7no4PmlUu9jhZoNznqTgjOPrRYadhJ3OSeSFwc9T/n8a0vJCgcnjiq17BOCDAA4HJ3f/rHvW9z31IguNP8uZJYyTGBgqBnnnnOfpxVjzvs9mhUZlYkHB5A5xx+VQ215KsDo8ajncMH6f4URt57sSMZPY1LKuV1X96JOj9CfWtWONJlTeQMnkk1Ru0UtsJOMAk96tHZOR5RJZACQfT9Kh7BdEmoW6zxOEOCSMEc8cVPoxEMUquQVAUBicADB4qN1SUBw/T7ox1/zk023uhqNyBtKBOTg56Ee3vS6Bqkd1pF3JayJHGeACc4HOe3Su50qcNGhfGQwBJOOwrz3R7lyCwQdTjnvxXVaXGZmicjDIwAHtgVxz3Pjcyim79T0jSNWWGRY8L5QyQ24Yz9cfh1revLp5XTPJ5BrldG04vFtBOBkdO/BrrpLMRSJlicnPTFRG9z4GvZt3I1kLsB2VQB+QzUsZ8pePlyM496tMiPAiElRnOff/JqK4QiRD3yRWyueax8bHydwOCeTx060qxiXEhP3TyKfCoEeCexo3AQuO56UydhWTaAQPvfrUsOWmEY5A5BHOeM/wBKWO+N5CINgXylA3A9eMUsSiNd+eRzigTZLOD5eB1B5oMYChx1x0/GojJ5zg9BUsIYsHyAfcZpMQxX83JPpSRtsbpxigQZXfn5gMn0P+cVNCgdSTwT2rJrUCGWbAAPT1Jxisi8mIOQe4H6Vdu12nk9M9u1YN1IWJPGDgVm9FfqNIxdUv8AInGQeDgZHPJrkIGSa4IbAB5OT04FbOssIJMjk8nB+tc+hKyAn+IYPt/nFfNYypzzVtkIntzlX5+6cAegPGattcmONOc44/D/ACKzYwg3nPGeeKd53mHYB8g755rkU2kK50ltKCm8EHJB4P41pRXblcA9Rz04xxXM6dcGFSMcZ4/KtSG83jGMYGRXVTlbUd7nQWsUU6l2IBBxjP8A9es/UplieTBGMkA568VLBMJFPbsfpisjXWCIHQ5bJGCO2P8A61dEptxuJqyuZt7dkI4BBBGOMVzrzl5JFzgg4xU13cD7OB3B44PTI/8Ar1mySh5FPQcc/lXOqrIvqa2nShJMDngnIPf0rXScloieMkDB/CuatZFVyQcsOSMHpxXQC7TyLYEfewMg/h6V14eb9or7C3Z3WkSCaxMeRncSRnnt2q+skwDosbSEj7wHTqOmKxNGlS3bKEuRk4PfoPStyK+OTlAM8da+nWxt0LiKRJvPPrxjtQ7bzkHdk4wO+aZ5uxOOccfWkgBTBAzzmgOpYJME+RyMVdjj82FpCcEDO3HU1S8tGwu47s56VYcCSRM8YHHvUjLNuoCH65x70r/dIqvAm6YnOAcirVyAqDByQM/WgCukQ3b88g/5/lQVLksp+6ewzio9+5sDr1NTFvKQnGcjnNRuUu5HP86RnOSDzVkzibJJAzzyfT/9VUmfeuaEfEWKhjJshpHfIHIHXr/nFSXY2x7we4yPaqAkCyqD0J5/OtFh5nsDwKzuUlczL5c2/mA425YjHsTXOXd2zTA4zxg4P19q6C+keUy2wA2AY3d+Rz+Waw7mzMB8vOR1zXi4pPm0NdLGHdymZnz6kAeo5rX0h8xJvPyDPt696wNZnjS7UZ42kZPrn6VcspmaIsgyOcc+4p4d2jqc8jroTvQN17VaiRIY8JgnOcA81m2sjiMugBHJ5+mamtwXcuOp4Ix06V6VOd1dkXJ7i4cqR+RqK3Pylyecng8US3QbfxyOAPWsyW73SlMcDqf1p866iHz3O6QngDnBzx3rOlmZmcj5gDgYpkku1Sh6euKpXGqNAPLVAQDnJP4/1qHNXsSzThnK2zDePmOSOPatDTplPGRkjGc+prmAdsgfoTzirlrebZFJHXj9RSckSzoFRJn3eX0ORye3JH41ZKx/uwY885AyflPFVoG8s8c4OauxkXB3njHYf59q6oJdjVElwxc5TnjsM96jjUjfwTtODx0HNTnCIX7Dinh/3BjAyCM7j+P+Na2S2GUAc3QYkYxim2rGPcpOcHjt3NPWExjH60zyzEXk7Yz/AJ/KrsBLJh3ycY+vtVSWENOR2OSePrViKQGYp6CoJmPn8dD/APXpAJboDLg8LjOe1OnjV9iBhk5yabINox+NRSsJFwePekzREUsYSR0JBGAd3TnikicCPA5HTOamSBJ0CEkADqKqeUI5evAPXFQzVWINUjEYQg5384/KqsrBY8DuOefard/i4UIP4TnNZRjd8IRgDgEUjeLs7owvEUETJGUj+diRJgkkgjrjtj+teV65posLmRFygwCAwIzkD1Ne23FlGkfmtId46KB1IHHP4V5b440aW6Mc4yEAJJyOMbffNbwbWh9nlOITvFnMwuUwQwUEAEHv07/561NBKcmIH5Dz+PFZfmkSBCBhGAB9xwPzqzbABiQeeoGK3t2Pq7F1o9zgk4wc5xUZmMqkldoBx169P8/hUV6HaON8c5xj/P0oYytOqFQIsZyOuefekQ/Ikmk8xCHGUQcHOPWq8TurAofkOegyPz/CnuxdPLA4U8HPfpVizcmPGOQScZoMn5kVtKxGxzjB4BAFWUlfBTBbaeCB/n1qe0sTI7sSQw4AGP8APatfTNEERaWSQunKhQADng5zk+/apbszlnNLcNO+RtmNwJBJFdBYCO4V4JVyMkjnGAMelZV7F9gUHk4Bxk9e1GkaoIWe48vL8rt3YHbnpUvVXPPrNtXRta5CPKEaDIZSSwydvfn8q42aWWJ5AhO3JBAAOeeD+HP510V/qpks3kEYDKuApOcg8Vz6z4JOOXOSM9D1pImldxuyzaufKaZDs2odwxnPB/Lqaz4b17ieUY6HJP8AkVegCywboycFCjZ55Ix7etUYSgleAnIDbcjjnJHSml1NoJLUs4CEAEHnPHapIrr7PJvBBBIzyOKrFSGffx2/KpLbT/OzIHPHIGOv+cVTCSujXvLpLixkQ4OeOG6g/wD6zXPDTgrERg7ScnAJznn196kLvJJlwFIIAA5rQjwIF5+bqR+dIineKaI5dKhfaRxx0yT6+9cn4h0mJXdT1YMu456YAz1r0C0wy+Y5wDkYArkfFrLcMYwfuEjPrkVnJX0M1JuVmeJeLdBWycKJPM5BBCkZBB9z3/lXE3kHku+zkZJ4HbNep6/ZSSJJLjkAAAY55+vvXm2ol7YEkfOMgDPXt/WuScbI6Zx0ucdfMZLjIHUDgc09JTEoAHHFR382+coBgKASc9/8mgOZCCVwF4PvWLSscUrbj9/mSntkYquIkjkCZB3Hk56UydS7MB0J61TijFo/lk53Ec1Bm2X9QjzYnn+IAcdRzWMsTI2ACMkjOK0mkMgMIHyDkN3ot2KwurrjHKkH09fyFWkZN6GVuEbOjjO7g5OP89aiupNi/uxkdARzgVpSWguN5JILA4A/Ks77P5UTjOeKtMyZkXV2YlJHBBx9eMmqUZNyyoRhOd3+fwq5cxF3b6nAqPyjbW05/jI6H8q1RhIpXVukDAIRgnH+eapTAqpGD25xWiyExA470MpePJ6nirMg0qdjIFPHABz9RXpHhu9+zIAMEZJznHrXnFlCzcHjaK6nQL9EhMBGRnhuc9z6VnNXjYqOjufVXwi1NZ45Q5UOIkABYZJ4xxXtMLBF2ggg85r5j+FurRWkscUh+cKqLgHk5UDPB9PWvoLRnxbgKQ+c44xzmvGqRcXY7E+bY6MhXkjbI46jNSsEwTkZzwM9qpxoYUGepwcVMjpu3E4OMYxWDNRzAFSRwR2qI44wwHrUwOZNo6EdfzqJbfzJXGcc4rMu5DCHJkV84LEjIxxUn2eIbHUfMMg4JOf84omyFK9ycCmwqyqQR0HWgtDzGGUnp7UjgLGEAzx1zUTjinwDcv4UBcLdirYPT1qQKDIxH8XFRuu0bafDGqjJP4YoKJ5G3xiPPA5zUasApyQvzZwT7UqESOS/yHHbmq91EkrgbiCOnHUc0ARJmQvuBGTwT+FV2uipwBk5wfatEIs6FSduPSs+OE5LHqT0oArTKCD2zxVSa3HlnvxnpWncwkggdDjmqrRhv3ZO09Acf59KbE9SiY1jGCcfXiq5I3gHoo5FXLy32Njd1x2/z6VVaIGKXn7gzn1/ziqWwlEwtTf/AEgsnHJ56+lcd4g00zbSASEBJAUnPI/wr0FrYSqHGSfSsjWLMxRlVyxlB6445/8Ar1cVqaRVmeRalpuZhvRsZOCQRjpWJeadHDJuC54568nP1r0fUrJxkfxgkYyPSufutGku48ZKv6cH39a7qb0OjdGHpjeREO3BwT35rpNIuN86IRksQSc9Ov8AhXO3NqLeZfnyVOCCPpWtol2YbkzBQwXqCcdQR/Wum63MbSZ6PoCCaVkK42gAN65Ndla2oYgEEgc9DzXE+FZ2aYygDDKGA/EE816bYB5sZTaAcE5B65oTuefXbTsTWFhGqFwpBIHqc/rW7p9hG8J46EkDnrx71XtlEa5znHtXQaXHmEOD1JJH6VLXY5ueXcWw0mKWN9wIcAYY546cYzWfdaaluxjTg5B6H/GuyhjRLbAJIJBye3FULq1S6uvLdyuADkD/AD61m7lczvds4efSPM3gknkjO0/41etNKidAHQ8A4JyO/wBfetb+zMTbgxIBIPTp3/StWSwa5wW4LcEDHGP/ANQ/OsXdnRHESirJnIXmgRsCGBlVhngEAdD1B/zis2TRERWP2dxGDgcNjt3/AM9K9MOgKE2GRj7gAUf2P5BCZbOOCSOlZap2NI4qS6nleq+EkMKeUjiVlJCqrEk8dBmuZv8AQi0ZjuLSUOgIBZWUgggdOOozxXuz6LL5igg7z90AgA/rWTqGjyTPJHI2ChwAAOD78nPTtit4zaR1QzGUXqeGppCWWQiMZF5AwcsR2AyfT9a6bRfChu4BcZe3kmjG5WjJJ7Y5I/QV2Unhtm1G3beWdMdAAO/PX612mgeHgDueRlcKGwACOufX6VSm2XPNJLY4C28DGzWI5ctgnmIjByfetEeF4/LAlt5Jy4+/hlA/I++a9ih0qR8oAWV+AwIHT2qxqGjqdM8l3ZMZwcA87cYouzilmFVvex4jD4XS2ZME5B5O09O/ekvtBSQYBIC8jgnJx9a9BfSiQcPhQOMjnJ/H3qrc6RvAQEt1yRgVm43OaWIlJ3Z5cmlhmcvkZ9QeOnvWvaafstowEYDAGcH8627/AEX7I+4Fug4JHv8A4VbtbcpAjHoRjj3pWsc7qts517AZEmwt22gHn3zV+XTAACmQNozgE8/nWqLZW4JIxzRP8kOBzkHrRbqJVGne557qulxzyEnk56YPqfesye1/exIgO08FgCQB610OpxJFDJIpLSAgAHgday7V0UnnjORxRvozaFRt3KrWkanZtyDxuyee/wDSuN8UBbFCqsMAsOv1/wAK7S7vBFMRjPfNee+OX88xleokMmPzqEtbHRGs2zgdevCsgCOAXYknIPYGsSC4jtp9m9QSecsBjtRre+PUpJQASzYx+GKq/wBkyXIEkeWIIB6D09T711RSUbFNtyTINY36hceWW/dpkqQMjnHcUmi2ryXcSSowj3DcxBA6dz2roE8MyizicEluMrwMZyfWuktfDSWrxHzXLNhiCB+lcr0OqzaHWFsLa1iMQI7DGTkZOK63RoWntTI+UfcQFI57c0yzt3CREjAXAHI5/wA4rpdM0jzJVky2ckY4rFkNWHWNtviUPz0HTHetyO2jZQhHGeuTUMVt5UhAycHByRV8Jtas2yGrFRYN08qKCfLPYZ4rSt4icZBAORnFNtpPLZzjO8YPPSpgQDnPyis7iGpHsc5PTBGRjNaCYKAdR1BzULwJNAPnOc8ce4qVCIsA1DASDK3J545/rUzjEgb2qMMBlv4uwpwJeLdUblXJGw7D0zk026AcJjoOmOe1NXexI2duDn60hDyfIE+73yKRI9YiIo2IPPPI+lSSRIIt6HJGTgHPSkkkMypEcLggZHJ7D+lJt8uHA5Hr+dBVxsX7u3AI3F8Z7Y6VIV3AegHSnQJiLjn/APVUchPIAFG5DHRqp3joVGcZ5prpgDuWzn2p0EcmGOBu6nntUixlifpj/GgQ62SKO2OZFMmeFzg447Zok+ZKjitgrkISw7k8VM8Suc+ZtOTzt4zQQMgZZk6jA96gmyoyPlYcj3pYIRBhA/mBc/NjHX2pSPN39ueKALEAPU85GM9P89KcsxNu8YBwCfxxVdJdoCfjVmPYQQTgEHPFNCZWkbbECOTmuf1q4aCzlcDB2lfwzjP61uXJEasE5571y/i2RGtihODs9Pcf4VonZkNXPDvi1rAZEhJUFJMklhzkAjjHGM18263aRzahdyk5LSuwH4kjv717B8a72Jr8QhsyJKCRgj+Ad8Y7143qysjq/VSCT7YOf617WEi0mzhqaspW5SJgMbcnByferwjE0Tp/eyAap/ZUuIllDEHPI/z9KuxgQxeWT8rDr6V3sxItLhKSSIcjaxAJHYEc1sWsCXF1iTg4PJ9MelUdPibzSD0JIB9iRzWxb7EuMAk4FIpIqXLvZ5EYJ5IyB2/WrGiyNJburjHJwSPpVgqFkJ5O481atYA9wEyRxkfWoexrFMktgCcHqvT86JcxaiAB+72dcd8nvQ5NvM0YGTnBz/n3qxFB5wzngelc0m9jdJk1tbrcy5xgLgevethbnF/DACPKKklsjGcE/wCeaqC3WMIiEncQDkdKtWtmGfc7Edhis7svY6KxiE8qKWxg4zXZ+CtPdb6SViTHtIA24BPy9D+f5VxemK5YlBk5GQa9e8LaY+ppj7iZKggg5Awc/nxQm7kz2PWfA9nG8llISEPlgEH/AHD7+5r0vSGdUl4L4UEYHfIz/M1w3h3TZYFwyHESqqHI+YYIyf0r0DTn/wBGhz8uFAHvXfDY+cr6y0LVqhnZHcHrnGK0liTI2jrwQDmmwj5wnQccnn9Pw/Wp1iK3BOeAODj6VocbbHxhZVI6bQO+f89KI0371PGOMnv1FJakSOX6FT09c5qWRdrk9mwT/n8aCDPeFYUOD8zHp3pqJxmmNKJ3SQ8c4AHt1/nVxCAuecVQriRZlUDseScZxTEhy5j+8MYJx2qWGL99knAIx0qbaUyRzxzmgZk6ivlMccgYAPrV6zXZEMcnPPtyajm+abaOQRnNTWn7sFD3xg/n/jQBbRhIMHpnOc1BC2x5EJwCe/41OYA7H5iB24qrM37wY5zmgHsSAmJcDqKjgBEqoc4Y5zirNtb8hicZzxSsro28DO08D1q9yRGQb2BbpUAfzXAJxk4q48BeEOeC3JHpVZbSOJlbeTIh+7jj/PWgfQa37glD09Tx/nrSSzGfapGAAfx/zipZNkzkEkHtipZ+UGBwox1oEUolVnCuQBxjJxVubCjj+EEiqxVDtYE8nH0qzL8gx7UbAQ2/zsfrk+3NOmhRULjgnjrS25RGbnnHIpsyhiY88EcH3oARmKxxbBnJwQBnFWWxE4CHcCOoPeqaO8UbpjjGCc/WrOmCJrVhuJXeckDHYe1AEihpQwPAHAOO1TlNkQw3OeuKAgP+6OhBocjbkHNA0yHzP3jY4BHPv71SISI7ywx0yTirN2hwCORjNV4FMsYPQknioGV5GFw+cY2jI5z/AJ6VX1IEWyuEJIIxgfUVauAJMFvlcHIHUHmo7idngEeAMY5+lADtNl3AAHPIJwc81ameTzcAnDcHj6Vl6RK1tGzgA/MOD/n3rYWU3BBIweOAaVgIRO7TDfztOAemKdJhX4xk9TmlEQiDnOT6VFCz+duQZ55yegpNLcC1CQ6v3z3zUcgABAP4VIq7FJ7k4P8An8aZLHt579a5K/ups2p3bsQltse3btHqaW3lwXHYDg9jTTllx+FNUiEnntXy8qzcj0OXQ0IJiyZ6c4p0M3lOff1rOS7eQcIMfWrCYkGScEdhSVV3DkVizcSbgUHIODuHas1ZnhiJAPHAOK042FxF+OKpO/lMRjPJHXtU4hOULjp25iKNhLKXJBOKY8e2Qgcg/rTLidInLgk8Dj/IqCadkHmAAuOi9uv/AOuvFt2OpstLbDJIByfapJk4ATrxnAzUlhcPPaKzKASTwD706MbC5Pc5r3suwrlJVHsctaaUbIkgjyiMeTjGKtJiNkHXPOc9KrpMGjKjrkf1qZtqYOTkjOK+zWmh5BLMd2cdPWq7PuQKRn8aSRh5ec9jio9wdN2cc4/WmBHMuef7p/L/ADiq7zEHJOBjPPrU8rnngY9ap3bhoiye3Wpe1yo3uX4GzGHBySPmx2HvTROZZTk7SfXHHFR2cii2GTgqAen1qGbM0YlA74xXO2da0RVuC7MRyQMgcVHGx2fMMH3q0EJy3ZqhWDc2wH5DyTWbKRNCkckcjvhXHQE81ArqzdvY5p7RMW54x096VohIinpzxWZaEMQeRDnIxz7VFkJKwxxkjr/n0qZ4MgOD9wEEYpiRjdnPJ5xU3KRz3jDT1m0C7gwSJlOSATwCDjr36V4VPYpaX848ooFJXLZHAIx1+gr6OvYWnXYVOCCMgjjFeX+PfDBWCe5R2JEoOGxjnI9vWuqNS6SPsMmxSg/ZyPNZ4skr2xkH1/zimWbEl1IxtOBn6mtC/wBLntZY1lxs2lgwA6fmfSqjIYpCR8wIHPTgAVqfd3Vk0OkjZbhI1BKOMsQOBj1pk8AlUxnop4p8V0WKIAMMeTnpSzqFbAOec5I/z61YyLyV8naDnsAPTOc05ZH2bOT5YGFxzwOlJbuyN5TgZfpjrjj/AANLO6pdAJyUwGz+H+FBZPNm4jMRBHQg/j0qo0SwhQF3EEYx2x3qWObzJgOxGRSyRlVJHOc1QFBLfbdyTl8u4wBjtgf4VaRmuJJC+RtXABHTk0qwAYycHHTFTeUEDZb74xQJlUfuiSD7ZpVeOQ5SRWIPOCDz6VFOAr7M++cUyG0Fsp8ti7E7iCMY/wA807k6Pc1TOGsxkhHztCk9QCcHH4VFZoYhITnIwQSMZPPNRJZ+ZcRykkHbjAHsatYLHHTrTvqTZG14fuDHcRlSBIwIx3PXt+tesSXouNBuX3qCYznkHBAyB+PSvEbSRzMgdMJGTtYHrkEc12serFbBIwgIKg5J7gA/0qtzy8TRc5Jo5HVJvKvZ+RkyMTz6nP8AWoLcidwTwO/P403Xp4vtTyuSHZzkDoM8+ntVK6kZYyqjJJwM+5ApNnfTj7qubUEn2aZyhwOtQajevNAD1ORgDHuPSqsbSRW0QcDgAg+ves9b57goCgAJx1+tZ9S/ZpyuS7jKxTueD+P/AOupLe2SytzErg85x37e9PhTecHg1BeEkmMDjAyT+dJm+52HxJsDL8Q/F5CDjVrw5IPeZz1xXJQwlp8gYTHGR04r0f4ghJvH/ilMYxq12Cw95nrmLqySBgFAxjrgV2rZHxVOXuL0RTjQsVPHH8+KsGEIfnA+vrTSURTsPfnipLa4FzMI2QdCR7n/APVmnY0vpcnuZNsB7KyY6f59ax1jndsx5VQTgkfh1xWvMhkiMbDg9COq/T8qhgKI4izkLkAN1J/zk1SQ4u5fhupxFKEcqNuSccZwaylkkjleSUlgxOM89/etEObe3lZgNgBJ/Ks+acXMSYQKp5DDvRY0UVe5BJO8MbbCdjnOR0/Osq5kO/5yTuJxk1r3kZa3KIPkIGSOq8j+dUJNOkuYkVEYsOhHf/PFUrI9HDzjT3MG9Bthnr24574/rVR5JYUBLEI4yMj9OfrXWx6NJKy+ZAGx1DAY/I9aWTwibrcJkaKI8oVAI/AdutDaO1V49zk3iSNgSBgcnjr1pBNBkbUC45JwBWvquhPburIzPHgZBA68/wCelY1xEsAwRyTjHcUXubwlzaors4kkJJznoTWjZxRxb3wACvAJ5z/WqEdqVfaUPHTIqaaYJIcPyvSP1/z/AFqTXzC+Z1jPlbhyMbR09f61egt47VI2TaHcAMVOeTjr6VBaj7VCHK45IK+lWbO0NyxjycAjDD8qhvoZOrbRnU6XE5bZGBjluB9B6V32j2hHlfKCABvIHBbHr9awdA00RSrgGT5SCCAc8/8A6q7TR7QwybD0ZgeRnFckrtnx+PqJyaudRoKCO0TehMhYk7R2/wAiuoeJXUHGT2OelU9NtltlBaMYwQOAO/8An8qswSPI+wDJJwAKtK2p8FWnzSdiMoxOCcKOAKfKpYqTzjuKmlt2c4X73cDrxwf1oa0MEeSxY4zg1ZxvYhUEkYz0oMZe4QYIHfcMA0+MyKclMDsTSu8jujAcAkN7Dt/WgzZPHboqv5exTjkg/wA6WNPMTZkdeTniqCtIjSYc7WPqenPvVuKUIvByO5oEW2t0EQA2gjvnrUL4HRsH0z/SkW43EZPHanTRAyeaCSgGCB0B6f4VLGgDYUnPrxTDIYwH5C9MYphm5ymHGeRjpTrhSYCxOFJAx2qbDMy/mZ5EOSARg54yawNQlIHynHI/LFblznOPvtnIHbFc/fRFzgE8gZwOR/n+tY1HZNoGcjrlzufaGOQD+PP/ANaslmOwPg+gGOa1NWsZ/NMjxsAAQCOcjJ/Lr39aqR28jQeZ5TEZxt2mvka6am7mTvcosSny565JGetVo7l/OZATgdeBxVvUoXiki2BiCCScdKiggw5OMlhySK59Ram1ZESwjA54/HgVeQeWR7jnH9ap6YpjVN6bGyMKR14FbC2ZlGdpyegA65rupRc1oWky3BGRcoQf3Q+8AeD1rI8Rt5auc4TzDjJ4A54reisZbc85ZD94+np3rN1qwW8iMROBkkMAM9CP610yi1HUprTU89vXDSfLyuOAKp3JIiJAI2qScDk8VrX1gti5G4kgZw5HNZM75YK2EDEgAd/8/wBa81Jt2MN2P0slmQkk7jg8np6V0saHdEMEooBAxnHSsWw0x0mVV3HJyBjpXW2Wi3U6R7VcEAZwuf6162Fg+ZaFJdy/pt0yzh8nYAcjFdpNGm4YTgDJwK5Gy0+WFgjo2MnJK47V2QYHkjaR0X1FfTRulZnR0GxMJGwe3UGrYUKHxg+mOcVWhSItuL7O31qcuAGBwo6ZHvxmmQhk24W5dDh8gA55qwrkiNicnABI7dOv51RmyIxsJdgfunoanjf90RnHfFSxlxSSSAcAng9B+dW0iMiEk5xwcnrVWEkQoQM5HerRkMYG3nPUZoE7lWVBDKX7dMjnFOmlXeqdQRyR/jTpFD5yMZ6jtVP92rkeYTjpnv7fp+tSi0WpEVU4wfpzTUjBAwNw9RyKhM2cAHvjFTQP5TY6KTkkduKzYyKW3PmE46c96uQuHUAHnk1AZQ0hQEkE/e7mja8b5AwQOPSsty1sUrqMpNPIQe575rDvp2mJ2bsgjAxyfp+db9xKpVwTktkMfTOen61h3SJHPgHjHDVw4mK5bg27HMa9HAZ41G0nBJIOcEn1/CpbKQQ24w64DEEAgkjGfyzWXq8htLkuSGVmOCx6DJOadaSmUZUjnPAOBXlRm4uxidfHdsuBG52kcgc5qazuHQgliOpx3/KsqymCFEYj/eJ9qsi6Dyl0YY6cGvQpzshM0pmAV3B6AnGeSfpWJc3BXcQSCTnPGaufaSUfcuOuK5y9vS1zKPuhTjqf896JT0Myw11g7SScdTWfdS+YxIORnHFRz3JC/IN+8EMwOcZ//XWfFP8AZ7hg8mUOeHOeevHp3rmdSyuBuXd0ixkg5IXA24PNPspC8cZyScZ9+tYiTlkIPB9z1q/YXDIRzx0zn3qo1OawHY2M+5CS2TznnPTNaNnJvJwcDHc4zXM2MyNIEEu05AwDwc10UCBIwVORgZPpXu07tJmy2NKNg0XzcjP3aVAWJA4A9aiiBVcZz3z6VIs43MgwABwx7/StRCso/wBXwX9uvrVeQhh5YwRyDjp6UjuYpyQd2O+eemKY4wML9/JI9STz/WrAa6+W5cDBp0sKjacr1xnP0qw5Q/eAHrxWaGMLtyZFLEgMenP/AOqoLJmTcxBxnGeTVfYBkEcZ61LtlKeYVI5xnOeKQkSxMBgupwAO9JjQsCjyzx34P5VXlh2I2VyW6EVMrMqgd/7uev8An+lMeYOQH+UdKnctGcwAJ4yc49c1DDGDE4Zfn7EjnvV65hCMrDhD0OOP8mqcsnkPvHMeeWY9B0oLSfQp3SERuGUnAJ6cZxXJ65Yi4Ur5e5HGACDhTwCT6ZGPyrvHRJbczDbsxnBxhuD/ADxXMXUaBXHmAgKSCevStIo9jBzlTmpXPEtfsmsdQnRYiiI5IYA4PQjB74rKt78iYElgCQBkDgGvQvF9tbTRycgMoJBGMt8vOePWvObmAQsGQZHHGK3i9D9Fw9X2sEzVluvkGXBGRjpirO7fBx9/PWsQ5ltQo4cEEDvjn/61aWl3HkgCXDrz15JP60WsbONiaDO/BB3emO/rVy1tyz5UYGDx71VW5LyGQIA7ZG3sAec/59Kmt7iSLHGAuec8k/5NJmEn0OisbTyYyXAZzwcHPNdFoSRmDEoRnychgCOo7GuM/tWRQhAxuPJya0tP1dklbednB7nB6VnK55eITb0Lniu4j2kRkAgEYGPWsO1JlsiUcowbBycc8c4H86v6unnDzXBQkcDsec/1rPRQkeBwSeQO49f5ULYhfDZmwqFtIcyAO4j5IHUgA/jzXOSTnBzlSDxkY9a6fSllmsbhHUFNo2nvgg89fYVgyQxNduJMhEYg8dT0x0/zimgjorI1bhYotJzCu19oyV6gnArIsbdxI7n5s/NzknOc5rWu7ZvJQRuDGQNwz16Y7/0qrAEjkf58Moxt/wA/T9aa2LRCrhnCOQWc5J+vHNXHBtYwEOARjCnPOKq26Ryy7xycjOR0OakudzyBM4C8gg9TxxQPyIJsbw4GAMZAFTW8nmMcnjAOCcYqIwSvnCE+iipDGLWAs/yOR0PrQFug+XUkt5xhz5eMYBGM/TNctqzushaR8l2JAPJx2/Qirpk3qS/TPXtVG7IuADJwAOD+H/1qNwVNJ3OU1YeZaOAvORkY5615n4qs9rfKAOSQB9RzXrGqxxCLdG43kgFfbn/61eceJ7OQyGUg4wQFxxjP/wBf9K5a+iNJK6sef3GlgyBxGHLcEDJJ49PwFZd4QFcR9VyDt9RW9f3R01fPZgCCAMnjJ+ntmufK7mlkOQHJOFPGTn/GuBNvc86SstCuJSIQ/ccEYqutwlyyHGDnA3AZNSukhcKEOzrkjr1qKK2dbuNym1F4IA4781aMGXIIgZCcADHVuKryO3IwQAe4xke1TSTqjHLKEHAIPWm3N0hiwqLgj73pVoyZGJBHGp7tn3xiobqFTFkAcjqKmEXnwps5wD93vTZECIED5H8RP8PSmZmFJb7ZXyBz0qG5iWRCuB0xwMCteWKLJ+bJPTIrPuLaQwuVG18HAA5rVGbRi3IKQEAHI64GccGqkUz4ILE+nFXZxMUbEZ5HOe/FV0jBAbGD6AVVjNoYkzrIER8HIyR0zWvp92tpNsOTjklQDnIPTPWsyG0LEyA9D14qe2PmOH6leMfnRpaxGyPZvBWous9pIJHUmZOM89QelfU3hm/QkAvnYScEg5+nPPWvjnwjqcZlgffsMboxAz0BGf5V9HeCfEAuNjB1kQlgxDZxjn/D868rE/FoddLbU9jSXzmBJ49DxVhYlweh4yMHrWbbsCIyjhwyg8HpxWjCcLwckDoa4mmdAyKb5wepHGO9Tbiis65ycHgc0xI0BJPDHnpUrAFOGPvUDRCULnOM9+nelYbF6cnvinGcFcJgheC3vT2kRo40QeZI3B2jnJ/D3qTQrmIvjsO+e1NUlGcdgO3Q1MRzjeB2IPHNRBC8hXPA6kHtQAiyBj83c9TUjIVGegPI5pssQ8sAZzyfrSibMGxxlgMD36//AFqCxhfJ4/Snsg8oE/f9c/pTY7d4o+VyfeoZDLJKoAITjkeuaAJIQWBYNjnB5x6UwkbjgYGfSnyqYo8fdOeR61Cs+M70x70ARTyknAB6ZziqZ+dsjqDg1bDoZQhOBjOSKZ5Qe4BjYeWCQ2O/XB/r3psCrsSS6USkBSOrNgZ571DdQBYnVMZOQSDnP41YuLcythE3gd8D/PeiJRu+deO3Hf8AzirQ0ZAiMEDEjnPA79T2NVLhFaIiRNzEYUkdK3byJHbAyD6Dj0rNu7SSUR8bEGdxI6ZxjnPrVpmkTjtRswJjlAefSsLUIliICgAkZ4+tdtf2YkYBH3spOcAHkVztxpzzzFcdCRuAHrW8XY2j5nI3WkR+Z5jRh888En0qmtobV0K4VG+8uTknt1+tdjLYeRjIEmeGBA+Wsi801FlcsW8tVyCBx0/xroi7o7oUlKOht+GL6NDEN4TgKdxAHJ4x+VejWepzBgnmYByegHT3/GvF7W+SIYQEBTjec8EE4PSuq0rxb50YWeRI+cBwTuOSfxreNrHl4nCTbukesWGqRhcSSgkDBBYdc/Wux0O5WeyRkJzkjB69fSvCV1wlwkDiQZzuJOee/wCtereCdZF7ZRljHDOofdHuHrwccdiKlu55Eqcobo9EsCWjcnO3jANRTqNwIB39C351Xt78yQAY2HqSpODwO1O+1J03qcHuaLXMmi1b2geZAQpTOSPUDkj8elaiWRyMJjPcg4qtZbTKhLAAkZ49a6f7AZcIHAxydo5H6/5zQomb02M9LdvkBTceMkDj86nFmrMAYw7Y6Ac/41dht3B5QjnjFWY4ilwCY8cdeKwcdQ1KMdkJJEJiGRgAsOnpWdqekIssmY1BY5LcgZ4PWupQIJFI5HOc9vSqWpojOASpBORnHXj/AOvU20D1OMbTo4pYmaNSwIBIHuOv/wBf3rq9FtoDHxGm/aCSRnI9B+lYl1HscqcgAkhieT/nFaemXaRJkuBtUAep/wA4px0JdmdJbMgwOMqeMe9aF/BA+mITsL7ic59VHH/1q5VL/JAyEYnjB61an1WT7OEYAc8cn0xmqI1MWZQJDHgZJHAHB4qMwKgOQM+tWLjlzImCQM8n0qncXsfl5kPlkkg4yR+lDsGpk6nEkznIBGAB+VZ8Qcx46BegI+tO1fV4rfCIyyZwSc7T39RVf+1LUknzwMgAdQOfQ96TAkMoRMk8/hVa+mAtGIONoGenHIqtNqNsXwJ0JHOe359P1rE1zxDbRWsmZQAwJGMjoQfTnrUjW5ja9e7I3CPjc3ByOmT/AIVzh1LYRiQgYwcEdfWsfxB4nyxCfOcAKoJ6ZPOKx7bVPM4L5PoSeD6U20ldnTTg5u0UdPc6huQuXPXGTj19a4DxLqMgkYb2fIIAABwOf/rVoanrQeM2wcAqQSYyc/Q4/wA8VhXUv9o3KHYEAAB9+alNHuYbA1G7yWhy81o91c5bncSec8fX07VuaNZo0rIYwADgAjAPB/wrUh0UTz8gRx45cAc9Ku2GkiSVHH7uRJAAgA+cccn9apPQ9N4WMVew630zzGCfIEVSSpJGcYx2+v51qmyzJAygHA5HJwfp2+lSm1An2E+UcADpySBmtOztixyF34POR+tcsnY4pxS2HafCm8CRRjaAoPAB4rotMOxCMfMoJ6f59aj063jAAaJHJwAWAyDntWrFbJDIdgBB4JwKwlI45bjoVEuOFyeTkc+tSiIsen6ULCI2GCcnpU1urt2JxUXM2NjiAcggYA69qVNjMRwRjPFSrGrsQ7CMHgE98023tfKm6lwBgfzqLkMVIpYbUlmJcngAkkDiroiVT82D754qF2k3YaMgDk5qRCWAB/LNSPoKYwz4xjtinEBDsHTrgc04BAxJf5wOBSxQGWQOeBz06UuoDSQrp1HHNPGFY478kg5pSgyxzkAnr2+lJG6DcMZ9DikAjuiBGA+buSM+lTyBNmcAJ/Oqsj5xxxSSF5o0TcVRTzjqf880AOWUhsDIHpRIj7wR0JpQkm35o9pzwfapE3jGRketAEsUuIzxyQQeBx1qFfMLkA9SKuRRxkFmOM9qa8Ww5TnJ4P8AKgkYzLEMKRnuAcmochbSEBv3y5MhJzk5z0//AFUOpEm4jjoDjvTDbOHZiDsY5zjpQAkYIGT64zSIcKSCOuOKsSgrFwm5M/eA5/z2qrawmBSXJI6ENz+P86CCYQ9/4qmZNqYHX1B6CmuMRnLEPnofSmuT5TyBwHzgJnOf19M1QmZuoTmIEZO7I5HQV5x4z1eW20+7cysXCkKRgkc4/rXoV/cxCM+ayocj659P514R8SvECWmnXNqZQJZVYK7EggBhyP8A9dawjd2RMtEeB/EDUp7vXrmR53kJkPU5xgAdOg4GK469uXuGRMMcDBBHBPt+VbHiOZjeSOX8zLH5s9TgZP41kOwi2SMBng8+9fR0oqMEefLViQB+EAIHcY6VpQW4chWAYZ9ajigDoJQSpYZwB1qayDqS5XgHPNWKxaFuITwmD0GBT4keGcBwcnqSDU8f77Dg9OMZ44qSQGaTO3gY5A9KBpB5bySAAHrVzY9q6SZ5U9uT+VV45CxGBgDjNWZt7AFgQM1lI2iFwDLtlAOW5zjmrGnB1fynzzk8jj86SNhsRcgnHPsKuCDfCDA5eTPXviueRsi2iiBA7kcnAJP+NWlnEk6xx8cZ4H154pgtkeFEdiw4JJHfHNbGjaVFcyhyNrEEbQByKTtYN2dJoenpDKgkjA5yxOcdPevcfhxZo1lGPKXfufgryRXnmgaA2oOryRNHtOQoxlhjPIPbj09a9l+HmlF2huNjwnDr5LrgAepyBzn29KuEbs48TU5InoFlbeawREAAJBIGB07kfStf7JLbIDvGzJAAJO0c4yKTTYoklTewjBznjGeK1JYd5bAyD2x0ruirI8CUuZ3EjujKq7W+cYye/wCH61fgVyoOTyOScmsu0hVXBBzjGR6+1a0U6sNnAOOnoadjFtFuCJTuKpjHU4+tGN7Eccck+1LDLhJAOD0x69aYq+WD5jkbzjjt9etDRDKC24kkXYMJnAHv3q69sEiQYGfqagljHmAI5CqQSY+PftUktwAiAOXI4Oc5pkjUG+MAHDZ9eahupJI4kIY5JwcfjxU0K5UuTsIOMflT7tES2JxuwCenfFAFAMTcB88YxjvVy1/fSEdNoGCeM1m28yTO20kkDpz7f41egOJCSdgx0HrxQBdc4PBxzjg1UIDF+RlTjmrGGaLkbD29arKu6Tp7E0FPYs20jk7TndzxjmrEjAOoHT+IGo7RRnefv8ikYHc3PJzVi3LMJDnYWXGMjnioQUZgSMkjr71BGjBiQST0xTlO0gAZHr6UCGSR7Xc9xkjBqW1b50WTkORwRTZiMjnqevqKa8wjQuMb0+7n2oAnuoEQkIAOc8H/AD61AQzgOz98cnrio4Lp7tiXx6/L/k1ZYIEzj7uT0oAh2CNieu4Y4OcU7AUc4yCDuz2poBmyQCMdqbLHIEJIPHVfagB8jJMo2KO+7A6ilt4mjiPl8DP3ffiq8T7GAUZz1/Or0LCI7CRnqKB2Jot+OuB3yKkCr5J45zxTEJd0T7uf16VC7SRHHJbHA9aBD7hCtuOQTuBI74x0qAqAd6DAHG0ev0qxJ81sHBy5zlfQ4zVYShFOSAM87hipZRVcqXyR3wM1WvANvyMoPGOaLhz5mM4GOtVrhhtUg5PSkAumRSJCd5z8wOOp7Vqo+1kxx0BH5VV0mMtGXOTgjg/StIQiQjKbMHIIoAjmG5iRz/sg/wBKbEDBkkZ38AAcj6+lWBGA2Bzz1x0p7QYIJ5HpUgRI+9G4ODyOOcionJYcnpxz1q9JGkClR6Z+YYrMnkbzcgdzketefjpctNs6KOskgDYz7AmqsyvJnae3r7VYlfbGeOveoYnZSSQCpHHFfD8zbPXtoiS1jMcQLdckGpklDMRnHp2qsJHWbL8A9un40J8snPAznP41pFttIGkk2akDBI9g4Oc1WuXDOcDnmpFbcQRwPWmNEJTkHBHWvpfq7qUkmjznO0rmVdukCjf8/POOcdaNyOMEjJHAJqzPaF25QOp45AqIWCNKuXIPbAryp5fNSskdaqRa1ZNZs0cZAPAJwBV4uCpJGOO4xVdIDCuAN/PWllf5SOucDI7c19Pg6SpUkmtTz6krt2GpIULkZPOMDn1qc3GcZJIxj2qv5SKuTIwA5LepPb9T+VSbNyYx1Hau85iaaVSsYB69gevSiXbHGUAx3FQIh3jj7vT2pLp5CMEDOOcelAD5TmNQO461A6J9mdSBuz1qSGN5Ewc4xw3+f88VBNujic4yQCMGpexot0R27EgoCRtHIz1FTl93yKDjrtApmnRb9zkbTjPNT20Xlc8v2ya5GzqKU7ufljJGARxTrUs45zxnOetPlhEEgIJIY5IPb/OamKpGjeWAfcde1QBWkdpJEKnAXg9s0jyYXaDg5yMGpTavGACCCe2Kp3sMsceV++CMDuRj60FFmIOsTE5wSSBjrxUakuCeRg454xU0Ujvbxq4AcKAMd+OpqHfyQRgZ5PqaSiXfoyXIZeRn0OOlYuuaZHd2TjylYlgcOMjr3HI/StpAgH3vlzmkmiSZCCcIf4sdO9VGPKzppVnSqKSZ4V46g+w6jBCU++GYFRwFzwM9uh6etcvdsIogQPY4GeK9A+KthFHc2jRXIldYHdhxkEckdc8YrzgfvwMkkEYI+vWutao/T8DVdaipMfbNHNC8ijG3IAIAP4VUnd5CcOQRznNWJUCKY4+EYEbhwRnuPzqP7MII03Sbu2Tyfxqj1GRxuTOpJOcgD1FXbe3Es0m4Akgcmq32fMwdTkAjmrccnkyAjDnHTP0oGVoFBPmAgqOAQcipPNKh9wYgdDjimCLa/kJ8gByR0HTPsKeXl2kSIgjBIDBcFs++eaod9Ss0ha7Hz4QjAycDOCf6VM0jPIRn7v61WurXyoslju4xn+h/Oo45yuRne+3BJNA2OvoGkAkQ9wCQT6GryRYiJCEv04Gal0qEXUAA2ySEkFOCBjn88V1Fv4aCxFix3sAQNoAXj/P5Vm5pGEqkYuzZyH2jyQMqwI9v0q27AJwQWYcEHOPrVfU4xb6jNE/BViAD0I9agUPycsmOTmhO7uaWVrovQyjbg9R34GfxrVjuHaPAk4UY61hw7J1+/tIGSc+/epLa8SaF9ko467W6cVomOyluRaxHFOwzlmDEk7j1P41CkiB0D8gnvzg0O2Xb+PnOap3QzIhDgZPTPv8AWgqMbI2XYNAOQeOPpWXqCiBSYgAcDAXkg/SnvIfIjQMQemQaj2jcHkkIC8kNyTiguxa0263RfODvVRnIGQfepJlXdkj5iOnf8qrNcpEAYo878ZIHUflU80kZIfJzjA9aTEzufH9w0XxI8WjPH9r3RwAP+ez1ztzqQYgHd+Qq78Trhv8AhZfisDjGsXmB6/vnrHt2+0sA6AdTn+ldi2SPh4fAvRGt9iR7AyADJ7kn0zWfaMY/Ln+v17itCF9zD+DkAYpWbzHCD5yBkZ/+v9aaDnWzJ512pGe5GT+lVEsybrzRjGMjk9cY/wAa04LeXyRCPmDjJJ7YAJ7+1R3EItDjqcgEY9RmrRcZXdkQXqMYZIsj5kP06GsvyzFHEhx8o7fStDMvm5Pzo3ByenX3qcaarrvDk5OSMdKLmupQEBkPljGH5GT6c1dgszbRoTjJOBgn1NT6dax2+SxMmGJJP0xWtFqlvbqWf5QowMA/4e1LU0TadzOOnvFiQlSMdAT/AIe9TycxIp5GKz9R8Tbd+yMOgBIckj1wMY6cD86wp/HN7JsjW0hCBsbsnOOnrU2uaxjJok8REKilOBwCPzNcfeIHIk7Bicd+P/1Vvarfm5UAjBGDweMDNc9dXJvZjAECKnBYHk8Af41Suj2qGkbMimv0aYFAw+XuB61XKeeUlHVjyT3/AM4rRdYoIwuwORzkgev0qvHayi6ypxCwyCOPTjGfr+VPfQ6Yst2YEcOB0JP+f0rU0OEMxzySQQc+mP8AGqUdoJLowZ+fbuxjt0+ldf4Z8POqBxxI8gBUAfLnBznPPP8AKsHueRjK0aScmzrvDNodiTPggkjgnNd7pNhFJPEhT5iwAOTjpWHp+nkbBkkDPcD1Nd5o9mIxv8sE4HJA7D/69Y9T4DF4tTbt1NCOIvGBkcAj9c/1oiT7JcoT3P8ADz/P61MEKJlDnJ/KqcLmV2d+qHFaWPnGadvHuneTswJA78kGo7lg3rio3fyo1IbO4ZxUayOXBIyp4Jz0FBDC4k/dgD0x+lQtcHyzjODkHj0Gf61ZcmI4iAckZw3Y1XS3VgXJwQclR0oMmL5WYkP94A/pUgiC4j7t78U9RGgTYd+R8wI6U9HG/HUjknuKAsQKm2Up6VaXPkkf3j/n+VRAgM5JOCcj9anlUgdc8cGpuNIiitxuYAAZ56n/AD3pzIZrUJ755pIyVc4OT1pZLg7sFRmkBjzRlGkJxlRjj05qi9n5q+YMDPHJOa3rpt65xk/dweahZQiZfntWUo30A5S/0gzQvnacA5yTWMlp5cezjBOcZNdtcwotoxHXp07HA/qax57ZUiJHI44xXj4jB3965PLqcTqsAjcIwySDjB9KqWsIkIA7Z6muk1yz88CXAGFx0HrVOxt87N4Hyg7Vx+deN7KTdrEWd7FmwsBLNGWAOORyfSt+0tRGNzAEbgAAT6n/AApNOsiwCngOQMjGRxXRWGmiMoifOQOCQM9RXsYWk4qzN4qxiXhKERDgyA4PbI9ax2VxK/mkOASOPrXdX1lFFayB0HmMAFOBxz9K5mW0DT4OSQeDx7VtUg5aIT10OB8Q6W73buCuzaOCTnP5fSshtGUFHlCtjlcMfb/61eoTaaL5thwMDJOAevT+VZMuiG0kkwonXJOCAMAemT3/AKVx/VGtTLlsZGiaYk00b4HLYGSfWu5igSwhQgYJUAkE+nvWfpluLaWN8A7W4jIGCD1/ma6AwpIEJ4ychR0HtXtYamoRV9x7GcYQ0QkI5zjrT4Ln7TcAjOFHIIHrU0jETbAM8fl/n+tNFsImyDyRiu5X6ldAfjK9wf8AP86uQoZEcvghRn8Bk1VhCkkdMf8A1qJS6IQDjcPWmIs7MKMdT0Pt/kVIkG9wOxPrTLeBpLNHLlycgk9epqW3kLRu/QpkYz7UmUXAPLKxD/63SpJlMLDnjGeKghcYSQcnGDmpHcsMqN5HY0gIpHfcCD9446VCtqZFeTj5DzknNWmtxcRhncxvnIVf8/SoGUuhUHHuOtQWtiNIcvu4496cxKSAevXFOVWEeE5IGCT3ps7FsnAHHQVDAdBjz+nHH9KsSH5XHfHBqrazmGQEIHPcN9auzEXjgIgj5GQox0rNaM0Rj3IKkj1PNY2o/LKPYD+Zrf1G3EZbk5AJ69DisW6uDFCcJufIILHtXHiU3DQh7Hn3iaQs+wHhcjB9Bmm6dIVtFCHBBOSR2/zir/iHBkiJABbIIA4BrLgvVBIIA4xkfga8fTqZm2L0gbwTxx0Fatqh2gfU1nWkAiiRgc4APP0q9ZxSXbg5KZyDj2/GuyCulYl6F5zuWuVvvnvJwOCWPX24/pXSXMTrE5c4256dxXDa8HWd3DsoLdAccc0pqwboI7iSNGDtkc8ADsKr3o3okg4yRnP0NRCUSAZOCOmB19KrlvMuEDvhATkgH0rz5ttWMnc0kk3VpWLbht/Kuat4DFK48xjGHJDnrj/DjpWzpyjezh2I4OT9f0rSm7NIFqdRpsG1kJwSDnIPpXSWkhKBPoenr/8Arrl9MJkCOHbKNnbng+x/KupiY/u2KD7oJ/EA19NRacVY6Ua1mA0gRuQQR/Wmzw7ZMDAOcDnpUExLsgHc9jjHBqzOVeKMP1zgEdyelb2BlcRlyznp0x37U6UbR5g6D8/88UyOUzRb0OCTjJ5P9KjknJRUcYGcE561QWJ2Ic49fWqs6Beo5IyMGnjk4WnxEK53DgdRjr1qBrV2K/2hxCAxynXAA65qO3faSwztJ5p7MszHIwp4AFVbu4gtg8smQEAG0dOTj0PrSauWtdh19deRLvGcKBnAGeRn+tRySD7YsZB6fzyP6Vzeu+LobBCoyrMQykEhgDnGCB7VxOr/ABNnW2cKIkIUDeoYM2D3OeT/AImizPRo4KtWs4rc9U1HVYlPlMj/ACnHAGOAB61yl94hyTbAv+8OB8ox1B5PWvIdY+It7dw4cHy9wwRK38j9K5y71+5vDJcfa7mIHBCJMwXjA6e+OfqapQutT6mhkkuT3tz3ubxHPHaG2EjAoOflXGAD+PeuZ1jX5rRGmMh8sLggKCeOv868jvtTuGiglN3OeMBPMODkDr+X602w1yTPl7CeeS7EnHXrVqPKd0cncTrdc1g3NqJctiTIGVGeR3/Kucmm3MAc81DPqZuZPkUfKcDk8ds/pQkQZNgJwepHerSs7nt0KEqUVEfA+Zj6KOn5VZimWPyyQSCTwPxqvYRPJ55AAEZAA9Rz7+3605rN5JOPnB6qcYH+f61Teh0yTSNWNT98Y+bBHsKk83MxUZxjp70QK5iwBkKMZzz0qqACxy2PfHNTuefZt3NZMSRD29fpVqHBBBHzZ6+1ZME5B2Dqere3SrpQpEGkGQTgd6lnPKN9zp5oft2mlhjeqnknHIAPb6Viquw7TyQMEirWh3ht43t5ACrHIbuBjHv6VDdQBbt36oxJB9KXQ5WraM19FuDJbyInB4XJHoP/AK9ZEtt5t5OnGfMJOSccE1NpkhS4IHAyCfQ9aj1OPyGeUDl2J+uTmkQtCxLKwjAz0Hp6f/qrLln8uUv3J5461p3wSGyzjPmDI/HGf51kDYqlmGCeinn/AD2/Oq6Fx2LKOIiNoI3HP8qllyQD3zwabE7C0c8AMOD+FUImfzGUsSc5Bz7/AP16DRa6mxYSGWZMnjJHSmaohkldD3JA9uKjiU28Rl3c4I2kcVSnvXklOQB2BBNBT1KN0PIt3TuMEkdOo/xqnKm+3Ve4Un9Kvygj5ic+5qNrdzGAPlyeMdD+FLZldNTkL9CJTzwAK5zXrQS2zHAyFOMk9Sa9E1PS/s0bzvjtjAGOw/xri9dsxBZyjO/cAc4x1IrKolJDdmrI8K1WKS+s9jsD8wbnj1HYVUuI/Ii8scEqGBHT/PFdTqdoLeUgHLcHke1c1dwyyTbSoIyQD3xn6151rOzPLkncpvKWESg9FBOR1PIqI3O9ZDz0wMj/AD61aP7vdH1A6k+tZ0pMTbAMg8g0/QxdlqMWIyhw3PPH51LLbF4mVMD5SeSfT/61ABKkDvjNOe/ksWXagfIwSx6duPzrQwK0F79jREbJwSDgA9DRdyY3AZ7sfzz/AEqGcmeQyEDLnJGOlOW+FvsAQP6g9vamkSMiQXGHx+ftx/Si4cHJAPTFWZrmCVFcDY56qo4z+VZ1xEcl8npVpkszLltqZ7d6y7W4SckAEcd66K4tgYfXOeorNa2SFOEAIPUACmZy3KULlLM475HT6060fywW/l+NLewbFBQZA7dO1MhCTLnOQDzkdKd+hLR2vhVfld/VR/Q17R8PNTaC7itiTiQOQABjp3PXtXgemX5tSoQnBIHU+1eoeCdX/s6VJJCZApYkHPGRj39f1riqw5nc1hK2h9X6JcF7WIk54A6D0FbaOVHB5IzXnXgfVI5UMfnuTIykZJ4IGcDjp0r0C0lDgF2yV+UA9/f9a4ZwcVdm6kmaEK7096cigSFfzokbYMg8qM/WkLB4RJ3zgj/P0rB2NCJoljJUD72W6/59KhQSLNGYmCOGBJIzwD06H2q2SG6dcZBqlOXWQ4OADnOeveptcocJTICSctk84p1sSQ7n0x/n8qkVhOgOMetRySCF9g5zxmpKvqSFtyk+gJoii8wBuOvrSRIDhsnOTgdjUD3BeV4wACDzg0FXLwYkHPeoD8pC9wc0RxunzP1xgr2pfmkJJGCTn6UFEd42/aw6E45/Gq2NxANW5xg7yN/bBqm8u58gfKe1AEc8Sq+MckcHP1/wpIV2AnsTg/5/GpZgUAf7+Ox7+1R+cCdxGDjlB0+v+fSgAVjHn/PpUDZBQ++TWi8Sog5yOuCKrrbNIN5GUyRnjjpTQ0U3UPPuxxj+gqK8wIymOCoP5Vdltw2R0GetVdSmjt4m3kISuRkE/wAq0W5a3MCS3EIMgx87HoTnnJrJlh+z3AJ5DDPyn61ttIZ0yBweQc9az721RlyeTj0961TsbRfQybi3EjlwBtbsSc1iXMInWRccYxgn2rekiYMC5IRugFVbyNETkDJGeldUNUethXc41rTbJJGMYyT1P+e9MjUfakVeAMnFdI1iJg5Jx3HHesu4tzBkkAAA5OK3W1j2PZqSsXdPuyJsAnAXHQdeK9P8Kyvaz78/Kc8AZPQD+leOQanJbsBCiHnhmB9fqO9dFoviu5E3l7IxgEnOSO3bP0oUbnh4nLpVbuJ9F22sRpCFw+8AEnAxjgetR2moC4ZiN3XuB7V4rB41iU7ZXFu68AAMQ3r0HFXNO8cB5jsfe+CTkt049vWnotGz5arh6lKTjJbH0Ro9yt3vQA71KHLDgcn/AArtbGclXYnJPGcD2r5+8L63NFMP3jKxKsBuOMEHj8MGvbNN1QXcayqPkwSCcnnOMY6+9PpdHBZ3sdHDJm3VmznI/nUN1csk2QeMDjA9KoNqSRAFuBjgjPP14qrcaqDAXHXfgYJzj61LXUZuxXAPAByUVgcdzn/CqU5MszKTz1Ht0zWG/ieKwMdsCJJCMKXBJ449P61kX3iyJ3kQyiFs/OwVj06Yx/8AXrGzAm1TU3+1kZOMHAwPU1d0+cNEpOTkA9K88uvEUj30AThN3IyeRnkn1yK6zS70z4PUsq4HOOR6flRZi3OkSTeY5P7pq403mxEnOV6ce1YcWqMFlDAYxnIz0xUSagJIyd5ABIHU5OBx/L86WuwW0uaM07KjkHqD2FYuoXWy2cvknJwQB6GmXurwWcbl5TkLkKQTkngDpXG654mjdHyMNyQMnB4+n0pgk3oV/EmsC3UO+8nhflA64J9azor+VoEy+do54Fcd4o8SPf3Aj2iN1AyFJA79vxrmb7WnwhUktnJ5PAHpS8ylSlJ6I7661/EDwoXFwSDu2jGOP89K5/xDrEyWrxyOSQhK4UYAJx/SuUudeluW2IdqMPvAnII/L0/WsW+vJ5pCHnkkHT5mJ7+5rKTZ6FDCylKzRoalfpABcyBjjC8AZ5z26VXgn2kuMjd8w4/GsdFZ7kjYCCSefxqaLfJdxoNw2HGM8H6j8KzlFyZ9ThsAqb5miZHL6lKx5BB/pU1ooMpB65GPzq9DpKznzXYo+MBVxj/PWrum6UN7lyQe2MVaTS1PYUFFWJIIwI0TuRVzyDZXKPxzhhg54yfWpI4hE2CN+OOalhtzdPycYPGKpXsc1RaDbotJdWzg/fIJz+FdJo8HmCQ8YyAcn2NQWOkpNIFZyNqj5gBntWza2RQbVHGevFctSSR89XdnYt2NnvBIwBHyck+pPH5VdAw3HQ8UkEDiEIDjAzxV2O1MsbH2OPr61z3OKRAoDOPYf0q5bxbEZv6/Sq9tHmXBHION350+7tRescSNGvHA6HFS3czZSu5TkBTjBzyKu2r4w7ZPJzj8qVsOcty+etTvaCSPZvOeu7HPWpMx0kizbyARkAc0zYV5zUKyEEJ2Y4LdxUsa7M4O8+9A7ikbpM+2Pzqe1uMxtCc7wxAOOPWokIkUgjvgnuKknjRIxt6YHzd6VguNkbdII1+XnnPc/wCRUTSbJHHPHFOB2zJ2B4OO/wBaS6QNMEB4PPA9s0guCvuHepdojfkcHgAVEUULkcjoeKlRAzgAkEnkjrigLkrTbgAe/A4qQAABe9QojuZGY45wAOmOf8acBwBnuKAuSHJ4HTNWFBZCP7oBqukRkk+8SSMZFT7vs6hBgtnk4oEQTMBhMHI5/nUksgKEYOCOBSSyAtz070huEZMhA/bmgm4sZAtCrcknt9arykHOem7H+fzqRIwseXyRn7p6UGLJz+QxQK+oy4YO+e2BVadtpcjoq/rnFWpIxGpbPtg1lahfB7R0CgjIPHByPerWgupi+Ipdto8vYEZ9c5/+vXzN8a9Sxd2BQsBIjqRgcncP8a9q8cazKLV4yxjgjZSdpPJ5H9fSvlnxzrL6heMZkHAYq2SeCx45+ld2GjzTXkZVGkrnL6mpmYDI5Y9azLgGSWKIHpgHPTg//Wq+wyEkDED0H5U6N0kYDv03Y5r29kcnS5bjQLDCuOdoz+lKHAgcDiq8B2TOmSR6n/D8a0xbrOmR8hx8oA60XCzauJpxLRqnfrV62I8zYe4NQ2dqWOQOU5J45IxVrzBdoTjYw647/wCc1JSTsLHEC5QDkEnr7/8A16sM3mMEPQdvzpkEKKAQ5zxkDirFxH5cRkx0BOe9ZSdjeCvoVIQTdug6E4H5itzTIdkG7jqR1qnaN9ohQ4wAPrz/APX61qWWUuMEZ4Oaxaua7aFiNQ7+V36+3pXU6HbCO7XOMAE4BNZ9jbJvScDlWGRx1613nhrSzdyBnXBJICjBGABU2u7CbUU2zvPCNv5hdzjKlQOe2DXtfg7TBLpxuUAADFRknI6duleWaJbIZfLQEISF4IHJyPT6V7R4O0eS006WzDtgSFw5IJwQvHX1zXZTjys8HF1OdGmIonmjCKRtXByT1wf8K2Ihkn3FU4o0j4x9eOpq0ocKPccc10nkrQqxJ5JY+hzxVmAbpw/YjP8AKoApJ545x1q4loF2HJxgMOPpQJl21G/zD6YP86lMaSDBGTjPWqMLeUxUHhuPyqZ1OxWDn3FBJGi4cgcb8Y/Clktgrg4GfqfaplwyYxzyQfftVWdjEuTkknB5+tBIKxCEHrmpWcTCWPnhT1+mKgT9yMdSO5qvPKsSknPznH0zQAzT4ljDOBycjr9KvCPv9DVaCMuAMYAyd3r/AJ/pVlFcTs2NgJyAOnWgC7Lztx0zVWT90wxxk1ZMn7kv1APNV2cvGA3fp+lA7liM7GxT5F2yKP71RAAfOT9KapLxux6g8VYJkikRSn69qR18o/73TFMiYtIAemKbKv8ACCSTxQIdNHmNDxwaiSPzQ4bkDg1IqNEAOtLFId/IwM44oAS0tgjEAAD0yasyIMcDrkVC8xDkJ27k05Zt8O48MucY796ALFvbgYOByM9T7VC0gkSQ9iMfypxhMsaEE/OBuHtikEIVXHtnpSuBnIRHI5PbpirEJLzqfY06X5AgAB3ZGT2pIpAinaM85z/ShuxRoooJDj+Af/XqKBxcXIJyeCOeKYs5RFB61IuW5C5PTg4pisPmQReZkcAE4H41m3mySZwgKjg4P4VfMrLuWQbcdOc1Xu26Efn3796gZkykSg47DHNVZY8hQMdc/wA60JLZZWMjOURASdvfrx/n1qm0Qmc7CcHke4oA1NKQCHAHcfyq8Tsx7nFQWWIbdEC/wj8wKtnd5YcBT+H/ANei4DYlHJ96mmGEBqORi1wmRjjGc/WnvvePAJAUg8d+vvS0B7EV43msCnAIxzVGRduSe3WrcodnAAGAMk/rVZ0Mpd8+xBGenH9K8zHRbptJXOihpJFORsxhe5PFIqPsHI64qRLQspJ4PtijyzEpBPA6V8e6Uo7o9bmT2IrxikmT2AHFMR/MIH0PNMlU3DYHU1JZxPJJgjaQMHHfmtsJSdSojOrKyL6N+7x3pkDlpMDucc0XU5jOwIOgogXfxnaSQA2Pzr7mMEopHlX1uSSZjU89OeKrJ1JPUHNSxQyGFXcgkkgjtnn39KiMRMsY5wx55p8ivqF2TRkspOeM8U0RkkjjJ5H86JN0O5Y+2Pb0/wAaS1DyAk9MjFXa2wN3CaM/ZyPU4/LNSxHkZ9OalSIeaMseQTjHFN8j58gkYPSn1MhVADH34/OoLpSqiQkYPy8de3+NXYFKsS4xnofWlnh805zjAoApQzhECc5xnp/n1pl0oZWGOoqSYYJHTA4IHJqiIHlkCZKdyQevak9i0tSxp6tmQMRjbwKtRkAcA1RWNkcpnPbmraoETBO73xXG9zrWwy+iASM+oP8ASkjhK8nGPQGnxKXyOcL0B5prXJkZkIAPUMP8/WoHcskLM2cdPWs2WQTOcg4B7/TP9ashm8kknOOcVXX5RkDBHOf0oC4gUdO+OPYU14d6/Q881JBGZC5c/dJPrnP/AOqkKDzuCcY6DpVieoxYgx2D/P8AnFTSW+IgOPTr+NSrmRD8oG3pihySmx0Dpxwe9PqHW55J8W9K+wTWk527JYWbCkk4Ygd/rXk0kghd1GQACRXtHxasP7Sso5pZGBt1MgVemNykjnPYY4rxyQxpIXIyG4VT09u30/OuiOx+o5NUjPDpIaGLCP3/AMTUcT+ZdlH5RTgj8R/9elW0AhyeMA8Y4FNiijLEO5+YYAxVH0HUsbSkjICMAUwZQmTPAPOP8+1LaARyBDwD1p93bmcOkZwDxkdSCMUDHJiTEg6uep9hj+lRzz+YhiOSYzk8cc5PFLbW3lRiLJIGTTYoQ2ST8x9qp6Bci1MlrVGzwGAI796rwQjzowRnzCFHPqR1/OrbJtkYHkAZ69enH+fStTQtJF5PbyOcP5i7QVBGSQRj0/8ArUm0kROahG72NTwxoaJKXAXHJ+8euAK7JrNkWXOMqSoIJ6jj+tWNF0dIGjMjF3wcjAAHX6/zrW1hBb6PeTod0kcZKrjAJ7A/jXFJ3dj5SrjVUrJR7niviu3/AOJzIRjOQCc+xqO4CGMlQRuB61U8QajcXGoXEboE3MGJB9cHHWltpQYtpI+UDnHPH/6q6Y6I+spfCh0UPkxZ/vDjB/GqtramyglPHJJ4JP8AOrzSfKDjjoDUbyb12gZzT2RqVI5gSc5phtWkjMny4X3NXILaOSRlzlxglcdPxqQoUJUHK9Dx+FUmUiusBlt0xjcBwSehqQ26TFARncdp5NOZUt4TvfHBIIHrk1HKjoUkUktkfLnjHrVDK87LaT+WQcKQAF544NS3A3YA4xzz+NNlhE0nmugD8cjHOP8A9VS28Amc73KkDjHegHsdj8RNOaf4l+Lz8vOrXZGSf+ez1hfZmtYeo356qT0rv/iLNDb+OvEpzG7DVLo7SRkHzWNcdfapFMuCERzg43Dp9MV1xPz+MnypeSHeQfIRgcFhgHJ4OBzWlbWQhbBALjndkn+dLZXkbKxYpgLkDI5pkerkyIhRFHOeenBpNmMpamjYx+a24fwnjP05p2r2aS2/yqBLkEsSR2/+vUFtf+Y8sYIVFJAIbr15/SpGu/K/2/qetSpamUa/KyK2s0itxvRWJxz17D1olQRgKowDk8en+TSiTeGc/KqckZ4/GqFzdmRiF456g5raLuelSqe0YlxJ9nm2cgOMkD8aydSmkfIV2AyTgHHb2ou8xDJb8SazpXLkYbIzniqPRUVuSOxurSUJwduAW9cVl26BQUkAZkPJA68mtL7QREY0QYxjjrVe2gKvK7chyMKR065pM7abjaxWmzKwHGcdTVM2ypcFgAPXH4Vet7d5JQGBQEYJwafLpw80xly65ByoxkH169M4pHQpJbGLFC93ukBGwcAMSPStDTLF/Ld3KtGxGwZJIGT+X4V0lv4Qt7iPyZLh0RzkmMBWGPQnPp6V6LpHhXT7SzhxyoUKqkLhe/AxxjGKluxwV8fGgrs4XQ/D4LpvSF58EFzycZ6ZIzXpnh7w0hlyEiCAYxk9cjB6fXmte10a1RtkY6ZOVA/oK3LONYwBj7oAGfauZtt3Ph8bj5YiemxBDpKQOiKiDgk9T6+tatrKYWSP1JHAHpVAyusuSSTjoTVpGd+SNuOvFEd9Twp3vdmpK/lw/jUSxhRwANwycd6ijn+XBwU9D61aaQsEQAYA6gf59KtmD3I04OH5AHA608EFXIHy4yBjpTJEEgI3YYHnB+tAIjCDOdw9eaDNkcZdZnOeMZGecdKfNIoBCDBIOfc0C4MWcDPOMtQhMi5IwBQZlSxkczzIzE54GTkDmtOOIGIkdehOaqK4WQ5A5BxmgMRhvUYP60AWQoIII5AzSC53oRzkHHT8aLdtuc+mRmmpP5lyseF5HJ/AmoKQqblIyeTzTZMvKfpVp/kcoAMD0FVwgkm5OBjsaAZHE4KMZBuAOAMUyVdx2diM1auD5ilQg+UYBxn1qFbMCMSEnPofrik9yTLugSu3PB7Z96z75cR5HA44rccFuNuQTyPSmyW6I/TA+mAawqRclYNtTmLqxMyJnGzbyCTS6bo6LIWZFIA4GTW80AlmAxjJxgDpVgWotwSOTgA5FciopMSetyG0s1VA+F6jGO1alr+5+f0H1qKDKHI5HXGKuNnyw2OozjFbxhbYtBNALpTkAgADnjr9KyLixTe+1FBUnJNaLSs0qJjAPWoL8tFgoN+TjpWiSTBlS0sUaM/Ku8nlueR2Gfz/ADqaSyt4iAYUJPByM/zqSByZgNvJIHTp7/59Ks3NsCMhiT149cVpyokx/saQ3gj2JlRu4HFWAqlsED2wMCpLcAv83TPf8KWQeVLvHPPTtWlraIkoSKsM53AFsckDNRT5XBq/foJAXU8nAJHOKqsu3g8jqCe1aoCJIdzZHHrz1pZ03MnoByKeSVTaTnHQ96iMvlQknnkYBP0oAtR7k4U4iA4XPQ5qeCMLb3HAySD+dVTciMDoc9QTRaeZKWO9ipPTkihlE6yeVgc1ctRvYj+f41D9k/deYc5Bx0qSEEqD3qQLSgMpAHIJGfxNZ5DRylM8k+tWJJjEpbrkVXluSig7M+p9KzZSHO+xVCcHOCfWo5Y2JLZG3HIzT1cylOcAjOR+H+NOm5+Xfg46Z61IyK3jBy3p71dsUMeZDyADx1qCAlVOFzxjp1qzEmcBTxyc/wBKzejGipqLD7xGd5IHArmNVbbc7VwECjIx3/ya3L5GknlDEgLnArNuLYTwFDkHIPArGok4kyvY4LxY3lzw7eAykgehzWNY2/2on1yepI7D0rZ1oODHnJySPx4/xqLTraV3DCNh1ypUn8a8Ka9+yRmmb9tb+YoC4ABCkEntW7baYLdyQFAxwATwcis6zgdwjkMnTseRxW+wLLvAJwOw6816NODVrieupmXUIfKED5siuN8QWaKZAUG7dgHJxgE12+qO8cWIxvyOoGe/auW1eDzmQEkfKMnHOeTg0qkGx9DhSrRStk8dAM+mad5JIDHHPI9quxWZOUKFQpxnb+H9K0LHT43kCE5AHTArynFt2Rk3dmWiBWj3jKMQCB3HH+NbtpZhTGkYADAEcnpx1P410Hh7SbdpOYhkMMMygnp24/zmumfSrd2RN20DnIwMdOP8+lejSwctGykjnLTTWtB5WV3kAkgkjGT7e1bdpkgAnO0AfgK0FhRI5B5YZiQdxGTxUBf5jjC4447V7tOCirI3Q+GQm4A7cnBHbFSzSeXNboecyqRxkcf/AK6rRNg7Aeozuzz9KLhDJ5bkkkHd61oDLDxiNPkGxT0AOKqyqZdpz8p5HarUk3kR5GHwfWopJFllwAEGQQQaljFtwA2TzwaBGZBIwPr3+tQyqY5/MBOc8j8MVXvrkeXIBJs+UklWxyQR/SkBFcXBjhwOOnIAz19a5TXdYKxvEGk3tg5IBHB+vsakn1WT7MFOA6tjJJzjr+XNeU+LfF1xHb3CNbrKd2VIJBA3DgdeKa1PewGBdepHsJ4z1qZVuJXkkKRlYwBgEEEDj25P5159c6nMSN8rsOrAnIxUGo6m98WlkRRlshCcngY5z179qmNsiw5JO8cgEj+VaJH6hh8FCjGKsL5yXIVAPkxnDDv/AJzVa4h8q88tDiP+7kkcDNW7dkWHdhd36mqb6obln/dKGU4yDkn/ADirPRcUnoLLJ5kgjP3FHAwODgf/AF6daQ7bfOB5uTlh6Hgf1pLeHz2aQ/ISOgHpx/Smxkj5zn5T931ppXJ6kM8jxyjYcAtg49f85rRnuDaeWgPLEcgZ659fpSTQ4SJ06yclQOnSmPEJPnYkuOAM0WJdmzT02bcCiZDtyxxweT/jVm0bdc7R2BzkVmQBLUCQcswwVJA9810GmWyTTb8dVKk4B7560PY56rUIuReSDzIk8oBeBuz3OKkh8P8A2mJ8BAeuSxHcelallAkMRGN4GAAR1wK3rJcWnKckkBce/pWD0PnKmJUNTzu/g+xS4HBCnJU56H3+lSxXD/ZkEp34J7D3rQ8WWaMY5IzgsxyAM4HXt9awppmSMAnBz1zgn2q1qa05+0VzUsbw5OWbIOc98VsY+0WvmnkZxz1rnd6LEixnfkYJBB5wPStnR5E8hIWlBOSSWbkck4oewqitqW4YfnRhxzg4PNP1lQ1mnA+VgOntVPUY2gb5HbZzjnjrUulh7nerZbgHHX1qThUh2qvjTID/AHUGf0rNRUnWM454JzxxWpqtqTakDdjABGOnIqvpdnlkB4Axnj3p3LjIdqERgVEGAHyQBwMdBVXToRLK4IBIOMn6/wD1qsavL/pCKD6gYPvTraZLaFnO3ftPUgUXOiNmivqEpii2ZI6dDWYnJ55yeM03UZxcTq444AIBz602FPm+UnJGCPrimWi60YZsY4AyQa1tN0+KdwCgLADGScDmqOmRCGIZcsSxPPbit+0KQ5YER59wM81nN6nHVqNOyKGs6LHKksLojAY4BIHY9vrXlHiiLyba7A6ISBznoeOtes6zqpWP5Au8478nrz+leT6uvmSToXLZcnOc9/8A61S9jXDOUnqePash80uxzkAdazTbAqWwOCevWu08RWnlTEBScAEHb1rmromJQ2OCOV/z9a8urJ3NKlLllqc1LCPOl4HX/Cs6VEVckAk8A4+lbd/bAqZASGfnA/z7Vh34MGwZ3nqSfqKdJ3PNqwcVcglfyyB744pl0mI9x5yKjlJmZPbPSiaUthO2ME+mK6LHHfQgZwdoGRUCoZmJHUnIz2FOuYCqghycg/pQjvagbeQw5LD/AD61SQk7kcsn2aRQ2SCcYHPTFWrgB4Sw4BGKpyqLlsEkY5znvTkmkuiONoU4KgHBz3p7DI3lJwM8U2a2MkRAxuz1J7VbhRmL4B4GeBTDbm5UbgyJnkqMfrTIaOdti890UJyM4weR1xVm4svsxGzCqeSATzUssY854g33TgEdxQzsmE+8W5560EEUMjLIgyeoI5967jR9YMCbyXxkgjAOenY/hXGTp5CIO5OeRirOnSkziP8A5ZnJJz3x+VS9ST6d+GmqyyKWMshKkMCT2Kn9eK9v0W7+1afE/O/GCxGMkHFfJ/hPXJLOeJ0IKblVgGIGMYyfbk19JeBtUMthbN8uDGCDnIwQDx+dcNZpqxtBOx3Tgi1BJycAk+o4/wDr06L5rbd244/E1BExznkrjoTkVPkvGAMrzxivOtbQ6VoMh3ebgnOScc9qnmthIgOBkHJPqBSbwfkAAxxkd6TYVOAx5qSyMqIs4GARxjtVZULykHk5znPbNX3G4AdhVWV8SBBxz/hUjQ9eHEY4Y8KewPemNAIi5IBfuRzTR8soYn6c02S7YsUKZGetPoUXLJ/P2A8kk8n2BqQvGkRGz5wSM4qmiukQcEqxOP504zeWnGGB5JJ6GkNDZM45ORVFGCu4bkD9K0QqmLOcnNU5VEjgDgDqRQO4m/5RnnJwKjlhBlGMD15prgxOXX58DIXGc0QzPPl2TBXgCquK5O0hWMZJPNMFyVGMnaOcYH+e1IHLt7elPaIOw5wOmKXUpBvEsWQO/NULqITACQB95wN3OBx+XXtV+VBCVwMg9ePypi/6uQHr2qk7FJmTLbJEojVAMccVkzRbpCpwR6VvyKEGepzyDVC+wzDHfOTVJlq9zDuoEYJHgZXoazfspmnKOQdo7k46Zrc1MBYEEZzI2Qccnp7VkRStLAS0e1lJycf5/wAmu6k9D1sNUUVqU5rYRkjjAPQE1lXdus52Y68cnFbKXLPI8ZwcE5yc49qJ7JPlfByDnBxj+Vbn0dN80UzmDp8cZZQiggcEZqvKj2v7yMhG6EjvXSSKsrY2D5Secdfasm4XyJDg5HHH9P60uax0WutEUH3SvuY5OSCTVq1ke3lDqSAwIGOvr/SlllSePfsEZXggEZ/lTXkFtCJepzjk/wBawldu5x1sFGreTWrOr8P67fpPmW5cuhBBXA4weOgz0PX1r3bwz4t/4l8BLzkfMSMDpkjpn1xXzFp99JCTkneTkNkg4Ix/n610Wj+LdQsEMW4SRgkr5hY4Jx749fzrSM3FHytbKJud0fRt34x3iSdDKIgCVUouR+GcdaxW8bSvODJJKYjkhVVR644GPSvCrvx1dT3UcflFST8zNISo6HpgY/PrT5vGd5ITEANgUDIYnJGPf/Ip89zmeUVF1PYNd8TSRTwszydMgqoBGTjr1rm9R8SXBcuJpAjOcZAyevU9+nrXlL+Jbxx5TkzggjLMTgenWludSa8ggygjaP5QAeOmM4+g/WqT0uH9mygtTuE8USSao2ZZvLRtgXjOckev0/Kuv0DxnOJSkc04YBVywBA7cZJx9eteHSykr85PBwDnpjvVzSvENyZGjGEEQCqwJy3pzn2qLiWXtnv6eJLmLeHnkJYhegPXj+tQXmvXccAEdxIjFsjkYxj0/KvJY/EskEJIjjnJByGJK/iO/wCdV28SXDkOAsfUbIyQvr0z+FTcr+zZHoWo+LJ7r92Jpt5IBLYx0z61zdxqtx9okLzO6ZI2sc/ofpXLS+Ibi4mAJXY45O4k56dc1T1O/lNuQshUgnoTzwfele7Omnlj5k2OvNSe8umnR3AIGAxweAOo6VTkd5QTvOSccnuaqQ20k480uwPYAHHFN2PA+d7Nk5JNV5HrrLo2Vtx8DvJDjPzZwCBj9RUaqWyTzg45q7aRl2Le2On0qxaWwEucbhnJBHHehwOmngo035lRbURjzMDOOvfmrMEUcTqxRcuw5AGf881pQIGYjGB16U+G3AkXIyoORkVdkkehZRWpNbxFo8jAx0z/AJ96vpDt2uMAdTjv0p0eOCB1GOPb/wDVV+1j3KQRwT6VzyuczktSKOBJ4gUVQ/csKsW9qFlGABk+tWLezFvIWHIccjH41oW9ogVnGS6nIBAOahzSVmeZXrxjcdZwlFJ4zgZINbcEQVEfAwSP6f41TgDPEh8vDdNwHNbAztjTGQoAyRmuGbuzwKk+fUjGXYbeOfpxV7zPKOBwMdAO9Q+aGdEACkEDIOPSpngUXQBO7jOTWexzsLcpuc45zknH1qJZRHdEc7AuduO+QKtKoMhA6ZxQ8CBQmMnOc8ZqbksgZQlw6euCPx//AF0jSsi8k59RUssIOcHB7kUyKPa6pkNn+8Mj8qZmMjj84FxxngZqxEmJMe3NRPbNCzgS+YOOQOmfxp9vE8Mo4O0gnkGgBzkRyDAwuRkDvzTJ5NoJOdnpQ2DcZcgAnGT/AJ96LlUEZUfOhx0780rgIT5gRl4AUE565qPkyEkk8ZGT+FSLe+bZplArADvz2pVYbQeCcZNIB5XBCn+IZqSGBoYskgyEHkEn/Pas+7UyPkOwLHAKnpz/APXrRZz5pfPLcYJ6dKALVrEJIQcdSM57njP86Y8eJ2H1/pTAm47y5BBwB7ev6/pUi5LEZzxk0AK4MLgLwfXrUbZ3bmOcn1qXyQ0oOeBTZbIS4JkIwScVKAka18yAvxnOM5NRrCi5wAEzwPSmtOUXHUjpzTDOyn3Iwe1UQMuvMWYANhMZ2j15qxNKqRqcckYGKZBkZL8jpg1XSNizF88HIyO1NEBK7SI2Txx7elc1dzEROAT17/Wt9rwhCPlwDjr+NcT4kuCsM2ONpJBB69R/9f8ACtbIaPLvijrkiR3ltE7o4kUlsDHXPXrXzrrkrXbs+egOdwxwDnt+Nel/FHXJX1eVIwMgKpZSSeCfT6YrzRYQ75Jzzkj1r18NT5dX1OabvoZiYmjCjj60l3bm0iDg4JGcgnqcVoTgrykfOSBgVNZxbzl1JOc4IruvdGRT0+Avbb2ILMOpPPeuisrULAAwBcgFTnoMCqskaxmNgAM/w4wO1SSXDROiEYHOCeMiobNktC3DHgyhMAjJP6ZqKCHbFn1OOtWYJjFEXUZJHI9sUQNvw/qcbe1TcpIgijZmkAOMeprSADQAOM9c57jmoZIwr5Hpnp9DWlEfNRQBg8nioeo1oFrFF5ARUwcZ4469P51pWViYnR32knPcn1H9KZbQJCu4/fbg5wKtLAYmyrlzUF3Og0aOMXiROgKMwJXHHUD/ABr1bQbWJJIikajOTwPqK4jw3paRoj437trMCo9s1674Q0pH08TyZD7mGGA9vWriru5x4iokuVdTpPDGmRPdBfLXgg8k9cH/AAr2Hw580Yjx+8JOTjqOvXr6Vw2h2mDD8hy2C5C+2Rn8c9a7bT7dtgct1B4x712RVtTwa8ruxduAI5AmO5zjvirTsBGDgccdBVeFN0gL8ntmrDMWGBkfStLHKJhJFB2DPXpinNJkIOeOKhij+Zju/wA81IrYUikQTsigg4560jSAYHvSqQU4OCAAOepqJZn346HOCaAJrmTysEcdO3vVdiXXJwcnIyKJZnWTaE3g8E4/z609eTk/JxjH+fpQJIaF3MCeciomgDsd4BUHgGrgUKu7I+lVoyfNPpnuKBEsIUYGPpgVZh2GTa4zj0HvVY4hJk/DBPFORzyT9cUACuVmeMn5Dzt/AU5o8lPrgfpU8ih4t3f2+tMgbJx70AMZTLcCMHAxnGcVLJH5cZA465xSBj9pAAwMdqfnBIJ7nrVXAhhxsJ7jvUkOBvZxnH401uMeh6UFgwIxTAWRt4BXimSKVkBGAO4pGYKM5BPTGaVWO0joTQA5SHJGOcdcU0EIpHr0pqjEmCSD60rsFZE7Hq2eeeKALcU4AVec7QM4HoKrJcHzypJIx0x9KcqFpAMkRrggjjPTqelCRLICzcEdD69KACWInLgjAHA/D/61QQELwR1q1jYnB571R87fIAwwMZzmkyi5BGZonPdT3PsadOz7hsJQHkYOPWqqyiJxGhyOuc/hVvzjtx/WlqJE6Ok0fzglwM7j64qpeqyYIPp/WnwokbMc5PYE/rTruQFQDg+p/OkMwtRujGyIpIR+oA680WYJdPTk49sf4mmX0he4cj+HjrnuadpxMRfBL8k/MckZwcUrXYGxEQJgvbHA/A1cQbwQCR04JqCzKqv3RnOSWqUSfvcj1xxRYCxIFKk4G4d8U0klMDjkZ/I0skwPAx3zg1EWKcjvxRy6ASuo8xSAAG4IxUDCMuUC4wTnHHenFjsIzyffpUPmFSQR07nvUSSkrNFxdtR5VApwMVSuk3DA7n+lXLNjOxOcegH4Uy8TZL1JJPOfwrza+EU4u2h006jT1MZ38np97PBArQsYvnYnGeDTZ4vNIIGO3AqYpsIAzgiuTA4d05am1WakhxWOVSSmTnGSPpVYfeXbwc8c4qR8eW0ZA5P3u/amJ93GOfWvoUcFuo+SbahPIC8gD/D8aB8xzjoOOOaljk8tCdm8+hFNgjyCccE8jFADolRgcjJPc/hVeyUvM8YOACTj2AJ/pVgsEyMDAqS2nMLsQOpx+eRQATwYVHBxxjgnNPZP3bEcFRyfei6djDwOSc5H+feq0IPlkgkkjJHofSn0F1HmYuqAEjHXjFOMhfKAkcVWUlHLsCecBW7f5xUkzbWCj5SRnikCGpEZHYE5IzySapln80uDgAbQBwc9auLK64GPqfWqjfM+CTx6Gk9i1uMDt5hbJq7E6rH8wJOe/NZjsUuAmDhjjr9P8a03IWTYAMYyTXI92da2EZtu7bxuHGKrlCuCTyOpzVlpPlB2885FQSMJwwyFAxwD9KlkhATmTJyPT86STGw4GOaW0BjTpvwAMkUhG1cduuKYC2wL7h+B96khjDORgcEjJpLYZyQOAecetSeTu+cOVOT8oNAm7gkRUlQepJ60pBAweecUPNslAJ6jufrVV7grKSi7znoO9OwXtqznPG+lC70y8UBc+UQNxPQk14Bq1p9kvREccbgApJGRgf1r6d1SES20qFTh1zj/ACK8g8WeF/tM7vE5iIkJP7vORjnOCPQc1tHQ+uyPGRjP2cnY80klZIyhJySDkenFMK7mjxwQeTnr0qcwi4xJkgHgDrj8aDH5fAXLgYHqf88Vbdz9BTTe4K4EiMf4mCj6mp5N8IJB4yBx7gn+lV7g/ujIcDHIOOntmhJjNEvGeMHbzjtmlcq/Yso20BzznipWjSN2wMHAPX2qpNbHZ8pYnsAMmtPQNHn1KeORkmOcZTaSFyRnI/D+dF7iclFXY3T9O/tK9EGF5BYkkjIA9Rz1xXomkeHYomjIiiGCAu0HgjHPT6c1Y0bw7HBciSOMjggkINufwHXp3rqdNsRb7Y3J2MwAJGPQVjKWtj5PMcxS/dwI7OxSEguATg8qTSeLIEtNLeQACJoySvUnGDzn61tSWkEXCvk9c5Ga5zxuXj0C5j2b4tg3sR2JA5PTjGazW9z5vDy5qyfdni1/HBdatK4iX52J+YAcDIx+lVmgijMuxMAZ4ye2cVTu0E+pT2yswjBLb1PTkYA9Oo/Cm+R5Uy4c4JINdK2P1Gl8C9CzbfvHAPKYPBqWSJSCVGMVUTMJyDnJ6GoxKUkcAk7j0J780Goycv5zeU5jOeSCeadPdGPyoyTmUnBA9MHk9asIg2gkZJHORUl5Ekkcb4BKkgAD6U0NEN6UFrb7gxJYZIPt9aT7SrsgweGGcgdKkjkHlhJAOQQM8cDjHNRzRBjlFAU4BCirTKHSOFY5Hy9hiqu9w+Fcg9c0XUZkWMISChOQOelJBG8chbkkjGCP8+lMGdR8VXFz8S/Fg6FdZvB/5Gcf0rnXjkUqiRtIx/uqTxya7L4iaJJcfE7xWRIq51i7bkHoZ3P9agtrdbFh5kqjAPfHX611LZHwELWXojP062kdUypyuBgA+1aUGhSeYXkdMH0J/qParLalCrKgyTkEdMenrT5lJdJ8cdNvfvUyvc5qt0yWOyEalEOQTwWP/wBah9OeUlCcjA+71/lV3y9mCSB3xU1u2yUk88dvwrKzOBxdyraIipJETjd03HGetJNKkGATgjgZIpb1gmU3ZLcg9utZd5iRVwRleCM+2K6IaI9jCO2g64Ed9ayRsxGSOAQD1B/pVRPDwMTYcjcCRuP19qcJhAwJ6VehvBPs2g8dTmtNb3PRu0ZEXh15p0BJCRjkg8d++Paq09mYftMSBpChJAUZJ647e9dWsqLlM5LGq5/17gAnPU46VLbL9o46nEu0tvKHmjMaY6EEE/TNTafqaO0vDBY+/HOST69sVoeN/mtYOu8SqSoHbDc/5Fcp5u1HHBDDA5qT0Kb5oaHodpe28Vqh81DtJGNwz39/etZNVW1VZAUkUqVAU5IBwfX2ryuC+isLPLuCc4KgjPJznGa37PWUWDZsyjAAPuHfP+etFm0eRXwUq17nrOi+JBHbAfIACRluB1z6111peC8JHC4AIJ4BB6Ec14dp+rwNuByD3GQeOOnPP/666nTNVimaOUjZsjAC5BLDg5/Tp9OaycWtT5nF5dKiro9QeQQkMTk+3Srs8heEEYO4cgfhXHaXqcbKigbiSc8j611ljdJ5T+p6rnkcVC1PClFrdEhh3Rg56HGM81btJkXCZGRyOeuB/wDWqqqmYYGPzpFQqEwMnkYH0qzn0epoEAuWzyeozUcUIiGSctnjB4H1qOzBlkZOjAZOf8+9Hmc4xkngfhQZa7kxUbwSe+Rg0s82zYiqSGHUDNJKu+FCeNo5B6n/ADiq8l19qULsKbOMk59P8KCbCNEZm54wc88ZqVI2Eg4yOpwKdw6pgjgDOadHKQ/C5wRk5oGNkk804TBIODQkGyUPnOPQ8VHNJueTjqc/zqZJVYbM4Dc7j0H+cVNgJIz5eSerHAHr1p3lY55qO4bChgM+w7VIl18oyox7H/61FgJMAJ1HHFMebepXH41DvEVuwPVjkD8Kap225z1/+vRYVizGgjU5IBxnk8VVedJ0znCZ6ZGacsm/eg9MZ7d6opZsynkZ9MUmiSwg2OD3B4HerIYKCT3xwO1V5V3yZ6Y7Y61IsmFUenXJqbJFJaD7dUBByevHvVlxlOOnf2qmMx7D1wc88elSrP56GPYQSCAamwWEujulTp0p/mARgeg6imyQEnr29KDwyZ4xgZ9Tx/hQhlLc++NsANnkEHpWjHIETJ6sM1Vk+UZPX0FSI/nKAOCABzV7kDHTbKOeCQSfT/OKiuBkjHryTVgqZARjGOcmq0h2o6Hjtk/j0qkrCsMmkSNQAc/Q1l6e0j27vImwgkYII7D1q7cTG3hH7t3weiDJ79qasm6JwQV+vXpVoEiqhaSbIHzAdKZdMCUznKg9P8+1Twfu3L9c9sYPalbEy9cYPORTGkMht94AORnnPb86t27eUyxr8249RzUORs2ZGc9SabZzBLonIYKxUkH0zSbA01uXSQxleMdcU9W5A9T1qtNJ5gzjAznPrSRXwmlGY3QqduGHp3qWPctzLlCDwOxNVxcjaYyDhsAkdsVZkcPH6ADOTWe2xQfnXJGQM9ahlFyOAFiUIIA9cnFVnjzF5jMARjjOO/H86jg1COyYl+TjGARmqkl+JXG1CdpGeeOCDUNlWNq1k2IDxnGMU6a6QDjv0B9eaz4rrcj/ACHJBIGf8+tRiYvEAUZMc8jFQ9WUloSXkwxkkAsMD64qkrbXA6554/Gku7Z5ugwM5BweaZDp0pQcdCex/wAKGk1Zg0noY+p6QbpnRCTjJBByMnIx0qfRtHMU287s4Iwfw9q3rW1dCSfpjFJcQea6ncBjsfx/xrD2EXLmMbIHgOMEj5eB+HrU8RBtfXnBA60y6JDD5DjA6D3plmpilfI75GeOwrZwRNiK4Tyw56hgc/8A1vzrDns90jkkBWbI556d+PUGunkQs2f0xVGWxczFywVT3xUyp30JSOUv9ICoJNzZwRgn1/D3qnYaS6ztJyeDx3/lXb3OmmYbhINoB7dajs9FKSGTzhyOm3/69YQw0YO9x2RHo9r9oQO4ZPLIABGO1a32fcxAzkjFWLWAmJwSBjrnjtT0zGh754GK71e1gIJLcxoeQcDHB9f/ANdZpt9zMc4GSTmtJ5MR+Xjr1bsKz7oFCAMHJ/Kr6lDdoxwc88AHmkjjImYkgDGAScZ6UsKFFz+lLKuUQgg881Q9wiCoCM5z7/59KTbkZyPl5qMIcZHIFMiAtmaYHeGGCoHT/OKTdjXoOuCDM7kgDjqcY4FY+qyQRW7hJN/mKSSpBx6Z9M0anKsyuFIySO/Tp/hXL63qItIxDs8zK53A8cH/AOtUndhIKd7owPFesJaaaJMeY7uFITBwOTkjPt+oryTUtRnu4pUdEQsxKDBBxkHnnrx2rrfFWqx6eBEVLvkH5SO4NcFc3P2qVyU8vJJG4++auOx+oZVhY0oKVtSCZA0IWVsDPO3rn8aS/mJhJQZwMAAZzTfMG8xZGeuQahS4EZMOCSe/ar2Pohtu26MHjzCOUHX8utWpUER8wZPrWakLw3puCMoCRhfcY/pWu10vkODxkU0Q0V4ptk28jCMOD+VK+HQnIIIIBBqk8nz8AkEnpS2y+TGUJBzzkUydExs7hCoyuQe5qw918qbRznoRz1NQraiSQ/vAuRxmrEdpzneDgHp3/wA5qkQ7XLVtN5gORg7a6bQLn7Np6bxnJP3ecc//AFq5y2hwmcg7uMfnV2yYqPLUZLZIbPHr/SkzjxcXOnodcL4R4AKkDnJ7/rW3pniUKPLKcgFgQODyBjOetefNL9lg2kZ5AyDx0NXobgRL5eM56EHj1rKWp87LD80bM6bVLZZogUcHAIIByelcbqkMg/5ZsVyACAeTitfT7pImPOTnoMVbGLobkPI4x6jrnP44ojpoa0oezRyywnySI/mOee+OnpWvpJNqsZKknJyAPUVJJpsllbhy2RgZGCDgY5x75/Si1cEYz1GfftTb0NqjTizpJozc2XGMgZA/Af4VQ0m/ktriYeXyPlG4HsT703TrgedGCCCGHWuha484IApwo69c1keA6vK2nuQ3UjyQOCBg5ycVTs51YOozlP8A69bDJ5tpLgjJBA/KsmGHyiQTznJGPc0k2VTrXdjKljM1zhRnJOcDoM1Dq8AgEaBwSQTjOTnA6/nVyIC3luGJyGJIPTuayfsxvNSkKHA5OSOOorVI9CMkQQIZXGMHkjA69K1LezICcNnIz6fyqW10V4JkAkDgHJOCKuSsIXyx74IHt3NFzVO70EEWIgEySO3X1qpf3ITy1PUHP8qsXepxQAmJluOBwjD+ma5+5ukl+cZzISNowcduaTV2UqPtJK5WuNRd7yRyBjAwQPYe9cvqY2TyuMkOSR+JP+Na90SAYtp5w27sPasW9uQsiHB5Pr6H/wCvUNa3PTp0FBHLaoWnlwRjgckYFcvNDmQ7gw3H6d67zV5kl+RNxPHGP/r1ja1bGW2CA7Tt5JHHUf4VxVaab0Mq1Jt8yOG1G0czkAEpwcgHiuY1SzeN3JBAx1PT+VehzuLe2EHLEEEkdPpXMa4DGhUg8qT0rmi+SVmedWptxsckNtvGDuBJOMA896ryoY1lHZj/AFqzPYuSZ0+btsAOew/pSXCF4W5AJHSu1STPFcGtGZrxs4TA4X1HX/OKeI/tEQyQpU/4VNCNqbDwemaiKGFcnmmZ7Fe4YIQmeh/Oobe8IkdNhyw7jpwfen3CHiXqueg/z7VNA4fnkfUUuoXL9s+yIP3Jxj86fNeGEEAbs47Z/r7Ukj/uQ4BbOeB1709XVYhuODn7v51L3HuYY08W6tKCTkk4J+p9Kqbvn3gZPTArbuf3oZB155NZSW5gdsnJ4wBVdCXYIofPl3sQABng9DnpU9vEFcjPHXJNMEJ2EP8AKW6A1Gm5JghX7ozn1/zn9Kkg7LwhqXkEwbeGkAJI74xxzX0N8OtbjSxt4JCBgMFUY3EYznk89T+VfL+jXCrcIhHJYEZNew/D/VVhX5o+YywAB+9wP8f0rz60He5rF9D6tsr1LiKNY+eAOOeoHvVxgFHJxjrk1x/hbWoiIsg84AwQe3/166wOHUvn5SfyriNUCjDBMjPbNSunA5GfrUaoHcPkDPIU9eaNnznkcVLZomJI3lnGetRypnDjvSsN+R0zxTthiiI+8WGOB9anoUVJFO8DGdx7DpVlMBCncDmoomxMAQR/XrUsp6n14o6FiK/mkjpnofyqvfJjIUjGMcnvinxrhhT5LffCx3qMZOCeTxSAqWKNbxfPjknkdP8APFSSnfEVTnJ7c9qbcMklq0RyCSCDjjr9adDHvAwQdvJoAjMZjQDv059OaFbAI7kde1Nll81yNpBHPPeiP5mUe9OwCxR7zv6dsHqadsyw9M5J9KfuCnFJCpJIIwCc5PvSLHyYCgZ4Pf6VXXqxIPXFTyL5bY698j/PvSFSsbH8hVAjP1NBGsew72Y5IBz2rNu1yMAgexPNa0sPmsjk7NpyAe/+cVm6hZGaXzA6gc5B7c1XQ0TsZ7QhGPPJ5GTxVW4RVEg3DGMk9gfr+VaF3DlmcOCG6+3Hes6deSM9sk9q6acuU3pyaMScvbyM8Q3HcCSwyGA9MdalD+bCZWwrjnH/ANb8KuSWu4eaGzsUsVAyeMf4VRt3LOW2ECQY54xj1rui1JH0uFrKUEuxEyb0dQQC+cA+pz/jVFtIKJuLg44OD/8AWq/cxG3k8wnIJ7fnUE6O5KbMZAOTnH8qrl6noRqO5nS20UqfZw/U5JyMce9Q3NiW552Lj6/y960LazNshywJLZwB2xioZWLIR5bbT/FjisZb2O5WSTMsW/2iNnBPycg9vXn8qs3RlliSdEL44KqCSOvb8RViC1LQhFOcnOcdOn+FX44WiX157CsajcUU4qSuZLEbQ7na46r0wfpTrVMO8mc54wPTirVxpj3ivIh5Ucrgkn/OKiisJIwM9cYxg8VdJKSuzOVKNiO+ZBPDLyQoxgYz6f1qrzczOBgL/D64PPP5VrtpkksQDEJj2NJDozx5fzFORgDGM10KN1Yw9jFrUxvIJYF+MZIHf/PFTWi/vXPbG0/j/wDqq3dWr+WBnr6D6U+FBbwj5s4GT2x3rOMbuwlRj2I8SwwygBfmHOQfpxVeNXVCXGCORx6VolHnjjcKQjHIJHPB5/lT3tXdQMgD1NTs7FOEUZJbMqkA7T09c0j2rvJnBwx4IFaqae6wlywAHPfJqe2gKrvzx16UWQtLGYD9lAQj8SOOagCG8MgRWJXORj/PpWuYXkiYbGAOcHB9MU+1tSUHPTB5HYUdBJpFODTnW3A6Ek8HOf5VqW9n5UZRTvJ6kHIB/KgnzZxgdsVZihNvKEPOTnNV0HzJalM2zK+Op9BVi0tJZiQ6GMjoGBH+elW47CRJCxPBzjg1qxyi5UIAQy8HI/z6UtLHPUqJqyKVpbNCcPkYzg1NcB4AmBkE8nBP51YK7XHsMVNFEbgMB8uOc461J5c7pNsZbEsBn0B4rftkA2vng479/wDJrMtrJ5XROmM5JFb1pGbNQCCxBDcD0x/hXnVnZ6Hz1eTci2oCxhRnp/FTly3HbJyabtN5uKjb3w3apbCHc/llgpJ6muRnNsTJEV2kdOtT7Bw3Oc9DUzR7IQgOcHAI79abGnzgk4x60r3JGKfLJPc9BSA849e/arLrnndxioJYTEuOueciggZGvnM46ADqeKgRTHMRx06npUqyA4QdR1zT4yN3mZx2x3oJGh1jjbP8XJPpin+eWQdKRF3OeccZx+FNhJkXfggN0z/n2oAr3IJPT7voOtOjcCHnOc9PWrIjKjaRjrk44FU7m2dySmCOmfegC5JCjxJsbPHqPaoCpjBGCfwp6obZCTzgZ4pVud0ZOw8/40AOgjMZPI+Yg57VMjA5D5BXuOh+lVjMUMYK9QB19KnB34ToR1zRa4IltF2glug6Y9MVOR8ykAkMcZxTI8AFyQAvXPekM/oCQTwfWpsDJpJRF8nrUWQzAZHrwaeqfaINo425zkfjUKxESA5GAMfy/wAKRNxJly2R09afIqMu8PznpkUTKQcAZ9xUI/doSe9BDJiSHBOMYxTpowqElhggnOapwt9ok2AY9zUkx8qLB6jjr7VskTcxL7bBC4J7gkk9K8z8cawdO0e7udoKopIGMknngcjJ9q7vX7lFtnj6nIPUZ6+leBfFDxJHc2kdsIiCJFcsWHQbh0reMG2kht2PMPEGqDUb+WQoUMhLYIwBknjqeaypI1A+Rtx74Oamnxd3MmDsySOeeB3qoIjaA5+fcc8CvfhpFI4+tx6gxuHPQjAA71LnYhcckjOKhNwrBRyMZzmprZS4J6AnI96L20HYIY3uXQkEDPp71oS26b8M/IBA2/j1pLdwECnIx3Pephb73BzjJ7is29TaztoRW0DxjOPl7H2qR9r8g8+hNWxLsjMGCcdGHTpVMWTpOj5BAIyADSY4ofbQvJOARgcc/iK17C1MVwCeinOaqhsc+gAxWlBdIUKEY3KQGPrUNl7FgRfarggHAXBBJ69K17C1CSDJIGTyT7VlIvlLGMghiACD/n1rpbGz8l0cSCQDIAXknrQrXIqNctzvfBenyTxO21gPMA6Hpgc9PevYdK0p5ikj5BbOAOD+WPY1yvgnT2KIu7BOD8wx12/4V6rYaW5l83JxgqPlPJz61vFWeh4dWpc29MPkQBBnJwvPsP8A69dBFatZwbuuTnjn2/pWRaQESIhPocgZFdAcyQbD8gznceldS21PKk22RxZOJCMH+73/AC/GnxzeSCSM9uBTPtKsPL544z2/zxRIBxg5PtVkECOWkOBgH1H1qcTFV2456DimuQCh4yvUA0Pcg87Twccc0rAT26mbB/55gZx7/wD6qsOm8YGcj1qrayFSTsbBwelWYgVYyEYBOQKLAPjk+zRFWxk88flUayDBJ5ySeO3WiSYSNwCOCPzoii2xckcnP86kCPyysh4/zgUrLtAODzzT5JgjAEHpxToj5sYBBQgY5oJI5GfaI9pc9cKMmpo0Dw7843AHBPPPamQsFkByOB0z1qOFwjmPOTnqPr/9egCcPgbT0x1otz8xycHPSo58hhgZ56j6VY8vcQQc4xmgBn2jE2MYwOpFOaMyR7xyc9B+H+NQ3LbJzIQSMAYXk/lUttclVP7pxnHDDBqkBE2dwQggKM5x1pC+yUIBnPXAzUs02TnH4ZpoQpgk9ufamBGIyjlhzznA5Ipyyie4Q9MnHPv/APrpySgh/b9agdczJt5GOaALd0nlgHrjnjntTInF3GHAPykg/wA/61XDEu4x7U6JhbkA8kEE4PSgC85VbdRnnuCfrUbMDznj61WlPm5k4AzwM5z/AJxTimzuDkYGKVwJxGZehBxzxUNxFsAOCR0OBVq1GIm7kDoPxpu8Sj0we9FyikMEEZwRzk9Klim34GMe56U15FjJ53Z44pyR4A5HBouBKRtYnBzj8KqueSn459KuORJ3A4wMnrVIuDuHOR6/hSuBUltXDhyR8xJAHYdeaFfZOCASQMEY9sVYdjIxYDgHvT4Yv+WhOM8YxSAtCTzY8HAyc8fhViONUXr24yaqwQ7CX3gjOQB3qdG3kigCWKPy0ZyeuOM/59aC27j8qgmOMDvn8+lPE3y4YY4wOetC0At22PJkDZB7Ht+NUpkMpKAjgk5zVhJg0DHBHFQqMDJ7mjYq4sEnkYODkZ4xSyTebLnbjPXjp0pryAGgS4UkAkdePalbSzC+osgKnIBPbgZqKYkuBg9M9Ktod8KuMcnpnn0/pVaBRGz5PPBAA7c0lFLYtu4EZBHXPOVp8cO1Rk9h0pNvlShyeB/+qmpMDHnHpxmq6kkgfjA5NRiQ5wB9eKIYy43dBjHP1pwXapQ8HP8An+VADWG4cginOpU8A8jGcUtyyx20Zzk5xgdutPaYeYmOccHmgBjBvLRTxgEk/iKZZl45ZPlxuYnkH3q25Hl78jBPrSSY3AA5yOooAq3EhaQ8dM9Kjch3Enp2FTKpEj596jgQuxHA+v0oBaj4OVYk49M8etVHUI7kdemPwFWHwH2bhkHmqp/dXDPjI44HfgUbqxdupDOz/uyVPB9Kmjy0QAwcnOe1NvJAwST8dvf/ADxUiOIOTzkYwO1cUtGdMdiNZ90zseBkY/CoSnzk+vUf5+lOSzL9GGFOc+uakKFWHf6CoESwsbfavDZxnvS3C7hv59Md6kt4iMg9e3FI55wevtVIlklm4SIp3Yg/jxUq5ViSM8/w1XMgBRM84qRG2MM1aYgvYwyoec46flVeGMRvv5PHStCVOM5qsp8tiTz16fWqsTuQTx7mVyD0GcVzPiDRmjmF2mZI5TgqvLLwOTxgDg9663ZvhZwenbuaz5laUkYIz6/lTOmjN0qikjw/xN4Odr8XAL4jUEA55+nHNc6+myWDvJICBISFyCPzyB7V7zf6bJeOCrKCBjBz9aybnQJQk+GyWUg4U46Hoe/5Uk2j7rDZilFKTPBX029vJjAluypjcJGRgMgdM46+1X9L06eKF4VieWUEBhGpJXk8kYyBzXp1l4XnQRWQcgk7jI8ZUDnp39vzrXHhmW1lBMu/jblEJHGO+faq5mej/aUNrnnlj4emuDEkkUwPJyqnHfuRXc6B4ZeC3O1wJDztcnPU44x7itywsJbOR94OAOpBHXFXtO02QJvJx6Agg9TQnY8TGZlK3LEXS7BoYfIY9yd3bt3xWnNZbIBkjA55PXj6U6KzJAycYOeRU90cAIc5xnOOtRa7PlpTlJ3kY6wgOzk8HjrzWJ4yXHh+5RyOUOMHnGRXTYwwPoMYrmfF9rLPpU5CHZEhZmwSACR7cdDUdbHbgP40V3Z89zJ/plw6BseYy5YejEE/mKVSC3Jxz1zV2+iP2i4XI/1jEHPUFic/qR+FUktSIyu4HOOQOn1rdbH6vB2iieFQ78HkDI54okh3Kz9xyB7jmnWUezIz07ngU6SQsjHY2SCAMevGf1pmtytBcOScpgdM4qQsYWIAJ3A5IGcdetSmNo7ePuTyRTVkKyE7Ce+B3601uUmVJpg+3PG0/wCf5VNZTYjK8dyM96T7KS7yFgN5+6RyPrTUQxzAkcDvVBfUfK/zqccg85HFNkhNzMHTC8Y5qUgPk5xjnFVrotgOibz6d+/saoo7f4h6zs+JvixS6pt1a7UcekzDr+FYM1896pOQR0yBjpWf8TLxz8W/GMRY7f7avAB2H79/8ajhl2RheepziuyOqPkKeGTjGXkjUsJjeXIJPCAE4GOhHr/SugWR3AB7HpiuZ0y4Us+Bggg5AA6//qroYboeSRg7/XA9RRa5wVoXlZGkbkOBlxk4GB2qZp0jwFcFwBkE+o/+vWHHncrEk4OTzVmGUTys2DnGCT3xxRZGSpJ6kuoS8puI3EcetZ0spU5Jxn1FWrpvNkVv7vAJFVbpElgdWByADkEg8kdxzTWhvSjZlOSR5AfQdOKtadN5CkuwQdiSB3NVYpFIKEcjAPFNuyoUHB2AEEfh/wDrrToejZNXNRr2NJQ5mTA5zuFZ1x4hlW6kMBjkjHBOM5HGe/8AKsbLhkjZ8huMZ7VSu3e2nRYjsDNhh1yOOKVrlcia1NDXNXOo25lcooACjaCBnJ9c84JrClCGJDEd3AyfQ4/xzVnUcQypCRlCA23HGecEj8KzbgPHKHRikZIyoOAfXjp6/nSasenQikrIbdWx2YlDEnB5/wDrVatLyVIxG5CqMbeB79/xqrqNxK0ZO/uMcdqjtWIVmc7wo+XPOD6/pSvY7OWzNmPVZInIJWOTHJwcgfjxXZaTqiCOICVZD5YDZ5weM9K4a1aOeF5ZE3uTgMQM44q9oNyUlmGTzwOB0zUvVHPVw8a0XFo9b0vVY1kWRXQBgQQc9foee1dda6wAyHzU+cjOMHr/APrrxqx1F4owN7EAnrgn8zzXUaTqzJMgkZ3A7YB6A/4VilqfF4zL1G9j2izngaMPFIH5IyDmlhk2y5f7mecg8Vx2mX8kJADuFwSAK6yRiYAe7KCf502fHVqTpOzLtvJH5zuhweQc5HGff6UkaptBJGc9c8dqrQ5aMY4OBk07ZlAM+hPPXpSOW5amlwB3HT1yaqKrpKcglCcn071YkdPLjUDkDk4pJlOPk+UY5yaCRW2kL5Zye+Kf/qwf4cjrVcxvGoIOM8cE0vzbMEkkZPXj1oHYkYJuHOSRk+/SiOByABwD3yKXhYUcgZY4zjmnNLsB9qCkhScgpnlepA6/j0P4VAJHCEHg5yDUzqwUOpC5PPuKGZA+XGVI6AUABUyDJBOB2H+FIVLR8jHPPbikhuCYSynGODkD0q4gFwM4xn2x/KjcmxTUGNMjv1z/AJ96ktwGHGd/fjH86hnm3yiNMrzjnp1qwriM8D9KliIedynGQPve1PMXmElc5xnjtVYSF9+0kDJz2q9AwS2U4+bucdetLcBJQAUzwMAE+lTwRRrkod5wB1zg/hVe6OEHXpRaodpIJXOD1PaoAtoA0btwSMDg1XuwFjTB5ZgTz9f8anQBRgDAJwRS3CIIhlQSDwcdKdrgVpkQugJ4z69elEXlpI2CAMjqacgDTqCMjGeR9f8ACmm33XLKMAbgMZ9apC6jmdTkJ1Pf1qtPA74+UkZJzkcVNLGYWPoBng0SPmCNhnJJFWDK0qo3yDBk69eapqhZuQenpV9bX94ZOM9M5OarTyBWAXg45OKaJIYYkDHf9etV3Ox3A4QnIJqZjnp3NQ3sZVtoPbPWmUhWj3AFMkj0qKOApu67mJbnHWn2U3PPPXtT3YeTI/OQcg+1SMsxkGGMMccc/rTJJEhuRl1GeScgjnI61Qa7LKWycLgYwPb/ABpHUyoQTliMgk/jUsC5c6iNpRJF7j61ji9uZQG6sCAAF+masC25GcE/U1YgsvLUuQOuRyazAqGGSZgZAecHtjNWbe0KY3LhyeVzxnp/LFaAjR4kIQAjk8damS3CnJAJBB6/Sl1GmT2OnoVBbcGABxnA/wA9Kll09Jc5UgDkkHt360qzYUYyMYHA/wA+lWZQUhYjowII9jkUWKKDW0Z2IOVBABBzx9anW2SOPgd/WnKVEagDBwBwKjuX+zwqcnJ5459R/SnYTKt1IluOOAxxnBPNQ+X5o459wat3UAmthwMk5Bbtx/8AXqgJTDgAkeuKTRDZOf3hAcHgY4HYVBK22c/PhMA5yPYVNMWEiYYDIHb1qrIQ45GT0PH40yTQRQDGWzhuvt/nNLcWyPEQMnnI57UREPASexwP0pXfEakZ9/1oArhP3ePQUtuCZgMYUA5NWXVVgd8dv8/zqnbMWc8nrx+tVYCxMxjSTBIzntUdrLI6scEoO+PrUznzWKDGBkMCOtNhbyMoOATgjr3P+NMBroCcgHbjr6VRuYTuyM4zwcirdxLsyg79OKqO54BNADXIiUZHfHQ0bUESZON3QE0PIJMcfmKiljaR0OeAcgZPtVdCkK4MCkAd+nWqrPsgZOA2D1P1q7uGSH5J71nXKGUkZ6E98VJb7GDdyhJmQHJGPftXJ6mxnO+TClMgjIAxn359ehrpL9TFcv6jHP4CuX8SYhWSTnaEJIB5PJ/xqJNnt4CPvpHjviK+nvtTfzMOmB0GMHH+fzrAkkkJOOSDgcVcuLn/AImk5yxjIBAJyQcAd6gumEzI8Q2ZHPGMnr2+tbR2P1vDxUKaRXiAV/NkPOSOaluLSKMu45ZiWVgc9f0/OmBQybX5OetRyuXUICeDjr2yKo6bj4ckMj9CMgnjnNE6lIiDxnpnvTyuYR6jAzVS7kIhJJJ2D1+lUthCqUUckEgc80kc6bgSflPU1RM5MIIyDnJ46ipLdd28nlOwpkPc0IwjjeD9MHr/AJxT4ZfLyJGABBHOKjVRsTZxgZNTm2W4aKQgbFYErkjgZz0qkZS0LKTHZhD24OKW1upo7pVIxHgkNjnP8vWtix022mjGYh8ygjJP+NXodMt3RcxLlSRkcevp9alvU4q1RLcy0KXsLDO4A8kcc4/+vUiXce/BYccg4PWuti0W0tYMfZ4wDgHaOpx1P+Nc7q+mQ2UzBIwBgEck9frUdTgVSEnoZ0d86OSMA7ueK29DuZPs5aQgHJGDgDtWJZQiWR8gHABGfqaSO5kSxdg7AedgYP8AsigbszrjMLuLZLhhgKR04/CrMGhWskfmRs+/HRWGB09RmuTGpuETDMC4BHA9q3bK/nitBIJCDgZ6HPTtSZw1rx1WxcSwdJhsjYtnHNbUCFYvnQjgA5B61T0maW5jDl8yIBuJAGSBk9vrVyO8MkxQkkDIIwMZrOWx4dezd0aKpElvxIOhJG4elY7tE877TnnBAzT1kMdrOScnJAPXiso3Xky7uck9gK5VV1scUZNSLM2myMHGxgmODkdeahtLOG3kw4KP0JYn1/Krs+qkBBluefuiuf1XUpzM5SQgcnoM9B7V1Rdz1aU21Y3Zp47fc4dRgZPORisZ9SjuXnzIuOQCBjPUVjXNzcS3ATzn2FcFSxwevaoFYRyBDk7jg4PHatLHsUafMrlyIrECMjrnOc//AFqpieBkDxurgEkcnrTrk7W2LwOKy4SLacpj5HOMDnHPv9TQz0YR5S7M0E8YwQW6ZBrk9SO1jnjbkDP1wK30hMd69sh+6u4ZJOOnc896zX083kVw77WWMkEEkHPbGB61DR2KzMhfKlG8jJHGRms2+bcwDj5cYzjtWncOtsvlIAHHOQAazJH81ih55IGR0FLlVrs0ULmHeWkZLFckZ65rntbtRIpyOduBzXa3NkI4ycDbgHGT61yep25JJzkAYIJJ57Vxyopu6OCrQbd+hxuTBcPG4woPGe4+tZuoMFbEbZGMnvzmug1G0VSSQCTgg5PHSsGO2Cxuz4bJPUk/560oR5T53EWTsiBYS0asOpGTTbxQUIH6GrDHEeRwADwKrbCYwTye+TWp5rVii5CRgSEY5wM0y3JdDs5+lOubczk4IG0+pHX/APVUMLGzY+nUhef50uojRsZyxIkHyY44PX/OanuU+YHqMZ459ai0rDo5cZ449utTpIpm2EZGM4xQxohudiHKVSeMI4d8/wCfpWvcWqOBgDk+pprWAt3XzArgDJGSf51FwsZl/wACJ+mTj8Ov9aguldJfMA+TGAeozV2/jFzcoijCAZAPHU+1RzptBiPI4OO1FxD9OH71JOhXBH5V22g6vLacxOoyCcYzzx26/wD6q4VG8pcjI+lbWhXBdxye9RJJxC9mfUngbxJazraLLOgk4JUAjkKD/OvUrS7Sa23K4K4BGK+X/BGplL6JMvkOMHAPGDn+VfQfhO5N1GiZJBjBw3tXmSjZm6eh1kbAsGB+UDNOJKguDkv0Ht9Ov/66hiISVUI4Y4I9qZG//EwkTJwvABPGOKwZoWW2lRz831qKKWXLh1yMkA47ZOP0p00e1ifT3p0jBYkYdcZPvUjQ1EDNuYbSOBzTXI3kZHHPWohK0rEgnAOMdO1MlzuTHXPP04pdC7lhVBAI/PNRxyoWdZSAMEH6VAk7CUqCdmM4qTapXkZJHJ9aECK9ydzkDGzAwRU8YMCHb1b1qlFKZoy3v3H0qWKR5Cwyfl9aQXEGfOOQQdvcEVJCBuJyMg+tK53Sn1I60xUIb8cmgZI6FpBVqRCHQL9zAJqqjHcSTnipUmLYG45zQWTmJJT3LYwabLGAQP4e9SY+XjhsdaryMxBJPSn0BFW4Q+a5IIjH3Pc459+tVp44wmXcKSMkEgH8utOnuWRhkkjOAKivYvOIf8OuKtFootEgQ78gEEnNZM6gK4bIfHHvWvdPth3HnIwOPas6YAIGIBOCQSM1prY0V09DLubr7HGDkDeCvI9e31qCBGMYyvzgggHjjJzVm7RJwgdAfm4yB19aoXN04dAhIbPJGBwRXbQdnqelgqiTaY+/AlVEzznJAPtSQyJOQHHTg4BHv/Wo4I2kZ3c57jJ6VOFWKI4ADnnIrv3PZjK+pJLZQKqEOXY8srEcD8Md6rXUFslrsUDqDyTmpEBb5ic9j71ant4knBKAow4U84PPY/SsHC7uepTmnGxl2cMaREkYwOMn2pyh2ICqSh6EDI/P8KvXFugEZCgK/BA49M/zpZ2S12xoMAcjA9c1MqSkbqdtCgpltlcRplzwQR/nsTVqG0E8SsR+8PJAPfHPFXLREuFdyoJAOSR3wf8ACoLJ2N5KAcBSQB2HIqoU1BA53FvbbyFyQQMYO49O39aqSAhI8dO+Oe3Famqp5xjP8BXJBPXv0qlZ2Mt3OQjqFB6MT0GR6VqtiUyjeWwCFxkgAnk1TihEysHBwR0HcVpajE0LPGTxjkA+5/wpbO0EkIKgDAyck80KNncG7Fux0+E6ZGDnemQDu55J/wAagnt0tUzIMIThWJzk/hVqMFU+U4BOMZp93CJEijcBgSCAefb8PwrFx1MJSKUdhcSyGNoyIsEkcA/rzU50qQQERIflHcgZ6+vX8K1toErAdduAc/j1q3FEBEpIzUWM+bQ59LUrBtMZA5znPSoFtHidiAfKHAOQeP8AIrqfssbhkKDoc1n30KKQiDAIwAPTAosZtuxi2tsWvCSD5GODkYz9avLD9ok3gZ2nBI/rUSk7gicAdR0B/wA5q3GfLuNi8BskgdyM1LM5TsiaRXDBCCBjIOOv40+JfKOehY4OT/n1qBbpnkIJJ2jAz7GrGRuAPPFRpuefKTve4/GbgDBIIz071o21uYlwqknPPfiqyRF8EYBAHNatq4Jz+FZSqJaHmV8Q72Q6zULcnzARkccGteJA6hiPnLbeePT/ABqiiBjuxyOhq5ErLhCc8gjnv/kV59R8zPKnJt3LMaCDIHDtgAdafbRDziScYPPP1qJGLXiAnIBGf0q9LsEp2rgZORjrWLVyAMxVwD9wHrjtU1wo8xDEfk4zz9aiwByRkMOBjpUU8jwocHtx35pWsJl2VMxjHpUTTb0weX7YFVbe5lliIZ849h6mpFBRgTzQSQNGUcEA5J5BqaWNkxtBx1x/nmpXAa4JxxgH+VOkjLcg449aCSr5jK24dQOKIZJCBGB05BA6fj0qXYCj4HI6e1SROkYKAYP0oALmQiMnHJGM/wCfrUMWdnsTkk8c1KG/dkPz6d6rTgrnDYB5wDQA6WXeMHkHg0iqFGDwlMt1LISeR1FSbd4wPWgB6RiaUZzhScduKkmQ+Z+7BLE4OOeKhJKuuDjnBqaJyBuyc+tAE8oygQZwcAgde1PMaqiAdh0zTY3DAnnI70rqSoI7mh7EsmiOxiF6nqtRFSGkyOpBAx0606BiX3e9JPLiX+fH0qBCIC4JPb8KiYCVdvoecVLEdynrUefLBHrxVrQghTEM37vk4+tQ3spH3iMHJOasxwhI2f8AjHJOe3A/rXNa5qB3uilgEQluBz16fkfStFcXU4/xnriafbyytPGCNo3E5GCR6cV80eJ9ffVrojcpQnAKqR3Jzz9fpXoPxW111YW2+X7qOQCACMkc8+uPyryOKZZJTIwyACQMDj0/nXr4eC5eZmU27jHxA27+LGAD1/KmPyhyM8cVVeZ5dVY7jsAI2mrsa9c8g12bGdupVW2LtypAPOc8VeAEEI9AB756ClWPdwMVbe1DW4GB0HU/SlcPMjhBmCbB6Zxx/OtO7RY402dQozg55qp5BhtkKEA+oJqS1lMud/ODjpUs2T0GmVgAcHPfINWIX8znqTwOKcGRwV2D3yBUllGFYpjgg4788d+tSVfQEgIt3dwepAwevXsPpVlIHKDggnoO+fpSRIRPsJymeATnv/8Arq392bPoMjnpSsF7hZPJLdCB8kxkYGMEdK9F8L6QkrgT7uMnaSAceuOveuJ06yNxeRSjaDuUsQSCRkdcdele2eCNFjuWSV0Qv8wJJPTgY/Ol1OWc9Gj1HwnoyNKrRRsV2gdehyOx5r06ytlWMRAEAZOc85z+Vcv4Xt0jQlQBgADbxzxn+ldnZnEIJGTk84rqieFU3ZNY2wVDvBLrjqen5Vbkl3r5a8jrkCoogckg9cE81JBjd04rovocTfQLS2R1O/jnjnFNf5GcDnngmpr0eU8Wz5VIJIFRMA6tj+E1ZFyuqS5Oc/N3wOP8+9SxQEKQ3OT1JHvUqqduc8Yz1qPeVcj8qAuXgyFEA9OevpTPMdiU7D0HSoxnY5HBXFWYgPIR8csOTjrQMjdQiFgCcAnjJoDO8SdjjNEkm7KDIyMelOtB95DztxjPOKgSEZQ+Cw4xjP509WGDkj8DUbSiNEVgSfb8amSAbSccEZ6mgRTOeCD3qQIFbIyXP41Dy8hAPGOlXreIHBI5IBzmgBsSOT+8HPUVNBJsWTJHXippQFiJx8wPWqud2Md+T70AMucOwKn8RViYEKpHpyajJH2UsRyD1A96klIEAPPCjNXsBHGqt98/rSTuFBGRkjHWoxIJMbcjr19uKEhMqpIec88k/WpYCRoBHnuev60uQmDj86mVAWC49qhvDtIA4/8A109gIwSJC2OCewpywFnYnOCAM5HvmmlS0Suhxg5Oe9WPM+UH1z2qQIGjYAovI57intuWJS3rxTCTyAcHOc09ySFBOcHNA0XLKQBHZz2xj86iJAXAOOc80Rr8ufX3pbiMDpjpmgZVSHLkuCR2+v4UK5BIPQH0q3HGfMIOMDnFVJGBBIGPwoKsJezoJI9r4XuRSSKzyYjHBHUd6asHmkAgHjPP4VcgAhk2kZ44xzQSO+wjyTgFQByc9aqXKmJAE6YH51o+adhTJ5OD71UvE2cnpweDQBBavJtw/B9GGKuqCpGOScEkc1mxgrICWY5JPLE8fjWlAxUAnoRkUASyxcZIywBI571XgRpGPmAgKcjIx3qdpNwJ54pS4EOe9ADTIibowRk8470qKXUcdKpRkxzZc5YdT19avCQbFIz82TQBDIvynPWiMOE4GUHX6d6s+WHgZyMn1qJHCIfTGCMZoAejcAhtkXZlwSD6c5/lTUjBx8xc4AJOM/pSOVACKMA84xx3qRBtP6UFkLqxXJ6U2BQYiSMKrAHt3HWrQxnB5HpURwQYwMB8ZHvnigBA4Vtqnj25oXMhff1H3abdgQ3exBgbQ3H5U8ONpOOntQBDcLuQL1IOcDr3/wAaeqB04PzkZHPtSPIDE74+YkKDjoeD/KmRvvPHHYdulAFqKMtbFHJ4Ix09TUSylJCD1BwMjtVdrtgzJk5U4p95nMbpwMc+pNWBOzgDJ6sewpjvHBINjdSM96Ivmj9eM881G67ACQCM/U0FK411HnO4z83tUb/MTnqBkCnPKARjPtTvJJAPGScZ9sGpZSuZly77ueBnAzV2MiW2MpHfGcEDtVaaJppXQ4IVhjNajLGtsIwgAPOMcVxT3OiOxHEqRRjJxkcZNPkiRTvFRyqAkeff+lTIwyMjK+lZgx0Tgv6c+9RvF++yeRj1FJIwWVQOOe1JcbynynB6ZqkQxrxqZlI65wOadOrxoSAc05FCxoX5IwSR17U24lxICc+WQDt96pEtkyTmYIT0wM8Y5pTGMZOSD0qjFci4z5WUQNtIP4fWryI+EGevv7VoQgfbEmE6Hr3qssRa4bcMIcYbP0zV2RFEeccYqBSGYA8+lBotSq1nGsmRuOeM+9Qz2oVWBB5Jxk/WtKNQAAexzTBiSQo43c8ZosaxqST3MJ7IsVeNMksMtnkD2Gcdh2qSC2eQurg4U8HIyTzWyLZIj0HXFReUFkYgY5zxTtcr20nszNjjeU/vcgdD0FaiwxgAIMDjIyePzokVJCNqADvxipGOBn14pDc5dWOmjjhAA6+5qrdEvIcgcLxg045c5Yk9hzS3bojREDrwePpS6kJtkFtCjufM6Ac81z3iE3LabexAfupYyHwB0BOOe3eulG1uQMevvWXqSCRHyPkZWDA9xg/41L3ud2Fqezqxl2Pm7U7eQavejGIkkKx8jOOCT69Seen6VQgSeIyiXGCfl5B4GfT8Otdf4s0oxeI7sR7USTDoMngYA598g/nXIxy4YiTJJ4GK1Wx+s0KntKal3JHfaBg44HI/WlWf5sHGMflRbxiRnUjPdc9vWq0h8m4UHkZ5A9KZ09C9E4l4J4A4qISgStjkgYGfxqPB3nYcAjIGegqSRQzhwMEgjjj6fzoKRXmu384Adc8gDoOKkmJaP5OT3xzVi1slJzIAxPQgnuaqpbSW8MhLZy2ByTxgevvVod0QmZ4wx9PvcdhTIbszL5iYKdAQOCatxRJJwwzuGD71Rn2W83lRDZGB90dMn/8AXVXHddTQ+JVi7fFfxlIV4/tq8IOP+nh6z74F4QqZ3ZHT8a6f4lx+V8T/ABd3zrN5+s7n+tYgQRoXfkZx0zXVF2R8zSn+7j6In02B/s4YgjoueucAf41sfao40xkEjqAeRVbT0E0CbCVC4yCOvA96heRFuHmK/IQAVA9gKtHDNXk2zUtZd0ibeQTzz2rWg8neCGQNyCOM1i2Vo1qJW80uCSwyMYBHA6npU0Mh3E9+ec+9MlItTTkZABIyckGotqSW7gyYY4wMZI5pkTly4P8AP61HG26d1HG0c0FRViGeIxzI5GAM5X/P+eKteVHd28aYXLdcgH2/rUdzKJIs4wen8qgt2d54tpKhWyeeoyKd9DdO6KM+lmCV3JzgnAwOOfrWZd25kkIPAzkP1wf8/wAq6Rn+2eeQMDJ6n61Re0+VwcEAE9M00zaLexjJsD7nIk4xuIyQPT6f41Tlt83TkD92xzwOPy/OnvIUcAgAjDEKcgjp6CoprwRDJU4OehpM9ahsLMUbegI7fTsaoiQCB4nGAG3K2M5PPbt1qRQZ28wHAYY257jv+lRLKGkIxkIec9/84pdDs1bHRSERKhBSXJyp4OOTmnxTSWkyHYznABAOM89c/h+tRw3Qe7O5OSuM9TVlJArbnG7bgc81F9A2ua8Nx5kgfJHUAc5/LrXWaRqAnCu6YZSAdx55Hrj61w93N9iUPjP0OOuRW9pWoJN5ACFDIAePpmsup5WLpcyuj0uG+Bi80E9cbQeld3peqpdwxAvyoAwWyegryNr/AOwwZcM6ZxgHv/kV2+jsbMnLFyzAqM4x7Zp9D4TMKSlKyPQbZ0QbsgAjimygCM/OMEZzmqNreotuhcN0AOMHn/IrJ1rxHFaOXKyiOIMCq457ZxkD0oseF9WbN1ZYkJBlQYGTlgMCqqapFBKnnyrGrngs3GPX9e9edav47STDwRTAEkcuFLcYwcZ4496xbnxtIY7hJYHclTsJlJ29emRx26UtjupZdUqK9j2abV4MFPPgKnJUidTx64ByOtMXU7eRAguEzySd2M/5xXiEPjhF2IIpXcgKSz4x+PNbFvrhuMpHJMrAj5icY7+venY6KmUzgkz1yG6iVsNKCh568fl36mrCzxs4QMCD0PrXndtrZlhhi/eB1ABfd97tW3ba5HDMhcSnGflGD6+9FjzKmFnT3OwDfPgHIHbNM3HcSRjsFzUdpKDMQc9M+uelTiP98WLcY6UjksOt0JjKHIIIycHn3p5Tco3HaR61HDcB5CACuBk474pt3djAyGG/GMf59qCGneyJjNGzEhQMDGcc559qaNpIz6VG6lYZJf4ABnHXr1x+PrUcV2k9wVQEYH8Qx6fX1oE1bcmwiqcY684FLaP++bJ4x3PFRsecdNx7U+GHLPz2FQJrUdsxJnqjc+1SqyAcEADjIGBTY1Mi4BxggU1MPI8YGME5OO+aH5Eak6HJ+Xp7VJJISmMHgevWlWAx8Zzk1HKSsuM8Dg/pSQdCO2RwrHB54HNSm4EZQE4fPPNTRzLEpOzIyMjpWfOfMlkfGBkkD0HamSSXMbyTAk/I2ACTkH/OKgSMidwenYfSnyFgEBJIHPX6/wCNDIQofP3qsBjOfJKDJ3HqMkdv8KrSWr+WwJwQNxJI6Y+tSQsyMUzkdev0qUPgPvXeHUqM80AVrZ1RwQAVGc4FSXY+cyoM+w68n/69JLDsOxMD1I4qMuU3kkkKORmpuUkUZCvn5XHTkDiqhD/aC5B25J9Rg5qZlMjnHFM80khDkY4Jz1ouMjkgM0okH3B8pA9eT0/EVpraiGDdkFiMgADIGB/jUcSBYgMD5uc4/wA+lWG5Qt0AGMUgK8cZUknvyM96sGUNHgcnAxg1CH89to4Kjr9anW2MLZJyOmMUrAEbhJFBBBwOoIz0q/ECBnBPPYVRcENk846Vo2c26zd8dyOvsKLASh02YwMn1FTQDBGTznoe9U+2euTwe9WFJWPfknZyRnr/AJzTAdeIDkrjJB4AqvDI8P3gSM9CeKmUl23k8EZA602dskYGOOafQTKFzcSQzo4Q7eSTuxjkGs95jIOQSSe5zWpMuSCRkDkg81EYkzkIuPoKhkkEO1HAYnv0BI6eo4qtLCY325wMZOBVxoypxnryKrzZaQc9sdaEBY0xGitpA3zEnIz9Kfbv80ofgZOAT9KbZ3aRTBChOQBjt3p8gCO74yGJIGOmaQbEysGhJyNg656VWhdPPbaR34qOe9QwfIhULgEDjk4FJCm1BIejA4x15NArFhJQJGj34djkLnrUruUUjYeRtyD696qCLEglzkgZ6f1qXz/NAHIIPJz1qkUkJ5ZEYHUkHnNVZ4jG24c9sAVoxqAzHGewyPX/APXUVztjJBGeOw9qfoOxTgxCh3UyVcPvz8p5HFHmCRuBx70903qB6U/Ua1K7qARg5I9BVedwyEHgjIz61ajGJFyeACScc96pX7gK+BjnOB9CaNLFnOaoQvmZIzx169q828a+f9mluNz+RDGd2CSME4Ga9J1JBcucHGSOo9BXC+MYM+F9ZXOCkTDIHUjp+v5Vnpex7+XpOrH1PEJLf7JKCSDF6gjBOPTNV5pUnvYsHZGAQTg4HBxUcd09xEmc4yTgtkdxUmovHbMJNu1MZIUDPX/69brR2R+tQsopILoMkZ2AunGCOM/hSWts5i81zgj+E9en196nhmS7sY9gI7ZYYPGaZbTecNoBAzj8f84pmgy3uUa8aIEggHJweOlTPD5sgBQOCecjP/66dDFGkkh2DzDxu2jPX169qfBJvcpjBBxn86roQ5WKWo2RbyhFHwD8wRegwOtWba180ogGADgnHHNX4IzlwcEnnNPSEbXC8cZGBjBFNamUplaW1EC8YPb5cU2zVnlQbGEZOSSDjHfipmicwEkj5cnOST3osLkSgEAgHIxmquYSk2dTp6BoQI4wRtABGBj3rYt0gSQIShABPIHX6VhaTdCLMRB6ZBH1/wDr1Hf37eeDGWQjGcHGeD6fWpaW55eIhKSdj0KK3WS0JG0kcAYGenWsa/0+3eT97NGcgfK6jg/iazZNckW2Qh5Y+Aflc+n4Vk/2o1zIQS575Zs1jrc8SlRqRnzPY2I9FimZxH5cB2Y3KoGTz7iqk3hbFikZK5DZI2Dnrz1qqvidLOIlo5H2nJYEZwBT4vF8WqTlI0miCrnkjsfY+9Xqej75JZeGTEpSZgjqcLlQcjpxzWjH4eEaiT7SBgYK7P8A69Zv9tOymT5yYzwC3X8e1Vm1ye982IPJAScgrIT0x9KTIknazOgitY1uYp5J1jSI5KEcN6Z59eOhxViTUYlfIIIJOAp6fpWUZftriJMgt1JP4/0q3b6cQ4BKnaMdM5rF7HiV0kNuDKy5G7axByCT3FIkZlBwu/aMk9a349L3qIiVG4ZBAzjj8PSmyaYNPt5suHLZwQmOxPr7/pXD7N81zy0veK0NiLu1dCmSMEErnBweKpXWk/6KYsDfnj5Bk8H/ABFdLbRC0t03YJlUNkD2H+NUb9gMkDkEj/P5V3x0R69BpI5ObSLiWBxFCxYHGQOn4/jWa+g3SsMxMSCecA4/HNdWusja6LERwSSGx6e1TW9ylxECAcnqCB9K1uepTqSirI437BPt2NA/mA5KlTnFQQeF7i5l3uGiOchSue/rn6V6JDHExMrxqSBg8AmrUcUT7dsSgkDnaO+KTbNfrEorU4Cw8I3Ud7JLKCQRtGQD6e+e1bFz4SlkAxEiZToFXk+/P867BrUW+CQrZPp/n0rQu40SLGxd4AO4D35/kazcmcv16TnZHzprfhO5g1B5ZQYkAAO4Dg444zmqEtqMghRwOMAV23ju+8zV3jAIDKrdfQY6fhXMLaF1J3DPUVaPrKMnKmmY1wrgY2EnNc/qFo4MkKRcuBjjGPX6dO9dZdRkb+ehxxWdrNuUUTjHA5A4PWoemhU7uNjy/W9Ontt0jgoQxAA54J9Qfb9a5e8lL7E2FSODjn9a9G8QRn7CZXwwZvunnvXC3VkY1Y5BO3IOOa51oz5PFwaeu5h3SugAAJJByB2qoiyKjAhs46nj9a0c5z3OSOaqzzhkKhcHkZBpnkuxm3lz5CAEncMg4PWomkDW/PXnORUV3yxBySGzk0+RxLCSBjtzSZnuXbKXe2AeB79ea0LaN3m4Q9DyaxLe4QMAAVOeoHvXQWtyNmcHIJzz1/zmoY72JHVzJjBwDwexpLhZAMHJPqTVlxiFBn5yd2f1x+o/KkdhJbHI+ZT1+pFS0VcztPiJMmRzknkVDPbvOwIBHPOatw5jwc8tjpU0igZ7e4pIl7mA0ZRSrcHtkU/T5zBMACeQTwcfpVu4t94E2Rheq461UK+W5uP4RxtHWqSvoQ27nbaFqH2K9ilQl03DcAxGB3z+Br3n4c69BOE2ygbozxuORyeox/OvmTw/cO90CSdhYfLuJ7Ht+VeqeDdSbT3llXcflVQqtjGc8/p+tcVVWdjaF2fVGnzo5SRG3jIyc8A4HetQGNiWAUHruA6muI8Jamby0iAQgMAwy3+yO2K6iFyqnJPGeM+9cbjY2T6E8yl3D5/DNH2iNcKSC54x6U8jdD5nQAcj8qhNn5sEjh9rOp2sByOD3/L8qzdzQc3L4HII7c02ImRmjGcqcnntUcQNlBGkhMj8kt361LbN87v/AHhS1sAroNmMYP0qCRzGoGDkc9atzTooBK5z7D/PaqkzgLyMnPWlYCMfKfkHyjrgYFKDtwFH+9jikV8ZGKkSIrnJzmjqAxYT9sD5zH1z2q1LEZE+XoPSoZP3cYTuT1HpUkRMULZJOTkc9KZZHIwkl2jsKfHGS4OMYPPFKkW6TfkdMVOsRILZ4B6VJaEkYEDnGOppqIkyFDIBjpnn/PSnSJuII7DkfpSPBgcH7vJ46/5xVdAKM0AWQ9H9OPSmtIkKYkxzzgjNWXG1w55DHAH5VXuYwXBcA4zxjNNMoqugkUDGWI4BHNZV5B5U3XBI4XGO1bv2Yu5cEADoP8/Squowo5jPG4Dlsc9a0TKuzm7yIhQ5HHIxiqL/ADJ86YkweGHOPr+Vb9xGCWB6AYHHcisu6YAAleUOTjuPStVLlKjJxd0ZUh3RZTqpOcd+v+FEc5m4wQfQmrEmwqNqAbiTjAHX/wDXWP8AaiszYBGB2OPT/GvQpzUkexQrtqzNe32+cA5AABznpU8jpLcARkEY4K9PWsoXOU388AAjPWiG8wh2ghl79P8APWt1qenCTTRpSFMlNwIAwT2B5FQ3NqZ+YiHwMHbj/Go0mBgckZycn36VHBcvbTs3JUj7obHp/hVHoqV0W1BisnjD7ZGGMZwev/16saZbvaWryHmQsSB0ODjv+FViN+JT0HIU1dF0FtQ2CeRxUvUq7GuhlDZPbODz71BHdfY2ctI0adAVz/IU+SQj95yBg8A/59aijVbrAPckgkZ6ZprYq/Um1JkM8ZBEg6EgZ4z3qwBEYEZcLgZOBjNZEhNmJd7mTJJB9B6VJp959sjKAFAvfOe5FMTatc1IRiVGI+TPQj+lXo3w/H4DNUJGYyRgfLt5PNTQ3AWXLAkY+vOaye9zCT6l8OjPsyN/cY6CnErymRxWdMSsRuAccgYB59OtC3gaIcHf3bP9azZDatqW7iN5W3I5GF4Cn6+9ZYdyP3jHJ7E5/CpIbh1k3ZYp6bj7UjJlsevIOOn+c1Jn6jXlTygBj7QTwAfmx9akVfnAHUDrVcRi0vsv8+FyCB2IxU21/NQhyB3APWs2+xwTn0LEcQiXew689PWiNHmcAAnvnrTkBu4yVO0Djk/T/GtPT7byvvYPHp7VyVJuLsePXrSUuVEtlA5hUAc89quxQGGXBHHGePepYFG4MoAAGCMYyfWpwm/JJ5wSDj9P1rhlNvU8+Tb1JLNP3xcg7MccVbkAY5HRDn3PPp+FFmRNDlRjYMHP8XOKLdS5Zj0B5FZ3IJDHvCvjjjnrU4XYqoeh7/lTElBOwDirIUP/ACGRUtu4EDFlGMHAOAafH9459D19afLHtwPelaEg5zx0xSuJvoSAjydmOSKil5OMdKer4bbj6GnSL5oGOD61XQkrxgquSDyCOlOWQ7h1AI9adI2wAHucZHanmBxd7yF8rGAAcnP0xj9am5JBMuCFTk98d6hbKD1Pt1q9LAQplGNpGAOhFUUPc/TNNMBz7zG3uOOarxgshznIJGDVqN85T2qEODKRjABIoYE0PyKQ3THWmqQJWycAjg9qlVw0b4FNaLcg6D8KYEnmIXAGM9Dx1qeO3yM8H24rPtwRGZSehxjPPb/Grq3YG4gHGMAZxiggYyFXGPu5OSOlWDcBo1QDkd6hXIiIJ7gn8amiQZQYGeO30o3AXzFDAAgAmggCTPGO5/KoHQ+ZweOCKWUloxtOCOpz14oIGsmybOfkx2PFSySjYnoO9Z6SvISmeeuSfpU9w4igQnJHtVLTcW5WvpAcjfwcZBPBrzPx1r4tYgGJQgNg7j82AcY49v1rstc1NILaSTDgZAG3GQePevnr4seMxDbxAxy7hIVBD9QQcD6cfrXXCPNaxL0PPfEOrmeZxcztJJkDMjljjGRyc8Z7e9csmfMQht6dDg/0pdVd5pPPJOGAGCcnjP8AhVO2mMMwU5Iz616lKDirGMmbUKqg3tjHpUc0uFJx7Co5boAhQv8ACD1pbf8AfzxKegI3A9D/AJxWthF/T/uIT3FXYwVbceR1xS/Z0K/JhMAZAGPSpY4yIzk5wcfhSHuJG++T2yAATVl0Coc4Ax1qjGd0hxxtbP5GrV9INiAfxDJpMvoQRMEckcgHt3FW7edBOCeBjpVa2iwm489e1SCAzycELxxSSDcuG6EcoAG7ceNp9/8A69Nghd7vLkjIwATnPQevrVeOUCXy8ZMfBPrWppyjVr2PZ+62cnI6gf8A6x+VWkZttHc+E4SPKzCSiKp3FTggEZ5xivZPBlrLJ5Q2mOTLMVPBxgivPPCdjusUQlflQDOOuSa9z8M6IbZvMZkLBSvC88kHrVcibueRVrOLaO18IW3lWsm7DkbQOh6D8a6GBSXy5KD3rO0CFYbdwMfeHQY7CtfIXqua2SVjzZSbdyZB+8QZ4wf5VctUAJYDPH3cVXhj8tkBO4sOOOlaUMJ271wABtI6ZOc5/I1qjFkMrhG5G7POMVFG3mTHjAHUEd6lurhImBKZwOcAc0ikby4GA3OKoQsrqAFHc/T0qGeIbQcj0zikmzvU9jz1psgMvyA4weMmgCW0JlLlOQuN2D069amaRemRkcYBziohC1kViB5mBBK8YwM/j1qJbN45TIZMj72OckDrQUXgiiMkYJz6e9Mmj27SDjI7fhTIJwzEYJLcgHoO39KralfpZRKZS/zMQNgBxjPHJHH+FTsNaFmbBA3AE9s8nvT4ZHEWCDxz1+tRMNrZPPpVkYKhxwDwBikIrNExO4Dn0xzQhC98H34qwsu5dgX585yTjim3dvmYAYXnnA+lAD1gdlBzkZ9Qf60px5oI+hx2p6xNFxuzjniomU+dkHAY0CsSzRhwQCCCetV1YtG45B6D8KkAJ6EjFSLCGXjjHJOOuaq4iBJCse0knHqfxpxffGDg5HHQ+3enPal/lD47571JInk5XrjrxQtwIdpYLjrVe6RywBBB9TVsDDB+3UCorm4Ep+5gg469eaGBEX8m3AQZJ64GPXvToX7c88H2qZIdsZJwwZcgY6cVFBgDGOc5zUj3GtGY5WPOM5HvRKpPzY9h71Y/1xwONvOad5e9B6jnNA0htsgkXGfmUZIxk1YYbXB6jHPFU4rkW1yQQTk4JHfkVakuVjPIJwMn+VBWw24nKfeyOeCT2rLkmEs+wDkjOBU90xnO3OM5PJzSWqL5m8gEjI6VIy9agxjBHbH8qnMQ2e+ep4pIjjkjPf8ACpR++IP3QeAOtUhMgSErOD1GSTxTr2HzWGOBgZOM+tSxn5yD6kVFMrgk7uMdM+9BJnxW0iHkHjBz7VZDBRyfzojm3EjB9M5pNuG5559KAJNvyHJA4496Z91SM59s0t1MFwAOtRqCV3eooKsJ5ZecY5GOSO9JInkksT3wBinxbo2BHJBGQTjvUU7mUSE8FXJIzn1oCxYDGZMDOeuKf/yxCEbHByc8HvUFtdrnGw555qYqZNz5+9xQFiC2jCyklwc+vbgVOXyCO/SoEiMb4JyfWpbdd0hHvQMXBBHXHrTosySk4wM96nkwfkAxx1pgxnA4xzQAy9uEJOB3GDjHGPpTBCY0dT/EMilmjEpLcY6YIpjT+cUAyD060AMa3/d4JwSc8jv/APqqeVgmMDgHOenpUWCX2Ek459e1Es6tFtwcseDj6UGi10Iri5y2dnzZ9eo+tQ3Grww20mVB3D72fu/QYzWfr1+NPhjJDEs2AQcds1xOs+JTJDsRJEIBzhuOCP8ACg7MPhZ19kdd/wAJFbWhJe7SQcnYZOV78jkj8RVC68SwX8cUqXAjQNjAc4PI+lea6lquVMnzoTkHByTx3PHpWX/bbkJGpkROcANxn1x+VB66ymR7ha6/bvCse7L44OTz+OPetMXf+hO7EgdB82e4FeJ2HiQxiJCZt64GQ3Xn612MXistZgOkg2nPD53Drjt6/pRa5hPAOF7nYSXEbQ4EgDtnnv8A55rUsF3W6gnLgnjqa8xPiI3NyiIJEBYAfN64r0zSYjDbiV3LtkjH9c1yTVmcMoODsy1LHtkfIyD0pJJCFX5cD649akbLKB3BOST1qCT5mHoOxrIxYxIy10xJ+Qev49vyqVHCy4z+GaaH3ScDHr9abLGYyGJ5zjI/GqRmLFk3JyDgnjPTvS3sRfpwwwMDrRgsgIJDDGD6VL5Re3D7uQcEnrn61qloQ9iuGKQbcZJxyDyOlXIYyURh8xIAwOvSoOOuO2MYqSzcrLnORg4GelWgW4P80mAcjJBGe/0qOdCAMDv6YxU4UIrvgEhyR+lMaXzsnGO+M0MOtyOPKyAN+NWGQMVIGSp5wP8APpSRlHb7vf0qyFDDgY9eKGBRZfLfJPOc81HvSVzjqPap5l3EucY44piopcYABPtQikupEsbupjPD9QM84qeOMyAAkcepzzUkcQld8HDKPvY56j/Gh8D51GBnOAMUMtblZoTACTyc1HJb+YnJAOcgHvU8h898jgYximtllBH8J55qXuUiuMwAAjp74qldDt0DdgOD+FackXmxg56+oqD7MJVJzgggDIzUblLR3PG/i3oF3dyE2olgEiofNjUjGCc85Gc49e9ecKCHAdNmD65r6S8U6OdQsBHvVSCACRnoSf614T4o0gaFqIR3EouGlKhVwFC846+4xj0rZKyP0fKcYqtFQe6MLUJQ8QEQxIvUjgnOKghTfGPM4Po3Jq20WQDheRke4PTNQiAu2QfTr70rn0SldFl4vNt4xFjK8HGBxVcRSCeNFVn8xgAR0HP/ANerMTCBcEZPPSuh0DRvPMcrshw4G0rkdu/4+nandXMaldU4tjtE8Mz3TOdhcSKAcpnHb15rn9e0i70e4AktXMRKkyFcAA9+/Qjpn3r23QtJ+zKDlMOgxtGNp45/WqfjPwv9v0iSIvGhLA79uSBzx2/n3q76HkU8zjKdpHicsZaJHQZHXj0qrJa77c7gAc85HOK6dvBstlJJtv8AzQgI2MhUDJyMcnoBjpS2XhO4uVjDyxb0JLA5IYc4Gce4PTtU3PSlio2umY/xW1iKP4n+LRvXcutXoIz6Tv7Vzg1IScxuHOPug/rnFVPjBJKPi540Cuf+Q3fYGB/z3f2rJ0uZ2VxnEq56AdOPw713pKyOehQXsovyR3dndGytnMS79y525xg49/8A9VNspfmJIIzwQQRjpWRaXknlort/Dzx34/8Ar1oWEzy3JDHK4PbvxTWhx1YpM3U1APAQgwSMAevH0p1pM4+Rx2JP55qBYowE2DAABOM/1oF0EuGHHQckHPQU2c6RtI6FQicluOPWqjxPDK2flYnnOKYk7RTxFDwWycj3FSX0u9g56k56enFMEi0VidQPUc8nrTJE2qAiZU8cHOPr6fjVVZnEoBPyYz0+taFq6SI4zzjnH40FpWZmmYxSFHyPwz61YW1WeMPvGDzz/wDrrP1a7W3uEwQflJOQe5I7VRi12dGZTs8rOF+U9OffP50Fpt7EXiuy+z3KTKd4WMAsBxjJ47+1c+0q3MZ7+q5x6it7U9QN5bES7TkgcAj3rlw/l3MqDgZ/T/JoPbwqfLqSJL5D5Q5HX0xxioLRyLpigyJDz2xk/wD1zUzgeeIx0PJ9en/1qsrZxW9wyDOSQBk/lU9DvtYdKvUFCPc1RiMk8zgH5M44wccn/Gpry9dJXQkbzgjjtgfh2qvCWiu1RDgEgt+fNCVxWLUjXDsUByB34wO/9a09IuvlVnGHUgYPBxj/APXWYZCtyYweCMnjnGP8RThqFvbXGySTYTyBgnpn0FK2pnKCcXHueiaROtzbi2lO8MxYNnHTnt9D3ro4NYjhBd5EBjPJJHGK820vXTAEYSKCCcfKT2NTtrUk8jxl1CyE5VV60uW585Vy3nmemWni6OSST50ccfxgD+X1rB1zxMXuZCVXYVyuHBAJJ9B9K5dLs2sfyY+Y5ORnpnH86p6lcysVQEbnzjgdCRj29aajYzp5Woyu9iveaxLNd3AuD+7diI48DgZxnIGTkYPPTOKdaSPAjFzvQnngDA/yaYtnEWRpwS2O578elTqsbK6D7uenP+e1DR7cKMIJRiiRr+MgEkKF4BJ/z6U201hHDCP96VPzEZGPTtWdOo+cHgAkAfnU1lbxWqu6DG/rkk9OKVinTi7qx3Gha+EijRzgDAGfr9K6mPVxcwFd4LE4yOfQ+leY2d0IHUtjB6ZB9fat2LWRpkTTzyBI1OSSpIOcAdBnqR0qlax89i8J7STSR67p3iKIIEllWFwBncRyfyrXufElktqJDPG/OOHA7mvCpfGZ81Y5Wj8xslW2Nk9PTjuP85pt/wCLp49KMaSqZQwPMfIGfyrJLU8SOTSlKx6pqPxGsLWUeW6MFBDFWLHOemACe1Yep/ExMxtvWTsFBAI69tuf/wBdeRanrEqFDHKAWOWO0cnv1H8qr3uoSvjZtEuQcgduR34qrI9OGQxW57ZH47E+HluFJY42cdD7ge5/Ktez8UC7YNGyxHkEFgf5ivG7G782CJ3xvbGcA+g/qTXU6bK8NwmXIQ57A9j7UrWMMRk0Ywb7Hr1jqtvLASJ0dwRnB6Hg4rSgmynmA/fGB/n8K8v0PUZFguQ7jzBJlBjqO+fyrv8Aw3erqECJKwBVQcKCOec1MlY+XxGFVOPMjZtmdXDE4XIBzgf561LkAvj72SSfXqfpUYQO3UhQc4H/ANfmpZU2smM4I7/hWdzyGrD47k5+c8U6QZAZeQx61XC1KSUXA6AZ/GmS9iQAxypzwTz9Pr+NU8SLNcZ5DsQMDPGTjp7GrKyF1BP0NP2IsZYdgT/WggrKR5bbz9AfwpjSpwN3K49e9FupucZHBO0444pZrdFmYKCAMAkH0AFWAZ+bA785pfNiEZKHIB9D1wabE6eXnq+cAUrW6Rr5ZHDc8nv0qWBDIzPFhOWzyaqGMx7t/Ug9asyOLVSXPQjg8/yps8bk5I+UgEHPY0iyjAm18np0q9HbxDfnluh5IweaclqgnIIPlkZ696aMiW4A/vn+dAAyICCnJXjA59qWaMSjB+U470yL925LHgk9f/rU+Vs7j7cUAVOYn4/h6n1AqRJCQZH4zyARg+tOWJWicnrjNLDF5oBfOwADj3oAqDUHS4CEcO4A+mfp71teUVhKIcrycgZH51npp0cspbDZQkrg+h4/lV+CYxwlTjGSOnY07EE9txH84wMZx6YpwXDAA5ViAxHp3/lTI3LDjoRiljcx8N645osV0J5EESHbyMHBzVYt5igZGe9SzlvLcjpgn9Kpws0hAHXP9KPIksyQZTnsMmq+fl5OB64qxPPtVgce/FVt/mWh4Ctu4I7j8cj1qGPcaYjIhJ7cZx0/CoRiE4+9xnJOKlmmMPyDADEE5HvULYkhJH384FIRRZvLnAHJcnLDt9a0ApMQAIJwO4rOlBTJH3qlguH2ISeeh47YoAlKRjMZGD3BJ69v1FLGhRSHPGRtX25pzRh28wkl85/qP1zTX3nB7igCxH0Oev8AIUeWGc7Bk8E00oQAfVc9qIW8yVEQ84ycemRnrQlrcB5fbgHjccgfSq91zkk5GD+PFF1cAXAHAwMA4Oaq3hnMRMfIGTzj0rlq1vZs6qcOYgWdE4Ugjp16HrUyTB1xuAx6nFZ0qmJyRwTzj9P6UkErSkjj34rg+vpOzOn2GhovKi8qc9iP/r1Xvmje25+8AQTn2pqkcqTzSy24dCD0IwefavTp1VNcxzONmcvPjzSinpg9PauI8VQ+bYTCTOWVi64/i4IGR78V3lzGkJLdG4Fcn4qgK20m8cSBiDnuCD/UdaJSUdT3cDpNM8BmytyYkQmfAyq5PGM/T0ps9tHLEyyjI7jPv7Grd7H9k1m4kTO4YGW5xlRVSCQzmUy8qD2967Iu6TP1ei7wTKpjNuyBEMcWOM8+vrzUsE8aFUcFQCMHk5PT+gqO5lklnMfGxRhcDsKsafardEBxznHBxyBkfrVFNjJncSFo1OOoNaEdsqQiY8M3JHpz/wDXptzbpbqAc7s9Cc9On6Vq29qk0AUg9BjBquhlJ6FeEOoY44I4NW7K2QCRpMADkAnHY1IbYJGAM8cHmrL2gEb4zjaR1HvQmc8noVcxTgoXAC+p6j61nXU0UL74h+7UgkAk1d+xEhETO89eR/X61UbTyqlHU89RkUXMmxYr0XID45AyB/Lt7VFHOVvcydx6+3/1qs2dgNxRAegzyOlakfhxGYSSI2On3hRurmM2krspw289ysuFOOdo4/Csl9GvbRTcSRPwcbQASSeOgJP6V6VYeHE3RCMOSwDHLDpxWjqHhi28su4kwACV3DHXH1qOa2h58sRFOyPGk33M4OCAB8wI6DP/AOui7kSOQiI88HABJx9PrXe3Xgm3srmRgJU8wZA3gjqfalsvBNgJN9zbMZCCMGQ4xkehq01Yv2sbHHWltezXcRljZVHAyByMGuk03w/IrmQnAck8gDrj3rpX0awVWdYiHQDgM2P1NUZbwxNsGAq/KBgnjtUN3OepU5noWtK01oZSTygPDdOOfetOO3jWVzt4OeST61l2+pyJKkeVwxweK2LdXuHCnkEZ4xWdtTxqsW2Wbe1eWVZDwiDBbsowetVdcfyYo9hD7n2k5AyOecVoyym3jeND8jD5gR3rK1NQ9srt0U5GPUA0cqOZUtSBZz5JRRyp45znjr/KpIb+MOscvG4bc88E454HvVXR3FzbO8hy5fbgDA6A1BfIYrggDBU5HfjAP+FOx0xi0yrdafJaYdP3o3AErjp34yaqSTlTlDhwfmB9vrW9gjYj8gg9fXn0rBvIxBcyIerMTyfxH86tHsUVzIhF+73G/vjGMe30rYttalhgQzMI04GSRgAevHpzWEoEUm4jHv8ApTbl3nTyycxMMcAemPr3NDVzd0U9zorjWSuZInWTGBuBH+FXn8WyzacQ7fvAuCOOeB7Y9a4K6vJYLM+S2CWGeAf5/QUy51s7DHE652nPynOfx47VLiZvBwupLcyPFN2l3qBCHMiqM459f8ayWncnIPI4A45p0rs7GduZThT6Y/yKj2hmQryeMj0NM+goq1NIhEckpd5eDuJA4ye3b8arTLPIkpkHyEAAcVcunaNxt68Aj04qCV32YbvUsvoczqcH2lNg52nkDt2rhLyIJNIMHGSCMHjk8f8A169KFuTJcHB65HPqa5jVtKhW4cKhwwJY7uhJNZOKPHxtBzSlE89u7PEsjj5QSSO+f1rMvoiygL0IBPtyK6HWohZzL12En73PAx6VlOiuj45wOvpUWPlZKzaOfuVQS/MMcADJ68AVV8rylMf97vV+eITXR3jheRg/SqFw5D4HTHNIzsU0icSbT/Dg7uK3NMnDyA5yeay8Bs/3qsRSizQFD8+f4hmlYXU6uMmZC5+51H15/Hsac8qSpiMjB68/41T069860wCM47A+/rUaFo5Qn8J5pNF3LAhIXoSB3xUDWxnyWcBTwRx/jmr8kqqm0Hr7Gs+43xNhP6UJA2TfZmaFi38I4HHSqEkCmTL8RkdPf+farkM0rygOcxEYbge/41UuZM3JjHIBOB6jmhIz3Yqv5OEj7dD79uvpXR+HNbexuFLnI2EMQByeg6A+prnY1G4j+IZ49OKWG7MMhXIH1FYunzO4+blVj6M8CeLomvovKuFWMAn5sAAYHcj6V7NpGqDUIlfeHQAHIHB98ge1fIvgjVwmoRI0gCMdpwp6HA9K+hPAmvynfb/IYkVVU7Tkgk+/pXJWhbY2pu61PTIw7yc8Dsp71MYtn3+nUD681XlnIMZQBhgMM+nY06GV7reXP3eTgdq5GjouWNiSQuD17D3qukZjXPoenpUhk2J8hzj1HrRE3mA57ilYLle5XfEeDyRg4psfNuqE5kHUA9qklciEqPUUW0ce0SHO/GPapaBbleXMQ6jPoCM1PbyG4g54I9fpUEVu1w7uckDgYIHpToiYgU71HUZIAzuEPpnPpVxrRTGhDA4GD9ePeobQozZcckEA89ankBSMkcVVrlIEYRrjv6ZqNpy2QnJ7gVEr5+cnpxToNokB9T/n+dTY0J03bRs5kxnHc0pRZI5GRxvUcDPU09P3cwbo5BA/T+gqmpIdwhwCcn/Jpgiu8UpYl+FByDxye9TyxFwMDe+OMUy6mIVRx19Kljm8pd7/AHvcf4UtigCEoAeOMYqlPZ7Dg/MnU9q0FIdhnn0plxHtjlL5z2/IelUmBg39v9oMYi/gyD+nr9OlUJLPCvnnjg+/51uGD5MoMnOTzVWWAr1GQexNaJlI5e4tX5cA4BPUf59KyrvTy8Z2DkkHjn+tdRd27M+0DAJycEf1+tUjagNjB9+a2jJxNIzcXZHLmzmiy5z5bAAjA+v1p8ZRYwF+/nn/AD+VaaqLgyRHoDjI4PH/AOqs9UigvXjJLIB/FnOcD0rvp1E0e1Rrqcddya3XJOThM857VNDPGkmcgn0z7UxoDnYmdrdTkZqksbByBkuPXFaXuelSrK1jUZd0gdCNmckZqxGgOZO/QD/69VIWIQg9SKfHOEUITznOCKaOhVEWYvmcI/TPI9qr6iwi+SLnB4Ap7TFJCM4cZI49M/4URzW0pPmnLjnHPXv0q+gOpoKkIeEBk5A5H5VHDEEaVQQM9if8560TXZjQ7DywPUVSSeQyYzyAT0HtUkSqaGxbXAxGJGCsxIAJwT+FLfTxgAb1JHYc4FZm15CJHJzEcL079anhh89i75ORjrioeupnz3RetnMyEE5iIOCBxmnz+WkSgH5+h61FaDyY/L6AEkCn7UldyecVm5a2M3NX1IQwEfloc5Bz+P8AkU2NXKIoOdvQ4HSpfs4UEpnJ96W3RlRM5z07UWVmzjq4lbImeAzkYGT0x3x/+unSQ3HljylztxnkD09fxqdP3Xzk+1XEUMVC9Dw1cDq2Z5TxF2x0UBjUFAcEDI9K0rCF5AWIIAPekghUHa44xjrWnbKisFQfJnnrXHOpzO5wznzO42O0MjAbthxnJH/16v2dsDuLDPGAM/5/yKdHahpNwBxj1qwi+WpA4/z/APqrnbM7j2YRQiNUx75zmo3wsfyffPX/AD+dOkfci54A7jvSBQV4qGw0GRbEyT1PXr1qa3gkDFz0J44H+e9MZcAYAJ75NWIZWDBDgr057UCLG9QoBIJ+veo2+fAz3zTZk2nj1zSRsWcD1NBLJ1QAckdOTmpI12qSenrUTBs47d+lOUStx/yzIwcY9c/WgTdiFl83J+5joeu6gGMLt6DqB1pZAYyQPuDgVEI90O7HegkbLLIytEjcSDBAA4/GopYt0eAcH1qVMRk7vvdqQKZFJHTtQAy3GASfvDtTWQs5I6k8CgZB/P8AOpWhcRGRM+YMYGRjt/jQBWZypRQevB4qwuUQneOMccU1kiVATy+cLnPt/jUbhpMBCRz82Mdce/40AXwyG0Kjnd6H6VXhBhOzHA/WpIVEcZB6+9RBn3BzyM96aFYkkgQ4lJ5ByfpxUkMqO77Bk4GRzzSptlUjqO9MVPs0gdBjJwcnNWiSd2DE9vTIxiom2BQCQCCck9KJmMkIkA+fPOPqKhlbzEC/xd8UyGPdFhckdfWsjVbxIYQSeMnH5etakrDZ856muJ8T6x5CyRDb5cbHDEHPQ9f/ANVaRjzNIm9kcf8AEDX1QB3lS2iQKG3EdSTjqM9xxXzP4i1ttSmlJcyFpGYfLjqT04Getdn8UPGd3qmoPZpKgg2ozbI8HcAT1Oe2OlecXykOjqBwMDmvapUlTWpztu4y4mKxhUO85ycdutTLGjhCBhsgnk1VtAJMl+nf9KvQqHcKOc8AVutERe5J9lDR5Jweo+n51JaK8Tb1XIB+Yg9KY837zyicOvBGOw/Sp9PYrJ5Tco55z/8AWpN3HuSJLKJCcNtboccH9KtQq6LyeW5xx3okdP8AVjgqeBzxQW+XJPKjAosWkWLODFyOcc5OfQkGrFzGgyCw9uagstz5kJOSMdv89qZdSGQjB4XrxSLvoSh/LIHXIwBVlclcdMDrWYs2+VD6YHA9K0cOSNg+TOT0oIbJre0Em4k7Mnk/n711Hhrw9P5qAoV3kgMccdBnGay9H017phuQlMAnBA4zXqOj6YEePCnO7C8j/PrTQmzsvBemra2UFuYzLMoBDLnuSegJHcV7LpVo/wBnwyMCSfmI47d+lcN4I0iMujyBt/lAAZGM5H+Ar1p7eOGMJEPlBzyTWsTxK0Fdsdp0JQHtzmteCQsnTnPrVDSQJckjuAP0rSWMR5wOnvWqPOerJ4CJI1bBV+M5yMdP/r1ZZisRCSfLnsAeagwREpHcc0K/7vYPWqIY+RElAB545qGR937sPj0zQZDEmfTiorgYRJR1I5P4VSETM4KCMHJHf8v8KgYShjsBJzgYGcU9IyEDjrwasQMoO78+vWi+pQ6O6NwjjkkYGcY5P4UqvKWCuh2AYB/LNQ2pVHcKB85GSc8delSvIVYjOQDwSKYDShWcYHUDv6Z4/H9Ktxxl12Ebe/qPz/GoN+4gjrzUtvM3IbGBwOKTAqxEzHb19T/n8KvRDYrI+QoU7SAT/L+tMigjhOQDk9ealYEBvTHFSBVgYxwkk5cnr7cfhTLmcySAHjuDjtxVmGAFMHODzjNRmFZXdcfOinGD2P6elADgS8W/ORnB6Ugw7JzjHrx/OobOYvEQememPpUpUsT/ALIoAe9uN2VPHrjikQk9+nQetPjkDW/PUn0qKI5QkfeycUCuSCRicntxj/69LbsHBB4x1yMZpiHkA9T1qx5KhHXGHPIOf8igNxwVcDHT1qKQbGyBn9Kne2aGOMnOxhnkj2/+vUM8gWUJ3bgUBYhlcgcEEnr0p6YBwBnJ/Kni0Vkfg5AyOe9Q27nyw56knP4VNxk6go3PAP61AZnSVh/DjrUrMXYdxjj9KrSyBVfPagpA7o3J/PnrVdjscEnccdAO1OVhKnHIxmkijaQ72GSOPbFAxyq5Bd+A3AP608QOu3YCR9KkWMypsLFRn+HH0qzsEZ4JZR3NVYgWKUxw/Pwc+nbFWoZ1yAORzg+9QSgPHvXt1qILJFGG6DPHSgXUtbDyT79OarzOXT5OSpwRjp/nip55ikyIp46Nx3qNlCRyY6s2Tn0OKBkUEyyKQBg4xzmmvPsUqw5570kQCSIB0zzUkkCSM7c5xjrQBTHzsCDuxyQB0qzuzEOPbFQwwCJSOc+5pY3JZ0P8J4/WgtbFgzNsODsLA89e1QIhJ5IJzkn1qTaAVB4Jzgfz/SmlTGx/KgBzRnOQOPXNSIpCgk8VEJSqgfhjFP8AN+QJ3zxxQQKHJbB6nmlP+jHJ7jNMYbTnq/oemKmkAkx5nJIxj6/SgBWuC8gwCUx94cipJh+8jI7AZ5qMlI48CjzgxwvL4GARxjvQUiQXKRx7UG8ZzuGSD+PSqRGd7jjBpIWeObyAB5AGQ3fP+T6USuEJUdD1/OgtbkcpcQ+aBk55x6dKzb/VVtofMcgKiBm5Gcd+MZrQu2eCy8/cRFkKQQCOv59a858RavJMZIYpAflKsNvQEkDqPrVXR3Yai61RRRn+JfEZuLiXZcKICwKqQB2HqM9+9chcaqFZ3JATBIJI4zn2pmt3BMojQ5K5DHHOePw/KuXku5ZbV97e3AHI4pM/TMDgI0YK61NS41IXDfO425O0kjBz6VTm1BhIO7dCMcAfXGPWsiWd3AAbhMHAA60kNzKzDzMHccZI/wAKR6fsknsb0V+zMATkZBA6f0rXj1ouQRiBwQRkg/zFc5ZkSTc8bRwB9RUjSguMHHI6Cn1OTEYWNSL01Oq0nUDBfvcTtv3kYbGMHIPYe36V75oM8d1D5kbgnkAY4xkc5r5t0y6MsyRuFaNSCSc5wDz0PavojwIqSaVGeSRvz9N3/wCqsKqTsfF5phlRgmjeZCAF64yKjkYKW2FgAB91S3p6Cp8FiT1zzUT/ALoYXgnr/n8KysfN+RHNKXkQgY45+tOBMlucqS+f0qNjg5HepFkKrgcHNFjMkVdwQAAEDBGajnk2qUAOAecDNOUnJfuBk/WowxlLn19Pwq1sZsVF3qMc9OcYqcRFioU4Pc/hUNpk8ds8fWrkYCsQeoHNWISNDATk5HU4FKUQknpnnmphEzREkcev5VHOghWMknBODmgCojkHZ6kVODJvweMDjp7VDJGUuB13DHp0qzJgRA/xAf5/lQO5GpZVO/6daguCfKIQck9fQYNEjOFHpk5+mDQrbo/cZ/8ArUbDJQDtGwZweR6/jRJCduR/KkgmGNvH5Gp2bJ5+52pMpFR4y4Hbn0qNmVYZQDyVIAx3watSpiMnkY5P06VEbdGY9dm3PXvUlIhtN/2cE9ASM8UpT5SR1BJB9KULgeUnQ81OYTEMHOCMnJFBWnUqXCj7OCcuQQSuPbFcNrnhqS5RC8XmRpkgBhnHB7HPQd676WPK+1Y94svQd8qenQ8H+daJ6HpYTFTw0rxeh41qHgqWSedordnjLEiMH39c5qnYeDbi3eRsMcMCFK45ye+fp+Vewz6XHEmfmBbHOQeapDSQ0b4DZBHcc8ipsr3PoqWcyejOBh8E/bXJliPQEjJ6/gfrXdaZoqQwoQmHxk85wcD3q/DpLwAO8flqygBgwOePqf5CtazsAYWwDvOB17f5zRynFXzOVS6TK9pZlIhvHJ4B/P3+lTTWCPG6SgspGM8jg9+DV/ZHFGiMPmAxznr+FOKCWNs9MVXLoeKqzvc5LUvDsU8SAIWRCSqjPPoeuf8A9dU5vDgnQKYyCO+fr712Lomw447Cqy2xecLglMZJyM0kjqWNnFWTPkv4r6NJ/wALb8YT+W5J1u9I+U8j7Q54/IViG0CMXIw5GDnPTr/QV7V8VYo5PH/ikIPm/tS6DZJ/56sK8q1Ly5ZzHH0UjIOeuM/1FdcZXR93hK7nSXkipZTbmCMOAMZJ6niugtgAeBjORnPbrXPyqY7mMj7hIzj1z71rwgggHlyO1aK/UzqO7ubWAbc5POOPxptrGWbABIwTkDjrU9vcQTWx3Z34xyD3HPSrWnxeWwA5jwSAD68/1pvQxW12Vl+XnPIPAqW4BaBSc5zkcVFfRyKxxjcR8n5/561paTbu6qZBnCDPPfj0p7h0KEQkWF8hiSQenardkXRx5iEBsAFhjvSaqf7Ow+dqnJ457gd/rWadZ+bdI7FSMKQo46UIuMXJ2RsaxaRpbuOu4A9Txz061xV3EbUl053ORjHbJraGqi4hcBzg5JyvtmuS1C/kmvZBG+YwxBGB9Pr2NUejhaTb95E8twJXALDJAAGR1zVZ1BnLnjgDnvgAf0rPuLJ0uUwRjHv1yamlne3iTf6Y4A9KD2IwUVZCW8TyO7HOM4BxxnAqzIpETsTyCcHHpnFUljkuZQy8p6HjnpVidzDGiP1wRgds80GiRlO8kjhnzvxxxz+X51qwJgDOdxUZOOlIuxsu/L9KjgvRauXfcU6AKBn1oHYmkc+YIgpzjOfb6VSljMwIwSRwMD14q/JfJcy+aA3lgYwQM5/OnSEOdydhnJ9ev9KBC20T21uCSS+SACMd6kgnkQoHbLE5yQB6cYqFZxJBye/Bx3qe4jdoYpAMmPGeRnPHTtQZydnc0o5JZCoQEtgkgDJGMD+tKYi9z5hP3DgD8TUtnEzxxunBKDcCec8fh69K1rdF2+WOuMEc9cVNjnva5kSZO9u4GQPerg0dBYZD/OSCWA6dOOtacEYt2+cduMHvmoiixKUHBYZqloCdkZSRCfMTg/u+FJ7446VGyfNknAXkg/mPpV4WhWXdkZzkYJ9arzDdLKXB7DP4CpYW1TQi3KeXvbGAMDLY/wA9Kp/ay5zkEHqARUVxEnmZyAvXnNMtmjj/ANJQgxgnOAc5xjofrUIvlT3JJHkdl3gkhsqcYxnn/CoEMst4ZZWJBGMlcDoO9ONzLJK5BOzqMgdKbch57c46DBOf8+9NuxSit0R3UBuhJ82/YCcAdevPFS2wC265685JOO5qvYNhnOcIRVvKb8A85znnpilc1Vye3v3jljBGMkDnjrwe1bMd6MlFTOOQQc/0rCM8e3Y5O8nC8UsWoC1+8xGTxxntVWM6lNTi0z1DTZjII3DjeAOBgnpzXS6HcmGaSTeEOANxx159a870bUYo5I3JbAIJ49RXWW+qRSLkbumckVEtT4PG4fSUUeq6ZqjXNt86/OQO/PI9MVqRZfAHXAyBXEeGLh5pEIfO1gG4x1H/AOuu4RQqJtGCRk+5PP8AWsGrOx8HUg4Ssx0bZ/Dmkl5UdjnNLCnlOEPc5q15XnOvovPJpoyIrdcjJ6Z9KsOgG3HTvTXaRpA65MYzu6dxUMM5cyYzhSeoHqf8KZAsbBJ+B2z1/wA+lRXMu6UnsTyM1CD85x1NPnnSJUDZ398CncqxT8kiUSciToVI5xjr/kVLPJtnQjkY7fWkaTdGRnknjioXI3AZ6/5/rSvcqxPPhowjcgnnnHrUXO3PVBxnHGPr+NK0qS5Tr36Uy3Bt3LScgn+H0/yaBoknJNsB3zx+tR7GySc889KLzEj+Z/AQMDv/AJ4pjzESRbjjgdu1S5W3Bp9B/lbQCefaorreShAOB14+lOkVnlAHRhkD2pVkAzGeoP8An+VUSQ5zE4/iwc/rTuWCID8pHOBmghHmz6devtSKfkYocYOf5VewbGlY2+1Dk8kDHHpU8sQbCL3GPXnmq9tcqIlBJ3Y5qWWN3BzjNBBLAhjRU5+UEnj0P/16QrvuUI5BHbnnkUsIzEoP3u/4U6Fdn86C9yVlzw3p0pDEI13oMEHFSBd5BH1psjdvUdKlkFXYJ0fPU8VVmtyIo8tnacYx9f8AGrk6GOU9hj9cmq7yEEjuKllIhEWVw5yRxyMVHLD5c5A6D29qkeYupCAlyODxVBndhk/f6dqhjLZjBifK9utURjzwCPl78+1TXF0qxc53Ac8VXeaNAjvnawyMD6/4Gl0AtSKUZD6nnjtxj+Zq9GBgN7etZsTmSSNByAQPwqeW5C3PlISNg549hQJq5I0vlrKD3J25OP8A9dVI5mhcuByTj8Ov9KWaVJBxnIqkboxSvknBBA4FYTrRpxbb2LVNyaRbyHGXOeDjnFVrmWTKIhwnfAB4/wA5qNpQAfYZ6VEZkbBOfyr5fEY1VnZHrU6XKtStJIXk35yMYBHSp4nAT5euOec1BPgjjvwKgUSKzDPIFedGTctTd7Fu2j818yHDYPB4pzyuVwOgPp2GaZbgQkB+2elLuTJA9zX0VCrybnFKN9TP1qAeS8o9R/h1ri9ZInji8z5tuSDnHPH+AruLuN9mO2R3rktYhAjKrgOxzjPuKeIruS0O7DSs9Dx/x7bBNSmmUcNtA9Onr+FcmUYwyKAcsRgAZ7+lep+MtGN/CYHVdj7W+ZiBwT6c9q83ms5YLjDFcgY4PcZB7fSvXwlZTgk9z9MwdXnpJFSBcEbh84yMHg/lV+Fw8wxgNnGM5JIzVB7WeadhGNxye4H86uWUBSU7wBg4wT359K9G2h6G5M5898EZdCQfX8u3St2ACTbxjAHv2qpZxO75A+XHXir6nDADt1+v/wCulfQ5pMbIgbIzznFOvLMieIo3yqDnAzyenNSQRpcXRPTpnOeTwO341IUfHzD6Djj1oMW7optGAyNnDr/9b/Co5MHeznnA6nHcVPPydoPOMYqG4ttsEhfHKkDB79qDNsjsyI5nOeDxz9a3YbouoT+H61ysU0iQmFvv8jgDGOf8RVyHL2XlDqDnH4//AF6DnqR9orHeaHcpbvIZXWM8YLkD8s/StaXVEv43gUKCuCWDg5HHGPx/SvLbfHklJOc9PrimnU5rVjhiIMYIAB5znvzU8up5/wBT1TudPqOql5AHdfkBKqSBkg9uKyH12fziZZQiY4BAHPHfFc/NNLdTgynJA3DIA4z7VUuL0XkeBkoDkZAHOP8A69Xa50fV0tDcN7Nqd0C78LwAAOmSewFXrc+W/JyeTjpxWLo8D4R8cZGOfat22gLvnHPIzmotZnHUSi7Gpp4Jk3YJ54P510K3X2a3J4yQMZNZsEkdvb5fIJGFx9P/AK9Umvjc+Yi5BBwCQMDn/wCtQjlcU3c3FkMULu55HPPHNZ+sXo+xxEFSSSSARVe7uSywJnL4x0GO1QXeIIAZP4xgAfSjqJxSYmnXPmtvUYKMGODnpz+HerF8DdSidz1IA49AB1/Cs+zdYpkywEZXJGD1yP6ZrUhi3LI/VGGYwOuecE1THypEMFyUlGSD264qbVYjLbxyLk8noM9v/rVmkE/OOgPH1rX0q7WRTG+egB449+lLodEG0tzlbo7pdhBHA5/WoDIMYyMDkc1sapGI5jFxgAEgZ64z/WshNOeRsjbgdBk/57VW53Qd0QKn2jII4B6/h/8AXqnJAkaOccgZzk1sGArIETg/XtWRcxGPUPLkx5ZJ4Hfk/j6VR0R0Rk3FsrIGU857c1VltjGyFMgE5Jx16VI9vKsBaQfLuwBkZ6U9o/tFq+OuABmsj0KbsrFWU+WhYjPOC3Sql048klcHg8g1YuoytnsI5BAzniobK3OxvTnPP1oNDPLMluJMHB68e9YWsWn2ixllQ4lUAhQMlskdB+fauxWEHepXMeQQM9D3/rWTqWnRRsfIAG8kgknrnnr+FRImTVjzO9s/M3+ahzjkHI7c1yzqUyoBHGCPXqM16RqumXBmk2gSFsj5SB2464rktSt8QvuHJBA57/8A68VhJ26HyuNw6+KJx97Ad+Ocg5PHrzWRMn7/AGeuK6K4STnPUcH6dv0rnr/Mu7b2Azn8KOh4WvUy7qaRJFRM8nBwM+lXY4xCM9Tn6VHJiKLLdexH40lnN5vJORz2pB1Ol0cARehxnr7mr82GiPr9fpWDBcgfICc4547f5NXrC6RncuflBAGR7c9KTLWxctoy6EnsM9KrysJOcjP1qSO/DpJgnkkDgfj/AEqNNPkmhLoAWzgc44/lRYkhimO5lzwTSSJhy468AH0qCEvE7ueFBwB37/8A1qS5nLp+7PzZz0piuLNIftiY4wMnvnr+VJM48zPHPvVO5hdZkY8cEnmmOQwAHU9P60EX6m/oN0be+jIP3DuHTkjFe0eDNfecQklQ6hWByOefTFeB6VbSw3UUr42p82c/h/WvQND1eASRJvPmIQwO3jrn/CsqkeZFwbTPrzw5eiaz2SSKf3hI5A6gYP44rejUCJz7HnPbmvHPBXi2wgmihk83fKFCgL3AOcnPuPyr1CC7W5gjKZIUZORjivLa1sdq2uWXmKsEXoTzg1Mk5GR6CoYyJI9ydakU7Rk/jioa0DqM+0kxHI7+tMKFF3nggcAj8asGBZ4dijjOeSabN7/dxis3oUhtm56g8tnj/P0qZSAcnq3qcU2EALx0p1yROIynOOTmoKvoPePy4S4OABzTIZJLrBwSF4GBnNSiTgnv1P0qNjLu8yP7oz6da0QEU1uVk2HODzyKk6rs6YIw3+fpUmSw+f8ACmK284HUdc1PUtMbNcPAA5+cDAB6D/PFPgPmIcjBPNWIsYIHYVGhxwfWi5YgjDtgjpTJo/m5/LpUwi3SgjGeoz+FV5FeQ5OOScVDdyhsEnkSP78VPKnmEEnIbg0iICuCOcU2EOhcH7jEAD2xzQgCSwDREIcMeeBnjn3qhIh8oIeqnritG4YrEVT0wPbiq7q0ioTyecn1/wA4qkykZt5GBCg7881kpbNPG3Bzng4z6V0XlgMS447VRmCQId/Ckgdz/npVXewzm1s9yyvyHJHOPf0/GqzWcXmGXZmYjGcnOPp+Fbt3gQqRwCazTbvjbj6HNaRk1saRbi9DN+zleS3AOM47VVZVN2QOBjrnPatIqVt5Ij/rM8en+eKzp7MvgoB5n1/yK66c9NTso1eV3ZP5QRRn759eP0qjeKYpgQScjpj61oPbvJbYYfvwMnnv17cVQuY5PIyeqkDt9K6ozTO+OITKaSSqxIyCTycU5I/NJyCH65I/pWk8K3UcLgZMYAJJxyQKbMq26B34GcDHNa8yNfbJJkDAkoCCPqO3rV0zCGGMFOMcEnAzxUcGQuX6E5H0qHUP3aoMZ8w5XHr7/nWfOtjJ101Yto21VBHByDnip7cgT7OgChh+f/1qqBmS3Cd/T8amt7Uq6SHAJAA5+hrPnSVjF17KxfjX70r8ZGDnjikdxGV8vnf1wc/560CUSZjJyevSmW0bPduo4UDPP4VxymkzjqVm9iVsjkAkZ4wKtIAcAjGMHk0y3jdlLjp0HIrRgszEmZAN5HY/59qh1naxxub6lQ2hkj74z6VqW9v+9jxnacZwO9OS2Lw72GQxwDn/AD6GrthYyqpZwMjGOe2K4r2d2Y9Se3hEr5P0q+sIgBI6dafBGkKjA5HJxVuNfNPA5PAzWLJsMiYlQR0IzwKsySCLyweQ4I6454/xqs0cqS7Yxgjk8j8ev1qeEjzEMn38jH14qGFiUKuUZ+QuSFzjr71WlTBz09qstsFxl/4uvvxxTFALSljyT8h9Bk1mFiOKOQt3wR6dasW0LiJ8568ZHWm72yMdOg/QGpY5fLz1DA/rQIYuS5B/lUyqDCT0IPFIgLZY/eJyf1pROBJ36Y6VSJYKu1C5POM4PFLHM9zH5Y7Htz2qKd8jHanQSAIOOhP+f1pksVQZcqew9KrNNtTYMdc9atlzsLn+Ik/zqsI4y+SOcepoERzHzQD/ABdBTYjtcDtinTgY3imovGaAHFFDOfXpRvZFyOgHLY4pZnCpmoGcsvHSgBGcF1OPu9s1JkLlx1bqAaWHDLkdutRzQyI2Uxl+aAHBHVCxyO/IqxZTi5BjbC/U+9NyVcc8Y/X/ADiggMGKHPv/APrpoB5Ty1IBxz19aR5MJgsORilXOMk8+tMlgfYWOOenNWjNgoJ5zj0GKTAUlickf5/pUTFguM8HkVVu5nEBGeM46exq0rshlPXrg2quc8AA84HU4rxf4g+ISqzRIVSRQWZtwJJ256Y4611HjfxKPsM/kSskS7AxZB1yD6E9xXzt4h1iG5MrwOfNlJLErjPGO/HftXfSotNSM5PQw9d1B7xnklP718EscDpxjGB6VhRySSME5wOi46H1ourp5X5OTx2FFrIZGY9ccV7FtNTnLaRLGMevWoYZ2gk2E8EnAPH+elNkjlZC4+meOKrpbyeYhIGc569aVkSi5Ezm5MgzjJGPX8f89K2Le48vgAZ+vTj0qjAjIq+4qbzxbzB3BEffGD/nqKVh7lncVLydSenHvzUqn/Rnd/qc8elZ4d7iV2jP7rOQDjPNWmhZo0x0AGefpSKTsT+YSkewjGM8c+lPhjJlLk8A+lV40xIB9KtxuIpR6k8YoKJgoMhbpxkc1p6VL+8WI9M7jz2rNlMcQV5OATk9evNdBodob65VLcAvnIBOMAEE9fxqbEvY73wvp8d5aoE4OMkrk8ZPvXpfhfSTJMZPMJwSqgL349+ep4rl/B+lSRaaBsAc4JO7PQt/jXqHgrT3jggLAF1kIDA8Zz/9eqirnPUqqEbnX+F9MEWwPGzn5ctgjGTnpXaG2+fg8Y7Cs7SA0VsFf7x9Pqf8a171v3AA7nP862tY8GdRzkyx4eXyvPB55BHb1rRVg7nNZeip5NuQRgs2R9MCtVULDYMZ61S0MQdiiexP+FEnyHK02RygYHpjIx6UJKGTYM5z/SqJGkgHD4+bnk4ouWAUL2FTu+1Np781GwXaAeTQBHDIWTHrwKbP8mxV65yaHyvA60pwse9wc4yPrTQ7kgYxQOR1YD8aaxzEh6EgZH4VNbjzVc47ZGfcGi1gLTSEjjHHNUMdECqgc857Va8ougxnIHPFNtyFx/cORipBKBvHPB4/WkwIiCYu/J9KthA6oCegyPc8UsKgR4P4UrOjYA69DUgRSR7nLnhwMYxzUdwPLSFh1wysfxGPp0qWeZEXBznPpUZy8J/u4yP1oArRcDJGD2zUcu6KTPOGHcVPDnyic8ZqK6mWUhVzkDByKVwFcYQEdBTrdwARxnIxzVKWV3+Yff7ZxU1tNHI6BOOcHI70wL8hCGI8ZOc8+1TE5UHOQAAT7VlMHa7c5GB0/Sr9ufkI6AdfyoAmupyyIB9zAAI5HTHWmSQiUJJ/GvP9ain3wxg9I3JIPXIHX371H9pyQ6PkdTxUgXI3KuM9Dwc8VHJhZHI6YHeq4ufNLuDwvJyP8+lUZrjzG3jJGODigtaFy6u/LUbMZyMgH2qkX3s4PQiqjB2l354zUgOQR69PrQBdsxtOztn+tacdsnnZ6jbjH41l2sMmd2MBMZOR1PP9DWuT5Bznjtj1oAZEgZjgYFIFA4zz3FWCPNUlP4etMiAMyDsQf61QmRQLsmP90jB496sTJ58H+znimyL/AKSFTpn9M0s5LSHZ0OBQQyqylCPfnOO9Kk+GKnqfftVmTBjyPTFVoI/3jk9x+vFAXJg4jcDGQepzSzFRwnQ8kg5quqmMfP1J4xSysWXA60DCRRG6kdOp96qzHY5cfxHFJLH9jKFusuXGOevrTnuI5IgEJ3rz0oKTHtOYImkxnkAnoBkgH9DTXlLqpBzkggDmpI50kwBnBBDZHXrTJwEUbOm7I9hSuDFlkAOON/pnn8qfGnmxgnhieKhlWOcp5f3wQTnPTnNOEUuRsIAXkUyS9FGgbGR5gHrzj6U0IySEtnp1IxVNop5jkYLd+n+fSrbytmPPQDB4HtQAgT5s0hH2X3Lg4zx2/wDr1I0Z8hgSN5Of5VWkz5Wew4H6U9y9hsFpFDbqikLECec5GfrmopjuYP6cVOCSC2fkxgfX/Oao6jOlvbuoyJWU7cDPtSH1MPXrsy3P2dDkcE4wex/+tXlvifVnErJGQC5Icgg9DkduOprqfGE8kQBLYkcK3QdMkfTtXlWtXMrXbbXGfL54HXJ9qhvWx95kmFSXtWiGZzI5GccksfU/061lLZNcGeTcQACAu3Pr3/EflSSSSqNz5Yk44x71cuo5xNyRsx0496rofbxvaxnpAVAQg5BxnHX8KtSYiWOJPXOfTkVYSEtGTjnGQc1Fgz4GPnHGT0pXLvpYmVC0YODwMbsU1oyLHCAu5JGV9OeMUkXmQHMozGxAXGOo/WrwhfT7bzZcEEHAXk5zx/KhMlMi8Pwuk07uxQGIjaVxzkd/bBr6S+FX/IB65O50P5g186adLJLcIUP3iM5A6Ej/ADxXvPgK/jutHZICdgmYHIxzgHvz0IrOTsfLZ1BeyUj0NVEZLDkE5+lUL1d0xcHsAKuJKHUOOh5GfTtTJCGbn0qOp+fvW7KiRZKD39KsrGAx3cJ6ngZp8OzBxSs65CHp/WkQ9hIYwu4DkE5z7Un2bZMSucEZ6U3kSBR/ESRVyPcpBfoBimjPcggQIj+vUc0sX+uJIz6j8qcXDScetOjHzn3FaEgzN0J49MVJlZ4wGH3RnrTLiaNcF85HAwKRcS4x06nNPoBRdzJNkgg5Aq6ygwKB1IqOaPzSWjHHGcmkjYJkEc9KLARyScCI9T6nnH0qOP5CRjoSP14qbO6TPcDimXRJwR680hoRwBjA5qRpPkA9v1ptk4TLn73I/lTnnVQOuQeOKTXUtDJX3QlCcN15qMfNFjPOMfpTXkikXMec55zn/PpVa6m2tAiZ5PzcfSpKRctQsT8nnBHpQ9wctntx+VQC6SMFDk9+BSu6OuTnB4oLQ15HckDO32FTyxr9myeuBnnucVVxgfJ26VJcSeZGp6gAn86C9CBLdJZMOMrjGOlNj08hX4JKn5Rg9Kkg3cHsc4qy0m0ED0q90XzaaFIxl22kE47elT2/7o4H1J/CrSIPLDHqetC+XnI6k+9UmQ3oEa7o3JGS2R/Ook2qwQ9TxgmrDPgcdccfWmCOIxiX+IHnk/8A6qsjRjBZZlJOSD0XB4pEQKm3o4OSD1x9KsQyk554xxxTZnCZZs54zUj3Z4D8U1Y+PvFTAEAardAsB/01fv8AhXjOpXBh1KUckcZOcdhXtvxSlk/4T3xOmB5f9p3WTg5/1rd/z7V4X4iYrfkgHBAHP0ramfouVq8LMSHUP9Icsm8AZALcde3FbUsv/Eslu/M2YAxzj+IDg/nXLm4MTIoGd3Unt/nNao1gatpbRGPygjdd2SeQfQev6Vue1PD3aaOgtL3fDBtBBdVJAb2Ga6rS5BBZJK+HJBGGPue/4V5hp949jLGoAdQBnPB5GK6yw1NNqJhQNu7cWGMnnH4Zx+FNq5zVqLjsdRqhiDx7QmQucDGetXtKlj2DhT8vPI9RXEza+guwHEZAyAQ+PX61NpuvmO7leONCOgy2aLHN7N2NbxUT5RbJI5wv4jpXLmCS9UqHaPg4IBOO3HSpNZ8RvfSGLylAHBIbOOf/AK1c/eXzRnGwYJIBqkjvwcLSdy6rSEFBK6FSVIBOW7dM1UaHyLgMfnycFSMdSDk/r+dVEQ6chOd0md20jHP060o1B5Fdgg3vwVGf0qraHs8qVrE9+d93GU5G0DC9CcmqzbhcfvAWTPCt07etMt53jYErsfPCsOSPXtVuSYTgFyAcYOD+FKw7DfPEL5GFQjHXAHv/AJ9ajup1u7qcxkFE4BU5HAxx+VVZrgI5jA+Qjrn8au2kMVtbShHy7KeCR79vxoSGhiKxtwck4PNVrq4RVHyAhjgc8A81d0yWRyiGMohBO4g+tQRWqNIRkgFif8/nVI0SVyBg8SIgLZJyccetWbdZLbf5kjOpJPzEjj8e1JcR/OeeBjmlQ+fYvv4YHAA/CqCyuTwhZGSQEBACCnYnk5/pW1ZSpcyqhQKMjg85xznH4Vi2tptjIBP1xxWhaQF5Q8mUKEqFIxnIxms3uclXRs31ZIuFAwBjC8VrLGqLE+BkjJGOc4H+NYOkw5updxwNvHHvW9coDJkNnjH86OhyXI3fMnrQeUPGSBwe9OEW6PHt2pzoYwhHIxzx0pWGUZN+FIJz3x2rOuGP2lUGfmJz78D861/NLOeOhNQt8q7O3rUs0RRa2QjJAO3qCP51SvYowrCPakWBkKAFzn24q/f5MS7RkDjgZ7VQMAiXJJx78UjVESQnEgx0HBx9aqYe5BRHZSOcLk+nb8RWhc3YjhAwD6c+1V0QSf6YCd5+UrnIxn/61JmiKVojNBcclfkIU+hwelS6bG8VoPNLPJuIJbOcfjzUEG95PlHAPTGcirU7sGwBgY7jvUmlyaONbiJxvCydFPU/h3p12kag/dfaR2H+e9RfYvtASQPyuOAM+lWI4EaUF22DHegLl/RJjKQu88sMc57V3ejJhME+YcDgjNedaQQtyD2yBnPXr/jXeabOII4pOCMY5P1HWg+cxkEpNnceH5Da3IQTHLOvAOOh54zXo9pcGaKPjkAZOc15Vpd2BMMYLA4HPcdc16X4bkFxZEnhwvOD7nHHbpWbtc/PMxpq90aKZMy5PpVoEjO0kHrx6VXi+ZXfqV6Ad6eJTx8ncUjwrpk8LnJ64I6du9I7xQI6/IHbPcA5P/66RwWRSOxzj8ahkzI+cccZwPakybDNmyIv37cUw7ZEO8DOOC3NPG4uHxgE+n+fSnzoJVAY4wc/Wk3pcEZkmVB69ODSpFs5c57DcKkeYbSe2cdaqTZ8vLjGMkDGK82vX9lFs6ow5mTTplTs4ORyBStcIyHOARwAT3qpFcPnYVAHUHBpk7B15OD0HNeH/aMkzr9iWY5QqYcbyDnBPSopwSwJyOMqD39hUAyEAHPNWZHOxAeuMfyrdY2VSSQKkkncbFKQ4JJJxjBPIqa4ULICMAkZOKp27Yu3GOck/wAq0poxIQScHPA/GvpKU1OKPOktWQqvyA4warwgqxBzhj09KsSSbGC8ce9M5jkB7g5AroRBcjAgSPKBix4yMVbiJZTknOcc1SLPNhiOwOAKuxS7ISRg5OD+PFBBHvKOeTjOOtaEajbn8OlZ8uAoPoc8n8atJP5MZ6EcnrigssbHByCcew4p25PLIIGc5yeuKrpMWUkAYYc1CxO0hRnnnv2qWLqSXlyhf5Sr5HJUg461mI5KsCTkngk804ABiPU/rVGW5TzCAV4685qWMnaMtOmHK46ge1NlKpJjIIrOk1DduYAfLkdc5qOO6DrjHueazYEtzdB0KKASTjIPI5oeeNbVFYKTgY3EZH+efzqqYnilTAJDfMTillti/wC8OR2xikxoUTuIcqzBjghgeR0q1b3iqqu+GbGCS3J+prPmhMTJnPHPIxUkCA72JwOCOal6FWRZnuQzkgALycA1UuCZFBB568VY8oQQzsDuJXOPzqikjEAkYUn0rxsR8MrnVC10SRbyRuyfXNPjAaRxjge1Sh9z+2PWhXRN6ggnk9fx/rXyqWuh6aasV79Si5VemOgqOPLpnGCR6c1ISSpB6HvSs3ksQnOadL47EvYiU/veT1HrUqp5YWRuhOORgfnUTwhpN2ecU4xkAn+le2m0jmew27RiWxnHGOOK5/Uo0KsQqvwecA45roL1z5DemR/Oucu5AlsQCNzDkE/TtU1G2jeh8SRyursgmAcKQAMk446/415hq/ltNckBU/eHGMcc9q7rxTe/ZoCgAJ4JyeeuK8ovULXcpY4LMSOMdSa9XARfOux+h5fF8qZJExikYhsnJHBquZZAxXL5duDk560yFykoB6c89K0JoAHQ555IHrX0h7VzQhuzbW0Z5yFAPzYJPHX9a02cbFReZABu29c4zz3rnJJQwSE8BSSST3/ya29O1LMKSbBnrjd7mpZzTJ9xWNmVijkfwnBBx/PNPgmdrbJJJAPU1Wl1H+0rgxCPYIyCCGzknGe1WG/1ZHUkYyKRg7hHLvcZj79T9fpTdhlYuWJQDODyDimW1wfP+z4G1ehz7j/Gn3EwjfjBUDGSfr3oJZXkiQvvCr0IOB9P8KrSFxnyyw/3c1flYGzDqRk8EZz1zVBnMcRQDOef5U9Cb6kcEpjtJSSWJ4GTyDg9KbDgxKJDuznIb159aWKILGwTJyee/NSw2gLjJbIz09KQ20lcht7QySXke8klT5b4yR1GB+h49qow22Bs2YI5xt5/Kuw0mwE8vlgscgE4GSOQK2p9EFvbIN7793Qjtz2o5jlliYo5y3hSJUjVACR2GMcelaOnlIc+YF6nluKSTSxZTEvISCCxyMetVHmDyFBjpwc1Ldzhn+8fMW7u4Ms2xXIC5ICtx/nirGnhTIAQpyuSTjrxWDFMReKMAoTyfTrW/bRmOJnIJBAI4x+tCI5dSsdRBuTC8IDhyAzH3xwMe1O1NioiJOR12k9OBVC3uvtdz02BSQTnPrU+qSARxqOSOmD2x6U+pMoajYCDMMkYB4BPXkcVtaUpE0pdy6Njah6Ac8isKP5EyOSRWnp0xLIjLgYwD05yKHuJ6DYY90yDopPK446da1rS2TzSF2g9OAOuRWbcW7xXccgBIAyTjjvWlZjfgkHnB4ovZEJ2V0TXWlJLLnYrE4G7YCfX/wCtWPqdg8EUjxxEKgJJVMDpnqPoa6u1/eAqCMg5wOT2/wAaoazk2mD9xuCceoPf86jm6GFHENVOVnCvIQnAO8HqDziotQ8tyj7F3EdcDOfr+NWzMlu5I5THUnv9ao8zgnGDzgCq1PpFqkzO1O182QBBtjwD8o4J5/CsxYH8zKFimSSoBx9K1lm8w7CMeuDz61Wjbytyep70HZBlOUI8XKDdnkEVTaHJBj6dwo/wrSdARI4PfBHXnio1O1TIBhm4IPoOP6mgor2NgW80ySFNxBUMPc9Mmsm4j826CDpk4OM45/8ArVsqxlmZyMYGBjoeg/pVZv3Lnup5JNTYWxyt9D5dzKPvckA46Vy+rWsbb1ES8kkfKOme1d9qVmJGWQEkNknAz6d6wdQhCB2GSRnI/GolG6ucdeCnBnlOsWnlyuAMc9lxniuTurQpDNkHcCD93k9K9Q1u33P5oyTknaOew/wrkNYtCZi65wFC4xn3/rWSPj6seWbRyGoFPLQbQOTketV2ARchdi9MAYGa2ZNFM4A3sMHJO3NVJLZkkKckYznFGhzq5Vt1kLhwWwMEjnp71YaQh8q5QN0AOBxTPO+ywnABJBGCfrUVs3mE7+CDwRwKRR0Fq6hNpQZwOe+e/wDSr2nMYrQ7ySdxwCcccVi2rs2C4xgjHbNXnvC1yRhRketBNyG4TasuO+SFx1qhHJuk54xwQTWzCPO6nAXgkVnXVkkd6zq5OeQPwoArXAea4D8qinkdQRn/AAptwgxuAwONpA/PFXJVESM/U4zimwSBk8w4HJ4z9aCCqLh0Ujew9DuI44rc8PXBG8s/IABYt05POfwrLuIN4LxkkgZxjNT2kZhtweSXHII6df8AGgrY9f8ACOsBZLd3kBKYIkMnI45Ge3T9a9w8G6w9/boS7YAAx5mQwyR+RA/WvlLw1qPk3UUTKMFhgk47V7d4K1d7F4sBHRgoIJ5wSCTnP9K8ypG0jtg00e6W0wbAA2c9AavAJJtAKnHUDB/Oue8O3SXNk8uQMycqGB6YH9K2o4yhLYOHHBI4weaxZoSzPgny/lA/u9P0ppAJ9v0p1su04yMY71CAY3OBxycn61iwGvLtOAePY1ctlHk/MOSQRkdsVUVPMOc/e6/5/Cp4Z8Bsp90evX/OKzK6ExwsoGAQe/8ASnSDC4Ax7CobaTKgYxyetS7jgjH6VSGhI2Dtv42gYx1FE0JDqUGMgE7RSQwhIck8g9DQxIw6jOc54z/nrR1KJEOPy5pXjxG5H14FRwvkHA56kVGZHkXGODxwDUjQPvKDBYHsR1NRSZkfarEDsVNWE/1ZU8dRTIY9gwe/TIxSaNCTPygAc9yOtIVIzz24HpT7Ybic8UXD/MOOgxSArlSxySQByQf5U1jscc8E4C+me9TLKH4x93rzTChlPuDnGO3eqW5SGPHg+ox6VVurcTKOmM9MZHerwhJOOfyolh+T5SSQfSgE7mdf28JdFCJgL0AGM1my2yqMYH1xWs9viXnPI9Md6ZdwpHCuGzk8ZP1/wNaIZz95bJCoyq5IJLbQDWakI8zp+OK6NoRNFISSAAQcf41nR6cvl7EZjznpmnzNDu0UJIiInPcjg4qm9gZY+p5Ocbc10osfJhTDEnHIxTRAbhwhBAA6gVUajRSm0YMNuEt3QcsRxxzwKgNmbhdj54PQrn17VsTQbGJycjIAPelS0MkfmAneOcYz14q/asaqMw5IJI5kiwwycDgjjOOlWPIQsvmIsmzA+YA4/Pp0rWlgYwl8HpzxVAgBcHPWp53cfOyvtRnTgfMcAYq4bRyqEBsDHIU4rRt7NHt1mUksCSAOc4NWIoXdTkEEn0qXJsV2Z6W6qxOwZx121Pb2gZlcDYe5C8mr4tcoEJPXnirS2W5IRGxALBWJGeCeTxjH41m2Q9zL8vM42L+7yMhRxmteKHdvYjIIGMjIx7VJHYiNCASQ2cHFX7WwEKclu2MjHNZtksgigCwhCgIBznFX7aIIrZHfgEUgg3QE54z2FPjPzDPB6AVmyLFmEoeCF/HFSrhXBGAB2FE1kIWwjk565FNkBiYAcjHXFQxFzchw+1RkYJ45P1/ChIAZM4B6Y46e9U1PmxGM4GGz71YuubYEEcEDGOcYP+H61k7gTOqJOm8AgE8sODxUL23l+apPLncpIwQM9BUIIMfJwWAwCeTjg1bmTzWAHKr/ABDmpAiC4jAHJA9OasCIME45IBPHNReThSc5IGAMUkjNDNAQM8ZORVdCWWSAAQMZANQDBhzgA5/Go8uzyMByevGaZFJnkjBDUyGThMrkjP4U5pFZ8KoAx2pjyfx+3TPtRBDuc84yPSglieYC2z0HTNV1k3+3PXNWmVFQfNk5wTkVHJCI2IySmMg+tWIrtzJGP4SeR2oaQI2OOfeq2o3LRlCibgCc9/SrkhRrcS55U4Azx1x/WpYDJE37fTvx1p8cOZAcfL3GOOlJBOJoWxwRyec9RTbOJjfqf4Oecex70gJ2QYfYMAjjaKrRuzs0fLOp4GckfhWjIQrcEHHFVpD5bFgMluvNADFbe3TheDTZEKINpIyeQO9TPLhMkdR61GrcGmiCROCATgk9D1FEj7JACeO4J47UgfeCTwccCoLwZgU+hJP0rVIlla9vgs2EXIwMbW4rjfE+rywrORK0SpluJCBwM/41p+IbwWas2BgLkZOO+DXi/wARfGflK4UQF1Y4G/nheOM9+K3hByaSJuranI+OtfuZ7CVEuZY/MKEkSnsf16V5ZNduEIMhyBjJbnOK09U1f7ZIXcxq64O0H2x6+9c/e5kBlAzuJBAGcdf8K+ggkopHG2XYokdCcKTnrgGorGHEjn+HOOnHWo7f92Qc9iP61dtQICXPIJxzxVbgQ3LMxwgIHHyrUsMOyMFupPfrSk+Vc4HOR1/z9KsTukkRTIDZz1HOPapFYltEDEKTjryaLqAuhTHPYY68/wD1qoQhmfeexI4FbXnGSNhjBIxQMr27JaRgsByBw3FWftAkUYQKMdAahCbpUB4Azj8qZI5huExzngZ/KpHoT52HNSod6kjkr6cmmuhkEfBGfb6VbsbYxMI+eSDyOefT8qCjQ0+1S7t4GdQ4DDKlc5wehr0rwdpsRu12WyAknDCMdDgY6VymmWGI43G7AAPIzzwa9Y+H+nP5MUhVwWZgFK89QKOpFRpROy8O6MsDRgkYkKjBTAXJ+vvXommacLZ4QiBULj7qYAOf/rVmaHp24xk7wdoGCPcV3VlaeWCgJOQQePcH+laRPGrPoaFlGqxAYBOOuORU8qGROmOcDiora2xjOcL3x1qxMm8jHT2FaHAlqT28ipH9wDBx6dMVajkaX5gSPoaI41aMZzlecA46UoCKx2HO45OTnHGP6UGbHlxMpxg4O04OcUWxQMVwM9c/lUcsrpOUJVkznIBB6nvn2pztubfjGe2aaEPCljnJPt1qN8pN13Dmn27FnIPFSSxhTv7GmBHgNJgcnGf5/wCFOZl2BSg445qaNUBLg5YjGM/X/GnCNSBuO0k564qkUWHgTyfkZUIHO0Dmm2tuYlcnJ3dMj61KVVSvP60yd9wAHamN6iMAJyRgIMYA6ZqX5JU+VBkHkgZzUUT+agGMYzyDR80ROBkfSkxFhhiPA4fPamuwGABz0J96rrcEydOMUryqATkZBBA9xmpAZdqyyYOeg6ioizxIAzt75OKmN2Z0OQBk54PpxVC4YtE/HK5yPwP5UAW4Tu6HK+g6ZpqqAzkp09R9ag0+/Zdo2DIyQCabJNI8mRtAJO7IJx+OeKTKRLEEd8kAAjqelQgCKRvl2EHI4x681SnufNcDgIw4bOf89KuXzGV4MjaVXGMdv85qbsXqIbnEw985561ekkEABSTzQeSoP/66x2XEnHJPUVYEoAwcAE8gnnNF2UTXF2ZEwWOMkBS33fXFRo5K8ZwODg1MlqSofnBGc44qtCCgkOCRmhMVieRGSMYYjd1xx+dVzD84AfgYyMdauREmMAjjv9KjQeaSEBKAj5hz1pjFjjQKchT2GRUgtlPzjBDcAAdD7e9OhTeChOAp44+tWVAQcnjsc96aAIU8qJ1J6gckY5Gf8aZKkhIbexQcd8Zo/eSyEEYVTwQDzUkzsgyBk+mKYE+muSZQcnA5yae2Ihu/I9KhhcKjHPX3onlPlkAdf8aBMfkmRWyevJqS4IjHXv8ASoFm2gA8HGOTUiDDbT6UEWJAu1eeQeRmqUkn+kEDgZ7GrU0paHGO2KrxQhTnk7v07/0oCw5ss6dwDye1RzZaQbc4znjvileQq/bHf/8AXTfPBcDjk4PNJsZEULyYky+CQNwzgD0zVecBWIQexKip7q53nAA9Mg571WaYRHqCcdM4o6FIsNGWTCNg9iBSwQkghpCSByD1H61FBJ5sTngBSPfpg81aDKyjDBhjqDQhkcD7SnyZ5xmpzcckbNuOoz1qI7eHXnB6Zp5benPBHamG42OUkbskdsZpnmM+FGSQcnBySKnGIYNpPOc8nH6VDPOIgu3BJPIz0oFYmkZ9pQucnoc8iq7h0aNSSc9VqQuXGCMZ9qqCZ1YggYyRnGKC7aFh3xIURsjHG08ZrO1PmyuZT1RSQT/Q1cEAa4D7uSMAf5+lZXiCUtY3HTYi4J/H17UG9GPNNLueU+Mr6SW5dRK2di7RuJxz2H5/ma8++2ecG3Dc4+UsxyePX9a6jxjdSPqE0SbAp2ckE54B9RXJuGzJlegz069am2p+tZfSVKhFC24Xe+9A4Y8BhwOT0poleSTlieoOTmljJNuXx3xt/E1UnZjayADO4AevemrnpFm4aQKgVmGc/dJ5FMMDiaKQSsAD8yjPPPfmrlqBHpsGTyQBzx61HMAse/PIHSkBYi6kuPMAIIB5A+lOlleaFiSXXGQpOQP881BYRPcxyE5AxkYHYZFRW10oXIxwemfpQBZ0y4NvcZKk59TjbyMV7d8K4jtMBkwhkdsnoflAzjP4Z9q8js5U3Q7Dl5MArnJ6jt+Nen/DS7WKT7KRlxvIG7BI4Ocf1rCe58/nEb0WerWMnyMCcgcYz05NTzEOvGAfaqwBToDgnjNTE4SkfmzHJIEiPHOfX6VLbgG6y4GMHhhxmooFyrH8KdEuxvYetBmTPsEucAYY4PoPanSShUHT86aoO1yOucgU0oByxwW5Pb/PSqIGdjjg9sdantwQuTknHeopGBkB6BT3PWroXy4A+c8AgfWrEyteIHIIAIHUAZ/OmREsjAcEDqPTmlku0eVGQYMZwctnvj0GO9Ts4Pzjv2zQRchWQOBgADBzg1KmzacoPqRVdpCzg1IZcgDj86sbZBdDacg45HSoWbcMenXmrU8ZkI7cen1qJxiPH90GoKRDDKBNjjGOmeKndUKdASOOnOazljLH2PtT7cGLcADkkk5+pP8AWkw1FkdUYgADjtxzUQXK5IyeoJHIqR4M8ZOTzUkSbRjPSo6lJlNoC+XLkdulWEjxbnPJxwT9Kknk8lAcZ7dabG5KFABtJ64pmi3GWifvlyeBnIPTvUrbfMIAG0E/L2puRGc+nHWopD5gf15NK5SBiQzkcAHgDtQ5LFME8jtUEDGOXOMkAjGOuf8A9VWIso4OQUJyeP60XshiRmSIku7FCOAScD6U+N8oPXqOaRpxJKw4wDwQaijPlnI9SefWnF3FcvISVyVPTPNG7cAQPkzzjpTY3/cD1JyR+dJFICWTHUdc/StUIcPlyQcegFBBl7FsdRjNP8vITrgEEcdamDhYXA+8T6/TtTA8C+KuV+IHingndqlyOnQeY3NeH+KIza37RZ3RkKQ2MDOP/rGvcvim5Hj7xN76pdf+jWrw7xbIVcwOOMrggd8E/wCNa09T9HyrWyOegneZ5EIOAcg+/Ip14AxUAZ2jqD9f8aWxzb27u4w5PQjuBQkiNbPg5IPQEc9P8a6D6tbEtnK8YBJyc9cYwTwa1lvnS3WMfdwCOnU8nt7msNJHSFEIwzdsfSp45CMYGT0IqxOKluSxXbRswZd+T9P6VakuDLGgQbCOeuarXNykcgJPIFMSUJmXsx59qrcShHsWW3RMZAcnuMdf85q3CwGxpSMOAQGOMHjv3qjJJsjJfgHBPr7VCy+Z8/8AAR8uOtBoopPQkuHP2nLHkMcZ44zUnkgukg6nB+h45omhE4AJwQMDmnQx4jAJ+6fWmjZWtYmkHmdTl8YDDsPTFV7iHzPKHOAeTj6VZmO5/M9Fxj8f/r0rbZrZGzh8kEE/UD+VO+g0Z6QlrklwcYxyMenerj4hAIHHQHPFRed5eUxk9/50k8wdAO461JRPbymTL5zjjaPwP9ajt4xb+YG65yCeKmhi8uIP/F0x+NOveVjAI34zigNiLYZIDIfu5x047d6bPJsjjVOrqN2Dnn/OauWu0Whjz+93bsZ7YH40LYIMElsg9sY7e1K9mZuSTHWlgfs/LHHIA2++c9a27VsEQkby2Ru6Y49KzlXMA28gHH41q2MbpCjujKcjAIx2FG7OapJNmhY2wVmABzgZ4NaKghMFDk9zUFs4jUP6gDFX5pEkgUIScAH8eP8ACmchUjjKS8nAPYipLyTbEFHfr+lQSMAdzHDdAPf/ACKmbBhOTjijoJMpXCFovlznGTgZ7VTsZGeF0fqeOn9Ku7shh2HSqcEm2SRyMOwxt9OCBUs1Q03eN8Y/5ZnB/WmTOCMEZXHPNQROYrsn+82TnoBnP9akvnRXO1wykA8EGoN46mTe5LGNAT1xjn/PWqaTyEcgjtgj/wCtWnLObe5EgwQ4yw6kdPy71USb7Y7uOHHGG4yOP8aTVzZEbsYkLx/fx2Gat6ZIbzTjuG59x5HsR2FRKrQxlxyehp9vN9nHTJPXj/PpUl2F0u5G+QHGQcDJ9jT2l3SmIjOeev0qEAOTID0OSM0JOWuMkYTHXGPaqsN2ehoaPLiO4OR8pAUfTP8A9au10ly1rAWPUZxjHXJrzmzQzXRCghHblj6Emu80m48u2gg7ICM+3NSePjkj0jTXFwdvH3g5IOck8n+X6123hdzHK5YYDKAM8YAOB+lefaU2JBIehIJ9uv8AjXfeGiZldzgKqZH51l1ufm2Y2Wx0m4iNx1JpsZLLgnsarlvL47HmpN4iQEfxjvQfO20LBU46/pRAwBIPc46/WkiXCgnt0x9TUqLHIrHJBx0yOtJiSuNl+aVU6Kv/ANf/ABqjcuSdnYMauO43b05wMc1Wf52yeM5/Ws5OysNK5WkkVIsAZwc4zVPdkZzng/0qYwCJtgyT1qnNMFHycg8HNeHjNabO6luEY8wkk9BVLaXBPOckDirIHJ2cj1qISZY7uMHtXyF2eh5E/wDx7Wwxyc9amjVJLbeGBYAE4OeeKqSOJo8D1pbQeSHB7munDyaeplMtWxxIeOQM5qcZmA9T14qmzYII54q4p2hM96+wwEmzzqqtsRSIsUiB+pOBk4z0q0Iw+fXOKqzojyh85IxgA/T/AAq9au0SHp8w4/KvaOIaw2bNhzg4OKcEMLjHI78fhTYoHE0jHHzHOKVsplMc/SmlcrqSFyXCEZDHH0/zmrLMEhdMc/X8aiguBGEQg5bjjtz/APXq0Mbs84PFLYLkEQ2qD/eHAqK5eRDhAccZwKnmBU59f5UJIoQL75FSw6mVdKwUZyAR1I71jpahSRgknnODXVXrgrwR1yazJ5AxOPujvUtXGZMVpvnQc7QcE44496sXNli82AEDHoT2q5HGGAYH/Jp+ArDPbg/rUgV3tv3DHPI5HH0qsFLfKx688itB281H25qpPkRgkcLgUrDRTlhLE7jnsBjHFRyBEULxjp1q3EHKOWGB1HGKguIhNCBzgHORWbKEhzPu7AkjOKlRUAMfUg9c1UEgSMDvjHNSWiD945PbIrzsRFyi0dENHcZkoSCOp7imxqPOyfXJ/OkkyzYPyk9BTZAYwOD07ivkZxcJWPRTTSZLeKFRgp9DgVQy0ar1yfarBYkDjjPpQrIZVRzjByDke1bYelzSuROVlYktR5i5+tOt3AeUPjHbJx608AqOneoo13O+7AAyOPf/APVXs8tzDmtoVZ3DF1yNuB3+lcjq7eWXCjdySCPrXX3MIWJyTzxxn3FcdfAgM3rkn2zVui5HXhk3JI84+IT/AGcid2AL7VAbjjn+orh7ny5ZYgCCjLksDx612HxGgjvUSydsAhXBBAPBb/PSuDuQLFjHkE4yBnPfH9K9rCQ5UfpuCjakmhGlWK4OMGMfLnPGfrWnGAq7nPUcE8Y9Kw4mALE8EkkfjV5VZduRgkYHFeh1O3qWola7WcbSdhGMDORkj/CtK2hISLrlQDj0punP5USKOc8k+nX/ABq2G8sOo5zQYyYkrhZoiHHzEAjPTpVkoUXPbBPSs+axe4micEEKckA89R7e1aEbEYGDtOc8c0rnPJlW1Ihe4J/5a+vHr+fWhkLgg5z6Yqxb24Nw4GcfeP8AP+tWJIo0X5WyewJFMhu5lNCe5IwOhFRSqd+E5HtzV25R3XHHv9KrywvY7RGN5HOWGRzn0xQJF+2tiqZwck+lbekwxiTBGSATnJ9hXPaRqcz70kRBtI6A/wBTXSWeoW1sju7Ec85I9hxzUybsc9a/K7HW6VsG/OPu5HNR3myN8sQUGADnAz161gW2uQPLnOASNoYgHr9aTXNbhVVBIQZB+YgHofes9WeByzcjntZu98xQkbwSAOMkZ9PwqlBLh9r9G7k47f8A1qo6y4l1USrzGQSPXJJ/xFS2iGSUAkAkZwTjitFex6Ki0jWiVIrhCOdx6Z/z610AlP2UDoCBxXOx24kvIXGSUIGPoa2tSlRbSNQfn4BHHbFO4atlPESs4BXIOcbuTzVO8j8zJBwQCQMZ5x0p0cSS3sEjkgpwACB61PcAb3APQ55NFyXdjtPi3xAsCCcE59cVs2yjaI8egB+tZVgwkLc9Ofy6f1rRilSPDH7wPT6dKLmE3dG8kY+xOhB+Y4z044rMvtlqo24BBJznr3rQivorm32I6lwCSMj39657Wr1EmAyCc7Tgjjge9Rrexxwcua1i7ba6HufkQI6jJ+cE/lj3qnqt+8sSRIcqTuwMHt9Pesrd5MzTDlMbc+/FRwXIlJfp9apRs7nVRw9587I7sCLJxxwcZ/Cqnn7YvM4yevPTp/jUtzMZ3O4YxjBxgf55qhdRvLsCYI7n8RVHuBeAxx/aEBLqQMAZ46f1piW4uiZecjkcZyOtWJY28ry/xqHzvLAC43AY59aTNVOxBHCsVy+R15weOeKptFLK+8hsjjbt7f5zV6ZJChlcYcnIABxigl0ty23OQQRg/Skac5l3D7Mg8dM59agiiFxx29u9WJkEqlHyATkY45zmo/ssunMmRkEAg4JHH5UFcxja1LJaTxRxglHJU4Hpge/qaqXFg2AcMcjn5TXSwwG7nld+OQQV4HOaZdNEFd94yMgjI/z3otdEyd1Y4O70gszsysEOSCVOPzrz/V7V4bgwlGzjHKkE5APT8a9skmDROhI24JBB9f8A9deceJExeFxkjaAa5pPofI1qUpTcrHnF9ITHlBnB5A54xWVLHmEt79K6m604iRn52Ejn8PpWDJaOGKDkHnPPX8qi5wtcrsc9PEVfPOCeDirVuyIgAGTnlc80+7ifYwIweR09qpW9s7D7vf0NN7XAvIwWcfMMHt6c9Kku1yeBzgYPWqCREXAz0ByfzrRuLtTDsi+Y54zz/KkuwmSwymNf9g9aivPmw4/hA/z+tZq3JVwm0EE/MQOlXI2WXCZHPI/CmtBFnaJLdXPXH+FRzpiFMggccnoaWTCSqh9s/n/9apTMDF5Y5AOSfzoJXciTAcZIB6jPpVvcEUEkcjjJxzVBQ0spJwOuPpUDTbJXDdBkKR3NAbm3ayCKVJOvIJ56f5zXdaBrMkP2ciQIAV5JGCM5x0rzqxPnsjnjBHXiuo0y8jDLGTzkKCCOTnHrXJVjdXNoys7H0B4I1k6gbS3Lq0Usm2QgggDJ64HGR7ivUIIYLOUfZIvLyQrMGLBwPrnHPp6189eCdV+wQhAAxeTcTjPTp3Hoa9u8PaiLq2ty+FG1SMcdfxrzmdSZ0M1vuvN2eMdMe1TGTMxj7DmoWmV42jc4Dcg9PT/CrkZaXLYHQZ+oAH9KhlFeE7nO39OfSrMS5Vyx5UcZ9qqzW5j5HP19anecPHsHbrnv9KzC+g+OTeUk9T6/hU5yQfp6VXQkIMDv361KH2qCenc0DuN8vzlCep9KaiPEHj5xnuPw/pUsDlWyOQeP8/lVgOsLKCRzx1qmMqwKUOO+PSrVvGIFJPXrg8VCHCyuc8ZPNPc/KX7YqSkV5ZsFyeOSeT9aM70UnrjiiJSs/mDvjOamdgzkigtDlXnI9KrTSfvio+8cEAdfyq4jl0RcVG8AjuQ+fn44J61I0RiNnUBQckgnAzTRvSXJBB6HI7HrVsKQ5dRwRzn/AD9aY2JG4PABJOaCiEvjPuaaR5UZ9f8A69PbGGHY5APrVeOTBwR2xx+dO40RzyHhvQYqJIUuJju+7jjn/PvTnidm8vG4IACVBzgZAP50R5CcjH4VdyimpWCbJ6A42k4z2qLygspKdCPr6d6kuY97r9TTxFiMqMnvRcCPyyx3YIHU8U3yyDnPfjirkMLygY6AjJp08XlHOcjge9O6EygkMc4kBGcEgnNMSDY+B93oDitKJUhhkJPDAEc/U/1qtglgVGQSTQCK0gOCmDjpVZIQJTweDkVoyr9nEhHOR9eeaaQZLdW6HOcfnR1uNaDE+cDjhcgfjU9p87MDxjimQjyiHf1xj/P1qxF/ESMZORn3oL31BogH3nnHarFvIJFxjgAjr6miKN3lBYYTHJAqVVSHGwkndk7j7k/1qCWSKCzA1qYEiIR3HOOazo8leBnFXYZCoAx25zWbM3uRtGY+RnPQDFWmtY9gk/jwSOfb61CjFcOBnHHSi1hIfd2H/wBepYFm3fzSQ5wASeaJhmb5ORjtz602MBctnn0pPN/fkeoP9al7gTJbo2CDzjHHPPekZDEFGCcnpjFAHAGDnrUiuS4GMngcVk0BHOokmgJYfu1YbO+Tj/A1LHIWj2j5RjnvS3MKJF5jnBznGfWmA+bhh2HHvSsSC/ez+GalugG2J3x/n+VIUzGCTg9waUAuc4xx6cUyWNjDx8c7T3xTHAbIqYnHHU45K1XmMsjeUiZTIbdg/SghhKMRBR16CnRbw2wAnjPAphgO9C/BXqOlTJmESsSApUKCfXIP9KaIZWkP7wBgQg9enbPP50k05jAXqM8frT7riNR69DVVyfJCIC4Bzxz61QEsQEmTjsO/1prMWtymDhjkn/P0prRPFyRyBkZBqYSB0VZGAKjA2nHcnv8AWgCCOTytny8dP6f1qZ7gxEEDjGcZqG4k2zCMg5xkY/H/AApyAykDB9MgcUAWba4EpJcAY9TRjzJDg8ZyMc0yQRkhVbIYcHIoddqJGT14H8/6UkSx2RIDkjg4pjKFYkelKqDg5+6cUtxOkTjOeTVLViGyHahI6gZFZl7eBEBYjgFjkgcgdP51eu5dsbt2IP4f5zXFeKfEEGmQb3YYJK4yM5xx3HvWnWwHBfETxRLBcyGTDl4xgFgOBgHtzXgnjHW21W5xgIVkIGGByAAPQegre+JPi37TfRMiph1KyAjkcADHP8/evNyWu53k42luMZ6Z/wDrV7mHikrtHNN9is2VcyE5OcEY7Yp4Z3IZM8nkAZxTp7d49445x6+1OYtZwLgZ3Db0ziu3QwH3kSJbrsI3g5OOuOe1SxyGUBO2Mj61GlsVAU9MZz+JqYkBSE5YjAB9aQC20BZjk/jj6UySFpJAME7Tu3AdhUyb4Fywyc9AKnilDXGEB7k5pMViWy2RxjI9eScUjq6oxGcg8cVZlk3wr6UirJJKvQD8akkZasU+Z+4HXjmkPM4c9Mk+w/GrMsICgE/e9D6VWNu8zBApIBxkelLqVbUtxTPLJgA7VxggZr0DwpZJdRO0nXIAByMgjtzXG2Vo/wAixI7bFBJwTyMenvmvQ/DFhOpQhC4UAnaCcnB46UitTodG0pzI4jRwACCoUnPT/GvT/Cmji3sICZPMlM+CduDjIOcZ6DFUvBfhye6sQ2x0DEudwI64z2969DsrAWypFHuY5OCeRz+FaxSseViKjbsuht6REcxkcgIBwPp/hXU2ysWXgjnBOKo+HbAwImfvMASM9Oc+nvW7HCftCgcjPJp6I4G22WIFPA2nGBnil8nY2f4T04/rUibopSAM7sA+1Sq+1sfw9jVGbdh0EONnOPmGcjtQYFQHJ9xnj2pS54wPmB4Bpsz+aSeN3GR6f54oJYuxWjZ3+8BwCcVWJJtsYwc9DUvmguB+ftSqrHn+HpTRmPskLDJzn6e1W2BcBMHAqFeFxHz655/lT3YgHI6EUwJU2REDA7d6jYb7lgBxjPHPpQH3MN3GTUrOkeMHPpzVWKHby5THaknl3qUIxt7565p0cnGT6CopyGJfPBBH+fypgSJlbLIBzk8/jSRS7IwSRk+px61DbZWzRcfdJJ49SKcjqZCfapYAXIiFMMAZSfUVKAAPY96fIQqgZpBsZ+0H92nIHBxz7/1prSeWpz94evGTVlswDpnJ9P8APpUcYAYl+AScY+tArlURiaZXbgAd+x5H9aslA0m9RgAHjr60SALJhMkYznrStHnpzQCI9qum0Yfn7wNRzoEICfQgc1cjQxREt1BxgUzyct8vKYAJHOM0tBkCII8f32/z0pssY3gkZkXgc4P5VYit2SY/TjNRyMWVygyVHTH1paDTsEDu++In5MZ/z+dTRr5SB8ZGcH9P8apRPv5IwcgEf5+laKSIYWQng8E5pWHcJH+UMgyTwQOcCnQ4t43AOB1AJ9qW3VBwDxjqTUd0CjqMcdzTGRCQs59OoNWRkEIOVPWoIWHJXnnP86lzgFvRSAB3NUA5GMe7gkDofWpXuf3ROOc9c9qqid41GELlyAQBnA559qseT5TZyCMckGgVxWC7kA6Hnr3pZQCSw9OgpGjI57VA+/zQEGSRnoTxTZJPOglVAe2CKesuxsdTiopXUKhOQAce+aha5X7QX55XAI6daQDzO5lKH6VIoBGxxnB3Dt7f1qKSYbTu645x0zVf7QowecDkGk+wF5fuuHYccgHis6STM7duw5qVLnzd4IOSeoHFVbhczZ7gj9MUWAcQzFWGQFIzx7iobuMGRn6cjn8KRMRI4B+8xPP4VYjUSKMnGB2ND2KRnvPLGiCGTGSQygAlsnH4celaUOWt4+MMRls1nnFvIHzkKcj9KuW0pmTfjBJJAx7n/wCtQg1ZaHynjtUicHJ78c1WjIx15/r2q2sqLCgZwHyeMjHWmCEmbec9+lVJATKOD+XvTnuMXPGCMdaFlUgnnfnIFA/Qmmm8pcjkgf1qpDbnZJKSSM5PHH5/jUkjBl5OD6UIfLwRyM81SHrsJIo27c9+tcJ48u57fRdREROfIcEAA88gdvX867u7i80gg+lef/Em6ez0a5iwPMnQAZHAG4de/c+tFj1cBHmrxXY8Ua6klgV7kEyZ5yNpHUDjHpS2l4kxIZlwDt+8Khumdrp0I+dccjpjAP8AWqSzxWpMDkksSQRjHPB/lUdT9Yor3Ea7ShpHRCNnXIOQapXHzRGNBzgEgcn/ADxTgFNoyKSd4BHPoc1Hb4hPlOQHPB570zp3ZLCjmIK+f3Y7jH+elSIQ0YJ6E1FLeCEEYLovGVGT/Ook1SKOVFKPgnIOB/jS3FY1IpQsWQRkcYz25/wqi9vsugUUkHAOBnHv+lR+eJrp3wcdhjtx/hVg3K+fEg69OfTJ5osOxYkzGkbg7CnIY/n/AEr1j4dRZ1b7UpzJsaMYGeOD/nivLY4fPlG4gImCCD9K9K8AXC2F7E6/M6hgVPPBHXt3IrCotUeLmkb0JeR7ko3MR1A4HtT5UCio4CvlQLuAfABBPepbmREmMbtgAAnBGajpc/MBsLAhx7Y6+xpiNtHPQcc8UyJgCOoyO/0oh5GAQSDnrQ2Sy4j72jH079qjeLY7vncNxwuOn41AMrIT3B49KY8+yQgqSX5JUcZ/yKpMyZaXbIqsxBP16Clh5lIB45xUIKs+AenvU8aBDknA9SatMl7lbzfK6YfvwamDb0D+ozVYxNAxHDHOQBQCdr8Y47iqRkWQvmUzcEdvUe9Nif8Ac4yBySSelN8sOxy6gEZBB4NUUmL5ry89O3SoWyqnGTng8dqmk+dQR1UjGe9VJJCGcuAPTA4qWNMYJsS89Mcc1ahsNjGRnzuGQMY/rUVrEhkEhJBwRjNW1Jy/HAyKQ27iQxm4fAzjHYZqpdy7ACoyUJOAfT/9VT27bSfQ+tQ3CYlJ7Y6/jUFoijnF2AWwr+mealQr5gAxjPPNEURIJHTNNVCJNoHUmpGSyKC+R0HHH+NIdu0jsRjOaEG12RsjJ/z/ACqO7lG6MD1I/lQWNhUibbnaOcEiobh3IZEPGecDOeadO3CZ6e3r2/rUasQcMOW5GKhsojQEnAByOvFDKx3g8dwMVZAwuD65GKil5BPqScVClYAgclfccVYtyFJViMkd/wDCqG3Y3y8+uamVsyAmtYzu7CasrmvFITgZzgcU2MFnIYcnvVeEFwCOnXNWvPx9RzXT0uRc8E+KVvNL8R/FmHwn9pXJAJ7+Y1eOeNIwkAcpmQlQDwTnn+gxXtnxPBb4geKSeAup3OD6/vWrx7xmdqicA5JUAY+v+FaU3qfomVO1mcfdxtLEiJw+MntziqhtXt4sHucnBzVyaXEgA+91GKhmn8+PZjkHJxXSfZJaEoAli3n75Hyn0P8Ak1Xd3hbgnf0457Z705mKoR2xn6n/ADimI2I/Nwc9MY464qx2Jbo5QRkZkYA5/Lv+dWLd4mjiTqEGHGO/Qfrmq0P79gehBx7VbhaKxn8yQtsIw2COD2xnFAbE0y+fJgjhugPoMmktonUyB+VU/Kuegyf/AK1Wobq3nliBLoAuMtgZ4qSVRDLuByjD5SDnPT/PFO4X1KnUHng8g+1STR+TAkoPBIBxn3Pf6Gkt4t6uhyNxyT6U6W1YR4/gHII60x31IruQjGDhcgkevNTpJGIgSD8wGMDvUM0QbD7gUUjJBpN28jHfgfTpVdC07jZ4WzvHfqO+en+FS6fDGzFpVB4759aasT+cSRwBilmk+zKD1c8AULYtbEszSCRhnEYx6eg/GovME5+UkuDjJzV66j8qDyyecg1VsrclWYdc5xT2KVt2TWcbzOSg+fB5yB3FaWn2M93G6EjcGxkn6dxWp4f0PbGGkJAYnODyP09q6eOAWUiJHucFdoJ54wR2+tc7Z5VevGLdmZNh4YllQAW4cAkkhwBn88/pWne6cbZF3xqMYwBg9xXSaFamC0EQyVUkk9Tz/wDrqLWoftthPIGA8tQACcFsnt61aPF+tuVTlObURsmMfMOoxRFxlORnpUTN5cYTqQaUMVVmIOAM5A45qjt5ne4SDa+HAJU7ugNN+0KQQ2SD04pI5TI5ZxjjAwOv+cCokUBhuyMmg0TGzZ6pwM81XuGSBWkcZwMsFHOP5VoyWoG1g67CCTzz2/8Ar1QlVJGJz1G0nPHf/GpOiOpXDQ3EEbqmN5wGYcnkiq90Yt7IBg8YIHHrU0uLeJ4yco2dpB57/wCNYx80yj5OMcnB6/5xUtWOqOxMFHmESck+vPFVDbva3ZIOFI6Kfaruo3aJChTkrnI69uf1qOK7XAfGABzkf59qRqhLwmW3HlcDP04xVYy4j39umcd6fPK/mqYxuhbq2M457kcdKa0QklAJwMcc0krFk9pPbC1YOf3jHgYPoPwrPvTPKCIHwTgAZx9aLoCSZI0JKgAlvcEnr+FFrOYp8kdAR0pgaGlTfvIEJw4ZVbj3APT8a7rTURnKgZwuT9K89tmWKQSEEkHcAPWu70FHdYpSpG6MHkEdQDSZ5eMXuts7rR5DuVHOSTgr74/xru/D4nQuN5AKgAA9jXD6GFa6jfIAJzycckHj+Veg6GpSUepUZz7EVgfmGOaep0EMfyEy884GT9KLgggAcYHFRzXIuLdigIIzww+lFqS6AEYwPSk3Y+f5rksLyJEctx+eKUykMvOBkEgd6WL+5+dL5R3/AD8DPykUn3FqOYFxmLhe9NZl2DI6d8UsjC3BCHOQRyc9arjI5I61Ek2ildFS5LSzZj9OO1U5AjNgjAx09fyq/JlFJxnHtWfNEeCO1eJjL+zZ1073uVmd4WIQkL2xUix4GWAORn60zq2G470/zwRgck8V8ouh33tqRscDC8VIsThNz9PrTPLIUrg9c1Zt4iY3X+90qoX5iJaguDDu7A4pGaQxZB7cc9KfFbOrbT0JJzV0GMzJtJIU8kkV9XgHY4auxUhtZZER8gHgkk9qtMxgxkk9xg5odx55A5BPX8qIQZXLngIePevoE7o4rFl5T5MbjOcc9KNwmj3Dl84yR7/4U2SQAAetJbqVx/cz1phYmXYhBIBIAycZ9KlQPHIEc55zjrTEmQykbumMVaDF1dcdsDj6UdAsRGUF3B5xwOP0qCQEMWAwOn0qVBzKGyCFOPc0zJCjcMHpgDtUsYxEB+/yCMAE1UMHzbMD1NSvlM45GcGlZs4cfTmkLqRmIQgqBg9Rj/PtVF5HaXbkk9cVe3AuCSPzqvcMsbcHk9M9KljHwuskJ2jB78YqJo94O4Axg4I96E3xruxnHOQOMVVZy0pwPvEseOlSwHXSuVIXhccD2zVU2k8yiKNwGJzySOB/+urE7lWUY4J649xUjfKAV5JHSs2WZ97aGDYCBnuR61WjleOTGTt4BFWvsz5eUjBDEgHI/wA9aguVO1n74zgewrNxT3LTdiSbEqmVOo4Hbn+Xem4M0YycEDvx/Kq9vM6Wpd0wGJ7fhU8GZUEgBx7ivmMTSTqux2Qk0hYoccHBHb61VltnEqZAyp556jirwzkH+H+vNF0NqZHOf8KmjFwkDdxsUm/JJ4J/wqNWUCUA5fPA596ZbzbrdiwwSenSpSoVUOeor1aUW3dmK0epn3UpVWLZOMZrlb9Xa2dh0wR/n8666dVCnJ9O9crNA8drIDjoQOvpivR5VY9PDyV7nkHjZ3TV4pJCSghAz17t2rj7m23XUc8gzFyCSc/Tj8a7P4hWwXTwJcgnao28DqT3/GuMknW6scE4K4x29P8ACuyirH6Tl8r0UyOKJJbzG0eXzj6YrSuHjkmREHJ4XjFYqziElcc9j2q/bHeqM/DbuAPTj/69bN6noM0+YYeDgjGSP8+9TQ3sX7vJJJ46Gqofv2Ax/n8qktbeMZdnwQcryBnr/wDWqEznZrx4Cjb39KkaORAGQjYoJYHk/rVSGInHPHWraSCbPOOMCgwY1Ffh4jgk5bntQjABt5+Y/pQGIcHgKOOf8+1QXURwfccDvj/OatE2JpZo1iIzljx3461mzX6SEAuenPBqOVA0UuTjAJAzzkA9apWq+fbea/ykEjHQVQ1G7LK3w2kxORuHJA5NWl1KN4wjux5yQR2/zisf7VtmHB/ug464NQ3EflsWBGWI6n2/+tVWTG6d1qbkt8/nAxMwCnjpxzVXVLu4vzlpy7AjqcDoe34+lU47hoLghgAGXr+NTTYuABEcnqd3p+FPlRHsI2vYtW0LtABId7jAGT9K0tKtDIrSuuSrFQc9uP8AGoLe1kj8hyOVIJJBwMY/+vXSabZSTzxk48qUFsjOc4z1xjHH6ik7ROCrNRdinZowu4yCMck/XBqS7bMnJzya2JdLMRJQOX64I/8ArVg3cE80ksWwp8xO4ggZB9fzrNPU441E3ZDYZESdDIMjOemak1FxIUMXAfj0zwBVux8Py36pkhCCA3UccZxweevX2rR1Pw/FHbAQO7vGBkMQRwPYUX1Hzrmsc5bT+QykSEDjIGeTxj+tTfbHdnO8kf0rLuAYpELYyxzgduf/AK9TqD5W8YJI4Aq0rs15E2XJb0pJH5UkkeWAJUkdfpTLg5O+QlhnOWJJqlE3lzpG4IJ54/H/AAp90+3AHPJFVZIpUop7DhfDb5eSQeQMUkrCJsJ8uT0FQtabFUFvkzknPPf/AOtUtxMHQHIwOozz0pdDojFR2JpVWW12AfvM8t0/Wq237PiN+p5GMnNCXEaz53HyiME5GQf5VHPiWXecg9sdMZyP50dChkkrSuQh5xVYwOxIQ/OxzknoasR3KpObkA78bSD0/L/69EMpW4Ax3wOOo5qGUgBd4QjnLJ8pPbiku7hLNPn6EjIAz3FW5ACQR+PtWRPE9zIA/ABGCOPSka3Jb4QbLaQIAJBnOOvANZ99d/aZkCMfKUYIIrUitXWUO+BEFAU9D0A+naq9xZCC3mlTcVwT83r+XvQNMqQzpbKxIOCAcAZ6fWsE3kaRSiUMS2e2ea0EYu2ccE88e9VLu2jaAkOcjIYZHB4oNkkZElz8jhCcc4+nNc/q1r50TyAAjb3NbTkQvID05waqSxmRHfBwByoHzH6ConFWuZSpqz03OM1GydIlCgEtkAA/59awp7L7K379Apx0Bz/KuzMAuWOCCepwcgVg6/8Avk8rBEgIOCO3P49689Sbdj5zFUVT1RyWqQwzZEaASHPPTtWAS9n8rHk88c10dziN3xk8jI79Kyb2ISSqeQAMYbgmtTy2Yz3D+cDk7B97p0zVq1uYZZyIxxjjI+lR3Fk8S4GDnjI5wPyqOxtzESv1/pVIzY+1izIVPO48/wCf8Kc2Y5TtO3ZkcH3/APr0996Kxx+87KR1H+c02AbpQH4bGT2pgKJy82SScjOSPrUrmTyi8fTjJ4qzsTdkk4AIJB9eKj3iFm2cqehNBBGoLtwccc8npUTqu5s8gHj60rxEAe55qT7OfLH93HPtUD6BDvK5jJX1wcV1Oh2w8mOSQAlQGJzyOc5rnbVQZUHOF5z/AJ+ldZogM+AB6Dp74rKpszSO533hBo3hjl6xq2WJB6ZP416t4ZuiSPnYwYUqPbPH6V5L4ftnjMXHG7HOf8969X0QJaWsLOT86gEDHrXls7UdzFN5qgEkuDzn/PuK0YnkjAy5HPY9+36YrDtnBjznqa1klMkW7HOPT0FZjLspdhkn5O31qNXSEHeMljgEDpVaGY7xkevQVYDlOcdRjpS0AtKuTgHJ6nr0pHikcHH+rAOef8mmRN5SewPX1NWTKZYTGBy4wOPajqBFBuAyp+ToOe9SIAjEzHPpyTz/AJxTosKQh6jn/P506Ubh1HJz15pjRBkZJ7Z4pyylk2knGalWLDAg8gcZ6UuU85IRk7uCR2Pv6VBaExwuOBgU5o9hzjHt60y4V/M8sjATgH16VJnzIdmDuP8A9agpDo87hj0pXUyNnGWB4PpRG2EGevQirO9OBnJ9iKkoYMeWB37mq5hITKcDPPPapmbDY96bK5QcLn8KCiPYrLgjkc1EYA7YjHJ4GOP89KRpixxjgZOcevJqR2Eikj1yPp0oKRGwjMgMYIwoVjk8kZz3+lRsgccD+lWN+8ZPHGBVSQeemACATnLdv88VQyL7OjdQODUpjj5VF5qYruQIcjgDNOih2j2HrQAwWpSAbMDI7H3pmwK+18M+MkEZ/wDrVbON+P1qF2CvjPI5Az+FAmVJvLKsCAFUDIx7/wD1qEEe1CAAAPSpJFLo6D+LPWlWL7PHHzk4waBkMkI8wBwMHn6g1Xnj2yHbgJ2A7VMXzNkd+P5/41OIg/GeepqwM6MeYVB5APANXYbd3cAgYHI+lOMRi96nt5ii9Oc4xj6VLZSCKGQyBc8NwBn/AD6VaNmFAyg9CQalibEew8NycUvm7iEwcdM4qCRqiNM7BhR7UoUlcjv0+lSJaFI+ehzj1/lTt22Ie3HP41LEyURiIZIBjx0680Rr1Cdc4ojO8DFSopCsRzxn8eazJIJFEfykYOe1Rjh956CiCMq2SO2asFdzrjn19qTAcjAxhu/bjtU1s8ZhcBf3uepHt/jVdiY5DkYTGM1bUExo3oMfpWYEFwpBAl5D8gdemKdGm1QQBtxxSunmA7uBntSwg5KDHTg+vWlczYqgMORkioZpXhwc4B7DFWAuxnJ6nAIqBz5Z/HIpiI/PMjYQleMnI9hUkExV+D1GAcfj/SnEjAJOMnNQlSZS46AdKCGTSlpJQR06H9BVkrHPD5ZTnOfSq0YO/J4yMj8qc0ropGB+RoJGahbGEjfgouSAD06VXhkTehUYBB4I+v4VbluvMjiL4G3rj8P8KiZhMS6c54qwInfLssh3NioUtSMtJyOg5J9KcsZklHsP8aWa4JBGP0oAC8LoWYZkAwGI5H+eaZFOFcDB2nnIA/8A11EwzikXeInQjCE5zinYm49cI6j1PFWHIZSGPzrgjrwOh/mKoRzCSUEZAXjJ9eatWbgXO9+Ac9PoaLAx6yqAMcjGTx3qncsZCDnOPWpbxfKuUznBGRj6mo7p41icbucZ6jsD/jVpWFa5g6vqTpDIDO4IBAwT64ryLxvqbkSxvMzs+8opycEDAPPA6j35rt/EF2lpDLg5ZwWIznnNeHeONZLXcodMDcVBxjOQM9/auvD0ueWpnOdjzfWPNnuJDO3mE4CMenQZqjFC4IVAMeg457/rV+6BlvvL6AAYz1JIJ/wpJcWoC5B4OR3zXuKy0RyPVlWeQFthHP0qOJBO5Q/MF5APrVlgJgXB6jH8qqGNw4HGAetUFizAhkk2HkgZNOS0dm3oBjOBz3qeKM5Dnp0qw0oTBPTrxQIha1cA7wPxOfSrFvaInz7RnOCR6HFNe53gE8HoAKmRi8JQYzy35CoGokksKI4Uj5CoIFMhdY2O/rnipJJRNpqh+GVtueg4Jqvbx+ZKiDOAfm9f88VDbHZXJ2VnYMeUOdua1dLtR5buyDg5B/CobOLfNsHRQcH17V0VrZkpHjpgDB65xzjipLskxdL0+eX97FAPJIPIKjJBwe+eoNe2eBvCyQwJ5luvzsCSW3dVHTk4+g4rmPBmib7dPMEg2qGGPTOe4r2fwTptzdSb5YmhRGCruUqWAB5GRz2oi22Y1ZqEW0dJpOkm00+2jREjUAFtvUgkkc9ehH5Vei09/tazJtEQwAMnOa0UtPkATlgB1+nP61bigKLHGSM7hyPc10LQ8CUnJ3NHSIisIY/f+vbJ/wDrVt4jjYMoGByTiqWmWxeJwO2ASfxq2SFhK856n3oMh44lZ/4WHy0dVHp2qv56OWRA2QBnI9qDOPuHr14qyWWXlUsoBw46nH+feoXRuQDz9ev+ff0oXG4gHqMdaWF0VnDnGB2PXpQQ0RxgseOoOG/z+dXCjRpv/wCWfTGe9MMOJM54HJpZ2MsBjTnJzTRFrCQFxkg1LExM8gc5QjIBqO3GyNVfjH+FSLIFfJzj2pgSFg0oA6ZpLgENgUwSOZQQhPOMgZAzxzUm4vK7FGGBjOODjA/pQUO8wlVAPYZ96HdDgN0HUY/z71HaAp52cbWI5H4/40/y0kzycj34NADGlMYOOmOQKjupQI4zHkFupApNhDjJGD1qeSASxKATkcnmgCRX2goeucio5X80hEJ3g802Riz5bhQMe9VS4jORzjj/AD+VNBuWjOHQ7uSD6f59armbLkHJA4Ax0qvCpeBY8YJJP86kKkqXHJyOPpmi2orFiKUKSCPmx6fSneYFU84PaoIkEgznGODT9oVj1xjk/nTsIWGdpXZCSx6kH8P/AK1SvHJFGNjYDEHGeoyKrRnySxUFgehHI7VLPNm3T++M8Dp2/wDr1I0TwzDBByXyAT+dINio5AwScHjrUELiVRnggVOPnyRU7DKk8LxxiTGFYnGD9adDIquEbkkjj2qw7AxFW/DH41QuEPnxOOCBwD3oLNEq4kBThM8c0lxIGkAz1GMVACblI0XGQckfWpLyDawXP7wDjnjPagCNnKNsj4dTluOtWfPjkUYBHOBn1qsiPBGCR+8z0A47n6+lOdSFyPu/1qgJ4m2T5IyvfGOOmakD74SucnOfwpsMpEacdiOlLbxgNkZz0AoIFklKKgJ4zT3kjiZgTs5ABx7A9uarXJByM856U1YfNQJz15x6UATzNGwCHruHGPrURhIjyUA7YOPWrUQCwx7iQVUAD2Apqt5zGI8A8g0rgUJYXY5B4IzyaQwhU/eEYA9+efappUdHMJxlh156f5FV3c9MAqg25HfFFwBCYpzzhDzj86kJSRsqO/NVXYySbgDsCgZ/OkdnZQUGQO2Mn/PFIqwv2i3k37f4TgcHrmnhTtyvQjiqsdsYvNwGOSSMirFvlATjqMHNUNaEF1bsyB/+WY9/pTrO4CNtOQMDGBUsm6SMAkdycfh0/KqV432eISZHUAljxjH8+KSLV5OyRozMoyQcccGq/ngEbznHfHrWaNRjgheMugkJyASOhwCcZz61DHrEUEhO5W4wQpBPb3oubexdtjUuroKAIyd+c5A7VKtwpTcM5x1x3rOhZL2IFWwWJGMjOBznH4U9J/MY7SCikqWHI496ZEqbja5oCTzhwcmrEeXGB9DVexKIOTzk9Dx0qz5gU4AJOcjj3qkJpKw+8AhhyDgccj615b8VxMtgJHyT5bMBkZIyCMduueuK9M1C5Ji3jBOQSP0rzb4sZOjpIuDwQD1GNy4/nQz18tX79Hi0rTTgSqNrngg4z+nHp3rOuF5MmAxQEkkZPGfWtxZAYiCR5pOcA8Y/nTJv3ahzwp6n/P1qEfqtJ2iihBOZLOKQZTqOQPcdvpUCyhrgFySWO0E56/5Iq7Om6FkT5skHjmqSRKsolJ+ZDwoPWmbplgx+Vu3nIxk8k8df60irFIqNgYU5BxUyESxuehIPHfPNR28KRW4izyCep/GgGyVIwr7xgBsAe4pskiM+1UIlU5DYH3cZPPXuanjjV0TfuBXBGMc1LNAWicD6mgVxbS54jO8lcgHr1z/9Y16X4OdBfIT/ABqwz+v9K8phjdWwAeOua7bwlMY9YS6bHlmNgCPy+n61lUR5WYK9GS8j6WsykkUTkZJUHOO+Mn9astCHJLhXduhx24/wNULCdGt4jkAMARk9jzWkrjoCPzrn6H5dJWZEIxjacZFQSSJFKETKvjPHpUzP8pB4qFYQDvJ9utBkySJw7A4zjGeKhvwQS0Y2jjjjinlwPuZJHbrzSlfMiJPBY5IHb/OKsyZTs5CZiST1/wAavqxmOMnHft0rOnYKdg6sOKtWT7YwOhAOc9uaohi3kpMilSQcY/Wom804OeM81Lc2pjJdeTjJHvzTfnWJGxwQCeO/etES0S243RScZJHGR7c1XnZtg28Y644H5U8TMqugGWPtRApUEnqTnH4mqFYQLKchsqOoBP8AhSrbFzlyCnoSetLv2sAR+A61N5ZMe8DkDOKllEMkflLnGBnAwatwDdGT/sjP1x/+uqcjPDCJAMlTgjH+fWpbUlcKRzgdqQDXjKPzwMdM0yeT5gOoIx0q7PGrEknnArOdgzApyFOTUDQsLkNhT8mM4pzP0dPrmiJy82cdvSpJSN65PQ1JoMnJZA4HJA5wKrMTj5xyOnSp7q5DFABnAA6fWmylZlGM56mobLSIAVfhufQH1/8A1Zp0YEefNGSOp64pJUTAOeTwckf57VE77dnrjH5Vm2UStIinnoeV+n+SKa58zDAcAcjFQyPuwaV7oRI4/jYYAPvx/WkAyeaNFz91sHt3pkbF2AyeTUJjMwAJAxzwfWnRRneBjgHOcVcNxvY17VzsZR/CB/WpGBd8L1xSQxlbdXHJOQR9M1JBjfg8HGcV3dDE8U+KKA+O/FKE4Lanc4/GRv8AEV5X4vs3+yYaMYUqwPHqR/WvXPilEG8b+JWH3l1S55HXmRz/AErzXXpxNaSIUVzwdxwe49qUZJNWPvMBPlUTynaRMxPPp+f/ANaq7nYWMfJ961L63SFuD1BBOf8A69ZtpFvbdI3yHI5GBXYj7qLurilxiMOMEjPHvirUEX7rJAI5O38aiOxZCMK2Pu559elCXTByCMJjA7DP5Uy9gRkTAQ9TuJx0/wA4qxLB9rhQjJxyQSMHtUcBiVHBCknoSefwqNrp1jdI8jkAFeeOc1YM0NNtRfjPZCVBHHar09uYECOcoOAc5I/z7elZumXv2W36hVDZIyBk4A5NXpbv7VDkEEYyMEHnHrQQ97kzgSLGkShScZOMZ6f/AF60Lm4t4rKKFIjJcEbWyowMjrk474rm4Lu4OUy25TgHHP8AKru+VEQvueVhnJHf6flT8ydXqQRxsqlHGBnJBOeKjWJo3Mmf3ZPyjP8AT8KtvvNuxcZfOAQoHHHoKzvNkaYoSdgOAMcelV0NYMtAzlcqAR3yf/r/AEpsWLmQiU/d+YH/ADmpbaMgFy5CdMHpnI71VtJCrSDbu5wD6jJpGl0zTnLz8k9eBzVvT1/fBwmY1ABHHUEE8fSqLNsiyOSD0zUmlXUrLKB1yCBgHPX2+lD2B7HbaM0kzgocxHOASeD9K6OFo2dRxuHA461jaNCkVvhQUfcecnpx2rcj8tAZAgyOMZ/z61z9T5PEJykza0pCj/ePzZBUHg98/Xiquv2xVxDE+AyFmXJHBzjPHXg03RNS+0ShCmxgCQc89fTFTam++Euf9bsIB79On6n862PLjpURxd0hgY5O7nGc09WfyxGSNpOT15HHH6frRcq0jnIO7JJBHSonLIcZPHSq6Hvx1SJLki32Z6PgKcd/SkE0eRke3TvUTN5v3znaQQD2PtUbuEXJHHrnFBoF3MUIX5sNnAz2/P3qnIdiFQflxkHv/nirjASQlshiFyo6kcf/AKqzJZCFweCwwARyOak6YCOjyhSTkDsTWZJcmOcKDkYzn86vSSMsYXkDuaqwqgnWR0DouQVP0Pf8als7o7D9kUUB3p5juNuMA4yDzzTJliMflRjDNyDj3z/SooFeSecly4J3BccKOeB+Y/KrE8JFuZ0BBBAyBnH40jVFBnNrEIpSFDHAIycnGKMuxMZGJccEHjH1ougJ3Td0ABH1q/HEhTeQPMzjOOcUDKH2OSCVElAG4BgQckj/ACP1p3lxGTA++OvFSPdedJg9VGAxPQc1HYLulaSUEgjALcDt3/Omg6XJrGyd5owxAPmDgntkV6LoaF4I4+PlGBj0GR/SuJ8Pxm+lBIIIkwDjPb8K9D0Oz25TDFgMAgEE9c8VMjw80q+zpHS6VaCF18wkFWDDaew5/pXomiR+ZbiUddowfY5P9BXEeH7V2uP3+XGQPmXggg8fh/WvQLPZbW6KgABAHBx6/wCNZn5dip8zLLukQxsGOuQBSLNgbwODTHGF+fke5pqneCB0HYc1jNqKbPOSV7FlJ9soI78Ef5+tWGuFyBn5uwx3rLuCViJBwQMjHWqkV5JkEsc54JNeLVx3K7I6FTTNi4G4nb2xnPaoVu1jOx+dvGMZqqLmRlbLnBH3ulJDFvyd+89SetKON5g9kXbmVHXKDAPGCKpclDxk44qfaQMnJ7AEcVA8u1hjvVNqpF36i+EpvC7k7uD7Go4YQpLdh0q3MGUd8ken+fSmx25jjOcnIJGRjtXiywrTNfaXViSKIyjAA5pUR7dsOeAexz7VFHK4I2ZB9BzU7JLIMurLkkZI6+9aRwr3IdQnLbkBHToP500IFGOjnsKdbx+WnzPvGTgHimP8zlgcDPr716uGSpJ3MJu6sMYmNuR3wDU2fkLofkA+btzVO6m2lDnvg89KzoNReTzI9xCkkferV5hCOj6Eqk3sbCXkTMUJOeg4q2tykSNHjk9BisFRtXfv74yT/X8KmW9Mwz3HAOc1dPMac3YPZSRrKUCu+Tu6kenWtCO8Eill6A4PGO1Y9rPvB3YPHPvV9WCrlQFGDwOma9KE1PVGcotbk/nB5CduCeM4ocgdeT3pLfaWBIHbOanmEbABcAnnIOf89K0uQVLmHaFVD975ufWqjRvF8nBJ561e/wBarqOSgIBHOKqxSeY2Xwe3NIgoiUO+ADkcH6ineSLiRA2AO5P0NTSRxq5ACjOTkVEisH4J/KkymRfaSzSIAQqMUIPtx61WLbXdSQHPIA6Y7VZ8rc0mRg7jyBjPvVW8bGAB84ONw6kc1I1sSMMspfoB09abK2wZH4UqjdC4Y4I6E9f88VCZMJzzj1NZSainc0SbHF3ZCSAUHBAqtFGZJX38ITwPaiO+DqUwOuOo5qGS4cSHYdo68D9K8urjIQ0N402y5MsAjKAZRecY/GmxgYQINqkcDGKz7i4d0TblMnBXOSeRVmKR1RCTjAyARivN9opyudHLyqxPlI1w5wc8ACmvG+B3HbJqNWN1J7dePpVi6YCIRj7/APeB5/KvRjRUjncrFNQjTBBwuM8CpDHk56jtSxRqoBI57k9aewxjnAzxxXpxhFLY57tszLofvSG45H8qwb62cRZOdoyDz9K6e9VGXHyh8j5sc9Kyr6ACyk38nAPpzkf4VbSa0OqjVdN2Z5R47sEudIZXjBl3KEOB6k9fpmvJbiIJbKUPyPyD+RP6EV75rFit7bjcAeQcFc9MivGtd0j7BdBMlYtzFUKkDGccc/T8q3p2SP0zKKyqUUjFSJXhww/edj7fWrdqjRR5cZOOO+OKgY8uAMADg/lUwkLWoIPIHJB69Kt6s95vcke5KBSeAOD9f85qyv7+bIJUR8hc4zx+XastZA4+fn6mtGwlDWokOA+OeeepFZpWMWacJlaEHdtIzkZPAycfpT0uUQcE7gcniqPmyMVKSEJ3A6f560XrbACj4yOQD1qtTNq+xduLiSaPKdAexx/Wmm8eVBIOecAc/l1rPttQLLIhIG0YOSPelgmIhYJyQcjnOOB2qhWH3IePL9RISCuen+fxqnc3YS2+zxA5zkt0/WnyzvHG5cl2c4APbr0HT06VTT97CSf9YD174qi4q5NCyyQrlBvzwcDnIqKWCQybJCQRzwf8+tT2BCpIWTPGFz6+vvVSWSUybnch+nIxVI0XmPmnEkygrggYyAPWr+ix+bcOW4j2HBHrkf8A16zhIJFZ2Ub8YB9Ku6DcqZGjJAIUncT2yOMUwmrR0OthizB5UmMtgZHXHHeuo0LyCkMXzbkXGCBzjj8689g8RnzxEYM4bBkMn/1vb171r6f4gYXTfOIwoIA3gZ6d8e9Zzu3ofO4ilKWx3V62DvAwm0En865q6uA8zhc/eJ6detF34kNxaviRRtXBCuD/AErHS+DHzN4J6n5vWs1c46dGcXqdjpchQogOd4ySfpVy9zFE5AHKnJ/CuQg1eWB12P16NkHH6VNN4jklR4nfBwRuLDnt0xRZ3MnSqe0uYty8FzcSCMlzGCpyMcgn1qCznLSSJydnBB7c1G5Mdw5QEBlySO5yck1FFOY3lwApbgnjnrWyPYjdLUuLMGuMsucKcHH+fWmXFwGGFHJPBIqmJpBZlzkyAHoMHFMtLk3CncOQOmefeqNLFua6zBgyHJ9M461XS4MkjxOCHUYb0/nUd8xgmC4ySM4I7c9vwqecYKFAPMJG5gBk/Wk2XYljCWyBJhknrgAgc8fypQGETFzkdj3xxin3SK6qO+euecc0ycFLcknnHT8sUtx8rI8I4CKOvJOKV3Cyjjkc9KSFCbXec784BAwabGcjzHGSowc8deOamwcrTLEUpkQnqCeajm+TgLlF5J4zUsZHkb0TjPO3p1pyFGiIIBd+Bnr+VIdiCWfzYEGSB6elW7uNPsBBAA2jAA69M002IMYPQjsBT7tDNA+CcKpBxyOlBaetjnZoQvMQ4OcjGKyr6E2kEhccOD7/AI/rW/GmWG9OAcDIx3qrqFsJ5jGUymDxjpyf8BTW5rdJHGxwFpOQHViSM88Zq5F4fubiWWS3AeIAZBYA5we3Aq9/Z5edhAhfy/mKKpbIHb2zXeeH9AiNhJIiGVyCdigk55AHBz2zUVHZEVayp07s82Pw01PeZUjhiiyCwWQA4HqAMHvWL4m8DO9w88EYLqFDKpUL+RAOeRX0zpXhCOSMvIWETDBRwxHUjqT7H865Xxh4fgs7oxRWeUaNSXCnBbJ+vYDjNcEY63PkcTiVUfKj5J1jRUs7hwR95iT0J4/D3rmdXtD50ZQYwpzk8V7J4x0COPUnjeIoQxySpHOB2z+lcLrukR2k8WI94ZTng8EH8a03OS6scReQmOBAwG8jGR3OKqC0mglEjgBF64Oc546V09zpoi4kGSDwGXp+dVyIZUIIUnPIJzVEsxmi8xldxtz0x3/zmo20ycyGTACdjnrWxcxI7IEQKBx8opQBt2dcDmgDKZHCEEDkHHNV9jxbPMHyc7SDWndxGNQ+CUAyeOPzqvKRcQKmAuDkEdR7Zp6WJ6FZrhJWC9PTil+ccDlSMYz2qsiFZwH69sjGK040BjxjnGCaTsCH6dCBPGWH7tyBnv8A55Fd5otiirF5Q5JGSQB34rk9PtTIU4OI8YwOv+cV6R4M0wXWx5M4BXAKnsSPX2rCp8LZa3Oo8N6LI8aSvhgr5AB9PqK7mwh8wBMcqAdp6Af5xVDR7VLaIgJ8ueOOB1rf063VGEg5L4BAHbNeO2di0L9mHC+V35I5rWsp3kQADjGM/p61TSFY5SRxxgVYDfZmKIQOM5Hqeahss07NMuARk81NIyK3PToOO9UYXcMCHIPOcf5+lWiQ0gzggDI56mkBI6uiHP3Qeue9WLZnjiJfg9VPtVVZS8ZDNnnOCasRvlQOvGMZqkBYKnAkHPYmm8ysCmSM9M9BSrcBIiMA89zTY5cMAo4PBx78VVhofdEm3HlvhwQDyRio7eIwsZGdic7lJOfzqRoyqnqwJ6YprHGB0HTBNTYtFhwbhA+eeo5p0P3sY+eofP8AJwOoOAOeB9KmB2kEDnHJFJ6FIJIHC5H3yeRmnCMw4d+f1p8jEnrx1pIyZmCuCBkAEjqOKgocwEhDgYH0pspDDAH6VNIgiIXqBgelRTp8u5OnfFBRSkKwsRJxvIAwM4z/APrpwGPkPyt6egqQlHUb4wSCMEjJqK2Z7h5D5TJtOAxBPYcdPegpD9qxgF+BnHFRujpkbBs7kYq0qA8uMgDkEcA1CreeTj8hTuMdtD49h+lSNHkZH3PWobLMlwAchQcEHuOatPERnnEfYY4/OmBWcoFHJ3Z9KRlg6vn0JA5qSaIDG3nPoM0jWvmIMAg9xyeapBuQxvFFHIBud+qlhnApHQyxgjknkg9qmSzCksw4U4wRjIqdI0I4AA9BTEjMS1AcEnnsKtJb4UuB0GT7CnToI3HOeKdHLtjf0KnvQMg2iTipVsyWBAHQHrRH8yf73GQOn41cUNHGnfIGCR2pMroNgUPP8/BIwB+FSmMJIQFBIOTwKGj8pN4GSORxVmPy/sQkcASE4O44POf8BWZFxtxJvTcg4A6dKqRn7REew64/OrIHykDkYPvTUh2w70GBgkgCoJGE+TgVLC7nkYIzz9KZbwm4YEnPB4xmpbfCkh+AOOeM1AEscO8Zxznj6UsLojngHnninO2CNnAx2NKFQR9BuPfPNSAkqxzNhuE65ApGnDKUj6A4PaljUbG3ON2c4Jwe1NgiERYnkE55qBMjlD+WMHP40kSTyoHiPCnnJxzxxVl1BAyMZ6Zp4IjUbQEQ9QOKgllZnlYfOAD3wfTj1qFm38+lW3cDsDnOOagkjSJMdzz16VWxDInJmQAcFTn8KWNWSTcx4PAGamRIxtcYyeCM1G5DscdMcYNFyWOV8S7Cec5A9uv8qkuWAYAZz/8ArqJGCEEgZ/vHrUjESDPf1p+ZJBIrO7jHyDtUJmEDYA+gqyZNuRx7n1qrPgnOKsXQZDM/zHvkCnMQ8uAOMccVErgg4GPpSM5jAI6/ypoTZIEJmx2GePzqOVycj+AHBpYyS2dxBPekaJwTnJXOTxgGmIktoUB2MowTnIA6/wCcVDOH84hOFBx6Va3BQTgZAyKhAB3vnlsZ5q7WArXtwUIdzkjAXqe9Y17qBR8ckgHcfyx3q5IxkJRznB4yf8+lY+pfJyeSOvbPHeqSA4/xA29XLE/cbH15x+uK8X8URve3VwjKMQsWz64HNev+IJ/LBYnIIJGTwOa8r8USx28k8uFAkz3AzxnGe+a9DDOzJqJNHnl0u4+ej/Njg5Izj9azpJXuHJJ5U4bnj/PFXtSfFuBGdhORgfUVRjQooznJGST3NerochKrgxhemTU6WhJV3OEbBHNNaEeSCo5J7D604+Z+7+dinA24qQL0Khm2DnjOKjWAyTlOuD0z70JN5UgT+MjO7OOPTFXLSLzJCQNpHU4znmgn0IFtFI39QTge1OhR7eb58YwQQDkn/wCtU00LpGSCcA5wBx/nmliUSglsk7c9fxpXDUXyBdKUjHyk5I4Az3xS6VZSLc4lwN0gBIOcD/Jq9p9sZVUD93nJzjpXS6BocF3KPMTOCDnBHJB9D7CkO7bKln4ZlluiYpFERA5ZiO3sPXNd14f8HzzyQcKyKFySw5OOccfSptL0XMnliJkSMYB2nkc9T3/HNeieGdE8sRkghQAcbCM8GkkpHLWm47FzRPDgsIYQRksFxgjp1x0HqK9U0u3Nq6RpnBIJyRleO2O1c9pVmjugePIAGMjpyK67TWBkPmIM5ABIwR1qlHU86dRyVmalioRyWyQxx6+lXoLAsxP3gvJJI9v8ajk8uK2jcADOBnPfnvTor14YyQc7uDz1z/8AqrXc5nobGkbIVlBbPTI59/amyXcPIHOOSMVRhuTg4OCQCcHvQy7k44Y8Egc4osZMiku2jupCMBTjGAfSljLGMSHnk9/rTTEHn2EZ6AnH0p2028nl/fQcgHp0qiWzQeExshyeRwM1IXgDKZcjscD64/pTIp1lPzjGCMbmpsyghiBnpjv6f/XoJLSq6SOsnRjkc545pk7rCN6k89B+n9KXzGkhzn5gOT3qm0397legBPFNCuaEEqTxknr9KiVtkpDnOeg61AknlplenXAqSNTLyc56g4pjJlnaEkk8Z5Izx6VOjkJkklH5GTzzyc/nVWb5QpwCOpBHXpUsMhdfnGEx8o6D8KAEV9nmAuSuRnrxzTt5VQyng8n6UzIkV+g9ag84qSnJHQDPQUATPMrnK5z2Hapluktow7/xcetZ8uQPlYjuCKY8jFAHOQOgNA3saczbX56EZAqBYi43djzUdvIZV+d88kZJq2rBcAYxnH4VSERgLCwz64HFNyASqc9iCPWllyxz7+lSLGizkYHQD+VHUBI1Vi2zoef5CklbamCODwT+VRLvic4Jx6Yp4JlfkcDtjNMViW0aJj5a89Tgjn/Co2iK5xzycA0sUJguA+CDjGMYqeXG3IAHGTgUCIbe3dgeAD9asMCIiAADUsanyt6HnjoKrKzsSCe+ORUFJjUUupB7HBPp1qO4jaR8IMuAceg6+v0qZFwXBPHX06f/AK6ATGQ/XI5yP8+tS1Ysyra5limlJ4wduMnsT7+1aBSadjPvyF9zkY5qvcRozF0AXJJIUd/85p63JSMqOhyDzQBYLk7S78HAHXPvTiAQ2SQmPyqOBC6K7cgc47dan8vex/udwBVARi5SERg8gnAOKsGbZhkHIPp+FQXduNsflLkgjOBnt+lPZGSQcEp3Hbv3/KggguGzJk9T2qaGXYuXOPXFMaAsC2Cx+nSkRGY4zkH2pNgWFkaV2JxwACo7Dn/P4UxmKdPwbvRbRmPzSWJOM8/jxTVZnAJHtjFIBJ281s5O/GAfb/OaibbEmG54+v41aFvyhOemeRVDVLhYcjA4x3xn2qbsqxB9t8y5WJEwG4xjGevvVnyXib5cdRlSeMda5N9XdLg7GAkU5DAg45PGMe361r6RrMl7NEJDg7gGDEHPOM9OOn60lJS0Q3obUUDoHL4bJyAOcA0ssaEIU42jLcY9P/r1KwKSFSxCnOM+gz61n31x9lSeTeMBT3wOmf6VV29C0uZpLqUdb1mO1jYIFXaC7MqkYGB+PY1xGr+IpbhU8uRvKLHAJIBz1JGfy9iara5r8rl3lzgrgxlgMgduneuUn1tpZEAAijDYClgRjPbI/wA5rVqyPscFlfMlKWxv3mtyyRvKm7fwoZu/t1zVR9cla1AJKSZIymQe/U5+lYMl3IjN+8JXIIUnjoO3Sqd5qjwqCPnyexA7fSsXufQrLqVrWOxXxBcW1t8k828f3XIPJ9citOw8SyWrBHkJR8HuSTx15rz6LWTP8hTYMZyW9/pSvql1wVdvvDjg8e3HH1ppnNiMqhNaI9qtdcDQ5BGwk5Yg5res7pZsMCHUEDODzn614tY65dQyhPMZ48n5c9ePXHrXcaL4hNxHEEcRnIDAODzge3FXzHy2Jy+VN+6tju7y3U2pIPOQDnp/KvPPidp0lx4elk/1duiNkg4IAKngc9OK77S5xqEIRzggnOWz0/L1H5VheK9PW+0PUbeTLp5DAAA8Eg84B68D8qq5OXxcayufOotA1v8AuHZ2BwHY8kZ55xnviobhJXRIj0IwDnr0/wABW5e6eulF4EBwuMk56nBxyT6g9azR87RI6fO6gqTwRnqMd6k/T6VuVFSC3ktQ7vh04Ayc1Q1CGSIoYuv3iCeMZH/161NV3pD5MZOQQWI69P060X9srvGg4JXPv/nig6FYo6aXkJBGXIyR2qV03y4XgjBPbkc/yxUiQPbqHjBBPynC9P8AOKt21uFAkcZJznI/CgHYiiSSQoABxjJq9sKRkZBJ4FRRIULtjAySOMetNWRy3OcVXmQ2NaKRM4ABPQ5rc8LRy/ZyHfKqTg5JOOP6k1loTJsB9fStK3leDUVhgfyosEkjkdP8cVnNXOLFLmptH0npUkb6VaM2QfKUggdRgY/TFa1u6s6OMlMEHP41yngqaS+0C03uXKRIu485wCP6V0MSvDnDHHYY6Vyrsflldcs2vMv3fzAgDBwazGmJXaGLHPTJqwtwzqxc9fU1Q80ByAuTjOc0jmZchmBIAHzgc8d6mMo6dx1FZkFwPMcnAIJA5+tTxyFm3Z+tNENWGyRn7TFngKetaCeVt5JQkYJA/wDre1U5AXdDnnPariW2IkJOe5zWyMyS4ysQcnoOR61GEN1EAhxxnHTFJcMZFxngDpVaJpY3OGYAdBiqRJOq7S4P3scGod5jmIJ9wKtwKHg3nqSR1o+zI4dyACBxke3/ANaqAa0ZDK6AFwQcN0x3qxNIE8s9C2AQBxnjoKiJP2cYPz89OvftTbRXnciXJCgEbh3qWgJzGhgIPJJ5GPpUKOFGTznocVNJEQpOTg9sVBuCqOAecYpATtG7pgcnOSc9qpmBkJwAFzzVme52p8nB9j71Ta5kwxHTHJ4IHv0qDREseFbgfpUUhxlj0pltNlxucHJPGR6VHcM4njAzsY4IxxUvQtCrKgbJGfwqSKMMrAHlgMGh4UCc4Dce1QJLyAhxjjg5rNljZYTkgngdCD3/AM5qCWVDhOfMYYUYqWYuockk8/zqnBiSZWccjOMnHY1mWtywuIVHm9/xprW4l5IPy8g8dBzTJ3+bB5x6mpoHAOT93ocnj/PNAmRQxffbk7uF579Kmt0LDp05JqSNN8uBwhIxgcdasGNITsC8t36dauG9yWya3nDRiNR0HPFSpGBMX6jGKrQR7ZD2Awc4696uIweMkAAZ7V3X0Mep4v8AEmF5fHfiXLNHH/alySVx0EreoPbNec6jZAxkAF8kAnPOOvavTPiWC3jXxGOg/tK56d/3jVwOpRkYUAgHB3Ad+eP0rw44u03Fn12EnbQ8q8TWnkO4hJILEHJB45rGbeYVABwD1xXXeLbDdHEYyQ5JLbRngeuPr39K5gENDgcYNfQ0Z80U2foOFn7SmiO3aOTJc4I4HOOaZODsIA75z9aTylWTk4/iPbJ/yKclx5Y37BIckBTyCP8A9VdHW6OtPWzCJUkhJU5ccYB/z704Ruq5AwQepIqtpj+bJcPgoqycLnjHNX2O/bjnrkDn6VQMjCoQUJxGef8AP6VcszHFgEny/cHpmqdqu2UI53gE8n6d/wAqsEjzMDgZ4ppGbZcWDypTIAQ4OcE9v85q3EwuXJ4LKO3H1/kKntmSSEoUUlwBuIyR9KsW+lRQRzyGRg+0sq5ABIzx754pmfMkiE227T5ZSCQpwfbpzjr3+lYzQP5h2ISMkg47V0lrvntmDxtGhbaVwcEYB/z9KrXoS1IARcdMkYpMISu7GREzInlztsjJyScDmo3RLXZ5RznuTnJqe6g+1QEMSmCPmAqBAkOA5DKq4BY9+O/rSNvQsRyYQluR3GD/AE5p+lzKLobCPvDK+2fzrP8Atgf5RjJHODVzSLQGdn3kuFBxj3p30LekWzvbDVkSILIVRzkng/8A6q01vnmkRInV4yDvxjg4zj+Vc1DFHIR8wJOe4OK3bK3CMETOeMn1PfP5VCjrc8KpTTbZqWV4LW6DpsDYIO49sfWtWK8jug5mKjBIGMjIrFmtEjkyGyAMZNU2vi7gJ1XjAOc/hV2OT6ur3J7sIl7Jj7hJKn1GRWXcTFpECclm5AHbI/8Ar1fLCUhmPOORnp/nFRi2SOUOOTgY3DPr/jTOlJrQheBwpIBzgZ/KmtHHJFIjHqODn/I/OrrZKn2ySfWqax7YSep+n0o2NlsVI1MJIByCMDJHH5VDKkb3Dgn5oyAqg+oBq1MmMEDn0qt5G25d8nkDJx1IBH+FJnStyCYRsrA9e/NVJrV4wfLGU69QeassBHM5fkMe/FNnvEHyqq78cDOf0qGdUW0VVVLVTIGwzDBDEcH0FQyXkktsYIirHOSoHP8AnpTJVe5jAkyhJzgAjHXsfrTI0VLnMZJ4wSDnP5fhSNkKYN4Tg+xB6VK8pji4Pzf/AF6fIoQA528fdzgVXUGWUAjAxycUFXIg8SoWyN/c8/8A6qlt2XyhGX5ySuOp/wA8/lVaSB4ZWJBMZOCCOMc/h3qzb2ksio4jcEE4AU570+hNzp/DmnSRIPKjJk35O4jg4GP616FoFvIjI8oIdRz075Hb8KwtFthBGxAwflJyOc811+m27tGhz8zjkY6VlK7Pic0ruV4nW6Np+5y7IwQEEH3IOff0rpbe2BChgQgHHNVbGNIbQso3E4wPwHP6/pVxbgiBiRkrgYBwTweP0xS6Hws027kN2+WUDpjnimoHQAp3pJJQW3kgIo5Ynjn1NMlv1WI7WjXaCQ5OR6+o/nXFWkuWzIUJN3sLdOwcDohHP61TUK7nHKg8kUwaol1HyUPByVbIFNt5uWxggnAAPXqK+SxCd3Y6YxaWxdOcBTwhPXFWbeP7MpPJEg5z2x9P60k8QVEJOACCQfqak3jyl5B6d6yot31HK8bKwNMrQ5yCQfyqH7PuwcHg9jUrxhEzkbc4IxUwQIdynI6Edq+ipR5kjjm9SpIpdxxwBx+tSSECMAnLdAPyqSYjbvQDH5iqq5ABOSeufSur2UXuc/Mx8cAiG/GD0wTUk8ksgVF5GOMCo1/esSXPT1+lTW527iTynIB7/wCcUezSJcmEUZ8pQ3XuM85qOTy1wAQMjkE0+Elpjk8vlsZ6ewqtNGTJjPIPBxzXPVjyxbRUXdlG6yXI6jJ21DHZxpk4Kk88nvUl4zr0ByCecVCLl3XBHPrXydZ+87HqU0rXG3KTqERAdmck4HT/ACasLEIl469STSYeVByeB2qRFIU55Ge4+lTQb5rlNeRYsVcOSwOw9DV9ZDtYH6gY+lU7dzt54A5AHHQ1OFYAuSenIPTFfa4O7jc8+uaELL5YO7HGcZ60edtnGcBAuNx4wc9KqRTEpwM46frTypuI+SRz2r0mcvQnMojLGJ+GBDZ/+vVGSQJJ+7YGPHXrzSea4jIHJ9P/AK1U5t0HHJA5I6ZpGZbklD4IOSBjijc6nIGfwqr5o4IG3IBIzUzSfu93QZxwaTK6Ea3LlZCcA49O/NRwhJvnlGDknPI9qdkHg4weST2qG4k4EakDuCOpHNTe2oILi5SOQgOAhHJ/OqjSo/yhgR14pk6+aQvOc8kVE8Ijxg/hXz2NxLg7I9ClBNEUUBWXI5BORyOlSuQrnfwBSNPtGQB8ozxUQcyAuRnPJHYV825uTvc7FFIVcGQE8DPGDVqV08oc49B+FVYjuiJxg54x2qaNfNBB4ArroSbkrmcixYtHBMA52Ag8kH/PahyX+d8LJuIGPTnt9AKY0G+PO/vgcUjMwlwQTg/er6mjqcE9GOblCDwc8+1SKUclXPKjORVe5c5yPxpQu9HIPJHJH0rsMhjIJZ8yE465H0qrqCRfZ5Nx5OAOfcVYiYgjeOPfio7tElk2hOB16HPP09qLlX7HG3NrKGI2HAxtx3/zzXl/jXRbmSESvE4dQcYIwQSK9ovFznAx0xxXM6tp0d7HskPyno2AQMEHv+FTzuOp9TlWOdCSg9jwb7P85jcFXHBzxz/KmvEYCYjkbhkA9cdP6V2OvaBELyVIyUdW4IUYYepAx1z6+lctNEJrvEhKmPjJ9Mn16dKqFdN2Z+g0q6qK66mdMmzAHJB5qeGXEYVPTkU6RY47sgEOO5JBxwKjkH2cB8EITyx4AHufxrptfY25bEkV+YbgIzAJnuPcZq5O4mz5Z3gDgD1rIfZNIjIQ24nkHPcc1ZV5LZQqEl26A5JH4VWqWorWHGPBJjB80n94MdPw7VXn1K40+5wIlEDALuZTyT261blNxbwLMkDTSPndtU9R+Z/Out0bw9Hq8arPbgDJIZ4g2COh5HUVN1uYSnGO7OVgS41Bj+6OAoK8EA5Hv1qxpeh3Mt0RJBIkWDlhgDPHevQR4Ngt0QpK+R2VQBge3pVjVbGLSrcCMg8jJIABzn0o5rs454qKfLE4HULO201UQFstz8xzz07f1rFl2TuSWC49CMn881qa/eiZJCygMjlBz25rn40cyK+TgDHTrWiZ6MPeimSbW6BMkHqamKLZS7o+4wSTn3/pTIpD5oU9DyT+Ipt6xB+Rt3I6c1TZta+jJ45cSlicDOc478//AFqZPfyxOHjYDtkgYI5qSOETW2eQe+Pwoa0Qw4L5LevX/PFFrmTpx2aLdrdz+U5kwBJyAQBxjt371fQoltkuBuAxyKwbZpGJDEkR8AnJyP8AIq9bo96wQFlCjOBkj0o5UtTmnSUdUjVF0di4cbgABUxAkRHJ+bqSPWqsWnncDvbjk5GR+NXYrYLG+ZM98AY9aFY5XFb2K5bJORgdAfaq0qAcpnk81bsj9okkEi4VSSP8mnSRJIzBRgA545o6k2W5XiKhQJBhOQc5FFpFbRXDuD8jAgjOcc/n69ac4H2dwRknIGRyPpWfYybLp0IJBOMt9f8A69Fx6Fq8jEtwsrjoNuPbn8etJLKQyFOdx64zUl2mCNrbs4GM5xVV7nDRgAfL2H4daktWNKB0kkxLgEcEdOKp31w3m7CflPCjHUA1FcXJlYGM4fHUHPr6VV1GQ7FJbEgHGDjHI7daDWK5noXH1RLZPLLqH64IJP6VWub50VEyMSkc49wfw696xi32gGVnw/TDHNVJJJZXwZXGOmSePfr7CpuzsdFWOtXUvItfKBUueQMEn17cU2C4me5R8govU4GM8/8A1qwYFkYAeYS4A+bk+nvWnBIQuwHr1wetTc53Sdzo4LrzuEYE45ApzBoYnTJAYHrjnisSzm+zbiHyT23cjmtaG5F9aSOeCpKgA5Jxg/1qjLlUVpuU/Kyjgk7xnA9Sen9KoXvmqAYhmRhjB/z7mte2s5Z2kI3kjGMKT64H6Vq6V4WfUzA88c0Tbwdojx0wQDkdzxQZSnGCvJmPoHh+4aSKRIJDcXAAZRjGCR09O3516z4U8GG2wHtpUizwS2OeT/UVs+FfB0FtEk+xnkCKArRj5e5I4yDwK7MwpDHsAAAwBxycnmsZXZ8jj8wdR8kXoc/caZbwWYjiQg8nAJPr6/WuI8V2SSA5U7wAcg98kY9OnNek38awhwDng4J7cVxmuW3ms6EYLAEYHP8Anip5bHixqNu7PnTx3o7y3qSm2cu8hJYA46D8P/1V5xq+kObgpLbyOVAKDBzggZ6e4PWvobxLp2+Uo6EgMWBK/wCfX9K4HVNND3DyCE4AADbev4496i1jshPmPGNY0xJyGRWJIJAB7/j9a5yLRXGSYnST0PHHHrXrd74bRz8jbHQkg+WCPpjj09aoXXh+J7fzVD+bkAqFBOM/TNBo9DzG3sG85BIjYJx/nFSXGliO7+RG2sATz04/+sK7CbRo7eeMbi+QCTtHHNUb6CMTnoAAACMDP+f6UBc5q5t4ynluDsIweTWNdWoDNHACeeMHPH41papdGCQjAIGcnpjnFYct88spEZxjncp57dxSewiBo90qF+oOAauxjkADt1wazUmeVgCOeOgOc+tbdjCVKA5csACCOme+KT2HqdL4e02SeNP3TEYBcjPXFeneDtLkhSMSIyoSCvI5G44/Q1y3h23eFYcK2GKhhjtgc/qevpXq3hyzGxMglQoIJHTmvPqV1rE6IQvqatraYgwAcZ9R61rrbm3tojGpLkcA+v8A+uoreFRJGeSFPIHQ/WtNwQqSJ0ByBjIH0/KvOOi2pGkjbsyDB7gjGKuBImffI3uDnr6Ux4xdtvPyE8bQPSonR1JC5fHQEf0oKLtudzHrz7fSrSrtPPAA4NURM8MCrsw5PJIwe/8AhVm3YyxkOx4HGTVICaI5XPrVuFR8p/Kqgzs4Axux0/GplZiAoODwMjtTAtLb5+8CBU0aQJBId7CQEbQBnPI68H+lNUmRcE4Yds/0pHIjkAGOTyPen0KViVpSYgePT64qt87HLjAzxipznbyPlBznHHP/AOum7fuHORjJHakUh5iVwgPbnNWwg6Y4quGDAcgAe9StdqinAB/GpepWhKEDIDuy/cZHFOjXbIuchFPHHf8Aziq8TZJPRj71YVnigfeu7IJBIqCgkZ5HIxxngjrT1UhCh5B4NNtuU8xurA8Htg1LGOeeg5zQUisYFMhGCOeMfpSpm1Ur0GcnPrx/TFTAubkfuiEYHEuPlBBA9Pc9+xoEPnSEOTwep78D/H9KlFJjAEfKnowyTUQthbTgxglCOp5/z0qd4wuB2HUin7MR5yetWhkVvBGFeTBBB46/jTmIkYqOUHIxTkIPpj0qtl0l4yMCmA4qMnGcg9D2p8ed2ccY/WmplnLZ+8c4qzGozkc9yPeqQDJ13KB2PWq6r5ZIHHpmrLEuCMkHNVxkl8/wnjimBCY/MJMuQB0OcUkyxx27knGVIXJ6nBxUs+EgyecjoT9KWMJc2oBRcKMgkA+tAFey5SIOepOeenNaMg3KoHIAwCKigsgVJB4T261cgjAQnrjtjpSYuZJEWS0RBH0pzrvhQYOBg4A9BTmVdmCcHrnvTrYFjjnHTNQyOa5Yiji2Dtwcg5qq++JSm0hGyBn0NSX0bqQY2YAEdOh604TGfO5BjjHp+FQwuQ2262tSTxJnAB9OP/r1IRFglzjIznPWhAJ2KHjHOQf8+tLJAkqjngelQ9AuIvEeAct6e1S2bLMkgl+V0+6ORnj/AOtUYYJyAGOMD1qSEgjJQhs/j/KoBMZJGDKACckZI9/8irKIgGJOOODnvVa4kKOMDnGQe/OasRyJLD8+FOcZPuKzYmyOX5gw64Pygc1XjuDJH85C9sYx/OpJsRn5Dn3zUaxCRc+hosQOmZURT17ioUJmlBfgdPTirDqCuM9Bx7VG3yR59RmpEx0USiSQDJRRnOf8+9QIp2EKMtzxViFC8eRxnrxnNCII1JByRxzT3MyrCd77JDjn6VZnxCpVOeh9agly5PADHoQOc1ZSHC4ck+pPWq8iWVVBKBj1IyahkQg9DirlxtiBA5ycDmqsjtnFaIRXIESkdCemaacvxjjtUh5yzDPsRUQY7gMEVdkJjxmNgDx+FLNO+0gYxxzinznITI6Dr71VkB2Eknr0/GjqCLWR9nySNxGBz7f/AF6qyzbEGD354qtdXTWxQD5wfU9KrS3TOTgcE+tMZDc3DIXcY4BIOKxr66MyuzEHjsPatC5nEi4Ixxjg1iXLFUl284U4B57VYHIeJiXglI+ZUjYgDnJ5x7noOleUa+/2+Ao/+sUkhRwRwQM/pXq2qcWEuT85XoTzzgV414lujZXMzgZZpTGQTjHXn9K9DDK+pnUehy88Tq2JwQV7f/qqlI7+ccD5O3Hatcf6TcESdwBn8Peqk1srXJReApI6deRXpHMRWcsjoQRxnjj6f/XqxbW87yHIJjByo49fzqS3twkmFOcjpjj/AD/jV632RSFC3I4ByBQA+20+GW4DSg5weQavpCluxKDAPIJOaqmYQycAE46E9qvRoZ7YE8SdVVR1GB2781Em+g0kRXluyQZwSSRnn/PpUtvpyQ25ldWC4wSTxggVo6dp76g2HDbQDkBSc/5zXV6V4TS4X965aLkMnljAGB65HH0rLnDRLU5vQdOF2chCYcEKQcZPH/169A0Dw5Ha3MClJPLcguSegA45A4/GrOieHraCLy4o/kRm24UEk5wcED69u1dtpHhv7WRuMkWCAAq4LAj+lVdvY5JTSdyXS/D1uW3qZCjAc7hgjt2rudH0qCOFDgkBQDlvQVLp+hwWFnbjBkJUA7gOMD6Vr29sBFiOPsDhR/h9Kcb3OarO6uJbQRx8oCDwBjJ/nWvCm2RTg+tV7KxeaRRhwMAk7TgcitRIVUjbk84Oea3RwNk7l5LQJ2DbgMdsUnzyIiIMkEHAHNSwKzeuzOBxnirKRCK5GBgeuOKpENhbROuSQd+BxVuMEoD0YHp7UkcZ378nk4xjj/PFWDHhuuOM9KoyZUkwkpc9f/1UW0sVzdgMQRgk4yKkkiLuBgnnriq8LRw3zwYAAGfMBA7DjpVIzLlygVjsHynkH16//WpXkKRkB1DgZAJHrTZFIKAvjjOD39h/nvTWiEswO1hxjJ5H8qVhXLdq53AP908GmXMCLJswQuAcZpsc3IBwOc806ScyOSRk47dhTEMRAOCeOwzVgOYkGeD0AI61RkmMckabf9ZkE9MYGePrmp/O89EDEAL0OevbrQNFh280Kp/4F+lOlcCJAv8ADxio3UICQckjNCnevPBoGRSzFQVjOS/QYzTC4ijRnz5hYKRgnAOc9PoOtOKbWV+65xxUhiEilicEjPI70ARMx3BAAUH8X1/TrmlMYkABOMe+KkCCOHI54xg/X/69MQ5HTnrQD2EgikKYUEnPAH0qTdLnH8YPIx3qRY3hfAYjjI4OacxKIHxk5+Y45+pNUgEjZycN+NTLlpMsMGkt1DHBxgjqf8aLhyrAD160dRMbLlQc9c1JCAqgngH9aayjadxJzx1pygnAKnAHHFMY+W4jN0vI2EdffmmM5Y/LyDTTCjHGOR04p8UJMgHOO/FJiRLbu8Yweh9RU8dskjd+eRz+NVmJ8wrzwfyq1ZsfOw/fpnjHWpGVpITuIAJ5IP0oRhIkgboAQP8AP5VbYgzsOnOMUzygHA2fKTyQKBpmX5ZO/HT+VVJN64AHHriti7tgr4Q7QeTj8P8AGq0yDy1GM8HkCpHcnsihtwgOTgZ56Zz/AI1NDG+8Ag7DVKyUs525AA5x9a1Aw8sgEZHPXmgLjHTY4A6Z5zSTkxpu4C9Mk96JHO0ZHTqcVHtMibXJIznmgkmgUNESOWPGDx2qB4Xi5jBwOBmpgPLlGDkY6fjU+SCNwwnr0oApIrmRgfTkfjUqWyKOQR+NTBUV97dPrj361A8rIAXGB3B4qdwG3k5jkjUEAck5Hbt/Wub8TTeVZb1P74yAgYzkHP8ASug1idFkjAClivIBHPPp+dcl4l1KOK3JKK7KwIBYe49OnNRK9madDhk1KRmZ96kgnJA7+n+fWtTSdbkWVShXeCCwCk9D1Nc4GEJfgYck7emM+n+e1W9OuDb3CEAc4Bz0xkHmvBWJlCXzBq56/Fdfb08wOrOo6KQOCOf0zXO+L9Re1sNse1ndipGCeMHP9Kr6Lqe13XeQGPXzOgweK5nx5qM+9cOQgZiApI5wMZOec8/Wvco1FUV0e7luC9vUTZxet6y1xtwUIIwSQQQOO3H8qwkunmkcPgRIRsKjqe+ahvJispQvngAEnnnrSRAIBg9SDz0zXS30P1Kjh1TilbYsvfbpdrkKO+QR/P60kypKikYKA5yDVK6QRLLI+X4AGTjB4xg1NpsnmW4BBAwepz3PWpOjkRMiR+aAOFI65/x4qbzVU9RgHH1oEcTHGQD1ByKZHEtxuHYd1FFrC5PIvNcyrGXhwXHQED8f0rX0nXUtGQGVEckFhgnnH+NctY3Mt1B5mCnJGBnFWEIGCQCQcEnr9f500jmqYWFTRo9e8O+K2W4YSXKIdpIDKB6c9PrW5dXxvtNuyhEhKkNgdsZ/xrxvSNXJm2NtBwf3hbkDrjNdbpfiiSMCMhNjHaSWIBBGOR3/APr1dtT5erl7o1lKOxxPi9bmPXJFCYtHCknA+/txj16AGsxIw0qOw+dRhAK3/HJe51MTqQLcqo2RjjcARnOcdO2M+9YwTEZOeVAIbHcdv8+tFj6ik/dRCLLzJi82RuJ3HIAHp/Sq7AnUI5JE/dKuCeenOc459KtPLI0Y4zk+h7VKIFkyT0zgjHX/ADmixuVkAlMxAxb8sh5GTz68+tSQfvECnoDUk0BKlEyEUZ4HBGOafaopDkdvy6UxXBYwxIxxS/ZkD4CHb3PNSRcDJGOSMkcHmns+Bxzj34NBFynInlyDHGD8tWVVw3mDhsYBGP5VEyHz8tkhum4cDp0q/aIJXyeAQRgdBSexlU1Vme3fDi8Q6LAiuMBVBz15Jrrpp4w2EcEjtmvOvh8kg0/ADHaEAwD6tzXXPlVMmSWPGPT/ADiuF6H5Zi1avL1LjTBwwRgQvXH+faoY3iYFwQXxjjPtUUZwpA+8x6L/AIUpTbhEG3uSBzUo4mRnA3uDghj/ADq5bZaEH1qqseQ5PryMVas/mYRngYz9KpEMtKGGOMnjFaCHNvgnnAyMjjmqEYIYjJPoashd2AH+fAJHXj6flWyJaI58ovA+tCEPjHQYyf5/1p14xjjA4+YdcVXjfYgAx71SIsWHYwqqIMAEHn6irCkyRoP73Bx37VCqiS3JJwasRsFt0IK5A/WqCweXHGwLttGR1OOtSweUpfBznvmqUkm8kuA/QkelPhmDAhQFwO5z/hSY7aE8zyD5ccdelURJvfA556DsavTSiIk43kDG0nrWewEMhKdc81IrEsybFGQQc9/TmoiBtdB0YEEjtVqRvMjBcDPrVIMMMB+Bz1qWy0RCEQlNo34PO4+x+lSKUkj3yEK6nKgHimF2Azjn0qCRjkDtismaobczTvIQPuduBSQ5UnH3+w96eGyo4znuajKiB2csTnkAnj/PNQ2MklYbMEgvxuGfyquse1xj69ac0oklJIADAc/QetSRwebJu3ldvGB+NZ31KSsRSx5OSD1p9tGZInBBxnI/z+FErMCU7A8NV63jWEHdzu6Zq1uDGwREIowc1akh3MpIOR3z9aSFOTz16H0+lOkuCZxHgYxnd3rWKIYw5V8Y+QkDPrVhmRI9kXQnnOf6/hUO7qPfg04jYu/Gfb9K6EZnlfxJs3fx34gQEBTqNwxz7yH/ABri76yXywD1BBBGff8A+vXo3j6Ujxpr2Mf8hC4Gf+2jVxl/bB8oeU4yPWvmYxUqj9T6GlU9mzz3W9IExwpALKSSc8Dv/P8ASvPNY09tKuFG4GBscDOckH1+nrXtNxbAJLt6EEHP4/41x+s6RFdIY5M+UME4xnPtkYr6PDtxifX5diklZnmdwTJKVU456nuM/wD66II2klEaHD4wCenAq9b6SVuHjlYEI+V2nkqCeuR1wPpVS7t0s9TnnQvggKFJGMYHb8K9CLUj6WM4zd0QwsIFZUGN7YPOef8AJqUXLRvwPu8Eg53f4VJFKLi3MoHzIvccHiofMJYF8cjjb2rRLWxbutSS0m86R5CNoJ4AOfU/1rSgs/tLZBwAM8is4MFjzj5R1Bq9Z6mBCkYUjnGcc9T709TOWiNvTwOGOfkbkflWrIgnWPtk8j1FZVgiTSF+QEA4/A1t2Y3cEfLwRj696ZxuVty0bQLFhABz0yTVDVtI32yfOPMJLZwcAYPH6j8q03izyDgYxt7GoFhNy2wueuBzwOccUPczU3F3Rg2lml3vifjjORk+nuKzdW08W8iR5zufBOD/AJ712cii1faiqHxywGD69ahvbVUIQgEqcZI5pWNY1XfU4j+yvLvRGNuduc5NdBpWmLHMTvydnIxjuPf61tQWws4BsJJOeSeevr+FXYVjjnBSJQWUAnaBk570WNJVrqyKdrYCO4GWyuDwB7fWtiG4jhlfah3g5BP4+/tVdVzweTUcMO08dzk+9M5XJGpNK7t5YOCRnJ/z7VUhgCyO4/gPI9etWXPkQNMCc8AA9hkVXspftPzDjaRkGgzuS2tsJJnbPDDIGOnNSSREuYwcEcA9uP8A9VLNKYlyOMnHFNhLH5m5I6VSJ9RuNoKHkngmoGUDI7VbEis3Q7s4zjikW3V4ZCQMjngUMtPsUHjHBPUcCq8hSGYRuMkAEsPerxlGQhBwOD/9aoLiEOSR/COCetSdEXtcy7mETtIAcBeRmswR75xJ0KjBH+frWpO2WwOgP8qrXMgVGG0b+MH1+tSdiaa0Kd7KEYbQcj378VHbWhjUgkeY3JYdMdP6VPfaeEiyjHe3PzHgcfT3FV4z5ibnyQOMde//ANeo6ml1bQWQG5wAcc9xUgjEak+nHFQxTom8ICADgZFQXM5ljIJIBxgLwM0DuWZp0khyUOOhGfpXQaYqTRxSxjERJGxjznnvXMaFaG6JWVycsMAHjGM45rv9H0+NI/k9TjOPbrxQY1Z8kWzpdLsNyElwchTjHbrXa6JYoRCWPy7SMAdOPrXHaZerIAQCPLIGMcH9auDxQ9uskLRjYCc7RyQCcd+vI/WoasfG4mnKrfTc9MOoQ2tuAA44wuADjgDuaxb3xUdKUkxtcozEkEhCOp4wDnr7dK+f9e8dXl5fS2yOwxkDJIGMnr83t6VlXd5dzacEe5kaRiTuLk7c5xg9RjI/IVXK7HLRyd1Nz3K++JsVtEUa3mkR+oyo7isqb4nLJGYDZOgcFVYSA4HTkYHqO/avF21BxA4BOG4OfQfjUkF+9nEgjVSkgwQw6E9xg8Hk1xzoOW7PXhk0EtT2D/hPVtXMSWzoSACQwIOc+o46mtjT/FxkEbASKODjC/jzXjunSNEoid3Z1yQxOTzk9ak0zxQkc17E0bMUbaCRnkEjnmvJrYNPUcsphFXSPfIPFstxkS7nQjAAAGOnoB71tadqkdwoUo/QY4H+NeO6Fqfn2WfmDZOPTqPeuh0+/ltnjkRiSxAIJOOv1rlhho3PnsbhEmnFHp7XIkymDtzkipEmcoUPOTxWHo2pG9vTBIoztJzj0x710E4EKhxyQe/516dJJaHy9XRu40KyjY5yOoxTFHbt0qC5undskk4GOpqRAiBGwTnr7dOldllY4XoPEYRFYHknnimeYZAdnH8Jz3ps5GCRkDjHrTDII7aQchyDgjscUrIWpLvZPmHVRg/T/JpokLAyHsM4pkE2bQb8k4APvUTfvMZ4QjGFrjxN+VpG0FqNkKThuCOp5qmIcAkcc81YeEREY4HtVRpGkV8YGD9K+Nq2uz04fCTrJ5S+tWbdklgIYHO7GfyPrWM5dnUZ6e5rQ37Uz3HTFKjpI0bbRctmEszoMgLxz3OcVfb5omA/iGKy4GCoHA5JHOK04W86Nh/P8P8AGvs8HUXKkjz60XfUhjmEfyY5BwTU8Vyd+AOOtR+UEXBAPJP8/wDGhZAinA4x3HfNepucrshgyspc8jnIH1zVeaUy7nx1wME1NP8APzkjcOx9ap3Mi26AgHDHGAOn+cUiLCqp3qDjHtUnmhlMRBwOc0xDmMn3NBKOwdAR2IYDFJjHKTICg4LcZ9Kp3WUm2g/OgCk4/H+tXJvlG4YyR1/z9ajjgEx3E4I5OO/b+tZvVWBLUoyv5fPU4BzVd5iwzTyg86QnPJPHbvUF1AqReYvrgg9K+YzCg5e8j0aM0tB8SCSN/c80qw/LIoPABIquMwoIwT84yTnnpVqEYiQHnAxzXz3LynWnoR2kcnkkEjg54/8A1VZjwkfuc5NIPunPJFNlkJRCSQFB4B69P8K9HD7kS2HvKU+QE4HPSnxHz8npgZ5NRWr7wgI65GfzqWUrCcc9cHFfT0Hc8+e5AT5hx2p8cn2eM5G4njipR5fJQbfQYGKprkuxck9cYNd2hiHmYUbxkegqRwF+YDr71XkY+aSMdvrThL5qhenGcj/PtSKWpVurQL8xPGRkCueurAnem8EZ4OPf/wCtXQXEgaLPIyRVC5C/Y3dsl8j+Y/8Ar1zVXZM6qcnFp9TjNR8PQXNzI5OJDgFgCc4A7ZAri/EPg9IhLJbuqOCdzHJxzxgEkHqfTrXrggjulQAYOOTgDOKgmso/OEbIjgA53AHjnHb2NeN7flldM+ow2OlBK72PnqTSjDdmBiplIJ3DOD0JyO3UVU1BTJoFwTglQRnPT5scevSvodtFtTISIIzuzkMoxj8vpVdvC1myRtJFHJJ1BZQeePbNehSx3M7Hs/2xGO588aNaGS2iIfJKgjIx9f1xXVaJ4Wl1WMzl4lkVtqAscDA68D39DXuGmeH7dVlBs7Mjy8AmIE/Xp1q5bW8dsuyJFD4ILkDPOehH1r0lVlUSsctbOotWijzXRfAqxRA3jpcoBuIUsvck4IIzwcdq6uDw/BYxnyQERckcknJ+pP8AOunjgKplzng5wex9arXaoV2AALjgY4B5q9UjxJ4+pVejMSVIFtU4YyKCWPQY9ufpXF+I70y2/I4DD0966vXWNvGmOdxIOfTFeV+ML0vMYUZ0LKpyDjHJ9/aqi3c9jAxlWmrs5y/nF9E52lTvLHPrg/41WgkLx46c5q4bYW8ATAIbnPfpj8qqbxtxj5gew4x/k10H20YpJJdCWCDfOQTyq5B/GoFAznkjHTFSpJ5Thz82Rjnn3ps6LKvmnIycbV6D8KChYrxkRo8fe6HPT9KkeR0jD5yMYxTYCSp28YFK64jGe5ycVVyXcWzcSHAGN3WtXSnEc0gHUDGfx/8ArVlWgDz7AMEnn9avsuw4HUdc0N3MZu6NeKZvPEY/jHJ/A1OjDLx856ZxxWUsEhAIcgkcEE5HHb0qWOOWEqQ4LZGSScn6mmcDTLcCGDeCd2cjIqLz/JZwAT1zUGqTPJJxxgZJHHPNV4YfMgLE5OCSc8nrUsy2JknM7HHCYxipzZwIiOgPmt1JJx/P+lVIj/oRCjHzdhjuK2LSACCNlJyFB5P40jLmtuUYbZ3uNhcZxkHFZGqo+nai6kh0c4UDt0/xrppE8thIc+hA/GrmvaVHcxCUInGTyBnp9PagrnS3OEkuTAQ4+6DgCql/fNLPgcAg9cepqzq9uba5UZyNoPX3IrHnl8qePZn5hkk9Rn0pM9CgrrmC6eW1cDIweoH4+3sKkn/cojvyWAIx26f41feFJbUZHIPXHNMvELWDYxkAHLegI6frSO6/Udpzhxn/AGf0yKadQNsx4yW6HPT9Khtx/o8fY9ePxrYEOWAAAPA/M4FS9DPTdlGxnmluHBIw+SB6d/Sug04vb3VtbEK32hiwOeAMZOePQf8A6utXtE8KPqE4GYgSuQT9Oc8GvZfDfgK0gtYioBcbQcgYyAP9npzUc6Wh5OJxNOhc4zQfCss+ZBOiR5ViuCSQSTjNel6F4OiklBDgYIIHPYE+tdNoOhCKCZF2DAAAHA7+1dBJBDbqUhQICu5jgAk8+nbj9TV3PgsXmVSpNqLsjNsdKSyQ5weAMAnj8aZdWaNsK8AdQf8A9dXoyZQEOO4P502eUQ/JgZPAOKmx47k27s5i/jLxk5GcH+Vcjq82y4R3GQFAIB69a7m7w+ScjAJ478Vy1xkh5OCSoUA9OoOf0qS02zgPEFkG3vxgE4HPp/8AWriL7TQmUBBRhkdcg9/5CvU9XRCIyR1JB46niuSvLMSTuFAQDGQOM8fSpZ2U5WPLLjSHEmRKOvzHHJPpj8+ay7m1EMhIAI4yMnrXpGo24jkAAHJOcjvWPdaQjtk4xxx2H6VB0c97HlsmnGf7RKSu2ElWHOSOelc5qdujK5HGDxx2/OvQfE6yJY3OHxsiboT6H/CvL7i78rmUsy4GNvJHPv8AjUt23NE7nHa443SAgkkEA+nJrEtrd1zgjmrjq7TSmRs5Ykck8cnmrmmAO+0gYAPGPrUOV0UlqVbLTg2XBG8Djrjt/npW7ptkWkTJBc4GecdadYWhuLxEOMZwfoK7XQrCC2vIwUBDlV6AnqPaodRNF2Oj8K6MZfLDleq5wTyMf/rr07SdOEUHBBRQFA5z3/wrI0u1SNeEUHIAwOMY710lnHjyyhK9C2DjNeVU+K52Q2LVtabygUjBPetOS18u3QZ5HWqsMpicY7nvWmoLxgnqRnnpWTZoV4oTHhs8DPFMiZQxJGSSTwferQicxiXgDOMD/Ch23DZgbSMnj8KgdiKVAyLI46HHH406AcuBxgUydd64HCjsKihfY3VvUVaQWNJc8LnjqfrjFPthiQ55IPFZ8TmZDJk56Yzx25q1aMeuTk+vSmlYdi4bgq5xwakiZLjJwcg4yfWoifMf5gD+FKsSRTqFGMnJx3rQNiS8MiQlA4GcdvcGpFOy0Vzy2B/If4028zEEl6jONp6dPT8Ka/ABH3cfj+FTYL2JIAWwM8Hn8/8A9dL5X77ZnPXn86bEQ7RgDG3kn16VK0gY5Aw3rikUncueQAEK/jmpLi4RoxFsOTwDn1NQwny4ge560s43Soq9/XtWbKQ5JNo8vHTGD/P+dTKxII9eM02KIDOQCcdxxU0Q5560i0xBI6KqE5jGcKB6nJphl2Pux1460vmI5cEcKSAAPc01gUAJ5X0PJzSQxyLvZyeU64pzKdu38aW1J83PqvftRHuEvk5y4GSxP9aZSKxby8U1pAxJA6+tDSorOzAkITwBTYmErhkGFPAGMYqtbDGpKVfbjgVYSbYN/Wq0r+XJs98E1NGQgzjPtQBKHDODyKYw2O5PIY9B2qSG3ErZ6HPUU2S32ucHnPrQAx4hMux+hBA9qrW7mJ5Ih9xTgfTJrRACAYAznHIpXhBIGBk89O/+TQJq423YiMoOrHk1NCHiDhznPAxRGvk84GeuasswaIMQCcYBI9qroQyvLEZFBBwcgHNTwxeUozySO1MibAHfnvT5CXwM1DELKdyYPQ96VY0jGAPlxUlnAZHYZ+6CT79P8ahhcEMMdAAcjuahgNMYgG/ueP8AP5UgUqh5yCPyqYjdHtOSc9TSqojhlPQgcY7/AFrJ6sCvaxEzDcfk54A9qnYp5uBkDOOn/wBenwgFPc/lTGQA8AAnnIHSk9gHeSLjJHBU45744qGSAygRxvsOQSSM9OP61LzwQcHoSO9M8xId+8E5HHGfWoJY2WDy1UE5IGCQOvSmA7QEXjccUkhE+wrkNk4J7VJs8t17/XtRfQQxoiM888dvaoJWP3DjJ6GpsET9TknJ5pssnnSlyPu5A4+tQQ2Ik7xxoq/w9T6/pQjknGfrxRDH9qEgyR5fzdcZ61IyBYOOoPTtVkjGKIehJHI+v50POzEqfrUSqASe4qbaCucU0S0VppNzqmOh61G2d+e3TFWAyjfkZPY4qvJhYWb3rQRHJIEIQgnIJ4/GkcKcOgwOwNRNCJTk544HsKnQAJsHA7UEDXcFSCOnIqPHmRE++KV0xGSeTx15okwjID0KgnFUikZt4n7xA3ORxjtVeRREMnkegqw0/myEkcAlRxz/AJ5qjfuZv3fAAPHvTGV7tUSPeB2z/n86wNRmMJCL1Jwx9Rj/AOvWrJPs/djOeg9P88VmX9qWIGQT3J+lWnoHU5XWozJEXQ7UUcqevUV5R4u0pHlck9ZDIOvXGfX3r1/UY82s4OMAEn8OePyryLxlcme/MMfG04yeOoHpXpYYxqnHwEGbeOMYI/X/AAqtMzreOVIAzn88GrdxbSQFwSPl5G0nr/nFUt4ZsAEHv9a77mBYVzAd55Y9MVNFGXfzCeevT/PpSMga2EhHzg4BH1qdV32qbTggZz0zRcm5aihE0gZhk4x1xxXUaFobXrZaUDYAFG3PHHuKwtKsVkh8xgDISQD7flmvRdE0xIbUlTnDAkHp0Ht7VDVxOdiXTNAMBHlsiA5yckk/gfwrsdN0YqTGjLh1PXPfFW9B0o3EmcrhVOQT7j2969K0HQ47hkYYAC5A464HXj3qeU5atZJ2OX8OeEUdVBdQQSeMnJPPr6Guu0fT41vYoyuTu46gcDvWumjAK4zsycjyzjJ4GTx1wK6Oz0GKy03AAMrEEtgegBwcZ9auELann1ar2RktbgsEwBtJA5PFammWODzjaQAcE+hqSKy2OoTHPr9PpXQWNli0k6btoPt0+lbJI5+dvRlEW4toS6HGeBxz3psdmVdMkfPya2o4Nyx5x2BAqOaEC6VR1zjJ+pp2J5rjIrSNYcJxj19fzpFiMmM8HPJq4sotmCkcHA4Hc96ht4n3b8jAz/KqE2OiXa2z9amlixhieh54qa0txcPhwBk9R164qS5gVWwO2OT19adiCpFGHk+UYPqTVeW0geYsEIfGScnnt0z9K0/LHHY461Wjj8y/aIYVSuRjjHSmQV44PNwXO7n5eMYBqeVRarl/n+nFPWEpkHGc8Ee3rTwQJB5gDjHTGfX1oJIFsVmj3g4J56Z9/WpGtQrbuvGCKnaX5HIAxngYpVw49/egDMu4ws8SHkqDg+/Q/wAhTo7cFCoOAD1x9akntR5m/ODzjHapFTEYXt6UmBAjl8k9F4x9KI5cEnt2rQa2AiHqRj+VUpY9h27VOD3FMdyQIHQfTJprEFccjHFOEZjQjP3sDirkaiCDKgZIGTj2oGVSimEDnOf6/Wnx2iDB9R/nvQqYAPYnkDpUm0+ZgenQ9B0oAjmY+YCOMcAVYkRIYWDDcX4GOMEg/wCNWGgjBBIyR3IGaWbB56n3qrgU1gMYAB6f/Xp0sHmKDnnOakXCuGxx0IodjnjgZqQKojLHBIqxy5x0CjHWmTMVfHalfLBETg55J/CquA2IZmJ9qkWTyieMknr6YqMoIzxxU23PPGOMg1L1AfDEJWeQ9SB+H+cU9AVmyfXtVcfIxIOMntVgyq4QnPTNVcBvmD7Q5xUizDyjkEkkf0qJpEXDEZ5xjHWpfswiWTJ35+YZ5x7CpArvJ5kwU5Azj+VLNagRvg5ABIzx2p7AeWDj6cdKEXzInB9xzUgZdrdG0lcEbgSeh7Z+lakbIZMjOCMYrNljaGfsQeQPyqzFJtcL264oAuyINmexzj8KcsAYHB68VHduTbwgcDp+dR7niUxoc/xZOfpQBYMWGBqw6iSHB7GqId43AByGGRknqasTTlF29frQBHLgx89AM8fSsnX9W8qzEgQjcQAMj3/wq9qE+5YwRyDnOK5DxdMocSEHlQ2APcisakvZxuUlcjvPEcs5ExUgoMEAjn9Peue1/UvtNo77PnJByTjvWbdaiWOCW9Rz/wDX9qoXErvxvYhjkAnivAljJ3cVsTrchdvOaMjjIHB/Op0DswCMAfU1TtlMTOSc88c9OtaloCyhxwcZNefe5SbubOmSiORSVOMAnHXgGuU8ba0bq9eCJSnlNli2MEbRjHWttppZTglQOBxnPWuA8SSZ1W7jyQA2DjucAc/rX0GBvY+/4fhd3Ziqwv8A96MjHABHenKpJ2E8ryDj0/8A11YtAqJkj5WOCFH0/wAar3A3SkKSE3ZA9q9V33PvLu9gklFygjI4Yjv3HT+Qq9aWqxw46EAk4J9TVWMhmK4/HH0p4nOTECRgZ68f55oGmLBFLJG8u8BQdoGOe3t706K6Fnbu5BfqT24AqvNKyWnBxzyO1SW5HkkkA+oI46Ubjb7DtLu0EIREIUkn1/z0pY5GErl+UJ6Dr3qpJELY5TgdeO3arSsNgGMhhyCK0WxNyW1fy5RIBkNkbc4/z0rRtdRl3J8xMasMqQAe1ZIBeEbznB/z/OnPqCW1wkTKfmBIIHcAnnn2FaJdTmlTU3qbGq3wuY0Ug43AgcdcHv8AnWbI5dCI+Pm5z65GajeY3UIxwDzg9OKWNSo+b+Hmgajy6FlcCNcjJAwaryXDwuAOQeTVi3YDJx94elRpIs0pTHVivTvU2KuWLeTzo9wH8Jzk9adHBhS8YAjJOQSc9BVe302RJpQXXZ97AJ47+nvV2Ji0eCeM9BS6kt2ISDIxU8BQMY57VZeCMIMZ45Oe/wCtPjgjzkD65A5ojgDwOw6g5+b04psi6IZYxIi9sdKmtT5YBxxg4GehzRLGWjQE9TnAqzbSGE8hSOeAKJbGc37rseofDy5ZoHiUcgRgknuc119zEQxQHgYz71xXgFY7BwCCS8iEkAE43EjnjpmvRdRXzM5AJ45IrglvY/MMX/Glcy4QEYkde1WYgJgSRg9OtOZQqfhTIJRjAB3Z/DFScA9LbdcKgIw2Sf1pyw+VcPg8jIFTRMTImOPcdasLbgAznJAYg+pOKpEkAby2HJz06cZ6VMsoX5wDv6E57D/9QqIjddBuBlsqB9eM1OXIlIPJ7+lWQE2J4QXz8o/Oq6xgrkdPSrYbzY3UfrVSUEKQONuelaInYl37Y8djUkJzHgEgjjkfWqKOdoOT+dLbP5FyZOoYjj8RVCLgIy+Rkjr6HgUlrsklkABGOvepJCTPgn5WGMelENuEZ2GPfNLcB938j8dMDNUlYSM+4e349/1q4C13H5ZwQeSW68GoHQRuPrUMAmlPkhe5OCfzNQfLGQME5qR1OMAkc5IB46VXYFpN2eF4xUvY0RKzpuPBqndyCPCgHOM5qRuHL47Y6VWdQVZjzt5rFs2Q6KZfKwQck8HPT/PP51Gz+adh7nAPpSfaFITjqPTp1qQRJtyAAQMjjpUMZEYnX5cjCn/9VTLOM5TI4wc01ZDkZ5zxz7UstqjzAO7qSDjyzjnnGfx/rU9bgOKecOuO9WcnamfvdOPwqrGPJYqSTgYzT0uGaQBuQMAe3X/61WiDTQ4UeoGabsz+9z7YqsCR84JHHHNPjk86N8k5wT7dq3iZsdI2CAO/P+fzq0gLx4PrVMN8gyBle+OaupIDbhx1zW6sI4PxooPjHXzjIF9cHPv5jVy822Q9jxzgD1rrPFyiLxh4hDsMNfXBx9ZG/wAa59bIRL56ocZxkEmvBp02qjZ6LnbQxruFEVAEABPzYHb3rJutLijiLi3AOQCdp4/CuvEP2lz2IHHGai+xvOr70ZHz0I7cV7i0jY0hiXDY8k1zSYrgbFtyyEfMEyMHOccdOg4ri9a0TyhhLRxhgCSpJxg9SefSvf5dHis7edupfkjBGeevX3rkdRgnhuJCkbGEkDcBkYwP64FaQbR9Jl+Zqn8Z5TdWkaJGI4gCBghRg9uuKxLyLyb8FgUHbd0yQM9eK9B1fTSzySgH5clTjnr6Z5rh9WtzNMWkBBVj94Y46f4V0U5XZ9Xhsaq90ipGgd3GMox5x0rWsYo+EKrgKCAR3rMuIpY4cKCUbnIxwOMVb0nEI+fhiAMfjXQdbfQ3tEUt5okBxkfeGPWuiZEMCYA4AxjtxWDHIWGI1MnGSqnnHX69M1esbneCmDkDAXH3T6dP50HLJGhbMTjknmrbgRkMODgHPvwap2bOIjJL8h3YA6+nPFSTyo6gE8enr7/59arqYskuGZhkcnHUUMN5UEZ5AP0pqzIjAIeMZDe9WLJQhLO4Jb7qdCvP/wCrrTJMu+leCAYOw5AwR9alnaSNUYZHvitOdcXJcYdCOSD3qtM7zEhvfBotoVfUbAXeTcS2cdQSKdNkzq4zj1HT/Ckt3Cjng9x60RMDLtJxxnOPr/hQG5f87z7Upu3nPIU84z7c1XJ8lwsfyKAAdvT05qOBBuMqDAPB569Kn3oeCQTjj2FBJK0gkiGSCQfxp0cjAjnvTYUDHjpjJPqf85qdhsPIO0c59BQJq5CxzcAjGSRkj8KkupGQIEP3h8wHOf8APNTaRse4ndxsQYCsc4PJ/wAK6C1s4LYs0fJk6nJ5/X3pNXMqlRU0c7FCH25XPTNad9pkf2YvHAS2OCoJ788fStuLSYs+b1OMgAngnn1q3bWpVcuhypBJ9u1ScbxLTueYa3ZpEYmSMrISQwBPt1FQ29istmHkiYz5IOcg9fT6V6DrmiQXM6zKPnYglueoA98UyCwxIBgnOSR+H1qWrI7oY2PKcNZ6Qraf55t38wng4OMc9B07DtUctnG0YPlDrzgfWvVG0pLeFJTKIzjOCOuOSOtcR4vtggc24KhgpGAT3wev0qNmXSxSnJI4m8gg+0qVRMKMEr0znvjv9ao3kRaEsikvkfdBJxWs1tuhOGB2jIb6D61Uui8CiRIy7jooPJHIoPWvpcv6ZCFIcph1AIJHTirUusuqlLa7BHGBGwOfXp1rHtNUkvo5Q8DRREbGznABB74HrR/ZcRjAQjzc5yDnj6ZxTRnKzVmX7O5mEjy+a4cY+bcehzn8OTVK8u7kXMrmeXYxBGWO1sYHTOD1qS1t5WmMrIwjU4JI+91/x7etRX1nK5dxG2yQ8cdMf/qq7GXJFaEFgftMxMnz+56YwTVfUJNshSJ/4iCFPQfSrscfksI5OAx6GpTp8Yld4kw7gAtk8jHucelOxvCSWiRUmtkRPuYPJHX8KYjnBUnoMgH1q21uzMMggngrjqP85qL7KI7jJ+52Hp0qGjp0ZmyXUrh2WRi4BwQeelPtGdVD9HbBZiOc+9STRiO5BjBKcHA7Y7/59KHWRd7gEI4JJx2HWpcU1qaaNWOq065byU/ec7j0OO9dLpF5MkwHnNsKjqeDyK860y7NuV3/AHASc9OfSun0XUh9paQjcCoA9uRjt7V51Snyy0PnMZh5NtRWh6fpuoyQXEcon2EAgsSPevQdPuUukUPIsn7wdx0rxyyuo5bhHKYTnHze3/667DRdR8uViXwikEg/X6e1KMddD4XGYS1zubhd3ABI7AUTgIsSpxnGR69Kba3nmneg4xjdnjOfp6VJswx+v54rax809NwYEqc9B0/z+dN5IRyPm6kkdzRMvnHPT2qNZPlIJ2k9zRYglmOY+epxioEG5gDyPens2NhB3DHb15qF925cdDyfrXDidIs0huLcqM4A4HSqcDApJkj2zVhpdx2Ed6qzR+WpO7kdvWvi62kmetT2AMjMRlSQfUVY2JIMEA+1Z6qm7eOHPXnpUzBkcFzyOpxWCbT0LL0gEcAUYGAcCpLVitoDkgkkE+1V4o/NIcHrg1cRA2QDlcdBX0uBlJpGU0rO5cPMMeOeBnH0FRlAFyRjB706EDaQOABTXyymPGQeT+n+FfURPLZBPIwgk2nkdMfQ1UnTdgMMgDPI6HmrkcWzPmfJtPGe/wDnFV5tsitnkZGVz16UGY21+aA7/UgZ9MCmvlF3jjsDio3hdZEk2EKAMH0FDnMYC8jOePWlcBWLqgPPrmoBcyrKRvIGPw9atKcIwB4PWoWjAxv+51/GsewDJE/0Z3YfOAMFhzVaKMSxsZBnB4z25NWJpgxyOgBwKp/fYjHyMck571w1rWdzeN0xzE7Oe4yc1CJjlwH6dBSMCG2od5PcHpT4EHOfvZGRnvzXx017zPUWyJIZC2zJzzzUygGRwRkHoD/SohhW67M9c1LFMFJJPAOAf8/Sumi7MiQrL5YynBA4xTJCWRCckk8kipBEgDEkDngE0j4fYRyAemMYr6XDvQ4J7jWxtz39qimymwp1JwSOaJIxC5PQduf8+9JCRkgnt1967edHPcAEaQA4x9faqErMJMjI5xx9ancmJ8LygPQfSpTECofPBGTUc6RdxphT7OwKjO7gHr2qoyRtGA4XJ6g1bLDb1yc+vaq8sAlkDpyFyOK56sk02bQepVMMcal41AcnGR6UkqBrZxjLAcetPY+RMSRzjFQSOcnjGea+bqO0tj04PQbaKfKcEHHHBHfP/wCulPysNg474FKrvGpdOnTOBwf85qUgbRzkHnPtWtB+9ciexctjtUEccDn1ocb5XJHOBjt+lJCu5FCDPTNIzSZJIO9Tx05FfU4f4Ezjk7aMsRqhOHAxt7/hXP6gRHASOD9frWhJeIA+87HJIwfWue1KXCEFsJjLYGcHn8fT866TWiveSRzniacJaby4ByQCx9j/AIV5JLMZiXnffIOAW64/yTXaeOtT8lViz5iOWxjggYHbGe/evPYwgOS4B6Zqoo/Q8qoSjFSkg8xpp1ySUB/DqKZcgAkgDJIBPcjFRyTlYiEHfH4YqFrl1/dvnHUEjGT6dK2PpupbgQZAxwCDijzBFKckDj+LHt61Fp926TsJl2o2MMT7+w96LslL0kp5ibQAAf1yPxoEyG1YohBJGW4B9OKn1ESr5AjD4ZQSBnk4NLNbGNDK6lZByAR0qazupHALcADgkf8A1vrQSySFBbsGUbGzkk9f89au23M+/wCpz9aqzzDHIy+MDB606G6MuxEB3KORj0H0oOeRuXtwQUCuDleRkGpIHdbckdSBg49j0rKkG2ZDv5PJwK0LOUAZJwpGCcdT/nNUmcshbRnd3B5B5Ix3qztCjAGPbFSxRCNWKYfPBIP61Sa0dZ2lP3WORxSZgxzZMvA4xzgcVoQkrFABxk4IA6jNQwqhPJrQji2xhwAwyADnFSzmkrl6OKMQZCqTu44zWrdxommQFVAZzhsDqMGsS3t3hhzK+EJ6EY59c/0rZtU8yzjIcEAEcY6AkD9BWcnY4a8uVI8u8YqS0bsD5gABOOcc8H9K5q54RCg4PUgfSu88crtmEZG4NtyfU4J/piuFdHgDjPGSM4xnFWtj6LCS5qSY+IHzADnGDwav+b9mC7CEZs56c8D1+pqm06OiRuMNnPmHI4weMVfijWeULGrSOBnCKTgjJxgfSg7bEzW3naXLJHF5k5YEYXJ7ZwPz7V3HhTSIp7nBtt5DAcKcgYP5d+aTwb4TkuUinMTh3LErtOQMcZ547cYB5r23wf4VRImkdGRAwwSD05z3rCd3sfPZljoUadr6kfhjw3ZQWcUkdkBK4xI2CSeuM5r0KG1iiKhIlCdDgcYxxSadpyWy8AlCAAef8asIrscbOAcdeg7UQg1qz89xWMlXldbEZXDELkKeOOhqWKMNGRjOBnA9cf8A1qmRDEpJOe4B46USLgBzw456d60PN13ZE0SJb9AH6n171j3z7mBJ5Hf2rQuIyZAzk4yTkjHpWddsjSAA53ggED0HNBojL1c7YlEfTPO36Vzup/ulOzgnB4610F3AqjGcDOTWLq2PK80cnIAA/GoNomNewRSRgMinnOCOckc1zl9AsJ3om09yB9K6ScbtmOg5x6dKzL0jkgFs45FJmqZyGo2qecSI+CMnA4zk1ianGFTAG3pnH412N1BsGShXjJ3Aj19a5bVPKRXWQgA4OScenb+tS0dEWeWeJkkCzkhtmGySDjGTXiXiWXffSJuyA3T8TivoTxpdmLQL47CWSMqFOQSMgen1r50vYftWpz3DoUcsQB1wBwP0rCZ0w1KEeHkROCCcEVbitQsnyRkcnoD71JHpSxyeYvKdfofz+lbFgm7AxgY71zv4TptrYTSLcRXcZCFfUkGvRPDNoDIXMWQU4JXjk9v/AK1Z1vYwMLdGw6gqx5IwB+PtXZaJAQ2UBMYUbSOwHSuRyZrY1tPjJu7eDBMWFBXB6cjk9e1dOiLCQqDaBxgelUdHwrvH0DEE/hk1sLGjPx3GM+vtWEjaOhLYkmU9xkc49jWqsmImAPOOPXvUNiqQ2xjI4Yknk8VaSJNv7vBPoDWTNAsWLJsYkjk4NMuE/wBHIAPU9B9amijKHoQO1OLjyyOS3Pbr7UiilEgWAZGOe9Q+QigYQDPJ+tX/ACibFCWAdjyoIOOTzx9KphXQkEHZnIPvVp2QFO3J84E9MfhWhAyCVOQBnnmobm3P2cheSxHA9fX8hVdV2pgna4IAzTuBsQNG0+MqePUVZZAMnAyBkeorLjQGYH0HWr6OSwOcEfyqrgNJd3O/JGO/TtVqEjyZAcbc4welI7JKQB8x7jPeqsykkY6E5NIkkz5eSpxnjg9qjmYqUGccdKYmDcYc8ADHHQ8VauDG8igEFwPvZ/yKCjShIESHjJAz70rKI5js45GMVRUHKDrnuKuqCgAc429Cfz/rWbLTHSMRyDzjqOtJZSO7EuScDIzRlG6n3HPWpAO68t2FIsST5i+/pjjNTWgDRYPI54P1qORQ8fzjB64z0NRwtIODyPoKmxRMCUJxxg4GKp3W9cMm4P0LAnOOautGWBJ4IPAphUvL8icdjnpVFIhCeaMEbh3GOKmbEMJAwuDwMfSi6hktyCuckZHAqFHMm0k5OeuPrVDEgUNGzuMnGQx/GpFAMBPfOPwpZEzCBjAH6U2CMhsgHGDg4oAWEESB+eCDmrIPz7+5JyTTlGIz61HPkRptGTnoKBN2JxhJCRhTgEZ9eae53DPfGarAeY4cdB0qUyeXgt3OAPSgkmkQMDkZJFNRSqjg9f8AComzuBB57GpLe5kRiZDkKO+Bmi4mSsNnQYNNLlcHODSrcCZ/MKY7A5p7IsiA981IgWRpJVycg47e9QoHwHcEOWIJIxkAnH6VIiBuM57Y9anJLOTIMehPrWbASdAAGAwfWh23RAHBJ7H8KGYtwT8vbigN8hyMMOVJqGA1iAEPAycH6YJpQFM69Ch5Pp3pphJQ5BwQMH3phneOFowOG6tikBbZgsJKkZzgEY6ZqhtEgIYZ54zUkbBYgT+dNbIUkcHvUEsan7kjZwR7dKYjFXbkg9s/jShg6YPBzznvTWmEkq9N3bntQS2DncCf4ievehQFQjpnqDQY5El3jgHnoKURKdxYgE569zSsQx0cgQgAgDPPT170yYgYfuTgmmkwMQk3K9AMkYP4VDeSCQhcZIGS2frx+tUkIlnxiMjGWHOO/SnIQ42k5HpmqYkQqmD868AYPWlkmG77wz6VSRLLF2qFBjGR6dRVVQMZP45NSPhSc/lVWEf6QSWwmO9UIkfBPbp2qEHY4AOBipJ2QN8pDJjkj1qHaSORzQKws0hxjPGOeapPM8ishbIBwB7DFXPISWNhIO2ME4qntELGNBg5yBnPFO9hlaQ7VJ6ADIz0zVd3EsOSQSSOatzI00gAXC4wT61VfTyu8A53Hpj8fX/OaXMBlsSxOecdMjmodwdAQQW9RV0WbwuBg4zycVDPbbDlx5foeufalzAcZ4lZ0tZ3BIwjEnt+NeM+IpSJzIhw5bkjHcZr2PXvMlgnBQoMEbT3yeK8e8TpsuiCcOrH5c8jgfz4NethHoznqMypWe4R5JCXbqWP5f0FUriCJFVgigkgkj1xmie78xgF5PoKRoTLF15xkjHSvRMGRtiZEJw3OOPxrQhQCdwAMA4AHpmqcUL28QYodgJ+btmtPT4lmKEH5uOPxoIbOg0mJRLkrjAOCRXo/hq1j3RnZwVUnPOc461x+n6ZmBU/1jZJIH8+DXo3hPRnCIJwUCqpUHueMdDQYVG7HdaHYhbgMsROQQSQT29T+Fes6JFsgUlCOMDI7YHSuT8LWE7RRkoSMsMcdf8A9VeqWdiiwokCeY+ASc45wM9TTsePKTbKIskMYKxEsRk4BOaueTthJ2EYHJx0+tbFpYZkXcPn2/dz3/OorlDIxG08AgVaVjBttmZBBmMPsPPRsfWtJECRJgYBAB/SpLBHV9hjIUDIJHHrU5QCfnsOOfrVolMhgjQZIHr/ADqpcR8hgPnzyR1zmtNQCcYwcknmorgBrmLAwCcE56nNPcdySBf9FQkfNjkkc1GcGEdC3T3xUty5hjG0Z6A4+lEaRyrkEE4POadguQSKIwhXg5HSrF3uE8eM4IGeOD1pssYCD1XkCpIJFlVnk4PPXtTJERQHBxz3qJ8+e4IAwBjgD0qQOgkJyMZ45qJ9pkBZwOOB+lAmyWIfN0GMc8Uk8S4BAyfapZCCOBkDkc9qrySbx0+i96BCyKBIAoGO4FTfZ0VA6pz0JFUI/Mhm4yEIySQPepoJFjiJ355zj8hQAxx1/rU1uAwA64HSoDKsg3qcnutTWLqZHzw+KTAmdzGQc454zVW6JADjqTyfWr13GZwA4KbeQcZz/nFVVTDkMcIBgHHU8fl3plLcegDwuXwSACM1Lb9Fz+v1qu0gl2Dfggc/WrUbJ5QAIz0JoAY6jzCeMZGPzqWWEAgquCRyR36U3GA5TkAcY7GkdHkhTAJPfAoE2SEKD2qKQdx1z2qaePdOIwM5Gc0CLYRsPmHODigZHKm5hHjKEZI96jt4sF8g9TjP1NWnYQqSTnJ6f5+lNuyI9gQc4BI69hQBDMhOMA9ew9qJYwrZC4OODTy/c/Sgsm5XJGKAKbthutW0lzbP8w7Y6VBMFxvyAOnWmOQ/lonJY8Y/CgCeJRJImRnr/KlkQrN0IHWkgdIXGSAQMEE96XzhIXVhgE9T3oAdu3A5wcA44qWZQ1ueMkDiq+1F2lmGMgc+lWFmUQyBOTgED1NACRIDAuRzjvTIyCQD60kckhz5ibRjI5H5VJB86EqCR0LVIEF6qTOcjcAOMH2FZ8fyyIOnPNabxqgbjrkgc9ayLpZUlPyMHOAOO2P/AK1AGgbh4lOx8YPHf1q5ExmBJ+Zug45qhaCSWFQVJKDk+lWBL5fyR9znA5/z0oAjlneGcIhABG7GB1zipYv3hy3I7elNgjKPI7nlif1oDZXAbg0FWI7xFxux+P51zHjG3jfSHfYC4ZVB9s5xXTCAysV3cAccZrmfFKvJYsi5c5X5R169a58Quam0hx0Z5lJgyEHHUgZ9Panw4OQcHsAfSpdUjUuioMbVIPOeRUFvA5jGUYDJySO/NfI8rTdxW1LSRBiMrkA8cdKuW0RU8KQCew96daxByBnPQYxWxGjIqgA4AAH5dadmOzvoZs8AFpOXQjCnBORg4ryjxLJsvnCEDDMTjrng8/rXtd3EZrGeNWwGBGTjGccEk9K8c8RQ7tQvLZzveNiCB0ORxyOOnoa97A3tc/QchTszKsrqWa1Dh9/JGVAxx9KsxFpV+fk+4p7TKTHtTYi5wM9s5P8AWoZZGllPlp8mOBnvx6/jXr9D7caybSQOM1SvpHiA2Egg9uuK0Wi3R784x3x1/wA/0qK7gL2kboMsCS2PTn8KBoiEgdOWB/GrKxxpAWAAJGc574qjDBG/KfUgEn2/wq+scTGPJyqjkc+3FNFGfDKXuQhYGPnIPTpmtOPaqOxwD2Jqt9jiSIpGAiE5IyTz+JqS5KbPnOR0Xt6VolfQCSzUcDnnPc8/5xWDrN5PHrMabyEAJHAHOT7ewrcgIROuT61MDBKcSgbQTgkkdf8AIrRPl3JukylbyyGzjlyc5ILDp1I+lasAMpy2TnH41AVjFtLBG4YFgUQdhxnn6g9fWnWszqgU9VwM49sUbu5i3rcllTY2AMYPGKkkXzSMDPcY9fw79Knjj3rkj5iOtWbfTZGEflqSQQMDuePftRZmbdtWUYXfJDk8cHPp7/8A16nG7eEAJTuAK6GDw67IXuA6OVyMoTz26HHpWYsc1snl7GfPJcDj/ClbUw9rFuyYkaiNMAAHHSkgVt2AD15AFXLW3MjrgEkgZXH071vf2FMto03ltgZG/HGeuOvND0M5VoRdmzmLn5IycAHOBkD3q3ERI6A4Yc+/Y06awc3OCSmSDuK9+O340thoVzAo2Bpjk5IXHb61L2M5V420Z6N8NUhe/LzLGdksJDOAduCckE9On6V6PJ+8jQnBI9B7ntXmvha2ezB3jBfZgk9xn/Gu/iuHJwQemCCPfPpXnS3ufnmNtKtJojvMbpcY6HGPxqC1hQwElBvz1744q2IU35HIz1zUPmb5CgTA6jn6UkeeSSfuljI+UBQTnpUsku+zQ5BJbI/WoJY3BR3GBtxk+n+TTRjyyScAHI+tWmJk9ud0seTkcde1LeEmVgM4BGNv0/8A11Asm9ogg3dOnarDe45/uniqTMxASrjGR64pJGKkYPU4NOzvxj5vX2pJSFCAHljjH6VoAwqolAA4PWi6jCoNq9+1P2kKQO3f0piv823oe9U2QThiYwCTyckGpoG5xnjiqu4ln3HJPG38quW8yQRqG4zwR9aVyrDYsLFkHHuD71GwDk5wcHippIznK8gcA4piyHyi5QjPGc/WpY0hJ+I+OD7daybzK7MZ5POK0hIM4PAx973qpIETeX4GDjOeal7miRWVysWCcDPQ1DI+RjIx6dqfPteL5RxmmTRiK3IHXGfpWLNNinPj58Y46Yqwh+QnPIxjmo4IxsDv36E/5+tKiNLKCRnaeDUMpK5ZUbghK5454quXcb0BIByABxUzOVyEBL8ZFNIIuFwPlIyeepOe3WkDFtTtwG9O/rT4ifLyfXqfwppLqxDAhexNOICK2RjvjPX3qluQy5Gd6bevy5AFEC7Q4xg4PHftTLIFJBIOuAAPy/wFTlgXJBy54IFbxMWMZNwGQav24H2f6GqrwmRRjqOSPap45AYwE+4D0B6f1/8A11oI4zxqok8Y64Oh+3z9v+mjVUSLMWMjbnPPStbxXaB/GGvndlzezkD0+dv/AK1ZcTbV2MM85xmojTSV+pU5PmZXht/JYkj36YzUpj4JYqOepPX/AD/SpJBuHHOKi2vKnz/KBznrW6iCZn3sPns4UALtOcjjv/hXLXsDxXEiPGfKJxnHynofpXYTYXP+2T+X+TWPf23ms6E/JkHP4CtFoaqbRxGqWAuZkKRBEIKn5OM+p/OvP/FXhC7lmlMDgh5BgBSAoA56A17DcadI0T7BtCjIbIOD69fYVn/2GJ4juk3OeSu3vn1zUq8ZXPpsDjFTtqeOx6HPDaeRcOolBG0jLZAx6gHsas2/hx0gRw+5yeF2c9//AK1dpe6Bkea0eSnGc+p+vvWeym3wMYCkjOfeupTUtD6qOLVR6Fax09NMJEkgkZzkZUAqMdOT06/rVBHI1O5CgBCSQQcDr/8AXqZtTF2zvnBQkA9ePyqoZQs28HqOT+VanY7s1oJhMhYA4HBB49Of1qwVV416Z+n6VRs54/KKr98tz16YFSW92rXTRHgLg5/KrIcbFgRi4BQfu3HYjnHrVjadwwTkDBNQRkRTGQnqMdP8+lKt0SeBjPPWgVmThiVwCTz0pWXnnjOMZHSktdqHMnX+f5Uk7tMmU4fJAHXAH/66fQSTbHR2bySkjsOmDU8MSBeQCemcCnrMFYiNsuBzxjv7/hUMDlwcdR/D/wDXpCHFDB8o5HtxSPFt/eZGB19qk8z5Bkc59arwiV4pEkPDk46dPwp2Fcnt5gchemMg5q1HPuR0YcnIGTmq9lAEO3HQdatfZ9sqDHXo2eh7/wBKETzoms8KuMcHt+PpXRwR7Qrn/VqMk4/yK5xle1wWGAeM5/GtiO8c2ske/gjAGB/hUtnm4i83oaJ1SMECMH5TzyBnFaNjqsVxE74Kr0YMR+H+TXFvNISdjbSrZPAOQM5Fali0vzIhyj4yMDqM0dDmdPQ3JZEuGdUxgDIORWeLkJeA4OMc88Diq7agmnu5l4HQD1P4A1Tkvwz70OOORjv09Kk0jTbR0WsXkc9nH84j2sTyw5HPFcjr9xG6ZBBXIAXI5HP9adrGpPLGIwNgUk9QeCPpXM3moPPOYs8AAjgf4e9Zs68PBxkmyq8DhZAOMg4H1quYn+zGR/l2cEHr1/8Ar1eDkklzn04/T/69R3Ubz2rogwWIOMjjBH+FGx7qkZ1owlidETAJBJH+H4VPMyxtlAMHgleKmstOFvHjf85Ayce31+tH2I7CjHL5znp/Wq8xXXUSS8NtaFDG3JzknHAxUhuTNZRnZgE5GT060t1bi5tcAfOoAHPU8VWjLeT5LjaUOMZz607ivqFzaFrmLkMAck4zVkxOFykbPt6hQT/npQsbBQTyy8E8c1o2jCKPJHLDpmhsEzNlhyfNH8I5BHJqsE8wOcdegI781o3i+SvHQjkVCqxpAHI+8OOT15rO7N4y6GMYw0uwYyRjpTNSYiOCJBjaCGI4HOP/AK/WpZI5LedHK5Q5y+QMcY6d6ju3DICDndnJqep2RtYrTRFFXD/IGB4Pf0rW0658mNSASXwMA9Otc9PJMGCFv3QIOMDr/Orlpft5sSKOhG4+oyPapklbUJpWsz0TQrgLEFeTc4Jx82feuuimMUZIBIJwcGvPdNJWcyZ2Jg4GM4PA/wAa7TTb4Sb0kbgc9P8AAVyLR3Pj8ww63Z6T4f1ETOIMEBgTkngEc9PwrYRWdC4OQmQeevFcjos6wyI4b5jkg46cEf0NdHb3j/ZigPJPzdPb2ra6sfm+LhyVXFbFiObzT3H1NHkF437HqMjtTbNN0uCOMH5c9asBvMJUduAfWobS3OVJsgEZWEHPSmMpQgk45x1qxJhI9n8ROarzjIBzwOv1rz8RJONkawVnqRttEnv64+lQSAMjkkZB4B608OTJnHHY1WaTe5wOhr5apSlKV0ehGdkRNEQAfXt6VYz5x9O3NNdXITHc8ira20cbnJ4z7+1FPDybTaH7RC2cZdggPTGau2tuUZxkH04+lNtEiRiY/vnr16VdRQrHA5I4r6fB0eSKujlqzb2GuAijBHXBxUL7zymT9DU7YbgctnmoJ3NuQAOc9c+1emtLnL5kU8/nAAKQVGTzVPcUXeQRz0q25ChnA6nB5/Gqr4kUjOQP4v8A61AiE3LSg8kDpgmmJLsjyc4z60wIVVh6cU2XIhweRnp60dCCxHcLIVIPyZ5OeKS7f92ceoqoyNbbETlWGSPSrEozCAepANSBRjlEx4OAOMk1HckrCwBIII6HFS/YXt42IkyThgu3rz9aY481Rxz3WvMxKfKzaL1M2Cd0kzyeeeTxVu3lLSlw3uRn3qu8aLKQhxgkGlVXU/uuTn5vp3618pOLT2PUjJWRflfc2ccYqSFgw2EYB6Ejj/PNNEJaE5PPYYq1DZOIkJTkDI5H19a7MLRcndmNSS2Q5lXKF+AOxHXrUmEVc4GD0wKGTzuoxg9M1C0m0BSMsvHXvXsxbgrHG9WVrx8N7DHemLIFXkc0XvH7wnMZABX3/nVPzjJGdvBA61Htg5SeZGjG7JwTinGddvlk4JGBzUIuTNGu71z/ADquSzSbx83PB6Ype1THylpI3WPJyT0xSW8nlqeDgHk+9Ed0/R+O2KjRw8cgXgAjP1rWP7zRDXu6jbhVmckEZ9KYYz0K5JGAMUvlknCfe9as20ZcEuPnXoc98VEsDzO5osRylHymCEdMHkfnUkS7owM8LwTUwQtK4PrkmiK3/dkZ29ycZ7k06eCcXcTrcxLAwUAZwMdRTZSY2YZyMA5zTBkMFT5iMA9uKku0AjJzzgjGK9enHkikyHJMxrtlDMX5wxIOM8c1zl/diON9/wA3AyM84+neuiuIzMMH3BHqK5fV4kTJJyBwRjGRg9/rW3U68PrUikeXeK9Win124j2M6LgAtjAyq547VyfPTk/7XvWjr10D4k1FBF0YgfN24x+lZMM5lfaDyTkce1arY/W8MlGmrFh4t8GV6g5wByeKpOXnbJXYcYwa1HIiXA4OCAPpVWKIyumfkyCfXuRTsdcRkETvwcgjpuzSmORpPmbt1yT+FEl35c20D23fj6VKyyKmXHBOM8cmmNksl4Ls7ChyBghuc+9SQxgTIhIAI6enB7VmxTYutwHHQ8/Wr8IPnLIewOPpQQ9ixCY47oGQb1jPIIBzj61dieBpSyRbN+SG2gcfWqqQh5CcZDHn8asxxOGC7eAMDntQc8r2H28e6V3K7wDxkZyPatCFUOQcIDztIx+lVVdLNgr855B57dqkModg47nP4UHO9ixGGhB+cn2zipVuAVGeeemc4qvBvnkOfujoOPWnrAftJ+X5M56/Sg53uWTyyEDgnHAqxbTlZ44iHKFgTgZA57j8ajHyrnqFOSf8/WpopY4T5mMlhx14o3OeUXI0pcmPy3PfOGP9Kmtr1dPtUWSRSccjcB6mufu9ejSUh5MygDC7T0+uMVQutYaVfniyepG7t+VZtXMJ4d1LJoXxldJf2uYnAnBUhcgkgZHBHPf0rklgNxGC/wAm0g8jOTxn+VW7nUPtTebjywABjOcc/T3pAnmWrSJyMZ/Dg/yoTtoz2KEVTpqJTvYXnP7iIu4xlVGT9eB716N4T8MFpUCmF5H8slyvK5z1OD756Vh+D9DOpR/bi2EdWUR4z0IGc5HoeMV7L4E8LxS5k+4m5VzydwAyDjPHWk7vY87MMcqEeVPU6DwV4RlWFQMO2WyyRkgYwMZ/CvTNH05LaDyjtYAHJ28c57flTdE0pNItIVgP3l35weSRz1J9K0oTGqHA5Y9eeMU0u5+b4zESrzbb0GCIquwAYycAenNNVdrcg8nrjirkSA9+expkijBx1zxQ72seddpEbw7wBn8hmo3kWVwQRjvk96sI3HuOtVWg8piB35FI0RBc9Nj9GyFPWsiSIRSAEAhc4OPXrWncPkHf/wAs+R9f8is+4ZTGCT8zHj9BSuWjLulRzjofcVzmozIk3lEZ4Bx2/Kt68DxSh+oPAPTHSsC/WKd96n97gDoen8qktGc+FTBHJORx2/yRVK6hDMFTB44I6VeuChcEng8Yx9O/4VX3IpyBkDpzSbOiJj6rEZlTgAgYOOfXrXD+JYUefKYbAAKgZHfv+IrutUfbEXThiScdexrgNTZi57dP5VLNotHlfxF1Yx6fdDDBNjBm3Ywc+n/1+9eLqpuLneCAjZPJ9q9Q+Kl7FGEsgObpSScnqGBI6e3qK87trQKQvQgYx7CuebWx301ZXLMdn8wiGDk8kDgZ/wD1VrWGgyvcdRsC5wFJHarGk6Q7xmcjO0gk56D8/eugs4isZEQ/eEDHPYfXiuZyVrI6Ooadpplwgcb+nT6Cu30O0a1iiQ4O0AMcds81iaRp/kyoScuTkj0PHvziuvsrUkIg6yYB/E//AF65m11LRpWNuhcupGCeDjt/k1sQRJt3ccewrPt7YwOIsZwdpPoRwa0QNgAAySMGud7mqLKYkUAcc4Bx1qzEmzbg8jr2qC2wsXI+dSSvPrUwYsMjr3FQzRFtFLDk1XYfOSOBnJJ4FTiTC5HGf0/zinNCrxFM4zyDjPapKKhy0ZQZX3pjj92B129T+FWEj37sc4HHv0/z+FV4leWWSMjYe44OeSDQVYrB3dgQDtHaoZ4vMmQjgdxirki+V+7+6TyG64H0+tRtEQCQcnGScUC2HKBv64GOtTQy7GGcnJ6+1Uy0kgOzgDtx7VLA5+TeOuO9WnqJllyRINgJLEn5fzqWR/L6jpyaAAjhwe3p7USurYQruL4Gc4wM88VSZJHGBNhwOOTnHvTlG/OBz3J7UMfs7LHGPlzgnPY9Tz9aduMWfkyCAetN6gTANHGhJ59jUyb5I3JJO455JOP84qqkvnxoh4cHr1qx5pgRgDv557elQ0aR1HqegJ6cdasq28gg7AvJJOKqKvmFCDsyRnjP4VbkiKo6dCR97/61QaEjOJF4OT3INPgBbGePTNQWi4JQn6HFWEJjbBGccg9Of85oKJsgHc7hQBggmoUikSQyKcpjGATTZcyAg9O9TRs4XZuwOp4popMJJvMHIwQOAT0qEiOKEuSAufQDHT/P41JMF8zIORjGOnrTVtxNE0b/ADIx57dMf4UwuN3h3VCeAcEk9asq6YwBtAOBxiq5iRfnz83UjB4pUYHvxQFyQuF46/Smi4UkpjBXu3GaRRmZE7E4NLc2yEgJw+efegGxkBaNwj/gc1LIPMcAc89KhR3eUCRcEHA5zx+FWRiNt/cjk0mSRG4G7Hp701yZBwSPWowg+0Zx8hI71PKgjXK/dI49qQmhwfy0xgkjkYp5usooCnf3GarW8heXY/4H0q3FDtlLnlBwT6/5xUDLSRbG354/rSFXcBCTuU5IJ7VLvDJj8RUSlw7ynkOMD2pMViVypXrUEsg3jsAMfWnFD5JfOADgHFRypkD3HNSwZbjmQgDGcDNQyr5jH+DPYimsPJAOPYUyWctgjgjrUiI5o5AhQA8HOeeRSh8DLc8ZPNLLekqFxluMnP8A9aoXJfAUYyMHnoP8n9KW5LCVDKA0fQnnH/1vpUax7XHOX7cVI8n2SMY5H9f8k1Ak+ZA5HC8j2NKxmWFWRc+Y/J5xknH502XMq4TqO4pktwZCH/vHH0xxSwzbMsegOD71SWgmNBXy8OMsO5Heq/mAuQepFWQVlLkHjqFxUDi1DbRPvnxuC7CMc+vSrSEIiBWBABOc9OlV9QQxEODnkDA47GrZBBQjjPBPWqmoS7QM/NyM9vWkS2WDmTbwee9NlRAh+cA+nenRyk4I4B5A9qry/NOSf9WBwPf+dLURBbyiaQoOMEcE+1WG5wqnkfxetQfZfs8/mofkxyMfhU0WTxjjGQc0gEkJzgAnjqKqiMhi5+/nIBHOKvDYqjnJJ4GKhuEwhfGCAMd+KlgVxFxkdAPSqo8w3BGDg5xyavID5LkdAOlRoo+//H29qQPQr3UQ+QjA55GPpVLU4REis5BHOFI9q0rmPEROeetY2qzPcKBjkEnP4U0Bw3iNgQw6ZBy3YYPFeK+J7aT+1LqQvnLEgZJ4AGPz4r2vxHCZIZdnXa2Pc9q8Z15Zjd3HmJzkqDkdhjPH0FerhWloc00cfAQgDn5uenetCL5496DqM4Aqu1oI029CD/hVlG+zRKV9AMV6q1MAubjbbhChxnJ/XtV7TJEjjHY8c9O9Zkh85CDxV+zjy6R9xjP5/wD16DNnoXhjeJhJLnG0qVY5Oc5zzXsXhu1eYptGcEcY7DHNeP8AhqQSYeQfIGIx74B7fWvbfBauJCeowFPbg4/wNNGFR6HrHhK2zHG45G9m249sY/rXomn2h8wAEDJ4IH0rhfCMTqgUjYp3FTnOOn/169L021AMYHJ4JPTsKZ4k3qyz9hO0YKq4A+fp+tVbyD7jhCpHUYxu963IoDK+zoMc/hUNzbebzjGwYqzIwm3gZyR0BwadEyZwcZ7E9TU1zEVyB0z0qmiZnUH1x9M8Va1DoSuu0lx0PpULcsM8Y5FWZW2KY8cjo2f6fjVdP3pPP3SQRVAWhbmaFDxjgnIqKK3Mc23OOM4xjIq1bsUgUduTj8aaV3XAcHD46e3pQBUvA67sAnvkduKikJWHaOpGN1aDxmQPxjj1qsIQMBzkA5oFuVkClQHbBXn1pxjJbJ+cAY9e9WFs1fzJOwHT/J9qdFGBGM9TnP8An8KAZH5hlYgApjjmodpzvHUcbc8/55q1DEXL445zUcqbUZxx0B/Sgncr3TEIDyOOOe1QmRfK4GOetWLtCUiyOo55+lMWxabAT7n+fegZBASrjKkJ69qt2q77x1XkgZ4H0p0tsVGw8Y4FGnyCC7L4yzAjOalj3NBmLHBXoOSTVSf72wDJPT2/zmrbl2d37Yxj1xnn9apM+6QkHBB474qgSK822LaRySegFWVhdYoz03jOPTP/AOuqxTMoz84BPHStBZC0Se3C+2OB/IUDLEMQRAvBBPJx0qX5Yhxjr/CKiiJ24Jyc8jGM1IMOOfkGfrmgTHQwnc8hO7PAB6jp/wDXquri3fJOdxwB0q2JQAAo4Pv061WngDSeynIp7AiSSISLsOA+c8ioN6STnOOABzz6VO7ZkB6HGM1XSNPOPOMgH+VIYssfyZxxn0qtcIU4I4xkcVpMR5RXGc9Ocd6hIjuowSOQADyaAM0L5ylSCMc8ip4YN0RKDkdDj+tSzRpbSkD5hgeop1rKI0x2Pb8KAM9o2807jj3NTOwOwY6dTRd/M/y8DJNOVN+exXnHr/nFACTxl1BxhevSpLYqsvI4z1xTzOjQhcc9CM9OoNRXX+jMAOcjPpQBLIAHZ8koegx0qSylRkwOAxwB6dqr+YJbc8845GPY1Vt7gwsuPUGkwNW5CJgHrn0qoyi4cucAheARkn/OadLN9qTdnkdR/n6VHkoS4+4wwP8AP4VmWrWIY5HhlcAkhuODinJ+6IJ5Pr6VC5+YkHHOc4zUyKJTxyO4oHoSjIBfkjPNMVwxyOnSmzzmNlijGEIyfr0qMHy0wO5zQIuq8cbEjDZHOMVhavZkKXxvwQNoGTWjECXZfYmmXBdoS7rkkgYzik7W1Bb3PLr+xxK5wqkEnGOSM1EkZcABeB7cV0mq6aH3yDj5eR15yfes+G1EUO4nJzyMda+drUZc7stBsdYWG0hjjqD932rSMYhAJ+bdwBj8qdZw4iLn0yPbiqurXq21s75w6ZK/UDI7fSuihRvo0d+Hp+0lYydV1iNYriBCUcqV3bgBnkZ69uK8q1W48rU7gkGR3O3IOecAZJ9Pf3roNWv5ppUKvsLEs4wDnJHt9elc5ebWvHdvnOAAenOBn+VetTp+zvY/Q8pw7pa9CLyjJtHSpfs+5FRSAc/ePFRtKQpZR9P60sFwCcOdpxkDGc/54rdaH0o+SVFYQkEbuAQBgHr+uMfjTZAUURgHBPUD+n41XkLySrLtyFYNnPYdvzqwbxGX/bH14/SmNFM2Ulovmg70J6Lkf56U+zJlLjHDEEH/AD9RVt3DwBeqZyfrRY2mwnHAAyB+X+FUUVmIIKh8jvinyx+bbEY5AwMjr0qmA8KO55wen5CprS781DnjB/SrTIG2kmxCkgIPqfwqwY/NjOCABzmqMs4N+IQfvDIP4E/0q0ZWijEA4lkI298dPw/Omn3IkPWUWxQFcvg4I9Oav+X0KEEHuPWqqWweGPzebgAjd04yT0HHQ1ajYxW4QcuCCe3p/hV3M2aVmu9VTowFdJpFsPMjXIy0gI46DjNcvbOUkVjwSP6V0+i3G597/LsIwfc5Bp9DlxDag2j0ODQnks493ltuXjgkgEcHp6Yritf0sacqR5yxHJC4xyK9J0if7RYW0iNvxGoIxjoAP6Vy3jO0EkvmY2/KMDOeBjPesYyfNqfKYetN1mmcnYRbAHAJwRkKOTg+ldzBbPNaBd/yZLbW6dxyP61w9jeCCUl1+QHHXsD9PQV2tnfAxEAZBUhecc5+n1qpHRiW1qjntVhjS7AygfcRtGO2KtaTlnRPubiTubgdD/hVHWrd0vmnZ87iSq4xtPGee/NaWmOjXKIT93JHB9D/AImk07XMnzez5kdJCRGE42lcY4xnFdOs5fa+0jIxj8a5XJlUYHI710toHkQZ/hJ9P8964Jau58tUu5Nsug9AO/emmFs/L1I4xU4h+TgdBxz0qVVCOARhgM5z2qNjCxTuN88aLyNi4OTnmoGOxBGQQcDBIqxcyCJnAH3iT+OagB88byMleBz6U0yGOT92VIHIx0/xp0sjb8n65z04qHc+Vz0yMj2yKtvGjJzwMD1NWibXFWVXCbO3XHemyOm8HHPYY6UyPbBGcDJzjHSo5CWkxjHv19KskkW5XcDn5cjPNOZfMkJQdeQQKqvbhQF67jVrebcRY5+U8e/FUmJokMeGByM55qRk346ZHr3PoKaQBMATxjJFSSnylR+ozkfhTGTLchIPMdCBjO3v1xVOPzShDqyIehbOO/tVxVS4i2Hnj9M5qFbo3AkiMewR8hs53Hnt2oArvCUYKT8vUnsKoXrMIznnbk9e3rWsU8xCD0NZN6kmQo6t8pOR0qWi0ypDMTD9wkZqxcptCZOMj7pojh2R7O4OcVDJI8pLSfwEgdOR+FYO5qtRmBIpQOAQeF/+tUtsDG3PzAEZqkhIuC444NW4JwOvOcZqehS00JJifOLoOMYIH4VRUXCvE5DH94c9cYGD1x9atmQ7yAepz06DtT/NzG2Bjb05/wA+lSN7BI/nADOCOoJyRTTkoTnOPfpUSbsuwHUjnNSoyFBznPJXBGeneqW5FtB1rO7TgAMAMDqenHNaSRhHzwSfQdKp2kI3FwccYA/p+lXgSMfX8q6I6owZLGTuIAyWGBin21sLaQ5O/jG3H0ptq2ZGPXHI/OnzzFTvHfvWnURx3ikyL4y15lLf8f8AOMZ4x5jdqz0kSVxjrjnANaHiebd4z19cYxfzjOev71qy4T5bE46dO2acNUVL4id4/LHG4+oOTUUcryw4cASg/dUY498U+KdrpTwV5xnOafNH5NyCOFxzgYHetiOpmmM+aEkBB7A/j/hR9lYku8Rxk9R+Aq9kPKjEDIxye340sz5yoOenQ0dRmQ1spV/3eBnGDxn8DWXexLC2VGznBwMDtit+6AMDsDgqCcDucVzF9cs/BQ4U8nP3qUjvw+r0Zz+ovG0DiJg5J6A5zyK4HxTrDWqeRAV83cQ2FJI4Pftya7LWALaOSVCBk5wOMcj/ABrz3XAkskrkjeWJz1PT19+KunufY5YuafKzNsFl2uzySDP8OeOnpV+NQEHJd/RjmsrSL0Sgo+AxbgM3IGKtyyGNmIbqcAA9K6z6zkVy9bu8cnyHjBJJPtVq2XzXZ84Ynkg9RWRDcMVEBBDM2d2ecemPTitSOQWybyR0+7nHT/GqZcoKxowSZiZZP9YDkBs5xx/iantlSYOGO1uqgHHHP/1qyEv/ADSHxtc8bd2TWnCvl3G/oMAemOlM55JIdctIASMgccjr/jWtdWmwIIlzxknIrLMgZCD8xz65PatG4uyI48dxgkN7UGD8hETyXMiDJIwSeR+XTt6U6KBlyQCMntj+X40WgDSbXOFwTlugrQjgdl3bGXBHGPpQYVJ+zV2UvJOcEc9cVq2eiu0TmWFgRyo4GRj2q/p9gn2kSSIGGCNrL19+a6y2tUlQZRUO0Yyo54qGzya+LasonKQaREiAtGQ2OSQKvppMSAMkYlcchWAIH+f6VPfHbcvGBgIeo6HgU6zuPJuBGec8Ek49RQmZ+2k1cq3elxS248yPEnJIHGOv4elYM7vEQqE7sE4rpNQlAeTDZ6kYPtXNXCkSpJyAucjHWgqMnLcISJTg/fHJA4z65rV0xjDE5HznccFhnjA/qTWNH/rC44ye3oea17ZvKcIpyM9j60Ghn64WnfnpuJO3jt7VXTMj7QcnsueverGpSBJ5M4PJ4J9qgEflxeap57EDHfHWoZvG2lyndTi5lfY4kAGDtONpAA7Y9D+VUoLQNLkRliRjOM0+0hKswQFyxyQByee/51v6VbB7fBjCyZJ5XnHFQzZ1FExYNMkuBk27LzgDbj8RmtaDwteSKBHYuUJOWcAH8zj2rptOshIMlMhCMArnPvXQliiBRkd+OKlsyli2nZHkmp6TLpsqB4igbJySD0+hrLmYiY4445rv/FkBe3nfYWKqxX5c+/FcFGhfryfUitEejSn7SNyBZZVk8s5CNyCBzntz+VWY4Q3DxqCRktjBolADqcdDnp707eTIDk4x1z7CqNtSSFAwKEDOcAetWRGsezucZI646VCF+UyZwQBj/wDXSpLucnHbrn6UmMhuVEyluvGDVGQlFCMMAfdzVrzfmA7Z5GeKLlBLGOACM4OOtSWrpmHKzyoySEqCRjAx6dDUE6hbcgg/Kp29SfxqW8co6IcggZJJx3/+tSzsslqCMfdPTntUNndBuxlRSibImUYAJBwRz2qSzMfmO4xkHH054/lU6oj2Mh2rvyQOBntVKz/cickc5AAPGetTJ6Grd0dba3gKhN438kAcGus0kyKJPMGe4J/lxXBaQDO63HJQEqB1Gcev4139nMCwAA+8CcHtXJJ2Z8/mHQ6zQbnN6nmyEIFOBk4z/nNd9YKGXYUGckZHU8cV59oyotwm7GOev416BaOFAIYc9we+KTlZH5tj4WqXJZJHhPyYD9ycdKbPO8Kgp8pI54qphyQTIWO3nJzk5NOkuPl2HknoSelc9Seh5dtRwuXdtxYk9MelJLK+ApP3uvrVeNsv6Z4qVjucA9Rxk968mdV7NmyXUkIAiyCCRweRUcUcYBd+PqarzSvA+AhcE9u3+c1JJlmQc4zz6VdJxbWhUm0tCw/EalAC5PAxn/Pap7eVZI+QGcnHT6VTMmAcdUHGD/n0qSyGxRnk5zk16sacbLQxcmacce35kXB6n6VZjcPjDck4GDVLzmCkDPzEDr2qwVEAX5u4I7Vuu5m23uRlZUuZMltoOV5H61K7GaMB1Xfng45pfvDd1J70wvhtvQjvmtRX0IZAGOwHPcjPeqUrRxoQj5jB6k5JP1/z0q8y4mBxtGMk496x9RQrIAgOzj5VHGcGgga8/JwR7e9SAoyjeQB+VVI42cknI5OMipGXzY9oOD696BdSQMZEyMEjoSKZLIQiY5PcYzjrTogViA6kd6TO1mJ784NSxkU7OWTaSR0OTwKBHzlRk45FNSTf+frU0JKk/XrWcoKS1KTsRPbQqhIQbjzyOc0tvAiZJXGRxx3qSEebgHjtkjP40NgyMgI+Q5471zPC0nuilUlsWrKGKUFnwGToM8fiOn51oKodXCYYhTwMEAfhxWPCHaN2AIycED+tWba4MCkc5IAJzjIqo0Yx+FWFzNvUlmAjJ29T7VRKk7iV5JyOKtXTY5B64wAelVVlzF15APOa8/FP2aujqpLm3M24Z/M8p/8AVYB/H61VKgwjYSOu4g4/z3qYNlyW5H+0ajhXET5HU8ZH1rwlVZ0+zQkBRUAfIPPXNI77ZQqYwwyR/hmlddwI79QcdKiQEOpIOcYBI/z60vaNu1x8iLETB7UvJgNu4YDHHH/16jtWy5QcqTz9eaWQZiMWcY5/yKjtWDkFMDHBwe+K9rBSurs5Kitc0FixyBz2pHkeMqEAGeuBTreT5gD+ppOHkYZwBzn8/wDCvfscVxn3zlR/vH0pqSvgq2AenTFCud0igcZxkdO9OdQBu6/hRbUY5Ag56EkZI71FNko5c/KOBg8c/SnrwhHqKjulxCRnrjj8RVaGqZmXEiFGQHGM4IyCfxrlNXYyo5x8+MYAOMYzn/PpXSX5CbMYHJz2zWBdgGDeT3CnPv8A/roPRwludep4j4ogY6xcvboPM3nftxzgDjn+lZUVsIH+0HKYGACeM/TrWr4juDFrV9wV/wBIkA5xwGOPwxWZPMLlQi/XAOfWtltc/W8P/DiWC0c4BBzx1B9ev9KgkHlD90WOOATnOO9IkRgIHJLcAYxipDICxHHA9f8APrTudSGeTA4ByD3PPOadNO0yDgbAeABjnnn1qOW3MciEfcbrgYHWppItnHfPTHSmBVNhPOGeBTxzkMB79zzTrf7RGAJcgjI6g/yq4ZTbxgDK5GBg4xUYlEj4yM4555oJZoWBd5VQg4z1I6/jWnMR5YCEB1IBIxkDvn9KzrZi8YI4Kkcjr2q7BZNets3mMkZLYzn9RSbOeQtxZu88ZCtIhwQc5757fhVqK0II+QjHY+laEmy2TblScDB4BGD2pjSgR7wRnPIz9f8AChHPIZEgQkjAXuafcSKACpUZHDep+tLJHuUBDuB5IAzj2qCaAyBAM/KeQB0pmL3GwySs0gIIQKSAR1PH4n8PSopHkZSSSgXJABq66YkX0xycfWorqMMEAOOctgdR70CsrnOXhK5lZiZTgZJ7fSqbtdAEl3DsMEEggfTPA7Vr61agzgKRjABCj61UurZ54v3ZIxwSBntjP6ZpXRumkr2MmJZLhfIXG/GSAR6+p/Cu78NeDZ74wRG2lKZCsFIOcAcHOa2PDvgWKWFJTGhkORzbgnGfXOa9g8G+En+0+YYmgVSMAwEA8HkdPauapLWyPJxmMVOD5XqZfgv4dxR2gR9O8uFWYBVAX0PbnqTx0r1vTPC1lpUUXl2SRBVy3cA4x0zirWmaaAwjRAgXJyEx+n41rBctsPII6H8a1irK7Pz3EYqpXl7zIY0VoB8gG04XAxx2/nTBbqCdoJB6H09cVc8rYOPugdAKgQnY79iMAfp/Wnc89toVUVEBHQdTmmwxhiSeRnqaeqZXrgcZHY0RnaW4+UHhfWn0K31ItgWST0J45qtcygPgYPB5/Op7kEtkAgHsO1UZsupAHJPUelSNFedsROXAAOeSMZ61iPK3AYcAEjity/TNtGMZGcEY9RWdNa7Y2JPT1FQaJXMRnMi/Oc46ZrCu7fYP3ec5GcnmuhuoTbkAgkMepGKpvAHbBwMHJOPag0SOZv4nWPMaknPz+w9RWFPdyICEc47nFdXdAOz7Rxkk46EVy2tw/Z5E2DhhkhRj0qTVbGNcXchTMjnAJ5bpXGeKbv7LAZInAbK4I59q3tcvNkYjHHJJw2Pb+leeeJb428Tl2MgABAZuDz+NS9Eaw3PL/HMianqtsd3meWpAIPck5/kPasey08SF32ZKkj+X+NT6mX+2ANkk5IJ7cmptOJWYJgkbSSexPv79K86Tdz2YpNI2tGR41ZDny36g9OnFbNhCBcEbBxnGMEnrUFhGkibkx24UZxWvptrmYy44AxjHfOOv4GsHc15bG3aaehfeFO/qB2/KtqyTBGeJFwQB25//AFVVtcpAh2HJAOccjIFamnr5cjSOnBXAyMc/WsXcaRatUYHLliSQWZuTnvWpDGjMCTkZHU1TjHy4HJJyKsRgjyxz94fzrNlotyR/vF2Dj26VJDGRkkH2JoPyqD+n41YiO7txjOKi5ohIRvt8uBuz0Hp+FLHHnPzuQDxyeRShcyZHyDHQdKkdfLQY9e1RctELrJFcBEHJGQAMnH+fWo2URy5OUk55HfJ/LtVjcRIXJJOMbs8/nUd/yEIHfJIouMqs6NJiQ5OOcjB9ulRpGZncICUU/NjsP8irJhWTD4AyQOn9asBEt7eQDALjk4wf88mi4mY2NhKITuPb8qeQNoAJLDAOPWmzgiYMAenLD8acQVk4BIPOQOlWiWSQvsJ3OT04Y8VZd0IRlPz4J+mOapsQ2RjnoasxY2nPJHrVohjWlO7O7knB78Hv/wDqp8H3XLscE5AJzx/MfSkRAXfOORxmk4HGegqrDBS4OYxu55OOgq/FhuThz6HmobePI4OOOw609Bh8A4+nepZUSZX2sQcDHQdOaeZJCyHcTzgg9KrjmcA8c9T36VPIwUZBBIBOAfSosbFhGywJ4I9OKmeUBeCN3v1qotwojD8Akfdz0NOTe4JCE+4GfaixRbJHljJ5PJpI5GWQgnjGcmmhfkQn8j24qO5+6xU88DIpgPZy+SpBHYqRzT1mYcDj8P8AGqFsxCFMnJ5Azz+X4VdB3IGxkg/d70AIjSGcgj5D1LDrx/npSiRBKUz2Jxz60hkJP8uelPiRAC5A3Z6kc02rATuyLGDgB8Zz3/z1qtmR23gsR1zTpZN2AOcjHWlaYIiDAHHIzikAMQcleTjJJHOaiaV2XGSe1ORspIPXkc0kaHeDjI+nFJgERLShScADn9alZXlyqZIU9qggBzISfTGfpU9qzB3PIB4+tIAgjImywwO5qx9qTcyI4Yj+Dqfy6/8A66fEokyCccEZqklv5FzI5PJJAOMHr/8AqqALi3iEj5hk9vbNSJdF2KArhDwMVTvLYW8g2EHAHIGKVG+XcOCx6+tJgWpXfAQMSmckA9/84pFkJHPJ6fh/nNRjOe/v71IEI+fGeM9Kkke0uYTvI3g4APp6/wA6jQcqT0zzVWSRtuTn2JPSpkzJbggnjGffpSYEziPze3QVUacl/kxgcEgU4rlyd/YD+VVwcAnHHSkQTykvGM8gckmnpChgfIA75qFAShznB/Kp5Sfs4RBwwwSv8PSnYzZXL26YEjlTztAz17VFHuuUcPlDnopxUklqIVgkJEhLcgjpz3qOZvKkPONxJBzjiqtoZtiK2CY0Y7xxgHk/WmwohYtgeZ0JJycUsKhpHk3AYGc//X/CqtsW+0OSTtKk89M4AqktAvoXJZ41GC/QVnvIJ3CEkjqeDUuB5hJwRknBqJQPMA7nvSaAlIcOdhbbwF57UOT5mMZGOec0rOQw9uM1Iu1fnODjsfyqGBHltwRwdp65p2144sAnA7nr+dEj73Hv71J5oaXySBgjOSf6fhUtgQRq5YHqgPJJ6VYfDRhSARjkkc9Tj+lMgJEZXB5PP4VIctGBgj3/ABqWwGxGIxS8qETg5IGc8c5qpKeDsA2DgFRT7mE4wn3T1wODg96ljjSGwckgnIAB4PU1KYGdc529TjHrWZdbGQ8c4POD6VpzoWZAcgNgdPeqd2gjkdMduOParQrnE65bAWshQseDkk5PUV494wRILhgp53E8jkkgE579TXt+rw4tWbrxkjHuM14f48TOtS7DkbgcL0+6Miu7D3bMZrQ4yffMgYKRJ2UDGfwqJd+T5pZTjgHpn6VpzEJLkAdsAdqryRee57ZGQcZ5r2Tl6GbFcSY5wWB5BHat3TZ1eb5gA4AA4IyciuaWN4JWLlumPmBHpWlp16BcDOAQRyW9xT1Mz1bwrCsy+QMmQktgdeg/pXvPhgRwwHgKxCEADvivCvh6wluoXchdyvlifqOv4V754QthIzuxB2sMIwz6VaOas7I9b8MwSgD938mCVOPcf/Xr0bRlYqjFenHT2FcZ4aOLdAw5w2M9uc132lMFijGM5AP6CmeNLc10gAjDoMMe4pgtvOV/lwOhI4qVWOwADHsO1TDhCAMDuBVIzOdvLIRtKSCORtyeuayyqRTHOAc55rpNViLhMAnBPOM+lc7qUe2VTjjbgnHfNUgEBjkc5OTSSLCikrgOcnaPX6VD/qwh659KYX8zOBk9Mg5watAWcSm1DpknnAGPenRzI0a5YCTPJ9v5VLZttgVCM+5qKSJFBA2kk9ABmmDJHmyoAI+o71VJyw9SQB7mnIBG2CR+PapRGEZDkHBz07+tBIjyBFCA4JHzCkVCE+fKYP0xVoQxOS5KZAzkgc1VmJdtmSe5PXNAFlUESgjGSO9QSQiTKYIB54zSwk8hieBjJ7D1/DFXXARc4GehGORQHWxSEAZcFN3HcdKdCgjIHQdc1JI4Tj1HrUbqfOzzsAxnHGaA3Gy5kJwoIB64qDylSWMgeu4+nFW2wF+UhvpUON8bnHcfjzUson3AIx429AexBqjLGu/CEk9Tg/SrQjP2fGfQ4/Ks4uxnkIzx8uAev+cUICxsVcHHUZ5ow+BjnvgdqH+Xbzng02KQljzgg+tUBYMssJBQZA+9kZAzxTUvnlkdDjA5+UUk1wBIOdqHjrxVSEF3lKE9eq9+TVIk2rOWOZApI3jOR3psjYmcA556elZsbGGYc/jnHaprVi95JvJAwDkn6U3qBYmZzJ6DHWnRqiEOTnOBkmlnZcYyM59aSbBCgDgAdPpUFEqf64Z+5+nSoWi8pMDI4yKmsQZchuOCeefSmyAswTkkHGfpQBEY45bbfIT5mccE9KrFSAcfQYrRmtwbcgMASeMCs4f8fcQByMgEdjz3oAkEcflpvPz+55pVi7gEHPbuKdPD8xPoc9PrQmSgOf8A63SgCO4iEce4cEnp6mo5SXdMjIxgsRUzDzWIJyFGeeajlB6g8DqB0oAiEYRn5IH14pixxMck4PbB71IRvib3HH61XSEjGX75wRSYBcCeLHlfdY/MOMY/zmnxTiRShOU5w2D1+vT1pl3KYk4BPYYNIoXYAMID6dAahqxSZHL8u7JwMnHPX0os5nVzgk8EbTUc53rgc7c9OelV9OuSGOeTzjJ+lHQLmmGGwkkHBwScZFMmmXyiUIJBGKrXUhEihOQeSAeM+9MLiLGSMZ7nANHQZdgkkJDAc9Dx2qS4YtaggAnOCMDismPVlikkTg9gd+Pb9MfrTE1VN5TzQQBnHmf0qGuoLQW6gjkJXGeOQB3rOOlgscIeTwvHTHpVxbpZJVOQB9etWPNBORj6g1i0m9UaqxSvEEWxYkAXGGAHSuL8T6hGHeKSVYxkjg4JOMYrur2VEhkf5f8AVnuOuDzXiXjO7f8AtN0JLfvWOd3Tp/jW1OMU7pH0eVUfaTZzl5fPPdkNK6IrFcqSOMmkYoULq5kyD8zMTyKrzDzGdAMls4YDJB5qNLaSJUQs2AehBGefStnq9D9KoxVOKSRZiYMAOS2SMYPP4VVuJCLgFwUCN0GVBweQcdenSrUj+X8wGDjjHBBqnK5ePL5PzZyTn1oSNvMniugZJASoBjJVenOR0H51G8Ukib4w2SeSOBTRak3iS8gbSNuOvBFasAEcIGOvQfnTAqQs3l+Vk7859TWjA+0nscfnVZFSOYSEAcdxj261NF15OMdyevtQWZ1wuCUx8pwcU4m3iXC7R/eon/eXoZemMYHToabcWJk3ODgEdAv+fWq6kETLEpSTAMmcA98YP/16uxxLJIsjj94v3fQVSubRpI02MVwcDA6dal8x45oAQfnYDrjuP8aZm9WaiRl27lx0A7irSaVdyOjwQPJH1YgZAPUVHapmTf0KkjbjkjHX9f0rvNFtyViiQHEpw20dMgYyKs4a1V0ldnHz2UkIi81HiJzknjGP/wBdaNhd7i6RkYyBlepPPU1s+KrD7Eu+TmNSAWZcAZA7n1rB0+EQRb8jOQ3THpRrsYRq+1jd7HdaHrl3aQxRCUAYwQRkjnj6cGr2q3P261wxDybSAR1J7VxOnXrpNOTuIOMfMcDr0rotPn3RsHOcdCx6daLWd0ePUoKNXniY7WjCVkkTAHJxj+ldLorpJKkW4EckZPP+c1lX4IlGB984yPTipNLn8m4RvQ4znHX/ADmk9QmuZak2uWn+mOQWJB4XIIHAzxVHSpDJdAB3D4OcEg9Kua/c+Q5k6mRTg5xzgdD3zWTp0hjud+TjaRnOKb2sS1aFjtpbpLeOIK4GVGS3U8D/ABrvNPtg3UYTB5BAyc/5/KvL5pPtFuD0ATg5z2H+FemaJK1xZoSSMEjk575/rXFUikfNYmKjZo0JUSNCATkD1pknyvvOenf0qfALkYBz3xVS6kLykAYGB0NYM88qXLphyx55K1FGSsYdMkn+HGc/hUczFnIIzgkc/WpYGClR3xwPTipIGnfjkYJ5wRjFW4RvgAb5uOagYGSb0APSrsce2MfT0qrk7FZIyHO/O3PXNLcQIFypYnqMGpVbG9SnU9T2pkg4/lWqegmQrIJJlAwU9e9SypvUY5bkZqqreXdAgcEcAdOlWY5C7lcEChCYTlhKGGccZPtTpHkKoDnZnjPp3qWRdqjuD0PaopJQcDsBjr0q0IkWYxjg454NPnwjZiHzN1BHBqtBGWmCnJABPI4q+yhQM84ORx0HWmBGZTHGBgEnrkVTu8EAkAHOAAOpq8zIVwcbuoJ61TlTdcIPvAHI4yOtOwFZFyvK/Pn17VB5QaNyxzyeBjp+H9auT/LdEBMZAPAxVWKN24wfvcjHXp1qXFFxbuZ7I6ykBOD047VKyqQMcHGMDjNWJ/lkA24xx0qApmQeufSsnGxonqI0iJsyQDgAk56gUqLJ5b8cHvgdKtT2iLHHkA7uclan2jysDHA6AVHLY0exnbSI+rA5A4H19qs+QmcIMjPA9RTQC7MuCADnpVmzYCRRjORwfqCKaiQCKqxSoCwlKkpgk4ODj2HJHWrSszPsIwccDHeoTGY3fuc8nHOOTU5z5Syfx5AA7j3raKMJDQ8kUxx3HIPbpVhFjlhCu3fkg4P51HIMheME8k+tIV2ggd+4rUnU5bxiRF4t1twOTqE+f+/jVnhxdKIiCDjIPoM1b8aokPjbXGPO++nHA6ZkNZsES20Y254yAce/1p01oVP4mTmUoCo9CBSG5zEiMCTnOfzpk42YkPpuAH54oaNJEWTGDnHX61oSxlxJ8gAHf/CmJH6nHHapzKiSKgU8DOc/59KVpA8hLDI9M/hQF0Z1yphtpV65/qcVzd7clGVccLnBz647Yro9QgJGcjr6ehFc9fSCQvvyQDg/gcD+VKR24X4jmdXRJoXjJOGwTx7g+vtXmnimNLa5UR5zI7Ak9sYA9fWvQdUU3Vi6k4LYwT6Ag15v4pfynGeRG+049QOv6Gqpas+3yzWorGGALUSPL85cblK9up9vUVds7tEijllDFJBgAAZGDjnkVRLi6fYfvE5B9+v9KhOHkePtGQCD6+1dm7PsbXehtNdI8yeUpQ5BDHnpz0qVJ5LmTJPKk8+uDj09qyLZvOI9Qc/liteLmPpyRgHPQ9KsJLQs3lwFVJIspIP4iO3IrUj1CSWIITyMbjgc9ax0hEsRd+QDg9s1btrhJJMAEEYJY1Hoc0lc1LY+SzP1IGP5VeTLBHH3CQCO/PNZIle0kG/DuB2OOD+FasamC2Ted5chhjjGQKq5i420L9tEJJREfuHJ/TNdVaohZMrkcZ59q5XT5yMkdVBYn8QP610VnqqSWqBEYZwWJI9BQ9tDycYnJWiabSCAA4/I10MU6GEcHpz+QrkY75Lp9gBB7k1ft9WzL5Wwhc4PI5Pr+grGzPE9hJtNhrdwEYgZ+9nOPUZ/rWct8UQoB1J54qxqeL7Cn5drH39qzgGgkCPglR1B64//AFVR0qNlZirdPJcOP7oz9elOmmF1H0I28c/hUazjzsAEbjj9ac9sI45MHGMkcf59KfQtabDcDaPpitC2jFrZFhy+cg9O+KybUGRyCeg64rWVRHb7B05JpM1Mu8/eEk8lic0MhjsTzn2/GpC4a4ZAMY5z+X+NNmiMk3JGCORigsboemC3mkdzuEgAwAeMn611tnpxinByPKAPy85z9a5+BxCdhGc4H+fzq+fEq6QTbTo8oxkFABjOO34Hv3qGRKMp6HVNcRSAGNGUDg57n86jIDA7Cduc4I7157qvimXMDW+5HLbhuA9vY+35VVl129yZBIMMeV2j0x6e1TZ3Mvq0m0bHinUXdniQY25GSR0zj09q5Rk2tlePrUt9q8k1zE0hJEnygADjJ9ePX9KBH5IDDlc4xVpWR7tGPJFR6leY4kGf0ozvQj6Ypz4mwW7UpbKgdAOKo2u9iIc4BOSxxUx+RAPw4qrJII2DgEFTwae2bhA2epz0qWCuPY5Rm7gYFZ87S2q+YSCjnAA6/jxVty24EHA7j1pk1ywSP0DYxSNFuQ6hEl+qELsKgg5JPes6G2G6RAehwOPrWzcYDFQMAj+lYUkgtbh+Mlmzx+n86zZ1Ql0GRQi3D5554x68VSuiPNBxyxxVuW/SSMKEIIOT6Hr/APW/KqUTiWaTeNw6qPQ1nui7m14flLxkJ8qZIAIzzwc5rtNPTZOCDjJCnj1IrhdAsJXndzIuACp45J4Oa7m0j3zx5PAYEfXIrmqNJ3Z4+P108jrNJm+bdtzwQK7+JjFFtxyOhBrhLC1BYLxtXOR6/wCcj8q7ZpfMAUDG4A1wzrRvY/PMdrKxcEmIy+Oh9agLGSQv/CDgj1qUxbk8jPXkt+NU0lwXUcbOD+tediKrSumefGK6kshCvk9+R7CoHuC7A4xt/WmShphwcAHJB70bcrk9BXiuo27myirEst5uVVAIHGfyqRrkMu0AhSMHPeqyMC2AD0xzU62e2NnDcjnp61rRqNTTIlFNWQ9QCoKDBI71JGzhBv657fWo4lFtEXPJbrj8alt5xdxEOpBzjOc+h9q+sw9RVU2cc01uWBJ5WCCenPHbirES/aLfJ6k4X2/zzWbMpYgDoCB9auQzmGQNzkdMCupGRcWQxHb12gD8QKr3E2+Uv2wM1I0gkAOPvnJ/GobxMrsHCnBI9/8AIq0Jkxk37OSOgHFVLwkNsJyOD6VE1n500eCAEIOD65qadC4/SmQyutuZEzkAdx1quEEbHjP41MJCiMOwPP4U6OQGMPjjPTNBJThmLXaIOAxx/OprtQshHU8CmyIEYED5l6Go5Uxhu7DJ/HNGhXQiKbEyOvapbaTKmM+mc/5+tK6lSpzxgimQqS5AOCe5o2Blp2xHsPRuB7dKiWxEoLZ4HUeo9PanSrlCfQc+5qUymK2iK9+CPak3d3RXQZAqQArGNkZ52A5x+J5qSB0muHTBAA/wpjt5eAeWPGRU1sqJvdwd5AwR/wDr+lJ6givdMiSAoDkDBz6cn+tNZMAnsTjFTBQ2c8gnJqEvvXGOM8D868PGq8bHdQ3M25Ax5acZxyaJsgIvocU6QLE+1fvgZB7VDPdEEZ57j2r5fU9DQa0gj5A56U1rvKgkfdGOO9MwZcdiT1qKVQs3lHkE5P1/yKSv0JLLbZ12YwTyTmktrMRIdp6nNNefykxjJPU5xU9k3nZOMKpxjPJr6XBdDiq9SWLCnHcd6m8lNxfvjkfnUcYzKwHuRmiA/aDJGTxnHTvz/hX0B5g4NyR0GM/rUTjy+eo9KlaMwAKTlRkACjyg9sw79M/jQaIiLFwmOg9aS6XdCfVQT/WmBDB0P6U+eYtbSADlgRkn8KEWmrmBfW/mKXz6npWFqmEtXYjIwBj3HOfyGK6GUbFbeeFBzjnNZF/DlWIOAVIPr3qjvwt3VR4D4ot9vibUHLZEpDKuMYG0d/xFVLS38qcP6AjFdB420tLfWpLhCC7sQSc9ML747VgNK8ADnkZxgf8A6q3WqP17D604kr5MvHBbv6c1JEsU06kKRgEHJ69ff3/Sq1vcGfeCOA35mrUdvJtJBAGOPrke1I6thl2hJ6jkkAVXmtzPGAWA5znGfWr8h2xBR07n3xU2QU83HBOAO4ppgZUMqwp5ZBfsD0qJY907yDjtg1ceDzIXnU8Keh6nOP8AGkt3SNMkHLdMdjx/hRcVyXS7gylh0OQK2BI7FIgeTyD9BWNp8DedKTjGeBnp1qaC5eOeQA8gnB9Ooo0MZK5uXL5gK/xYwD+lSafblY+WBLDk/wCfrUcK+cEPRugPuRWjBPuQRYw6HBbOc84p3OaSY+xi8pWB+oxQ5O5xxjtToJt8pA4AH9anuMGPZjkjr+H/ANelc55FG0kN3bAdME8n2qpql0lmAdhLZ2FgeuR/9atzTtEkRNkTrgH+LI5OPr611Xhj4dvrdxmeWIFSGwCxHLeox2x2qWzgr4iNH4meb6Z4fnv7rHmpjBLMQc8egA+npXo2heBPLZJHuVQAAKioW5z6kjjj9a9D8PfDGC21DLmN1YHOGYEnA9/YV6Do+gxWAxvyhXbtAPTPqTUNt7HiYzNI8lqb1Ob0PwUbVkMkqOGBJ2g/T19q7DT9LS3QYI+U+/PAHrV6OFIXygwMYFXI4S68noMD2osr3Z8nUxM6z95ksFuWi+QgHPemKgST5uSTxiiNnjO1Tj8KkaQySDJOccHHSq3ehy+pXkfLvt4I45qIx/ICOh6j8asKhjZ5M5OSD70kQ82Mv2zjFNC1RCkWDzyOTgUy4IUowyMA4qwmPMIA7c1DdII4yBnHGR+NJhqyq7iUeg5B96qzS+SpwO/FWJAZFTHAUZGe9VNRTB3dQB/WpZaTKdxMzAEcc8571VvrsBgcH5RyPWrK/OQ5HyKOBnnnH+FZ96oaVD2x3qTVXKl4XKKxbKk4A9KpyqCc446EZrRKhuCNw9M1FIQqGOIbHY5DHkf54qWaJGPd2KW8QbOQcnHPTr61zWtWInVXJwVGB36kV1tywaHBHOCM59ua5zVf3ah/Uc/mMUFrQ818TRJIAcYflSc9uf8A69eTeOGDaZI/QKUUd++f617JrkiJvKgjIIAz65x/KvDfiLKIY5IiCchN2OhGc/0Fc0520O2jTc9UcJYqkxBOT68f/Xret7GOSJBH8pIzk5/xrDsYCtuyk9SMY9OK3bSEvFGkZAIHJNcLbbueokkkka2l2cnkPLKVyDgAc8Y/D1rodLAMWOhAyD+P/wBesiCCSSJIN4xkZJHcY/wrf0yyJhCkjKDg/UmsW2Vds2YWyu4enAq5aZmOGPA4xVOC3MMiBH4JA5H61owxmOTJOQeCMdT6/wA/zrNu5dmaNvD5TdfpV2Jx5gyOhFU4JTCpzzzwRU1vL50w9AcnP1rNspFyR98g46CnRzBDjByP5U9YkLCQZwvUEf8A16a1uHneTpu4H6VkzRFlYzOu7OB6GljYM2zHSoUDwSCEEY68VOrAMePn9fapuUiN1IbnpUdw25ce+Pwq5FmcbXP4gVG1sJHwehGaEMqxw4BJPyAZAxzmnGMPGSeuOKsrErL5JHydcUyZVVdqZAAIPf2piZmPiQ4HA96ZEzxF0Jzg8Y/z7VchES5RFI78/wD66pyW7kliwzkkVoiWMaP59+eTzUgPluinn1xUHMYznoaHn8xySOR1q0QyxJ8z5HHpTkiDH3wKhjudzDqMDp+VSJOY5OO/f86roMvWLh1JYHgdvxqKdg1xGyjAT1qQjfGO3GaiMWELE8DtSKRYMnm4zUYYtMXTggbhk+mD/SiHBAIGOPXrQUznHHSoNEy40YnhDkYYjJ574pbe6eNcA8Dk8Dmoopc4BzkAAED8KcVCjZ6/5/pQUTG6RmAwcNzUkzgwAAEEnk1TI8vC59806SRl4PPvVModayPHFMc/MwwCO3X/ABq5H++Zh/dOQT3HHb8aqWWJoZH9Dg1IiLGAU7DH4ZzTAnnnAhIAOQOuaiDf6MCeppCQwI559qRXEhMXOFGc/l/jQA1icrj0zS7C/WnRSBJAMZ9DnpQ92srOAhBQ8kn1pWFcMYOPbmpkuhBCFxnrnnr1qvzgtnoOfeorWVnuXB6YyPrxUMZbRgyk46nj2qdFJHJ9xxVRh5Tcd+tSRg7gRxmpeoFgHYw7+tSSo7vHyMnBB9Acf/WqOUlBjueKYCEcY6nBNKwE0o2DPtTBIoVXIJA6D/P0qN7hQxJB9qjJDgcfLngelJoTZdN2G/hOPrRFIAxTn5vbpURuU8xYApHGd2c+tEymNg4PI5FKxNyR4wYyc8jjp71UWRo1Iz161El3syQDycEfrVhF8ybYTyRknHUc/wCFK1xXGLOHGADknGfcf/qqVWBQqemcVE8flkhOBkj15pJiGUYGOMdamxDJVbL+X/CKRpHSORAcBzz9aqdGAP3TnIHerTSeW4CcDFWiGNRnj4JzxyfUUyYCMHIJOPl7cUG5DMUIOSSAff1qrdTASBBn5hg59R3pmbITL5bkpn5jgg1IX3IccdqrMu1jg96kiHmXCA+mc+1X0DoSL8mN3P0qRowxwOKJCNxA7cCnwxBRnqO4zWdxIa0JC9eD04oWHcNuatMoZEI4HpQsfdeAeMVDKK0A25B5OeDVl7cMuSe+KURbpxzgdz3pZmxKAep7iswAxsCBkEjqfWo5pQlwiYydufbvUzNhRx7fyp0dukwDkfP0Deg/yaTAVFjEZATBJyTnvVS4tcsXzkdcYrSksN1vLOHwIgCVxknJxVCeb9wUA5bGCT+P9KkDNuUMkikNwp4B+v8A9aqdwRLKSeuR/KtWZjtCHk4wTVG4s0iQnqW4B9/zrRbC6nKa1bCOGQ54ZGH6f/XrxLxlGkN8d4zvYhdp6HA6/nXuOqSiOKWMjICk8H0z/hXi/i+1ebUXlcjYXOxR1AwOp49B613YdNamc2jjSgWQP2IwR+n9apagfIBc8oSSAOvrWnqE3lSvCBg4BLZ65/8A1VlXCfahtOML0B9elerBs5nYp3RN3CHPBzgVUtLd1uFLMCMgjA71cuJHhTGfpjt/nmooFeVYgSAUYHPuTmtzDqel+BNQiuNUt4DG2QHc88FcEY+uSDX1F4TgCuQnBdlDEn8/5+1fN3gGxit9RijOfMYMS4zyMdMZ9hzX1L4chE91EsY8v92FJJJ5yOf/AK1NHBibo9N8LxFYx5hBAY4x9BXfaNHhUx0x/QVxOk/PbhBxgnGa7zRs+Wuee344HNM87qakQMOGPI7AU/O5c0RJ5r7GO4DkdquRW6SKSOAOMGq6EPczp1+XJPHpisDWYkCmPGd43Z9Of/rV1VxAoBAHBIB5rK1K0DDt0x+A6U0QcXM/kEIO3FPs1EaSP75Iqzf2SpIT1BJyKh2+XwOQRj8qsCRLvIbAIHaqkRIl8zvnA/SrlvbeblycAZ49hSvEG2j7pyD65FNFdBHUyn6gEkn2FPjG2M+/9eKdC2xiNueMdajGGyoXA6DvimRoOMRkUJxwc/WiNiwzjC+makSQRoAByOC2aczlRggHPXnFAMicvkYIAHNSYc3SeacvITlx6gE9OB0GKhZnkwIzsOeSRnjj/GrO4gfMc856UCI2j5c+9WIXDoB2wTj8aru7ElP72QT7+tR2u6BxC+HIBJYcZzz0/GgoJYyHIB2j86jWQ9uhPHtVqMgMd5JycjA6CqJDKNhwQOev+fWpAY9zmRlxznGfxNRuXQ+YhxuOCD/n2pgwd5H385GfT0q9EivbjI5IwRmgCuuApOOo5pUIEhJHJAqXZu49OKQwjcoHBJ5JqkNoJIjJHtJ4warLAInPPX0H0q5dxsLfaW5bgnHbIqtHCWABIwBgVSIHlfmPtU7WpaBXZs5zjA9KZEu5CnQg9fyP9amjuAUAcElASPrTArxSqZcOCcDsauFigXH3TyKoSSCWbJB6dM09rh2GCchTwMCoGjV80Yywz9DUDSo4JTO7GTkYGe/c1WF55oG7J/AU+Mhc4BBbJ/OgZMs5ZzkcY45qIoBKDjv+tQPKwUMw5z2P1p6yBpEyDgnIHv8A5xQBfk5tx9QDUEaeWT3DmoDdlmljIwEIwQfrTvMb1+tVYC4EC5HtjNDWwjtnzznFIk2yIMeemafJdrc2soQFSCRk+2DRYCjIgKhRximrCX4zjnHT1qSMZHPXufWhThwB6jHtRYCG7hKwhC/QntWfcYVePvjpnpWzNDu789+OtZ1xCnlvgcjkE9ulQwKEbPESTyWGOKrvKBdomCMjOQc+v+FaCxAKrnk8ZrG1a6MFyhOSdo+YAZHJ4x0qLga9xH5S9e2a5rW9Q8tckFjkYHHTmrl1qTQ2ztHkFwwzgcDHH865a7vjkkDAUDjjr/k1lOahG7G9CK41iSJsJnJ4zx0P4e1LZ3hH7s5L8ndgYxWJcFfNOBjPzfjmpoVckSoQMcc15c8Q2/degrs6a2fdMhBOc85HetoSbkCY5AzWLZWwXnPcGt61t/3QcHkjv6VvSnKSNYamfqTgWk4HZSBXjHioeXfyyf3mIP1wP8K9o8RRGy0x7mMjBUtt+mD156g/pXifiB2u7x2HGZCxB9TXoQ0Wp99kUE05GRp43u+Tna3HHT/OKvTksuR1X1+n/wBaoftcDNsRGEjcEnpkd+tPKnBIOT3JrQ+4S0KunJLcSl8jYTgqevQ+1WjEkTsQMnOCM4qva6gRCzgYAJzz2x/+umW14LwSgAjk4J+pFA2TS3HmgADGOeajExjJJ544A7VFc27/AGhJAQOAD+tTNbrMkAT5JEJLMecgnjimhEzOlzGHKkDOcZ/Cq012sWEIJXPy49f8ii4f7IzRL0ABz9aZb2KTrsPIUkgcj0HrVICUReYocHHbmrX2UwW6EsCWAIwPXFV4n8xwijA6evvU00hUIOuOB+lO5F9RzRknAOOO9NiRJ1JOeCMH0P505Ztpw/P0pyK6TIueCR+AoRndJ6lrSIFa6fJOQpUHH0PrXp/gu5HltG6Z2gKDn0U4NeaQFVuM4y4GM57dcYroPCWq3C37pkEcBRxxw3t9PyqkzzcYlOOh3fiDTP7StigYKWI4OccY7/hXnxtTZh03AgEjPTI6V2E2qyR7jKd4B+6ABz9cVXfT1vo3l6M4J5J4zz2+taXRw0f3cbM5OSbdCIyPUZ+v/wCutSwvTEqxjP3gc4HrVTULMWspBAL5Kggn/PpUaS/ZigGeDnii6vqVOSaOxiUXtowbOEXIOO5Bqhbq9vcRI5y4YcqOCOtP0S4BiaQ5IYAkY5PX/wCvRd/ur75jvRmBAxgjAHH6H86LnJ0LHi+REi0+Rgd7EDgewx37AVk2qmSVj0Tb098iuk8RmKTQ9KeOPYynliSd2RwMdunWsvTpUudVFuwO8oW3dsdMVJDehauYmeC2jzhduOmeoGa9U8Mail7YrhCoVioyevf+teV+IFMV6Ig2AmNpx6gHp/8ArrvvAs3l6eICOYiwBByDkg/1rlqrQ8TGxtBNnbmBIYwR0HOKydQYxw7B1yDn2rUuGYRo5PJHP6f41jX+ZQcnng5xXKzxLmc5cyDkYxk1KqgsG6kDr/n61BIXlzGTwBj/AD+VPS6NvEEC9ABnNQ2SWoptqcjJHBqeO5APIOMZ4qva4MXH8Ryc/QVIyGX6dMfTiqTFcZNOHuRhePXPPU1J5gYYGeO5qMSDaRjO7gHPSmwRnzSARjHJrRCJQACHUcg9z+dRvdZlIxz06/SklJiCY5GSQKtQqJY1OMEjP0qkJorrO6RmF8FeoIP/ANahVBQkjr/OnC5O825HysM5z3pjDBIHB7+9MfQkgZzJgnIAz0q6OVye4qkhI4HBxkEc96sljIuBwTwc9qsgGskkEbs3BYgj2wfeoUfyJHKDjPT6VYjBjIB7HII/z70yaNApOOmT1qx2Gm485wSOcVVkzuZgcYPTFJLMIV8zGADjAOc05pEJnABykhQE9yD1x70FogYDkvzk9qZHEVJckHuBVmdvMiAIyMD86kiK7SRn5cdRUWuxkVyS9mgHBY8knpinW8Z8vbx9atbRNHkjpj9aa8YiGR35o5Rpkb9AnpyT/n61EsSxK8g9RgemD/8AXpVl/eFXzgjOR6/T8aaVw6HHQ8c0WGyQ4dS4yCQO3tU6p5n7/OHIK4xTH4TefTpUQ5B7LjNUkZ6DpZXBC9mJFSwZB2DoOajjuAVPyn5R61NG+1A+MnPHNOxDaOU8cw/8VhrRGX/06Y47D5z6f1rJJxb7n4+vHetzxozL4p1oAcfb5z/4+1Yly4Fq/fkd/cVpFWQS1bJJF86A542AgY78d6ZDlgqngcnFT3YMpcjnJJGKgWMoivnBzjGPrTM7jJV2yk88dM+nNBYBA3HPUZ4okk3sc+uMetQuuCcccA5p2GNvOYW3dSOPb6VyWrkwsFT+NjuJ6jv+tdW8JnjdnOAqk8jtgn+lYF8QwP8AFg8YP4UNXOmnPks0cpeQhcIAcEZxXmnjWzKFyA53TnPHbB9q9M1zfAQ6A4I9Pf8A+vXD+JbqQWbuEJJYggDrwfb2rSmrO59nlNW80zzg3MsFxwBkE4yO3IzVm3wyvI/33bJzxnrUasZrpw+cBiAcY4BNWLoBkQYyQccHpXStD75IkiHkSgAnGMnNXIrpwMAAgdDis+UHyihOXznGOcfSnwThIhGeo6gnBxTuU1c0VvZVHljGwnJOO/8AkVYgeSNPMBIJ6nFVoB8u4Dk8CnRjzHIJxjgjHWpMJRsrmstxJeT4YDGMZUfj9K0o72WVQhIKxkKGA6445/8ArViQzlFAHB5/Kt2O23wIwzyQMAZ7f/XoOaSdzVtHSO1eUyBZT8vlEjGMg5x1/WptJv5C5jO0KOnHsf8AAVzzHzLgoAScYwOTjrWzYIUw5++uAMjHar3OKcU3sbBnmtF8xF5Jwdy8dK0oX2uG3YY/Nnis9czoEPQnOKtiMW9zEidNvP4ZoaOSpBJaIvROzF8jecg5x65z0qrquYXDhPvAk5Bx1/8Ar1cscJI5zyf8aku4i6EdVIIOBWbR57fQwASGjcHqckY46itfyxNA5JIyM5HvVS3gjinIIwmeckjHNaBRdpiQZGMgg+nT+VDE9EU7e1Qb8FgcdR3qe3Z545ARk9Bgc81AAzyFORtOM461s2MAt4dg6kk59KTL5tDLis0Ehd0Ibod2Rx/kCny26ZLjORxgGtC9ULG5z8zAgn14rGWUwQZ9O546mpZtBXI7uYwRmVcFxnCnp6/XtWRqV892vnu6+bwNq4xj6dar3WoG5ncMQBnAJI5PTA4qlvSBcPg85JJxxQjpjFXJY5TcgGUAbPu9s/5xUol8xduQQD1H51XCG5kKE7QRkNjIyTirMNktsx+fJPAbGMfr7H86NEbrlRDIgaVC4+4cgHjnP/1hUhuS52FgCBnaPy6dat29o86cgkHgNg46f5/OtHTNBMSGVnJcgjaUIOMj39qOZIt1IpGOyBY8g84zioHk2hRxyTmr09t5UDueoB4IxxVEwoIw46nnGaLmqldJgtqJVO/cO/p/SnKoSPaO3A9adKQFABHyjrUIm3M2eAvQ5/z6UModOoVcj8s/SmiBJQN4IUDIwe9NizJcrvPABPPfAJ/pUss+TsBHB4UHkUnsaLcg/wBdvJbDLgYGOhrNurJHmJO7IPataSMCGY5x8uT7nH/1q59Gk+0S89WxnHYZArN7GibuV7u1S3geQEnaOdxGPxpEtIvssU8chMkgywBBH5Yqe4tzPDgg4JAIx1psMQgZIs/KcD8OP8ayeiNeayNbTB9jtg4GWbJO7tzjtjsBXZWMKli3OVORXPaQFgO8jgEggnHYV2unQKGcnrxjJxn/AD/WvGxE30PCxdRzudLoluJo42cEFs5xx0//AFCujcbHTb0HHrwKz9PAk8tieWBBP5/4VfgfzuM8AgZz1/z/AFry+ZtXZ8HitZal7cd27ODjGapFFXzJM4zzjPH+easS24mBTeFQYIGM8/n71WmGRg8jHFY1m3A5Y7ke/auRjmoDO4O3gA9Til5c49B+lRm32uvPB7Yry0zYekhQ5GCc96tR3Mm3B5Vjg5FVDlT7DtjrUiSl1APTsKuG9yCy8hlypOFUcYqW0BSMMgJySTxn2/pVVH5549c+lWXn8iPAHTnrX0+ClZWOaqupcVFZN55bI4z061FK5jyc4PHBqtHc7kB6Nn19zTWuzdTjeRtx1yOcDNeycli+LljGmCPl54qVZvtMeXwCDgEelYaah5U0iADqR17Z+lWBclhzwMYxmi5DLhuHifjBycZIp88xVeMHvWZ9sLHZtxgcHPb8qQyORjHH0qhFkMWU988mpokVk2dB65qvZyZjOcA5PGevFPVsjBIA96BMWWMFgecd6bDGLiUqTwuQNvt/+upJZfMhIHHGMdc1HCCowOG69P6UB0GyA7imOBnBxz/nio1/dAv36c1YdTtJPJOCeKjAG5O+c5WgGNhlMoIIGD1Ip0znaqcbFOBUkKDf5W4fNyfb/OKa8Z8x0zwp5OO1S1YLjd3mkFvQn24pVmdjgfdPHAqBz52ewYgHvkZq5AirGV/ujA5qXpqNMgExHG4U7gxAjqewpHiwvAP0pIEA5Ix6ZrysVFyV1sdNKVnYoXACTbi3PTB9MVFJCkg54IBHBq3fIJbhTIMoBjHT171XuEIiBQc5HQZx1r5uVP3rI9NbXIYEAUEjnn1qOeBRJv5J9TVyMNI3fp6U6+QwQRjBww54x6VssM27mbqIzWyxHG7nGMe2afBK8LPGi5yc8gk/54qxbr5kwJ7AjPpUpj82bcAQV4DAZ9a9rAxcXZnFXldaDEd1dX5yRypHGf506ImJ2dFwSc9P8+tWABgb+T0OeKUKFBP5V7ZwkTymVecAgnp9akKmOAEEtlc8jv1/nSCMP8x4Gc1KyiCIgHOOf1zQUikF8wfNwe4qRoU27SeDnPNMlKkg5ALEZ5qSdAMgcjFBqjKubVHd0BIUk8g1kX8QFshwcsdpHoDmtq+iCoMHLdQo69KqNN5kQJ7HJGfrTud+HlyyueP+PtKUN5oRydxJPbp9PauAuEDoF24A54zXv/iLTILy2YlcFw4JyTkkcd/rXimu2JtZM4IIIG0g5IIJ/wA/StIyP1DLq6r01G+xQt7SNYmIBUk54PU496nSXEBGFJJwT39argiUtn5cDHJ61YQBLI7eHJwBnn61Z6yvdocIlkQ5zkDgClkBjjEYX5M5yQevNLpqkxtk84APHWnXLgHjn6GpuIy47p1Y27gCJicswwfz/AU2cFLhFjyYdgbcORnnjNaUNmkjjzD8uTkHj9c1UmjVJJYh/q9xIOeBVCYWt2yHIK/Mef8AP41YUBZQ+PvZJyePWqAhQkAJjHbJPNXk4ixuycDC9xQS7vY1hcSRY2AEDB6Zq3BO4CvjBY88cdawlvmgQRnBLkdSBt6e1b2no935SkEqVBDAcDpzQYy0V2XrVD5gxkliATjscVradYG8u2jlSTYpABAwcZwe1TeFtFm1KZ8h0RWCg+WSCM9c8V7H4X8Fxv5LvuIiQEHYRzkH19qynK2x8/i8dCmuVbnK+GvBi3ErCeC6jAUuPlIyRjA5HQ+3PFei+HfDMFlGZYo5Y5NoypJPQk5wR7Z/Gukt7OOF3AjONvDZPByKtyQ74QM5HcY9qlJvVnxGMxsq0t9CO206K2AkBYvyPmI/oBVyOP5RgEY7io4GYy7iCeOeKtLGF+f17VdjynNt9x7RgDPX3qyjYCgcZ61EWx261LHGTgnJx0GKZBY8hC3Gc47Gq2Csh65GcZFXXcRLnqfTNRhvMXJ6g0DuRRrvGDnknikMRg2xoGKk5OR9KlPzZz9MUokAO3bj0JPSncbIWiRS7ZIPHeql0CyYxnd/9artwQCu8fKe5OAarz4RgucjHBpFrYrm3RYxgnJHIyPl4/z1rNu1Lx4IJzwePpWggCu5HGTnrVebBdiOvJ61LLiZTJsOzGBiqTRCVvmG0gYGKvSg73JOcHpioHUMd3fpSNEUigG7HWq7Rf8ALTksOMdquugjHX61UaYLKMDKYzjPf61JaMyZQY5u2ASOevWuc1HDxYfAOOOcHrW5cTnbkjpnAzXN+IN8+yRDgKCCAM9xjnt1pX1Kt1PPfEUpSEFQCecg9+DXgPxB1B5QQ20yMygjGCBgnpn1A6+v0r3Hx7dPYWcXlcuxIyOcAg84wemB+dfPRQMZMtwSM+54/wAP0rhq7np4VO1yK3VBCDnBwDjPsK2tCAklIccAEjt6f/XrJs7BDMiD7hb5uDz+Oa6HS7RILkuORgqB6Dj39q5bneb1vbhZQQD2wvY9fxrfs4USIsCQzAZUnp1/GsbS2dY8lDgkAEjHbH9a6JYgbZMcEAHPrnFY9B9S1aosihycsCABnp0/xq1P+5AI5PXB9az7dnVEbBBbHOPWtOJyzICOVxk+vSszQd5jvjjAx1A71dt02Qh0yWIBJ64qFV2cdic4rShISIkDJK9jUPctImsiZLVySSeewp0JJJDDG08HGM0y1chSw45+7irABf5s4J7YrGRohBmRhJj5uhxTwAZSfwxUKboJiRnGMdKnhQrHvPBJJ5HvUlWHICp3AlfoKSSVlnUAZGOePeng7Rn9KlePYucck4xVXCxEFw2RnOMUNCGVuWJ7DigzERnfw3TnimqSCHHXHHFCJaKaxBVL8g5xRJGrJwOcc4NWBADnJwT2NRlSAewXnpWhJn3UQSHIUg561HNbJGEKZO7k85rTbZdIY2GUGDgH/CqjIIsDpjjmrTFYzl3rcbAOO5x9KumNN24t0HAJFRr/AK98jhuM9qTZuYA89s07hYvrITCD04oSTzIyDgA9cVGsokHlnog9ai2YBP8AFng0xk9q26R17KDjH1qRpCEYjtiq0bGLkfebg1K821CB3IB561BSJoORuJweuKnJ3HOefaqKHrgZXGcUtq5jlJPcYAP4H+lUirlpCZJeewoZt2dxAI6dqPMMbE9PUGmlsDPrTLuJbzyQXAt0H7t+TkcsRn/AdPWpxLIRzwf7uP8AJqrDIyxTf38ZU+h57d6tyfNGHJx65oC5G0rqTz0PBIoimZZxzyw5/wA/hUcrghELADIHJ9xUgIIyCDtGAQabC4sUpaUg4GDgH25pIHAu3DEbWznJxjHSoos3CmTBQrwF60pTC5IOTjPvS3EXQ25WA5z6VEoEUpIGCRg1BA5jBOO+eaJXMpH1yMetRuO5caTcwzg+9WkA2Ajrj1qpbqDwx/pUpdE4BHqeakLknmmRvm6VYMA8rzMkn07D/OKoyT4XcOBnGM96da3ZZ9uMKevPvR1ESNArLnJz7EVETtGAenIpXfbk+3AqtJJKPL+QjJBJx2/KlYllm3BllDsSHwRkelT3M+6UINpBBBwarScZIOR6Co41wmX6nkZ4pWJuKIVBxktz0Jqd3aKQSDgkY5HH+eTUZATBPPPXpT5JMxlexHNIlvqOVzMm49STyPrVfziVPTIJFLGwGUzjj1+lJGqIjYI3E9c/WgVxrMdgfGDnjiknuJFjD45HHI+n+NOWUo+OvoahmbcSMcY6UJEMjE5MykkAD5iffg0k7hiXBBK8gg8c1SnBL4CngkYFL5BUhQCV7nFUyWSwyGWQ7unsKsRDE4I7DANRwrghTyKtGPbzg46VDJFZAFLZySe9SGTyoSQAfr9aii4JUng/yq2EQwkHnnnmpKRDHMzxoOMcdB61cOBLsXlAMjHPNVFQ7SApwo4OKlt2dgBsKjnGRUMZKxKy4Xpjk/54otdk9xmfAHOMnHakeQrMkIHyt1pk6+Uue/Q1FyrEsqhCRnIJJGT0HtinxsyjAPXmoVi3AY+6R1A4FWIosMiZ7Z6VIxPtkrxvBnCS4BIHPHIxVKSPBwcnacDNTXB3MMcBTkj1IOfw6VVlkMrkH5gOAP8AP0oJaBlD5zwR6VTuWLkKTwDxjvVqX5COcnGMVTmQSSgjggjHf0rRbCOa12KNSQOrAg8+pwf515N4yt0S4wmSA/IBz2Feua/FuE8fUEHGB7mvIvFjC3mdO4YjBOOwruoPoZTVzgtTj3O8uDv4HHpwP6mqJi284I9a6G6ijkh8zGFXIU5OBnGT/n0rLLCbzIj0UYBz655r0IPQ55JmDfDcQMenT8alsoFLoAOpGcH3qQxFDvCHBO3GD6Zz+lWtIjAuCE6BgBjnuea6U9DmvZnqfwxsTqWuRLKJEHluSyjByO3II6GvprwkhV0kCkuqAc568HP14+leJ/Ce1H26GbBG7zC3B9Mf0Fe96NM7EuoIYDcO/PB/X+laJnBiHc9Q8P6fGYDIWfhiMEjB6e2a7GwhETIASQVByfWuW0KV7y3GQd24k8e2P8K7GwVUwBgknJOenSmeay9HHtwRkk9TVv8A49lwhyCMnNNgUFgPXkn2p8pAIHaglkJYydecms6/OWwBxjH05rUlIhQOO/GKpiPzDKcEZOfx61ZJyeqw7Cxyep6/Ssu4cRlMEHOTya6fVrNXQkjByc5z6VwV5cfZ7kJ3bOCTjv6U1uBvWlxkOuVHrz6gH+tRrMXYE4BBxgdx/k1z1tdn7ZJu6sMZJx6AD8hVh9Q8mTaCAMjgke1WgN0SEzDAGP8A9VLIPJyR196zY9VGASgOACDu7/lSNqP2lC5whxypI6flTFY1HYCKM5GW681Lb5mGXH4dKxLW7ErkOwIUZUZFWG1Iwt5m3OBjGf8A61AWNIIkfI67sYJ6ClcjziM/KBnrWVbX7zEl+c57genHT3qSORN2C6j6kUBYvuwLZGMjnIqu8p8zfwCeD+X/ANamwT4VhwD3UnnNReadm48noe1DGaAGSOcccVVnO0vsAYg49eKjmfEqHI4FCsBOWDDJGBWfUqxDEhYng9cbQOv9a0Uj2QrgHOOVPasuaSRJAgfnqTgf57frV+zleRQCeQPSqGKi/KxpVGBuIye2elPcKnOfrzUgljMQAAJOQcNTQPcSWMTwZOQQCRj25qrEvBJyO1XgiiHIIJ54zULNhQcZPQ1aM2iBiYScDr1yP8+lNjG9HPI4J4qcKSo4P0xUIYqSo49T60xFNXO4UhZwW64z6VNs2guAc9OlOVA8bHIBA4/Wgogkn8qPcCM5xg1YFyWhDjGcDgdO1V5IEbDdSev60zzGjYDt2qAuTJM0vyOAnfgEfzqWNssTn7vI/wA/hUakSsZM7s9MGoxAI3DFuWORkY4/yaALSEO0rcZJG7B+vP8An1pYpi/lkgfNjI/Kpdu6AADPA6en+cVWiJbOasC3JIwYID8g56fT/GrVvFHsmCPvG8g4IOM8Hp7VRMfyrk98jirEICR7BwrD5vckUATSwJEoKk/nnNRKoMin3FJJyFHUIeKSKbfLzxggdaALLoC3XPtVO6tQiMQWYkYIOP6Crkdx88igbeMZz1quZPMUk9h61mwM8R5OzBxwKxdXsEeRd+/oOeh6njpiuklYIEI5PXg/jWTrUQuLQybwhUgBevOev61nJ2KSucrrM5gtgBjByCT24rjrq+mWQjgggdR/n0rvNSULZRoE++eefbn/AD7VwhVzKxdCMH7xGB0FePiqkrpLYJLQihH2nLPwwGBtrV0y03QksrEZPUcdqrWyxs7ByMdck4rd08JIBtI79DmuBNkWNrT7GOQqMtyQDgj/AAraFokEW0FsDjk1nWEXlFCDzkEcd614k80EOMA8kn14r08Oro1hocv4rndtHniCDakTAEA56Dk8+wrwy7lkkuXBH/LQjp2zivf/ABRZquhX8pOGSBwMjrgHjr7/AK18+XSSLLJNggtIwxjpycH9K9RLQ/Q8haUbdyuYFjlBGcgkjNXFC+VycEjnJxVKQuSSeueOOtEc7MWQjIx+dPqfaoasaRwSxogIY8NkkgYGcc49eoNQ2UQgkkC5we59zk/rSiR4LuNGB8tmA3EYA6c5/EflRcXgivGjCb8nG8N9O341Q2WZZAQoIUnPXJz396akzLOFAAU98fT/ABqspeKB2JwqgsMjHQU+1mW9tUDkYySTn3IpoksGL7XIS4JJ7j2p1oDHk45z3FL5hRht+f8A2l5xUUtwdxxxjg980wJ4okWTIJzn19qSRN3qcGqlqryXKA5RCCSSOOh/wqzDIYi6E5weT0z2oM2CK8xzgj6Cug0XSk1B7cyByWcAheOwPp71irLhtnbHrXTeHLkxXIAOBkEcjrg//WqzlxF4021ubWo+ELS0sPtMQn+0ZAKkjGM46Yz0rBsgdOvFliJU5wQ2CO45/M16ZZSj+yVn+9LgjI9N2On/ANauOutEiEktwnBcFioyeTknnPv+lETyKVV1NJDDqL3IbeygcZI45rV029doWBIwMY46jH/1q5G7s3ihfIOGfjK47mrWlyOj5Q4yQCcA8f5JqxySvZG/e2EV0A5BLEk8H1rnb9DDOic4YcFhz+FdJDckrjOSAATVa9sUktd7od6gkMcjH4U0Q46CaPOUjSLjbwCT1wSf8a6LUtPgNr54JMgIOQeOpFcPbz/YpTgfeIBOfSuwtlBt9ufkALE9hikctR8qL11Cl3o1shJIjAYAH0BzmsjR0ia8a7QguFKhlORjj+pNX4m8jRrt0ITaGIU87vvHjPr7etUfDgBjz905JGT06VNzFSUkTazL592JCfnLEFV9BgDj6Cuw+H949zaTSSKqSbmwoBGfujoTn/8AVXAajdn+0JXjPDNghcHpgda77wJkr5ofDh2A49h/jWNXY8vG/wANHeyXDSW4BI+UY/lWZdSfNgEE8cVoLGUXkEE8nIqleAB/MXg4AznPFcTZ8+UHAWRSoyW6jrzSy26lTnIPBxTYl/eOfVsmpJn2MAD2HFQBNZgfZyScEHAH4CpI3+YgY6Z+v+c1VgQbjn6/zqwQCg+vFNCaI24ikI5K8io7aeRgx2jd0BweetO80tjjAUYP1qaJ8A44JHNaJiEnAZgMZwM0sUrx4A4GMDio48pGR9T0oikMjFe/erAj3/vC+BuA604SBxkkDJwealKhkKn0IxSx26eUQwwMEAHjrVAMgbzbhlJxheMdTyP8atphVJJwRzzVUbIWwuBxjOavrGqqMDtxzVJgQJO7zAFQAR1ANTyJuR8kgAfnURJ3f7WKsT4kWPPGOoz1qkD2KEsET25yeM+tRvGEL8n5mLknuT1/lU92QhGBx0HP1qKJumTx0x7VSVwGovmLznFSGPygQpJz64qR2GQAQABzzQG44/AUW1HqJ5vlwcYzxwaj+0GROSuemBUgiJnBII3DPT2qvNCIX3IPUkVVguOWDzZMfMvBOVHPbjkEf/qpxX5ckHjkUi3BhUMqEuw5ANSzYRUQc5GTz09qLBchklcpg8DGM4oUZbZkgEdeM00sHYIRgA9c1JHIQuSMdhnvzQZjltlUHBb35HNSONkeAM88UgAYqfX9KlZlGeQPfNHQVjmPGFzjxXri85F9P6f32rAjmWeUBzn14x2rc8XskXi/XdwBL304HHfe1c8LeTz8cKcZODVdBS3Zo+bsUjuDgcVXWUP16inXbpBsK5JYZIPrURkjD8Z5HcUyCKb5rhH7AcfrUYfNySDhOgz69/61I0ZDb2OeOADTEljDZIGOc5HenYegrkHPl8BwVOfpj+tYF/AVfGMBGJGT6+n59624ziKQn7qkkt6f5x2qjqJWeEsmCVxk469BVFq10chrLvcIyH+HoDj1Hp9K5LUrQlicDZnB574/+sa7PUgonJHI2jIx3yawdSVNhOMAkk4HsaadkfVZe+RKXY8WvLeS0uJUkAGGJGDnjJ/wpLWMo6yEja5B/DNdB4ptxDKspjG0BtxAHPPB/WudWYyJlB8nQY4x+vtWqbktD9HwtRVaakSSqGvRIP7mP1NSoqM3zff79apecJRvQtkevTFOtp90rnJIxgnuD7fkavU6+lzftW8s7T1wcYqrDL/pcqn7wPp70sEzsuzA3jnJ6/nmnW8O+bIxknJPfGaepnJaWNKCPyWxJy/U4rXt7w25Eb5y2AMAdOlVdN0W5vikgBaA5HmFhnI+vP6V0um6ais3mQpKVGBuAJHvzUuVtzzq9RU35kllbPK5XZ87g4YkdsH+hqeS1lhkAccjkkEVvaNpIeXfxvAPBxjHA9PerOrWaxWeRGpbGN2BknI79f8A9dJSuec6yb1OejuZYrgOj4jxgjAJz+VaBkywcnOOSQKqS6TdxKJPKzGTj7w64PbNXPIcRjIHofX0q+lzOc7h9sEfz5ODwOP8+la1tcKy9T8wB6e1YF5i3iG7pnHr2NaVgTIsZGcEAg/hUu9rnFO+6LF5beYAQBjPPPan20DzOAvTpyalBLnywMt0yeladnprwZyAQpySDyf8/wBahs8+VSz1Mk2Mkc2XAwCe/vV8Li0LjoSQfzxU+qMixRlByCQcjrxTIfntcAZDEjB7dKVyHV1sYeqzny0QdVYk8Dp/k1j6xeNe2LwRZ3nAw2AMhgf5V1l3o6yRvICN4ByrdOn09qz/AOzrSImVwOOqkAg9umKLnpU5OyOUHh6a6hichBnnlj0/D8K1ovDspQukIwflB3/j61ovd2lt5RkcRxk8AKeR9AKhn8WwBz5ABtgAB8hDE9T3A70avY1cpX0CLwW7RoX8lwpBVQ7DDevQcdP8K6DT/DoguihCO5BG9WOCMA45we3pWHa+KjIwVQQAAOQf8a0l14R/Okzl+nepdxc0+xrX3hyO1SAExsQfmKs3HQdwPfpUl5ZJK5EIA6YJJrAfxOwfE5lfccgscgc/Wp7nxNCgD7yvGMBTnqahptmTVR9Dl9dU2zyxyfxE9OcjNYauCx2fwitbxBcnUJYpV4ijyZD0JyR09fxrOgjDkyRjcp4xjn/PFbK1tT3aa91X3KcswdsjOB1qZWDxqcHHSi58q3HmsuEA4AA5/D8RTROjxhkGBjJXGMD+VBqk7kC6huPluG3EgrwMfp9KiYMtwXHU9f0oaWISqMAuRwQOKk8yNQd+cjkbR1PvSZa3Euy6wAngDJP5iqjwm5EXlY98n1x/9en39yzkBgAhGOB79+fpUUd+kKsEGSB1xxkVGpqlrcW9JhjK55x2qhDOAQGyMHOccdaS8uy8hdycYAx2/KqZnES5YnDdCRniotdFWvc6+1kW4UOhyDkE9K6eyeS5zzypyMgf57CuB0nVxMcW6HYAR8wxzwexrsNL1VGyFB5YA4GD29+leRWpu7TPFxNNxTuem6Fc+VEOT944AHbA/rmtuJgMnohHyjv/AJ6Vweja0TIAOcZwMHB/DPvXXQXfmKDnjuPevOlTknax8LjYuLuaDkzxjH389/xppV8c9e1LbMDgAnueetPkmVXEbA+YRlcDj8fyrmxEHGmefB6lG4kaMqR1ByenTB/+tT7iXzuY87sd6dcx+a4wOccj3ptrHtdi/XoB27140TpIyziIbuuPaljYgAnqOaklxnZj6nH+fWpLazM649wK6KUW5LQOhWkkfkvnB4HSpkDeWoPpz+Zq3NYmAIsiqR/CeCT9amUx/ZnTYPM5A4Hf3r6LCpp7HJUasURbFwHTGMnPJ9f/AK1SQ6fIBPFgYKErzxnA/wDr1oWFoY4gXAOTkg9OSTViFQshZx14GPevYschzy6PJAu9kGc5OG/GpE0+S6YBQPoxrbukIUgYIfIH9f51DaReRKCegBqhMpXNsYWQHAwNp5qORkVMZ5z71dvpRc5AABBJyBj1qrPaqm0hySeoP4+1NEtEMMRWRX4wDmrewSuSR8pGOaZHskAPIxwRjg1ajUDnt7jimS0RAbBlvv8AbFIIjLJHIP4WJOfTBH9RUaE7ihOcngnmrESs74HAAweaCCK4y0Jx1xmoAm3Y/fFTYO9xnKMcLzz3/wDrVHMTEAMDgYP6UFXGwRck/wAZOc1JJIUIXPJODx2qKGbCE4PHepfJ88B+c4yeaW5I24wFAHGckUyJ8EH2pbpjI6xjjg89+aijQLMEJbjGeevSpab0H1uXYpDIMjPXHNOKGXOei8jNRoS3yoAADk9u1WXhdYh0B74PJ+tZzp80bFJ2dyltNwfbPGeKWW1MZIAGTyQD2/yalwIZefkQDr7/AIUGT/SHJBycABuQBjt+lcH1Nc1zq9t7tmM8kwxg9O3BqC7U3GCw3jpnpVm4DNHgevrTAn7vB/XtXYqKRjz3RXjjDZj6iprVfLQg+vFO2rbDzDyCcEinNH0Kn5TyeenpVqCi7olu61K91Hu3EdOMfWovKdlT2AzzVsRiU7EJLDk7j/n1FLHHgncBjOcVepGhWKb18s9O9VkmEUojfuccCtEphieMe3UVVNkJ33njBzwcY/Smg6gYY3IY9M56moCCZt6DMXQ+vSr7WoSIAOxOOrH/AOtVeON1TYduCeo60zVNEL6bFIjuijgbicn3NZYs2ZmVE+XGBz9K30UwAZOUPUHn8PpVaZo9m6MAZPpjFCsaxdnc5u7s2O+ORcp/CAe+OP5mvM/GmhyQr5xjBTco3BunB7Zr2aW2SRCSTkjOff8AKuT1XRf7TtCJsBAwzg9x+B9aE9T6TLcY6c0rng0kTK6bhgbsHntxTQUjdoxyCcgjp0HrzXV654Yni3KiqgTJDkjBxn0Ge2elcvqMX9nAGUYLYAYc88/j0BrU/Q4VoyincgEjW6qG+/uyMc8Va+zvG2eNh6c9/wDIptnarqIJJIKAEAHBJ/I1u2ekPfwYkBjwx+ZSBn27nvUt2FKrFatmCbee5dCmOTt5I5/zmtGy06VQeASCQQDznj8K6qy8HzbUyqHDArsIyQMYzkdTjmunj8Ev9lgmEUaE8uGI56jPA57VHMzhnjqUXa55BexxWblWBWXbkYJPr+FVIoXlOQPvHIyevU16H438KC8aOa0ijjdE5AAUYzznAyTjNYNr4Zv71RbRQLFPgbXZgAwA5IIJPp1A601PudFPEwkr3KWlaWNRIuSFKRMA4YkHPB4xx1Nd54c8L3E9wkkCp8+wKSx4BI65/Ctzwr8NpJ3jjREWOQqWG5RnjPTGPrXs3h3wHbafBbp5Ee9ApLELnIPqB/nFDbex4ePzCNNWTK/hnwsIrUxPGoIC/wAZIyBjj/69dXaWQswIwAuAM4JPT6/WrQsUjCGP5CCMgYGQPXipUiExdCdrkYB9+nXFJJ7s+ArVpVZttkUa4L46Dt+VPcYQHHU1IsS28b5JJ75554pQweNAUAz0IHOatXOToIFLZC9xUkC9j2p0UbI+D6c81OYfkGBg+veqJ22HwoSRkdKtRqQeenWoIn2xjI5zzxVoyK/3B90DjHWnYRBc28khDgDHTk01VKEg/pVra+3H8R6DPFRygIUHOMYYnrSAjWPCZP4VGwLgZ7VZ25xj7uOKa6gNheRjnNA7Fa6YmAAcgYGBWaxwRitCb5ZGyDtGPl7VQeNkLlvug549M0rloZNESAR3FQSjLcd6kknxj07VCzYYZzjocdjUXNFcqzpscmqzcKasXCu8nU4B7H16VHcIBIgHQ0jRGPeHccDvx+lUblhEgToQckfnWneDbJgDoc8/SsjUjiTeeRgDA9eagtGXqkAkjRgRgEk5z/ntXO6lcB4zFkqCB1HHXPatrUrvbCQGPU5x9D0rlr67jY4yQcdx/hQaLc84+JuuIIGKFiFhdeFHTB9foK+d7ffHIiT8yAEkjoRzivcviRH/AKBjjeFYEewByfxzXjZhBuRIo3IBjJHt3rzaktdT2qMWoqw+1jkW6jUY2lsmulsT5cmAD04P5Vj6fF5sxcAlVOSePfpXQWieY2UQYAwTgZzgVhzI3szrLIfu0HsM/lzWjGu5SD0wKpaWQFWJ8byRzjJHHY1qyAAAAfdGCQOtYuXYqzJNpuUAXqABzxjFWYYTbp8+MkdjTLJXilyQuCCDntnuKtS7ZCqZPB5PrWV9S7D/ACzIyAVdgOwGNxyBx6f55pkaCMoevPOfSrcmzyuAN5HDY56cc1LZaCLII9c8VIoLy+4POagtg4++c8+ucfSp5gQo2cbjyx64qGaInbI607LMNh9Mj6VXMjsu1OX/ANrpip4n3KHfAwNp2j0rMsSBtxO7tSm4mjUBDxnOcDr+NDJ3QcH04oZCcBSCBycdaeoBsknVJJWDuO/TgE+gxU64dOO3BqpmdADjgnBGe351ZgyCPQkE5q0iWRzwuHDY46daqzgldi8hsg1em/fuUUkYAPXH+etVxHsxno2ME+o9P0q0ZkMYEVsI+kgOf1J/rVVyLxh3AOOeKsagXEWYwA+QATxn6457VTtFeI4PrnOaYFh9kdvsI6dP1qoYzjI6Grcw3qMe+RVeVHbGz7nIyDimiugRjCAnjPWnGTdxnrRMw8kKmQe9QjJkyM4HDDPT6UySSeRWwoOCOuRT5YjDhzjb2xVS6t5HTfEcfN64OOaeLothHycZPPNAGkebYFPvYyfyqkpcuTnnGAaJLgrEMEhDxxUZk2wHB+fPB/KqRTZaBeVMN98dKkgjKwgtjJOKrQvIY0yBk9COp4HWlad4wQ5wB78UxlmDCHD9c8Ul7NvjKA+h6e9V7eYSYfJxnv2psUpZznkdMnmmgLCbJ1QOMuMZz6/h9KsRbEiaMjjcSPT/ABrOWWSEneB8xyD1x+vvU6TAryTnOc0MC1D+4yX69RinSyF8nPv0qCSTzUG37wFRrJv+TJHHNIC3vDKM9wKUnYUx160zEfygMflA6/59qdvHmDPToOOe1QNDziJ97nrx/SnIsZjn3870KqOepFViGuCxUkomMn9akdhHGjZOMjFGgXHYEAEZ4wMgdeetOaRHRNh+cHnIolIceYfXFQomJM598DpQIe77pEABOMZP41b8wOhz6Ec1SwDJkE+1PSb5gn4HNAmTW7EIUOcZ69qjdTEwD8g9MelCSFJWQcjGcnrRLIPMRWyWIJHpikyLkLzlyFzwDkcfWrBlHy56fSqL5iAaQ4B6bfepnkSSIlSRgdelIGyxM37veOvFUXuwgPXIzngVH9pKJyzEA4POailjdmzkYbJx7f5NJoRZW7UIrsTzntVcXLmVUyd2cdBUbr8qL25xUgXfKvABzwR1qQLIJH++RzSxyOqEdj9KPs7uQA2MDk55NWIoRkAjnHA7UEsdYRiR3L9uRn61auJQqBD/ABcVXhULKQpIIOCO36UTl5JgoHXGDSuIekQcEccdKlWFvL4Hf1poikV0wOnXkVZLCLj+lQ2BHEXQkbweBlQOR+OMfrT1JJIAx9ajYhbhgM845/AULvE5Ht2NZjRYx93P3+1ReUZzj8809AjyltzfKOBnjv1qZx5USEY5bBPfoagoEtXiHlcYyCefT/8AVRIwjBb+JeM/pU0kpaTcfoAO/wDnNVZ2Dbkx1OSf1oAZettYIP4xxVNmMRU9+hxV2RhNbggAlBgFhz271XCbQDIBj25oAqzFAwcfU1XYAvuNTeUZGYZITPrzTri2KxI4GRznHWtEQczrXyxvjqVJFeQeLIBNqNw/UZB6nqFA/wAa9a1eR8PvGDtIA7EV5d4qtTExk3f62Q4Ge2Dnt9K6aLtImRxqqFjMXVHPAHr/AD9KoXVtuWSOPGTkHntzV66QRzYBJAAOQaz5/MScP/AwOCD9M5r1VocjZTjJPmI/Xp+HB7Vr+F9NEs0mxAdu0dT3Jx/Ks9Id94kQGHcEjPsD1/KvR/A3hhYJHEhy7gZ5BAIJAHTpyfyrdPQ5Hq9D074Z6MbG3RLlVEyhycMTwSMdOO9ez+GIjF5m/wBQRj26f1rjfBOlF8AxrvAYE8eoNeh6PYh1dkyASF6960RwVtz0HQonEeY+5OefYev0rrrRAsYUD5if6Cub0ZxbwFMA4JwcfSuo09c4J5H/ANYVTZwmhAhVRnr0H0qSSHLAjHA9aY0gyAOAByRUkRdlJfHoKEZsZlCOe1V5jjJ/gAz/AIVZMe5iB3NQS4+ZTwBwce1WiTE1GF54y+MhSW64IGDXnGr2wFw8jjhWJHJ4Ga9YwiLJkB0ZSNpGe3auO1zSEmV8IBuB9M9fpTA4AzbLjI+4SNuB3p0s6bSzZMoOeB2H6Vdm0zyp3icDAztbgn2/Gmf2SYHV2+dBxhiCSeevHStEwKsd0JEBwwGehApU+eQyHuMc+nFaa6SJipCBBwQowBn6Ypr2JQMgUdM5460yuhlysVYFOmcGrEnnz2hQHM+QR0HH8vWrMVgHHzdufx/KrLWyKgPI5xletBJTkudqoIMphQHyAckfnSQ3RUgOct7AVovpeY/l2gkZGe/6VGmlhEy+Mj0P/wBagCsb3yJ0+bDsc4xmpv7Q8+3+TdknuBzTzZRXieeAQY+BwBTYbcwkb0UAAjAAwf8AOaVykOM+5Rk8kelQC9MbsFJJX0A/rSGItICCRjOBmo3jMc2QAxYnIPQCoYySDUHmuRJKSAMgZA6kH0+orUs9WgtiUcneSTwvGCc/1FY8ltIM4TGTwcj/ABqs4MJJkc9Mbs5IoQHRf2gHLqCTk4HAqeIh1TYDv6sT9eKw4JcEYO71NWTfeSBhiD0NWhM23m2rsB69sd6bbTlVYPl+ScADjk/Ssxb0cEEnBz82atQX8JUsSAeAflOM89Ku5JqCMTyB+D2z0zTGgBJbbg9eT2qvDfISMEj2IPH5Vagu1mMmMHAwcg/57UXE1YjkX5Qo+tV2t5HPA4HB5qwWy3HOOmalMiwsMgcge/p1qdQZQiQMp4x9T9DQ0QEDg9ccc1baIAFBgZOcjioJVKrhTkjrmgRXVSI84wAcCmXMT3UQOPu9MnHoamdxFFu+8nQeuc0y3uCX2FR82MYHb35oAtQT/uIEBOY12tx+H9KYco2PehUwz44JPTtUhUbcnvVlEFy4VE9SanVxknsODTMRuT3CkfeFROxAPoxJJH9KALE9yrwhFznPp9aEmRAiP1z6VAFBCZOAeQaGkRTkg5ByMj8aALjTgMck4AyOKrRyecSR06c/h/jVeacvIAMjcPwA4/xp0c4g4wR3Jxx/nis2BLKTGPm+7ng1Rv2SU7cEpgE/XP50+61FyoXYvlg8Njk+vftVea5iERdyRg4wRz/n/CspamiKl7bOumTSYBIJ6HnG0muH1m3fyiRgAkdTXocd5HPAURRIhGGDjvj0/OuY8RxwWVofMXG4gAAAnqf8DXDXgnBsUtUchaxK8Yz0BB6mur0RIwMj3x19q5ISosKFCcE449cVsaRcSLjDnPOBk4IryVYz2OximAZAc547VqRSb4CM5YHIGPoP61z1nK93KGAA2nBA6V0GnQkuHc/JggjPBP0r1sMtBx3KuuW41CzVMfLySCcdMHt9K8A8SJKut6nEOCkrADjpzj9MV9DajMCxAAQYwABjuefx714n4+0eW01i5nTb/pBZuT3AGO3TmvT0SPvsiqxcuS+pxT3AW1wcl8AAgfSoo3fcpB6gZ6e1OQizjeK7GZD90ryMDrkn6VW81hMmwHY5AGT2yPeoSufemkswulPUjoAeKgLpGzRkHcvI9MHkfzFTsggX5BgnoO1UnDCQtJ1Y4yKobfQTa0oKtyOp+lQXUaQxJ2TJAHWr90Bax+YT8nGT3xUAtY9RCHewiY/Ljg56HOR61SsINKikVi5wIyCB9eKJYJppQYhlVOG5Hr71aZHhJgjUAqMgt0555xz39Kks0mjM/mooAIII5yOf14qriuJAVjXyifnzkAZ6f5zTYyE3gj5j0pGRXYMGIcDAxxTWmSTcfulOMY60yOpYBDuD2xg1oaVdL9qSMZHzDtx/nism0l8z93xv5PSrlvm3nRuAQcgjv9aDKa5lZnfWV+kapG7EEE8447/4043/AMzoCSGbnj3rmYrqSSPk4yfvKTmr1tc+awGepwT3oWh5sqHLdxR0Utsl7aqgAJ46k1lXOmSxYESAIBg8+n15q7pt4ySFDgqFIBOSetaMJikYRvyWHHHerOJtrcwN4jVEJwwGD7mtC2unnYoSSGGOgHrUmo6WjSBwCCmeFwAenXj2/U1TtT5Uocfw9Aeh69am5m5hd2ghkDkDaSc4z/n1rQ0W48xzACehIGOO2f60yQi7gdm+U4OOOM4I9/SoNFlWHVoAOSTt2kccihnLVdzZuUBtpxjBCkHPfg1jWkTxuMEYIJNdLrEf+iP5aAMwKkAYPINY0cZWLgAueMjtzSMItJWKsah5TjpnjNdx4PgRZxECMtuIHPoP8K4myTargnIHc8nvXZeDgI9WilldhGFcY/AjpWUk2jkxavTsuh6M0gZHwc4HHH1rJvJMEpz1BrUt1Dw78jBAxx1H+TWfqESI4JJ3HHA6Y5rgZ84U4325z0zk/SrLLF5SO/RuR1qnJIkeSeVGSeOwpquZ2Dg/ux0UnjHbiswJw24gDpnHPpUzARJk/d4HFVS4Qd+TkZ6g065mItR3ORVIC/sQQXCtzjkYz/ntUVmu5ie2OKbHKUVA/wA3mDHPJ6f/AF6mjAjjKqOQefXvWqJDhSQfamsyxSBh3/8ArUgZ3mKFeMdePQn1pr4yATyKu4EZLmTf/COpp93MBCmDkdDge1SMAU2YxngkdaqsoLbASyj17VSASALIR6mtyNM28Y/urg/h/wDqrEigMZG05x6mtiNnlhKRgZAOSeM0w1IpeACnWpGbfCGOcj1+lRxq4bD4JHb/AD9alcpKhC8EDkYqwKbJ5rY7AU1Yhjef4Se9Ej+VNsGd+M89KbLLmIhP+Be30rVAQvKpk47+1T+YOoOD24qluGRjr3yKnKlpFPRcnAB/LNAFmOeXaSckduBTZCfmPYAk1KpAj2EYbse3XNVlzMSATg8HJ5/CnYBkxE1ujggHJBJ/H/CrEzpuGTyRjofeqwACtFnhTk+oPP8AjTSrM3Un1JPT6UWAklCtAVB5GT396mtZWmhJk5KnA4+np9agdR5QGSD39TRbCVAVAyWORz7D/CkTYs7grY9+aeUEpAHbmoIo5CXDgZPTnNPklNvFxy2etAjH8WwQf8JPrTOAzfbpiMsRzvb3rHWEOhccHOM1o+MAzeLNc5wBeT9f99qxorkhwmR5eCST1zz+FUjOW7F2CUgvztOOe1VriLGNhyc9uauKgdnVG4Y5PNRPFtkI4GO9UhEcSO0gyCUwQQRx0qjMr/anQKdmTwBx61rkbSQDzjPBqnjbcvuY+/P0qgGbPJV4yN4cdSOtVZ4I1jBAHXBGf89K0JIXhgPmNukblMEnjj1/pVPYQd5GcDkEZHOOvvQbLdHN6hYxoznZnPIPPrWBqdmCj4X1wMe1d3dwo8ewKpJPUjpjHeud1G1EbNvICDOf/rfrQetSqNLRnmviLSop7ZRsDFlII259P8a88kQQSTwBAhjZl2454Jxx/nrXr19a/u3wGIUEBj2HqDXmPiWy/s7UHlP3ZnOG9ScHBOB6/pWtN20PvcpxSkvZvcwILdooWzncSeoxxirVtaCK38w/ebJII9CaklOJcEEfLkccZzUEl26sIsEITjODj/PNan03ky1HdlNoAweSTxnv7fSpbaR/M3q5wecA5AGelVn+SMtxnOOOtOt87hjIHBwOlHoRLSNj0q0vdkaC3CxRkn92oBx79K20nRHBVBggA4PU159Y6mVATfh+SOf/AK9adz4iSUeVA7LIo+bnAJ6HGDnqP1rGzbPDrUpTkmeuaObX7Ekv2iJJmYgxlhnH5+w7U2fUooWkSeBJY+cByMDr6j6V5OmoztbhBdzRvnhhIQR+Oa2H8QOY8ysXB/vEkj8zQo2Od0Xe52cmpxXACh4sYyUBB5ye1TqsLRO2FJXpz1/CuJW7VXyMgMOvT/PStGHUni2gOXBx1Of61pZ2MJRZ0MdpbXnyTxI6gbgTxz+H1q7YWUHm7MKidFGegwenP0rCS+dUVyQARx2/rV+0n+feZfvHK4b17U1puYtOzuaclubW5yg3LnGcduO/NbUTD7IRkZJ4Y9e351jPqCCFELhyBk4ILfjzUUWqieEhN6FGwN3Hp7+1cc5WZ4Nd8rNS6tYhEDKQ+eQM4wcex5rPfUEgd4kCEhdwwRwcE9Me1Ub3U5JE8sOc8gE547etZC/aLlyUJVyAuSSM9e/41lGd2ctOTctTUuNWmC5eXAJOV4GBz7Vz2q3k828JO8aEDhT7+1bEeiTzREPIpJGclify496g/sAzE73VUPTacHH5ev6V1p3R9PRa5Uc1dCaSOAmWQhDzkkjHHv7VWaT5tmcDrxxXVy6HEizqHZwgJGSCeh68Vl/2KjnqCCMgg8/nimjqvG5m2lztSR3fy9oyCWxmol1i5EwAlJTGc8EemM4rbu/DcV5GI4X2gDcxBAOSMY4HT2qmPCM64RQXTOSRkn88VTsWpR6kb3rkq5dn78saJr9wuDlz1+9/SrkXh25lfPlsBGcbSpBYfTHNW7XwyZbht4ZhjBAHI6e1RdGqnTMR5mACElxIOmaIGMAwMgHnnt/nNdDd6LFbQh4kMoQbSzAMQeB1A461hXMflswB4J4J7VW51QamrohuCso2kBgRyvXH+f6Vn3UcoKxwFhk4JVc8cDpVhR5ayOSTkZ4PTrSx3QCBgV8wggAnp/XPSg2RnQwGNWLOSRyC2aiu5HVQQx6881alYSriNxt5yc8/pVK7ceXsByc/Wg0SJLm4SYYOBkYyD0qg0TMWCOcdCRzmmwy5Yq/8XAPof84p5fytyBhk989ag0SEcIsYSQA4OcscVXu7VHQYPyHkY7cdM59/0ovFeeLKnByABnmq8UkijyySdowckn8qS3NEjQ0yQwAyxoAORtAGM8c9K7CyKNJmEBF6EryM8VxCXBiASJcjPCkdPyrtNMXbIQmNvcH146VyVY6nnYxJRuzptCYi4CY6An3r0HTo0ZCdwO7BxnpxXnekS7Lwk/3CNw6ZyOp+ldz4cjklDsS3lhgoznGAOMfnWMoqS2Pz/MGuW5txnZyvap2XzpA5ADjgHHOKPI28D9aJG8u4iHIA6k965K1G8WmfOudmrDZF8sg45B5461GjZk6d8mrbD7TnHTPUVBHHkkjGRxzXzcqElJ6HcprlF8sSuTjHpVqzARGA4bOQe9RIM4HQjripIMbwc9DivfwOHi43kjknUd7Idfzs4gT0bBP5UW6DzhkZAPQ9+KmmSORAf4gc8YpseAysfpgd69lU4x2RhzNlrG6LAbZg9vxqESAukYYZJ65yaGYg8NgEE4J701YDDIkp7HGPwPNNoLjmBExDEkKQBn9abdHaAVOPcUXUgdRsI3k9zVO5neOIIcFs9KVhsmiCyfMeoOT7054VkjLHgg4HNUDcchAwDEZIz2qyt1mLkcE8ZFLYkruvlyDDY4zgGniV3G3JHvUE775B29dv1qRWywJGB3xxVCe4NIQRgcnoasRSMMHOD0J9aZLGCyEEAEdO4+lMkkCRHGS4PGfTNBHUtMoXB9ORVW4BkbPOCfSnQyvcQk4I5wPfinecAoQj5x7cUBYVbeNdo4AIyaQHyZHwcp0A7CmSuSSmOccECkD7VAcDgY59aAsQyt++JB5ApxBUI4GScZOKiB8y52nocA4q5gAonG3GAW9eKAsLgoDjIPbFWBcMUBfk46Hio41LyDPIHOV6elSyoFZsn5eq+tBIyVRKp4zk8EUm3cx39ccE8GpUIOCOAO1RTMGlIyQAc5HU0mBDDMXXDDkDPP1/+vTmBZwoPX0pIpVaY/JjIwQOn+eKdFC63I35wp4z360gHPGHjMR57g9+tR2WW3o5J5wM+1OklKylyDgDnAptsCjvJKCgzlWAwMHPUn8OlAEnl+S7svXOPwqEuVqYSh5zg5BHB6ioZSAh4xxgEik0Ux24bBjknrznFVt7xF+eCfp/nrU9ugSMk5JP496dLaEq4JGB0Of64pjW5GZcomOcj16VXlZ42XAJHXPpVqONIU5+Y9APSpAoVMOgJOTkigCsAZoc5PAqncLtQD3GTWjt2qccA+n41HNbhbYsWXJ65PPp/hSRaZVCBohjnAyQKjl0yIWpUJvIOTjPP60+CQKxGcgDj3qxZsWtS7D5t2ORxjAos7msJuLujmL3w3aS2LmSJCTkkMnIGDnvXN6j8ONOu1G+JJMAEZjJ5yRxz6E16PJF5md6ZTuMcU3+zxJCNi459P8A61LU9SnmNSmrXPMl+Hmn6cwdLMkuMEAMAPfGSK6DS/BenQWIAjTljksCTn6kk9q62S0LSJvReBjBHFI1oiRYAIG7IGMdvTFFmxzzKpNWuZNtpMEEPECIcnAZAScAYwTzU1xERAABgHAwFwPXpWhKrLMilTjOBkds4q4NO+0RhNhyTkYHbH0qktDgeInJ3bOXm8P299EI9io75ByuSBwemfrVjTvA1otzEiRbHKkedtJxgdueM/WuusND/wBITfH82QOF+vt711droMccYIQb8AncBx64496LanRHGzirJlLRPD9np0ACQL5gIw5BBwBgYBJ9/wA6240GMAYOMEinJCI2XOAMfpTzshGcghjxzzTscVWtKq7tkc5I2qMjjkiiOPkEE5J5IJqRH8zK4zg8kjoKDtV8dF65HemYXsSCFJDtJzk5z60yaBkKgZwCcYFFrkqrAPnJBLdRVksQGyfb5j0qyR0RAySASO5705h7celRQ/MwU9PWrrRguuCMYJ59sf8A16AIVQkZx+GKImfc3BX8KtW4DsRjnqeOO1SSIkiDZgDA5HB56/pT6AQxykxbz1BwKiunJIAHXH86eHRRsTJA5ycU44lCkD7vB4pARqTsABI4HNRpvHUklTk5FSZ5I6Y5qKdioJGTkdB3oLIbl8S7gchuq+nSqErPht4OMcZGKtvkrkjk9BTJoxtCHPTHNZtmiM6SQbRkD2GaptcPvIx1PX05rUmsw+CD90Zxn+fFU5rVEBdScnk5xxSKQgUFAT6g81Vuz5RQ4zwevbtUzNsTqSOnWmSuJEAIB4IHFQapGRdZkY4/QZ7VnanGFHAz046+ta8sW0MUOTjkE1l3QMgyR1I+lBSRzd7ZjaSeQckZBrh9cwrFgcZAxtOMc16FfEqCHwiDOD0zx2NeX6yxgRoyWYsARuPoR0pXNLHknxR1CUwxBZCp81kOD1Ug9vwrzVHdIMkdT3GK7f4kzDzlJy6RyFQBzyC3X34rmbK0+2pgqV6npwCK8es/edj36PwK5b0uPcBGq7N5GCByOP1rotPtBHMIM9sliOp4P+ee1U9OREaPaqgggdBxxWtbRlrwEEZwfyrl1sdDSNuzjVLmJeuRyfoDitJYybgrklCM5xVayiARnOCR0H4VbRztPUc8HvUXZKLO4qmemOPx9aZHclpcEc5A60ruJUDjjkAgevqB6c0+2hRpQTwRg+3/AOul1KNCGXbIEfkE45q3GweXZ2B45qltBcexzz1qzGNmXz1GKGUixI2xgiDOQckU/BZU5JI7UWpBBc889+aJJB5uFGCTk4HT/OazLJ0iJkyByR2HSmMpIK5IBOePyqykvkEk45/z/Sq4XILnOM8fSi2pZJASI8HJIPcUed9mfDLncDjccelIZeMgH8qkyJtjugJXtj8aBMaW8xgCeOuKmRQhGOfUVFvTJIHQ9CKsWzBzuK8D2qySLyz9qbkgEen0/wAKhRevmH7hwMnFXBJu5I78etV51DNjHNNEFecCVSnUDkY9f8k1URdkwQrhc9SMVpRRIjZYZHfimX+wkEKASOSAPWmykVL0+TGGjTdz1HPBGTUUUyleAMdQM561YEhMex1BXoCRTDbgMgVAEUY4FUhlOdSsmR0JzjFNb5X39A/UfpU8ku5yNvfuKhnIZ0A9Cce3+c0ybDkHYtkHnHp/nNMkREcEAcnFQSvIn3cnJ9+BSrLvi9xg5P1oET/KT5Z6YyMnp/nNVJ5PKfHX8akZTgvnnHY1Wh+eQFwTjrnpirAuySPbohBJBGQKZcsZMgP6cg0kkgcbB8w6iox8qY53CgB8z+UgROCw4weeKkilCpgjnqSTVVpAJ45JfcKB0985+o6U6ScKjAAZOOcfSgC55nnDaRz0BxTkXB2fjmqcLssCOeowSfXmppb0KqlBlzjPfAx9ab1KZYZ9ik59sZqEzFMOeh98frUbO7bnfgDsOhFTQRrcqASNuM4PWkCFmutu0g84BPPWpHuSyRsvBOM4NVJkMU4RypB6FefXg0LdxxSlMEjpyBgVA0zQhnSOIpvAcnkFsE/hTw+Su45XIIBPFZ7x7o96kfKcgt1NSRyl4xnqKBXNGeYBgB0yMgGkWXDH26GqqPiYIWBBBOc5wcf/AFqlkZBGORkd6BXJgB2P600Phnc/hVCaYqww56gcHii4uCzlEPCjt16Cgm5bS6fzsAZ464z/AEpkjOrlyWJ5APoP8k1WhmKvkc8dW60sLuxZGLHsCc+9JiJy/mLsck4AwSakh2YKk9R64qnMuxcZJI9TToEczISSQcZz0/GkT1HTRhG9U9O1EbmVTkYwQB9KtSxB0KHjBzkVGsJC78Y7AVncoRYVL4xnaMj8atxWoj2Fxk+4xTIvlGcZJ65qe5nBlAQEj3HQ1N9QFYorZHHHTP0qSLBmTNRCHeuX4J9Ks29qc8nJyAM9Kq4mPaMbwUTnPLCnvCglUjHUZNIreRI6PxngEdP880MdgJPI9R61DDoSSuI1OME/hmq8rk4znNER3yjIymepHSpZIhcsNvGPSkKw94lG1sckDJqMqSS469OlOkchgnpwD61IiHp2qAQ2CMqhLZ6854q1HH58ezHAOR3/AM9aPLMpQAYzkEVYswiAkkA5xj8qgojaD90efn7cc1VdfkII+f8AvEc1PNOXcFD0zkA1FcIfs7zg/MMfLnk8gdPxoAhYhHRAOCKiuQSD7dMCnj96hx/rMcZ6Z/nUcshhiAcZc8HA4zQBXJAQEcHuAetQXE5CABsg54znFSBP3gLHCjmoHYSOMAe2BxWqRF7HL+KLgRTQRqB86tkg+mK808WrudTvJwWIXPQ4HavS9dgE2HI5UHDY7k8815d4pR49QkySyEgLg55wP88V00463ZEnc5aSwMkRd3YOD0IOSOPeqxRJ22EqgQDk/rWhcP5cmCTnb0zx3rJjQyXUgJwCSeeOM9vzr0U7nJK1x+kWP2i5ErgkqSFBBzjHY/ia9z8FaPF9htpHGZXUFmYEHcTn1+vFeWeH7XzbqJFjOGDcgccA/wCFe8eG9MENlBjLEgNjqByT6e9dCehyN2dzvPBkRjgkkOd4JAGMH+HmvQNCiEysAmxVIOAOp9f0rk/C1ttgfKfMSSCw4xx/hXY6Ixil9FJ249eRg/zrVHDW7naabBhMEZyTyR7Culs2CoAPp178VhWGWcIBk8kEDj8a3rSEI4BPP1/lVHCaMEYaLLjvjJqScbWQJwMc4pqlniEeMJ13AYP51Ipzz1I4GaexLGZ2KT3yB/Oq05ABO3OTk1cZOMkjk8Cq0vzgpjgHOQP8+lNbmZUmiUxAjgnrWVf2u4H5dwwR0rYlAYBR16GoJYOcZzkcc8Z96sDjdR0q3iJlfG7GQDkc8kd6zVg+0OqOm1SOOOAefpXU6jZiZij4JU8n8+OlY9xB5O3tgjnsKaF1KkFr5crL2XgZFR3MSCTAA5xkgfhV1yDjaQfUg1FNblRkkHkHg84q0xkC2ccSglQd3BzTXt08twRnkEfpVoLuAzynb60XAVAFGN46+mKYEUMW5RkE4FRzAGMjGCSKsq4QgIc7hj2FU5Bm62Angcc+2aTKsMhURYQDgkDbjGe3SrN3aIu5MAHg5xg08QAOkhOcc8U+cmVM/wAZPP0pD2MByS2QmMeg60RKpYA8k9Ce1aU6ooyEUfUDmq1pGgK7wD6HHPegCytsDHzgkdARyap3ljGy5MY7kjHXjpW55IUbzgjJ69f881VmkR1dQoJBOOB05/8ArUAc5bKwKkgjoSpHWpZY2d1IQhCcnA4q1c2+0h2BAJzgcdxWhFGjWyYCngZyP5UBuY9xiOUhPTIGc5/CqFxHNuDgygNklVJA/IHH/wCuuilsA6bwB+XPH4VEtsHJDA8dMjt/nFUQU7e4dV6l/fNWLa9khnIBIB4PPbNNtrFkRsg57D8vaiWDY24Z9CP8/SgGW5dRKghB82RyCM4/Kr8kokjQ5+fAPXkcVkSRgLvI56dKdG743Akn0JPFAmbUZ3qM9c9aR1VlJ7j361Qt76TaEKDOSckH/GrCzbpAO3f3oEQlcLk/cB+6elMuWMJR0GCADwKtXwSQGJPkBwcjj3qrdZDBMEjHUD+tA0izCTII3JwSMmnO4JIHYYGDVeKTyoxuPHbBpyI29c9c80DJ4oAY+Tgk8n86pzs8c0aYO36davTuFTCYyMcD6VHPIs0aOFHyjk45zxQBCWwBnp25xVeV2eTuAAPxqSN1LvvPAGQDUBkBYEdAfzp3ARi27PPTiqpuJSQ5ckggYwMY+nSrzjzFBHFUZVCyAe3IH+fpUsCe5x5KMADnnb6HH9ayL52OASR04Bx61pBztIOeBxVG4TzpUJGB0OB7Gs3uUi1pjiLIZAEJBJPFcr44u0Nxs3AoApUbuOh/xNdQqFo2BDDIwPpiuB8XWl1c3C7I2yMcgHHQ+3vXNXVoDMAXHlYTqGAIyeh6cVtaJIxIJJzg8H61RbRrjdABHvYEFiqkgAYz2rf0XQn3+aXxHgqEyc9u2MV4kYuTsiDd0lWa6jwSEJAIA46H/GuwtsR2pGzkNw3QnpWFotqCjlxsORg4wen866CNo4YkV9zrjgjBJPvXt0Y8kbPcasnqZdzEH+c/l61w/wAQtJSaAThTlQSCAT/CPftiu9unR2ypwB0BxzzWPq9qLq1MbICGDD5hkdMDH51re7sergK7oVlK9j5zv4JLxTIVKOFOBt5Hf2qC2QxqvmJkgYBYYwfX9K6nxHZ/YHfIVULEfLwAAR14HrWJIY2jB7HkFcfnW9rH69SqKpBSi+hGsnnSEH2xzUcwAkyRkZ70oXEoxnj170ly3UYyec4o2NHJ7AwFzC8b8jqOc9MVNp8KxrsPyheVB45zmqllchgRjkZPTntVrkpv5APAzwc00F7ishkDuXO/jBHfpSQyyF3B3EE7SDzx6/rQgZQMk7R19zU6yx+aCMEEAEjGBz1pgU3RllyGOB2FXIrWOdCSm04ySO/+f61XBC3YifOTznt0/wDrVZ+0AMAhA25yM8HFUhMijhCEBBhv7wHIqw04JQkDAODz9Kjt084n59vHUHHpS3EAdl2HgjkZ70zLoaEE29QEPByRjmrNkz/MMkEHg1VsbbbbIFznnJPbk1peWI1GAM+o6fjVmMpaNFi2vJUuFTJ5yCfwzWlBqOZVy4DqQQd2D/nisWLcJvMbIC55PAz04/Wn2QKHzJOedwB9PxoPNnC7OqnvtiIThvMHUkf571WhjUjOO9Y82oA9ckAgAen4ZrUS6iCk5YjBIAIoOWULIuNFuUYOF9B0q5BYRQ31tIsYGGBLY6YPXP4YqbTooLq0gOf3mM7QRnGeMjr6Veng8tBngdfT1qW0tWebWlympqNrFNZxlQBxkkc7sisZNN2QgkmTJxgLj+RrZjnjksokdgBtAByOwxWct69rcJGyqeCSuDgde2az503ocMaqb0OatsIpBHB6knoOe9dN4emxqkFs5wjBsuTjsTj9PWsO5Mdj8m0Sbsg5AOP85rQ0u6jaVJgRlSehGc4I/kaH2Co3KLPWNOlB2Ar8gAAB6YxxVC6BeLc+d/vVuzYGFChxlQAffH/16hu5E8sjBzkY4HSuBo+e6mU8W5XJ6ZxjFCptRSOAOwpZHLq6Djn6d6jd3CBADwBk4OPwNZMvoSuoZS393kD1xRIRNAgGAxPTr69qSJXKZAOMZORULwHcXR2BJxtB4H0pok0kUPGr4wVGAPyojLtIQCeevFEzDEew4yvIBxzSwnbznkdeea0TAUzbbjCYJxzjntQyO8wOCBnPT6VFC0YZ2PBJGM4qx5jsCR1x+lUSMmbKADjnBI/GoXAjG49Tnk0+FiVKnBAOdx5/WobrLKAOcE4q+gBBN+8wfTua2LRz5IIOCcg/mcVjQQ75snhQOe3NaCsYhhSeSDyeOM/41QE1wTCgccueD+v+FJETtyc5PanyyZ+8AV68DpUMc+HKEfL1DEf1rTqATQiR9+MN0zipEskWCQnB+XPI74qTIMORgntUKSkoRk4781oBlhQCWIxhiMHjjnFW4ZQZo08sEHOD9BUV4Y/Ld+mCBtXGT74ot7qO4kR442i8s5CuAC2f59KALskZYDHB5zgehxVYjAIHBI4x1zWn8jxb+ASBn2rOuhh1IONoxkU9R9BhtsITkl8gnjnoetDIBjBHrxTft6glBnfxknvjj1qPc6NEMEjABx/WkMR8tL1IHTH5VYtSFiL5BYE9eabKjF1+QjPQgUMwUbEXgkDOKAexIspkf0+lP+VpMOAw96S2iDOQAQRjcSOOfSnTxNETjBPGM0EnPeL4zJ4s17ttvZyPf52rBMG+MqeDnNb/AIskz4s13Ha+nB/7+MKxXcK2CCox1PT/ABqlsc8viYtqixoctzjHWkll86PYBznOaiaQvvEZ6ggHHGe1Qzzm2UbgVIPLcGqQmT7SZCcYxwcj0zUMyAzFuT0BC9elWldZg7IcbhwCO/J/rVaRXt1ed2HljjjrnOPSqBGhC6SAEkBep5wcYrPwqTypnKMxIOeTk5pn2gxl0IJ57AdM9Kck0G4FgcAk4/yaDRPUr3NuEgOwg8DvnvWLf2/noAcgDOSK3JQZFKKNpPTd6VnXcLrGUxvfJyVPHf1x60HpUZJLU5C4tXsyRtZg3cDOATiuR8Q6C90txlsIx3A55HB68e9ekXluzWshdMEcgkjpkY6GuZ1G0kngnQMqllIG49yCAeM00evhsQqM1NM8Svrdzfxow2PtDAtwMZI/xp4mjdTATyncEYJ/ya6PX/Ct2s4xJA9x5eQVY/dyeOQB61yk+nXMErEgB1JDEEHOOuPyreLP0ehWVemmnqSTJsIfr9Pxq3G/lQuSDlhx+tVI5RMNhz7g1clUFI+CEIwCT/k1Rs2upBaF9Q5I2k5B4x05461bjgaFN5IJU7cL04pLeNLIA5GeSCuT1+tWwVdSgBd5ASMcAE8ZOceopdDJvRlmEG5hBH4fnVidC8GBjI7flRp1rJb2qJLguCc4PqTVwWbSruQqOo+Ymi5ySqRStc0LeQTWYTvknj61bspPsrgYJzyMDPaqul2MqoFZlZ+eFPv9BW5HoU+0SkoAo5BJz/L3pnnSkm7lCSZ7uZkRM454BroYbaZRlonAHCnaf1o0fSILQmS5QO8gJDIx6E56cdiPyrXOpQQqRKGIJwoA6Ck7WOeTTTK1pp0jqTwpIyQcjj8qke3MQAJGeuAe9WDqMKBHTcFxkjHOOKrrvvZ96nCb8gN1xnPb2rhnFs+dxMG1ewsyZjR1Ry6DkY7Y5x+VV7eYiURCN8kEk7eAME8/ka2HtzHGMEZYY7+n0qFIo7e4JcZLADIJ6c/41hGLTPPpys9RsU6GJkOV2+vGetZt9MblGTbjcB29D/8AWrTubTbGXTGG5xk57+tZV3MkWT90gDt711xv1PoMPrFXMm5uHWMw4AGeWYHpgjr+NNjvQsI28gHr/k1JMi3qHyyN/JOcjtis82U9uoy6Fe4XPXn2rY9JK+xKt0hB2EcnkEjiug0rUwIzGmCcnOfwPrXEXAezcODiMsTxz/P2ra0PVbbBnG54+RgA5B49cUmglTdtEdxa6kkKknBz2HXp9auxaqlyNv3SvOWwB/P3ri49ctF+d5G2A5I2nJqSDxXZW8iyPFO0HIKqoyTg+474rJ3OV05vZHQ3yC0ilckbNpZiT6g159rFwC52fMhckkc9ea6HXvFVtfWUothKgdSBvUdO2eT0zXG3F7GYI85PPzYHX6f5FXG/U9jBqUY2egXziFN/JBGeP8+9Z99ZG7hgnidcLkkE89vQe1Jc6pBdxlIw6Ig2ncB1/Ak9qjF2UtkRHyCcEAdufUe9WemkMMwRWKcjBzVURk5kPQnP86Ut9nQhwTu6bajluP3OEyOO4oLSKmpXY34j+bd1PX096q4aVQePlGR/n8KaYiQ5POOpHanRyiNcM+PTg0upokOW7Z3BZcN0AxirTN5YVz9fxqnOUXGAd3UN2pzl54k2nrwM+vQ/rRbUuxc80RZJP3uPYf5xXW+HZtnmmX5eVwRwOM9c1w0Gbib7O5HmAZweAR16j613em25EUokXBPA59vaueroebjtIo7W0ASIJz1JJrr9AuSI2GAVJBGBz07/AKVxtq5mjGw85IyR2rt/Dtr5UREgByQQQe2KzWx+d5n8BvxTq5x3p1yv2qNTyNgx9elVrdf3vA7dKuqyDA7dxVOCeh8uvMbaMUjIwcDgfpVpYk8oEHknkZHHSkQxIOhwT2pqAkkZGOoFZPDxaHzsZt2TEjpTV4J9z3qTzE3MCCT7UkiFjheMjqaunTUVZEt63FBDDAIJHXmhFCuHP8J4HrUMMckLuWIIPAx2qV50yCAcCtbDvfcsb/nDkHJOcAU2V/OlCHggbefXBP8AI0sbrMEKdhzn/PtTnt904kUcbgxOfQYP6UFlJrdjc8dFOSfyqfac5HPGPb1q00aFZXAxhSSSajhTdHvBBB6fXP8AhUAYs4K3DkckgjjkdakDmQAkY7dKkkCHlOuSDQCB8uMHqKAIPsjGRXBGFxkZ54/CrFw6eZnPPpmoh5iDG4A9Tx/9amqguCzgjOMDOQRVaCe46Qg7Gz0qOQ7pA46YxSsUVCD1HfnFOiVXiB6nJOOeetGhkFqTImBjgg8/h/hVp5FIAPXpVe3QQkDGD6ZzmnypufcOMHnNSWSodpCkjJPFJcnfgcjB9KjyWkjI4IOSTSzS7mO3nBwfr/nNK49BkMQkmLg8dOvsadPEcgHoDnNR2rlMg9c5yPSrHmCaUoQT0/HoDTK0FtJvKj4BI3Htz0qeWD5gFOd3J74+v51A0kSsUQEcZFWI5gCSc8jgYoIaQjRkN6D1NNlTuMnmnXEysMKCDwecf40Ryp5Sbsk4oIK6xP5m7jHvV9mEqg5+70xVaRJDxHwexNEYeDCSHOTwV6VNgCdc5deWx93v6VHP8yhCRsYZbHUHrVrySVyBhvUntVUxl5CMjB7fnQAkC+WCv8GMgmoC/nK49BgVYPy/IxycYGO1V0UZfZxjk/5/A0FMmsGEWd/AxjPTvT5Y9obkZJyADz1quWBjJIOKVZmfknnsSBQNbksboikgkuOo9KlMwOM9+vtVOP5C7kH5s9PapA28ZAPTvQA+T94SB25qhOC/QqCBzuP4/wCFWo5drkHOTUMqh9xHU4A/SgaKUccnmu+AQCM4B6H/APVV1LpUGwcnrxUab1LqnGRjtRFCiy4K7nxjIPHXNBfmixK28hRyG5P+fxp9qSAw465/lTrQRlhvBLdsfhT7e0klcmPag6EsfYfX2poL31ZHcyebgYximrGZLg+UC/y9hnv7VojRZrnIQKMdWLcf4/pWjZaE8DEJsD4OTuJ449qdxGSLV7giRwU2AZBBGa17CyDICBITjPyjI7e1Xk0d5UIG3rg5J/z61q2mktbQoAFB29iTQR6FWwt3jO9x90gjAPNaUMuSeOT7URpsHzjrz16ikZSjBkGBknr1FA7ClSQXIIwcYxzjNR3EYdMgnjnFWJGMrAoCI+4PrVYyDzXB5TpxQTYSMhMH++MH/P40/IMnHQHiorgcoE4A6g06IEMCfuenf/PWqQbFvohPuCP0qF5zK4QA9Rk4pTICB6Dr706OL5i68ZAOSaZJaUmNihHGOtR7Sy59Af8AP6VJ5gYAF+fXFGQ2UT8c0AXkfyRxzniq5fy+ByQv+IqQTRzSAA8ZxyPaj7KUdncqR0wCc9/b3oLIRhAF7nmprf5nz6cGmyQlnDgcAYxnmnQugOR0HLDvmgpbkNwMF/difwpANo3jsM4qeRBMCVGMnvUUw2rgfLgc1DGUTl5mcjAyT0pbhwefSnlh0wee9VrpSVwDyf8AGpNECEEPnPzDis8xtPvDjZ6cYrQ2gImRyByc9agMqTu/loy7Tgk//rpaFIqraFl284Heq1z+6YDnitYAbcdCe9UbmLzWOBnAxUmyMt4xy4POOQTWbKm4nHU84rWnjKnYowe+T1qlcW/lOAB8+OMGoKRx3iKQ3RCH5FjYkE8ZOK8t8TnyrcegJJB68la9T1yIry+MEkjHtXjvjfVI0icAtkgAYHoQT/OlKSijpjFtnjPjK/8AN1kWyDcMGUkDPJYjGc+1VIJJIZPIKdBu3YOKZfSx3eqST9Cy7QWHoxOcDtyKuJ5dzd+WvM+3JPIGK8aV22z2oaRSLtgv2iZMZwDya3baIxyAqC3BwAM1maZaGBXyADkHIOa3dOGZQTygB4H0/wDr1zNs11NOBWWQnHAAHI+tXkXzIh7c8VHbxmZTtwOe9WISLeQo43cdv8ipEOCAHfnJK7QvsasQRBVTecY5HbnrTYYCGDsQUznAznHp0qW4ZHZBHwAQSD6UFlmK3MrEscE9B0qb7MUBHYDrUUburEk5GflwBxVp5G8kEjqME8elBSGRZSP6E/0qaCQFs1Eg3RDB45BNJHlWxmoLNKZUZAC/zegIqKKU7ACOhwOO1QguLn5znjpUoAiU7+eTjFBYSFkGQMj6VNAxMjjHTH9agSbzDgZx6EVNACJGPQHP86CWwSI+aCeAOKlN0IwUAyTUclwjuCgITocjqabFHvm344+v1qxFi2k8zBPyjmmN+8c4z1p+Bbx5PQntTl2EmRBhcYOeuf8AJFNC6jJXFvECeSeMUwwB+Ccd+tR3atLge+Rmnlyq88nGOKoZWm+ZmUZwvANEU/lIMipXCSH5RhyOc1BLCdo6HHXmmgK4JeRzjHpUM8YAc/xEYx/n6083KL0DenSoJrlHYjJHGBkd6OoNCxKVjPuOKZ5IChCevJ59KdBLtUKTnr0HvxTCxllwD+dFybDHG2QgdMDn8BTWBjYcHB4zj/PpUjkcofv+vanNcQsVByOO4PXmmIhLiJ9g5zzmms4eX04p5jGVJIJYkKRnjuc/hTPs5kkPl4XjjJoAS5gDwMc/d5HPXOKjWPfDs75zUrhlgZWYEjrjv09qeq4Tf26EVYFCTMrInA29c8Ht/hTogfPJ7AYGfwp01u4k80Fdh5x3qSKPMecck+tAEazO4I2cdM4NSw3P2UE4ySMYApCMKQvUmo2iLdxleooAmV/MJwDxzzTohjJbjPFRW0gjzv6npTmfzn2xgoAMndjk8dOvvUFIkkPyjP4VA0rrKnA7Doemamlb92nBJGTkY9aibLp/dYHIJ9PwoJJYm2SnPT1/KppAZE7Y61XkHcDgnk1JB5kpKBhgDOCP/rUANifDYx0PB9elOmeRWQ7eCSckHtSmLZjjkEE80+ZZZYYyOxOQcdDQSQvIcdOT2xVyNwYMgglTjGfpVeK3d2Lkgp0AzzmnwW06YjON7c9R/ntSYD9ryvhgR3zjip7ZiGIcYCnjjGfp+VSxlJW6EYGCDT2hycjGB71DYDZm80AIOR7UsRLP0xwO1LEFQEt1yelWIUDEkYAx3zUXQuomfLb1qNMxkZ5Dc5HapG+8cjPp71YihRVcSjLHlSD0qBkax/OBn9atW83zOCO+PwquBh+OKkQiOTB5L9AKoB12SwCj7pPBFKFMcYHXGaHjcSDd9zPyjvTWnUT7CeMdMUmx2Hxk+Uwx94YHHrmpILckFeM0wSAkAAkCrMYdGyDjPakKxHbQGSXB4CkHPrzVsxl5sgH8vamqroAfuk8c81bR4wQMEOBzUsCrM5jmR8ZC9eKFm8+TKg8+3tUjRGRXBwePWooSIW4BwOgFZgDnyCQcgE5JPakuJ08rzAchQB2+lOmX7cronDDpu45/D6VSMTqvlOQUHDAdyPQ0AMf5Ez1wMj3xVS4maZBxgjnkVe2fuTkZAI6HtxUUsAdAUGAfU1SApLZvKiZIGSM+3T2p+0WvDfgasAmJSD25GKz9QuRKqbQQwJJzjkfnWy2Isnucxqj+bG6D+6efrXnOugJI6k5O4jg9D7132rSG3Cr/ABNnke2PWvPtejcSTOxHzlgn17ZrZSaFZM4/UnElyWBzwKrmD7UQDnAIPHWpLuF4c55IGTg1d8P6dPqU/wAgG1cZLEDIJxxj6V6MLNaHmzunqd78OtFuDMGlQoSH2kAgduuR7H9K9w0KP7PaAEMDjbyPc1xPhHSnRA4A2ruUDPOeD/WvSLaxdI9vDHAwFPf8a2VzlludZ4fBjsEeQYUEg445z7/Wul0m0MpyeCCCAO449qxLKBobMxSDA35xn6V1WixlZcnoRgc+pGK1ic9XVHU6WPIhCDJBJOfT/OK2I0LFMc8g8dhWXZpsgTI7np+NbFpHIuCSMEcfiOK2PP6mgxzGAOeBU6Q4jznnrjNQ2y7lAxl+cntVhw6jHQA4NBmyreK2AQM5PpVcQmL5yevJHp/nNXmbLjPTHSq1zxGxPrx7c0EleSPe4I6H/wCtUEi+ShX3zn/P0qd32Qoecn0qK7UuoA64wSe9UgM24tg5LZ4PPXvWVdW/mRtEcjI61vmIlT02hSCPesueEuQR9KYuphxxJZSbSSdx29RUcxEcmzOd2B17VYubctOxYAkE8A9DWfeyeXMC3OAOR+NWMkEoDFOy8g+tM3bgcjBqtNMsYR3bYGI5IJznntmnR3AuVJjPXjkU0BMsiiJ+eR0B78VAjB5iSQM9Dnjp/wDrqNxJFjcR1zxUYhlYQomA+4kk9MYP/wBahlJlt22OpB4zS3NxghO55z2/zxVSaYeWCDnoQQPUiq8t1mTcckYx0FINR8eYy/QgHtzVhbcqySdjmqkUnljkFixzkYq9BOJVEeDleuaCS/LICAnduBUVrbkTOHOMEYpBhmGeHU5BNPaQtMMcEDJY9D06UAVb+EnaG4AJ5+mKgiIuWManG0dSfwrQ1D97FxwcHr74rGtme2uXJPykYIA5oKRtwwgW/XO3JJB4OapBxEzHruYkBecAE/41csJEeF0OeeB+tN+yhZMlMjB6H1waoGU7ZXjByARngj8KljAV3JzyKeu1ZCmDgck9u3496cwT5iOQQcEZqbkkMcQkBJPHbmoo08mXPPJqdVYRZGAAcHNRzH5hhCTnHBH9TTVyR87FyMDvzx9aau4SA44Bp6sChGCHzxmnbSYxgjPf36UwHP8Avvp61CsxZCmOBxnH+fSrEIHCHr3FMaAoGIAAzk80DRCIfkJJqdWJ5Ixkf0NNlIW3BHXvUbzhTGDn04FAx8f7pifU/wBaeFxkHoTkGo5GVwQnB7ZpvnnKhzk/SgCvdDyZWPZulRLD+7GOSMnFWLiJp3GPujrn8KIwYywYE5wAQeh/yaLgIvAQHsKrtBtud4OQcD/P5VaGN2G6gVVeYISeTxgYHepuUipMzicrjjPXFTpbu7gYpAu/5z15Jq3bSCRd4PAOOR3xUPcZPOgliATJKjB/KsbUoTK4x3x/Wt61i2rJuxyeMVQntfMk3cAAY5J/z3qXFSVmBiQWQt2kyT8x4Gfr7VdttKMrLKT8oyMA89/arBsjMcgqCp5LE81oWcD20WJcFckjaahUox1QmV0gyhTnnpTwSmyMDoOuKsiEQEvJyDyADziq0k8aP0PPTHamxbmXd3YhnRW7A9PypJ7wT2yJjoSRj059/pWbq0+29dTnPJHHbJ/wp1vcR+ShfJwCOB78fyrKU7CV07nN61pQurSdcSZ56D3HtXnepaA9gZLgEnBJ29TwCcYwOeK9gnC3HmeUMAk8GuW1bRfNWQO8Y3MQMluuCOwqVWu7H3eVZgoxUJM83GJB5nTqMGqEkLtM5GME962r/R7nTn8twoA5JDZBzj8e9ZUscokJA4B5ORzXddNJn3MZqaTRFDF5ccing4PPbtUomW3towTuyT0OccmiQ/ITg9OR3IqIIJkCqhwDkAn/AOvTRehJGTJHnp2x3pLdwYnzxzjn6U+UeUOAVB7E5qJmVQB1JOTimO5PIhaIyenHH1qpCjTPvA+71FWoZhJFsz1PTH402ACKQoO55xVITLtu5azCbSGDHqOP881YsIi0w9Nw6VUmuFjHyZAznGOv+eK1dJ2NPCSDh8YHocd/zFUjOduW6Or0fw+Lm3SbL7DnJB7g49PpVPUtNe2l8tA5Dg4YjPQ+uK7jwvZiXSECFdoZgwyeuc/1FU9etoIJdjD94AcYJ4BOP6U9T5x4qXtXA4psR2oR84Q4JHrmm42RYPXHGO4rZudGDxD7gD5bknnn/wCvVaXS3WXBZMYwuCeOuO30qzoc1uZDggZ2k49BU1izteBdpAIIyQeMg1sWui7gPNKPnnAJHGfoKddQW1lJvCEHIwQSfQdz70GbkmjW8NwHy5AeCpHPbqa3tQlRtOnk3DKgjAIzjHXH41haNepEjkbipUZwO/Pr+NWbm0vTbXU3mIbbyypiH3s5HPTGPx/CubEaRujwsa7Qdtyna6igUocbecEdev1q7Jcm4TeBknjAFc/BhXRMYYnA/P8A+vXQabYyyLs+XPJ615tCd5anhYeT5tTEuI5WYsFJz1wDxip9OglE0cTROAcksykAcHvWhczWttmNo3L8jKngH8T70+O8SbPlZD4wAR716T1Z6zXunqGkFEzHn5FckMSORjjn8Kbf3Z2DIGVAHH1J/rVbRFkmtguQ0uASe3TP9D2qS7tnLvnGOO/0rjloeJJakDRCZA2eTzjNSRyFE8kjgc7sVFCTGxLcop5x2qVnBO4A4PQ+1c7WpHQlV/OAwMAcE0xwsOXBzz606AhVAHc9PyqOeCRy6DAHUZP40Eg8H7+MA9Rnr9aQgxTFR8xOAe+KI3Mzo68bBg578dqG+SYu56nj1rRC1CSP94Ac8c1JI7ogOPlIxyKUsr5c9eKLiWPylGfwwatCI4TsQD65pxOQSuDjtUJO1SR0IyKS3lw+D/Fx096pAT275kOeBj/CtDZlRjuAappblnIGMnvn6VoRkLjI6cCtvQCNQVGwj36USHzsFuNvHpUsrhjkKfrUG1pBgEE55PYVSEyYMiQE56H1qumBjHUngeuadKmyLYSCRycZ/wA9xTZAIlU9D1B/KtBLYz7yIi4LDk9x6UkJ3zIw6RkDJ6c8VZyHmd25VhyO+eKgAVEiCAqcASZ7kY6fr6UFGmI3aM5xh+cjtg8VXuEwI8dFGD+lWILlFRNwJAAGAO9VbyTy2x2YZwKpFLYimXeAecUoQ4L5HXIHtQwPloT0IyBTZWeIqh54yMY6f5FJgSm7YqAQAAMZxUEXyhuR0JHNDqfLGRjJ/PrUWHV1GOCDkccjmkD2LtvN8wBxsbGD/n61anYvAcDnIA44qjFtCgdwcj2q5uPln2OfpQScr4snCeLteBGMX8/OOv7xqxZ7sOeV2jsAOa0/HUyDxdryKDlb2dmJ7/OxwKyniEloJQMHPHOe9Ujmluy0kAjTf6jIHfNQzL9tjKuuzkYIGOlOW6MkI46DHJ9qeqlkCd85JPSmTr0K0TbGwCcDgc00zDmOQF0znGM9896bdN9lYAjcT6flUPm5TOPnznOe1BSRbEXnsMADnnPGR601rP8AfYJwCTg5x/SpLWYKvzDLYAznt9KmuP3iqy8MAOtWPYZIiNIMAAqMcDrVK7hChmAySSDnn1p4uju3enX3qV8T25IGCcnJP1qXuaKTtYwtQtnDpAASJR94AkDn1rI1HTJICFAWQ5AIAJ7fSurEYkCO4yU5Bz9Kr3FiJ5fNB2gkZGM9vX8Ko6qc3Fq5weoaMBcB3j3yeWVAK5GOfaudvfBRnWW4EGcktsVOe/QY9v1FeoX+mCXEgIBGBznpz/jVUhIQIgCXxwe2f8mi7Wx9Rg8fODtF6Hi48BPLdm4kjmtsrtEYUov1IK9ff0pbzwlLHbeYGTy1JCjJz0PPTHGOvvXpmpSJKhGDvyAWJ/HpXn/iHXpYLmeyiGxYRjdwc5AJ4I9T61UW27H02HrzqvU52a1SGAo5BkB65zx/OpNKh3neeqkAZ/A/0rPuLmeWUbiCW7cdge+Pb0rcsbYxIVJBfIIx0roaPR5rJtmlNGkZHPP1GKvafCbosgAUZ7jB/wA8U5dH+2yiAuEkxnfgkflxXRxeHDaOkiSKEYZwASenv9ak8irNX0ILDShA+QzHGfvnPb6VsCXauCPk6nI4NR+T5Y4PX+dZ+p3stqoTOc9wB6j2oOfmuizfakI1BHQHAVev8/as+3eSWUl5C4JyFJJ/Cs97/wA9ihQgg5PPU1esnXcrEHrz78UEMvSzbIwC2AeMZrYsT5ChjyTjA69v/r1izKlwoIBAznmtKG8SNAXQkKR0PbipsmjCcE4u5ryahHJ5abCCOvA9veq3nCW5kz2Ax+VVg/mEyJwGGQD1weagE5il3kk5wDgfgP51nypHlvDq90aF3c+VGEBznjr0/wA5rIvYCyk9QQM4571dvF3QROCctnGRWSb2WJDvxJ3xwOPyoPQppxikUDLJZOTGA/OCGBIA6npSveKykkg56AY4qO6kZSeeW/rVGVSgBGMDt+dWj0YbFqWzS6ixjORgcdMjr0qmluNOgMcYOAckkev0x7VehuQgAAOeM1JeW4lXzAdiMQNuM8+ufwp6M6U1szmbl5LhlRHaME4PJHcVYidgnlyZIHOT/wDXpLiFVnVBwc9fxqC4vRGSmzMmAc5wMf59qlo3gkWzeLJbSR4IGCCxHT6HPtWaziOJiTuRehPOcmlknGyVQTjGCCB3yKoXE58oR/wDqP5VJ1QjZjZSgjAXgPySMZ7UKwSDOeR6/jVcEbSDnGflGOn+eKmaBhaA7hyCf51Z3RjoQz36Sdjgdcj/AOvVQ3QfhfWpliiuLaV0BQgY55/rUCWwt0Dk7s84Ax71ZoopCoQu9D/GMDPbiqnlLJI4L4CHHXr/AJxVi4dfMjIBAOQOagaEly4bHOSMdaWgWsyUwGaBjnlenPX/ADmo7Yy5ZGBAUjHBFWoRtjwepPX0/wA4pFZUmYMu4noenSloO6uRNA8Wqx3CE4C4IBPPBH+H5V3+n3JuBwMfMBwMVxUTBzlxx3rs9HgaEgOQQXB+U544rmqas8jHaxOq00tEgQHPXOeTXo2kuN3ljkHv6DBrgNOtzJcDBwgyWB69P/riu/0hOJiMZyNp9Bz/AErOK1PznMZpxt1NtUEKF8AnoKhDkqW/GlaQqQH5HQ49etNjcNE56A9K1R8y9yyA3ko/XI6VPCysgJOCeDzUMB3RID2GMU1G+YqPXvVC6lgRjzsjGPWlKFQT2Heoo2PmJzhc46e+KmmYhGXPBJHSgXUrOzENjqeo9BSLHt+U9D1NSHCjI64wf8/hTRKHymDk9Ce1Ay1bQbEyDn8e1S+YI4znkA8mq6yNGoTPoM4pS3mKUxgHrzUdTRF+NEkjJzkMuSAexqNkWFAE6Z+7TICYY8HkAAD6UMS77v4McD3oKKd5FEm8xHoCSMjg88cVTQhhuxV25jwSBxvOSevr/jWdLKLVjCQS+M5HSoAaPNkuAOoJ96tRWHlIT5mAeB82OePam2yNlXBGB2P0plxLKtufn4BBxgf4VSJZTdXWNw2TzwfWpIncKmAenTFSXjKWQICARyCe9RwzBGwRk5xnNDMyyku2VARvY5xgZA9akYlUBAzuJzgZx1qu8mZBJH+72AgjrnIpbe4eZSgODnJJ78mpsykTJHuQ4PPQHNISkZwTk4w31qOGRwxUnvge1O8gyOckZY4z71I0mySKNADnqelSxQ/xDrnr7ZqHJjcITk5Az25//XU6XPkl0K54xkGmirFW4Uxzkj0Ax/T+tILpmIcDp2xx/nio2mM0mDyeuasxwIEKY5I5bJ460yGmSQTrc2xkKYkJwBjtx+NSQxBpDnoO1LbwJFwuSAD7f1p29Y42IHKgg+5/yKq5JO5VV4xnPWq8qlsEnAU53H8KVZQnyHJI7ipHUSqVAwMetSACbKcHcDznOe9R+V84O7H40QQ+XDsJyOufx9KQuUbnoPTvUgQTQuju+SeeOe1RrE5U8EeZwTjGPx/Grs7o0SHB5AyKftV4AAMYPGfwoAohEWERPyQeWH496QxYwvT3FSyw7WJJz3PFNDbhk9e1AEEsZjx83Gemew61NFLHHIhOCMgkccj/ADmo5UMhAJx36Ux4cEEHHUYxQVcuyLFNMXUAAjIwAPSqDHdJ8i/LkY4qWNnKMAQMDGfzqazsHbZ84+9mhbDIGgIBOMEjnip7G0L87CScjJFa8OhvcZHmgcdNufb1rQi0lLfYAQBz0z7+9FikzOtfDhYtLlvlAOAfx9KvW+jqTtTcM856f09q1IpUtg6HLAjB4xzyKLdgiEjr1B/IUDIY7M27hcA54PHPp6VNMuw8D5v7y057gllfHzkYzn8adagyQjzDuYEgsB/SmgLNuMYGCM4zkVdeUKo9hgVG0HyhwcAAHFQSuWPHbjHrTJZJPIGdABgAc4FIZC6gbRgdOKJZERipBLkYyOlJC3zEHkAcVVhCvOBGUAwcYyBUAGEHy5JPLEdaiEubwR46kgn2GavzIiQoVGDjk+tMXUgMfmAN6c4oZwMALxjnA78f/Xo3/ID0GORTYHVnYEE56e1AMnRBIAAOp54qTAXgHHbGaRXWE4wSfWlUJICRnOcnI6dfegkI48t3wO9PRiCTsPPGQKkiT5cep61NAnyknp2xQA2OLZgAHOc5xUokw53k8knBp205+tMljLMDwO1BSFWTGeOKihUynAGwd8jFWBFt+U/WiVfs5BJ4xyBzSZoMwY0IHOD2qGdt0eOhPBqcsFXfjIJyBVW4bPK8ZHftUsaI1QngjnHBqCZCXwOcZzU0chycnke1M5MmemTUmhApI3gjkDAqG0j2ZyMh+c4qeQEyH2PPvUxgCp8vQevaoKRVkRnB2gqQTg4xkf5xVZsxr0yT1yK0CQmASfQYHSqcpDHIGAByPWg1RUuY0O04+YnsKpX1suzzM8ggcmtB2DEcZwc9ayNUuHY+VH8rEAgnp1NQM4jxU4jtFG4LJKHIycYAA/HuK+YPi1q1xDM8cJIjAG5oycnOwjBB9cg19HeLpjeXKRofL8ktGSRndnHI/L9a+X/iQ8kmqpb54C/Pxw2QCPcYrhrOyPToR5mkclaW5v4XkXKFRnJ46jPHXir2j/I4uHB3gFckdRVRbg2CPBGMBxtDdcDkdDV+FPLt0Qn1yQOvJ/8ArV5/Noes0ro37O4EpK4wWrVtHEAAPfPP+fpWFa/6NIJD0JACj8v6/pW3bAXKjOQSeDjtjP8AjWW5R0dtwoA4457dqsSwEIHHzknk9cVUYlEQjjAAP6VqWxWWAKRyQOaWxBU/ebgEY47jJq2lsdhkJwcYAJ7/AORTFgMOOQT6461YZw8SRjKnqTjI/wA80ix8OWQA9R61YLloNmOORnH1oityz8MABxUkkW3jPFA0Qw/KhTJIzwc1MihZAST78/SmJF8xx/CRxT1UEmp2NCd2Hm57kU98FNhOX+vtUPlM7lsgYGAKUxOG3lskDB4/GkBPaxDqeOtWGXO4Jjpj8aqpOI484Lc/SpkkKg55JGRQAyCMGAuexwB+VSL8mCBwRk02MGOMg4Kk5wDSk8r6HtVXAnmYSR+2agkm+UIgPPJ4+lPdtiHjIPTmnJbAhHPYDimmA0oTGh704Q4xvGQfanuccDpmka+jO1NjZHGc09QIZo1Uh169h9Kps7iMsRxnjINXpCHIwO/ftVcr5ymMDaAcZzn/AD0qh7Iy3A8rGPmyc8fWqNzEZd+w4x0IOM1oXS/Z3IJzk4GBWejOu4P2IzjvTQgtyY1TzCT25NOnPkRtKD2wBmh8cZHBwRTJSZU2EcAgnnrSAFJljUucORnrj/PamP8AvDwDkdwKkSIsMA9Oh9qkiCwqVZcv13A07iY1X2oAQSQflJHQ9/0qa3BJD5wORTTH5kYIOMHjP0qOFz/qs++cCmSKYCxJZsDJOM1GgcD5eR6ckVbnG6FscHAAPrzVe3uFDNEU+bqCDx2qkBXn8xVCEEJ0DEHGPrUkE6ALHjOBy2O/1qzOBcQlANpC4BznHH/1qpxQCNQCcuM8jpjNFwJREWRj3pFUK3J5I55p73HkOkRGWYZBB6U2VOQe7dD6UMCGUo8yc7R04wKkdCq/IMk9CB/WoLi2eOVAxBHHHvmrkbbFAPPHUVIFa1Z2dA/IB5zWhcRI0IAABIyCAB2qFIUjJc8r/dFStJ5qgIMAAcHvUgQWcbSSCM/MBknPPTmrC+XHIxAII4IGP89qbbMIM8ZduA2emcf0z+dOeLEuc/eOT/n8aaAkhQXaF8bcZO08dPanxIJHZeAD09qRV8liUOEI5XH9adC+53AGMDjnpQwHIojjGRwDzxShsMGP3gOPpUUT+e5jPTqf0q1GkcpwAcqAMk1DFYgTCy7s9cjAP41bB+fHY9ahW2+Y5PQnp+X9akkwGjTu44PYVLBIc8XUjJHoKLdSR1wCR3/z61YiQRphxu+nFV1YCXy1yO/T3xWY7Fr5DjgZXjp1oeQuVGMEDnikRMY9TUiASMCB+dTqA0R7xkcEcZPelU/6VA4GUAO4EZ5xU021Y02AqQfmbrmkKCJAQOpyf0qgHlvPlJIwo6Dp/npUT2iSSbg3PsadG+XwB1p+PJ5PJyOelPoA6FETgj2JNXI1DuMDIx1xUUUImXPQkVZs0K4TPJzzSAVovMAyQApJGOKrBmeXfjAxj0zU0k3zlFzwcHNRvIinYoOeualiY6O6GSCPxqMD5s+tIqB1PY5606Y7FBHXof1rMQ3eYJcjv6fjVSW4ze7SODznHHTNXzCJIxIT0GcYqjMEMh4Ifs2c4H0oAs+Yn2Z+OvAyB04quWOwDGAOhA60+ZSY8LgAD1oAHkpkZOOT61SApSN/hzWbfukabsDvwPpV24fqB/CeffmsaefeXD5dcYA9OK2iQc/qxGzJ5IBIz74rz7XpSbghh8oJI/ECu61iQxHB5GCOPQGuL1sRytcOVwFUsOe4FaKw7HH6gS054yrLg47dq7DwPZofKAAHygk4GTlvpz1rj0JuwT0I45rvfAdhLcXVsEdUjVQWzyT8w7fn3r0qL0OCurM9u0DS0tbSIgZ3Ekgjvkj09AK6yNCsqEIDkgAAfSsfTl+URjtkjnt6frXQ2KGSWAdSGDc8cZFdKPOZ1MdrmMk8Zboe3A/wrp9HiTaM8DAJI69ulYQfzUCIMHrz0rprC2MIVGIOVAyK1RhUN7TlxaJ8hfk9Rk962Lddy5wy4OAGGOKzbVxFGu0HByAK2IvuqDyeBmtDhZat0IIxx7mnsxbKdTnqKbGduKihZ3LEHlTyTQQxrkljxjBx0pjL5hCt0NPlcBuRznJpCwbAAwcCgzIbmIKqgcjtxmqr53AnoOvvV/cC2HGcDqKq3CA4xxxzQJlfyy+7HQknHtVVoRFwwz+FaKcAH9PWoZ4MnJxg8AehqkCMO8sYmYy/vA+furjBwO4x7fqawrux35d+QSBheSOPpXWTWxDfeBB7YrLubTZC5yMKOg/z71aYzmbi2W5TZxiPPHfjgVVtV8m4wPuKDx6/5zVu6DWsskgbKOcAY5qsnEwb2wR/n8KYE23z1JPr+WarzXJhnTYOAM5x9aU3XkYjIJLtkEdgOMfrUNzImwLg+Z6546mm2Uis02cAZ2gYx7dqbHJ5kZcrjnBGKhtmyH38+nbA9KltI3lQgtxnnI6nikFy1Ew4OARjuKsoDE28Y5qqUKlEB6irgB2YJzt4PFBI6B3Zix4x+tXDKjohxg9CRxn/ADiqMLgnGOpxVgJkcdBk4p2AL98ogBx16Hr0rKum8nBI5Y9hVk3BupAg45xzUd5sMsURUkqSCc8dqQDrO6bI25znGK0HuyCAR264rJV0tZuBxkYPerwlWSMNg5PNAFoAOjjA3Hkt3xwMZ/KobZDGGDkuOAMnP1JpPOKDPr1Ht/kU0uQ27Py9AuOn40A9iWe4SJ0h2uxY5LRgEDg9T+FOSElgeBxkZqoxLurj5Dngde1SpdF3Ax071XkK/cY8vlykYB79OOlXrURsCS3vjI/lWPLPvuSgznGeenSrUUjJOgB47jH1p26IEXQm2cyE4GMEelSSDK5PG7oPUVHO218HkdxjrTXlL7COAOMeo4pDIzjJB+7jAH5VWuj5QBI+704qzJjJ64zmku1SaEADBI6k/Sp6lWIrRlkUuTjjI5xUE8wOHUgY46/59aYSYI8A+vasoXLzBgDtycdAcUrsLGxaXg8x1Y54yCf/ANdMkvPmAHfp9fzqnErLHnPPc+tPWHcRk8k8e1K4x73Dm4BHTAB6+3/16FPmzgY4+lOMOw88nsfem2hLkSdgcH1/zzSAmWH94QeADgircFqqNtQ/JjP401VDyBehOPx/zmrKRGFsEjIG7gdulNK4DguQMcbhn8f8mqLeYZwgT5MZJwa0A4VgMY7j6VC5wCQMHPHNFgvoRJbBUJLdTjAPerRXzE2DoOcn/PvVWzPmtKr87TkH8xU7SmGLI6554osQNlm8zchHPQcdqpXNvtj3A9+9XFRWjeTuBx7VDKpdME8HBFIDhNZvh9rDEcgEEY9z71DZazEVcPwBxzgY6+9V/FMT22pYV+AhJ465JH9KxoopJA6q4BbnkdM5/wAa82u2mUjqLe4RY5WEgPPA3Z68VUlcXAIIHytnPqeaz7YTW8B3uHwRkgY9Mdqe1/5YQEE7j1H+feue7S0N4VHTfNFkN9ocV+xcON4HCsRg/hg+lcZ4n0iXSE3xQNPvfBESFtoIJJ4AxXocMDtLE6PgM2MEc4zj+pq9N4bi1A7Hb7+AODwSMZ6j8q78PUcnys+uy/NW0oyZ4m1vJDGZJVIQA53A8DHvVWJzveSLBjwMA/8A1uO1ek+IvAkkMktubiPYwC8A9SOv+TXFnw7JZXtzZeam2EAhgDzkZ6duvqa9Gx9bTxtKdlfUpxyiZx5i4BHPHH60XcMcDBx8wI9jinm3Cs6A52YyTx1wen40+e33phueOPpTsejG0ihaDNyH7ZPy/h6VKi+XMcnO85HPQntUkFiYcSFgVGeB19KHt384HIxwQPqapINtxbiHYQHOB65+tW7G7KMgB+cY2gHpRPGlyiBh8xOD6dzQlmIJdwbPHHHTr71aFdcrR6J4T8Ry2tigJB5bcpJPOfr6Yp2o6sL693SFQMYHOO59SfWud8OuFTy2yWYls446Af0q3cwbrhDv4z0x1wciix85OivauRfk1GNCkRdjkkBsghRgnrnjoBUc1xtmCE7yejA54z61muUZnBB+VuT78/8A16c0xSWPzPmIAAI9KZbRduJpQU2SOg6ZUkelMlDzNtLFxwBuOeajmnMqDAxzgEnue/6VLG4VlJyTnt3oJskamnRNBDnG7jJGM4xmulhmF3aycbUcEFSMD8q5m0vQofKkgjA56VsWFwY4ShGcseQenSuequaNjyMauZWRCNMiW8DEfJnK4A5OR7V0Wn2yRNvwM4Ix27Vz+oaktoI/kL/N64x/jXQW83yDrkEgnH+fWvOjTcXc8GNNwdzA1iwO9igBHJBI5PA9qoW7G3iEhQg5IIIra1W5BKYBwQev0FUGQTdBhP7uf616UdUelFtxPRvCN4bu2yI9jqFXJXGeOe9bN/HiIkAZJHIFc34EvUms2IQqVfaTnOTtFddNBhAjtuJ54Hua45rU8ia5ZO5zx+RZExktnnHQ0sYIjAIGABzip7hER5CR90nofc0wgvCGBwCBj1rBoz6DrdAVJz3wPap2AK474GTVaBgRtHHOM+/rViRSoznrgf5/KnFX0IehXhACYxtOewpbmLhScqO9JGR5uDnJPHt1qxcASIIuQ2OG/wA/WtXGxKdyiHCjnJqvcSbmGM4BqZoSO9Q7dzn0B6Ukh76k0DeejoRjAOOPp/8AXp0cG58njbx/n8qdHGEBIGDjg56VLCu7cTxxVJC6Fq3j2x5J3MT61LgjBONvQmmxkJjPI/LFOBPlnJyOoGMetbrYjqPVgqFDjk5BPX86rshtyAN8hc4+XkD39qBIZHAIwAOnXmnvIYnAPJzkEVSQMQqQCH6kY5796UxgqFc9Tkc9uKMNNMjk8ckjHXgj/P0pZ4zuD54UcrjrVB0KTRmO4YZzHnIz/nFV/vSBR3JFTktLcHBwmMY9Me9RSx+VICOoJ5z1oKL1om6MKwHy8dKZcoI3+cBgAT0zgUtlLv8AyyeOtRyS+e0gccjKj3ByKEUthwMboGz8vYZHFMOGOTzjuRUaxlRszx1HHT/Oac5wcdj1FACMwnwuMBeRxjNK6hXwcEjkMOhGP/10kXzF8DoMjmqsUjpAUkfzJUB/eYAyD2wOB1oEyysZZty9AcmrvW3DdCTjH+fpVe0UiEE87hnH+frVqNPMQOOIycBT1zQSzk/FsSt4p8QbyFP26crkZz+8b8u1ZKgrCCRjnpWv4rheTxbrpwcC+nxnp/rG9aylUx9vwNUjme7I3+bGPl4zgd6ZvaFATktnnmp8FmJA5xwMcZoEYVQHzknqf8fwpiIXbzGy4zxkZ54quYdsplP3TwBirflbC65J78kcfT8qqFs3JXJIxjBzjp+VOxVy3NtEYK+men0qNn+0w7EOGXkkU4GNiAWAx0GaguAQ4YDKnOMDIOKNQu2x2xEAU4yR6VG4KH5enscUc+gp0sjoqDAwe9UaJtIgkuwDsHTvjjH+cUyReA4PD8Ae9MaL5ZHGA3XqBz6VWmcQICTgsCeDkZ9iKDaLcnYdPdCCLy+pJB644/yK5XxDrASQwxg71yWZSQeQCM8c9asaxcsV4kbGB8wJznniuP1vVoLGP95KA5JAyCWJIzyBz+Jovd2PcwlCUpWiU9X1iOK1K+YfNBBOCc9fXFcHdTPcnzASS5GST7Y59aphnnleUuzE8EE/T159KfbEkuBnA7D+tdMYqKuz9AoUFRgu5raCEM5343EHGRn0/wDr11uhRDyZYiAZAd24jnGMfzHrXKWCjcHbg4Iz3rpbFihIEhwQARu/z61e5da/JodQl0kTb0HydCRxz+VbFpchkxksXBKg+mM1xw1O3RDE0mHznG0k/wAqVNSKROI5chujAnIHse3FRZs8Zxd9TpL6YSxsBxyM1zNyp8zIOeT/ADqN7uSTbh2K/wB7JzmkmvNxAQh3Axgc80WY1GxbtYQw3YGSOeKu8KUj4yxx0qla+ZHECQQWAJ+vf+daFrEDKhIJBOcnsKXqS1qXUQRoiYyxAHSmTTktsIwMc8/0q40hihcoAXCkAkd8cc+vFZ67nXJy6jhieaDFxNSIGGBHByCoOBxxjNVGkEsoJOB0x1pLe4JjkQ8DAC8EZGD/APWqsse1hvJCZHzE81PqZ8ppSyeVa5Pbpz7Gsq7l3EjkZAxz71cuLpEREyCpGATzniqV9DvRn5BwAMHHeoZUV0ILjDBB3Uc/pVGWcGPPqc/0qSS4MKrgAu5wcgkionjKPkDKHoT6/wCRTTOuNkOI2qDnPABFXIbaSa1O1Op6gj1qSxgG8Ej5cAHPSrbXCWxALbM8gYP+e1CE521GvYJIqIkaCQrgsFAJP1/P86wdZ0gwMZiBuGB0GfzzXaFo3hDgqDgZxgelc/4okE8JCvxwMqeepNNs1oVnzWscFbxym5uPMyI2cqMnI6nt+Ipl7AbcHB3AnJI4/wA9afdea0ybAfLBIcjp7ZommzCEGCOM9zUHtRd2Y1wB5nB4AOOKepM9uImYgHgZ5GTkDinQxM6FyDgHBz26Uju4kCADGcfyqzuTshUhHlunTqSQO3+QapzeYmEXJ3HAwccf5xxWzFOh+TIGeoA6ikzGZ9hII/h478UcwXexXigeG3EQ5ySQemMn/wCtRMQqohxvUYb9KfPG6vnB3ryRnpUTxPsLOMFwecjJpXIbJSAYj/hVcuCjL7cGlV1ht1bJPODkHvmm2siyyyIuH4ORjuTxS6XFr1L2gQCTVYpM54YFcexrvrEfvCTxx+ma5zQNO8tg5iJAJBZgPTpn8a73T9IM7Bp0cFWGFOMHp1BFYtXZ4OZVeRKPc1dBtcccZySeOowBXeWkRFiCPlwozj3AxWPoGlt5jOEODkDkY7dK6FYAq5GeOSM9+3600j80x01KpYgijla4eNwZBszuZs85HY+1KhEKEnotIC6h4zuLAcFgc9QetSOQXGccjG3setGzPLZHGXkBcE7WJPXtVqGYMCPunpUaKQnoB1Hp/nNV0lDOMevPHQVRJfQFzJ16YHPepIwkSgE5zjPHeoIyPLyDyTjjj1psbhiUHOeOnekncTLO9Xd0H8qZBAcZzxnB4pNhTaccdCf51I7RRiRQ4LMNwyfbH9KV0lcZLPHtiRM5L5I7cD/9Yp0J7Y7EVBalD828Z6cEEj/OKgm1BIZgBIucgEZPSldNlJmmG2tz0wcj0qpOd0xIJAwMAU8SB4XkBBBGSRzwAagVxKABjGcgkYP60mUmEk2Nuc8e9Zt1CZ1Cjl85J745rWkVHTauCe+OtUZmA+VOvft/ntUX7DuRxny5khLkbhkfkf8ACnXLmUBNnJGM5981Ek8QYBpAAPU+lE2pxlvKDqCRkjkYp3BjoI9kDZ5J6UhgJZD69f1qBtRCzxgFSn8R5OKhuNTDSkh8AHA2g9KLk2ZdlUupQcZzk06Fxboq98YJHFZiamoaTL9sjryef/rVA9+8h2JhsnJ4PGKi7A003RF/mJyc5z0qzFe7UKjJO05OelYcSzGVXfcB1xnj8q0rcBgSBkkdMVL8i1oR7nlIlEjIEB3AE+/NWrTMxySSMAgk/rTrdCJWJHXHXv14/wA+tWGi2sCOAR0BGKsV3cRUDggYB9cdKtKmIlAGcDrVaJgsoHB9vwqZpip2pyCcYwePpVCuJtIBJOKnKidDzjaOeOtRtMoiIcjOehHNKImkwRkAjJwcelBmSqQZcEAk8cimtPmRU+7260qS4xjafc01ikpEgPzZxjp+n40mBeihKoeeKlY8HI9KoK0iyBG4jK9c98/WpXboQe3IzwKQEs5DqBgdqru+xWHfGaaWJI7n0pJFxyRgZ64oAjDebgexzSMmOlLBg3JJ+7jgirKRGRgFBJPUAUFlHo5B9Kks7Z2XnqDwDWnBpzs4/dk45O7HHNaEVh5G93BB6gZGOKaQrGWNFe7KchBkHoDn9a2rayjQgELgHrtHrUcVwEYnIP1qpe3fmuhDAAEYAyB3H9aqwzUMiW80gUDBwMjjtVe5uxGMdffNVJbzy7cAEbjweuec1UBMyY3HOexpAaK3ihwBzuH60sTurHOeBkDP0qpb27tMjAHGRnH1Fb1pbNMGAVmOeCBk9qCtUNt4gydBlvb/AD61oAm1j4XdzjrirSWT26J8hG7GScZpJ1KxjGevY0D1GRT7odo5J9+lR7WRgzjjJ6nPrUhUnG0EHjIHGakwVHP45PQ07EDJwPOZ8A5zjj6/41EEKuG7HNSF8OMnCk8ntT1RZGIBJHXNUBBdkNKhCAbRnPrRBJy+7oQMZ5p2H8wbhx059ulErAbTgcHkAUCRC8bO49KcEEZ98+lTDaV68dsVNEAOQAxxzkZoGRRgSMOKe58oEY69xTQknMm0g9h0z07VLG8kkiZQYBB6fSgLMljykP49c1aVw8Qx0xVSVXN1lAWXHQdOlWIExvx9zt+tUhWJrePKkMeR04+lNTG7Gc4ODQUOMDJPXOeaZExPUAHPOBUhqDEq/HPvmhRksc5HU1IyiU4HT2pvkqNxBO0Lzz35pNXLVyKUjdz9arO+QcVd2fIB1Bx7+9VtsYTr065qWUirPIIoMkck4H51ItuUt855wDTZUFx16Z4IqZDxjPsBnrUmyI0TKjdjP0pLxTHESDz0wOO470kzFT09e1IjoyPzvJPGetSykRBDJEOxxk8+tVpgVV+5wAKfcZ3D/ZOc1XmlIfIGSBnAGaRaIWUhSemKxNUPziTGCABuHXqa2Jg+N3JPoTWJqUnZunBJI+vFQWked62rwCQklzgsST1wOT+tfKHxGsLk61ZRSs29A+4s2TgqpGea+qfEbf6XHNJwqtn5hwBgE8fh0r5r8ZRk6/OCX+ZEO0njgdf8+grzq+x62E0ZhW00VvBJlVYlcDI74+lFihIJfnJPXn0psKI8zBuBjK4HU5qawBguhE4O8gkKeR/h2ritpY9G76m5p8QRGMnIzn5hmtnQbiNbhy4GBkDIz6e3vWRanMbDHQjgCtW2CKqEAcjJyKzaC5txoRIT2zxVzJijByd3XA9/f8az7E7Y9pck5LYJyeg/wrXiEZtwSFJJznHPepsLzJ/KMSAk53DI/GkXCYPfOaPM2unQ4PTqKmhdjM5KDDcDjj8KQ0RyQy3FrKyA5zgcj1FWbRHt7WISZJ7gnPepYwCu4YxjJHbOKEfLfMBgn0/lQUJMSF8wcDHOPalW4V4kx1NBObjYpynGcmllg3MmEwqnOQPpUFEsMwH7vPPWpXUlcD155olRBb5wAQcZpI5THbgH164OTQUmEkQyAMY78VLDCXRiD93jpSvskw4Oe2B0qFJfP5PylTggAjJ/rQMlbhQnvTChjkU9R1xU6D95k56HqKZGhMxyTycgZ7UASI+2UcZGKJJN8nBOD70Sq8UIUD+Llu+MHv8AlUSxFpN3zYHHFUgLSr8oB71CECkkgfXFLI5UAdT6YycVIY0lQZcgexximBXIViefpxSOTEuG6nkc1ZeEJEAnJGTnvj3rPlLtMM/c7YP1/wDrUAUb3JJJGeOCT7VVPCNkZBABJrbZNoAI4Jz0qjdRgEqo4I6YqlcCkV8xUBGAo+tDHy+o61M2EAB4/pQZE6/Kfr0pXArySBYsj68cUq4ZklPQE5z9CP8ACo2haZiQCQSc46CpI+E2DqO1UBYvgpwI+M8jAxVQHymEhHXjr/n0qaKAI55J4yMmo5CUOOWwMgNzQKzAnzuAcZNEiBSOBnucU6OIDLgknOQPWrMbhUwQDnrkdP8AOK0sSVlAYgnhgMnjP609Y3ILEfIx4Oc/56UySQMSBjrjj60+CUr8hOU9G5FSJIimhbcu4dOATzQUYqB2HvQ5wxyxwOmTUiSLJCRxuGCMDk80mMzLWN7u6cgkBDjrn1q55e1uT0NSJlocjh88gcen/wBenqPNOzAyMA460itBFg8wqScAdsZp6YRmGMA8DinJAUX5sj3JpSVcgHsPSgLEUoEY9e+cVNC4lQew70kyeZbnjqcfLUsdmq2yHJ391yKAY1W2qd3Y5qS3A2BvXjp71L9nQofUggg4qO3h35Rc4Ucc80Elm1t1SUnjp6fSoZl8uQHPepgu1NvfP41GkY5GCHPI45OagCwMShR03d/wzTUVFn4wduQTjHrTI0c8NnA4znNLB+6mBIAUcdOO9QxJD5Rk7gfbFKYMnfgAkdcU/wAkecXXJQ89fWpoX3Pk9O/oBWdyrFTyWOATjHOatDAHI6cVMjoZiflI7AjioZCUGB6cii4iS3KqxDnO4HqM/wCetNaIgox6IOnrVi0VHgyQN4xnjkdaZJEZXLgnrwAcADPp+NUOwwfPyBg1Nb8SDPPHf61IkQ8vaDz35GalgtgsZJ5ODwSDxjP9KBoZI2JQfcY/QVYiycf3/rVNJNl4oHTOCO3SrS/KepAP8XelcGRqRG83c9f51Cilgcjk1bkcAAcegOOT9arsj+YW5BxjbnioZJIqHn0qucxvk5wODzVqHPlkHp3OelKGEJzgMPRhn9KkkgRyiOecE5HNVJojNLu6dqtPMJEyMA+gGMVArbpAD1POKACPK7wemeOaglk++Om3nr+H9auMCFdgPu5quVEiknucnFUgMe5HOQeGP9f/AK9ZupDZGPUn+lXdUUuSw4C9lOB1rEuLxQmSRycDINaRE1c5DVrj7T5/JG3I657muamm2ZDcg5HJra1JSJz1IYnP581jXK7ZJBjIzxkVqkK5mm2BDThAI4+SoAwD/nHQV6Z8Jdj3eXRcMkZXIzxu/wDriuG0G3+13ZD5whBIB5yQccH6Cvffh7prw6XC/wBn/eFMFtuSRuOMkewFelRvY4cRvc6+0g4woGMnkDGK6LSYPJkL4GWAxx2zUVpEkCjgICDkcDv6fhW1ptogKSIxctyQSCBz2FdsTzZbmtBbByZBjpgcfSui0xSsbliTzgZrEhhJIBBA7DpXTWiZAAAycZA9atHLUNO3i8yJAAMgk/zrX2FsHpWdDGXRACQASSVOD3/xrT2lcHnt34NWcjJFYDhuwqbIWJ89+lMA8x1I44AJHFSyBNhGeT096DJlYkEjIzx3pm8MeBjBxVp1BRQMdBnFV3wBgdiQaCSOR0V8t/KoY13eae24kfSrRhDR5I5/CoXyqYA7c8UElaXIYY9qUxn7JnqN3WnZ2jBpkxLyIE5UkZUdO9A0RykeWn+FZeoWjujkdMDj9PWteWMH7wxg8YqhcCRkcDOMZ4qkxnMXdvlTkD5AeCM84rBhmEbbCOe9dzLp/mIGIbIGe361zGrWpRC+whsgcCmmVYy7pBKruoG0A9unes6Z/LjMhGRkDrU88kglTllGckAkd6hKkocZPuetVcNSPT+Scr3789qtQnZMSOBjGBTYPlAOMc+lXo44wfMznnGDjHT0qkSRnDShh24/nTJWIZ25w545/GnSvjdwoBPUCkdgqgk+/PvTJJLZTEpLd+KszgsqIhxkA5HHYf41DC4ZuvyHB+v4VbhjV2OThByCSB/OgorpbZDk8E8g4zVW5tAxVhJgjqAPp7+1aUGwBw5OQMAHv1qnfPwFzgE9R1qbopGZs2yDd8+3kg96sBi44+UAdjUrW4nfdyOMHBAqJ18ptiEkDuTSuFi7G4ByTkDjJqTzADkDIJqnBdpMwRyB17Ee9WrYt5coI4A4I/HvSTVyRkshR9xHA460glEIIJ68g/r/AFp0imYA4ynQkHvUE8B3cDvkYxk/Wi9tQSbaREYiCT2PINWPNWFAT1HJ4qDkJ2yO2e//AOqpVZdqkhSfQjOa8xY6PteRHZ7B2uWYrhZkync4qdl2xnPpVG3Ty+TznPXn/PSrcbgwOpxnIxnrXq3ZzdbEUakyMO31okJCt9DSyNtjwCATjHOM1nCWQFy+doOOc1LAnJ2x5PIJxz261nR6eYpt+cgknpj+vvUrKZ2AywUHJ2nFX1GHXjj6Uhojht9zBfX2q0bJg5PZcHH6+tDYHT86k8zZgE4OfxotcRC9s064HGDk06VQE2IMYB4AxzzVhcsCRyc5wTTTGA+/nrnNUkBDbIbdC79XGB6j8amkuURw7HIA5yDTbl/MVBwcHJqRLYSafJHsBywOQAT271VhMbKCQvqRkVCFcn8fWp0k/dgcZXuetIbgzHGACOgA7f5Jph0HQqEyO55PFQyucdM8+tWYSGB9e3Hf0pjuACDx6+tKwWI4SXDjn5ugz9aWUZQJ3TAP+fxp0Mbq2fTnk1MibiZGGT06fhSJOA8X2W9FnjxtiUhgBjuP8a5SygNzMSOD2H416nrdiJYiQgwRyRgdxWKmjMxBjiJbjOMdPWuCdJyYGfZ6QY9Kk343N0yAew965fUbN7C8beMiQ8dOOn19a9PtIPOR8gnAC89B19aydV0TzHLOjYBJByD2qJUXa6HuYGjffCdWLYA9M8D9a7aDTwtkC5A+XJBXOTgmsPSdMSKeRQG+Yg7jjIIB6HH+c111vb5hjB5QR4ySCcjA5/WnhotSdzog7PQ5+90MzxSlUU8cfKOvHvXPy+H5LaYyk7A3DKAMEcdcHnp+tdtJbO8zg5CeoIz0qvLCi4jxvCnIZhkn/Oa9dbHo068oM4PVfCIurfEVtEqHBBCKAcHHTIrl7zwlLEXMBEgAIOFC7evvz+FewuiJISQGyOhGR+VUtTgtwEA2IANxAAGfr+X1pH0uBx9RvlZ4TH4fuNMh8iZjKx+YyNjIyenU+nr3qnLZSWDurkyBjuVj6E9MZPp+tepaxdW32d9roHAHQc9R079K4XWAlxbmOQ4JUgEdQfY8+1NWPqaNV1EzGRNsxG/KYyDjv9KeIygHOTn/AApdKsjHAN+cAkYYjFTySpK+YvmOMEAc59hV3Ohk9tIViKAkOeQQeRzWtIHNuMk5KgHnpWVagx4cp84yQGHvjp1rSZmkGTnHU/SjU82ekrj7NwkTofmcc89+T/jRbyF5WQrzkgZOaSCEeduBPI4we1a1vH5J8ydFXPC5Gcj/ACaNTGzsQR2hQ5J68gY7026UwuI5DyRkZ5/z0qxNIA28dM5xjiqV9Al1eRz5zgYG0jGaNTGSfQktWYsyDOMZ6/59a3rjUwSCgP4E/wCFZNjASjtyuAe4HAz/AIVC0xdsnAJIGOmPwpNXOWVLmV2aGuXBntrcjIJODz7Yq5o2oEqFDNgZXdk8Hr/L+dYXiAeXDZPnaCCDjgZwMf1qCHVJbe3KQPvLNuAJPXABxyOwqHBNaHNLDc8dDuzcxy3EinB5GARnGfw71n6hFKjfuywGR9047fWq8VyLi3R9wBUZ3Zxk+5PoRVmGaOZzEXByM57/AJ9KmzSOVRsrPodt4KKgvOAAqsp2jvkEV3JlDnPUZ61554OtvIaVEd3+YNhjk8g5H0GK7q0YvbJjrk5C/U1hNanjYlWqaEGqQrLGcYyQe3vUVuENjHDxvBPbtzV6SLYhOM7uCSM4J4/rVWQ+RGw9TkZ/CsuW5x3sWGQRBF74z0pt0n7hW9wen4VT3+bJGR1wMgetMvJwiYdsAEVUY23Jk7kQIMm8dQfSpWnVCCeg6/jzUHlgEZO3dyORzUTnDkHnB4J9atiT0JZv3v3PuD0/wqq7CNgM8k1Mp2xl3OPUk/hTkMMq5ypPY4rMZIVwgx1qWBN3B9QapQyETDkY75NX4pAWJyORgU1cdx00QY5zjtjFTM2TxUcQSVDuOHB7fhT4FTziN2UAHJPfj/69aoXUkaLenHBzUaIVyH69iadJM/oAM4yBQr7+/TpWiIBCOQOo/wA/1qOdDvAB7U4nY/QDIzzxUMkRgcjnDEkEnnHtQX0IZj5chB4460Ydl2HPTGSc1I3JGRkgcZGaZMm1QzDAwSMDg0APglW3Jyeg9Ka/MpPZjkfTNLYom7e4B4xggEf56U6aHa5cDgdOOB/nNBS2I3URLknJJ44+tRqhbBPbNLAu2V2k6HpmrEe1mA7dKAKwiby2I9T0/Gn2UmJmDD+E8nn0qaTYhPPGcdaqCMOw3EoCecHFBJccg8dMnin3EwWLYeCeoqvJEHiCg9B8pUjOe1TKflAfl8cluT1PGfyoIMrxYI18S6z2b7bOT1/vtXOXTBY/MB7gY/Cug8UQh/Futkk/8fs/A/66Gud1BREx4z06mqRlJWkxzOBHkemagt5jLJ+9+4Bwf/1fjT0XdF17f0prJ5Uvlg9RkHHSmQF0DGQxOSRnHrVUJ828jGSTnNSyfuzs6kHOfUnj+lOkwloHIzz06dzVgQRoGJdzwD6VajjSYIFGVGSDmkaMRwOeTtGcetXbNsxRlflyOe9A0ZbR7A+fU4PpUUh3KmTwD6VcugHldMEY6EfU9fyqvcQC3ijfJYOcEdKCvIgnWMKuDhDktweuBmsLUruMQkKcqjEZwffP8q2ZIRIrjJAI5A71yurQjznjHAB5Pc8VLdj0cPC7TZkahqAGD1QYJH5+1eb+LLtpbu4kHzpnKr0x8vrjn8a7PXAVi2Idm4cnr6/4V5hq07y3csbnIEjLkDHQ4qopt3PtctpWm5NaGTO062xeEYJIXGQffv8AStGwBSFXcfPKAGHp1596SKzCgOSXAOMHj9auJEHlG35Qw2kDnjgV2X6H1L0RagUlt4/1fT8a1re6NtPg/PhcHtyDWbdSfYofLjHTkFuepq/pcSTvLuzkEAnPXNNGMtVZlr7ObhvNHBPFTMot08sHcT07cU5Y9iBATjP40bNrADr2NC6nHJK5NZxlzj6kVDZ25jvCXORnJ/WrGnxvLccOFGD2zV2O3RLkIedx5PTvSsYS0HpchOMZA4HPrWjaEyAgDlcAHNQLEolKAcAZHP8An1q1IxtbZwh5IzuI5/DtQ0YsZeaiIJI7fqScFvfjtj3P5VHBcm2Ijl5SQ5P0/CqyRh2DtySc/j61bsbZJ1eRs5U8c/jWbM2OW5RpSuNiBsKc54zxTrpSxEYOB/8AqpOLiUIwwEPHPvii5jO0MW557fSpZmQ3wENuhPJQ/wBP/rVYvQTaPx83GOevNRvGJLc554/pSrqEk8QchQRwAB0Gf/r0ikjDSUT3BTb8w5xnvxU9wGMexOTnIokjY3WUcIXIDEjORx70sEeJsg4xxjHtSsaWFivXBVFfABG7gdPypt7q0F3IEjP7xQCTg9OfUY71Tv5vIWWVFGUUnBPUjJqjBi7tUJGwtk8Hpgkd/pVJFqF9Do4PEEckJVEyQNvU9fyrF1LUHmk2I2ehPA9PpWW0vly/Z0GAeM5yfT+lW5LKOwhI+aT3Jx1NSz0KVKKsykjJsnQ/xng88H/OKz2j8iQ5OQTzxjjtWo8KmDHcrw2azDEMyc52nH60WO9fFoQGeOOFx2Gcdev+cVSMpX5z1Ykj8+KWRfs9w1uOVySCe2M/4CmnDZyOVOM/5+lUjrvsh1pMNxLff6Ck+1sl0QRk5yDnGOaZaQiWdAehPOOtXLlPsksewnDEgg+gIqbA3Zj0mMkjM564z+VMuvOZA6f6tQSBx0/n2pJbcRxeaCeQTg+3FSwA3VsgLbAoOAo9T/8AWo0JbuVb1ozaxmIZDMBjJ4OT6/hU+i6cUcykbi5BPOMDJ9/StLTNNgufMkwyYBAAORnjn17+td14c8KWkNoLjLNJMnzZPuelZymkjjr4iFJavVEXh/TTLZ5dvkZzjjrwPf2NegadYSmTMqcdByOvHoaPD/hu2soUjBZ4lBO0nBJJ9f8A61dha2v2WFjv3Fmx0xjA/wDr1ipXZ+fZlmDqMfaWg0+BIgf3pyS2OnJ7cjoBUhDKC+Moeo/z9atxgPhCODyeabcSfZIyAM7uPm/L+tadT5KU3Od5FYxCW6L4whXHWqewuxcHhPbtV2IZJHtnPeq0DFm9s4Io6mQskUrQlojwwGen9fpVS3G3lh3wf8/jWs0JlgIR/LAweBn0Hf61nSuYmA6gihgWEAK8HA+lQR3Sx7+MHPBz1xSg722+oGf0p8cCbHc87ccZqG9BNEkN208TkjhMZOfXJ/pWbe3ohbk5O3I47c+1P1HUXtbcCNQFcgEewB/xNcpJr5nbiAJnAHzZx+lYSrKOjC501vqJiXzAcqSMjH4+n1rJutV3X2c4DYGPwxnpWbNfyAAA4BwcYH+e9ZMd68198wHbpWX1mJXMjvtM1hwSkj5gICjj3wegzWqHR0V4Tlc46fX1ri7DUXUiPYpBwO/r1ro9NuiAVCDKkgHt2P8AWtI1OZaDTvsaZk8pwM8kZNUr1JVDbOHOMdKktrgTXDo6cjncD15x0qYjfNg/hVXGYf2K4lYHsCATx+PerNzpyB/PC9sEZP8AjWi2Y5DF1DHOT1H+cU6aMGIgeoOarpcdzAezdJCTwGBI/X3qnP8AugXLZQHaTiuluLcTxBiSNoxgfhVEyfYgXQcg46+tSIpyaRJDMjSNtjddyrgHcOe4OR1FKttHFKHX0Ixz6VdfdK5Jc4xk8DJ6n0/pVSciAb1HUngnpQUh9y20KR93rV7TEEsbuTgBcj61QikaeVYyRjOOB/n0rThshbfMGJ3DkEcUA2PifzI8jgg5zUpcFQS3HT8abHCHIGSBnmiaJFfbtzj1Jq0SEsfkRmQnPvj3xT43JQHPbI4qOF2MeM8E9MfjRI52JjscVQmSbRLKM9CORVlZsICOnTFU3QB8gnOOpqRFxgZzmgka0jruAPb0p0IZrlMy+Wgydu3OeD3/AAFK42DAH4mmldqj1ByD3HSgCeKR5owc8npx0qWQuGVB+PTrTM+XGCByTjJ6d+34U77UWdEI+8DyD6VJVgR9sg3e9XHj+0RuPu8Zz/n6ULAhiDkZJPrVy1hSQEkd8YzQPYy7W33SbQcFc/Nj69q0raD7M6b/AL5PX/P1q0sSwK7jtjI/GhL2UIAjbB0OACT+dA7FyNQq56Eiqs920iOo5IHWoZ5iij+IsTlj7/T61Qe8eIlFAwR1q0Fh7TEHGe/NVGm3zCMdiMe/INPH7w5PXrxTGAMvHykdD1qirIttAX5f8KhQPHNgdCKckj7dpOdp6kdc5NXLWINIOvegFuaGmRAhw/UAAV0GmRi35IyCD/P/AOtVPT7aMMwIJ6c561po2EwBjnqKVgLPm+cpz26VTbmME80sk/2cbQAc980MR0AwKLMHsPt13qX7jpULksWT+LOatW3CfjQbVDNvy2TTIM4KXUqevrU0mYLfKDJwAalkAibGMj0zTs/ICPQcGgCJxwM9SAQPU1E8Y79e4qw8AfZISeACBj1NOZAAT3xyT3oDYqxAIxD8gjK+1WINoB/l7c0LCJE57DI9qbHH5cm7OeKdgJXmVhxxzjFTQheCf4sVWiAcnIHXj2q5EgGPXHWiwrkyxBM+lRxI0e8E8H/P9akcbuCaQDBIpDHI4D57HpVfzCrEEdTxzT0YLwAPbJoHzbs9ulADoz5YprNtVxn7+SOKJUwnB/OoRxNGOuAR+lBY03DK6KOwGfyqIkMTnoRVl4lKscY57H3qpuOBjjHFQzRCSKVtyU9Rj8+aZBkjJPTGeO/erFy5SBAAOxyfpmq5UK+B3GTU7GhOwRhzzu+tUxFtYbenU1JyxYZxjgcUk0XkOEDEgnHTn0oGhkyAnPr1qjKPKOeqn8Parc48rjO4Hnn/AD71Hn5MY4qDRbFR180cce1YGoR+ZOAR+7ABPuefx7iuqe3Ece/rweK56/hDOXHBIA9aTKR5J42kfyiY+PmORx93HTn8PevnfxzIH8QzFBgeWgXn2Oa+h/Fc3kStFtDgyFBnPHGM/WvnfxXFt1eSIkkqiENjnntj8P1ry8RsethtzDEHmjMXBGf881dtrZHVbh/9byD9P5VVsFBcjpzx7Hiry5im8onfkZz0rjuegXNPcb3BHGfX61qQkPgAdOOtZJbyo/l69ie1aulkmIE8k5OcfSswNm1gJAkzwTgj/P1rUtIiz4PKYyPas/TwRJszkHnp7Gr8dy0cpAHTg0mrhq0XUiRZhvOQQe2MVbVB5bMPuqCR+FVIsK4CgAsck9a0bQ4DDAOF5z3qbWLUdCvHnywF6v0/SpzCfKzjkDmkhjCToBnnOMnpwaHuXjuXjGCMdxyen+NAWdyO3GZ0zxzzWhPiKAP25x+tQRygjOwZPGc9KmOPLXeA4z0OR/KoKIkBuLM46k5P502OUSJgj9fwq08AjyEOP1qF4QWyDjGBgUAOgQ7Me9RkbWyOB1I9TU8bk/L+tRzQKZF9untRfUsvrH+5BcfOf8/0qPZht4PA4pwBEHJyc9cUM3yZx0FACOxkBT+LOT9Ke4EZwvIIzUKgrJ5ueQNuCOMU+M4hmkPSJS20HrgEgZ/CgBIyGmJIzgYAz/n0pZV2OcH5T2poY3CxSj92SoJA5zkD1qxLGoVCB25561a2AiVtqHPoaqW6iV/mPTirCruJX+8cfSqvlIS/BGDjr1oAsTREJjqR0rLnyJRnrjn2q1K5jbOc0wgMp9W700BQuF+UZ5JOAaryRGNAvXJxmrbxkzAFuM9MdelLcwgAEHGQcj8qQEdtsCAE89+DUSqA5P4VNDGqpvI3YHAyR/npSRATN6A9hTTHYj34arCwJKMn7/Tv9aiSMS7z0wdo706FSoJJyenAxVbiJPsLwg5OB1zjt+dMOyPG88+n51LPcNKiIegUKffHeo5rFLhMOTkdGHB/wqtUBVaJGYSIfkz6e+P50n3JSDyOuasyaPHDFA6yPg4O04x2/Go2TzW2Zxjv1zilcgq3jBpkCHgg5qWNfJh34zwB1qcWSSycnHOMjrUoh2/ugflzjJHpzSAqW4LsMHg81Yt7Y/aHOcfhSLBhyA2NpI6VJjaM98YNBaQis0qshPIIx9ODUbMEbGOe/wBKlb5ihxg9AafFGrPk9TwT7f5NTcAjA27W5B6fXNP3hSAT9BUl5bgLuQkAY4PPekWBGhViPm9c1QCPJ+8XnAOBToUKXEmDgAED3Jxj+VPEKMoyM46c4xUIlKkkjPOKlu4mWjGSm7qw61E0oGXxyOBz/n1q2sZWPfu68EY/z6VC0Y3IOoxSJEgbKtnqRn+VL5e8getSQW6uecjjHFTtGEQgdQOSah7ALaW5kkUMfkAIPHp/kU6OBIZHjJ+8cD6cioSSFGDjj0prZyGzz0rOxSJpLbZMAp6ZJ49R/wDXqaO2EkmT9zH+NLBCJYtxJyR1qaFcAjPGPSkDVxkUaxs4HQnP5f8A66DBJkhTgHnOBxUyqOVHuee2P/11FFKZjKR8nlkAjru5P+FALsLHAY/m37/XjFDzuSNnA6EcdOad5vloTjdu6jNOiiRkAwQSeTntTuMpBXknLp2z+eK0VA8jefXBFRPaLbo7qTnkj271BC5YDPfqKQmTonmYOeAcjj3plzchZDj0FRq5jkCjpmp54UVTIBzxwTUEiQsxWTPQ4qOSYbzjn2oDExkDpRCqZG4ZyPXpQBBJhFPbuBUluqELI/WlcDds7cn8v/1UigOCSPunAANFyR7thCB/EM1UJ8tD9af5zKCcA59ar3cv7rp1NVdAY19KSvHRjg/mP8a528URQOG/ePtO3tzj/wDVWvqkxjnAGMFT/M1zeoSsyOcnK8549PpWqaAw9QCs4xycEj61i3CZOCOS2K1b6TEAIGDjg/lWLczOuHyCS1aQ1IehteF9MRLoAvme4lCLwegAHrjueuK+ivB1t9k06CLOcRKCcY5A5/ma8Z8CxI95HJj5RIAFJ78gnP4j8q9/8Nwh7VEzgBQfr1/xr1aKsefXkpbGvbWyzkOwyACNuf6/jWxoNs7tJ/cUDA/GqMUYTD+uRit7TU8rPJO7se3Nda1PNldGhGu9wegFb+nwFZuTwQCPzrItIUUZ5OMnrx6Vvxn5UOPTFaI553ZoQcfuweetX428wiNeuP5VUtFDEHoeeauRERzAgYPQnNM5nuWANiHHUcUbo5FyP4OvXrSyqWiJBwc5PGaiiOxyB07j160GT3HDJ5HQ1G8QU9evJ+tTYDknp9KR1Eak4z060EELsUUAng8DilMYcYxyOKXyw/Jz0zj0pnnnkAAcd6BIjaIITnkHjHpVd1ERAHX1qTeWk59e1EsQ3bu3pQPYQpvH4VWki4NWnXaoxxx0qFQJBz/OgCs6gKM9+K57UoBMuB7Gupa3VlGc9eKytUsowN6DaeB1JHeqRSPPb63MbjcvGSBzUKw4Qk/dzXTahbp9wjIPJOcY6isxrRY4uCcE4waYzOSD90c9jUwi+XcDwOo96mSAAHn3qOXJbGccVYmVmUOvX8KkmtxNEgTuAfwqV4EMS4BHHJz16UnnYdtoxgADnPFNEMRIcSIoPGOmKuxhZBsPGOM9arW5yQ3cjP8AOriIXhcb8DBJwB78UxkM2OSONufxqlMdxBPIzVm4TIAJOPpVWZgoAx7VLQX1EaXYCQcD86gPPz56mnSRAkAnIyOOnfNEkoKBNg+XgcmpsV0KoxDJ5hGFHHXvitFb9IYSijcTwTkj19qge2TaWPJ/Q1WBG5sqCCc4yeDXk4rEujI66MFNamjHMz2pVPlbOfWoZ3kt0855d+44C7QMHHr+FMErAAKdo/Oo5pTHHk/N14PFedLMXKNludCoJMVpPfgnr7/5FO84Ipzye1VlIdAOgznr9aeE3BvavJhUftOd7nVZWsWre4kMmxxwRkHIq1uzznGOCKq2Uryu0RxjBOQOT096mtnBVw43kHg5xX2+HrKpTv1PInBqRNdKrLEenXP5VRncfOgHU5/X/wCtVxpWd9ucAdOKpEAyE++K1vcnlIopcNjHAwK04Qsi8dRVSK3WaZUOQCQTjr/nmtHyBGjuOxxj1p+pNhhi4X2NTSW26Tf2XB+v+cUsXK59fWpJ5iqAAcsCM+lP0FsRv8uHQ4B7UwklGA9M00ghck5I9qju5mhthjGXIGSOn+cU0hXB1JK479f0qzaXHkqUbkE5z6dP8KhtZGniTsRwSO/OKlht0kYjkDGeKoLjbwCMIU/iPNRx4Rw3sf60agPs8cffJx6UgQsuzPA56c1Vg1JrJw00oPTOV+uTUssIMu8/cxz9aqSOUkwPXHNW1TzIgCe/PFSGpLFGHA9/4vQVHHvieVCdyZJVuBxx2/Op5G2tGmMgAAGqVz8tz6j0/ChokhvA01tjPOfT6U61ttsSMD820A8VNKuIXI+lRLmOFDnO4nPHvSsARwJDDIE69c1UuDvAD8jB9q0reINFISc5H9DTNnkoCDnqMEUrdCkY9siQtjHzMRtOT17/AOTW7apiIZPBXGMd+9RQxiQO5H1ANSRy7AVA4B7miMYrYvcqyzZXevTODVcoJzkfWpLoGPJB42k4/A1z+pa7Lp6OUjVscEMeowT/AErRHRG8ml3L99fW8CgOcNkEvgnjntj1rjtV8RSXEzhI9i84OQflyfb6Vi69qr6rDJBMg+zkjcgOCSMEc9h04x261z9/rVwrrggdgcDoOnanufX5fhHB3ZY1LUNzSDGDwAc5z07Y/Csa9uGuGUAYC8E56nuaqNfyNerCehGc4HHBP9KbDI9uxRj5g5wSMY/KqSsfXYen7OLLKyAR7C2CTxxml061MZMjjOGzj2qBGMx+fH4cU91lVA6y4TOCm0H07/jTN90aGfMuX2DGenPsK6SDRC0AV2w8igA4z1H1rE0NPtIjDk4AOMfU/wCNel6TEjaeGK/PtAByfQdvxqZO2x4eLrKlJXOPXSRp5xI+/jAOMfyJp2oSowgQfwrz19v8K0vEzmJBg8liMkemKwy262D99ucfhVLVXKpy9pBS7kkwH2fd2IJ/Ks63kP2gR5yOo4+v+FRreF5JIinGD82eef8A9dP0yALdAZJJIwT261TG1obsEJW2JBwAMtx25NZzYe6jwMK7qAPTkc1tTAWWnh8byQc5OM8E1kWuZpwhIGCCCBzxg49OvtS6GMdYsl8YWrrp1kE/vAA+2Ky4YRG4I5AJx+VdNr0QksbGN+QATn8B/jXLshiHXJ+lNbGlJLlN/T1ElsyYyAoB9s5qCC6MNyYt+JBznHbH5U7SZntVO3kvjJI6df8AGodVVLTURJGuCVBIycE8j69AKnlOWVGN9T0Lwfqm/UCoHYbh+De1d7ZSmJMryOcfXNeW+FLgxavFEFH78gFueOD+HevS7WLZhCcjntWEldnyON92o0i011IJApGUc5JyOPSoJ38xiPQ4qWd/KC4GRwMZ/Cq8rYIwAM880rHmEYcRyxgDqcUSWZvZShOwdc4zj9am2A4JHIJwamaAeSHJJzjIqbAZrK3mIh+YrwD0/wA9KDb+ZJjuDyKszxEAnf17YpbWLBGD1AzxRYDPu1f54x0IqvBG6rituWzEiySbiNoHGOv41n8K5x6460WQN6lHzDHLnPHU8VZhvQ/A9f8APapns49jjk5Gck8/54qK1tkIOOMHHr607Be5YEpjYgH5u9T28m4ZB6jJqk8XlzZBzxjkVOsPlBSpwMAEVSQE8t0NvtnFJbTF1JHGO9V7jAQgDuDTYHaFOCOeuRTGi8ZEdgjHMnbg9P8AOamuSJlhfoFXafcjH+NZ0WZp8k447Cp4rdYonIz8x3H60FDbiYR9Bk9ue1VRdmVAkjZwAOn+A9qXULrYoQIO3OfrVe3Hyv64GTQNF23mQHg54wfarm8TDA+6OD9ayo3KyA9cZqfcY45HHQnJX/69Ax88qI5R+x4oklKR7k6jiq0ku5Rxjv1p8TgoOMAnnmgBUd5h8/8ASnyxM2dpx+FK0m3HHA460O5UA8YzyMUEktspC4JySOOO4qUKWk2H7+M59aomcp0GOamNw4bPHpxQSzK8VXQj8Wa2Mnd9tn9P77VhSr5xDNzgYOetavjSRYfFmtYIZmvpwQRnHzt+VYTs8Rzjjpk0X0MH8TLUjhVGOFHX6VVEhREJPzA9R6c1YTE6c+n0P601kXeB+Yq1qSQ6k/niKVOgGGJ98f4020X92CWBHJwDz1NWXk3SABQUHYjg1GURGZgoUnqAMe9UwKl0jPID29Pxq5bTGOAK5wB0BGMc1DdkIrhTyRx7c9vSnJIFt484zjBJHNLU0Q6aQKwdc9O3NQyuWVNuSjH5gOfz9O9OuZ8RcYJA44+lQGXdGhzyOoHaqKilcxrp380qx6k9eO9czfiVJroIwBbI4GeCD7V0WpjawYE5I7fX/wCvXN6nIA8hBJKjLY5I471LPWoWOM8R6iYY5k+aNhbs+WAAwAfX6V57HcCYPIxySSc8dya7TxhNt0p5ZySw+XLZPGDgfTPavO9LugZ7iUgFRxgqcdT2/Ct6a0ufomWJOgm0bW7gc5Un/GrYH3gOCBxWVaTAFumzsT+FXdMLOW3cgYIyc1qeozVWAXcSOcbxkEMcHGT2H1q/bRGyldiCFcjGB7n1qvaFJb4c84OM8dq1mlzMiZGAccH3poxau7Im0u3EkgkfG0ZGGJB6f/XpdRcfaEMfYEHHPekt50a4lt85KruHB56d+netm1t0b7q5wOOBzxRe25wVGouzKmjIXfGCFwck9M8VflgJIxywPBFWUiMQ2YwCc47GtTT7SJt7S4RVH3iQOMGlc5ZyVjHgt3LZOM45zT9VVlWMZG7HI74yP/r1Nf2u2ZzECY2YkMPSqBg3vk5Lg4Bzk0rmVytK5ygXtyePpWlb/LEQOARz+VVngZGBwcNwD6VJIueATgdcGixA1pBG+AcEkikPm4BbJAPOB/8AWqndxsynGTyeat20z+Wideecc8E80tiSYzjysc8j09qIkBjIAyM8YP0pL+4RUiGQMcehzgVStJinGTkknHPpU2LvYguAY5HGQCGJ/WnSSBIzsI8zPIB5/KrGp2oYJIAdzZyAO+BUMFq0EWXi+fOMsuTj+dTcOexBqcYmtJAAT8rBvy5rnNMMs1vkBgFYqNy446/zJrto7dmt32AuNuCffFZd5EbdxhWx3BHTr2pq50UZcz1MSGzEdxvkwHJyMkg9+1N1MNcnB5AIznjt/wDXpbyRUlJZwX7gnJzn86fLeRNGgdwHJ5HfvQerFWGZHlEnjoAT6Cq5mjRy/wDABg89+lTGQzQyebwV4QDoR70RRJtj4yOSRjik9C1KzOd2mS83kEjJxx25qSe3ldf3SEDnDEHH5/56V2cXh2JZvPty8vAIJZSADn2HY1rWGjpJkTpjAzg4I6/j2qWznrYtQla2x5tap5EMgWNyQCwUAknjsO/SpLqzvLm1heKCUysAwAjJK5HBIxxjIzXuel+GE2u7xEEHhflwcDPTFbUehW09vsMILr0XaODz7Vm5NHmzzmEXax8/WdoSRA+A7ZxkkZxk1NZaFqF7eAW0TeTHIA67CSQTzjAPXBxyOor6Gh8OWKWPlS28UDBiVaNVDDkHggHHT9TU9ro9ohxEm9uMkqM5/KpUmccs+ilZI8w8N+FzFdCN7SRBv3EMGHGAK9D0/TUi2RCIgDAAya6iP91CY9gRWJOQMHPpSbA5RUOCvBxwR0qXZnymKzCpXk2noTra78PGv7sfU805oR5gzggDPXpzTgTGctwvTrwKDKJTk4XtgDFCSR48puerHKfPXI65xk02aIlVJ6DJJ/KnkjjACjrgDAoiYrknhc9+hq0ZNp6kExX7QjopHGMkfWpHRN/A68mnH5p/MI5xgDHFEnznHT6ccUCZTkik8w4ICE96gwDIc9B0NXGlG/GQdowRnPP+cVGY0ZXI5A5GaTJKV2wQAg89OD7VmXV7KkTiMkKASeAanv0LNgZABOSDism4BWXD46HAzkEc1IGdfaiZEPmOeASMgDnFc1POFJCHGMVpa1Dyx+YLkkYHGcVzaqej8Ht7ntXi4ltTsQy/DcuGyTxx2FJE/wDpG7Pp/SqQB5D5AHI56mrdiqGRS7gL0PIxXIrknRaZIHIYnlQCM+ue1blndlpP4uAc5A6//qxWHpqJvJzwACp7H3H6dKvSzSIMpn0BGc/pXXQqNSsyovU7CyKPDJL0boCT3xmnxEeXGWIJyc8/Ws+wuHlt/MYKpBAIHfjPIzRcTO4LsACccAV6as9TbSxrwoHmBx69foaZeH7OwY84HIXk9TWVZXcjAY659/StNZ9yguQDnkjrVXuBGG480ENjncpzgVSunSeVyAQOPveuBk1oyYdCB3HUdarJbMVJwcA4G3rQBVgBfJ67eCR0qOKEB3LkEuTjB6AE9f0qR0dt4wUHTjgnPFRwoqS7COBknd780AQNKIpRs7njHOK07SSQqdxznGKy3G2dFAJBOAcE556mtm2fKAYHygDpTQE6IUl49M8fjTZo3kcEA5PXj6UmcxuQee3OM0W87ghn4x9fX/61aJdQHWy+S5z0x29eKdMFQKDgbjxzU4xPygz64H4f4VHNGHUZAx1BPeqRBX2lcA9aljyJuenb9KsweWq87ST0J5B/GmwWk905CISg6EEDP5/jUlWHLjvUQQySEYPA/wAavRafJkbo239xjIq/HphiHm7T1yckfy696ARlw20m5sjp0BB/w+takGkx8O6rx0JYjr1q5aqIwQ/T1POKViCSDjHagY9EWKMADgAAYP8An3qOaQyNEiZGOWyO/H+FRGUq53gCMYCkj2H/ANehMPg8cAj9KB2JZ0AjAJHvz1rPeNjvQEc9KkdgrkF8jJPJ6fT86p3UgJ+VgT2Cn6UrFEh6AE5K8H8P/wBVV7rEsgYe3WoZGePDEEZPp1ps8RlmDo7FQOBnA/KrQE6nEmPQf4VXYO9xlOvB6ZpjqwbJ3DFa1hDkKAOc5z3/AP1UXAs6fbb49+MkgZ5Oc1saRpZk2krjk9cipNHtFRy5GCQODj1roYwPMxgAkdBwKYFZbQRnIAz7E04qV6fiPWrRjUNkEn2zTZMBeeuehoAqhF3Djr2702Rcxggd6ndvmABzQGiWYlydpHGBkZ/KgAi4UH+VSAFj/jUEhdZAVHyZOSPTtT1y/B4Hc0CsxrN5rHIPQ8H8ahmikkgdIvv8EcZ4zzV5E/d5HJx17018qAf8mgVhruZJMLnA4OR6dKbb4LSBu1O5wOuO1LjOOPemhEG8HgduKSQcHFKF2OSDgnHGfrToY5PNckZQjJOaoBLaZIVBJ6HJq3JKJEDJzu59aSHZuVXQZJ6EVIyIkzHoOAABx0pMXUYQwXB4+oqWI/u891HP+fwppckcjP1FSxL6Z/xpWGVgpclx0zS7sPx9OKsSRFjjkZ5wOKrvG6EMByDnHaiwE1wmUf8AD+lV44twI/iByM+n+RU1rlWxyRyeahkV2YnByDx7jNI0SGtC5YjIwRz9aRotoQAZ9cc1K/CAnhjjI/Cow+2TPQY5x0pWLRG64jy3XcQPzNR7GT5iPyqxMvmqdvPQ/Slt8qoB6Hg5+lSaFUjkEcc5NQPzGzvztOfwyP8ACr7xh3ZQOAe3eoJkO88fLg8du/alYDNb53YjkEZGKLU7lKEc5xzxVpVCZOACSfw5OMVDkiQ8cn2qWaJlS+LpkA7h6KM9qwtSXcCMgNgdT711MsaAZJ2luOCK5XXD5ZkQDJOMZH0qGax1PJPGkpEcTjqkmScdwP8A61fOHiCZ5NbeZzvQgAsBxgKO/Tqa+mfF9yluJWCq+MgblJGSuc/XIr5svSGm24UooAAxwe/T8f5V5VfY9bD6MhjVAS0QwRwec806BvOiLEEyZwfpx2ptjECvTJGBg/zq1M2xQOgznI61597nd0HoRKEPp1zV6wlDPgHpmq8CxzqHGM4wQOKuWKIjPjbvyeOM9qTGjYtUdpM54BragjQKGOASOSTWPartkjJyMEEjtWqqfaTjqAM8U9irl6JPKcMcZ7VdDYCEdyAaqwQ/NGXzgEA5NaTRgxjGOBkcgZqG7lXIY8G4Deg4/WnSgFs45JwajacKo24yOue1Nty7yu5BweAe3WjoF9Rbldirgdf8at2sZkhG7njNLGBkCT5VJ5+nc1K2YpXCMpjK5QqwJxgdcHjr3xU3AajlDknj2pqkuN4785NRW52QM45kJxtPpxTHc+eiEkLwSvai+hViYKXb5Pv+tSqpCjPWiafzJNseNgH8PH+etIr7uCcke/IpIY6G4CsQ+fbj6VI0m+J9vJwcY55qFlyckfKO9PSQEjb24OBimAsgECIj4BPJ5+v+FOjkBXnoAAw9R7frUSjzJ8P9zHfpmpHj2FsDHBx/SgBBJmUgAhOdoI7Uwykg5zwfSpYsxw5fjnqT7n/61MJ3MQeAe4qkA1ojNESn3lBPNRopUgkEEgZyKuFFjgAQ5PU85I60K+5cvye3ehgZ5YOxBzx68U8JujYgHgEVYmUI5c9W4x2qG2QxOUJITOc568VXQCijCKV/M6sePrTJx85Qg4A/wq5NbLJcE4OM/KR36UXjeYxQkh25IX2pPYpFYQhIOejDsf8APrVXyDIvyYA6ZJq4IdiA5bOcfhUyKN21wOnCgZBpIZRNrkALgZ65J605lWJT6A54NSGAJIWySBwQTkCow2QA33Tyau7QrDI7V1O98EOQy4J+v+FW7t96AjPHBz+NQwRkE5HOcge3tVhEIYggkdtwqrkvQoyPJIcA/IAccU62UrCXP39xHvj6VbMYVSQOM8ce9JsO4YGcjPTpU3EkRuuwDGORk45pbVgjF+/b171IkPlMSQQOvNRgbpXx07H1ouMez7pNwycnB4/z61BerhAB171YVljfGMH6d6jlyxOfxpgKpR0BTnsMHPNIYy21yMBCQc+vFRQF4onAGATnK9vyqxHLJOoGMheGIB6ep/WoAkjbfB8xzzQnzHYO3Sjy0jlBU/J2ORyatKQ6ExgFwOgp9AM65ikWUge2OKekBBwBnaMtirQYMuTjNMHJ7jnJIHX60hMmtpA1uST34HftUIUqzuemSRx0pp3/AGrhe3CgcUoYyRtg5wcEKeQfTFAWJEDEbhVizY+bl8kE4PH1/wAaLeEKgHPTr3zxThEVk7hM9j1pMLMkuIdwOwcZ7c1CsZxgjnNW0Hlngk9+tSps5JIL46HmsmNLQrcxxrj9Bmrix7xkEYA9aj2s2SBwT60jQOUIQH0OD0qQJbaAyvJyoHUkniq9tceTOBhtpJ3YH1/KpEhHliMntjkjJ9aI8GRR2yASKgCXcly5XHGcjPA/zzTmiEfz9h3z2qwFEq7CMAdCByapzMUfywTzzgmquLqOmxJFn24zVWGDGM8fWp+XhdCcHHHPP4VNZoA/zjPBxuGf896kkihgKRsXHGODTYlBjO8gemePSm3Eq7iATgE4HOMVGXycHBB6Y5oAm2BIBnnOc7Tmo2CgEgYHYdxTpJdpxgc9sdKhCEDj8qTArWqOspJ9c9O3NXdgccfzojgPmAvlQM9DwfrTZXAc4xgcZpC6lOVCpJI4ycfSqs5Hkufpj86uSPujwDvBznJzis++cRQqcgEkjGa0sIwdXlHlhz1ANcxPLuV05+YY6e2K29YuON3bnBweuf8A9Vc5e3Y2scgEDPQ+lapaE9TJu5AIZUPVVIH4f/qqHSXiujsHJQc5PTmnb3OXYHpycEjn/Goxbh9xGRk5O3jJ9K6KOrMql0rnpXwxto3v5HypiSTj5u+wng/XFe42Pz28RH90AfyrzH4R6YnkS/JujaQFGIBJIBz29QBXsFnbeRHgA544Ir14JnlydixbRSbAmPUjit/Tv9Qm7qAM54qi0L4BKkHHAH4//XrVgYNCEYYIGOmM1slY5ZO7LUEP2hsgZJGPw610VlgKQQcFQAe2R/8ArrNsECwDoJMnj2+ta1qdrgEDseRWhhLcv2wLR4H61eVl2gfxZqhHI6jOBn07Y+lXogpXfnnFBzPRiyuWtyFPekt4iIW3ffPSp7VQ6n3J7UyXhwO46UGL1Y6IbBz1pr/OringNKygj64qRlEeAPTnNBBXjBIA/OoPLwz46EnFW3TccjP4dKgmbGAnQjk+lAFeZdgHHJPakSNwwyOD7VYiwByeR61LkugBAB747DmgTRHMiiPjrj19qz1iIQnoKv8Algtwc/U1EB5uYzxn0/CgZXAJAqpLEWBz0rRkUIBHjhRwcc1A8e8lMc9SAKAOdlgdZy47jA/M1R8kljnG4c11MiI0TjALYxjHQ4NZEkBTnByOCp6VZVzmLy28uQEDg9cZqjKSp+Tr7DNdIVL78jD88Vl3MW/grhx0wMHFUmSZ8rLsAwT64qF2Am2YPv8AlVsLJEehAPNIzpICMjIAIx1P1ppgV4T5bEHjjj6VaTJj4PB4NVlhy4PUA+vQVeBwmwgYIxwO1UBBcQsqEYOSDjiqMkJfORjaM4PbAq9cwiHZtJJ5xk5PameWBFIWyCQSB6nmhhZmfHOJIypOTkEf5/Cp8qsagg+9UYInRxw3zEYOPwPNaTxqETI5xU2AacFSR93oKyrjO1cdM81rnESHPU9FPOef/rVmXMioI0J79Md+K+dzO90ejhx0BLLkUjygwyA89cY/Gms+1OoAz2o4SMMO+c59K+a1ud41QdiNH7jgZ9aJJAgBzz3ApIXIU46E9R+FMBCOgHc5J7/561a+K4Oxet5owRyBJzkE84+lWojtjkcZ7f5/WsWe4VL4Sn/V4xuwSc4qxHfvcIRxknAAB6V9PgpcqscNRJu5e+0KsZ3feJqMQmME/jxVWFjE5LnHrk5xVpbpZEL5GOgOCM/5zXpSqKOrMErk+/MAI4IHerkc0bo5YjgAYJxzWWkpkjl24YqM49OuKR3YmMAk5Ayc85PFccsbBOzNI0W9TT80chTUcEhRiH7kY4xTLYeWGz1A5z1pSu9SeenHFehQqxqLQ5qkeV2ZPKN0ZyeWBxmmqCoGeg5H1qFgXQDrgY980qQmRAXyMHj2rpMR7ElsJwc88VeRwkuPbNU0jKqRzycA/nTobiSIFCASfmywJPp1oAmli3qRJzg5Hb1pNw3jHQjFRzsSm48YPamlXJXYpx1GB9aAJWiEkwx6ZPPvVmNwhyaqu2wjHUDkfSrVrKJ2BIHmc/KBxigB9wpmZCOo4GarykRK+/rxj9KtXB2A+hGc+n0qk+24kGSSAMcH0/8A11TArvKXgOc5zxkfSnQsWCIQTjnpU/lBxh+B68VIZANgGM4AyB6YFSAIAQwyAM45NI8aFCDjHbmomR1uQChVDkkkY9akwHfHVV5FKzZSFXm32EfMTnmoJiYoySDgDB49v/rVaE3kzAtwjd8VHenfE7LyDkjA9jRZJ3KRj6lceVazbzjC5BOB1IH9a878R6tGZRHLOhQZKrkA5wPz6/rXTeLdRSLTJIHZQBglmB3dTx9K8e128Ed47wbXDYDHHYAVasfT5Tl7ry55bIt67cCT93E2VwCSMEE89D+X5VkS3CoBuOQoxxVI3TyhsEvH1B5pdxRRnHPAzVdT9AhQjBKxBExdC4+9ng4qw82/jlmyB+OaFRMY9aSIFMHqe/fFFzpsXbcpJ8mQGzzuParEsZjkV8jyyTwP8+4rLNp512hbcExyR9D1q9bpIsblwcDpk8YqidjZ0eeJXAzg5JGSOmK9N0l4zav86lQuTg98HH8q8bilKnkfKOhI/wA+9dXoVwIrcFnKEEErz0wOv61MtTw8XR9q7mj4gY3EkpB/dhsAnoOnf8Kxb5RHBjI6YAB+lW9XvPOt3jTD7yDjB6ZzxWCFeMHGSOPvHvVR0Vh0YcsLIZNuTYyg8kDIGfxNdJokUTOoQqZGcgkNnPHGKwoYvNfoSSM4A7nHFdLDaG1uII44iAjA8rg9c88Cqegqr5I3Zp6uix2BjlGGKkAE45wRXO2ERjmA4zg8/hWrryMzQu5PIOAT6AdBUGl232mROCoJPTjp9aWnLciDSg5PY0NVhaDSrOeXoTtBHuD9PSuQZzNwQcnsRXf6xYSr4fGyMuFOWyQdqhWyfauSiKODxyR1IwetCaauh0ZKSshunzljjP3CAeP8+laGuWUlxYl4SpdSMck9+ex9ax0YRynnjIJJ/Wum0+7L24RCpDknLcHj6/ShuxlWbi+boWPBd4Dd20kh+cSruJwOwzkdupr1a3wGVAQQMng8f55rxPwzHLb6pbiSJx84/hJByCOvSvaLMpJFhRktk5A5wD6/h0rB7nyGO/iX7k0EW2d9+CGYkYPQc06VAQQOoPHPapIYjGGJX8TUV7F5qcHB4xggE0XPK2GeYI1wT1qVVH38jYwGOe/+QagFtIsfzgg+uamjYRxjocDBBHFSLqJICwK+3FQQHbIQxxjjnjvUjP5bMhPJOefSpLVgzPv24UcZoGNZiQ6r90dePWqqFY5SCOp4xWi7j+HkdPqTVLy9spd+AT+X4UC6kxQ7hkHHUrjkgc/0poAXzMdDyvsOanSbd8pOccnnP51Gjh5ZATgZ4AHFAytNEdgOO/pTFWRc5+4CT0+tW7iUiHZ3zwMU1wViROcYyf8AP41QEW5HhI/iznr2pVgLKnHB4p0CEISR34JHXp/9erMeHOHJ2d8DOB3oKRWSIwzYOMEcYpS6bBzyAO/rxVjzIreVmjG8LwN6nHIHsPWqsCECTAzyetAxZIVykm3Kgdiff/GqMqhW4HBJq8sLSKPvYBOR6HmoZndI3AGSeORQPUpNkMpAPGegq3MNyEDkFTwPWoQzogbv+eKdvZ3GPlbtjjPvQMo/ZpGUg8EHuMetWEjaSZcdM55q4zx7QCcv3BGeaiSAxyjOcH1NAPYgu43JGOgPNTwlmg57kgZGKjuoyGIGcE849KnZQEjIJJyBt7dTQSAjyhGOf/101J0Nz5TdcZ54HrVo52IQORyajWwWaQSvkY7gj6f1oJZz/i61kk8ba6SBs+3TEc/7ZrNaISxyAEEhgO/HAP8AWtzxSnmeLNcIPJvpxz04kYVnTDByep6gH/PpQYP4mVY4zlSnAC4IPc8VWkZ/NyD1FaBX5g/bG0fzqLyAZwxJxjoP8apEkDpIyER/LIB37/5xSQk7A8pyeQfqOO30qzdXBAAI+mPqKgf5hs6BsHOPxqrgVbtW8skdV6VAkxdUQ9QMnitCOPzhwenBqndAbvLT74PJY8VRoh2BLlO56Zqu5EZcHoM5q5t2RBs5P/6v8ao3ke+N8Hkgk5HtQWk7mDd3O9CTn5B6CsC45kmcjKyDt6Yrb1P5ID/tLmsBrvyYpcJngjn8aiR6uHOE8fGOOy+ySA+Y21wO2Mnv9RXm0IFpLLGRhZCduOc8n8e9eh+MQbu1e5fAdVVAF6Y3Zz+przy8X94HPQHIA69q3pvQ/SMs/gIvWytg+nT+VammkxxpIfuPgcdeDWHDcb5BGoxkZyef89KtJq6QqIPLJ2EjOevNbHoyR1EBCXQkU4Cgj/P51ctbky3YGep4yB1JFc/b6kqYBQkknGDgVp2t8BIQEJ9z2oM5Jo37JCLl3Iy5XBIPbg/0rprFkj9cgDP5Vw1peSW85EYUhh/Fk+n+FbkWrupK7AXk5B7AUmrnnVqMpao6T7XF5uJG4xnGD/SrEWoxmCRCTljgcdq46bVjE28oMmrNhdm4uUDDD5HTpzmlaxxTg4K8jqJJx5SjPyjpxWfHlpsJ94nNMuZxsC85U4PHHSr9ha5Mbu/YHCjtigwvfVEd6QkKDo/f8qoifEUmW5I44q9qw3ZPQKTj16d/yrHEgYbiD8nUA/yqh3HLcCYFBncBg5HfpUtlJ5THf1Bzx6YqvauslweCB1HfuKvwRCS5MRyNwGcduD/hSZOnUpX374hwcoGJ9/8APFR2sgaZCAcHP8jWtJpotD98lWJI9R/nNIIgXC5P1qWK5NNGrwRn3yOvWmSypISOdwHP+fxrVmaGxsUPzsSpB6Y6ZrjtYkN1ayOBs5HB59PpU2ux0056I6G22wwkEgDOSOfSsvXZoACUb07H1rBOpFYkOwHgDHTt+NVZps3HmEY46D8qaVjspU3GVyt5JnuZJJcMoJzzg98dPeop7VxcB8Axdue+KuyQi9zGSUL4OQM45z0qxKoMQZfuKcYPU/5zQ97nop3ZV1JhDhFBywBGPr7061x5GG++QDioxILiQ4yMEg5pux4HMvDAHGO/+eKllnTaJfIP9HfcHICjjjgGt1cJgnpjB/z+dcjBKG2y4ICjgdetdLp7h4Ii2fmUAYHSo6ni4lNts7+yuwkojlPzt047YPpW1ZW5SJ5SBg8g5+tcLY6kXkG9RgHtxXaadci4tYwFIAUZJrKR8NibqVyZ1eRS5IKdvr3/AKVJaSJbMXkBAJBGOenWnQnfFxxtNR3MmCFI7cEH2HWoR50nYvvMnl5PQHI4pkLMJQw6PjB49qhtCv2fJyee3FW2ISNDgkdhmjqQyeeORoiB0yPSlaMFQV9eaWK5JjMeOvfPuKaziPCjJ3HHNMzCZwV+WnOfkHp3qCcbLjYOvfP0zVmYBY8nsMYHOaq5A/chcfSlkCLCXPBxwT7/AP66gUbo9w9ccmnwyElMY7daLgU2tpFjMhx+8bcCD1HT+lAUmNypAwORV2WF7iYnKjAA6VUu4DHhyfbAHv8A/XpPYDOnjUxlnHByM56nmuevN7P5n8ABA6f5711xtFnQEsQMZGBWDe2Btw+XBzk8D3qAOb1JBLavgZKgk8+xrkXj824RBgHjGfbmu/uoTbRHJBEoOMduP/r1yjWHDyF+QegHsK8jEp81yWtSlJErfuhzMoy3XHt/OiK3MceTggnnBNa+naTufzC+MjOBzxkV0Nh4NeS4DpOAF+YKxz0I74/pXNGLkS9NDK02NngjwONoC81qQReYfLI+cckZ/wA+tdNpvh0mcASANgbs9Oo6cVo3XhtQN3mnzeAf7uOvpmt1Bp6DW5z1hbzxh4yRhiWHI+lXL2ELAuBh88nPXk10kGhooBLsTjHBGO3tU39npE+A7HHYgfzr0IXSNVscXA6WUkaSnY74YDBOc8Dp7itKK3acbEHz9cE10o09IWwWYg8nGKs2+kxrGpjdgxJGGII/MAVqhnMRQOyscc9BzUkKFcgjp1+tdC2m/wC3jHTPNRNphAD7+CcEYqtwOZnhHmD0Y56+9QS2m+bCjDdeT2xXUf2OEJJkJAOQAOaaLEtP5ocYQYx35wOv4U9gOUa1xcx8ZXtg9D/nFXYkCFweuOa1G04O+Uc9Sxz6/wCRVSSz8md3znPUdKYFM5dgEOB3Bq2luFiTcB83PU/571VEBhvDkgk4Ixx2NX7eFrligIBUZyf8+9UBLalI4XGCST29OP8ACoWt3kRBwOOMmrtnZPKx3EAA445PQH+tbMVqI1XknApoVjnrTR7uaNI1KF1JJJPHf2966HTdMaKLy8ASKPmOeM5qb7YHjwQS5PAHA/Pn09KqNfbDgpyTjikVYsrFtbJwD606WQHgH93jkY7/AOcVAkx3bBjHuP8A69MkJJyMYzk5oHYnVQYMfx5zUCHDZfoODUUzmM7+CcYxSSXAaMPg4xyO9BViWdfPTYnXORn0qKYtC+wHB5z/ACoVj5W9e443fWqd1Kd3mHHAPA7+v86BDpVcsD65zWdJmG4be4OT8qgHI/T3FE98LiPaFIHQk/X/AOtTHYEc55GT+VA+hNJdROixnO8DJGKI23RIR0yQapWziK4c4zkDAz2/Kr1uPMYAcEnHPvQIlSPeCCOvvXRWGn5mjZANgzxk+9VLLRiZo3Mg+YDp+FdRDYi2uEBfLAdhx3oAZbWzo5IA6461eldgAy/fHB6dP5d6U4SXI69efwqQTAS78HkYIzVIBkbkLuJ6jPSgymX1/Gmg7mOPXvRDOHfAHAGeTQgFVfn5pFjEhKgZI5xmgyfMTjvipWlC/vBnJ4wf8+1MB5QYKdyB+lNx2A5pvmGOTHXv+dCykByAOTxmgm5JFlFINEgEqYH41FBPvLgjr6fjUrLsUn19qChoXgZp7jgEelLI6xqE5O4daFXyUyeQ3AxximiHoUtjuxORj3qxCzA4B4Ax+FI6cAe1SQxcjB596oBVZJSHXqD3qQDe2D25pkY6gdepqaJd2/B7c5FALcRlMoIQfnVlEwBjsOag83bCQgyRzzUkcu1iMduaAFkcOdyduP8AP501kPQ96FQPnGR35/CgIduTjj0pXGgjXyeT9OKj2ncfxxSvMfKwB1OeTUZcmRemc9Kk0HeQXiJOOD3NRNCAMkcH3qRWMhfsAcfjxUQk5K+vSlctIUgRxnHsKRWAAHcjiowdzED160sp5B/u+3WpLDJiYluhORiq/wC8Ytv6Hp0qwknnMAB0IB5x1quk6yREgHI9aAK75lcIg5B+bNPMSkg46deakE+csRgj05pFcODgHJB6nFSUUpVeQHP8PIzXJa/Kzr5iA5GCenuP8K7KdA0fBORk8jiuV8RYijdzz0GBWMjeCPKPFnlhCJVJ3EjI9cY9a+bb9HhvCCOpyPpgf1zX0f49mkTTLtwE5DEA54AU9frmvnC+3tfJG5XKrglQQO59fevLr7HsUFoFuDFnPGeakkxL15NTfZ90XXkD8+KbG4JCYIbqDnj+VcCVkdrH2SPGhA9f6Ve0+F2uyeNuD+eBVeCORXLZUj0AOe9XI5imAAPU5oe4I14S7SY7qef8/nWzZHEWR14z+tZVkgkk88ZHJBB57f8A1627EKcgZ5GSTSZRcjIlCAHnIyPerTMyIcnAUVUjgEcnmA5wM4NXrG4IdzgHcDgenNZgUivnLmMH8TVqD5YwuCCMA/Wplj84Fyfu9hTgwiOeSMcCgaI9pbGfQ8e1OjG078cY2/Qf5FOOZiOwbINCpsIAPT1qRjY08pgD09qbcRgsSPvY4qxLhVIOc+1Nli/eB8nkDjFVbQsrp+5UZ6n0qO3aQzO5P7tunT1qZhlsd/WiVBEFHbGRQBJ5oYbM8delSRsiDbzluBVaEchx0x0qaNC7Z6c9KAHBS5+XqPWrUvzQcff6H9P/AK9RRSgsUAOQM5PHpTYZCA+cc9PagAlJuIDGn3wADn6026BhEQ7sO34U+NdjGQ8k9RRIHuHD8ADt1NUgGx78BicoRj8qWGQFiDyM8VI/CKo+hzUaA25IHIPPXFFx2HTLlUJ5z0qPYzHn6Gpl+6lDtgED04piK8jjkD7yVGYTIyyEfNyOtTYCjvk8n0qZjlCe/T2oexZnO6rKYznkcegPH+NJAwDZk69BUyxAM7uT1421XDbpc9AOMY9qSFcke3fJOAcnjmqpi2tg9Oo5rSWQ5JFVbgDzSRnGBjNFxkTOYihPXOB/n8auRjcRvHQUg/eRc8YFQxzlLgDA5HWmSx8nC/7OaWMg4I+lWI4xOj4JG0EkEfX/AAqvLhUBGdo4565yaAQThs89MGolgdlDp0B55+tSIwkcAg49jT/M8tyicgj+KgGrEMyBWJI5ySKPL3rk9hk/SpmQs2TjGM8U0QifeMkcEHimxFcj92QgwKktD5IkzzuGOKnRRbQuOTjnrUQXdl+nqP1pANMZ8gjvnI+tTWb+SCSeSMDA700zAQlMH5+AfQ9f6U6GLy0BJz34496AFZcbiOnb8qdHG3l5x+tSRoswyMj61OpyhA6YxmlcghsvLcmTGSMjPPtSxwQQh8Id7MWYgnr371KMRW/krzzncTSQw+Y2zOOeTTuyrhEOo/i6ge1SsT+79h81M2NFkZBI744xThngjueagY+LO8k9OaUgrk9jUtrD50+wHAxnOM066tfs+3ncGGelZsaGQPvOzPK8nIqSGU/Pg8YPb61HDGOX59xUkSAE4J60gYmNqhz7/wA//rUsMQRSXxnORzS+blygGOOuf8+tLPM0oBxgYx1qBEySAc+g5qs582Xf2xgE+tLFl5BGMZwCSemDj/GklGAF7Z/+vQQBj+6eM5BP0zz+lOkmEeCM9Ow+tRKPMy3TZxj9P6VLcptT6kUPYChP5kkYaPrnknHT/PpTGnEMuGz0yAB0Pr/OpracuZABg45J6VXnymF9TxSTAsSzI7J1/KkFygkxu4xxxQsQ3AnOB6U5rMSLlGI553c0gHif9ySTn8Kp+b5jsg6kkjIqbcjKQmR/Cc0xoxHg8kgdO1NCsI8IhRx3I4wawdZJREJPG7p+BrXM4jhklIzsBJH4Vz+rP56Ry9FYk7e9aCMLV7iLydnJY8jj3H+FcxqA3sI065+b0xj/AOvW1qRCz7uTwce3JrEuBtffn73HStFcllS/nW2twgB3kjOORgEY6/jUthbuwhdwNrsG69s/4GqF85+3QRnHzsFGPXOBn8xXceGdP865sIs5JkRG5x1YDIOD/KuqjuY1Xoex/Cvw/Ja6SC4QFZWxhie3H6mvS7e1MgCAAuBk81jaFY/2ZaAFt/z84+uePzrprVtpBQfeXufXFezFaHlSd2SS/JyRyBxirkMRYHP3tvOT3qu6EEHI9OlX7eIs+QRz61qjmloy/ZKfswJ6jIJ/GtqOIYjPGSBz+VZttGSpjJGM5JHHatiO3Mce7OVA6Y5FM55DlJEo/ukVfRgMD+HGD9arxAebjJ6Z6VYjw8oTnnmgxZMknkKewJyMUrEFxn7+MinMgQc54PaopBuOe4FBiye3lRXOc8cUrkSEntzio7dA+WJI+lSsBtI5/wAaDMbC64YVWZMdfqKmRcEkfrSbDK2ePpQBXI9KcrEDnqflH1NKqESnP6UrDEufcHFADY4n8w5wKe0HlOTgevBpJ284qeh6evt/SpApxye3TFAFO4YKwcjgmmqAHeTuTgfkKvTRCREGcYOag+zYOCfyoAz0gPzl8feJ69qpXiAjKd8etacjeaG7YyDWLeoUzjHGMZquoFKW2LSh0A/2smqdxaAybsDpjvWpEfMYjoW4z2FMeBgdmQSOfSqQGDJaM5+UD86ybi3a3cOBwxIGOv8AniurmRIpAmSSwz7Csi9tsSkg/eNCAzooztIPXgVMhGfmHQY/z+VPW0MLli4JPQAdOtPVMvj1GKoCGWMhoyeQc4x+FRTDHA7H5voas+Wdy8gbajeBkMj5BDgjHpTYGfKUiZAAcjkEdBRJMGA60Y8pdhOc98YoEO4daEAXGZBuHPYVn3UGWDEfNnnmtN18oDByfeq8w2Pk8lj2rw8wg3Hm7Hfh3ZmUxLDnpmnSS4QoM9OPyqd4wzcfrTJIs8A9s818vZno3Q2AfugvU8k1HcjawI64x/n86kiUxJ2OeacIwBvJ468VSiyeZbFdY0uOCMg84zirFpbFS5A6EAc/WkQ+XiQfd6c9at+cVhcgA5GTmvewr9046tuhG1uZM5wSeRzS+WgtwoHT7314/wAKiMpjXzCM7ucDtTJbg7TgD5hk57Vz167i3EqEdLktsro8hGMMMGpCwVhg8qQfyNUIL0qShQdeoPvU8CeaSewOTXizm27nTHRF6K6DyuMnkDPFXt4QAYOCeKoWLIJHAB6YOTV2VgUVuwycV9blcm4XZ5uI0lccuxWIPfnHP+e9OmcbcDgCqY/dy+aed2MAdqnP71sHgEgV7SOQlRiFDn7nUUqbTLnHbBp+3EWwdAMAn6elNRfMcHOD+lACSkSJIB69Pzq3Eo2Dj6VXMXkt6k/gKtmAq2zIzjOe35UAUJhub5OvQ1NaSCGXzD0wRx1pGUxZXOSe+KIUIXYT3zkUAXZ2Ei4/nVEgRO46HPFWQ/mqVHB6ZNQy2+FDk9Dggd6fSwC7HkUEfrU0VvlUJxlTk8+9V/Ny3Axx65omuCE4A6Y5+lICe6LMN2OMcGqyyBAB36dKJX2RIg54GSfwqIMOnOeuaCkXXVZ0Bx93sfzqjeXBiTaCQM8nAIFWJJzHGTj5/TtWVfzrcQy5BBAI49cH/Cg6KavJI8+8fXgWCbeSCSoDY4ORXl93IHdwOQRgH8K7DxpqX2pntiuGwG3DpjBriQdrug9OCfehaH6lllFUqKt1GIoityg+9nIx6UkjhUTzDjBH+eKVCIflPJPoP8+lLe2vnoFJwVO447ig9oVf0piO8cmw85PGMdKnVA6jbkA+tWBEEcZJ54qwHxkbcdD2qxGxeMpUUrIrgYOT3/Op0lEY3KM49afQjoH2fKAY5znrWtaSBEb/AGgAKyzIWIl45GNv6VoQxOlu8uVIAzjmjc5ZQTTuWZHTCnB+Xg/jVIFSzbuhPT3qOC7JkkBHHsPem5DB5CDgnkZ/z61RkoJKyNPRYle7cyD5AQV59/b+tdrDaGe4WV1wCONx54yO1cVZailosQKMcgAY7dK9E0+6Se2UEMCp4weDyTUyeh42Nm1aKOW8VF1kijHUMcDjpgf4irvh22F3cRbABhjwSen+TWf4wvNl8jgZKEgA9Oi9fyFReFtVKX6B1BKgnKj1wB396NeUWroNno1xYF9NuoSAd0TKoyepBH9a8tu1EE5CcEY+Xqelek3OtiGzTMZyy8HtnHpn3ry/Xpyl8ZwMnAG3t0qad7akZf1uQYLggcFSd2frW9oDJJ5JzuQBgQMjnn/GuZtbtEkbzVJ3kY2Hp1znPXr7V1fhe2H21IskoxZieh6f/WqpXOrFpqmbtvAkd1bOiEFZVLHPbIz39M16Ro/lPYB0+8WIHXp/nNcW9oNxlLE4wQAMd67bRGD2aKmeCRyevOf61m9WfGYqV7MuS5CAdyM1GsBlYMuNqjkE85/yambCyhT3HJFBfYxxz2GaLaHlvVkUp+Uk/cxzVdQh3H+HHvxyKuynevTnGDzxVZofNi2fdJPJz71OxJUmdGw4ByBjNOgVpIyU4JGRn8aiuJSp2gd+p+tWLNvOXD8BRxt7k0FXHJkIgP38/wBajmceYUY8k5P+fxqysQbIyfT9Kpz2+2R0B98n/PvQCHGaPzCkBy7Dng/1/ChGCZLfewc/Wq6Dauf7p/z/ADqWNg4JPX26UFbllY9+C4/WnBg4I7ngVDvfGDtzUyQBIgSTnrx0qi7EcJLIUxzn/wCvU1uu3zA45I9aFf58Y5xmoZ9THnlAhzjGSeOuKAsSTgJCQQckj/P6U0OIGGeh64qvNMzoBjn/APXUgcMhyOMYOKAsPScLLgZ2kkjiobuSNVwM7yCB9aa82FDgcLxz1/zzUa/vG3dMHPWq6BsMRMQnfzk8fmaiiz5uTwVOBmrEjY3Ee3WoIH88SOeCnUDv1qRjujsW554qUShghJ4z6fSqrOXzjgZ71ZigxGQT35xVWAWcg4I6YzTElBYA9Ac1I0WUwD0Heq8P+twe/AxUisXy4MbY7jj8qfFvS3GemTnpVdG3OV6YHBqZ7lhtUjB68HPrQTuY3ildnivWz1/06c/+RGNUJMF8EZI7dqveK5PL8Xa3n5/9NnOCen7w1lGQyyGQHAxgDqKSfcwl8TJVAaItjgHp+FQuRksOM9Pb/OKbLN5I4PBP3c1HBKGODg+gzTFYbcSK9oXx8/AB9+P8aqyF1t0Of3nHzfhVtkDsR/BnIXsP88VSunYu6BDxgDA6dKpCsaKqoTKDacZPFUp4g7biMEdx1J96JHcRZDnIHQVHBKXJD/MRzz2/CqVy0JNJgAY+ZRyM8H/OKqS5uUcA7CDgn1HIpYxIm4zyiVySc7QvHpgcetLMwSJSoAJPJz1qjRMx9XgSMKCMgoSBj6//AFq428BBfhdhJAA69/auy1SJxKS7kgAhQRwRntXMasAgPygAnPTpx61nJnqUHbc4HxdGPsksi8RLGCU9Tk8/y/KvPHYXTuuwDAyOK9M8cRiPSbgxjcCqrlecEt1/AV5eTtJCfe6Fga3hoj9Iy3+ChiQOn7wPyOmP8+9T/ZPNLyZxgbiPWn26lI8uC4B5BHWm3Mh2kr8gJxx0I5rU9ZklmWiIeQ71IIAySQf8g/nWlFcNH1ck8cgVkozbQmSVznP51o6e6SyFZyOeFLHGCen171Q2k0XVnmdsCVg3Zs1c0i/a1DxXEkk87nKMTkKMdOT9e1Z0UiwEo5HmLyCTgkHHb8f0qKSYwTI5OZGORzjj2H4mq0J5V2N43DyTjex2Y6A9DW3pN4JiJBHsMZxkd+Op/wAmuUguMODK+0HPJOK2LPUUWGUxlBjkKGHpQ7W0ObEUVUjZI6ePVIHmZJIn4GTg5yePcVpW+pi1kjHzuGHAJxxjpnJrz+58SYAAt9jjguH5b9Ksi+nSAP8AaHckZB3dBgVnqeN9Wmlax6Ab6K/SQeTsC5zk545FZMISeGRkGAegI59awLLU7qKHeJnO7lgecjJrqYoRBCQoHIBPHtRc5eVp2Yy0tkXLhQSAP8/pXQ6dp8TK8pQFyMKcfdxmsmOVAgCoMkAE9c1o294YUzn92hJJyAPpntQYzb6Ed8NpO8Z2ZxiuebUgLscPjHQH2q/4j1AyiIxfuw4JJU5zwP8AGuVSYqQXf95/tHBI+lUl3NaUHNanSLq3nExyGRwBwDz/AFrFvCbgsqnYnBKjpWeZJZZi/mugXDcEgHpxxipUuXkYDBIIyWBpJWZ206fIQStHtGAeD0P/AOupVVXh8xgCAcYx1qlaxmV5gZCUByM9B171K7FRjeSgPKg0zqV2LKxhnSMcOwyCD0HNWIldVKEhgDkg9+n+NQqQziVwGI4yew/yameYqcKvPfv/AJ7UmUtCtEqW8skmMhjkL+f+I/Klvgz26MmEGcketSLCHbB4z0z/AIVaWANGUxvAA+XFRYdyByLSSNMsQ/OOwA7da6HSr0PCBhuMBeeh5Fc1bwmeNjKxLj7pbOVGOlX9Mm+x5LvvQHgE4xyT1qZJo5asU4tnZRqYWADHLEAH0J4H866LR9Se1cROWc4AyDx1/wDr1y0EjyEFwVwRgE/rWpab3mDhzwR0Gf8APSuK99z4nF0lJcyPRY4vLtc55OTkfXH9KrTwPc+W6Ps2k7gRnd0/Lp+tS2j7rZMvk/dwT7nt+NWXRVVAAORyRVI+eb6DLe3/AHQwcDPIq5M628cW5A4PGKz1uTESO3XGakM5uU56L0HXNMl3LUZEr7xlU6EA1cSINIAQN45BPIxWbaFvK79T2qWKZyw/eZ5GWHGB6cUEFq4jEMu9vnJI5P0/+tQsgkjKOCSSCD9MGorwlijh8jrjrnqKco+XIOCecUCZIzjpjA9BTVU25Ck5JOQR6en6UBeBxkUkh6EnJzkew9KCSeDfLJhTjjv61DPHuhlLndtyT/8AWqaNyEDgbKjkbehA5BGDg9frSYGfHIVUkE7D0U9qp3KEkl8P7GtRbYJx1B6DFMewDPk5I/u4ODmody1uY0+mjUIcDbGQDhiM44x0ptt4NjwN/lyc/MSCAfw6dK7Kw0eJYd5i5K9wf8cVds9LSTZK4AGeYyvXnHWsp01Ni6nJ2/g63kZEtwkZxg7gSB09Se9bI0qG1lEYUZQZZgMZzz6+4/KujFtFC2UhCDOc4/rUT2ib95XO7+Ig/l+lCpRS0Qcq6mTFAkLBlABznIHbrirkVobh95IweMEelW1skbnj/dx0qeO0+UbDs9gOlVyJD5VujPtoz5zoxBAOBx71PLpvmuSHwfxqdIlSTOOSevvnrVxItxyDtz3xmnYdjPNlvkAOOOCavW1oAvOMZOAO1SfKuR5fOetLHMIp8HBTGQCcDNMNSo9oUuMAgg54I+tNltsRkHH3uNo9s1daVJGBG0HJAII4xzUc5ypzgjj86aDUqNYkHGVIPqKhlCWiY8tTk88D6+lWYZmKEMcnP3jVa4w7guflB79KodmUHaORyEj2YzmqcsAkLnAGDmrk/liRwhGcnlT+lLCqSK2QOAc/WnoKxnRaZ9rYElQ2cbgO36f5NX7fT1tpcAKeNpOOT0qWGJYcDOe4YHFSBTK4w/l4IJJGcj0/+vTHZiwpHbLl0B78DHfFSfaUMZIU9Miq10d4wG2rkYGf61DIwRgA/BGNuaASJZeGWRCQBwB271VkjLEZPU5+lTBtsmDyMcAmmsc+3OaCrDzGyrkPg+tMaRwr5PuDSSM6qTklPp/WpUUSgjHbGfegRWiczjexJTpg/nSylBA8eMHIwR25H+FRSN9mk8peVAznPGf88UM27AOc45OaCgE5gjwSSo6CqtyssygqwC88H8Kfcj92efQAU2OcLGuQDgY5Pt1oAqJDsJBAIxk/WnoU27yMjOMH64qXzVDbsDntmmRwgPs/gJ/+vQA4WqT4dQE7nA/StbSbGO6OVAXB6n86hsrEzTKFJ2DBKgZ4yO/vXXafpsVvEdkYUscjg0C3JLO2SGOMYDtgckdPpVoP5kgz97sacyAWoKjbIvHv3/wFV4JPnwRzjA5x+NAi0nLuhOT2b/P4flUZynU5qEu/mHBI56/0/wA+lWGUyIM8H6VSAI2MoOwAYHORTxEBF5icZOKYkRjyEJJIycDtUQmYIQCcZ4Ge9CJQ+ZDEQc5HUildsKB1GeOaI23KfMO4ngA0xCQSXGR0APGKZRIgL5YmnlSrdflwOPwzTEfdNGgxtJ+YjpSuxa5dMEIDgHtwAKCdCXKBMouCaYokmfBfAGeKkMflsBnIx1x0pqNmTA4xnJFBQ1mLuATyOAanmkLwxqOCpGT69ajZP3nHBzkcUu8fcKcgjk1SIEkl3gADB9aWF2QjJye3tTmRAmQMGmRHqSMj+VJiaLyRiRTgbW9fWjaU4GAc8mpIipXI6DJ4oZ0boBn0Bo6AiGUg9Bgd6VHSVSACjjqwPWp2CbSSAcHBFNW3CoWB5PcDr1ouMiMoBwoK0hkMfyE5z6VJKiqRgDPfH40yTEsoIXHbg5pFrzEI59qhZGkfIOwqTjHerBbPATOO4qItiRCeM/hSuaIiE4hLB89eSo70rYcCROF7jGKWfaGPyA5PJxSPwgA4HcCpKQsSjOQPzqtNIZHRBxyc89asrMEUDaM9etVwu9mIBz1GBn1oLSGxkrI4BI5ABHaojCIyRkgdwPWnygxuOuSee1Ob5iPcc96AsOEQjhjyA28Ekntg/wD16hQdxjA6jFTwIS3zsSoOAD0AzT5Y08wBFwpBBx9KktGVqO7ZEsZ2HdyfUelcxr8bOpDkFMDI9Tnr+VdRefMAM8g5zXM+IspNLg7lBUBfbAP86xkbx0PJ/GssckE8BjyYlcsezDb6V876mkdvf5cbnIGSPp/hivpHxWYPKnZo1+aN8sT1JA7/AJ18867Ck1zxjfgZKjkH6fTFeRibnrYfYZagGNpDyvQKfpmmpAjSFwMcYxUce9IwgJABGeOvap1kEUvYL7niuRbanbYRTsmVO2eeauOFWASBeSdv8/8ACqkEgklBIB54PpWvJCj2akIMAg4Azk9P61LBFzT0IiAzx1P4gf4Vu21p5iIFkMfGSRkkjsOvvWNpEgkYoSCBjPP14/StpzshBRyOf4TjA/zikUW7ebzFAI9qnj+VsDjsTVG3UpIByB1q6sm0tx2wCagC9D80LkDAXqPWmqmY5HPPUgfnUlsym2K7e3Jz14pFI2uvQYxigaI4D8hb8h6Uqkkl/wBKbJGVjOzOMc4FJbhzkEn6YpIZLblZJCJMsP8A9VKsDMCd+QCQAaQp5M4A9OtPiLRZ6kZOc9KZSIY48gknn1oBDq2QD9e3tQZPLlJ/gx07U1AJGJ3BQc4A6E/5NAxqjdGdny84FN+3fZpEBXcBwcd+1SK2wNnH16U6GCKVSXUOc8ZqtAEi3JKZAeCMbf8AP0p6HPPQA4xUqRAHHUDtik3RRy7TtAyc5OM1IAuduSeCeB6danYiMAYGT3pIgkqkjAweBnPGev8An1oZ+TkZx0oHoAUFueaay5bJ6UxnZGBwTkjip8g5GP1oHoRxjCjJz6U14XdhtbA75qZYwVxnBFRqXjJB6e4qkSRvAQPv8jnNQCR5cJkjnrV1wGHp6+9QmEBhjjHJI70x9BBbmZCoO0gZz61VWAImD97Ocip5blrckLxnjNRfMx5yMe3WhaCLEca7R+tVpEBTOOQepq1GPfI9fSh1jD4ABH90UFlXoAg/i5zUZkjSTJToO3+fep5kKKWwcjpxVaa0aQ5EhXPYDOP1oAl88xDgkbuoB6j/ACakUedBgcZORntSGEEBcZIHBxU0UWxQP0xQGxCkQjIHU+tOCgueBnHBNSSptPqcZyBUiAeWuQFJHJPegliIht4yZcPxkY9MVHGQwLoMbjg/rVmdTIgB44AxjqKjjg8uTYORjIOOnT/GmxCRqkxKEcnvSizyxCkBRwRToo9rk9MfrxTiH3lw+BjOMZz7Uhakcdki7Q4385HXj/PNTGFMZCjb0ApYXEijIx14zU4TcABzzyMUmLXqURHs4Q7RU1unzHd09B61MoiZj90jtg9aQkZO0AfSpEK1uDzQHSNh8nJ7igbjxnj1xSLGCyk9e+aWo7Ek8BZc5ABPpzTpYVWLcBjA9KWVjwM8ZqtulAwWYrgE5H6UhodEsg+dJCh5GanMpmKo5JKjqfyoiKhRwB7ZpiYZ8gYI757VLNCVcRjGODx9KdGu1Bn5u5qGRsd+c8c9KmXKryD079qQmNMYkyU4I4z/AJ+lK+EjIxmmh9pPbJxRIDI6HkJggjtUEOxA8e2IyAv5uchg5XaOTjAOD2/KiBzOoYn35A+lWEVHDgkbV5xnGRzTH2x42AD0UAdKCR7MIoi4jBGDkZxz/wDrqGScyICRgZxjOfX2pJJCTt6DP3aRdgTD4OD3OKBNlZzsJZPkBOOKlIQjyiu5wM7zUDAyMQnqTgc4p8bEnJPPQk0kg0JFf5HB6joRTjIYo92SQecD8qRikpQxkEMCTg56Z/wpHUKuScpnGDTHcdGqMuQME80xyqZ3jPtVmYIgHl4C4GcHOaozyg5Jx9M+9NICrdSIqFNnyMDuHrXMavc7vkjGxEJAGe3FdHffuwg++pXJP9K5XV2wz4GATx39K0SRJh3vzgk8nBxXPXLvJt+YgZyK2byciREPQjOaxJ2DTEAgKMYIPB4FbxjfYlhaWJu763MjglXBBIzjnNev/DPwqb3UhK8iOgKFQwPykNjP6ZryjSA51G2iJIDuATivoD4VQC3CPneSQpHsHIz7dOtdNGDuctaSR6jbBLhiSihN3KgAdh6YrWhQJggYQDIHU9qrxQAr8gCDPOB1q7HGDGFzggd+pr2IbHly3CJDM4JPyHt6VoQnB9PTFVoJERwgQEcnOavRwh5hjpkdOh6VSMJJl6xJaUZORyK2YpQCQ2SM4xWZCnlsNi4A9s9q04MNIQQPXNMwluW4MCTOMkjinxfLKP7+cBqjGRFkffz1x2qXqoI4IIJPrQYstM+xCH+ck9abGwZTxTVfzE5HI75qWNQBnt3WgxYg4GE4pzOAMYOcdabIRlcccnPPWjcnmopAOQBnNBLEyVX60JmMEZz36f59Ke5CkjHA6Go5fn4BxkY3CgkC4Zs45oEe98mmKNnB7dzTwxVc9MnFACABZCCM+lKMls5wvpUyIjRg8FycZ/Om7eCBx74oAjckMOeKBy/tQQTx1weuKVFw+PbrVICg8WA5XAGTketZt3b+chcYCjAx6/5zW4QCHBA5yMVQuAEXbs47j1o6gc+VaA4B57Go55iMDJ3nncPSr8sQKlyBwcAEViyO4mO8k8cAjGP88/nTAklm81uR8y8ZoubIFhkj64qKQjzBg5wOQD161ouBNbq2QD3NBWph3MBjBOQxxVRWK/Oe3PHtW+1qqjMg3j0YY4qvdW0PlDZGoyTnvVXHZmLPeI/+rBQnPOBxTG8x4x8/QHPHWnvBmNzt2legx1+lNGfLA745p3VgsyoYsLufn0pGJSMEdzTw29jnhey0rEEAAA47DtSTVgsxsJDsd/OOgxn0p01nlYySCT7dOlOt4RIxwefQd6Ll3DDGcdAB/D0rz8XaUeU6KV0Zd3D9nGAcvkc9OKgnbbKmBjgE8+wrRMAYh3OSeCGFEkcUmSQqkYxkD06fyrw/YeR1c5mrH5kpRTjaP8P8asBU8sgjPFKsQU7sZJPJ9v8AIpCwwceuMZrSNFPoTzNEcCJKQCPk9PepmQAuhHBHT86kSFEQlcHB4A70s8YDgZ5IyT6V20qfJojOTvqZ0sZ5yfkBwBUZAA6Z4qzcgKPUZ596heLMBIPLdMD6V42JTU2zeD0K2xSSwG3NSRXnkNtAzn/9VQtlCFwfQ0x4neTIymDjGM15snrY6FqaFrK5ncp8vqM1orOBEQQTwcVk2+7GAcHHJx1q8eEHPPNe5ltdxk4dDjrQTVy1GVmCDHTB5qRWV2JA2qO3vxUFsSrLg9uf0q7EsZgfgBieOee1fVrY8+1kPtgZhJk8KMgfnTVV8hlbHbFSW8RRHIY8jkY+tPVPmHGB1we9UCI33LLkndnkA9uelOFxOJ2DSZXHA2gEdO/X1qT7PkZJ5HqO1NYKsqkrk9SM+xoBCjGwlxk44+tRxNlN3TnFTSAFSAO5PHp6VUBIbbggelAy8hCwuQMPjINV5DJKoIYBT1Hv61ajQPGD26Y9uKUQja3GADwMdKCDOkV4iCcH6U2N98mDyCeAe1PuGZkznp2x16UlvGDtJ4ye/bmgCaZd8bEDGBULKFjiIHOcE+tWJAVQ46ZIxjrTXj2woWGO4BGKCuhTvA6KcuSOnH4VgahcPaRu5JZCSCM85IJH9fzrof8AXqQ+T2weorE8TQJBo9xIBvePLYHUAKx/TjmqR3YSKlWSZ4r4imeS5lTcTIABvPpjP9a5qRmtpgWO8kgHn6Vu3jeY7yPl5CBnJOT0HT6Vmy2wnO5hjvyKjZn67QjyU0vIidRK2Tx3yKsSn7QBgBMDB9xUCKXyOR74qSFygKvxjqW4yKaOglhi8tQ+cp/d/Sh7pYZACpcnjr3qvHdO90ECnyum3qOmeuPWpjbG4jMnO8HOAM+9VqMDKZJMc57HNTQTFQwOW+tVSfLTeBuPt1NFs5JJPOT37UyDVQ5hDdgcYqddSby/LGdrDBHFZZuXSMqORnpnrVi1j4BJyeoz2p3MHuTKwLHaMHOD/n8KS6JiQDcSrAYA4wf84/KluMQou0gFutZ95fG3GShlAGQue/5H2P4VSsR1NK2uWeMRHmQcK5Oeucf0/Ku+sb1005WDHK5DH15OP515lYTG4aOTBQkg4z0Oenauk0/UZfsjh5yOTkMcccdqGk9jy8XRc2mkO165eS4SSRmcEscE/T+lVNNv/JvxIAQhGCFOD1H9cUuoSiWPJO/glSD6jtWQk/lPnOBnA5xz9adtLM1p07Q5ZI9AbXXnt0j8vdt7s/OPyrmdTJuJCCfTr9Kji1SSKFCHGMYOcHj6kVVkuH2vI5PJAAPHp3p2S2HCnGHwqwNFjb6gnpXRaPq7RToUBBwQGBGR+lc62Z0Rw/lZGcYzTrO6ZZ8htqYIAz39c0mrhXjzQaPSrXV5J5VdixiGC6cfNmvS/DVvIbDzN4+WQgj14H+NeMaDeo8REkilyQArMMkY7D25r1vwJqElzo8ZkP33cndjjBx6e1ZNWPh8bScEmdBdRfPBg4Yg5P5f/XpjRFOSc8VYZCxBOT0KnHY+lNdd0oTOeOmKzueP6FU7xHnPX17f5zTASMjuBnP+frSFmXKbt2D/AJ/lRIwAHy4OBnnrxQLqV5bcHk4Oe9Ph2W5AIzuwAR69v50srbYXY9hxVdW3fOT2BAz0NAaFiQsjbwxCryQO9VzdLcykqCpHBJPXt/SnszuuMkZyCMdaYIBBFkD5ycnjnuaBkZcRk5GUxkj1/wA4pu7OCuVDEYFMupd5wBsBwMj0plu5JwxwqHIJPWgtI0Mds/N605JXJAzxQVBkB6k8YHp60vCP2Ix+XSnqX5DJZNh4zk8ZpMIN+6NS5PDdx19qJBufj0yD1ofbvA3Y5596auOzY11Cxb8dDjFMkkEfHJBGSKnLIsbg4cZ+7n6VVliaQ5AOBxwM8Zp9RbaAsRC7ydyOchD2/wA4phJDYDY7U8yGJAp7dM9qitAZJWyS4BHP51RLCQtkrnkYJNLbvEqOoQgvkk/hTJpRFetnBTH3c47CpZY4jbPJBKokHRFOTzj3+valYZVijdpZASMZOOPerNvLsRWbnzBnGfb/AOvUdsS0YBGH7tjBNOCAbAD0AAGen+f6UwJw2GJ7elUQ5abcvA7D3qy5IXGcds461AMZ2gYPUCl1AtwA7N/VmOOe2Mip1h81SSfnHfHaqcG9Mgk47AjjPeriq8U5O47CMYI4zS1JMrxc4PijWgcJm9nGSf8Abaudmi2sVGePUVs+NJQfFGsA8Yv5wD6nzGrJkmG/nhyM7Rz+tQc8viZFCDLC6uNuBx+VMhTL7xyQMYqUOEBHc9KhtLgLcGNgQcdufSmhXLKyEtvx8o60yUhyXB59P0qMXafvIxkkEjgf59KEw3APPXkdKtAxInDBzyCOi+tMWM+aXweaaWRJR82Rnk46fT1qYzLnjnuDirQyGWFJFPJDDtQcLBwCSo6Dv+ntUgjJckdD70wSou8E9Dg8fWmWZF8AYsOcEjAHeuX1G1kQt8uYzkE9xkf/AK+1dZeW7XDAg4KcY9eaw9RRwXR0CjPBBz29KxluelQabRwWtWIitHRyxjYcsByCePevMdW0o6fcSyAO0TsSGI9ef617BrkJmtig68Hn05rgfElqXg2ZwVzk49qOZppH3eAqStyrY5G4uQIQqYLHsTjvVO5u4Wit7cyBZOhBBGDxxnp3qC8uBG3AJK4OOnH+TVR7U3dzHJnYdwYKec8jvXatj6pR01NCK9S3YR9WHOK0IsySE8AAZJJrGuLYxSG4ZhjgYH5VoW92jwBwDjgfpmr6ltF1B9olBAIMfIPb05/OrCeVICTKoYcYyKo2uoIsjrgneOo/D/CnxQl5GAIyTnHPuaBcty4A8ikSrsHXIPf0pgn2oQMEnoAc067ugsDbhjkHg/hVa2XcwJOMYOPWgVkSysSihyEHvTbW8kgdQQpiJHzd8dqbcf6SdidVOST7cVAXxhCMAAAt/n6UriskdHZX+JARtwMEDPXmuotvEP2a0k3IjxqMghsY47nn2rz+G6EWCBvKgYXpkj37VoHVC2nSQeSfNccjcMDp379D6UWuediMMpSTS0OpPi6B0wArZIGASMZz7c/hRD4r4ktIkUoOjsCCSRk8HHT9a4y2ILp6rjI/Krlm4a9kIPCkE8e1MweGilsdBcao9zJGPkV4+Ohxzjtn2qAzPdRPwoIOCQwwOh6fjVGWYRymQDdkjKnjGKfbzeXGxK/KxzkH2A/p+tWVGjGKNO2nieWSIsFcjpnPPT+tRr5kHITkcYIqta2zPeGcchsEAHnt1/KtOUh5xHnDsMgfn/hQNxWxlWswi80HoxJz6GnNMgASQ7FJyCO59KheIxkoSN3Jx+lNmxLCNx2FTnB5z/nP6UrEEzXAWRQpBTuTWpZTpIOTjGcnPFYyWzMUUkB2ICg9Pzq0kyRSGAHfIOTgEADjp69qGhMvSTILgR5GWPB9aczGMkIhc98A1nu++7jkA+RDgk+9alu4f5xyAOeOmaknVEfkGNCgP3hg57VBa6WY5pSZMlx0AAx696tGYSsT0wc01LuPzcZOemccVm9URNNpo6rT7k3m/gALgE59c4rSRCoyCCRg4rndKvxbeYjISHIwQemM1srfxqofBwcDp0rmcOx4lXCXjsdxol9FM8ZDgMGAIOc9a3J5xz0xz3rhdFv4YpwxJxuBHB5xmuibWYnP3GwemKzSaZ8lWoe87I0JMs5fg8cAd6tQTIIATwQPu/nVCG6E2No68YPFS8AhN3PfjpmrseY4tOzLkMpZsHCp3JqSzUjIIxkgf5/Oq7t5a7OpJqxFPsOWGMc8HNSS0XHnCoB0HuafCqEbhICQRxVUjzY8ZCkmlgTy85PcHIHvQQ0aBQZMmT6YxULcAnBIz1HQVPG6SREE4yeCBn0qN3SKMxsTk9CBxQSPQbkCg/Ked3pUaxiD5QSQx60RToqbM5PXpSbgzAHjB+tSBKtn50kfJABz09xWtDal1KKG68k9qraepllAHoMe/IrcWMWzBXPzP0AHp60ALDBsiCEn5RjiofMjR0jDcdifc/8A16sPdIm7qcdazdwnYSrnAI4x6GgpF7eIyyde/wDn86XecKOOeAKrmUM248YwMdc/5xT/ADkMqqTg9QMdaBkgdY3Azls4I9KdcufLOwZJwMf5+lVeftLseOc4q5EvnDjg9f6UblkCPuOB2AH41cVisXTnPSq6WxhYkkEdcirLqVAY9DwP1/wp20AaxSQbi4DAY20+aFXXGePUVA0RjBLED6c04XC7MHg0gIhDsIIJOCTTX3AEkcVZCEqTUcmSp44/nQkBm3OdmAOMjk/UVSlmKKS+OwAHWtC4xtKnIwAc49D9fase8kDZHfOKAIFn8qQlFLhiST7mrVoDveT+91GOlVIgAdmfmHOMf59KvwoYlyed2M1QEisR8u3jqDUhYkYx75qPadmcDA5HNCS7s8YxwaABAJMqTjvmmPFiTBPHrS7wjYJ5I9KRyH6c0DsMZXN2UxwRnP4U6RzHICASAcH9P8KDdJHchnBHGOOacVDA8nkk9KCmgFx5ku3A2+x5pFCRt94k5JxVdSYpiSM8etI0+6QEAkfWgQwgKADwetLLdiReFwBwTz/hSTAs5PtiopFVE25yTz0oK6DJWIGcZHrUZYOAMEAnGfSpim6DAPOe44qFThwh45xmgkkhiJfCAkDvV+2s5XddiFxnkjtTbWMLxnkjjj8a6LStPdVHzDJxx6daBXH6XbeTtIyW43A9ua3PtKCE/wB8Zwuapx2xgk65B49KcyEShepPHFAh8MpmBGMHP4dTTehwOSxwacsf2Zsk5zz/AFpuCWD9Qpzx3oAdgtgDkpwMf1qRt6xbyADnBFNgI3uScZOcY9P/ANdOnl3Q4A6nuadwexIswhHUHfzn0qncKUkL9FwOtSbhIQB2ptzE8qHgDoOuc07kDQ4kKuGHHb9adM5Ch3wOccVDFAY4wD/nippAZowOhzmmBaRFhjGw7iwzj8KBKApBHPcU1chQSPujnHemlCWLjnvj0FA0TNMemO3WnxYVSW4zjrUA+Y+nFSTuPJUA5IwDkUFE6yCQjsV4A9RRtJDnB56Y/GoFODvHIFXI/mjB9RnmqRBVELlQT/n9afF3TB9CRUrkoAMdehzTYFw7knH60vICyT5UJAGc8U9IE8stuw7gDB+namHPpxT/ADAfL3HGw56ZqhoR1KqIsc/ewetTSIZUjVO3XPao3kEtz5ozjbjB9akik27mx8p6HNSyhDaqEJ38+lVYkMQfuc8DFXZWCDPUZ4x3qBU3Oeeh64pDQ2QlVzjn0NQMu8rkEdzVmYFmH86a0ZB54PpUFojUjkc8cChYyrAEED1p0cZDE9cnNOmf5gO9BSIJbXa5kBOD0ojUxRlR35JParLjdCAPbNRPhUJORkYHH+fWg0K0zZOFBORhiO1VdhDEdjwT6VbVdoYk8N0460ghzvJOMc9KVwGbMW7ovJII+mQaGcxZUjBI4zUkONxwSc47VFfDLkqc4GcetQykZV5mJSEG84OR+FY19gp5sh2FSAR/n61vsglieQH+E4GP8+lc5qf+kI6DjOOT7VLNYnnPiC23wkvlUbJODyBjn+fpXzt4isRaanOI97GTazFhgAgAY6egHfvX0j4mPlwurcAblLfUen4Gvn/xyyWeoIhcu8y7gFHAAwOSfoeleTiIuWx61BpI5vnOQPbnvUrQhlCE4Oc5NNJB2EcjP+FSTHBriS7nXd7jYcxTohGQT1BragkZY3UL8ucgn8Kx4/8AWI54AIzWvBIHjxk4I646dKGiybRCW8zOAFIPXk5B6flXQ2zI5AJwAOT6DtXPWCfZyWJyM84HtW5ZMroWzgEAcj/PpUMaNKNtxGQRjip3UOoOTwM4psMW9QQe3pUywN7EEdc1mUSgBETByeuPyp6ZYuQOnJHtRHDl1BOMe2ak/wBU7r13DGenWgCNpGljKohJ6Hjp6UsEPljByH6kVJGRAecneQRgelNknAlGRye2enSpGhZEZW39ulQifL47Dt3q08gZNnOSc9OKpCE+afyqhkkgDPnkg9h1qPYN5QZPljOB146Z/I1KgyeOo7UxN0Uk8mM7xjb+Z6/jQUgEPmxdeDwMUkdtsO1nwPU0+1YiIAjHJ70OS8wGMDHX86BhFIyg7xgdM022AkyJDsPQHpnFI0nmZQDjOd2f6UpjO7jBx1oAe0WJkIOSAQPTGBz+gqVmDBQSATxTVzxx2x1+lNkizsIPQ8j8qB2JxJ5a4xkDuKi85lkPyHmnZwoz3qQwl2yO3UUBYjaU5HFTBhOh9unvVdRvBwenWpIPkT1GetUhAW2ggjtioxJumCkYXIyT26VLI4PIJ468VXkxy2eDwOKY2LL5cshiRs4OST/n3p4ti6gkkDp0qKGH98Zc8beBj0x/hVwPhFyCP19aBEZ/csMAkd6jxucEHjHWpDIJGIT5j+VMCeVgHtyTQO49mEgKgggcEioIoz5nA496nEPlZ5zkZ6YpglEb96pILkTQPFcA8EZ/z3qymDLknHGKSZsgN0XOc+vNMXOdw5BqStxPMPmEEYGetO3Hacg4B4IpzR7iCD9eKcEyhGfpQQOVtynPAxkGmNJsXnjsCe9N85PL2dxwePSmz4mRAD09RQJ3HyyEHgZz6VNE+UG7g9h+VVc7V3dhViL96oI4xjg96ARYi2RsRn8T0FSRiOZmBlVNvOSev61VlBBwBkntmozEQCcjJHIpMGTTwjcZFOV7Z9qbbKcEno3p2qXaWtDj3HJ+tQwSjaFPBHFQxWH7zE+GHydjTljLPg8Z5zSSLvA9M5zUk0qo0ec/MMjIpFCsivETvCnPQjPFRIArkA5Bbg9OM1IqFmxnA6570kUBkYqCAQR/n9KSAZcRESZHT1q5GkYXeH7cg/nTLmJkhUZHao2Gy356npj6UMsmhx9pDZGDnv7VNKx6Yz9Kq253FcDOBzV2RSgLn7v6/wCeakllAje5B4wabFYl9zl8BTnp/wDXqRl/eZHO45+lOkkaBHQqDu6EH3+lJiIzF1wcg96b5qIpbI49TT1cGIAZz39qrXFs4gOcYzzz0qSBy73YyAAp1yPSnMgePccjmmxSCG2CHqykD06f/XpBcpcW+xM5z34FBLBPlfIHHqTxT3csmAhIJ5IpFRxGMj2zmnxuI49r5BzngZoAqxx/Z41VQSQcAN15P/16lky7BShxjnHahmzdRcfIehzznnt+XenXE32Z8ujYPGVwR/PP6UAMYBVEYOcAgn9P6VnXIcSNHsyODkfnV1ZR87HjOeOtUbq9VZWyCAcEEc9gP6VaQGbcOId6IwkLEk47H0rnNVui7N8v3Dg/p/hW1uBkdzwCSawdQALy4Od5446YNaJAc3dfMyv1POAKznYJhCeOuf8AP1rRugI3CE5YDgD8v6Vk3CsTkjHHAzzXZRXNoY1HZHQ+G7OV76L5Sd7AZHYEHB/X9K+jPhzp50vSwSGd3UZB4ABYn+orwbwa5k1GCMAlsqOD3APHOOvSvpXw1aNbaXa7iCXiQlR1Xjv279q9KEFFXPMm7tHTQynCYGRnk1rWrImXJ5K4xmsm0IZBg5w2OlaSKQnTt611IwlpsS2yDdy20c8k1fWF/wB1sGRGwyD1HP8A9as2BWnO1Bk+hOK2osqS2MlyDtz0/Gmc7Zes5WkUO4C9RjNXI+M45459hWemYVC4B75zirsTHaWxxjHWgxe5oW0m4ZIx1GKlwM8HNV4sRoCTx9OasrEynecYxnrzQYsljQZBz0obOOnFMWUFiBUqr5ikA80GLFjfcmMdPSkeDJB59RTkjMe7P6U95gEB/u9aCWiExHPPTvQqAIRnHpTmkDL/ALx4oZCEO7g+h70EkO3fkZ45GaGkLRgY74p7J5SZJ5Pb61GFwAfegCxEpWMcU4jgjPWkSQeWMjA6UkzBfx4oAFcKNoOTSyfIQF5qBcq289DUnnCWUbASMdaqwFedcEYz6miWRJcZJBHan3TBRyepOOKrLh24J/KiwGXq0bNyBwFOPrXN3cY8oSA5kyBtxxj1rrb754z2wCPrXKTxP5eSOPrzTAy5JDId4IyOMDnNbFtPuiVDgHr6Zrm1vI4pNmecnOQa14bkHacdO34UFLY3Wh8yH684BBx0qI2pVCGzjB5qWGb+ADkHPX/PpUkso2kc9MfSgZh3dscAkEdccVl3EYRCASTk8Yro7mMzowBwVzjPf/OKx7iwZycEZz0NJ6JlK3U5+4kaBSuwkkcfjUHmssYGAHzkg1cvoy1wAOdoBP8AOs2WYSzOgBDJwR+n9K+crV6ik0md8KcZK5M1wHnD/wAajGM8Hr/jVtJQTu4yR0BzWWfkuCn8YHK/gO9XUBjABHPpmrpVnLSTJlHl2Jr194yBk8YAqGa0MqxkkggAkY74FWY4TMvBxjr/AJ/GkkYKPUg44r0I01a5zOTT0IXt1ZTGX2k8g4quLY27Y5I7mrjKJCGJ24PTGc/5zUdxkYyMFjxzVxppMTk2RQyNE+zZuRec/wCfrTHV2BOOTyABVmCF5YzwAx5xnj86HUQsNx6jjArblSVxXbKnlb4iDwc9KrzOVQBRuCjBJ/Cr2ws5KjI9zg1UeIhHz3r57Fxu7o7Ke1im6ZI5BJOalP7w8cHNRlCHUe+BUxUQSgMeT0HrXh1HaR2R21GwqY7g45/D6VoRW5kIJ9eMVDbQFnLk4HbitC3TA65OeB6162Xwcp3SOeq1y6Cxw7MgnnqTViDBlBJwMdc0jIdpJGM8YpUQYPPQZ6V9itkeWWGYAHkbTwDSLJ5YLdR0yKrpMJUKD+Ann86lhG+3ZTx82c9fSrAe1ztkzgEY7VGZNxLjqe1NMDq4D4AI4IOc0bCrY4I9c0ATFhsDA8jgj3qNEd23DntgUsahsgnAznOKkQ/ZnO/hMfeHP6U0rgSIgSE88g9Pyp24tjAGKbEROjlDkZIzjFPRCE9/SnYXUgul27Pf/wCtTEQOQAetTzgTINhzjg8Y54pkCEOM46/1qRdbEzEOuR95eAtNIMigHr3x2qQReWCS4yTwMHJppBhyT3GceneqRQ2SJIFck/MRkDNcl4ly9pOMcOGXP1BFdLc3qTr8oOQCMGuc16TfYyDBG3LHn0B4/Wmkd+C/jxPBtSnSK8cB1baASwPAOOn5c1nTXxZ8InmA9SM4FSXkDu80pG0McAZB52gf0qpbkQbg2c47CoaP12h8CD7W6vkoAe3pU0qSXB3yjYSMAL3zz71VkcOoxk855GK0pWHlJ9OfyoNyvDJJFOMgBBnr16fWppL51u4gEHl4J3E5554/l+dQsQ54P4d6awLshXkKSTz9P8Kq4EnnEPkjDY+7VhCGGRn39qptlpS5G0Yxg81J9rS2fYTljzgCmSy5vRI/U+maS1nQKxDAnrgeuKreeJDwOvrTLJCkkiHHJyDn61ZNi5vMrMzDHPGKZcEb0AOR3NPUZO0ckVmT6pEjOjBt6EqQBnkHB9qCHEvpNslTygJCSAwJ6c9a0fMELgEEZ9eax7T7qTjo+Dg9R9avz3AlePAO0Dqe5z/n86Bcqe5JLdJuALLjJ5Hb1zVSXe04QxkLgEMe4/8A15H4VG8W9iCcck9M9asTXIlmTAICrjJ78k/1p3DkQkUxR9gQ4HGTTxN5khzhB2B601TuYnFQzHbNntSuS4IuPcZcIBzkA0BxGwLHHPT8DUMZ82UsOxBIp86+YwIPPoR9aLkuCZr6dNvYSD+FgQCevtXuHgu5SK2eAcojH5s85IB9PevB9LYfaoLcEEuQckEYxz/T2r2XwHdfa2mj2FHJLYJBwBtFKex8lnFPkimj0hbsNHG/GFUD6jFMuJSqCQD73TJ4I5/wqvFGfJxnnAFOlk82JIUGXj68/X/EVgfGkMbHLNjB9DUV1OQMhcnIz+VWFPHWq82w5BcjnB46UARRT7oXTpnrnjFRhXXHHGcgnvQyGNW/iPUCnvOGSMY+bHIoAnNyki5PG3pz36imzyGaMORswOM9+P8A61VwN4IHcjn0xUtxJtgQY6DH6UAVpQHwhOCwx/OodwtyVJ4Axu9qez5y+OF7f5+tVrmQPGT0yenXsaEaJ2L1tH5hSeLl1UqATweSf61M2dhJ+/ycCq+ly+VFjGevQ+9Sz3CwMXfhcYGOew/wp9TTRFLUtTTAIK9ACOSRyT2/Cq9vq6yBAuHww6Zz+VczqviGK0Vy8ZJBA2qe5A9RVPRPEkEkhJjdCWHHXGTWh0wwtScedLQ75LoSTnjGRnr/AJ9KuF9vGQQeeOtYFlqUE9yoDEEg4Ug1qC4DBHAyAOx5PFDRzNNOzJHdGwCcDPTv3/z0pySIFyDjaMHP5VC0OSJWJAY5xjJGc1GH8wOAODzk9qCCW4jRkyjb3bqAfxqpEACUU5PQ808S7HVgVyvGCSM/kDVWKUxXC/Lkkk4zQBakf5QgIBXqD1FIJN7gD1ABHPemBBO7vnBJORj3x1ohQxuDJ8mQCO+etAF6PO4j0AGcHGfr0qEALPn2654p32krC5RA/PGWIz19jUJYqBvG0t6HP+elAmWlk8xwBjqBipnV4+DzzVKJwkqHqMjP4Gr9zICoZcnJ6dO1AjC8XIB4r1kkZ/0+fC+/mNz/AJ9awpkLqHJIfpx3HJrpvFkQPirWjjn7bMeTx99qwL5BCmBwQRyKzSRzP4mV47eQgknO055//XSGDeSykq/Zh1qyXxb7RwxOCfbFEZHkgEfODyQOMUyVcqG0MPz9XYZHTr/k1NCNsQ4zLk5U9Op/z1pbhy8Py8EcAkfSoNsnkiQPh+gOe/Q1SHuGyNxLu+XjAI9Ofaqyh1dRklOQGJ5IqeA7yM+uDn0qwYUDAFR7VaGhJY3QAIckjOD/APrpVstyO7gBsZIAHJ/z/OmyyeWD1yOh9KhN04GS7fQHjH06UyrlVzgufTJ+tZV9GJtz/U4x0wK18EHnBBJJGOo9KzNV/dxkpxknHHQYNYvc9CkzkNStwc84AT0+tcB4otnKkLyd+T9MHj9RXf3AdoyznPGOvbNcjqybZpC4DKSSAeePxqeqPr8HV5LWPItVlii1KWARg7MdfQgH096qbiJCCdmBldtdZrum2h1EziADzFGeuTgY6dOwrmJbcqXzjeCefbn/AOtXZFtq591TmqiTQTu0kGG5GeeamDxxQApyh4A98fT6U2EBiUcZ/lUMxA/dDjnOO3pV9TXsMiuSl0B3xxzWoryLuKlhtXcTu+v+FU7O2jBMkqbyMjIP+fWmTzSpkB8BuGA9P8k0xl1NSE+YHXgjPmE5PUcdKfDdvuKYwTwDnrVGFPLX5uT3I6/n1q55JjaNuPmAIx70BZFiEuJDg/PjnNVIpXuLrYvPzEfWpJpHUnYdr5GT7Ac/0pjyx2vkyxqVY8k478ZPP1oFY0BavGw8z5M4xjBqxPviYMEBwMEdAe3NY51Ke6mJMh2gZAwBg8elT/2hJ5sIZ2Kt1BAOfzqtbGTRfVTAd4JJl6g9Fzzx+f6VYtuJH2Enpkn17VSuLpY1QnPzHAwOlS2MmyXDEnJ/XHFUjKS1NVY3+8/cZAzQtwXxFtAB79/Wq/21nmCAng4PAx2qxGyGfIXABxjHtTMGtS8txJEAYQDkYAb/APWKmjmN5OLvJikUbTECSo9/1qG6jNuRjAQjIA7dP8aYsyiNRgjnLbeM9fT8PypNmTi7jtSZbdo5QcnJBHY9/wCn61JquI7dWhjBcsAegwOf8BVHcblyHJcAcA+p71a3vJARId5BzyPei5FjPutRYmNVykoHBUkc/wCR60mmpcDUZZ3y4aPABPGcgevtVu3t4gcyRq5IyCRnHB9ameeK0so5QmCWwSACSOf8BQ2TZohN08UpTYCrHnJ6YrSt7ny4wwHBHIz0qiyK0pO0Y5IyPrU1uSAVbnJyAOmOf/rVJJHG063IAclHODnPHX396sXuIAoU/vM5J6ds/wBapZka6dQ4GGIH5mrO3LBpcuRwcnPp/hSsFnY1Rc7CG6c1qQ37C3j3gFG6HvXNQXqTHZhsnpkD/GrMkskCJlyVB4Gc8fjUW0E43R2Vrd+UUwSSTwMkf5/+tXTWTC4gQk4IGf8AP5V5/p00lxLBKjnYCQwb3yBgdK77QsNE4bk4GPbOaxe58bjoKnUcUbWnyGKXyxyQCck1amcrKkmTgkZGenSq1ooNyCB1GDV95IGHllDvXvjj+dS7Hy1R3mTxyCaXJ6Yqz5JYlckcVXSLEfHDZ60+W68vJyeVwMdjU6GDuixHLwAD07/5+tKtxzgjqcVWtwxyc1JINuzHBHJqSGX1uPIOw8jqDmq1/ebEJP3sZA5piymQ7nJIxx/KoJUM2Q5ycce1T1JFg86ZBKHIyMAZ/wDr1pWrG52Kv+sYcflmqdnC7WpQEAqeOfcf410Om2sKSI6RgEkBT6Dv+hoKRp6XZ/Zo0d+XwBzjr1q7LuZgzDkdD6UgHCImAeM+lTMvmbz/AA56UDM26c7vTJ5wetRxjGUXgf8A1qvtbhmGQp9Min29qkke/YOtA9CvDDvU98YyfzqSO2BmDt16YrTitEWIAKAxHJ/z9aV7cbNyAAg9aBrcpy2YbBHBbjjFS2dsY5CpOeCeaniw64PJHenRwyNdhgQEAOQfp/8AqpoYJCH35Hv2pfs3nqD9wDoAP8+taCxorE7R/wDWqHYVcDopHQUwKTWTyQl8Z4z1H1qm9r+6Djkk4xjHrW9HE0KlJCCDnAX06VBDbbIwCFKZ6EZ/U0tQM4oUX8OlVGkJZ0PBHP64rWmRQSSOB2qhdxxxsJAu0EAEDr60kBg3VwZeny8ZOPSqLgMwD/xEkGrN3wx28YJB9xmqUau07bzlR90elAEqW+btAgy2SO3+fWtExhFIbqOtRWssaRu5TMgPDYHBpJmkOH3cMefpVFWJfLLIR0CjP6n/AAot5Y3RkMa55G7vnn2pYW3Eg9MYx+dOxGsnyrgd/rx/9egqxXlgy2P1qARSBiBz+P8A9erwiK5LkHPTn/PvVZWJdx3FAWEa1DoGYkk1G91hsBQB0qdpflyuQOwPaomiDJnAz1zU3GRO2/nHNV4JRIHwB8hxmryovljI59agSAQqTgfMcnFFwKwuRPH8v+szwO2P8+9EY8wkyHG3j1oeNLfAAxgZOOvWlidCjEg4yM470XAV3GF8sZGSD+GaltLMXEmSOQcdqbbQZlbOChG5Qe2cf/XroNItkMZcIvY8jnpTRBLYaKhUFjkkZHA4roLew8ryz0yOQAOOKhtFTCELgYwf8/hU63RAIJOeinA4pibQjqC5wchSf51W3/vt59OPryKmkbyxuP8AEe361Wl+VwO3Xigm5K29/vcindFwORjvSIxKZ7Yoi5Q55IoF1GiQEY6HOOKka3aQcMQKjRA0h4+6OasByqk54HpQNkKIIZOcng5JP0/wprTkErjPHUmlZHaKRs9yAc+1Qoh3DPJPfNNElmM+ZGeOQf6UsEXnNsUkADOccmokyrMM9aktcxuRnoO34VRVhqLIu8Mc84z/AC70oZkyc5GMYPakG8E5Oeeeaf5ZKn6880CQtvJkc/eYcflSykKPXnn2pqxlXU9sZAFSoFckMMnsT60FD4RsjkDjg8g09ZcwkIfm6D261CjOX2OcjpxS22I5ZM5K9hmmiCWN3KYcZI4HNT2oDyEMeMcn0qOJlHUZJOOlSxJtlPoTng9qoCZH3ybCMehpWj2+/tVaVijjBwcjmrEZMhOSSQATk98VOpZNHD5rAAAe2KjOF+TJwDxSReYrZD49MHpQVIY5we9IaJCGZxvICAYxjv8An70qKxRyADjqaigd3chjke/0qdpMkKny4xu46/5waTGVGaQEAcj+8TzUrZcD1xzRs/eFjjZjoPWnBgzHHY1JYRja+Pao3UNNjuMVJJIFXODn1qByftGQcDb+vNBY9HDFkBOVOT70yWPAALHB5xSj5Fz/AMtGyS2Ooz/+qqbzuzgFieSDSRRKQDxnpwKjIdSeeCfm+lKkgJPXipiAwOBzjnPrSAbEgYYHHOQ1QylV3E849e9SMGAG04xxxUU8ZaE4x/nFSytStJGYkKIgIIK8471zl5GskJ42EkcgV0krlMbjkngfXtXP3sZgxv5AwCB3PNSzRaHnfii3LrOOockqfwP+NeD+PbDzNQtLjH7vyiuDg45P+PpX0TrsYMQJAOHwcjPGD/hXgvxDikbUYljISHy8BOmDnJ7fSuKW7O6DehwMIDSFAScAYz+VSywvt5qWC3GwOAA3Un1HWpFcbSXGR0xivM6s9NPRFOOXzX2AYA44/wA+1WbS4ZXKHoMgHNU44yjMRgEk4qdFYLnPOetQy0bsXyqCenBNbVuyG0THG7HP51zccrOIwCduRkHuOK6CxjPlAn7mBtXPSpYzajPl454xUvnvxjkZ71Vt1Z1AJzx61MSF2gDoefeoZZphhkOO3JFIoMkuc9TTQw2NjPoKSLIzzyMVIWJ5yI0HGTzjNRi3EyhyxDdcAUSAsmSclRzmlU/uhjIP1pIepCd5kKD7w5HNPdCx3KcHqRVqOJSgfA35wTTVQdcc9KYyvER5m3GCRUjRDJx078U9giLvxyOCQKYh6g8k9KB69BGCLHnGAO4p7SRuqFABgYJx7fSmsgIKnpgkj3qOFCrOhOQeQPY5qtCiuflY46dv0p28ogPU8U2YFJsdsc1bEQMWSBz0qRoEPyKe5pJHUPGDxnr7061ZCSHBIXjFQxr5jkPyc/Lz060FE3C/OeQD0/z9KmWYqSQBg8kGq6MFOJPmHIIHfnj9M0+2BMRLc/MR+QH+NADjb/KShxuOSPzpTHsATtng0iOd+CeAcEUhckjJyAaslkiQKcjJ6ZqFofkIc4H8PuatxKSmfWq0pO5ATxnpQDBDHHGu87QTjIFMJZuAc9h/OkvU3R46d1wcYOOtNtMuxJJx2ye9AieK1e2O4neT1B//AF1BJMZXbAx0x+lW9xMZLEn05qlGuGB7EYqrAS27PIxD9M4HPapvsaP3OfpSbRGmQACB1FOjYtzmnoBC0ZcGIk4BwD3609iIlC4yRgHPfipxFsyx54yMVA7AtkjPrWbGiYAAF1G5VGSD/KkEgZN6jBJ6elNBKRvzweQOtC4YAY4H3h/hUiI1aF2ORjnBI9fyomCLynQc0+eEK/yAAdTTJBiP8DVMWhCHEq4HTPNTpIIcDu3A/wA/jTGiCOgQAIeSPWrVtDHJlnXOwEj6DFMEByGDk9eAMU5doPPORVUXH2pgUyEzwDxyPpUu7MZ9R3qBjHl2KfnIGc4BNPMILAg7d2DwP8+tRnDPsIznjmp5tqQgjOQMA56HH/1qTAQEgFPvc9TVm5scIjl85AA4+7/nNVdPyVJkO/k+/pVlpTyHLMOwz3/zilqAhWSFcHlunP8A+uo1DR5beQe4FO3mRScncOMk01cycZ5Bwc96z6gJ5zuxVjkdjmp5FKRjec5HApIYwHwVyfWppsSOBjjpg1DbuGtyvFmMoQfvZz7VYljkfMZkIBORj/8AX7VU2OZ5QDwvQZq1NcKkG7B35wD19P8AGndg7kE/7lUGeeRn6VGZ848zPTrmngi4GeSQf4v8+1RXBB+QDBwRnFAtRzECLKHOT+XWovtLklHGV65zTbZTiQE5A4Az9ahTeHIc5PXNBJMZQkqAjIPQHt7Usa+WDgAc9hUTKWYE9B+dEW9pDknHpmgGXpciFcHr7U2VAFGSd+en50/gxAnJAHFVo5CSWc59Pbp/9egksAxxjJG8gZXPr+VVbmfzMgqCSQSDzjjt+X60XrNHtKHHHFRRMJY8MP3gP3unFUgEfCryeDnFY93mSVx15wPpV24c+U/JyAdvNZ24hC5bL9c1SBWM+S5AduMAEgjPpWLqcojl3Bs7ieD26VqSgGBn/jIBz79zWBeI7SlicqDnBP0H860H0M7UAhkDg87emO+TWQSLhygOCBk4q9fZYgIccdz71WtkEU3mEAhiM9zgdetdtFpPU56t2rHoXw5003l5DJGgKCVVZ8DIIGRjPPJNfRWk27wW8ADmT5QpDdgMDjmvIPhhpP2SIkBPnn8wck8bQR19K9s0WP7pfB4UY7ZPtXpQbaPMqaNI07K02OBuOCc/z/wrS8nag+YmkghCiTIGQOCO3BpJHKhDk4GQR1yf8g10JWOaTLNjEIrgOh3DBGDWirEHcenYVnWMmCR35xx9Kts5kYANgDrmmYM0VYOuSSDVlIiygBzjOSPUVSgOGGeRzxWojAkYGOMUGDLaKHjBY8DsKvA5AGO36VSQjaOOPSraHcc+2PwpakMYltmZihJHOKnRfKHPWnjEcWQMH1pGBcc/jTRixJJdoBPQ1EjhnwfuHrSyRF+h4HYmoyMMijg9CaBE6xAk4PXke1OnUsoYdF7etCAgcelMhuBJvU5OCQMiggRh5qc8HPQelMAymO+aswKCTkZznFRzx+WwI4GR0oAYR+7Cd15NPmiyFweT/wDXpETdKD24J9xxSysckg9MY/SqQDXjIiAP51XiYwp0yfU1Y8wsuDkkVHwFJIB/CmAkux1GeT/Kq6Yjc1OYySMY9TmoriM7iRx0oArXEO5Se2CK5u7AwQflBx0rsDs5BGQRgD35/wDrVz2sWqrkgAcgDBNBXTQ5O401F+cIoPqVBpLfKnB57Z+mavXkm8BBx1HQdsVkLK8dwRnjn8/85oGdVChVtxOc8f5/OrZRMAk9RzxWbYu7BS5JAAJ9+KkeV/3h3HAyQPak2BYi2TOyAc5A6UklgMvxyAewqjBd4DupYPkEHArVSYvZpLnlgcnAz3z/ACpb6MDlbnTBH+8PP97IHHQVh3eij7Q8sbt+85IGAB0rupIQ/BAIxyCOtZVzZgE4Cjk4+leVicLzPmiddOpy6M5BoXM2QmZSOc4/nThcb0J6OgJIrSubULd7gAI8dASD0/z3rLVQTKiLgqcEnuOe/f8AGvPjBwlqbyaa0LFtLIwGDt3ZOM/59KUEhiG5yagGRDlDgjgEU8hwULEMcc47nivbpNtHE9yXdhxu4U+lPfEicjp900qbGXkZ4z+uKdJhAEAro0JGxb1OV+9jle1RXBDSR5P1GKlaQRT45yRxjpTBGGHIywPWpkvdGn0GGTa4CjIxzziq8i7lkPTB4HrUjfK7A9RT44w6jIyD1rx6tO6ZvGRlTxPtDg8k4AFTW8AnOZGJlBAHp/n8atTwjzFAA2Z6EfSpvswjO9QAOp9c1wxwiqSu0aupZD47bYqKevcgVaS3CnIPAOeajjztDE5z0zU8bF1IHB6dK97C4eNFaI5pzclYkiYF8OAR1FQycyFE7jJFOOY8eo6mmxOGYnHzkcE9q7+pg9isW8hsgdTgirP2grAxiQPg/dPHpVdhud8881NFiOM5GRnkdfSrQF0Ym2EnHHb14qMQFWZGOT61Qa4kQ8OQo5x3q/A5b5iST3J5NMBGiOCE6gcmmKvmIu9yeef1qzgHOO4yahRcXJH8GOF9/wDOaAJbK1FvExLEgtuwe3TgVLcArHvTo3QU9MNsj9Rz+VI2ERgckKeBnOOcf1oApifyIihXlu5POaFmG0Edc81CQzh3cgoASAByOv8A9aoIp9+4DI7DNAW1NZ2IXd1xzUCy5dmJ3ZHAPSiGXfDKGySAMfrVF2dHJ3cEnAHagB08Q8zzIydh4x+lYt9atcyvHuwgySMZyMdOvfJrYdmXCE8Cs2/ypLocEA7jnk1aaTOmhJwmpeZ4F4jheyu3BHlpGVG0EYYkDk4+uPwrDmwzCQcBjggdB2/pXoPi7TopGwUUyllUk5weDj+n5VwF7GbfUpbY4wm3AXpyAf60mfrGErKpTT8iBxslA7Y61eCP5ec57DPaqN/kKAvDZGT+Bq5p8pdCrknkYz2qT0bjGZ/LIC4ftg0y2n83IXsSGz61YGGlAwPxFRGHyZAUAUNyQO+aBj1/eKd52nuAO1QfZ/MBlyS65JB7Dr/jUDea1wE3kDvgkZ4//VVwtlwE4DDDD1qkSxllL5lx5YGRg5JPTjP+frTxcYeUYwVyAw69x/So8fZrglOARzgZJOP/ANVIWCHkcsck4phYntp335yT16mq81gj3Hmn+8XIwMHnNSFioBTAyPSnQhyvznJH8qBD45lddiAIowBj16VOP+PQPnoeT9TioVSNckLg5B696muE8orF/BgkqDx60ByjWUyhSpII5I9RTpIix8xTgdCKhcSIV2NjjP4cUS3eVKJkYIJ4H+e9A7E1vMX3qOq9/XrUZWdwGdAB7H/69NsZkaaRACGUAsSODmr7MJIRgdT6Y9aspxViJJBDn8CaI38xDJ05wB+VJqASEAAEMQQSD3wKqW0jIu0n5eSQKDBo1NPnEF3FO+QY2Hy54I7/AKZr2H4cSSTXzyoMEqylc8Z+U+3tXkGktFebDsyDjOR14zXrnhCdrXUyYv3ce0naoHXAHSs6j0Pns2hz0bvoenZdYs+3P1p0cyR27yAbpMgEnuOKit8zQBicqVBYHqcinFRsKAcdx+VZ9D89sRLIQUOMhj60jQeYWySBknI+tTrsCEFef4T6UkDgSYkBI5yBQIotlJcOep4HtQyrye4/WrN3ACoOPnxkHPrVSFXLuHII6AfzoAfbgOm/GNpzj1qcoHjy4xnpTINqRyDHbjH0qOWY+QQMggnB9OtBa1IZmAicbQM9T6f54qkZI5UkXPMY5AHscVBql3IkdxtcjYuDj1wDx+Yrh7nXrhJ5RFPKhziTJ4Ppj9aHodMKTkrpHfWF6RKQFBTB6n6U3UL/AMu0LsmRknk9cAnHSuVstfLbYkaQSsCdxAxjPr+FO1XUJ5rcKJCBnIBAxjB4NCve51woN1Eji/EOpuzSXCENbHAIOeDwM/p6fjWLpurPZXKu8jFTIrAEnGAc4xVXxBqqefJEu8QAj5OMZwD6+9Y8d4ZZUQk4A54A7jHP51Wtz7ujhEqSiluevaJr3mXEdwACjggYyMYBH9D+degWLq8GecZwATnHAz2rwjR9ReFI41dwoBwM5wcmvYfCl4bmzy5ZuV+97gZrRnx+Y4P2E7o6R1RrLeCeuMY96qw4Y7QMHgVPP8oATIjIBxnvjn9aqM3lgsOCO49aR4vWxJJbES8jrzniqZUxsrEAuDwD0NXLeV5FzKd2emODVeZCccjIzjNAJXED7fRSSScD15/rT1kN2AyAFAMEjiopEdgACAeMk/Sobad4H2A4D8AAcDtQOxYyYSxJyhOMHoKabkXEKSxndGTwcEEEZ9fp6U9opJ2RUKjDAtkcEH8KfbxIVMaoojXOAABye/60EtCryE7E46e9XxauVAyTjn/PNUYhtkYH5uQF9qti5ZlGCQfUigkoeLIpYPFOrtg4e+nIOe3mNWBqSG406VIyTO2MAHB4I/oDXWeK3A8S6vuOB9rmGc/7ZrmZrctKQGAGc7m4HSouccn7zHKh3AuvzdDkZqCS1jNyZegxjtipZn3DenzDOcg8UEGQbAOTzQSis1x/pMQTBixljg4qRpMthACQc8Dt/k1EIjGyZI5xjHerHlHywB1znJ4HP/66BlCKF1mBIIyc9asyH5CD1OAKkjhKv8/HPAqKWJ/tJHHc/wD66tMCgVlAJQEuOgzUjQOUjkwfMPLjNXpUAKZcZI+73/KoyQTj04+tO5okVp7g+U4jCuQOB71nEGUElAZSDlcdhwf6Vc2NG77xgZJB9f8AP40jtleOuDwTWcjog7aHH6kgWEgoAcAgY7Vz11Aky3AnAChTsJA9Peux1SyeaQEHjbjpnnmua1C2dWliAJK5LYGcZGeR+NZNtPU9jDVpQavseUa/pmy1LhG83cAOnSualTZCvHzAc57/AONeo67p8skJRAXJAGADkc5rzPUbeWFWEkboqZw7KQGwOcE10wnofoeWV41IWRVgVSQ3TAOM8f571TjUyvIXXHJycYqzcy/a7LODGWPRvb/9VQhssE6HAHtxx/X9K6E7ntpPZiO8eAAwwOTUzsLgbBg/T/PtUHkgHJfaO5Ix/WollEN0icnd0I79aoqxYWMsDnIHTr9DULmeRwkZMhPXDZI9R1qaXVBbXAhETy8ZLL0HXj69KkjiFlMW3h95LgDg89qdirWG207RnY/DqCCDnOc0hUSMjgZUZJOOBUlqvnXkrt8gOSOM9/wqXyzmQe3X256UkRew2IBIjyApPHuOaeRGmBnqPl78/wCcVEIHmhIHXkYPXv2p8cbRyxwkH5uN2OmPWqbsRJ9RtrZgzykk8nIyR0zV2wmRWHmEBAwDE9h9fzqncyCJ1Xr82M/SrE0ZMIQcjOSw7cjp69PalcxZqERmcPGQYjjDDpjjmn3sgdyITnIGAKoQTgRpGf4AADnk/hTZNUSFhIqFyBwMgD0681dzJ6mgLl32kuc4GASf5VYF1HJtJID9MYwKywTd3AYDaMhjn8K0GkVpchu3epJaLpkjkZCmBtPPGM4x19asCVZ2BDAAdgcDP+TVYyLdRhIyTgcnHTt2qzFEltERv3hj1Axjp159qpmbjYbqQkaOEImUH3yB2yP/AK9VsvPNjB2jnGMDp71pSkXFudhGVGcZ/wA+lUxcCdSeUP8AdajYzaJJvkR8e+DSWrFCCfTqajEm4CMc7uMjtU9xxapGpyRgE+lSFitM8sEMqJkFjkHPPUd802DMiqJ3IwBnJ/Oppoy8MZXnGAR+VVryVh5aBM9MnPA4Ht70FpIrRSoyPg4cEYIGCPxrV08zyJiTc4ABBJzWXNwu8AtjHygc9a6HSubKF3/d8ZwevU9aTJqLljodNoJRmcpghjhvYAHH8zXVaU4G4AgBSM844yetcbo/WMp84DZJH5V1OkR73l+YAFhg/Umsmrs+NzKF/e6nY2ciLGsp2n5sjPIOP/1VMZPMJcIoyTnaOAM1k2ZAhAJxtJPPf/OatW8u2bJBAbAB/Ks5RPlKtPdmra8QgFu5JBNWYSTl5BgjgAjrVCWTyl24L89QOKswOZQfkII7DmsTgLySAHAIwKhyFuA3XnijyjGN5Ix05ojjZWJI4PQj3oAvP5bLg49iBVeKL7Q+Mcg8kDGB9fwNORGYBRyM5Ddq0tPtXSMgDdk5JUHAyO9JCsaWk2kbQDyx5m0EEEAjPfNbVrAI2VwN7AYBPOOMcfn29qbosB+wjnG1iOR36/1rSQARgZOV9vpTsNIhEOAXAJduvrn/APXUsRLEAjqMYxThnDHsBUsIw6tnggn6cUWHYjm24CgDOfSgwxgcHBxjHHWiYfvC3YHNNklMilgp9cH2pWCxaREW3AJwepJPI69/xqJm3ISO3cD+tMLeZAuRg9x1ohlXHlE/MeaZaAhwiFBnJ5x6VMpcR8DnPNRvMIyick5xntU8cgB6jnnrQOwschdSO/arUYKqAB83eqqock+1WlPBGRn2oJI540DAocnAJ+uaZLOGmPTGBjjvxUkjfIw7gYrKmuBCCHGB65oHuOvblFyFYHINZjuksR3twrYP+fxp8rI/KtngnArOuJPIUkg8tkDpwaLBYr32EyR1Odo9ajtR5q4ce9NkDSygjsc8c5qeEhG3E9sYpWGNmixPCMER57DjFWWVGAAxtBwKcYzKDj3601IyoAJxtOST069qLlWBYQUJIxz6VXlUWzZA+Zj0Iq3LJwIwAW69f8+lVLhC77vTqP8AP0pXGTiQbA7YwDzmoCx2psALZy30pkYHl4Jwc55/KnsxcgAZHbByfxGKB2IJ41dQE5Ge1SjEYGDxjH1qOJwtwY/bO7sKek6vGFXnB9frQUO8wEbWx+IqOdwX/d8qRzgVXkUySk9AcVKkm0eWRyRjP6UEsrvtkXDn8afaxICCPvDt+FAtnVCh9ev5VqaTpzyyMCwQvjGR1wCaBDbKx+1XCvsJABBIAxn/ACa6CKERFQBgYGeKdaQG0ymd+B1xj0qaPDE9jnvQjNjmBCZX07VLIAEjdOdoyf0pAp4H606U7YuOfX1qiGVgwYvv6HpxT/K2xqn8Byck0pwEDZ4I/LioEfzOcfTHNAidFMaMMcds/jQMJtJ4yeaj3FFJI6nAAPNSyQmVTjAIGcGgCZR8pK9x19ahRHY5OcH3qRSEgRGOCCM5/GnMdyDHY9+KB9BHKtgA8dMA1GY0GN5wc5waWJt/A6g9D3p0n7119uv5GgaK65eQ+g/xqwpyN/4ZFNaPhgDk/T60QtiIDByDmrGPeIbwR3pwITAH3x1pgkGwr0J45pI8oeR3PPagB8oMxwBuyckj0qN5NpRU5IyCPTFSnHluQQT0x/hVYzg9Oq9RmgHsWJsHB7dzQqF1Oc7AMqR3qNs52Y6859Ksq3lxAnnjGBTuQOtMrGSepPGamUFjzxVa3cIoJB56VY8wPgf3uAe1FwJJMiRW7g07ljkDk4zgVXU4fkgN0AzVpNuzG7k9qLlg8O8bl4I9DimxTFWyW46cmk8swEbyM+lSxQncORg80hoshRjfjr1OO9QxANCAeCB/Sntcou5OuD1z7Dp+dQAFlIxjAHWkxkjZdgg5wMnH41EQXOB0xzjtUynavT86iVfLY9889OlSWMljSJFzz65GfWm4ZZQMZHXPWpHOQR0B71XjhIc4OR39aXUpD5AHk2/wcn8eM/1ptzEVAfHBGSevFKD5UwLDK/3gPapM7VKYI7ZIxjFNaFlOMcEnp60QiJHARwWJ5AIP8qeRuYgdAcZPepQm0+Zzz2x/n1qQCYlVGBnB9KhuGJIA7jkZqwnQnGAemaYYMYctjHbHWpZojOYFlII6c1mXOwo2cduTW+UJ3HIAx+NYuoWhMRk3YGQMY5zWVyjz7W40Pmpnc6ksVJGQCM/1rxT4jxG2d4oAQAispHBOSM8jHoa9z8U2uydJw+QQwK46EAd/wNeQfECZJLmMZYYjCjgZPOT39655LRnXB6pHkszEPwSU7HOag3bjg8d6e1yBGqEYyRg59qdswCxIUdOa8nqz1/QSJsxOgxljx71YhjL7VYZ2jBHXmq6W7cHtnr2H1q2EPlhOM4/+vUsDUtYgqZxgdRWtbyZtx09Bx9ayrXK2wBHCjk+nA/wrQtm3Roeg7Z/GkUjXt3EChiQCQOtXEMcuGBBPtWa0ZYqenGamsVKz89D0I+tTYtGhGu0EnI/GhdglJB5IB/GmSNgn8uKI4iQH9DnH40h3LagnqODT48B3zwMcUtuwfYM4J459yadNEfN2jnaQc4/lUFEal9oznPfmpngjac88g4A46U2WImPYCOucninAF1D9Og9uBjr+FACNH85RDk46ZpqfLyeg6En0olUL+9JwPfj9ag3AKQTjOQCO9NIpEkdwjTffGSOBnv8ASkecJOgk3AsTjKnp9cVFHa7ZVk35IyNuP/r0TuZckDGzAwTycHsKQxs6qJM55oineUknt0600jeOuDVhE2L16igaGhnkyh9MjFPi+U5x09qS1YJM7HpT3bKPgZyaChnHmuTjkd6hknMM6iMjawJIHTPPapPs5uAik+XtIOTT47DYxJkHXAGP50AMmcsV2HJB5APSnSg4ORhj2plqMSnJ75/Wp2wZMZ6CrAIZpI49o/XPSmu7P15xz1oKluBjk4BqFYmtpvnKkY6qc/0oJZIhErFZiQnRcevT3qa4CbPk5I9OtR+cJOnb1NSRgkexPWgRHaktGC/THr9KdJgN7fSmxAxysOuB1H1p00gMRTPJOfamwJpQnk5zhsZAB61AjvJ8pX9DT8cx+wH41Pc/PNgHOB2ppAVYmlZ8Nk49TmmyRtvJIIGetSS5UEYyTmiE+aoi+4xPU9PWpAPL2rx396equFG0ZJzxTUjLsAPXGTUwSRJGTZkjGDzg/jilYCJJMjOeeh+tJKMAEdSeaSQgOADkk5NSMQoBNDJ6iIu7gnj1z0ps8ZGAoyT0GQcj/P8AOhFyhweBz0p8aB1J3YxzQtiiSDyobUxHAkJJxjkg0kgMcY29O9V+FuhPnjpg8VanAdUIOcjP6VIEMUfOTwo71KIfPU5GR1HvULq+QmOCetTcnIx0pMBIWNqdh+UdeamuGVpInz35/SqwmDThMc4zkHNTAeY2OmDweuRSAWN0V8Agg9e/NSOo58vnPIxVaK18iRyX4Oece9XbYBGU54HX8qh7gNjicxhpAQckfhzigEbCAec9KnknAV37Z7fWoo4yrbyeGGR/OoANxCAL94dfWs+2tT9pYfN5ZY5yeB1qzcyKsgPJ55/Kq11c7opAqkk9gfelYB89v9kYsv3CTzkEevb8arO5MuUOUwSTnvzj+lSmQraJuQjj+lQW64YgHIY5J9KYFmyl37xxwMN9f85phGzPbtTUYLIwzkijG4An5eR1qkQASRjyDg1ZSIBgCMDHUioxLtK8EgHqPan3M4xjH61IDm2glB34P0qFNu/yx9wcniiCT7Q6pwpXkZPXkUTMCS457FR1qrC3Yy4mjVxECMnsRVS6kjj4DAHP9KfeYadGyBgdPWqmoSAnrjABJzT2BohW5VWZCQQTgZGap3L4d+m3PFNaaMyLh/Uk5GP51m3x/wBJ8wDKAYJ/OrSER3EiqWwQQcnFYt87bfQbu30NW5s5IIxjvVHUXVIQCR1z1/z61otdQ8jEuZZDOQOc5xj8a0NDtUnuYvtKLw6k7gD3989qzlcb884Bx0rrfB+lPqWqx7X2eWys2VzzuGB+PP5V1Uk2zKpJRVz3D4d6cYrR/MjKAkOuQOMr29Ogr06ytxHAhGfugk8dqyPDdm6QQGT5PlUDIPIA610qZUeo6Z7V68Vynjyld3FQEopOQnOTUpwYTjkZ4/WlI80gDg4PBpg/dkg9q0TuYMkjj3DIz+FXIAIwD/Bjk1AkZWPPXJ4wP8+lWLRSHJ/vD8qZzyL8BDgFcFMnkVqRwhACnPIzWZZRGM4zxyc4rYhGxsdeRQYssKnIxzVuOBQRnrmodhj5NTwONwFGxkx7AqxHbFNiUhSD1zxUpjLsdv500sACMjOemalMhjG8zjGcD3qKYArnuKs/eXiq04x+OP507iDzG8sAHn60+JUBxxknn61EAOMnHuelPKFOT2PTHNCYmWzGFAI9KjZt4xjn6U5BvUEcd+aYHHm5/nTJGyjamR171Gikrn3qcNvz+NRopVDmqQEMxGEU8Ybmm3BBJKcjjoKjuiVUEg43ZyKlBBAAOfemAsBBh3H/ADxUDHL5/hqY5A2Eck8fyqHaeQQRjuRQAIflODnuOayNYHmwsevA6fWtRIDFjkEAYOKrXEBGcEHpSuUjiyhYvv4AJxk1XCoWOw5B4Nat3b5lD7sAknGOapEiOV+pyc5ouVuXtOMewqXwQAMH6VO52oQACGyM1mRs5kQ7DjdyfTp7VpTR5RCD2/HpUjtYx5LgQkKCMscdPSrOn3DxB954YfKCSR36VSmYNvHIIOOR15qaGZUSPPbrVWFY3IH3xgnGRntUV1bLMd2e/QYqC2l3EjBAyDmrzOrKBnpilvoIy7ux8wLhOR12gD1rNv8ASkjeR9mMgkHA5OPpXR27CDliMntn/PpVS6hZsvwOc4rknRTlc2U9LHExRMVJIIOelWHdFwMjI4PtWrJbOwL9M8YI5rHvrWWCRwUyCcgqD6fT3rZR5TNu5PGsTNtyNmMj60SfMSx9ePpmo1zPGCOMcc1M8WyMEnoOgFUK5XADOc9e36f/AF6rMzOSehHGOlTtj72cgccUpC7S5cDjgHqfpUydkWtWQufkjDHB5zk1Pt2EDtVO7ZX2AHJGTgc1MswaJwQQQPzry51EnqbKDeqCdN8nAzz2q4MdxxjB4rNiuQkhGOT79KvxzoXB5ABzyK6KMozVkTNW3GDIdx/yzB4//VVuLCoCMetQMA7u6kHPOKkj5wTxz3rvSaMiSa4DKBkcdeKhmdEZNjDJIyB6c0NHiYnPej7Nlw5fGO2PatkS3cjaWJXfDjecZH4U1yrREZyM5OKa9iXnLh85IOMdK0LW22SBN4J5PTjFUmSkQ2EJMD7x82cDPpinWLSJKQ+QCDkn8K0HhSGLBlHPrx2+tV5VAYnORjrTCwsCkSyFicnA2k54BPb8aVpMMeABjriq0U2dzEY7AZ7UXMmYcgAgEd6BpEtuHadDzgHk5p96krPhM7OpIP1qOK4RU5496esgC8cg9+1ArFNzLvIIJTGCevrVYERucccnPHvV6Y4ZR+uar3jBo8DOR6j2oGKv+tRozubPQH/PvVuaDdHkDLsOnXnH+NU7SAwSROTnOO3+fWr7SZYrj7vOR3oAzZFyoBGG/u4qF0jTAJ4Y4bPYVoyrvQjp2H41R+yly4yBgY4560FrU4/x3pR1DTLtyhK+WAGXGQegI9Dk9a8R1DThZXSRZk35yN3Ujjqcc4yB7Zr6QvITJYyxAgllIBHPvXlHjTwfc3M5nWVRtYPt2k5wo4/Gq6H2mUYtLlhJnmskQbUCXYgbcAE4/Q/jU0CH7TxnaEI4PfIpNSt/I1DDnBGF6d8E/wAqfD8j7SDuxuOB0Hv6f/WqL62PuoyUttiyDsfL8AdSarXd0Y1AUjDcdfpU92fNs3ABySMce4qIWe8REvs+UcEe1MrVblYnzSgHr1HHrUlxlHAXsOxqvPC8KnIz0wBn/CrKofKB4yOcA9enSgB0AaQcj61HgNE78HBxzTWQsTgYJ6g8VHJZP5aDI6gkkdMEH+lVuOxMZSY0wOR0ODUyzhP9a+M92piyIiIHdUC8DJAzUDzfbpWRFIQnHmHkZyf/AK3fvS6itqW0lCu7kjbxtOaX7Stw6SSONwOB9Pxqs+nvDtJIKjoQDzUtvB0JOORwBVAW7udYoFd32JjAPrxUNoQ37wc5zg4/CpJpB5YT0IOR/n3qa3cSRgA8jPH45oDdEMenvdX6O4YJkEkEAYyPX6VYv9wuBGhyoAJIOex79PStGysnuoJdrKCik4bv14HvWXBGEtgNwOCcfnTuK97jb5DN5ckZLOc78H0wBTnVUYIPuYyTjv8A5xUefKjROvXn8amDoUI3gHsCaLmRdtVihKbCBkEntzivRvh3NvaJt37oq4yTjnOeh9q81tkDMmWAIAAHrjvXeeCUaW/gyNqMHwx6ZweP0qJ7HjZmv3LPbbVzJbRf7gAx3GODVnySYh1/Oqlm222ts4ysagYPXAHNaMSlwG6DFQtj83a1ZSuIyGQICfXHrQyvtAA57gVNIdr5xxnGaIW/0jd2x60EWI3xFBJk8nkk9gOevbvUSYeMOOQc/MKlnYSwTxA48wEZ9KjsnSO1EG/JQYLDGDyfegLDQmUOOlQyRkLlQSe9SKeCBznnNNkkxG2BkjOefrQVscr40vPs+jXhDBf3YDcHucZ/UDNeOHU9u8JKu/cSEVsnGTyQDkdR19a9U+IN0segXwIO8RA7QecZ9K8Ic7p/MPAJ3DP503sfaZRQjVp3Z1ttqoS6zK+LcLyxB4Of89q2bjWYJIXYXQClDjDEZOP/ANdebzXCmXzTwcbdvf61chvVeHy8cjnOevX/ABp7I+k+pQi1JIr3hLkmQYRsAkj/AD6Vkwq9vcoRnbuABJzxkVsahh4yxO0cDnjvWW0wjeMYJBxkjt7mquerGyWnQvySO7BwSHzhSDjt0z9M16v4E1t2iMmUIjkQL1Ib1zzzxjp615LDdIOnzc54P4V1vhO/Ec8QIAO9QAzYJHQnHt1oueBmuHVSHOj3i2ujcxCRyoLDOxT0B56ZyOvemeb5YyMb8jgjvVHQv39tBOpBGCMZ7gkEZq9cMDxnv3FUrM/O3GzsPeTeEL4HFIzAoeQAOAc1BIv7yMEgAgkHPXis++1GG2jcOQOTzkDofrRZE8jLtxcIAEJGBzkck8VnJODLneM5BJJ9+a5u68SRWkryKnm7zjAccD171SudXjmdSAFHBO9gOc5xRc0VKTWiO8Fw7KzA/uzgKwzjvn+VXoG2qR2PNYujXKXmnQMpXAUA4bPOSP6GtazViwGDhc/N/n60jBp3Jw4VjnjjAz6mpm4jJX1yOPwqGZPMOAQTnkelXHZURQSMj/69HQTM3xe+PE2s5PS+nwM/7bVRgcMhMiZycAEZ/n+NW/F0TN4s1nePkN9Nj/vtqozDGApwR0wR7+tZHE/iZE9sbfMZIXvjpwOOlRRlxLuOU7YJx709ZZbuSQy9QSBgY4zT5PL2Zbh88j8KLklGCNywQvvKADJOc4//AFU57gxOd2cdOtAZYi7qcHHI9+aVhHcQc4MpOSM47/lVASFjKQQSMdOaTeVkORk9zmq/2ogAJggcdDTi8jR78fP9OoqkASZEokcHAzjP+fcUiskjfL1zzxT7j99HGIvnAGHwfunioY08iQAdW65/z70yxZ3SWQRngkdcAgf5xVK+PkiPaNx3AcDqKtzQ7bgkZMYyd3fHNRCJLlmz0X5l7HPbNQ2axZmagTLFhBswc5HA7/rXOXqeXK7EctwW7tx6966rUItkAUDuM4OeOf64rnryF5HIeMuqnIwM5+uKxkrnbCoo6HLXsEkRLsmAMcnIz+lef+L9Kll2CJMxliT8pwMgE5ABHGTXrt/bxTKY5OhwRzg/561zWqafG8jIFLoD90noCOfeqjoz6rL6/sldM8UNm6v5EhCMBnLf/XqFUF02YiMKcFh/iK6zxZpMdoZLmKJhtCggZPBOOnJ7iuPtN9pG4jHysSxJGTmu+Gqufd4ar7WCkOurcspDHA47VTigeNlkdS+DgDGSO34df0q8lwZ0BlwHz0xjinQrvl2MOCeB7/5xVXSOq6Ire22rhgC/XcR/X9KV1LyIDwUOMfpx9atXWIbgpjHAwD6VDOQt1GQflOC31ByP1pXC6E+zSK5KkgHnkEVcjUhRxk9wOpq3bwC5gVyCc9Mcetb0GiWxaNhEQMA53Hr+dS5WOepVjBas5+CEo4YjZuwAGGDVu704wRGc4PBJO3pn3/GuhXQ7aaZFZCTkBfmPXjH+TUmvaWY9DuSIiJAoHJ6YIz7etZqpd2OVYqMna5wMlv5zZAzznpmp4ZMM0bAkkcd+xpRJ9mQA43kAc88/hTZh9nYOPv4z69K36HSrsryMEdwM5UjIPGBUdmyMuxjnk4JAPGM0tzLFK37s/v2QhlAPXjA5/GmWUDCMZQh8ng8VSDlNa2k+zkgjfngEfWn3DfLwcH1qOQeTg4zwM855x7U+MfaZAPz7frTDlCzu5Ldyqbn3HOQxHFbFtIZXwckd+c1lpDHHcugPQHBz74q5FI8VuXXBkzgDqOooJkiyl4LdnHLrnBwePSi4xHc7gRsIxnov51RtnEiFZCN5OSB/n61fSJJ7UiQ9Dxzg9v8A69Bi4kNnJmV0yeMYLcevT8qspljJGTknBHOagjhRG352uBwCR1+lWAwjRJj98kjjn1646dKCLD7TeCYyCTx/X/CqInSbUpYHbyyp6nGDyB6+9W7K8XzJWk2hsnGAenNR3Gnw+eLwAhnOSd3BPB6fhQPl7CRFPNUsABnGCBitWVHNsoj53AYA6YIPp9RXPSSzOQCmw8Y4IP610mlTCW3iSRgJQoAGcE9uR+VJkT2v0NjTENirKX3liAMHpjP+P6V1nh3MiSgISTtwcZ5Oa5m0txIVLdQfXHFdj4ZjMTHA4Ypgn6ms0fKZk9DTyYjsIwetXrS1luCD91ByM59fpRPYmYM4DGQYwB36dq0rONobdARglQCDUSasfKVmuVoMbuQMgdTj/PrVjTvnc4HAHP6VJFbjbjB568/59qsRwQWkZMROSSDuOeMf/rrnPJsJcxEw7C2DkUDzCoRUZyOOATmrbQrOmepHvj/PWrNrEElUopJHUjPAP6etBJWjtpZIdkaMj5yCQR/Kul0qxaOMkkMCckY7YqKziiYBicOSRjPQfStqwijEDcncSMA0AWrWNBbALgc5PGOaeBtYDOeaSIbIz2AP+FCHJ3ds9aBofkK+09G4z2/zzSxKVDA9zwajJ8w5GTg44H+fSnNLsYDPTp3oKGzSfw9x1pV+dcheDx0pgAZi79z60+OYCIhCCCcgjv8A5OaAGljGQD6+tNaIJcCQuBxjH4Us/Khv4+tRs5dxvP4CgaJgBL5jZ+ZVJGe59qbbSHfl8/Q0EYQFOeMH6U1cls446ZoGaEUwIzjvUiNyXzx9fpVeON16Jweh9aWQSK2wD90RyepzQSSt853g4Hpms28hLsQemB2zVtDJtC444HSoronBPcYxQUZKwFQVB5bgcVSvkPmhH7Ade/FX3lKNuGCQcjvWbqc+5/MGM5GPTvSuwK8S4l2ngZxk1YktSFD5BGegFQwgyh8/fyNoA688/pVxHK/LLwgHU0NljyRHG5zwaqySGReCRsOTz1HpU8kkbKUBznkdf89qa0MYgyDhsZPNIaK6ybiHwQzcBT1qZQN2Gxk+vrUT5ZkeNfoB0zUuDlC/B4Jwe9BRVuItkh54IA4H40iy+VIx+8DwMGlvXzkoc8gD0zioYQXY98DJx60AG1jNnGzI6d/88VJ5awKHGPmOAAMfWpWQn5+Sw4xVWRJZhiPDhDwoIyM88jr1HegBxw+QOOKSCMyODjocjIotopHYDaSxB4ArShtQvygHIHTPP+eKBMItPkujlMDPByDWpBD5cqP08sY6Yzxip7CBoI1yCrknII6D/OKmnhAU7M5Pr9aDNsZGzSSOcnAOOv0qyFELZJHPNRQIEGDxkZOfXimStJJJsxkY647c/wCFUQWJJcoCvT1zSqPMA9cciomHlRAHPPUdalRghyv3j0BoIDZuyuc4zxUUcJD7QcEnoKsqUUk5wx6896RVdWL4JYDIJHtQAy42L5aHqOpx9Km67DnocH361XlxKyFvvk8/pT13qH3DAxkfXigCSeLzlBBxznGKb5bsMZwPU0sDOclhhAOCfSnTOSv7rBHc0FrYZbWrxs7s4x2Hr3qcoAOOv0qISvsAJ544xU6nEZZ+HBxj2+lAFeI/MS3b1oVcMQvzD2FNfBHB69as2YTv1IOR+NUgK7ReYcZ24FKYyxChwAAMlzgZ/WmmTy5Tu457+lObErAA5Q91pgOXgYGSRxnHU1SMR85/4SST061eVgCFGBzyfeiaNAQ4Jzzn8aAGDLsHPAx3p7qwA+bOegzT5AA0QH3SOT6cetLEPNLgZO0YGP8APtQKwSxFY0A5x3FTRx4jDE9vSm8hcHrnAzVgRFohx25wabH1Imi8wK44IONuOTwamWLaoIPz9cYpUXa3zDCgk/pTlYsxI6diPSkAkkTXD+YThDxyc1YmfCqUB4HIHFJBgr5ZPy5yPWmGQsSAOQelBSGooLjPQ9MipokJaTPTt+tOeOMFR0PUdfehpBG6AHgnJ+lJgNfKkbgRj1pkhLScDjvUlzKskuCeMDFMjy7/ACAlehOOlSWRTxkRZAzk44FR58qMk8FjjHcDpn9atsDuCn7nc+9Uj+8bLg7ACOhGOKBocgGME5HY9adKwZsZwSPWoUcH6A8cH3FJMwGG/ixgUFoaRsfGc4POO9TBgQRnA45pbeOIoxl+ViARkkf57UjxqGAQfL39cVLGOkiO1MHKgZOPwpl4G81AOEYnnsMAVYQ/ugAOM4PB6UXCB8d8dPx61LKRQnJQj69PWs6/BdQOgyD+hrSuArc9xyMGsu8dih9eCPr/APqrN7miucV4jTzoAo65PbPUHivG/G1mTDI5AMiAEYGSckDjvXt2sRYxIVOxWJJ7ZH+TXmPie0hdiHUksBgcjoRn+lZNXTOmPQ+frqxFpsQyeaV5J2+nGOp9KPtEc8OCdoJ6nBxWv4ksBZ3UoCMAdwXJzkZOK521gPkbJAQck8EV4804ux60GmjSjcPE8Y4LdD6VLCfLkHmDO0bc9fxqtbjAODz2q3HF5vJ9OeQOazbLLOmzm4EspJEeQApOemT06dxWlbThSCVOzsKx9PV4oWQgAbuOfYf4CtS3ZWiG/AApalI2UzNHkE8Yzz0q3GNgQA5JwDiqemyjcVP3GBwcHnpV1SkZJ6emanUpE8nzBCOgGCR61NGjKnXjGad5MawttOSSCOaICWbBHyDAzihlCwNtmDnopq4W87Locdzz2qKSFFX5DwR+tTWkYUEPwGXAz3pFIgy7sAD0GS2TipHZ3h2ovAGd2fapRAkMLZJDZ4ye3FRhykYA78Ee1LoBVAfycSEuCfXP6U1oSSATjb39atxxggh+AOQP8/jUb/vJCE5C9MCpKQ3kRkdG5Oe+KrBXeZCM7Fb5txx/n8amlL4OBh8HFR2xfawfucnigpDvKLsQDUgO5gg6jgmiAH5j+XP0oRPLfJBHfJoKBkMfvz2qZQCQBj8qYG3ZJxjPBpfuDPQ9qAHP8pHGckdO1Nkc5IGSrHr2FOifeD5nB7EDr1/+tTykfkMOQ+QRjPtQBSVvLm3YJz1AH0qZcTThl4BGMenBp8saKUK8seoz9KfFCEbgY9BmrWwERcbSi8spIJHrUGGOQ2c9iasyW6xMXQEliSc+v+TUCOrvyfn7igmzuORMR8jB9x1qWO4RITk854XvRK37sY7D88VXdQF3ONpzyO2KAsWMhIieMtg1UbMv3M5xVpl8wrj7mKWGJVPToOarcQLJsjTf/CBUsJBlL5yCMUwwhgQ/AI9QKZArrEeMtnjHNSBNNgYJI5PH51XmcRyjHUAEEfSnSAyxjn5gMgDHWmrCHYNIDnpQBPAC2GDAdOM1Ybe5yCc9No9BxWfCZEuFXOI8nPT8K0WnEYQoAXAIOc+1F2BWNqVccDAOS2OlNnjY4KtkZ4x3FStcksEZgA4wwxz+FQTO6YRBxnAyO1QAJ+7jI6lqQHGQDyRnrTmYZT15yKikykgJGM8jjqKAHpCWT5+Oe/epCjKiEPwDg844/wDrYpzuGi3Ajrxg0Rjz49meMc49+tADpDuwUO4diDSyAsFCjaep7cUSRC2YIhyg6Fj+NJ54YnaeR1wKkBgh+beDjtyMVbtlBR8kZHAqqqySIcBc56Aj/GrESFELHgg/hQA+RfNj47HrioopMnZznpRDdhZAgIIOcjHPT/61DbI5N6HOSSM96zYEsjoo2Ej1I/8ArU03IljCAEbeOv0qpIsksrMAT6ADilh37HOOQe4qSx74PBPPvUd5b+U0GHHzcsB1HTqPz/WnCOScEgZx15Ap13LHK6uCMgds8GggJFDxgA5wO4qCKHy15IIz1xUq5PI5OOaeFQrgHPc/WgCv5YMnHc4zipJ8RMoIyMgHA6ZPWpRGhGV5b0z3qvcEqmXxuyAAematbEEnl4kBUgoCMAe9MnGCSfbrTIZnC9uM4H50s5DDc5wOnFLqA2E+UN+eSOAOtM8zYpy3zHrk9KZI5jMeOhOP5VS1B3Rjg4OBTD0JLgneCTkDknOap3JDA73AHB5PWnPclrbqC5Bzx71mzzGdPnOCDgYGMjr/AFoExZLTY2A4JPIAHrVKS4j3PCcFwcHkHBFWjJIZFf8AhAwDjjvis6/tEik8yN2M75dgSMAknpx6YrRCILwZyR0OcnHSsDUVJJ5wAe5rYu55F4AzH1Y46VgXtw80skachT2Har6DW5Wt4d8y8/JnB4r2P4faY13fF4LYAfKSQncNgdBz3+leY6NphuZEGxiDIBx6Ej+lfRPwz0f7A8uYWRFUbWY8k7iea9fDQXLdnm15PmselWMEiR/OCqoAoyD0A7VfikCqCTlc9M9KiFwWTGQUxhuKYoODjlOv4V2rVnA97Gnbskj78gYP3aJsb2xUEARRvBPfNSbWcr6scVRmy/GuIl57nv8AWrSweWM5B47CoI4izAEHA9BV2IB+OTgc0HPInsQXYDHY81qYJcY6g9qo2qGI4AweSM+lXY2bh/fr2oMWXHkDgD8+adGp355A7Z9KpxE+bz9w9T71djYv1HTgY9KDJlkF14Bzx2NQoAVfJwxPGafuaNsk/LjrSFMkYHHc0rGYsRxwT+tRkB2IPr3FLgoT6Z4JoIB6cnvRYAeHco5AA6HFPU+YQMYI4P1pQNyAGgcPxjr60wHBSvOeOmKiZCFJp8jEHjoeelIzHysd6BaBFgLk/Kcd6YGBUknj0pFYs2CenAFKEByhGBjtVdCSKYpLGEHXPXFM4hO0/ninNH5cgAB2560kqhpeeBjrTAasn7/J6Y4B+tSzurAfLjNU3Mm8EDIB5OO1SFy5/lSbAV5AQccYPrVd+fz70jZwfrTJWYZA+/jpUlIwNSiKTEdsnoPesCViJCCSOeua6nUYX3jchBIzj15rnHtXM3zISpzg0Gg+ykLE9cA9zWnGd0fzDt1IqjCgjcrtA9Rk1bjkwpAI9KrqNGfcW3mbiCAc5HHvUBtXCjJwTzj6VfmRlQFRyBk1A8jMATwRx0/z6UxFzTlDKQT3ySfSnzyKHIQ59dvtUFmxEJPQkkdP8+tTNbpHGrg5dic5IpdSWG4NgnkYprTb2PJI7DNUxcSKW5GO2R9KVZgqgkgDGSTQzMlZDI21Bx9Kim0x5hu+UkDOGB6elWYJE2goQasSSYXIwTjnP0qQOYazePoMLnnAwM0xkMnUYHqa3WgEtuSFJGc8evT+VZs0ZXCsCg75GD+tJGiMoWxjXy87+fvYqC+tmyih8Y9Bx1/+tV5SZFJOR9BVK5nKyjzMAYyD6iuWtKxrAreUUkHcgY6ewp6yqBJk/wCeaiE5knbZgp2IHNRXKGOPK56fNmvmq03zNHoU1oSMEdtwIHTjFTCXPy/1rNWVw2R0AGOKljkkcggdxVYeu6UtxVIJrQ17dHcgDOMDJq2UDFMEcHmoLKXbFyRux0NOVnYoVB2k5ORjHPvX1lKaqRuedJW0ZZjgLzZJGOMZ6U+5t2RQgK7yMkqegyajE7iQDjZkAE/hVyRovJMjuBKwKjB4x2/WttkZlWOER4GQScUyV2guVAySVzkHHrTfMZWB6nOOnbtRdOS29DlwAB+dWiAkdp0TORg8gnNKX8wbBnJpqZAYsT7U0MI/nzyeB3/z3plXJI4SSVHbqahdHAEYycnOakt55AjF8BifSiaUJJlCCoH3vegaZASf9WQVOcZNWEUrCFY8etRS/vHUjGfarC7fKwx+brjPOKBIqXDnzEyDgfrTJOfx5q20ayj5gRt4B5qvKo84gZxgYx9BQDC2lLSRoRnJHJPTFXZcxtkDcWIHHaqRtpIpI3jBwCNxJFXWcAId+SMED3oBDJkIBjz84wdw/OqM4dCADy3BOcVdZyWLH756n8OKqzZdj6AZBHc0DKqKJWKLxgHJI/z6isrVdNSViCQcnBBXPb61r24KyAEFCfvDHOKWWzSd5CueBkHOMnHvVdDenOVN3izxzxD4MOpyu0cSW8jEMN0OCCBjsM9O9ctcaTd3Eg8ixZCg8uVthAwOrZA5HXrj6ivebPTBdyGS5RgRxweg4x/OsPUNDS3Z47OIkSPgsWOSnIPU49PeoaPscJm7jFQmeRnSHjidi2RnhcH2FZwIYnJ9xnt7V6R4n0OPTtNnmgicCMKCWJPJYD+Rrzp0AQtjGRnv/WhH2GFrqvC6dyneSDZ5uMjgBarwylwhyRjqM1YKCWHZ2zkDODn/ADmqsMMiHkEJnkn0pnaFxM5fKIeOwPXj/P5VNJcBo5JRwoX7pPQ8/wCOKWSEiLfGMkcA+2arOPNsnjTiVhyB3Iwe/HWrKRU3NfMNuQEJJGc5zxVpLlLGMxMCxJ3Arjg+n14qCCKSzjBAPmtwynn+VW5rOPIeVSG64Jxz3pdSS1Bci9hQA8qMkMcn06VKqFBzVG3RLTMsf3nGMdRj/I71eSbIQSHDE8j8aESRkOZMYOD3q1ZQOtyOfkIxntmnKgZwAOPXP0rR0m2FxehGB8oKWyDg5HT9aF2MZSUIts3rHS2e2BjdQdoZuMZ46cdetcpqUJ0+WTIG0Ywo4xkDt2716HYW5jgGwH7oAxznFcX4sQCZmddhIXC8/wD6+1VY5cPV9o2mYdj5l3vcjCoc8knjJ9van+V/pIJOMDIX14I/z9KbaSGOy+TId1O7j6461GZ5PPQucKAQWx9aR19TShjcTI2eDwB6/wCc13ngi4MKxW8gIId5BLntjGOfc+tefx3RGDkZXkDtiuu8OanFbRme4kCQBCNzA4BLAdqiex5eYK9NnvGlu89lbOiNsRACT34HNbVvN+56EGs7w7cWk3hmyeBwfMgjYHnDZVTkZ9jV2NHDBcdRms1sfmk9GxjAyDpxmlaIhRs+Uj8KVn8twnHLYPf2p0rED5fWqMyiwJV8HBAPWoYfkJBB5PXHBqxMCFHG3PWmHYUCHg54PP8A+qgB8cY8rbkEsCAfQ81XllABiAzJgg/UcD35zmnxl047jkAjv1FMeJxvl2HzCSW44p9B7uxwXxMZB4XvGIPnsAoOOcYOOeuM47V4JeTFI4gcgg/Muen/AOuvoXx2lvd6JqAk5RIgVIJzvBGPr1r5ynkeW7uo512FZGEYII3AEgdevGOnrT6H3uRK9N+orXAuRgAoeoJp8dyIgvUk+lRxxlCA6lPU4PFK0BCk46cjmqZ9lZ2JZ5nnj8s5HOckkiojExibjORtzjpx1qCO4kY9BjGQcd6vecEjZOMlCcAE4o6k2sRWsX2cAlw/XitawldNUsrjzTFFG+GXOA2cAZ7cZ496y7NGnJ4JQZ7Y9KvxBXXyyRvBBVc4JIOR+oFFjGtBSg0+p9AeDLn7Ro6bCdi5PX1x0H1Nas771bZuOMnOOlcb8O7ycafFEcY8o7jjnII/zx6V113cxWcLEyCMlT94+np+dO1kfl2Ip8laUTLvtZS2YB2JZTjaWwenauU1bW47icgt8mDn5wRnJ4/lSa3eh7wyGRfLJODwM9K4rVdSVbefyJVeYNgA4yPmHb86TfY9HB4KVT3pLQ07m+iEjZO0Z45HP61kvrHmuAQ6did1Y9zqEjRI0jjPQ8Dr/kVGs7yFTjI6scdDUanvwwSUWrHtHgK/jl0sRZy5XOSQcckDv3zmu2gEgjAzgjJPJ5ry74X3MTGdbmQRgxr5RJxkgkf1HWvUreZZoVcEEk4BXuO9O7Pj8dSVCo4okVCH39zgkVJcYLA7qjSeMymPeu8dQeuP84qSaIHpkmg819iLxRk+KdcOCQt5Ocf8Dauba7ctnYSPr0/Stbxe5/4SzWgoI/06fJHH/LRqxpmCgjBByBkDtWdzil8TJLK4Kq+QTls7iajuZ/3hx046Gqa/u3MYGFbuBwD0zTJpPs65P5g9aXMTYkFyHYZxjvzUhkCrlSCc9FNZPmOsgcKSDnjOP89afCrlvM6EknA96XOXbQtW+d7kk8Hofxq+ZQYQAMEAdDyc1lzx7JAc5JHbrU6ybYUDbs9jiqUgsWkmSMsoKnccnBqQASMp79fWqUceCDgAgc8dasrLHEoIbL+gxmruFieTCMQcdDkH8aoMfLkJXoeOOKWRHkud+/jgkE89T+dPlkV18oDBUcntzS6DWhScmcHqRg4781mPlS4wcgnNayR4mEaHtuB6DNUpmKXL5AJzg80G1upzt6u6TpycducVg3RIuJOD97Brrrq18xmcEA8ADFc3cRlZHBJywIwRzmoPUw+Is0nscL4t+W3lAXO4qMAfQ/0rgZIkt1kB29yMgD8K9S8R6cRbkZGVIIOOvPr+J/KvNPEFp5cu1sAMCwOOM5NdNOT2P0XLK3PHlRhWjh5cv8oOfvHj/PFTiUrEZ8EY+YDP49agTMibNhPPOaSRHSHDnPGAcmuj1Pe0SsyY3Bv0NwQVP3cE5z+P41Mqecqc88Dpn0qs8ZUIgbfx0HPqelWUhMZjHdiCu0d+MD60ibdzpPDNs0ty8Tg7EjBBIyM5Hb866mKIrBGeQQAMY56CqHhewdcFj96IEggjk4P9TXV21g9wEkCcFgOVyRnH+P8AOueW583jKq535FLTbUzynKnOBg7cnOe1HiEsdIu1KkEo3Xr0FdZb2vkIFHJAAJAxisTxIoezkJ+8y4xjJ6j/ABqErO55kKq9pFruePOgO8P2JxuHellBa1Dk884z1PNWtTQi4kQoR87Y3DGQD29eoqvLZEqZQwMcQLHIwPXHpXXfQ+0j7yTRmWlvsuHkJz3wR7561YeRkk4B/CnW+oxoHLxkhj8rDB5yauLMiIJXGAOoP1xTuadLiSv5jgA5AGTg59P8TVkgQx/KRk9xwazFid5ZZFO1SdwGSM+wqxbsWi2EgHOck07iHJuA3knLHJz19avWsw8s5Ofx9xVC5yFxkEkZOD0pbOMmDg9z14qrkEsWY3zk8mtJZNxABwPQHis+2id3xjnPGamuIjGuMj8DSbJLsreZcx4PAJ6HipGby4ySchiMZPTHpVO1baPLAyW4z2FE8RQPk5ycDHbntQQ0WzCImR88MMnjHb/69QXN40sX2dM5BJyGyQOe34023fgIxPYHNObFvLvTDknGBwcf57UC0voTs/2y5idEwiHBI5Hrya2dOss3McucAkcbeOo7/hXP6XNIk4tgrskpznnAIHOR+ArsdNtyoTnIUDPtzUb6HJWkoxSka9pEWkI6cgDj/PrXcaBb7IVBOSNpGR7mud0Sy8ydd45JAUMvfmu+0nTDbxDIADYwQuB3zj86h2ifF5piY02obstQRFrjIBAxzxxT7qNwUABPPYVbW3CDAfOeemO/1q4APsw5AIH41m9T42rUcmUoUcjnI+opZE+bYDwRnOPw/rUgkyO559earzxkRYQjJPPOD0NRYwuWLK5ElrnowJBGea0rOQrNsAJ3DqD04NZMVhJ5gkyuMEEDJJP5V0GnN8649s/XFOwzQ0+yMl0hOQADkFeK6CODYwx0AHQVBZgZJxwQe30q2hOAR0J5osNCyx/KPQgZ9Kg5O/qoBGB681OkoJZRk4P+FRreyKwjMG8HqxY5H4Y/qKfQofbsBgnHXkfjUdxGUJ65JyOPeh8K4J6ntiq8jPLIH5GCR8xqBpEo+7g8ZHekjT7MsSE9FJORjqTUe8gEvgAcjJpjuX4Jzj3z70DJZnyGP8IB71GrgruPXpjPOM1ChMkxOSoUYwTwen+H61eiiDBlOASDhqXQCSyXzt/PAGcdatNCPIwAM57DmmWNvtdgCDlcZq6IvJGW9euKQBHyigjGMdaZGvXP6j6VedfNixjBz168YqOMAxnAOQfSmgKGcHGKo3rna+BngdPqK3JGRIX6ZIz2zWG4ZgQMj0NFwMuTAfGRk9qzL8FpCB0GOn+fetW/cOQ+zaQMbsf1rMETSzO+eM9/oKQDrdgqE8ZA4HfpUNxI80ZGGBz6k1OkfJJwMcinZ3upPA560FkFuMg56gZ5qyoDxdRz/wDXoaLjAAJI7Coxw2xuMetBY7b5WMc4OeBihiSCcHgE012G7g4A6801pv3ifvDtVSCueOSPf2oGkQxp5mQRgDkHHfinFBBDleSeu0YP409bby+TjGOCBTJSzyEAY25J560CGWdx+92HkkE8mqyl7e5dgSQzYIHHerFvAPNODnjhsVfs7MGcMMHpkY68/wD1qAG6ZCftiOc7MHqOOhrXt7LE0UhPDKCRt47nr+NXbW0jtYxwrEZBAUdzRLiRcgBQOSP1oM2Izs/QHp2pqEuwBz+NJHcN1AIyemakJ3HPQ/zpohj/ACvM4BwR6Cq/mN5h6jGR1+tKrmOQnk8noashTKM4GSRx1NMT2GJCzYdySMdCOKWI5lUeh5p0ivkIQeBn27U6IABvU+1Bn1EKbpCc4wcjipEkJbGOoOefakjXzT6beeacc7s4471VtBkciYcH39KkmkHCYGcY/U04oHjyCMntRGCEGRyDnk9akdhqkhSuDjH5VEz4IQcd8g1ZaZ51eNBsIByxOOPyqosfktg8jH3scUDWhK/yxq/cHH14oeTeM9DnpmoUkLRng8En26dqjRyWGcg46k0DJNp3Beeuc1ajYI5Pt0pI2AYA9BzmkvJhxJtJzxgde9UhXGXMP2ieLYeOhwMj8aeIvJfYOABncBilt4jDw/Xg9KtllaLBPPoaYyP7MMggjjrgVBc/InrzipkhKLgNnPJxVkQmJFcjPAGMcnIoAppESWBzjHUj61NaxhCVDA9iR9abDEfNLlshiSVP4/41Msag8AAE9hQAqwl5Cew6cVOMovP4U7zFaQJwOMjHfmhpMkoeMcDnvQA23UyIQR1J6jNSKgjJB6YwOMU63l2I+QemAfTkVISJ0X/9eaCiupw2f0p0KAO5P8qjSMRznJHHH6VI8TSRkx9Qcn36+lBSJFbfOPQChgjnjFRKXEhyjAAc5BxUazBWxjjuc0mMnkQMc5A/CpIZFiU9Dnk84rPaYScDj6mpPLIGSQO/tUgWlYOWPGOvtVNclwhGAQdxP6ZqOMOZT6EHvxUptnUBQ2cZyeeaCxViGCBjg9h71GkYaQFhwD0IqQo2PlByAAcU+RMqMHBwMgUFEN2wZ0CDpx8v4U+4jK7SAeBzgU4jYmST04OKiRm3Fsk5OetAE9s/ByOo71HdHYCF64BGKcpDnv07jpUc5G7PsB0rNgV2TchPf6c1m3sYEQ6Z3Dt7GtqWDzRwQMc5qjexjyc8ZJAHFQ9TVM5HV13W5jx97I6e3p+NeY+LrdleMg84PQfSvYb63EqMc44I5Ht/9auH1q1Q4wqs2ODj3GeayadrGyeh88eJYN126ScHBI3DnqfWuWmiCT7B6dhXrvja0WeWKRfkJByNvPUn+teXasv2a4ePALAA5XpyPWvMxCSkenQbcClCm0SH39PrT/PKHAPbsagGW4Tqx55qzFbDaAzDPfAzXMdKZPEen9K1LOM+Q4cH5sY3D3NZkVubV87gQeBjjrkf1rVsA80ewPuIGck+5pWGa9pGFubYD7pxk446Gr91GpOAR17CsS2ug48oZBLYBPQHH8qvxKzOAW+7xknjtRYs0lBAA5qaAkgjB9zVVSz3AAPb169amMjLLnnABBAPfjt+BpNFplpDg4PReeelTrMHXqAR05qhGTK4IBwD0IqzHaeZJkED1yKgdye5fzOV9uhzUMYO0ZzwOpojlDzlMEYGcnp/nmrkXybnKhxg4HelYZTmkcDKIW91pkLGIsT1PrxSJJJLcDMjYI/1ZJ/PFLJblZwS68+/TmpKuC/PKAe470y4HksMD3OBipHzCwI557GklkLAPgrgZwOtAyK3ykfOSc5561Ydt0ZyMegpsbG4kDnPTHzc1JclMAoAuM5xxSTGgjjDqOwxzxTrkFbMjb8+UI45xuGf61BA5QN1IY8H86kld41GWJ49ecHimUJK2yOM4+tWAybQeORTViDRo+7OQCVI6fWlISVCRwRwOKAIYm3PvI49+lSGUNNkcD0B4qNRlNmeBUeBGwQHJNUgLbnvVGePaQ465HAFW1QtHyQuOcscevSony7qB1Bz1ouNsYJhIAhAGOvNMiP2hzuHA6Z5HQVbMokPlsgHAAbOegwf50rx7F2j9KLiK8kgjcZIUdOuBT2nRbQTK6kscYUj6dfwpDGGHlkByOcEZz24FQPAN5JwF/ugdKYdCRLrz8DZjGBnOatFDEQAd3fgVFHHsAcYRVGSBwTkYoecA4QYB7g4pdSByrjGOcelLPlYwQp+91/A1GrGIgevXFPaQSHYOT1IpvYCPZl+uCTkCrCgLt3HPHOarlHGCOi9T6Cmu3PXg8VAF0+UxQkJnPU4z2qvdsAcDnngioTcIP3a5fpkjpnp/SkZzMwVeCPfigBWLGeM4OAQMVPqH3IiBk46DrQZl2Z/iGRim24Znd8E4GRnv3oAQRmK2AbOck8jFPtjtBP94UI53ZPJPYmkZS5IyBnng5xQNolbLxlieeevWq9uDvx6jGasKBs3E9OMH86rohdyB1zknsakQ+LMKHBL55yPwFTmQiCVOeRkHPSldSiBB8gxzt6HnNEabSEJBB6mgCq8JRQ6k7sDBA5qQOcJkE89fTpxTyGkOAOFPIPcdP61AtlIrXEnmGMMciIAgNyTz78+h6VAFia52RkBMHjoeaUZWFfViM+3H/16jhQyBCQQRxyM9OKMmRsY24JHPekwJ0byx+h7VD5QIBAHJzwKeLfG4luvtTJFdEcZOWOQB2qRoWNP3+0nAOP1xUcm9JSERnGeSoOOtRo8kZCHcST1ycf55q0g+zq4JwW6EcU9xNkURJMhAI2jNJKA9lkkFt2fU8cVJLPiEDn6561ULBI+BxnOen+elUQImSKW6zsAHr2/GkN0ky5BwV4IyD+X5VXSYq3OceuadgGTzfvwOykd/pVW6fzZT9B3zSykCRz1BPGKYF3jryfzqgIGPzIo984qG4hDjC4+uKmmjLJkcYPORgnpVK5Yo4wDgDoOvftRbUCS6PkKieoznp0rFv5j5/foB1q+ZDJnIPtk8/hVW4ZEBz14471aRJkSTExyDBPHTNUY7YRTeaxwH5wRjH41cu5xJEwTKbhgN0qhGQdiSEHGeT0NaRV3YNlc6Dw25bUEjjTfliQF57HGAPpX0V4T8xrZH2NGrex5wxFeI/DyxluNYgeFcIGRWOCACQQOQPf2r6F0+2litoo3PfAHPcntXt0laJ49V3kbEUmFCY5bvmrtvGWDA+nUiq9vExIBx8uMknp/nFaxjzboQeCOordHM2V7YFUAOe+c1cgX5kJ7EHGPekiiKjIHGcnirtsnz+ZwcDp/n6UzFlxv3YHHJP4/54qRBt247+lMVhjJPXoT1FTK4ZiB1HHBoMpal7biPf74qxANw2ngdQf0qlFIUJJyQO1W7Nvnf0OAMnpQYssxx7Iiff0qzFHlA3bPpSGMBMZB78U9I8xFAev6UGTFOCTGenXJqR2CYAxj2qCJvIYoQXI5zjilJMvIGMds1JLRI+CB3z2oVAATwOOmKjDYBwCDjBNNCnB5zkk1RJIXxkDqPQ0yKTd9SfWmeXty/rTlI68D696AJkHzkH8zUc3AbH6VL0UE85HFMkBIx096BMijUkZ74pY33ygf1qRBjHrjFMJHmFuhA/zzQSJMPmPsahUed7H86mZzgqBkn3quA45PX2JoAHBTK4prABOMZz2p0hLshJxgHgn6f4U0jJwByfSgCuRkfrSyJmbPtjpT2G049qhSbDZGSemM0FIZLCZ4i7jDqcAEZPauXvWMU+ME7Scds8V092drDBJyMn2rAvIXUrnoDnPr/nNBoUbclhI5B5Jxn/H8aRM73GTzyKlnxIjkEcDJz+dLDeKETrjbjPHXgUDRLKQVHTpzVCcZfA9R0qxkEHbz64FDqfJBAw5Pfj1qwY0PsTHv6/SpPmkUcmoxy46Zzzmrtudmc9xxSQnsZEgJic45BH9P8ahkG6AnOMqSB+FXLxCX4HQgY/Csm5BeV0GQVPGeBTILVjeAgLxwSfvdqu+aXJ+bA+vSuaSKWOfaSQcdQTjFXY58tnPtyetKxB0No20bOo5PtSXMAnjkyAGAIBIyfwrMF0fNDrwAMY3Yz/nP6VsW98LhCmzBwCcnI5//AFUti1qc5cx/Z4ycYGQOmKyNXZFtCcKXwcevbpXbywLdSBCAARk5UHpXPatozRTHJGMHBC5HBNclaDeqNoyscnA7R4cA9MjtUklwZCykHDdMmrd7bOkZ5yCcDb1H4VRukaJUxzj0/Cvk8TCUamp6MGmhiEjzBgnkf1qxbPtIz6jgmqcfmFwTke2TmrzR7kGACccEdq59jQuwS73444IOD71biJluYypIRiAQpyOuDVLTIfLZy+fmAByPSr4fbcJ5YwgYHA4z07Cvrsud6ZwVty88QjblARuAzjippY08jOAeQQMe9V5F81t5OAf4TzzTP9ZGQpwScD6V62trM4ri3ChYw4AyQeAOmKpsxKM/pxipZUKYI5I4I9Mf/qqAqwjJ/izwM00SSzuRCmO/XH0oCZjOfXI4+lSwMIo3yM54ximqCow1MBYRlyp7KD/OmG2P2MjksW9OamtwQzY5OB09v/11LIDgnOH7CgClEuY9xOCPWnWqGW75yRtI55p8kGDGWOQOv6UwzGOYkZCdsHijqBcu0AjwvBzxgdeRVfy9mCcZwOo+lSPMON5ztGRznP8AnFMeUXEYwMc8d6qxVxXb92RnrjvUcabmPfihIhI4wwGOoIoMgtS/OcnAwcc+9SMleMeVnIz9KqbgW2cZzjrUk7rK5KkYAxjNUbkEH0ycEigCUqWvBKQQmOmOPTrVkoGUEcZPOB2qBWJxlsjOcZzQHKyPjOMfhQWR3h2I8aDBJByODjjiqt3EssEbIApAwdo9qubxHD5xyedoUj9c1HcqJIQQO/Qj2/lVmiepxHjDP/CK3shQlsp8pH+2orx+ZSGlQngZxn8a948Vwef4fuYk++dmGA5+8D/KvB5CbiIcbAP734VDR+h5JO8OUpInzb+3TpxU9yn7ggcE+nfpTSmPlBAHXngU2a2Z/nL4IHANB9Xe2jEjbyoACM59eO9UHBjcEZxnPpVxI2HJOeKqSKUgkJOc8Y788f1oKRPZuk1yS+MBcjdz6CoLqV5Y0kBJ5yQDnAOKSFdsapjqMg1IDtjdAcFwRjOPagTJbYCSEZIAIzzUJvAb+JSAQSADnj8PzqJbHY8WHHXLYGDjINa32dJGQhFbnA4GRQQy9AnAIXPHYV1Oh6cGaN8AYJLfL1Gcc/pWNpFuVeJeOSABj3ru7azNmiO+D+8BKgdvf8q0gru54eYVuS0USOgihCoAPTAxXAeMYXknjJDD5RkEH1NeiOvmO7qDhsHaR0rn9Z0w3EhiLqXwDkjpW8onm4Su1UR50GMFvGCOxPPFMmXG0dj3/OppJxHhcFySQAP0/OoQ5YkOCHHZu3+c1zvQ+ovYWDMjsMEdBn867XwnZpfQJayhShLEl1BHHIBB965TzVdcKc9M4NdB4b++Pn2DJwQeeg/+vUy2POxqcqdj6I8PRhdGs44kxHBCkY2DjhQAcDgduK2HlKBDjnaAOea57wMrvo9u+8hUABzn5soB+nX8a2/NRHck5O4/h+tRY/OqsbSaF4A+YgscHnrmnsd0e6q/EsgK9VzgY6mlAzv3EDjBz9RRY5SSTDIAcVWZfnIboORnv9KdneyKeMnAJ6UOhhcgkEHGOf1osKw6FflMj8EdjUUt0ACQBhs9+KGXzGTJ6Z696hvojGA+DhRnCjrx2/z3p7h1OX8XWCtYzpkbWABO3j/PFeA+KLNGuU8pAHhnfcUXlgD3x0HFfQ3iEP8AZJldGztIAI9ia8J8Tx/ZtUuCCQGbgYxzgf1ob0sfa5HUSvBmDKBOSRgcDgc1FZ5kOT0I5z0pShMpcZxjBIHH5/lUcl8iuY8NkdAMdarsfcK6siGZBHIQBxxyBipbWbzckx4yNnPOf0qe2Uzr9zjr/nipx5kkbkqQCdoPJx159qq2oNpMZC/kvtxj9KsQRb72Jx0U5PHXvTYEFvjf+86/MRVq1UtICoyGP5CkzOUlZnpvw+uCYWA6KWGQe3B/mcfWtvWbjzYMP2VuSc+lYXghBHZiPIBIZiw7gkfnzVTxHfRrHsJJA3AEkc4xyOam99D4SVL2uKtbqc/4jvTyAThXwAGrg5ZZYWdnZ8sxOCSD1/8Ar1v319HMXRc8N3IxXHxxNc3cru5+8QN3PGT71pFaan2eHoqnGxelm83aCeMZ5OeeKmW5MTKnPzEA84rKltSZCA4GOOeAa1bclocj+EZIJ68VTStc6XBJOx2fgK7eXXIYDuEaxkZJ4yWXHHT1/WvdLJQmyMYAXJzjA79q+aNL1U2E8Z2Md7AFlbGCDwffv6dK9n8PeKopfLQu7hmIyzg4PX1NZdD8/wA3oS9pzo7lYEWd5Si5I4OBk9O/4VJysZcnJz3rKh1cFhtIlz0G/p/OtAy+Z8iE+WDnOeM49OlT0Pm2raMqeMGC+KtbOP8Al9n7f7bVhXQymR65rX8YKf8AhK9c/wCv6c/+PtWNNJiDGOc1i2cMt2VZUdow4OMHnmq91E88irnCgZ5J569vxq1aSEK4wDk8U7Igbg7x69KzbBFNsMCgGMAnp/n0qESlV7+nWpLpGc7wMBiR1zj/ADmkgttwAJwAM5xS6jHTSDYTg5xxUsL+bEhPpn1pwtRgbyQMZyPSqs7ESCMDjJwT3GKvqBoRfvUJHGMCmiPbKcgE+uKZbTeXuTjnGD69akNwyDGAcmtAHyLtkQg8Ec8f59abPAUXzARls+3T3ppO44H4U6YGSJFHVc5FUhrUplyrAj5T6j0+tQXMJLeZnknJq6PkyR6d6rytlRjncSD7GmUn0ZQuF2jd2z06VzlyyGR3I4BPbJrsJrXy4PKUlhnJPv6Vz95YgLLASQQDnpkcH/GjqdFN+8jkNWJZWmdA8XGEJ79OmMV5r4p06TMbllxk469Oa9eu7Tyo2iTLdCckVx+qaN9sgG1mG0kEcehqk+V3PscqxHs52bPMXtxEXxjJxjAx6f4VXaAyQPkjJOB39K1tSthFfGPJ6DBPfjNZzRliQOWHIGOv+cV1RvJH3MZ865kUFyiZJOQeoPP+ea6HQ7Nrqa0d9pG5GAPPAwfSs7ToReXhjGd5BGB6DBr0rRNJCJaQRljGu0MSRnIA+npSneKObE11Tg3fU0tKsvLBkO0KRgKB/n0rrbGyMqIkZVAWGT09PSkstEfyYmj3OSpwCR0BFdXHoBhtwwlLsVB27QOcdM5rFe9qz4HFYz33qYM0JhygwWHU9M1g6nbi4gOQOe5Ge4rrvs7l5IyORkHkVjX0GyEx57YH6VTstjnw+IbkeReMIEt0jcIocSlAQADzk5z+FYEsgg0+WBsln4yOhyR1ruvFmmTCzuTEm8hmc5IHQN7+9ebE/bJ0fGzYcgZz/npVJ3P0bB1VUgk2LHah4gBt4OcEcd6tSQrL+7zwR3HHr0/Cm28UkVyzNgK4wDjPp704WxiYzIcsD0I68YrQ9C1kAkFlEEkG8n5Rjp/npTfJLShwcA8baW4f7UQ54bngdMcf4Cn2hKTCT+EZHTr/AJzQUMurOWEvvcEgE8Enjnjp7VLb/uIkQ8kkkEenP+FPcT3T3E0u1UyWXaOucnHU/nSpFgiQnC+n6UGbLVvOA5IHPT8eajuJg8m3B9aqXEptpEkQbx15OKj+1meXcFGMcc0EM0VmVGVQDk45Apsl5vcpg5B65qOK2EimQvjGMcZqCSPy5PNznkgDFBNjQx+7398ZqklyYrsSvl0RgSuc5wQf6frStfiR+gwAR396ZDvmlKY+8cdfU4/rQTayubGgSi71aJVGzqefof8ACu/0XT2ubh03ABcE5GcjPPFc7oWlW+nTsYpJHMmB8xGBgH2967XR7VzICnzEqMDpxke/0pM+dx1S70Z1emWCvMkgwNjDgL+J/OuzhgMkEZB2gAECsTw3pcsquY0MrgkkAhR0OOv0roUUwIN4xJ/EvXBHbNYt3PzrGVHOo7iEopCYyc9ce2aV+AKngiRZgzkjjoP8+lPuIkOCCcEmkecVjEAu/oB6CqkswR0BXrzx7Y/xrSiQFSpOE9cZ/SoLSz8tZEBPIxzjvwf5D86SJ3LmmxefHvzgDI5Gc/5zW5ptgN2cgZI4ArN0y38i3jhAPy56kZ5JP9a6awjDZfPIHyj8DTKLkRCoVx0PYUfaNpKY+hzUqYMeTkc81Vf5WJXnuPcUFiqxVi/qcmnRSfMSRnninwxedGSTtye3NV/M8rcD68UDsSM4c9OhzUTTgttwRuP5VCxYyZxwe9FzlZERBkepNAwuSZECDjb1NEcZDDJzzUyQEIM9cc0BQCMmoAdHGoJJAPQ9KmgcStxlSD6df85qFnAUAHqMHjsabDF++Ug8jjFDA1YmwSBwwHUVPHIZQYiSTjOScis9Q80w6DZ19+n+FWVjKt5gGTjGD0qQZpq/7snpwBx361CXMII659D/AJ9KhZTPl8gFSTgfgR378/lTGuC4wwAxQSR3LFTyT0z1qpcSAREgYxj271auFL8njisxSVfB+73NBRWuPmtiMc46/lWXvKkqOo6nNTT3pD8oAMkDmoUVpGd8cE8H8qCtSZlyoPbHI9aRJEYFMc54OKZ5mwAdckUnlecTs5waBmggC/NjIA6YqrNH5jk5xk56VKALZCCevTio9xbLY+Wg0sQmDzARnBXknHXv/SpFsQY95I6emamSSMKTnluMf5+tNa4xtQDK9M5oGR5yOfufn+lVVJEzk/xcDmrFwUCGN22KxB3Yz/npUduPthO75NoAGOeOmf0oAdZqvmiMjsTnFbelWBcOcqM4xx05NZ8cEaty5xjg4ro41CQKQcggEE/Sgkag2sAecdW71HLhQP8AawvT+f51bMsfkBHJGTjgfjULxBGABJBO7JoM2NaMNKSoCgD7oFNWIs4AOKlikOQhHGDz+NWIIfnJz9B600S9ymLbDEEg8+lS42YOeAOg71ZaPMh559KiaAckk0yGMaTMW/nrjH+fpTEkDKOKcsXmAxjOByD6/wCc0C2ZSAOQPcVVhIsJhFHHJHpT1i3q309KZn5QMfd680qttIPUHimUPhtSQSCMDtio5T+8CYAI6n171YDYX3PQVG7DbknBHQYqAKUzmJyR3OODihZQ8BiI+fOc9eKlm2TDgnI5IqsyBG8wn5hxt9qAGpJsBGOnFOCh8kcdulRs+ZAoHB71ZjhWMHknj09xVdAId5DYP061LK2QBUAPmoD3B6CrbIkh2kkd+KZA5Zd5zz7ZqwACA/bpjFUwBFhVyxbOMn0qdPmjCevNBSJklBAfb+GKnluBsXg9MYqtFy/Tvnr2p8kZX5xzk9OlAxzKFX9elOi/eKSOOMU6PEsfzcBe4qSFBkjOB1zQA2KI+ZknkKP504R+bKQeCASOM+lTpH94k9qRPvE+2B70FDI0K5UnINEmYUyDwAcAcUMwR+DuyMEYxSNmUheig8Huc9aADiRs+vqKkLGNjjoOCAcZpWj8tzsOfrUnDEjP3vT/AD70FkUjkIck5PvVZmAIG0epbvx/+qrb25bqcY6Drmqow5IHrg1AFVGEpKIMMTnOPpVoN+7IPX1pgRYmyM+nNSiEYOTgdScUAJDh1PGNpxn1qRHyf/r0xAFUjPHr61Yjx5PvQWG4KBgfe5/rUKuHDjHOcA+meKmWIMM5xjoKryQjDuDyvIUjqaB+gSyAARkFjgjJpyLhDwKbAiIpck7zyV7A81CyjYTnjOM47/5NA1cnAOMjjJ9aRow3yHqe+OlMUGFB64/+vQzktyMHGOtSwFU/Jj9aqXv3NnfIOaumHCkZ7cVTkOVyeCOKzZasYlzGdhyepNchqNsVIyQcDP513Ny4ICHrnBrnNQgEYKE84BH51m72sbo8n8SaX9qjDAqhTJPy9Rz3/CvIPEVqInDnByB0HJ6/4V7/AK5CYG8xBuD7hyfx/rXivj3TTHcJvz5kZUgAjHII/r61wVqd3c7aFSyscZBH8w+vpU0jbHB71XWQg9OnvTo58bieuTxXHynbcuM5PHqMdelXLIvBBuBPXBIOD1NZ9vIGHJwfQD2qyu9lEYA2Ekk9x1x/Ok1YLmpAP3i44xz6Vt2zARgkZ4rBtJCHXj2/DFbdoPMjG7gc4I+tSaJl+ORZHDIMbRg8Y9aspGGBPHzD0qrahY/NAPU9/wAalil8piT0JxSZpoWY18s4qZcpuGeT056VXWcSHCc84+nf+tOyVfJ7HpWZaHrDhS+RnOP8mrDzBMR4OcA57elR7xJ+8zgHgUpXzZg544APtzSYyFbciXfkZ6D/APXTZR+8OSSeevarkxCneOq8Aev+c1GgQAkEktzj0qQIS2+A8dDmiNPNQnsOxFTGINEMHqdtIkRUiPHDHBNJlkQPlcD9OKbcrtAyeozU3l4fBP0NMePzZVDcAelIaI4+FA/KnO25hu7cY608W+x8g5GcZoNv5jjedoByMc1SKA5Uoc4U8ED8Kc7DfgfLjrjvTZo/NIToFOB60sqAFFBzgYJxigBsnydO9Qg7pVPfrU4XseM9KHVoyMcg8VSAm2+dAcEgjnkdetV41Ktk85GOvSkC+U2/P3ucEVZ87zE3gc+lMCEwEsDu75qdjuXPT3qETFs/JggHjPakbdIqx9BnOagB1nGZpy4OCBjB/wAakeHc+eMfSlEbW2AOX64Pp0qaFfmwfSrAqyxl0ODgAYNVpR5UQJ5KnnH+fervK7x2zVa6b90Q4xkjof8APpUE2Gq+cfrU8UQVjKOe2MVBFGIsYOcDkYx2qRV8j585Lc4+v/6qpiGrPkOmDznnPSmrDvXOeBxTvL2ZHc84pYZCDsx7n2/zmpAqtFs34PQc4GOmafZjdz7HH509vvuNpw6kZyODg9se9JaQqzeWDjbznHfNADim8YXqelWLJvLikjYZbkhgc8Yxj9KcFWAoc55JqC5LXMqHIRVOScZyM/WgaIxIWf8ATrU8PLnNNR42B2k5zwD3pc4kGPXmgolaA+ZjPynnH6dKYp8k5xnJx6VYK7nyDnjgYqLbsXIGcnpmpJZNIMqPzoyuAO574qGSbyULtwOhp0MJZic8YzQIuGMIDgDJHpjv/wDWqq4eW4iTjHzZJPoPTHtTpS8UgGM8ZBz1PP8ASoni/wBJ83OeCOnGTn/GoAttFtVCMYA9PrVVlySffNWlBaEAdc5pk8XlKmDu3fpSYFYS7n2/3evNOc+Y+QTnpzSLD5cjueAe9SxQxpsAZsnnn/8AVUgREBVAIBfOc4/rTZ8yuOcYH1q20QZ9xJHYe/8AnFUGkYSk46H196AFCFjg8gdO9V7iJmIQHAPH+RThM/nElAFJ45pskqo2QckkZGO3rWiFoVRCIXPOTnnigqZX2jjvUjMGl3c1WeUwsTgbugU9/wAaOpJXk/1hHoaUH5eOD2p0f3iSME9s96VYt539O1WgK16xjQfTsfes25m/egkdsYz9a0pCNpY9ucDvVO9lScoOQ+Pu/n7UMTK0w2x4yQcggge4qjcOqZlI37cDaR/n1qeUPE4GMgZyelQzME+cZbjJGcc1aGZFzEDEGHC4yABWfDEbmcoCBjOM1emXbEYxyrDr3FJpcWy+TJwMEZIz2/8ArV0U/iREvhPV/hfbrFJGAATJJGemMcV7jaJny84ypz655ryf4RWEbQvfM7B4iipH1DDacEnt16e1etwW7H5vXr7V7EdjxJ7l63lXLAg7mOM4q/C/ybOcDkf/AKqy1tds6Pu6HPT8q04Ii67hzx0rQwdh6sRk5OD2zVq2mwCMHPfmoVhAxycA9acr7ZeBxkZJNUZsuZLjAP605XMcgxksTzzimtLtfAGeOKsQLvYMeDjOKDJlyGTzZQvQHOea0YotvQ/pVKBMHC8nrg1eicbeO5xQYssiTtzU1uT5nPTB71BFHhQ5PfFSo+MkdM8GgzZbjQFskDOPSoynlIT1ye1OydoIGTgHFRtLlCSOKkkVgNiH+97VF904z16YpnmGY9OlErFwFx0wDzTRLJC+FwearyvvAxwBweak/wBWooWLcnfr/hTEScvDEBxjAzmnsfn2e2adA4RcdSvao5H4LgZbGNtAuojZyfb3p7RBlB4znPSmRy/KMjk9RmnqdiFz6dKCSNvkOabjctOUGU7z8ozxSSSCJsUARTLuTA4I6H86awIAA+965qUAuucc9etMb5VJ6GgCF0y34VDHbELvyOuMYq0mfvHgetRsxSQLjoOeaCkVZ4+C2c47YrOvYPPi3jAAPcVsmMMWyep9Ky9QR4UcIMoG6k9qDQ5sjaJB1OSPb0pPLEcQ785PH48VOVzL7HJ6+uaquu9yh4AOcigaLUY2rn2z0pjyGYkDjHvUm0YGDnHXipLdQuTnkg4oBldhgg/hViJsDHXjv2qI70XeByAeDTY5nVc7QWPUZqkDHSryD1zWZdRAuSOCpJPHWtWe2FlEgBJUcAn1Oax73LRu4GS+cimZmTc3WWLjI6DrUckxjUHn35qOJXM4UpiMjIbI/lTnxjB4oFYv2dx5pGc4wepzW3aTBpGCAjZjd2znI/oa5QXZgkjRFDbiRyegwT/StiwmaM4Az5gAYk9MAnj86CTo1kBTcFwf896juYvPgKNguw+Vm5x0zVSPUCqglQST0BxUrXBUYAzuOPpmlZWLMu40MqhO9GBPQjpWBcaVIzyfOuFye/v/AIV3cZwoJGCByM561VuLXzEcAnBPJ/GvIxeG9pZpHVTqW0Z575JLP0BXj6/5xV63tnjjGSCSOPyrXu9KDXJO4gL16HPT/CiS32gPk8Dp615KwUm9UdftEVLcb8J0I6n1q2qLHxgEjnOKZAu2Qv69qlkbkgdcc19Dg6fso2ZxVJXYRzCUMhGMcA5z601wUBI7DscVLFGoUc55GeO1Nef5SccHgc16F7nMyIPsTLjO4cd8UwgMOPXPSnyRiZAM4xyKYtu68oNx9MgU0GhO4BUN6dRjrVd5e2D+dSeQVTk4J5IqsqlyXPHbFMkfHKYZFyTyQODU07tI5wcdO9Rwp5jA9NhBAHtUvmCaXc4IjIwSD3oAkaMtASTncO/aoWt28sHIwOue9NtC0CtHgGMHAPcgdP5CpxcuBgAYznNADDHkAHH1qwY0jgVwPbAGOn/6qiSRgcuAOf0pLlvP2KOBnOetV0KsVF3iRyCfwP1pJchNx5yeeajllKTBccE4JzVsEPCOcYHp1qRkUEZU84P+TUFx8+8YA2kmrMc5QcgU2Y7sk9D1PoDQBDGArovrznHTn/61WF2FyuO3PHWq/nhcMBnt1xwep/DJpYz+9EgGUPTn0xQNFsxJJHtwAOo4qreQGJosH5ehA45p0l2GBQYHO4nB+lE8ZkCJ3XDA+tVqaqxn6vZedp04QgHIHI46g14BrFi2mXkiMVZWJ2hegAJHT8R+VfRU0e2Fz1yQc5+gryT4haBJchbiIklATjjB+YHHWod7n2OSVlCVmzzG8udk4Cg4IGece9SXE3m+WBkcev0pyRjzSTkHHIzn0qFF2MxPJzwKm+p97fmaZatUy4z054qvPbYmcZGCen4mp/tYVAh47/qahaTdvH8WOlMLkESgTmM9h1xTVtmN1yR1OO/rUDM6SsdoIHfNXpJyUDqMkAHFPUTYqWjB2Jcf/Wq7DayTofLYITwpyRz+FV4Jw2wS/IWIUAdyegrpdN02QXMTp8yKckcD196W5EnZXNPwtpDp5JlkEjhd2SM85B6n+dd0lsWs2LEE5zk8msSw82MRnaMKQcexOfX2ro7NhNEQDhGyCccjiupKyPiswrOU/QzJSY4xj6cHFZ99bGWFzv2ucfvMcjn1/wDr1s6hbJbAEuTvOBxWde2C3EZR3IBIJIFbJ3iYUZqNmeYajZfY79wdrAOcYGMAVUmUSsSAAx6nHX8a6jW9OeW8nycEEliAMHPpzx+tc46iGTK5O3pn3/8A11zNWep9lSqKpBSM+NjGplydhOAoPr/+uuk0oOJIlU4685I7E1znkvNiNxgAgAqecf5FbFjNLHKiRIr8kLnvwSe/1qGFZJxaPorwFO39kWyEnCKpbnOcoB0/CukmMbScIAMZ6CuP+HEgbQ4w/wDrGVAwHRflH9c/lXVeeFVgOSGIx7VCPzfFq1VjXYqC6ZGOw4qOMtyXckMM4znrzT5Cm35G37hk8YxVS5bC7sZ5AIpnDZlvkock57HrQ0+4xqRkjgk9+lMjlDoCQRv9D7f/AF6QQFnMgPTkDHYf/qoIJyML9D1+tMnbZEC/zjoM05CZ0n28gAEYGMkAnH6VEIzcW5Q/I3OR1x1FSgM29dbpmDjPHORmvGfiboRhmjn8xI0e4Ljy15IAzg9OuR69K9xvIfs6rsywHIJPXrxXC+M7F7pAf4WYnIxxgYP8/wBKpa3PXyyt7OstTxC4kQwFFXYxIOVFUVhRrgOQDzzxn0rQ1u2EF7JZlv3wAbaR2wO/T9apiCRIhHjk9/8AJ96s/VIzUkmuxYtJf3jEDEfTGe/HbpV6H596YGMZFUYj9mQI/CZyW75rVtk8394OmOPfvQjKb1IlgyuDj8qdaZE0aDjLAZz68VowWhkXzHbaOnAzT4rIRXKZY8njjtTZzSlZXZ2GgH7PaxkZ4BTjj0Nc34uvAyQ4QgYfGD16Vv2uLfSkO7IyeT9SK4fxjcNMls2wBId+eev3cfyqEtTzaFOLrc9jm72fbJxkEkk44qgsZ8wkHG4/5/nT5olmkadCQ7gZU84xgDn3xmorZzu2EcA8mtrWPfW2hPDAXlYHBwOp5qGO+Mdy0WGwTzg8YGe34VJcSXMaAwRrIM4OTj+oqpFFvkBzjJBz+tI0NYyi5tiiZjc5AYdQeQCP5112gX7QvEeQd+MBj7VxU0axwqcnkZAI6kCtGx1sPMjzII5CNuASR1+n9azZ5eLw0aq2PWtE10y6gYyjDy8E/NkHke1en2YR7bzQMAsQRjvXz1p+oxrdQSAjG4Akg9SQf6GvdvCdxFBagSvgMGkJAPXIGOh7DOayvrqfBZhhvZPREfjJ8eLNbHb7dP8A+htWHO5EBxjGQOfzrb8bKR4u1fjg38/P/AzWNOBH3zz0rFnzUt2URCfL5PA+YY9ak6wB5OTnAx+NSyRlyAOeMgVH5JTC53Ke/TmswJC2MBB97jn/AD71Em5GKD1Ofx5pwkMMgGO/rTVnDszngZI/EHFUlcCddhBHOcnmqU4KTrJ6EgD8KDNgNsTJyAecYGef0zUzQmSJCvJzkCrS1AkbCPvQYc889P8APNBdnBbjfjBPbFRZ3zAeucmpduw4z25OO1aWAjhTGVU8Zwc07yxACy5yeDmrDIEAxxkZ+tV55AAFx3xmqBbleVvMAk7A4IqJ/LYBQDkkEk+p/wD11YZAFMQ78/5/KiGLy5FPUgjPtRcpCXERj445qjcqkqEkcnOT61fv5pJbpioyAAOw7VVuEBUA8A96C02ndHOz2zREyAjb0wTzWFf6cCrCM4Lg5yeD+nvXWXsLtbkpycj5eP51l3Fq80QyuHAzjIOOOtJ3asevhatmmeS+KvD6TRmVcCZdoBLHGM/T3rknRIIyQpBYZJB9a9pvrCSe1MUQ3OCCF4H1OSfQmqtv8NYjco0v3yQZOvfr0b69K2hUcVY+wo5lGlCzZyHhbQbR4EuVQ+axYYLHGOn9K9H0jRYllt1JZnYjOTwOO2Bn161esvCkENwJI33wAEBMEc9zknPrxXQaNo1vYbpEGAzbmOTwcfU+vak25OzPDxuZe0bSegWlhHG2ADhQQOfcf4VqW5MRKnBCHAx+VRggSu4PB4Bx1H+RVrf5kYJ5QDB/KqVkrHzM5uUrsz71t7O+BkHK/X3/ACrAv1Qg8HzOTntnNdDcFF6nAJPbNYmqJEzoc4Prg+tJtWN6LcZaHHeILSVI03uGSUnAHYH8Pf3rynxHpZ0y7KIR0DE5Jz09q9d1KMq7gtkMxA4xgVxfjCF0RspkhQCc9AWH+NRGWp9plGIk6iizitrm2yCN3v8AjVGK7cfI/PPOBWm6NCp9O1VZbIMpdBkHv0z29a7ulz7m9tAjmVzsIOByKeYtmZO3QCkttNVxI+7nGcY7DPvSXgcQ4HQEZ/z+NQ2GhBcvKkKFGHzHJyPb/wCvVi2u/tfyyZzjkgYyKl8oNZZPyqq5bvzj/wCtVG3tvNh3/dJ4x14z1oJ3B7s+d5XPlg4wRz3/AMBUsCojkAHB6Z7f5xVeOCN0ck8r0HPNLCWkPlIMv1AzjNBNix9vcRPBxgkDpzwf/rU+JfNhOeoIz79ao2q7845557c1p2Vu4YsR8vY5HPX8qbutSZJrYiEe+VEPepXY2pURnDHjJ5pzw+XOsp6dvc/5IrovD0m0OcclQCM+p4pGU3ZeR1Gl28bxyO+d6kbQDx75rrtEhBMbjglQPbGR/gK5/TbYQPlEwmclc98etdRpqCSSMk7AME9+OOKVn0PjsXUTTsdZYN5ETug5XON3THPX8zWzp1011DlwB2IUdeT659Kwk+RCB05Jq/YzLFbnsWBx9cmosup8TiIpam9Au6Jx2yf5UyRDGUOevH5YqvpUpMXlt3J5/AVauyVjTvgnA6VDPOHBvOGPQ9f8/WrFjaAAlDjnByapWruYA6jAYkdf8+ldDawEdtvPTOaQE+nWgknG/pg8A10McKRJlAQRyMmqVvEZIAGG0gkZzn/PWpWhZQgIyhBBPpxQUkL9oeWTBCiPHQZzmlcFRg9SKhKCNDnovOPX3z+NOd8AYOT6UDIHm2y7ecdOlBGG9qgnUsWIHzdcZp8GWXB4OcEUFX1Johvcg9KfBblJ0yQQD61MIxHCPUjJqZWyhGOcDvUsBsq/NxjA5qnLEZ5VwcDGOevrVp5iAABkdCc9KdEvknZ2znNICpFbbHIc5HGMGrsXyJgDjP406X7oOOh45605I95BHTOCPSgCe1RAznHOBU3k+YDg4Pb6cVF5CpJGQchiB/KtBU2AED2zmgW5C9tv2Ie45IP4f1qP7KN+fQetXAdoAJ+9weOxxQWwhPTH60BYzLsZkHpgfzrPu0SUk4xwOQTWq6iUFwOlZ13nABbGcZGPrSYznbyGOUiUg5Q8AH3ojdmCc4QdFxz/AJ5qW+ADEdsHj15qooIjxjr70jRE4UTtl1yR0xxUkYKSEDgEVXVTCAx47g0GQyHGe/B9aCiWYGUhZPmGMg9P5VFIzKAB0XgVYGIx8pwmOT61A/zEkDgZI96ChYQJQSeo6U/YodCO/B/SoIGJcE8EnpVwkRqM9Tkj6/5NAFd4wY8vzzxii3UBAy8O3Bz060jfvDtzyR0xU8MYtwFHOeAelAFi0YAFCOSOQOnUH69q3bONWtI4udqAYFZlvb+ZgE465b/61a9kohRwWyAOOPrQSElojxgc5zmonf8AdfTj+VWC7hCcfrUJh3Ajt3NBmx6RA4UcEnvVmNTDnp14qrFCYhk1cC79nPJHPHtVEMUpzv70y6UmEEkZIqw4AixnkAc/jVYSAQYJzx6YxxQIrofJXeOuMHNPWYu5z+gqO1iaSRs/6snk/mR79qmWLapPVasnqNyGDEZyM4pF5hy3PXOKFkRZADxnge5p8qoGdyeCMAYPOBz/ADoKIWbaQR+tRuzuwwQCSAakYAgFe3Wo2k79DxmgaGOxhJzye9QTyyzyAkjYe3en3I8/v75qNI8KiBu5JGPrQFid4RuUjg47mi5ysf4gGnBRAhJPy5xnFRkG5yQcIDgnHfGf6ikxBaqJmlAz8hAGfx/wqcwAhQScgdRRDELfGwYJIyc5qRceYQTnA9KYCBXIRwQNgI/MYp0e7Oc8ng/5/CkllCsMnAwBj26U+Pyo2Dg5yMdCO9AAjHcXOMjpirUQEw/AE/Wq5ZXlJB+6eBjrUtqf3zk8Z5oAmBJH44qSQlUGOpFKIyy+YRjHvRHiViD6cCgosQKSgGeMUyYFXwDxmnp93GcY46VDJlGznIJxQA1QWU1JGxDAHlOPrSwPmIgDJJIFOQhPkfgnjFACvPsfCDAAzzUgiUFQM46j61GIBuIJx3qXzUQjPAAxmkyxXMgj8xyCT1x+VV1RSvH8XX8aJZmlGwHIPOcUwL5IIBz68YqQEuLWPZ5abgc5yTTXYo4Q8hqci4PI59abMC4z3AyPeqZYkiFkIH15p8bYVA3frtpYY/MiG/ip0VVHHQd6kBFUlsA8dRmqpZ1LZIK5xxVuRxHgg8/Sqk0m9Sh79aq40PZQ6AjjjJqBwqyoY8iRepbpn/OaEBjA9D19qfBEqLIM8k56VIxCTvLtguwySP0pYiDkHrmlLDaAegOKnMCFC6nkA1LAjDdc1BKgCZIyc+tWdo8oY555/WoZ0yMA89h61HQpGPeRqX3Y7561iakRKxIGMADmuh1CB2UDockHp6VjT2jbiIxuU8k9P5ms2upomcPqNuG4c/IwKjB5yeteU+MtJjvLN5CWEpKjIPGAfpXtuu2OVUqduCSDjOf1+n5155remLdS+YX2EKAExnPJ7546/pWU9mbweqPAJlzKVbnJIGKiVBvfAwV4H6f40ajG4mO/klmBHHGCP8amhkQQqgHQctmvMejPWim0UQGjYDd1OTWjBO8acYz9KcsarknknkdamhjV2Q9gDmoZVjQtYtkkcjnIwCQK3LW4MiYHCgYwR61zULvlwRkEECtTw/IfPmQj5QMjn3rMtG7DGYlIznPJNPA8z5fTJpPNBI54PBPpSxP+94+Zc4z7ZpM0RYtQsZ2c5boR2NWGRWOf4l4z6n/IqJRFIzAHMgIwOfr9KCJd4HQA5J4P+e9ZlDp2EzjfkE88fjU0MZI3ucnOBj0qG6QFDjknHNK0xeFF9ABn9KTHsXCI5srICR1+WoJB5cgI6dMUPiNcP0Pemw5kjJPJHJ+lRYZIY8gN6Hn6UkjOuOflxgcdBQHEnI5B4/CmOxETJs6kEHPTkdvwpNFIb5xdQ55IOM1ZMaSRF+Qw5B/WhGRrYRbcAnJ5NQ+SQSAc7egx2/yKaKRMvEQcdehqRxuAPfFVoy+dgGSTyPfrTluCHwwxzjrQigjcvK6f3MHP15psowpKceualk2vgk7SDk8ZzUakSK5HABpgISVxn0/wpXcsyoO/PNRCMyPKHONo4qaFBFCJSeV56ds1YEbs2drYOOOKUR/ZzvHQ8YNTTL5iLIOQwyfaoiwz5ZORQ0BKkSAPNzwpO3t6/wBPWkt5Q8fmDOSOM/XFRspRAIxnecMc44/GrcNpFHbIkXqcjn1PrSsBCC0jq5PbH9afPcPFkk8jHQU1lKkAnGOT/Ko/lusk9D/Shk3JBIJot+Oev9arysAcOM7vT/PtUzjyZViRcRkDJz9ccdfSoXi3uGPOeAPwqQRHEMnB78VOy+WAR2GOaJYcYI7HmmMzRrvI4zjrQIluVBwD0IzxVaG2HmkAnnnn/PvU1228xgenNPt4zGBIRzjA5oAhjA3EHtwP1pB+6mOO/P8AKrHlESocYBPP0ptxGPMwP89KAFZFfb1wKckI3ZTj1yaIYwyufyqZPlXGcep9KBopSKBJntkCrUSh8AjjHGKhaLYfUdj0pGQ/KUOSTyKCizMUVfkB3eppLdA0bbuTjAx680hA3AYxnoc9adFkEoRznB56UmSxfsxlRk/i65J4xxUTzmOcRIPbJH+fSrYLxt5nRhx9RTHiCyCQDJA5pCHsXiRXJBbPFDwCUNIOCRkc8Z/yaA/nNyfoKlKZAGcYPTGagCtbgeWQc8Eg49c0snzqE7AZFTNCFUsOmefrWfNG7ScdCfbpmgB7sVjI7gDGfrTYGSaPLqd+MAjtxT4GMbHjJAwRnFMlUrIAOg6GgVyJ2MWQCOpxTJJDdENJjI44p5bdISeQOfpiormQSkHoO/egkajuJApcoiMCNgGSM98g1AbYRvgknJySTzTZ5mGAhzyB07Uss5aHewwcjPPSmgBj5WceneqyAkfPyc8YoaYlwRyARkdKllnCyb154xjp+tVa4CSAhA3GTxVXa6zgEjaRyB606WSSWTgfIOeo6/5zShzIcNwetVYCo37t2Q849PpVK3lzL0+fHU9Kv3qblDnjjn86yryJ7eUTr3GCPfkf0qrCYXI5x2PJqk43vs/Cp5SZDvPBHUVnXkpSbjhsDimkNmbfTvbpKFxuOe3pUnh21+3H96c55AHHPPtVa9HmSAk5OMntgZya2/DFsGvI3H3fLJJ9uK6aSvJGc3aJ9AfDjSoxpylRhZNrMCTnIUEY/Ou8ifaCB+tcr4MEqaVbADZHKquwyD/CD9a6aNCp+TnPA7V7EVZHh1HdmlsGAeckDHtV60YqoHfGM/WqkMYaEgnDkDH171dtMKqKenAJ/wDrVaMWWIYS8ZQkYBwcdcHBpVgQLsA4BOMn3NPcGONkByM5J6Z6f4U+A7wB0IxkUzNspyMUuFjGMHk+vete2iLKMkdKqrbGR2H4g/lWjab0jCEcgc81SM2Xra2WPJTOcdzVqOMIQB1xk1W3lE449TU1sxmBzxgYBqTKRJGpXAY5B54/GrYREjBQHrjmqqRl4wW4IPT/AD9algXaTjkgbgPegxZZjnMa9sg46UnkiQj+73GaajjqeCeCPSpYl2KR265oEMVdpI7dBUboI5MjOTzTnyxOOgPBqF5DnGOegoIJWUyLSRDYCD1zSQ72Jx2GT04oP3m575FACGTaWHvSI4A5oZBKfp1pfLCnk0ED2f5QewHSkjKFWBBOcnioXm25QHjtTA5fGPx5oAs+cUQKnAHrUc3KE9yRinKmEHrQSCcHoKACKUsuRxtGDVeRg3Uc1KV2Hg8dfrSCHDZxn2zQBNIqeWRg8DNUmlLSdB0qRV2scnOe2KZK43kgcYwOaHsUiJ5c8VDKfMjYHouAKRvvc9TU0qFowMfQ0uhocpdZ8wbOCDjn60xIwRITycZNT6mphmYAckZHPuayI7h4ZXJ5BYBunA5z9fwplLcvqwOcZ4p3k7iMHDdaimwp+Q8E8nH5VICSE28kDk+g4oAikJDgD72Dz26U0Bmbk9BTJUy5wcnGB27VNboRGM8NVIkkdy8QBxsB4Hf/ADzWVJEhbnOMk8H3rVXGzZnPfpWbcsN5UDPOOtMllO4tywGw4A9T9axZnPmsTjBrojII0Ax0NZM0acr0IyRTQivBjG8dR/8Aq/rVhZ/LQuRyPSs6JWRPm4JOR9P/ANYq1bt5sZD8gDB7dqbEjZ065+0KHI+bnPHFXlcMy7eBnvVG2eOFAgOOpzzWlBsIJHYnP1xUjJpJjHsH9729BT/PZ/kPTvgVE/zlWP8ACOP0FU/tRZioHU4BzS0GjRFlHcsQc9D3x7VQeyCvj+AZGM1ZtrgxDC9SADUpQn6evv8A5xUKKLuYssYViBwAaja32gP657+la0tmC2cZPU84/rVW5DmNQB2I60xFMTeTbu3XAJ/nUr2se0IclW569+f8KYLU7QD0I5PpRK5KAAYORg561ZD3GyRCNQFzgcDNR5MQyKVZDgh+MfrTNzPGTjkHjmtEQPaXaVPY8Gg2aFDuz14wagLKzAIcgdeOhpwYhhk9qYEjLtUZ7cDFNuI8xccc1GWMqgE9DkcVPLKAQH4wMmgroRIWkgL5GUGKZE5cgHByTU8uYlYdM84qqjup3gfMeMcdPWgEWJppCcZGBwOKRYyyFs9OT+tNbLhOzg89/T/69SgNsPrjketNDKMiLI6gAgcGnthWROeoqtDI0RcsOc8DP1qaFhIxY8ED/P8AKhgXLhRtOM/KOM1WVzOCkgGOg25z6c0SKXAyeAfT6VBcyMYtgH3TjOfrVAPbMRTGMZGM1OmMFyOWGOKC6zIhJxt5J9uf8ab5oQqU+dCevTFA0V3tT5byA8ggD9DVlJ3YDdjOAOlRTSHzOPuUiSZ69BzQXuPlHmPluQOOKw/EukrfRu8h+cRlV2nAAByO3Xn9K1oXeWcD+A5z09Kmvrf7ZbSSZw8SnBxn/PSkzpo1pUppp2sfPGt6GmmLK8n7xywJYE5OQB6Adh09KwLpRHNBEB98ZU/4/lXumq6MusxZJ2HAA4zkA5x1HqTmvPb7wm9tDKLODYMHcN2efxNYvc/RcLmdOcEm9Tj57ZTGgyfNHO4Hgjn/ABqtJCIplds4Y8Bf6/mK0ZrB7WXZJzcEcrxwPqDjt+tVb+zuZrq3cR5gUHL7gMY5HGcnPFNXPaVVNJxZVvZBHDvOTggCpGc26rgAsRkk+tXPspl2I4+Trn3ArcTQReB2c7AOAcZ5/P6U7MftI7syNMtftDQSSdyMYPfNdzplqkbEoCGJGATxx+vesqz042hjQHeBjHbnP1rqILZYGxGMJyT9cV0wgup4mKxT5uWL0NG0XeuHHAGCB3/zzWrZFEUIoO3POayLeMuOOnBIrW0s7rhNgyc9M98gVctEfOYt3dy1c2UZEbksEY9AeRWC1mNp3cjPABruLiMvbIjjoPu++PWsObQ/3m8PkHjGP/r1EZWOOlUUdGcZrOkRnzJASHkU7ueOAAO1eeXFqI523E4QDG0+uPb3r1bWNPkBdC2CoPYdwPeuS1jRzJgHkEAn8z70pu59bgqquo30OHkuyyoE4BODkfStTSVC3QHJKqTn2/yajvEFlI5Qbxgseeh5pLGY3E4kXoQRn1x2rNnq1LWbPa/hjem60y7CfKYpAnI/2cH17Cu1hlKMO/HNeY/Cm6EkF4yHAjl8th1yduM/r2r0iJmDKCOGGQc9R/kVCPzjGv8AfSRfnYRkYHXrVO9X9xx65/PNSRyeYQD34pl2cxlBzgjFM4R32hpYwjYxgA4FOlYIkIGemDn8KhtV8wFXOCB8ox97g/l0pwXLkY6CgVurLQlMKHGMEcg/jTRINu9Mg9TUU8nkwLuOMkjpnqQBWNeX5D4DcA88f/WotfYaXNotzWlvS8LNjGB6f59aw7qzg1USpIG3gEgg4GSP/wBVH9vWCRCBjiVhkjDdM/THanDULZyhjk9ARtPHT1FFmtzohGcGnY8w8W+Fbdp/tG0faQRltxwRgjGOn6VwkVzy6jgqxUnHGQSDj8q931jSre9jMqPjJADYPQe2fWvMNa0N/tkmfkizuU8HccAnjOR1NUj73A4puklJ6nPvaxzReXICUPUA4961oogo44QAAD2Hb+VVJJ0sbteMnHHPUkH69q2IohKI9nIdhk/XtVLc9J1dLiWyo4CYODkmrcFij3CRHOHO3OeaiW1MeolEjwNuc59q3rGzCXMH8eGBB6c5FDOepU91l240yNNCSA5KKwHB59f5151rKndGGwRlgoHYcdf0r0zWmktrf5x+5Ygg5HU9vX1ryzVNSS5VCOcZA/HA9KI6mWDbbuznGH2e9kK9SSef8+9JOiNKGwQcZPP41d2ICd33nJOfbP8A9cVF9nBR0PU8D6VtbQ9tPQrYEy7ASMHPNRzsZCgOPTj07VaazSILs+9jBHPt70kk8bxkYwwGB16Dof51nfoUmUZj5JCdecj2/wA5qB28xsdFPAHfNXDF9pPTleh/z9KrLEXfOPljIJ+vH+NZsHazOr8KyGaz8hMCWAEhj0OSSPy47V754Bma40NQmBdmR8ufu44OP8ivC/BVsbi8Qj7hTJ/BgP8AGvf/AA9appFoEg4XJOeec49c+lYvVnweaj/FYCeLtb3c7r2fGP8AfbrXOyQHzcjBGOgPNdB4uZR4r1slhn7dOAM/7bVloiAeYSM4xtz196yZ8U92V87to9KNhd84OP601iYWGBkMfyqyCEjPIwOhzWYilcRGSVCnUcH25prxHG3GH68/596miOZEz8oY8k9Kdcf6z5eScDjngDr+n61ogKQhCyMSDgntmr6IFRDg9OPelVY8gHGMZJzSSSEEYBIXIAHetAK5Rd3BBck8DOajyRMM8c4IPpVidEikjlUbjgkgHoT/APrqCX97IH6ZHI6+lWAkSPlwBnJJGPSosEyMChyOvFSC4aGUAdSeB7U6QkNkAkv1wKCXoQY2sHwcdCQOlPF+iRSqMqSMAkcE4NLKcIU3deap3MAUoN+8dTgdM4NHUdySKZ3YHknvwB/ntUl3iSAKDu64ArPe4limwEKDHJI/xFTrN5oByBjnrmnoWncWNkjUI5GRycGq93GZEAZTgZIz3+mKkmi2vycg/wAWKdHKJHAkxhemTj/PSlsawm1oinaxLbMr9HGT1/D6U5VLrIT93IJJPQZzzTropCRtxJznINAz5MydmUnp3waa11NOeT0bAqNwTIA6jJ7c/wBauOwRSoIxjHB4qgFMiBicEHA47VPNkRYJ54P8qG7GV9SbzQIQM8g/41Gt3tJBJx9BVcSgL94du9QxuWUlhjjjNTfqTd7MnuLkM4+bj6fSsyeUbXROWwegqwfmY9h0zVS7QJIhTnI5I5/z1qWzWEmmZhRGkO/rkjk9CaxfElsb0uCA6eWVOD2OT27c1u3kXlFCOd5wfbNUp0BaRGGeME9MDH+RS6qx9Fg66ou63PJ9XtTZ5iEZwWKrjOMfjz3FZ/l/ZoACVHfGenNdT4ggEt7IoOQjEqBz2HFc7dWvmy7CcDGCSOneu6Ero++wlf2tNXepU8omUuCApIJyecVOsZSSMSuo4ODuGO/Q/n+VV3mJhyB2GMd8CmyLLN5abyXToQvOOT0/Gmz0dTRu48qNvCkc5PWq8dslyoRMEA5PJ/z3FT6mWQKIxwi4yBnOM81W01ymB0OScmkF7IrTx/arkCLGMENu49eP507zUVNkeXOeiDJrSg09HcyIcEnO0Annr6+9S6PoaJqRSTLgITyCPT396OYxdWK3MqLSZrZxO8RG0Eso+9jHp+f5U+Kct5m44ixkK2AQM9+/pXd2ujx3xkDA7n+UEAng54xn3qI+A0gmYywSyxSEgHYygd+oPPb8qvmuck8ZTiYunaa9yiy7cjHyDJz044/Eda6LR9BfGTGDISCRk56n/wCtXS2fhS2gth5QwVAIAycEAcdan0yyZbqXcxj2jhSvUg8CtVG583Xx85v3dhbKwlgX5wPvZyD0xitq3Tytj9jjODmokj3Kw3ceuKsRKBEAXA29jxVNWPInJy0NeGZnlDJnYBxwOvNX45d685yODxWTZSsY8gY5x/n86v2DFi+QTgjB6Z5Nc7jdnhVoOTaNrSzuyOsjEjAHbArU8iWYbFwQozj0qho6hJVc8kNyc4yMCulsoI/Nd8g7xgjPQH8axZ5bVnYS1tnn04IBuAYgYPU5zXRQR7X4BGBnJrP0yIRQeWDkglh/+qtMMV/HikKxYkXEu7qDwMH2pk87xptTIJwTwOmf/wBdDvtHJAHXcegqsbjzoo3IydoB574/+vQUTeYJZWQck/T61AiSI5yMknPFQK0sczuMk44Xb16CtG1DSOxdCOeMjGaAGLE0q5Axzg7uKeIk3g++RyeamlGzKDgHk0BB5aeoH9BQPqC/vAV7j1qQY8sn2xUa5VXYDkjpiiE5QgjqBUstIjwjtgEc9am8v5weOOvNRrBhiQPpxVggruzwT6jGKQxJE38Doangi8s/MMZB60yLG18nG0ZGT1p8V150AkdNjDPyk8/55oAlQhAAe5wPzq3BKETBPfNZ8En2liAMbDnA571cVcrzwemKCCXYyE7+5yv0pF+TJJH0HWm3NwS0eOcDHBoc4AOaLgVZVflk6dxisu9G64UqM546+xrWkYjIBwD1rOmUEg9Cp9fY/wCNJlI5+7heaQHgEcEMef0pinylKZyc84/+vUtzJtldweBnH5mqkrNjzByx5OBSRSJS5lXZHk468cf54pFVlkBf5RgjmizymO27r+VSTjLAZ4HOcU7IohmmCShBwTx2olQlUKEE5BIz2prRiZg+NrqMDvn3pXWSNUCZfJ5wM4osUWHIlYY47AE0SAlAD1HAqKPcH5yCOcEc06aYgxjp1z+YoaAhQ+U+9/pV6MCRz9MjNV47cTKM9COfzqwVEUhx6YApAaSyDySM9T+XStTTFS4iTPYEc5HfFY8Me9M+/wB30rQ0+7EBAxjJxyfegk1nhKjgcZ9ahI8s8dM9v/r1alk3Lx+XWq7Kz9iBn0p2IEMnzEHhD6+tIsXksM8DrTZ8nAUE4PUDNPSTzeG5I4A70yCdGj8rqM596jdPMjZVGT25xUcnynGMDrViMDySdwDEqAfqeaBMzwpLFAQXAwVBzjFNlnbGwZ44PAq3PFHbzgom+RuSwJ549PxqJ7cB8+vJGOlWLqU5HO0eoPH1qGWSWOUux4fAwAM5Hr+Yq1dw7duOcnIwKheFnbD545wR/n0oAfHKHRecH34pjkljjpTlh5I6AD0piEtLheR3xzUooikyWAA4B5FLMkjKUi6sQR6e/wDKrPkAuD6HOPXFWLW03wGT7hU4CkZ/z1p9QKEqPchQf4WBORjmtFmLoQAcnsf8+1NjgHJPOTz7Vaht85JPTocUwIooQMkg4x15xmofspEpLL2x3rQcrHDtA569faoJGfuD164oE0RTxiQgY7cDNMitRv6A4GMAnNSRI0koYnge3TrVmOAo5fPGTjigOhVEflu2B3qxFgHJ444pGG9zgE89uamFsWTJzkAYGKBk330IyOR3p1uqJxkZAwTnpVZJTsPHOOBUsA3A5OCRzQUiSVyJB1x/MVHMxbp+FDPn73YYGaaxyoI5Oe1Axbc7JQ54AqWUh3yQeTwcVCGJzgEg9xUyguQpBwAOaAAx7J844x2p2FZ8dqlZDvwckY9KgQ/NkjHHegAhZBcY7Y4qdCNzBgcevbvVaKM5BIIPbIqV3KDBGMjGTQAsuEiIHLZ4xzVIPk/L3OTVhWJByKSK2DXCp0B6nH1pXLJo1zFj+I8ge1PkIT6Yx+PNSJFtc9fl+UHHao7hflPpjNSBTPJJPSoPK2OCSBzk81Y3dscdajliEoJzjHaqsND1kTaQT1HFQCMjKsQTjIx+NKUO0cdPank7GyRz060MYLa8c4HAI5qZA4jIPc+1RyTOqKeuT09BT4yXJ7rkAHHFQwHkD6AckmoZy8kYMZyM9QR71JIQwcDjg85zVW1Z/LwTwCecVmwFuCWTH3j3xWfcOiHgjjrzVydzEMnkn8KzJ13P1wCOagtPQ5vXWd5QI8nGTwM8ZNcTrli7xklCWUggjJGOnb61395CElBI37htHbvXPazD5YZNhOAOx6VDV0bRlZ3PAfEvh54rKViirhQSpY5bkdPWuG8r7O+Gwi5PBPPevZvGECSJgJkKhDAEnJByPpmvJNbtT57kBly3AwTgZNeXUXKz2KUlKOhGg82Qcggdee1WJQAoEZBPsf8AGs+GQxde/Bzx7f1qdJW3fyrB3N1qXEfKk4YcYyRxmrtlc4GwnBx0OOuaqWrCQmM9AM5z1xirMFt5s67TgqQTgZyMipLNyM5jkIOC3QHrj3/OrdoREik8dDn1NQ2kcbTASMEQ/KSxwADkZz+NRy3Gy5lgQh4oydpBGG9Mf/rNJjRp/aPnyMn1wKcshLc9D6iq9kQ8AcjknBGemKm3Zx2GePeszRE8G7ADD5RznHH50PEXyUBIBzmk80+VsUZJ6Ec5q0rCG3A28t15x1FJha5VKGeL5scnjJxVi2QRY835QwwCar7yj4x8o6Grs6b/AN24KmPkZ9enT8KkroJsC8Ljjng0zIdtp68jB4pqs4dAVOSQCMcgE0tynlzgIcEgEHHfJpMZNDCYo+cIc8AnmkLrEQSep5plxclfmI3ED6U1x5yqcYyM0dBoeJArbwe/FRxks4I9aJE2xjHrSWikyD0HJOOKa3KH3MWcEj61AsbDO1DjuR0qeZyZCo5APBFPjbaCmM5oKGLcpGO5LcHApZV3ynHKcU17cJk+/H1prS+Wh9SKsCYebHGfMB2Y+Q8cD8Pw61DDF5ueRlsZOeMd6ek8k0QD5IAIHHapIYfKgR84JOMEdM55p3FYfGQp2AEheOOajLFZeCBnjFTRqI855J79KbPBhwQe2OB9aQix5qhwD1xVdk2sVHBP8OeaaxwUfuMj9KdnfdiX+Ergj3zjrSYDBFu4PfoT0pjo9vFyjHJwCqk/56GrceHjzjBAB69DSSM7qiZ6HPT6/wCNSSkRxjaoLjGRnmjyGnjIGCM560y5kPmhOwOP5VPGwiUAdxkjNUhFHyHY5Izjg1aQPHHwhAIAHFOjOHxjqanY71A/unpUgVpGYGIEHOcHjp0pzoNwyRntk09+XzjoM/jzUb/NIOfp9eOKAEgykhRgcHv26VYZNoOwZz6U2NMjJBznirFugkbaeAOcmgCmE8sEHr6U+3XGSefTFLMA8rYOBjg+tEBK556UDRMOW3kHI7Hr60kSbwSR1B5NIJsgnv0xmnpIoiAyOmBzQ9hEUNkUyTg/TNTxDEwBHHf9aR7sREKAOevP1p6kb8+3XNSBWuIlhuRISuzkHBz605n8twmQe5I6f54pbqIMuCep/KqrMTsI7j5jjp9fzqWSy/uCRsxGQ2Pu/h/hVFwIkCZwCc98elOF1mErwu045PXHeqss7XCEhCAuBwc+v+FCETGdIiMnjpx3qB7iONi4BLE5GOT/ADpL2PbYRyIC755UcmoJdkaDeQpHAycelDVgLKzxziTgoSMndx2qhPKpOBycYxik875mAIxjg560XCJGQ6kE46ZoQEBc7uhJx0Aoiby428w7S2Rg8H/PFLGwLlz07c1DMhum67doz064PT9aoB2U3KAflJ55qV1QAMBx7VAsXvzxxihpWVODnn0oAC4ZeOuTkHtUdyyNCQhG/j+dMWU+YwAz647UlvF50hGe3GB9KoCP92p5OHPQc1DegSwBAc8g5HTvUqCOS6iLsEAJBBOM1HcAYOxcDjABzVITMyRSByOgNZV0py8nYHr+Nad1cYlx2Ax1+tZN9OTby46ZHI57iqQ2YqxyS3QJ+6Tg5/Gu+8DaaZb0bArbkzw3TAI5riol6nuMYrvfhqbg6zaRhHKSLIWIXgAA47euK7KKvJHPVfuNn0TZQJHbWmxCCIkBPOM4rTtUJITHIPPp1rPsJi0cYwQAo/DArUgypyBycA17B4V7mnDGQwAXOfTpV1bMhQcqM+9QxHYwwM8dR61YR3k4ORjtigzY2R8SlM9ccCrUCYGTwAB1rPIY3fIPUdqumVlQrtPYY/Cghk8E6ZJzir8BdtpJygIPbkDr71mR2u4jkj2xWvbbWXAGAowBnPB//VVIzHv+8mJHCY71btF25xzn0qoSVIGMZGcGr1qNgx3NSJkq8SZ7Y5p+8M/yc8YodOcDkeoqGEmOQjHQkUGTJCpbgfe9KnVyE2DPPtTB8vz96cf3Yz1zQZjgBCMuwAY+tRdZCQcp6j8f/rUk2biJhgkqQQRz1p0ACxlDwcY5+lBPUcH2BmHTHamO4K5/GiU7IiAMnGMfhTAucDBoEIr8de/NPDjJx0IxTfK6+oOenWmQupHUZzyuecUCYvlggj34NCyBT6HHT2qZEVgc8dxzVaROS33TjGKCSRpVIHNMUBxsyM+54qLcABnH509F+cc4OKAJm+YjHIHBIpGk+fPOPXFRCQxHHUEnJp5YMPb60ANYATB+3U1BLIkgOPu+pHFTXDCNQQQcjpmq+AybehPPWhlIZOC+wJzxViCMqihuuMGo1TYQO2OuKnByAe5pdCkYviGFC6yIOikHk56//Xrmmi3Snjv3rr9WhWSMnrgHgfrXLzA+Y2B93NMojtsjPmdOMZqbBB46H0qFTvU89MYqYMRGO9BQx2AfocY9KWIAkkGkm4Ye+cin2yjBJquomNlTa2e1UrlMEvjg8VallOMgfUVWuiXQAevOOe1MhlIJJNCRg8HOTwKyrqMs2QR1wcn/AD6V0NrH1R/kGPvEfSue1AGJ5AuT8x4A+tWIjZEXGSoxx1pSiDYhIHPPJ6cf/XpWtjJCCc5J5GPrVeQgckg8Y+lAF45mOwcejHpjr1/OtzTonMYZRkKBjHPaubspXkUKTjgnfgY69K6bSpXt4XV+cnKkjHGP1qALW0Dc54IGOfwrNeUKO+PXHFaMxDxHHU4PBz3qnNbhbYDvjnj6VA0RrMCUwe+ea0Vug5wxwewOKxpAUwEBJ9uanaYpLESeTwR/n60FaG1EVfgnAxgE8VXMBSXBHcHj0qOO5yoAI4PXIq4jCRt3UjAzmgCpNFmQ4HPeswKY8l+Mc1uSoN2enOfrWXeQ5JAPGPSrIe5nyYnJx2JJzxQGiZSgdcnnrTSCGIGeeKjSy2Nkkg+4rRECxQozkjGR6k01oleYZIwOxJ9KRZCqlwhLZximliJXJGeOn5UwJCwmcxpzg/pyKSUoI8HnHUfjT7eNUbeOrAHPpVTUhJDE5TJfjkD39KqxXQtyuJWQjkYwTUcMghkfPqcYHamsdsQxycAHFG3cgfvjBo0DoTRsWk6HBPcU5/3ZJA5zzgU2NtrDtUxUMrE/X609hlGaIynfgEDrg8jmlhlSMbCCASAOPrT0UmOQj2yKV7LKQtuwc5Ix0qN2A9lWSNwnz464qp5+JkQ5+Qjt06VN5v2eeUR/cIBIBz2qsYw0pfpuOTVgTzssksjAEb125I46AUlugjXHp6Go5Jvm2AcYyeenWjzfLRSeNxxyaCtifyw1ypOOmMZqtGwV3Tkk54A/CrLYUh9wLDjGe1VZGEMglx1ODzj3oC9mTp8jDIIFTZ8xCOoPBFUmnZmHGeOlWYGKueMg8AUFXXUq3OmIr/u9mSB/Ef61gX2mSKPkQDGc89a6hleRydjAY+9jg0x7JLl9pBQepzStqbwk4u6ZxU2kTSRZ2AMehJ96yLjw3c+T+/McmOAqkk4OB2FejXGnpEAmdwA4bB46n1rPksg0Lrg7j1OD/KnZHqwzGrTSSeh5/LoyARiSLhOnzHr+eaghsHjuM8bWOc54PWui1qExI5AKsjAEkdc/y6VnAbwmOMAcVvGKtc9eli5zhd9R1tamFyShIIwpHTJxV23jxEUfG/nPNSW4DxANwVGQT60y2B2l3OGGcAjGa0tfQOdt6lq1/dKR7YGKvWb7WHBB6j65qjbYfv1PI/GtW0gBmQdsjJ9s1nPY48S7wujfh/e2qbjn5apzrtbdGRsx2OeamEvl4jToMDcDmmvEBlB0B4PrXOjw1PUxbrTJJ5GfAfcT0J4rB1fR7lbpXiiLxbQCw5xyex59O1dtC4iCggNnrk4xWfOW3MACRgcgcdqZ6FLHSprToeT6r4XuDbkpBtLEks2cdR/9f86w0064t2+dChHAyD9en517NqNmkunypjouVAz1/r0FcZcaes9zgxtnGQcH6UmfS4fMI1YJSNb4bxg38YHAUJvDZ+YkMOO/UV6k9uNxc+gHU8DtmvPvB9omn6taZQqJGUksSMgAnv8AU16FMzmaTAOx2yvHGMDGD36dalHzWNadZtFd4pFduMjqCPTnFV3LocEEAHrgY/Otu5iEZGCBuHPtVK4thIhQtjn72KDisU4X2HzAfmUHaO/Ix/nNV21MWjvJLKo3E/KCCfxHanXB8s/KfXHtniuG1HVZBqV7HK4KqSEBwMHH05oNaNN1ZWR0OpeJrJkDi4XzFUgDjPPtXJXuvR3LMBISAxJyoFc7eXhYZB+cck8cjisy91Q2qI64feSGAI/wPvQpan02Hy+Ks5I3hrUQuPLBY8g8AY7d6s2WtpFdTbyzo2AAoGf5iuGXUn8p5gNj5wOQcdPatLT7oyQFy48wgE9OvPOPatHqepLBxaukdtFq6XMzCIskJHCsBnPGfU+tXIzbzQ7JQcHrnI9c9PrXI2l19nI/eK8gz3AOPpWxHfGV2AwEGMHII5pLQ5FB0noTy+G32ZhjUgH7gYk/X/JqCHSPs7OTEUBHQk9a6awvBMoITkA5IOec9PyNPlt0kxkZJPqarqYyxLTsznbe0O77hHHU5xW7p9nhUOBlSCDngcDNLDZp55jPyDGefw960be28kY6gn0xSZzTxb2RS8Tt5+ixxbW+QgsSMAnJxg/iK8fliieQmIZRiSMZ6Hp1r2DxJJtsZY/ZTnPTkDFeRW5QR8AAgDjNaRR7uXT5k2zPurXB2FfmzkDP+fWqc9tKH/1bYI+9jgfU1qXDNJcAgE46gDPamNJugliPJJ4bPT8Pwqme4mYF1b5YEEFxwcH6Us8QDuB15x9atSQpESSQOcZPFVZ2zPkc7sk47E5rF7l7i2ieUkhJGXGOD9etNhTLEgb0KkELkkg8YHegEoMeua1fDlms16sTIZI1yxYZAAGODjp9fepYSsots7f4c6OlpGH8oo06AhSTnGc8g9Oo/OvXtMVxAkeCduSQB7+v41xPhq1WKOKUIfuhV5PAyPzxgV6DphEdqX4ZySDz24/wrO2p+cZnX5puKMvxeUPi/XCQOL6cfj5jf4VmCMMcbzn0rc8WwbvFeuH1vZ+3+21c3L+7IIPIGOOPWspanzD+Jli42RYDqD6GmFNsfJyM8CpWAugMkcDPPNMmURkDOR+lQBHGwxhlBBIAJ6g/5xTvJYknOPSq7g7+PXg/jU6ylYsE8j1PvTQEcimIoh58wfePaoLq8MCKFGWBwM/rUt05BCAE7jyQenIqtJEMEnqDxkcmtABbp7htmwIv94Hkf5xSvJ5LhCcg9D3PT/GnxZVQMdsn2pJSnHALnj3FVcLsZchA6SE4IyMDuP8AJqNLslmKjIAOMmkfJdSRnGRz3qRYgoBGPXAH6UySFZPOR5X+TAIAHr6/rUNoC90xckqQMAnI4xVq7XMeQOmOAKbHiOAncMkZ9COpoALmLzuSACewFQmAKqAH9KdDcBic/mTTJT8rUFISRGlIB4+lV0hLhx74p8N3hgH4PfcelOuf3GT03AkDpQWtCpEhlcg9F/z/AFqwsLGPk7c9O5xVe0kIfBBwc5yamuJDGoJBOOBk0DQrx7l2R5BHTB61Wa781TGch8Yznp2qzMph2uCTkY449aqCImbOep6YqWUVzkZCktg4OanaYbBnjvxShjFI+EPXA7VDNH5iZPp0IrMBkku5Dg4A5yOtVppXSB2xkgcAmliUwzE4JH0wKe6Yhf5/mbkChsdyn5nmxoSMnggHtVG7gMe8ZLbxg/yq5CC7yDup5/Wq1w2Ed/Tt69Km7TNo1Wtjm9Q0aNHEmSXY5+YA1zWtaE8Mjzh+MAhVAAPOPWu7mQtEHzknnFZlzD5q429QMnGe/wD9atVUaPrMvxkoWvseWsSrAhB5fJX9KlguFJLkYbpxWt4h0Z4ZJniViHJKqkZA6dse9ZaWjWVsskqEHOGV1wRknGc/h+ddsZJrQ+2jiISV+4555FjbgSA8bmOeMGmWKGeYnlSARtB47UF9qkOcAgkBjj6YrQsbSedUIgkBIOcKTjk+1WhzrJI2dM0jb5b7yxyDtIGDx3rpbPw+LkvKoCyA7ThR04/xqvpduYYk+U9Bk4xnjFdpp9iIrZem8sSRtwaORdD5vE4lxd4iWOjxxRkiJEIIO4KM/pWnDpomChyzjqq5GD+dWYY8L68DjFWfKxGOcnGRx0qE7M+cr4qTdmyrDZR2zf3+c7SBisy7tsXMjgbBkkBcD8K6VLfKFCMHHBI5rH1NZI2YYYbQSDgjOBWkJts5adZt2KpUR8gnp+FQyE5z2PFR3UbzyRhCQAcYUZyTxUhgMGxTnoOoxzxXR0OvXc0LBysIBOc5PP8An2FbFlllG3vism0TLjsCcdK2rMGMFcHnAHGK55N3PLrOzN2xtj5gTPDHj68V0drEYlAHJwATWLo0LCVCQTg56V2GkQiWVy4A4BGR15rne55MtZXLNhZpGd5PrxirErxkZC89uP8A61KyBZCAeMelU8FQR37CkTaxJLMZFwFBHcGni3/c8DbjGAB9KfDEdwAHrnirgPlBzjfgHA9eDQNFdLbc4IGTjmrSrtxxgKeagtpXcZIaM88HtSTyHy3HPp160DJpQHJbt2pgkWMDPOemaqSSlIlAzwB3qwiARA5BJAOMcigdrg1xs5Azk1IJQoHyDnmqi5aVwQQB3NSyLtKc59aS3KWxJ57K2QAfxpryueTzn36dqc42xg5zUIfcwHQHvmhgPaY7ADxjv608OTHwTURGOOvJFXIVDIePXtUgO06QRyvkYyACatyy4IMZLE9icVHBb9MjgjqRUrQ+WcA4GPvAYoIGuAuX5PGcelNVzKg7c0g3vLs54GfrzinbdqgfpUgI7AqU/X0xz/SsS5utr5HQ9s/59Kv3cZ84AE8jkgdOTVC8UYTGCc44H1NBZj3DpIsiJwMkFsc5qKIgDYxzgcH1qzdWgWeJ1PykMxAHAOOM1E0QZh2GOTigtbChsRN2x0PpUUUuM5O4e9TGZS/lqQ/HOD069R+FQt8jYxwT1oGhGcgk46k4+lSwXAx8oDOpGQ1FupLEEdDgZFLejyRGUHLHnbx6daoY9zmRWIA3cHA/CnvbxkIZCQGBKkDuCBj9aZH+8TkfnT4wZGOVJVRkZGR+FAC5LrkKEHYLSzKcKx65zSBiJDITjIwQT/n0p5bcgPt60AWLa9VF2YH1qZX2n9QaxUhY3BXnGPvY4q9E/lAIT7ZJxQKx0cV4ywg4D5yOT71qqEaPGevTiuRt7kq2ASeDjBraspGyAc8kZyapEM0TbeUN/UdMGoFtCh3AnJ5HtWk3EYx83bj61XAKPgjg85pk2KkkJc4z04P1qGZm4CHjuasyKRO3Bwec9qmW3CqTwc8Yx/n1oJKELiTJY5KjGf0/pT5pCM4ANWRbovQgEHOAOv8AnNNkhzv5x+FA7WKyL5wBIwRyRTTl2PyDJGKmxsQAHPrioX3pKjAHqM47UCD7KSMk4J9KhitGhl4GRg5JxV4tvJPtmodzS3adQCM+3egrqNMRx8gyT36VNveGEBsde1W4/mBA4I44qtKoLnp060BYYn3T70okONo479akQbtgx3GattbIF3gr1x0oCxTlR1CuefY/nStmdAAuDnJxUkLjzOcEe596nViW3EY4xzQFiGGNVU55wMUpk+TAHANOgXPmfUVJsCg5GPqKAsRpD5QyCSevNK7SKuen0p8L+Yn6dc06TPlkAFjxigLFe2QnJI6GpR8hOOhp4XKnnqP1qGQFQBg9etBViSVVkCgCgxCNB7npipIWCYB7jOT+FPaMSgn8QMZoHYijXavSpA4GeMFQD9abHG2RwceuODSTY6ccH86AsSTzbcHHXj/P5UeUpUfn0pj44yevHPaiWVBLjevA5wRx0oGTbA4HbHTj/PrUcqfMCcFO2R/n2qvNcLGnmKQ4zgEH+tVRehruNM9c5G760rk9TTEYCnjPvUaJJGysi7j7mrCsAODkHuDTXbaRj68VJQ7zTjkYY8kZqKRvN47UrgEZ4yarPJ5bYz+tUgFdREeDn2IqsS6k5PDHNPNwLiXGOFBG7OeRgf0onUEAkgFQOD3pgRmUqMYyPXNShRKu9jgegFMLjygQQTg/KDT7t1wAmB67TSYDfMQ7k5OCADUiP5ahAMjrmqx5285460pYqCBk454NQyieRgp478GoncRIQPXgU6LL9R+dV7zJPQ4yOe1QwJJohPgP8pA6is2eEHK7yMd/WtaFwqhyQTxwTVa9QZyAORzgdKllXObuoHldBz8pJ4P0/wAKytatTI2QQDgDpx1NdTLAEAIPU8kD9KxLwCSckDIwOgzUjPN9X0K3uYn3uVI+7tUDdyODx+vvXk3inSo4Lu4ToQ4wQB/n1r3G8tRHwAAB04xxXnXjqzF1az7UCEOOVXJ4JFcleF1c9DDVFB8vc8h+z4PPbnBHUirEEPnygkbAM9PypbuDZAFByefmx34qG3c2oXecA8ZY4968+x6t9dC0y4m/dcEDkjjJz0+lSR3kkL4C/vAQGwcdahnHl5KnOefl9TTrad1SQbDnb1zz3/lUWKubkshliEecFlBJHUY54psURjI+cucAZNYtnqLyyohRkw2ASx5HHtXSW8oKLkY7ZJ61DKRNBcG2iAxnJ5z2qd7jBQno3T9KqYBuByOcYHr1q9ABsYEDgZGRWZoixH0Dg8g/d7en9amYmY5Jx7DtWYHMdxgZIK9QcVcSQ/ZckHOT1P1qCyykQaHkndnIqw829gW+8ep96hWXMIIGT6A89adEvm9eOMnPNAEjuDMDjk96a8Za5iJOR2qGB97KDxz1JqS6bbLHg9Ac4PSkwJHCeYQAGGOjCiV1QxqMAkAYAxVcL5v+OM061AEgLADBwMj0o6DRYwMZPOBnGKr/AGkwrIAo+YY/nUs0u+Y7Rk+gOaZJCcggbsnnA96aRQQ4kUBjgnqR2qziMEFOdowSR/8AWqEII19c8HiliBXOQRzwCKqw0NkuPNkwVAB549eP8aasO+dAfunOW7ip+Hm2EYGeCemKR8RyPghlyMEdOlMY/aka+WnIBIJI5pSRJEcnGCCPzquufMJwQCePSiNGKnII9cigB4leWXaiggcZz+FPuJio2ADcOc1JE3kKAOc9SO1RyRbTvzuP0oEyCMs6/N9zP3u+aniAAAqWY7rZEA7g8fSokBRSH+Rs/dbg9qBDpMRLjON3cUqszEHGMccUPiQCPj5hjPXFQBXyBycdsf59anYBzHfPgjgnINSlACD1OcEe1TDYinOARxzwTVR3JkIGfXg00SyRtkUkZ3ku54Uj/PrUpQgZBPJqOGIFsvgFTxuHX6VW3ut1MDnaTgE9PwpiLYfOR3HGajMRz75zU9vHxkjpwMinRH9++emOM/hQA1GLJkAZU8j1pRI7A4XBz0B60yVGZHkQEnIBAH0qXPlxoOpKgn1B96HsBXfzDKVZAgxxg9aQ5iYDPPepgzi13HJYHGD1qGFTJIc5HcEjrUDuOdtxAQAHvQVIkyOgPFS7OHkHfjp7ev4VXKkLgHOOmKGIsNGJmA6L13d/pT5fvKg4zxkdarJIfINvz13bs/0p0AMcbs+eTnnipAkuGEr7EPAHJ9xVeSI27tliV6n9anjhEDgjndycDGMii5+bccZGevXvQ9hMohfNZsdDUaTCMmPH1H04qZ3ETDHX0BxVVceaScDrye3NSiRwmKyHJyOy9qqzRi8Yl3KFc4Ucg96lLjzj6djmq0rF1cY5XIBoYCCNEjJJOVOM/n/hUU7FxnJ6HIz0FRGQxjBBP1q3bMIOSu8E55/lTW4XIXUrBGc/IehFOhO0sM/Ng5Bqx5QkVyONxyFx93rVYw+U2/OSBjpVWB7Co+58YwfWgQZfGetSq3Q4xxVZ2YA5BGTSBD3tBGWCn5s4JI6imJGlsuQSCeh9BVmUhrePnJXjH+fpVRjucE8jpz261QGZcqY7hIz0PKnv/nipRMm0CQ7RnJwOasPIN+zAI7H/AAqvcornqMcYq1sBlX0CRiQgk5zgtyf881z11vVnTOVJzW7qKiQKTyVzjIye3SsC7kId8ZY9MA00DG6bG878jjcv884r134Uadu1UyjJ2RkKpxjnIP8ALNebaTGZrZ8DDEgAAZIPc/r+le6/CLSCtushyCIgQSnck9/xNdtBPmRzYiygei6NGHtslBkgAjj5eO35/pW9Z2QZiH4IweAKZY2iqr4I4OcAVqAfJvHBweleueE3YSOMBTxtHJz6VYjgBiLBjnG76j/OKSEA4U4yRgA9SamMaKS29TKBgjjcv9R0FBmUIWLzZ2A4OSSenFXEjLLv75PX61PYRHyCwXvzxVmFA7EkDr0xVksbbRhvmPXn6VoLAIBgAHPGcCoVt8LnHGcYxUrM5WJMNweT6UGY6UjdnaCRUqbtmT1PT6VHPGQuUBc56AVMqHKOc8AAjFJiZJDOSMEdeQc1KkIX5ixYnk57Go0jyxx26cVKsZDk4OMHtxmpMmRygkHBwO2KnUmYrlQD0AHQ0yNsg/LkgkYpLh/IVMNvJ5JBxjpQZjt4hcqeD0IqJ23MWyRgkgCnjBiEhwWPr1/Onpg9h0OfyoFcrCZ8gkZ57mp5n8vG0dR+VBHynj9Kap4wR+J7UEkLXJUHI6989KiVREdw+cNwSeo/zirZVWIHGMZzTXjB+QEAZ7DrxS6g9hsTF5MA4AHX8qjyZXyfwHrSxp1j6EE9uvPp+NMYlVI6HGPcUyAngLKDnYc9BTWV0m8sk9Mk96CxaDHJPr+dNR9w2nn/AGiaCug2GQT5BJG04qRiEbG803CkcYGD2qIKGl5x0oJJLhSIw4JIAzz+FLD++IO0AdMgUpkAJU8D1PSmxNlsHgep6UFIjnBd8Byv0NSxvkhcnHY9zVOdyJMZwvPOacp2zbByB6UDLN6v7h+APlPPt61y0wQSMB0yQT7/AOc10zRs0gck4HGCKw9ah2GVwnBJPA9jQWZJ2oHI4x0HrQk4jxv6HgD3PNMt/wB7ICeMEZB96tyoh8sHaBnOTj2oHcjnjwSxJPAA+v8Ak0qsIowcZz1BNSFuV6E9cf5+lJJnhuRntQDZUlYxkkj8KgEhHzYyD29BU10CHHUg96pc+Yd2Rg8A96pEMs7/AD4yM7eeCOtZdzBuldz2OD9f8itTKxJnIJz06GqN4PLL4OcknA/P+tMdis+1j5YbB6ismeHbJsz2P9f8KuvIVO/HzZxjPNZbXPmLv7k+v0/xp3FYvWqBmwOE5PHFbWnzyTMiEDAOM57YrEtFxKQDjA6D8K2LeQksACABy350htXNwWwRQ+TgDpjrnFVp0LofzFT2rYtYu5we/wBaJ3+cDHCg4P8An6UmMyWBjYkjv09KrNIHkweDnj6VLqMhbJAPLY4qMoCyvkZUdKkTJ7SURuyucg8DPY5rUgJVeGJweaxJHDDAAGeSfSrdjK0bIOSjMATngc80DNl13xb/AOLHT0H+cVXWLzQcjA9aWWQgOOwBwc9RQlzmIKeOeuapENFabTULq6uRk84AqGa23NlWPA6ev+c1usge2BGDx6Z7VVhQFSeM59KYrHO/ZgJTgkjOee3NVpQiguCT2x2Nbc0H2eEkDJLHoMcYrLu4MY2c8dFHuadxNESyHCYHUDvUnnLKuHQEnrUEsZWeLDccE+g5p9yuyORlOTkYx36VaY+hAJNzY6ZParEWOEPQ9D71WiGyJpCOOpJH9asRMPJEm4cnjmmSPeMtIh6FTjA/rU1wpRIyP4utVVfyd/OQ3OM4qzFKJI+SBgDgnpQAkZ2A4UHoTkU5pHP8I9qijOAxHPPHuKlmfbHH79eelBSKqWhZZHB6dyOSMfX61DF86yDGShx/PH8qS+lPygD5BnJB47VFZsXJPTB6Z68//WqxkwgC8kkv3zSGDzZFQ/cyDn0+n51LLJvTb0J75psLcOh4AGdxoASdNk7bCWxgDPeqy5lyjjKjnPrV7aBAMEE5ySKY4BjyMA9MDrQUtyKJ080A8H6VZUqzgr0zVcQB4i5IDZxjHNLaj58Z4BxRewzQRCyAAd6aCJCT028cd6kml8qIkckehx3qHyRMRhvrgZoHcrzSbpSmOOMHNRPgxkYAOOSBzVi4iKS7MnAFQbfuf7Wcn04FBV9DndXjjhinkkAfkHa3O7kDr7ZrJtrNIwHPOCDggV1GvxhbWNwA+0kFQOucda5+0ttlvIQc+gA6cdK3i9D2cNUtBJkUkW18/dVumPSpJrZTgBiMjg4qzbwGWLc4IKcgEcnr0qtdsWMSYIGeT+I/wqrnZ7RNj7WzC5w7Z9cVu6dGN6gjc2DwaxLd/wB4Ux0AOa2tKBadJSCCCRg9/wAazm7nLialo2NSOFI2w/c8cdDROqKSB1HtVgje3Tdxn6VVb92ST+tc3U8MIUjMXzoCWGOg4/Sj7GjRYAySeTgfWns67ewIHTNRxZR+pwR1/wA/Si4XKFzYoqHDlhjuOMfSsI2CPcb1TjpnA44rpZIgodAQUII4HFZM8X2a34G47scDHFJs2hUcWrFrRLeJrlC4BaM4BIBOMGuxVAIoywyCOM+nNc5pbhki4AOAT+VdEspW2QYJGfXpUp2NJVHJ6jJ8tICe2fpUJQyA9gTjj2q5I26Pnr1we44piyCdvLwECAEHsegx+ufwp3Y076M5fWWEEMku8gqpOB7c15XrWqRT38pD/MDk8Hrge1evanGs5wQMFCCCM9Qa8L8WkWmq3UOzZidsHGN2SSMD8as97KIKpU1MCW/klUlJH2McE7jx0FUpLz5jHkvt5BJPNOtgPKIGBk9Kr3Fn5Qdw3L5zgYIo6n6IqUbImScSQuAeD3/KnRXRRQqSEHpwT0rK0tij+Ux65PJ+natu0iBZiVHAIHH6/pV7jcUjYgOxfMyXbpzWpbXLvHgjZgjoevWsOzV5SwwQO3HXpWpYSmS5kQfdVQMg5GeKtI8+cYu+h2mjXhiTyyARknceueK6KLdcRjCDII5/rXFae4ePbnBUE5zz1/8Ar10mlzECPDHGQOv0qep8zjaXLqjV+yGUuh4crw4xkcg1YtonMTEkkpxz34+tTxqGhD56k/1pRnyXfYeoGMdsjn9f0pt2Pn3Jsydchin0uZGJEjEZOMkYI6HHtXj8UG2abjCgnA498V7Pexlc/IZN2DnHT2rzbxDp5tplIBIdm3YXAXkYz+dWme/luJ5XyyMSaIwIZUQHJAPQYz/9cfrWUMJvDeuBx17ZrYuFLW4jGevJ/Ws023lvszu54GP0qtz6eFdSRm3USE4YkpnI571We1NtcbMbwRkkkZA5/wAK2bi1EyAbBwc/dzV2y0VpUSckrtAJUp14z1zWb0NHWtqzK0rSBePvYbkyAc4OBn3+ldlo/hkWd1hekgIJ4Hp/hWhpdgDDE6KOgyAvXn/61dLZ2ZSRAAW3HHC9P84rE8fHY1wg1HqW9JsfLtolB+4MYx2zXS2XDiPJA5JrCt0NvIw57A9sYrctJMkP16jg/wBaEfB1KjnJtlXxvctH4m1kI+D9unB47b2rn5G3xYHL5z74+tbXjKRR4r14Z6304P8A321YFldRSLjeAASSf8/WsXscD+Jk4kMQABIPWmtKShDnntn/AD9abM8bjh8g9D6/Sh5vtMO3BBzWVxjoXDxnJyeoyO9Alj3bHPzdCMGq+CgBHIB5/SrELI8gJz05x9KpMBse7zPn/DJpt6CsZ7HIxipD8wPseKZN+8HPGMCrQEULFkjbOflGT+FNliZnD46HIIOKW2h8sYfgYAyKkeUoxCDjGAWFMViN8GRcdO/FRtIRKBnAPQflTGnELYfgEZHvTZJ1dVZDnA9D/ntVJjLM7pkIDyecY7VkXbyG5AjJ2A8jP0/+vVyNHf8AeFCCOMMMH8qcbf5w75Azk4NMCui7nGB25xxU1yQZfk6DqMfSnPhidh3LnIOPaqakmRsDPYYoKQeSJZMkZ9ecVNe7LiZChLhVwck46+9RxOFJwQfoc022BGQccnjFAwiCJL8wAGPSnTus6HGCMemOaikh8skg8+jVHCpTKHqT+VA0K0j+WFcnI7VAJJDcJg8Y54HvU5l2dRjnOT0pLphdSK6c8YI6c/5NSynsRs5D8n1z9aSQSNHkdCM9qkwSqoQQVBBq0ZA9qYsHJyMnoOlZiRnLEZIWCjMmD+dV1jdipIyEPPP9KvRn7MxjPBI4Ynj/ADzTvIeMEuNg68+lJoZn/ZwhLhAN3JI796qXdkXBKR5GD3ramxdKqL/D0yetQ+RIilGXBPrQmNNR2OdeyfIwnAHIB+nvVO8t/LGwIB0JHvn1/Kugv7V8pgZP/wBYVHLGjqCCTKBgL26/4UbndDEOC0OUvNLaRI8wgkHnJHGfxrlvFHhrVpS6WlsHztJDOhz69T7CvSl0suxR2AVwApBORnrnitKaxkwqAcL3JHuf61vTujshmE42R5hoXw61SVY31XTgQCuCZU+6cHorfXrXX2nhUx3BSG0AHUDeOnHqfWusuYjlDwXxnAORTEL2zhwuR0OR7V0qdzoeaVJaFSLSLaEgmBQmcjvwOlXLZEaUADjBq1dxgReWhJ4AB9e1M0uyeOUBxg4ORmt00kYyxTluy/boh7DGeatxWqM/yJnPTJ/xp9vbYcN2U5Na6gsYMKxAB7e1YvU82pLmd0zKljZDyOR9KqXdr9oic7A7DPJx6Gtq4hV2c5PccfU1nyWrxhynIPJPXHWiLsyKcuV6nNNbZkTykGe2PWpHtzt/eJlx1yc81elspWlR41zt5INSm0kfDshUngg8V0c6selKvFR0ZoabpsUkcaiFTICevrk49q6DT9KCEiW3TOR1APHt+GKo6RYPLHHkEAngj610dtpv2XB3gGTHDe3px71i5ank1KvMW9NskWUDylA57CtdofJQFBsJ6EGqltaSIQDgHNW3Upw/H93HrWPU5GOy4wX696Hid2G0Z/KnIhdRu4PsDV4Oh+6QeO1IGR2ylcZAyQcdKmTAJX+MngEZzUKs6DOOnH1pvmqWDZ5z0oBDXSRJTu4HsR/ShcOpzye1DjzZuOpHSmx27q7DHGTk/wCNBdh8KxmUCQBhzwRmnyhAxC8Y7e1R+UIjucgDPBz1p7hFXIJYjkgf0oDqCBFycdRxkZqsCzMeSfSpFbdntyfvVGGDRuAfnPTd04pM0CUSOiCMkkHLDPb8f6U9Ygjh3GEHXnjPbj64p6gNEik5Zhg46Z6UsDFbcxHBDHII79P8PSnuQRPuklGOnUYwPSrQR1jAGQSexpkRRCVGSTj/AD+tW4gD05x3Hr/k1AmWLbcYlB6gc1YRST83I9/WoI8uNgHI68VKqOmCBk+g7UEjnQRfNgA4xuxyKpysc5Bq5c2v9oRoDlSjZ9M8fjUdzAiQHkkAjJyKlgULkGT515AHJ6Vj38my3znD5HIrZeSOOIgE9M8isW8ZWyCcDjkUFlXcTEQTk44zUKtwQfof505fnycgAccmo2QnJHJHAFBZEI9rkoACTyR/n60+ZCVTjp15qVE8sEdSBk47GmMCzYxwe9TcosPsMA8v7w5JH4f/AF6rSJI6/NyO2SKkEqW3BPXkYGaFk8wOACdw4AHP41VwI13mMfXAwcVYgl8pCHOCevfjmiBWhh2EdDkEU+HqSe/WgCPcJQR15z0pSNqc/wAI/KkmgCnzAw3YwRntViJVeMuzBQR3OKL2AqpJk5B/HFNlLsu4E4U4J9M9P5GpZSEO3Pvn/wCvUbQljvAJI5H1qgCGXygOSHGffH9K17G9fzIzJIeozx/hWKk5gnM4U+ZjGCOOwp1tOFXBI3dvSrJO6hv0cH94Sn0NX0C3Kgp8wx16VxdlqAhYM2MYI6f/AF60oNaToroY88sc5H6/TtQJo6N4BjGwZpohJBAHOCBz3qKz1y1VYy8qjC4Jp4ZJZRIrjZktk5HB/CgkbJGCAoH7znPPeoZsEbUzvIwBnvj/ABqxPGpYOpBzk8GllkYYAAO0ce9AFSK3dQDIOfrUkkY2nAG7BqQI8jDIwScmpEg5IPAoAoQRFt/GfxqWOFegHzA8c8gfWp4bd4pn2jhuhNIiPA3K4GepoHYRkO5fKHP8X6etRNAxjLEfP0z+NWGR2dSgyQQcev0p5jaS4BJABXBBOCPzoKIPKxGN4w5ORg9vwpZFfZjnOemasT/vVCoQ5Q5wD29/ypBGZPmJXfj7oOeKAKhj8rBxgd+9TK3moMcnPNSkKoBJGFOCQfSmx3EUUxkByCMe/b/CgBhQocLw5HAz1NKqylSJRyTx06dulWGmjMRffgA8knGKijvbeJgXkwe2emDQA2JPLXG3AxmkQkyEknGTjntUdz4gsIoiouEZiMFVOSPw6+v5VkS+KrKNiPOUYJGSMf1oHY3ZXCuNhwO/FRzTxqAXOAeOh61y9140tM7y6kgcADr+ZrNufHdhErHLu5zlUQkr9ecfkTQOx3ZuYdwBfoPQ0ra1ZxDY0oBAOPkPX64ry2fxukZPlxNIkilSwXgfXkHv6Vmf8JDGsj5Q5ck528c8+vvQUo3PVF8WWYdoDd/OBwvltwT05x71Qm8U2azyRNdHf1A8tuv1x7ivKZNVeSV2SMs4XAOML+pz3qrfxPeQIHBBzkgcc47fnQNQPTZfG0T2xBvf34PTyj0/LFYp8XXE058i8ZkYkAlOcZx1IzXF6iz3GAUbYQBkDnqTWdPpEktpHAASqkkHPPOev50rhyHcJ4wlubgpFfyMkZwy4IAOAehHuOnrW7puqGe5jKzs5ZhknPTqevtmuD0fRV063SEMTyfvHnk/QV12gQub1DsON4G7sBzUktHpMDOkQJPGTjPNOlk+bAPUcVCWAxyAO2etRhiB0z6YoJasWmlEagMcHHcZqq5Lgnrx1pyONpB4PoKYz7MccVSERbggGODkk49adMS4yOfSmSqZSCAeemR19aJiAFcEHaOQOtSA6GM4Ax39feo9spk2HqWIxn8v1qW3uAgJP8YGOOlSxtmXeeMHP9aAIzA6JkjGDzzUirhhkcE0/wAzzWP1J6+ppUAjBDtjBBB5wf0pMaJMFQMDB7/Sop0E0gIGY8dB0z9Ksi4DyEvwAOv5VE0YEQYZIJwKhjKzx5HA4qndydQCc/8A6q0CPlOeAO9VBH9rmkIztGAD68VLAoyHamG6HIH1/wA4rGuIJY+oxkjoRXS3EaNgFwNo/Ws29geaLAHcHOcCpA4m/tpDxsyACOorifENk/lSjywSWHDEEdfQ8V6NcI8McsUg2FydpI4PNczq2nG4Lx4bBAJbtkH1x7VL97RlxbTTPnzWoBZTSI42JnIGc4OSDjrjtWVMgmjTAyM5FeleOdLkuoXdASfLKleM5ByMfnXnXkm3jKMCHUkEHtya8qquWR7tGXNG4x5AqYJ9KkspN0pJOY9uDke47fnVUxs8LpjnsQeKktvli8sjBxgkjjv3rF7HQWrdUbYcDIxggYwe1aqOzBBuPA9ayEUOUTpgDJ9CP/1VpQ4KgA5IGKzZojUtl5jdux4Jq55oZmAPHfisu3chdnGfStRZR5KKDmQDlc8iszRbEScqM8nsc8/nWiZIwAhI6DAxVK1MV1IZ0LGNeOnOfpj3qxHJG0hfJ9cYqCySOTyn5OE+masq2Adnf2qmy5bOePTvVqNi5wBznFACJFI0ZwPnzkYIFJBDIzlZBubOBk5q0heEkMOeowc/1qMb3l3gZIPSkwHxoEUgjB9KUwEdR1GRzSu67sBst3GKWebfj1HGMUdBoqsrxsSOGPQ5FWIvN8tj2xweKkgG85PHaowJDKIcL5eeGz1/zgdu9NXKGkHBJ9eOe9SSsXHB5x24pyxlWwfXAwetR+VtmJcjknAB571VxoiHnpbfveJM4U5Ge/cfhUsXBG/p3+lKR0Renq3eoP8AUSAMRg96YyzuHz+nReKZO7mIhT8/txmpnkSe2ESEl8ccZHT2+tVYreSGAq+N/YDv1oAniUiOMvncQOpzT5wS2V7DB54/Ko4v9QA3D54BOB3/APrU0FgfMI68e3+eKAJ7Vvl+fk54zz2oukMz8ZL8Z5x/ntTJBuQBCCSckHtSFjv6cnr7UEiGKSPkgg9jmpGkCEYOM9eKek5JCsCAMjIHFRXMZyFAP1P40NANDEsd5yff1p8ahPncY7E9aI4SvL8EcYz+FRySAKVzxnk+9BLJJG3SKQeMfSrEccRRi4BOBgnNVo8ZUE449aFk3SuoBIA4I70CLUbYXk8cCoySxYr6/wCNReaEKH+HPPtUq/v2fZ0Izk0ASKSn3CQh5PPWoncB85781ImFhManJINMCKq4c7ST0JAoewDZJH2kA8EYHHepUx5PP39vXFKHQL5e4E9eDTXjPluUwSwwAfxpIqxDGz7MZOAeRmkD4YnPbirCRhE65Pt0qJwmYyW5zggckdPSpJCEdz+dSyujxbc59vypJkG/APGOuaiEZz2wBxzQVoPFwgUnd0471DJMT3+QjAxxz/nFSLEAPlOfUGoZgjINp5U5we54/wAKTJKskcgcuc7AMZz3/nTZ4sqpAIGOSDjmllcsrIR1OTgVEbjMRQYOT+PSkJorux2nYeh7/wD16a0oQHnk8dM1NsRUAJIzz60iWvmziQH5Aecnn1oJKzR7mBIyP8cVcjVAhDAetNn56A4B6mnOfMXIB4GMYoAjUkzfITsB556U6cbnBA+Q4H1NOit3IJA5YdCcUyNdjgOcBTnrT6AxCUJCjqCARimyhQpyBntTHObksORn+lOOVOSPypCRFB8x5yQOvPvUbFUyH4/Cplh+TjPXPP41Wu08yYtnjABNUMgYqroT0qlcOQTg8EDFXbld6bV54PIrNlkjjUIz49wCf6VotgZn3Fwgife3IHHHSsqGAzXPmEZiycnPt6VoSWT3bbUGcHjBxmt3QfDc9zPBH5b8g52nkEAn0NaRV3ZCk0ldlvwb4YuZ5FUWgcu4KBmXkEe5/nX0D4L0aXTbKNZIBEwjAYKw6/gfrVDwv4c+zTWruWSNCrEkjOAPpXexxGRyQCYwBtOeSMYr1aVPlV2eLWrOWhat7fyUiJXA43nOecCpYll3ZI/dj6f59abI26HYvJyG/Ig/0qIXOwFWBHHpXWcLZoebEWRxj5Ty2Kkj8kyu74w4zuwecYrKtmEsTkHjvngir1hbypudwPLx8pB5Iz3oIuaqKYonVBtGc49uP/r0tvNE+9Af3o6jBHP16dazb7Wo7GKVyQBsOdwx0Bz3HrXIR+Loob13XDqzZJAyOvbmq1EemRuS4QngDOMVcZUKg4HPI4rhNO8WW1xclhIg4IwR9PQmung122u0H7xQQBgY6n/Ipga8a7U6d6lt1Rgdwyarw3IntRsIOSc/WpLdvKJB+hx/Wl1IJBEVbIHH1qwCNuD9elNEqmPGeab0P6UWM2QN8s5A4B54pkke7qM/jVkKGbJyBjGaZIArdeKkzI4kOQMfKB0zTvuk9hmh5EVBz370OytHkHPGTQZtDww71EyPtOe5yOe1LHymaCTnPtgUCIVVweenQc9qY0hBznuKsq+7PqOMVBJHl/8AZx196HuJhGHZt4655PtSXA3Zx170ok8lD0IPFV5EeQEYADcE5oWxIqkLGcff/wD11CrDgZP5mnbfLjMY57fzqLa2w8D6k8UFdBytgsD06imDOCcnr609mJQZHHQEdKhXEeR1+nNBJM7howM5Pf8ASmSy7UwCeuRSZEikjqe1Owpi2cg5z0oKREy5ALDPHerlpEiDe6jdjr1phG5gR6dKmLBVIJA6UDJ2VAq5HJ5FZOqwHklQY+c56dPT860Y5gFBP3l54qvO2/eX4Q5OaCziUOJXA7nipmQFMvnIB7nipng8qXnuTQYEwWO7LAjjpSYFe1JaQZJP1P1qeV+cZ71FFCY2KAZP1pzQ+ZwTtI6gmmOwwMr8HnHtVSdQX6c5qcDHPfuKrSsQckEDNUhEckbs+ecfWmXUZaIEDkHk57VKJdxUAZz0wKcylAScAdfemBiXSgXEbp0zg88dD2/KshoipxtAGBgYFbWoGN/3gLebwBHjkj19P1qj9m2OHc4J/h7j/Oaeg2WLLYWLcdxnH0rShYRTDPCEjIxwRWWjhVwDk/zq9DhirngL19qQjbtZl83rxj5RjgVZkeIA78dMdKzrcAhSDnrg54qzKF4+cZx0z3oAhuRE5XABHfjvx/8AXrF1CQRTKIzgYO4e9alyTH82CcdCOR0qjewo0e8v87DIAPTvUAVGZ2QbCc9TWjbS7IEUnBBPas5W2rjrgYzVi2mBU5IBB4HrQNG3C++NcnOBk59P84psi5YBPXtxVa0cs+7GOMDNXbcbGJ65HagRMshWEJkg45FCZA465qMt5bkkcE9RzUgfacjmrAkmtjLwEzxk84rOlsjEHLJgZAHOfT3+ta9tP5QPfcMcdqbcqGQAEDnJz+NAmrHJzqAAT60Egx56/UVrXOkADKOXG4sef/rVVms3A3qCQeKaJKbxb4SoGR6evSq2MkxJ/CBx6cD/ABq8I5EhYMuOwPYiqjKIiTkbjjIz9P8ACr6C6BEVOd3O09xnFSRxO0pwOG4HPao4iAj9eTmrUR2AE/UUySFlaJih4PQD0pCrkAPk/U1YOZZc4xz17Uy4g2NuyMdTzQBWkCMChx06YqJVVBhBj1xRK/nO8o+5gcn2pispAwcnuKspFyOMEciorobFOOCfT6VYX5lGOfX2qvewuU4GRzyOnSgZHp8xZCjnJyTgjtxQcvKQvXHAzjvTbRjbkFxgc5NWlXa5fvnI+nNAFcB/ud/TNSWypvC87xyRk/8A6uxoZvnyOT6Co4leGQFAGBJySen+c+9JllyRhIpVDlvT2pUYwqSTjAzTIXTlwcueMY4pSd6Pu47fhUiW4jOLhcgksec8j2qNo8kYHA5696jERJO37uep+gq4+DgjnjgUFIz72DzYShXJyDjNUoLIRCTMag5+UcYP4dPzrVniO054DHIOabDIXmBCErnB4rROyOiFRx0Kb2DrEZBGBuXggjGcdh0FY93YTrz5fAGeo6/n9K6zzFYuoyeCMAc/jVS6g3705GcYJo5jZVnfU5u0i/eKWA4OGP41vqqiMlBg5yCB0qCHSnjnJ6xkDJB6dPb61dFsYRg8jPUHt/8ArpNk1anMrXJIJWCDJ6jrUV5mST5OUwAMcc1aJzbBQDn0/OoE4AXBPOeBWRxsgRt+e575pI5vLQhzznjPNSFRE5ZTuzgkDnGKgbDIcnHPJ9KBCsCynbk4BPWqIBnwCNwxzmrsBZA7oA+eMD/PvVdpPIXJwWznaOeKlmkWky5pyYdFAHBA/IV0NuR5Qz0HXjvXO2r7F8x/lzggHvmtGKcvEeOCc5xWMqkY6NnSo8yVkXJJxuwDzjA47VEXKHO7HuKoyZ2ZBXIPHP0q2rCS0jDcHjOBxThUjLZ3KcbbkV2imJioG/BK8V5h480MTP572sZaQnDgAHIAGeOh4616ntDumcjAwMd65zxHpouvNHzHaGxtIHUd8/Stz1stqeyrLsz5msYrxI1NxkSdTgjHU9hx0qS4ldsgEnA5rovF9pLb+IHD7cLGoGD1Jzn8OR+vtXPXkEi/MoySc4Jqj9MTvFNDLNIBCHkGJc4BGevbpU6yS+adjEAdcHtxVKK3uJsFkCITzk8g/rWha+UW8pmIKjH1PsapDbNjRJmktonc5JzzjryRW0+yNg8ICbhyVGOf/wBeay7YxeVGA5LqSMfmf61bRzJIoGOoNarY43e+xqWQlVwTkDnJz2//AF4rqdJuEjEY3feYbQQT6VzlnMkrDk55G3GPetPTx5dyg7NIME9Oo60zx8dH3Gd3CxltODyrY44x3/rVtpA0exD9QBjpjFZdpE72xUYYk5yp47VcWIt82OnPWs3ufFO1xCwaURtyRyRj+v5Vi6tpkExcmEOGYkZPuDXQpcbO4zjBBqlcRGZHI+Yckle3elexSk4vmRxd9o8e0mO2jCA4JAAwf5+tYy6HErFng75BLE/1rrtSdI4iM52nkd+tc3qE/moMYz2Xuea3V7H0WDnJxTZRays4ySIxnODnJ5q9aNBCqI4UKTgqVyOg9qzVaKHJlfyyT0PrzVWS4W6jyMBSRknr2NZuzPVqJyhodxYIFGY1AjwCuABXQ2+Fww4Ocgj/AD9a820rU0spkYlfLUBW/vAZGTjPsa6yx8RWVtCxjl82Mg4ZBnOSAeOvHPasdmfO4uE3G7Oj+VOW6uTgnnOTV+3AjHljg9cVjW0yTxRTK6+XIAy5ODz6jqPoa1omygbB3HseOKD59xszO8aIR4u133vrjGP+ujVzVtbtCr9ye3T0/wAK6rxuNvi/XTnpeznH/AzXLO7owIc5bnk/Uf0rmucbWrJUBARO6kH+QxSrceRwVJyeo/z7USAtC8gOCAcY9cZzUSscHODWZJYWQMdnqetKrG3lyQSPUe9MXGwHGCRn6d6nWTKBCgP+0evrVXK6D0wFOCCeuKY42x7zxnjHeiaH7OC4JPsfr/8AXqOaYiIEjOcH6Vd2SIZ8FUCElh2odztztPHUUtu2GQkAlvX6f/XqxcqI4g4AO/tjpVXAy76BneIkhQuSc++P8KBbARAq2eSxwPugE9eff9KfdSlp4oyPvcZz6c09B5QdByGGCSP8+tMBPtKHkcrnGc96Sa5BjAwemOaiVBDKIwMgjdz6/wCRTZU86TZnaB6fhTQCxMEQ59O31FENvsBJcDIzihYfKjySX5xg0zzCxU9jxtzVFJlaCN0dk25755x29qtCDZg7hxyatyRLCDJjOO2MZqpOS6BgcZycD8KOthiSQM7Z6BuAfT/OKgHzTFh0H/16tW7lrQqxyc5Ddx/nn86jRQE6de9Ow0VZlEsfynnPSo48RugzuJ5wPbtUyxeVJjOc1E8PkTBgSTnjPbn/AOvRZBcm8ssSc8nqp7VJCfN3DpgdT34P+FRhjLvAOwgjJHfrUka7QB6jJ/KotYLlSeMzzgDIK+o4PStC4KXlszI4D4xsbr/nn9Kgjl/0jbsXk4zjnqKm8lULsM57DsOtSwRTjiMLJnnpmrM6GbMoxs4HuakS3EpAJ685x0/zmnTIExjIA7Z4rMLmZPAXKdse30qs2nskm8uPpj8K2XUbFbHP0qO7x5JOB0H86aLRnpZ+YyEOBt55HWp5GJU8HrTYeCT2zjAqV2xxxW8UCViIkbweD24p1wodlQH3J9OtNWD92Tk5LY/SnmPyV5Jc/wB41ohp2LRtzcMm0jGRk/iDToJtt3vZSBjBOOnFIk+1GwMCMZxnr/nFWWKSQFggGT6Zx0rS9xOdi7BL144PINbFpKpjDZ6ADFYUT4Tfj7g+72PFX9LuvtfmDZ5e3HQ5z1FFzNzZM23D4cHPHHY1Xd9qMhB5GM/n/jVpbZY88k5557UPEJBz/CfSle5POyrHaEOFDbh1JA6U+e16APkk9AKtxjbFKq9dpYHHoCf6U7T08xizckAMcjIPehuxPMXtBjJtYMjYUJyp78k10BtTdNEclNhB5Gc5x/hVXSoEREAAIdu4GRj0roFtxGBznIGOOmKVxXuCIXkTHHfn2zRdxGQx4xwefTtVh4goyCQQe3FRmbC7MZxxknk0h9R8UYAzuHHbvUQK2uSXD7uOD0pqZacAHAHb8Kc9mCv3iee9AyZpAvy9uxqER7pBzwtF4mLcEHG04+vX/GpYwGTPTgZoAjDiKdD1GO341YSYMXAxhuc54HXg1RKESgZzx3pEBHyAsA3zdf8APpQWWrtfPCRg9AOe3eozII+OpJA4NSx8xA9xxn17VUK/vkUkndznPSgB5wM889cVEjbj8oz647VKE3OR/dH51An7hXxzyDz9aTAswt8/PG3k020dpI49wCuMjGc9yfQevpSbtoQ4/wBZ19qs29iIgCHY4POeSfxpiYgXy5dxYcnoKv28ZTPck5/l/hSLp6SKG3ngg4xV6OEAkZ7E5xSZL2G2qEykD7zYGPTmrz25hxvI59P8+1Q2wEcmQDn1zU0sxmk2EduuakXQhhf94QATg4HvVWc7keI/Lkg5zx2rTaMRsCByRnNZl9DiESAnqBj86TGZd5HkOFOQOhx15rFvTtcIevB/nW8+FTGM4GM1zl7ebyDsAOQM/gai5oiuz+VkYyT6U03YiAyjHucfjUv2cGUEknPY02WNY2KkBs85IouUSxMJvMI9M/zNIqZG/sDimWzGIMnUE9cdO1WbNN/moei4I/OkUV3tWuWQ52BRzkUlrJtuZEwflBGfXmrCMRj0bkioCo85yOOecd6CrE/mh+D8vuTScr0GcnjFRMomjIyVPqDT4y0PlEnfyF59v/1UCasSFfMU84+tBG6BUzgnjmpJEG4kcd8CmFAX5/h5GKsRBcDMnl9HxnmnRzlAQUPBx/OpJLU+d5jSbmxjOP8A69SRosyvkYzk/wAxVCuZ8p5OOaYkRGHyMVc+ygPnJPsRVF5ssUAwAccd/wDOK0Qib7WBHswSQc9afBOIgFbo3OVOcVB5OHHPUZ6f59KrJKS7nqFOACaoDeFzF5A+bp2BBP5Zrah8QxRxxx7N29QAwYEDjvXErK4OM8HmrSt5Ns8mWbAyFJqWFkd9aaks6IAjZwcd8/5xVtmCkPlTt5IB5rg4dbmt7SJ0HOMjLH/PerketXErLKSRjBKhiAfrRYmx2qyIVjckKCeM9+ak3AyFe/f2rkk1qWe4SJgNpAK4J4zj/H2qS+16WzV8oXJHLBiCMdMHmkOx1mOR+eccVFNIsyOQQAOSSa4weJ7uRFIyAAThnJz+ORVZfGE7ae0vlAbjyoY46gf0poHc7qCUZD9l5PPUD/8AVTLi6VH8/qg461ySeLJTYqRAAdhJO488dOlUrbxPPqFsmYwgJPAYnpmjqUlc7q0dFMkrOEBwoLEAZ5PWnNcRWuH8+N+2Awz65+leb6j4tu0tJCFGBkBQxxnB569arR+LLmeHyzGgJOd5JJ/PNFikj0SbULcI8QmjfcS2Q4xzxismbXoIlB4fB2kBgfeuCl1q4t5IhkNuQHJJ6/nVA6xPKcnAGOgJ6/nSKsz0u78V2dtAY5dyCT5g2RgDjrkj0/Wsa78Z2/3xEzIMKpVgSwA6/wA+hNcK15JKv70tKCMgMxIA645zUYke5UoDsGcKB2AAoFY6CfX4lmllCA5y2FYe5x9ax7jXRcSEeSQGJOd2e/0qjMPJ8tclt/cn6dfWrR0wRRRS7924Z2445A/xoHbQia6aYAGMoARyT16e3tVdn/eP7+9aqWySLv6Y4xjikk0qNcPuJL9sDFBVtDOhR3jwEJxyeO1K1q7cgc4xjB4rWjtxakIMHcoySO1Pjtwzk5xjqMdaTKRl21k5mx0zzkg+1W5rMhRlxxnoM1aSMGeNBkZ7/nVl7JZEKliMc5HX8akOpk/YTLEDvAwemM+v+NIlud2M/pWhJhVyAABxgcCmJDubcDjnpj/PpQDC3jMhBxjGcg/5966jQkIIIBPOcY68VlfZlReOCTycV0GlL9nmt8cgsoII9cCqRDOncZIHIweeKVEI4PGB1xRJNwW2jnnp05xVksNoOBzSsZMqSBkO7GQfSomkLY+QjFXCmVz74ximmMMjdPyp2EQ52xo+CQvt1z/hUQi+QjPU/lVmQbIo4+oY5zj0/wD11Xjl3sRjAyR1qRXI/LbA9utXI4spw69M4zzTjbDy85PIPamxjy0B64GefpQMSNCGPB5IHIxT5l3HYCM9R70tveB25j9sE+/XpTZjsuCg52jIPrxmkwHYLAgDnFKjgwhDwRz+tEUmecdafgK/TtioY7kBO5SPWm2kX2dWBYEk5GKWdSsuAeM4xT5F8tfUnnPpSGZskbGTZjqc5xx1pJ4yimPIOe/YVbnk8oDgE+p61BIBLjORnjrUAc1qti87gg42A5yPf/61c5fgx7hgkjHau/vbZd8af3xgnFcvrdgkEz8k8gdB3GaXQpHlniDS5JUkAIHyk9D65/pXkGsxeVf3MecneQSBwcHt619A6vZoyPyR8jA4x0rxrxjpcem3JuFYyCWVgUYDjvwf/rVw4iF3zHqYWf2TkY5FwBuBBGSQc4pdwUEjkAdQajigTzWIzgk5Xt+FPEW1jyceh6VwvVXPRWxatvmcnOMkcelaEEexhznJ6gdKyxmOTAPB6frWpbkrCvckAZIqHuao0obcKDLvBHXaBzxU8EZ8wT8AHAAPXj/9X61TtLgpIEIDBiOtaLnaycfKcYUcAdKzZonoFigsLcox3lifu9un+H61KkXlE85GD8w6UCMFwh+YnnJ/z7UNJstiMZ5PJ/EVmWPDfMfTHWrURMS7yCeegqlZDz22Hjg81qIuVYnkY6UPYBXnDjdgjjGKfa8g/WoIvnj5qSA4kwPWpAHGJt3b/wCtTpI8vnPBJNSuoMe/9KqW85mYRkdcc56U+gbk4faPXHelwR8+Pu8kVLPGsSIAOg5Pr/nNRFiMnsRyKa2LHrOjlMnZg5yT71Xab7RMdgPykimEhVLEZ64HpUyoLdhgffAJoBC53MABzTbi1M0gAOCPanK+1ycVLa5nBkJwR2qyiO3T7IxJO7gjCj/PpT/N811GCuT3qVQMkkA8elVI3LyZ6Y6AUEks0f7wDIxkfNRcAQwBQd+G6j6GnND5uPmIyCT39KkSNANhGec5P/6qAZCgI2seBTinO/PB4xT44/OZucAdAKJT8+O3p6U0wIJJflfAJ5HI+tWmXzgGHGOx/wA+9V7geT+6H8XJbHI/zirAbZGvv/8AXouSwlJT+HIGeR+VV2sy8RfzFBLZ296sOx8s55xx+tVWkZVJ547Z9/8A69FxB5J5OeACDRAfLdj1BHBpkc5mQjpng4NWVt/3SHd+lDYEa27ywkgoACcgnnt2x/WrFtCYIycg5HTpQihSePbFTxx4i35z6D06/wCFICsHCHJ7dRUNzJ5rggHgZ+tTNF95sntxUcyD5AOOAxx/Kh7ANjVxMGKEAjHIrQWPAzkYIqoZDK5TOARn+lIs7wsUJ3jpyagbJHfYAMZxzxUMabjvzjqcVbTDk/L0HSqiKd8nPGRgfnQK1yZv3ijHH1oY7SFPpjPrSBflxnHvUsEIJAc79oIyfYUupViuG2MeODzmqjsBv74yasr84yfXGPSq80Xlo75z14P+fejqKxWMgKl+nOMVXEZUZyDk9BSTSlMr2zmnWvzqSe2OKnrcQhYMSP4gBkVIsv2dduNxfBG09MVFt8ud5eueNpoXJukOfUgHp0JximJkjkuAMHk5z6f5zTlIXIz+NO+0kbYmSM8sQyrg8nvyc4z+lQTPtuUjA4Y4J/HFC2JLP2gRqWwSAPzqnNJ5i7wMAkDBqa4Xy09QOMHvVdB5oxnAJ7dqpbAA4xznPYUbwx2Hj3NSRwhHGTnnHNC2gmcncRx2oBKw0vtGzrnoc1TO+QGMrsbryf8A61PjJErgksB0yelV0laW5yTgkY4+lUkAhIjD5Pb+lYl3Gd2M+lad8phz8xOBnmsWaZi5B52kDP4f/Xphcuaahe4jUEZyASTgc8Zr0fwfpU5vYJQCUBYZAOD8pGc4rzzRoDNeogfZuYEtjPHJP59K+gfBOnQwWVkmA+VBJYDPK5r0cNDmd2cOKq2XKjqtMsme3BBHykKRjrwK24HESqnUqACB9P8A61VYiN37tRGDglR0z+lNa6aCZ8AE5IJbvzXpHjsuG5RGOemD0/GoZZlJ6jd/dB5rPSc3GO2SR61ZtLPchcyMzep/z7CqMWX7G3KxOAchsDOOnFbcA2WscftjP+frVOxhHlj0OMjHtV9x5cZPXA4H4UCOL8b30dvaugBk3RsNy4xyAK84bVPICfumbGQcGul8a3Tyl4wSiYA5OSM4+lcesexHBJfg8nmquNXZr2OviwfeYC6NnkN/9b2rrdJ8WQPjZESjYIYsACM9uua80uJPKgSMZIJzkn6/4VLY6pLZzeWgUoBgA5wMEdB2oTuJrU+gNH8T20rJb8IcltzuAOnStqHUUnlkAA5PUNkdTXgtnr9wt1jAwVJypII/HPtXe6Brk52A8ngZLHnp19aZLR6jFB8gO8fSn58wYHXPQ1nabetJbB2GTkjrWoCFUOByRmgyZGTtXZjJqFmErHHQcE1I0hyTiqsJ2iQZzk5pWMxZ4yyj605Y/k27hnAFPBBjAx+NQspD5BNFiGWPJKRgZySOMVXe4AIUjtnP+fpUn2hlXPXaMDJ/z6VGYw0iRsOX6N3FDJHRnPz9AeAKHUvHgetOkg2qUyfkOc+tFrN5sfIGc9al6gQvCWGM801gVUcd8fzq2CC/TvTZ12KT19BikmBQYfOe1QzMVQIBnnOatmMTAHOPpVZk3OUzgdelMBHXMQAOcc59eKrrndyO1TqTECOv1oRAZATzxjFAmiuHMMuNpbHXFS+Z8jORjnGDUjKN+cct7dKjkG8bOg9qARJG+QCBSTtkfWgHykIHNPKZ/AUDGxcpg8ZGKJf3sRiHXBwfX/OaLZfMByT1wParBgESh85I55HpzQWczexAHO4fKTkHiq5fzAAAeK19Wt0eJiBtPJ+XHtWGrFGwOnTn24oGhxYRsZCc4wQvfimk7iZOm/nA5I+tRzHapPoOlRWsxkJPYDGDyP8APFAxxBOemT2/z9KqXj7PlwT2/SriRkS7NxORnJqjK/nyuhGNpxn1/wA4qkJhboNiNvGcn5fzpt3cbc5UgHuabGnlyABicDvUdy3nLz35/MUwRnS/NMGHTHWmTgu4fp7VZnxGNgHTndTmjCbARu3459KAZSjtyCMkDb19/wDOaswy4icY+8evpVYq0lw6byAoySPw/wAf0qwEAjJ9BnHrQI1LOTbGgIwBzu7VNIwLpg5B561RSb/RozjHb+dWfuJ68gD9KBonuE82LGcHp+lZdwhKHj7vH17VpbS5AyegOf8AP1qF4wd2aVg6mR5TLx/e/SlWMq4HXkZIqTJNzIp6A8UhmKHGM54z6VJVrGjbNgqg5JwK0IpB5mzHbk9qy4X8kRyY3FsDB7VoW/zPj1HWgGiVtpZkzjA6+tLFgLjPJOaTycsRnt1xURBjOM54zn9KCbF5TtHJ6frRI28A/wBap+czbRnr15qaJzJx0x3FUhPUmRSVI9RioZbUrFszk5z0qwhx79qbI5VwvX3NMOhmXUW2EjOTjpisSeByc4OM46H611MtsGJYn7uRjFZ00KtKY8cHnOKsgxl+STyj1xnPr1/wq2uGQc4wOaryoGnY90yM/nSxZK9cUBZluNhkAcnPFNuFMuUHBHXNOtWCq+5cscYY/wAPWpB99iRk9z607kGS8Bt7QjO7AJOBVeKPaFcnhu2OlaF0CYpegwuelUrX9+Cp42jIxTKRoRkR4BPUHnP+fSiaUGMIvQ5G7tUSnzUDH+HP49f8acsfmRsc4A6Lj6/4VVxlOVsxcAnHFWg+4Z9hQYEUbMZ75xULPtXA9cUwBVIbNET5YJ05Jyfp/wDWp6fKuevsaWS03osocoQ2MAfT/GpY7iWqENj05qy1udjfNz6YqpbykTMncHr36A1dimy6IR14zmkFyqu5GKFD65xVhVxg+napJMLKeAfqPamv8zADjNK5RBcyBkAx0JqKxlzLsCsVPO7HTg1NOoUhSM5J5qOzuxbkxeUrd9x6/wAvb9aLhexMkRjkkfOd3AA60TR73BzgYxmmtIRIW7MCQD0HSkaTcBGR1PXPNMq7BiIQATnPAIqWa3IiBBBBOOKYLcMUBJPPUjpU16TbR4BLDI68VIrkS8MAeMDrj6VXZxDJnORjHFWgcxqcDJHcVnMudoz75NAgV9+SB1JyPxqBG3sYwDzzuxx2qeBMMcHqQafbR5nbG0DHQjPpUsCvBL5AKEZyetV7iL+PcOmMD61a8jdGMnnPUfhVG4c2+1D8+49Txjqf6UbXAtCTzViAGAFAJP0rQhuEjhCZyRxwRVG0QO0ZPTGSPwqwkAG5gT948V85mFT2bTR7GGSaFkmGAMdT1q5buHQJ0wM5PSqMqgyIo4ycZq3A2Q0IXBUffHU8itMuqOd2FeKTRYHEg9F6msPV7lI3nGGJOcccHjtW0mccnIJ5Fcb4q1z7NebRACIg4wW4Y8YJGPY/nX0G5phVzVI27nkfjq6R9XilIKiXC8DIUgDqffIrnNQm2Ku1DJx2+gra8SYurze/TggdgcDP54FZDKNpB54yOOlOOx+o0b8iuVbK886MoY2Q54J6HpUmzy7gEnkkZH5VUKm2k8sHOCDuxzV1Is+W5JJYc/pWiNZO1jStpRbzjPzAk8g+3/1q1rdwrF+o6fLzWOqiK5QEbwc9fof8K14F8tzGOQ3GT2/zmtVscvXQ1bNHVxIgMmCSVUZOMY/wro7W2MskQVxlWDEH04/wrnrBjbHeCTnKkZwCOtdrocCSK0hADEBsgfjj9atHkY16NM6DSV224XqQTkD61ZViuEwdzEAGjS0VbdnxySR/Kp0wCCRk7sDj6Viz4h6MoSxMs7gjjOQfyqN7lbS2m3/3T0PoDWjcR797ZwQR/n9awdeO3TZWHBwB+ZA/rStdkxV7I5y+vkmZwB1JOc+9YMj7sHBGDzn2qxcyGFiw5we9Zk966wzfKvAJ6V0rSJ9bg6VoIq6xIoIJIAYggg56DH+fpUMRSOBhvGevUfl+lQXd1vgj3xgjOefpVEKfPJ8xsMxIBOce1c7R7qp3Vi+bmNC2XGW5C5GeP/11Z0zUBawxwFCcE/ODxyT/AI1z9xF5k2d7Aoc8Hr0/wqSG9eQYwBg9Rmpsc9bCqpBo9V0bWYLlILfKoYgpLFh09x2xmu2guo7mEPGwePJAcEEE+xHH/wCqvBtLu5IZ9wd/mG0gMRnJFepeE9QcWbWhBKoxYMTz2P8AU1J8XisK6DZc8ePIPGmvKSQn9oT4ycD/AFjVhyPtHB49R/jW944j8/xp4gB6C+uAMevmNXNxvnEDdueev51xNHz0nqyyp82MDOeORmltWUEk8emR1qvGS5dQec9jjj604tukI6DqOMf570rEEz4aMEnnOTzjjjHH58VPbKCwYYzj72arAGViccck8dKLmcQ2oEbnzQ2Co6gc+nPpTAk1CSUzxAE8DjAp4QyIMjkj5jnHP1qCwkK4kuyRz8u7JyPYcnv2q08uHJQfumOQQD6en/1qtMBnnMF4GAOOE6fpTmkMiDLZ9iae20TE8bG7du/b8agnXuvr24q73AbLsUBDje3IGeaTcYyMHGBg8/So9uXVnznqD6U12w59OhpoCZ5knkGCGHfjFNK+WWI4B75qGJVHKkfhRMXnGwE8ehxVICaI5Xnk/nUMI3Tvn1+lORzGAD+vWhW/eE9OetWgEmQiYDnAHIJ47017ckKSPkzzg/lx+dOUlZcyEknuTkdPX8KkurkKhC46kHA/L+tMCuVESjkgZ55oV2TcSSN3I460gYzAADPPIH+fpUl+EOxFwCByBwf88UFJkBO8jJ4xz2Gahg3mbkEqDwSM+tSRneuwgevvSxHyzgnvwDzSaGBdo5GL5CHpkcGppDkIRyOxAz/ntUdw3moMgcH09qdZ5MJB6+jduKQFpZv9H2E8gccc/nUQl+QBj16jFRTPs4HPr7UuQSCe/rUNASjdCyv91SeD6iqs9y5vSS5IwP5VZmk8yJBkAL07Z4qOS2DZb265HaoAVWEwwfmx+lRTYb5eCwGMfrT7cBc469KhnjMc+4AnIz6+1JsdxI0ZHfIIUD8BVaWXJyDz6irzygKRxluDxVdYEcbxjA9xVKVguRzzlYxsc4Jwcc1JBLhCrkk544ye1V5dquFHI6n61NbRuXY4JGMjP4Voncm5eWNQwOAOOcnH86u27x+aUJxDjOOev86zJXIkTOdh74JFWLeMqTyxOMDJz3zWqJLEZjRYxGTtONwyTnp681fsp/LkdMhUYDaCAMkDP+PFZkeFYkYJU4A9frSs7yTg5I2cgA4BJGD/AFpktmzLM8kY8pyRgcKcVIquIk678c81Ts3BJweFA46etWBKxOR0yPXFAGrBADNGSOQTg59q17OPLYA9MnGO/rVG0hPmISDw2T9OK6iws0aMkrjeODgf5FAtyWzgwhYJzng/gKuxOOhPTA5pJl+yQRoOuST37j0pkrZWMjrjJx+FAy1OwLgA5THPp3qFI4yzk+hHX8qap6Anr05pWQgoBjDEBjkdPWgaEjUtMTjMeME9s1G8jsAcnripjsC7FfoeBnFRpgnpwOvFBaVwiDqcuTj1JzUikIHZCMnnjmoWL4I5x70keTEQmS3TFAyVAjxlicyZwCTzimTLuIcdAME+lMmwEAGQwPPGP1pBLgFGIGecE4oAeLnEeC/zA/kKV8yOCBkYycCopIw0YOOOhI9frQkrxsMcDoc0FJDstkjkHP6VCGBYIp5z0BxnHr2P41JPLlBs69Tj0p9rZFp0ypAyMngEVA+hNAokZQAS4ADdeP8APtWnAoQcjknvz2xS20MaOdoXCjrgZP19aeIxvDD7oPNWQ9h0aFGyOAeetPdv3hKHoM5BpQgKkg9vXpTY4/LGDnOc8nORQQywH4jyeWwG/TrUrNtHynH0NVUG8OQclTnGenWnRPtfDHt35pWF0JZHOxVBJ55HWqt0w3AA5GOe/rVmPDFyDwOp9Kz5GAYjdkdjmoYyKdfMlVv4AAD2Heuf1JBJekInGBnAxzW1NKVbHbHasmbiTecAYxmoZoiiT82B1pykZ+fk98jNABLH68U6IBZcvyMd+aRRCWCkHtn0pzsZJAEORjkDjtT9ikseMc4H/wBao1AjYn+tBQ8H9246HOAOmf8AGmsAsYJ4btzzTipaIt3AyMU2INIVOwMykEhhxgf5FBWpNGDJGuAT1zgGhY+SGHtg1Ys5MMd4CA9BjHakYh7g/wB3PDY4P400DGhwsZJ4Ue3uKUqqyEDjkYFOmT5SmODzURj3SBmZgAQeDVEk7HOQentWeC5fAPfjHFWnm2ylBhhjqf8AGq0sZVcpndnOM1oiR+FD7zgP3PeqTxosXA+YnqMnnirbAyHPPJ57VKqJtA2gnqcjvVIlGOzyIvGQcccY71PCiOGJUZ4A4x9auSxA2xdwAQcduuf8KrFPJtiTw24kc9uKoocYflIA4znAqrcmRdoGcdxjtV2NsQI54z3NMkCOyEkY7807AZ0MjrM4YlYgM+gB/wAmpJwdhOeW6DPH5dqkuI1lYhPu5wcDA/zxUEcLvGA2TnjOefwpARGQwoDG5Eh6kHmq6SzySO5dz02kn061PLCYnOQcdBkZqNcq4J4Q45Hb1qeoCiWQyb36L0JH+fSo7uWWRHILkHAG3Pt2HT61daMMo/uMOMd6jERRcYOCcYNPYoxr2K4S2i+z71kLDeVYgkYOcnOaszSyqqGMsHHUD6nt+VXpYiSgAJGcHjtTzaFrc/IPNByOR/P6UupZQkDyKqpkuSN3/wCvtUFrAIZCsgIwMjcxJz9c56VteWI1BRBvx0xT3sY5V3Yy+eoA/nRcDK8rzrguQXAGAeTzmkljaOEDYQc8jH1rVEaW0v3RtIxgjPOfSmGPLZdOPcd6QGQtk5dd8Zx/tehqz9mxgCPA6Zxj9a0o4xK+9wdi56D8qRogxcc7eooAhMYYnCgheQAAcfh+FRfKwIKnOeAVP6DFWYkfaZNhABwSOmP8mrSRRsA5Azj0HegpmZb2rqMlDjPc9vpViKMIz+avy5G3cM889KsEkggDj6UCJhzIDjgjPNJbjIxt+UjHTnApXeNlwuM5wcDBpYYDGzbujDIyQeaZ5XlzOT0JpsaDymYBADnOfT9amaI7EBHI96eoPlh+hzwalkdDEgOAcfnUB1M5lDH8fWliZNpAx6EAf0qeS3AhPZs1FbQfM5A5PagRYtw6hVbIJyTk/wBa6DR4nnaIuM+WQCTxjj9ax1G5duMnqCBzWxpsxhnClsZbgZqkQdVabdoB9SeadIwMZ5+ft61HGyGPzS4CA/eJAFMupYywMbggD+HmmZsY87oy88Z549jT53UkYPB9KpSO8mcDPPapImO4A9O5NAhJHdc8nGQBxn61aZ0CAcZI4wKrhTJcHPEeCM9OnA/OmRu0cbsRnGT8wJx9KgmxOwckbc4HWlDO6PnOMccYpxcGINnG5QePXAzUMlzuUKmOmOARQPYLQ4l2t3OCCPerUv3vbtiqm0rGXOQeo569alt7gP3BIOQD3NSMesZkYZGQDnniiUlWIDHHXGe9Ohm3CTf8pAzgAiqqSvIMkfkDUsbHyMTGuOvf61KGATk8fWoooZJXxtOBg+lEy7flz+tINircP8/B+nNNlJKggnPsfrSuo3DPpilXazY9KTQiOZ/3gA79OKzdSgLMSEy2Bz15zWlMCGQ4+6KryMWYFRnnkY6VL2KOB1i3yxYLhdnYY5yf/rVwHjPRLfUbLy3tUlyQQpHfIJr1fUoVckEYAycY68//AFq43xJbZtj5afOjZGBjgkVz1VeJ1UXaaZ83KLi2eVLkGIhiVUgA7c4HHfvVuJ0ZARgk8HA7VqeLNN2Xryc5BKEZBA5J6VixxvDGSgYnHQj+VeQ007HvLuh+Nk0Y5z3yc89qv26ynkg7QeuOKo2XmT+W0ybccE+nH+NaazlR5Y+6Oh9aT3LRKjfMrg4weef6VpWc4QkluWGBxmslASxc5AGOP/rVesNvmlmICgDG48dazZqjQLPLaF3JEobGehx+nrV1P3aITgHAPJqk7h5CBgxnnj1qW6BcBlJwABweOlSyky7E4ww4APsBnpQx/dDnJzjr7VWswZRznPOfanlXjkxycAEjOfXNS9hhCCIwRkHNXIhhCT97GQfeoDheRjYB1FW7dkkt2bcpI64I9KSAZCSkXz5GT3oYIHAQD5hzgU9xviC9s9qhZWRgU5PfJoYFq3Cxod/c9zk9TVNy/mAdQT9c1ZjTf8z5AHp3qRI1DAYGR0JHNNDuQJHjJdeONu4Zx+FTPGJEIUbj9OlK+d+Mcc9afG4RmxjBx/WgdyERn+IfnVqADyWHcHjmq95IUxjuewNKZNsQxnf7CrGSx4DMCf171GoJJGOBjjGKfaFCxeXgYyCRxmooi5lJPQ8A9jQSmLKXVU2Eg57Gkbc8R4yc9xUrLu6dQeaey+YuE/8AHeDQUQBnij9GOOwNTwNuBI57ZxVYQvtwSxGc5JyatxFY4xGMBgc4pMB0TJs+YDzM8ZHNOuGRYD0DZHaklj2/NjkYxxUUsTHg9PUn+tMliJhow+c8ZBBqK8UtACBlyR0HOPpSqfKYIvKKcc88U6d9ilxzwAO4FAivaptznjnjJqeTKgDP3ugz1xUMI3yx5zjIB47VfjgiaXJf7o+UEjjPt2oAqxqdpDfebAAJ6mmP50TbCWHPAz2q0pjZyf7rcZGP8/hTbkhmLdT2/KgCGRpGTec4xzx/SnqA8AJ/Pp2pXuIyCgK5xjAHrVd5jGmwY5J4PakxomZisIxwc44FK6LKiFAC46kcGqllKWneJsnAyc5PpUxcrMduQCccAipKJnTa4CDkdcU9nwoyfm96cxRMYILd+c/r+VQspbOc8cnFDAW1Z95LH8TRczspLZ7nBxnjNEKEjPNLcYwFxz7ip6gMeMMoZcZ9j/Ss+/ZiqBcnnnHPcVefCJkE+mKzZbkLkEgk9M80E3IXQoocj5TgZ68/SoZJzBHINwQFSentx/WpjPmMIeR16E0W0aM0gmUMGUjkZx9KBFaJvMgDAgnAOcjP41ZSMt2yevWmtElqCVACZwMjtz2qaH98hMZzjgbTT6ASRyAADuvXinyRRzT78AkDg5x6/nVcB0Y4HOcHPpU9uj7CXGD257UIlikIrjzMY9+fSqZTFwSowMAZAx6Zq0FDOxfoOmaYMHOcdDg++KYhu6KEkswBxxnnnHpUNywmOVOUxz2GaY8DSu2d3B6k4GPxqOcEphOx5AoC5BLhSCOikY5/znpTbjy/P8xMbCAMjpn6UyRs5Geh6ZqnczeUuwEZyDjNVcCKdyrHJO3GaoW6GeUY5GCCc4qy0imNw55xgZ9KmsLMeWR8wfBIx9R3x9auKcnYluyudb4Us1eZRHHkMwPAPQg55+le36KIItKt9m1JFQLgdfQ15v4J0/y0O6LYQV25UAkYNd3bxlHQgkIB93PHT0r3qVPkijw6s+eTubP2o7XfzOFBzz+XHeq6TSTIXJJySRkY4ye35VGgM/yJk88gcZrStNMdwPkPI4UEdB7du1adTlY+wtiyISnzn1PJ4H/166OzgQMUkQdON319fxpLPTPmjYoV2jpkenpWmmnMoXeCDzzkZpmbEADKAfukAY6D8a57xROI4xEkuMEjajc4x7VsXcxjiYD0OcA9q4nWb0tNI+QSCcgg+n/1qBHJ63KvmMFbL4HfJ7d+9ZLRuQDg+p//AFVdu1LtuHOOhFMVfk5zkjBFJo0TtoZs6CQ8DIqhkRykcgjgjnitWSLDbB06kjt+NQ3UUYbIQbz97jvSHuUSPNhIcsRuyAWOPyzW9oGrTRMQ87jaAVJzxjGOaxWh3jaMgnoBxxVp38gRJFzx8xwc8Y9KdyXE9R8OeIEEZzeZkyerZPau5tNWEjp+/DcZIx29cYr5/wBMvns5id/XP3skdB/hXfaf4pLPEA8e/jOAfu8ZPXmruZOJ6zBchyG37kIznHGasSqAwK9COcGue8P6tb3NqgMyFySQAc9uf1zW9C4kTOaZm1YJE3INoyfao3Z48AkjPTNPDESccjtTpELjJUkgZHFBm0CFZBjq461EyMjDg8nPXNEfyOT0PTpT4yW6nI75PSkyBecfhTkkBXGeM8ikfp8p46dcUyAfOM8DuKklk0WQxxwvWmuu8lsZFOU5lOOnQU5Plk6ZBGCOtAinckxKM8ZpUAeLe/Lk9SeSKW5TzWYcnBOAf/r1EUdAOvuOuKewDyqFskAgDGajxk5xxUgjOMfj1pFXDkdu1ICrnbIBg4PJ4JqXaGAcDIxjOKe0YVt/8JHJPQf5zTI2JARORn0oAdbxna+9eM9xTViLHGM1NvKAj9KSElXJPTHU9KAIZsxZxx64qQXA8gANzjnimr++LZ7e1Mddy4QZwecUDRDqRSeFFOGGCGHpnH5Vz7R+XI6bMICdvHGO3NdFPb5A4OG+9/Osy9QJ0A4JHvjtQUYV0hckAEjHIqtB5kLEHKp2B6VpuoCu+M8dhnpVZyj4P9KCkQeaGOEfJz2NVLo+W6Ho5PzHHPbrSiMwuOo9ST7UyY+Y5cnPJPXOKpAJP80mRyMdRQqhYySB0xnrSpzx39Kl8tVjABycZIPamLqU7lI1ti4xvBAGDz19PpVbIKorZJ75/D8quSIAhyB14yKhVMIXYDJ5PSgbIpdqLjIB9M0kSnyT9c8moGOXJOTx6VIJAQRkgnGBg07Elo4ESe3XFXRGrybxyg77v/r81Uth91nAKAd+c/hSRSt523OFBOMZx7UWKLbjfKNnOMdPwqSfAGegxUNvId8m4YIIx7jmidjKwxwvTpjNIChMm6VyB1PUVDEjeYMg4BGfpWi8Y2YGMjrUO3jAHJHcf1qCySB08wgkAAcZ4FXbaUsDgnHastlIiPGCoJJH+NaluALdQBgknnp3oDctodw5OTjPXv2qNEkM4JBI29+RmgSLCASecd+aIrpypB4Pbg5pXFYURh1fgEj0HTrTG3ISOR6ZqKSV44neL5yRg9T2PpVh5N5BIA49KYmiRkARH7AgA5piksUOSTz3+tS7R5IUn3xn2qNWRZOuMDpQQTwgPEd33s4HGM9PzqrdRHOQPn6YB7fSpo59ocYGOoJH1qJ3bBf3yGJ/CrIMa6hKTA7cA9aVFGBxVi5bKZbAPfJxWYtwZbnYhyM4GPqBQBr6dGCh3rlicDI7Yq4LPaXOzGR69f1qC0bqO+QBxWigPc8Y9aAMjyX8pvkIODjjFUDZSM+TEcckkjryP/r103lAHkDOOlMXaAQyrjoMjNO4upgJbpDEcDDHJHJ/z2p/zLbo4B5JB4z61oeQIpDvQFMYBYZHTtQyoEwACpBA4qr6D2OedSnTOM9c5p8O1W+bGccZ9aLtTCu3Bxwcn/GnpBwC4IYjgGmhXFk24yMZpHUSMmDwByA3/wBeonJV8ZyPrSmMxsGweOSD0plIntmBiRzggg8kZ7kf0qRIQMkAdc5qGCWIbEJAwDgY47mp0fPmAdAakdhjMiSEnGSOOM0sCEqQcknqSfb1qKVd7ZH3unWrCYCKAc8cnPt60DIpgpgkU4LgjA79ahsoNhy6fMTkZ54pjyH7W46AZxnjNXIHUAgld3bJqbgEqDJbHPc5qBApclMZHPFOuJC3Q/XFVHlMAEgPH+e3XvVDuXjlsE+vJ6UO4nQo53uOQCef89actwk1nGcjcRyAMEVUEbfaS5yEC8EnAzSTEW0KLFgkDAweaozkljn2p8jZI5OCefel3JjL4/GmBRic+ack4yO3amzu4bEW4KR6EfzoVgZHycDPHOKsLJEEQFgTg9ee5qWShU/1We4GfxxWNcvI8Z3klyQeRyRW3xscDpn8qzrpA0wAHOP8aN2URWjupQ5ORgdc44rTgbcpY8889/0qjb25ycD5s9CavWw2OQeDzkGvnc0irJnq4ViDPmgDOCeK0Mfuh2bA5zg/nVF3CSjHrxx3q6h82MJ0Yjtx+tTleiZpiFqQ3kzrFIQxBzhMeme1ec+OLgw4YnDlXLHGT0B5r0K64ikc87OAo57+nX/9VeW/Elrg3AkjjLx9TgE5G0ZGPw6V9ItTqy5L2yuec30oeQkPlAoIOeAec1nCXzZMk5CkHPt3qzcRPFE8bqQzDhSOce1U54zDa4jBLMpUjuCRV7H6ZB+6rEU++8mBQl9oyCpxyPfj16VZkZ0hgJJD9G5wc1V08GPbEScknOTz64z+VOut8s+wbjsIJA9vWrQpM2w2FDDgdiK2bJsom3lyAeOTWUfLnjzBh0PTZyM55rpNI08wPmSNh8nG4cdq0i7nNUkoGppkMjNGChxznIx6966uxldZiVYjGA3GBjP+eaxbclFCAAHkjFXpb+SGUR7EDMvzYHOM45Ofr1rTY8PEz9pdI2p7sHGyUb++0/WmxXhzvEhLKR3z+lYM97Gin94qSDHfH60+C98mMuCHYrnByecHpUWPCnhrXkdY0j3MaNuZgQM4JGT9KyPFEywWGScAKfugn07DrRo+pGZCHcA8/KMjHIpPEEfmaTMSMsNpA6kDcCf0pHDFctRI4e9lDRI4JGcEZBB5HcHp9DWMzvtkDnBPQEYyKs3lzObkRumIgW+bBz1GO/p+VUriUOGIOSpxTm7bH3uGh+6TKs6nb071l3CyBxjcO/Bq9dXJwAD0OD1qvNNlSQASASOOfaoZ6MVfQzWuT55jMhDjqOh7f4/rUU8xhhlAYrIoyAM8cD8KpyyubmWVxsZScZ44H69hS2l295PILhEQNwuAQGGB6k+/5UikrEun3cszoXlc7SCMk8HPYV3vhbWdsUcktxi4ywYt1xzjPb0rza6Z7O4ygwgPBzgEcHtW1oN28sjshzAQQHGevHFQcOLwka9NvqfRfjO1EPi/XHyfnv7g/nIx/rXItGbU4PJHH5812HjebzvGOuIBt8u+nOfX52rnp7LzyWJGTjPFcp+Ry3ZUihGSc9Rmo1jLglvlAPb/AD70/wAwxZHXsaf5ZDYzwRn/AD+VQHQmSUgAY4YYBpr2n7zeCSeuKawI2gHkc5/z9Kl+0BVyQScYoJHxtkBCO+Bg00sYZskdMjFQQ3H8ZHCnOKs7PtOCPlLc89qaASRAWDk49BiljcbtvYjr/n61DcO3meWO3H1/zimRy4ckjO3jj/PtWi3AQ35WQoUGCcZzQ5J56buKX7OkjZAwc5FOeP5dpPI5BFUgFtoC0gOenPTrTWUpcuE53Hkn8P8AGpbVivBOWJ6gdqrT3BFydvBDEE/jVICYQiJzyT6mmEqgG05IOSDU0R88HPX1qGeaLeUSIoemdxNWgGrGCeDSBMo+/gdsevNIZPL55NWNqFQCPvEdP8+9MtblKJmsJBLjc3YE+ox/SmySbpRxUkpEhwRwo6f5+tMgUXHPQr1NAmIy7zj1qNYPNmznhT6dakb5TkU4RmDnIJbk0DFbBHPABx9f84qOUgOGz749aXd58hjT5T94k/596jmRiFYEYHBH0/8A10A9iUKknzEkcZPtUpn3HkYcA7RnqAM1Hbrk8/cx071GrkT5PIjYoQO/Y/zqGK5IR5wxL+7yeMc81JPiFBGDkHqT9ahlcTECMbCDznnNS3a8g57Dt71Fhj7a4WOJkPcYB/OqX2hvMwgB+tS4Ij3Z6Dn/AD+FRDYg3gHP+R61DAcYu+epwfaoksvnM7MQGXbtx7+v4VMJN4GPqMjvVjy91qjjiPOAO+eajoBm3NrHI2dzDbx9f0p6S+RgDkYzzVuS1wAOPnOc/wCfrVWSLOeenFaxaaM2SRynzthTAbBBz7mrEji3mXI+vPsapWk/n3PKY24AOc+tWncXk+cYHbJ9q2Wwh8EBdmKkFd2W46enerltAJXcFiOOuKh07/V3BPIJAAxjBGf8R+VXLeFnbZEQkhGSx6Y/WrQDba3mkkj4BCDaXGAOnXGc/rW5aWZKAE5x1IGO9V7GLBVM/MflJ7Zx1rasYAHZCckYGaZNjc02AyF+PTv9a2owETHooH44rN05vJL5GeCTj2BrUiTzVyOAwB59KAuNW5dOCgycd6kjx85/vdRUcgXdnHpQkoywAPYUFAq+UMrzk557f5xUe/e5x1zkjFWHjMds7sf4sDHYYB/xqCKHA8zOd3QelBSG+WC2SefSnxIFDuOeMYzUjwlVznmmCZFUgIcfWgsbI5WLJA3g8rRDJtO4cnqR6VLcx+W7B+QMZA+lQIQkmMcHp+tBSRI7GV8Ads1WePzVO87Qp5IqwR5S+b17YqvcNiCUrxwSaBjlQRW+9G3knABGOPWmxsXIyMZNOswbmCNM84ySemKsLbDzAo4IPWkgCG286ccnoBx+Fa00J2o5PC9sfSobW2Kh34JVST+FPeWRkKk8Z44qRNEpcpGMDOR3qKFjGvlnHUc/lT1cbUQjkDrTM7pwMcnnNUiTTilCrsP93GajdPnQd8gU1CMe/Aqa3hM5EhIwD0PfFDIFMWwcfxEA57U82n7oPkk56Y+tTbBLlANpUE569KaJCoKHkKeffv8A1qfIkpLC0fmA9DnmqslqFIXPv0rVnCsoKjGeDmqk0YyXz0GMYoY0Zl2BCpxyeDz9a53VLkxKf3eSCDktxjp0xXR3oDIR3YcH61zV0BcxknPBAPHXvUmqG7wAg7kZo80t8pAHfNN8sseo+UU5U3kAcHHU1BaIy2fmHX0p6fvFJPFOkiEPuDwAPyoVNkZI78igZOqhAQSeabCP3r+g4FIr+YwHoMmnBkQng5zk0FjzickdMdf506EYyD270+3jXazj+Lj+lR7wokwMEHGc9etNCY+STzASPXFQuCCM9B0pIHODk5544+lO/wBfEXHGzrn8f8KrckWFd6lTwcZ4+tRsihQCeQOOOtOimDAkAg5x/Wnm3LyEZ+714rREtEYO1D7c/r/9eopCX2Pjjv8ApQrme6+zpxu4BPQYGf6U6J0kQoBgjoc9P84qrkoSeDI354PHSomjCLz07VN5m9xEfTOammgTy8c5A6/5NUUU40RozknrkVG+Jl54A4GO9ShRHIY+cnkHHSmxwEH5iCM5wKNxXK1yuy3x9MZ71HHGZNm4bdvPBzVyaHz8AcBT09ajkxCM46ehqhkEiSOpwOOcH1qpECxAPGTitWJ0ZPuds9fWq0dqFQtnkHP+FSBF5flnk/KOhqZ+UJHboPWla2aePCkBhySe4qKKbzQR0A4I/wA/Wg0QW5Dlw7Y78DvUyAgYHJ61BFARKx38ZyBjtV6BA757YqWMrMOQD1PFWETyzxznj+tKYVLZ/ucn3/zinNgMPcZ/pSAq3NuHukIJOOvHvT3I3YP1qS2iN1OwBwR0J+tMu4tpyPYVLAmSLcpUdDjJ9KhuI3X5QMqP4qsWpMgJHAGM051Dk56ZpAZb6fFJJ5ju5xxhSB/MH1qyNrRiMcBABzySBT/s/lH5zvQngAY/z2qRIATxxnmgdxUiJCEfjRIm4kdlFSrwwA6YxQycke1UiitCgkjMbkgE5BH5f1qNYl80qzEBehA61Zt4vMKc4y4T86e2nkSyneMqT27D/wDUKYdSubcxuD2znmpJEzHuP1AFWJVBB7YGaiBEqY+o5/Kgm+pUacyrsA5PvU6xhcEZ96b5CQNuPOOwpytmP+VAmyWNgWynPsakgD3F0u8BELjkdeuf8Kjs7chGkJBGcY/Krdqo3gAfcYE/n/8AWoIOltXL2SW+MDJOe/U0rfMeOmMH60W6Ewl0+Xb1zz3/APr1IsQCnPJ6g0CZG8IEXXvmq8S7AGPvxU80+GWMD7xwPyJ/pURYEYxx069z/wDrFBNxwmORgdqk8wsfmGM8darxAlj6LxjP4VKPnII4AOSD3pMLitMxOzbgDgH1pqhdwwTkHkU6QDcGA6cn3pttG7B5CRjOQO/+eahjLCAyufQYpsqgz7geB605D5Qz13dPw/8A11GScsfzpDRYkiaRSEGccnkUiAupYjAJwec80ltdMwkGMYHJz2/KpLeJjGSXyhbIBGD0/wDrUDHzymJFQjgDG7NVpUQAF2Iz6CrFwA64PbuKpzAzgbDtxxyKNySIx8EjketKYsxDb1zTt3kqY35YjII6elORSYxjGc55qAK8kYlgcAn5uDVAQ/Z1KplsEnn3rVMPlREg5zyB0xVCc7CHI+XOCAe/NS0NGRdwlwZSMdTjP4/1rmNSi8ycEZJBJx09M12zxpNDKoGMcDJ9eB/Kua1Oz+zK8m1XfJC8kdSM1FtS0eC+OdDkjklljy6bwQSQOCx9/TmuTEptCd44IKjn869j8T6ZFcW0kBTMmNwYkgYGTjg+1eOavA8OoSQEjCuQpB9cHn/Jry62k7H0GGalTuQyu8tu4CYwM4Jznp/hUNjK+ShXnp196tWDx3IdShD5x14NRxqkVzIMH7xAwfeuV7nUi0jlVI6VaW33woQTycmqjjK5Bx+FXLWfEYBGcD1qXsUWbXOeavImxAT0FZ8bleRWpEN8O4/dAPHvUPYoal5vk3qowRg5NOLbHD9Q/H9agi2R/Jg8c5q20YeJB3U5z+FQ9iydYtqmLPB/i75pEj2YUc88k04k7cjqDk/SpYWQrkjk8ikgERihIxnPT/P4VJCpjA3dc8/pSRIHYE9qbIXlm2RkL35//V7UgLbr5oUdAO9R7fJfGcntUkeQqof9Z03CmSAhw7EEE4wP8+9AD2wq5z8x7U3z9kgBHQetRXEvzIB680sowwJ79Pb/ADmmgLjuCATnmq8zBS56gjI/Uf0pJHKoAefSjyyyDfz249PT+f51aAI0cxJvGI5PukHnPv8An7UhtzFOmDypyAR1pxnAMUW3iM8c/Spp2AdHP8RwAKYDJopNySYGGPPt+tTfcGOvNJ54fERHKnOc8f55ppY5yenSgbJVAibHXNIAIJCck/5FCyB/nIPrj/P1pquJI8nuaCiaYmRN+Og6VVkl88FMYH973qyxIXZ2OKpODDIYv+WnUN2xUAOhQLEI85OMZpFTy2YHp6+9TW6ARF25I54/Go5WHlE++f1xVbsgia3KTW8jnB6hR6VI0v75nx04AqcRGdBIePKHSqcwKAkH7x49qb0AfHIH68ZOabKw3ccnNJbpvU7Tgg4ORT1gyxyee1ADXhWJmkBJIAyD0py7bgAkkADkjtTDIWBHc8U1CYkdfxJ/Ok0WSIIxISpJRhjcf8+1SqyQrwcn8qppvjjAJzzkHFTIju6AkHcM9Pp/jUktlgqHBcdQOlLOT5CR46jGfqKWzUvlMjJyfbHAqKWRi4z0U8fhQUDXP2dRb4yRznNVmui7HgDsOetWjaid/MJwcYqu1uElA9Rn+dSBHJIGG08DHJqnNbbnR1Pyg8Z9KsMpJwMelKiF42OcInGO+emf5UEFVE/fHB+bHAx1qYD7Q+c8jg4oW3KyBt3b0p0am3Zsndk56YoAiuoN6hM9DSW0As8qCTkc5+lSs/mOfamvKr4KgjI5zTRNxyR+Y2R07e9R+aYlc4zg05ZTCoJ5BOKTaJA/oTTEAfz0zjHGaYoG0E8FeR6GphGIIs9icfzpJodsJx25J9qpICJ33jp3/rVOTAuMk8EVOJMDpkY455FQypuUSA8dCCOe9aWTRLM262CWQAnqSM1nP8rZHJHarNw5eVyOMHNU2fLc85quUV2QQwPcN0+QHkiu68OaaZ5gnPGWOCPTH9RXKaWoZ5Ex0IyfXINeoeGdHMDeYWUlsg9enH+Fb0o2lcwqv3Tq9OsYllBidjuwwz+J9BW5BGHAUnAHBIqDT9N/dmVCAsOFYHOT24rUtbQSpsBw7kkHHAH+Qa9ha2PFk9S3aafkxgOTyCOK6fR7B0k3uCAVwDkVU0fSzJPACy7QeevTFdIsAgU7egyAPxpmTY1eCPzpDPsQ4GT71KiZEh/ugY/EkVl3V6IgfkPA9faqRmZWt6qlvaynq2CcYPr9K4K/1F7hm+QAOScg/wCfWtnVbtrkMCTsORjA9a5m4V/PABGwHGO/ahiREEAjbntgVAYNyg7sYPHHXNWZoyhKZzjkmmD95lBwcjnFSWndkE0Wxsdc1XeHYABz6mrZdfNPm5bA7D/9VRSHazd/SpLKE0QVw65PbJNIbfgHODydv5d6vJa+bjnjPTHelNoVGMgkA8+3pQBm/fXaePertnN5DRyEgBCOSPaq0Ef2hgE+UjuanMBVcEgjrxTQM7TQNfRUBBVuCCMEd/8A9Vd9o/iIsceWozgNye+RXjFkZLePMb4DE4GAcd/6V1uh6+5w/wAwBIBGB2Gf61aMZK7PXYLxpGGUAQgEEH2q7E/mZHQEda5fQdX+1xAMpJVQdxxzyccV0FvcfLkA8D+lMyaLD2+eQeKrypt6VaSbdFyOtMni+7k8Y5pMixQMWGL57YxigOSgOO9SuQXKjpjvTEAyU9BmpMx0b/IT39KnhlIUZFVwybHABBA5zUkbZjBx14oEyd1DHcDkntULuIz8/Gf8/wBKmjzxnmo7mDzeUIGOxoJIFfzM9gKZIWC7Mc9adt8slR165pXAbnvQBFj5CDSxptyRz9akEJYnnjFSi3MMO8ncCcYFAFdXLA5XB9qk8wGIp9KGCBsAYoEWQcccDNACZDqRjBHA5qNY/mJH0NTlFCs4GAp5HrRCm7eex5A9KBomuIgmwgk8HP6VzWsKRLIfUnH5V0kkmRjuOlYesRBwpHGCSffigtHOSh48LgfN1qGQGMA44NXLllcggY7Yz0qCfY8agAqQck0DKV0wClByCQc1mxkq7jHTvVp5C7EE8npx0/zzVWOQO7gjkHBOapFdCeBAZAATnFJOnlzhxyWPQ/hSW86MS6ggrxz+H+NSOC5QnqDgUyQm+ZDz85424qElNhDHHGKUs+8ljkDtiq9wxUE5+8Py/wA5oAhjtm4WMFgeckile3SQ78kFMgj3q3aSp5auEyBkYJxUIAVnQj7xz16daskjtI3WXdj5DmpmJaYjGBnH61F9pETbAnQ4zmpYmEzg4xk5/OgoljUiRiOQcZ/Cp3xIRjoOKYYzGBzndSkeWhHU9QazZSIbobQuOeec02RyCBjk0kkhfr2PPvTygZg34AemKkpEcWTKUPAxnI/z71eV9zAdh3qrGA8xA4foSfwqZX2NjqfWkyiYtsPIyCeOaezhV54OahlhkIR/NwOuNo9u9PH+kHA4470yB6AKNueDzmppIsx4B703YBj1FDTlWCe2aA3QuWfAAzjnrTYYpZGzsxnjqKWCUMhbByDj8KnEhi4X60GdiKIGNSByzHkH1pHLqP3gA57U3eUu0QnOeTx9f8KfcHz1cLwQcAn2oCxl6jbqsQwSR3OOhyKoW8Hz8kjBBHvWnKRcwunRl5BPqOf6VShUrKMnIJ7exqtRHQWy+YE2+uP0q9HbPkDHHrxUOixicEDhgQcn3H/1q2o4Ru2Y+Yd80XJsU008OCN56elJDbCHzBkn/JrSSHZ8ueSDzUE1qyBjvHX0piM94F+zlATjk5qmsZiZsDIxxzWwlsWXGRnB/rVSe3CDC/f7mmhMxrmz2sxjJYnGQcf57Csy7tzuDjvnIref73NZlyv7zGONucZ9Sf8ACqGZbwGPG/pjqKDI82/IAAyAR3qzcJ5iE9BgD9aguIzFDlep/wDrUDQ2KP5MnjtTXuWfcHUKOgINPhO9MdMHrSyxIzAYwfWpuUVpRmIEHn/69SQ3HlQjvkf0plwyRMI8HOM5/OqclztITHfg0XAmuf3xD5wck4xUc1wVkQY6g559ah852lIzxjimSTfK4cZkGNpB4AzU3HYtxOAXIPJHP4VEt15qlMd6rrdYiyAc4IJ9aW0ABZjz/wDqpjszTtz5agjnjGKsecPKKnqTVa3fCgnlW4AHbmkDHzdnuAPxoFYtpGJVOD0HHvVYoJOHyD7VbhBiJGc8Z/z+dRBAH554oJsVJ4i4G7gDOPeovK8vntU13KQQg4xkU25+SMev/wCugVh0qnyiO5GTVIp5Y8zqTxir0jY2q3O4Y4qnKuHMWcgDNHoWtdyW3BMsbngcGrJjEkzvuOD0qvn90NnBUc59hVyxjMwGTzjJrwsyi3BI9LDNIligCRhMk5wSfy/wqxCnlS7gdxHAH4UgXcMrxzjmgv5J3HntgVOXRaTua1WnIYtuEEjgk785H5/41y3ibTEuYxtZg5YjHHccV2SwkEAnIPNZWq2KSyrg9ySCO4x3zX0KtbQqjP2ck0eLa54MeacTfOZYwQFDKAeAefz9e1Yy+EtQEUsggOMHBLrz1969i1DRlknRwQEYEFDnnsec+n8qzpNIy00UbgAjIVgQBx68nvWLbufXU8xXKk2eRxeDrp4fPkzFckFfJyGGOmcg4/CprXwjctKEKMAB8z7lI7YwM5HGe56V6VJ4dJuAfNCAgL5YBIBz1znP4Ypy6IscmA4z0Y4POPxqk3fU0lj09mc3pHh37AqOWZiM/McYyeMY69PetG6eKKMmRiAgLDjqQM46Vs3Nj5FnkEKQRyMk5+hrndaO6IopKYyTxnjHSuiG5nGs67sUIThmu+km3bt7EZHNXZLwTFc4BRc8A8/5xWKdQGfs4TBxktnPHWrCSE7/AO8RtJ9/85rpsdro6EktwJJNoHHWr9teiWNoyMADr68f/WrE88xXIjIycZyDU0V35ROB3wffPFFifZK2qN3T51W5Td8o5APXsa67VwDo886HLCPdt7c4NcBbXXmOEA2OBkHORjH/ANeu1+0Nd6aYD0eMKc/Spasz57EUOSamkedaheGX76BCWPAPoazY8HL56dRVzxFi0upIgOY3IyOnPNZbymOBn7MM4/z9aiW59dhf4auRXNyEmIQZOe/f1rKS5lfPyDK4AANNubmU3pOQEK5A6nPHXio5ZRZIxI3scHjgdak7krbFC9DtKxYAZboO1OJMMAkI4Bx+FDyi5YnGO5B7U29JSB4zyBjn6/8A66Vi0rlWeRJ3RCcISCCOvP8A+uteykMDjHTnrzWRZWpvSzghRCMkEZJ+n5GtO2nQXqQSKTuBIK9BwT7elDtoW7peR9QeMEB8Xa8QgJ+2z5IXJ/1jVgTgiDenXpweevpXVeLk2+KNdKj5vts/IH+21c3FEHgJwS4PYnpx2rnsfhr+Jmb5e5kLp165XvUgXc+dvGOuMVZGTGcjnPGR7VPGqNHghSc9MDNTbQCjexIFQIBnHODz2/8Ar1WEZUnI4x0PNa6WyO6nZkg47miaCPzCdg7duOnpUtFWMOAhBiTjJ4GOo+lXbc9+QuMDgirE9tFI6HYDj0GMflTriMJGgUY+gpoZnXeGkDJycckHvSxRblyR1GSc9aSMcfMOpPUVK7BVABxx0pkESkq3B4HXviknLNyuScdqZuKowB5Jz71PAN0OQMsBg4GTjmrQBbEGIuSN+cDn6dqSa2ypfYMk5JyKZZ4NuTnOH65z6VY3cHn5Pc8VYFeWTycKpAJ5+X8e9SR+UY3LBS2ODjJ796Li3Bkj2oW55xnpg0roqNhBxnB701sBEkYZslcp0BI4zS3TEBCmcgY4HAP+cU+HLXhiXkBd20euetV7ObzLeQOwPOecZGRVrUBYih/1mN568daYxSIEIQCeTg9fxoKZTIGff/69Rwx5tiSpzxyevaiwrixyozYbGe2V/wDrVI7h0wME444qKbYq4G0P6Drj+dQQs+4gk57A9akLj422OxJCE8A8D601S7yeqZ/D/PSleDzc5DE5B4J/GolLI2ASBnihjJ7klAAhwe+DTXCqhIPUbs5zz3NMySwz/EcDPf6VIkI8sgg9cc5qQIlkbtwOxwB+tCO5kG9mI/2jkVDLK6sUzhQSAOOlS8GB8HLdsHms2yyQMXdlzkA5IzximgoQQDyTwM1Au9ARyDj8aljCq2TgHPGfpWbYD1A24HXGOvepIxIIgjFhznaTjH4VW3bckHBzmrdo5mky5ycGoT0L6D/n2nOSSSV78dselVoI3djkEjOeT7VfDbSoPGcAZ/kKhhGyTYeD1wetaU9jORX8gxOdiY91FXvJEKghMH25NAZS+OD7cVbQARgnH1NdCMyCzZNkgOATyBjGTVi1JNwNhPII4qERqAxwMggg/jzWhpFv5k+dhIPQjPv0q0Bq2UWHGV5BGT710FtZjKOEHzYJOaqR2wMqbEPLYO0H2rftLcBMbDwAB1pgXreJDIMRjHIPy+1SzypAUQEJk4wv+eOtSXLhX/dkAYH3cdcmqsiBzkjJz1NAmiSQZbIGRjjHeoyhBPGPwqRiVxjgCmTOSoIPY8igqw9MuhEhJ68ZyPypkrOqoEBwD0AzxTrNY5JB5j4Gcj5iOfz5+hpbp9jN5Z74+Xmhlohu2ct8hPQcA/0p0bIFJfHPAyO9NVSXGQc4pMhlycEA/lUFbiXcjyMMEn1pm/ALk4wOpqYgEDvTLhQRgDgjoKChFaYxskoOQehUAj9KQK7HDjg8YIGMfTvTo3LyFnJJI6k9adOxwnPOBQBNbAKSEAAA4wMfh/8AWq4oT72Bn1xVdFxEhXuMkj1qwSMcfpQGwqlw+QSEOQcHAIz6fnTsjzjzwTz6UiuDE4yM5GB36GojkRN/fIyM9fwquhLZcbZsGMZ9RTLU/vhnrzyRntUNvnYN2c471MmA+enPX8KEItE8cetWrIlVYdMZOPyqmvJHfvVot5cRYccZzTILXmgZCn58YOBzUa/K+Tzx0xk/lUauPKL5GSv3vXiolkcpnPOevfFJkj55isRYnAwQvHfHpVFpmYcscY5qS7Z9yg5x6Y71ULFYxk4ye/frUsogvLhBAQHGdoxxzWC2wy4UjZjJyeM1rX0YUkgEYH4daxA2446jvUmiElJE6YPyd8Hin7TnIyB2wcVLDHG6FsA+4pFUGQjqPTNQWiG4bcyKCTnHfvVjMewIcZUcg/41DCn7wsQeDwT+OKlkC4ycZ7n/ABoGEEeenYYzn+tMRSXcN6kDJ96jSVvN2K3BJ4B9KU5BOSQQSefWgstNvAAQkbeSAf6UpkDRjO3PfgA/jUCSPkNk5PBPrTsguc46ZpoTBV28Ywc5A9amMY2tsHGOQDj8x+dMdmadTxtAxkAAZ5p8WQZuvOce/WqJKkYKnHPTJ571NbyFCS7HpySSaktNjI4O0nOeevagIoQggc8c/jWiEyFMLJvGA46FevpSK4hwDgEjngdaIl2kjByB35PUVGIjJywY8+9MlFuNUfBwN3qBzUrMrEAYLY6YzUUA2nPPQ9aWHBcnvnrVg30GTIjYOB5inBxgHHP+IpXQMsuAM4IGOKmWFJJGOMnHOCfaox8i88HHc0ElNVMa/NndnnJz60GLeCCmSRxkVYIDt6n2qQc9MZ9qBoyUSSO5KEEKSABjjtViWPbxggY5/pVx0HJI57EjmoZV3wjjJIOSKCiqjFUYA8ngfTn/AOtUMMKbTsA6EHB71ci2AfNtB6HPBpDFFGUWIDDA5wc5PP8AhUstMiQKMDjIOD/+uphtEJ24DZ4wO1V3TbI3BHB/OprbLDnkc0ihjxOHyM4ZTn5s88e9PAbeeMgcDjNSheOh9qeyFQMDv6UAVWDo+6PKepXirESJIMuAf97mmNnd3xToTgZ7fpUsAbELgKAinrikI3ScHjvg0+7xkY9D0qa3jQWwYqAc9TSC+opjRx90HB9O1QAZkIA6EgVKznbgHpwcf1ptvgyEcdDn65FACGJkI3DBxnrRjpjk9+9PyfKJJOfUnNMU4OQapAJIh+TywRg5O3jkd6VUmkD43F8euMn+tS7WBXAPJ54qaYFYcpkOBkY65xTAhCo8bgkZxzk4/WoZ/KjjQRAlx1CAt/LNWJo0AxgDI5HeoVQRNuAI45OaBdStIp2ZbOT2J/pRsxbyEjB52/r0/Shy7yEnJGOCBxV3YGVSRxjn0oJKtr5iw4OepyCakikKSZyeuTjnNNRvk61LboM8jv3oA6PTrgyQY3dScgjHerSOSH3tgg4Hbis/TGzanoSCQOPpV6JdykOPmznB4NBIhUEgkcjofT/PNMk+VdmMZ5zj+tWyowOBwMHimOnmPlRuX2GaBWKcTCJiX4B/Gpx/qz279MVOYox1QfiO9QheoI/CkxWGxKJM9/xpql1hG3I9QPw7VKihD8oxk0iA+aRg7BnPHHeoZRDLISoOTwfX8+Kcs23aCepJORninIgMz7l4PAz0/Co2ACnjk9PWkNDkyZTs6Y5xwO1aUI8q3y/HPc/0qrYRfviCp6ZwR71oSIHQAjIzSQMpXBLo+wksQcYPfFVIg5i5zuzzzir9wmwZQEHHGPpTAqbScDJ/WqsIiWMyEHZkgY6U+LJXkYOe4xU8PyxHsw68c9KY7BpCBjpnC0hMhjw2Q/I7A1G0COxBQEAkgYqRVO4cGo5WaGRnGQBwCen+FQ0UimbYgkhPkbOawtWttzONmRngdR2ro3ctCcH3OKy79fkQ47kk1O+hR5xr1kGifEY3sCqnjnqcZ/OvGfG9kItQPlRDzUYeZsGcZUHnHHY819C6hBEQ3yKcKSMjPPP615H46s0jaeVYgHZyWYL1ABxn6V52IjopHq4Sdm4HnDII2BjARu+OOfp3qOZf48HJ5J9+9Pum/e4B5I4A6nk9KASUIPJA5BHNcW56yIUd/MA3EoevORU0Tne4DNx2BNNhXAPHp2q5aKiEkhQSOSQOam2oXLGnvuVPMOeuc/jWkspjQjJCYP8An8qz4owF4HfHFXYj5igde2KzkrFEqSo2Omfp1q3Bkl8/hmqiqmMjGR6dvwqaFyZm547Y6dayexoi4mGwCec8jOOKmjRVBPGAeOe1REItsTwrlsZJ5IxUUTEkDJwSQRmpGXGYK52nA9qhDMJkfOB0J/z9ac/3+PTtSIpJGQe3WgCdGO/Oe/GT9asSoWKDGfpUcUau6AjjHP5VLdv5RUocVNwHyQQGFTgeYAc5PNVIyQpyMnPGRnFTjJUMerdT60joFVsdeO9UAyQAQg9yRg9fX/61IWGduc8cYPfmlnysUQ6DBzkfSnW/liI4Klwc8nJrRARomWbI5x1PXNTxAbYxJyck4bnnnFII/MOQM+pH/wBanHEgQjk7h0+tMB8qhW342kjripUhBAJXj3FNlGcAjsOPwolmK4QP+AxnvQA+QImwAAdc4FNAj4AwPYcUwEtG2ckg8eopsyFWyAfwzQWWJAFx06GqxQOxcjLHgMetSux8oZPP/wCqnSqPs4cDnOARUDSIZH8kBRxu4xjvUMgaTg4x6Dj9KRd7ne24gHOTkgHNQo7yXxBOVIJAAqxFsuQpAJxjkA8VC5DqdpDMMZAOcH6U5eHweATgg0JAiTMUGCeTgnmgljLdWCkYwepxxU8RAJz1HXNSqg8t2UdO47VE4HGOp64oENHlsDgLntxTWWNODgFvXvUZOxvSpURJgN4DEdP0oewEcu0KOAOR2pOuGQnI6YJ4/wA4prZ2jOeoxkU+RSiqVGCepAqAJcspBBKkdcHFRqSZ3GMgAnGM+lTNC2FyjA98g0OBG2QMEjBJ70PYaY1JD5ZGSDn6VVLHJYsc9iTVgjDn6VXdeBkcEA81IMbIAGHuKc64iIQe5A71FKTkH0pElO/G7t0zQIfBjfhuo9aeoWTORnFRsMcjqefehX2qQTg+/WgBpAWU8DH0qEgDJ7GnbyXPNRkFhIBk4HAH41otiAKmRQBzjtmkkLBhtJA74quXeMjBIOcHNWS2WAz16ihIVyVvmiHOdvJ56VC9yMEFxgnHJ4qcoBEeMbgR9azRCSpJB2dSTnGfrVpCvoSTqUj39ExnI6YrNmvN/wAiScdcA1eklJtim/KYIAJzxWRdxCPlAQeORVJWJuVJifN6nk4PP0qTyVj2yOv7vPJ6+tDqGXcQM45NbmmWsctvGJYw4YkYbkHGT/T9K1SuxPYseGdPS5G77NvYuB8sfJwehAH869k0TSgGG+3C5U8EY5z6dq5/wZpsSB3NsEwwIO3Azg4/XFehWkZTGUIOD1GDXo04dTgqzvoTW1ri32CMANjdgYzjHU/1rUsrJMpGkQL4OMcnp61NHbgrGoQ44yBn2ratLaKKISqgBXjdjp26/jXdFXR5k2FvbiLBRCCAMkZ6/WrZkEcZy3OAQCc/561DFJtZBvwGHzAngnFUtQmKSfK+F3YPPGMH+uKLWMb3Jbm9K2rkS4bGWIOOn+TXE3V7O+S879R/GR2+tWtWv5UEiJKdjHGARyM461gXUjurYJOOeOe1A9yFpyCQ7nHOMkmq82Dg4HXOanKbrd2YcgcE1W2navB60mNKxXuZPmQdTg5459uaEiIQPjBPfpVue3jExIT05qKZgISARkcAA+xqStirHGjTfMAQR3qKOAmeTchI7Z5pckD3/Wr8agKmRyR3qRlaCPC424P0qaG3wDvXPPc5qxsHkkgfPnjA5xSLw5z028Z9aAKDwJG/yRqh9lAoe18x87PlxzzirSpulOVJ49KkZQo5GOO9NAUCohnCdF25A7VFBcTQTYV2QZyADgVcliDckZ5wDVa4RSNwHI7g1aEzotA1+eKYq926ALjuAefpzXe6LrYmiQG63EkZBPsK8jszyME5x681v6ZdzQSqN5UEAjIA9e9MyZ7JYXYcD94CCR6HvVlpVkcrvzt4PPeuB0zVHbAS5yygEgMCfxFdkrhmJUj5lByD1JzQZtFx4gQSAMkZyDVMq5cAA7u+OKubiIo+cHAJ+tIcZ3jGfWjoZtFZYig5BGSc5OaEJB9s5AqaRuuT19ajx6D24qCOg4SnB56VNGS2epX/APVVGVXEgADYPpn2rQjGzjoPSgjqQQgZy+M571JKFEgwBjHpxUF6GwCgPU5xU6gFBnrQIFHX9KN+VCE574NL/Fx2qP8Ajz+tAEU8bjkA/hUyAhjxxTh83XmlhHyHPX3oAZMuIjgdsnBqFZNiDnHYirOOgOcHse9V5oQJB8pxmgBlq5d5NxyO2T9ar3yq6txnn69qmiTDPgHr2/GiUBY2yAMg/eHX86DRHJPJEJ9pI2kDHHckiq0oEcrknCk4HNX/ACE3Eug4xgkdO/8AOsjUiRPgZxnIx06CgZSIzk9+xHFKwjReAocjkgck0MdqgZ59O9Rtyue45JqkV0HwBFkUEKOCSMYqcbEkfOM9QCc4/CokTcgk25PTcBUkyqGDDqQMn8BTJGSqoQvgYx1/Gs5HLsVfkdgRWrtEiAYzz0rMZArvgYwT+HWgCTAW1IUYfdkADtVeFZFlLPn7xxn0+lTJJuiznJzjNQmY7DzyMAU7gTNEgYuQOecn/DtUG871CZAH3iBgfn/hUpBaEDkkgEjvUZ4XZ0H6/n1ouBbBLhcEkDGTnOKlEiCGQuwGMnLGs23eRZXBLBOwOcVoeUjnaVBU4BHrUs0QgeKZcLtJ2g8DGeP1pUALEN2I4Pao4rcRzyfIQg4XrjHtU7KCpOOcZzUlFC4Z0mJQkHPUGr6MHhB+Uvnk4GetVCocsTyfWp0AXjoT2zSY+hZmJaCMDOe+KdF8jg9B0NEBBHbgD8KbcHHA6Y7UIRNKc8jt6UNjyCcDzM4Bxzioi2GjBPXGQasXIAOE656Dr0pkvQQR5QbB6E44qX7h5/Xmks8rapn72BnPXoKcORzQZkc4R3RhjeARkcGolV/MY84x3P07VPIoypxyM1VlkIZiTjoM5+lAFc8O2MDrnA+tU5nDzqsZBwecevFXJFUxOR1I6g1n7NjEqCDnk0CbOk0t9hUo2OQDg1v2pZ3J5PTBrkLB33oAT1BIFdXauUij5wcA80CNFcLL8+c9s5qOX5jgcgnp1qITvISXOcd8AVYt8Pu6HFVcTRBIn70bBhQOcfjVaWPdK5xkYGPTpV4IWDHBP0/CoG4Zx0wPypklB4Y9n3F359BmqctqgOWiGcdSKsuSz5yTx2NBJYc8/UUAYt5Z/uzsj7Dp9aoXaAQBCozxx37fjXRyIMHjis/U4I9gIQZweR+FA0YLNGk/yHCY5Gf8+1U9SuCZR5Tkcc4OO9X3gT7NI+z5xgA9+orJvIzuJCnp1AoKKsk0rPy7E9iTmpIoHJJdSfc0kI/eJv64P3vxrRz+4k9e3rQPYo+WUmBxxz7+lNFuZfMBXJI45x61YgySd34ZqRwFUgcHr1pWBMz7qBLa1j/hk53Ddnnr61Qa68tkPmFR1I9fw71pXCeaCCCx7evSqNzbIyA7MlR6dOe9O1hlyK9EipscnIGAARz/AE5q9GQXTruDDNc5byeVJw2MHjn3rZtJC2HJzzyc0CbNbcd5OeMcH8KGBMIcdc4J/Oo7aTeGBIIAz9Kernpnj0oEMuYstwmfXAzVWbLDd1UdSRxWhEzICfXrkU2SOMKQQNh6+lAFWYE4IGR2OOlUbhtpJJwTjBxVpZSAUJ7dD1rPuSxQE564yR9aUnyq7KS5nYfbSPJMoJJXIBA9PetmH5H4OFxjg4rmbKR47zqQCT16d/Wt2KQug5zz2NfN4rEc7t2PUp0+VXNbGUJTpjse9QSHMfz+vU8frRA5WF8nHJxn6VGsm+QCQgrzwenQ0qOJVPoVKF9R2+bgbmz257UkgyATy2ecnNEjEplSeO69qiDEknOTjnmvQhjVOVjNppE01vHNEMRKxwQML71XNhGq5MChzwTtGf8APStOyI2fPjOT96kcqvmE4HPGfx6V6i1VwUmtmYd3ZxohPlKGyACBzVV7WIiLCDdn5j37VsXSjywSPoT681XmRRb5UDfgkkDnpVo0VRnPas0UKSgkCIY4PrxXl/iDUz9uVI5/3fRgD7Dr+td94umMTFQcIQpIOOTk+v0ryDWWIuScnknJz1OBXRHQ+ryqHO7sbY30j38qPISNuVJHfjofz4zWxDc+T9+RueTkk1zcD7W+QjfjPHJ/xrSt5i6/OwPPJbHAra59O4I0prhJSWR8uO/Q/nWe93KV+SQnB5K8/nUyhXj+UgjuQc1Amxd+MAHp+tFzPlRft7yQxqRK2/GCQcH9K9C8GyPPZuJXMj+XHjcckcHOK8rjkZZhg4HPTiu7+Ht88t/5HmhwAFKAgnhW49e1TJ6HlZhSTpNroReNLCOCfzZYgkbyHLnjPHGTXntzJPFKwkLKnJCnpjJ7V7X4wsYrizjEsQdN3ORxntXj+uxHzAQpxggnHbPHP41le6Hllb2tPl7GeJVZsnaeOCV+ntVPzkaNxIwckcZ55/zii4YoFxx24qnDHmXBBI6jOevNB7y0SRZEaiD5VG7np1PX/wCtUBUyRMxy2Dzk59KtQADzfUAkZrPgmYzKgfIYHIB69f8AAUFGpo9kXf8AdxgiUhQARgknHPp3612+ieGI5NQEh05XiVSN7R5GcdAT7Ht71zfhcbbkAj5QwwGHA57V7FoqpHhAAFwSVPT64/rXO22z5/McZKjojqPE8LjxlrzAZxfTtz6eYxrLOJJmnB4YAYI57f4Vs+MZvK8U65gcm8nBPtvasEShCFIJQ84Hrz/hQfl7erHzgqyoQeRuDdqdGnGciori683aMYK8Zz2pomMS88/SgSJQPNlGD0pXAJMeQD65/GmQOOuOSeKk+zFwZd/JJ4x74pWC5BLEyxiMHeR0x36f4UxlIjG7gjgg1YaRIpUXBL9j2qK7njBT5DlyQfqB9aYXJbchHEhPHJ/MVBJcp58pGTk9qU8RkdOAc1VZh84Gcg5JoBBO+1ycdfSobi0Lxo+8DJBxirHEsKOejAEfTj/Go928svZelBehHkRkyMcLtK475NI7gxgD1BplxGXTAPAIOD3NRxKZUPIG3g/r/hTQyWM+S2G5z3/D/wCtUojJA/2Tk+9Qxr50Z/vKevr/AJzUv2gRQhiC27irQmQ7D9nEC/PzneOlE0gCCPGTjr9OKktztKg89ahWGSaZ8ELg8Z9M/StCRpftj5hzil8zC9OoqNH/AHxkflAMEDrTpf8AZ4wdvP1xQLqRx9Q3YGnCLLEg56nBFSNaGFihOcc8U4xGNQ4OOnFSxkLXYVBEUO5Tz+v+NSKvmLnOMHmoLtAgEncnB/z+FKjMiEZ+9xUWAbK3Uf3sgVUjgLK5yBV1osgHPPT8arzkR7AuQD1469KgCuYXXrgDsaObYHIzwT6VaeNpI1JI2KMgd8VFLi6jJT5FxjmoK6CrKLi0AGARzgn61Gy7H5PbtUAY2xAJyM44FWJYHaLzMjAGCO55qbXBEzTo9xtDA+WMEggjt/hSlwXPPaq4jj+ziSNNkhADEknJx/8AWqaGIyOmT2Of1o5dA6k0f7zAGMgAGpXs3lAOcDPpSRW+2Q4Iy3Iq/FmNNj8n1FawVjOTYsEe1Sc5zgY/z9aldhEhc8jOOKZChkPlg4JGQfTj/wCtUs1q6WS7yD82DjueT/Kt7AtiGMGSZMA5JCgY/wA+tdLp8JgiSM8lhk47dTz+dZFlApkif/nmeR6nvW/ZMJnLfgB+f+FCA3rOMxXQPXB6Y69a6KBR5fmFsZ7HqKzba3WRfNHBHBz/AJ96t8+XszwORTKW5Gi+XIM+oNFypuDgcYPU1PLCHwVOMVXkYpkDr3NJuwC7xHsQnn/69Nf5m3enOPWmeS08gOcED0pzDawXqc4HpmpAeX8qPPUngAdaZEpjZpCCN4yARjFDxkS8n7g3EY/r+NSs32mJABsxnk85oLIXYuN+MDpin27B5cZxx/UUk+LZdhye+cUy1BEm/PA4xQUtxZOHJ68YxU8D/uwhBHIOT07f4Uv2QMxcng9sfhT3UeXkcYoGPgU28xZsEEY4P+fSkcGVsBSCCcZ7/wCcVCtwduWOfTgU5bkiePjgHDc9e1A0rjv+PZzKQSMYwBk05lCR8sAARkn3IFOl+bnHGeBn8aiBM8T55AIyDxk5BqkJ6D44jl3BGCpx+lR3EL8HHBGM4/z61NGSqheOB+lJLdr5RjKHOAQc/wCfSmA23bARfQgZq75gAx/F296pWyFwTngDIq3HslIIBDAEA/maCWTRMeOOnerkY8yUc4xzVaAjoe1WYcD956dqCWRvbmCZpM5DngAcipCCIy2CBnuKek4uZMbMbTnk1PNGpgIC459aTJIF5jHPbJ9qzNRnRo856Y/z+taSKVQ8/KOfwrL1C2Uh0HGcHp9KllIz5H2xGdRv2j7uecf5P6ViJdCX9wUaNyN2H4Pp0/WtB2kjIPmfuQu1kwMt269fT8qzCvnzi4xg429c1JoWI08lgSRhv8/1qKX/AF+ewqNLrzwTggIcEHvUjgMVYdMcj1/zxUsolmIkQYP4flTklCoAeOMZqsGww9CcCpLhHEQOR1pFj0YNEyZ5zxn8P8Kch3AgdVHNNKKCmOCR1pYgVduRknBoAWRwibD1/wAabDCdjbeSegA5p1wocoe5P8qlhnS3XJBLDoRTQmV1tXnwhzEc9HGO1WSPJCKT0OM1E14XkEjZJ+g+lJM5mYdsHNWiSWZPMY4I69T9KWUBBwQTggDNRCQySbF49z9KjnhnzgOu8k4JHA/T6VaEyTeXxGQVxyWPT/PNS2nyxug5GfvdqbPw5A74APp3/pUsaiKIBerDr+FMncRoiZBJ2AxTriIh0PZRQHJj2d+uakE6Er5ilhjkA1YupWMu1tmCT14qSSQbeh5HUj0plyURjLGML0AJ5qMzh0wQeTgH0JxQDDdwW7E447Uy3TYxfORnOB+NRrMqTvEQSgx7c9anAES45IPT2oGtx0uHVznr0H4VX8grERkZIz+XNTxkMHzngZFRSS4OexGKBlaFiofIx1/rTIoSs+Mj1B9atiHKFj93qB3qFMM4kGQBxipY0ToQrYJ5HWhmxITyQR2qGZvnBBI3cdPpVqCPzBg9R3pDGxJ5WSecjsKHyydMc1JAHdpd2MbjjB6Cm5J5JynTHvSZYJOHOQpwBmpInF3EMZHOeRTLcxqCu0/Kefp/kUsZFmcYymOADzk81IA8DSAv0AGCCOf880yJCbtCP4VC/XirHn7mKYxuHHpnnrTAvlNn+M8Z9Dj/AOtTsQJpyf2esg/1gckggY6jFS3rfukPXdxheSO/P5Ui5VQDznkD29KiuZP3eAcYOen4f1p2K6il0IA3qCRgDI5+lSIwk/d9Nvc9DUX2Ifu3OCUHGM9xj+lSRoScggEdTTGTyy4AyCO1QjqD2NTtHvTn6ioGzGCOvYUCZC0fmy7wcY7GpoJhbs7EE4HamBCpyCOnNN3gkqQeQR/SghjhOJgHAI7bT1qkMiaUlSASSPzqezObrZ/CAT9f85pSAMOR8rYIA6460CIlcujIEJJOc/lVmLMcQBHzYqtDMIWIIJbsQfpUwnI5YZ45xQBcs7kIwG3nnvW5aJ5lxE4IwCCf8K5u3O4iQe4xW3YXgSQIQSScg+hoA3WUrvcfMM5wPwFQyZYggcEflU0RMiY7E8ipEiVEG7nJwMdqAKSRbmOXCckc1EoMLZI78Yq1c25WRcMMHJHHtUODcRmToqHBB69qTAl2mYRso4zk1FK/2jhR06mpYZtikY4IAHNMiURts6luhqGgIY02ZyfbpTXT8fpU1x+7GMc55OetEGDw/OaQFmxBn8zAxgZ5qLzRE5zyAKltZhFI4TIyAKr3o8h/m5HA4700AK/mqeMbh+VSiMxog64yenrVWCYK+MHAwBV5JllXIBB6UwHNEd5Y8AjI/WmYEFwrk5yvAA+tT7iwwecD9KJLbfLGcjCrgj3yT/WpZLIbuIlQw9M4xUHlF4sHj61dkYyP7Lxiq0pIz6elSwWxVkt9yMN4Hy9/xqo0ZiUAAv6kCr0sZB6jaRnp9aqtN5ZIxkZx1xU2Lvqcjrts2JfQngge5rgfFVq9zA8CDpwWIOACp5P0zXqmtwxnAwSWx14x1Pr7Vw3iGz8mK4kB4IYsvqADkVx19j0MLo7s+dI1YpsKsjREoQwxnAHI9vehE5Y56HP169K3tc0wWepSgY2kEnBOepB61kzW+zARuGIxn/PvXn9T3N1dEIfdx37CopV3SK3Qr1B7f5xTmR4pScjK4P1p4QS89C3B+tZsCxHMgUAEEeoNaVscxg/hWYtj5KAFgSO+Ktx3WyEgDnJ5NQyk9S5HCBIX3jkY296lgXc57ehqlFI+AScnnpWggAQEdR196yZqhJwViIPc4z70tmhgTcTnPOB9KSVzIQp6ZBojkYTBf4O4/OsxllWDJuzjJ6VYK7EA4PfI/wA+1VWQRxknkDsKdHcGZN44C8kH0pNDROpz2/OrAukZkToTxnNV45FlUFQR25/z7VEnzO7d1PFMRqxzAMR196kjkAfNZsbPuHI5q2hO7k8UCuTSTCRcn5SDnaTyaGbzbkSAEDqQar3SFPnJ4J4AFSxygFCw474700CY95xG7AjO44GO1WI5NsiAjAORmqEjDzCWBKlgVx1/GntddCRwCMYq0MsajMoUICCcnPPTiqcDjIQc9TkdKJkaVt+eCM4PWo7aRYH5BPXpTGjQVTNMiYxkHk9sVJdA+X05yOKht7oGTODkdKmvJg0mMHGBT2KKsQIU5pJUMpyBU20AGkQ7Uz71LKQ2O0Ig2bxkenfnNNghfeRjkE9qkik2n16E1MXCHeAeRRqKxRuIGU7+x46f59adaSCHI5OQOlTTsGyCOMdKpQuHmkA6Kcc/59qLiLSoJBuzjvg/nSErCrktnORge/P9KcvBAHQgg/yqO5h2kDORwTx7f/XoRLIXvEimwQxDD7wFN80OeMgHoT3oZI5MEr096SQIoVwCqKcEd8jk03uIs3h3rGPQg/qamijEkYJcJgYAPf8Azio2UTRBxwCRgfQ04cnZnG0Z6dagCMvnjHufalDDJkznIztzzUkcIJcn06fgKqJE5cIGGM9x2oAGPn84KYPQ9aSUCRwQenUUtyfs1yIzzx2qJpgso4OM4I96XUfURcJKQSMEEZ9P84qrEpgWQnlWPB/z9asTYzsOd2cg9qJIsqkQ4Jxz27f4UMOpVaMl9w5GPSm3L/KBjvz7VZVPKl8s8kZGRUE8e4uPQZ/nSExsMqr3B/Gq8ytuDYOMVIlkSCwkxx6e/wBach3hYz1zjNaIgjt13tjIHekeMmYA8EnI/A5/pVpLbypwQfQHj6VdfTRvBLfPj5eOP51aRm7GQ4zIc8YPNQXlyqo2ewzjNXr6AQwzyg8oGJHrgH/CsW5glYPI7KUI4Hf+XtVpaiKrJ5h3g4DcgelVkgOTFkZ657VP5oUYI4Bxwfer2naX9vuRscKzAnJB6AY/pVkXY7TLQiYR5JcAAgDODxXo+gaRMheHkswIyqkjqD/SsrSPD0TFpwqickZkLHjr26dh+VeiaPYfZNk5IfOeBkH0/pXXQp871Ma9TkjoWdJ0iWEjOevHyn3rrrG2O3YSQTkjI/z6VDp1sZghBA2nnPet6CyEZyTyBgY+ua9iMeVWR4sp8zuyW1tXSIjOcYB2itLyzJAgPGFA/KobZginHcfyFJd3pht3wvz8EHPqR2p9TJ7FCa4RZFDnZg8ZOM4Oaxdb1SORwgGACeSRg4wKbqN+V5cF2iU+gz/nFc3cXhvZc/cVSSVPPWoYkTTSC4kDjoOvNV3GRx24/Omq+1QR/Ef8P8asG3YknIxjJH0pDKoQwkNgkEZ4FVL2QuwGwgZzmrou0kRl2H5TtyahkgDnPbrg0mWtils29xTB86sOmCf60+83wTIMgg9cUkbxxo2QST6fjUlD1jKruB3dsDrUo5Tc3GR0qOzJVvn5TngdasYByCPlzwPSgBC4VB6Z60jROcSAZ5xjuO+aekQnl8kcADOT61LHmOBy/PO0Y7cUAMjIXnue1StEVYZ6HvTUhyeTVgnfjP1oAgnj+VSvzEcYA5PWq+QsiRg5z1I6D61alypwmM9RmoBBshznLk53Yxjp2/OrEyOcbMHdntVCWB4pDMAHGCQoznnPHT3rSlhMkSHPC9f5UzyhgAnPcUCewaXqHlxJ5kZjIJOCfc+orsdF8QRxs6eWSGPVWHGQRjHrXDzoWYYO3aCemfSp7HVPImUBTwxJOR1Azmgy2PZdJ1GOW0GOC2RgkZ9ORWnapvAXIGDnJ6V5zo/iERJGTE0hYbskgdT9K66x18SuAYjGrZAIIJz+QoIa1NyRQD1pozjpwOc0zzPN2Yz0B5FP35IQdT3qDOw1vkOT3qJWywYflT5fmOP7tQ7thHvQZkkbfMe/NWEUk5qlGfKyD8xPIxVq3l2xliM89qAJ3x5Z57VWzuiAx3p7ScAepxTki2sRnjrQSw5YDFN8zaw46UCUZIA7094dy5zQIefmBPYCoAdxY/pS+b5Y2HnPJxQqYJcdMZxQAqDzSMHGOuaguYigJHPPQCi3mJJK8Yx1qXmfdjjjvQaI43XJN19jaeFFY1zjf/temK3NeUQXCueSQOh+n+NZE6qWEmOvbP0oGVHGItncnIHtUCwGX2KnOCOtSSzBJQzDjGAB+f8AjUobbk459jVldB5kM5AKlCOx/wA+9Ry/u3OTwSeaVZfkE+O+MZ5pbhBNlM4KjJP4UCbKuPnJHIxiqzRF51+uf6/0q5Ni0iDN82eOP8+1QSYRt/8AdHPuOf8A69AhrSeWfMwSMYx361W88BfMORuHA7j/ADmrUm2TAAIB9aqXEIE0cHc4wew5/wDrU2BEx8xWPTdjGasQq8MaZHpnHbpTXs3hJ3OCgwFAFPacQlFfLbvSkBJJnAfBIyOByafGpVowcjgnkc9PSmyTCJEOCQ3I5wRViUgASY5A45pdS1oLsI+ccj/D1pjkTRPyBkEdfamS36W1pLI6FgiEkA9OCePXpVaG484p5eQrnABA9ce9DLJIl8sFM57ZqaGZIYlgJyWOdw6Dt/T9ahn/AHThT1zyRRFC3+ucgqDwB145/pUlF9JghVcE84z6USDzBt6e5qCEGZwRwCQQDViQ+Wv49qCRln+4GX9e34VPI+WL4wD2P+fao7ZPO356dRTpHBA447UATRjcSucHHFPaMxxgHk5zxUEcmGBPU9MVY+0rkhwSRzkUGbGzKZYwBxxzmqL2x3nken1q8JhKm9AQMYwf8+9V5TufA4OOc0AjO37pCMe2fzqCVgjnJxVqdRAwHUk9fxqheAyHIOOcHP5f0oBmno8nnygIMgEZPpXRRWxkcYPp2rmdFP8AZ8oj+8ZSOR2wP/r111g2Cc88DpQSW7W5WKEofmOc5Bqys4MSn+dU4rYOz4OAB0P0qaMgqUwcjjP50EjmOTxzVe6G5Dzj/e47VPt2pnPfHSqlwS7Fc9Pb2oCyKyH7MEckMCD909OSKkC7g3PGMk1Xb51CHpmrcS4RieQwxj/P1oJsOXKQ9CRnriqNzEZEyOMDPIq0dQjVvKKNt9vzqRovMQdsqD17UDtY5O9snjYnOdwAGB0/ziuZn3FnXYQd2AD9a766tDJnkZGMe3+ea5fUrKOKYOOuCx69c59aBmXa2rpKXfgMOBg/57VaCYcHPTJNOaQFE457frSPGytjI+bk1SGx8MgklKjjI4JpzfdcHgnoKbDbkvlDtOOpp0wwPN7Dt3/zzTSEVZYHkjGByPase+L7M7Dleo79q6AzBIg+OGOAPQms26iAn+cZ3AcA0DRniPzIUbO04BIbtU1mQpx65p09vvyIzsCjJz9Kr2hO5Pc4oKvc2IsBAc5zxirYJEAO0nnoozVSK3YYGR0zVj7T5ce3GBntzQSyf/XpwQOO5pBJhTGATxknt1qrFOUkjT+8QM/j/wDXq1cEQRkgfOxAz+v9Ke4jLkkHmOewJ/HrVG8kEwBAOQcbfz/xq2kPnBjkD1rPlmAlKAHIAOSa87E1lrE6KcSCdCHRz2GNvr/nNa+muPJQng88VmEecRntwavW4MYTB45r46rL320e1CzirmkXAOffFRO+1ySDg9MU+fhhjpjke9QNL5zGMDleck8en9a5/aWK5S5AD5DnoMdSenFV1xF1IILZB/E/40G4ZoHROOxyKeYklhgPIIHPHU8e9aU6nvomcVYvRLnp69aushZUx/D1qrZIXjf1Ujn61dT92nPJ74r7vDO9NHmt2Zn6nIwVVEbP8wY7eSAcjpWdKRsKcg5J5GOv/wCutW/YxzA5+VhgjH1P8xWRqCkpkEA7uSfQgnpXWilK7seXfEGX7ROkTr5QVVbceR1Ix255zXlt3KDO0hIG48DPIxgV6D471BpbswEfvF2fPnjoT0x715xqEAHlupwwJJ+nBNdC0R+k5XR5KCZAkwt5DbMDvI3AjoenH6VqWl756G3EbA7OSOcdBzWQLdpZPtLsC6fLwP8APrWppoEU5cdWXb9ec072PZcbIuWsPkAqSPm5z09P8P1qOaUId3UDg/n/APXouLoJKUx0AyaguOgB/i5ovqS42ZPBdh5NgQ8jOa7z4eXQbWY48YJdTkn0BJ/lXn9sUiGSCT049K7PwPlNctnQ4O4Aj3II/rUnjZj/AAJHsOoJuUvnhwCfbpXl3xB8NXF3BII5EKoTIWAJGAwOOB7frXqpGbRTKN3QHB6jt6egrF1jRvtUM8QcAbCzEg8jk4/Q/nUJ2Pk8vxX1afvbM8BljMAEBGTHwTjAOeaqQjZDKT1JAArsNf8ADnlzu0TqCZCDnPbp61yKxmVnCHAQkNnv9Pyo5r6H3dKtGquaL3K7ygy7AOgGD68CizUvcggdCSePb/69R38EkDxOrDBOT+GKu2sYjiEw/jJGP0/pVdDs1Ubo0tM/0a588gvgbtqjJ4INe9aNm6aO42MigFCCOhyT/WvBbDKsZCflwSVA5wD0r6D8MRNPaRgEKh3MR16HH9KxXc+Hzh9RPiBcvH4v1cA/L9unB4/2z/8AXrPht2mIc52dAwIrU8YmT/hL9cySI/t1x0x/z0b8ax2mI4yAvbpSPg5bsGmjMrquG29SQc4zUIm3L8x3AngYqaWNcqSOQOKp20DJMSQSCOmR7elAdC88bxRhxnA5OT24/wDr1NC74EgJKMMYJ4/AfUVXlRo1JOQXwCcdv8k1at1IgQLyMdSaBXI2VNhlfkjocnj/ADmmpCk0W5+ccqfTJ5p86l5AF5TvTJgI41U5CE4oFqRz5ityQckAZz+FU2bzFD9AD82OM/X8qcZigcZGzPBP+P5U0rHNgu+E9j3/AM56UrjSbIZ7mQttQhI0JACjHApLbPmO5JIxnJPX8KIgFPzdDwc0/wA3fKEGNi8Y/Ki5qk7DiRcXC7OIwPmA4/nz6ULsM0kaAADk4HJ+ufrTZf8AR5FI4HGec1DJJ5sgKn5icHHccUxjuRnZkD0B61IoQpmX7vYds/hUMQZJSR6YwfzonALcH5eoHv8AzrRbAMmmKv8AIcHtU0Ejxtk4yQP88VG4Hl56PnmnxQubdmfIPbp6VaFYlkSJ4z8gBzxtBFV9p528jOef/r0hBeMIzYcHuQP/AK1NKyowkQExrwTjI/zzTI6lhpNwznJ6c06SdWIjTBBGTxzkfX6VAVzgoMkenNRSwODlOHbpyOv40B1JpowR84yM8ZqqzESIpPGalMkqBY3xuA5zj279O9Btzu3kHA5B7GoGRvIckA9OlJPGuxM9f/1VYIR4uBz0781U2vyrj6fSs3oAyUyGPapI4wMHHamwgrDsH3znr+lWAHOBtPTjihUKEsQQQRyazLIlt+B5ignryBSTvzsU5XH3e1PkkeRyBy3b6f5xRFA4lG8ELzzkVSF1H+SCSBkAEZA6VYij5xgA9iPSmm23KJIwSG5JB7Vat8Im7+Ltu4FaRV0Q2SRxA8qOQOD7fj+FPkjIjBUZyeCTUcspQDZ98kcEfXOP0q/8nlZDjaOmCOK0SsyWyGP9wIi/yzMpOPfH5dSasOpnsAmSTnPBwep702JluHGcEZ4boa0LGAfaGABK7cjn6UxX7FixtIwpcpkLjI7H64rasIElcCONRnJKgfX1qDTLceaAUJJORnPORXS2tjAi5UYcj5uTn8qCiWCbyyERFyQMjn/HFWZeFBwBnAP5UQjBHHXOc59Kjum2E46Z/pSRS3HTK6YRSTu7nr+FRGAgEnJ44JI5pksnzAIcjv608s8ioinoeeg/nQyugQsAuO/rTH/1qZ6k9fyqZIyjHI+TrnNMLkSZTlc59aka3HMn+uA5cqQCTz0FVt0kZjTp2PP0rWlIZyUUZPORzzio1+Xk/e75NAEP2Tdc4fLpjuQamWGNoztGCOeOKWNwFIB5zzQCEbHTPrQPqMimVECP168gk06Y/KTwEPoAKheMb8nJ46jn+VOlVFj2Z469apFFXaVlAOdmPWrk0cSAFPv4z+NV5JRIoBx+FEsSK8b5IxwSTTGmO3uzDJOMcgUAsowvAbGcfzqUBFPBySARz2ODUSgq2RzkAYP4/j3oESsXRF28sepPXFMCK8sYJ5YgdOvPNDqWAPQjt2prsroXTBZBkfWgC1clbb5IjzkBhj2q5Zxo1sXA+fJArNh27Vf/AJaPgn64rQijIYbc8GggswxbQeOSM81KufKYIAWAJAPQntnP4U0LJuAAPPf/ADxUscbqWwpJAzjHeggfFD5cYkxiVlyw7A9eO35VIodggcY3DPH1I/pTAsm0ttIJHTH6VIpLx7JEKAdsEHrUAQXEZU7Bnqc81mzgspB68c96vyzBR8pzgnFZl5O0Qz647Z/z0qSkYmoYjYgHA25I9+aywSsG/tnp2q7qB3MR3K5A/E1WSNVtxvbknkZH+e1K5qg+yeXjAwGGTzT1jwPbpzTWuSFySAfQjqKRi0kQcd6GxiHG4YA65qwrebsUgHjoRTWP7sYHbnrxT4sR4fuR61JYTYSVAOuM1JkbFwBknk45qrMDLJuPY8Y9M0qeYkhAHycYJ9O9AFnbGkeCcqQSGPJyPT8ajdAE38lSOM1BJI/7u2wPLZ1Zj3GCD1/AVczG0JjUjAJzzz3/AM8VYmV4w8MZyAS3GWAPv3+hpzoduenHUHvUr/PHxyByM8Y/zmoAyQr87c56HqD9OtNEkULle+X96nlZ2QMPvr0P+fpTGI37hjJHUU8cJgHPOCcirQPYkUFyA/JHOT1qSNiHRX6CmtIBEO7k4OBmo1JlU56gdqZJOFdmJA+UDJPfNFzb/u2dCxKgYXOByajiJVMHv/n+lONyYUIB644xk8VYDoohNa5IzzgjPQg1AsWY845HP405Z5MEthUY9MYyfXB57fSnIyqWJI7kUCZCIUZSSPnznd3/ADqZQkignqBUQZ/Mfj5Ccg4oWHyZwWyB7n2oF1FOMuBxgE8d/rVMOZWOew4AqxK2+Qheck5xSoscale+OuaCiJiViGSQD0GaSAEHDAYwccUpQHLEEgdOKYiEgE5zngHipY0WPs6kDqT15qUfJwCR9KjS6MaEYHA64NLBKWUkgUhk4IVWbpzjioUcE44I6mkScuCDggcYAqSZEFwqoDtIyWIOO/fp6UmAklv8oePIOecHtQBvjBb5ue9KzA52cjpwKW2I8w8845H5VJYKy8HA3r3waczb3GQORmlC7Sdo4JpxUqPl+/71SBbkDSc8HpwKRiNpd8Yz0I45qQRh0brkdOaSO0Ehy+cqPlGeuetMTHhixTByDgGnq2x8DoTg5FR7tjbxgMvT0zTYmMrsWwOckj1NAdC4cMDyRjoB3FVnGJMv0PrTZU2t8hJHaknKBYt5PJAIxQSDl0/D6UjKCqEDk8nFSy42YH3uwqIqWQE5XBxzxz26/SgTGxxBGMqZzjBz07UpJEWWA9himCYhTt4A55FPifJdJOPTPFAiMQAyZx0GOtNlU4yOgPP0q2ZAIVGRz79etQPEU3jB6fp3oACDHAJE9cYzx+VX7aUrJv8ATqfTrVCBhnJ/1Q6H3qYS+UhyQM+tA2jrrC4MlujA545471oGPdHkk8cjBxzXG2GpGFRh1xzxjn8utbllfLMwzIvB+lAjQ2gsPMJ6HvmoiuyMpgAEDGABn34pxuRNEQrKXBIwDyRn/PSmRuDERJjeDgY6kfhQA1AAOmfTNMlOG+XqOh/GptwQDHfrmoZEkJygPA64qbAPkUOqFxyQM+54oSMKwPvxzTGV5Ngfr3xinxblUK/XPFSwIkdgScYPGMU2Qi7Ry7E7SASDjB4/xqw6h8ZLAA5yoyf5GmSKJ2ZDn5gBgjB4weh+lCAijCbgSAAcZIqdXEXyDGeoBphQAEdjwOfwqeJAseeN/bmmSyxG43KMDBIB4qZjhz6dv0quvzOOO4zVqZd0RI5waBDBCG5GefQ1FcQKF6d6c0hjGB17CoHldzg8888VDGiqzZk25Pp9OtRw2u+4PmDKYyM4qy8QEgODUV0+VC5wCc8D0qXuV5mNq8YdZNq52kjPcdR/WuLv4twljnG8Zbr3Bz1x7V396YmtpfLOTjJAzyc81x2pQmZ8MpVQTt7cHr1/CueUeY3hNx2PD/GFogv8DIdlJOD0+Y9O3rXIypIHdWJIVgVzjIAByM+/H9MV6l4701LeOSeJGdtuWOc4G70H1NeczxxSMxY4JGcZwSQOODXmVI8rPeoT5omcq+a0rck8YHaojKkb7HOCOQAD1/D61fWMRA4HBOcn2qOSwjuF8wqS4bIIOPXt+VZbnQLbzPJGC/J5qaEBsDAwTzxUNvIUuiD9zGQcf1qxHJiMEdycDFQxosRhDIFAHrjFXQ4Y8AAegGKqRxbxvA+bp/kVbTYEOCM+mayaNERSAh1OOMjPOP5VaWONlJUc9c88fnUeGK7jwB/OnRt5jKDkAEjOMZA6Vmyy1IE246jvkVE8aJGwTjI5xSrHtX8aRkIB9ulCQ0QQyPFIcHgHGDyKvKixJuA5bk55/wA9arRKQ2SOO5oErknpjtRYRYaXCggAehAqZGkAXnJPUnFU9x2jHJyc5HapYyYXDDODyDjj86YFuEPcMQ/KDkdKfIAjIMcHpmq010+QIyMdzj/GlWfz1y5A2HIxxnoaASLBAYc+tNjQTMAOc9qEuAGBGDn1odxHOhBxz25qkOxI48qFs9c4GfxoWONgPlH1xSyKsg3E989cUufJXJ454BpjSsNJWGQEDg5BzUkrkgse3+frTYJBIW39OooWd2Hv9Kdxj7RvO5P6fSq95cSQSgIi7cDgj6+9WIpNwIcYPbAozgDOc59KljQ22kDxAyYBx2GP5VMxGxfQjIqAqqnvn8amiljBG91+mefy61IrldyxU5PPamWyAFztwe/vzU9zIhlGw/IQQabbPGd4JGR90c56/wCFADm+cBl4A5OKY7eaxXrgcHvQzueOmeD9P8k0qnyiMD6ZqyWU5EKlcZ25+bn/AD+lPXbIpjwMdRx68VNclQ6EEfN94Z/Km+XtcP0HTJIpMQ+MYhxkj05qFWlExAJx3zjpVkMJoPlIJz2PamyvHGEQH5+h6/8A6qkCOe4KttjOAeoHFIAyfMCQxPrVj7NFJz09wagkzGcJyPU+n16UARXZ+0TA5O8Dkjj1oS0Ex3fNkHjBpm4jPH0PrU0IcwyZ4PYcdKB9SA2xHzkk84BJFRl38xfXPB7ipJUJUbCT04GKYjPkAj5M4JxSYdQLjzdzH5xwaZNEzSER8jGTz/jRPEDISM4IFEQPlHHJzjr2xQgZEJBGoBODnB60+aOIKHTpjJPI5pJUG0AffJ+b2qtKwMfl5woGCPb0/SrRmTLJ9xyxwTgH6cVsqxkKEckYHSuWuLpIlCEqqAcZPNMi1poAAJFGSM5XoOM/1reCuzOaaVztYNLt7wukqZDA5A6HPB9u9Z134dkaV/KgDQBckkqMH25pNI1mC8TY9xFlACu1gCTXUaTKk6iKTDo5IxkjnjHT6V2qlc43Wtozzg6AftRDxEAMejDnr2zXReFtBLTpKIzJFuZSSwGPlzwBg9f512i+HA99FJHbOQDkspJxkYGeTjNdboPhKJSJEgkA5BYtjn8a0jQuzKVdJXMbSPDiR42RF92MAkYHP4frXbaZoYaMeZAOCRt4x+VXNN0eK0ncrCVY4Gck9/rW7bK8Rxg8HO4DPb16V3Qpcq0PPnW5tyrYWUPlM6LjBwoAwCfetEQp5YGOc9e9I0+wAg4fPAxxUN5cxshJdQ4IIIP4fTpmtk9Dn3HM4hiccbwcDI+gNc/q1/KUlG/aRgAAY6EUzUtaCgATqSAcAAHPpXNXuoySSu4IIPU44ouJkN3qU1xL94FACGwMZ+vrUCJ5rHbkA9dpxUtsDJGTjqT7cYFXLeMxbNg+8CGz6df51LBDIrZBtBXPPAJqSYgsQnAI7cdqkAMbMGG1T0HY9f8A61RzIsSkrnJ4+tIZS8tEV+AMgnOO9QKWY8HgDNCSlhKHPcgVAJSA8YIHBA96BoQyJcM5cKQuADj2zUDInLjJB6A9OPanWwm8h4pE5JBHr+n0qxHAPl45wMjNLoWhbWIMAdvHNTBEBK+3FLBmR2ReoGfT09akmgJQPgjccEnjOOOM1IIghBVfM6P0J4qU7ZVYIScEZHbv61IcDgDgHjINMiTk7BxnLfSgZLGoCdOfWlCZ49u3FPgXfJgcjHrSyr5akqDwcetUhMkSGPZ8w5HUnr+dQT24RwMHYfeiJyzHd0PXingFjtPTtTEMESeWRgYHT86iFrw74yM9yOlXWi/d47fWomyq4/D60AZk5RQQAM8g8VXS3CMHx15H41duYCzEoCecnFJ5J3IUBI745x/Wggjj1CaFsI2Ao4GO1bdh4kMYQTTYlySFCnp+ArnpomE75Q8njjtQq7JfMPBAxu9BQS0eqaNrzzwRsXBBHBweecDrXQQzPIhIALjv3x/k14/pWsNbsw8xdnBXcAPX/HvXd6D4hW62QPOhfJBAH49encVBnY63y8ohbOT1560yRBGOAD6FuaI54WjjCPuf6H/9VK7uynfx64qupL3Ku4kkdyaleQwx54xnuKRgQ/QgetPUhjjORUmbHMx8sH3yf0okkYvlGIGOx/xpksp81AcDPXiphnGCBt69aBPYkKbl+Qc9yO9NQmRQMnjrg01ZDG/XA+lSxyqMjIoIEVFYjPODg/SlnPl8DoRgVFJkMpXpnmnykPGBkZI4GR1oAgIEWQowGPNSqwRVI/H6VCgLE7+gpZydoAwBjg1SGjA123S4ycH5QMYPuPWsMwhxsOflro9VQ+U5cHkcHHpiudOwOSCM8gjPSmaFG8t1VunPGM81Fv3A5x6irF6XPIGTx+VRKykZOMYwKAGrkwgds9O1Esh3EjgkdR3pDL1UdPpToSWiCEZNAFS4SSeLJJOD6j/PeoPNOOec8HNWyRGSucntjnn8KrMpU4ccnp7fl/Wr6FIidznCn8qdJEZWD87lHUHkVJHABNnB2gde1CANvye/rQMZLv2Dkkng55psUXnuPMGTnjtj6YprAJPkngkip1k2OCDjioAWeIRjBGRjADHOPpS206XEEozkqQBwRUc07yYCc85OB6UqW6xvGQMMASRnuR/npQBI6oYtroCGGCpGQR7iofljP7tQuAMAcc81cCeYhB646ZAqrKpiUDoeeD36UmWSwbLgZcZfuaceFKEY9FHeoLeXy2y/GRzkVKlyXkAfG3scY/XpUlCys0EcZQ7csBwB05qaVwZgucrjJB/GkeNeSeQ3Tn29qW3iDOcDtjOfxoAfA21iAcCluRgqQMcY4/Gk8gKwK5356VLcfM3OPXg0EkCnaAT64H1qW4Kplx14B609hGIee3I574poUyxnAyaCGhVYeUccDHamYG0OPvZ/SlKurDIwCeahmbbuB9ePpQBXkxJMQ/PPHPTntVe5WNJNo6DnkZ5xU7kK5bOO4JNZzvK93ISvyZ4OOO1APc0dOjMb7pCSd2VLHOPp6V12mKHQE9gDn1rkLS4yuHID5+UHgkY7V1WkNJHEjOMBgMEjrVMg1JENtLIB9zAyTz2pRBuXKEgnkkH/ABp0knnMQcYPWnJCkhCE4A9wP51IEZ+6c9BzSCFHTeRyQcmp5UGcngCmMA0XBGOcc0AYl24jwUA600zSwgjPvg81oiGIpg+ucE45qhKh5JB3Z4+lAmRk5bzABjvx+FaEUhcRkHg4/LFUgyRKSe31NWoAXjzgjaBjjpSuIS4jCcfx5/T+VYs2nwvkSgkgkDntW75cbyLOTnIxkHio5bcOfnTIIxwaEwOMvYYoZ5EjQHGNoYZ7An+tVlzNKFzgAEcAdcH1Fb2s6bF5w4YcAgg/UfT1rMljiWPKYJ65zn0q0JlUo0IJDHOcckU25uQIijYHAOAO3+RTZnJkCjGOail+8CwyQMZ//VWgrkKRSFTIzsYjgqCRgAeg6/nSMHmmQgBiSB+H+c1MgB3AHGQc8/41LEoXnqcjGTQ0NMpTqBvAG05IOPxrM5BYfdwRgrxg8VuzeWGf1PJ5rBu0dPMfYegxxweg/wAagZs2UjtCOc7QMk9cUsswdO2c9his/R7mQNz02cDHfitRlEwyOe3BoC9yMElo3GM5B6VaLeavznPORTISIrcsccAnk9MZqstvHI/mgndjHB49KFoBWnEkIkKEhOe9UBCFTccknjLHJrRlmYRSD0BAGOazHYPBsJ/izxXzuYJwlddTvo2aEUkByOx4q5Cx8kP6iq0KRvNGgPGBkZ71fUKvCdR1FfNTW7Z6Ub2Rf8syW4LddoORVMqUkJT73TmryHz4dh6YA4pv2dVAHOPrXE3qa2IWg2KMZweTzViBcA5+7jjPaolH7zGTjsPzpspfzMdMHpjoK6KLvJE1LpGzp6hFOehIz7ipLltzgIxCc9OP896qoCwwOmOcVYhtwELk9xgZHv269q/Q8NZU1Y8eW5FOd8DkgEgZBP5Vk3KGVASThPmIBwDgd/Ue1bU6+WBj7hOOawr5A1yxyRuJGMj2FdS3NIfGjwvxzPicup+fcoLY5I2nv+VcFPePLcPGSPlYgADt/nFdp4uYNqMsYZfs8YXDZGASAeT+NcrdWUbjzY8l8Ejnt2/kK6Efq+A0oxXkVpo/JRm8xwDgYzxnj/Cqltc3KSN+9cYXKDPGe2f/AK9W2tdxSRg27HPp3FOms0bYCMHOTg9KNEek+wWjzzSGWd2Lt2yMcY7DjtU92zZX52I789KIbfyCNgJxnGTS+bJPBICoBB7DGaLmUnrYsWC+YoySwOec12PgJwNYjMjEBXTb16846fhXG2ZLQqnRueP8/Su9+H8RfUipgYgsgJKsOuRkHp+PT8KR4uZaUJM9mtUW7gVByVUE49xx14/Kop4Q+/bzwQee3PB/WrESFI4kj4KqAfwGO9WlijhVnBw/UZPOfpWR+c31ucVq/h+2lVSIAWLEkYA5rg9U8HWduu+NHiJGSFI5PvxXsV3C8hBAJySSawb3RhIwAt2dcZHJ+vr7Cp2dz18LjpUWuZ6HgWuaVLbXK/KTGWKqGYY7Y4Hr70j20ltB5Ui7H6ryD39uPWvYdW0bzASIGd14VRk9sdOvYCueTwzFJKjy27iVTlSSRj09u5rdWaPpaeaQkkrnCafDK80SybvLDKTtbHGec4PI9jXu/gWS8l0KKeRjgs6hgR6njrmuRh0CK3fPlO5kOGySevTp7d67zwmptPDkVsRiVZGbHU4JPccd6i1jwM0rRqq6Ze8WASeMNcHBxfT5B/66NXP3NlK33ABznGccYrY8b34TxbrZZCNl/OMg5ziRu34VmLc+cm7GCefbHSsbpqyPkHu/UY4yQPQc/Wq8eVOD1Bq2syEFcNwM5qsYyzZ4yaLk7Etxco0sSHJzgnI461YuQy2uY+OmMHFQCLZyTnae1SSSmQbFAAwOv0pie4sbCSEAfe//AFVDdzIsOxvvoecjPWniB1AKEc9c1VubYyDJP8WT+tJkkLgNaOfcHkfSqTbzGFXPUng4GOatXAAcxDOTzk/59qriT7NvDDORxtqbouNxJnDCPB7AH61OBlUwMEEbm9aZBZ4kil35jYbiMYPTJHf2qrcLNeX5cbEt4XG3JJY4POew6HFSbJst3DB8Y6jnn05qvDA8kvynGDk89s095UaUKQd+Mj0xzSbfMATOMHJPX/PWtEUWXkQ4deh4zjHNV0Iimd5SNuMjPPoaI4wykKTjOfmH4ULA10DjAEYyeeT+ntWidkSyKR/OmeRMmIgDHTnjtVqG4E0QCk9Noz64qtbHzI/k45P3qIx5MuwckENknjrj+laXE9h08LsflIz9fwqxAfLtmjfJLDOOo6f/AFqjSYh2GOhx174BpYFLAkY+YcZ+mf60yCWNgsBjA/eZyCB2+tQ3ivLtEfB6dcc5FR/aBK2CCCeeBV5oyVBJGccUAV5ISIIwwHmY+Ynkn8aZcvl7cg4RD847c4HTvT3nZRsIHXgimKolDocg8EEdPX+lQA64j/eCRCPKK5CjjsO351WiUiXc5+UHjJzxVuJdi4P04qCcAOA3fjg0mrhsW98cqgIBlRzxionhMikjGMHrTrW3AYYPUDOatSwDJCk8YJyPxqbMVzMSPgjA8zoD3/P8qvw23yJuC5GQcjPc00YDL1znA9OtOlkIxGBxjqaSjqFxLdDh0UZCjGAcAU6ArEhEmG544z6VZ8sRW4dDzg53D69KyxKZn6YH1ya2iiWPllAi356HA456E0yzWVgAXJBzgFv8+lPuLfMRGeVbcfQ8H/Cn2ceEQk84PT64q7kMuWsLxsM9M4611OkWpcl8LtwRz+Fc5ZRs5wSOueK6nSLZobcjcDyT0+lFxmzbWbts8sLuGORwRitm1tX2hzjGMNk96gtrd4Yy6lTkAnOanE5kXYQBt5yO9SaInjUlj7VBckMCO/vUkd2HGMH0qC5GZEI6E4OfwoGtyO1hLRSE4LDgE8kcU6O2ljYMfu/WpkUbuM4HXPWpoesgPQ4AwOe9Jq5XQjkYSDYPofSnKqCPAAyBzgd6bPB5V1tzkHFSByPkI6dCKLAhYuAM1FPG7PuU8Z9cUK24cetPJAi98nP60WGRLIIzk/icUSzpI4KHjAA470x9pTHOD1qIxmNAw5GT1PfimtALUTbkxzk9DVe6fL4BIwMH35qRZfmKgfnSyruDBuB2INBZXCGM7n6d+9XLgozRrgdOeKpMhuoCgONx4J7Y/wD1VYdgX4zljkZ96AF3B94AxtIXOPQDpQilSCeR3oIMWAeRjPHr0pIizI44APAoAHuFkYImc5I9O+Kg8mRCw7E9AeODTYMpdOOu05z685q3BLuzkfePGO1ACxkEIO4x2rYt3R1Xb36cVQjgEjZJIA9P8+1XbMgts55Jwfw70EPU0IWCMAevapPM2NznPtUCKFOOdymrIPIz19qCB8bhuOu0bjmm3Lbl3jp39aXdtJ/2jihvlGO5GR6YzUDSKUzxvjywOOuBjmsu9wVA75H9avTqYl4wec81RuBtyT6DpUmiOd1NdlwD0+UdPqaz2R5JOORjPXip9RDSSM5wMDGAPc1XhLRsEGCcZyaCyeaIsA46KMGnRA7E9AM4/OpEjJABPDnB9R/nNIAYrgx8Hb0PqP8AJqCydRhAD1boKhmIhlG77voKeM4Mn44pGmyoyOD0waAEjIjlIf8AiPyjrxTn/wBZjsOce1NYbyjnqDnA/ClKm4d8cEDPPTFNgCoHmyMY4zmmMNszgEDIwMetCfu0x271Iq7wCPwyaED3GSB0wM9RggH8aj8lryaTZ1HPJqZhvfHQ06NgLlzz0yf0q0QJHCTGBxn3qs0bxEA9CegNaEuBl+eO1RmLPOeW6cdPrVoHuMTpnPFImd7Y9f8AGmxqBL5WTvA69vWnyzHZkDp1pgtBQCR6kc9adKhJQjuKIZCEyAMN6/59qYxII9qskY2e54HBzTjGX2kdD0pnnBJcMOCOx5qxJF5TRgHIIyPXBoAWEhQgccYOcjNQ3Fws7ZQnAJHPtx/SpCCXwMdO9V/IV0KgkEEnnpySaCBkcbkuR35HP1oSRcsnfHHFSwRlOCR04xUQjAkfGccdetBZJ5qGPb36dKR4XCA9vXNRMNufSprebzFKAcc5z1qAGbCIcH77Hg/n/wDWqS2heP5H68nrkUO+5Sn93ke+Kkjfem9+vTC0FEsaLHwQMk4BFTyAHEf8fU8dqoqxliHYKf6VcjczxgDA56mlcCug2rs/j3Y4/KnbNpyBz04608RiKXJOS3Ix06//AF6lM29chec45NFyyMuGAI6AjPH0oncBcj0HSkdemOh65prOFXBzTF1FiOSM/rUkcg8w84AyP8/lUL3fmAgLgj1pIsMQWyPpQDJxGASCBk5PSoIgUeQZ78Y/GrTIFjJyc4qESmaNwBgDjk/Uf0oJEJMqEp2AGenPNM8ssyg/MQOc8+lWYH8lACM4AHXvUbHdKX6EckdeKBXCdcODjoB0qO7JMUYAPLq3UdADnv71IJd+PY5PFOMwkATkbTjp680A2U5F2yBT0x07U6WBzA8gI+UevPQ/4VLKQTtOcjnIpisXICgcjB3GgRXiDyIp7c4yf8+9aLDFuSeoA579qGtSsmM8449KAjzxE8ALwfegDOlJbhMhc5KjgflSzSiQ5GcdganjiHmk5JOMVHJbBEY5OetBRCZCqjaSDnnBxVy2vdylELh/XOP61noSZNnHUgfzp1wu1+Dyoycjr9KaVyt0dBYzyQTBnd2BU9D64960oL+KViAx38YyD3z/AIVxMcxMoPHQjp6cf0q8dakhwBGp4xzntT6CaOwckGMk5UnP8qvFgqlO5PGK4lPEAeNN0WCo5IOa0118IwxETn1qSbHQRQOXcnHOMZNDJ5TZf1BHes6311NgJjOWIAA981sQRPORkgAcce9QRYgit5d7Z6EYHPeo5G3LuGd+cE9/zq6T5A3H5gvJwOeOabcwBE+UnbnjPWgRQkBkXCdVGTS27Foweep6miRvLwfTr71YgIeM4z1qmBNFGx+btn1qyZUSLae59Kr282/KY7df0p7N+8KegzmpDcdlGdTjj3FRTkBzgd88Cp5AFhJ9KhjXcQ+ccelJgQySq7DAPoaqXOCyjr1/pVuaADDgnGeQRVWQnOB2zWfQ0RSltipk4XDZwPxrG1y1zAhRFB5GQMHpXSXWUOD1IzwfrWRqkf2qJUJxtJOR3OKi3QrY8o8UWTzadOoALMuASfQ5/rXkOoWbi7ccZiY7ufp0/KvcdZTMk0efmDNGD2yD1ryzWdPeK/uMspG9mOM565/rXn4myZ62CerOa8l5ASPu47noaRcxAAnPOMA1pNAGDkHGcEA81XEQikYkk5GOK4eh6dzPk+Vs/qKkT/R0BfkY4xzz1qx9jKDduyDxjGP89Ka0u5SgHIBJOeMVJSLNmcyDJ45JB70sMgVgWPQgEVSsJ41vY1cNkAkYx6GtGW3S4Z3QkOCSQ3Tv0qJalouFgZMD7uM9O+fSnIAQx449qbbnzrUk8cnp+FJFBmGdyeOnA5rI0JEbLjJ60iRSSO/XA9T9ahtJNoDsOAT061edg4OzOM4ORzQNFVX5MfQjr6U47UQZH4gU7aYsA87+Rg9O9OMQ5BJ/AUAxm9DFx1GcnH1p0L5iK8nGMen+eKhQokjpyfX/AD+NCOYZVxg4z171VwsSCNmjyOB9frSBtgIP8Q4xTgfMzjjuc00SCSQDHDHH0obKWhLAwBGfTP61PCweQk9BjrTFtMZweMjrRt8lhnkE44qkBLISRgHvTy/2lQq5yOuf8+9RK480gZ6Z5/CnRnyyc9Opx+VICSOJ4G2OeWHGDmnFTgY/SoIWEjNj1wM1cjXGX7HtQAmQu76cUKphX9517c5pVmGChB+tJv3HnqOmKTAhaUBgnO/oajZCJMnp0oNwEuH4JJPHPFOiPmSHPGeeKkBxiZ3CDqfU1IIhE2CBvHUgU1mMMqngnBP86dH/AKSxI4OM46igBrMASCeWPFMaTacHOV5qSWL5kTPOMg9v88VG0JYkZ5Xk+lWSyN8bfccg+lKH3KAT6cGg7Y49xyVHXHWmpbtNIXLAIF3AY5x71AhIIngYZ4XHY8UTSAyYHJz/AIUqy+e5GMAHr/n60PIIW4BI75NAEyy+Wmwk5wRxUanMRUnnBAz60ilJSsgyBnofY0s8fmMTkgZyPrUgRiMsAPQc0ROY0IckEcHJzxU24LFk9M9qhlUA7XycjPy+lNAERwefqD7U1XGxh3zxUMc2/IA6DjPpUiMIxzknqMdKb3ASZwi9yeDxTLJlVmzyCOB702V/mJqSOMmIkY4GTk+1AAsZe4IAyWJIHp3+lZurMFXenGQSMDB60+aATsdxwMkYX/H8KrXTJYwbfmO0e3bA/pVIgx70NKqEEk5PWo5FJQgnHHJNWTKLtt4BHPAP+faoJI/NY7euejHAP410QWpEtUySwt5AYvLOCWBJUkZGf/r16j4MtJ7u6gAO/dIWAJ7DA7+4Ncl4b8MjVRHukMe0LkA55J9ce1e4+CvBA0cjbclyoPUZHJH0r1aCbR42KklaxqaVpMtpKWl2FXAIUHPQH2x3FdVpapDC+UAUMTgAegpLfSd2wmT7vXA/pV3YEYIScqM8fX/69dy0PLc7krhIi5IAL/dwP8+1ICVttuSHzknPb60EeaSTxjpiqct15Q2sM89RVdBXC/uktYSXyMDPAzmuU1LVxISUeUBiMDOP6+1M8Q6iYVMYTORkkn6VzBlL3BfoMcDr2xSKWxoTlywJYnAI5PrTIIm2EPySxPJzxS24eb5+B7Vd+yAQmTcc9xikxC2cPlxkvj2/Kp7cFpjjp0qWC1NzGvIAGFH6VZhg8iUqTnHGR+J/pUgVrjBYDuKhuWUAdODzxVq7iAlzk8c/rVCaIyc5AoKRnTx7A4AAPJGPeqoiLEHvnJq/PIDKvB9Kj2fOcfWgpEEQMbpv5J/GrSx/PuAGDUkNrst3lzkA4x/n60qJvHpyCagoEj2TOcAZGOPwqXO9VB5CgjB6ZqIMZJMDj61MMjKDrwuT+VACCPGUIG/PWmwAKGQj5s88dqcqlIgx5BPbrQ0bRNlsHP8AdqkBEttMk+RwmOxqy3Q5+mPelR9yF/fpSI5uDgDHPUnvTAjOGXYBh/XFPSF9uc/rStF5bEE5Pf0qKDLAjjrigCWQlIhkng81EzDqe44qWVc7E7HOTT2twYeSenH5UAMhUMM8dPSqsMTl2A6Z45qeMBVxzT1tzEC4IPfGKgCnNGI3y4Hbtmqd3zEcDHfFazYkjc85GfpxWdKN8Jz1YYB9KCDFjLmZuvJyOfSt/TtWgtHAy4kOSCowfz/Cs1bIx5JfIGScDmq7uLNDLyV6Y7+lBB6pomrb1gYvIchTgnnnn1rqIJg8ju5LRMMAHnnjt+BrxPTdfFsN5jLIQCMDB9eea7bRPExeHKRDBzwTg9RVNENHetIHwB1Bx07VHHC6Dkd/WqunagLrcNhBAB61qoS7b+AB2qSGitMwlkQgd/Sld8yd8YqWQiFscnPSoJwWQkY696qxm0EjgnGadnhQOo6mqasWGKdHLuByOB6VJBeJBibHGM8+9QrKO/JAPPpURuyrIgxgjJ4z+ufb0pQd7E/WqYAA5VuTntzT0UsiA8kHuafNJjy2A6dcn6Uok3MOP88UIaKepx+ZAwGO/X8K4y6j23UoV1HIyBkdvpXb30RMRcHoM4rkL+4zcSJGP3gbLbumMdsc0yirOMIR3AGfzqgoynHpmrc04Q7MHkZz+P8A9aqivsbb1zxmgaET5VyaktiQrMeg6fr/AIUpg81tuce9LOwhUJydpwT61Yyu+A/19qrMSrOH5ZsbSee5qeWRAcENjrxUImDIDg9BjmgpCxziLKOTk8+tKV2yDgAEZqFEyQT168flTxIzpI7AAAEgD6E80DI7lf3g/ujmhgZJSRwv/wCuoopd4d2HGMADr1xU0EJWGR3IIPQKP5/nUDQ6KVIAxfntxz61Jb/v7hCDwCMg1XaMuozwFPOOvNTJFsQuD8o7H/PvQNEl5Om7ZHkOGwcDHtUMzF5AeT7k0qx7mJJ69Me9Srb+UBETkngEe9JlIgYb3AHUDnP4USqVIX3B4NKif6Q6d1OCexqybYF856DPSpGICSickgADGalXMco6gdcA1HHl1kUcY6E/jT2JEZY9vQUATpG4O8nge/PrUc5LZK5A4pY7rzYjtGM8cn2prWb/AGfzC6/MemPfH9KqwPYCjuiEeoJ57Va8wbMJwfYVHaw74yN3QentQD5coxyoHfrUkjp3BU46qp475waouHMXOcnkEntVgyAyAYOeRmoru442Y5GMHsaCCgwZ4m6/Kecn6UrukkYROHA54pbjdET0I6n8+1VZU3ukgOD6EfT/AAoEyzFZyu6SAg8ADnn8PzFdbpdwpto4ix3ooBByefauR02RpZOAAgIByeeemK6XTYttw4b0DAj8+R+NWSbsHzc+/enltrjPrmo4wUTsac67lQn9KgC0wLg+h9ahmG1MDse1OiPmgkcbfX/PvUVzcbSAR0POKAK8oIYD2zUUuGwB16HinyviTA7jPNV1cSK+Mgqec0mA2SHEBYgY/wDr1LFcrggZwRj2pkzbU8sdxnP409YDEwGc8Z/OjoBJFj/VAc9enFSdEIP3hUEMu2fy8c9c9ulTRMSxB6+1CJKF9EZzgAEjB5+v/wBeuYltXgDBwByRxXbSQ7zwcHpz+dZGq6bvjY78HBb9c1aJuclJCxmJAGAP8KhDgyBD3PcVoPG0LuCQR0/lVWa2CMj5J4zVoRBdQMnK4H+7x2pIGxGpOetEs5Y7McA4zTQ+yPHXBzTGhLhT5hPY8j9KrXRAjwRx3yPrVyQ+ZGCeD7VXkddhjwd54BqWUU7AiOZgejjC47c1qg+WgHT6VjLMYLnZjOCOfxrUCEvjI4FLoBYTBhKNjJBAyKYkJjGeAmMYHrTPM8mMORnqQB7VMHMpwMZxnnp6UkO5nlHXdvHXpkg1n+TtYk4A9K0smXMhI47Af/XqGWDz15OPpXBjKXtIeZ0UpWkUYJY0uR7EjgVr26rMC64wRjnr2rKksBHKjhz1OQRWlb/JEPzr5GrRlGLZ6sZXLVuCqgdwefp/nNTvgnjvVa0BcO47HkGlefsB3ryWux0XGxtmRT/dNMlYvMzAkjIB5pzRc7wenao0cW1xv5O/AI/KuimnzImexswEGEkfTirECmVAg69QTVaxzFmU4K9AB16Y/rVpH8qN3IyW5UDt16/pX3+E/hI8iejFu0YJGMc7gTz9a5zVrK4M7yIcJgnG7GOn/wBeuoMwkQBuOMggfWszUZvKVxjJYFfwIrtWjuOm/eR8ya9byWZvoLn5pJCrLzuwMKOvbofzrCaGUKBnlMMRnt1/w4rr/GGmibX54w5VNqDcRk5wD0/+vWEuntL+7DgSKM5I4I/p2rRuzP1XBzSoxafQzjMksgCcAjIXGOP/ANdDLvwcYYnIJ/z71t2Pht0Ky+auOcDnPp1xVC9twkrxZJIJyccdSP6Uc1zu5035kSgRpl+g/Gqf2hfKJDYySAMHnpVhoGEewEc85Iqs+k7WXL8A5OPf/wDVRcV+rNLSI94HAJwWyewJ/wDr16/8Mnt7ySUJGDJFGoYsoBBKsAc/UdRXmmg6VtaKRJOHQrhh/n0r2bwfYi2kimRvmdAWVuQMqQcH2yfrgdKV7nz+bVVGk4dzqrdCiDPvz+Jok+bvj3qQqQC2RjIA/DikEe9etSz875uwwqXiQA89c561FL8oBxxtIBGO4x/WpSCvAYZHqP8A69SNaknBcYY5GBggds81RHMYM1uVcyEAAEn+tYtxbm5kQxgdRnPHrXZX0I8oR5PXBP4f/XrNawYDfvGzIAHepW5pGpysxltjkcL8oA/EVt6XHsIAI2jJ46VFsSJiG3EkgcHvWjp6IIxKN2GyMZ5HOP6VQTq86scn451Lf4z1+IEfJqVyCMj/AJ6sKo2l5vXy8gjnnIql47k8n4g+JsY51O6Jz/12b/Gs7TLqRmDZ9RwOK86nUvNo5ZaNnY2I2b2I5JA5445pxzIST/KorZyYMv1yOox2qzGhJ5B2fTiusgj2b1PB6YqGJTHOQOuOOPXmr77I1IGMkZ681nmVluC+eRx049KCbFlo3IXr78VFfSG2g453Efn/AJzSzXjhPkI6duapX8zyQoScnqOOhpMpIViAoIIz257VUuMHlvX6UNKQnUeg9hUe77RhDg45461m7t6Gq0JGm4IHp2NJDdOiuB0bg/Q5qJF+bHvipAu09OMZNCTLJZreHKOuMBgCASf1zVZXbznAyQWIC47ZwP0q1GAY+cYzwM98VX+7eOR2AwO3atUA+Q/KQOSvOR/L9aS3uCVI6FhjrTMlWwOh/wA/0qwsEaQB8Yf1JPvVgRwgJLgHbx3p0jfaJowCE6Anrxn/AOvTr2NYU3x8ucAnOf0qGFS0qYBJIBOB7irJsTSlI22cF8ZLZ759PpU7jbGQnTHGOahkRDMXcc9Dkkc4pwlKrj+HtmqJsM+yh1AYEHOckfhQHKlsHJFMluZPMAHCYzn3yaWJSW75Y88VXUka0hLfN9eafFneT68Z/wA/WkmQbsdxkVW+0SByE6AkYAzT3AnIMUjEc/xHA/H+tR2/zOQfXApLmV1hLA4cg547Yqu8/lxoVI3sAx+v0qdhbmiDtJAPNNtJDn5zyTwTxUCO+xH3HLAEnHrU06+TIuD0GcntSEXBsdsHHHvUrKBgd8daqJlgH+mSBVpPmkGT+PpQtQGu5J65GcH61XuYxJhF69SR/hVjhZCCercbuP8APWoyu25I6DHBNUgFtoDHG457jp7ClskdkAkJzzwRgkUqO/lnnknB47Vp6XZCTaZd2/JGG44+lMlk9muSwCk8jGM12Gg2+LQF8k7j1GKxrPT1QIUDjLAk/lXUJGtt8idF5wTnrQNK5oK/ynPqQMmo1HmToCOBk/pTGcsUAxjGcD1qeIYZSRycjmgYSQrGx29QTj6VHC+6QjjAPrUl5mNcjO9hxn+n50xYgqg85IBP1oGiWbA5GOPemxEnqevSmzHjj0qJXI7dOmRQX0L8YHJY9ORUTSbg2exOOfc0yOfcSDtHGTz9agmkKtgdD0Hr9KAQSsYVyOR2GO9REtJtIznOWwM1JcPuUjqAMge9PgRfLBA5P3sGgZCHzNgjIxVlpAWxkFMEjnuP/wBfSq8igMSOD2INDAAxKOcsec89qAHE7Tk9elSIfkI/h/xqNvmmIPKY69vzpzYVMD8qCwBCxAhCDnrmmAsLiM4JI6HFGSwX5ztz0GMd6SZyh4OGxkHjIoGhstyVeRSPmLk5Jxx9KeHwgx35NVmUuRI+STxuIxn+lWNmDtHpx60CJEUSAuTg1KoQZwQxAzwelQKNiD34OamtQnmKuANxxnJ9PrQSyxbBnYgnHGen+fWrgTeBv5IIPT0Oaqp8lycHAUYHv06/l2rSwCwI5BPUc+1Aie0zuBPcj9DVxf3hcZwT0/SooowIcgYIB7/WnFSoSRc8kAnHHegBZR5KoOp3DmopJWGcndz6e1WMb5gHPGAcdPT/ABouIox0Az9agaMq9OxQe7HFUnnEYAOPxOKu3QDqd/Vclecc1i37YQuSARgc1LLRh6lKRM+PXt9TTlPmcdCe9SrBHc8uMk+h/GooiN/Qce9BaEhd8EHIG4g5HUCmu37z5f05qe6iMLIAGIcbjkd++KjjQeYOO3PNAxZJCAuBkd6iuQ4ty6tsBII4zz3/AK1M2CcDpznBpVRLkCLqgGSFPQ/5zU9QGQ4ki6gg88UNmIkgEA8ZoZRbqAnCgdM5xUpUPAGPTGcjpVNARtNk5PIJGefSpPMAGB6ZHNRhUbOMFQQODxzTpFRQMYz35oB7kM90UmU46j1+tSJDi5lfkADjI+lU5iWl5GQOB+X/ANerxMkigrnBGTgZBFNEElpIW/1nTnrxT7iIeYAPuc9OfSq0bfOAeBU5lO4gkbe2auwmRNbj7/8AF/kUsfC7SN248mld9oxkZ9O9SIEx1GQMgZpiBUKSEDpjPSolj3ynf6nGRViSXbb+YMA5wT7f5xSFSjuGyHByu4YODn/CrAr7AszH0GBUuSnmcZRYxg9s8/8A1qjI35PfcQce1EcjElM8EAkYoAYpZyC3UjgEdKn8jYjSPJ845CEc9aVkQbMHLgdM9KSYh2JJySfu0EoqbmaQnv1PFEhxGM/WpzGFBIGCeKb9nDZDA9OM8VNyirNL+7UgZycHBqePCRggdeDz6mop0VXSNRxnpk57f4084RADwpIGD9aQ0OQETE5yuPT6d6kCev3D37Z+tEYQu44IAB61JGMgxv8Ac6jPH+e9KwwcBNhT05xzU1oPkJJ5z/hVaGTf6YzgVYiOMgH8KkBGthLIHPUe3vmpcbV49agaZ1BwePpRBKZE+agsk245706YoqDgHgZ5pqHzN4PbGMUjpuIUjIxz9aq5Av2RPLJzktgj/OaBEYgCDz247U6d9rKiHIUY45/z0ppZmZAScYOeBxTAfcP5sWMjOOcd6rbtqAdMVYdUR8D055okjjKDgDPuf8aAFhQcHNSSoqkEdcc0xOBx6U0ucEk/TNAmViuXNPjifk87OO39aIFzvJ9Dj9KnUnYACQMcgCgRWQeZeEH7uKlt12XTgHjHH6UeVhiUznoCBmo97I4I78ZxQA2WeRrhFOcdTx3wasLIN+D1yRUWwGQE+mefyp5VeuPn65zQNEd4TF056VHGzTLvY5xwBjtUl1IDDlsZz60y0B2YOducfyoLQ66sgbQSJ9/OeAT3NQxR74Bu65IOfrVw79gGTsB4GBj88Uy4URbAg4PXv3qxlA2Yjmdwfve1Mnj2EZ+9jirpXewyTjFVrr5nz1KjjFA+hXCYQkdSDmoliCqrnqowKnGdp/WmcFDnHBz1oJZetLl0i3+qlR9P8iu30WYy2hPcMR+eK4OEnaiZwhxj8a7Pw6XEO0ucFskYH+FQ9SGbzN8o3frxUcZwCGOFznnikeT5gDgjPeo95cuDygXI+uRSsQyqUyz88gkipYFKL9T6U07UTeRhiQMn8ascLCDgde5oYhJMLsI7EN+P+RVhXMoLsOpqFFDrzzVmEAgKBx6A1ILQBJsRs4OOnNQOeck8dRSHO9hycn0pxUMqjqcYIzSYDJTlRj0qtt2OSf1qdmGO3FRXB3ICPXtWY0V3zIHHopPFUrmMJHG5Usd3IzjFaMJBJAxnBzzVS4QOZFJIABIx61L0NFscNrtuEgY+vGPoR/jXlnjWyEZEqEjLjK4zwVyf5V7PrFtFIhQjjkdfUivL/HVvGBOi/N5Ss3XJXCjGa4cTBtXPRws0m0cABsTOOMc1TdvMZsdAeO9SC5JUISCGz/kUwBUJ7DvzXm7Hr7jGQlTn8BiiPBxnrwCc1OEMlpvGS+cYUZ71WaN0J2Bs4yeKRZBJGizeYP4eBz7f/XNaFsGfLdM9sVFHBG4w4yMZGSRVzZ5Crjj2NSWmXEmEJTgEZwecdaWVwzhQRtfqAaoK7vKVc5GMgYxVqIgKWIBK9Mmoa1LQ+WIKdiDg88c1NDGFZBjJwMCo4znBIp3nbZQRjcvI9utKxaJZkDE5GMHkGklAfA7mo4JXuHlEhySc9Md//wBVTSKI0L/xqOM1I2VvKEecde9VkY+ZyCPSrRPygjkv96owgZzxgg8YoGEkeVGzjBycc0oGRgdD1/CliclyCcDOP1pQNj7R0NACI5VgO2cD6VYkTrj09KhQDJz0HT61aBwpJ78c1SAqJNtmxjoMZz9KHZmdSARxzxn1oliw5cZHP4U6Y7OFPPpxmi4EhYIwI4yOeetSzX7eZgrl8cnOP0xVOFmmJz1HQAVJfRSW87ukbSjAAJBIPT0xQ2G5cXMaOScnOemMUQnjc3Q8c8VCZSw5wAQMilEw24JGwep/z61I7CSYSXZ1XOBTp1ZYRsyOnbNRyOGfJABzwealRmkjIc8Dpxjjj/69AWIraQ7H7PnI9fyqRGKguOpPPHeqsb4UsMbqmEuxeSMEZ59f85oFsKY3wZudw5Ix1/zk1FJKZWAHHcjr6VLFcPJ8pIwRyMVHsCs5HBzj8KsCYqMD86b5pKFB6kcc1EsrlSM/TinW3LPnrjIqCBsaOkiJk4Bz0qS4j3suOp6/pSpIpOWI39OTg0OSg3nj0z0/zxQAx28uUKB8vHepJrkmPaBzgjrniq+SRuI5x6VLtDRo2OSOSDUgET7kERI3Dk88/lVaLc7lz0zwCO1TwIDIX74xn8qQpsB6gA9D0poCu0aQPletPDk9aXYsrcjPHGDRDH5gfOcLwKOorkcuCDjqOnNNuR5cKgHk8kfhTpsIpPQ5xzVW4mPlqSQSM4HFWgbG+Z5Khj+ROKx7wGfKk5RzyAO2a0Jy7oCeQe2OKqzINyBB3wQOeMj/AOvVIlkEdrsCbMgJgkYzkDqP/r10Wj+H5Lq8t5HSR4+u0Ie4JHIP0p2kaML0oNkjDYS20dsgYPHQ17T4V8H2UdvbEwyuSFJyx4+UemOnvXXRg5SOOvVUIsl8JeGLOG1tmSIpIVVmJLHkH0J45NeiwWqbM9yMH8xUWmaLbQRR+VEwwME5J71qC2AiJQHcSAMc85Fe7GKikj5ypUc3dkRg+QYOCAO1LIX8jAyefSrXkny8ndvAAIxz6cikjRChLjA9zitLmVyi43xAdCBk1nuA3EhAzzknGK1LtBHGzJ3OM9eMGsPUmKg89ABk/Whhc4zxHKXuU/dkjBG7t2qpDa/uQM5/D3q5dSC7nwxBU9Np9h0/Kn2sPy4IPGcZqTRbEVrCYR3HOeRitWDmIEcn2qOCEP8AfBPOBnjirsNuEcIgITrgc9qlgWrVQzDtgDj86Lhd7gDjk/5/z607yvKkTZnnqcZob75zyffvSAqyQgvjt3b1rPvv3Mny9Dx+grTlyqFx27DpWddpuiDEHOaAM+W3+TPftxT0jAiXHXvUsvC4H3scetEQ+Tnr3qCkRKmQFPc8VNDalH7jI54pyRg4JByDxVlidowOcYPFBoU0hEbHn9KlVBJkkd8Cp440ZsOo/EkUnllXIVSUzxgZH50AU79XhUIAcZGOPrVhUDL+8GTjAJ4waddK8kiKyEjGc4PvT5cFwBzjk47VYFeRcEDt1qaABm4GeMkg/pTRhsk49KfB8khCcDB5680AQTxSFjKZOPuiPaOB9adCo+YdCamI8xiG6dh6mmBVWVMHbk+tADkt0lUeZztOeePaon53qnQHbgc8A1ZZtmR1471F5YjIYcFjnHY5/wD10ARvCI40I60xJjJlMcdM1OB5m7OSBUW0JuIHPbk1ADI4QZNnbGar3NmfOwckcHpVuMnIc8HpmnzDzEyDliQOKCDEu02nb1TPP/6/zqldwJcRgAYTjIBzW29mrb1YMTzwetU5LURIQFIwM4oF1MUqISAg7hT34HH9Ku6XfmylaVCA/I6jjgf5/Gm3MaogIXGTgnJ6n/Jqiw8tTtzknJHr/n+lVqSekaDqvlSJIMDkHlh1GD6fSvQbG4FyxyQAM4569P8AGvCtH1SdZUjdxs6gkAY5Ax/+uvQtC8Q3EoA82Nn5GBjPr0qSWjum2u56fKeOaq3bEruHXIHH0qSzcTHOQc9cH2qZYkfgjIznrVdDNmTOpyXPb2pIgdvHT6VdnjRuMcH0NR+WEhTA5xzTMepRCE7+CPQ4qaFjGoBbPGemKaWJlVM8E4IAFTGEZxgg9qgRNbsWbnpxUzRhgQPqcVCimM9x9RVpQPLBHU9apDRWu222xQdCDn865DVY4oL5OASVJPzY67T/AFrsLhRkgjK4OQelclrESPdF8ZIJUEE8Dj/AUy0Y8iFiM9cc5H1pGwRz1UZH1qS4JDZDZPrVd2I3eoOBQMd5pCYJ5JzjvUFwNsYOepAx7c1IqmRQ5yX6dKc0SyFg44Q8c45FWBQX5pZBj7vAP4A/1pvMM7oe/Izx61aKpH8/HJwSTx0//VUd5EC5dgd+OD+PagpENy5idVByGGTgfUf0qWVwm1Rj94oJ5702OEPEJJCWI4BbgY/DHvTXADAP1AAXPHFAxkqiQIo7enNSWse/zHc5JOfT/PWmv+75H605QUIGCARzkVA0SEDaSOMc/WnIoSPIPBGfxprxnyiULc9cDPHPtSovyAEnGOBxxQUMJIHuTjpVyFtoKH8O3WqzKCvuvTnvT7csyguTvJxyMHHagaG4RLntyeeenIqwF3IT6VHDAhmJkzndxk470qSEXBiz8hHTv0oGNRm+cc9OOKaYzJHhshie47fSlaQxyuOB6ZpY3aU/N1HoKAJrWBPL68hcVHDJJOpjwRg8cf59afzbnIzycnIogl2KXQAHPbn0oB7EgRJPl4+XBPPcUSMG+QdevWoWkaNwU6scNxmmuSJd2ccY6VBL2FQEsd/XJAzxxUV4AsZcfeGO/virBUGF5M/OOmKo3MhMZHc4J9aA6DtwuIk39eM8/Ss25LecUQEgHHAzTxPIIMr1BwcD6UKwHz8byOfr9KCWWdNyGRPUjPHpXTW7mJRjsAKwNMj3XMYwckknHXpXTwwgooxznB9aslloTmQBxwBnPerUf+koG7rxxz/npUUcCCPGMZzgZqa2GwOF4wQP50EkqxiH5h0xzVadw7Hjp7+1XFO/g8qetQ3sCIgKD5j1wSTSaAzLlgzj1x6+5pIh8r47AkfWppLYYDYbf0/Cok++4HQjHHrUgSKGClDnr6fjQ7mMnucYpokYknPOaeEMmS+Sc4zjFDB7FJt5UnBDLyTjoOn9avpJuVSOW4HBpFt0eM8ku3DAEcjr/QVBFII3QIR1wRnNSS9i6AQRJg5xiqt1l0IAOcHtU8kz7eO/PAp8QVz8wGenU00Qcvd2+1nPOSeeKxL9DIocZ4BHAzXZanar1QHBYg45H+eK5jUYhboAMhScc/UCtUJIwZCQQB3IBqWQDf8AQU2RR5rBeeeMc1FLIfKY5+eqGTxktN/sKAf5d6q3cgefeg9BgHNQW91IzkB+vBAA9cVaMcYjLnHykZyeOuP5GpZZkygrOzjqx9K6PgMOcnsc1z11/rSR0zxjpj/Ctizl82BXZgxBIz/+qkBYlAdyAeR6U6OLOAevriqjOYpnIbqc84q7BIZCD9eRUFEFzaeRKmz7rrk8fWq2w78jOCMEYq3dTsZdjkYUcZ445/wqtHKcknAXt6VlVmoxtI1hG7uJLbcDPcZqOwXfcGI9icfTFTSSSOO+OgIHaprWKOIeZ/y2IPJPPp0rw5pTbXQ9CL5SSK28lHRPvvkEY5xj0/Os5rZ0lc4YEE54681usnluCQRIRxnr+A/GoGgLyEvuBJznGM/pXmfUm5Xjszb2t0ZdxHPIIn+bYvVtnA6d6vRIv2QEkEgEjt61NMgSHygSVPbjPb/Co4ojhwQdgAwDxXoYfA66mM6pYs5Mw4z3OatQEvn26VUto1WXYOh6j86sJmObAOFz0P8An619BRpunHlZxuV2WZ4yq8HofSqN9B9ojjQnHJJ4rRmIZtue2cDrVWTjOewwM1uCauea+M/CMV9qjHBxtVThSeACfX1rHs/CcEMslzPE020YRCGX34IPPQDpXpeo26zXIc5G4DOOhAz/AFArPOnKyv8AO52kEJxxkE+mf1oerPeo5g4w5U9jjRoEUMpKZjGMhSCcdO5NcP49tYIr+J4k2AwlidxIcgk8ZPHXt617JJZRbzlC+Rzkn+lcP8RtAso7J5I4yTFHIFIYkAAEj+Q61UUelgsxc6tpM8mkuGS0MkYyVONo5I5/+vTIHMsfzc7h1+o5qSKL/RiSDhjg+nUf4Vf0exjmSQFCSmNqgnnOc+/b9Kqx9a6iceY6vwNYiaKIN0QNg49/r74r13RCqLEEGBtAPPtiuH8I6dFbW9uwiKIyHJJOM9+SfUZ/zivRbW1it1ARMDgDknpU2sfB5pi/aVHFdC80Y8h/Q4IH40kwIVNvTbjgZpUBIO7kADAPSkQlgR1wR09KZ829CCKJwzE559sVcfYEXHUcDn6UyRioGKiG7aS46EnJGKAuhtwhdAR688VFEjTgo2cYParCuXUDI5OMCoGkaKQhDjjHSgjchhjWRpEcdCQDn3Ip0I8r5B92ond0JKE7iTnAzVhEIjy4PuSKB3SPLvH+wfEHxPu/6Ct1/wCjmqLTELEcHqT+lWvHiwP4/wDEysAXOqXWM56+c/8A9apNPCwIhI6ZBIGa8eh/EZnP4mbkKkKCOmRVwOUKCQ57kfnTHjAMZTAjIBIHr/8AqqB5G88kksuMH/Jr01sSXJY23ncODypx27VT8lBM7OOOnWp4bp5fldiQOASB07e9V2mAuWV8lATnj8vfvSArqpMwUdCaS7G1cd880+UPHcI54Q8imyES5xye+alsdjOaEvGSn40lkoQuT1zg4PuamVzbk5+53A5qGKMlpCON7Ejn3P8AjWN7amqJkIaZD2zmo5pR55AOeRuA9O9QzF4XVScE+hqGJWMzknknJye1UpJ6jtZltpQ9ygH+rIwB/tc08R7Zu2P/ANVQyhEiTYMMHBz7VeEBeASDpjOc81onqO9yJ2WLlvXFSzTI0aY70wmN1AkGTnuKrzKcfLwBVcw/Ie7F4to5GfSmwSmLeTnk46U6IkQe+ahZxkp3znp+FVzJhYtRgNHl+57nFVYHcyBHOQclRj2/+sKksle5m8vORgnBOKJDHFdh14jBwOvHJH9RWkWTbUXCq+wjAxkk9M/WkiuAiuufnbO3GOvapxDvG5sFDx7k1E8IdgUTBXjJrS5LQI8iqXbJ5xkD6/4UnmBoQr8yEn8zinSKwCjPGOR7+v8AP86DGNpO0BlAyfcdTTIGXClIQ/UKOQOT6/0qnd7SN8YOMcAckn/OK0DcRRQESAneDg4zz/k1WRUCFiPu8gZ/z6d6TVxMbasQh38cDAPBBqyI2k2MemeTj3qNgjoMDDEZB6VHG8sIPmOdg5Izn6frihiNVDgFB2AqdNiw7R/rM8AHJ/Ksy2ugxBySO/FTJL5Uwck4H49sVIE08YURgcdjz9KkWP7VCVAzz3pEP2iEP3HJzx/Kljc24H8I9qslFn7MVZQMAYAPJ61q6VEY8biDyeBVO0tpbknHIGDya6TQrEMGMsYLAkAk57D/AOvQI0tOhV8nHOR3rZfA+d+vSobS0FvglR1yMVaABPmOMxDg8d/pT3Q0TRIirj6Ec03eguBnoucc+1IsglICdzx9P/1UySEiTJHAPHPekUPfAIUdqVpRHHg5JPTHrzUUb7yGPemzoxbA65yParGizE8fO/045xzz/wDWqpMf3jEdM8U9kwp547UiAEYbkdqC0Qxsdx7ehNXYlHlDscdz1+lVduJRkfIOcClSbEzKSSGICAdv88UmrjIplOSfbFNhJhIJ4Df41MwO/J+4OtMkTfID/DxgenSpAlLRh+o6etFqu1H8zHt2qPygk25xmPuPwqQSjkYJ49KB2AybOSee1M4mkA78jmmTDevHBHQUwrJEyk/UkGgrYmlXa1RNCUOSPmzkVMz7sZ6018yYP4D6UAH31BB5706OTcd65yeM/wCfrUU0TpjYcbgOh79f6VPHiMbMYI9u/wDkUAOA3Bg3XGOeKSJCkfT5scUhba43Hkmp8FRntnB/Higllu22eXGT1xg81eiKlgO2fWs23IOVP1BrQiG0bP8AlpngUCLUcZ805HyY4/SrhAPUfJg9fX/JqG1DvtHUgdOPWp3bam1+pOcf5+lADEXDjHQ4B+lNuQ6uQPu8HpxmpgQsIx1YED61Xui8dtknkEAn/P4VDAz76XapA6kEjHrWBq0Z+zGQkfLgD1zn/wCvW7MvmQ4AzJnIPtj/ABrH1EEI0Ug5yCV4xj8KkswUDEqCeSOfrU6KVkAwcjnpVb7QHdNgPOCDgdKvOpLZB/Cg0Q24XmByMlTxj8KaWKMd3ViW/A06GYM4DZbcOMjOKS4TfKD2xj+dAxYNhb5+gOTz/n0qxFNGXKAEZ7np/OoWCRo5xg4/lSWvz7yxzwCvr1oHciCmGTaO5yccikumbPHQj09qlXEm8jqScZ7U1slgg5I4/GgLkMSMFB96sLtlBTgngYz371Du2OQ5xt5NSLNHFGjAYZySGx1AOD+pFBLI3X51wOMdfzqWRygwTz2piSBssT8nbj6f1zSIPPYnOQOmaokI4JWUEj8xSqoJcsM46YqVZzCR5hOOwAqtuKNgngtz9KsksoiSW6dDOSQxB7c9vwHalVQGxjk9KjwYbkkDaMYI9sf40+JvLZxJyzH5OM0F2uCgNKAWHljrk45x6/iKfPI88gK5+UEZIqO5tfMb5PkHRhkjJ69vbFPtpt8Dt3DlScemP8TTuQOnjdhGW5woH86XaJGTaMBQCSf8+1NmEgRHJOw9OfrUgXCgg8AZbHp2/rVANZGaTjn0xUbJtB9R1qUFy4ZOMdvb/OKikkWRCR178VBA2Ng4K+xpPPBbeTwQBjvx/wDrqJpPKCYO3cccVLIkflk46UDRFLIitv7npTkdHUAgkg/5/nUGzcdwGUqZFywwOO9BQ50HOzqfepraMra7O+cmoI0dZncn5M9M9qm80yHMZITuelKxRJHEpyAOA2TzVgIkCFug7Adc8Uwf3VGCeDwOaSY7cI/3sdKVgK3k+bKM8jqfzq6iRR9MDjuarlTGoHfqee1PjOeSN3vSLEjRBFIe+cg56UrHZHuHXIG4dMYpuYyHweADuHPof8KWKRGj9RjuOMfSqQuo6MBl3AgnqSDxQZlBGAc9zUHmJDG+zgHkD2psGS2ScgjI9qZL2LMSDY57k561A0RYsMdTVlhsX0yM8VHuyOOo60Ej1BjiAH04+lIELE+4xSo/BzyMfrSh8HP8P0psCLGwjHTPOKtrhkx7cVXkHmygxf6s8Y6c1MjBVx3AwaQELqyhgnB7Gow53Ko+bBBOB/n1qQt83PSleI+YHjG0E5PuKAGTzK1w6D5cEY3d+AePzNSSR4Qgj5iOvvSNaiaYbwN4Gc5xn8vrTbqby2Rehbgce9BRVkR0j6HryAOan8wyeVj5SoAORS3bfufMTrkAjH9DxRDgBN3zHjOPWmikSAFoztB3buuO1VVkP2pVfOAR1FXWbDYTgelQsgeUEgEjqao0IrlSPuDjJOcZ681WCATICOWOTVyZhghMiqsFwrRSFxl1kaMHAyMY/wAaAG3OA5A6j0+lQ24dJCSDnHHH1q4FWTJAz3yRTdpjTLgdcA/l/jTZBBJCz4IHPVv6V1Gi3JSQBTj5sdB3Fc8mS2c8E/nWlpTvFcb2J8vcMAevT+eKhmbOvx8p7564qO5PlxgJkHrjr60kM4dMDO/3FSbt8gXgvjJz6UiGRErHgdiMnn/PrVq0dA3znHpk4qJogy4wM59KRITnkfTmkyWXF8rLl+nOOe/+cVEuViHrmkaJgV788DNSupWTaRzjOKkEI65+bvimbd3FTMVZD69KjQFetKQxuETP09ahliJ+59amKq5f9OtMkzGi4ODWY1sUIIzGCCMEg5pGXdke+Kt5DjI6kccVXdTDlj0zkY5qC+hz+uQJdWchhwXAOWByM5B7Z9/zrzLxVZeTaXSOBveJsHJxkr/9evWJ0MlpIqIqEHkgADt6delcV4usA9ufNjHKthvUbR6fhWdTVG8H7yZ4TNaPAwXg8Zbbk1FHGJJHBHygdCcVs69bizu5AOAwBXBJ4wB39waoIqCInHzkda8eWjZ78NYog4hBC8H65qONJJV3j6cjmpZYd0eejk461KF8uBBnD9wKyZsRqhI6c+9Iu8vhwcDpxipFlRc7+o9vpUmd/wCAyaQ0Ma3dmVwOpwDzUmPLUgdT19zU1tHL5IL9CTjkcf55oeAyHzE6Rg7hnr/jUs0Ft5M2xTnfnOPyqogaKcbwcMeOO/f+Yq5EUcZUYc8VIxjdVwMlTjkdDxn+lJ7FxEhJEp64xxx3/wA5pZW3rxndToRtkBb7g5PtUshjU8Dk98VD2LK6Rnac8HHf1pI5VjXa+c9qJnCgHOATx9e9RuN7gEZPalcdhqAysQvUcGpWTa4z0xzTGHkS4HG7oR3/AM5pxYK48w53daQWLJlQQgKevB5pHdNuVPyAEnnv2psyJHGroODwKYY90Tp0ABJGfTpVAhVlDd+KhmjIOR908UW/Gc9KsGRNoz9zPHHegdhYl89cLyQeaJZpLfUSkh/d7c9BjOPWoU329x8hwGyeD9fWnywmQmR23g8BiST/AJ60rgncekiBiSRnORz2qOIKc+mMjmo1XeQR64pY2G7GO3HHvmkBIZRuB7A1OziXaEyRgVnCUysUTscNwP8APrVgFotuw4GMY96oBXAEuVIznnn3ps7I5A79DzTC21H6lyDg+hqNHHlHPzSZxn370A1ctSlFQBOmMcHPSovOEZA6Fjx/n8aRzudEQdgD9e9NeFhJlh04HPQ8f4VSIsSLHgE96VX8rOcj0p4YBcHrTWZCwDjIJwOO9SSVncm4+8CBgkVbjYspAoa1Rk+RMS55Oe3+cVXmWWBcA4IPODQLqXl/cgFiME8jPP8AnAqCDf8AYRITzISMdwMnqPyoi3XYBPI9WOOc+1SMvl2oPr6Hgdc8dqkELEUFsiJw+SeufWo7hi7Rh+oGPShDsbceOO1KsZmbceSp4JNNC6kKxbCQeOc1XhbbPO56Z4P4n/Grt9+5XceBx0qip4wf4uR70MGPuVF2nyEF8Acn0+lZ93E8KRhuT7eg61ZlSQA+SdrE4yDj61Si82F8Xcm992FySatbCuM8wyMgQHfk4GM4wOav6dp08kyYGctzgHpjjtUGnWEtzqEhjwAASMnGAa9O8KeGZLl0xAnDA5JHXGTW1KDqSsjGpNU4tsteCtAMKRM8XzuQWxuzjcSMjtwa9r0O0W2ziJlIYgHnsPesbw7oUdrB+9gQyBRgg5wecf0rsLNQuQ2M5x079/6V71Gl7NHzVar7RtiwR7ZJCcDdg81O5VCyDkjkEHiopnMbJnB5PQdqjS5GCMfvM8nA6YHeula6nJfQZK5BPXOcdKT7q/L3PNTNsJD4zjk8UIUALEfJ9O9MEUpYnbJP3ByM1i6wyPaHtyDyfet+4mCITj5MEdO1cXrlyZfuORHwCOnPJpNlIxCyGc7BzxnBzWgFXzBsGBiqDWbsvyYSQnrk8/55rTERRC4wRnGR/wDXqGaLYZF8zcg9av2xBYDBxz246VVQiLAIx68VpQx/ug64xjOcUgC3BaU7+gPcY4qSYKJQfX/CpFiIK57gZ571XvHweP4Tg8VAEF1KA5I75P1rOkieZiPT1q7coQqvjgdf0qpJl1BRtp78kUFWGSRguBj2PNNjQF3BB6cU+JWlII6A4yaligYO5fGMcUBYiELB+RwOlKwOTjOQcGpwrKMHk9uakUJGhLL8xI5x160DGGEtFjHJNEUfyAgYAHGauKAUHHz1BHkSyIemchfQf5NAFUO4UKT1OelCFYpcnpnJ+mam8gm5JH3MdCadJCko4UEY5qkBUt1SYE8FBx178GlhAic+nIGKfDGixlIhwTux+Q7/AEpTEQCf7oz1plbkEpLsfY0uS+PQDBpyAM315p67UBXHB5NALQrzI4jGzucD6CocuJAH9BjirogeSbg/LyQM9BUcyh2AAG5DgnHp1oGNl3FU2/yoKblZD/EOamWMMq47daW5KRqxHUg7SKgnqUkBUOOwJAoCblB9DUsK+ZEM8nBzn1zTFUqcN0oEPQfIfUjFUJFYo5x2wTjtirznad3YjA+tJIY/LYHgYyeKAMSaAtESBnk/1rPltnMZUDgEHoa3ZIwoJXBTr/nNVpigj+UcnrxQBjxRySkEdOhyPpWxolytpcBxkAgg4we3v9KqhDFEWQcg5OMdMUMPKPyfJkZwPy/pVXE0ekaRr0EpIywJYAbgB/WultJjI+S6kHI6jrXkGnXUrOxRyNuMfXn/AOtXbadq7xvud3MfIOAOD9KLohrQ66RfOcEEYUYPuaiTPzFvu/Ss9NQM0qeW7IuOR0yfwrUZSsajH3u1FzBoh5DBuw6U9Tlg3uM/Sgx4YA9B1GTQFBY7PugcihiY5n8wqAeD1p4bbx6VAqMMgcFulTGPao9cYJz3oQht44MTEenFcpfzBJGJPO4iuskiAgcEfMRx9a4XUI5X1G4Rz0Y4GaY0Vrh16jpUUjbk/WpcL0IprRg4wOM4oGJGdpDfhUF6gd029jlvpxU5hYDPGO3NCmNdwcfOCQTjqP8A9VWBWjTOQ4yOox/n61Vu5ZWmtwhxEoIbjpnA6/hVqRGil2A9sgZzx/8ArqAARsRIfv8AAHPagqw2QkRlB1JzTHnQhc8uBgY7VJgheef9qoERVVgQC2cg9cfnQMlhB8yM+pJ/Q1IzBnOexINRMTHEOcPjIwelKCduX+83JqAIxlpnVQfL6njj8/xNWIkMrl+qjgfrTopI/Lwow2CDx1phLw5CnAPYGkyyVl2/d645xzQiKDuI5+tNicrkuc8UJMvfrnPShDRIwLHPpUUMWJDIfT/CpSSQMcZ5qMK4JB6YyeaYwkbzTj+7yPxqxbfKwL+pHp2phCKinGCeCcdaDk8Dn/GgTHyfvUcHk54/WoWHkx4HXtinPKEYYzgjH41Fsd5QM5OOMmgRbtU+Uk4DYzycc1FcsWBweTjjFLJkcA4IOTg9TUZBkwSeT1569aOgE0mY0QZGGAOKpyIpV3I6H1p0svnFEUnIJHP4U2Q4gIzkk4I/H/61QBTOGy7dFGQDwe9Vwu5y6jgnj6VZVd6ljyBwaNilcIBz0oA0NDxJfQnPzqxxk89PSuzCIPnVTuIBY+vFcf4bty82/HzhiA2ehIP+NdhFDIoALDoARnrVmb2JmjdQGPQ+1Ltxg9z1qdegjfk/401kAyB64FAr2GxgtuPoMA/lT1X5SGIz9aeiGOAlu3Wmqu5d4GR60mK5VZGwT74qrJCsXzJgDqec1alDu2Izz1IzUN8PJVSBwwwAO5qQKpKZYbGGDgE9OgpyzliAM8GnGF1mAcjpyv8Anj0qMxPDOD/DnnFD2B7FyQCEccd+uaqSAISe45p9wSTsB9+tIYi4PGcjrmklckltwWh3n14qNW+cfUU5D5MYQngdh+dOjQRYD/eYjb34pkEs0itb7O5IOPpXN6xbmJGwOMEnGT3rblVvNOH6e5pstnvXMoDgjJyc8VaA89vlyyFeGznnv04+tVZ4nZTu/iI/IYre1+1BMwtgkcgJ2kjjODjse+KxGkbJRjl8ZHpnn/61WNFOVdm0KPbjmpJYzIuw9eoz6094SVB4JzyaLpjEBk4fIAI9ancoxZrZ4JH3jBY8da1dKQrY7D13E4/Kqt6SIUdzklutNtZZUcMHOzB4B70hpGuoDgnv3okkMeAOPwpwQRqOMZGT/P8ArUNw69fwrGpPki2XGN2MuiSSRUaHaBuBxjrT5SMDaetQ3SsYCEOHyMc+9fN1MT7SR6MIWLttMEUqc8nK/SmecguQOvJzj8azw82xCW5QYJHHb9ajhvQtxzk8HnAPNTGakU1odhayedOz8kgADjtz/jSzRGV9vYHJB+n/ANes7TrsLcKdzYbAH6/41p3DHZ8hw+ck45x9fyruw+s0iJuyK7W+3a+B8h68+1JJ1B7E81LIW8g88EZqCH5gA3I7j0r2krHG2BGCfL6dsc1YgceQMn5u/wCtRFQhIXjjgfzqvE7RTMXJ2Z4596tE3NVIgJBv9eTmkuolLDHQc9fpSrIskeRk+hqF3fkE+wpiKs6AguenSqO3IcAdST/OtExPImCOPeqk2Ip8DgE4wPwqykyrbriTJHQYqj4hsVuYZSEyPKbufQ+la8ihDgAA9fwqpeHehHYoRilsb0qjpzUkeN6z4fd5pTEgRiQPmJ6YHsa1tA0M2pt4pNjFwuSpOOn0FdZeaRGqtLKilHIUYJBzjPb6HvU9pp0UZDCMZzlTknjt1pn0/wDaalS5ETWGkP5iIQvlIvAyfT1x7108UeVfd6d6p20bQQRuRwRggHOev+FWlkLg4PbmnY+Yqy5ptgAV6dO9HmhVIU847c1EshaQoCePvf0pFKlzjr0/nSOW5YZvMiQgEuOtQXIkkkjC9AeeO2R/hUqwXEcfm4/dMcA5HXn8exqvHJJJKuCdqH5vcf5BoJLLLhRtHPf61DMq+Zk4zj1qeWQKo28e+Ov+c1VfDjcOT0oKRXZ1DtgEknHHNXEclhA3BIyC3A65/wAarhUjbJA+Y4HHenpk4JO9weSOuMf/AF6Bnm/jURD4geKJH5/4ml1kAekzev0qtYXqXsACfKSTyRjpWZ43v5JPiX4yt8kBdWu8EE8fvn7fjSWDHy9iHYckhl4rxqP8RkPd+p29i0iWnlyszSbi4JOflIAAB9iDx70qxOTkcp3JPNVdNvjcjLoMoMcHrjHWr+/c20DAxnivV6CZIlpIeYxkD1PFQy7FdlkGDgfMAOvHHr6/lVu3uGWNhgEZxz1qtcr5rlTxyDuxz0/+vUMEVJJmeM5HToT1FRxyblOOoxn3qWRAWwOB0ximyIEhJTg5GTUPYtIgki34cD5R95T61EWC5wP/AK1SJcFlcYHaq0s2xicA89K4ak2mbxiLcsJiHAxt4P0qtKwhIcE4PHvU1wdrBRwGGT/h+lU5VJIycg9Ae1KFS2jLcS55kbsBnr0BFPhmlAMQYlfQk8D/ACarQweZMPnIwM8VMlxibyggDA4L55PatPbW0J5bDbmVioMXODgnp/ntSC5EpZOQelMlnG0gIAMjv7VWlU8FDsJPJAqZVrIuMbl+SQrGOwzyR2/zxUMcqAlnY49eppyHzwQePpUYiA3ZORjGPzrjhiW5GzhZE6XJSQGPiQc8cAirCqk65PQHJGPxqkjbVyByeMntVtU8pMgnB6jsa+gp6xTOOWjJTIYQCeUzwKc8iKjgD964yoxxmos7yAeR6Upb5i5GSvQVvYzb1IQJbg7AcOvJGcD04pXdl3A9eR17jr/Sp0O1t4GCwyfx5qFR5ruSepJwOxPWmQUlJdnLElAcAZ78/pwasPA5icE4ZgQuDxgj+dJOgiYAAYzkgjqf8k0xL0tKuBwDyGOaBMEP2cRgszEAA5OeRip2wy9Mg8ZNR3cG4B843ZOAOmeagtpnYYJyAeOtRcETxoyvxwoBGB654/rVtSGXHX61WiJZifTJx9DUyDDUXsDLSSjdsBIwQMDgVeitzetnAEfQkcc1Tt7dH2yc564+ldJYWqKqxDocktjmi9xGhpUKy/cRV2AA8Yyf8it7T7Qg44HUnB/Cs6ytQEwjeXkjJA//AFV0tlbBIwckkk1YEzRsqIDjkcGnRMEjKEbvUEZFNDGbgnG0YGKHG1mQdeu6mgIYFeDJJ+YHIBOQBUzTiRCScHg9OM9/6015AkMmRkhc5+maYjhoY3KcMCSoPf8AKhlEsQ3RsMKMDAIHOe1R7XAyT0zzmmoxAbBwM5/Lml3nGD9evrzVAQSO4IB4GOeelON0qIiEewOOTTmjEhA6duKa0QY4/udD60FjxIGbjOR1zTDA6v5hxjqoz6U5XDKQEweuR/n2qF3fgbzjJAHPFA0TcSqWjJKjg7v8+4oEeVwCScZPP8qUYRDgYB7ev+cU6XKpEwON3GPaoKIGn81PkBKg9Wp8skYPcAjAIGDmmXIEK7UAAznp1qE/uyM/ODgAHtQBKknOHA4GcgU65YzIhTjjn9KRwqDpk+tRySlRkdBgYoC1yRVMg64Psadu8jakg68gjniiM5AP6UY+15J+UxttGKSAJMsQMn1BzyBUkoC4OT0qN3CLjGSpxu9RQJfMUAjrxTAsIEkUEjoOMj/PpUrNlcKAQevHPtionhMSJhzggHH6/wBauRQKyE8gjFBLEgi3kBT83cE1ft+QCfmOep61RgQrKcMc/pWhB8i+vNAi5CxRg2cDrwankkV2Dnp9Krqd0Xp2qUAG2+mTn1oAR3BYYJAQ7gB6DnFQXUxmU4+6SOO1MjYvM4zgDtnqKfOgWIsOxxioGihNKIgCWODxx2rGvZ2DtJKPlYAAjk/54Na1zBuQZc9zWdfRhkGRkDHH50rFowPLWI9OnT6VZikBwT07461FLhm6URwF5QocgH2pFotN5agGNeexIHFV9rvLvz8o4Iz3/wAmpgvUE/c9B/n0oL7ELgd8FfWgpEYDh8OMhjxz2qUqiR/uy3A+b8TwB/ntSgiRN2OcZHtxmmohdtmcBuT/ADoHYbZghG3Y5OQe+KdKQhOwZPTOKgSc7iMYAOKXcWc/TNArD5YcjkDJHJ700Q5aNTjCKwx9SD/SljlMj8854FWNozn0H54oJZA8QFvgDBznI/lSWw8tjkYDccU4uWjzx9KjWTcxGANvIxVEksgVsg8kdKhliDlSDwTkmluJvJiZ8AkEdfyqS4XZGgHcnmtLEiOQXPJIx1PenRAOu4kfLzk9c1FjHFG8pIiDhWGSKLFFqOTfy/A6kjuelMCIqFISSQxYjpnOB7elMBO30Gegqe3txC+cl95J+b6dKLEkgUywhOMgDg1FGSy+X39aWQmORyDj+lE37kIw64BOe9DAY6vDnPTpwahtwNhLOpz2APXnjpipmcyruY8HsKYuCu0KBgZzj8aRBDIo3EuBgcjjvTI3MileSD/SpJV3jHTHOR3quMxHg5oGiaJh8w6Y7YpVkBic5I4IGPWq+G804JGetTlBCAn3skZz9aC0SRsVt+mSRgk9T1pUcRQjIx9BQ/EaADGTjik2/L83IzQWkTebuAZevXmmOZZV3YyfUnmpWUEqANowBxUvliIFOvPU0mFhi27hRJKcAjAwc+9RpJt4/Gn/AGlpF2kcA4AqDb8ofPUdPxNSDLCRpHFKJDjzFIBHbII/rUSWxRdiMT2G49R15p6kyW8jN1XpUbysoQDgkA5/CqRIMAEIIzxx71NaKicycDAwAKjRgZXSQA4JxtGOmfr6UqAzTeXnaDkjHbFUgexO4aRSw6KCBnvUW0qvOMnrVjyygKZ4A6/5+lR7MjOaokRkZVAwMk5P0psnOAOo4I7U4kgAk5xxQnY/3jzUsAVlRgAeAcn2pomDSvgnr0p8kYSInqSOtQrCEXeCctjINIaHAFpDuyAR2NWI8o2X5U8DFQK+XwQOlTOdoHegYtw+yTYn+uIz+H1qB4y7K78jHyk/r/SrAw8mSPnxjOe1NdTvAzxgYGOlADWgLRn+5nvTYInYcDODySf5VI0hGV7UWTlhIOOvXFNFjTnBwMtnHOOKZGd2exHT0P1qZjsDAY65yRVeE+aofoGzkD2/xqhoHQ7C6gEA/wA6htLMQwuLjhpGLDBB5IGT9asqSpdOqcHB/P8ArTnP7skgHAOOPagroVkaNC6LkgcZI60yRxt5ye4BqYFdv3Bkjk1DKRuI202QV2uNo9BmtKGcIqFcHnjcOM5rLcB2K44/z/jUsQZIgd5IU5A/GoZmzuNJkRgUnGJ8ZG0fL1/PuP1qyHQAlOZ89COMfWsXSLhmk55OPvZ56+tb1tGrfPjnpSJYkZ3yEHIIGalRDtyTznpmo4cPMRjHY4p0shTIHakyQWXnJOecc1aQmQhyAT0ORVZIQIgc5JOf0qyZRG+AvGOmakBjr17Z9KaNwIHXIyM0sr9D+lK5wgfuBjFSwFWIbJCOXPIB6CmeXvAJH4CpFG1euc80rHZjjI9KljuUwqoenH0qKYCQHpjtkVZucKFwOuCfxqvcpmMEEj1x34qWWtUZzICpJwADkgCua8UxxTxvxwAc8DpiumlYIjrtzkdc/wD1q5/WIPOt5nJx8rDGPb/61S1dFxdmeFeNoB/ahSMEAIAOg4wD/MmsUoBCik4IH511/ja2SKSR8ZcKCDgeg4/z61xc0xaJDjB6HFeJWVpn0GHd4IfHLEExIRk9AAf8PY1G8cik78YHoakitQzDJzjOMipZDuZ4yBx3xyf85rA6miptTcN/U9vWrtvAJA5HOOwqBbcSsGyRjjirNmphDnJIYdD0FJggEznKkY9AvQU9EZYn/wBrrz1oiUGUZHalmkwdoGBUloihG0cVZWMbfkAznJyO9NjiCjIP6VJIvlMMdxQ9i0B2KoUn5z1pm3cdzfKq9aZG265OeasS4bgDAYc4qHsWivdIJo0EeOCT0xUO0xPzz6Z5qZl8njOR2zVdgZe+PcUrDsOkcMwJ5NIxDuOp44z+NStGEQHqcdTUJbaC+BkCkPUsOSYcDnAyAe3FQ2srzKUPXgE+opqTl1AxjOakgi8s8HuKaGDukGQfTHTvT1EbouPXIGOKke1S4zkkYGcikCCMAKPxoYELybvmB6HBJ6j6U+BXlXAYkdRk1FIQBwMDPPvSmWS0sDcIVJV9uCDgg49/ekBHHcFDKhAxkAMByCCcn+VOjO5sjoOlQD94jPwC2CcDuasRrgZzx6UARhDE7Pxljn/P50TM+3PRe+DyDUp5kGeQD0pSQzYx8uM4poqxEWJwSOO3vSxoWBbYODz+dWEiUIzkZwCQPwqOGXLuNoweMenNFxNWIYZOQeDz1I5zVgs7NkgbcZGPaoWTyVGOc4PIqdIfkD725GcZ455pkMYEd2yOnfJ6VNHHGrfvDnHPTOP0pgl8uE4A571XkkJI5xxnrQQXfPQk7M9OuKaVE5wfxPeq9sME85+tWY+ppMXUeuy2BQc49B/+qoZGK7RJwpHAHPpUcsjJP1znGQf8+1Pc+fFzwQMgikNdSWONHOSeMdaqid2d9nCAkemamgBaMDJHXmhoRAmRz3Oe5p2IIJ7pJTsJJA65GelVriEpMHU/ux79OtSPENpk756CqzzuVz6cYp21FcJJiIyV5OcZbp1qmkU+r3CLEAZB8x5wAMjnn61bgTexBPU7uenPat3wlpUGo3skaboHXALgg5BIHAwMevU1rFa2Jb5Vc0fC3huVXJeMElACxYHJ9v16+leyeE/D01qqkxpk4ZjkHHHOP1qDwl4YtraGB3PmjG0hlHo3JODnp+tdzaIkL+UiADGCQOe4r28LQVNcz6nz+Kruo7LZElvDtA2AdAD+H+TVwuUYHpzk4pnkiPGCfU08qJHB6DoRXoLseY+6AkzEk/UZoEeSOxzye9S7AMAcUMm1sA++aFoheY4xDaAMdMH3pBDtUh+noOlOKkQ7snI5qG4mKp/9ekxGXqV0kBAOcZ444PH/ANeuN1O7ikus4xkAeWowM4646dq6DXptsYfnOTjn2rnDGjsCygn1IzikaIktoNzCRydmfWtCJQFwVBHoRwarRnYwiA+UnNWmyEGDg564qWaLYjkhEjDA5B5q1FuEYUdOmKVLfBBz15PFPAAkwPWkBJHMFPzZPb15qjPL5kkgIwAc/WrkgGenvVZQskzZUYPpUFIrl/OiPUg9B+tVj1AA+tW1j2EgdAcD+VMnURHgD8qTYyvEBE/XjOcdqlUvLI4AwMDBpBECw/OpG/dhNvBJOTimAwB2bkDjrU7ohhB7+9If3ci8ZDdQamlQGMEDHfAoAWLoPWmbQJAc9+tIxIUYODUnlZA5PGKAGZCjkcZ6gc0ssRyGTAUDJHtUzWvmnAbZ3zjNPiQxxtvxJ26Y4/WqQFBAQNyIgHTpTSMKSehHP0qyVXkAYHoKZtBjcY7EUxoqfIBx68HHNQuSMEn64p6HdOYz0GTx1pZYhtbnoKChLWQu52Etjg57fSonyZSAOSTn8+atWduIkEgJJfIIPtmmSkRXGcA5OeR0yTQK4xt8ahRyT1zTGhlyNxDDGBk1ZZMnPc89KnhtgVGSScZqWySrFCY4ScepFQoPMAz1zV6XK/J2BxVcwhGBH5YpCbImQNx128nFVpYHMpIOY8cgn2/xq1Jnc2DjPBpEX5sE5459+aARnTRmMIDzuyAM8VDPCixe+eOKvXo8vHfnjI6U0W6zZQ/UHvSYzPhtTIhUjnGcDHIqvJFtkwQcY79RWg4eEfIwznGSM8fnTfKD9QM564pD6Ges5tJQqfxdhWtaahPAPmO9ASSCT1/OqaWiO288lTxkCpJ/3RBHQ8FadiWdTY6kqx/6xju5BOeOOgroodfW4gQDBlA5+U4B79TXAW858vGD7HPStTT53TLA/gT9aZk0d1DcCaIsfvDr6U+IFTv6oRyPasCy1SQlRtGCeRk81sxXhkQAIBjrzQQ49C+IwCC/A6jHWnFlxjGc9CRQpEinIPA45p7IAgPtmqQWKVwxcFEPIHXNcjqTCK+k39c8kdSeK6y6PlwSMPvbSQfoK5HUB50+T15JPr0pkmapBUFuPpRtYqSPr1p18RbISBnkcGoFuWEStgcjFBViVnOwiq87/MQPv96fdSFYyRweKr5L4PcjmrDYlln3Qb8DzBxkjtmoZgLs+bEcleCOgHPPH+elRhzgocnv1+lSoqwcL/H27D8PxoGQOQAQDk+lPiiEmGGO2ajZQshJJORjH5U9AUGAxHepYDpoAD6+ntQU2qEPXHBpvmn5sjOPWpc7gQRyDgH0pDRBGOcYIIPb696mYbnQAZODkds1IsAjAfOSccEUuQGDgAYzwR1pMoQRYHz8Z9KFSMggdRyCRShjLuzx6Y7Uvk7EBBPfP4UIoYNxO3jgZ4pJp0jRzzvI4GP8+lSquTkcccioZYQ75PQDGMf59aYmLE/mooYcYBHHrSiYRygd8Z5HHpTorcbCQSNo4A/z7VFOgHPfpn261Yg3L39NwOKkEm4DYAX9cYprQYwMjlcZxQmI5AQMjpipYnqP3h2IP3x1qKRSSCHI7YzUyxgO5z979OtNK5O30pDSIfKMciEgDPPFQyxM8pAYgZzVh5CzJ7ccd6gmJjLkHPOcVA7AIwFIHToR60hVWA7AcfLx0/8A1UxZCZAn94Zz6daeV8pDgknJPJ+tAWNnw+QInkAAAYdBznH/ANeunty1yo2n5gATn0rA8PWitaSknj5SAB6itywb5njHG0A5HUj0qzNou7MuGBJPuaGQoCxHBNOQ4yeuDUwYSAAgYx2oJa0IgxeM54Qck+tNjkKA7Nnl44LA8/55qxsCDZjK9/eoLxQsaKOBnHHFBBX3HPmYA4wQKrzt5rAkZjByM+tTSr5KFs5GcAY4qqoIXkkgnPNLqUKTt5JJPqeTSFTMScDA6+tD8rmlAPQHGe9SBGYxKeMhzxk1Kw8iLD8EDkr/AE/Wo0RkmA3E+/TtT7xSrYznjnPegkZhHAYEkf7X41KUJXcecDgntUVuQwwRwO1NW6aSTy8ADJHFABtMpI5yTnINWiha3PGTt4JNRxEI2doPGOamaQhMADBGOlWJnM6zYecoKjYwJJIIGeK5ee3CPv8AUYP69Pzrv7iEOjk+hOMVx2rRiEAD3OcfSncZlGJkXJ5XORz0qCVkkUE/NyMZHelnlfbjPFViSZAuflyDQgK10Dvw/wBzPyjrU8FqXASLnqck065USR8jkHgj8al0/KAnOTzj9KGii6IzsCE5YDHXvVG5fLf7IwD9auNdEfMExjk89ahaEPau565Hb6CuXFRvSdjaD94pyy+VCT1AOMnr1FRvMXm2Z+TGfxqxJAJrYg5Hfj8D/SqbOBJ05x1r4dto9UmJBRk5DHj6iqLwlZ8Jy/oTxVuQEBTnkiq0jF5sg7SBjiuvDt63M5m9aIUaPPUY6euK6CB4nhG/7+OcisGI/IjdwB/StS0PmBTyODnB969PCz/epGFTYfcMAAOAMcY70ltBtDucHIyBTruACLdk8DjNNgU+WPnPIr6JO5xCTgGQD7pA7VBNCBGGP6VafHJIyelJLEPJByTnsaYEVgjsOSeMkLnipmBy2OeefaqsM5j4HoasFjsBzy3JoE2MeTb8oNUruIlwR16k59hViRcEkGozLvYZA5wD/KrGmV5SyjJOTjA5pJYxt3kcFcYxUki7lPscf5/OkPMZzyMcD0oL30M+4hSeHygBnO4ZHQ0RWx2oOhGAMe1TeTuOQcH6U+ROFAOC3GfpjpVC5raIlXLxrGOdo5z0zU0GQCDkMcYHakt0C7e5AwSe9O+7IcZ645NBDYLBsYk4yeSRUT4tZQ7DK5zgc5pz3T+cVIGAMcVJOgkQZ9h/KlYkct158YQOQg5C8/8A6u9RxwmAO+ARnJ9SKWCFQTjOentSRzlsgjIzgjPXFFgGSyo+0cjPt2pnBjITPXIP5U+ZARkDGD0FMC4YAehP86RSIXUsQPfjmnJOoYoMl+pyKbLMVboOD1pTCFXzR9/pQM8U+I7vF8UPF0i5H/E3uuR3Amb/AAqGzZdwkjORyOOlaXjy3L/ErxYxAwNXuzyO3nvVfRALmQvGAY8HBxxnj8K8eim5tky+J+p0FhG4GcMpIByPwrWSYA8nA9ar6OwJIPPIB9MVeu7bzEAjCnn+EfX0r0+lhFiEiSQBDkHkYov2EEZbIBBGc0L+7CjoUGDjsRxUckqng8nOTmp6gVopTGefuEjOOePWq9xIk0zgHgHI7cVXXeN+7PzMSQT/ADqScD7KCMZB59etZTWjZrHRkTyIjfKRnvio3kD5BxTQgkXIx+NNML5OB27CvFq4hRfLY64wclclt9u05xnPenupJIAPtj1qqcw7d+R3q3azD5j7cV57ru+htGBHZ5UkyEo2DjJ69O9I8Z8wkqCCcg9efanRL5j5PQDJB6n8KQ5+0vwQOig/h0qfbSbuVyIrhv3oGARjkkZp7OEVc4yOfWp77EcW/pjAJ6HrWfbv5q3CEHzGHyu3Q5z0PXuKbqtrUlJR0HW8pad5QfmIxxn0AqeSYSOzvgArjIHfk/1qGTMcChQcg87evenRyBQSSOnrWV7MvcsWnkxDDnB5IBH/ANb6055N7BYzuGOSO/1qltfzc87cdecVbgTCk9Oa9nDVpQsmznmky1BGJbUqSd4bIXPOOP8AGjOCI3zl8YzyTUTOcjGevOKn0pt6ux5w3Vua+lg+aKZ58tGLKVVBGDhwckHjFJeMFtyA3AJzg9+Ki1FDLI2wEfNwcdqluMeU4Ybt2CpIzxnNWQEQElhkglwCen1/+tVV/wBzFkKOFxyOhxinBtqA8gHp24FPmAWPsQRnikwKr3XmLEMjqN2PTv8A/qowYSm0DGTu9vSo47hD5ykEHlVLDHJzgj2GOvuKqXyysUVQ/JxwD6ipGnYvlHcS7MgspAKnByfSrHL+pJ6tnmo48raxhvvqoznrnFTW3UP2GakGyzbxSeWgwQVxxnFdVpKSzyjeCFIIyDWPofz7kIL+WO4yOT2rrtBhKPG5Xjnt9aoRtWFsU4AIBIAPtWukXOOcDj+tQWg2KQe/IBqWN98gIJwODVIBWjP8ORg9uMVHG22RueMVbuHXYAOp9PwqpcEAH8OlUiiPIJOT6nmkYYTpkNwBjjimXED5Bx1APep4WARAeoFFwFAAQJnAPXBqrOvz4BOM461JOwZOOuOfrSbPMhQDG4dfWqAQEqhx6VGpkUkoWzjnBpjBplJGcAYOaWBii4OR29qCxEDn+8T3PU1IiyAk4OOuf8aL/MZTGQOCSvHGakUgopyBwM5PWgaGSq8kTkjAA9eh7D9R+dOh4hRJCcAZweajcjecEFcY4PFT2b7d24nGCBnoee1QURbVYYznJ4ocHIwKjjUoSWPHTr9KmiTJJ46ULQCu0bkk8gg8kGppY0MOM/MMcZGeoqYDnB71VmhLXG8Yx3P50rDSJoZDHy/CdOelK9yI7lETBQ5PQ9v/ANVQoMdeRnpVokE5A6Dnj060WBiIqSmRj1ycED3FOijATuGHQConjJIZCB1Jx9TVsRlirggDuKYgD8jd+tXYZlBCE5B6nBOP8Kz5GKt360sRLSA56Z6/Tii2hBfAPnEJyScAf4Vq28CTQZkOGzj5SOmRWPYW8kMzySEOHORgkkDPfPStAtlgUJCex4oAtriMsgOQD1604LheBndwe/8AnpUYIaMY6n9atwx7VGR0Bzx9f/rUC6kMaqmQV2gnB47VHexq0B8sbl46dM5qZfllfAwPanu+FyemMVLGYk8gCAE89MGsrUCUjwnOcVs3cW9XIA64GR9ayLxN8TZ7EdaljRgfOmOD2Jq5kKoIOc8dahJ+8o9SBipVhKQjI79AKRshXxuXbyD1xzn60yYbiAOnp+dO3hgQODT0Q8Hrx1poZGgw4ToCeRT2CxSFx6YPvSH/AFg9jTZJg1wpHRQQcfQUgI0tkEhJGATkYxVgkqAABtweT36UzO5l6gH14pCxLFAeQckg9qAHyAsEO3kdsU8L5iEEkEjG0flUGxpJQ/mKAOu5qlhwjuzsrccHOaCB0SIo2YGccBhTYox5ziT5E6A9KilVp5kwc7R3P1/xomQyB06leQT06dqpAEoGM4BXHccVGT5sshBLgsW5PYkkfhzUmwR8SYCdt3SltTvy4zgDHPscf0rREjUA29AeO496uLNG6EK4JA6D/PtVef8A1fHr2qLb8xkUcDJJFUBZnJVShGRnqaZueORACemBz2qvZy7Yk8wnv976n1qS3Qvc5HIOcfrU9QLDnzFH97ue9D5RQB9zBJNPI8s84qMzIW3ZGBnPNDE2BVJFyXOzGMZ4ByOcfh+pqvMQHAB+fP3fyp0bhnY9s5/DmkmTMWOM+tFiRWwqgn0ycioZnDthTkEce/rTHchE6kYIOOlSeciQCI8OOR07miw0FuAFYv1A4z+NTKybWdsEjozVVeYCPryOuKSAb4yDyeQQaRaLjMnlIX6k5XI4xzk/y/OnFgy9RVdIyi4JBHZQakVcx8Y60FosNswAQrjGSSM4NDPuGQcjNRMpk2AdFAzU7Orx5GPTHeoGRhwikcc9MinlgVwcDn7vYfhUUfrTIM7Bnr79aAJ1HQJyM84NRsrpM4AJ7/yqYEdBjp2pACGGP0qkQMz5bgVYVxGu9QA/HIHNNnTyU3Pj6/lQJFKhB1YZGPbH+NUhMmWUPkuQSeeahkJK8etMb5ET1xzj8KdHkiqF1JSqbQGcg9evanI0YJBbAxgGqAhkJkxnOcd896fBE8cgVurYGOaTAm2BpwX4j6Z7U9sI2F5HGB2qGdiJWBzgDp2ojYbBntzzUgPCYkJzzjpmn+ahjIJx9B9ahZcqcd+mKeYi0Jxgcf40mURPKN2Izx6gYNXZ1DYdeoHas+JCEyeeeDTlky4IycnHFFwEuY5dgcjv1zVmABYue4GSe1QupEmSOMelSBsADoMc+lMsJkKRnbkgnNRq3mjvmpDMqnbnn0BpGwycdc9qsCvgs7IOSOoqxJNwoBB6A57fT9agmhk6nPYDOasJGgiHyLv65xz2oHcMxkk5yQAeR3xVeWIEq5UZA56Vat4vmkJxjjH69KglHmTEgcZ/qaCbmddxfvIypbBznB6dKuPODEiBgEyck8dT3J4qO5tmjBkJUAEYGeTxnj8qcFORwQT6jFJk7mvp8i+SgBXOR05zye9dImVJKAZ74FclbzIPkB2uOc9K6jTbgTRqMkvznJ5xmpJLCKGIC545yO1SRp5mCeT0yalkYBABxximO+4pjsDmgCSOTKBf6U6eHbGeMnjrzUVudxyOmcVPK3ynnmoIIYAXUgjNSZVSPbkjHSmoc5x6VJFJtDdSenHXqKTAIpfOyH45446imyuGfZgYHtTLdvLjcvwSeM9aNpL7+xpdAI5AsIcpgkZ96rYbaXI4c5/nVpzhigHJbIx6U7cFbpnjGB61BSZg3MXzkkHoce5rK1Nitud42IMhuO2DnNdTdqv7zO0EqQufXnp+lc7cIVZ9/I5znvS3LT1PIfiND5iJLb/NGowcEAHJUcjvXnq4XeSNpzxxwK9j+INqskLMka48s4OOhyBXlzW37twdpYZGfxNePiVZ3Pcwr0KKzssuYsbMclaV5HlcnYOvGB0FIWVX6Y46AVIVzEXHHXPrXGd4kS5l+8QAOCDilLIkh+b94RwDzTYQZoQE5OeKsQr5Uh3jGO5HHWkgIo8kqxHIPJxUu8M3bg+lPRhMTs5AHOOlRH5J0J4GcVJaZZtnPTtTpIBI4cDp3HakB2occc9qeZAsfXtQUmJbqEcsUBGeSwz61DIytINmAgPO0YFTCUbk54Ayeaa8BZ8gDBGeBxWbNFsRzNmNTjIB9Kh3bXJ7U6X5TsJ5BxiosgXAGR3/AK0XLTI5W+f6D/Cn5JCjs3GKa3yjeeneo4iXkGM4yAKQy7JEFiTA5A54qBWJXJqxKNsaKeuMc1XkJiUDnk9qAHSN+5GTg4JJqG4kKD5O57VJHdRokgdGclSBwDVWQSebnJ2EYC5PB+lNgKMsgBznPP5VZne3itjEhGGIJ4/+t7Cn+XhO2cDtUAG5sYz6DFIBNPhlfcdp8oYyQeD16+varMsqqdkeD3xioWkKTJjIGMEDj86sOVkQAYzUsBN28ASBQWJwBjP5flSbCjbUGR1J9D6VK6iWCRAVEhB2kn6ng9elRwny1WMnL45IOQaopkEp+bYTgNwecc1MtukcahTk4z1H+e9CsJ5XZhyoKjeOc4PSnQDarhsA54z9aCSG5BaNeOe+PwpkhcwYiyTtwcHoMUXD7QRn3606FjIiAZ4IzmqExkDER4Pqc5qTIBGO/WmzRGNg5GFqRAGAIx0oMywRtUhOcjtRFcgMUbAIHPrVdsiTI6DripIU2/vCOGOM0mhMjnlDt8pBHftT4wRnAyCOmMgfT0o+z+ZN5uF8sYzken6Ulu5MkpyRuyACcU0gRJECvCZI9e9VmkKpLvJByQAe4qd5Fhgw7gPnPJwapTyAuDnIHvVaiYk43Q73JAyMHNZ9k89xO6SKSNxA4J45xVqImaMoMlmPA6+/9Kk0mylYSNtI6YJBz0PTj3ppXC2mpZ0HTZbi+ljkRlQMQDkAngHv9T+Vet+EvCbpb71t3XzGGWwBkEA+nvWD4J0G4+0LKdhQx579SF9uvNe6aPbi0tCHQcxkDA74FenQo3akzwsTXbvFEFhB5NlHBg7okCheuOOfb8q07WPyseYuG9D9Kmhj3RpgAEjIHepogAmOpx+PSvYWiseO3qRNnB285qaG2Hl5AII9PXHekjXDnI5PTirUYzKhH3QMHHTODQZkMauGOQaVMh+fTqankYITkjrigp8hI+vFGoDJubZgDyQeBWZK+Ac9uxrQbiEn2NZl5IEjJPXigpHMa85ywIz1wD9KydOjfeg2fMc5FXby6EkgPzEAnk8/56VNZxkz78HBBGSKlmqJIoso5Ay2CSPoM06JfLIPQ+p7U51xIW4AAx+YxSxqVcO4yMYINIYkRIkcknax4I6d6kLgfu+55zjn160FSvPQZyB04pX5iOCOeRzUFIjjcsrlxgdDxjNRNs5AI9/arLA8BuhGeahmh4yAM5zwOcc/40AivKm+MkdRypB5zULZdh1JzT4Adzntnn260/O9uKW4x0igYPp1OKjUEPkZPpViJvKVgc84x+FJM4KjH6UwG8HnAORzkZqJ1diMZAzwAePwq3bgFO3ehY/3jE4wOmaAEWMrKCQRxTWL+bgZwTg/SnqHWAg5znjr7UyKUXEo2EkKAD+n+BoAtE7V47dxUUkpZSeAQemO3NIwKt7Yx7Zp0g3K3rn9OasBpIcjGD6gc0yfESHHft6+1KgzCdvBz2qFm2REk5OeOaCyEQg5JGCT0oaURxHB9sVIeQCeePxpkP3wSON2On0oAImDxrzgDJOOMUsSiScFxnbkLkduakERM8hxx2GP5VE+5bhAM9eQPTNBBIyFphkEAngjjNTsCVwRyRgeo+lCDfkdgc8/jSkYOex4FKwmQOhwBjPbmoih8sg9RzWl5eYccZ60zYsUeX28cnNSSZTRALnnGc0hlCqQCM9uOaszDJJA4OSMelVkHVyOB6/UUARyfcGf4j3qNimzYDx1B79anIMhkPUEcZ+lQI3y5IOQOfWkykJGpZAQMHABwO1QPCckgEdsDirtr1BHQ+n4U4QtLIQORj0pDKVpb7wSUxzycdKbOuJsYzHjO4jqa1ZAHxsxheuKR1Dw5wMZ4zTuBjtG+CFBJPQYpbSNmchxkYzhjWmZFYDHBHFUTblbh5DjB6VSYrE0Nz5N1G6ORtOCcmtiHWJY5EKkHkEk56dfWsVELxnA+714qvaQu8lwc8A9yfeqE0ejW17E7h4nQkEFwOnPr+taE05MaFMEck4rzywnxIMEgcZweOhrZa73RqEc9MEA0EtaG3qMsYtgTIBkc5PuK5C+ucXDgEYzwRVy6nBt3TJztPesOKItIxfkcjnnv/8AWoMyxPPHIuAckdBg03ekipvIBxioVUtKeoHYH6U4kNKRjoepHFADps7cdTnpSkCKEAcN1OOtSL8sglP3MYz70x/kwT65P0p3F1KhADjPFK+TgD2NTXTgEHt1H05FRRyK0iLnkYJz/n2ouMJYnkAyCAew6d6h3mRn44BIzgjirdwCLpzuG04xzx0H/wBeq8ClH+foT3pAJHhwwxk+mKWTNu6DnPc9cfiKlZeSR1zximyKZQNvHqDQBIHEgGTxjIOaTgugB+UkA4PWoZOYwgHTg46U2PbHKu8gA+tBZbuSsaAR4JzzikSQ4IBOD1xQSMHHTGc9qntpEeI7ee3FA0VQxWRs9vu+9TNkI+eAOc+/H9Oain4ckdcnp1FQ3ZddOuCmSQpI29cAZ4oBrqTGUlflYkeuah80hwepx3BNWLMrLpdsT9/YCc9c471CV3Kew7k9KsLi3rEujgkHHY4qJpSxCPgA8/zohG7P8QB+tSja5PHHQZqWIfNMYoCUAY7SBu55xUFr5roC4wTnODUjyBgijnAwR+VCKUOSCB6Y6UgHytH5eMjIHA9apTKZl5zgHOO3p/WrzbWx90t61WnXYCScc0upRVDSSyKSDxxkdcVYVyFwepyOeuKgecOxAyOP8adEPmBPPH+FMTOt0MCKNO4wMg/Sty33CR2A4PfHFY+jqUijBHORk49hWsrNDJkk7CRgA8UEvcvZxnPAqOV95QJzg9h0qbZuTIxSgiOPJ47ZoIYwEOhPUgZ6VCzZwPU81biYADPc/nTLoBwdoHAycfSgzKF/GCnHPIA57VnZK5zkelWLl9sAOTyeKqnk/qM0mBIoJxxgenapJl3gY6+3Wn9Ysd//AK9RiF1iPB3E8YzmpGiMP5DYcneORnk1KWCkEnOPXnFOdGaHkHdnGWHNMe2wIXBXjrg89qBj8b23/wAPr60pMX8G0euBio/LbcX7Z7fSo7gbyhHpQSWJfl2bQOe4FBbaCOpPrzUcQOU64xzUoAZgB1z2qkSxkewkhjg+lc/qengu74/h6kj0rbERNxKDgYOeaS8RCHBCnj0pgjzy8txbs5YYTJweMetUbpcsgXlcjn35rrtXgDweWiDIJJAHTg/41yMkRiLO33cggfgKCivOMtsPJTkjGcCrdghk2/LleecVQnJZwQSMnnnnHvWjp04M20E4wTgHigoe8AjJBHHOM4qK2kwHjbgdcH8KtXf7zGO2c1VI+bC4J9qiceZWZadmV71VKoFJwRzjt0qpK4VMNgLnIJHb/OatXnXaT1ORk+/as+aGR2J5PIHc18fi6CpVLLY9Sk+ZCSFmIPOzGAfao5B5ah0ySOtTmN2iAUHIHIHXtTwCEXIOcAHis6F+ZoVTRF+1Z5Fi2A4JBOOnat/S1QPxjftOQPqKwrN/3ewHHI+lb2lN5b5P904PryK9TDwaqJnPKV4lzzBAMk/I3JzyMVC7hHLpyjcqf6D8at5WUHGD7VQWF/Ol44ByRg8DmvoUzkFKPJkSAqfbtSxqijbnIHUmrCEGLIII7kcio0UiUnHyH24qhXI/s6HYyAZDDOAOlSO3VUAyOoFOlIAODz2APNOiIUZxgkcnHJoC5VZ41TbkB/7vSoGQL1wOOKtuQzHI59xVGUBpOxINNAim5NuTnODxzz/npSO+HA/hyMjHQVNeEiMkhsZAz70yPmbcegwefrVDJUcYXB+Q/wAXTFRIvzMAP3efmOKc5MzkqDjsDU0kgjdXOQoGCPWmiCukgSQgYA7H2qR2Ei/KAe5wKbCwBkc9GYkZ9DinSHEmR0BPTpTArzIX45Ueo45pZBJIVUg7cYA9amkO0ITnHJp0zIsecjcvPXntQSEYeKIADHPT86gMI5Ydc/kaktT5srnOQRnk0Sgl1GCFPr0oGiNydoGcn0z3ppneOM4+VjwMdR9KeYWBJAyAcnAqLO5hgHjrxU2GPULKgDNhxyeealwNucYHqBSJggnA6HtUQkKXaod2AucHpQWeZ+O9Cu5fHviaVQEibVLrLEg8GZzjGfr+VRaZpcenQBY12Rkkg5JPPsSfSuq8dNjxp4hjA+U6jcZyeuZW/wATWIxBKpjC9cA/WuOEFFthazZbsIo4Vyg4I5PPtVy3uA33Pm569MVFBEFhBHTPI9sCprazEYyhIBJ4PNbBuTXEUiYbZwSSTkc9Ko8PckE/NjJH4Cr91cllCYA6jd+VVPs43eZk724J7fl+FVYdijNESxXo2SQPX39ulU52ljQh/uEgDGOvX61dMnmlzjBB2qc9P8etVrg+agRuxJ3Dua5qjtoWloiGEHyTh+c4Ax9KsRl2UIBtf+9nP6VWz5RCDvk596f5zoAQee3HSvk8S37Rnq0opR1H3tv5qLj5HA7856VEiGBBkgg44FE1y5Zeg7dKWQkqmTnn0rl3KfkS7hEDJjBAxio1m8yRTg8EECl3BgUIyD70wKFfgcAev0rS7Whm7iXkvmK4k/1Rxx+VV0hchTGQCCOT6VLMu7AbkMee3r/hVsxLASFHA6AmjUkq8bju71AYN6lEPz9xjqKsTDLccU2IbNz9TjvQykNMhSLY549uasKxEQIGOMjmoWh3qCSee2On+cVYMYTavOM4x+lelS1SMJk1uPM5cZBJ70tpmByqD5CckU9QIflHI6jNSCMJluvevq6TvFHlzerI7q4jUfMCDnr1qNpPNjTPYYUe3FLcxpIgLDknORx61Fn5kA4AIGPWtyUxQpkXZ9QPbNRiTcpR+CBgcZ4qVmMcvHpx+lQqokYkjBB6g1LGRNbjIJHAOetI8u9kIHfIP0p9wxEfHFVJNyquGxjvjPekyi5I5denUcnPWr2nW5uYlSMdyMk4561TtRvjAfnjqOK39EtRHOgU/ISSQR7etSLQ1NA094iSUBVxtznGTnHTt3rs9P01o0TBBUE/j1/z+FZWhWSuXy3yR4ZQB1OSeTXUR4t4wcbhnhTx+tUCJoo/tO8Rf62NM89AP/1invGlsBg9Tk4Hf/IqvaSvDLI6HBcFTkZ4z0/WppZPOJyMAEAAfT/69UgRGC8zAh8AHjIqtIX87ZkEYzgVZDbIwVGOe/4UySNVbzOSenJqlqMe1ylw6qoIwMHNRSkQtnqD0pIkCZYDknPWobqQvx0wc5p2KsSIvmqMHG45OR1704ukBJHbGcDrjrTYhs2qD7Zp01vvHDkEnnjOc0xlON3UhAco2SzADjjjg/0qcIXRB05zu65/DtSmJIwQBk4zuJpwbyli3fOGPA6YoAdOPNYK4zxjGffNRTIQqBBgKCOuaWWUiVhwSMYPpxSCQyHB+mfrQNCC2Jh4HC9ee3+TTcuoA6KCMUrzyRHYCCG4PH+fSnxoZcAnAHPA61BQ2T5xgdzwp/xqbzEhBfHy45AqOFPMvDETwBkED6f40pAkXBHGeRQOxGl4GOSCD+dPDFlOBkHvnFKLKPcDzjHTNSxxgBwOB2oGRqqeVk8kH7uKWJy+V6MxOD9aljt1Kd8elCwBCHBPTOKBMaiHzNnQAc/WpfPIXAB4IA598UqjndnknmmyEJArgcswHX3HP6/pQImaMzx/J98feB7U5IsYJX7vUA9SKhErwZIOeATke2atwDfHyc7se2M9qfQTRYt3LA4GARgDNXba3AURnkk+n/16z2Jt0Qp/exgj6/4VqW5OfMOCQegHtSJJ1jjyAOMcD6j/AOvVhGKqUbqeSaiVQ3I4PX8+aV3+b8KBdQK5OV+h96gu/MiXJ4j444zmpo2Lu4HG0A9M026Jlj+fkccCpYXM2UlY8kcE5Az1OKxr993yL0OD07/5Fa1zcZR12jCAkc9xWHeORMPpn+dJlIy2/cNycnqcCrBn/cjJPX0qCXDcsP1pM+a/ljgAZz1qTQsx225XIABPOc04ZRQD1HBptvK4IAPHQjFO3b3cehx/KmiyK4OwnHHBwaS0t/lLSd+ePqakaLzcAk8dxRG5GU7DpSAHCPjZwE4we9JGEhYyS9GGABmljGWA6ZODTpIPOJUn5UOQMUARLCWjOBwx4GaRUwwQjnp1qRJSjYxwORig485eOTznPTpQJoapSIk5+fuMfSmB9q/MeTwTS3MfluVB5wDuqKNTMSCeBzwKpEksii8hCb8HOQSPT2/Oo7OQRI8TEB8EZGSAcnnp70RzeSV4yBnjOPWkaMCYuM5Y5OasCdoz9nR8ZJONo7de/wCH602H5UKEZB4PNOikMmEPQcgChSAwGM/jQJg9sjxgA4OffpSwRPAePnIPAHHtU6oAw61FNKYskYzQIlkBljwRtfgknmqcMYOSf9WTg/5/Gprad5XIbHTPT6USqIoiEGO9BD0Iioiy4GUzgClLgoc9SKbHL5reWwyCPXvTW4cjt0xVIBGwVAAzySRmojbiaXzN+3APGM9jipo1AZ+4xwPSolkOSPX/AApjQRQI7bTyT/F0/wA9amiiHb8aZCdrZxk9KlOY3OOmen5VK2LQ/YinMh+XGAAP8+lCv+5Oxe/XNO2iRBuz0zxSACNdoHfPWkMI3McmCOGHrTkQofmPyewp4jDfMeoGBTS+EyRnnFQWQkujldnB5Az2NLM6W6AtnBOMgd6lIzMQeSFyG9s8CoWjF0TG44ByCDz/AJ5oAsLHsQYOSwyD6Cnp8rAnrjmmzZiCAHoMD8KbEHlf7+B6YzQJoWa4+1DaRwTgA0hUQgODyBtHHY4z/KkkURMcDoe596cw85UHTPOetaIkQyKrhSCcg4I+lSRNtH9/J4Xpj8aJLQIw+bJwCDjpTA2w46kHg1RJMrbWYjn1pU/eyb16g5wfX/Io8sYJGR1J70tv+7JI7nH05NJgR3MLFiQQQSAR7cUCIKmCMgjAx2qTzfM35GMc/wAqrm5Iyu0cdDmoYEir8mM856003GY9qAg9CaYJiF6c+tLFGCpJqShMlYOBkZwOfxpkY+UFRyvv3odysnl/wEZxjv8A5FJG+JNg6Z60ASmXPLHn0xTixJPHHf2qGTrik88qQMD5iAaq5Ykq+XIXJ2pjGcf0qxCuCTnI47d6YyiVVD8ozbSO+ACev1FPU/Oq4wM84P40wJJG3nB6+lQxXMcp+VjwcHI61I/ytnr2qGO2WBG25znOSehp3YFgTxj5RkMO3vUTgx+gJOQM0kSAnJ6kjmnEGSfaSMA8cfX/AAoRBXnb7ViMHBU5INOLbnXJ5HTipXgRJC4GCeDzUDjAL55UZHvVACHbJvPX1/Kui0O6U3fTGFOR7cf4iuXMpaNTjBJIrX02R4roEHrkEY6jGf6CpuSdmoJf5hnjIGe1RhTkgDB7c0okJwRwcAfQf5xToxhiSc/pSAnt7cRjHXuaV4S59PTJqVTgVG8rE4GAfXGalkEKssbdeBwwA60qcyFh93JI/GkkhwTk5zzUqKBGBjnHXNSy1sRPAXOSRszkipDInCAcLjn14pXBWPrkccYqA4RS55OfX3pEAHieQ9d4JA4pQqrlm+oqJVU3GQMAk5Gc1KVMzsudgXngZz7VBSKV5DJOQQQEHQntz/8AqrI1CLa+GPbkgdRgVuz5CHBwMdMVk38e+IyE/Muf0H/1qCupxHjGx+0WcqJj5oztzxg5/wARXjF5cG0up7dyDIGIIHT69PevdtYj+020pJxtXA4/H1968W8T6KsWrvIJSTIzMwx6Y6fnXk4o9jCswZHDNuBI9iKkUkKUJ4Ydvfio0i3Ngn8hT85cjpt6GuA9Qs2WyBA44AJAHvTpZN43FcjkHB/z71DZ/vD5Z6cmrMMQk8xG5HGP1FJAFmiW5IY5BU547Gm3MH7t3JyAcr9MipAoLY6ZGM+1TGETW7AkqF4wO/SpKRDGwkUY6dzU0kStEQODjO7/AOt+FQxgRvsA465JqyFywHTccH/P40FpEDWxjgDnkNxnPJ/D8KkeYrEWjGQp6E4x0qV8q3kOd6DkcYP+eahcAEIBhGGSOtZstFOaKQyCU4IfBxnp0pnlh5Cc4bPXFXnA24PIA49qpE7Hz+dFixrx7w0Y9Off/OagjUwMFPUnIIq8VVCXA5I7mq6oZpUycEdCBSGixKDIqZPzcVHImRlu1JdyNBHkEEgjBI9jUqn7RGM8ZBzinYZRKbm3IeM4I9f84pryFpOnI96lSPZIVzkZPUe9JLB+8ODjAHvSAmEwdSxGFwAO/NRxEQv84zgdR/hVe3d9pUkEZz0xT5JTt6de9VbQpkrgHLZyW5HFPDBMFTxjrjv9KrvKcKQPQY/KrkMKS3CRkEI2TgHnv3/CpJCK3ld8qRgDC57DGKrTebb3BJIPGAB/+qtGQPbKwR/u5GSOtUN32ibD8nBO79OlJICSaMwTxknqclcf1qSYgAHn5uQaa7eeS7jlCQMGoLm5LFAFAAOOue3/ANamJskmhRsZXOR97PT8KW3VEVnzwoPGO/P+FPnO1VA64HzfXimNGVXYGIDjk47n/wDXVCHSSfaIOBhSDjn0/wD1VXjnFt8r88ZAHbPQ/pUpQ20ax794APJGOtMjt0uXJbOVXqD1A7fqaCB6yKSRyMg9qlhk8xBGT05HHT/OahPlyNHKiGMH5THuyO/OSM/rU+wRqXXg9gTVdBWHIspjIH3Oc9OajMWw5UA9+TipVudkXCDk461CZ8s/GAOBzTSGVrzZdzAox2gAHIxzz7+4pjwiNfnOMiiQiGBpAOcgYzx2qql3Jd4D47AbRjrVWYDrNJUk8xRwCcHI44/+vXZeHNLOpGKJBt3FSQTnAxk9/QGsTQ9OFwkgd+ASBwe2PevXPBfhi0tXOcvIm3a+SAOCOmf6124ejzu552KxHsU0dL4R8JiysUknkATkYAJIGAB39hXcpCOFxhMcHPX3qpp9qn2RIv4ABkepwK0GXGzBxjgcdBXs04cqsfNzm5agiSBwUYDaMA4zx0pyqY13Hr2xUoXEYPfHJ9aUqHABrXoYhFHvKEjGeQc9uMipS4ibGMc469SO/wCPFNCsdgDYxwOM8GpgiNkuNxA3cHHP+RQBEYzcEjGG6g5qRD5cRDc9c4p0fUFPk9uvFRuco/1x+goYFe4k+UgDjnise+mVYi7jIyBxWjdPsQ1i6jJugCY4JB6/WpLSMBYo5mkABxkkDJ7k1pWkZ+zAd8n+dUbEBi5I68frWlAQp2AcdetJmiI5ItzYHAJANJKSwwOh/WpJpdhJCjOMjn0//VUVufPjBPv0+tSMXzhMuwjBHANK6iOH3GMfTNE0At7V5hywIwD05IH9aFPmxIWGcgZAqAEaUEAHPHGfQVXnnKOAvAxwx/CpdoPHrxmkkhRhyDleMg9aCkVnljjlCBNhcc8k5681LFFHHnEnmH12kUv2NJh5rFtwGBg8f55qO2jOWy+ePQUWsMlkQlh+lNKFTzT+Tz6dKEPmMQR09KpALAwD+UDyATnHsTShXlyBjgmonTyZw6nnBBz9P/r1PE23GOpIyfrTAlmcIwDDt2P1qtbiK3kfYuwMeTknuf8AGppD5vLD5s4yKqkYY89ycUAWiQwweAeRTY5A0pHJ9frnpRD80CueucCmxIFBfuTnrQWK6+XGSnAzyarSASxnsM9/Wpyx2kNyP/1VVD4HtnpQA4/IoBGT2x6UW+MHcOQcj6/5FKGV7hFK8bc9aajBc8d/WgCVrhAe4IPXFRBHMok4IJJBzjj/ACaleFGiBwQTyTmkL4VUAxjjP5UEEgkEaHAznr7damj2OqKRk4BH+fwqv0wDyD+H+etWAAjIV68daCWx6hjIUU9ByDTJoGlyhHUYzmpseU5cffK8ntQXO3f1Oaggpm1KDa3AxhT1xxiqslttBT+DGS3r+Fa2BKhLLk44wcVUkjBOM9eKAKJjwqqnBzjPrSLZl5CgAyRzzxVw2wC5ycjmmRylZTxz0z/9agaIIbYRSAAfKAAee9SBfKlITnjr+VSIQ7HjGDjrTR9455Pr+VFi0yGGIxhsn6im4Mh8tOVAzuPH/wBerEaZbBwcnHT/AOvSCIRSso7HAPtgGlYOpQ2BJMHvzkVLJbFo1PGPapZoUCl8EkHgk9KXduhFMZAIgkbhDjPJ71DHC9vKx4Mcg+9n+n4mpHdgwGeGGDxUrR5hAJ5A4bHrViZUjzAWIOR246damtr1g7Z9MgelQZ+fpxzketTfZwCjgkbhyOvpVkj3ufOR3AwTgAZ6VHA2PvfU49abgZdRwOuOvao1lPzADocc/jQZsFmIwTzn0qR+WyB1OTzUMah+OgHQelOEhD7evagRKWJHlduuKQy796kcYwPpimnIfOecY6U1c+YfripsJiPiTG4EjGOPxNQiIROXPA6fhz/jVnyxvI9BnJpLiMKuDyCPpRYERTMZoNykhyfkOAc88/pmppowclDxk4yOntTra1VlCE8KTj/P41B57vu6AA4xikMXeYwM9T0p8aEA7iMk84qHmWRQx4AOMDFWS3XjtnrQBBKBGBk43HAOKjNsZY97thgflH5d6mK+cSHwQOQBwRT2QsCVIRVxhcEn880miwt4jLGYwfnC4IpLWN7ZSD2OSaVXaAgoQGbgkjNTZ/dtkZJB5HH6UIaIHyxJHJJye3FMBUxOh5DqVz04P+f1p6NsR2I3YBxzioBKI0GVzk+uMUxkiH7NGABlMYGPamtkwnHc4z+tTpGJYxnOCCQM9KiEZRQpbIznp3p3KsNhUREqOQRzSuyQrzyM9RT3jCsCO9SC1W5QqSQRznr6f40iSpbIAC0h6nI46j8KlmmLn5DgfSoyRnYMgKMZz+H9KmWAMQM8UAQRrJgsf4e1NuS8wGBxwOo4NTZKiQdRkiqVxdvB8oUEZzzQV0K4wrkZ56HAqxFIhUdtoyW9P8ajaNdu8A7j78f55qaygWdihyN2MsPTp/Wghnaaap8uME8uAR9MZH9a1jCZFGecfoaydOc5j/2cKPoBW5EQVbjtxQQx1tPgEN0zyKWWQSZQZK+9RooA6fe5PPpSM+3OBjnHWgyZN1QY6g5BqMuQX3HAIweKWF9/GOKJFBfHY0CMmdXmby0HyAZBJ7/5NRMux13jHGDjmr0gWFjhefUms+RzKpJ6j0pMC2HGcAE+hpXuCQDgjHHbmo5UaFgA+SRkEjp1p6IHjI7jv7/5FSPoNE7zyEYwg7Z6UoB2lCeSfl46Cow4ij3Ack4OT/n0pdxYhxxgZx60DJMlAUPJz2pFiG7L/dFLEwclyMke+PSlbIQHPB6j/P1oAkMY2Zj6ds1Dbkx7yfnYHgjjFS7iqoAeCKrK54HZic1SM2PVgZHYjJbjriq8h8w/McEkAsB2qfIRQcHOT396hUb3I/X0pgjLv7U7nKMDkHr6Yrj9QQKsiHqBkj2HNehXVoGjzkg4wffiuN1uziR5CoIyoHJzkHigo5ZyBHvXk+h44FWdMYKSxyHweOuOneobhAg2Lx1Gc5p1mcOeOx/mKCjQkm+zofM5JzjH+fpVWOXOXwQc49e1OuQZmGT0zgAdM0y3BOATnqfSi+gEksC3EQc8OnTr7VWCDzNoOMjIz/n2q6w2krnjPPvVUoXn3hymBjbgH/PWvPxGGjWdzpp1XBWGBDBJuxvTksAetMcea5KcL6HtVlISwbe+foMVCY/KkIByuM81lTwkKfQcqrkrF2xt07nByMDBres7feQAQMDIPWsSz4EZ9SMiujsEDMMcHb1PNdEaKi00Y8z2GZe1kAxnPp+VSLIod8gnePmx/n37U5lEj5I+6cYz1pskYDZHBOBzzXUZhBGEiwPuZOaGIRvLHI7dsf5zUkICs8Z5xgg/WmzIu4MBhgeef8+lWBDMsaNkHJxnGCOKCQsQcnGfxzUsipLIFEYU4wWyST196iuVAjCYOFPUHrQBCB5z7ycLjgYqCW3CfNn5jnt3qZJf3fC459agvZSHAHAAJ/lVgVbmXKlHGYxgkA9TTWj+RXB+91+nX+tPZBIWz0PakuAY1CA8KMjigq42MmNsAZA6tn+lOuAZEIJ7ZHFRxPuGMc9c1MRuXPpjighsjSPeiDGCBgnNSvD8mAcHjPfoaSP5WwBjjPNSW+ZjJvPQEjA6df8ACncNxhQzEJjGBwSfzqtJHnfk89OlXwpVQQfm9cf0qpIAA5IyRk9cULuIIwI4xs4fGCfWp7lRtBPBAz68VWs2893U8ADgCpFn88fOMjGMA4pjQ1JiqtxkEY603zoNhCIwlI5Pt+f0qRIw24DIGDgZ6VXkjRBuA5JxkmlcYkPnojySx4jY4Rtw568YHTpT3uLeaRpAG3qMEY7ce/uKXc1xb+VnYEywIHU8+v1qtDDtjZiQ27k8deg9fYUiupz3jiMf8Jr4gbv/AGlcZ/7+tWVFBGLgSnOcYGDW3462w+M9eY4BbUbjk9/3rVzZmMkpGd3tislY0ktWadvPjdgcZzz1qzcTvbQqYztDHuM+v+FZdu6JBJng4OOO+KoWkt3K6RzljGMkLge/pz600RaxsXU7pEk6YyvqO/Gf51ny38jsWIBJ5ORUsVvJDIQikITyoPGee35Uv2STzS2w7epPajqNFEXE/wBoiKMFQEhlx1449/1FEkrvMSSOM8Y6Dj/61bI06FAH8oB+ueag8lEcu4A3EgEnqO36VyVNdjRWM+G5kvF3SPnoAuAAAOe31p0gYyohxtAyMfhVxoo0B2qA554FVfO2zfOeAcc14VbDObcjthVsrFWW+E0kQAIKttyR6Ee9WpVVgpxnjJJ654/+vSyxqzZjVeOmABSBghwTgjGQa8zaXKb3urlWQDz03kkZA4x15qZ324QD86REWaQ7+m045IBPUen60u3DAIOnBA5rqVLmVzFysSSxJsBbPHAwaY7ZUqefT2p5UFDuGfTNQ7d5z1OPWn7HQnmJIX39aaCHBOOh4qaYoIfk657U2JQrAkcdelZ+yaNVKxDvLDAxzViWIGIKeSBknPfj/CgKpyQBvbpj8P8AA1KihuCOehzXdh4NySOee1x8AEsG9+TnFTM+V2HoR09qiVQg44H1pQgEiu44UdTX1VNcsUjzZau41k+0MI+gUZH6ClktVhbAzj60O5EhdDgHoR3FIQ7gjnaQM84yff8ASqvcRXnJGcdV556YxRCBLAXIIbpx+FWNqw25yMTZ4yM8c/h6VV8gogJBGTnr9KTKQyZSygIcYODuoCYB9jQsqFsFwcHkA9PrToi9xKHfLLuAU44wMZpgT2kRnyAQMEDP4mut0vTStxGyECPklSec4I9KqadaxGMP5Yw4Az0yRx/jXWaPbbblMJi3BOewzj/GlYTNe1to4okQDGB1z1zzVuPdFB5gwMHAA/z71Z8qBYUyFHHrUE8jNb8HPPAA/pV2EJCA5OR97jinysIlKDPWoUmRt/zjPQD3pApI3Ee2TVWGiUHZDx9ahYkyHPSmMGjR85APTNVwzyzYRiyY7GqLRZdhzjrjvRbR4y55J701AFb6HmpnlULkH5R3oGNfLq7ocSDkE9KLWR/+WpycZyPXNQRMCMgg44BBz+tSFuAw69Cf8/SgAuWaKWPPTqcfWpJAs6I57AkexFJdqGX5Bk4IqGDYuVYgFVztJxg9v60APlQjy3Jy4zz9P/rGkcMroRjDYJPft/jTVZyPnJ/HikdTKQOSOnXigsnlG7GeQDTVcwj5DjIwBioQ7PKACTGOvpU5UeWdv38H8+1SwEInhV5JHV3ztJUckcH0Aqa0j/ekAkbhyfx/+vUO0NjGSvQ9SP8APSptwVDjj9KWxRBvwefxxUon2lR6kdqdjcw4yO/HekSIuHO3p0PTAoAWaYqCgOEJzgCngnyDjGAO9IiJIPnAP1pkcZaddgJjzg4PFACxEtw2CMdBSxuSCD0BwKQp5M0mBhe3p2qZVEceMYGM56/rTQuo3Z5uAewzVlJ/3cYGcg46dOlVxKNwwfk746f561PAiCReABnniqE9iyZHZUXJ2gggYHX/ACTWjAziMJnLZxkjr3rNZh5nH3MjoK2IJEQDYRjOeOaCCxCu0An05xUZk3SE9sZ561NksVbqD19/wqS6ijjA8sBSew79e1TYCn5rgPtbAYYPHaoyhaPcCcg4zVtBuTp39PrVeb5XI6DA46VLAzpV3SDPOeD+dYl5LhjjIyBXQTIPMAI7Vz2oxqRjHJIzz/n2qSynEglUE/SiONFcjHzY5OagRyZRg8DIOOxq3Zn9zl+uTkkdqkoVP3QwO9Hm5YwkfKTk/WmRNuLHrg8Go5m2y5zjPX/P5UFIkDBCQB+dOkx5e8dTUKgZ6ZGeOM0rExuecZ6A0DFikJXPdTkU6eQoUOf9YQOnenRZkjGRlsDdx3xzmo03eY4foDld3T8KACRGxG/AJJBx6ZH+NLJEkiBxneOcn/PtUrRB3Q7QWwRkgE9+menXtUNxH5IYgYPfHPamhMY07OPmPJ4BAoS3wAQeSMEnv+lPiXKjP3+vPB60wylVBJP3sHjPrVokVoY8ZAOM4wTVRQXu7qJz/q49ykfQHn8xV+TyxggduSQfWooFjjmlkfaCylQSRk+2PwpgRxM6gSAje3BJ9P8AIp6/KV3c59KW2jCopiHJyBjnP+cVcEQL4KZT3GRQJkLO8Wdhx3GadOryfex05xmnOqb8dsdM09h8pCA9qBDDAsUSyAfPgDOe1Vo2+WTPTGcfnV9dgAzjIGD9ajZAQcAbTnOP0qtCDOWTYTgAVI6qwz39amUIFOQNwPy5HbP/AOqq0h3IeflpgBcrx2qF4kZ94GCBxzSSS7eC3H0p0TYA54J5oKRJbv8AKQeeev51NO5Qk8YAzUTbWiOMZ9vxot3Mm1HOU5AB9anoUhhnZgDx+VPQF13H1xSbDHO3GFJwO4xVgDYnHC55pDBpdkXP6fSl8rHzE/IRkDvnOKjfazDZyOrelLMWXAbOM8elSwHPKWKYJBXGOB2pjh1JXI4qULswcdfbrUkaZlO8cYyMn6Uix0l0w2IeSRw2OlNBKnjqRk0rBJGQpg7Tjg0hXZMS/AKjGT9P/r0C6jWffJsP8XJoWYwZK44OB/KnMhfccZ54PtUaK/mEEHBzgEdq0RJYA8ySMuSRjOBTbhVOMZAzTU2pkPgDsD/n6VNG0WQDtyR3qhMjBCOj88Hp7U5pAjvLGNpYc55oVN8jAAbABnnjPNOZmUYTopwQKBDVU4IJ6ik+zpnpzUd6XChwSACMEHvUsY3RAnk4BJz7VmwI5E/e468d6JpQgBTgdCDTGfHIPzDoc1BcO6xbRkHPIx9akosKQzZOSOuD69KazgvxxzSJtRcPhfY8USlBjZjp2qbgRSSkS7xwcYp0ih8FxyemOn40Ku+TeBlcYJHTNSMFEbs/3wPlzyc+1UXfQb50gtzCSPLDZAx3+vWmRTPjLHnIxj2qVCXhXdy/fPXH+cVLaRhVkMgGAMqTz29aBasN5kBxweKljy/D9OnHeqok/eZB+QE8gVNuRmGz154xQMJn8o4FOhbzFPtUUoIcZHU0+JwIOuD3/SqVxdRrcvzyBUdyuOP7wwamKqUz681BJIflOe+OnvTJIhCq4AGMH1q8kxdwdxDDkMAKiEQdSSM+hJqSCFGYZAx9cUAdbpsnnQjjkYH8/wDCr0aBiQ36Vi6bIECIDg4GR+Nb0KeYD3/GgVgWUjgdh3FNWQyPggc9auCGIYEYHTJwc0bQ2dgBPbFT1IZHICQiZ+90prQAHvnoakkOF+lRYG3I5Hcj17/rUsQ4HYw780wgTO+fXH+fyqN3LSIEyUJ5wKRUB8wnruxye2T/APWpASeUijgYJ560iKEY+rDGaFJKe9Jk9/vZqCyC4BVcA8gday7nJjcDGSCCT34rckZWHByAOayb8h94Tpg9PpSbKOc1QBbKRB1IwPbOAa8V+JMRs7m0kVuVkYc8jkKfT2r2XV7eQq2EJO08++OK838ZaeZrZGliJKMSWJxjAPeuDExurnoYWVpWZ5rFO+0FjknrwKXcB+9OeTtIGOnWp5IEPVRTEETJhwpx2NeOe3oOtMx3WQfkIPHf/PFaMq+WmE7gfe9eagtypx6c4GKR5SGw74J4AJ71eoEh/wBEyDkheePpU1pP9ojLpkYODkf59aiki222cdeMnvUkSpEIeAoIycDjOBU21GiKZjC3Hf1q7E/yBv4wAR6VWmjc72IOwADPbt/jVWxD/KJCcbucntxQzSOpoSymcjzOpOAR/n2pMh12Y5xin/JuA/g7cVBArGQ8E89cdvrUPcsilweB1Uc5piQ5i+c53dMVdnVdpKDkjkge361Gq+ciBvmwMYP0pFkcY/d/hxToMp9XGAfbkVL935DxjoKrSK7OCASB6UPUaEZE3OHyeSOPrSRR7EkAPC4xn3yahCyyTyAowCjIypHXHtzS2zyJI4JI+U5z69v60FoEYBzkZOetV5GKs5z6D+VSM7NdjqUPtxnj/wCvT5I96kkc57jHFJgiNUGAT/EOB+tMntwcqfwwasxIVyJFwcAqG9Pamz58sAcvntyaYyGyjRYSHGfm4IP0qZmMKOB0JBHt0pLduWR+54BH+fan7gJMOcADvSZA8uxiQE5VxwCOmf170jRhcADkD1PH+c1YtGB3Rtj5eACPr3p0sKPGcLk9yPrRYChJauG8wEYJORnn/PNMMSsSDnAORUjTeVKiF8IScgng00HFwf8AnnyRxxRYkdtBBJ5Kjih5m8tSMb+xI/Khl80uV5A6Y/Gm8xgE8YPNMBxiLk5O5j1NLHCsOQg+91yepp5wzbuq+o5p6sFx0HpQQRMhZthxn1FTRodmw8gdKqXUm98I+ZOMAHmhHlQASswHbcasCV40wEIP4VRYiCR1GfLJ5Hc/5yav4VsEgH1OM96yrrcskgjzg5wB3qkhN2JPNyCE4HbPWm6bam5l3ZA2sM/WoLYu8GACXycgDJH4V2fhzTjJd2wMPGQGBGMnHf1ranG7szKq3FXNrwtowuSqByACc89SAPavbdD0iCxiDkEyDaQc9/0rG8N6GlsIlS0CNjJwOpwM13S2xMA+TkgGvdpQUVofL4ms6j1JLNssD3OealZQX44xTIY9ipgYIHPtQ5ZW7rk+ldLOPokPI5qN3wQB64FLGdrZfge9EQAaTPUAlf1/wpCLUZ3Rg9wKUJlXBOe49hVaCVmYAnvyD9atM2wMM4Y8gUAEMSKc4Ocdc1DdyDHpSiUA4c44zyO9VbtvNhJ6npnGKCkZ97cB8rgf5x71z0suQUwAM5xW9Onlx7iMEAkk1hTIXclRnp0qSkPgtwCD2PofSpjH8+UOO3NNtCVU+Z3AAzzUcjssxCEiPHGBgZoLQ4ARpwORkZPvSRxCWVUyQDkn8jQHzwT/APXqRT6DnPUD2qWMhimkKhHIOCBwOtPlQImeTnBOaNo3c9j69KJWXGARnA4qWA2A5D+mce9V7yUqB0IU4A9qmjjk3EkHZjJ4+tRygSYA55PFSWthvml4+eMjBx3FSQKV3DoMdBUEikSAY9sVZhhJJAUn9aAGsm3gfrUc0exN351akjeNgSCBj1oKblzjIP41YrjLZg8YLjOSQcUyWFGkLDIKnIz/AJ9qc5wwx9zHGBxTo3QIem5gQOOTQMbBEZYy2cYbBA+n/wBem2yiTdvXPFERIbZnnGSM+9NTlj60ASELDEcdByBSsCAcex/HmkRlQ5kOEHBLdKFYHqeCc/UUAQ4zEc+vaoVj3HJ6AYHtTpm+Z3BxGMDPYHj/ABqFWLlkOSMHAoLG4KSE9+mfan+WHTHvzTFjEZO4EAcjNTR5I4ziglkyYjiTHbgj1qPO0kjuSaMOG6HH0p8Cu8hBU4xxkfXFBLHwymR+ccdMVNtEkgA9cDNV1Dh3DggZwMitG2XYqjGDnpQQxwjycHkhcUmAFwOB6U6QOWIGc5yR04oURoD5uB35o0sIatuHUk9QCRg9D71UMJ2kk/NjORVtTG7FzygyEPOMj0/KoZmUqADnnJ/WgCHduAB6jjNVHj/fKfbj9asptVjnvUbEY5/CoGiGM/MzjGc8n1P+c05kcjzAQCODmneVG8ZwMn2Peok3l9j5MY5I7UDHkiRs88VGv7olzyMY461KiBFxjBPvVdw5OAD0oKQ8OSwJ6HkY60BdwwOB196dLEWiBRecckfhSQh2jIfOR7/X/wCtVIYgIHAHYGo85kck9BkbaRxKOZM4z39KkMySRKmRwcEYxTEyk5VmGAc55pv2h4n4I9OlTzKChKLyvcDpUDHCgnv1qyQS3ELlckg8nmmz2wDAjjPJ5+lOjBYkDJx+n41IEKn5+OwyaBMjJ8snjIFCBJdrEHOc8etDkFcA856U6NVVSMAHP+NBDGiRxcHfgpjoOtLLMIPmA4J70sigjpzQsaMPmAP1oEMjZzMX4ORjB/z7VJIu5gfapUISHBwDniq04doiFznHGOKlAPiXY2Afl6496R5fKQgdDgn3qKy3GXY+cYJwaHRicAEgdabARkjmIkdcnGByRjt6+1SuNxG7ntx6VG3z4Ucgdh6063k2uUmPXkBu4/yKkaGyShGCIuB7/hSmV1jc5HHOMVLA6NNIRggcA4qG5cDABwDQVqTqMxRu/ORnAqvLOyXEQ6hiAePcVOrk2wGc5HHGabBGQg3jnPegaHSKMngjvUEcImBz19c0+TLyEDkDmpSoEXyjB9qBkDB7cYjIyeOaliZjxJgjOTjrTA+w5zh+mabNJmLbnnOcYoGrkiKBnGfao2UTAbhkelRxq8kZypJB44xxU0XAJfpnnNA7C3SBlizndkdPT0qKa5kgGVOB6YzUocIrsCM44brx/nFU7zfJCQcscg9M0DJ5JCQjMei8gDrxUHlpM+SOMetPQhlKvyc4ANQqp3sCMAEjHTFAFeaQ78DopwOPer+mqHeOQjO09Px/+tWdOoGSOoPFaGhiWSRwMk4BA9s88flQJnaWcUcMjqAcBscn8K04k3YA4HpWdbxHahI+c8nnnoP/AK9acCtjkGqSMWPjixnntihUAABHcj86l2nb0NCwl43+UkgZH60dDJla2URgp/DnOPyp86h6emEIB4bHIPpTXyxIHQ9OKkRmSrtk+b7oHbrmooXzMc9e2PrUl5tKFcgnIO3Of0qupwyN3A69cCkwLKEKSB0zmo1X94vrjFMQl5B1/lUgizG+OZATjB5/z1qR9CNxtfC9e1PQZXnnPBpi+YqkuCH7EjmnIxLHnOOtAxWBWMgdAe9RJ5rYQuMDtgf4e1K7OZCATjHAp6Z4BzkcEZ/z70Axyu8jCMngD0o8tYMBBgDgjOfapY8LnoDSq6GJwCC/f1zQQ9SlKHeXamAMg4Pb1qcx4lRjzg4NRfvBK5TIPQ49KkEhdoxnOT8w9vegWpZklHkkAH0/nXM6zaxtDLvBI25xn05/pW643SFEGQD0FU9SiR7dgACTxj2waCjzDULeP7QSm4Dd0zTYFeK5LAjbjB9T0/8ArVe1qEwXJTZs+YjH1wRT7ZSFAYYHOQRiquNMrCKKZwZ03GM5jKkjB688+wpJtgICZznOT9KtrAGDgjlc7Rux6+9Z1wCrKRgH+InHv/8AWo3GW7UidZC/XHb8ajkbyU4HemxgvcEMPkAyBjHr/hSyJ5i5IyCeM8VIrk0bCVVznOBQ9sI8kdzzk1BbIArgj+Lj6UkoMG4jILHI75zSauMsC42OkeORjGBxjp/Suk0SYb16/dIJx7iuLVGM8bODwwySO2a6PTJk84YPy7TnA69P60WA25kADgDAOTVW1uyrvG4BQEAbRzzmpn+aCRhyQOuelVIZYykgmb5yMAHPXnH9KYE52JesEGMAEfkaUuWY56egqrarILmLcMjncSAeMHGTVxwAxI4HsataAPIWNA6ZyD3qjK7SSvjqDzmn3MjlCUOAeD2yf84qG2l2sdxxwQfr/nNADCgDc9PQUy6A2Z528j3xipJSGU9KhYxzW5BwTg44+tWBX3ZX5OnbNSTL5xUE9sGqcLyRPjJCY4HvVrO4ZB744oAQW/k8px26025QRmPHCZJI9elWotxTHWq8RSYuCQ5zjBoFYV3BC4z0GPakjQdRwVwAfTPFRLC5nYBDgZxU04WME9OpoDoTyEoqEd6rXkQldUPQ8nn3/wDrVIsoktcF8jjGTiq5dwDknPbNO4hdphULGcD35qujKhVFB9Dmpo5gSd5ycelUpYnkWQkHfyV7H14ouNGm0XmQRkHgDofX/OajgtB5Oe4Pr9KZpTPFAC+QcY59QTVyNgkD84Of8KNBlEz/AGeV1PQnHApY3JYA8gdB/n8adcKsi8jJyTUUWE+909TzikWcd8QdQW48ba/DFlni1K5DkZGP3rD0579PSsctsiBj/eNn7w4OKt+Nh5Hj/wAT7OWbVLrO4+szHj86pIBFJ5YJPHUj8a54mknqy1CGYjI5OPlq6bbyv3nBHY4FVwRCUfk7R09QP/1VobPPgwDhM55HNWtUZtjo9jLnIz3GOc1Jncu3p/WoY49gznrTo33SbO4707C5iQHbG5c8dge49arMiyHOQQeRkU+eYMpBB+7jj0qNI9sa4PGM81DSsK7epVdGXLcmo/s3mAkqAScnIHQZq0nzfKe5604IRIVJ42kAgc84rllCxsm1qUXTypYwPnB6kcYolh3uCADzycfzqe7i8po8HJOcZ6dqiSYqWBAzz06V4NXD2nc641Vaw1og/wDq+T2Cio9hiHzDYckk96mhfyDuAzjjFF1J5kXmepJIrohGysJyTZBb8Ah+h5BPOenH86jdDFJ0PXHAp6yZxxx2pRL5yAsMP14PerUWTfsKxBl2p86gZYgcD8Py/OpJV+X5BnPcDpSWsO1nIOQRzn8P8KVJwjhCOMZBB5p2SV2UrsQxmJQTx7/nU52+buyNh/iHQdagmlLDBAx1yKVCDAUOcAcEfSiMlCSaJabVi0I8x/K+8Z6ikupQxRVweMFR61Vh1DyrbhM84pnmnzEfA55xXt0ayqaHFKLSJQ5AGe2QVz05qVrgKqZ4BwCfTpzUEYLO+ccknjtz/wDXonAJVOfSujVGaTZLMyOVAcH/AGvam+cGCh+MkgE/hUewL9wnOOdw4pu9JpBHhgVJwcj/AD2oLtYh8oLcPtQEsxzj0zWxp1mXhKBO/DY4GaoImyYEckZHJ9x/hXS6JDugAP3i2Mg8VRLLulWTrEEJJCnIyOAcn3rtNPgEcagnqSTx1rM07SQIjlzyAeB9f8a2tiQKPvEj6etWIsXA3qfLO/bztH0qGMyEhSrDvg060k/euf8AOKfd3Agj8zBJJAAzxVgVsJ5vy4Hc4HXmpxOgyp6ds9M1AItuHzwe361DO2JUQdznJ+hoGixNKMhTyPU9BTbSNI7kIj7wAcsBgZprjcwHvipIo0t5MJlnPPPT/PFBaEMXlGQHnPfH1pJY82yAPyTyMY9albJbD9WJxtqO4xGo69aBkDAKBt4GPuqMU+3fOQ4KjPfv1oSLcN2eKGOM+goAnMg7c47+lQhAGZ8A7uR0oQhlOMjjBzREQQynOF6YHWgB0jcDjJ5701JUjU5bn09KVjvG8dRyARTDaGUBwcE8kUDQRk7hgHGeSOlWkXAyeB2JqEp5XHUdc1MrGWPaOBipZQ1nEYwDnuWFOdx0CBuR0/Go1Rdp35467fwp0B3oT6E8UMofHKCCDwR/DSx3YKlB16EZ9eKjUAzfLnnnn6Upt/KkLg5zyQe3U0gHwRkfITz1yalBMWdgyOpK8c1XWcsc456U5bzCONnfnnv7UAOIMiknILdFP8/0pjCSRdibnIGCAaf5omVCowwHO7pjmpbVhEzPyTnJFJA9yKNBFgSHaTxtI71ZgPVmyFBxkjrUcyi4Jk5GDkDPU/5FTAgxbCD2JOf8+lMl7FiFd5JPyr1GehrXsYh5GeDgkFsVmR4ESA5wRxitG3kMUYVeUJyc9etO5BbgP73BB2dQT0qRyHfIOcdKjWUBQcGmkhBkZP1ouLqSXEmI1Cjac8le9VZMsOfrk1Mp39fXtUV0QiHHOSBz+dTYZnTNkhyeBwT6Vj6ioZsB9vQ5xW6YBIjKSRz2/Gueuw00mwYHTmpLXYz4AFkPGcknp1zU+D5eAcnPQVCvyzYPYkfWrO3y1BBySe4/z6UmUIriCKUmMEKAxbHpknt3xVJnNyS4QhW5H07VoMA9u6dnBB9sjH9ahijSBRGcnAABHpSKQsWEjDn8vw/+vTxH57ZxnHTIprABcc4H/wBapYJQmcDoKBiRboUPyFnJyVIxVdSZXkyMYOcZz+FXZXPD4GMdM1Tj/wBa57Mc0ATqfkz3wcDvTUPmhweSOTnmnICQDxgA4pqr5bMeueo9KoTEZUVgrON56DHNMyvmOpQAE8fWkdD9qWQngDGB16GmyHe7leoOQDVIkWWQY9AeMCmvEgj5IJ689qYU+cA+mePxpTJuXp3xTAtWzxxovIAGcYFPnl3EBGxkcYOKrLGNmM0/ZukULwV5JPf/ADigTFckjeB36DtUqTIcYYe/PSmJkxZOOuCBUZhEeRkkHmgQ92wSRzk8genr/L86SOY7XDZQZwDnIIHemtkEYxggDnsP8inyQgR4JJwCBge1BBHIpkOR0wMEf571B5BK4BzjqPWrKSCNMEE4AHH6UiAh8epyaaGkU7i2+VDwD1IxQgGztnniprhjvbp2A/KoXiMPcHg0Moai8EKc884/GpWi2ypj7hI+YDAqOFhFknnd1qcOHiAHA6gn8aQ0TOuB1zgdabPIG4TnI6Co1mLhkA5AIzSIPlU9+fp3oGSRRYznA9R/SlMmWG/gdg1OhBlL9sfNUdwokwRxjtUAWHG6MEdvSiCQSIAR83JIPXFNWT90FA69c/SmHdDIehOMUAPi/cEk9MkkdKmaSOWH5iASeCRkj2qtK+YS57dQKSMGRVHG0jPvQAqzlraJsFQcMTzwDjg/rU7vhY36gDg5xwR/+qmLGgiEfO0jAPcYFRXTlIAoxgYUE+n+PArRASyw7mHJBGRjHX8al8oFFAA3gcsByKjupzDKg2ghslTnkD3FSQOSpPqKOomPiQqDgZ4ycUi4JJ6YPI9aZFd7XA25zx1qV0EZLcnJzj0PWqERSAOpTrzkA9qRW4KDgjjIoOQ24dTxg00AhyeOcCs2BGYufM/gxg8cVK6iQIcDpnpn0p+E8sxHdjPUfgaijYmYoeEA4PU9qkaEuVSQY3AH1xUBQAjByB1wKnkgGSQT+VQKQoIP6UmhgsgMREZ5znCmnhWlXJBBHr3qvApiyQc/X8KmjuDuXgYzg80imORgrAE8jgilkuRIpHKJ0JzxTJIwJSQT8xzzSPENnl5OCeTjp0qkCJlCCPIIIIGMd6dG4RkBGORk1DGhXAzkAAD1NLKQT3zigZceSKUthlyBx7cVFHEQx9PTtVe2jO9ySOSMY/GrMMu4njigAlRkHA4J9ccVGijMYcckk8jPT/8AVU0xJQYA49ahLBSmc55A9OasAjkJbjpjpmlgJUHexQY7+uaZsaJsjaR3zTpPmQsfuZ7dc0AbFhcBypBABxhgeMZ9a6exmKgAg8k8ZribLMMCJGBhVA+Y8/oK62yuC8W5gN2SAB0oINJWCHKnOcZxxUqHAyARzxgHH51Sjk/dk46H1qz9o3WIkVejdzUskarFuD+ZppjZUIB75wKVTuXPQ9fanNKVxx2pEshJC5xx7CnDoOM55NBiDMCT949hTyAnHJwOKliIg27IGVp+0KpOcnGKYq4bA7mpNvByevpSZZWgUvC4J+cnGD1NVp7VwSMevOKvLFsbfnn0qK7mwp45wf5VDQ0cxqymIPnsOn1rhfFqtNZACDg7gWx1yOvTtXoGpqLgMWyOOce2K5HX4hJD5Q4VSRknnkVjUjzRaN6cuWSZ4dcNukYp04AHTtUaoGJ6A9SMcird/aizcqxJOQePpVGZxFO5HII79a8Ka5XY+hpvmjcJZv3odXKKBg4OB3rSjgjvAZdwHGQCM4PXNZsNuLoqm4jPOcelXIS9ihiyHAG3OMHjj1NQjQtTuDAEPBznGelVWnLMEGcDoc8A/wCRSSTeaC2MAnGKfDECu4k+uBWg0WLm4P8AZzpja5Ixk4PUVDgQMiuQCxz161CJjfIR93Ht9P8AGpLgedNE5PKgBQBxn3/SiS6lwepdmP7hNgy3oOtTWzIoJ4x34qkryouXC4HTbmpUk2yLFj73Oc9KxZuWZhuK7RgA54HWqquLe7AxuQjJ7AdatqSd6DqoOSfSq0sByHJGGGBj0HP9akaI5ZhJcEjp/wDqpTMePkIX196jdQh9SetT7VMHfAzn1zQMkSVJF5I3gDOepH+cUjxxTOyJtDEZJA9O1QeWU+cHtnBHajzPIkDgZLH144oKRXkjMM5UjgdD6dKN244zkY6mpWb7W8r9MZJHr/nFVYcyISMAD1/z70NAhJ3eWXIB+XjOfrUxI655qPOwkDkscnPbrRJlIN465xg9KAZAPM3cIxOc8VLcW8rKDtYZPP61LE2xkbGSeSM8VZWRriQpgBAM5zk/55oJKryeWSBw/cDrUkd6AgU5BPJPNJLbbpc556mkitBK5BJHJoJvoQSx+Y4cDOB0xmnYLR4HBHUU+NtkjjGVBI/pQQEY4z83WglDoDsQgjB7e9N2hyQxwCcZNJO3lEdDxxTDJlQSO2eKAZPEmyBxnI9aYzDaAOSMngfSkhmEkZAGBnvT0iy/B6jByKpCGNaqLkS7sHbgJt9+ufpTJJRMzIVx2VjzkgYP0q1OjbhyMdB+tUpMo2GwSCSCOnPPP6VSAduEaku+MDIB71SZ/NAIBU4Jx3qxff6oP+GPzqNIwMEE7sdDWq1IepoaJY+dOTt2ZBAG3vx/SvTvCGgSvcRSCPzFBBYBQccfXtXIeHdODTIXYhuThTxjGPSvbvAuiC3iZ/MycqAMY6jH9a76FN3ueVicQuVo6TTrQmRGI8sAY49Mda07S5VJCkh4ztGTnHbOKbBDhCAc4O0k+1J9kCuHLE9yAMc16+x4HUuIiqzHfkEnFJI6eYGJG0DHPSofNAIQA+uajmbIC+/WmS7MfK4YnGCM8URRtv5JIxj+dNhTIAzxjripoz/hQSIkX70noMdcVZYo5Y5AIBAz+mKTy/3RJONykjAzyPWoA4MwAHB7570AMljeUpgHg5JpLoeXA5x3wB6nH+T+FWVYB3BzjtiqV7MZIggGBngn1wR/Wg0RjXdw/lMhQnIOCT1rPsc7SX46jn8KvalmOMOMHbnIPviqMR3Lg8HrSZQ5mRSQSBg9TULvvkwgL8ZAFJcgk545P9KmiRYPn5JA6dvSkUVWlLSOACBkAEemAcj9fyq7EwVck4qoiZfA7HB/L/69Ttx9KlgE+w/ccZPOB1zUBzjkHcO5pApFyPQE/wBaklIZ8dMikBKlwCCPUYFRNGDkghcHPA/z600W8gViGUqOuc5pokKFlwCMDnP0osykPTBdWJHX6mpopCkpcDI9M4qsibiD+QqwqFB82PwpJBcJXeQcggc8GnBtsA4/zzTjiRPTFRzv5cSDGcnFMEN4B28EZFNdkDsMgEEEYHtUZYqrFsZAyMURqJOXyCwBG3245/SgZIuEDyYBfoB3xxTYYd5BzjPOfamAuHI4qwsgijIwTgYFADLhY2jIDiTkZXFVzJxk8EDgUIpTryDycdaJVWQfJn/gVADYWDqQ2CCckHp2qDzVEpIb5CT8w6fSnAEfcxnp8wqAw7IipOec8DvQVcsL/pLnA+XGB3BxUsJWFDk59vSorVjEoyAe4p7xADGTlqBMnSVCOowe1Sqw2kjoMdKpiAqOo9quQxjysE9R2+lAgDhz1+bPAq+mB1GGzn6Gs3ytjIAcnOeelXo2d5OQvJ5waTIJGDks4+fjBOf1qBVe4Te4KLyMnnpVuGM8pkc5BOOxoVfNRYhwGPU9RRsSU5huiSOMdDnIFMIVVKZycZqw5EEhTliDjNVpVKMTkHjtUgV2TBzng8CogCwXcNvoTVl4i0QII6k800oJMA8Y9PxoGiuj7HwBkE9R7U0uFkfJwCOD+X+FSmMxtjOeuKiki3sATj6fjQMBucBgCQDnrnilkOXyBjI6YxSpMItiYPoTn8KWf5WGOeMc/WgpCm4RfkB49RUOCHJQlw3TFEUAlPJx9BS248tyh52EgEfjVjGNNkkN1PCgn+VVnXY248DOT7e1WZoh58ZyflOenWo5QJZCnIyc5/z9aCBiOWSTORx0P41A6FsgAkE9QMgVOw2xuR2Heo45vLiyf4uOBn1qwGWjvHvLR8A8Nn73H9Ke7NNzjA+tR7pFjIIXByQQTmnxSfuxn9KBbsWJQV3cHn60Rxks5c7PTNLbIcFT0JyCOtT3Nv5icHBU55HXigRXwfNAOQMdeoqKbKSYGcHuKljbzZNmMcdc1KbYOQxJwp6D/PtQQMhYBf3g5H8J5/GmFuCAcE9D6VLNH8x55Iqs42LnuKBXHD5Jd5+XIxmnht0bAckngjvTIV+2RDd8pz26U0sbdc8HB4H5UBcEBiJ3DB7Z/wAae8IaRJMA8Ecjp/nNQrcfaHIxjvgH+v8A9arBkKxZPXtj8KljTGKBEh6Aknp25NLJaB4wdw6elMQGYc8ZParMjJFhOSMcmkWR4CQoP7o60hk3AcYycfyodgy8Zx2zTQMR59M4xQNBjyS5PPcCiOUOhJOCcgA0K3nISfTHH+fakEQBAyc9qXUYqICD0J+lNMB/i/M1MsZjOSQc9MVHLc4OMdRTKQPlMEfKOhx3qNVLIQRnnqe9N+0/aMjGAvSnLI4XkDH1oGNVhGpDnJIwAaOFbB6Y7jikliRmViT17U6dR5W/nrigaKzDbLkHPOQQacAcHI5JzSpA7RGQEfLzgjtSpIGGCDn26UAyq0W84zz6YrU8O5gvJGKEjZtHHuP8KqRwAys2Tkc4x9a1tFiVpCcnnj8jiglnUxo3ljAJIAq5bPuQg8OBnBPP0/lVa2Yk4AGM8+tS7HSTeNvJxj2/yKpGTLaTCZQU6ZwaGlMeMEsOhIOKghBihO3lSf4utSBGkQcgcg/zoZl1EYFxvA5H50wOQpzwR05qfb5akHkGqlw4UnOcD/CpF1MyYgXJbPUAbcVEm8knYcA4qWcI027npToyMY55NJghJCVj3KMH1H1pkTlm4yDnk5qVlPlndjHtUYTyzkc55qQZK7eYmM8+9JEUaKQgqCeOOtMzxx+tIkDR7xkEHpSYJiNxgg5PqOvepN2Jcnj+vWkWDABJ/IUNiRe4xSBgzjd1oQfvMgYBODjt7/rQINxzmlLeWSTyAecdaoQ9iFOB989ccGmwoJJMj1BIA9O3+fWkQ+c7snBUAnd3HanRn7O3rk5oAnYRhcr/AKznIC/1rOnhLgHPXg+3Xn+VWGucMxC9Tg5NKYv3Dc9OaCbnEeIrQm6BCeZ2OBnBwMH68GsSS5MfLAn3zXYa1D5YRs/fY/nXHz2zMdhPvkUFEc10QiEE5IJPODUCtvUlxwT1Y5pkynABIwM9ByaiWfKgEfJnt1p3sO5oJcRsc5AK8fUVDJcjBIPy5wPSq7RNFLjIIYHHsOalW2DwAZIFIEEUp5IJ65xntTnk3Dkk+gJ6U1INqnngcU0A5z2/WgZZtpYiSrkZ9CM461padPAk3DhuCCMEd6xIId04OeTx/P8AxrTtoFgkLZJJGOvHrQBumRvJJGcEZOD1qqSh2E9cjgipmn8qEqRnK8YqKOPzkB6YGapATySDduVj0OQAeeKasx2gkNtORzkdOO9Vnn2dF/E0jXpKJGR0zgjuTTAvPh4SF5OeR0x71V2bh8h3FSc49adHMTGTgDqDzmhB9mXI58w5OeMdf8aAK9zLjkcDoRULZjQ8HBHFSXaenXjrSTESRAJkFRznp0qwKM4aWEeX8z55APOKngkCtgkEcDOe/pVe3doyTxUds7SeYx4UPkAdc0AaktwY4/l59waqWsyDJHL5zgA9frR54Ixg0trCi5Ybs5yPSgC7byEgMU2E54zkjmmyKsjAZHOQciliJYjGM+/0qvNN5R4GSTxn60APmhSKIIHBOScAf59aiILjjJxwcUhl3MpPXHQU9WFsC3XvigXUjuYhGIzkAkHIxg5460m4GLJ4I4B6+lR3MhmbeQAhxgA88jvUm0GEpzkd/wAv8KC0KjNtCAEk8jt/nrU0L+dGcHjOM9earwylZeRwo4IP0qWzKLEQm4hSWJbGT0oBCyxkrgYzz3qnEkhcoUJ9O9XHkGSecHn6VX+1hZgVB3Dpu6GgpHA+M22/EXxKTz/xNrjGP+uzVG1ui5nPJHyhcYGOKn8b2wm8f+JOWBGqXR+U4/5bN1pkqnAHO09fQmuensyp7sluL/ekY8sDAAGD/wDWrRlhSK1UoMAn7o4Gcn/Csq2gWdzvzgdMHirk1xKAIuqdckc9+9amLLUX7+FieMDHXrxUcMO4DBxye3uaVcxxnqBjHTFQrO6nCnpyB1oJJpcIwOOev1NNcmRcg4xz9c03PmSDeePrUzBCoGQOcHB61MtFcadyBU43jsehGRVJ7kmUhwCAxGPxq1LNsBGQBngZ61SfYSTkE5z17nmuN1EtzpUWyWSbcOFCgHAGc4qjcMWyOmOc1DFcSFyCT/8AX5odyHHcscHPpXmVKibLUHuSwOzAoTwQTQqGMsCdwPJ/z+NTx+Wr4G3pn3ptxJsYYCnJxyKcZKWhbRWz8ucDrRJbrLgEnjnipZ/LjkH3QDwQTx3/AMKFXdgrk5POOeKsBqj7O237wHIB6U6NjL8xx16Yp064i3IN7k46ZpI0aIJgH5uoIzjpWNXSLLje5DczPvCbiRjpk8daeh8sEdcjgmkkjE1zh+MDHy8dv/r01x+8fBPy5A9+vWvKdRpG1ieBR5JJGRnpj6UWzn58AZHTIz61HA5JVCcAgk445zUdtMS56DnHFdlCo73TMpJXLMEDI8sgkbLEcdh16CpL0bQhB+8cHP1H+NMtJQ0jh2AA98d6jvJ3MgAwQDxgZ7//AFhX02Hk5wuzjlowjJWbZkkcf0qaODzZEOcHI6D1p1vEkgDvw2Ac5qG3keWcEMQoYA7enJrpINqyXbJjuuBnHNdPp8eSBwMnsKxNOt0J5BYkA811OmQjMfydyTx1xWiIOg01PLt0yc8D+tTz3Pk5JRXwB15pIiBEpwBwBgDApZkBUtjPTryKqwmQg7cd85onxIAOmPU1BPNLDMAI98ZyAzKT6dD09fyqQkqMj9ef51aEO87auwjcB0yfwqAn593XsM9qdGoZSZD9CTjNIY8jvgd6Y0EUhlUknhT09asQYmfLKNwGA2Of881UlYwkBOFbrxUySbELqcMTjAP9KSRaJUJZsZ79aeEAYkjJ9xUM7ssBZOCMHgZqGK5kJBc9ucjFJjJNxfg9D2FSwgRvjAIwMg9DVaC4MlwyNGqJk4YA89e5OOw6etSsSrAjpnGeuRU7ASzRCLCDnd3NJGg37GGc9/8AP1piOZkJkPIIx2pxGzDqTnGevpVbAH2YRpGmSxUk7jyeuakkuDCFwAcDjPtUckhZ8jHTtTtonwDzjg496gBIpDKhLDrwR27UxSYrng7RkDA49KGzFGSBgg9MVJHJuAyiZxndjnPHegsmkUby/fpzUMB27ieeKkMYkU/OwOM8Hvmmsnl8DPPrQND1m3yEqMFeAc8n/OaGTY+4HryRjrSRptU4Hfn3pu8sXOfQAdutAx2P32Rxx0qaNBcSdAmBg4HXrUO3byOeO/NLZysC5HQHrQA1ofLkfBIAY8Ck3lUHOcnn9KlaTcSMA5Oc470yVRsXAH+cUAOSQsoyOOmB0GOKvwybcHAyMD61VihDoByOM8VFDdSyklgF2HAAGAfr60Em7Cwc4KL0zyKtQIFYHvms7Tm3TZc8EDgnjtWm5H2hSOF4zt6UE9S2w3R4/OmrHuAGSFJxgU3zuccEAU6MsFycgdRxQIkYhF2YHy5we5+tVriTIGRnJz1qwF8wEnPAJyKpXA/h3HI9+aTAqXZJR8ccHj1rm79nCAg46dOPWuhvQYkXGTk4ORmsW9VQOQOSOCKk1WxQtk/dnJJOTyevSrCRh1z09scVDH8u7HTJojlbyiM4z3oAc8hhkj6HdySe3sKlWRJZAGjByOCeoxn2/wA5prgSrGQATjBI5qpcSywMTECWHHTOP8/1oKRfaBG3A9jkEcf56UxogjZBIJHY/SlDE2+85D4z6c4qKPdM/wA7MD14OKTBiwyMgcEli3OWPI60+SDfscOQSQSB04omUR/Mo6c0xbg4zwe2MdKEMtSOVRSOvb86r87jk53HJpVkLI+ecDI4qvA0kspznaPQcdaYD5Xy+AOPfmknYMOQMjv608KMZHJ9+ahlXB6nn3qkLqAbzSJDkdtoPFPVzvMfrxk9qgjG6PgkEHgA01mMULSZO/BIz6jNMkuKPMUZ4z6dqkG5YyM8HgjFRW8mYxwDwcce9TxucOCBgAnkd+aCSRLcINuSTnO49ajuZPlyAMj9aZFO5TeTz0xSTnZDu6n0PPpT6EsaQW2AngjOKmKhWB9DTYSGVCQM/wAqHyxOScZ7UhEMj+XcF8ZHcHoapajqMlqXwoOQx5J4wM4q/NGuzgkk9Tmorm1gmyHUHjAyeeRg00NEFmDe2yTk7TtDkAZ98U928+MTHjtt60s0Yt7aKKIlExg7Tg4x69e9VSz5VMkJzgDge/1qiixEN5w3/wCqrBgEdu7ZLY/+tUEWAvGM4qTziV2EjDdQagaC2G9c+3pU8Yzx6d6RGTaAgXgcgUydmgIKE89cj6/4UDHbj5hA4xxx35qJoy+cmpzGIzkZJPrzTUB34I7dxUCZGU8nGw4OaktySxiJJAGcnr2/xqO7cow2DPGemaLdy7FunGMrQMllVdySEZ8o5C9u3WpxGJlEqjyyQDtHSobSMzMS+4ryDnpVlo1TlCemMBjj8s4/SgCvt3xuDwVOcgc/54qX7OHiTBwcA5x7UyPoRj7w54qRpjbJHtwc8EMM9qsBILcLIik5BIGMcflTnQxzOA2F3dAMcVHcSEzRCNvvHkqen+FDZUn52PPVjkmgTJIHCuzAD057Us8hb880sKhvxoYfvCMcDpkVYhVjCQl+retV5CZWA6Y5yDU6sWYoemOlRNhZD09OagCW2iEiAnuSCPwqqo3kZ5579vpUzyGEYQ4HUc96i3ZjbGAV6bevepYDs5GF+XNQ3cYilfq3yjjt1NPikwD0yDxn6VSaaSVyXycjHT61LGiddjchMD0HT+VNB8uTGM59aIsiLBHOe/WmgmSQE9jjjihFom7ZHy9+P61A0QimUHkdcdKmkJQfKMjA7Zpt/g+WVOQRliDnGD60gRKiif5PujGciq+Ss5Hvj+dWrHYZVBPVeufaomUGR2HqeaBksZLAio7dsKSRnnGBxTY3Mbn3I+9T1AcMnTntwaaAlFz5fGzII9aayB5EJ59jUflgyAEnAwBz9Ks+UPmIzhRkc8VaAk+8pC4QY54zVdf3Q4/H3p8UxUnbg8cg81C+7cG5x0I7UwLu5ihwdhxwQec1raLduyktzzjg49axLaQ7yrdAOpq/p74k2g4XPIB9jQJnWo/mKMjoNoBOeOKkMQjhAT5ffFV7OYONpC/eAFWYs7Bvyf8AeqWQxYYzyxfJPqP/AK9DJgE56Hpj/PrViPYV6j8DUNydrYHTjNIzKpzIwJPQ/l3pzk9c89BSBsEjAwOelPQ7lJIHB4GOKkCHzStwg465Jx161aC5BbPXtRJDGAJABv4zSrz16UAMVMkEnn1qrcLudvc4qy7kSYHT2qKRd+SR05GKgsxr+MISOTlSa5LW4BuDqSpJIOO/Arsb5A5O709a5bWMI7jAIwcbhnnArOWiNobnj/im0Rb8/Qc4Hoa47G6Vs84JPPQ4Nd/4yRFlSQcFgASDx3/wrifs6vK5wQAM8dCfQ14NXWbPoKPwIjUbCmwYOSMjr0JqZEyzAkkHrmpo7dCQSDwcHnpTZSFmCJjHcjr1qDcg3GC4TB3BiFIPv3q88AMWckYGSOx6daiuoY1jyPmcEEHPOc1DJcShFwT0GRjiqASXMUoAJ6Z61ZzyoPzd8+lQGPzCJDknp7Vbs4hcSDOc5P3T7VVtA2KdxM4mA3sQM4GTW0igQZHHH9KxriP/AEqUEHCkgZq3BcvwhOR0waxknc6Iu6HNGQyncepA9uauLyADzycZqLGYywGSoJ6ZpkcjDbyTkZOe30qbFjVi/etkk/WpHG1do4HtxQxw+RihvmTJ7VIEMo+Ud+ckHvU7yHywMepzSLGrqM8/jTbgbcfUCgojnj2KCCRvByBUcI/d+3oKkmc7F4BA6cUw4CYHBB5ANADPsQiVpA5JJ4BFIiFnwTxjPSrSsWGGHGOARVeSTGXTGOmVHFUgGJJsZnxnBx9aa3759vKAjJAOKI/mUg/xf4VHE+WOccDg/lQyRVvHjlWHGQTjcTzVmOXfJsxxjr3qq8Ya43kdDkEdKkUbX3AnP1osTclYmEnHUnJJ65pjoJUyQMk5PFQNM5lx1Gecir0KBoQT1/8A11IiKWPzXSPOMDOR1+n6frQbZHO0/wAPQ04tiYAfTPfHNTbR5g98E8/SqsBVMAjB56/pTkkMOAPmwOp/z7U25LhkxkDPOB71G+S69cY54pgXI5zLCXIGcH+VU3AlDNjBp9wxhh+Q4BOMZ9apvMU2EHO7qDyK0SExgdsHOCBwM1p6TaRvJvYKxbAwQDgk9azmTLgc4JAIFd74O0eCcxGWM9iNw4J3e4qoJt2MqjUY3Os8E6PE5j8x2kwHzuwc8/8A169mtbGK1hCRoAAAckDsP/rVzPhjw9a20GUiYkE8nr29q6xMj8R35r36UbRSPlasuabJDKWjwfpTASiuAeCMkGpJVAQEe2cUYDDtjHOK2OchVP3m/wBu1R+aWAUjOSTkn0x/jUrDa2BRDGrHJHQ4qgE8nagJOQe3pUoGwjvUjoOgGRjIHWo5EIPGetBLRO7F1jz/AA54z64P9KiWPCZyepP8qUn5BzyKUkhePT0oH1Irliyqg4A79zWbdMAh449KvswyckZx0NZd/lYXPQ4oGZsj+ZcDIGAeAeR/niq0pLqTkg5xkGpICzPk5PPXFNucJkJ7HHWky0iL7URhCgIHGfWnLISwHTPvTJowI42QZdj8wHOPw7VG0uyQhcYAznrSKLUcnzDj6gU6RAIM8kk555HpVfkwFzlCOmOM08u5QZ69Nvbr6VLEh6TF1fttGR79f8KSKAXBEhJHUEA8Ugi8mXZzhhzu79aew8tsoSuOgB4/KkMYYyjkB2A5+XsaIYgS+eT/APXqSMlyCw5xzxUhQbSRwc44PFAEe87eecdCe1PmbYnAxmkKhQP60rAOnr3oAjjP7puOgFM/1nX+HkCiM8nnjuOxp7KEQMOpODTRZHnIGcHOeopjDecdBg8U7eOegx0omA8sMvXGcg0hIrsSBk84pUO4qOlPj2yIMgZz0HFPZEjxjGfc0DImkLzYPHHrTZsLxjtTmIDAjGareazs+45ANABIohQnr+GKWKMOASeTjPvUasZ0G/oT24q0yeW5C5x2FACyv5KAjngDFNt28wbuhz19KeyBosvz359aWIIiZXHHvQA8kngnPv3oEu2ZEx16nNA+dlPYjPAqZYEDb+SVGRk8UASeXh8g4J9BzVlR5bAA8d/eorbD8tzjoKklJO0jrjnApMglZiAoBIwwPBxmklY4JzzjqPrTCTgZ69Rn1pWy02DnGOmO9SJkUWF3kgPnn5hUbncuemRipfL4bkgcj+dQswEioMY//XQIp3DHaVBPHvSiTuBjPbtS3KbTnnk96am1SBkfiaAEuUyRzjioklLRE8dcdKkeQnGcdcdO1SfZolTZkjJyeeaCkV4I1bcSM8f41M8eCDn24GKjmTygAhOSOfX9KIJGllKP07D8qpFIhum+zkBO/JzRjO09yKdOgJ5ycdM0QkOMHtTBkDj5j6k9fSnLGiIW2gtjO4jmnyoEBP8AOomYlgM8Ef4U0SJt2K75LcZwTVYRqzGQj7x+72q2QGiOT255qmuVYjnbnjNUBJ5fmOEztGecDrUnkiM4XnjuKYZCJsjHbtxTmdpDx+goQmKbsx/uwoAIznv/AJ4p7ZCkD0xn8KjtYUkUyPksDgAnjtUvmZHzAAY64xQIhYcZ/DimmQxy4BwOmM/SlySwA5z2HNSRxiRC7j5h+HrQSxVX5c/pVf8A1hJPrU2SF696HhEUQIU5bkk9ulBPUjizHLgHgD8TSSIFfPXJzz25qRP3b8gYI5Lf41BOxK8Z74I/CmySTykPIABPfHNRyMSPpTlJECnknvmo4CTId/TPRhgUiyWJcpn2ppJEitntyPWpQVX5RjntnpUExII49ulQUidPlywxz29KhmbjBHUdamiG9OTjjtUMw+fHt170FIbCCTszx6HpUscYRWPXbzzSW3DnjkDjIpXV1uyvzeUV9OPzpIYsLG6dxJ9xegHB/Pn+VVrxQrDAOMDgnPrVxYV24BKn/ZOCahmhVHAbJ4z8x+tGhSGRqBEDge4x14pGlL8dAO2anljAT5OntVdFDNx1PYGmMjdihDZ+927CkJw3rj1p2MyMp6KePzqYxx+UHGDk465/z0oH1K7zFV2dRKCCe4H+TVOSPY4VSRgYyOpq2U3uhfI2kkduKR0BfJXI7mgGVbeEu5O85B+8Rk/j/nvXT+H05Pqq9fqaw2YRq3lhcgZ4AzXQ+HgDbRyAfO/DY+poJZ0umx4hnySfmyM/yFWvM3AZA+XjP+fpVexyYX4xkgcDrVwQgKnynnrVmT3FRUky+0gnjGRx29KZ5YYkZPBpJAUYBMgAdqWMnPP60EdR08YeIjpgdqz54QIx1PNaDHkDsSAfpVW7iC7yCcHpzkDjtUskz7iJNpAGFyDUCHa/lgDGOuOfSpXn3T+WduMZ96rhyHJwMg4z7UgJZcEEHpTUXAFQZdnxub+tTxqQpBzx6ioARTmTHoKlmfKhOnv3/wA8UyMc5702Z8OAD9TUkj9mEByc+uadAgBPQ89xTEbKDnNOQkE9h60DY55zESMAgn8qIwJDkgYU9MdacyI8QJwSfektzmJ/XPbr2poQsrhYztGAD0HHrTGn3kIEAGD0qTYjttJ4789/85pjxokhx0A45pksjW3EjOc9O2OtSbflwTkHt2oTKqcd/ao3ZjyDg9MAUCILmFHWRHAYYOMjOOO1cZqdmILvzM7jtA24wPriu2nB2ocEljzXP+JbbyWzGhdcgbiM9j3oGjj71BtA+oJFRw2aHGeRzxgVpC1jkmcPyuRjJ6Z60kqRwvtQDaO//wBegorToNmCM89x9Ka2OU29s5/Gpp4/mUDO00ogBHQk9z3oAj8hBEUA++M59PpVVoTtcB/lQ4xjk/j+NXFBy4OeBgZ/GklhjSx8zOJC2CpPUZ64oGihCTJNGOgOOMZxWrDiOQAZO0ZyT14/+vVGOBIyGBO7gjJ6fSrltlrjJzyOT+VAzRY4B+nrUYkZejEZ4wOlS2584sJQEAHHGM9fWq8jFXcKAQDgcZqrlMaHKN6nqDU03zQoe5oXEh5UfUDFKyfLg9B0pkiWbb5jGc7B6HvgVZ2hXcDOBzzzUa26ABwWVuhKnHHrQJfK3DIIHGWOSfqaBMY6878ZPTkVWliEfI43E5xxmiW4cPxgg+2aR8yMQScKMjHrTQiCeMBQCcqecH8f8KsJGEj/AE+vFVEkeeUJJwAOwx/nrVtV/eEEsEHTng1QFWSBZJiOgx2FSg+T5aDo557YxirEkSiPeg5JwSOahk++nAIA5OOmfegCQf6wDrkflx/9apGtVSTJJOMkZqK3LGQlx8g+6SMccd/zqzJgeWFbeWBJJOTQNFJIfMkLknqePTnFRuwkfoBjjjvVuRCIzgFeScqPeoAEWPccbsdzQHUhWQpuHvjP51XRTczsdxUgEjv6/wCFWYkEmSe5zwalWJI0ZgADjrQWhluokj2nkjIJ/Gp4YdrBATjOOfeqYmMRcrjI5xirccpeIPgB+TxnqOlAyS6iEa4Pz5B6issSeRMGABIGRkfhWoGM0Z39QuR9az2jBGSCTQNHM+NLI/8ACd+I5BsBOo3B9/8AWtWdLbSyW33Duz3610HjaA/8JlrjKc51G4JHp+9asxLkSzmDBGBncen5VlFWCT1ZRtFLIycA9ME96ktI5UBSTOc8KTnPTp+tRwg28rsecnAA+tXVcSMkvTsF7nrVGZKXY4Q565wT9OP0qN4N1wXwv9emKnSMysXzhgSSPTvSHy+ofJJIK4PH4/hQO1yDZgAHuaJAIVzkAHuKV3IZfkOPXIqvcziT92AQw6k0pfDcI2uUr4faECx/P649eOtUjG8Z8vB3EcEdAf8AJq1bt5WSw+XPJBqOSZHlyuTg5IxjivmMXUcJWR6sIppMplyZQRuwvB9zUkT7XJcE5GBkU6OPcTk4Gc5pZUCcseDwDjqa8tVG3c0cdBjQbbmNwVKDGSuTg8+1WJGEpAU7j047dqjzsjxjJJ4xUsNuUO/IOcHH613YaTcjOa0HyWxkGPlz71JbWpDMcrkDkdz+lWIYvN+YHk8bcf1pVTyX+Y8nsK9VmFiBlERJCYP+yOaalys7iQZwvBVhyD1p8s6bsZJP04qpEFtt+5s7j2FceIfuOxcdyW4xzIvQ4BIHNUlceaMHHf06VbXDRlCcZOc4qm6hWHOcAg8V4V+50IfPIl5NviII/I8UySJxNGQDntjtUVgjW+Sw455B+laEeJJVOSMHPTrXoUFfYykQ7S/ybCH5LFh1/GpFjYxMP48ZzVhU3zNg5OORjpSOhiJ75HIFfVYVWgcM9yskJlODghRzu5xV7SYQdjlQERhkMOvHYd6ht0Rd435LDkAdP85rSsISF8sDOCDnj/PauzqZdDodGsXErOUBRgCnsCeOO3aux020eNS5ACgnA/DtWBpjBI4up2qoP+fwrrIP9RwM8nBq0SDAyIAvbrSM+BwcH8qFlEZIIPPFQuwEmwnBbkcdv8itBMknj/dqxwAc4BNQg7mGAenQjmnTzeciADAQj5ietRNL5Tb2HHTrTQlqJd/OijYc5+6RzTmwijeQB6E02SZXcPjAHGP1qKXM5wBjPOSaZQ50aReDz2JPamQQuhyw/E0SXHlgAoeB2NTu+YcgcZoLJV4Q89elDD9ygx6n9aQDEYzUgRpEAHYE8/UVLArpEzNkLnPcVYLCOII3B6Yp9tlMAjp+tMuYjJIGHrjB/CpYA48wjHUdj1P0prI+7BBB7AmpSpWZCOQOtNlkDSZ/udR6AYoYDkjKzOCAAQMEkYHBprRtGHAIy2cEHHrimxXyXRygOM8Z4/z0p08h4yuPxpDQ63yZt7oQgOSWxjGKScYdpIxlWOQUp5mEsJA44JJPbt/WkRNkIAIbjqPegoZH++7hj6Gm7jkDnNEQ+ztuPI9qEBklBxgdP1oGmOJO4VMRxjPJIxz2zzQ8e0g5pgJLZx0oGP2OMjBGRgfXrTB1wDgAkkA9v8ipDdJI+VBIzwTx2qCNwpJbjJxjGf8APWgB5yH44Hrmnk8jnJzk4oePcmQQc4xUYGxsngEYpoCXOSOeM1LAnzhiBtB5qEL05681Yg5Uj3qgZdhTBzxjr9RWrCySREAckkAEVnRLmIHPbB9quW0mxkOMjNT1Ie5btozHkuO3FOkk8x8KT0xUynzAO2cfhUPllG3Z3ZIAH5UMkkmwLZEUfMRhsd/rVNoiflGFbGc9sfXp+FXCSQeOQORmq8zbELEYH1qWBm3soG0DuDnkDmud1IHOfpj261v38BVo8nr8wPtWHqPzfpUmq2Klup2Nzg5OOfaowrg4IJHpU0AORkY/GlJ/fEe3WgsnRCYSmQCemTTZUAiCHB6e4zT2YCVVzuyOtMZsk9gDjNAEaOQuwk/L1Hb/ADxUmzMWRjnsOtQsNrZz97/P9amQ7FAP1oYPYbySRg9MH0H1poh2MSACW4OB/OnFxEshzksSQBQJTHErlDgjAGakCGVJorgDJwR2ORU8MwGUJOcc0wyGdw4XAxjrTVX9659RiqEmK5+bI6Y6jpmgspROQCT19aUFGhxvwQcnIP8AnvUO0soAGdnJOetBI3YI3JDKf9ofSnRruzu+fvg81Eg3v5XRiM/SpYpNjvxwOM+tWJjYYjsUAYIJ46etXy2YyP09aqQyhnOB0GcVZU7yMdO5PamhCwlEHz4DHpkc0jRl2yME/rTGUTzAKeg71J5wgYk9AcHH5VRBHkIxQ8NjkY5+tOyHhAHpz+Q60SKJpWnjO4bQNuMc4Gf50fcVl5ycnn3oApeTIS5QFueAvU9elKyHYW4+Uc881bjkFoN7gkA5IXrzn/Gq8uQhG0/vBkcjjIz/AFoGiBHAQPtLljjCjJp7tlowDl8gH1OSP5A1HGDAEyM85GD75oLBZo3/ALpzj16f4UFCmKSOd/kYrn+HoKkt43Ic87iCAe46c1P5gdQ4H3z09KfAoGcnsQOO5qBooYMRPXPcjvVnY0sPmdecbT9764pHty0hHAAOc/WrIIiHB3D1xigZChKYJOO457U+T7289B1JP4UjREfM5AAGRjmmyMJICV6Hjke9QT1JUVicnONuAx6E+xqOP90MN+Qp9vdLJDGgByoBz26AY/zmoZXAb5uOOwzQUXFlVeScDqfeo5GDtvQ8Z61DuDqoH+elOgIIKg8jqMUATGVAmQfqAOaihOJCSeDkjNNC5faeC3SnMpDAY6ZGfWquAFSGOPXIx9atCNnjGf1qCMFSPzqdbkfcwc0xMWR8R7RksOgXtTlfdEmflfHOev6ULC7NkY9OTQYyWXPGDjjnJoEQR53Dd1JwM1PJFgDOM5ps8RRlbrtIOKfMCY1f2B2/hQBG6BoduRkHPP8An3qKOMnCkbzkEDrjHX+dOkPPvjpUluhLBx05/Mnp+hoGhrIjIwG3rxx9KhZQy447YzUjDAx19ahk3RgHGQTnOfpUNAh0qfvAcDp+NRDYh6rlieB1pbi5YMNkTPJj7gIHHrkmq7DpIOQOT60FokVgr5IxyTk0SN8mOT34qNn85eP1p24YyTgYx0qWMgaMnPbJyMmp0bZEU2sCQAGxxn601gxAIHHUHNTFlEWCSG6gY+lAD4AEjG/HTgmorclDIHOMnjP407eJECZwQMfnSMobvg9cYoAnRsjAB6Yz70SyBIimfnboB1zUcUoC8ggLzn1prv5s0Tj7oOSaoCaOWMSIAnOCCcDqSMUOvODwOuDUWNs2QdwyCe3AqW5lDMT0AAHP51Vxod5iNu+YAY4BpLZ2SXPzEdyv0qqMHGD39KswSCNec8n8qYSOs0W6EmeWbkAfXtWxgxnY5zj0ORXM6TcJaMmcuCwORx6V0kkg3tn1zx9MVLMmOMTg5IIHbPenlR5ZBx171I86yRgAkED0+lRPkjGP1pEMhT7wA556CpCAOccHqMUyFcSep54p7k9MZOfWglDXXds2JjpkAY4qRMY5xkDGD1FQ/aRE3IOe2KdG+9i5GARwM5pMY7aNpHQ0jABRkjpingZOahnOTgfSoY0Ub9k2uBj7vYVy+q27FCccZJGfQDnFdLdxknp1BzWLrXyxRjPIBB9sgVlPVG0d0eR+O7J9RhkhgADHaQTwBg89Py/GvPvNEaFAxJyQcV6p4hQ2hZ3yQQFO3nHOf6frXkzRYZ8HIDEE4xyCQfyINePWjZ3PewzumiW3J3DggYP0qThgcfT8aZGwCZHOD06UqHnB4zzXMdlgghMZ5A7/AMqcMxJJnksSRjninlgORyc8j0FIpE4YA4I4ORVXBqwQuGhIGc57CprWJ0lRgOcjp1FRWsRWUKTxyd1XPNSCYAHzOc8DGBWy2MxNThPySbeD1PfoKpRTgTIMnk1ryY1G32L8hXGc/X/61c9AHdwSmza2Bk5z0qJK6NIOzsbolBUDnJGAKGZWcKOSowwH9f1qur5dGxyuCRn0x/hToy3nSuBkMcgZx3J/rXOdQpRyDwfwph3SHaM5HUE1NHcFRhkwcc85qOFg0kj9uOPwqAJbaE4YZXOBx+dPnIdAAQSpyfpRByXYdxgCowpQHI7etA0RtMrYUZ4PPHFU2OJyeSMdQPbFWPL/AHjYOQfam+Th8Bs8elAXJHlEj8H6/rVOWORJ+ARFjoOmfpVhIX3PkY545+tLLIHm8ojHGd3WrEQsmEckgYBIz1P0pwnQxAk7VPAY9M5/+saWdBtxnnBHT14qI2bSW8UQddqEksc579BjHcd6CWyRThTj1yCPrUU3zgle+Oae2VJQcg8A9P0qRbcsgBOBjrjPegRDbv5ZG/PJABx+FXZgNkeOM/rxVXyt+EzjBHOPcf4VNJIGATHMfBP6UkwLEcX7lyQMYPJ+lVoZtxeMBsrke3XtU/2kNbFACSff6VXiRonL9ckHHpTAkmzgdj71WnVzGMA46Eg8VPJMHfBBFErbYAOuTnP4U0BltE5HqF/LP+TUZO1hzz04NWZnEEH97ewAx/n2qsISzBx69K0W4m9C9YI7yRoVJ+Ydee/WvaPCOlO955ixKU2qFIHuOn5V5joukySyo+cbjgA+uR71794M0KWC2ild1A2jgDPIP/1q9PDwTdzw8XVaVkdfYx/ZLQRkBDknaP51ZTlSSDx0JHSmsvmuO3FTOnlpjOSR0r00eJ1uyJTj6dxRuBVyBz9OlJnYvPrUTTCMgcnd39Ke4bDCGkl4J6dTU7tkDBzj0qIMqzAZJyM5xUscecgHPPPtTAkjkLAA5HHG4/yqXAHHB9hUbIBsy4BHbBqRTjLdcdqAIGwrnjvnj0qfBSBs8Fhkc9qjMRdi4xgjpTpJ/M2AA/IME5oEiq8scYO4jJHHrmsS93OrEnPHc9+a07yEl9/GCax764AfysHOM/oaVy0VHLmIhMjjBIPHNRSYIyCAOhNTZ2xuOpIz+maplTsIPA9aRa2J1UEAAds8D/PrUquPtPouOnv9KI1MaI55GOMe1N8stIJByAPXHtQJjJUdgwAPvT/LZVHHI9KkQ7iwPyk/jTiRtzUsRHvyQP4j+dPAPXPP60xUxIJM9M8Y9ac0uCeKbKFAIbPbgk5xxTHbzJCFcY6jnpSTXAWIqBklfXFVoJQXHY9CD9D/AIVIFx8SR4BwcnGQe+P5VEobyyOSSCBjmnnG9MHOQG9MZ/8A1U4fuk3dR0yO9NK5ZHlVjA4DYAI7571AS3mnJJGOP0ofls++aVXEjEdPc0gGSx5YnHGDgU22cICG4JPAP1P+IqxJwqntyKr+XukBz644+lADLxnW4UgMARwQfrTcKjHcQMjjNSX+fk46defrVef5yCPx/SgBpYIuScc9TTZZN/3CcE5PuKWWA3EW0EA5zzRBCSdmcEDH1oAniIEIIHQkFgKmib94Fwc9B7HFRxJ+7VM8Akk46de35U6M7nEg6deeuKAAZM7qMv1JA5FOZMBuAV7kEY/GiCREuJHJODkHj6VH9oCRSJjhj94dvwp9QLVthcE8ADGT0qZAZS2OVz+lVlJNumwbsj6VdtUMURJ6sPuj6f8A16GJj4VKsAckDr6AVPtDIQmM46io4i5DHZgYxyanijCrnP4YqWR1IMlWCvkjGCeoNO+WNy3ygAc4pJO/oDUUxJj4HB4zmpBjVBleQjpyRmoZP3fzP+dTQNsU8Z4FVrp9+Y8Y6EGgEJdf6hD2PIP4VXBjd92VxjAU9fyqac+ZbImMFR1/CqcULodzcDpwaBk7SAdeRTd5CHknnsac0JCY/GmeWwjyRxn1oAdE+0AHIyeuOtQSExyg8nH93mnifeUAQ5DckkY7U3YXbJ4OOlX0AjnZ5JM87fQmpIRtJJH1NSGAsAMikOVOCMZoK6Fe4cM4QHlgMDHvSiFkwCNvQcjrUcqmKZHxkAjgfX/69WmuPtBBVCNvHJ9OP6U0SZoErM+VfGerdKc4dSByeB07cVNPcCAhSGO44yMY4pnmCQjbye4qgIlAVh0xg1OSdiHPbrmmGE4bnoOaGbbGg9BwfWhAPiYAY79aUocMSODwCajDDcCORjFSPcBwIwDnOM09RMaTtAKA5HGV60tqxEjhjuxkkZzjJz0pciLg88dhUNtJtnkOOGGMg9O1FiGSOQJASwI9e2eamSb90RuJ/GqsqM64A4z1z+FTCMpHz3GcUWJYsrCRAACSTySOKYSIwQSCT3HNAmGzPvRJASm8EYPJpgiATLHkscDPBpFJmw2D9TSz2peNRvAB5zikB8lMHt1xUjG7DHLuJGM9jVp5kVecknpxVc5lAIHHXOakkgLgEEVLLSGtGZcHt70m4KwBPepPmQAEfrTBbGZuCOvekUSoc5xz1AwakDYODwRyc+lMht5Ig+VB2nHB+p/pSyMu52BycYC46/jSaAXA3EkjBHHtUKRtGvznJz1znijzD3QjOO9SffO0c8ZzRqBTiB3Pg8k9jUoRwCcEHH49aWFPKlO4988fWpmbe5xyMYzUllGUFtgU8jGSDVgxBUCgDIOQV6d6aIductz0Ax604ybRjGcd81SApTgySE4IxwCafFGzLz07k9M04qzhwRjJyOc1ImIkVGPLc5H+famJlZ02vnHbAAFdh4ajI0+NDGd55BI7Ek/1FcoCrSDqOcDiu28P/wCpj/2VAP8An8KCGb0TJtxwOhGaczgE89emDVdSM+44pyxuzdOBz1qyXuTTDc/QnIwOOlMEZTr2BJ9qsAbyp6YqOfOJABklSBk47UErcYXMfBz+dZupM7s+CxXsM8dK0ZjvfpjP+FUb1diE+uf5VLEzMQbRlumeAaaVJOQOO1PLiVQR9Oac48tB3J7UiRi/KB29TUuSeev41XaQiPJXAHv706G6DIMA4PeoKYjHDkj06DrULRluBwD1BPFWWT5s5/SoVO5Tgc+lSSJDbuGGOnsanY/MUOcEY56d6WOQRRqT94ZBUfjTZ8liwGQef1zQAQpsbqPwNWNwzlAc47DkmqyngP0zxip4CA/0ODxQSV50IbPcnkDr+NSqwVNrnntntSyofOJ6gnIpkq7jknGKaE9xXmERByeTgY700MHkDAHjG7jnH+cUXEQEcTl++cYpbfDl8HkqQBj6UyRZphuXYSOcgDiqV7iS2Y7e4+UjJq1JCwZT2Axn8qZLDuiIz1OcgVSA4u5spInfKAZ6EECqUuy2tyZisRz1fj9Tx+tdDqUBdl24+XOf0rnvENqb6AQFjHyDuxnpntkUykORCEHOc9MHI/PpU6ELlOh9e1VYJD5SrjGMdTyen+etPaQ5J28fWgYxFE1w/wA6nBPBP1qO4gM5yMEKSDznpn0+op0cRWR34w2eM9M5/wAakj/cRtu6E5yO2aTGijcxlpF2djnA44z/APWqdcsyAZyAMjv0qLzczbwOOn8/8asW8e6fIOcjp0qRlufKbGdSyZyy4zkcdqrMis7eUFSMnO0DAGfb8TV+9UtGgHORgn0PFUEQhig5OOecYoKZKsZToQQSOVPFOkVywznp3PTpRbHbEB1wfzqWRjwcYx70EjY8qqR5ww5Iz05NOMJfJOOuSSaRFLP5vGPTNTKS2QB1GetWSRMnlvgYHHaqLMZFdFDE8nAHfn/GtFlLHcPpiqX/AB7XBzyTwMfhTQDPIlchWBJI5yetPmicKgb+E/kKsPMU+coQB2yKjmnDx7wDjHIqh9CvIzBTsDEk8FeKnlCBg4UA4GTjBJ/yagSQNzjj371JI/moAB06k/hQCEk3N83OOxNSoEyCQMY6kdqGT/R1GecCmkkRbP8AZ25+oxQMeQJiUjkV++AeB9ap3UDxyIWHA5OKnsbc2juSSd3PTHXn196deuGYDuQaAKZ6Z7dqfHIqjDcZ6ZNRTOVULjOD600sJtuOOxzQWWLF1imuRjaXAwykfMOeODnuOtKjBJOeD0J96igiImyRhFA+Ynr06Cnypv8A3gIIznH0oAnaQuw2hsDqR0qOWeNXJ3AcccUi3IjQgg5I7dqqvH5hGGxg9xQNFPxmPK8aa+/rfT/+jGrEjhEsm/JDgYx2x/k1q+OXZPGOu5PBv5wM8f8ALRqy7ciKJ3Y85xgnHHFQTLdiTqsrbuRjjrTBADJuyeBiprr5VTaMZGSRUSylFxj8aCQ35lROw7/5+lKV+Y+majRS02efrj61aEYK5zzQBUMr7lzjA9KZNAZmG0jLnnd6CnyAq44/So5roW0YfyzKem1WII9+OaN00UtLXKkpMFrJCOUYjLd+CMY/KqiwgncD0HAIq3ct5pGRjjNQSjyVXHOeo9K+ZxtJtto9SlJWK0xM7AHgDjikLhcIRnHQj+tOHzSbOmT1ongETjnd/kV4yVnqdHmPtYz5yg+ueKvvJtkCY9h9eKrxYyCMAg0rAzXKsD0PIHfp/hXbQ01RlOxoQnyN56gdf0qCRVlXJyOeMetTMwRMEg5HJ6d6rghow2e2cZ716UJ6anO/IpzRB3ySQR7U6ZWuMOSAcY4HHrTDGWYguQadIWTp0AziuStNNMFdMjihLZUngdcDnt/jUckW2RfXoKtQyLkcAZznn/PoKZKQ7DjkGvFludSs0Sz2oaPBJz14FMt0eKaNOCcjFRm4dp+SenA/+tU0UhadMjuMmvVwmlyHuWUvEglcup64ODnkUy+KQwlwCc/NgnHXFIYQ88nHGcjPOaL4FhCnUHAIx2yODX1mG+E4KujIbeUzBHwM4Ax2/wA8V2FlaG3dEQ5Jxy35VhaRp6NLnZkEjAxkYzXZ20KSQtIiDfGQBgZJ967LHM2y/YWOfvN1wTiulEwjD4BwMDnrz/8ArrK0mI7QX5yF4IxzV2QEAkDg9qsWorODk4PtzVO6YSyJLggquAM8dT1/M1OgxICTwRyp/CoJ2HmYUcYpoQ7OI8HsOMVHETKDE4wo5DKc09/mcDOB3+lPli8uQuflQDA4wCfrTGguYTGI+cjHFNVyRnHFSNcieJTgdcDnOBio5GATgADPaq6DIwokckk4PH+fzq06BYAnJ5zmq8W0LGPXqc98CpRLhQD8zd8n61CAdaz7gQR3A49KnG0N3warhBEQAPqadcbvKDKSPpSK1J55csjgdORzQs5kk4ABx3/CoHl8uMcZGBnNSIoVPNXqwBwOcVLBCG5LkEgDHoaRGS3Z5CGPm5UgGppbcKvT36YppjSXYhAGACPrxSDqMjAS0jjHbIJJ68k/1pZMGIA9CCOKZOrrIqAkDGTxSbj0PboTQUhzDEZ29/X8qFfykTucYpqqzAYzge2aXy8k5OMdM0FskEvmcEYx6Un2nyxgjPOeKfFakgEk8+1RJEDKA3T3+tAiaSX1HHTinJMA7gZ3LyM9D1/woSMM2Dg96huYgA8iEhj1AJ9f/r00NDbaQoBFxhckH/P1pyk78ds/z4pIACN2OacIPPjYh9hUZyPUc+tUMWW4Jk2Y4QYz3P8AnNQsRMAOmOf8/lT/ACwqkk5fAyT1PSnm2MTjAJGM9KAEgyDz24GP61dGUA7lufyqvAQWIIwRzmn2shlI3nkHGDQD2NG1fepGOSMZzWjApiZRwSDkHpWdb/LL8vTitW2YzAHyyBkjd1/Wp6mbLnmHaCQM9OKDhlA565pkR3qwII2ng5+tJuDKSDz2waGIdJJ5SgAZz1z/AJ96imzNBs+6M5zUjJvUE0iqfw6dKQGReArs9hWLqEIAEhJ7DGPrXQXSZfpng9qwdS+8EzgcHGfrUGiKqyGUg8DBx/n86Mm3kMhwe2B9BUIaSJ2wCUyT049ucU8SmYZK9s4x3zigZIH+QnHC8n1/CoppsjpxwafG4O9OoPTnr1pFhDP83TOMHtx0oLFMe6MOTwSDgdeCDTlkAkTIOMEdeastAMug+4o47jv/AICqUkZEwAJwM4AHSgTJWwrhuox0/OlXIBI6MDweoo2ER5Oc4zgjrTQSAPQ9sdKNCQKbE46GlCPGokO3AAIAJz688e1OjwUckg46ZqNpSylc4A460FIryWaXm9yzDOBge2KEkMAIXByMZPpUkj+ShAPftxTcDygcdRQSPs5DGxkGDkYwfwpm8W8fmYJycYz9T/Smo+3gCnRIJ22N90EcetWJjoFBYy8gkYx2/wA8VY2IBtG7kc5qCb5M7B0xgCiNy7AgmmhD1cxsBgE+54xQYjGrAc7zk5PSncZ3YGelOZt7gdMDk1RA1XCKiHOcZqEXB8wgjjPY1J5gVyCAT2OaGQcYAzjJIFADQDcOUTgnu1Uw/L/3hx7elWJWeBS0bEP2IGSKrIhZPMOQepGKEA6FxGWyOevFNaYFUGD1JPP0/wAKXgg5wDio5E+YAfiR2oY7kyz4GAOD606SUgZwOtQsnlRpj5if0qa3XzS4f+EZGR16VBRY8zzIFTpgZ6U1Wwu/HI4FOjUEH2GMZ/z6U4KFTpnmlcepAH4y3fjAqSSDC5DZPbI4qRIkMuXwEIyAeBnNKrpuI4YdetSIp29ptV23ck5xjv8AWjC55BYgY4OP6GrKgBDzgZ61EEGT0Bz35oKG26KzPgkgMeox/U1a+xkwlwRgnoetQpGEYbOCx5GTVhpikOzPGcmgCF7XzJBPnBjOSKkAMnNVxcuCic4frVu2Iy+R06ZNACLOU6D25/KnRlNxc5zkAY9f8iogA7E+hzgGkV/ndP7pB69c8/pVIkuw3QaEOQcE4A98A06eUGLOD0JqAIIoePmCnge4HWmhzKmTxjt/SmBIS5GAAcDIycVImY4ld8YbOMf5FRM3lo/qDgE+mM/zpx+ZQNxb5Q20H1APSmgImuVFwODnH4U1pjsCKB1GSaUQiRwx4OOfWnhEU8gY7ZpAOc5yD35qsZgFIxwDtHPPPFPmk2gkc8gA57VJPEkbHABHU/XNJlFOWPyk65IOKaCIVKHkOOSOtFyxaYKM7cZPf1pJQH2beSOOOfSpASOBtxYMNhPGev4024j2IV696mQlWAJ49COlLcIM/wB4EdfSkykQxybkVQOgwM0rJtIQ9Xzz2GKiVhDcjHIxyM9OBVtgJDjIDkHaw69O1IZTiTZK+egI6VYyCpPPsKjjgw5UuQQeSfr9aRH5KEYI4zQA2S53AxY5GQTnsal2ZjEYOAQevNNe3SOMuDukc/XHXt+VTqQEIb7+OMnB/Ki4CjNuvGCDxzxxUciCZyEJBPPNSQ/MCh546nnH+c1PHCsI4Gfc1Q0UrUlZXzjA54qZeGJHf1pkgGCR8hOc4oVH3DBOPpVdAZpWTFXA64IJPsf/ANVdTYXKMcEEAAngc9a5CKby2JHYA5z9a29DuN8gaRsggjBbA/zxUks37ePlnDcZ4BFTMDn8KgUgKQDj3zU3AhB3At0PNBixEbYD3z1pfMLEhQP+BUN93gcY54pvKgEfjxQLYFjMZycEEdjUcrbdox1NRyTyhiOcdBx0/SnAMyoTycZzihi1JpT5CYHOfWmo+UBPTqMetKW3kIwz7mmR/wCtdD0HSpGMukMqGQdhgg1z2pQ7t4J+/wAH24xx+ddHM5RSoGQRzxWPeAfOSAeuPbis5LQ0hujz3xMAsZ8wHCANlTzySO4968c1iMxahcRg5wxJOOuef617hrFmk1u6Od/TJPXGc46+teJ63GW1e96jEm0fQACvJxOyse3hL6syoQbZ89Qfz/zxUsrGRwF4Gc81OVjZQMAnt61DcDyZSF6AZH5mvP1PTQOfJkKDkkZzUsLbPmPP0pgQOhcnL+/WkQ7s89O1HUZYeLzpOuCR+FSsRB8pySwAJA7DP+JqC2dt+X9D14qRwJjnPPbmtEybEyas9og2xgrjbyef88VVQBSZEyecgGn+RvBGMjr0zzUkEKshA6du9Nt2BWTIBJufe/bnC1Zs7tLsl4wwwATuAHXPoaqGMvI4DbNoJPGc47YqazhUSSKn7sAjp0xzismbKRYBEk5U5Bc4JHbnFPR/JkMY538AnjHFQvGRKCCQeoI9eKZE5WTnL4IwxrMq5e5VxnoeePan3HyqT6jFRjLAnvjj8aYshlQ5PA/rQUOhVTgc7zyD2/zyKhuYQku8HOR0p4BjbIJ64H0p7qCeefrQS2MbeGR2xyOABUEvzEjpjoakeYytxwFJwB6dKTh2yRgH/PWrERRqLoCNsjcQMg/jUs0Ih5GSBxg0LtibjGT0NIGZ878n2NADGXzCjjqAOvTsKl5iAHBOM+3PNNERQlScjHpjBx0/CnRoeXLFh0559P5UmBGSU3OQMd8GpGjRorc5YGVsAYGOhPXPoPf+tOeJSvLcHkr/AEohwHAJBROVU/w8EdfxxUgE0JtPLQHcHPJPHoKjMhiYoQDgcVYBJQs37w9RnnB9qqlC8mT1J44qwJxbCRPMJxjsKgufmTZ7EA0+SY26mPOdw4ycVWkLMpOT8q5z7/5FWtSL6mciGNxF15zmtXT9ODt5hc4HJAHPX/6xrMt5BPMDgZxnIPpXV6FAJ5IoxESGHzAAnuB/WtYxu7IylNRR3Xg/Txfwq7OVAYgBeT1B/rXtWm2QtrUIrk/LyWFcD4S0iOC3QJFhdxyQpHORXpEACIB3xzz/AEr26ULJHzVeo5MkVPLhB6sDj2pHcmaNPXv6UySUgY7Z6UsnzOnY9j6V02ZyB5odjkEbSenft/Wq1wCJymeGBOcdOtNWUu7DpyQcHrSSvl1OcnpnNPYCZFyFA7DHNWY0MLBhycd/wqvCcYqeBneUg5K49PegBWXzHOe/PBqaOMRPxk565phB3fL1zgYFO3HHv0oASSQRtk87iRxULyCME84HapZU4557iqly26MDGOMmkxoq3t1sQvjpk4z7VgzgXUgm6Bhtx6Vb1u4dooo0yuGwSOpGO9U5v3fAPGeMdqRQjWiQuJcsT6fhioTLnKY981I8paLYTz655qVIFNqJCPnzg8c4oGhUfbCg7AED1p0IMaAdR1pRGFTJ6E4APbrU7RhiAOPcUCK5PmOT0J461FLMYwcgcECpCpgdDksAckEU5ohdRkhcEnkAZ6UDRWiYOw689KdIm6TGecVHBG8RcPkEHjcMetSM2ULZw3rQMW4TAQ55I44qKGMLvYH5ieh6VLF84DOchOME9eKq3Lsodo8gFsDHIxzUAPaXy8k9VGAB09OtJcL5gjX+EHPvVYmQhixY5PXFTKxLAE0FgPkRiOecnNRI370f7RA/OrYQYxwcjkdapufmHG3a3X6GgCxI+2TZ+JP60xB5u5hwAe/Xj/8AVVcM0kzsSduQB6HjnmpVnCpgYGT0z9aB9RsrljjtUfkcZB7c5oYncaFdkOByDx60FDdwZdo9epp8LZYueq8YHp1oWL5MDrnOe9EXRuOvUUEsekX2iXOcYHpUsjeWgA56Y+lMRxGmR94nB55xQTukA6igGGRszzyefrT4YEYHBYfWk48sjHfNWbUD260Eskto9ufm6DinqheZSCBsOf8AP5UrxbACDjPanRZPPTnBoJJnQXOC/AU5GPX/ACKSckyo/fqKUtjAHA74qSQKY2OOQOKTJK8ib92SR34FLJ/x6bh9w5GCOe9PgVZuGOMnrmoJUMS+UzlwMkdh0PapASJBMo5I7Hj8KhuovLyVOcetIMx4KsRz0BqaUeahJ5yOlA0VUAMe85zjgCpB/wA9PwxUfKjjIHpUkbgE5GR6GgZG8hkGcYPSow6hPLfPJzlRT2IRScDnPy1UkmI5ZCeOB0oAmBMOcc5AHJ+tQsDFN5h5OMYHSpUlEkfQZwKmk8tz0H51fQCDaWbfxnFPDeYGxwV55Gc0OwzxjHsaaih5SA2O4we1AEUkjyxCPgBmAJ9sjNE0QtdmCTjkcfQ0s37qZSBwRnHYHn/635VVklaWYhmJAPAzTQEdxGHYHnqSabvEbDAJI9amdd6HB5A4xVeIBWO/k9s1QD5pWYl8DIGMVCt0VHAye/OBU/EkY4ABJBIpixIMgAEZ69fWqFckgYSJvGceh49qc0gQkgE54OabbKEjKgf/AFqcQuzsfqaBDYGG/K5zjGGHFJHInmSDDbiAM54pIsRvnPboTUaRM0xwSOc5FBBMhyT/AIVNKTKA3AwMY9agVCp3knB4wRVsFWHGMdwDQBTVERz1zQ1wZDgj24qRlXGR174NVXYeZtGBnuDQBI0xC5x93j69qbFMZlIK4B64NOaL5VVjwepxTYk2qRjk8g4qWWXEAWAICenGRUHmFVwBxnnNNRnU8ufbJpjuWO4DAHUUDRM0mAv50cBs846j1pI0DpvJ4xwM9P8AOKdGu+KRj/CMgevWoGPSUOrAA4HJz+NMjjVSDzSwbNm7GCRyCe9QuH8zOSB7DigCaWTCFMcHIzRbnyoiOvOf0oeMuEx9SaRkMbAZ/DFADZl3yAd8ZotkOSc84/DrUjgKc45xikjYAMRwRx1+lLqWtiBMgZPXkcUgyISO2c1LEofJI6U1iHhKqMHPUc0wE2hhv5BH61UeQtMQR+VWosptVzwfXjNRFVaV+B1ODQJklqnmzxc9GGfpXZafEIIgRk7gOvqK5WzULexDjbkZ9K7OHYY4wFGMDOD7UEMvIAvzc5JJqTz+ACOAeMGqkLkDnnnODV9kDxJhcEjkgVZDF83fg4wQaf8AxBuueaiCGMYPf1GKkY7Yc55PTn60EogcK8gbkHFZ+oyfMUHbufpVzlhjkHHUVSuIwzspPzrySep4qWMzY4yH2dqPNcmRGC/KTggnkc08jdJkHacdqhjJ84huc8nI96QDiPNHl9M9T+tQRIYR5Wc+/wCn9Knn+ViUGOmMflUTviUY5zyTUASCfacYz+NMFxsOSPyqV0QNkKD+tVzHvXB9akC5Evnp5oOO2CPwpInzvGPr+tELCC2Hfkggnrzmo4cktzx3NAmiyZPLhAI78YqNm82QduMGpYlSZSJGHHTJxmoWTyzkHPp7U7EkpcbQmOlJJFlc5pNp2b+ck8cU1JCECtzk4yfwosQ9yOcARBDn5uAfSq8cIVgmTxzV6WAOM56DI/Kq7RFTvGeBzxTJJoX/AHZUfhn8e9MCicHPCn0PNND7Y0K/eJ5HXP4UTEiT5OB6D6VSAyHTzHdF6gkZJ/AVz96MKT7gf1rrJrcIXePqck4Gea5bVVCTGMDsGI/SmO5nrP5bBMZyasTsGj2DPJzkiqTYbBHQn72elFxK/IDHIIwc0Aia3fb5mexwMUkkomiePGBnrn0xUUT5GwnBIznODmmzyeWwQYxgEn1oLuRzXBMaAgcAKMelXLST5IzjOBnGcdsdaoxwGWKQ9XX7oxn9KmsPMB2SZBAJywx344+hpNDR0V3bA2wcE5YbuR0PBrNMBAV3IABONvJP+cVqQkywhCS4C+ue3/1qiki2mPIG1mOQRwoBxz9etSBUgiBVZIydjEkbhzx16VNNCZI1wR+NWljSKUR4UAdAAAOeTxTblNhBTpnoBkCgCvFAUQpkHaCc/r/WiJjhyMcAg5/z7U7eQ+F6Hg05IwCQDjccGq1JI7d/Mbpj8aqXrbZ1cjv/AIVdKC3cgYHHXpVG/G5FHfJJPemA6WZgSXxz/dHvUMrCNNpyRIdox2/zmmNK08ZJGD0GD+NQCYyoc9UOACadylsSGDA2gjA6ZFO8vyoyScjqcd6jWV9oJz9DUoczqQRhelFwI43LnP8AD0x3q4r+ZhenpVdECcAcfSnyhVTer4cYPBouV1LmMbEbpg4I6+vNU7wAZk5yueO1SxzGVUJPQcHP4VUuX+ckn5DnKk8VQdSF5SoDYHzc4qMSiLaACSTnmo5pD1HIzwPQU6KMSMcNllzgdemaBlxTvjJx1AJ59uKFi8l8E53Hg+/+RTYJMZD8YA4PGfapJeHTnIznP50AKqAO/X5hih4l8vZk9c5phkwx547HNVpbp0fHJJ96BoyPF0vn+NvEyyHOzUJwoPb943+ArNSLJw/I9M1f8YxlvG/iDPAOoXJz9JWrORQHJB9qlEy3ZYZgy9iBwOO1NMeU4AzngY5p1whITHXGRTJWJlEicueNp6d6oknhSNSA+F7Hccc9Bz9aLmJhGdg5BzweMZ4+vUVDPG11FsYYI4OPbBq1C4ito0PQDAP0oAhMY2g7RkdzVa8t9ybwg5PUYqzJhkIz1pUiEaAk8EccVBfS5jzIWt8oMuMY45HSoo4yVIdckDnIzir0yeWhOeM/1qLzxHFv9eP5152LimjqpN3MK4lJdthwRkcDHPNLZ7rgHcWcrz8x6c0/7MZZZXPG1iQPXrQCY+cexzXy1WLUtD0EWEDck9MYpwkCE4OOODjnNImXAO3o1PdRuB9T0reldIznuOjR/s+CWY54yxJ6+pNMnfyEIJ2ZHA98VO+SMdupNZt6wmuQgPKHLcduKblKOhNiTzTJHvzk5696dHJ5wYk7uMVXnl8roM59aIroL+7PAbkn9P6n8qyUubcVtSxC8YITcN/X/J6VJOgVs8Z5Jwah2CPDc56AU2D95KB/epUqLquxXMoofEobG8fP3OMH9Kt22Nzkjp0JH1qqhMsvlnhsZOK0LaMSfuycAkAnHavUpYWdPoZe0TY7G/BTrjqDiozG8lwnBIyc1N5BiYoOVGQD3pLe6KIAq7skZ5xjpX0OHi1Gxx1WmzodGiSJd5UD5AASP8+ldFp2zkJjJIBGO9c/YyB4E7EgZH04rd0sBpAWJDbgwA/P+ldauc7N5EeBYyARyN2easzSAgc8dsDFMCtIgzgAjPFVnnUOUByQOPxqwRYnVfKQjqe4NQeViMuRyD1J5/KmpmVwuMY5p07b5VjfgMMhh6c/1FAyIwySqWQHIByc4/z0qZT50ASUk85waS5wwjiQ5IYEkj/PrTwhViTwBVAQpHtYAjA7DpRImDsA684zUbs0vOAMHAqRAQ3PGR1pXATYU24HIIJ745FWIRG8pfgjHBPrUTcNsP4GpLePo5OOvFICZUyjZHOcj1pM7gE/Q09JFZie/Qc0548FXPGc8UARSW58sjYfSlt/lGDnCgCg3Rkk2YGDxnvTp18uIPnAIOMjOallIDK7dSfxFSKoZQ3Ug5GD0/D/ABqqjnPTJyO9WFUFHbOCRyCM460g8xpJdMv9/p6U1oydvHSo0ZM5Q5Gc5x/n0qRZhz70DWo5SY87emPTNQzEsepHTGOOcU+a48mMbBk571FHumcu4AD4xj8qCyzDPtADsc/Wkz5mCOoOCcY4qE4B2dhzn/P1pzHKk+lADkmAUvnkHHr+lNJLMR2IJwfxp1vB5Tb85PpUsxVyeTkimhogRysOB1z6U0uQ6BCQuBvxnrSQMUOzGR1zUkZDu3OEDYJqhjHV3zjOD05xkVYWY7Uy+egOTn0p4DkhEGYcZDHrn0qOSAFS2SBn0p2AnDRqCflDsDj1P+eKFh3SoYwcYBOOOaZnbEjHqnA9/wDOBSJdGOVVABpgaNuriQAg9O/4Vq28jx4QEgE9McVn2ku4gnjj/CtNHLuHA6GpEy0VKAMQQpHJ7U4RogBAxnuaf5pnjRCMY7imOBOrhuABwR/n3oIsKzIY1wR1xwajlkiijOWIOfU4/wAKgC+Wr/l/OopgZ4th+Vc5yBUBYr3RkMaOmSCcEgZ4rntWb94X/hUAE47/AOSK33mER2DkEYyfyrC1j5gSOhIz/n8KTLSKFvM7RYcnJ6jHtVmFDs6c9BUMY/eg9icn2qUAq3HIPepL6kdrtGc/ez8uallbaOuOcmjegUDnI6c//Wo+QjGT70DEa5cqQrnB4GKOsYz9/ue9RRESIQP4D+f+cVIDlOOvpQJjllbfjJK44yPrTi2A2fQ4GO9JkRAYO4nqPQ02TJPIx360tiRg3CFDnud3NCgbh6E880sZTyiMnJBqJiFTjnBplIklhDMSAMepNBlTGCQBjAGKG/1QPXnke1IbcSn5yVyOcelBJDnMvHTFOkPlvkHBzzzSmJdocEkg4wakaISSBySM9h+FWJkjFEZmPTHGRn0pIcM3yAHHoO1WIlCEHtyKrxnbM4TkA45/GmiGKU8xcr+YOKRWAPP3O5x/WrDxgR7ASRnrUMRy4iP+r7t3/wA8CqEQyqScoM88Y54qRvlOemRRNOLWb9385xghqYZ+WJ4HWgBAhJJIJHbmoWdBIEyAM4weB+tSJcZ5Az6c4zUcswdgEBI9Sen6UAIYDK2AMqD8209v8+lKyIjnZ9wgYySefx5qJJnt5SxAPYVIjebk9ORmpYCbCJACPz/CpVVg4IBHY0ksZYYHbkGpIpd6njn/APVUspAW8tiemTjpTsheScCnKok47gVHInmrGB1zz+tSMZdOXVfLJOMdKWBdsYL9Tkcn3qcoEHHP8Jz7VBKqTMQpOVIH4Yz/AFoGkOncTALF1HUAYpsKtt+cc0ki8Lk4I/WhHbcTj2oGTQPEY3yfmB4J6imHMrcHjr6ZFNC7pVz65/rUjwCRssSFAzx/n3oASMK3GMsM4yPSnruzyQOOxA/P/wCvVeUrcSo8oKEH5Qp6j8qleNMfISSeoJ6fpQA6OIrPH/cPJ5qbygLiQ4AyBjJHPAqJ1LBCvRR3pUiWaQb2K8A8DvxVIXUni4Zw3C9QCai3Dz8Dpnjjil837TGspGPYfnTRIRwBnmmIuOisSMZJHT1o2KpBIwcYODjpjHShDu+fowHSmuxAMnXjgf5+lWA1CCMn1x+FVyskkuBlueR04qzCU81Rk5YHPt1/wpWhMoAHBHH1qWBCwAJTHI7EdPxpQC0RHJckE55/z3p8tyTM8GOGIYtnkcD/AApHYjDAe3J/z60hognj5zj8hUQXYORg44q3KxYjimPH53OcYpMZTJyDuPOfWkhcspBJI7Zp81tk5ycZxUaN5KkHoORUspEUkfll5CAPcnPWpFcqpcHkZw3U/hUUrBiPQ5J9ulTk+RjuG7+gqRkMjsNrEnLcknvT0XchfqfXNOuQihA5OJBgEDpkD/GlQIqEAk4PegBrOABzyKVMysCeTyAc4pjxbjnnrUlxH5TJsORgkk0ASQjZKcnHHGD9KtBvk5PGazbT7xK8nvVrcdpyBjOOKoCZ1jkOAASBk44qoLnY2M/kM/0p0AO8g9McGneV5IYLz35qkAhky3B4J5rUspUQKN+Bz0J4rFaQRMCec8VahkA6cg9aLA9zuYgxjQjJyoz9cVaZM2wGDv46VmWd+J1iKgfMoHfritZW224PcHFSZsajPtx3A6U2STagycEnnFPMRPP96mtAI+pzmgyY0LufJ5Gcc1Yt9gLh8AYwM1X344A6VOV8xBnjjNBIxk3HIHPrSpGACSOcdT60+WXO0HgAcUwvuiBHODn+dJlleTgnPes+7gAGUBOTnkk/zrVYedGOxGc1QugUU/U1m9UXHRo4/W4UMJQAK+4cA44xXhnitHi1uQoMI+CxAGCSTn9K901v985YcE4yPT/OK8a8cK0EkUkS+Z5jCNskDAywz+g/OvJxKsj2cHK90cvKHiKvyP1PftTGkErjnJ6GkKorgAk44JPbv0oOIpBk98n61wHqokm/d9Tt4wR781DaqSZC+euV5xkU6dfNbfn73FFu21ij8YIwR6f5FQUWi6MAM/pipIMDeT+FV5B5Z9RVhpFUJt59c/hTuO2hIEcY4OG54NLbcN6Dpjpz9KesmVBHJ9KoyTCaeOUgjymAIz1wc+lUTaxZaHEkhCkc5JqDc6EBDh/4sH/PvV37dG6OMYDjIOfb6e9UIpVALj1x/n86dhrcvz/NAjL9/qSDSW8eI8kfUmkt386LJGOOKUE4yeD6VDRoh7Ptzg9qiEuyM7T1xnHNMDFpCMYGMZoghKlwDkEdaQyVrlQiDcM9+M1D9q+Yjf24yKdHHvlYegppi3cPkD2oAE+Vs9FPGc05fnUDIz2ANMkXJCDp1zTIo/m2jJ75psVyWSMiRODweec1YmXJDAfN37fp0qDeUIA555qZv9IBxx/kUhjIQz7y2T3yfxpUDtnGduTwOBUq5EWMduacq7o8dOaTAgKeYRjJPTg4qbyQkY+UBj1JP9aaiL5mM/T681LcWzMsaHgPk5HtzUgQwh1yDnYQMZOeef8A61RXjbWTGRjk4/CrAmNrsjIzk4U5xk8D/CortpnfYVALDIOexA9/etETfUrufMVSeWAOCexqrdyukYXOGY46f1/GrbXDW7NFtD+Zg5Bx0qo++VjldpUkAZz1/wD1VaTexDaTF0i1DXcQEecnHTPb/HFepeFdHeSe2CWoL4GSAAcbh1Ncr4e8O+bdI8cjAAkhWAJPHPOR79q9o8E6OLeLLO3EQPbk5zXo4em27s8vF1VGyR2Gm6dFa26ARBBkkd+9aIAIL98daZ/AuOQKfEN6n0xXr2toeE3dsa67kLKMjsRzT3xs4Izj15zRJcGziSILu5ySTjrmqs6kSDHVjnntTJGsgXO0YJGePWkt48q+8ZkBUgZyeTzQc7TnA59KIwUkTHViAc/596AJkBSZc8Lirqskb5UgAjk4qmqbpcE9CelWGh3OMnAHQ0ATLIPNzkeo460rnbvx0zxxUZTAGOSOlOVCXweB2oAjLkyDJ471nyu7ysMnGSPTuavzxgZcHOD0/wA/Ss27k/duTwcHil1KW5kaxKqEBT84JyAMnGKqCQOnXI7Zp0rEzEjqDk02MiVsjjcaQxuzJzj6GrCyHZknHbBHH5dKe0OI8A8471GzCMgH8xxQNElx88cYXnkHANShsAbiFbHOfrUABV8juOM1FO2xyD14zQDJbpiCOeoqsZnRCA5D54wcelBlIccAg0hTcQB0IoKWw8SPIg3nLdyevanyR/uxxxgZ5pFQxqO+DUNzc/u2QDk4/nUCHOwQIEPBUbsHPNOwjxgcccmq8TIseCTlh+VAfy0b0JoLJHZPlxg888VHLEySB14XPJz24pRCUiLDnHNP3LcyEngjkAf59qaVxdSOG4RguHUv0P1H/wCun4TJBxuYknPv+neqDLlj2LHJHXmnOSEHoKLDJZAqAgYAAyBVbaSwYg4JzmoBcGY78D0xVmOcFADxxSAfnMpx0xSbHSOPI5Iz602Jgz57VaRQoePPA6H160DRESDKMEZxkgHt06fWnRgFHKYJJxx6VAsPlSGZMs5G3BPGKs2oMMhAGdwwcnpQNjHjk2A7Oc+lSrHgrxzmrLS44xwO9VroHyiRyeDzQD3JPKJmA2nbjn60qgpIoPHP0pLeRvs65A560kz+YcEYJ6YoIZYmZ0VCxwCTgk8VZhO5U9CBnjrVfyhNDGjEjYOMd6twkBBGTgYAB/Cghiy7cDb1B5xUjEbMd8ccVELZUJO88+1LJKEQ91UEn8KSERlxEeuDn9ar3PmM28ZOcZqxHslAkBOCBimPKQ2AM49aOoDYE3RneOew/OoSxSQBiQOhHaragKjOTyRnGKhiYTZycHBJxUMpbFZ2KyknhD90kcGkd+MA/lSyZnZ4jwingjqaYF8qPZ1IOaYEXmF2AJ9sHiiVQZS55GMDnjP06U+QJIA5JAB5x+dI6B4wgOI85z3oAhJ2uuARkdgcUjMwTAJBJzU8snlx4GDkYGahiyV8vq5OasByRsyYwSfrSQRuhHBBA9adEphyR87/AN3p/nvTWmKOeOaAElLSe+DzwKjaNQAcck9femySGSQADjqT/n6VIj5PtjFAFWLcGIOcZp8kQyjAdSc81JLiM+uc1Gih2OeO4xViZFcOIY9g4J7AVHAzGLC9c5IIHqabcSln6cYp0K+ZyxxxnimhFgfImB1/Oo4zuLg/qMU/AZQc856UpYSBwQenY0wexGYw0W7jcDgEHHFSQLkBhyfXNRvGImAIOMdcj39qktHCsUHQDjNBA64BMeAOewFIqOFBTvjoc0eYWB45zUO37O/Bzzxn8qAHDKMS3H1qDysybgOnOc1M8uBvPBPGKjCeYATwc8UAEoaUIAScE5wcdj3psUhjkIkOBuwufSkYtEeBnJxT5EEq4JwV5GO/+cUmWSS4OT+RpkgIjOBzg8Dn9KklYPbxoASR1IOMUuEjYSh+AOQR/X8aQEdg0gDiUYQgbQRgE81Y3IrhAQAxAx2NRySIUQg5DE44xTU2OByflOR71BRJIoR8EYAPHFI0gx14z6U7aWfLcDtikNsxiL9s0ATRsHTj0GMCo5AFvAJD8m3PJ75NIZPJhAHII5zUX2dLmLG45zkY70ATTAPHkEE7fXviolQNGfXPY01ZI4v3fON3U9fT0p6kbyF5z3oAS3O2J88HB6/SqiylTgHB64qeY+Uee/FM8pPPBJPTFBY5lMpB6ge9NcbFJHB9adlC/U8HFSHaw5zgCggk09BLOhbOAxAIyO1ddZ/Iij2GO5rB0eEXEgJJBUg4HcYP+BrprWNlcHHGAAc/SnYTLUi7FHGDx2qx52bdAhy4HIAqE/e25zj2/wA+lSQRlGJ9aohjfOZ8bz+mDSnMhHJwDwM4pzxh5s5weOKWRAQASQQaTERyukOWJA2jORziseeYy3crgkowGD0B4ANaUke1XAOcjArLuy0fUdP8M1IEWPmOc49qQ4B3cdMZx2pnnEN0GccfSnlfs8XHJbqD24pMBrfMpA59KpqGKtwd46+1TFShwBlTzmneWViL/wB09Kl7FhFk0h++B6mlDiVt/TjpSkh2HbFSTYcwJXGOM9KVDtYAZwTzxmlD4A705bnaeRgZC/mcf1oELGuXI7+hOKcmJOB82AMgHoe9GVjkPO45z+dR26GPe4/iYkg+9NMgmdSo54XHy/Wo0UkDjODSXMnmBR02nrSpKVxwMUyHuSSEpGOwJxVYOwcgn5SMHIqdpPOyOmOahAEm4e39aCRi48zHbPH/AOunzg7t6dD3pwgwg54A60i/vWIHTFAFOdJ1XfhtrgkEdDjrXNa4u24EqDjADNjPr/8AWrs4piylcD5Rge9c9rFoZQQflBIyeDirA5WML5JBxg5Iz06fpTXwSCMY9T3qC6h+0SeWwIRM5KkZz/kUol3REEcg8EHt/k0DRHI2JQQeh9e9RzEhjIScY69qfdKSU2DKlckk9DSTS/ZrPnkkg4/GgoZDcOATvxwM444rQsn8xhlstjqTzjt/Ssa3mA2MeDnpj1960tOlD3ZfBBII656cf0pXKOqtXjgtyeAcemecUealxgE5GcEYxxVWGUqdoAOTn0pzRyMS4GMHOCc1IFgwosuRkjOcsxJ/MnNNlcHODnHGKkjKtEzMcZODgUhtI1UukhJbnBFAmMEaNASg+fBwfeqRSUNnDDnkjitJMIvP3s5A9qhnl3BgB6k/X/JqxFRleRtj5J7ev51FfKAoOOvGfwqf7SUj6fP6Z4xRu8+PBGMcjFAGScoeeE/KnxwjecJ1GTxxj1pl5D54EZOOc5A9jU8p2x4BzuXacinYaIZiI2zjj2GRUoAzhRweSBUcD+UxjxkYzmltyd+/GOef8/jSGSblQYPH1FMWLfnAyO+KfOvnNwealhATCBsqR1PtQUhFUeUEwBg9uPXvVO/gfaRsI79cd6usC7+WOhzg/Tmq8j7pU5yADu46Af5NWO2pRihJHKZGBjIplokkbOcMO4OM8c1oF1UdeM5BqnJkyIQMlRxz1FA9RbeJ/tIMwO1mzyeoJHb6Vc8omN9/Uc9e1V1kMQDgZ35BBPQU+4CSlME7FIJPfjNAitc7uAM47YNKU87gDMg6+oH+TT7twsSBedx4zTbdHS6AC5JBHP8An2oGjL8bAJ4w14/9P9zyPeRjXPCYxnkHGfvA1seMTJP468QIXwi6jcZGByPNYdaoNBHJOUCEIBkHJI6UkTLdjvtoGN6ngcHOc1H9pWSfhCAB3xj/ADzUabJZCpXaAcA5qeCBC4J4yDk5qrEksEyDzA5O7PAxkmrABmwoGwdd3/1qzZ2CDepBOecf596twzkWwk3jOOnHriiwD5EKsOlQzNKSoCHYM4bcOfwqSCUy5Mhzz34qwyhlQ465A56VDNFsZtz+9iZBwcDLenP/ANaqjQ/uBHnnnnH1/wAa0ZIQJCF5GcEjmqd8pihJRTvycEDPY1hVhzxsa03yu5lzN5bIQCBjkDvTUHmOzcYxnaaui1EkRMiHPQZyOKWSzFtCHwX3jGMEYryXgXJ3O32q6EcJE8RMa4AOMcdcU4hCclsbeq4zg/5FWLS2SMGMfLjLc/gDUU6I5fYm3nnBJzQ8MqejDnTENztiOIg4J+8Tg/lj+tZSDypHZvnZ+hPUVqFAsBz65wT71SeNXKEDgnOM5xXjYmajLlRS1KtxGwgw3XPJzkj/AD9aSGxkRBJIVI9Bkkd6uzwblGWzntj6/wCFMSQn5H+6OMHj2rnixPRjo1MijJ/PmrNpaYmD8YXnGPrVaRjFHlOOeKt2MxaIseOQP0r38FTSaZlPYjaPF4Z16EYCjirVrnBf0OD9ae0cZUgDkHhgaSMbG8sHG8ZJ9D2r6PlRydSSG9jEzq6k7RjJAPNTaLaRxKXkcSknIVlzgY45P+eKzyqrI/QuDg8/ritfSVDR4Ixg4P0Aq1orIzlvc07ZQx2oMewGAATXQWNu/mgjHGBwfrWTaxRhWfIBA4Gev+cVv6buZI2OQxIzkew/xNUiDZ5hgQv3XAAPtVWOEIfMfnJ4GM9KueYjqFkTIUYGTjNU5nKEc/J2Hp+NMBfMCT5A/Dp6VFIjtOJcnaOgz/n1qaERzK7EqpHPJ+v+FIzjfgcj2NAEXmgXZcgkHGF9+KsSb50LD93z0zUPlDk45HIp8cpMJAOHJ/H8qeyAZJhR6YPp1pzOJFG0Y5xkU1oW2YclyRkcYpI2URgEjfngZ5H4UgJxbmdgQ2CowRUkdtM0ojAA4zw3FV/tEkcuFPXvirkN0QRJxu5HXtQWICEI4FSt+8AGenaodjuAQCQpGcDNWolUsARg45yaBMpiArOH65JwPX1/nVqVQ1vyBwCcdcdaf5YV3OcBFDAHuTnP8hUCz/aPkAwMkE5zkZxQCKZk/fowGFPBAPp/+urn+siATr37VTtEEy5bgg8D8KtwnYxHtxUsNSBrfyyeeOnA/wA+tRhWB45Ge5qxKSUc56DIGKagDLGQME9eelIa0GMAxHfJA5qWRfLRMD06cVHhTNtHQc1ZlUOi89qCyNdqPk8jHJxTk8uKNxIfvdDjPakAR1KnBb1z/Sm8SId/Y8c0AOMw2DAJx1Pqf8mmdTjccnj6VHNlGAQ8dSoGcnn/AOtSqSybwCCDn1xTQ0OhxHGdwzJnGMdvrTYm3vgDHOCPehX3AHqSeaci7CMDBzyferQxySPDM+8nZjAAPHUdqcbhRbnqxIyP0pko3ZycEjrTYypCo8XGMbiSO1MOoxfMujhCVCjJBPXpxU8SDz1JOSQAOPrRCojYleAcgD1GaU8Sx7OD6jnBoA1YVIVdvpg1q2ZHl8nnJ4IrH0+RpWdH52jrjFalvImcDHJ45pW1JbNBXKYfGQAQef8APoae7iTYiD3JHHTNRFsRYPOeD+tLGpWRcHse31oYkx8lpIYpH4AIOOeeh/WqYQiLbzvznJq+ZX2OhPBBAGBwaoSMVOzO0gZJI/pWYypeRjjGM4PGKwtRlRmKYweD0raundY955PIHH41g3KhiSfvYGaB3IY8KpBHXJB9qkt8nIIBGMhif6VCCSo7dBnFTHMJAB5Hf1pdRjMAkYI465HWoxEVlkLvhScjGemB/wDXpYmJlxg4JqSddvXgdOe9KxVyO1tyu/B3hufTjmnwoRK4PTHSmRzGIYxg5xz6dKRZWUu5bPOBxjjn/CkSTfKjZJzzkAjp7UkxLEMBwecZprMDyfTPWnMQUH0oAYItx67DjgAUhKxIQRu9Tj604Pn5geOlQXSO8Z2Ej1wM9qAJ1BaMOB8noadtxCCxx6cZzVczSJEEGffj3NOZ2kjHOAByMUAIyvAPnBx6Zo83ac8nofpT5Q868t+GKPIBODx05qxMmhkMkYYZxyeT74ptuBGzknJJ9Oh5p0X7qLA6Y6fjRCgdSe5OTTRDCO5Ayr5LD8aRFypO7HPX0qRLRC+SO3PWntGmwoMAnvmqEZsykzkk8YwGPf8ArUs9q7wfJ36kcelLcxfIcHJU44HWljncIEIzkA56Y/zigSKgjeNAM8g4JB5pY7OQkOXAHXbk81K2Cx/MihpXUAAEj1AoGRywnnOPUUsWPLznGT/KnPJuAB4IHPPWkROdg+729vWoAlEy7QO/TpSKDACcZB6Af59qj2bXwTn+lPbf5mScxj+HGP1pMCSPK7XPAPOM1YUqFDgA4OMEf59agZ1EAOQewGfrU3leWgQvknnpjH+cVJSGK4McueCRkd8dearbCuTv5Y5z+n9KlUHbJk9BwMdueKqQSs8uH5AGRxigpE2ws4y20D8cmn3DCJRgZ569DSr8xzjvnHtRc7GwBg9+DQMIFPXGWxkKT149aebjKGMxFHByWJBx7fyquJ2EqheMA4PXtR5jtMcqeRycdaAJMBmBxwgwRSrKp3cYxxTmGAMd+tQxgF3B4BNAE8JLIUJPJ4OelIcjjeQcgbvpmog7xyADkZ54qSdgAjDqTk81SB7ltmjijEQAyBxgYzjio48IfMI+X0/z9KaQJEL9wP8A69G4FVTPBBzz/n1pkk6zgg4HUYFRu5UEHnjGM8U9YghGOlRynD9cjNNAEUoWcSHOAMbfT3q8jooBPGTnGKo+UD079utSSsRtAOMe2aoCw8AmcFQA/c45/OlkUBsYA9ABUZlaM5B/SkeUvG7D74HBHapdhoYy7SQaj8wKuMdutSQgyruc4PTkYpEjjfqQPxqWMryN/CeMjIPWqcrFODyO/NTXTbXcA7sHAx6U1VBtyZF3P2OcfpUMCEJ5mQBgkcH06GpCpnHlLnOMbj29/wD9VNiB87ABHGRx06UGXyTlfvZ5Pp/nmkWMmgaTEe/Jh4LN3+n5U+AFM55yeKFYlic8tgnimxFpJMAHA5GBn1/wqWBM0iZ25wemMU54y5CZ56Amq4TY7FzznjPFP82TzA3OOxxRqBLbKISQRk+uKmknRXwV6jpjiqju6HI6/SlOWwx6/SquBNEdpORxTnbEj568YHY02T92oPSmTSZZCBywOT9K0Q2VCpL5JyAehqe2lG/knHp1qKTKk+9RqxRx/hTEdTpd+MgcjkAD0rq4ZQ1sueOBk9a88srgiRMHbhgfrXY6fdvLAMkEY9vapsZs1/PQxg54+hzximGQS55IA7mq8o2QqAeSM/TpT7fiEZ6n14pGYomRGOcng44qaKbzQAgPvg9BUUluqsvGQcD86khCwkgcenNAmhzqW4IzvBAPYf5z2p8aCKNkJ3nGOnTNDAkoQcbeoxmnQgPln47ZPekxlcSCIEHk5xj8B/jVe8AK9Pvf4VekgjMhxjjnOe/+cVTu049hnFZalI5W+gjldwD94AAhen0/KvHfGtt5KNA2HkDb1JHGMMBz1BzXsmqfuYJJYxypAUDng4z/ADNeYeK7JZ7l3lGeMAnI45P+NclaKcdTtoVHGVkeYJblcAnnqT3qOaJ5ZWQYQhjkk++O2a0Z4grkp83QBRzVSBsyF353ck9O9eL3Po09ER7j5BOOhxuBpFt3eMuG49e/+eaY5KB1z8hGRx3p1tI7RMm/HpwP89qjUZPktEFfAIPJHP8AQUqnYQ2S47ZqNGL8Hp3qZIw5x2HShD1JY3z0PHX6VGbYrE/IJbkY7URN+8dR24zT2lORzkdCK0ENhiPl4J5xjmo0tXRMfqKnl+WMFDg9TjninyPwmOARn1oAfA48oAcEdQO9PO6QhyuwE/dzmqYl8pTx365+tWI5TInDcA9uaBomwvPQcdcUsUZton8znjr1poXPU/XjrS3EpZyn3lIx+PFFkWggwJGcc7u3TFSNZuF3j5x0x/8ArqHmFVwcknpirU1y8cJUDJ6hvx+lQMqSwuO2zHPX/CnImxclfxxSxzmVELIWJODzjtn+dLMSV2qCP1qxMrFzHucjeBz1qSzl81MoCOTSMoaMgjPGCPWljxarhBgemagEWrYh2fI4J7846064URjg4A4yBio4zs5U4A5IpFc3EhB5T09/rS1GMjBkKsDgKwyc8kAg/r/Wp5LouxAB+Tpz+f0qIoYY3CcEjOMd6htpSxcP98ZznqefSiwrhHIdwaQZKnIBOalnuRNIjqMDAH8h/Soo1LBiQUwcYI6ioLqQwgFRwDnHvTJI7iQJkt1A4J6ijR3+23uQNyRkFge/P9eaSYJMcHHIwefrWroOlhJwIomy4BYqCe47fjXXRSbsctaXKro7vwfpVxc3cARNm1iSCRyO/f3r2bQtO+yWib1XLKBwB6muW8F6DFbxRysp83JGGyDjIHTPp7V6HaQoYgOgAGBmvbpQ5UfPVqntHdkZJQEFCc9AuPT6ihZPKTBGMjAINSyx7iMOB68ZzVaVgYxyNwPTv3rc5Rsr72+bPsTzTt+9wccrxio87gM9akjHysT8nue9AkQSKcnnGT0qzFDhlJI4GRVYyh5NgHbOc1fhGRg8nHWgNSNx82Qcc8kVKHLKCOfxpdqr1559cU7YqnAHH1oC4+P5sH0HOakkIkQFOMDBPQmouVXjjNRCcoCp4B454oGJK+xTnJ5/xrH1eVQoVCckEnHHpWlesUjyD1PAx7Vzl3PJNMiHOMEE4oKW5UYFj1xzyafCAswAy3OcAdPzpsqlG4PGfSp4kVCj5wd2M57VL3GTSkAjLEZH3SPbmmyReZAT0OeuOajLmSYowJwTg+gqZ2CpgdPrQUthqsDEv+zwT6/5xVZ4/wB87s+7OPlIzjgU928oADoTUcz7YS5+Y5Ax0oAQx7Tu++Pb/wCvQqEMex7e1MMz+WMAgZp7S8gghuOSDUFIYLnam0gk+uajZPNcHOAfalkAEDvj5h05psJLKmeDigdkMKndtHbof8/SlijMpdScYPep4VHmNuGfQ5x61BPKYZJPLQgj0OaAJZblBGUAPTGTxzUaK8cpY8LjA5pRGkgHIzjPXvUZeQRDc2T9MUCZG+DLuHTJJH8hUczbkIGQO1KCSj9QeCOKhbeRjPf0p3GMhi8uMkkbc9cUGVfm2HPHpipZEwBHnjHPFMWBEHTJJxSGiSPFuiksXJJwuPr/AIVdHMYbPJ5NVLQLMT5gzt6AnHp/ianTeJCpPyDgcUFE8KqWIxnPQEdOlImQeRg9OvWkQ7WBH0pd2SMcHP1oAk85JZCiDJxySMU2RCy7M84xTLbatyRjnHXP0qeQ7Rn0NBAkNs4jAzwOM5qX7KQyOwG1ew5ojl/dj0PPWrIOQATnPaglsbwSCPlGOmKVFOc578D1pyKHOOmOlTGJVjz3HAoMmOWEyqOQBjJJNQKQwfcOGBGDyBkGpoGkXIJ2jHAIpkiBD7GkyiMyIkaIF4GOQMVWkG2QndxirKhcncOB0ycVWmIZzz8vpmpGhHmLRgDPpnNQLlG37iAMggHrxT1PzYxkZ4prgLE568dKTGJ5i5L5xzk8daDtzlj+GM5qtvLAhRgcZHXtTg5liBzg564pgPk+QjIyDxtHb3qOViwwBsHbBpfN3k5G7aOtPkj+UEnHvigBJF80JgYx1/SmMVjcv07DAqSFtyA9c1HPGWYAdO4x9apAORvIckjfnkCoHBceZjG7kCrCIXlTecoBjGMdvWq0IJTYxzgADjFMBv3QRjn17imb/L47mnuCrAEHnrkYqOQAtjpzgUAGfOOQT8vUfWmGTyX5Gc8AUkRKbx1z7fWopXPUjvVITGzwM6ZToCM9u4p4XIUg44AI/KoVndjtz8hPIwOal3ODjaenXFUhDmlCtggjHXH+fenKvnPvDlAegxTPK3yc85HNTYEcQIGMHHXtTB7CvMsgAOAfXr/SooAVlIxxxg5609Y0ZCxIyD1zQ0ZPKHaRjHGaCCRo9rnn8BTJOSBgcDr3qaP96C569Me/H9Kgdhsx/wAtAB35/L86AI5YPOQOH2qDgrj606JfmYHjBwKbG5MZUEYz0olby2O0985H1oAa7CBz5g35JIGM/wCetMRiWJGSMYIz9ajncuwL84PFPWRVXgY9eaGWSI+G5HB4ANWPLHIJAUjnjP6VXC5QP+IpTM+/BPH0xUjRZjgjiZNz71zkArx1zTPL8tiAMgd+lPQhtuTgLgg5pV5yTyOgNSxjGk8xMDIOMcdqWG72QGAoWJ53E9KlEUaoDjLMcdartFslyAfypAO2eYGBbAxgZGaWJNnAJ65zjFKoySOmAKlCAxkjg5wO9AFVrYsxcAEUsEJWQknIAz/SppnKcJ0xzjmqyzSdMkZ46fjQAl8AHBP4DFR4L9OD7mrTQC5QyFs7R0x361URicY4/CgpDypABxwOCR604Nxnt0I9ak2ZyD0HP1qLcA4TGATyM/WqsSbeiQSRy78ZQ44B9j/jXURMNgzwccCsPRSpQAr6Y59q2mGACvT060xMepO8Anknj3qy5MSKSeKhCgBGPJ6+lWWQToAemKe5DGOxWRR+uafc4WMPnIAySOtJKo3ZBzgdqj8wupjcZBOPTg5oZK7kMko2E89OPX0qjNhhkjOeORVy7hMIbk7QBjism5uHzhO3pzWYyGSMx4J+lSvIGxxuGOc0vEi4fHr1xUZGGx2PFJgRtIGXGMHsaZPdbgIghGSckHjtTpFCtwO1VlQyT85ABwOOnX/61SWXI1AbbwOOwpHQhCRjp1pUXAJJ+cdD/wDWqV1AJHUdDzRZARwOphAIy4zk468//XpUizzwRuBxj0Oabs2sdgwPzqR2EaAj0yeaTRA7Z85JPB/SnSALGVDHOOcDGDUMcpKkt68DpUgO9TnrnAosQRKPNBUHkHkmp9m1QOuTwaZ5flcjqetPUkxtnqoyDR1M2CRFGck9RgD0qOOIowPBwemetLCzyNgkn2xU5G1Ccc4JH1piIZpwGKEbeABg5GSKhTMDtyWJ6D0/zinkoX+fknBGTjBpkg+Xf1YdKAFijaRspwMjPNV720d8kgY4561djcQJnGcjPXpUVw5C+u7/AD/SrA851Ip9ocR9clWxxg5I5/8ArZqGK1ZFw+Ac4Pf3rZ13To4JhKsZQMSWGSQTng5J45NY/nFmYFwf9rjmgsjkYJkHnHTjtVW8BlQYGAcYU1cuEXdFz94cnPrVO+zGoCHODgEDPHNBSsZ8ayNKhC4CsAVz1wa3LJQsgOAvBOAPWsdcxsTuzk56Vo2c5kcDOMAnH6UkD8jorQ556gDBz24q0so5UAt3qlYtuixnkkZ/IVaUbXPfgc0egtSSNPl2F+GPHB4NSKwibY56dCehqINzkHoc/wBaZcSF1BB+c+n+FFhD5WMkw2YAxgAHFOMRMfbPcmoNzoUPQ5xg/jTRczPIyDIAPXGePyosA5rXMgYEEYxtxxUbYiBycY7gVYLYjzkbs1C6hy4f070x2KJgM0pdfuAdT+VE6YCe4zUry+UhCfnmh8PBGSOQPX2FAypHAXmBHU9jUjJsUp0PJyBUkfytuHBp8ihx0+bHXPrQUimuYiXJyB2z2pBeopQrl+CSBxjj3/pVlLTcDvfjOCCMZqKWxijkQJ0Yn14A/GgZHHdfvHdsqD05zio5jlmjBwxJXI9elOngCHA5Ht9KIUEiPI4+cHcCeME9apAVZS6xhM8rgEk9aie7TegPHHX1zwP8+9W1jE7OM4AOc9azfJDkEj8fpzTHqaGdqL/HuAK/5/GhX+TAGeeeaICJIhnqvA5/z6CnSlI0BUd+RmgWtyGWQCRdw4B47+lTGcJMAEw2Mgg9KiCrcMe2BnrmkYOJQTkkD0xQWZ/jMIPGniAAYJv7jJ9f3jVzMt48cvlhiDjOQB0+tbXjx3/4TLX8ZwNRuOR/10aqtrEskXRSSSMEZFCZL3ZWkxGN4HB5OB9TSwyHyzyaSECYyRP8u3OA3APbiq8ivj0zxxVCDcfLfk85xT7MsB85JQAkrnPf0piqwU47HGD3qXy2BBGegOPw9KBWLEEgdAeep/lVoyEw4z0xiqlsxMbxlcHccHGPT/CrDEW8QB5Jxj+dSxrQfarujJPPPWpdid0Uj0IzUUbnegXjIJI/CrOUzgn5sc9KCzIuHDE4GMAgYGKhjSSVGBfIUEgEk1aYhHkD4POFx6ZNRRsPMfPHGfQGs030KWhFAhO5snABByTmkk+6HHAzz/n8KmDfN6ewprgy5ToByT0/CuOreRvEqTEyKQevbAxxVaQeUdg7cVfjuY542UxmPB7qBnp/jVDHmjPb1NfLYyk+fmOiJWeR/MxuPTip0XcuT26+9LcIA+xevXNOjGF2E1zxV7FsaSGTkU5GxEccDPAx24pNpbhhjFSoqQzKichuvSvpcJfQ5plqNgIx155Hr1psgLZKHBAODnkUxk8mTavIxn6USQmQggkDvzivoFscMm0AiKKHz87Dkk5rR0yQqzHJ2E4xn2P+NUUgaOIEEsc4/Dmtyzh2Qb0AJVsYx9KLk3uaVgvmuB2OOM+prrrRACnHcDiud0eBEcyv1ZRxxwc10tpn7G5KYOQQcfSqQtyS5JyAhIwTmgjzogWAJBxyPemRyGXIA5XrxSggh8jKAgkEenNUBB5Z83A4GeQD1p7xlSRwCOmKeirM5KkgEZwxxj6U4sJHAGc4oK6BEu9lB74BoaHypDjgj3yKaZfKVzjcw6ADNR2/mNejzHxGVJ2knr9DxTYIW9udpBGQcdhVaMEyDJ5I4NTNs+0MDgrk4PHrU2Bv8wDpwBikDJPLGAMcjjJ6/nUghDLkdPTJphJBX0PU+lWEjIk/Dp2oBFhQduF4BAJAOKiljbOQcfQmrHGM55PGB7U0SDdz2oBkLsTAwJy3A3H09M/n+dQj90OMDOOg596tL5csm8nYAcYyBn/OaheXbIyIuRng4zx/k0DGyQCB14A+lBcBuO5xUV1O8k8efp39aQy+S4cjPOMY6GgB8ispxngDketQRzFGYH14wOnWgu63G9jwcA8n/PepJ41uAmOuOf0qBoklAjjLAYJHXvVeOR5GT5jgEZGe1SM3lIQeeKjiuUVtkowH+VDgck/X69qCiSM4m7/n7VHMWA4JHfrUyxCOMSMec4OfSlQhcGTB5xgf/XpoCJpP3y9cMP8AH/ClBKzEZ9QR279qJjI0YIXAzzwc0BkmZ8+hx79aopCWaM0hjBHHPP4VIZAjAEZyxIwPpUFpCdnmucPkgLnnH0qzMAQpYDI4Bx16U0BHNMEBc8jPHAOKbHLubByfTNTS7WgCn8vQ5qq0YMmwHnsRTF1LyxFyMf3Tjnp0zTYW5Z/7mc8d/am2n7m5GcnK7R+YzVhI/NVlAwCeeMZzQS2XLGZAuQCCw5OOtaFqFUggdTxnnFZUKiM7f7vFbtjMkyFsAckDgelBJOeoT+9gD6kVOqEKSDxnA55zUJXam/PqOvb1/SnsTBIUByAMZzkZP+RSewD9x+536A46GobqDETE43gjn2p6uVVnPbmq144uozhiHJHfHHSs+o0UblgwHoByPesO+IhujkfKQDgfl/Ste9h8yMEHAB5x9DWNqGHTLcnIx9f/ANVBQw4VcY688CnuQBluffvUAfYADyMdetMRcsQWPtk8UDRKhzAX6Y5JHHpSDNxZF8khWI5PPX/69OSQQoQWzuHIzUaQfN54chTkbAeD74oeoyNchXZjnHHPvxSqhZDzx1wTVqS32W5GVJGCMHk9M/ypiALGBgg9zUAVUuUnjcIGBHygnjkfjUxiJhAzzgkcnrQXCsVCjk9h1Pemx2xeYlicEggZ6U7C2IIHI3oTlQRx7n/Iqyz4UAccU2RcPkKDnuB0qAsInJJyKdmFydzkZPT9ajZyo4PHpiplI2+2O/1psp+RMDgdKVguId8anJ5z1BqVoWcDntnqRUAy7bOdh5yan2+VGBuOMEDmqENZnVDk1LZsAr9ex696ihJXGefXNSwsQ+zHGOuPY/4VWxA+e4xc7ASMjIx0xiowXJyT9ajhhL53nHbOeamaVEzFjlvunHpTsQNUFnIP1FMYBPqO9PkfZHtA+fqDVJFdyd2ePWgpFsIHYEgZI5468U2NNocHkjOOSR3oSXOEPBA61E8pjZnHNSxkUx/eLjg5+bj6VJG2PpzioZLgZD45zzxTi35HpSAl2HBbPPuaeGB49uM9KbHIOATx9amZCBkdRyKAEMf7sdM5pg3mTJckdsk8U9i2MnuKj3FGIJwPelYaGTSFVGDgk7TRKnlSccYHOKs/aNgwUBJOF47etMMg3EYyM8n8KLFDJyY1BBxkfpUduhdME5fPJJ7U8tnLnlicAHtTIpDDIWx1GMVI0SBAoJ28jHPepAAU4GCT1pHVipccjIJ/OoXuRjZ0Oaqwya1cyrKc8AcA9uD/APWqNwFGfX0pRGjYP8Wcnb+H/wBen8E4znuBnOKLMBuQyDjqMHPrinbAVQEZxTjJsZABweTxRIwYenpQhMRnMYIB6iiIeYw/XmpQgaI5644z9KLZNpJ79KYis16y3ccWWwSAeBznP/1qn/1czbuQeQM5qQpukBBYZYZ7DFVVmeS8mAXKocZIPSmgLQkKScHjHTHepEbfK/sM0wOJboKP9Xt5PbNMnHzuU44/pRcCSQFkznnPrUkXAKHvUdvvVlc8IQeuRnrT5JfOfIGxc46Y70hoeFLMoHA7jp61WuIzEwxx3ODU5kWLKjr1p0rb8Hg44qWWjNuELDt0BPqajRiRgnJHP4VoXMuYtuzO3B4H+fWqsce+M/wufXjipYyneztbRlkOGOADgH0qGMloS+cngkk55qxNblTlzkZ4Gc0jsFXII29xnrSAZDOQx/DsOKfFc+QM98c4A9KG+6pRM5GSQM00QA8EtnPHNADnnFwucHIPJxj+X0qcksiD1/xqD7OrAgE8Y71OkYRRzyORk0ADsqjaRnHNCnzcEdPQ0SSicJJxyef8/hToE+UAdKaAbITIACSTn17UR/cAPIUnGRQmd7P15wP8/hRnLY6etWi+pFKQ6gjjBwcikjiDEHFWHKKCAMHHTA61Tt3LJzxz1pksnOVG9OMDjFdX4eJmto8nJwQc/hXKHZLCXBw6ngZHPSr+l3BgAwTlskjP+fSglnarkuQee30p8ann9Paq8Ewl6D7wHOOnerUQJYZ6AYpMzJHfII9+PamxgyMRkZ65NBQKD6849qSEY5Lc9uakzZbZDGADjJHOKaDnK9gOaiEhkcH09af5pZ8fNzwcflQ1cYFdqZHTqOaruhmBGeO+TVr7rEHPHTNQyRh1bJx6YOKzY+hzurRpGDwNnA2449elee+LrdGtpCFww+bJPYKeK9OvkH2Z8+o4P4VweswkXU5xmMxEqAM/N2z7frWNRXizppaSTPELjfYXTR7svgEE/MOcevsD2qvaDzEl34JUHbgYA/KrGsMWvxGsTJlAxZlwAeRgn1xg49CKzFuHjmI7Y/rXzz0bPqI2cUxrsREAfmOfSpol5jIwOnTigshUk43Ed8U23/dF+cknIBqGVbW5dMeEDgAAtjA+lRCQooOeRnGKWZw6JbhVPO7zGHzDg8ZpiXGZChHCnGcfr+lCGPtc7nJwQ5yfXqTSxh2WTB5xwT071OD50ezGOOCBipNgSIn2pklIrIqYL/N1Jz2qVmygx0A6GpZIhJCmw9etBKqNgHA74/z6VYEE3zowp1tKIG2HJz0x0p9qPNvdh4QAcn6io7zbbzHgHgEHGaBo0UlQYJBIIGBimKUSVPMBYDJ4POcHH64qjDE9wAxBKZyMZ71YibELnHzHGMj0NBaJyfMkJHfGMjpU5IWIhhnnjjPPH/16gsSVV3IzkEDI75NPuSrwAnhgcH9aBiREBOnGalRwJN5GRjGMVUUYTrkfyqXyRH0OSeoz/n0oAXy/3h9ufw5qCU+ZOAOhHApqXDtcqOQqnqc+/wDhU05LjeBz0GBUARrIck5OAcY/SrVq4jbkdRngetJ5YEBQjLkdQO9ItqY4VcnJ6YoJ1C4L7lwcZGB/Sq0ilWJGFbjc3vipZwZGQZwMY+lQyFraMlPmycHvQIkkmaR+T0HGAB69cUsMCTB/MG8YyB700jbGD6jNVpWypwxHBHBqlroS9NR2mRieRHI3KW6N16DH616R4N00XMgcJGNjgHIxwMZHArkPDWm+ZchBu2O4Bx6Yxxx65r2XwForxpO2GC5EY3A8gY56fSu6hB81zgxFRONjutGsI4ot+wZGQME8dK1liOz5Tjv1NLNaJBDsU7sNyQfxpsZ2rgH9a9tbHzb1egxFK4BOc8HnNV5FwT65PP0qaSTZj696gnbeEIPOSDVBsRZOc1JId8OASD9e3FKgG7HtmhowmSO3GKBIYke05wPQVfhkXbyOT3xUDIFjGD6VJbR7V55J6Ggkm2gkk8+nt0pAQBmhAfNIbpjinuuRlRx3ouAjSbguOBUUuGbBHAPFKzkY4wB7VBLLxt7460rlkd2S6gA8gEc9BXO3EuM+o74GffmtPULwxpsXhuefXj6+9YrxeV33Hr1zTKW4+Jw/XnjuKsRqnyFxkbgSB6Z/nVdUeUDjAx6VIjERlME454GTSZW5JcSQvOfKRlAAByevH1+tVnn2IN2Tz2qWSVPJxkh8YAPr9KpyRCSPg5cGkMnkkBABGe44qBiWbbng9jTUI3gE9P8A61Er/ICOuaCrEi/Mme3pUMhMcuAeMdKI7jPbjPIxVl41kAHc85qB7EUrjyiMcY6YqNQWjDDg44ojlCyeWR7ZIqSQccdMdqAJrcAuMjPY/lVa6J81wmByRyM/56UzcHyQSMdecZqJZtkhwfxNAEhIDDqABzg45qNrtFkIIJGM9AeOP8aikBlOME45OO/+cUs8lu5/eEoByTkDPt/OgCLziylwTg8gegNMV2Zic8Yp4i3qSCeOQCf5VKsIaMY4OMEU7AQGXJLc8etW7XY6AkZJ6kiq6xhWMZ6GhFeKQgA7e1FiluXfLVJMoAOOaeFLnHGarJGH4yd31qaVGi2kn5CcDHaizGOicbsHqD/SlibzZCD2PGBjH5VFh3kPyFMcDIx7/wCfpUxt2IGOuMH3pAO2hHOBz61MsW5QH5B6jNVceUuMnP1qa3G5MMpyTkZH0oM2SPGI0yOxwPpUkR71JEvyZccZwMjtTjlGBxx1xighkluDIxI7DvUqrvfnkKSCKYGMiEY2jjBHFSW4eNHB6E5Ge4oI6kU0pzgHBBwKUKQfnOcH1qORfNkfsQacx3xMMnNKwIinfc5C8YGaqRqZST2A5BqwFI59qZ8hUnOD6DAqS0JEADnH0qB/mPt3FEshDjHQECkmuPmdFHbOcfSkxkWwK5/2uOKeiL5JIGMHn0/KnqgmhQk8ryf8/hUF4A8meQxAyo4/T8KZVxv3F4xg8dKdMGEGGJIzxgn19aSAMmSRkDg5/wA/Wi4yWAPIPTH40EjrQAu6pkRg4CsScCnSnbMT2xjFTqgiXAwCRzVG6wLc4OX47+9UgAs6oXLHqc4P0x/Oo8kDryOp9aLeXylcYJLHPPNIqBVIJye5zTAc8wKHPLDnOBUDIXdHU/KR079qlkQPsC9MYNIy7I+hPpQAyMjccjJFMKK/m5A6HHtUcchn3DoewpI2ILqF+ZAcgjrVITC1tfMkjHHXjOe1S3beTgHGQSOBxUFvcZU5BUHvjHSnXEZk2EHIIzz+FMRZjAMuccHj9KfcABV4GCSOBTI3JO0kcDNNZSxBJOAc00wexBKSs2wcJjpVhgdhIODgnOe9BUPKXA4x6UK5BOM5ByRTIHxHgBeMnJqCdVW6BA/hH8zV+4cRCREHAIIIH0/xqmJBIpYjJ6dKAKyxCKbHPTPBOKTeM4OTzznnrxUzKZFIJ6d6qzfu5YyBkAc8UAJKheTjhR2NSrCNpyB04xSSMSY3XgAEt+I4qyjgnHUDgUmWJCv7o7uQBwM/Wo1O+QEgHJx07VJLJn5BS8SFAB068UihwjEgKDgDtnFTwqgjdHBJAyuCepz/AIUyMDkE4/GkEapk7snqOalgM3MrEE5HQe1OhmEjBTk+uRTkG9sdef51I2xVwpAI5xmkBE4Ks/pnAqSMlWHPHpUG5vNBHOTgg/hVjZgEc4xnNAEEzENjsfSoX5cbeCPX8andSGAHOe/XFBhMUnPUUANeYQDaMgEEEAVDAAoyRmpJB5zcjkGjYcY7UFLYb52+YIMgZ5BFSiJHl37eRxVQTE+ZHtwckBsdvrU1tANuQ/IJJGask63RYUe2BAAIwM/gK2LdQUKEA8en1rI0XMMZGCASO2O1bEbIxOCAR70EtgoAUAjODU0UhyR2A44qNGy2cZ/CrAUCNT0yaDNkbDbkd+9CxYXfwcjjPNOKlwR6VXMpiPP5GgOgXQ3xkNlhjnn+tZjxJHvO3qOO+OKnu7oytkcDGKozSnafQ9KgZXwW4B59c1J5g6YPAweO9NjYyKYuhznP/wBemlweD+fvSZS3BwGUtUcQy360xmYyfL9zGCKSfc3yDIGMgj/PtUjLDgyxkjg55PSlgBkB5yO+agtRIYcnqCeOef8AOamScyZKJgDgjFACzziJCMc54wBSBS6g/wAPHB680CMOS5Bz6YqQKoIGSMcgE8f54oB7EZADAdh2qSPK3EYPTOCPWmbS05z0PNTyvnBxg8UGbFmwJTjPU1GzHOBx+FNEbs7tnsDUu/ywDjP4UPciw23fbOB3x1wPUVNOfKBZ8nC54qEvjL8DjP8AWiSQPHnkj269aOhLIbhPkSccBueTz+XQfhTXdonAbn1wM064jkaBCMEZzhs5xzTEU7QHGT70rkk7LiMnsQSB6VWWTepBycdM1PbvmNweRj8utRCEy8DgYphsZXiKJZbQ4ABGevpkVxbRK0fyAA5yD7V3moRZiKEE4BB/QVwF/bTafcFAT5GAc5PUj8B2qwFKZj5528H/AOtVcn5XJ5AOACM+lSzAyJGSSMAdD1+tQSFioxyAcEevWgpEJKy7yABjgcYxSWu+KUuD2I/WnyHACEYJHpip44NsYPXI+tAzb08ncMcDGSD64NXJbjZwOvc4FZ2kyEq+fk5GM8cVdnUeWMHPv6/jS2AFmwGJzgg5x16HFSRn92j+pGMnJqtFIFYbhkdSKsrdCVwFGAOgx0xgUXAsKgdlzzzkZpPMWN5ABzgjoKhEhimAPTIpJ4vNmBB6kZ+lHUaI1Zg24nI6YonfJ74PFE0ZdfLHTOeKbcW6JIuTyf8A61MZVjQibYxzxnqcdKnR13hMd8dPwqkqOWIB78HPsKdFGy439Q3U0AWmG27MY4+XPtRMfKl+g5x+NRx5+07hn7uMjp1qCY7JH4dnJ6nkDnt+v6U7aFkkjuQZdxAzgDP9OlV2kdgx3Hjk5P8AKp1iCx7h97uT0qEOAHAGd4x/n86QCLIZIs55HU/jSbykBJPXrj8Knt1EURyM5/xNVJAcnJwO1ACRMY5Tn7jAEAdunX86fLCqBAAP84qNN+4+X1AHJzyKbbvIxIbIdT0Oen+c0DsQyTfZyRznOBt7dadFL50gTt6EVYbyzcZfHIxzjrxTGiS3mD9ge1O+g0riNGY2+Q4OecHrUa3fnTFBnIHcDHb/ABqxPIGCOORnOBzTlVDIXUDJGOAKEVY5/wAayCLxx4iyM51C46f9dGrEjv1t5NwRnz/dFbfjiAyeN/EIyMfb7g8/9dGrCigAi3nkA4IzVIh/EyaNwswOMDGeeO9PJ82biqvmGQnt2FOt5n8zHGQOuP8APrVCLNwmcEHJUYKgelPgu18kIQQeevbmormTyNhIy8h59ByP8TUbMCM9CT+FA7FrfucgA8AjPbv3qUrujQg52dQO+fSm2wSa33gEEjkn6D/Gq7zPCxwQRnGCKTG0WC+2ZXx0B4zUw+ZTJ2YYx7/5FVWJCknnOCBUnmbbbHoN38z/AFpdCSux8tJB146+lRfI8Gd+O59sZp7yKYyAPvLyTUSLH5Lod2cHkevP+NSlY0T7ktvOGhaXGMHbj8v8ahuP3w3DgH/DFTbY40eMA4xu69/8imKAEAPIboB2rCcbm0WmJGhcAgjGfWqs6EAc9OPrVoP5QwOxyaiZfNBYcd6+ex0WrHTBooopj6jn0qRsuOB05pXYFc45p0AB4PqK8+lCXMkzSTVh0SFufw6U3ynQ7NrfMc5x0qYMY3EY6defoanLhjkjkHAr6HDpxaOWbTWgFfPkyOOMYIpzLxjp9akUCHkZznFRzEjnpxmvcWpwslt7hI5ApzkL/hWppSGSBh69/wAKxIQkjbyDnGP5f4V0mnxJFAQuepOT9B/hVEmhYnCFCDwMZx/KulMpaKKPaeg5/L/CsKwWN4Q5ByDyQevJ/wAK6FI9tt5x6qAR+lNCTdyW2kEJPfIwcnGKrS/KxizksDz6cUqP5pJHB6mkuV2SI+Tk8f0qhjYP3SuBljjHFS242/MT3PHelBSHBIJLj/P86SRTHJjt2FBe4jsMA/3jz7VVvZPMYIAcdc/nVgpkn07VCUG7B5NADgMgc89alhYJlzwOgz3qK3iM245xtUkfhj/GnRESqVOcKf8AD/GggsFsweVjG88N+VaMakQgEYOao+UVWNmOQuCAPwq60pGV4x9KCkJZAqx3cYPHvTrrPOB1PU9PzpG+TBHTGTTZL1HVVKHg9R1/nQMj4hiKP1cEjiq4lEBGQTkY4/CprgF3QEkk/dzj9ajeMMBuHcjg9wcUDQSrhwSwGBnGagkfknGPTNTzx+YA2SCOKr3pCJEAOeh9+BQNoVYtyY3D2/OpBJ5JAPOcDk46UyGMsyEHAz0qS4iDMAOvQZ9eKliQIA8uAfvcUAb5PL5BicMTjg4zUVqz5dyFGw8bc9ePX6mpUly5cDljg5pFpBeuGszH7gk/jVZB9mDb+rjAAFWXCtwwyD6VGoS4OXB46Y4poZY34QNzgnH0qBYfLBcnIyen+fenXMnlKqDvz/MVE05jjKHkden+fSqAkClnD9sYqSS2LzQPnhfUdajibMQb3oaaTz0AI2DJIxz/AJ4qkAt2DtfHOTUFvICwzxg1ZY+YS3boRTY7ZA2ecHnGaCRjzBrjIDfd29PXH+FXEuVVSMd89aYLeIHIBz1yTTJIyvAPJ5oILiSCTHbOPwras33A8Yy3f6CsS3QKsee+M1tRYVsICAD3oEy+UKhSenTj3qQLu8uLP/LUPn8MYxTCxMaZ9M0rZjUSA8g8UmCLFxEBxv8A9nkf/XqlcQHG3PGOuPep/OM8eTwVGcgdahMvmDYfv+vbFQxmVMxCSoRhiCoOfqM1iXcW5ghPIHbn1NblzEepIznFYN1MY5Nx5PA4FIscItvOffpVeX5eT3/T/OKkExcjPQjpiopyGAB6Z7UDQ/ZlXHqeuKGkSEIHIAAwTmolui25QBgHHSkkg+1LgkjnqPagZchbyjv6jrwaje4AmeQcg8EZ6dKR8wgJnKgY56+lVrwbLYMnDMec9O9AFmAjAcHOMcHjpTFkZbqeXZkMAMD2H09qlWPZCCOOAT9eKb5yIOVzu4/zzSuSMEis5l5AwQAeM8Ef1qLbvUj1Ofz/AP11IbUjqR5fXAPP8qgEhWcgY2DgDvjii4ali4XFtjPU4/rUIl2xIhAGBgHPWnSyb1HpnNJJbh1yONnI5pXAlkuPMITBBHc9KfFIJ4yOUIPfoevSqDTEtnPbJ4/Cra826SJkFhkA9uOf1qiWTqpAx1Pt+dIkpjJGxiWGMY+v+NMjnbAzyRznFPaQC4jDjluAR0polsTb5ZIB35OcL1HGP6U+QfvEJ/hBGPWlGyGU7wTgdRRvWdQ6529MGqJIyfmPB55oaLzWU5Awcc07cC2MdKbPN5EWcZz/AD4/xoLIXIE8ik9BjPY9OlMkB8s4547UoQSgP3PINRtKdsGOA5yfpkf0qAGpbGbHOzv8wpsk4ZvlDMCMbgMgfU1bHGT2IIA9KpxqEQADAJ/woATyCrI5PBOavqM3KSdMgjB7dai8oyR4J4HIpwm3MOMFe4/z70ASXDA/J6d6iurX7RFkOuTgYprs7knIx+tK5eIDB59x9aB3B05HPQBfxFP3gDHekkXcwAODjcc+tRl1L/WgLjjwQP73ftT5cGU49Kjfgp9etPBBOfwpWKEW9SIeWQcseDkdqrzt5b78ZDc57fT9KJIUb94Qcjpg0hBuNsfARTx69M/1pj1LUEXkg7j1GOlTFhGgJ6DFRliVOetQSTHynB6ZGOKA1J+JHDgjAIJ9uc0szrIwAPI5p9nCv2aQtk5xjBpot1BYjOcdSen+eKBDx84BwRg9x16UCYeYQATzzxxUhK/ZhjIJ9OnSol2EHGd4GcnvQA5ZNzHHIweaI5BtkXpwRk8dc01MRRg9STg0NESCQcZoAdbfuoRH15Jz2p00e7aQc57ColzCgGcnPWrHl7UAzyvrQAsk3nwFcEHPejGbdU68Dkfh2p3lhBjHJ5NNXCKSecEUASRR+apkBAxxg/hUTSCFgpydxzkDin5KrtQ4BOTmq14dska49s1A02TSyiEh+WHHSq4uRI2QCD6E0jsWAjPIxnNNktTDlweCOB7/AJUmXqIk+bgxEEYBbPbORx+v6VWkhK7eeCSeB9KljYb8kfvAOT2I/wAgUSvlfoeP0pDIoLjyxIhT73Gc/UZpwmE0oABGeM+n1qMx7uRj1p6IITyMuxwD6dv60ASBBExOcjPUUTJuUgEHIxkUlxGY4Rg5cnjPTkE/4ULJtOzqcZz/AJ+lAENnB5kYRT9zk5GO5qWN/Lym0k4znHFOiUQufL4zwc80M4WTpz/SmhokhUhfqMU8pucEEVGkh3FPTpj1qWE7fMBySCMfjTKK1y3mTBh/CMH86kii/dcnHPcURwBot56lufpjNLJOgbywCABnmquBXQCKPGc7R9KsW10EIOMjHY1UZgZPL5weKEPlZH4D86Zmzt9BuBNAABgnBGT7ZrcXDQ43Ac889OtcHoWsvAyrgYUAdPYg966+2u/PRCBgMMkY70uhDLn/ACzfn61DC+yQg9CeuakbGw+hHNEduGjzzkjI5pdDJlhkHlk5/Co4T5bA8nOOlEhKoF9abGSOOCKQy1I4kXHcjFRrHgckfSjcFQtjpUSOZH4OB71LWoGbfqIQ4Lgk4PH4f4Vx2q2++UoHGSARn1xjFdleRpPI55+UDAP4f41yurIIpiw67QQffmsprQ3g9Tw/xVpz22oPESCdqktgjj/OPzrmbn5nyOQOBjmu++IkQszJcH5nKpk57ZxjHHcVwcOJMIBzng183PSTufUU3eCIntXlhIPyHOcMOtSJakBBnOBg8dKS4unWXZxwOw/Gkiuz5b46g8HFZGvWxMzgqPb/AD/Wo4j5o34I9mH41BHcBpNhB5HNW+N+1BjA59+v+FAy3b5lCDpt4pQx64Izxz2+v51XiuTESB+HFSCfcAOcscHjiqRIuwyA4/hzz60+HD2/Xpj+lK+LdAg6uACfqP8A69EERjGzORmquA3cSMAc9KryIBsTcMkEDNWZcRLuA5NVmUySp2I5BqhotWdx9miaEoTwRuHTv/jVuOZXh8sHnB5/HNZ6Hyjlxu7HH+R6VYVRGQV6Pxg0FolN9GF8oZLLwcEduKWZBcxD5whzkZ+mKiTT0QvIcl3ORz+f9Kkihy4UngjI9v8APNBS1QkVr5QdC6knBznj6U8xYtjzyD3pTtEmw7t5G4t/n60k8hxsHHfmgNiGUl8oB94AZ7U+1Hltgn1wc8Um3r6gAZpqAlsZ6Dr/AJ+tFkIfHeg3gkKMNpwB+GKupdLI5TBGcnJ6fSqaxIXHHU880jh1kxGQDnv0xilZiuSP8uWPbPFQuwwG7defepZkPc4HcLUEg3jA4HTn/PtQlcjpdEUt9GqIME5yMjHtTo7dpI96fMGGRj+tUbqMQpg/NnIz+VdF4bszdWCAnLc4ycDqR2H0q4qzRMmrHVeC9GnVrc5Q4ZiVBOehwAMd8V7l4bgeOzhZwVIVQQRjsK4LwDoa7nllIISQBQCfQk549T616hbxfZ4gexAwB2GK+gowVrnzNebcrdCwAY48de3B96Y7iNcn8qEcnGTnmork7zgV0HJoRzziVkx6j39aZJFuYHOMH86aI/LAJ5x6VKXUrnnpn8aBPYYkmwknjtgmpQ+V6dDmoGQSRBzkHParOwKBj+Lmggcp3Jg5Ge/XFWoANoXd07njP+cVWXAHA6VJCpZuDjNBSJZBzkHcemBUijauD168/wCfakWEo2Scikkc5FSHUhuflwc/eJqtcH5PXtx+FWLgbgnt/hVK5fYr4z0JGaBmTqb7nVADlT1+uKpR2ZiUkuD1PFTu7TTvk/dPOB1pjzckDuD2p6blLcnQ4iH0xUEjEgDBxnOe1Rm5Ma4PP4Ux7jdATjjr+PSlcpEdy2GDYyozyvOKijJIyAakaUbAmOGGTn86jZvLwVAx6GgZC3D+5PT0qYjzBt6EfjUUY85mfpjkCpoW43n6VNyxin94Acg9hirbjauzPJ54qoTmVXIGewFO3S+ZlnBGOBjp+n1pAMuDtUZ7EcZ9xT4pBtHWmSgO3zA8DPHqMmljHybh0HABpICO4X92xHIxk+1QBN8YIPXt6VZkkCK6EZyO3pUBdYQu0HB5wfpmmA9W2dunNUWX7TsAO3aeDjOavSfcc+1QwwqsaEZznnn3oAjtV2zhjwF4P5GpXkCTMeoY8VGVKljkYzTxGGAJ5PUU7gSN+8IIz14yOtWNpkjAyAVHPNQKdpTPcce3WnyS+Uo29T1ouVsPtEw+c8DNSXA3QMgPIJ6fjUUBKHb61K8R3k54PNFxjBdCGIAoevUVaJ3BcDuDULwpJHgjvnOfwp6sW5H8I4pE3HsMHjJ/DpThKJFHUEEceuKRyEGfWmoMNkdMc0EsthvtJQDjAxz7Cnquc/7PWooSY8EfhVnhTkdP4h60EMfGRgYzk9sU4XWSU2EEHGfWmndsLx4GOmfQ0FAFDnrgk/XFBmMLbZG9xmk4yQTjHHzcZ+lBYL85GTjikuB8u/0HQd6OgERYjdgEgk8iqpQxnPJx6VYeTy4FkHc7cfn/AIVAsv70xsM5HWoNERmTzMoAc5zUdzGQCRzyD9KVmEUx2Dnvmkkm8w8ccUDCGXywBjORjr0pThX35yOlRfxZ9KeT8uDQA5XCBjnqOM8U5JEQAlhkdQDVfPmAjsKjcjZkfeJwc/59qALJ5bcCCDVaZN0gbIGPX6UiTOqlMj8qh3NI2CfyFWBZnkEoABxySSTwOlQ26HyXQ8Nxn86ckYmUjJBz1FSJGFJJznvQAxm8sAEZOAeKgnk3x4wRkEc1JcHEye/H4VGzDzAhGRnigBqT4UAoRsAGfp/+qmsu9/MzjPOMVJKgCSEDGDj9ajCnyeo9P5012Exsz+aQRwB3/HNTxjEQP+e9RxRhkA78nP05qWFgSV7DgCqEQyRlpDJ0BGMd6sE7ogR0wBTGwM55HpQjlExgFR2oB7E0DBI+c9aTIaQjpTgg8neM47g1XLF5iVwB7/hTRBLIvlJjOT/9ekgXYpOepzg9eadIATznPWopQ6SLg8DnFMBPKIlMnGMYAPHpUMieZMr5AwMY/OrMmSuQcAdqrSAxnJPGMjFAENxHiIjeOTg+3OaIkMODnPIOOlNnO1C7jKk5AFPgcTqTjjIxnrSZZbVS7b+mRjH+fpSrwCRyB1pVG1AATn3oCYHB4JwR6mkUR7+S2OOtIkJulDA42no34U+eIovHTpTo2ECcDr1qAHWyfZt+4g5OOD7mlmhydwcE+lMVhISDnk5p2TvAzxTYETD5sH26VdYFuenaq8gC4PvxUjTOFxxyeOKQBG5APy96hmHYct/OpVcEHjmm4z8/pxQBHDhFOSM9MVHu8z2z6mldCATnrzioHfYm/kEelBV+w50+Qc9BipLFSSSOeSOlQM5YADjPBzV+yj8p4x13Ak/z/pVknbwypPAoBwQAMH2Apn2Q78lsAnPSmW+0AFARkA8+uKvom9Rn0oEyW0X5XGRSXEgKAc5Un8afbxbSTngYOKa0YeQ8d6CGBiIdHHIQ88VHeNuDyY7Z2j6f/WqwZNrCPs1QT4Duh5BGPzoJRhXE29NuwjJByahVvMDIRgDo3Y1ZukHmbAMDAFVLgmAcdPSpYyEvtYJg5AzntStB5fO4Hd6VFHLvO4jnoMelTnLpyfYVLLGZG3r+VNeQOUGO+f5U0DD7aVoijAnGeoqRol3bGIxuzTY3CqenXpmlX5mzSPCNhI4NAMlBMmCPTGKbI2LiBMFtxPzAcDGOp7UsW+KHecHBwMVC85wNvY5yR06UCLlwdkZPXkdKQyedGTgqFznd3+lRq5mj2nnpS5LjyxgZ4zQZskgcPGcdgRzwT1pFG2Olih8sEHrjtQG+XBoe5JE8W7Jz1wentU7wnGAc5Hp0pUQMKVnIcH8KXQl7CrKIY0Q8nGOKhu4/OmByBwOO9RyPunx785/CiWYxtuPJ6dOKEQEUoUY6np1pkbEXOcdsYzT47dQ5Jz1BAzSHAkz6jBpiZDIw+cdc9a4/xEhZy/OBgAEc12Nw0QUlFIfGCT0/n9awNftUa1398gdeMcmqQzk3J8h0AyWHaqobbgYJKjHTitZoY44ZJDklVzjPHes+FBMkj9MHge3H+NMCpdr5jBweOvHPHWp7aUeWBz07fWoJWGAgB6EZNLYYaUoegBP60upZvpIJlROnAGTU87HyEjC528Fh9Kz4mMagk5OeK0kbbChIyWHNDAq2x+bODgHqRVy3jxMZM9QeMe4/wqO1jDsIwMbj1z/n0q0qCEnvtqR6CPHhd5PAPpUiLuTOeCMCoLqQ7ML0JGRinqzLEhzxjgUDF8zyDggmqzfvHYdCxz/n86W4lZmDHH4UNhIzJzvAyP51WoFaT5Z85BwMYpY5QgxycnPHr6VAzkvyeSM8VLFGCCT1UZH1oRWhPJPtixt56Yz702VvOKEcADHJqtJM5O04z6gVYgjMi5zgA9KYytNHuhljJALNkH8Qf6Uy3cRMFPU8VK4LT4z0Yj9DUE4SNtwB6kjNAFpiIl37gQemDVOU72ycA9hnNA8yWLO/jOcYH+FPji8zBbk5wMUFIYoxg9eDwKsz3PmFMjaduBg+n5etQCP5mAPQkfrUPnZUO/RRxj3pIPIZfZvRGgBURtksOc/4UpPmKVwRxgnHSoknKtIABhgTz/n3p5mwm8cc4IxxTKQXTNEkCKpfJwTj6Us2YZx0JA+7nr1qdUEqRu/IxkAe1VZJBLdA4OSMD8qaGZnjeZ4/GviLnj+0LgAY6/vGrFW3Qwkl/nz9046fTrWr4/kEnjPX1Awy6hc8jv8AvGrCiLvkkHPQ8/jRchrVjoIiylwCADxxmrVsUnIGQj8k85P5UPJGsSojc45AGMnGKrJG6zrKpIGCCAcetWmMuSkyOgPUcA4pohjEpJ5fHr/SrBAYKe5HpVW4/dSF89xx07U7j0HKWtmMaf6tjyMdPxqSQqFByPzqOSQeQ5HJI49qGiJs4nzyetSwZKk4nY8DjjINPUDJ39O1V7QbAc9+aLiXc2wdQeeaaIY6HZIWBj2ZcqASctjuPzpj2qK24jjJO0k9QalSZJHjYAKUOMAdT61DdORI4OcNyPp3/nQxEFvGhQksTzj5iPb0xSYBkPBwM4qGInJUE4xnrV6JAYyMAkjrjpmoauXFtMjcgoGAzk4Iz9eacE35RBgdyOeKmhiEKDf8wyeSKW0AQu5+4RxxWcqUJW5lcrnd9CpcWqKeAxqNYPKywDHtz/n2rUDR7MtjBOBkZpoCRowIBzz0rKGHgpXaBzfcpoMjJBB6VSdizAn5B2FaxdPs+eBz6VQubZpIiBwcZ49P8iuhUop6IhybQR7pE3buh5wKmhD+XvkyTnhSMZBqnCzwLufJjc468Z69PwrQcnYuR0HAz1rUhj0hBTeoYk4yo5re020zHHKScnqoHHQH69/0rL0Y/vWLgFdpGDyAcj/69btk4VGT8R9P8iq6kmlp8HmylDkIRnP4+v4mtsMGQRn7hGDzWbpsZzuP3WAx7c81psmGAH54qkAgCxuNgxtODk5BFMmb7SobHGcAjnHSpUTy8l+QeBmoEk8uMIBwpJODjriqAkkUbIl7gZ57dKjkYs4GckDAP61PsMmx+ny/4VEF2cnnHWmiugx7gwBAEDncAR/WluclDOBzkArSiEvK5HI609CM4b7n0yM/SmSV4Y0i5AwxJzz64z/KryKI0JyDk42/1qiiGaSQKcbOv15q1GrOp5pMC1br5kZzxtOQPX/OKsKwXIOPXk1HbxFlQ5xtAyPWprhF7Yz3wMUgIHkIjLA9AeMZqKN8oGfjJ6Hj1qZgOAACD14xUd1HlFxwPYUFkVwQrxuCCUG8ZPr/APqqOB9xc4wCS34kkn+ZpJCAAM52rtPHp/8ArqaFFaIYwOPSgpbkM+FXrTreISAO4wvXd0B/GmygSYGeMc8VJGfNt/KTjBIJH4igZJLOFcbCCp7g5FQPKS5x3NSRW3lp5ROXGckj15phi2HnnmgFoOjj8tC+cg8Yx096dGdhPv8ApVeOXAKHJ9ATUySDco6/hSZQSYUEYLN6Z5pYYsJvJyd2MAY461Xu2fzS6ZzgAAHFSwXAkDoBjjPWhASXAGwd2zx+tRvCB8h79T0qQFXUuT0PAIqF5DKxGDnsc0wB3MUewDIzxTlldoWGMHAGMc/hUbPsjBIzz3q5CFdTLgAA9Mf59aaArJlECevJ45qRRkYz0/WiQgSn/aPA9P8AOKRVLZx2680xMkB25Geoxn0qaFRPIpckbeB05HrVFm8yTYCVJ4JHbtV2NvNEezgqcNj6DH9aDMm27XODkDpWlZZZEPrknj6/4Vn7drYI61q2pCwhBjOTjigTLySjaAeeMY6dOKkKFiJM+g244+vrVSFDJJjucYq+yFFCdwQSfbrUsERuSnAGc8ZxTCuACB83rzVlsCPkA8dcVWMgVhnpUDMrUp5UQHGAATyOuK51XFyzu/XpjPA6V0uqnzEQbcDkZrlpUNu7ejAHj8P8KCyRsrsA5wADgVMbdHYEnAPUZ6VAk4+UYzuGetEpZ48oTjOOKCidLcANgdeeKaiA5GcEEj+tLBdAKE79Dz7UwqTMT2JOKAJLuMxEDvtB5Hqcf0qGDCyEkA8dGPSp5ZfNCSH+FApBOckZ/qarIhkcnOAaTAnJ3occD2piJu4zjHWpHXyovUAZPaq8chEmQMhuMZ6VIElxM0TIi87utMxmUZBHr+lLOQzLIeApxUbTBpABznv+VAFn7NG3z57Y4PFQr8wGOmeaLiQww7eevXOKjtydmPb1p2Ex+0xSZHX1xUlrDtJJ5JycEe9M3ZjGfWnMSkqY6McdfpVEMkkUIePWnI5wUUcUspBQDvn0p0JHPHbFNGZAYEwSwJBPc4qX7N5mw8oQBjjiiaFzEoyQc56/WpTMjSBAeFGDxVAQCMRSHL8ep4ptzJvGByPUHOaLhfOZ0BwTyDUQHkhUbkjqf0/oaCkJykOQcHOORVS6dv3ZPzgAjBHTAwOn9alnlwCR0zxzT0eLZ84GD0yM96BlSK4cqAThegGOlSiMwn689KbME3YTGCcjAxUkbec249iOvNTYCcM3lJgfpQ3Ax0BGCT6+lPb5AD2PSpEhM7lAMnGQvuKLAVkjVYy4fnkFPb+fb9aS4TMG+IEknHHOPyqa20qdLmUs5fzCB5ZxhR371swacIT5YRXA56AUWEjFts/McZIGCf6UXFttAlQEnOCoBOBzzXR2+i7XkACscbmXaBj9eadbaQpQkyA56Ap7j3osM5iKB5pCmCidSxGQOasGyCZIJZM4Bxx0rpotNSIO5RCMYC7RiozYbkC7FTPzBQBgckUgOX8jewjwcMOTinSQfZyEUkjAPT2x/St46TtnIBGR1G0DHX3/AM4qKbTGaTjk4HYf40Duc80hMmChAx94/jSPGVUE5Kt7Y9+tdENOjmt8EKjgYztBzx/n86zL+0e2QAjeCeOgAxQO5ULpFkMQRjpnFOTcRhehKkN1IBGfocZqrPCfMG7j9e9TQz+VkEHAwAc9v/rUBcnmzgEdu2OlMjBBLZwSORjrTY7gO5HqeKe8R3AA4BOOKBj4vmjckE4BI9D0pSxESOeMkjb06f8A6qa03lN5fr3zTyu5AD3GQDz0/wD10ARmcuMkAEVKkrB8jnJx0oSISqRwCeelSCMIF9hzxQA4yebwTjHQ8c0i47/kaQAEhj0HB4qOZHjfJzhuRzQBNIgI46e3NRyDcACccYFFs+SQenvzTbhSNpHfpUDRGIsuQDz9KkeL5QhJ4OcEc00Dy235z6ik87zX38jHGM9allorzHypSfUY5/ChgWPQ44zinTr5pBHrSyZYYQcnjg4oGJHbg+YWcjgY4FV2JELsh+dT0xn/AD3qbzNvyMcHp1zRBGEYgn7/AB0+v+NAEAn/AHKMcA5GTn8/5VI5G4FRyTzg5pvlxid4nIAzkHGf0/GpHxby4PJwMDFAEc52kY4OaEBacEsBgelLMhkkc9uMflT2t+CQec4FBYRS+ZJIXGCOh9f88UNLtYDGSepzTggYgDggYPHXpTZl2qDgE0XAPOKkxIQQRknr7VH5QQeecknjHQUscBjyc5LcjipH5XZ26/jVANliRUBCnfwRzUKrubng5Jqy0bKm5unaotwWQE/XpVdCB9rJskG0ZOQD712OjXBMewkDCjFcWjC2wfvlsYPTH+c1uaC7veRISwGGYnOeDyOPxFSQ9jqjISVyOuAQasxAuhxn5BkADNVpuMexFWbGYRLKzDgjAz+NUzIazGQZPB9qktzuzz0GDin4TYMY5HpSRptcjGNw6ipAkLYRxgEHrnOabsRFAAwSPWnxw7S53ZAGSCPbikRdzO3YDipYFC4j2oZEGHJA9Riuf1WE3MLjOCMnAGegIrpx80eD61zeosYXkAyTg4AOPWplqjWO55L47tzJZvK4OQVG3GOP/wBZry8gq3BJZTg4HIr2bxhtuEEeANyKcYyMhj/QV44sL29xK7ndvJOD25NfPV42kfR4d3ikMEKuDI33zx6cVEY9pO0E81KrZ5ByvSpIGREkL98gZGev/wCuubqdbI4LWMoWIIYn7wJqwwWGQAHeWUEtnoOe3500OAMdBUZUpLvJJGBkk9uakB0WyScgrkc5Oatfu5YijkFeh5xmqCoYJi/8Eoyv14P+NNl3rLjJweev1oAuwwxiXAOEHQZ6c+tWQflbJ6HpVK0Qyg4J4FXPJLOCD8uOaslDQplXJ6DsB/n0p5YKVBHOMA5x60wPsZh2bpTwnmpv/unFUik9RRGgBLDOe2cZpkUomU/LsC4IGc5p0x2xoR3IyKjdN4+QY9QO9M0uTu5kaPB+4OO/p/hTlujEc4BI4xVeB9pweo4p+07znkEYp2KRYFsjTPJvPzDG3j1JqOeHYmQxL+pH9KjklIyyk4HXBxTxNuiDHPXHJzQw3FiIKZzn1GepqMn5uOR7UxB5KnJzk5FLE/J/xpCLKRqZAcYz71IsXly9eCM9O9RwSCRiOhH/ANenPIVfB7jI5oE7EUxCRkgZzzjNVi5ERcccgAH/AD7VM7AZB5qlNJukRRwCTxnjp6UEy20Fs0+1ypC6F9/JYZ+XAz29cV6V4Q0OJIokjDHIw3Un73J/CuT8N6YUuUcgMSwwCB0AJ9e+cV654L0uQ3QbyFVHjKjGMAlhg4/OuynTc2mcNaqoKx33h7R4tMszHEGILE7iTwa2Z02Rocg1FbxtFCxB4U8gcU55PtSALxtP617sVyqx85N8zuCsWfBAHB5pjpk5LcZ9KVsqSO+MCo5Ffyzyfz+tO1jMUoJjgnGOw70yG2VkJfoeQOnrTAxUhgTgcHn8acrnewH3ccc8flQD2GQRGYHOeDxgfT/GrmMow9AAKjg/cnB781YwDxxk+1BA4RhRinuuxQRxxkUkqlGXPp/jSlt0Q9v/AK1BSCKVjEc9cnt71GJWkJG3he9SA7EzjIzih08tQB1PJxxUh1IHJIxjpWPfykSuAMAA4/WtOeQxFuv51kXswmlAAxnOeaBmXvLSPnlsn/OKRWJYbuDn6VIY9twWPQnAqK5G1zjtkcVNxobcEMcenfNV9/zlegHI96Bl85z7HOajGXXPoaOhaHJIrs+cDHI569atRpuiBJzk9KovCz42dT1xVtHMMYDdj60XGKDlumBgdKAm7OPyxTpmCRgjv7U2F8jNIsYYDGAd5ZwCRn8ew+lIs7FmBVcZ44PHA9/rS8nOSehA5qCQFSMdKTAc6lmIOcE+nvTWLx/KOBj0qQSArk9RSGQSfypgVpJVlOwjJGQSDTRCEV35ySAAegABH9BT9oRydo784qOSQeXnJPUY/GgAmLqBgdRg8VCpZe/H0qWS5DKBjnHHNMjQOhbPHbigB+45UE9T6VIVO7HUHgcdKgRS4K/x9v8AP4VPAxViH/u4GTnnigAt4yQMcjoOOlWpEGwErngD0xxT0jFtmPqQc9MUqnKMSOM8Z/GgrcjXO3pUiAgZz1HpTVYBOR34pZWyBt6e3FAugxJGBIY4+vFSRPhR0IziiS3+0JkHBzjp/WkwIj5R5OM5/Sglk6jeMZzUsa7XVcHBHWq1s+1uea0lw4yBz2oJG7CvfjPHFTK2EAwMHrSYyMHqOTQRkZHToaCRWzFyvIbt6ChvlAOc7hmo5JNqEdegHNRhiQAc+vXpQQErbjwM9qQMWjYE4IAxSyOEAAHNJ5LMxz0I/wAaTKQhQSRj+L3FVWH78Hk4HQVIJDbSPnJHIHPeo432pvPJIIGakpEDDMjnkE5pTD5a7wcnpjFBcZ+tQtMfMAOdufXj8qBki/KCSOozzTsBkwTz7U4gOox0+lRqpZM0AOB8kDZ0J5z7f/rokXcuUOBntzUTvtTZ1JPX07UsBIYqeaAGxQZcgknnmklUDgLk+uT0qeMbWcd//wBdNkwozjPGP1q90BXLY7dOnvT403tk/wD66YfnUECpd2BkdM9qAIGBkkx6H0psiCJRg/MTzUgZUY+rHjiozzIcn2GaBXGzHfGRnuCcexzUbSlIhgZ7c06UiLr3oeRfLHHXpTQiGJTnJOO3TtUyQhDkMcHr9f8AOabGu5mHc9KdIDGgXPOf8aom49WBbJGR9aQu5yoOB0OB2NEa/u/xprnYUPZuf5UCJvs4gOIycYzg81NHAByTyetU8vguScHgc1JLK3ysCcDrg00AXM/2Y4CbznHJpJJizgEde/pRcL5zBxznikET+YM+nrRcCJ5CHx1X3psibuCSfT2qcoGcHjGPSnRp5iMe/QcUNj6lN48sib2K4wemBx9P60+KFANoHGRg59Ke6CNWQn5ic5x070WrhlPtSKJmGFX60rtzkHn09TTtm8Cq0oYbiM5HPXFBS2JHd2jxnkE8Y+tMjLMpBznHC4+tEeWCEHkYLD/69T7kAdgBnHBx0xUAQEtEoGPnx0I5/Kn26l1G8YJOOmKRGLyFiN+Rgbj0PFOiDqwL5HPrmgCR08puCT06jimyTEkHAyKV5gxx1I70NEWGcUAMLhV5HBOCSaJFMRxu4xmppYBJbnsQc9PY0lyPMhCgDfnr3xzQBHEwb5XHQcHOOabPCnmHcMggd8UJFl/vcjkjFOkBZM++KAKESkEcdCe1bemgtgkZPOOPastGzPsxgu2B+NdFpVuVIBGeCOlWB0FtGqlBjAAHerIfaSSRycAe1QbeGI4xxTmjLRg+lAmXlYeWe5HvQHTrkAnjOadAoWAscHjgY9RVdVDO4z3z0oMxe5cduarXMxyHx3/z/KrRI8sAdwRVWeRETZjLc4470AZN9OQ2BwQQcnmqxyV3k5J4JxxT705yCMNjnvioYXHl7M5x3/OoaGlcj8rLAZ468CkkfDog4ycE0/zAspGc55zQUBBJ64OOO9QUK0KRSAhu3UmjcX6moAjzEcnPTrU2AW2huvHSgCq8zqwC/wAqsrIBH79+agfCJk9c4HFP8shwPXmgBTISenXvVgwBE4Oe5HqajMeB9D6f59aczlXDdR6ZoGx4/dqvqeoNTxYzkHBA9ep5qpJKPvHj2qWIHcMdwM0GZPGhdnJJHfpSSQDj5qerBWwe4NRyZBBJ4pMloeiAYHNK5EbY698k02Nwc/zouRtj35zggn86RBDwshYJyTg8nmn3CI3XknnOaQzB9oVcE45FMkRgQTn86aIGsdw4OMZz70scSvjLYz+lIU2Ac/ezUZB3YBPHof8APrTIHTxATAhCAc56/wA6pXlqkkJXBPIwc1pyNvt1wOQvP5CqoO+3245znNUgOL1KFYXfA55GD3xWK8X3n6bjwMdq6jXLfNzkYI5BGO+TmsS6iDSIg42jnA+tMsyC+coeMEgeuKIo4y43cY5JBwafcwlpxIOBGvIH41WjcNJ1xySRSZZvKdk8YGCoOD+FbCgNGGJwCvr04rCtVbIZ85yDyc8GtsJvtwoOMipAhBEXCHJ9c5qcITEGzlupGKrrAUXJ57/lU0UoIP0xigodAA74I49M9aq3GovC8qBF2qcDPpzUqsYmyewz1rI1C5DvPxjrjnvilfuAsmsvPxiMD1BP+NPtbgzt/eHGcdBmuQub0woFBOc9iRW3ol2IiGJJWRQAMnr/AJzUc6TtcqxuXpSInODjHzZwPpWVDqkis4AXg8Z71Hrt0UUIpO4YyASPU5/lWSl8qzRL3LAHk+v0pOootK4WOnFyZoBI4G/uAffFTrOdmMBciqVohlXeOYySPbP0q1cMIjEMdcj+Vbp3SZS2JFgTbv3/AD56HGKqm0AhwXOcc5HcU/zNsnJ4xUU8vnM20kYPIz70xCKu1Ni804k25Cbw4PfAGKdZYM4B6YI59eKrvG8UpRyTkkgmky1sScSMQTx1FQbA/wAh4BOSf8/SnlCvINAwBj14B96ET1KM10beRokibjjeTkEewx/Wo2gRZfPyxOMFcjAHr0zV549xAKA4GSxxTGjR2kIIKFSMY4zTLQQyloyM8Y4p9mmOXBzzjtVW2yJD/dBwD+PpVhroRAEjAz1zTRaMzxxGV8aeIJHG6P8AtC4wOuP3jdvwrmZkebE6HCdDk855rp/HUu7xfr6EYB1G5Gf+2rVz+wCAR7gFzkn3p2Mm9WMZCCGBxnpirltdRK6Bj6jGM88mq6RueCcKOQfWqk0VwJ0EZxg5PT0PrTKTN+5CoVIIIIyMA8fpUEuJY+MbuOSKjnukeJSDynDDHXp/9fpTVuEbBHQigNCa5AWMIAAcckDiq4Uspwc56DPTmppWDheQT3I/z9abCQzkBcY7nODRuMIgxQAduCc1PxsAwNwPJxUZYRAnOB3B71HJMcbk6ZppEtErrukyDhQPy61HIAydQcdTjrTmmDQHAPmEcdfb/wCvTOfLGR14Jx3ofcCq23zAQAAOuBSoHkLkEgZABJ+tK0DYzTX3RxbU4Oc5/P8Axo6XJ6lwRlonViCc8biT6UrRmSJQMAryc9xUETzmNnfgZwOnoP8A69TQzjZk8DHIPejYLjAAZcnG0jgHtTLmGS5QBH2EEnkkZHbGP61NaqjHLvlMEA4IxUO24aUBCI4wTlsg8ZGDjr0zQhNjR8qYI4HU9v8AHuKbDPhijhizcgnB4/P2qWTYIio+ck8nJGf88flUcqqpR1Q71UBuT17/ANaYXY6UFicDAI4FEGba7VJDkEcYOQOv/wBapJnjJynPHABqPeZZY3wTt6kelUiWzZsSDKdo6gk447itO1G66EecbyMZ6DBJP6YrL0UFp5GfhNuFz9a2LZP9IjcdVOTx2/zmmI3bLCZTqcgZHQ9QauxKY4nRzyx45zVaxQSneg4GCSMnJz/+upTPuuAh+XJwPfmmgJ4m8s85P0qJZVldyM5JAGR7U5wYmyeQT09KbbRJsdy4jIIIBHJxVAJK53hDkYGOvHajafKKd2OQ3bH8+1KZIWckkAjuSRSNIFTPXHAAOe9NFdBgDRggnP0NSSSK6AY49COO9RO+WI6t6dxQoO4A8cdCaYaDYoWAxkdRnmrwHmEbRgdcVUeXagKjLbucelacSJwV645FBJJHHmF1IG/K7T6YOTSwkrHgk5z1zTTMfNRVHB6mlnkRGwDn6VICNcojcg4IIHtURbqX5TORnnrTJCGOD16g+lIzZVE6A8bvpQWQC2MkmRgDnOamUeW4Q9hjjp2qaeP7Mo2c8dRUGeAzdaBodGoQ4IBJ5yBTRiK5kdhlHUAADocDmljfbnzOD2Joba4yT05HNFygYnGSTn1JqEMY95OW7jB/xqTzA0eAMnJzz9Ka+QMeVvGOcGgCUFAuSoHHPFQbgHJA4J4wKnkQvE4T72OBVaBlV9k4wenORzQG5PGBLIHAyBxg09plnGEBJ56ikjHlH1SoIv3Ck9fpRYpFd0LOSDgA8jPtWhEwC9OuDn0xzVVEBJGeDyakikKAxkZycBvSgCYsJPnAyuccikMgyDzgHP4UrhYF8scnrxSJHugcng5x9Pf/AD6UANLAtI5PU4GevY5/nT1b/RJEGd+OoqExnj5sj0x17ZqaJQ+/B4Jx+FNMTIoYPLGZMHcBgHkj61ZjUrBtBw+fvAken/16bIBv4cFAAMDtgAf0p0GSpB6k8e49aZLRdtA7KA7l8DuSf51o2cTo4LjGG7nPGBWfZZLsD1xgVsM+JQFHBI75oZDLEjDqD7dKWJizAknHuaiPKj8TzU0MTMpxwcHFTcew9znIB9qruywuN4zjsBmpXjYoAj5kUkuMdu3+RVO4Ds47+oxipuBl6gkvnuWJKkEhc9OTWTdToSUAOeD0roL50OHI7EYzXN3MYWQuOQcAj0/zj9aQ0PhkQxkEgOTkZBzjjvTJxmRtnAIAA6Y6c+lNRA0qFZAABjGPve9WZYQ0m9D8uMY9DnrQXciTBglGME9GP+c06LLQCPO9wOW7dc9+e+KVdhGzeASQM9evWoy5gd0QFzk/MPSgY4/vY3A7Ekk/59qhCllAU89uamRSiOmfmfoePxpBGYVBIORxn1pMCTOEUHngZqFoyrO+RsIOB706eYBlRTk4xkGkTMh2H6/5/OpAjAJTOcBTyCaf5Rfa6gY7/wCfwpLyOSMlIxkMR0/CpFkEEChyM9D+tAENznOPUDA/GkjmEWUOcgY4qWUCZwUBORx1qs0Rd845ByaepI6YmQ+WmcnkHtUlvDJGrF2371BUAk4/P69qaSiMD1cfyqeGQbFJOSABj0x/+qqIG/ZpPtLylhsYYAJ5B4/wNWLcYfk9TmlDh4+fl+ppseSwIqkLckucyMcckkYB+lVZIfNJCAKQTknj+X0qxvKyZcZGMY96dGodyAvJOc0wsRxQtFa/MATuOCPSqxBExz39fxq9K6xjY/TOSaoPKJnygIGeD6igY5grRuBjqMe3NQlRHLFvIOQRtwT0H5VKGCAjqT1xUMq+awkB+4PuY5yRg0AD45wOWPB4/wA+lW4rVpoklUADkYPU84qOC1efaegHt6+1bVna7mSJIyEHJHJz1P8ASk7gVbLSZy5clCjdFJORz9MflWzZ6VJbvGXMZC5J259/arNjYlC+8EDHyqR/n9avpAOcvxg8460ITIph58aLGMAHnPANNtYfLZHIAAyDx1608fJkJ0/vU8SowyD8nQn1NMka6OxBB4zzz2p6oXPHTsKejIV68HmnKAoypzQAeTsVQQM5ycU0qckkVIzlyD0xTgoK5c7F6ZJ70rAZpgdpByOvrVl7Y+WANobA+b/PNJuHLJzg9fal+0qX2s5B2jC7TjPHfGPXiixVyCKHIQlQR3BHXpVYWEqyTlsFGbKrnOBk8Y6Dr2q2shUjAyFPQVMXDrx8hPYn/GiwJnLzWLoJN6q3Ug5zismaxkeQgFeTwM9q617fdG+7379qzZ9OPMkZz3AA/wDr0WGcwYGR1BwCDzVpYXkx82OOck8064hYPuIwRyRSwyepwcd/SkywkZPLKYBfscUiqZIgoOGU5JPpz/8AWpHjO4kc8UkMuMjBBA5JHFICRJfMbIBHbnH+NI82cqM7iMChQAwA4z15qLI3FqALMTbTgnk9aRZA6HkkHpmoYZCZASCw9APb2qSRPLGUGExkA9/z/CgAKEKCO3pTsFp92fkBPymgtstAx+/6d+tMicuoOMH0pWH1FVgGc47ntUbxnY59RgHPSpvKAUk9c5NNZsjA71DLRTjYxjByTnHBp20xoT+IwasfZQAWc4B6fX86aAu3DnAHX6UhlR/nAwfm75qUIchjyAaRUVncqflB4pd7DqDg9DSQBdOjInycjgnA5qvBCU4lw74OGPOOOOTzU7gOOeMH86aflbk4fHBpgPt42R/n5H1zROC0hxxxnFCzgYy2TnkYpZcvLlASpGM44oLInDCYPu44xyfanSo7oCDgDrz1qV0RYwSQB0BJ7/SlJUQ8fPk9RQAy1IkjKDhicg/pSqMzAdfUfhUVvvhdnxgAcA+v8/SrEYDN5oBC9AOetNAR3MTyuHBGxScjNIQEjQke2MfWrDD7yjnJ7dqq3JIAQdjkfTBpkshCjywBhR0PHWtTTZArL6hQDge2KxVkdwAARgDJxV6xm2NyeMUGZ3Vj/pafI4Jx0bPtWksYSMIcEgcnFc/pV35TJscEEcjjuBXQW7GVdxPbIp3JsiQJyp7CiX51ynGOvalbKgAcg96YzbeB360iB8L7UIPfrQ8wmURpkEAj0FMiYEbO56UIoWUheuealgErhMjBznIIrF1BA10zYGcZ5HNbs0QbDE1lX0OZS46D+VJq6KTsed+KbB7mVwgQMQoBPHPX+VeH6lYyWtxJFKy+YGJPJORkjGceoNfQ+p2xad9w5ABJ9+n8jXhHjNDBqZkB2iXcRx/tE4/WvDxCfMfQ4RpRMiNAy5TATB4xin4CRvvAPpxnFV47jyodv8WcfQGnM5kjwDyRx9a4bWZ3J3FiYA4IyKeZQ7ggHYo5HHX6U1AFUgr81O8kpH5gI2fxLkd/179qXUGyJW3mRjnaTwD25NKZAgBYZ/DrTEPzOnTJyM/ialdEkPXgdakaI/JdJxLnZG2CADzjjtV92MkCshIH1x6VWkxKiAHCqMfUVLA5MRjxjHQ/5+lWMmWZI/vHOegxSJL5kiFM7e46VVljkLjnC544HtVqJPJAJ7Zq9BWFupRjoRj/AAqS3nQxB+ecjpz3/wAKjfZOcAY6etRZFvDtLew+vNPoO5I15F5hTnJJGce9KblY5CCSeMcVQRTJIW6Ffmz60K/mAuT9B78UyuY0o8St6qBznpmi0lSGTa/zAZ7ZBqra3BKOB97inRZbBI57/wCfyoLTNC7KzykInCgEkgADJOPft2FVGBDZH5A1MLgITuGN2ATnoB/+s0/y0LfIc/7XaiyEx6Y8wnbtxyc1Hdzp5ffrjOKiW6dndShRs4IPb9KbKA64Y4Gc0WIZCv70khwDkkA5z/hViwUSXB+TeV6jA9/Wq0ETrIC2UXPQjt61s+GtPMuoSZRpVbJUKDyOfT04ppNvQTlZWOs8MaJcTTRKDG+WDAEnjjI6jtj9K9q8L6bLZWyPIowFALKc+uf5Vxng7w9IJo5cHYrDPHbH1r1KzhEdsIwhwQMnn3/xr3cPFKC7nzmLledkSuFn5XAHuKiljZFwDyTwQaeWEJAB4pk0mCCT8uOPrXU9TgewMQkQ38kEHOM96ryyAkkcg9qGuBKCO3rTAuUbv6frQIryo0qgKcAe+P8APWrVsCi4PJxjIqML5ceDw55NSo4jRd3UkZ9qAJFIeXOOg71ZQ+aVCISRwTwP61XAVEJHLk9BU8e+DBBySMngcGgWgfZpJnDhwQBggk9fy96nyChXvjANNgJhXDP15ORinEbTycA9DQSRopjAJOR0x71Hdox2DPIOTz1FSScAjOecimTv5jDAxjr9KkCncSpGpL9OB0zzWIX+aQ8nccj860tUcBQgPU8/hWRNJ5aggZOfuj8Kgq5HOd5IBwQO9VXOSAT2xzU7uNwc8ZHIPaqzkM3DA/SgpCS8hcHgHkVHHGc7fUYHPFNeU+YV98CnCXymBY4IPTH5UGhOs6W5ERBLjqQOPWmSKXBGeScjNMijEshkkfknKgjt/wDqxUjsY23EcDgUFJDZhtTmooslcg8elSXJLxg9uppsOGXEZzjt/wDroGOVHMO3uDnOfpSTDKjBAPp6VI0mzjuetRkh2yDgDjHpSYESfu3JJyCelLKwcYTg49MUhUg4fg5yPpUMr7ZPlPGKY0RTnbIjZ4UnIHegcq59en55olwQcg57UgbdHtAw+O9A2iOOZUkOcnHGfzqa2lSKEk8jpgD61F9nG3/a7/5/OlYBUIwcdhg8daCS0pwy4HOeoqRlJ7d8g1Vj8wuBnvweKvYLKoHUd6AJYx5cZDcv69ain3sEAJ9x61Lk+Zg0142zkc4/h/z/AJ5oAYX2gIQSeue1O4VGOcDHFDbDyOX6Ec8VE26RNinnoeKB3JYzuiBB9s0+O2eZt4I98nmlhj2wY6nNPjcw4XGMnApO/Qm5PDCQhAxnPUVagBEeCee1V0yOByTViBt8mOgwfxNGpFwc4bODwMH1qZyNpUdSMgY6U5I43J3nAzzmmgAsxJGACB+tMhlcXCM2zBzHgMcdcjj+VLGNrEk5B5x7HpUSxBZZST98g/ln/GljkwxDHvgDHUdqBpCuvz5Hrn6UxbnYQTv656//AF6lJADk+nHucVVIDAcjp60FWEujuJkwfmIx69KrnPkFP4+QDUsjcAE5Gcioy46jkZ9agEhIgEj+fqo571AGDOGzxnOP0qe4+VCV/iHT8KrxQuyZ7dKBjxkt8vTOcZpZm2tjp7Cnx4Vhmo5FczZKnb64ouBHbq+/OM8+tTXBUtkfL07UW0saE7h3wOTTbldwyp9KAGNE6MGJz34Jp8zDygeetG/KAO2W71HNl12oPeqQDDbSKxOQAeep4p8RUb/nHX7uDx+mKfJJ5mADgYwfrUBTy3clsgnhQOlMLETxmWQFT370rLsLE84X9aRGEWcsM5yKUyoyEu4Gcg0EkEqGRevvyagMoB2nPHFWs7iAOh4qOW1CsCehPWmiWFufMZsdcjg9amlXGCeexpkEPkTyMDlcDA/A0sju3QZ5qhDijQtuJyjdMfl/Q09sEkngE8Zpk77oVGckHk+3P+NLMGeICPrnIIoASY+YyRqeR1PY9f8AGnNExIUEDHXnilFuVjDk/vc4P0/lSs+yYBwU4PzYz6U7ANnBJBBwMYH15piq5UjOTjGc0hkJjGSTg85XGOtSB1Rc/ez39KQDQwitShPOc5FONyjoChIwORjGah8t5lAJ2nqcikjtWjyGOMH060DQixtNM5z8rdmNSRJ5TjOOueKcuEGc4PQZoGWAfBwBzQUTMSwygJx1AIFV+VjZzn1xnmpPNaNDhCwJxjOKJVBUIpGCOlA9Q04rvlPl53L97A5okhd5EKcAHkZxn/PvTbbMRYDjHGSRzVqM4XJHI5FQMYUKDJGM9R9KZCQeSeB61IzeanykE5IyPqcj8Dx+FRCFlQqh5Ix0oAWSEuhZMccnHHFOhk8t2jJJcLvIHpkD+ZpykwwhCC7EYbA9v/r0JHG7vKDyV8sjnpkGgCKQEoBnnOTzUgICBvbGfxoVN7H09ae8Q2hcjg0FXGSws4GCOMZ5qpJvtvncnb/snv8AStJyEXgjpmqcgSeEozDOc5qrBcqxpJJeI4zgEEZPTqa6zREcp6k5Oc+9c1bsobIOdpweetdXoDo6JkEfKeTnk5pkNmrG+1dhBJJGP0q35fy445HSq4QBg+M4OasrKGcZPGBj26UEtkrSjasYOGIxkU0RsCvfByxBpPJIcknkfd4pxlMY5GSaCSO5YLKewwDj0rOuZgrFhnPPTrV26be5x6YrLvQYgMnkk4B70DsZju8kmSSwIwcnNQmMpISDweMCpm+4+BhxyKrCY7yH7EcelQUKsBaMHIH1qRTs4JySOPaiRikGIxk+g+tRQktgudpx3/Cl1AlAIbj9KjEJDF8jAHPXrzU3+rXJGR601DlCCcZJz9OKkaQ1Nr84H4ipo3Dnj9arNm3b1Q9DUit5YyOc0B1JLhGK5B+opI+c8+lLFJ5p2sD0zRIvludgyCM8D60DLgli+zeWUy+R82Bjv360zetvIiNyWHGPyqJGAUFyCD2z0pZ1LyJJ1wOKCGPuGHA78nNOEiyKADz7ioGYt15PSpFjCSLhwe+KkkayFHI7HsDUknzgY6Yzg0rDe5zT5E2jjqR60GbIVyQBzkHIpGby3wxJ/WnjKkEjvzUTxu85z0A64qiGIGBc59eM0xl3v8nHHPakdiiKcc8k/hS27gZc9+KDMZZB7ZpfNJOScYOfWnRROqF24QnA5qxKik5XnPWpCYniEQPOck5NUitDndRgLT7gBjBP45PNcpq3/Hy6gYY4Ofpx/Su61CJAwwRwCCc1xmsWxN6XB+TBwfxJplJGNcE7UHTgk+44/wAD+dU5MS5CD5gc9MVoXyhNoB5wRn/P41nNmIlsHryaTLRuWIMdtAH5cKAe/QCtSKUCLkkcDANZWnzCfAx93jOe2KvwoZZcH5EHfGc8/wD66kYTXijKANuIHTH+NNjcBSc8ntjmkuLfD5xzjn29KasbBc/hj3oe4Dpg8EIeTJ4xjqe9c9qV/FGJck5weAOeRmt/UZJHidNp4BOPTg1wuuzlST3YkY+gxXLiZckLotbmNPeLJx82/rk0yy1Ew3CHe4jBBZVPUZB6Z54z+dUZ5SshcDIwAF/zzSoQH46NgA18/Kq73THdHSXOoIVY7m5xj26VSW/imcKCwbrkiq1zchI+u4cDj61QspjI+4DBGBg/hVqreS1Eej+FboR2jo8hYliQvJ449foa19xZOTzgYzXNeEHWVow52kFgVI7Yzn+VdFI3XHHtX0NGV4opDHR9wJOQfeo5k84oUwMdc8ZqbcSoz2piMMYB54ya6LhYEjZ/kHDDByT1qGI7pSTyFOCD+NSyzC2AcSBmJxgc/wCNVY5vKZyRlDyTn61Iy5LhlBBwM+lVyw3cdzUQujISAcIDwfao5blUlCZ+YjK/r/hQHUmlkAQAZ4OTj0pp2+TuAwM8kCq0s5VACpLEkVZxi28scnPUdqsBySJIhRV6AduOlKoBtvLkw5znLDIpLNcby3HHQ0IN+cde1NFGZ45IPjLxAo6rqFwTnpjzGNc3JlYwPU5/p/Suo8cwbfGevOEJU6hcFjg4/wBY3/16wpkSSLIOXzzg5qrkWs2Rxy+YoGOnFJKD5u4fjmkjhCHAzz8xqTO1eKm5VhkcYkD5zk9celJGESTZztHHvT3jCsh6A9c9Kq3VvuJPzbc8EDincpaF/bsJA6HnnrRC/wC8I9uKjs28xGBOccDH0pGLJu25446dKaESsPPJB4AA+tMnbykRByDwc9aI5AIeCOScc+mP8aY7iTgkcdOafUTVyRGCj5s5HAx/WnzSiOIdcEj+tU2JkIB/DFSPygQ9AMimHQkim3vgjgjHHWo5iGlKDoOefwqGWNvILgNkHqBUVvK7I47j0HPeghk8t8YrRmI+RWA4HPb396nYbQv9wgBfXkd6ZE58h/8AaOCPUZB/pUeWR8gZGRjI6UCLQDRHyOMdc1Wnvzbc4yRlRx/9f2qxNOThxjeOP8io7i1jeQZBwRk896BMh+0bkD47+lOa735OOW9v8+tJfQogjC9O/P1/+tUDqMYHbpQSWsYgL9xx7daNNuEnWcEMCh4wBz1/wqpglDgn6AVLbRLCkhAwWwTk1YmdDYyFYQw6EYGfxrb09vPYjpzj881iaO++FEboFJH5101lAkUL4454yaARqacXt4wgwQxI/U/41KIfnMrnmM5AHQ0y0iAQEZyFBH5ZqzK2EIHp+dUhigefgngYyMdeagZcyBB09+tWFOIhnjgdfpVWVsyoOx6mmAT2ozkE9O59qg83gJVjJSUc8Hjn8KiukCT5HXAP9KCug2Yuk+5MZJGd3TFOdpC28bc9O9TW6gJk9WHOatRRhXyenv0ppklW3hV3VCTk88fhWuIQgLAnHQ5qsNjJvAG/djg9utTE7Dx0PXNMCtJK6rlNuScc/h/jTgPM5PX2qzHCJlY4J29MVnzMQx3fqMUmBY8oPuIz8o7/AI1TM5MpTA+UnHFE00kUqY6d8jirCxx3Cbj97qcGhMshj1M3Y2FQEB28Dn+f0qa7Ty44QOpBJ/DH+NNsnYNIu3CZz368/wCApl2S3JPzZP6dKQ0LckrtHGTTcjYBznvUm0OQOo9R2oVdrEAHA6UFEIby5th6EA8fjT47ovJIMcAjtziluIl3oT1we9MtVRQ575yefc0AWwdmWHUjAz/WqtyithznfnJA6ZqYOX/pioZAEJz1J5zTQEhl2x5I49qhtpftET9gDj9KFIYFH6deeKsLtgHyADJ5BNO5Q0Q7e/Q4pxiANSRqsj7C3HXrTGGWOTxnH58VIETybgX/AIhx7f55qcECKQHuOahuVCKSn3hgY60jyHfGOMdDQAu/AGOmMHP1qSI+WD9P6U+Tb5Jx3I700p+6Hqwz/WgCEE/OT0zzjr3qxHJIuwttwOBjPT/Gq9o7m4kQ/cwM8Va3bQfqevoOlNCZehDxmKUbfnYAg54BrUgy7BuwPNZcE+7ywSOMYFbVsmFcAcKTj8gaGZkix+aM+lXIE4D++DVaM+YvoehAqeNvL+QH5e+aQmxshMUshHO8Y5rPupzG+ABvwDz0xV6Ykn+VZ95GCd568DNQMoXbliUP8IJ4/GseVQ+euDj69q1tW5XK9dpXjnPWsiZDCQBkZ65H1/woGiOOBVIkJOE4wOpqS5kMDBBggjPPXqf8KhbJbj6U6JdkWzkgHIz1oKFjUEg89c0yVwjll+979KnC7FwB1qPaUfkHB5yRxQW9SJbktIMgfgKvM3moiH0zxSNbRZLgZIGRg0xlESiQcMeOelQIrmENcRgE8cc1JzHNx645/Co4gVcHnPU5FTPkEn8aAFllLSZPpzioCvnsQeFBz70jMSvuajR3EhQdPpQBKZxbx7wCcHjPvUMMruz425OM5z0PpRJhyB1xyMetWVCBckgAEYycDPNWT1ILiJvtARMbSvO7r3qeO3WKMEk9ecUjSmJcjGfenhS53HPUduKDNjrgMkJIxwR1pbWT5M/56VHLv3l+SG46cf54pIhh8YwKbBFtsEAtnJ9KakhV9yYyOBmmkZQfWlJMaHH61QwKNdbw2AcnO361CkSBUQZxgZz1zUxmJUDgHuR1qmilZCBnrQAkv7ubA6ZOc9aekeXGOjHJzTGlKvg4x6mrFqpbB54OBj8qALtjFiRQfuEgDHXr3rpLSzSIiUFsg4wT/wDW96ytKjEkm1xwoBHbvXQQfJHjsTzmgCaRfLiSTsR071FkGI+3H4USuDHsyNo5AzVJpXeYfOQCPugDHf2zQS3csqwIIGeD3quPlXyh0znJpJ5mjjUr13AHj60q8gOOvtQIsgHaPbg1YiGVOe3JqqHP5jJ4pWcgEg8dDQBNNL5LY9v1pZJd58sj5AN2R1z0qOKQSgl8E4z170MecGmhXIY5B5bgZ49artPhhx06frTjCDK55wCT+tK6hlxihjvqS2zBiSc5z2przBpCADlSc5qIIY4yoyB9KdaqN5zQgGzO3lvjH3T/ACqvFJujA7459KvzJtRgOuDiqw/cqOOoyd3r1pFJmHdWhwS56jnae3P+JrNaPaHYdsjn0/yK32bzEIboT+lUb6zjWP5CckE4BzzipZSKcDeYhJ7A4xUUpVFPXJOKhQFZExnrzxUk4LkHB684pFCB8rkdc8ZojYMpHOf0qRFAX05/pUscUcQzjk9yaAIIZBA4BySQenT/ADxVp18wAN6HGKjm5ICjJ9ufWrEZ3gZP3euO31oAjMSSWu87uuOMdKjCBdhH3Tyc9as28SSWpB67sYB7daiVzvKY4J6d6AEZv3R/SoUHybvSlvRtiOTtAI59KitZUliOyQSAnBIIOPyqLFpk24zqV4AHNQyxkOE/vg/pzT0kMTso4HvTLslHjwM5zkkfSkx3I1jCBgmfQ5prSk4TjgYFSqyMCSQCgz17+9Ru/nqCcAe3SkFxgJc7eMg80kwOd/8AdGT9Kkx5C5U4zwCakQrsPzjJ7ZFT1BEKQB1MgJz6H/PtU8Jdowqbc5zznFQMoRSR1qbGIA4Jz0/U1RoRSKZ02PgbST8tKn7uIBexP3qrtLuwcjIOOP8APtU8cmFXGOSc4oAcsgkyDnIHOKfuaOMAY2ZyM9c1AIFMnf5uv5//AF6lDGNMehyMj/PrQNj7pzaYPUvyPTr/APXqCTMpBOASATjp61NAPNdSecdcdqjlB+1Pj7vQED2qhEESAM4Gcnjn8aSQ+SMryR61HDmOcjsSeo+tTSyEbcYOTz+VBDRuWE5RoCAMHAOR6+ldXBOY40yPvAYx/n3rhEuW+UAjIYYArq9GmNzEofkqoIA4wRQZs3i5wF4poAdj196i3nhjxUyHLDHQAHj8KCGNjZUudpznjGOnTvUwiCyF+7HinFEcqxA3g8c02Tl8enT68VLZPUdIC3Hbr71n3wEcee5GPwwaszPibZxjGagmhExKnOAOMfT/AOvUXsUjk9WUKJH7nA9u1eK/FDSBYX9pHuJyGYnOe+PQe9e8a3bFICQG6jtXkfjuKOQRTzPl41kBJIAAGCM4x71x4iK5bnbhqkuZR6HlksWyQ5PbIxUbSvblcgHJG3H1HWtC4cNASCCSMDB96oIrS3CB8lQMDj614Z9ClYtMCUzxk0JKWj2NjHGdvX/PFRo7hyh4A5GRj/PWoQ5Ytnp1NJjG3cphfegBycfN9KsW7ebs/wBrrTY1WROefoansVD7weAx5/XpUjQsyCJc8nnFTxBF55xgVJsHlmM8qo4JNREDyCfp/SgokKb7dX9P/r0pIePvnnH/ANep0iSO3BB6joTUZCrGD3ByOapAPjiQRoctuxg9MfhVLUV24B6AjH6VowN5q4OOR29arSxBkbfnjBGeOatAymqeUgb+8KqH5OR90nHPXNJqbO+zGflOBgZ4/wAikt3JYD+HnitrIzbsWLOXZIR68Gru/byv8XTP+faqKQmKWQHcBnILD3NW7Rth38ZGQAen+etOyLTJ7mIpgHrjPFSRvsOw9Dzx1qGe+M04jJU7gQcde9WLZCbUHneCeMf0rMu6CZFVnk53sc47VQurnYenHBHFS3QMbbxnPuOKpxTmWcoQCcFhjr/+qqsTe5oW2+5khR9oRyF+Xrg4H5812XhO2EN9KqEkwKFG49c5/wAKw9HhLsiYbAIBwOQAK9K8DaNH5xdI5ACMl1ycnn8PXpXZh4KcjjxE/ZxuekeGtO+zWo5ycgnnvge1dRH+6jHuKp2UCW4EaggHk5PP+eKmlkLSEfwrwMD/AD6V7MVypI+enNym5FeRy8uPQinOolXBz8oOMUkwHnZHtnFRyPtdR6nmmQ9hnk+Wmc8f/XxToDkOD0HTH40SnzDjOQDnj6ZojUNn+lBArxF3B/OpVt/OBGcbeetIB8wJ7mp1ISUqD1H+FAEAGyQA+nap0feQD+lR5LP61JGm0++cigTXUmdDJ9KVvnADdumKm3BuOMexqu7HOB26UmSRySAP36AVWubnY3yjkjuKsSuCpzjPHeqMxGwMcZHvUsDOvpC5Geue1Z7NuY/WrF6S8mffsOKpliMg8c1IDLkElRxgg/0/xqqwMCk9eMmpJmw3XpyKqzEs6qTw3JpXNUNJZnR+OSDVya0SQFyTxzwfSq6uQpVcEDpU6MTGMnqeaZouwyJw8ij+6QP6VNdYACHPPTFMmj2DfGCSBnjnmobhczDJOCO/40FFhgHi5zwCOPUcVBAphb5OSf71OKc45x1qN5SrfLQNjnZizkYyuMZ6Z96kaERGTBPUHn6Cm7BuTPHPP6VDdMytsB4xnpzSsCCW4BkXIOSCOBxVaY4YkfrS3D7QgwOnem4DqAe4pghhuM4JHKjHApkMztKTgYHSnSr5fCc9j3pEJVo+Mhjg5HsT/SgGyWVvKG/rwc//AFqV1LrnuetPV329+QM8UohBbvTsISMbiMdBjOatxkuAI/v7gDu6Y56UQgFcY96ekQRi4yCR17UWYAhLyn1HT8qmBK5JxnGBiqp+WUkHtUfmO0hyeMjHFIC0IlByM5PXNQOwglOOeajjZmuiMnHbip8FpCMcAdhQJk0Eu8c9zmppFXzlznjkY+tR2RHTA71Ict1HfFBDLCKckj0qSDI+bio4WY8GrURwCD645oELGPOlwOnTn1qKUlFIGPfNIWZJWRPr0yeaepzGfXvQQQRN5rNnsB0pk6iPBOc8kY/rSTxsuHQHdk5AGaRXLjD9enPBoKRYjTzIh9MmqMY3gg9B1x1pzyOmQD3xyO1Nj+Vwo6Hg0myyNiN5AzwcDNRygwLhsFuvHTFLcQ7Zt6A8kZwMikaLe2XyT0544qQG+duUAj8qliymE4wT+NL5CbOnTpzUON3JJG3kdMZpNXAlcjzMc5BqCW+3zmIDkDOT/wDrpJY97K+Ceeo/CmNCu4yY/edOv9KLAPEYY9+vNPmO1cflSlRhSPTBxSRqXlyQcL09P880wIeS5HHPSmrKdxXAzU8xDPsHQen+faqsH+tJP5n8KpAS4wy478nNN3b2bPbpims5A46/ShMhB6nrTArSKxO84wBzjrTYYvtKv/CF5P61ZeTaABjPOR/KpIykcOTgEg53HHrQSMWIRkHmiVDLgdgcio45C+7OMDpStKxGOw5GBVksaXKxs4xnIBz74H9ak27QhH8QBOfXAP8AWo4zvBz604ZOfTgdKCWIIN7Yzwen+fwqdo/swA6lCAf/AK1EbbEyOucc9qaxDcKQTkA4OSR700gRMCZgCMDPrVe5ZmnZOMpwfQ4xVm0PzkPwO2ePSoZMRyHphiTz3z/+umMiUCRcc4PHv605IleIopOV456f54qTzDH0xycHPp/+vFNvNsSgoeMZ65pWHuRNIVI6Zx+FPMjSuo9s1HE2FJHJzTiF8wkH5tvGD35pMEOkRZPkGcjGc9PwoEmIyO2cc9e1NUYdCern5s+wNMeVkkL44znkcVNyh6uMnP3MA8dafhDtdc4xnn86jwJV3NxkdulSKQF4xwOOaQ7ibAQW7E5/GnRzGRenTg/z4/OnxkEZOM44570izvIyb8A5weMcUDuESLEoUZILlueuSST/ADp3KuhGME8+tRTS5nIGMAcfXipISRvc/wAIJGaAJpVAG8dWyOartmBCeCM0+G4MhJOPwpwORzyKAC2G5XA69RnpSsh3YpIh5XI4J65pGkyxwQRnt9KAGsw3FGzkg9KqSIyyADGMc5/GrlxEDOj88D8OtNl+b5/w46VYDILZEY8tluevFdLp2IIIiM8jv6/5FYUSjzQc/rXS6dAGijAzgjPFBJpwuZoXcfw9c1LAgZN/em2ozvXnbnFTY2LgetBLJ1XzCPXFRyqS4HvzQGKrnPI5x61G0m98HHJzt/z9aBX1GTFRMyc5AyPTpWLqUpmbHAKEj6/5xWhefJMF9R1PWsO6kcTn0ye3XpU2LI2chh6nrmqsiO0xxjkgnPsKmk5OR16cU1iY0BHX3FICWJskg+tMVN7P7HH4VExx8+ecYz2psTFCSD165pWGkXXBaIg9/T61DswB69KJpHEJA69uPenQqHQO/wB7GfTtRYYrxCYAHI78VEi5YKf0pGJZjg/lU8nG0+g61IEkcOwFwenFAJKBz0Ixx/n3qMyHy+D3/OhZCkJUc5IJB7cigCQQqQCScHk461IZMjA7cDNRwgsWJB/Lilkk256D60Ekb5Xn1OKlbKTr6Y/xqOKMSyEnJGM8VMvBAfrnvxUkEi/dBPU+lOkJwG9wBUKSE3JBxtBwP0qa6bYh2n0NBmxsr4UY645zSF8fKOv6VDBI7yEnsOOKfvIdx2x1/KqIZHcQ9BnjnNQlAnyjPrzSyynYASOM4zTwxZQR19qCWTRLn5e4quzGN/fpUiPtbAP+NQBv3pD8DGcnjmgER3K+Yp/2gc1zHiCEWyxNkkOQB+RP9K7Bk3LjHGOCO4rnvENtuiJwzEEfh1/xNV0KucjfINoPOQDn0yKooouBsOVJ/pWhfvmDB4wMH1zkZrIhmJnZOAByCOvapKTNqzje0ZBwQwBPr07VpQSjcRj3H5965o3kzsAT/DgcexrWsZCbZd45C8EjGaWhRemuDgs45OAdo96kgIuG2jIGAeeuf8k1Tt5BPCScEjPQ/lUVtJJLcSIcgDpge9TfXQC1qMgiUn1AU/j6V5z4luCLlUUDG5zz1xkf413tyTgnGTjkH6V594suDzGAMiRs464Oa4cY/wB3YDBD+ZLhuwzxRASWjB9e31p9tGHiMh+8eDUMMhL59K+a3dh2ZavHCxuecDH8x/jWdY3jZLADGQen/wBerUqGWMjBOTzgVXSNbcbE79ieaqn8STGjrvBOpPcasYyAAI2IIHfj3967Ukklj0z29q898JRf6UX5DEFD9OD/ADFei3gVFynRhuPOeTX1NHSKNEhpbMeRVN5HjBxjnpmpWfbEh4x+lUWBV4ye+etb3HYkJ80ZPc9qR8NC69gDmrBRFtyUAzkZwfXNRtGI4CQPnIJA7nj0qg6lOF85HYAY9asXlgIp4nJO8DjB4x+VOWICBHKkM3JzxRG3JdznkkZ4FNBYqmRWmCnPDADFWoJPnI9qruA85OOp4xSTEqMjr9KYyybja7qB+YqSD5F3HrVGOUuO2c84q5ApMhGDnHFWWkV/G0pfxb4gjUkE6hcDHb/WMP61zNpBKCc4wOCuee3P8q3PHEgXxnr4Jx/xMrg5/wC2rVkvPuwASD3J4oMnuxs6EHKcEgjPt6VCjHGScjpVyS5RYCuGJ9hntVW34UkocZ7igojzJKcZ4zgZ/wA/Skj8wXJjkbKAZA/AVYilRGO7gE5GR/n2pkgyznjB5zQBWgYxO5XIUn1+tTeZuIJOQc5H8qYcYK96jgYRzEORg9M9KsCSCF47WZZCHYyFoyp6A44P4D3psIPzZ55557VbBEynZzio/s8krFEXnPNCeoEp8qRC6Js29ARzVa4kCKjHjJxnHap2geOZC2AF4PPGKdcKsuANvqKoHsTeWfszngx98evFZ0SqkzED5HPAHXOas6fBJBcF3I2FSuAe/wBKV54rWcvJyCcgKMn1pdSXqVncoSD2PQdqcr7kQde5FPuDFP5nlhcuwOcY4AA5/KmQDaW9QMUyCxHADEc48zPJNQzOzKdufl4J+n+TUKF7hmjXd5nXDHBxxVuVghj7YHIHc8f4UtRMoPP5hGSSO+adtJ6jmlVgspcqdmMdKszyJPslT7g56Ypq5JTSN0k56Y6Veto/NUHAKk4J9Kqk75Aegz1bp0rVs9quiArknIA+lUgLumRvCzlhiPAAx78/0rorKOW4jjcHjuCfYH+tZVvHsU9OcdK09JxHiMnBYgjg46UwW5tW6yDHOAMZGeoq8GjLAEbj24qBf3dtyvJORgZyBn/EVOjAkEemcd6roBDPFK2dpyMnABxgUCJBHkgEjJzSSXSzybIywZSQQRjvil5jlBYHHBI9qEAjr50YCdRye2KgMRd/MJyg45OTVqWRCCF4B/i6Cq84LsMfdxg+lMroMjEjv8h+QAjr34wf51beXybbMr4APLYJ/kM/pVczBpQEyASB6CrQCOxyNydORkZoJH20itslQZgJyOB04PQ89DV2co0uRjYegx3qra20qXDux/cEDCZ4zknp06cU6RwIhn72c5I7dMU7gRvdGL5ImK564HWoJGJcqRlvepmUc4xkjiq7MYAQ4bf9Mmj0KRJLAWZRx0wBmkgISR06FRz6VAkxwck/Unp+tPmZngQxk5B5I7jtRYZYaZI5ApBGT0AqK7dZEyOAD3/+tU8G1rd8jJAyCR7VSEebkOcFAfr3H+BoaLJ7aQJG+/PXr1qYSIwGO/cjrUVxthjIcglhxjmiDCwc4wRx+tIBbwoIwC2x24UkHnp6fX9areW8Cbz0IySD1AqwmUXnnIIIHp70y3SMGcOFOfugjOM5/wA8UIB9u5aIn6lT6H/OaSVTt3P35B9ahAIjIXj0GcVMUxAmWVyRyoOT+NBVhqRBh85GcdeaeynZ833s8fSoFtnMvmnHlnjBPP5VLcK0jKVOCOuTigAAfJdCfTrTJJDIQiMS+Ofr/kVLKrSRhEPz5znOARz3pW+TYAMnvt/CgBvnJna2fNx3GeP5U4W7MCRgYPeo1if7bIQNy7RgryO1OZXRgecZycHpQArI7DYDyPfvUu4mBuDvA4PFSR4kj4I6ZJqMEGB1U5yCMjp0oAjtnDHGCHz83bIzVhB5xcYzyduarxxEKOgIOSc1oeVkcSIhIGFJILH8B/Oi4mWLOFEWN5U6MMHPoTkcfhW1aTI0QIBwcgnHesuOMtbiPI34zkng4znB/EVdt0McHlngkn6UGTLaqVwQMHOcj0zVplCsCeneqMJ8k4Zs9MYORViT97wOe3NJkjZgQruD8vJX2qnIDLbkt1J4J7c1cfiEJzkDBx0qnK2zqDj6cVJSMm7jkEQBPQ5J/CsmSR3yXbdjpW3dkCIk9yQM/SsN0O/I6e1AxISzDHHJzyOR+NSqMHDYL56jpim22Fjbd6nGfpSZwfmP50FiF3luMI2MdAfx6f8A16l2uyAOckE8enJqnHlpDjg54J/GpJH8tcMTk8k560DuPRpU385ByO3HX1pzN5sIHJdeuOKgVi6khjj3NCSAsDnGBg5qBliJd6tjBbtUZk2S4kJxkD601JcNvyQgPXNQXQMxJQHGchiMUAWnC78gfIRwKiK7WPYkn8qijDtGEOS4OfXrTHRyOAwK5JzxxTQmSlQsuAM+pFJyS6Mc85Az/n1qwkieYCcc+tVZ2LjC5zz92qMyV0fy9x5GeeamtmcRHeeDyM/jUUM6LJ+8PUfdIzVq2KqC0hG0jgNzj8O1BA1ZQ7GPqQMjjinEdXA4HHFMJVnOwjPtxU6yIEIJ5NNlIQHZtB4pCS5I689KikUzHA9c89KmaULAFYEH1P4VQxnlFiSOxx6YpVMZdxj5+o/WqogfzS6kbCSeD60sSFS5bjccgmgCwYUJO9Ac81atLd/MwgGzjuO4qrZ20j3BcYKY9a2LG0lGzjAJyTngAHvQJsvaeotpMyjqABj14rTWVWQj+LHpUaW/7tC20jsTz+VRyKRk9OKCRhjkeQgNxnOM9qmlMax5VRu9QKpXEhWMBSd2eSv+NWYG3DaQdw/vDqPrU9QHRmN4i0gypzgEdCM0sa7MZ4B6D/P0pZSrKigYI654qOU/vQ+egxjv/nmqAmyPm7dxUBl3DaGOfSguApBznHemIoXGcE/rQJly0eGJD5gJbpwO9I7+a2U54+lMg+Xg9RUn3eelNCGOVjh+f75HUVBbyoWOcnBIovSBtJGBzj9KbacI7FSBuIBI+lDAJpszgA4TuMU4HDAjigSoSeD17imTSCQqq5zzk44oQ0Tys2cseOwqCTMpAHrzn0pt0p4OR06Z5p1tkYPJyMHH9aGMhYJJM4RRt7DA45qtcR+USXA54HGauNCYmPHfPy1DcIX4I/Bu9Is5wqHkcIPnwSB6ADJ/QGiPOAGqOa3cXomA+UjAHfoQePz/AAq4gAxkYXAxxUsdxjxhoQB97Oc/nUeS52HPHerDYkgIGMk8Eio0tiic4z7Uh3YIRbgl+c/dPX/PQ1GN8YOSQHPPOanWwkkzJ8pHTBPP5UoQswIBfAOQBQCZDHK9s4DkjjJUevr+VSxyIuZCOnOcUjQGWYOFBGOpqSWMy4RB2wQeBQMDJFMcsodCMlWGagliihbZBEsS9cKoAP5U94mjTB4wcYpn/HyVKfw9c8e9SyiIrufj86jZjMrnrtHf+lWJhtAx+OKjldYyCCB3wO9SykiiiO5ch1Qdwwzu9uh/XHWrEZifzNn8PYAj1/CkkdJJAeOvGR34qKSItM52YyxIJ9M1LJA3CSB0B3FCMrjpnPrxTEUsSR1B9avWyqgGUAOOTj3qpeSZykeckfw8VJSAzYjxgnPHQcVHvlWQKGJjxkjPGadbpuYntjnNSPIBF8oPB7CgZCkJZnGBzyP8/jUgT7NGAzDcecjJFS7x5aY9OcCoHfbwQadyrj1k3FXU8cAn9anBRgSfu44+tV/tCeYFGTwAQBTvMCsSMkEYGB3qhkj5ijJjyue4pIpQy7G5fPJxUce8FxknceACajmjcKSQTzVICW5CkIYwAcZJqvJ+7VXfoO/XrUkUht0w4b6D8qhuPmikLdCQQD9aCWS2zESpIehPHuO3H+NdHo94VuMBjyACPqRXMLODGgwwKgdR2HpVm1nA3kMQSMDsc0GTPRwhYAnlOOAamgJD498D6Z6fyrL0ibfaoS+RgDk98D/EVqofkIHXGMipIZK2VkH0B4/HNTxRh/nYbs9PY1VTlAhPzc8npzU2NiYyPwpMT3GTook5A3Y+9imO0bIcAhyMZHHaphiaPgjr3qs6BQeRnPbrU6CRk33zuEcZAwTn8a8z+IFhaz2xCRLlgQwOeQQ2a9RvV2dfbmuA12BEiPmIueQCVzkgHgHHWsK0bxZ00JJSTZ4LMU8540HAIAUDpwD/AFpjQsGDqdhGCcmtDxB8l6AY2ilIBIYYPfr+VZ5YgbjzjqM814DTTsz6ZO6uh+oyoI1dEKHIBOBz1/8ArflUDKJFygwMc59P85qLzfNuMsTsx0P+FTq45we/6VDZRVWfyHZTkDtU9szuCFODnk9KWYoSGwH4xgDk9KlV8MpBIUdRUjuS7pSQAcgDDcj/AD61YjQSLgDgdQe9UxMPMcg4BAAqwiu3zYO3HJqrhdiNMytguSoP3RUlxKJFBjynOMH6j/69RRtu2kZOTj3qw0RSTBQgnoMUIroSKxSKPHynAyfehkeSMljuA5Jp67SADjOOhqJ5PJUocjIxx0ppoHqV3gT5sgbuo/z+VV0tBGDlRvPTBq0CZOx6cE9Ki8wSDaPnIOeBn/PWtLmbSK8ru02GJxg8Z+tEbmNPMf7ucDH+frUskLk5Awfc4qKWRI2ySCTwAOT+XX1q7jXmH2iBpUki692wev4/WrtsZTLkOQmOBms5AkWBwMnJwMelWWmVCTn6Y/z9akC1cyKIC55x1Hvn8qgsYg9x5hTgggHjIFF3dwXUAgidWmfAAHY5B5PatPRYkDQxSBWk2kHIznA9fwq0r6FXSWp0vhSzMkwJAfkcZ7kH+de1+C9KFtbozRIqFSSB6kk/1NeceENLmunYxQ4HmAZIx05r2TSLGS206JZNoO0cZz616+GpuHvHiYusp+70NEA7SR1zwSaQuFAz17nHWlnuFDAAnpg445qrId2f616D1PL0FdvlZh9c1HERKS/UAED60x1P3R/9amwQlZCchRgDr3zUg9hYY3C8nJz1zTnkMZABPXnFSEHBAp0K4BBAzQToTgbj0oK7myOo6nNRxtsAz1q5D8nJ7+lAiNVwOB171Z2Agdn7H/P41G7BeOg7ChHC4JPIA+tAmSkoM7ePbFQH96dyHgHBHTNNcHO3uTmkceUgA49cfhSZJBOrFjjjnuapXh28HoeABV1pQrEknmsa9m3uChJAJzg1LAr3IZACfu54FVZRtUFxyeQRU1xdInzvkgcYxn9Ko3L5iJJOMYGf6VJSRDcW8k7AxkADk5OOKjaEkktyADjnp1pjB2QAZY98e9OUFzjH3QQc/Sl1NUOjAVG6c98daliKNHnsOo/GkTGAncDH1pGt5FjyRgHjJPFHUtEpmxgIe4zkdvx/GorsGVsr0GO+KjP3kQfe6fWms+ycc8d8dKYyRmcKMntzQZIlUEjnvxTW4HPOc84qu6MDxz7A0AWXbehbvg4qpLP5sgwSTjqfxqaUFWAPGTkc8VVEbx3GSCBjjmgBxO5cOMt2OKDjZz97tinwkxqxfoffNVJkfzGfnZ1BzQNDk/eDCnLZ557/AI0PHJ5MqBwsuQVJPTrn9DTtwDKRx3J6VIkbytwM55BpoRLFkgZyMkcH0pVDbsHk+oNMuYJRlQCeRgg8daY8LqwOxhg9cYqgLkTgNj+VWllRl2nPBzUcMYVMcZ60rjb2/IUAMukAQsnGBzRahJUyRggdT6/hUpQxj58epzUWVZyARjP4VLAkSERSg459u9SiM8kY5OePSoWBYYB+fsM81NZyGNcOGz9M96lkFiMwwsSUx24FIzAjI+o4ouYTMmRjqOCeacsZUL6Y5xRoSLEcY7HJ/GrLSKHHp1IAoUhUQkcgntk96SLmHODkjuOaLibJUKMSQMnpnHaqZJBZgeAeasNlYMAHfn+Hr1owBbMmOWHp9KZJUuLnZEHBIHTpVcuHeLL4LjcM5+vapRmNjnp3ANAYckjjPGe1JsaI5OZVwfrn8Ka0gSQL0YnjirCSIr+uR2HSs9yFJJ55JyBmpNCaR33gA4GQTn0ppmVieTnoKrsXfG3djOc9sVIpVl465oAcHKD5zweBTNpxn+DPPNIxO4Dk80p+RsE8E0AJk9AeB0Ap2flIP3/pTHmAYgZ6dhUmzfCrjGQcHPXv/jQAoKqOenoOxqJ5T5g2H5DwQPXmkJG8EHjp+NEmYz5R4brjtQAsY2MS/O4ce3WopCoiJHXOOOuKdGfLU7uT2xRKRDDvb5cce9UgI3X5lI6Y5qaPYHIcZ+gqGOQOz87xnHBz0pM+W2WpgSGNPMLEDHJH64qrM43YOSmelWTMjqcemORVdV3OcjgHnIoFoOiQOfkxin+WCcY6Hn3pCVGMED6cUeeApTkn1FWIqwxSo7lzlHI2gHpgc5q0xMSDvnsKjY7n2g/rTjkADqfaggF3vlE5c8jPp/kVJDAYgM4z6jrjvUQieJSjEBzyDn+tKGLlhk4BBBPTAznFUBPKjicAcA84FJKvmAHqRzzTpWBQEMCe3NRiVFQru57D8/8AGgBEkjRHEnJxxxnnI/pmo14I83kHsfSpJMeSeOc9cU1lACEYPuBQNEsMaxoARzk571RijkM77T1Y457c1bY5YuPTHvQg+VsfKccdqmRRWbzEkfc2TkYHXHrUkStMQTgr3BFPKcKDguSST/iamXEcZBIyD2qAI2KH5QPoBxUTxyQnDjAzgc9aml/fLiM/OevOO2KTYzc9RjHPqaAWoiLuA/TnoakWPYCXG7uTn0pqwlM8jJHY1NFGduTjGO/40DsQERht5HB6euaVDuYhe4yfcVJs65XIPA4qdHWNzx+IH0oGQYWMDYMevFKjAce9SuRljjg9KrocnnI9zT0AaXYg5PPb2pLX7xUgnjp6VLL+8ACjp3pvlmPByPwNNIBzybxj0ODVVp2W7CAkRFc+2eR9e1aBZFViRyR6c1TMeYWHGSOM/Uf/AF6Ymy7p6xzTAEZ5HHNdTaqqIm0bRtA4NczoQxcYIzyB0z1yK6yFQox09B/9agRcs1xvx9R+tBY7++CSPyOKRZAGXH04qxwy4BGRzj3NBDZA0iSHCHkHnqOP85pdwVuQG7A4Gcf5x+VPa32fMAvQ5xUEpK+vI4oBble8eMoxP3wpIPesCZ/OJxwQckmtC9bZkvwPU/gKzXZWyEIOCTxQPqNZGXLdv61BMXkXCH5u5NWi2IyWz0IxUSSquc8e+KllCeRiAKwGc569qiQDJBHU8VYkYfZ85Gc469qiUdPTGc0hoeFJT5uT602VjkBDhccr605mAPUfnTJF3sCo470DEiBByOnpmlDO52bs5PAp/lOJMgcY7Gi2UrnPUHJNQBIqhVAYcg8/5/GpvMgw5xzjqR9arTTjLAE5yDwfpRGQAMnOfxoEyzDLvjOzseRjr1pr4YfMPbpUAB8zchwo64OKlk/ekFONvXPFBL3CMlH+XOB6VNkOx38nsaajBVGeDjFOkIYgjFJkjZB8oIHOeoqWbDAYzjGDk+5pu8IOfSnxMAQTyM5P8qRD2FVY1j5GOKjVcNh+fcUjxM0xcYKk5HNMYMWAGc09TNkAgdbiQyEGMkbV64Heo5A0b/I2FPQA1cmUgio5iuxDxnPPr3o1JZEyOGTBwfXNPlh8xscEY5Iz1/nTp5RKw2AnaMHigHbDu6DOKZJIDyg7KoH5VS1SJJYHAUFiQOfrV1GBAP8AMVHOMngZA9KCkeda7amAngAEnofcVz8kRgYyEYB6betdl4rt5VCPtJBbJx2AYEk/ga5LVVeeMiI5bIIAOO1BaCL94jkcH+Ems/8Atea3kdJJJNisQAuPU9Kt2kTiaLLgAEA5J/GuO1W4ZtcvoN7kJKSOu3BORjt3rixM3TV4lJ6nUx60YCm2SVFYjIJ68/Wuj03UIpZIyrckAkle5xXm6zPMFILbASDnOM1uaNcpFGUaVSTggbvc+v1rgWJndal9TtVYJuSf55OxA4xx/wDXrzXxYpvNauo7XEflsCdwwMlR0698129jdJcSyBJAcggc98Cuf8S2Mon4jxknDdjwOhqsRPmgrkK7epzdnblAUfBXkgA8dqiuYEtgOAMnjHpXQwQbLLZhfMznjrjNUxDsz5idyRkfWvEs73NdCtHEnkgooJJrIvU8p0YcAHJrecM6eWiNnOdwGB+dOubRpniHldAA24frVUo++mTcn8IqJVEq9PmU+ueDn8q79oMwISuRtGefauS0CD7PKBhQnJ4GBXRXl3HHaj96MBcEA9+O1fQxnZWLTsU77UraycxTEjGMKATVD7XtlTe5Ic4jBGcD/JFc7rVwsl3KQcjOATVG2uRGBvckrjHOenpVe2XUXOrnoC3cUMJSQ4LEYwPTJ7fWpFnSQKFBLY+9jj/P4VytlqMU8w/eZ2gZ3H2xWxpl9HOzlHyM4AzW0Kqk7Iu5tDZLEExl1PPHGOf/AK1RNaH5gQMdAM0kR+Y5BHA5NSmTfJw/AGTzx3rrSaHdldbcRNllHtj1qK6A2vgYOM59qmkf96ecg8DHPNPuCh9CMYoW40zGhBjZ3JOCcjmte2lGQ/1HSqMceJpBwQcgAdKgt1ezJ8wM3cKpz6VRauHju2aTxpr5zwNQuD0/6aNWBM+0e+eldD41lK+NfEQ7f2hcY/7+NWDMgMmDwuM5oMXuxElZYizpnI4UHHOPXmlEp+ynKbDngE5puMug6x5GT7fy6UXRV22qcdOFNBRFv80oCMYwPrTprhYhhu2ATUkdsBFned2f8Kry7Q+HG/nv34oKRLPHtw454yAapsrtI3ycjnGeoNaFz8zKmMDHBHaoFQ5PqvGcfeHv9KCRNOugzYHIzgn3xWpFKkT7xklh0rHj2RSYQYySRzVwEsgOSMdf8/hTQEs8v2kjyvnwMN2wfxqs8pRlBHKnnnoKXzPIzt/i5JJprWxusESEZOSQM8fnV3AnhulkbI5ToTzUF9H5z7geMEDj6f4VILUW/CElepJ9aSZgqjHcUdSSmsjxpnA9hUq3AEnA6kA89KfcxqqIMe/86JUUKCBgnkkUyWTRGOC735JbGMVXnuskkjGM4FRMp3A72J/u55qCSUtkEYAP4ml1ETW1ybnKbME88H0q0CkaCAZ6DJP5D+VUIyLfEifTH51f07/SZJS42kAbePXOPypiZHMNnQ8D2rTtYQkkUpPQZ4HHSqEtqxh3kkHOCMdqvafFJKURiwGQAcHpV7Em7b5lUY6YzmtizizLGBneCMc8Y/zmsi2Ug7EP3RgH1FbWnB/tccYGTwC2OnWgXU3Wj/coM5IGCPTimeaImGOcjHWhnKZQnkHv3qsWMmRjB7GrC5Yt7RYpnnkJUNlgB65z71JK29C+OoI+naqYknkXbk4UgDg9OfepTvimZHJ2EDAPA6VKGRMX8oDA4P8AjUqAsmT+VDEbTgDAGabaTF1BKgjJ4p3AS3t1fc7vsCcjAzkjt+nWrUUi4ZQDjrycnt7UoRPs5KYO4YKjnnn/AOvT7eIMhJGD06Y9KVwLqH92R0wM5/Cs+5clOmD0qd7kop4HPy9arvIJGUABh0Pf1NUAoZ/MQEYJAxz161HJMLmVyegAwVOM9O1TXGFMRLbTgAEHHcVUtsA+X65JJPNBSE+yuxwPuN1PcenenjEMewnIHBPpT1kOCAehwKcQj8YBcfeUEHH4dqotImgANuwB424OfXFU4HBkkRztVTgtjNSNI0IfHQjJHp7U2J1kjJ8sAseT9Mj0oGOkAvIi6HJXjH/66W3UlPLIwUHT1pqHyAQg49KasxilL9d/BBPA+lSND5JfKJBx0x0/z60kMRctIOQOaSTD7wRkcYb/AOvSwh44iAxwQfxHNAxgJz2I6Yxg/nTTKUbpx/hT40Knn9RTpkRFGRyxIFACtOXgGxcc9zn/AApWdm2nHU4xT40CRbCO+c4waSBQr/OeBg/NQA+NdoBwemOvvQmCpfuBTWlDklcbPY8VFBIV++Pkz34GKALBJtx0yCOp/wAPwp6oHibJO7HbpVWKV7mME+vCj0qwzhWwOhGev1oAliiaGPB5DDg/5+lQxKEUoPx9h/nNPM7sqjHA6HB5qM5Xdg5OMmgVxplCuUHKdAcVcXc5DkDKDIA71mpGZpcDIA+YkfUcfrWqkqIgI2nIzyR3oJbLtvOcJkdBz7Z5P5VqQgToWBOQccetZVqSz42DAUEEDrnBrRsUJ4yVBJJH4UEvcm8ksRk4I7YqzGNpJ6n0pIXAchwBzgE8d6dMQgJU/TmggZIwBGepPIqneMC+3Py8EmnzSF1J6EDIIqsVMi/OSM9SagpGdfuAuCMZyRzWXzs9SD0q1fSlsA8E52/T/JquRhCRyTxigZCHw2PfNRiYT8jgjtj+v41KqgSYI5zjNC2KQsxRiwx/hQPUFiCjfk5/Qf5zUFxG9wMKwGOpIz/WpkkLqRjocVLFHntg9elAXK8aAjy0JOMAk/59qjkjCs4HJzxVhIv3uUyOeRiluLY7kAzlgSTjpwDSsURCINAAOecE+nSnlUWDBJGOP506GEv+75Gepx0/ziozaSLK4JcrnuDj2pWArJciJySMklRjp1OKtykSdO4wfyApttZIVbzM54IJA7ZPepPIKkckjOOlOxLKzw5TO7A6gkZ56VHatuJyvOMcGrnGdmMjNK8CI+EGPoKpGZVeAB9/OegFWGYFCTwOPwOKYoLuc5wPb/PrUkw22/C5OeRj2NIBkI2tx6YqWRD5o54702QpDApyN+cYzimLOxBz17VY0yWJ1N0IycZBOce1RvI1xMEwAASBzycVHDvSXzDknGADVwICd4AQj0HXNBRA0rQZQAEdOetETPNxjABxkdhTbhcMxznmp7SIrEXwck9Me3/16ALNnMIGC9fU10FkP3GCcHHHHrmufgjDnaRg9Sa6e1iAgDE4wBgUEEjTMiKuBgd/WopZvlJOMHjp0pkshJA7ZxSSqxjIGTx6ZoAhYggZ6Z61YE4RARy3WoBAXTBJUgZyBjmpY7f5eSSAep70APM3mgHoTTnT5d54PTFRRf64gDIHSpn3FenPZcUARuAQc8elRFnWTAAyB69qkiBIPmZGeRkYwfTmow+ZcEDPrQT5lnzQAWPXpgCka9EicYJzjAyKiClgc5xnGKjWIR5AyTnPNNAWn2XEIyxyBkYH06/lTbdtyGMdMnmliiDbQCcdDzntSww+TMcEkZOc+tMBrCMZAJJ6c/8A6qjVMNnOfwqQx7nJGcHmlEQyDnoDkUDTCWDzmBQ545BFFtGUZww+7wMGnrKYkOU57ZGKmRS6byMEgEgDvikxleeRYyO5JxVeYb8H0OcelXFjjkOTyVbOMiq7/vpW2DaAcYUdanqVcwZrQuUKdNwyTg4GDSi1kkYoF4UgBsjn8O1aRg8snA3DrjFPA4BCAdMjHWpGZosMLsySevarB0/JADHH4VbgizGJHHJJHIqVoiUyDj8KAKC27xZX+E9SfwqSHTkhiJy29gRg4xyMf1q5EgZAHHPUnHNK48xsDgdBigaM+DTSMDfkc9uf50/+zAk6gSE5bnirakxtj26mpLdfNYn+6eT1oLRmXOmGSZlyQnrwcmqQsTZykDJB6kkcV0piDhySOvXH0rOuYh5xHXj0+tAzEuIiAxHIzVaa13MjE8Y4xXQLaIwBIz6qQKqvHH5u0ANg8Dg1BSZi/Z0B6sSp65wM/lShjLOExj05znr/AIVrHThl3OQTztxgVReAowcAjH8QH9akkjHyPjPPTGOlVJYSrA5/SrlxAwRJQSSTyMVHJC/lgnPPsfWpYEZi8mP5Dkngg9qY8Xl2+SeM4zTWeQyDqQTjGDxVi6jCw4JzyOKQrldG+UADkCmTjJ54A6mkYsPug9OuKiMpcEY4Pf6U0MWAATGQ5x0Huc5p4m8o4x0OcUyGLaAjHG05BPGen+FS+WjyZI6jpVFJhBchmchfutgjPX9Ke8jzbwAACcjPNNt7aOCOVmfDOcgEgY+n50snyICOM9/WqQxs53gHHz4IC9s0i2ryxhJPl46gZ/rUYyTuznaQRUqTO+cnaPUHpQA1YQXbnAUlT+FL5YUZQ55zz60CN1kIJODk5x1pY23Eg8BT+dBLR1+iTlrVARjkHH4D/CugtGDjbnrj/P61yGlTlGiT+Fsd/auotwYyjgkggEemeKlkNFyYeW2B17Z70RszEgjBxUbl2kVjnntipAQvOOTQZsnhgKLt/HNUrjesp4465q8pO0jPOaCqSLgqCeRnGTUAjHvlaZBj2/rXE+JLdpLZNw5VyxAI7Cu7vIjEep4x2rlvEVupABONwJHGOTmlLWLKjo0zwPxpArav5qEnhR7YwRXPkFyQOxJP+fwrt/HFkts0hCZMaqSWXqD/APr/AErhl+eYEPtHQgHrnNfPVdJNH1FG7pogeEIwOfrxTm/2OcjOT2qz9lR1GXPPuKjjCBhGDnA+8SD+H6frXMdHQhIKoDjPYD1NTbXWMkjIxn8Kef3h2YChT1Ap8s6JEAAr5Hr09qAsRRw+bjn3q/DOwgcBN7EgAA46VXt3VW4x0HGelSW2QxTGCScGgEh0apboHJPBz9T19KsfaftNyp249QD7VXV+ChTIPTNOslMLyO3OAMAjGeDQUTOT5gKjILYPPTmieL7RjHc4oUliTjAPOMU22LxZQkuBggt2x/8ArppASQ2zYIJ29s+9U/sv9nuQSXJ5x04/X0q755JbBAPXFQPJ9oOSASB16/561aJZFPOPMQAdjnnpVKa03yq5JCjgGrMY3ykED8ulLcAbQV6Z6CtVqQyjIoOSTgKT261XmuiidiOxx/n3q1dMqqUwNzA5Hf8AKsmSJpBkORjoDyPy/GtVG5PNYdYTEXnmcEg5Ixx3rvvC9iLy6t53YqrKwBAzxg8/nmuI0fT2mk8wlsHGfl45yK9W8J6CTaQRpIzSMCylV5UEZxjP19OtdFGk3I5sRVUYabnrPgPQkht3k8xid4JHHUjpXeJGAFQnAHAOKxNLtPsUCJGCBgEnGMnGO1aqyMQB6DtXuJJKx89JuWpFeYEo8vkEnOfrUXmYI49vpTpmKjJGST1PbmolBDHPPQ0WJ2RKe59ulJEpO/PAzmmMpYYBI+lOAeFAM5yeSRRYdyTOEz74qWJBwT36e9V2U9myM9KsQKzLt545BxSsIc8XzVPu2gfXFJGuT8/J71I6h+jYwc0dAGSLuG/rzjANOaLDAZ6j8qcUxF1zz6U7JY5PakTuRsMsPUcfzpZYTsJPGQSDT8AcntVR5pS0iOeAeOD0yff2qWOxUu2EMRZ/UY96whJy5PTJIxxV/U5mMoQn5MDPPGeaqfu9gXKnPcEZpMaRnTzI7uj52k9jz/KmyxhhtJ+VQOe/+eKderGsoVDlyTkZB7elV5ZTtI5z9eeKktIUFIeS3GcColMnn4VRsYnLH/DNMDcAuMj0NSsxjwR25FLqUEgeORCADk4PbHSrNzcbown3Vzknv3qFjviDE4IOcUzeAMNyfQmjqWESJJOGyfl5AA9v/rVG6B5NwJxUmzkODs46D6YqIkNKFHC4yTmmA+VtirngdBVcTYfJGCPXmi5LGTBPyqfl96UoJUY/cNACTO0tt5hwCpwMDjqP8ab9oWfLn5ADj1/z1oYnyzHj5Dzn/P0qEgKCgHBOSwNBZY2h4+vB74+lV5XDAxjqOP606KQkOh4A5B+n/wCqozMpydgznG7vxx/SgCSSDCZz0UMfbr/hU1nIFVCemMA4qRYsqQeQQATjt/nNENmFfG87AOOOlNEEzS8gYyM8nNNuLkS7cDAzyxOf6U4RguPQVJcQxRqETBweuR/hVARxyknj6VaiHmEZ4+lUw4BAA5/nUxkaJBj71BLZPcfPvAPtnHWqYiZGxj3zU8EhBYP8xHOSaazF3JHA9qliE3MkwJA6VbTjkjryBUYiEzZzgY7VKpzzjoPzqWJimZoyMgY9atpH5ijaeTwKpyESJ6c9RVmzLhu+0YOcGhCLEkRhYLL8hPOetBUw4GPlxwfb1p0s/wBo5dQewxTWR24yTjvijQVhN2XwOTiq91ceSY0A3FsgnOMYxUgDLITnn37VDLsEwD4IGSST65/wobFYiYbue7dqjyWDJjGOn+fwpHkPnnH3QePpTJN4kTGcNyeKkoGcxY4+tQkKTgnANTzD5R3wKqmInGSR3FBS2Jdo2jacjGMkUiR+UueW71EXaNAvXnr3pxJQrliQSBgmgBruQ+VGTnNPdC6hycEEcVLJGmAQO2ajJ5wTxQAyVAih+T26/wCfShZsRlRyB1OPp/8AWqcRCeLZ0xzkfjVSaExMduSD1XH+fagB8SeYowe+QaV/9LuPMHy4GMdf89abG/lE4+YYx/n8qTf9myBznuf8+1ACyqAU9Cc/SotQPnRlOi5BJxk06WU8e3SmhPPTnjvn1qkA22t2hkSPH+tJIJI4wAelOVDMmT8o9qJm2YkLkbCcHOOuBTkcGAYIPuDxTAj2YG0e/WiIBnI5zgkj0pxYAN0zjII455qiJHExYEjnB54x/kUCZZlXy5FGcgkjOOlG0BuvHFV1mdyS3ODwalV3uHwF2JGAcgH5jgd/bmrEMkDQXC7xwxA/pV9YkChyTyBiq8sZkTJG4qOoHI59adG5MQQ/w8e9NbkDbhnWUFx9QD9aHGF+QZHQZPY1M0f2hS59ccDNMVcKEPUcZPemACM+WM9c+lQvE3mkAcgZA9elWwuBgn86jMO1jJuOTwB2/wA8UAM2t5TBxg5xwfoaQuEZUPcfiaa7sxxnrzx2/wA4pqqQ5L5OBwT+NSyx8cnOD37VLM4jxjn+lVXJMuR6dBVg7ZlAJwfXNSwCKWORyhbEnUDkg/5+tKqFm5447CoGhEcm/J3Djrip9xGCD3pAMQ/Z5HYnnPAqyhBwO2Bz71FNEGAOfc8UfPHhQM7uQcHigpCPP5U7BhxjAI/Cp4LlJLfgEdR1z/SoVtvtBYtnKjPA609oQh2R5Ax29/pQA/eNvHJFKWDJlDk96iwYwcHdjrmo1BSLKuSSDx6df8KAJ2kOwDA96i3ZOM4HUnHSpoU/dgv1I7jFAiUHn0p2ASI549Tj6UsnAweMdKYP4tvBByKGJf75wRwaroA7IYbieOgxVSS58o8jgHjmpCWUbMZweuKVIkljw6AsDnOOaBM1/D9uTMHOeWB47Y5rqNq+bu5H/wCqsPRtg8tI/nLk5YHOwgdOOlb0EAfOXO/nj9OlAnsPhQbxz39KsCPEnXgnOfWoYkG4HPU4qdZN0hjwMjv3osZsSSYhWQjk9KhfDoO2Bz706Qbvm/u9feq8zlEyO/6UAjN1NRISDwgAOR168j9P1rEWQRu7AcAkDJ7ZNal/IZQUHHGCR15rM2gEoeR0JP61NxjxLvjOByehqCTCgZ5OfyqVoxEuM/TP+frUUsDPh9xxnoBSLHyEFAgOTmo4pN4KggkHHSnbMsADnjOfzoS38piRnk55FAEe9ncdB2xU6SoHCZ5J4FMH3sbQPfFTQlNwby1JUnkigokaUo4yvyY5Of6VHuCZB4d+QOoxTmfzHxjoOlR3UZSWN87gBjOOB2pMBwtt+DnJ74GBTvKCIW3Zx14x7UQy/J2+uaSWQgAAcHqKkHsKuSnynIPJyOlPjI2k56cHio2B8k4O08YxUcbbcgnv3PWgh7lvYWTPYUkbhh70rviFcY9xTVj2rkHJoJJG+dtg64GadFnJQ+lQjcGLj7xFWlwq54Jxy1FiHsAlAbyx/CMkn/PvTV+WX5uvYUOEDeYCPmGMZHHSnhd8Cv8A8tOx9eTQSR581iOm04NVbof3TkDGM095zbMQACW6knv/AJNIpDxEnqD+dJIzYls8bkkZx0PPX9KkkizHsB4zk5qra/IxTt1z74NaEakx7iME9eKLkkJIjQD0HJpnnZTgZ9aHBLMD600qFXimgMLX4jPbPk4wp5A9f/1V5/NJ5E756AkZPf8ACvTtQhDQPk5yCMeua4HXrJACNjR4kzuAAzwfagq5kLPmQ8Drn/69cnqyRjVLh8nezDPp07V2f2JWI2k5IAOB/n1rktehSHVZE3ZJPcgYIAH9a87Gr3RpleGYQJ5L9Scj/P4VLbHbIzr75B7c/wD1qiZI/vucvg45A6VLaglCccHrx0614cHd2Zvc6fw+wjIdzguTge3T+YrT1qEXMMRL42gkYHsMVg6Qz+bCDnBbAGDwP/110k1uZYQMM+TjAGccECvSnDmikSlrc554DHypz9RSS6eZ2zkhevGKuC2dYskMWBwQQc1Mny7QUxnjkVzukoiZjrbhDtBJA5FSyxksjAg54PHQVeNkA7E59uPpUsdkJMZJHPp2ojSs7iIrFNg3ckDNQajc7A6NjaQWJAORz0/Srlwv2WN1j5wQc4+npWFqjPLA8hJBAAxz3P8A9eulXsWvMwtQmDyyH+AnIx1qi0gU4Bz1zxS3rPuKjJUEdj/nvWdukDknPB5znmuKpJpk8utzTtLs2zl8AkgjkGuh0G52PFgZ3uAcnocD/GuRllCRBug4PXH611Ph+eKW4tkO1ASozkZBxyf5Vthqj9qkaa3O4h/erluOB0pFiaNHPqMAf5+tMjOGKBsqOAc9asmPzI878cZwK+kLKyY2/PndnIA45pHBPFOKZOAT1wMUyNXJLEnpkZBoKW5EkZjaQ5+gxUEku5wSMcYIBqdyS59OtVbyHGChKg46dutBohvi/K+PPEZIyDqFxjI/6atXOyQlMj5iM4y3NdV41QN4213A5/tC4zx/00asWTC/eHyfTvQZNO7KCD5CMk4OQDUDSDeFJAzznOD3/wAKtFChJxhzyPeq11biSNDEoMoPODyBz2/EUDHiRmU98cVFtMsxQ5AxnI69qXftAIPbnFBfDZQ8kAZB9uaAJbSdWtZhuBcHAGcmnxSbUPOMgZOax1dob4bDtTOWx0PWppZ5GkOwnZ1OBgUFlmRwpwCD6c1NbSb1IbGB0qlAQoDykbR7gnp6DmpjOnGw8ewNAF2YowG0g8YOKfbQCNd4zljyPbNVLUhzIBzuOB355/LqKtoPIAEriMcY3MB/WrE0LI27AHIJAIHp3NRTYjwO2SAT3pPMW4nT7JIjjPzAMOnOeCfSob2XExBcbVHGSMA4FCs2SyXBIAOaSWfZbCMbcnIJ796rPckAOJPxB71H5omcFCSM5bgj/PehC0IbXzFnw4YLgk7getTK+UGQvUdu1R39vcyAG155GSGGe/qfpViytCqbZ0Od2Tk5449/rVdSGEf7/Bxg5xhRxip5OGTAxggcDHekSLy5sjhO/Pt/jVqSIOd6AEHnINUhDZHLSA9QByOx+v51q6cm1JDkkkjAJ/lWU4Biwn3885OOPxrYs2X5BkYIGPfj/wDVTJdy5BEWGRuyc5x25rrtNI2RHgZUZPvj+dcxEpcYi+8BzyB/Ouj05TE67/uDGRnOP88UEFyY7pCD0zgNTmcbcHAGKbdSoc7DxnPAPpUcymVfk5yMdabAjikLTPk5AOBzxjNTB2nSIuMEZyAOnPFNSDYoAGCcBufzost67xPwy8sDjpz+f4Uih4Tcwx68gdhS2f7y4EZ+UEk/LwRx2/Km79zEpnBOOmOKsLEUBcqAQcBh1A/DnuaAJRAkcmU5Zj8wODipo1UR8HOT65qr5UruGjDNyCSp7d6lUpHEAMgg5Oc+/r9RQANiQY69uOtVx8kZAH1yPepomjildmYAEZHOe/pVKd37E9f6VSK6Dpot5QckY6U4Rp5RBPzDt3xTt6qASecccVEQXXcvL9yD/kUwQQKAHOOR69qd5hjYugG9hyQOT0oMiJs69BuwCfrUu5OG4x6kUFalC3LySZOSKknU7gOcZq6scaKSAAOxxUE80ajBPOTjgn9fyqmULMoMi4OQeDUlwiPCqYHyjggcniqoDk8ZI+tOQSFiOfpntS6DQ+OMpJEgyRuGc85GR1qMbxcTnnDMQB2ABI4FEk5LqY2z7j6//rqdSjICcZxkn37/AK0hj1Tc+Mkiq0kziZ0A3BZFUDk8EHJ/Sp1b9xlT8/P1oRdrKWXliCxAyeO5x0696AJWwsoz6d6i2+YeR+AphcvId5zxx+n/ANensfLcEnA6VNwHldrLxgemOKYy9RyfSnP+8BYcjtj/ADmoofMbL/ejU/Nxk4+nX8qLgLKpaEomQc5yv3qmlAjTbn6ZokeOEbs4x04JP5Uw/Oh80hm/h57fhVCYzyzJC/LDvwfcU+KVSoAZScdAec1GjkKVyeuOKWBAoOUCnOc4A/WgRLLAZEBLyJyOFOM9a07KBHYkpnaeOOBmq1uDIgJGRng/iau2sckRIPAY9Mg5oJ6lu2wk5x06fWr4zCrFO3bsc1QgjJlHBwGBP51f6gAc+1BLJLf587hyeckUTMEjTpgsAc9utOiIQc5Xj0oljDyRgDMeQTx9anUEiKQBo+Oe4xVOUb12kkDOT7VdMLJJJxhOijP9Kr3EeIyXGFJAJHBz+HNIZi3MDzKPkYkZAIHQe1VrJGbJcEHpgjHpW+sR9Bt47jpThbwbFIRc55wP8+1OwkZMVkrEuVbOTxjr+lOjtCh2BGA65xz/ACrWEHzZxhc+uOKkYK5Hl4Jx2NIZmpaptIKd8cjml+zIGHyYxwBirJtpjLvAOwHk5GOv1qwqKc4GSOvFAGYIgM4QHrzjvUKxOXO9CB64xWi0DiQFEOzOTSeXKZsuP3fbpQBVm3qhxuICk889KgePMYfG0kAkqOpxWm0BZXIHGCDz9agSPflMEgY4NA9Su9sjx9xjnAxzz3pojQqiEBfm4GOetXvIc8BOKVoB0CDeBx6g0EtszLi2C3JAQgkA4AxSLb7WIKHbjgsOtacsZB3svzgYLYBNNRS+Nwz36UElZoQkOQgzn0qKSHYzoMgYyD36f/XrVa3JAOzj34pTbo8WSgL4OTTQmZssQEQBHfqRSiCOMZ2L7FgKtNGGcoRkYzjr6VI8IaJAFBfAwPfiqKTRlPapLcYwRx/CKctoFOSpJXgZH/1q1IbZo5AZEGcckAH+VLLAXyyJ+X+FAjO+zJgnYM9+BRDb4J4YY6cda0Ht9sYYpgdz71YhRDCSQM9jjtQVcx2XBIxz06VsYyiH25HaoXiQkHYMg9cVOkiKPmPA+tBDYxRk5PviiJsKxzznpmnuQRlOhPBA61F5TeYgAPJ5FAXJmQeSDznOf51DG7MAOeTggdquOAIgCOg549qjhjAOQBjOaBlW4d4WQIMkuFJwScHqaSTchJwcjgVblVtzMBnuDjPPamNC7oCRlj15FAEByzgkn6Z4+tJEA0m49vy6Usn7xsJ9/p6U0gxKCcgZx+NAEzfK3B6cikDFn2gdu3WpHjZySoyMj06c/wD1qWOMI5OOoxnrTQDnYRROBgFgMZ6/hShRJChJwQMcH+dS+QGxlAT2zzUhiCIVwARzjIFDF1IVPmPk8Y6AdKJUDADpnriiKN/M46fWhUcTHdnGTjnNCGTo24pkAbeBgde3NOkTD98HnNNXByB17f8A66UlgmD9Bnn9aQFG4YPOCDgYwdpwDzzmluwsUcXl4znkjrzzzUzwp5RAUb+2PXFQRISQJBnHr6UFIJECSAg8kYI7U9ccZxwCcn1puA84I5HTH/1qk2YZsjjoOKljIihnjAwR6BRTVVs4OR2walWTy7Xg4cHjHUUhYDBY8+tIBXjAwvI/nUigFcEYxwPWpD5byAgjHck4/nUBkTzMZGSeBnrQA7ykdvL46Zz3qER+WDtznGSPere+FZd3AOMZxVZ45ZJMoNwJ7EdM+lA0RlAWByQSMkZ/pS4BUjA+oHNSyQkD5lw3QngGlSL0Hf1oKKxQR9CST61FcW0bAPsAcegHrVuSAh8kcfWoZFJQnsBknPSoZRXmAEYHTjA9+KbJCFUcHHcn8KsOgaOI4yMZB/L86LlC0OAMkdf0qRalXYpOAinoDgZqpPAI5UiOdhzkt1FX/L2JuAIfHUZ602RPNiDkBpAcAkD196ljMWWAHlRn2AqnLb4l2HdjGcmukniTYzBFAxkFVA5A9qyooHKjzQDJ1yxBOPrQiTDuFkVeFYAE9M4Ap6RhkDjn6dK0ZoWEz71/dn8RiqEttLG+EUiP0U8VQEahN/JBJ7E5/Kmy/MMAke6mlkt23Aoh3cYx6/5xUuwQsfMXHGcEZoKGMVkiO7aSBgZ602FsSoAMjGDx0609RGXG8cfQ1OVjjjyAoOeD3xVFkU7gAAADnGQOeoqwRiOMAcYz069OtVWXfgjBAJzzzn+dSeccAEngYANAEcM5lYqccHA+lODDc2ME5we+BUeY4OOkhHoT/npUKk7nKdTknHpQBqWb+W4UHPPGTXWaOzyJnk4UEAdsVxVtuUAngjGDmul0S+IkCiTqACAO+RSZDudRDISu09SD16imsMD8ajt2PmZJ5z1qeQZ+nWkZsWM7eeh6VPAwbg4+veq4w7e35UsJIGeh5FBmVrkEOck9uprl9Zg8xzu3HaxIzz0ziuwkj8wcjLe5rnr6B2kcFeowMjvzUNaM0W6PHPH0cl5o1wXRldArAqCDgMDz7djXmoAIQnhh2r2fx/bH+zrlUTByqkAY4OOPzxXjuogQzAKApQYbA75xXg1otNt9T6TDSUoadBh3Mx9CMcUyNEXamARgEFhk5/yBTFlITr3+tPCkoXHXPWuTQ7XsJOuI3wPTj8aleMRW+Ixk7d3TknHt9KgLOyHkn19amt24TJyOh78YqRXJI4x5CORhyAffOKvWyeTJnk9xu/Gq0WGc55AyfoM8fpTVmkDEu5IzwQc8fhVgiaclpj6KeMVFL8zRnOMHt35FP80Fwc/KevGM0S7WnyB+6GCOMD3/AFoKI553aZE7DHPc9Kuxt3P61DtjkYEAHuCRinspA9vrQA2c5uYxgFGIycfT/E1JPAQvCnrjgdsU5It4U4yB39KmeYM2c8Y9Mc0Esqw2vl5coeB/EODVO9h2TmVCx4AwOlaVw5jQ7iQhx0/+tVSEZXEvIz35rVaGbuVryx+0QCRFd5FXjaOSfTpmrvhPQ7nUXL3djMqAkDMRx0HqD6mt/RILbY8jouxCMk9OBzx3r0fwpLpz2j7PJJ3E4KgjHA6EYrvw8XLc48RLljdGJP4DttP0u0uUspAdpYlogBkEY/hHr6103gTTgsnnGMr8pAAXC449q6fxFd2lzoNvDE8bhkACqBk8rn3qx4Z0s/YItkQUEHJyAO3cn6V68IKKujx5VHJ2Z0Hk8oRngAbewpk5Kw5AwQeOKtuRg4IyOOKpSOWOCcgHkVruYMiVyZE35OeoPSlk++COMHGB0x7/AJVMdkhBAyRx0xioSPmIHr0oJHxgMC3f0FPjb1x9DUa/dyDx35qVFAG4/gaAE2bpOmO+QKmDlVwCR2OOtNhkAfkjH51MwQ8igCuuVk78+tXXwIUPHPWo0CBgZAM9s0MCRjsOooIJR/qBx3pMF1289OgocOsQI+5moo5P9IXnr0+nNQBI4KMMZP1/Gs+VvnPzdM45qxLLJ5pIJ8v17ZqheSYXAPzf5/8Ar1LLMu7Hm3Mi9BnPFUm4zng8/hVt3CyE5+f1qqzJkl+eeMD/AAqWUtyo43E+uePWoz+8mU5ORyAD6+tJK5WZ2+baDxgH+VVonKZfJGOhzSLLkwzy3fI5/KmkEwnGc44xS2379jvO8YyMmojHP5hIz5YPqP8APpQV1J9mYY8jnGTxzmklly0eUUfMCePrUTvIAMkjJ4zSES8iTufl6dfw/GgYNKWduAPm4x6A1MiptKHGc9O9M8olQMcgfrVW4Zt5IJDgjnOO1AD5SDC3ABUHGPxqGFmkg57nrUvy+SgPUjn/APXUYkVDsBwOuMUF6ApwAM8dDk01m/0pCMYIwQOnekJHH9KrsxVxtyOeOPagCwzAMQDn2zTIYFe5BZiASTxwBwaQFGfI64HOD71MuHwq8v2wKXUCS3kMhIJwCamcYIHv+fFC+UqcDDj2NOGGAJ5phoOhG2UHnGe9OlO7nAH0o3IiYfgnpTeH4TmrIJ2ZGTI25AHSoHzjIyfeowDB16HrzmpUdSmCenPSgTHlNiqBn3qRYwU4HHcjvUbsWPHTvxUkRZOWyIz0OP8APvUEjk+U5H0x2qwv+rRR9DioEIVsn7p6d6njdA2c8ZpMkmhRBKE475B/OpGckhR0yc4/Co3TB3jp03A0/cNuR+JxUgSMMuMDHHYVI0hWJs8YHWoyrmLK+vWlmdRD854IAP1oAqgbnPJIPNQOPLkA6jvu9vWrQG1Mjp2PWoLh0IzkdO1A9yN9pGARknOB2qGSTcAmRkcYzzScjkZHuRUbkFuMeZ3P/wBfp60B1IriR1AAycnBpiFupJyPWpxGWxkZwecHNRtlm/H0xQMnthvbnjjNLOpe3PBySOQOlMRgF46gYOKlhlAiKEjPXBFAEIYqoB4wAOevSnBVJAPQnk092idPnwTz2NQREshBznPGRigCTzMSlBjAOAR1pJMxnjOffrSOn+r24DA5PNFzvabPbA6UANBCqcY6E/jUTkyWroy4w4AIHOMA0snyRHrnkD8qSBuvmcg84Prx2oAZGNuAenqaGcA9uv8ASldSw96YIyTkgkVSAllyQBjK989DQ3lLb7PkXBABGAe9IkmDh847ZBqCaNnQgKcggkkYH59M80xMXz8x4yPpnvUifJDvYdeRuHB69KqxQOS4KnIJOO4/ziiVpyAmTsU4AJHFNBckWMKCefm5qS3kMuUwMIOMDmoWYhADwcCiBiSdnB744q0QyPe8cgA4BPJ/CtC1hF0PnJUKBgrxnPrVYw5dSV4HJyef8akgmaN3ySsefl4xTEOklDH5SAOwU8U/GxM9eOrVVaMxtgDA7c05DKWIJyMcDINAEyNhcnB+tPAPmjrtwOe3b/69ViWDbB09OCKmkchQAcZ9qAK0Ct5h3A4HALD2z/jUhbEmM/L6E0oYmQc5UDt602VA2Cg5zzz9P/r1JY+QB5fKGMYyCOtRouWKEYHQnvUi7EcE8SDr696TBTJPUnrmkwI8lWAGSASOfxqWY+WqAAZPBHtx/wDX/KkT73Pr6UrlHkB/ix0PH6VI0MmJ8lBjoTzjrVltqkYfJwCOaqsrljn7vQc1Ii7sDq+R37f5zQMnG5TuGc459KfAh2A89Tn0pYWABQ9cYxUW6QKQDgdSKBIdOA5IHXuF9Peq0q+VMrgkKCMr0H5UtusqXZeTOwkYyc5GR2qW5jEkZCDL9u1AyRWDgEEEkcgHpQgPcc/So7OMqoBHzjqAcnrUy5Cn17Z61YED5IPHTjOKeqh0Uk5IyDz9etR/vM4GeTyKsXRjjt8R8S8HHtn34oAhnGEJH0/nVe33KgYA7skEYqZZh5QEh5yCRj2qW22vINoBHPagk6HSVCDAGAQM4GOcd/etaCU5K8YzwfyqrYxp5R2gZ4z+VXI48HgYAHP1oIJ4l+Rj3zxUgPlgHueuah3HKbPXnAqzIqmIH+IDn602we5DONvToRnHrVVhwSePTNS+a7I+88gDbx+dVr2UGFcHkfe/KkJGFqKlrgMMjjovSqy5UnPAPc0+4mcZyxz9KryTeYAm7PIyOlQMsSRAxkg5A5B696jBJj49DkDtSl/LUITgDkj25qFnLM/lH5AOcenegaGRPtIwRt/SrQJIOSSOgBNVnh3xDylyM8YP1qxtK47YHTNBaI3wRzToRtUYJIzz6dqjgiL53Z5Pc47VLAwRCDwRwBigZG/ydOvr3q4ERoCBg8YIGKrSoXiO3rn1xThvCjZketACSKEVUA4H59zTmJkVPoM47UeU7MMDkjkkjHX8qsBAIzgc5zkdBSYmVncrtA7U6KLzT5jZJXp6CniPcSSM/jThlA4A2gj061JL3CQ/u1I4yccVAGdXGAamVC0Zz0BBGTj1pRjOT+tV0JJUPKEnnrjNOljXGQSAxwVHQf5xUCMRKc529vSrKg7vn+4enfn/ADmpIGqABgDOBjpTg7Dp+XYU2VhG3y8fhTmmTb8vr/dP+FAmOjiVlYuOTzgjp1qvKNxXaPrtH1qQea+7GSPagER8dz+NJmZVgIEpB6E9/wAavSsVjOScdMk+9U1i8uQ7xgk561NO5mGFOUz9OaQmOtowySHJJJyOacoCNzjn+9TY28uMDkHjtTZI3lUlASc54NNEle6iQCXHTB5/OuI8RKDE7Y/jAHHpkV3YTK4kGRyCDXJ67a/NcgR5XcCoxkZyO30zV2A46JlkiJR84Gcqe4Ga5fxSFW6ilKqGYFQSOpwv5niui2xxIVgyNxPAJx29aw/FUXkW9nJOAAzsEJIPzcYx+Vebi9YFIxogJHGfXoPoK1LW0826jALhMA8Hjt/9esy2jO4Ng47Hvjmt3TwwWMoDu3DJ74z/APqr56C980L0CGJeAcg9ccjiuohYJpdsDtLOQST1zz/jWJIrLGdowT/OtfTx5kMe9chVGNw4Br3qcbpGkSvqKYG9iV5AwelI2wwjbg9xirN9F9piIAD8gnkY/OooIAYcbOVHFW6d3qJq7HFA0fI6j096q+SPMRCTgkDJ/pS2sN3vk8wHy9vy5I65H/16uNE7RwkpypBJx0HFV7PSw7Fa6iFvG5HIBABPfpXLalKJkuWOAUyFA6dTXSX6TSS4G4xcEgnA6e/vXPapaFlcRp94dF9c85qHDlRJzkuBb5HLk8nv1/8ArVh3TFTnJPXgmty6tZl+QKQwPTPSsy/iTIAAByc849K8aesmWnoVrJtwO/HryPrXWeHPJkuYCdhKEAdMnjnP171xcwk8srEcPnjBAra8PyPBcwAsQ2RnnvinSfLNMD1C1hV5GJ4XHAGAPwqPBdVzkHGSB6+9N0y+iliC+Yu9QNwIwc1NaSxtHIWOTgcsD15zX1MGpK5S1Gpy3pjpUnIIPPUZ9KYcNgpj88U5jk4z8vsf61ZSC7m8tBgLzwcj2qvbgPKQcFSM4PTtTrh45AgBzjgj3pJI9sP7sYfPbrVWNUN8YSxp4v8AETuxG2/uMe58xuOntXOGU3MYwMZ5xmug8c23/FW+IBu+/f3Bxjp+8b/GsK2tyIlIbuRjFSTZtshlcGRCO3BqMhbeQsc8jGM9P84p1wBBJ8/ocbfWquoXG3PU5AIpsOVjECsmzPP0oWMLwSc0y1/eOh6DgkVcWESTHsPSixSizOa333aJzgjls/Wnm3aN3GcqenHPH41MoCzbiOVbA/OpLmM7otpwWyTn8MUh2ZnNFiMkHIzjgYx0oifnGOnHWpQud8Q6g8nt/niopYjCoIb5z1NAWLFpcC33HGRncOag1TU3uMAIoGfcnGMURnLBTzniqeoIyy4TBGCME47DvzQVYdY3EunB3iClyCoLjIyR6Aj+dOluJZY/9I2B25JQEDn2yf51JG8DwnKMCGyADkdvcVXuXEr4UYA6ZP0oV7lunoTxt5sYQ/Lg5BFXre1K5IyeBzxWVBcoegII610Fqd8KnHJGOvocU1uZyptIbb5yEBGeSOO3rViVfKKZBwwwTmpLWx3Th1OAAVwfXrUNxcCQlMY2kgHNaGEloRTx7X2g5zzU6uYwEIHIxUSsJCHIPHFNmuQZAwB47VSMyxPGIkyDk+/TFW7B2JjzgBcDHrxWXLe+YvQ1atLk8YGORTEzpLe5CMSOeOQa6e0fzUBHG4DPtxmuLssu5yeCMjjpXV6TIxjwf4SB+lBJqCBWxycmmqDG2B0B4zUjHaqEeoNNPyq7HkqM/wA6pgBJlU7MBlOTnkY5z6UmPNBP8Z4YDpjtimROyguMYYdPTNCF43OSCDjgf/qqQJoYRtPJGKtrlx2JbkYH+fSq8TAk+9WUKrt6gAcYGfX3oAkhJsgM8hht6Y/GoZMEEZx655p9xMpiDkErnK9iPrUGS6E9+1AFWONrpjgY2ZyPalZQ/OSAe9SLvt3+TGWGG/zio1BPThRxj361ZZK8KSLnJGBj61DCSkRzjP8A+qn+YYwR60zOwEHn6U+gE5tlWLO4/Nj+n+NRlS6FE5CEAn/61I90The3B/z+VNiWRfMff8smMDHIxmkix8k3yBB1AwaglVGRSWIcdu1Dtht56Ht/n601l8xcg4Gc4NUBKG2EADIPNMe88h3OzPGMZ9RmnIvmMG/hHUetMltxJIcHHI/lQNCWShlKk8ngEDjHParDQyKCANwXPOQM1XVGtlQggnPP5/8A16vrLviyB2+bmpYyJlMQHrnof8aekxBJAzuGDz0qI75hnIyOcGl3hABjk8HmgBQAHGenZqbJuuHCoOnWpGj3JwcH1NOht2hc5IJI4I7CoKYDES4ByO+RTLeQwq4QZ3Zzn6UiuJFJ560+JASR6dKaJB4TPb+YeCTjjoKiifznCZ6HbU3mEW4jHrnNUo5Ps8g4yTySKoTLYQRu24/KCTkDvTsiRGzn2xVeaR5G4ON3PNSRghME9KaIuXrKUECPoFHX1rWiXcQTxt6AVjWq7cv3xWxC+CiHqw4P4UMRbhI3cn5ieBirQ2Rv1yB3xjNV0i24bPINTFCVPPPrSAlMqMcAnnjH1qdCCxQdMc569qrQQjdlj6VMqNGHfPJ4/lU3AWdduwZ7/kKrTtFMpi8z94CDgKfTP9atFWcAsc8VW+xg3BlBxnquO/A9fQVQEbwkkbOSRtIP86FtJI1L9U6f55q3Eijn04o80upQD5DzyaAITHlAfQA0yG1MeO5xirjRAADtgVA92sJBKEgds4zQAsrpFEU5yxP9KbHDsXIydwzzUEsmU8xyT0IAHTJqKXVTCuAm/AGCTjA/I0mBaJEeQ5xxkd802UbbcSHhCeD61iyaxK+S43Y78D+nNRyeIJGgMTg7VIxjHv7UrAbYkxC+3HOMk1GgSP52PJ/nWYdVKRKuzrgk/l7U1tWES5kDOD0AA4NIDetVDRZPBBNHloHLZOep5/8ArVm2eqGWEumUBPAIB6daU6kzj5cjnBJxQJlxv34J7Hj+VLDbDHU8DmqUd9scRAHnkH36/wBKs/bRFsGCWzhjQSWpD8hA6Z781Cr5Qgd+CfzqRWD5Bz600BY88ZGeasTI4bcGTJJyR2p2wJIck8Hj3qRABJnnb6VI8SuN36HuaBEaSLI5A6f3vy7VMsJVD2PbPOaqIDFLgYyeTzV55dxAQYPuaEBBKm6BgTjnk4pkS4hyDnj09qlYHaQeQeuPWolfZGR2xxVAMjXflTx7inpb+ZC5z0GP6VEsmMkDvU9tLi2cEckf1NADxCqwIu8k45GKcAN28ZyPWkVsoCfTjinBCqk5GCQP6UAPEYlQgkjIzx2/zmoYRsO3tj8akZjEBj6VI8KxAHueKkaImOcgDNMWU5xjtU5i2LvB68fhUBQK2R1xQMq26l5nIHIYjB+tSSxGZkABCZyTnnODS2ozI5Xgjlh6nNPtyZAc9u35UCuMSZlJ5BTHHByPxz/SpIR8uTVcctgE8cHIq3GAF59e1CC5YzsUP3AyB61HLL5i+YB2GRmoxKZFIPoQKbkxIQ3IPIxT6h1Joj8m7sD19qkxuUt29frRhBb8LtDAY55BP+RTwuIQPYZo6DIElTy3fPKnAHrRHcidnjxgoM59aYYtkcgzyTkcdOabax4nfn5sAE+vSkBKvJOPTP4011ZU3n6Z/wA/ShSFkIxkdMU24uQqtHgkjnrx/nmgpEEbeSwc9utIuoiSZwU4U5yD/wDWqpcX/wC4Y7CCeBg5rMF1IrSMD94ccDiloM0J9SMYPyADIOSc02TWY2hQjl+45/wrHe5eRcE59f8AOKUKFCAjP40tBo2I9WdxkIvPfmpmuUykgOSOowcc1iNci3XGD1xwamhuC+9T7Y46UaCNOTUeeAD+YpYtc8qUYC8HGDn+dZJm2NzzTMhn3dO+KQ0dDLq6SjJwCecAGnW18GcjA9R19654XBfPYA4/KpTetAFdM+hyB/nvQUbs14SMADOT3qN5fleM42SDBOOR1rK/tMsclewPUdaVr5sgNkk9DgVBRsKF8qJN+QgwDjrTzHkH6/nWPLqRiUcEkDPapjqzLsBBO7Gent7UWEzSW3eYFQOBgk5HFQta+XGctxyQcd6ij1kxFiEJGACMgf0qcXAkKRkfe6e3+cVIWKhcTRlU6dvXvVSSElN6jOBjOcDr6VopHE3EKlf94/8A1zSGAbcL9w88/wCfagRkSx7+HyvHOKgubdoox3Hr+PpWw9iHc84FNe1jmBifORjBH5+vtQBz8cZL5P8ACMgDvUdwPtC7/wCPoQOmK2DpwiU8gk8d+lRyaakTYB4xk9f8aB3MeOzLjcTjHTinTW5KYzzkdvwrTNt5ZA7EZNQGNTLg9OaoZRjtQuSSQTzimtCGP3sEHgEZ/WrrREsQDg9BTRb4kDE8YIIoKRReBXJdiQQDjB6/5zTYYQjk54IxVq4UFwicdiTTGQRA55+lAxoypIx9DWlo8gSePHJBBb8xWaCXkHbNXbRvs8oPXOBQJnb2csc0LkE7wQcdv5VaU7lH06Vi6M5dcZ+82Dx6CthCVYr6cUEMVV7CpFj3dAcY5571EX8vrz9KsQNiIk85zUvQy6kEj81l6ip3B/U1pmJ2PJFVNShxH7qSP0NLoHU828XwG8huQgIGAx59AD7eleI6tbNHeXIk4Bc4x35OK9+1628uGUk5BABwOucCvFPFtsINZ2gZiKlyMnOSzf4DvXkY2Lumj3cBJcrTOa2FWI61aTAjwep6D0pblYlO5AQff/8AXVdmbzEA6YFeZbqeq30HkCPeTzmiyZTA7vxtOBjvSO2eD370wkRkRpwnVh6/5xSsItCYRZIGQw5JPQU6Jk2EPwTzkdh/WqjbmdUBwDgD6cVPKhHIPHTH0/8A10wJkUSKDzkUskm1vJxzjk5/GlUhVGB7/hT5YBJmcHBUYII607F9BFICADkgc+1SpKZQRjgDOaghO7d9Oakt/wDWEDpg5zVWQE8V0I28ojgjg5/z60qoHAxk5qNoMvkHDL+o/wAinWZaSTg4RSRgjvj/AOvTSJY6YiZdhPAOBjgkioNhIAAyc5p10xhcAcHJOagFy0bkkZC8EZ/+t71dronqXhrA02xnjMYd3BI5xjjBHQ11vgnVnaJx5YC5IznJI4Ofz4rze7lNxOiDgMTnNdz4K+8Ys4PzcgZ9DXp4e6Vzir2ejPUNNf8AtQ20QOEj4JA5Pfv9K9J0i38jT4owewJLDPpXAeDtKd5RJ5iiMnhccgDcK9GhxFbLgfdAH5cV6sbtanhyikxtwPJVmHIGTz3qijmTJxjJzU11OSjIepHBpmwRwxsOrDBp2sZMSOUIeeOaDIgYn2/z2qONQXO7p04qR7U4zu4bgDFOwhsG8xHIGPWpp5fLhQep5z9KI1CrsA9801k38PzzgUhNhESOox71biXcBjj0NRKiBihycDIPvViIBAD2AzQSI537T/d//XUpYM3Hc8+1NCDPsTwKeke2Ug+uaVwHyE+SUA4BzmqgUCRWycjtVm5fZHwOSRVcJwcnnqDUjvqRXR8qIgjvmsiaQyZcDoMda0r+UCIlge3T61j+bmFsDknipGirdEIc9WOOPwzWeJw4Y9Np5OP0qzel0VpGOcAcAfQf1qgMBJAPlycn9allpakZuPMd1C5BPY46VHDGZMoTjkjOM0JA5bKkYycg1Nbj94x7g5FI1SJUU22B1xgelPDnBGMd6iSXzZXVx0ORinufLYP/AA9x7f5NLqMJIHlVD0CnJNMml+bJ4AOc+/SnG+jiXB3FWOAABx+tRXG1sYyBweaYDluHVxkDBIwagm2fMWygyDnOe2PSnO2ME9AOPyqC4+bAbo3HAz6n+lA7Cy/dQJzjrn0qNVD/ADgn6VK6+VCjk5EgwAB0qFpBBL5QGRt3E++aB2HBlXAJPB49+lNlhyQVPT1H1qAyETDcSQQTgAelW925QR07ZoGRJHjJ57U9ZPs7iUDdjt068dfxp0cZJ68VZhtY5sI+eSeR7fjQA2EJLkgnOakwI85PuOKSK1MJxvyC3pTpUJYrnj6fSmiWJPzjvx+dOixFkk9utSpEJEU47evtUNwuwBc8k9aozGlw/Gf0p4VVHJPPGaruQp46genWrGwvFEQcZPOaALUezycgkk5zTmbfCEx0PXP1qHPloFHqadGrk9R1FSxNjyjBgCMj1FKPlODyM8GpLj5cY6+v50hG5VxwScmkItD5ozH75z6VMY9g2HPPTnt0pqRfLnPOcU5ZftEhOMbOKgB5comwDPOar3TBkAPHSnNJlsGorr5o8jg5H5UASR4MSrn8cVmOGLkcYzxVlJXXjtjio58J8wHuaBojllCxbAORjvVUuBk96WWcEEhTnNQu21cnkdaA6k0M5RugxmnSYWUEHOaYhRkU4PPSmPMG5A+7+tVqMn2+UCxOdx/nUTT4kBA+UrkHPuRThJ5sPPGOR+FH2ceQhJyVBUn8Sf61ImxplGDkZyexxQ0xONmOMnB/GmKmXIz9KIkKN8xz2OKA1JY2kcgsAB047/rUjkk5I49RTWlCKAAfzqKS7Cpggk565oDUc7I8fU8GmKhaQBOQeeaZHhsjnpnpSrMYXBQZ+pxQFxzvhuO/qaYZWjUk42jk8fhUiR725ptzDuQoDgnGTjt1/pVILjZTuIJ9M4pLibbCduMseCRkU2dtqjAycADJ6Y//AF1FKpZIhntz+VMRYRzukfjLDpjjv/jULEsOeDnPFSRMCOnfFNn2gcAjHP1poBJY94Bz93qMUkG1DnPJ7fjU7JiAn1AJqqiMznBAA5wa0RBZVgylz1GRgdqaQH4J6dMUBSgxnrUYb5iKAHTsQRuIz3wMetPRSFz0OM1FOcnnrVo8IG7HgCgCOKNZI92SH9McUjsCDz0BpyAxybc5BGaVrdgoyR8woAitAHTOe57U5/3bjHOT1qOHdBII8gjGc1IrCQnI5U/n/nFSWI4/e7z6YIp0QFypG7aQRzjPv/SnSwFwyB9r9c4yKhtpPIYqec8fln/GkwHt8kpHUAYz6/hSTx4nR1PG3nPPPP5U5yHYHHUmnbvNQHHK8H3qRoi3bl54wc4FPh+8D3zTfIck4IA6806IFCATnkdKAY9WKTsT0NPMoyewxyfWmMCXJPSmSKeCDwcjFBaJ2w6ow9wB7Dj+lRs+2MyDnHH40C4RfKiwd2CSe3JHv71I0I+zsn8THIPpj/8AVTY7IhhuPLYOfvN+lTiYMpfHTj/P51ElqpUZPQdhUsap5ZGDjPIqhWGwne4IPHQ8VJPAryjJxx2H1qO0AiDbuTnjHanTT5lBxg49frQDK1wnklS/AJwKv6bbhJduSTz29qqXSG6jXHGw5571f0w+ZKr9+aDM6SwVlYYxg4yfwq4JOWA6A4qG0AMeVGCCAc+tWI4Mt19z9aCB9uuF56g5HNSE8c9/0pQm3OOneo5ZQvUewxQD3IpisanPpkVn3fzRZH8WeK1LtY5ogVBBC857/rWPdSGNVA5HNAkY95GBkE9cf0qoISWBH41duSJZcYIOAf8AP5VEE2NjsMZqWMbcDdIBu6jB4+tRAeQrAHO4Y5FWXhMi+YDjtg1WuFKqm45ycUhont3SILF1IBIPtUVxO28bQCAec+lI3yyjHULj9aI4/Nyc/WgtD42w1OHzknPU1HnIOPvDpUkY2x57gZoGKcFiCcDHPejzCsgHBHekKErvzyeKeICwBJGSPyoAcs2WwMAAcHH+fWpFJjUg4wQSDUITy5Crc464+gp28yew6D6UmDHwHOfT2p5w6nGcg80zAhiB65pUBXHPD8/TNHQjcccugVB3yc1DcK8bKAOvrUiv5bnPIxxSvIswBI5HvR0JIpHCiMdScf0qcXGWCHjByf8AP41XlXdLGe2en5VJ5YMpYcdv5VImiy0SzHgnpk04W4KnLYT+9j+lOttgBJyeMVVeeSODZnLZ5PT+lBDLMLBAQOe2ajZP3vcnHAHFRb5ABtIB7+/6VIGbeM8nFJohkExMkpPpkEU+A5TPQZ6UFNmWPO45pmSihVx170bEstOqFM5OcYxToW8vpzx0NV0kPAfn6U9nCN7EUyGQyEg9uvp0rG1qHEJkHJLDI7YrZb5gT+NZt8vnxsh45BzVdBHmclnJBIUP8JPPHb8fauc8YMby3s4iMCCbcCOpPvXZ64BazZxncGxg9x/+uuL8QnEKOectkD8DXBiruBrEp2AM+FxznGR+dbOnlxciILyoJOe2CB/WsTRpg20453cc10lraMreahAkYYJPoef6DtXgQi+c0saaL9rjyh4JyDj8K1bMERCLuAATVTT7cIiIPf8AnWhZoDcsD2wa96ldItbDnt/KynJ71WUiN9mepwPpWlc4J3gdcDFZW4NKh5znB9+QK6UxllivQZJz604S7sIfpn9KTySrnLZ//VUWds+P89aFuWRXg+fYPQZY1gXqi33lj1JI9+a6O7UE5xzwKwNXi81cA4OD2rGpdkPY5u5xM7yJzzgj0rl70s05GBjccH8a6R98c0kWRjOcj8Paue1JTC5PX5iMj64rwKqakJGdMTE2cDHetKxmPmxSJjcCCARn/CqbwG7jwpAbg7jU8KvaOmSDjB49qzV7orodn4duxcXNwHwrgAnHr3rqIbcNCdhPzcHPrgVwHhfUVlu7wKhDqAGJPqT0/Ku/sptwGM46jP0//VX02FbcLlR2BF2SiDGSe+enT/GnTRlIyEOXHOCKmRo2uySh3gcHPHao3lQTkEE5GK7ijO3GKX95xk/lVhZ90mAM8dKW5txM4xwT074qFUMIySC+cEjpigpbHn3xU8cyaT4+8VDzV/dapdoFMoXpK2O3t0rz+88Y3jrv+3kucYKuAcexHPrWN8adTkk+LnjKFpC0f9uXo27c8ee/t0riJrqX7SmJW2KuB83Gcn/GnGLZ9vhspVRJtbq564+uPJGS84fgEhmGQeev/wBepLbWB5w8giIEHhWB/wA9K8x/tidyiRTk/OPMBAJI79Rn8q6ixvIpYD5T/vQSBgEHHFKUWmY4rKnTfuno9lq8nllTLvxwG3DgY4FbVrqaNbpvKseeCwz1rgbC6S3ZUklCK2MZPbp1retpkmmCROHXaCApz2Gam55FXCumrnUPiQgHBBGcjtUM0jqwUE/LwOOlMspDNEmDkrgNx04H/wBep/k8znGecZoa00OBpPRDI2ZhvcYOeTjGf85psxBxuPBPGTSSziJsOwCjsayb2/xMf3uEBOOw7UW7k2sWHu4/KlYFUKHG7cOtc3rOuvCpWM/ODgSBhzx16duKp3mrxpBcA3AUjOATgZ9+x59a898Q+I7uOfYlydhyAAoPBAxg4/WqjZnu4PLpVGpvVG/J4su3YqbnzAQCSpA79Mgf5zV23115Y133WzgYXzMEfyrzeLUAkgZ5SCTtxg9D7f1xSwai51Eb5z5WRjJwMZH9KNLn0n9nw5dj1m01eIA+bKmwD7zOAM5HetzQ9bJmKuQE2gjLDHX6d684ivLSRf8AWo8HfByM/wCcVv6bdq0cZ8zlwMY788CmkrniYzBaWSPVrfU2ikUxSbo8H5lYEZ+taUgQ4fAIZdw9vavONI1J4ZxHNMUg54J4zjPX6119hqKuzCScGPomT/I/lTjqfJ1abpuzNNmjCknbuBwDmoZtiRsxQH05xUJcPGMEE568VoJHE8KBlU9Nw/AdaswKFvGGTLDqTgH0q9DwwwNuap3IZX/dfcwANvStbTYhKjsVzsIBJ7UGbNDTCGUgpnAHOevWuqsAQoUcjHOPpXLW6PGSUBUHpgY4rrdEgljt8Op3nHXk9KepJchU+X34yefxqZsJDnAzjB9/85qlbySrcTh8hAcAEcdTUsrMXQZ+Q9s8VQD4VSNXcDDMMnn9KidyYjkEk989BTplCx+nHHNRCTMBOenUntzUAXrQLHEABngEn9alRPm39E7r/wDXqrD+7VGJIRl4JJwc4qRpGZsK4KHnCkEGgCaVd2HzkEdMZA6VVMsg2hCQB2AzVvG2NgcgEcAnjHNZYdwDyQ4PQ8HH0qrASFnZm+YneOnfPPT86LcncQ3QDqe1JIQJUYHgAnIPuP8AClikCzDefkYHPGf89BTKQ8R75Bk4ABJyPTJxSTttGduB6mmzzAhCrYBA3duT1zS7X3bXBI68jI/PpVFIa8QkBcqQQODSFzDGhAz6j1p4ffkA5HoOlGM8HkelBQCRLlSy4yTggHPWnCEKhxweR06daBCkEsDoAilcvk45x6H69qjubjY3DYHWgCZDiMoo4PJxTTFsKEDcSwLADt6Go2Z42GMjPtUi3A2EZ+fPpz3palLYJGDfMTkA4Iz0HHJ/P9KBF83yPlDggjpinW6IN5kHB4O7p369qYikM+wHYD8u3JGPw7UMBgLJcEoSid1HuMdf1qwhWMMxHXAyT1qDnaSR+OKcro0RDHJ7A8+v5UgFSVgRsOMHsc4qzEhbIDE+45xWaYpUI2I2Op4/z7VfhcRo5U4+hqbFMV8RnATA7rSQPkMCe+B7VFNI0quVJPIwfyqpeiVJIvL3KnViDjkHIzQiS2X8hsA49s1EgGW387j1J6UBJHT5gS5PfrilkjJHyg+oxVCZLBjzljBABB/xq0kBeXBPGeOKzbfe92gXPAOe2ODWwhKzfQ0EaEsaCNWB7DqeMVctM5zk5GOarDbIcdQc57e3+NaUJhdT5ZU4ODj1oEPhQzu+7nbyMjOatyB2HDYH0qGAgyHHYc4q4y/MABwfSpYCwRLt55Jxz6U8ybfc5wDnrSjCjA+9jpUd0AqYHDjkc80aDRIpOMk4GclcYyKp6leeTE7om/ABCKeeuOuKBO6KfMYgY4z9KzbuQSS5DnBAHDED16VQ/Qsz3nlKmZQQyhjyBtPv9KoJrLn5EfeeocMP5AVmXczyXBBb91tIAPHOf8Kqxv5DZB2+9ArG1cao8TZeQsQM4LYzzVG61qWWLnIGR8u7/wCtVV5BM24nf79aZbKjKfMwfTJ+lAMV7qWRBiRl9MH6UF5ZI1G9jJ0LDr37U2QAMmzp7U5Q+7KdfY0CHB5RL5ZJAxzkdetTeUrJ849xmoZPM8vc+d55B79qntCZFPmZJA4zQBUu5pVZQCeOvHXmnQt8pLjtkA1LIofkYJHXnvUY756d6VgJxcv5YAJA5wQenrVe6leURlXKspOcHr/nFP3BjxygHUdKgb75I6dsUWILj3A2oqHa46sDknr/APW/Kh7stsGM4PJzVKFSSS2c9smpjlQn15osBqJqBgILSY7fMwFSJqMjMW8zPTABFY4USN+/yU7ZPFSbgsGY/Q4wKYG+10RbeZvEfq7Yx1x34py6o67cHJ7EN0Nc6biWeBIy7GMnlfXr/WpopG2gkkfpQB0X9oZA3kF+hYtzUguwDgEZPOAeTXNpMWm5k4x3PFS3Nw0Q3o5BA4J6/rTQmdG96m0Ald5A6sMj8KDOihUBU56gEe1c3DcGVcu+ZO2Tg4qb7cgIAkAl/X/PWmxHRRIDIwA3HA4AqX7OEj67+MjArJt7p0QOJMSEcH1rVsZCy/OwOPugkH17UAOEYVASuOOARUgPmIMHHX3pvmea2084J4xjvUgATIGAx6UtQEijcEkkkdgRT8AA5XOBnntU8IGPm7Dv0zVYP+7yx5I596Gh6gjlyc8DnFV2kAlxgDipmYLGMHB61XZdzbhz75pBqMuiBygAfGMjqetN2OoyuQfXFB3GcEj5cdSOOtI07ZPzcdOlAiVgNwYIA3cgAZqOO4eW0SQgoSTlT17/AOFJbTZDbz9MipgUeQ7MGPHAA4zVWAWMFgMDBPf0qVo8lFz254zzQjBCvIGODTnOVODyeRzQPQrMZFkCq7FM4K9QeamWcqSCenG0mmSOPJJDYkHII4Pao4ASxMvfoT3NDGTSOd3HA+lPXlCScHGSaRcS7McgcHFPljCIQeAQcDNQykUbi6Kx7wfmJxwecVjX07hg4fYWOGbPUe9W2bL4ycDg89KytSmQSFC3y9QPwH+NMZT+1Enbtx6c1JCGL5LEjrgjpTQAvznGTwp9/wDOaktplZipPQEHjHf171LAhnYJPsC8EZDZ/wA+lTxLuHXCqOuKhuwApcDgYAOMkVMiOsQI+44HOeD/AJzSLFjVWJAGAeR3pIW2vjOBkg571OyYJKDjtg1G0GCny98mmyeo2Z9o4GT6ihGzHu79TzTnAabaB26UONpAAwAMN9aRVkNQb0cg984HPORUUCFIg7Z5P3TxjnFTpsQ9QB169ahlk3SEg/JkdOnagAnQsoIJBbofpRIwMO4n51AyM80qvuQqTlgeAR0HP/1qijTfIwPIJI5OR+dQUIpLgk56DHtU0WSM8nBwD6VXlzHIoHCZxgenFWUf906g854AFAE0MpOQW9cHOO9OFw553noR15/P8aptlTjODj1qW2G9gDzz0JpMDThlePOJCeOSDVq2ui6Dfyck46VgvMduxJCHB5AbBx/nFWoJiy/K+Wz2PNIk6Tyw2NpAHUgDORVWS3RMjAd+u6oLW5kKnLnOO5qdA7g9SaAGqiOC560lxCHXeBnsQBUwQDAA+tLsMZ3Y+T1xkUAVI7dCj5Gdw4BqOTT40XhMZGTxnJq+Y8qCg6DjFCkEhH64yQaooyEgUR/c+c9D3FKLDfjqCc5YitN4kCE4A5yD9KYgL/cGSP5UAZVxpSRbJAOQQeB1/Wo304SbXJ6/wlfp/n8a6ERo/DAFB2I4qQ28W1DsHUdscd/6UFXOZjtdzNvGQvGCMZp8FirSjK4UEEEjjrxW1eQwmXMKL5f8W0cdaiZAE+Ue3FVYksWEYhUgEHPQjjHWr0bFTnJOetZtojjGQcd60oSPLOevf9aliZa4kTLEde9KV+TZjtnNQxj5cHoPepAzOB1zn6UMjqOaMiM8nI6HHXn/AOvVKdsg7zng8nufWrF48iRqQSOecfjVeeIuvAJHUfWsnuI5HxDbf6O7PkjaAVIOO5yfp/SvHvGEKQzv8oYOgJOMBQGJx+te56mqGJ/tA4IwQ3qR6V5B8Q4US3k8uPGSBkL/AA7x39MZrlxGsGehhG1NHmkkYWYY+So55SWyBtOcfX3q1LskORg+hquIiQdw5A4zXiHvXd2Gz5Q7jfkdxTJM70xwD1P/ANepASE56Dsafax4jkEq8sflzz+VT1GmWLUqw2cHA5PtSOT0zgemOv8A+qkt18gg4xnO49eM/wCFRRGSRg7Z5JPIx+lGhWhLBu3BSDjPBx2/z/Kr20eYMY+Xn1FVw4VMAjOPSkTzBGTzmqKFnY784wCcHHAoikeB8HJDkDpjjvTwpkRd4zxk5pkpLMuOQD6dqAJHynmMjnkZwPpmmQXO1OSMZ5wQKkjIMbDvg5yPrVIIQoDjAPJHrVIh3uWppNknmy/vBjAVjgEE+tZESyRkx72JY5zj2Hb8KtCRpjskJIXsfToKkupYjKDDtJ9QOehrWKctEQ5curKv2K58pyYJgScCXaRjkc/rXoPgSM3d9DtG/cGUqozkAE/zAp2iW6S6ROJYg5IG0sucHA6EjjtW38OtLki10mGAiPY2COgOBnHpxmvboU2o2Z4lerzS0PZdBhYQQEJsAjH8PfB/rWjPITlMnsfofpT9PIisY4lAEoABGORz/hTJ8LIT7cn3rrWmiOFu+o2RwwG/5+MfSoYjl3B4QdAegpke7BBz8x4ye1S70RVyRjoT1zinYhu5FJveQAZAxycZz1qwjBUA/ujJyetQy7igKdW5GB24psquGiHPIwwz9OtUSyxD+8JJ7dKsxwRv8/mrnoRnn6daposiuQAQOMjGMipXTZtMYwSOcetQSSeUd4QDGDnOKnkcJEF79znr+FQQ+aygndnPf0qdgjAbsE96BaiROSoBOSepqQqykkEk/Sm4HUfhinFnC8ZzikxDkxMoRxyeck9KrXGUjJBwQMfWp5Mxtu5GB1qnNMCjZPGT1FSNGZqV0Z2Kfw4wBnPIJ5rMk+6QOo54/wA+1TXjbQpU857c+tVQ+ScHPHP61JaKI3y3L5JPJBB9Bx/SkRfJJcjJzgA/nUspRJS4OCOpz3qGTJHr3pM1Q8zgMOPvc4B6U6G1Tf5pHIHf8f8AGoJIy8Q2D957Gpg+0BSenUVJoEwEjjAA9cVE0BfILFienHSrDY4IqKZnaTEZOcYGPWgpIiNvGAEKBznBBH9KWS2jjbKIEHoBxUayFXYOf3o655OamlmDQ4J5AJPb170AhqtGxIOPlHQn/PpVAzCcMdmADjGc8cf1NPxv+dMk87iD2/zmmRAK2DwCM4NAxZz9pjXBGV5BHP8Ant+VNyIYh5X3+5ByTzUIWQKNgOMDOKmZAE+Tr35oJuRoAVLn7+e59gKHcxSohGcjOTx6/wCFPiRU5ccds88/5xTXHmDD8y9geDigLliA5ORyuex4qzJGTFvBIIwOlV4YmQBFUgY4+uOOfyqxFvxh87O+elAaj7iRy6YPyBcEADGfc0hO5AAcZ53CmLIYmw5+Q9cjNIWDPx9ztxj/AD3qkIlecrjYSG6Ag1JcRRsgIILA565zUEYy3Tv6UgfdcBAeMjj8qYmSeUhwdm09if1qVGEBI4AxkAnGDRJgNg8EHj2qOWEu2SCQfegklUh0+UdDzjmnoxByD0wDg1FANgGeCTgiryrGigEAE89OT/nNSyRsnTkZb9aVMHAA6d/WnyqWHAy/bHWo0BRTnj/JpAXWb5Bg9+tRytuTjiQdCOuPp9amheOSMHjjrxjnNQMhEwfBwRjP40uoEkjYgBPJz3qASh1wMZ6Yzmhwzg5ziofLK8gY460WAdgNnHO3sP8APvUe9ZInBxn602dZBG/lZEjAYwcZORn9KguWETIAcEj5gD/n3osNFS5wZ9rD92O3Y8etIjICQcBMdzxxnj8elTyqpGSMj1qlclAQAQB3H40WDqTEttyMhCfl44/A0McH7uAf1pkM3zbWYFAPlHBGeKfbJJclcoTggHjFMGS28ZbkA49MfrSqVMuQODweeKcVeCQodyL0wDUZwpGOMkUCJJ1BUMpwR1xTC7bQeozz705s5A9e3rTCfs7gSfIM5IalYBVPmMSOB3XrikUJPMQQNuPwpJGD8xfdPXH+frUMbbV64aiwDkADnPAzgVIQA2RyB6VDGMsQ/wBRmkkYjATOKkehYDCPBx196CoOTwT0zTIx5kfPzfjROjqg2AgZ5xVIGM2PEpIJIzyMdaYcoSeeTT1nCghzn6jNS3CZHA4PNMRTkdkYYPGeoo845x+vrTyAy46kdvekER2HA5A4polgCkakOindjJYYzUiv8uInAPoOSBUUro6RgnnjPH0oUiPlOvqBmrQdCyoxEST85B6+1V1Y5JcbwemRipow8sR79R6VAkVwu8OOM/Lkj3piHqoyA4zxwT2qwEDAc5GOBRCiM2HAOB3qGSOWOZNuQmfXjHFADmBjXod4P4ilkmZgASevJqd8PGkuQQeCQepyf6VDvidccFvpQAGbKgDsc/X/ADmoWk3N6ntg0ioSWfnGMZz9KmEaSMCgGAOSOOakCQqjJgJvHYdT+fX/APXUDrsyv5cU4LIkny5A+tSsA8iZAJzzUssaPkiB6+2KUECFyvBxnIpk4IYKvTJ4BpXX5AE9OcUIB1tK7I+5iMcDP405gJCBn2NQxg85BwDnpSYdJhnIViCDnjGfXtRoBaRRueMsBtGRk9faomZumcZ4Ix2oRhJcOgOXQZPsOO/ehjljzkgDPPSqKREr+W75QPgcEgZB9c4qdd6TRg5JbnOOnXn9KjYpKAowT0bjHFWo3Ej5yNwUhe3NBWpDJG/2ouWJzjIx9KmUegx24olU/Jnr35pjb0XuBmgEMlBjI2HZk8nGac4Bwx47YP8AjQimUEdSDxRPGSpwD1oBldyWkHJHPT8a1tIhKTh+ehHSs2BPMycZxWxpbncPTnnFBmdFajLjPQdF6Zq4hKyH0xnFQgDZ8gG7HGO1S2+ShL9QcZNBBJNmJcg5yMkDtTVjWWPLYJ7E9jTky6nfyD0zTP8AVIQeBngdfWgCrLGeoyMAg8frWXOxXIPIyQD0rav5I4YjlguV45rn72TcBg/KCSSD2oAqXIycjlgOCO9NCFYQzkkk9CMY60szLklSOnGD3psTMy/OcgdMmpZfUqF5FmIDnYBnA6VYX94gJ6jnmmgBScjuPy4pXYcCP1ycelICORtxyRz/AHe9EqlAME4z0HHFMmBDGQ5xgAHP9KfAQ+N+T8uOfU4oKW5IAGHHXsR2qR0EUYI6gZqCXdGcrkDHYUkcjTMQSSPT86ALCyhhlsD1yaV5izRhehPJH4VGFVo8HHXpQxCoQOCBxigB1yp25B+YHH1pUkKLzznueMVCEkkCAZPc8/WrqxKUIcAnPSgplZQ1y5GeBzwM1bt2wdh59KZGoSQ7BgY5wMU9Ey4ZR360EMfLAHXP44qvM/lMgQgbu1LLI6uQSQMg0gCyzKxGV7HFJiexNklAc4JGOnemwrjK5yccmkmyu3ZwO2PSiLKuPU9ee1CIew90+Xg9DzjvUakFiUHHoOasO6BeCM1X/wBXHhRg59Kkgd5ZB7kD60sTuz4JOPenqCAM+nNSEIOmM+1BJJNGvGCDkcgVnsD5p2H/AICPpUtwZFTCZD4yKSJN+Co+Y5yemf8APFLUgcTmPLjp0J4oDIik4D55HNSeWG4boByM96ryRuqu6g7AcA57cUzNk7MFgJ46dfT2qnNsnTaMBjg5HJpeTGc529TmowULfJgEd+lAM43xbbCTamMOFJBxyORnj3xiuD1PTEuYmAzlSSQAT2+teo6zAJCXdMjkFiM9/X8a4t7XFxP8n7veee2Mn+lc1bWLRpHQ5rSLUSrGUT7jckDPvzXQwxZYMRgYxjt2/wAKsRWcURItogiEjIUYBNW1WONdjgB8dCK4KdNXu0b3FglAjCE5bnnOD1q5aZUksDg4AY8c/WsxIz9oBwdvbmtO2ZxkH7nYMAef85ruVugIXJhgzncc5x681nvHI9uZQG3AEggemcfyq9cx3BdEQd+QcdMHufeqlxOySvCj4iBACjp05/ma1Vhli0kcqBIxPX7wxTpEDsCODnAbrg+tV49/lITnOSD+tIZpFfYxIGehFAE1wD5flsfMOchsYzWBqDCNST2BxmtS4kkzkH5eMEHNVrtIJ4TgK/HODnnvWVV2V0D2OSnJldmPJJ4PXisXUwGVA4DJkkg9MZHFdbeWiRx52bRkc5xWTJpvmDLxZTBPNeXUi5O4HOyh1VWgBXsqqM4GO1WLW0Ez/OM8gliP0/z61oRWThnAiIAOF47d8fpVjT7GQlyIjszzURovcC3pVrb26HZGiFhyw4J5OM1t2jyp0J8skZwoAH41RjtcxgBOQOccVtWkYIMZHJHA/D/61ezhfdhY0Q3zCuCh+8cHFSoqqUyAXJxuPWhlERK4xgYAI70i4JQnqDn6V3DHSsIieN2Tg/41FDIZBtlO45+8eOKS4mAkclhgjA784qKFgkeZDjtk+v8AnNBaZ8nfGu6SH4seNM8ltdvgAp9J3zn9K4WTN1MAu0AjO5jxxnviuw+OEazfFvxuo+V01y/Oev8Ay3ftXKwWZWxiySHyc9PU10Jn7PhbKlB+S/IGvRC4cofkG3Gfvd8j8q6TTtRiVEMh2EEggke/riuWeEzsUkPI+6AOtWY0mwA4BHcggYoeqN6iU07nf2si+cORhTgMDkEetdVpl0IfKkA3LgjOcZ7VwOi3JkjO98hDtPGOMV0lnqRSJIgAyAEhjkE85/rXK1Y+PxFGSbUlod9perp5ix7CC5GckccVuAjAfI2jvn8K4CyuyJIJFPORk46f5zXRx6nIbbbnK9enTn6U7qx85UoOm7j7+5Hns5woHTnrya57Wr6PYT7kAZHJx/8AWq/qchFuX68DHbuK5bVbpAo8wYBbIYHvj0x/nFVe+iNaeFlUtZbnP6zMI5GfrvyQAeeuf61w9zdJNe3DZwEJJyR27D34q/qup3cl4C04EYztQIOQSe+M9MViTw7XlfnEhyeR1OSf5mrjBrc+9weGlRpqLHreJPcBgCPlwAfWrEcgL7TwT3J4FUoogmSucgHBJ6Uj3axPg/MepPTBoUNTucHc6HS7mO0YbnBGSMkgdq6WxvFuJQg4CEMCT97noK84a4ncFwcLjgYHWt7TdYlCwFMeacHkdOf/ANVHK9jlr0OaNup6ta3qLb4cEHJ+VcE/lxXQ6XcISRkBeMknpXE6fdrMS7jGM9M+3+Nben3ZBbnIcgjj/PrUQ0uj89xuHcW7noFjma3fA438d88CrMdx5ZJ25zxjP+fWsXQdTk/1EoVcZYMOvbtW2I1L8ZweR9a3PneV3aC3JiTkdDn+lbelDyhgkYc5BB9RWO7DeU6cZ/CtLTS/ljf0GCpA7YoMjbZioGFLY4yO/wDnFdXpr+bEGxggDjPXiuUtWcxcgEZGD69a6WwDxqI89gDx7UCsTTNsfJBxntUjsPkOenJpDDvcqx4/nTbmMxocHB7UEkc0gmIA7HPNTxx+XG4J7g5psNqCiuc5wCaHmBcr6gUATEF1TAJyMVLtEXyZJPXpg/zqKJyiZGMDoMU3z/m3v19vyqbMCRpgjBD17c89uvpUNwvnTbwcEDBHb8/xpwjFxLvJPHOfy/woZMZKHI96uzAhVscY4wADUsjB2x696ijILEOPoc0+AGWZUA655z7E0ikQ7i8mcYwSTV5JxdIHQbsnGByRVVVEp+Xg5IPf/PepbXFodo4zk4qhkIzvAA/OnMGjXJUnJwMc0RkPuOehwKeLgSZQjoeP1pIBWbdG4AznJPt3quIi4JPAGe1PaUxHGMA8Y+vFWfIJtC4PJGcY9jTLK63P2iZMo0YGfvCrB2Kn3ieew4/nVcxFiHAwRkH8adEQ+UPRetADt/y5IPByPfOBUh+XYeu7k47d6YxAbGz5AAc59zn+VPjQsC3/ACzHI+lA0I8y4ZO54pAuAD+ncVC4V7g4BHcHPtVu1hNw+M42gZOKkY2S48yUALwB1z/n1qQ5VDgF+CcAdMUogjHK5J9zSRyOpY4ym0g5/wA+1JgNnGUA7j/6/wDjSPdB3XgjGASacCJuahaICTHYnFJASzy/x49ttQeeTMiCNiD1b0qWdQicnkcU2IBOXOTgEcYqhMnQY57+mKsYO5Tjgkf0qMgGAMO+MVNakyyoh6ev+fpRYlosonyOM9Rxmr1taNb25BJOTuPGOwqOW3SOMYOWPaplupCoRxkHgkYGKCR8DBC+eARgE8CtCN9mAR83WqHljCg8jqPer6IXyc5YHHT2oEiZeSX5+lQXw3KTz8vPTj0/rQHmjdQQCjHA/Oi6YsGQd8A1NkMqX1yg02MHrkrjI6kHH8qw5h8meBxj26+taN8o8gJySGyOe4z/AI1jX87pBjgcjHH41VrF9SJnDucHt/nFRyoQvGCPbtSRRuInd+SoO3GBk4zUa3wlyiHJ7jBoFckjbbGR1/H2oWDbEDvGSfX/AD6U0MvQdSPfrRDIsspgckYGQR/n3poTJ1j8wAA4OOhquIilwc9BkGpYXPnZB+6cYx160sj+ZKQOM8k9aTETFgoDngdh3pRKiktnIPYHkVXkkzhOvYU0jYwHXP6UAJJCYZnJIIYlhj0OaR/kj3N/ECAKXeZWyT04wPSkm/fYXoE5FAmyO2l2QEFTyce4ycUgbEhxyM9R2qS1XzoHyM8ZBz0PP/1qVYAg54J9KCQUYO/jHTr1NSSSDYOD15zVdt6tsLZjHO3A5P1pJJjKQqADkbj6igC3NMrR7R0/vU5X8uGMkcEED8f/ANVUWctATGOhxg1ZDl4Y0POMEYoAeX8tgQN5B6DvxTmGFGDmo1DvgL96rTxKAM5GKAKMwOcYwcVanlFxbCL7pIHX8P8ACo5bd3OTwOmR6064t3Dx+WOcc00JlQwkyJyPlGPrwaeo3/MCDjnAPJpC5huNhGXPbOO2asW9jKEVnTyywBHIORS6iLllL5kYBGMDuetblm20xnqyj7ueTxWJbwmBsyH5SPTrW1aLtkBx85xznj8qoDUR88kYzzj+lNGZWyFOMjgjmkdHZFCHaeucZz7VJCzRJvIAJOSv6UXAeykkHpgciq7v1HTjPWnS3JOf5YqH76kA8nOaChzMJIUx78npRvCJyR+dMOVgChsYOCSM+tRXI2gkHjjnFLqSQ3eZ4wI8MQeRnp+WajhhOc9Me1KsnluRGclhk+9SNJhcoMZ4weaYEizCR1Aznpg1YniKLsQ7yDnOOOn41Wgg/ecZDggg/wD1qtNIUOMZfHNACyQlmVs4A5ORTmXc6ew9KElLnDjP046c08bcFxyc457UAQLGYsqwwM4B9aeqbjgHJ7+1Sf6/IfggZGPXn/CoYTslOfcYoY0TQ/JJ34PcY/KoLm4AmOQeTgY/CppHUKT0YcD61TaJp5GOeRz0qGWjOvnSGNgXUAgktIdo78DrWXg3GCuCB0ZTkH6GtS/sUvV2SqcA84OPUVElglrGkaAogIABOTj60kMzBZSeXg8YOehz+VIIjHKnBJ3DAxW39mJ69R0FQrbo0/zZ3Lz178UiytMN8hboOhz24qoXJHAyB37/AJVrixN0Tg8HrjHP+eKjXTAkxDAhOnWgDMEvOMH1qxHL++AIxkZGT9a0G0u3Hz/Nsx60RaXFIS7koRymD2psCr5LBy3XHbHWq8yPI7qEOc4GR15rYjsirHeSwAz2psVqhlBkygJ2hhz/AJ60gM06eWiDl8FQAQBnn6/jVW1tHhknR8dFIYZwepI/z610P2IbZE3kpuyDjHpVKW3ZSocfOwzkHvk8fkB+dAGXIczCPnoSWxx24/z6UgzEpQjO7uOg+tX2seA+MEknOar3MAtlEbNvkfJHGMdKgoqKMs386ejZkAHPHX86ckflhiw+8OB6VHEQsgx642//AF6BXHlDLIccYHfp2qJWw4BHNWX+RCU4ZqgWEuN+eRwRSY7kKgwz7sbt3HH4Va3mBh8pbjP9KhPudpHTinGQkg795xjGAKRJchuVbgDnHrxW5b3aHAOR/k1yqXBjl4AHOAeuTWlHckN87c/SgaOgjKux56jA/wA/jU8alFwRj696w01ExyIc5HYY+laK6uJeDFlux3YH5YoGTyt5bp3CjqO9LHH5qPIDgA4wRj06fnUZkV1Jb5fp2qeEb4MJIcZ54HNUgImXKcZ6elJHbHeJCcDGOnHbv+FWp7fy0+U5OM4Ip8RQ24Dj6gHoaAKLfudisR2PBqYt5iAdMe/Wo5EDzAOM+hBxjmpOEIA+YcCrSAriJ4HO8YzyM8Z60SNlTx0Bq3eLuCljyOgA+lViBjH507ANtGwhzxk9/apkbDjgndwMVTmuorb5Mnf2HPP6Usd+F+duCBle+P0+lITNqOIgZPA9qSR8YHccEVHaXElxao7gYyRuHrk9qcYyzDn94evpWbMySVfO4B7UORt2bh8pzyaekZjcYOVxzmopoBknJBOahi6mHrZ8zI6FgCP1FeX/ABEt3j0ydpPk+Q4BGMgEc816rqMG5C79VAwc++a8/wDHsKatplz5i7PLiMahT1weSf0rCquZWR2UJqD1PC5odlynzgpj73vg8UsjbmOPXioWS4URvORsycqAOvOOcntipIEExYhvuHOMf59K8JqzaZ9DFqSTIZf3eCRjnHP0qwkwWLnIPYVHNGbnK9ADyRUUb+Ydj9QcDFQ9ykX4rgKqDBOc/wA6V5A0hI7knGelQLEWIA+XH40+UbUyoxjrzmpKHqdoLHPHOAKmMiohyQM+pqnLKY9gyCGOD9P8mnsqSvGrybUJAZsZwCef0qx3J0bzCCuDt5yDwaUSFH6cHufanpAtup8tt8fYnjIpsuGTI684q1qFyvNIIiSxHzE4GaQzI5TaQTnoD25qCSIzSKHc/KckAVJBYHz+CQ+MDOP8+tbKnc53VUWFum+U8gbSSefwrW0cx28pDvgkE4wPb39qyxA9tI4Jy56jA9am0vzNQl2jiTBGRjgDB+lddCnaWpw16nMmkdjpN4l6720ZBckDJIwM5AJx24Net/DnSHsraBy4KguemDySOleYeFfD8UNyXBYzvIE3E8DHXj2ya9x0CzS0iEQyNoOGzngn/HNeytNjx3otDWibZKT15P8AWopZlLkHjJJpXO1yRTAiyDJHPY5p2IFuV3RmPOCQQCelQwxMqBDjgYB7VIxDsATz0zT0G8FEOSnfFUK4/ISQEHIzjgfhTVTfM4zj3PTmlMZUbhySR+dSxxkgn+M4NJq5ISfvGDDoox9afDG2c+w4xTdpjO31qxADgnPH0qRMVJA4P8P1pDGWPBFNyEbgdOetSxkNjsT0oECKExkgfWnJIC7HoMHHvQ0PmcnJPoOKZtCqSTgdqgARyUyRxnt1qjfMqjBPJGatrcIkJDjv71iXd39okbC4xlevXmk2NGZM+d5APXjP1qqXCL6kjkVYuSETJ7nGP1qk7g8Hg9qRqgb5+g4quZsbxjvjP51OjlvlTGR1JppgEhGwHodxz347fn+VJs0Gx4KDDZ4zx2qOUgnggk9s060DtO8YTIU7SQcE5yf6VHwTuAx+NSUiWNyAAQRTQ2CR+dEcm8kHr2/z+VMZ9jYHOTg0FoY0X7zOeCcdKSVD5JB4z3NSSNt2AcljgA9qZdOXxzhQMkAd+aBIrB/KBHX05xUc2WUnHI7Usik/P26imSSbeaCnsWIiWt0+Ujioyp5z6elWIAWg69uOKSNBIcE/XAoIIIuD5eCec5AzVgQF7xHJx8pGPzotokDEnJOeKsIombeDgjgcZpoADeWcEHHODSyOH+TPJGTSum5lB6Dr9aaIC8+R06Bvw9KoVxxjIQnrg5wB1qBZC7H5cccZPNW1OMoe4qsu1bhw/bJGP8+9AMsI2FPrjpUEWRjI5U5Ip6OOT3PAH+frStGVYkccdfWgkT75C/3jwe341ORtQL1OMVFECzoMYA5PNStnzjjp0H6UBcIX2yHjPIzg1MHCyCQnAweD+H+FQrG6AkJjHXmp1g8+B85JAzjp61LJJraZI5Acgg55FWfL+YvkYPIA61UFvEs3lopCAfKxOSR1/nmrkkTqoAOW78UgDdgD0z+NJJcbTgg89CDxTin7v/azVeRvMUDpz19DQA0sXU4XIz1HNG3YAWIA65oSYRIcDjPOT1plwxePA4HBxRdgQXco8o46E8Emqc8Rdd/YDt3qaUlvk6gciqrXhCFNo9M0ARSzbEHGfxpiRGdCehPQYpPLJOSd2TnbjGPxrY0vTfPCZyq5Gcc9qAItMsXGATgYHOOvNbkdk6R4znnOcVZSwgjEagHAwQc9+P8A69XYolZSDwO9WJsxXsXZnPYgjIyaqxWhtHEZJYk56Y/z0rpGhCj5RmMnuary2kbzq4zxgA570rE36GK+mySzeYCBg52kHPb/AAqPUNMkkPmlgoA6AE9M/SukFvGhycnnkZxz3oks4ZpfKy2GHTP4UWFc41bV1UnqDx0+tVrqGQSH5CRx8wBI/Ou0m0KLZsjLKVOSSc5qlLpIKFSTj0x/9elYLnKSt5Scg8888U9z/AOTjPHIrU1DRgEyXJAzkY/z6VVjsiF3jPpyaQ79SpB+6JBNPebnOPlxg4PP5UkkYjYk5Of0qJsbCM8/SgdyCGTyZiCM7jkH86txS+YxQA/L37GqhifcMgZA4Pt+dTwlo88AHqff/OaaHdkzIEkPzgn075qJpMOeCcH060r4XEkmM/eGM9DTVjKK0hbfGcleAODz+nSqBhJFujLAg4GcUscJaMHOMimRuTgR/dYc5p5keFcentTRI94jHIyjkYBJPHr/AIU5ZdpHBPFO8zzuRzuGD+FVZneJ8D/PSmWWLdwZCAecd/wqvcI1zPGFAHluGJPcD096en7pt/fpzUhHkr5pP3u2KCCqtuYLQJneQcfKPfNXkXCjJ5wMik8rBBPI7ipPL+faPvgdPbj/AOtQBXKFI3wVJI6Z5HI/wpYlSKLO/oOcjAHH1pkz7HGwYJGOufepJ1jWIKoJMg5Gfp/jUgOM6FN2Tj0HJqMSgglQT9e1NSELEOpyf8/ypyRFW2fwnqaljQiPulfII2gcnoeO1TL+5GSe3HvUbIuSBx2J+lPkHm7Rn7vA4pFEqHK5HPB4oZNkYjJzkdQOP88UsSGJQGGDjr606VCuATy/OcdqAIXgKgODnjHT/PpUUak9RjJxVneWATOEU4JxyT/nNBiwOfw9qpMaIHAMipuAOR97jPSnvARKORwOg71WlG6XIOCpx06/5xVxGYtluSB0pjEkiLbCCOOoJqZQW4HJ68c1DJIZCRH8hHU9c1JGXtsu5zxjGOv5UFIjkyjqMEnqQO1WvNRYsk47Y79ahibz2J7gYpskXmZ5wOvAoBjEHlE989x2rd0eMyWQOCPmIII/nWGATnJ+QdTium0mMLAYy/l5YnO3Izgdvp70EM1FUxw7sZGMnPFSRSiRMAH+uaahdonBHHb6UxW+zLkevQ0Cexcz5aHdjAGeDULSBlDDOOtKJVuEJPCY5x/n6VDsJU7DheQvfNBBUuWE6vg4ODgdT61kzXIO+IowIGMtwDkdq1JUCxvIhOVBznpnFY0zGWTMg2nghh3zQBUkQhwM5x3FLwTjP49qeq+XlZfnJ4B6UnknJxyOv0qbF6WGu2ME9B1qSEeaCVOeKYwDISxwnQgU+FlhjBi5DAg7vSkBHI48nI5GcYHX8qmEg3IG457/AIVXeMoQE5XpzSzKwYc7mA3cigB0r/NnBI9RzTIRiUc9/wAqWI7o+eTmnogVxk9yDQULcJnkHIPFNdf9VyMk4AJx6U+dtkRyeFwc/wCfrTBF5qh9+DGcgY+h/pQBMqkybDxt7jv3/rUsICqVyOuSf8/Sq63BMhyfn+lLlvMGDwTzxQBaEoDYp27AfbznniogoxkmnRhhk9B3oAaY2kXsOccn/wCtVi1gaIc84OeKiIdwfLHI5yaFv2jUqcF8cNjp+FJiYy5b98eP88VEFZ2EgHyr1z/n3p5PnAuTk9wBj/PSpEcKuzACHtnr+NCMxVHmIX5A6ZI479PypkrHfjGM9z0p7SYURgYTOQv/ANf8aQAy8uMgdwcc/wCTQyBfM3qCoPPH07VOi4Oev4VC48ooqDjpz+FTQscHP+elSJkkuJVOD90YJ7fhUDY+zDnv+P5UwzkcDgHt1zSSBgvXr0GO1BDFjjzlweOh4/z61HcZ2bQO9OjlO0qPXB+tSMoZAT+P1oFa5H90jJ680k0G+E7T16ZHvmpBDvkywOAOMHtzTWlLHywAAD1pXJSMfUoyYnOOoPauOumKXDJg8Mck8D8K9CvLYSpszwwPNcXrdokM52EkhiDn8KzceZlLQy5CIFJzkdSegqr9tS4kIXqOvIxUd3K7RmIvgcZIHPOKgUJZjeMtu6kn8a4nVUXys1NmIhOSeB6VetnDcjvjisFb0MYwpyhYAjH4en0rW09wxfkgZHy4z61vFp6oC9JGduO3rjvWfPZsGGDkkkkY/GtJjI0RCkdeuKztQmmtYmk4Mg4wRx0J/oKspOwyedRHknkHp61TuX+0RvgdiMjoOtRK5mTLnIzggDFMuJms0cDkEEc/jUSkkVchjcW64PO3qQfX/wDXVWK7WFCCCcnOR07daY9wZYmK45PK4+n/ANassXwcMoGdvUZ7+n6VhKqpaMT1N+/kFxaRbO4HX154qFoSNmSOOvNQWl35sMaEcDoM/dOP17/nV7Z+7OSTx9BVRipbE31KjQ+c2xGyc5OOcVZEZgU5yxAJAUZ7dKdbQpDL5h4DAgnORVtURiQR1OAc11KnpYor2yuy+YRgMMhe4+tShvLkjbg7CCeakY/Z+ByM8A1ULFwMHgnDcdK1jDlRoi1cKbqUSjjj7p/D/Cmr8uMnr0ANSQ4EQ5yQOmO3+cVGUCygEnIII+larYZHcW21hJvBD/w9xioryTemxAe3J4/xqxc4G0dcE4qtGN4Jc49hVFpHyX8aFY/GTxxzhW1y+xjr/r3zXPylFACghAM4/wA/Wuw+MMb/APC3vGny8f25fHp28965KUQs7AYI7YNdCsz9nwzXsILyX5FPZuXzE+/nPPTHWn2t4GB8xcgdQv8A+urNmiSI4IywOBkY4qC6tjFck7MIQBwMjNOzudF01ZlnTr2ePzFDgKx4AA9//rV1umz4gg35aXGSccEc4/pXG2EJJ3RgkA4bBz09vxrorSVViQA/MB0AOaznDqeZjaalG6R21oRDFzkkYKkfT/61aH9pHyokjA5B3Fh6emD61z4uEFpKZHz8uVIGe3t+HWsmx1lDK8cs5DZOAQQMZOOcY6YrG2h8zVo89jr9T1J1IgOCuMnj347+1cnr148sB24XaxwfTAIra80TQgSvvk/hLHnHHQ1x+vXItJJQ8gjDOQoJ68GnBO+p6GEo+8lY5G+nMko55BIGQOmakSHz1wecDPJxzVaNo3LZwXTgZHQ81JE5kPynPrjjiuzofUK4x0MMRIx1xVM2peUZOdxB69OlaUofbg52E81BtaFZCq4JGARz61I29SOYJHGI1Bznv09a1dMt0Ch+flAwM9s//WrF2s8ALAl88560s/mlYwu4+3NGgt9D0nSbszKjJwjZBBHcf/qFdTajayY6YBGa4jw2VCxxkjblic9Pz/KuztVyB5fRSBx2FYvRnyWZUY62R1VlIY0EqffIIJP1rrInwseeWPUj6CuU8OKiWzZwJCTgt+H+FdZbwkIC6YBHOR7VV0fCTg1J2HsgYBud+Me2M1tadGCsYbpgAY9MVh+UETZGMc5wDW1aCUtGTuyAMflVXRyNPY2LbCkp2HT8K6Gycuu/+IdfTpWJYJtJYj5yOp6/56Vrxp8g2DknnHrxQS9i+smVD85zg0twySYGCOKjjgdXTIIQgZ54PT/69JdRsWUoDgdSBQZkkUjhWHGAOPXFQ28fnybieMjinh3MeDnAGBxS2h2mQZ5GMd8dc0Bdk8ibBhfudPemSwYBAOT79KkZgxGOcdfamumSAORj1oBXGZaOPKH73r6U0MwXGR15pquSXXdyoOBTFLjucnrTuU0P4zkD2oR2hIZMeYDwT0ps55QD1wcCjfuBUHJ9PyNIELCSjkjpnnP61HLK6AvkE9Bkf596sRqEtznAYe9NjPzgv9zHUjiqGOEW0gDgNgmodhS4Yg8elSIzO2RzzUrqQM459aVgI5Y/MJOBwQeT75p5uXWHYD8o4wR9ajSQAcnmiJ/3r5Py9sjt3pjuWAyK4QA7SCTnrn/OKqeaYbqX+5wTjrzzU0bjzRsPyY5x68//AFqegLFy/IPAJOc1JSegzzkBlUg71AwR0IOev61NBPuXYAMYAOffrikCp5OXA6nJxSRRgh9g/Ki4EUuIp+B0OT7jHarFtcFUZouCBzuFQ+V8jFxkn1NTWpWLOeARjkdaB3ITcSRQhjgtnsOKc0r7GUY+YYHH1qNgkzE9cDj60vMad80AmTqhgUEnj261F5u85H1GfzpEcSSAsc8d6HUgFsdOhoGOV/PfD9P9mpFj3SgOeMcY9OahRgg3L06ZAqaHPlSqD8xYEDI5Gf8APWgTLkSK0YjOeDninxIY5ARgEHrSLAmFYDJ2jJznnof8inwDeTjJOcGn0JbNCIPKQWOQB0qUFA2COCePaqcTMg4JBHH0FTIzk552YJJxwOPWl0JNABWVDjoMn6Vah3DPOQTz+WKpQwPLBvA3DBwc/X/CrNvISoDng5zmgTB5ZGn2/LsXBHXPbNExLDI6nr/n8qczBSdhGDkHFQTPtglB+/jjjntQFzNvZSMg4PJH41kagm+DJ9R0rRnUkhx1ByT9OtZ2pSeYRg5xgHt60uowXHl4IyCMn3qrbWEaMWIIHQ4P09am3KiKXOBjgk9+KYVLsUbPlnnBOBmmA+SGOG5RMH5uRg9jnGaa9ssN2ZBnBXGM1YijQpygJHAyO3aoxbSu4zGxT3FNAM2iPLKOTzzT0gDgP0/vc9/b9KfHbNnGw4+lSeS7TJFEmXxkgD6//WoYFSSE7lwRkZOTT44vNfLH7oxx+VasNi8cpE8eFJ6E/X0NO+wkSOUj+TPGOaRN7GNFYy72O5NgOSMnPf2qeO0RjznJ4ODW9DAEibzFw+cjJ5pqw5b7mQT9eKBGOunC3UohwMgk5ycd+31oFkC/zkkdsHn8eK2DDhnAX5ccYpot3fqjFfxxQBi3WngglMB+MZJxim/2fHGz4zngDnvj+VbjWcLwkPHkZ5BBNMlLuRnJGQG47d6GBiLp4WMocdcnk4/z0qWGx3Rg5GRyeePbFbC2hKYCD3Ax/T8KZB5cTOQFVuhIUDIoAz0tQrgp19z7VLJbbo9/bjv64qeUhp8KMxZ6AcdP8akgOGCEkcD5c+lTcrYqJCD8p5A5PPep47I7mMhB29ApPSroRggcjnGM9OM1Ih8zPOVOMiqI0Mo6ZBJP5jpyO4Y/T+Rq+9pGvljnAGOvOBip5AggCgYcyYIxzjB/wp8MWcgjIHTnNAik1ohY787O2Dz+NaEYjhUEg9uR1qCTCsQOMHpU67GjIbk9s0XKNEBBbxsAxdgOvTB/yKSTAyh52jJqG3EaISOGYAHv04pz5PXkYoF1IDHuBOTz0ohQg89zT5H2bAOPYU1nbax5+uKBjbhCFwPXP41ASZEIOCff/wCtU4JKqeevP0psgXB6c1SJKcsMkRyRGDjA2knI9805VDKp7Z5/WpvKZhyCR70RRO64wd4OcdDigCSMFShGMkj8qLsMJMrgHjr0xViCJ0QZB6896fy1wccjH+FACWkG5Cz/AHu+3p05pr/LJsXhOuD1zzT8MVxz15qMQ7ZCQOo4oAkiU7i3pwf1qNlw5PvU8eAMH7+OnfNLK4CDBAI4PFJsor3ETFCQcYIzn1zUUZMb8Yz3z0oDyMwBJ+bIPOKVFCvg+uOalllRgGc8dc/n/k0PArxqTnIODzx/nird5H8y4HufpUEcsJn+ZxsGAwPTtn+RpICK2BmIJxjOKW4tUgYOM5ckHngYx0p8ckfnlGceWBkKGyM49qJFjlGcqSDkc44H+RRYCDzPso+TnPIz/n2pQTIxJxjrxVpxHLgrg5PPb1/+tU/kKo5UYosO5USHzhs7dTn/AD9KfLFtRfL4A457jirLoFP7sYB54/z7U7aCRT6CGRRB48uOScHaT0qNbMO3QYUk4yev+RViTpgfkKNrjHBAxUlXGC1DDA6479KgNgsm4yffQYGCcc+tWkYgEZ5zxUbljgk855OaBlNrMBgDjAz0NVZ9MF0wYkCRMheTjHv+tajz4Bw434FNkdmAOct35qB3Mj+zkKSB/vqDjB4zzVT+zURd5zvzxg8VvBDk8HmoZoCWBRPlHDEDpQIxngUgdc/WohGIoXzzk8Y/CtqeGPZgqMEcfXFURYloSJY8yDlQTzQNmQ6lzx075odAmPXOOPpV6WDEIGz95np19e35VWu3i3hQV83H3R97v264qWrAiGdESMuBuI5BJ74zTvtWUDEcn0FNQsAQcjAwR3/GlMUW85AwMYyfzoGC3plnAHCIATkc5z2/Kr9tfAkEBsZPUCs3YgyQApI5xxk0KP3OT2oA3RrCyRsEVgQccj/69WrTVCIsBe/PH/165qE/KecEnIzxUzSGPbg4bvj8f/rVSA6sai8yg+3AI/Gp0nDRjg7iMn0/CuUa5AhI3YYcjtV/TtQxBmeXCAAAkY/kOaaA2OXfrz2PpVpLYbQWJJ4P4ishdSRIyYZSHzlTg+3qKd/aUrAETZc8vjBP41aA0pssQCcjHSqU7iLpnoetVby5dY+HO/qMde1U7q4MtupD5OMH645qgINQuz9qPGSACMioor+QyASYKN0AH0qpOHKkDO8kY9e1PWMIluSP3pYAnqev/wCqoIbOr0m+f7IYjjKsTkD6H+tbIwnznk9sdMda5nRScl/+WnIU98cdvzrcn3hQFzgEdKhkdS3HcA8kGlmAeMEZBqJscEfjj8aXYC5OOCOKzYWKOooPs7ofv+vbFcD4ksy8MsIx+9GBknqTg5r0S9jAZztG3b6Z5rkfECkRSueECnBJxg9sfjjpU21NYnzZ4hje11d7eIj7KACFblgSM9fSqFrLNEkxyvJ6Adv8muk8awSQa04dCiGJcAjAL5Pb1wD+ArnbdX5yD+NeNXilK572Hk3GzHW9wSxDDrycCpIoFLF+cg+vFRIu133jAzkZq6jxJEckA1xvc6wXO8Yx71GJt5KOOM8461PbsNzPkdODTI0Mgc45J4PSpK1K80bmXkjYoyAOvarAhG1C+TnkY+tLGUMfznJx60Ope5wmShIAGfbn9aaDUsh/3YQfQe9Rqx3bTjocYqNlMbnIIx6Gn2+0shOMnOd1aRu3oS27CLbjcWPVuetbmk6bFczh2BGATwfw/rWZeTlBEEIByNowDzjt+NdP4AnTT9DMuokxzNI2WcEnbwB0z3FehDY8ype+hx+veZa3kpj25yQA3I6n/CtDwnYM18smV2YYbcnrgc9P61z2o3c5uCXY/NK2Mj+DkjHHrj3r0PwbaNHFHEUPG4hSST/jXVC7Zzz0R3HhbSUe+jBJx5oI55yRz29hXqMaCP8A1fBxjJ9Otch4O04qryzxAMpHlk46YPTH4V16s8cBHQ5z+temlZHndRWLDOeSKcjER5wM5qNDuU45NLkqcH8jTJvoPaPBGOvWpIkER3cnfwc1FEDvUH1GAasmJRLgIAMZbAA5/wD11LJCMbiQfuKSPfP+cUKxE20dMj8qdEjYPHHbFJyHJPHuRRcL2EuCVBfg49altJiyZPfpikjXexYDOOlK7BVPY/TvSJHAfvDnpingAHjIx0p0JIiGe57iopBhs+9TcTZLJKY1BGDk45psoLRhT69qAW3c9MZGahlkIZizc9s+tSxled8OF/hI6VlzBI95wckk/jUl4W2guTuzgHP1rPfkfN+OaRSRXvH8yMf3Qc++ef8AGqMmdhcde1TSuGJGcj0/Gq7gMoxzjrSbNERxzSRxlgRvPqOMU+Gd88HAJ545x7U3IxgflikR1UEE4J9qk0JFlaCZ2Q4LEkkjOT2/QmlCowIAwPrTPKLDIGffNNkYjvzQUg+5NxnrTGJ83nue1PAxGW74JyaaXjGwORvIyM8mgZHK2CCf4DwR6+/5U2diU44BOKc+DnuOvSqwKmXjoRj8aB3Jo1EkeCOBxTJYE8rJznpwaBIVO0HA6GnRlJCVzkYyBn6UFdB8T7YwOcYqOJ28wnPBGBToYRHyw2545709o0GcDntQQEDEkY9cGrCqYVIB56+1Qswhi+Q4brx1qVZZGHzk5x3+tNCZMF456kZyKaXMfAPPUE0y1k3CUSH5x90MOe9OwS3FUSOwWXeD8wH4ZqOONd5eTJPQ7f8APtQkrrwSfcYqUAOOcevpQAwxBHAGcdRirMihouOpzgmqRE5cK+44PHPb/IqSVZAxCA7+MD8P/wBVAXY6I42kdjg//Wqwu3fkg+3196rxn58Nxz0IxTpgGZPL5Ib5tp6UmSWwwCsCOvWpbfhSB/EMGqeAZc9Rxz1qZpBGo2HBzzipAsBQrZ5z0z7VYWUnBfnPpVPZghz16ZzVh2AT6jjigTZNN8oAXqfXpVMrhsf5zUmFW2LH/WZ4J64qpCS0gy2R0696WoXYiybgR0pk0zeWcYznAyKklCLJhcfgahnIRWyQARx9akEQrJumx/HjnPSsxi68Pjex6jpU08bMh2Akk54qhEZGl5JJBxzVjNC2yx+fng4A9uK63QrYPBk8ZxjB9s1i6FbxXF0qSR5QKS2QQM9ufzrsrWBYIk2JtQEAemOAKaAa1rtK9MdRk89qagbftGBnmrMzBGOeF7cUy2dNxwRyefrVEDSSo2nB5xxURGACP4SDzUzSRq7iQ/xcZHak3E8AnB4wD2osQPj8t0IIJPXr/n1pbeNGm8wg8DjFNUJnHG8DjnvToM7CO/ORQBMVDOTzg9ag+yxuSMtj1J5qWIkfL29KZcwtGmFGD7GgClcabHLlDkgjHJ5zzWfJpa/dj4j9yc561tqWZcZzj3zTAgMmSOKGi1scrcaK/OSpwM8E/wCFZtxp+3lCRjggn/630rtpiZJgOoA4H51BdWiZJEa7uOwzSsBw7K7jcpGV4GaQ8AEdehrcurGQyENE3l+3Tr/+qsZrWRGIMZCAcccdqYDI8zRESHJUADHHFNeYLA6EthQQAAMd8e9Ee9EcHg9uMUx4VK5kAJwSMnvQA+1jKKCeTgYqcQiQnf0xxjrmqbs0mxQT6AZx6VNgpgMTwBxnNFykh8RMSgdwcD6mgR75WM3Ix27U4qgwVxjPP51LjccnuOtO7GMnVCcICO5zTZB50aJnAByfpTI1ZxmPJ7cGn2+8MUfOMcg0yBTM4HGMA45H401LmQ3Lv8vA5GPp/hU8SmS1GOuctnjv3z+FRkJIoKlHXrkEGkwF2JIAxB6+vemXHylMZ46E9ulMVztOT7DNSIdzIOozzSATeVlEZxwM8f596cjkk5654PtUksWRkj8c1C/HKduhA70rAOABY9c85/OnW/zDL9RyNtQ2/mK5klztPc9ParClDIh4x34qRok3byCe3THp/nFOlk37fUcCmyAOTtGQBxgVG4CgDvigocwMSBieM546k9aFn82PJ+9znjinQsxHzn5R61MyRCIlQAME8UD0KaxpvOc/Mc8etTOAqEjr0FRxkM/0FEr5zg8HgVSGKozlhweCakP+kr6DOMVAk4Uou4DsQacckkJnGOgyAefT8qZSEWQ21uzj7+cnPTGM/nT0dypORtHHvSzRjytgHbp+FRMHRsDIHfmiwMlgUyA5xgnB+ldTpqb1BYAHJJC5x6d653T2w53emBkd+K6SyZ40UjIOTk0EvY0I2JQjinC3EykHqOetELnJA43HOMYqUIglyRz0PNBDItiQx7BnBHfrmoWkZGCDGM8eufepLpipO04Pao1LGP5uNwxkjH60ElCSUt5qLjYQQ2eueelZNw21wDzyAf6fpWveDYCUGCRgkDH+eprIdC0hJGee9BVitcy/NkZ/H1qSCQyR5PXAB/WnPAN2Qoxjrmo0BEhU/dPGPWgYbN8nldEP51HPvs2CZBTIA9eeTmknUvKETJQYOB6/5xU6IfJ2kYPPBP1qAA4dv9nGR65qPmSZ84AC4G3r1PX9OlPuN8Cgx8DoRwefp/Wq4Dbhvzjr3xmgaHsHRSVIwPWnSOZCDHxwCd3qTzUjjaM9BUKMwUknABBBJxQMmnhMkHUcnB/z+AqGIvG6oSNh+9jr+FPieWNADuGcnkVJKS0iD16igpETLi4JGcDoD9KdkiQZPU8e1OlD5A5x2/WhtzAdT0oCxOMlcH8aeJh5gQAgE4NRKp8sdeaaI8ypkdDzzQSWg+xmCcepNQtbhhnoxPXNSnuB+lC8DB6+lJkMa0QjiGO/XNRk4XIznt6VNKDwO1A2HrjGKkkhWQNjI+bGD6VaEflxADBJbJJ/u46fXI/Kq8qgY2jA9qjg8wSlDnAGRnp270CZO78gn9KsQFHBwDioHCMidN+OfrTVTDfKOfagkkEQ2knlvrxSFd7YPOBxQjqGJJGc55pNsUykpgvnsecUEjWhaNspjHUg+tSKSwxxjOTUYmKtgucKcYJqcTh4zk5544oEx0o2LkccVUwNxPO7qTTlDhSXyPr6U6L5jnr1/nUkkR3upywyowK5XxJbeTE8pOWYkjnuBXXzA87O45xXP65biVBlcuCepx2oA8vGoi4QuQc45GBj2qKS7eQdfkA4BFZ06S2oWOUFJMZIJzx25ptm5eSQE9B34xXgYp2nobrY37TG9ARkZyAPUGtyBwgymQSMnPSuYgvoYogjyDJfOOvGP06VoW13tG4PgZ4b2zVUK7SswaOqSZhBzgnPYcVn6vMHYIQcOCSB9B/jVeO6LgHzcnpnNN1RneFOSXAOcduK9JTurokybW4lI2EjqSeKsX5E8Bx12knPriubuZ3h+YOUOcE57VYN9IVcCUkFTgZzXNVk7FIPtPk7ozkkcnA47dO/pWOJfKWRxnOdxB6c1NKI3fzZfvdCx4qkziJHcEAYyTnP0ribb1GbOnzny0f+AjOO4OOfw61vxyiSMnHYYFcRaXsQjyZBvJPau00JoJxtyGDKCBj2JrsoT95IViysRmjA3Ywc/wA6R5HiJHHHII9qmg3R3TAZCAkL6DmpL0pLJGSQQBgnPSvZRotivuMqqX7jI201ljicJ83zH9auBUEa5Ax2qiV84jC7sH8qY0WUYI/OduOg64qu0xI3v98ccDilWN8nIOMelR7CuTjjvVI1ROuJQC/fjioJoiMrEcf71ScGIf55qixkToShY8jOMj6fUCmVp0Pm34yf8lT8ZEZZjrV8MDr/AK9/04riXtTFFtO0vnOB1xXp/wAVJVj+K/jEvkAaze84/wCm7151qE6pfmUZcEDCqMnpj+ldUVY/VcNVfs4+iGQx+TtdwEBA6jHvSzozScfPxwq8/pV29jF1hEJCbcbiPr7/ANaS6tjKyOhygGMkd8n61Wp0+0uULaM2u4kYVucKMHPPUVf0+ZPPAPoSRVMwtJFjpt5ye/T/AA/WlhGyZCfTGPwoauOUuZWOqmuI/shAYDjHUe1YM80MTbyyDJI6j6VDq9wvnxjjAGCSfes+e5BXAH61KhocscOmdiNQify8SjO0fxD0+tcJ4kuDPqTgyEgSEjc3HbpU8GqQ2UySf60c5CEE9Mf1rO1Ob7fcmVUKKzEjd+FCjY6cPRVOVxgiIJO3qfTrU1nDIsxJRgnQEggdantZt+SAeDkn/P0qxGRIHIIJ9Aee9UzuRFdIEGzKjOMHPFVzgbBwQDgkcirNzbGWI5Ow4wARzVKP92RGfvdMCpsyXa5J5HzH5AQ3A44/zxUthEFmPmgADoHHXntmrkcYjth86k56Z96LtluYEw2EiGSx6Hjt+RoSFezNTTgPIxGRuyeVP+FdxptzEIyPMQNxkFgD9a4a2EVhbJ/pEUvX7rDuT71PBqcSqcg4YcEEdv8A9dZuJ5WMoOpsep295bxWa/6REh3H+MA/zrsG12zktkWOdHYoCQrjIOO+D1rwu38RxTS58pggGMggkn6fj610FhfCN45UG8cZGcY+vXHWsWmj5Orl0rtpHqlpfRNID5q9DnLD/GuqsJUkVZAQQCMjIya8g/tSPfk4H/AhXcaPrSIqReXneAA27gcVR5c8J7NNvc722cGZ23AJgfeOB24re035oCSuMHqw9hyK5LTboXIEcakuq5PPUcDIx+FdXZj90R3zk+3FaLY8SceWTRdklHkgg8g9Aee9IZ1e3IGc9P5VWchWwOT3xUsY8tSSeM5z6VRl1Gxybc7wwBGAWFSWKYWTOCxHHr0NRx5lkJxwDkEc5FWII90uM4zjGaCR0SlFbcCM+ox60g4759Md6kkHlkoSCe4BqOTkbxkgDHSgpFdF/fSEY6E8VFbsXmPU8dO/arPl75CQcDIOT3+lWI5h5O/Bz/dI96fQZWKZI46DPI71C6+W+cjJ7KeavT4cxlDuwMn2qqIiznnHfp+FIaGkEkcjnrk/zpUffER396WWLjrSpGVXceg9qoLD4VxGSMdunanMxYAc/jUBl2sAFJDZyfTFPiO5046ZyaAsR+WUOCOe3FOVeCOASOM1YuGBAOenamrHuG/OBjI96AsVUkCyoOgJ/CrMZ3O4zgdiTwfpVaGA+d5mRgYz+tPziZyemeDUjsSNJgmM57HJ6VJC21Xxk4HVfxqJ8s3ABGOuaktv3SsD36frQLqEbZQEnjvk+9NlJ3bs4XIAGaiMTkkAcetDxF0RenI5NBROQsduCcBt2PQ9KFIYHPAweWpzKJJFGcEetF0Bs2Z+9nDfp/WgCpZ5Mz5B244yOO1XkUeUQcEnPPXHFVbZPLQoTnng/lU4PltsxnI60ARW+GXGQR165FWVwEIAGcAZWqkDCyd5TlwRgBR9P8K0UjCr98ZPOKCbjY5H2hAshIPOAemKvxOkR6AZPbj86ph9rYI/GrVpYuF37l65wOtAi2cKA2Rz6VIASCg4yDn06VVuLd5NqDA5HJq8pwuOcg4NAbk8DtHAIwWBHB2mrKqdmAMnPYVVijYLnHBrQtSFxz3oIK5QkkYI75I4qO4ICM59BwevWrk8gZiM9+vpVV4TKD24x0oFqZdxgEkEYIIyOnIrF1K1laFpIkaQZA/dgk/pXRPAeEz1O0nHTtzSLbvavn74AxlfXrSuFzEm02R7eL5RxgnOfT6Vbg097gq4QIACPmGM/p71reSwj54yOABT1QrEAR360xmOLN0Ybtqc9D6flV+OLzAMLgDrkcVdkt/OU/Ng4wOM03edoRQXIOePx/xoG2VHiAYYQEdyoojhKTeYI8Ej7yrz+dX5I2MJIGRjJNRxNu6duDzVbk3I5iSFyCSfxPapolHl4xtIwckYpWhLvkHgdamZQETkdKVgbuQSIZQxwTx371HFkKQQyHoMj61ZjbIJ9P1qIyh2K9Mc0NAmAARQGwTn86C4ERAPJzwDyOtI5GAc0xDiQnHUUhjWQ7CDj1pYAJokAHPOSR6nvTTCXbjkfSp47V7eIuecjgAH3psVyByzXD+WrouBjAwO3pUbW5aLIQZ7kD61fDF48gc+lSE4gGAT74+tIRnxQBUBIHfjHNPS1IlBKA9e3tV9IwQOanXAY85+naoHuUJ4zs+77dPei3VYihIGPp7VbuflUHHGev51V+yvs4IOecVY9LEiCOXJwudxwCBmlQbVxjt2FVXBhJJHQYqMXoWPGMkn1+lBIOp+1NkHqe3FWEG1vm4+tQR3aSSA+gwRkf57U4MHPXqe1BRaVwG9j0I6VYiZNhDuoPqxAqvFCSB8w6ZHvT3XzCOox14oAVwGkBBUj1U5HakmBbIALA+g4pYoSrE5+Ts2KZv/AHh4oATaUQggj6jFQod8meqAde350lxGWlD9AWBH0HFOaMMjfMBz3/CmiSRZA5wvPcY5FTBNswI447darW0Z+bHPfNWIJBLjA60wLYO31OT27VCEZXJAJ4x8oqctgE46jFRwXKhckY+poAVyEj9SewpqyIFySAR61EYy6GQY4PSoWIJ2k4zzn0pMCdmXzd+R16Z5plwpkjGw85ycHn8aYVzyCCB1PpVC5v0gbC4kO48bsYxn60itjTuykSIMjfgH5etVPt0QQgn5geckZ7+9ZWqapFI6IgJyCc5GB/nFYr3oXzcDJY4Az9aTLN3UdUG5P3rR9fvNjI9ueaz7u7WS1YRSZkIJLI3OcHuO+azNhbHP3RgleR/niprWzk3u/wDARwcHNJAaCXiFBgkvjkg9eemc1ILk4B3sn1OM1lX2nySK/IG4Y+YEf56VJa28wiVBGTsUDdg88dentTYG7HcoUwkmfoa1VuY5IR+8U8d2Fcku+1nAKFioz8vTnj+tDXLM4fyyhByVY4/p7UkB1y3Ee4DzFIHQgjH4UO484YOQOu01zsF8J1DYAJzwGyPzqzHcj5hjqPX61XQDo4pIZDkSxkd/mFOeRCeCCBxlTxXM283lqRtJz36VNBfxQTDecAnOcj/GoHY3lQNIOVBPqaZPbuqYAznPK5wPrVBdQiuGIQ+4yR/jTotSVmZcYyQQSR2oHsKLWTftxzknoeKkS3ZepBGeSOaLa/jt52d84I4IIqVbyKdXAJGemcf41AxqgHcAQfoacMFSuPvDJ44H1quqhGbnvVgEbSByRQBWeEKeShAPA/wqu6nzMnPoPariQtLIeCBnqRVeS3YSlBznHIFAFOWHfJnAGOSSMelZ01sinzREsj9NyKCR2xn/AD1rVnUI3UfNxg8YpYlDHO8DJ6E+1JgYM0Lhy204JJPHP41VnB7AgAcnHFb00RZCgznnnHFVFtCysM459KQ0ZCZyST2yM1PD+8+nv0qxcWTkDBBxweKie0YJtyM+9AyG5G7Aj6gchf8A61EMm774bCkAsw4zgcZ/Gp1gMbE9QBzx9aYwM0YiTncxbPpwf8KpAI8gMmMEg5yQMgfWpN+IymcjjgHgUsFq0O+MnPQZHQ9RSG3bJQcnOen+fWmgLQkX93j5cAZzxmkjYpNJJv8AkbgAGq5Jd9pBXnqRTt4jJ5HpnNWgHG4eWfq5B4GSSB1p65LY9Dk1DG2/pn8amB8pXcjIIwMVQENyMyblHT0pCcJGepU5460jMZVLgHA4IPbHNIr+ahwDkDnIqbEPc0tKm/eht5wARjPSushbfAP4iR9TXD6aphIyOuf8/pXYaa3mWgI68jbUMyLCjCYzk+gqzGhMYGMkY7VThcEkDk1egl2Pkjg1m0UiteDl+OCMHjj8a5XxBavJaugAOTkDGeMg/wAhXX3sokjcDv3rCvFLI46EggVJSep4R8S9LlmvhIEACOhLEHptI446ZNcGxRWGCCO5U/zr1T4hq7wSBVJO1VHHB+bOf6V5MkYEfmBw2Rggdc+n614+JVme/hdUTTKsiZQqfcGo4YHlBIGQp7ip4pOYjg/KCCD+FD/vFKg4PvXC9zvsR8q2OcdDjoKvQwhB8xUD34qki8gf3Opqfd8p3Dbnp7ipGMhQYxwOO9TIAkwYuqqpGSTgUr4OMHOOaimInAxx2p7iYl9MMsUOQTgFT14psEsYxmVMgHgsM1G0O0gZ6frVOW18rMhcEnAxjmtIPUzlojQlukDRljkBhjJH6V0stxHHaCMyouTnG4dOe31rgBE0tyO2Mde/Sr6EwXSgjI6kg8dDXpQWh50nqXmhFxeQYTepLHJGQBg8H869Q8L2pFysp242lSvfP0rh7CB4pkcg7SCM49s16z4V0147mNC4+cMwOOOmP6GuyktThrXR3+jW4WCIDaBtH0+7WlMu4jHcdvrUFmhWAkgjBxyOvApzZLn2HXNegcVxyLtlwB37UkiEOSQQPUjikEgZhtBO3vU0TF+oxyehyaCdhVU5Bxg9sjmrAUkA4OMenWo5GCqRkEtknB6ex+lOS4xGFAyR0561LC+hNb/KeRgevaiYDB6d6rxXB8zBjYHOQP8AIqa4BKISCCT0NIkSzbYATkAHv3+lSvGHyQV55xnmowpHXjB9KmiUMSQelJgSR4Me0Yznp+NQyIQw4qaI7ST1yMClcblI9qkCvK3IOcD1qtMd2G6jmrLqUiBIJGcZAqKbCRJk9CaTAxZG80Y6kHoe1U5XTkFgOxya0rpC0JIHcdBWHPGd6Y54wABSNEUbiRASVIPP8JzUcL4Q5yM+oprRFt3Yg5wR+FLtwVBwGbpUspDC4FxjGeM8CmXI/eDA9c4FPeIwy+Z1AGMD3OaEgaKQk9yTxQjREltJxg5HHemOQZR3Hr2p0w2Lv61X2EYbt196oCWQF1IXPQ8DvWfITPcEoCQowT+Jq8kwiJJH05psTbXD4PUYB4zQXfUjSUBME5IGCKhyACenHH1pbt8znuWbJUc4/wA5qOSTaQCCMkAEipYEijcAx6Hk5/rT4lVWyAPw60w/PC6LycYHvS2++2BLoemMCkO5aEgdwMjg888U24cCXA54/h5pttEwbfg4bnpV4WzGVW9Pb2NAik8bOpIU4HtVvy3IUhD+X1rQhi3W1xHnl8YOKsLCdoXv9KvoQZcsX7/KJnjsOc806KJyRlGHX7wIrWjsz5nD5PcY6VOIcMBn9KAMIwlD842ZHG4YpxhLKoA69Djj1rYu4jJcRoM9OTj+VWcFlgX5SVBXAOT07jHHSgVzCltpYwCUY4HUA1HECZ1kPII5Hccjr+VbskZkbJ+QZxzUf9nHcSHzx/d/+vQIxLi3kJRkQtzk7QSaS3heJ3LgqGxjcCK14rZyxA7nkkU9rZz8h49DipbuBnFMsmMAZ5xSGMtLgKSB3HSrrWDxwnnPHTFNtonUZx+GKRNyMjA+bj68VKzqyp04Hf8AClmHnZB+T61HODGoJH3+B79qBDbhgYBs5OcHbye9V40MZIP1GKVJSrZK4U85z0PTFEko25Xk9SKTAgQlpTng9gevao50LKM8DjrQlwGOSMY4wafdt8i4GQWBz6UkrgU5JPs7DKMRjsOtU7aB2lyBnnJIHQe9WL+QBAD1yMAd+tS6VfLCxyCfmxxj6VQ7m94egMjkhCo243EYHB9a6oZjtwDzj09OMfyrL0tvMjBAIVlBGfpWlKcIP90A1YiOdxKFAB465qNU2xSHockgDrTTGWGVIbnJFOc8jjnGAPWgTfQdtDQhimSRjBGTn1NOgXkEjB6YI5pIJxuwQR25prN8528njoaq5HUeyZuAQRwcn9KFO1mcng8Z/LrVY58wnFSqd0Wzpk9aAsWQ6gZBB9cGoJZHJJyzD2OaXb5cRGc8dcUyKYRIe+fU4p26jGrPiI5DAn16nipkOcemP61UumSR0w6nackA5ppuQsLjBJJ45+n+FTYC3EqPI5BQADgk/XpQyBh2ck8Ec1XtCDCRnBPH6VJzCMYzj070WLIJrZ5EI4z/ALVZTWTupGzoeSQf8K6WJd4yTj2NMMJYEZwT146UWFc4PULSQTAIhI5yUBI6/Sqe0tvRgQV6hq7G9spUbZjOeQcH1rC1CwkVy54yTkYNIZgkEsCp6c8GpLYPLK+Qx4HUZoYFXxj7pI571IDuUc555APIoAmET5GRjHUEVajTegHHA71XV98mAD1AGe+f/wBdNJMLuh65zycf560FIlEf2Vc5HX+E+1OR1VyxGRg9BmlaYOoCjIHfP1qPeC5xz2OKBMkncGQlOI2wNo4/MdO1RLEoXYiAAD+EYBokHYc0zeIxg9emKBCyRk4wvHsKWNgpPI6dQfrT2kCRY6knpUccRIGTjPrQA8yZ4LfmeKRsEFB2wcjp/nimx2xhBUkZPPH+fahOQcduDQBIymRNgOcgfTihUJbp09qICd3TH1qUPtbHXI61BS0EWYLkd/QdaDhmU4x9etMVAWcg5Oc4/OhQZJlYdOpI7d6Ckrk7rkAAj3A/rSTDCgDpyOOhoGFkOfSnF90Z4I4OKARDGm0g8dO1Rup2/Q5yKdJGcA9uv1pyEthcYzzmmhjfLEsKYQBwSSSOTzxUn+qGWBHOOnNSW42Mc9vbrUdw3mP/AHeMcmqKTBszKCnPPbmmqrljkH/gQpbm5K+SChwo+9+X+FSS3O+RNiM4I/LrVIkLFXEwBRjkgcD3rrIEKDngDv2rG0nMp+YeXtIPze2K3Vt3IOOcnIx/n2qRdCyAcxkKRwD0xT2+R8nuetIrnAGOg9acWC5J4FAiCb96rMvOBx6/hULSFo8NkEDv24p3o46Z5zSlMknOMjIoAybi63uOH6Y5/GqMkvyHGc5PHfqauXjYPHOM8DvWY6NuL46np6UAOhmBQjPT1NRyyAEYOT6KeaRJBE756MOv4UQSDk88kgDHoSP1oAcp2SgngHnPYfX8qmZw3I5Geo5qrNzkk4pVO6BAOev9agB8xLHj5vpzTCDIgxzg808t5bjPOOppYZxG7HBIII4oAhkkyhHOfSpAPlRmGU4BBH0/xqSWReue3Smqp8sg8D1NA+g4MRcK5DeXjAz0zz+FStt/1hZRjoCeT9KrO2y0CH1zkHrTLdSF9j3HagZYcmXG0E4pEPLZ4wehp0RMbnjI9agYHzSexPNBTZPNMF2dcc8j6VIeQDkA9eetVl+ZJB05BB/GpEOTjuw49qCLk0bfPipD80w29PXtVb7M0cockEe34VOv7x8joCM5pMhkrg+hxjriq4OCMgnnpVyZt8AA9O/0qhJOB2JxipJZJMwOzHHt3qcOqkIRzjO7HH51UYNJsfGBUhjNw4xxgd6CRN3PIPXqe9TpIg5yM+g61XZfn6jg0zYTJuAyMUASmIsCy88dqLFPJPz9wetOt5wHxg4HBNSmAhd2QecYFBJFJGGLEAcknOKZF8rEHpzz2qwoww79jTJYSCWJwPehi3JZpUlMYBGOh9KUKFXjH4UQlZIyATkev/66Y6lc8ZyakkTPl9ep7CsbWYpHTeiMcE5IB4GOp9uK00UzS7gMAf8A16besUjICF92VOO2R1qb6WA8P8YwPa6kqEdFyGXo3A6Hviuce5MYJV2BYYKqefxrtfiBZSQ3ET/fSMEkjPOdtcBdzhrhCAeCSQe2cGvnsVdVGmbrY0rdx5Zz8x5IPXHSr8d5hIly5GQDg8fzrnWuxDIMocHjJOKu29yJUGONpB5Nc8XqM7PSZke52b1fgkKCCB0q9ezC2szv+dmYgEc4zkgZ/L8q57SZPsl4CVL8HpXR3dqbm0MSHlfnzjg4BGP1r16d+UnrY4HV9/2naA2zAOQOM80y2vEUHL54xjIz/OrGsyCSESA/ICB1+tc3LkzZ7E4H51xyqN3KS1Nm7lSSLdkIpI5c4FZHngh0L4BOBuOBU0Z4CP8AIP73b+lVL6VNu0HJGegHPP1rnU7uxpYdGRHODwUweR0rtfD92i3UIBJAABAI9CK4NeFT6Z966Dw3e7L0DYcEjLZ6AA10UW/aRJtY9DdhnIBOTngUyQjYwOMnpmks5MlHwdhHB9allOOvA55NfSbIZC7HyQBnggZHToaYqG3gZ3IQYzycU2eMXCAI4JByasbvPjI6YGCetUlcaER90IIOQw4IOc1Cxxke1PitHLDaQw65FRXFu0jjBAx1BqjVEO8vmNA3y8kgcc+hqteFhc5wwG0DBq5bS7ZZY8ZwBzmq93mWfI9BQWl1PB/izZG4+J3jHJ2D+2r3BxnP79/euNl0y2jhSRx5kgODyRxz74713nxUct8TPF0ZACf21e5YDB/4+H7/AI1xr2Y8ohXkfuAWzXVE/TaLtSj6IpWflEOHGUHTkjJHQfjUFvcfLsYfIDnGa0lhQ26/IAQecDB6d6ytRt3ht824bdkZCjP9PpWiN4hcbVjIQe+PeqKyE3CnG4jqucdsdauLkgHO44BIPPP0rPv5BZoZUIEhbBBPr7dqpI6YlfUJi92A5+Q5IOO2TUNzLFHbDBzKSMcEZHP4elOuS7R72GTt3ZI6H0+nt71VaJXhSYkl/TPHPHShqy0OpJW0IWiECl93ydScetOgk+0psHQE4PryahaV5QQ5+Q9R2qe1CROmMAcd+OoqehpZWLbRm1t2MfXGPw6d/qasaRDvy5OcqWP1z0p/lI8LknPGACeCKigle2cIg+Vjg5Gcc/8A16m7M2yxLmb5wMADGM55/wAmojpeZBc5z/s4+nfPtV2S2cyKERtnU7V4/HippgYbZDj72QQw4GM4pkNu5kyrKkBI+8eg49f/AKxqNnzZrAOM8E9fX/Gr9037oDYvJ445xz0qOO2QW6yMuCRnkcCgd76CJAPLQbuRnPHuf8alfEFuQTiTBK8e35dcdarxyE856+h4qC5u3YkHBwcDPpRa5VlLcs2d2VIweMHJx3rooNRuYQAj/IcbhgdPyrmCBFYGVOoOM9R1rUikeJIvnLBwCSxz6dPzosmS6cWmrHaWGpR6k5QdVBI69OPYetdZo2tmWeKMjBBCg5z2+lebw3H2IB4Cqkggkc8Z/wDrCuz0NlJR94Lkgg8ZHHauaWjsfF5lBRk0j1/wxfOH3j73lkZ9Rkdse1d7p94jqTn7wBPB6nPtXkfhu/mhlIUggx9Dz3FeqaSkbwW5B+8qliD3wMj/AOtVI+Nrr3jVESFfMBzkHtUTSOEMbDAIxnIpZJvKwiY2gn34ougWCkc8c4FUcfUngUQxDB37gAR0xxUqMVkBA6HPWoLNPdjwMgnOPw7VOg+c5J9qCSCdpXuXdfxHHt/hU0LuICjjknOc/wCfSlkAVSQBk9TjmollypGRnPGOtBSHH5YhgcjrzUKzOzBcYBGcZ98dfwqaJt+CTyATj156EUi4QhGAHGdxGCPbNO5VhJBJbRbwMgjHUdMZpbdy6b3GD0xnPGaSedo5hGAHQDkMM98UxJzNFnaqHOAFGOKRRJKPkzQs2UKEe45pY13J82SPekWIIe5PuadwGSKYoiSOg65psEu1SfXkGpJ/mTaTw3BpkUCKgySFPQk8UwEikM7srcbQCe/Bz/gatNmNEA5yMD3BqtbyB7gIQoVwQSBg4AJHP41YICyBQSRnAJPQUAQwsMYByCcHinFIySM9DyMGoIWYyR4XClwDgcYJGc1emt1UkjPJ9akdiGGJ/nctgcYGM1IVGAc9OTx1p23EGBnIyT61DGSyHPbNAWHeaPK2rySw59qHBKAgdCKIo18hm784yfpUbyHyxjGc4IoELOHWcFOhGQePpUssJcgHk9RTYQZXUOTjBJbPI696dFIXZs84GQam4CW6BpBngYOTT3GyQlu1QSymIkIfpipN29hvPGCSTx7076ARfI7CM8pjJ69atAkzqc8Y9PrSJbIzbwPbIORUiKG2455wSPw/KmRdAz/vACMk8j6c1oLcSQkAHI7jioYYYyHO0FlOAScnsf6/rUgQLgjJPcE5poVy0srTBDjHcn3/AM5q1EVeMt3yM1SRyFBwE3EjGMDr2q5AA/mY42uVIXpgdMihhcuq4SFc9xUkHTr39KbbIksbCTGV6DOPWnwlEKnj6E/UUiSG4bDHB6nJqSGX5Dkcjt609403lsZJ6gnIHpgdqjk4OAABjJwKAI3TDlsZzlgM/wCfWl48nc3XOdv6UnzMyYyRnBx6E1OIgXKEcY+7UEjAQ7AN3xge1SvEGT0A70SIBgAAEDHHWjd+4znLZxir6FrYhRyDjr6GnRx+X84Gf0oeONcBDkkZJByQaqy3ckLEIcgDoRkZoJZPHcsV8o8bziktYSkjgnqTjj6f4VRguWlOSwBByMACq13q88VwY0dRg8EAE9Mnn6mqQjdYiIOM/eIwce9Md8Ie+MVkXOoO23EgzjsR1qqdQk2PunwccDd6EDp9KAN8yxxJy/UZxg1R+1KsrnOAT1x1rGW+nlmAeUkZ4HHSj7Q/muCeO2aANO4v9uAD/n8qtWTvMFc9Mcj/AD9KyIP3iDdyc9T1rY0vJ+XGF6cDrzSY9y9booB9OufyqZ5d+EI4HTmiUCNPlAUeuOv41E7EwRkD5hySOv40mIJFNvDuHJJxinGURxEY/HPfmoJ52aIAHPfHXvTC25Iuclhlhnvx/jUsCaKfnHf0qVG2nJPB5NUxhSTnH41PK23Zg9vWkBclZJYgg55zn25qCNn5/wBk4FMViq53e2D0qeOJPLOSQxPHPWn1AoXJZ8gjPOTVG6TygSo5GRjNassQ+Y4Oen1qlcRByQQckkcE9PYVQGKt4baYkjKHqP8AIq9BdnzI/kyjHrnFZN+rxTupBKg8ZFVjeSxbMOcAZ5PTvQO53CzCJAxbBPQY6/jUscgLYI5YHjPTArirbUridiGnYoBkc9/rW1p9/LNGjuw8wNj0OP8AOaAudG20W4GcY56fWoHiG8HH3hk8/UURsZIwWPGMj0NI8hIHTd6Dt17UBcilBL7ccL93nrmo2ickbPmB6ngVNM+IUY43k45/H/CorYlUHJY5PBPNNCJbciONwTyxAB/n/SnQr5MzKnzgDIbp6dqrx71Y9TzkZFWbAmRjv46jOPpTAm83IwfqKjVd0YAHOentTpYwgATJGDk5z+tMUlYw3Qk49qm4Em/ZGRngjms2+kCLuU56ZNTTTbSQXwcEhSe/0rNuJGmXk9DjCnGfrQUF3qhtbeQ7toIwFxnPYc496wP7RaaU84JJP+eP84pBJPd3Dx3AZEDEAYIyByOvXoKlhskSXfsJPIAOcc+1A9yr5kk9wqIMg5zyOtXLTRTO53vs74xnnP1rZtNLg3RnyQrE/exz0rYhsoIogxABJIOQBwCfago5k6GYlUB8+YwycdP19/0rW0/R0KlHm2qqjHyk5P51r3FjEiROFyGUHnkZ9qFtgqBwDz1HbFKwGY2jJcYGzK9BLnGT6Yz+tSPpAtIsKck9Vxjp75q3FcvJJsCKkY5BUHr9cmhndmOctyRzTAwpbNN5kI5IwRnt+dZ11AXHBw/IziuwNtGwyYwfwrNuLWJicxgYOeBilYDl4SbZArcdcVeSUbS/X26Ul5bJ5vQ4AGOahQkxY/z0FJgTpK5fIOB6YzUbfO2JI8ccNuzzz2/KlDiOHdxnPU1H5zOwzjGOwpFklpN5ZwB8wJGM9R61PNOFlHlnjFZhkMUpIJHJp6yvJInOR0OBSvqBovdN9nBJ6Hrjt/nFTw3m0qRyOuP8istpsyBCwK85Un0pjyvGfkYjkjGcjFSBvf2iGbkY59c/0q19sCYwcnqRjH9K562d5fvkjkY7VZkkYSffOB70Ab6X25MgYOORn/61K7jerjggZx7isG2u5MuGbgcDNS2l1I04QuSpI5JoAuTWkkvI5YHOOBU4tkhj/eJhh7k/yqCC4Zjy/wBSKsmQSgAkNnrzmkxddCHyhtc9M8AevWo5rVYlXAy5ycZqxgeaVB4HQZpzqQ6ZGQAeSKRSZQayyDkbSTgDOf61RltJGl2qMcdeK3XXeHYjpnHHHemxIjQq5Ub8kZx9aEMzH07KumMBh97/AOtmqsOmSQzcj5AThsjv7Z+tdCUxG7sg3J0yMfn603aHRXKAZA6DAH0qkBkvY+WAc5OMnjH9aYlttkBI5IPOetazovAwOfWhLWOQnjkdMVegGBdxqHOBgk/41VFo8wPODnI4z610kthE+N8fpg4wakj02BFOUPTuT1poVznQiwIBjmnZ88KgGRnk59a0zp8csvzqwC8gDgHr1/Kn29ogYkR8ZwOOMZqguZbW6xKUH8XQfpVi301FiB/iYZI5/wAfetldPt5I97p846DOP0pY7aMN06DGMnijoS9zJNh5aAD746D2/OtKxnMEcZHKHj9eadLCCp4OexHWmrENiAE4AzgHvUNGRqLbrHLuU5BHPH+fSrCgsDxwOc5ptsBJbgseckdaa0jxylB9zHp7ms2AFOMHoTgmqOowJDGXzx16e4rRdcqcE8HPWsy9HmROjE4wRjNQyuh5f4ztkkgbEf3dqk575J/ka8X+wi3jkAfOHJBx9Bjr7V9BaxbR3TLFMgEbMCTjBJAOOfwxXg2v2/8AZspSIvskG/5znknt7dK8nFKzue9gmnGxnefl9gGCMgN1/SpC20j5cMenNV4CWBcjkc5x605mO7rkg8ZrzWepYniG4vk4B6mppMsvToMYzVK4kYLGIztJPzbeT+NXpj5caYwTjJJHPakFtCuZirbcdfepoQG2egPNNtUV3y4zxxn60kp8s4j6+g5qrE2I7uULOQpzzwMfSqF7O4jLEYI5A4q5P8rAkDceuRVbUZVa3xhc57dTW1JXlZmdTRFOxuTdXG37j8DPXPQVrSPGJQsp256cE5H4VjafGFuQ44IIPB4655rotVtI3w4QjgYKnA716qitkeXLa51GnIbu3TamTnGM+gr2XwnY+Z9mlkbBBcDjPGD6H1JryrwJELuzVnXLjBOBngqOoOe469a9t8P2SQaSm7cJVcjLcEA/THr+td0IJHDUlfRm7JiKJgPrUJ+YBgevHSlVhJFISckEjr2pIwG2r25PH410HK0SQwiNAeuRTkR45AR8ynt0wfWmgnJHYdKlRsRZz8wPGTQQyVoIy5PmZBySMHqev5VEqGOb0QDg+1T28auGLEjHI5xQyDBPPXAHbFTcQ1WQyh15Ixz09an8wTMNw6HI570xbdAeMgYycHvz/hTk4fgDrjpU3AldAynHUjj60lvGVB478+1Oj27SSeR0yakRtx7Accj/ABpXAavAxjp05pQ24kH7w5I9qDjzsA8e3NMkG2RiM8g8/TGKQDmI2bCMjOeveoZ4A0fTd3xnGDU20b3DnGOmTjPAqOcMig5IPpSYGe0GRsJwOuMViy2xhclvmcEkDpxXQyrgBuc+tVbiAOrts3kEjOM0jRHJywEkkffLH8utVJV8y4jwcBDg/nXUS6ZEACA2SeRVEabGjgbGIJyWbk/nQUjIlJ3Feueg+n/6qVd0nB6gYrc/sq2ByVJI9WqO505InICMoxkEDHPPelYtGLOuY9nfNQhSFOT7AVsR2AMg3IxHOMjr+lJNpsYkLAPjrjt3pjMKYArgcvnn/Z/x/wDrU2WQ7BgdMfnxWlc2qREkIckZAPTOO1UzEGXlO3PUUAZ7H955h6k4P+fwpszeY20nJBGOMf561pC1ieIDZ78E5zzUH2MA5wxPcn6VLKTH20WUDDqACRViOE3aln4Ucf5/OrNlaIIEJBy3XJ96tiBIzgIAnU8cUIZX+yCOKI56+1XI4Cw3jkA4qa2iF0ih04wSNoxjnAqxbW43bDuCnJIosBWtLZtx478VajXnPccYqeOEA9CMdKjVSXIIx9Bj0qiB8UWxmfOckZ9s/wD66WRBvHPJGcVKuAwTsxAPrUpt0EoBJzjqTzT6CVyvJCxXzE5dRx7U+1iyd2396RkjPU9/aliYmUxn7ucD6VZWFY2JBIOOOaQisVEhAPY5P1/yKURkrwcnvVmGFJJ9pBAPJwcetLhY3IAHTvQBUW3KNwc56+1LLECADwR+tWioGD3PXNP8lJMZH5VAGc8e99uOO9MeFIee3Srfk7ZH+92wT9KWW3DxqSDkHNBBmNZvKScYX1z/APXqlfMcxKePLY/j0rfmXZESoxz0xVC5t43xlATnJoE2ZDxlhg9OuKYybeRwMYI68VsPbRngKOnY1QuIyVyiHg4wo/nQ9RmZcW3lyfL9zA5pqF5lwTwOg+laS23mHEgbGOpGKiECR5AHGTQBiX+EYFhu2npnHqP61JY2iB0BOQ3zDg88Z/pUuoWwaXkHbx9O9SWg+ztHsG85A+bnA4B/SncDtdNQJZwe6AA/QVMSXJB4HTPtTdNw2nwO4AODx0AGTj9KldQqO46jpVCuRbvs5wDkH2x/nrTPODsDj7p4/GgnzcFux7UjoIzgfrQDFODuKjnBx/OiBDjcx/HHSkX5kPbGelNViAPTPNNEkmCScevWnSAR856c4xSxMC5BxjFR3JJBx90AEH39M0wEa4facphD0bINQx7pFAI2knOM0eYZABwQOwpHYqcjjHoKdwI2aJpT5Qx2Y88nPvS7Rtxn5vTFRkCEsR1OTz609XG0HjPekBYhXC5HUdRViP8AejJHzdMZqlFK5JxyPTGavRD04OO1AEy4UDnBx0xUrFF69T0PNUizbwMmnK+ZQC2QM9TQBNdoJVBP3lGB+Hb/AD61j39mJw+75DjIHXJA6da3JgAhPHQ4rPuBuReOeeg5NFikcLqFv5KxvjDEHIz34z/Oq1sqksByeD9K6PWrRCBhMgE5wOAOKxBai3Z3j3fMDwTkD6UmhkSuVcYGDuBBz9O351I8ZklLuc5Gen0pkA8zBxnr06VYVjuOQMAYGRSAj5EbbDgZ4X06U62jxI2ecjNS+UgBHfPr9KhhJOSSQQfpx/kCgvoSIgDdcmmyQp5m48c/nUkxAjDp9MjkU2QJJbA5w+ecHnvVbkEUx53Y9qXLkA4wOwznNSMqeWOB19frUUhIjJ9OlKwCPOQxJ5xxTofvcdzkiq7p5mnvJzvLAZH4VctiFUcDIxnNIsWT5R8ox75qDziJlGMjoT6VYlIbJXB9AORUEEeVO8ck9SOamwACwnJjG/d26YH41at8QxSAnJB47YFV8CJ8g8+pPSpn2SS7AeOMhT160ih6p5uXHPGakhQvEQRzkgc1BNIbby0To5IOTk4z/wDXp4YomVJyAT680AQySkSPEeHQ5x6j/JFSRnADkYBOM02QBiJWGHYcnGPT/CnuwMZAAGORiqTKRLG6sz+mM59aqCeO4O4NkDjGDyf8miIP54B3BCOTyB2p8cSIcoAPRQOPypkjp498fJySOBjp/jRbt5LZPJweKjv2kiiBiQyHnPBPb2ptq7yRKZBh+eMY/SgDasHaSTrs5Ax1yDW/DdSI4XbkjPy5ArC0diWOVHA7jvxXQoqqnmYG/pk0Ekm8hhnv0ony0e0deDioATJIpz6cA1YY4UfXGTQJkYTePLTqRkL/AJ+lRTMY3O/gLx68gClPyDcCQwHUEiq9xKSpzg57mgZlyy/OSemarXAIIA+4/Q/5+tW5oQWIOemapSsQ2P7p4zQBBLEN5HXIxTMFAcDAGB161PgMHckk/WoRncQw47ZFA7DiomwD1zk0wgwuQOmOKWLciseSe2R9KjuZCVjxjexwwHUD6dqgLDnmZ26dfepY4cD2zyafJHHuGAAMZ3A9+aauR0yc8nJ6UCCRQ2SeRUk7ZHyjCkEH296hAPfP0PSpHG7YvOG9KL6gMWIyqEY9ehx+NSWykxueiJ196cAocDOCOnPNRTF4TsTPlt1wODQNMk83H3eh6UMu3qeopiYCDIwOxzinNIChOQce9A9xAMLj3oEmH6c9jn61JAqPEXY/keOtNzt/hHHQkUC6k8DPccHtzVmO3xnjGBkiobcBE3A4J5PPFOjuHZ8ZHJwcelBLJGPy46HOPwqnLbhZQh6sR/n9KtId7seoU4OOR+P5U2dR5i4OW4PXJpNWIYw4UBO47UiTmKYADjHPNKse9nJzkCoIwZPmbOfyqSSRcySOeozwacsqxnB4pYhhDgVBIu9gDnPqKpISY5ykZLIcjqR6VeilD2+8nnOMVlMpEoXLYzzzV9SuBGMBcZ4POakRNERuLHnnOKjuXMrFEH4ZoVsPjPFR5cXnAOzHXH9aAHQuI0PHOemanJzGDjn61Gsatz3BIwKRZD52xuF7Z4qSBuDETgfL1Jz0pHYEEsOD71IzYXHB9c9arSP5h2YAA/u8E0LR3Dc4P4gaeAhXqNnJ6YyR7143OVF/OhOAjEY5PQ4r3jxnal0I2uyhCSSM9hjJrxPW7eO3vJmCYdmJOf549+teDjtKl+5tHVamPdz+bLGNuBkHrnjmrsT+QIiOVYjJ9u9VBAJrqNCDtyORxx9a1re3jdjG4yi4AOecfWuGD1sUdVYRKJFeXjg57/TpXTwNtt84+YgjGe3OP6VjaHZxvaIZSzg5yzN7+tbwiVcJ0VRjGe3vXt0ovkIu7nl/iSKWysmjUZCkHOQOp/8Ar1z5cqqZOScEV3XjqzCqgRCEdlDEDtgnr9QK4OQuJovlym8DkcAZFebUTjJmqeg2S8JJjxyOQf8AIp0kAfDn0yRRexx7y6AA5Ayv0rR0S1jvIpWlJJU4Vc4HSsVHW6KvbVmPPJ5ZGOwAxWtoFztuxnhCwH4HIq6+l2seGMYznkNyO/Y0yztBAS6RHO5SAQcda76FJ86bJ5k2d7a3CeTAiL8gUHdnrxTbq6eRxEBjggdDVfTMtGhcY+QHnjHSrEuPKL4G8dGxzXvlX00FtB9nU7k3scd8ev8A9amWE8siuX4BAG3g9j3p1pIZM+YATjBzxV21iRYuEXHPb2poEyAXTwsUT5cjk9f89ahnugpAH3z39uasTxqkTSHrk5JPbn/AVmIRKyOSCTweeMc1RqiWEBXL5yW74qvO5SXI5qxwIyQemcYP1qpc4MW8nuBkHAp2LR4v8V5ifih4sROo1q9z06ee9czt+bA4PXJ/Kuu+KMRb4m+LzgZGs3h/DznrjWjdJTIfuH39sV1R2P0uj/Cj6InlcBDvBGQf88VVieKOIv0OcEc//qqXzEmhPcg45HbFZt5Ay3KR5EbycjJPofTPoatHQtiLy4gZ9oyTnkE+9Z4hgdykgzICTwT74/Q1qwQi2hMb7fMPGQM54x1x61kzWMzXkmBk5JBz2P8A9arR0RZm3dyGWSI5AJwcjjOajuDEttAvRjwOvOBzT2eK4DISGJPG4E8/lUMtg8M8EhKlQDgg84xjjihnQpaWIoYAJzEerHOM+mf8Kfc2oEewAcc9TTLiFvtxmT7nPQ4I5P8AjV+35hDnkLyR3xzU2L59Cxp1h9ntMy7TIcFACeBgfhU6KGPupGar6POk0jyYPlq2CWA469v8KtTTRmYlGBGcjA7UrEOWhoQ3GE+Q/uydp49f19Kdf6cbu2TYVODuAJI6A+1RwgSYgGCWbJGO3+RV2RgsHlrwVBGBwB1FFjO9zDawltzl8bPUHvUp2TWuG+9tIwfp7VYuCRaIDkuDkjvjnvVaV0NuQB86Dnj2NFhrXUzo7WRwcAYHI5/z61TjZJZDnkZxV6SULa+aCQmcHHrmqMkZigKHh5OUI+h/LqKo3iWZbXz4fKTAGcnJOP8AGo3kdPLjB5jwMY9MD+lJZxuYBk4CE7mJ4/x7irVrLHPIZR9xRnkdsE8VKGjQ0zUEVxFJuKtnoBj1+vau+0oQQLCY+gwCRnrgZ6/WvNISJCXHCZwM/T0rsfCVyY4UWRnOZAcHnjA/wrnlHW54OPw/MnI9Z0ScHGw8mMdvTHrXoHh3UDcM8aE9iQQPQ/4V5doEhaYlCcbDjnHGRXovhdw95H5ZwyOGYjjgjA/kaEfnWKi1N+R2cJclR/Djnpzmr8IRIXwKp7iznkk9jmpoM+RJx35qjy+pMI5E5HKN6dhT1QIMenQ1GjblVQeeBTWgeRhjHyEE5PbOaALAlU8c8cHiozbgMH4x9T9KjkQ5Ujpnsae5CxHPX/69Ba2CFBudiOVycZ96ItsjCXBKZwPU8YpYVLyXJJ+UiPbnnkKQf1qKWNk+voDQWWCByR35zVedz5uRnGMVPKD5QPtz+VRqRMmB196AFhm3cHv0yKRoXSfHGMcYNIBkkjsMfjU8R2xAHscmgCBV8zIHPODT5RmOOPBwCcnt/jSREHdjpmnGXysZzz6GjUCvJGftCHoo45/GpWjJIx0yBTz8+CP1oJCEEjdznimxoJnxIhXgDOQasRXSEKHJwOnFVbuTyxkk5xwO9Ng/e4x1IzzTC464ulgus5IBA7Z46UplSVgVOQcZ49aWYrJE8QI3kD5SD61VSB1fG3AXGeRikwuWWQ+ZgcDvSpCS54HAOTmpFmQYHc+gqGSYFivOc5pA2SxSiRwhyBnOT06e3NQW+6B8N3Hakdw4yp46Ugjbqe3vUbCCZj5ucHBHHSppCJohjkY57U61J8tnfPXAzye1SbVVMYAx7dzwKroSyaF8RhP4Bk/570Jb7SHQADOW561XjcCEg5zmrI7IO/TFMnQ0zj7HEBw+cn8iP8KbFgEt37VQLMrjJOFGDz/n1q+jg4I6HpRckl2+eORkjp2xV1PkVwP4iCT6H/PpVeBSzH6ZpzEswAz97nn3FFwLiOJI9nO9P508W7xpzjOcnn3/AMBSoobZ0zgZyKdaB4rVUkO58HJznqTjmgAjLtJyeBjHtTpj8xc9O9O3YjAOc4JFVpWBgAz35H50AK93sjJXPQkcDtVY6vHFEXkZg+eu3OB+FUL26jiEhY84IGAcjA//AFVkyTC8iITJPbPsagDoY9QwrvI5J5C4H41E2sIMH5gB14HvWDbv5Bw+ck54pzPknP61YGpea0EfMJYAj+6OpPvWZc6kQhCOS5x0H+IqhICZAeoHX86fOAF3ADngYH+fSgTLMc4QI+ckDjA74omYSASfx989f8KijtTtDrt/DrTIU8qRw/qT+eKpCHBPLG/GeCRimwynJJPAJ7epqZ5Ny4GemKhknESgDPHXbQNhGoEgYjnOc1dtz5rOO4GeaiRDGmTjnkY9KWMnfx39DQI1tOUeWQepNbumoIl3kjGOnOetYNurMhA61u2MZWEE4xtA/Gkxobdl5Jxn7hHQ4681MzMqkIOCMHpT5B84J4AFQyl1RFBOQcnB7UPYRXWMh/T2qJ08qVz2J7VbdiwyM1ERvOMZ471DAhlQsm7jGetM88sq5zkD0FWmYxAg/kKhaA4DgDH60WAkhlWYhP4uSQR2p6uTMSDkZIAx061EFBORxToEMU27tznH40dQLzQxz2pL84OMZIPWqZhEG4qPlJyADz+tSNIEY57nPSplIYKAQefT6VQGdfKk8agD5upz+FcvfWMoQyIAUUknntkV2F2oDkcD8PpVbhZN3oDkAc9KAORtj5Q3EYDDAHrWvpYKEknkHqPoabqcYklLqB1Jzjmnae2xsOepHvQB0+nTIbUBzzggDHqTioZJi4IGcngHAxmoIsYD9gQRVpYizsSPlAzk9O1ADI1dgdw5AqOEGOTd/Kpw+0uAc8YwtJGrGUHnGMHmmgNEMDGCOcAZ9uKYWEPL9GGAB3/zg021kEKSB8knJAHNV4jsfayHpkHjHX60MCwrbIvTA6fhVeSYhd+crnAx64qG4cl+pAHqah1C4SePYmQ24HJHbGKQ0R3V0k4IBO8AgZHQ1i3kUkqn1zjn2qeJ3eUvk7VPOe9W4LWV5BKF4YkjkZxigZRsLCV02gAEkYyfWui07TJYSrkA4UAEH2q1aWBiiTOzecdOvQe1WgwQ7Txjr+FNICPySy4I5HHWmzoGSMZGVODnNOebEo5OO30qqSWlkI9SetDViy/Jc5dRzjGAMDgUksgjjDk8E4IxziqKAkjHOGyf0q1NF5oQjGAOc+uB/hSEwMZjXjgdaYquD1GDyKZ5pd3fnAXHJ/z60ttCZnPT15+tAIVX8zIHXNQTxF1I9Rgc+1Wol+zsVOMn0/z7UojwoJx60DMiez/0fagBfPQE88+9Y1wPJYRgFc9R1roLsszjYT+Bx61CwEsbhhk4wNwzUsDnTl22dR1oIRZQB16Y560XCm3lIPHToagCN19O+aRZJLGJ3KEZ59e+KQYt2KAYHB9aCQo+bvQynhh+OKgaFYgbHHU5zSgOGBfucjp0pRjcDx054p8bD94CM4A5PQdf88UAyRmUbOeuMcfSlbIUgcd8eoqoY2kfIwcHg1JdscqRnK8nHXr/APWoESxzqSq4OV4PvRHciNmQ5ycYwOKpLIHmJHcAHjnPFOmGx1Qjk0kwNG3vE5QE/lV9bpVOFJPfgf41hDMI54HtUaXRDEKz5xng4/rSYdTqIJg0o67mBI49CAf5itCMNLwvK9z2H9awI5dqM+4/PGyj1ycf4VbivQiABm98UAa5w64HOOtMdR5QJGADSWl1E8ZySW4xkVKRtXA4OckDjP8An+lUlYCAs8rImcgdsf59KmEZYYA4HFSRRefC4TGWXAz64/8Ar07y/LjCHG5QAceo60DTK6RqyuuOTwKalu6k7RyOnPapmwAcdcU6MFHjJ7g09RkSlAck8g89alaSNyoIJUjAA7Hiqs/yzk9uf61JbShQS2fyq1sSPuI9igdMd6it8+YSOQRg1L5bOCe3uahTcspHPtg1QFvYFyw644quZQCw5yTyasQI7I4xknGMmnAGMEEc9KrpYllFIC/PBQdDn/JqsXEE2w9c9B9auBHLSop8vOCBnAxx6fjVZ4WZ8HBbJ5J9zUktGhaSiY7OehPNWYU2NLv7jA9+tZ+ngwyHPoRx+Bq7K2yQOc7MY/H6Vm0SPMuxDwelU7lRIAR2GTU4V3Tj6dagZGiJJHHsaztqUjg9egM0LcAkYHXHfNeMePLWRtWiQJiJA4ySMYB49+1e/wB/HmNcAdf8a8Y+IOZlllwdikgkn0YH+tefio3jc9PBSanY4Jchj6KSDUgULz60Kdygj7vIH48/0oLgPjmvEPefQjFoSzOQCh5HNT+WXGB37U2Ji8pHOPenvkSEZ59vxo3AejbcZ+lOcoreYOABkmi7eNY0cYz3wOelVVmGwA5PNWkA5yLxjg5A5yeOKxrmIyyI3GxTnJ79BWlIDvBAIGc5zVKSTLAHOc8Zroo6SMamsSihdL8Y+6CM/mK7a0/0/TogTkkk88YwT6VxV5CZr1OAE4+90JwM8DPvXd+FoTKBnBDsxBb0A7/iK9enq7nm1NInY/CvTAlxJGUAKAueTyCAAR+R617jbwJsxGOSc9Tz/niuM8E6alndTSmOMbQFJVec4Pt9a7i2JYPIOh4Hr2r0Vax5cmQxAqTv5AOSRVlCN2cHpxR5ixJz3HYU63+aP8e9BkyUEPk+tKIdsgJxj61FGDHgkdODjFWRIp2DOCRnBH1oJExmUZGOc4PehpMTFRmnTLvQ4+9jAPvTI1IUKeSBzUsViaBwYyvPUkGkzg5z3qM7WIxgYwOlXNubYADnv+tQwsIihhjGSTTpEdV29iOlIG2yoP5VI/MinqMAUgsQINrgY6DP9ak815CFHIBGRgdO9OkkG8H3HamMD5pcdMZoGWJ4keUE4wMYzmoHbezZOefyqJ5tzYyalTEh47DnNSBC7DoTUMse84PTpUsoycDrTXOwjPXGaC1uVh8pI/CjaDgetPXOCfU4/rTxbsHyQP8AOaBortEiMTjHrzUc6l2T+VSXFu8sgAx68n60T/MQPTjn2oLRC8LMo6ce9Q+SWU/WrThigA6jg81Cx+Y479MUDM26YZCnqpwKbPbGdhswMjkk1qOE8sBgPxFRkRr90ADHYYoAyfsTJkADPXINNFmjEkpz0zn6e9aZiEwkzgqBkBhnHBqPZ8vGOOaAIITkCIHBAwBTgm+Hb2J5B/z7VKhGCe+MZxTo/wB2ck898daAHRIVcqDjaACPYDFTJIjScAnIx/WqT3ab2ILYPTAqEajDG212IY9ODTsBqTSbCQewzUMl0j5AbnvkVn/ak2vtJJI7cVGZEMYB67scjrwTRYk1EnVNmGzjk4o+1BpcsTnPHHas17pWQgZyDgZqPdhwc9qQ0apugJVbJODnpVuPUI5XVfmyuM5HTIrnNwDk++enNTwzkiTlsYGOfTigR04lQnJPX2NKpRHJJGcdOa52KcSALznoc96mlxs64PegDZaZXG4HIHtT4D574HbnmsOGcKwJJK9D1q2l2EwAWB6jHpUEs1DG3A9DnPrT1YDJb0GKpfb48qSTs/vY4/xqVbqKTkNkDHOOv+cUGYkjb2Pp71BLG8eM85GOKsP13/welB+YD/Z65oArrFlORznPWoY4SkpYYwTzj1zV25kCqD/IfWk2fMWGMYzQUjPltjLw2PXk0x7XyxwPqQe1azqrsDgH6imPIhbAHQcigZgXcAlQgAdQOT3qnDaSMAy4B75PrXQy2hUeeQvl5J9+c9qrMnzjAAFNAX7FXW1jz2UDI9aHcs2OeCc06FtsAwecYOKqzBmfHPJ4yfeqIJXyhwe/I9/85pZGyc+lRsSYgg6qcfzqXkgZ9O9BIzLngA4P0qSMYVh3AzU8cqKAvf2FBcc/lTQFeZhHFuAOcc/lUBcy2wOflU5II59P61ZLhDg/xGq067vlHQHJHamUV1nCSH3HHvTopcSbSe3pTJ0ViijblTk8VCeJSO+O1AFguJAT/d559BSICXJx1FMRTg5OBznNEUDQuXyOTgYJz0H+FAF+OPy5ExgZPIq4U2OSMdO1V4XVvn7ds1ZRwwPr7igCvI2HBqRohneo4PJOagZS0gxSRM6u2SduMdaALYk3FMH7opd2WDYPof8AP4VW+ZDk5wOSc1NBKGlbrgjjNBSZn6lAVQ7VwCCDz2rlrzMcpI/hyP5f4V3ty6CPBHYjpXJ61A8RLgcPkDacZ4FAzBMuxwoO36jrUhUlAWI5PFRlDkfrTth4z+GakDQjeOSEAA5J71CE2u6H8aqux8zPIGcjn2q1kyyyMM8jjJ5oAgVDLJ5adMZANJ5JkfjHuDSyxOzbwMA8A5qSQgP8vGDjiqAkZd0WzuDnFRSqSoGOMYNLHICcZpd4Y8dF60XAajhotgByDnFNuCPOGOAM5qWaZC5lToeOBg1CGDZ+pxxUlkqKNm5O1OhyQ+eTio4SUljBzznvx0qRXRgWXgZoAjyDkOD0PH/6qW3g2gk43nBU5NPYiUYHbrmhAUjbPTOR9KgojllMLpvzyRjGKsLMIyAepPpUW8MhJ54wM+tMtoX2E/3eTzQBad1djnpSKnTjvUQYFs9jxUsCeWxdumCKAEkZRvXuRgVHHG6KW98VI2A5OPvHA4qRtsUeHHOc9M1YEUMx3MgOMjnIqIgrcgDnA5x9KS4fPAOG9aZENvbknqKBM6XRf3jPjkYz/L/Gtnyiwz2rF0Nfsq4P8Qzx+FbsbiY4AOB60CERSqnA56ikIwuWNAYLvJ45IHFRS5fkdM0EBI5CkjqT+lZt1MTKAc4B64+lWblj5W5c8enB7VQnkAAJ+9196Cxk8u+XIPb0+tVpNu/k9TjvT55A7gjuPSoHUswI696AGSKVmAxgAg/1p5mEhxkkKMdKglRnyR2GTzT4nEKAuhcnGCACf1P0oKHQyfOAc9c0yeIS3JK4yMZJz7VPM+cjBDEcVGkJdOcZP97k1LExwB2CPPfOKc0hRztBAZdpziiGIrkHt3qGQ7uO54FIRMSzLvbg9MHr+nFRTzEMjDkLxwB/WmyAnr0xzmnQkIrk8g9MD/PrS6gM3iUZAJOeatAlV56AZPtUOUzgYyRxgUiTfuJEOcngUwAukkjcZH/6qNu7K/wngimxPxs5J64pbVykrhsjnpn61Y0OfCRhB2qTqo54Byf0odPNkIGM9eaf0Qjt7UAxpAYEA8N0pY5PLHOQc4H+fxpY+1G3Lk1BDLVu+GBGQMZOe5/zmmOhD+Zjvjrz0ppkx5WAeCM4qSWEnoAMkHPtSYnqNhR9zkjhh1pskiKhAOSOeB/jV62ZFj2HG7GOlVZbVnlWNEGfbAHQmpIKbu+coePpVi3YNjg45yKSGIp5gcYx3/OmJ/x8tzgbfvflQA4ptcgjnJzzTGBb5RQqmNAHOTjnnNPiYSvwO3egTRNHEfLAHJ46GnSAopHQn9DUe/yww5yc4xQJTIgXnOe5oEELhyQD8wGKG/eME754qVYyFJAAP60yWMlB0znvRa5A8H5TxkmozII2z3709z5UWe2OoqNo9yI/GD0z1qQKGqsJIHZz8rDBHtwO1eIeMoRHq1wuMguxGD2IBH6EV7peQrJZyxvt6Z+YZGBz6e1eNeP9NePVTPFGrISMCPAOAq5647ivPxlL2kbrc1gckqBI9oGOw5q9a2u9EJAxjGM1NBaMZo0ZAADu5wRitqK1PksQFPHAH4+teTCi002bcpsac8C2RABA3EAHPsa1EHmHJ5BH6Vg2IaO1KHIO4nGfYVvA+YjqOpHGa96GkdDJrUzdfUTqqDlDgZPA7n615pqtjJYs3noEGSBzn19PpXrht9lnghcg5rk/EMJnt+gIwQc9zg1x16XM7lJ6HnQjEnII29jzXQaLYu0oIAwSD1+tV2019xAjXb2HGK6Hw/ZyWiAOADkHgjpiuWFNxkkypO6sPutKMoyEGeMksaeLEQ7MgYAzkE9q0Zg8kuAT0zyeKcsBfHA6g8+g5Ne9CKUQUURRnMIcdMY/p/Sp3QtgDkkYA96cUM8gWP8AhGCOnIx/gaa0ckKMHzv5xznFalWIRHLaLyMEk5wQe+f61pWrhQUHTOT/AJ/CqaOTEpck/U55qdF2JzxmmhhKyuZU67gRj61QeMW1sIwPnY4GD3OfX6VeC7SSPTgiqcuQz7frkcdqo0WxVMJA547kVBcSgRFAcE4xx7//AFqtTnzIwE7dawNZJjgYc9uh96rY0inJ2R558UTn4m+Lm9NXvBj/ALbP/hXK/KrbCST14HFdD8X5ja/EnxXt6vrN4OT0/fP/AI1xKtKkwDSs5Izk/l/SuqOx+kUf4cfRFq6U6eQi/OZOck9Kz5LUT6hFO5KkZXA6dCf61oK5uJP3nzlRkEjPeoxa+bfRpu29SSO/B96tG6K9za4kKseR0x35PX8qiCmMk8HIAx/n6VPrMph5HUDBP41VMhazD9yBz+NUjWLdzCXT4jIXLOdpJAGB+dMuXSPZwSMkVZdTGuA3XvUc1oLi3yTgqRkj3z7+1NmyepHLbGJN+QQxOfXjH+NLaokIZwSS45B7D2qWa4Dt5RUFckDtjH4ewo8jbtAbhhkcdOn59aWqRpr1FuZTMoCAAMTnP4GrMGlqIYZ5HOG4AXtg98/Ss+GXKByM8DAPvWtYOZZfLckx7dyqeinjp+dQ77kSuizboRGZV/hOcH2wasCXz4c4x19+eaivR5DqsZ2KcZUd8k0rnZCoHGQQcUXAzxIZZfO4BUYI7f55qpfrJbzKflO45PX2P9a05bdYbbevXODxUckAuLISvguOckZ9f8BTvoaRehjXMuI3gx94g5z9P8KzyXvolztQRNgYySeO/wCVbt5p6G1D/wDLQn73Occ+9UplSNE2IEGcEAdTxyaVzWLIXuNls9sRkMQSwPI6Hj8hT4ygix83oOBVZv3l3s6YGc+tDsVc88A4wDVFLQ0HOyEdwDj3zzXS+FtQF4PP2FTCQCueuBnrXIXLOqoA555P6itjwvI/25IUJjjdgGUdDwetS0rHPiEnTZ7H4et2T/SC4xNGGCgZwCQefzr1DwpOYIhgZAwDzjOBXl+gzuyJESMRxgDoM4wP6V6L4SnLRzEjO0jAPuDn+Vc/U/M8bBXbZ6XbOZLaAjA+UNg++DT3JEmzjDd8ZqHS5RLaxsVx8gwM+nFSFi4355B4NUfP9SSLbbsTySevbFSM/mwPgYyCBmkC7155+UmgJsgGP4gf54oJGxHZDg88daTzQ67MHB5z/n6VLb24bGSTkepoltkjxsBBIyDknHNBZXl+dYh0Kkk+h6VajZFQytknoQKrtgTeXjoMZz9KIx5gaPJAHOcnnp/jQWNuLrOAo4PXNOhGVA7E5qNCs8e/YAUOMevGaeHyu8DHGMA8UAOkcRtnn3qVY98e8N8pOMEc1XmGQMnr1p0M5VDnkA4AoAI2Uny1znJGT/n2qZotgUk+3FV0GGMg4weR60XU7RRhuSDzjPSqAkyAGAzTZF3RkfxHkHsP85pwGY1bv3/So2crIO4PGPypPcCaXF5nHykjaM9Of/11UWBreTkgkHHFT+WYOQ59aWa4BEa7Bk9W4yent70dAI5CI5hKc7uAAOR/nmpJFM2xycZ5GB9KVoxIOR0prNxjsOB7UgI40LNx3GBn1qzN+4ijB5OMEj35qCFsyBMYI5zViQeafn+YdAPpxQBFbzJCvlYY85JyBUsVr8pXPXkHpVZ18uIkdc/e71FJfSRyoATg9fzpPcV2XY5gHII5HBx07H+tK8xK4AHJB5ppAEZIUbs/e71HA+RzzzwT2pktknlb++KswTjzACPfg1GkeBnNSrCE2nvgc0EE8qB88nn27VLDIE2AZIA79aPK3wZBwcAA4z3qvbqREG3nJOOeew5/WhAay3QZUAByQTz7ECrkaByjZxgdPrWXYDzXkR+fJQkHpknBP+eavpMSQF4HBpsC7C2WYep2/jUq23kq2D9085+majjIQZwDkZ/H1qWZiI2AJyRknNIBjPsHmeowRj0rEuJSWBwOCCK0JZyqleuPesu5cAgY6kUFWM+7wWkkOcnJIH0qgB5/+z2HOfert0A+RyATjrWfIDbS8E+nU+lT1CxYumESpgE4wCSe/wBKiWQs3IGB1x/n3pYpxesyFMbDjOc5qO4PlSHHTA4HFUSSrKCflz3HNJHEZJdjnGBngf59aZGgBBHfkjOaW3YlC5JznGaALCkoueMA4x608QeaPMBxntTCu3AzkHk0ouHWYRj7gHQAelPckRz5alfUYzVV4sn5T+dXfL89iCduDgYFSRWSKxJOc+v/AOukBWgV52jU4AXgEdeK0ILYxEsTnIwKILRfOQjgA8gDrWtFbIUGQD+FUhshtE2qCe5rWUERIRjgZqvb2y8+nYY6VdQBEAIB7cjpSYiNbw3IIKAADqD9P8aZs/eO3qOlOkhCMdh259BTo8+WueT0Jx1pANZiY8DHXvTkDRBz14/pSjDxkYxz19KEOVyeegIqWBVkm2nGNx+vFTO3lAjGfxpXtUicufm7AHtRLwwPXNCAiUkckcn0NPiJKyYx1HU1PHEkgyQBg44puRGGIA4PT1qgIFUyMw461HDiEkDJ57+tTCTa28AcnpipEhSdXkwEIOMDvQQNMe9Sx79hxUMVsJSckgvxxz7VbTrs7AVGR5V0mOm7p2oAz7my58otgAkBh3qt9iFsduSx656Vs3aAuXxjJ4HpVaWEFkJ5Jz1oAhik2R7cZ4rQhnEy4wQc8+lZsvyMRUcEskcnDnGc4oKTN2MiPd3wM0RESDIz6c1HBJ5ijIzuwD71digQbgBgDnH5UDK/2cmUFjg43cHtmo5ZRBJhQTxnJqeRzgEHBPGfQVSlyWIJz70AV9QlECgkZ3kjA4/z1qvHAb1MEhGB7c/5609gLqUB+QoBAz6nn+Va9tZpGnAGeecUFFaGwEix72I2cALzngdau8wopUAleACcCpTEF4Hr2pjjIx05oAkCjaeoIPPORSTENHznjjimR5L7cnnknNRTSHdt7AkU0ApbcPKI5YEBs9M/hULR+UwjznjGcf59alLgzJwAcdaRhukcnqOhoYDU/wBF565qwlx5wAAx3Of8+9U9xmwCcc1aWMLgD5eOoo6AQmQSEgdiAcj6f41YiPlIMc5GOaZPAkTLgct1OT7/AOFMYlAOcjpj0pAO8spkg5J9RilfnHtgHj1pqMWz7UrkeYBjqCevpj/GgCs8YjuM9R/9aobm23yCUHG0E4NWbn54vQgjkdTSAZh2HnIxk/SpY0znNQj+0yYPB4PBqvc/ukVRz8vet67t41XaEG7+9jnvWetukhw4D9hkdKRRlIMkHvikZiHK9ema2mtIoINwQE56kVRmhTegCgGQ4J64xxUFlEnbITSRD5JCemc1Z+zAysh/h4z60hUQ7OMgk5HrjH+NA7k9oxwhQ4IwfmGc/qKa42OUPYk5Hf8AzimGUx4KDA6gDtTGYuu8k5PX/P40CIfLELSSKSQTkgjucn/Gn/aDMN5ABHGB0pykbCMA5Hfn/PWoofnTI+UZ5HWp2HcbNIzsOmKUHDZ9qheTBHGecVK5y2BxxQDtcj+0O79FAJxyDWhbM8KkfKcmqCRheeuOam+0NsJoKsrmgs0dxA28PlegBAzx68/yrRtNUdIAqooQ5GGJJ6568fyrlxdSRgEEgZ5HrVwzvgEEqOm0dKaJsdG+om1iOFznnkd/zqzBqZMSPsGSOea5aS4doyS7cepzU9nfSsAhPAHGAB/SmI6Zb3c+NnfnmpzL0bHToK5ea/kimiAyNxAPPv8A/XrShvnKHOTtA6n/AOtTQ7mpJKJHAwQ2Pw702OHIfnqc/wA/8aLZ0Zd5TcRxyfp/jU5YdQAB6VQiNJiyYx361LHHgjJ5JGMUxACUOBgnBAH0/wAacJs3hiAwFwQevp/jVpgWkufIJTGVOMnuKSUZyeoPSqGo3BglXHcZ6+lV/wC05VUt1wMAHBx+lX0uQXrj5uR94cAHp1zVdSJBxkZrPbUZN5j5zjO4n39KkE582QDI2Nt4PXgHP61APYuJMEJGM85/Srk0vmRIcfIQGHryKzoQDJzz+NWg++LHTBwPpjpUsguRSbExjnOaiuZi6cAcDvSxJvTOTnOKZcR7Fxnr3/Gs2UjB1FRFCQMnLDBNeUeNLPzrO4iJwsykFh1G05/XOK9g1i2AUAnIJHQYxwa8y8ZRiWIRgBCxZQwHTJA6VxV1eFjtw0rVEzxudfs7eSeQhOCOv4/nTGITZ1yavX1l5E8m9/N2yOoyMcAnHf2FU7aHMEiud7BvlY9VHHSvCS3R9Je6TRKTtQMOvvTSNv7z8x/n60qdNh+bJ2gkdOvNQJK88EmTjY23gDnGOaSGxTD54znHrTkXZE8AOVY5DEcg8f4U7PlRDHcVG2cxHOCSSTWkUjMjkXywqdSep+n/AOuqF2+Hxjkcj8u9aV2mFD85OT1rPuVEiK33Tnk+taw3JlsUwj3c0e7aArYOM9CR/hXpXh6J1RLaIggEvufg5xjHFcTZ2wmCRgKpAHzBRnJ9+vH1r1jwRpUSSxO+JdzOCGHbBPUk+levQV3qeViNI6Hq2h2flwZ3ZJUE/XHatRp2i4ABPv0qOzVcqiAIOnHoBVjYGPIFd62PLe4qwsY2ORjqamt7jauCOfbpSxDMbjsuOP8AP0oVV2lwBnNUTvoSjADE565P50ohEsqvkjjgfhTY0ywBPB7VajjDI6jgqchh+Ax+tBAxlMt2mcAdMDn1qd4sLgfhmoTkTRn1GanfO0HNQAyC2yNxPtwKnjcBynbGCaciblIzjAzx+P8AhTbePfI+T0/WoAj34k5/CpVXc2R6d6c0K5PHTGKVx5aoR3HP6UAQyMN3Oc4z7VBLelY5AFzgf0NTSKGOemBWfcyBd429SQTn61LArSap5aglepxxT4tQMXOwHdWHrkxilAGQAoIAOOeaoz6nOkiDecEgAZ6ZAoKZ2f2wRsHwTQ1wCfMYH1AFc0t9NGoy5fnHJqefUZYCIwcg8ZOP8KARvlzjeB9RUiXTEDCjgjPNY1leyzsY2PGM9vb2q9BdcuCmcdOfr7UDLLzl5gAB0yMmkaRZcnkEZHtWddX7x5cDBBwOn+FV4r53XPIOcnB65oNEaq9cnse1Vp2Cy5OcH0pr3JSANjnvzUbsZVBzjFAyUMCcc8dKZK3mtgdQcdPehUzHnPIGc1G2VIIPXk0AOjTy3Ydd3GajP7u4MZ9Mkio5bgiVQOOc5znPSm3cpBD/AMRwCRwaAEuykYIG7J9RWfcamIHEJUnPJI/E9PwqS7kLQu/OQCQc1lSxZOSxJ9T1poCws5SWQgArzgHrxUDskw8wbuuMEAUqthcdTjk+tNOFBAGAOdopgWAcDK/jmnCQl1GOBk5/Oqwc+S756dqZdXJjgSQcEnHX60ElpZCDg4z7Cl83PJ7cGoon8zJPt+tSBArc5OTnqaTAcxyMevSpI33wshH3SCT+JqO6wkiKBgMMmhX2jAHXr70hMTdiRDjp05qeFcMTnqPSopcFsgAYHanwg/aSMnGBx+VSx9B/mNG4HB5zT3vhaujupIlIUY7HpzUEr47c84OaQQrJtL/OFG5Qxzg0gNI3iMUbDYPTgVGzs0u8YHPGe/8AnFQEbUB54BwM0y2unZnBwQOnA/woEzUg1JvMJKDgc/5/GrSaqJJSNmCKwEYiVsE89s0rTugYgkN3IPNBJ0FxqCryVPbp9aqw6qXfiMdADk9qyftMkiqrOTk5JJ+tP80xuhAxkcj8qANVdQd5DhFBA70sepiSQnYd23HTA6/X3rHaaT7WAr7cjnAGO/aozM8U5IY8EggcAj6UAdMLtXhMDgjIBBAz3B9aUW/nQl842ngeo4rHt7skoTz35P8AWti3kPlEZ4x0poB0UeOnp3ptxkjPpxTrVvnlzyCBjJ6c07h2cY4BqiCBpCERcceuf8+tW1XeUGe2f0zUAjDsRj7vSrKfImB1OFB9O39aBMQDDjHTIByaR48ZcHuMDFWAgEZJ5IBGff1qHP8AovPJz1poRC4HTnPWqssvkkoVycZzVgZY9aqzJukyfpTGhhIcZ5ye3aothiy/XHGKk8rGTu/CmO2bcDuTyf8AP0oGTowMeeecfn2/rTvM3znjHH+FVd5VQB0yKuQIMljyTx/Kn0AljXblD0HQ1NEQQRzmoFk8xc4waFcrIOf0pASTLgbgenByKZE4lGDkHrxQzFozn1qMjaSAcY9KALEk4jTy8E7uM0xFbgDqD3qikzSMSSTg4FXbL5lYkk+mT9aAJ2PmxvnjA4xWRqINzGkY42EkE9zW6IlCfXr71nXUC7yRxg5oA4gkt1wGHXHSnLkjtUMzkyPjjBA446gVLA5iGT8+expMB0swgcFgScY4/GpYnaRM4AHXrVMZmILHP1qZbjy3SPHG7B5x3oRVy1HNjCY+XqDUWBJkcg1M8QxvAwelVJZvs8BfGXycHOPX/wCtT8h3ZGp4Kdwev5VLgxDsRiolZXbeFIJHPJx19OlTM2Uwee2aSAjWYjqOc9jUcSbZcn1JAFPiAaXDelLcJ5a4BwW4BxyO39aQ7lhZvNZRjG3ge9E0OEABz3OahS3e2fJl3/KpAK46jn69amEpk3qfUYOPegaYgdYkGAT2bP8ASp0+Ygr9wcHPWo5IRtHvyacqlRwSOM4qCkFxH90HpnIxyaawJcAYAY4OeacrmU89ulOQAqSRkjkHPSgY2VUjhAyT2p6sGjCc8ng0SgNAMjJ5Oc0yM4IPp2oAmmUxxoRyR0FRvm6bLHZgY4Gf89aJ5C3PYdBTkXKZHHOOKsCrNbb1AzjBzUsaPNnkLt68f59aJDtkQdQev50qIRcgqxUEcqCcH8Onp+VBJ02kR5gLZ5HGPwH+FaUdyUXAA/Os22f7JhByHHP6VcCknbn8aCBz/vMOeOc8d+9O35gYgd8AE+4qJG3MU/hp0reXGEA4POfxoAqMWKneAO/ynNZknzSSH0JrXuSqRcKBxWPjc7H3OffmgsiS13MRuwOucVXnyJdgIyjAgkdQOvfjt61cjJKH1yQCO1Vbq2zscOQWPJ55/WgaGvyhB4z1x6UxZMxhB0XIBIpBlMAkvuOM5x6VIsCsCc4wegoGQQXHnsYwMMDkk9O3+Iq0E24BPJOOBTQiW+ZFQZxk4HX/ADiiS43xq4GCT69KgCRJiGMWBgDOf1qvPIBKjjqvUfjmgkr82eelI2GVnI+6CcUCZYmkEq4wQCOtV9+MADheuaWL5lDkn6VP9kGc56jOP8ml1ERbARkE7z+VLHDkgE9s8U6KLMpGTjFMiLKrtnJBwM+lMBwAt5s5JOMjjj0qMSGaUuRgg8AfjSeYZXKnrjg+nSiHk46ccn14qxosSv5cQkHXpg023Zo1OcEPz9KZIx8k55Geh/Gno25cYxtGKBj1/dnPXPNSGcKg4Oc02NN4OT7VE/EoTPFSzNlqAjJcD73qamhmLgggVCi7FGKkt8E5/DFSxCxKFuGOTz2xSTuPlxx3GfxqQw7WJyfm/Soo1yQDz9akgjS6Kl+BgnFV2nVLgvgnIx/n8qsSRquT7nA9KrbAzgkUASlxOmRkYGDmmxOYsJwSBnNN3bCFAwGParKRqyPkc+vftQAgYSEdeeDTnXyec5A9uahi+aTGcYYgVcdQeDzwOtAmKLguoOMZ6c9qR8lCahTLAAcbT2708vwRQSxXn3xGPHDcA1GiMFCk8DpgVGMiUc8elTt8gB96TJK19Fu3knqMDFcD4s0XN0ZxJggYwRxyoP8ASvRpkDRZPPBPPtz/AErkNeTzfNJ7AkfgMAUt1ZlLR3R55FCkcjQNn5lIDA+vPIx9a07K2EkIQEjyx1I+tSPbxkA7FV85Ddx1qxYqIu2d2QfzrD2UTZSZFps+xhleCTnH0rY84sp4x369qxExFc7FHGOn4VrQngflWkYpITdyUxeYpBOBjOR9aytQsESDG8/KC546kDpWr5hR89R0xUNzEsxYnpgjH507JknKfYgZ1uN5wBgLj+Z/Or+nfupeOSTnkYFR3a7L/wAtDiMKDtA4zU9gBkkjJyMGodNbgzTKEkk4GeTVW4j2ISDk4J5qY3JjUjAP1A/wpoO9JAwzwcZ7da2jokjSN7Fa1OCX79xViYmVhnjI7VAI/KtpHB5yB09zUhYyoH6EAdB1rQtdimObiSM8AHII5P8AnmnXCG6ITIBGST/n6U1OZ5D3zTUctcZzjjGPz/xpoZJHIYVEfBGcZqGeIxKTkFOvTmrUYDybCM5Gc+nT/Gq1xIS5jPIxVFlUThFbjqK53XbnOIwOMA5P41s3gO0gErjJyPT0rkfFt+ba4SNB95Qc55HX29qfQ9HBRUqqTOR+KMaf8LR8W7wMHWbwgt6+e/SsC5SKOUBNuSMkEgn/ADxXR/FZRH8R/F5ODv1e8Ax1z5z1yFnD5dtsbHmAk++P511p6H3tD+HH0Rnswe82OcKrZHOM89DVXV2vBP5cXmpAVBLID1yeM4/SrmrwnKOgzkkHaOfxrU07JtRvBOSeo9//AK1VJpJWNJOyMKLzLiAiUFiDg5HPbk+9TgIkSxHaEXsf8+9bCQ7mAK4OccirIsldAERPNBJyBz374z0qOYwVVq5zl3Yx25GxDyeSeccisi/TYsjISWUjgdOfUV2U9hIZwqLuOMYUHryPSsWe0P2p0KANGxDAjB64/wA5pqTNIVncwFtFe3R8MJCgJwec96tx2gECHYWceuSa1LyIm5jMa87Two5PWtzRrbYgMiDOAfmHPXPehzZ0OtocfLaItxgpz1AI5zk8CrMdkN6kI2RgnAPHSunkgVi8jou1cHcwHHPX+VRQYZnIxtPTHQ/ShyuhqrdHPXRIXPQjBH1zRExEWTydvOa0tYhzifAwAF6c55/xrFlukh3ZJJPZTz0qt0bJ3RHb3jty5BI4AboPw/z1qCS+lMeEIB5zjqfY1Eji6vAB0xnDfSnxyJBdEHGWG0Adc8U+hsthFkaY4LkHrgH/ABrGunk3n53ByRwe3+f5UySOW2ncybgcDPXPb1q5Jcxny5CeVGDkjOOCR9KhmiGWigNuOMjI3HqarSCVbkhC5RskjGR39qsi4QW2QDy3UAdP8irEfzR5CkAck4qkWU41kkYMdwPTIrf8P3Uv222giRcySqCEXLE8dO+apPdRm2x6nJ6cj/Ira8CsHEkvQmQhSeD93t+dD2OfEtKkz1nw2NqSIBmVVUMDyw65yOvWu50V3t76BIh+6c5fjIyAcVxHhttqBucmM5I6nkda9J0KACdRhTlgTgcY965up+a5hrex3thGh0+B8AEg5A6A5NWYmLIRn6CqkTJHbxomMkDhf8+9WLdvJkJPQen41Z870JpAFSNidrAgcnr/AJxSTSPIARkuCcADp0xx+dRw3Aad1OTubIz9f/r1PHLukLjOMgf5/Ogkas8mxQ/BA6EY/wDr0kbF3UE596d92Yue579etLuD5ftnHNBohYl+aXPHHBx1/GmxnyzkAD14p0zh7eLZyykAgdf88VE8u5sAH8qCiNrqSSfa5wMYU9O/QdqYheNnTnb1+YfSpWHmxqMcqe4p6EkE8/j+FACqTJF846DjjFRTKMEg85wBng1YkBnCEHgddxqmysc7entQBKyiIxmMAjqeMj8amaZjwGKZHJQ4P5jmqMeY0cHqfSpI23YxnI600BIsh+1BCflJwc/jVmYCLJQA++Pas923Ofr3+tTxt/D14piuAlLdwe3rVefKDeMkk4IPIAqxbjjkd6V2CSj0z2/Cl0GRWzkA54HbPSrAkBHVfrUd2N5BHQcVG3MagDnBpAWH2kkDpj+Ekc/UU2OISPtcsBxySc/maarorgDDDPJXkD8aLlvMjJQEckY796AHOf3hB5AHGe9RzxiVMkcj0qFQTD7571YY4kBPHHep6ksfbRBk5yOvGamhiBjYkZIIxSIp2sMZBPA7DpUjqUiwOBjkDvVEsBK4TPcdsVYWUqgYgb8jgj6VTnbbVqIgx5PUYAz1oJHXEjkqFXOcH5c9cHpg/wCc1eBDShCRsx6D3/8ArVVDcjHQj9atQEEgHqPX6U0K5NbKnmNnBHQenWrRhVCWTPQEkHIzVNAFlJ4welaFvGVUNxx2HXkUMLkxX9xFnPXIz3NRtKVccDGOTio0O6R1z905IJ4FWQOOB+VIZDtEu4HsMjHH61nXCoSN46deSB36jOPzFXbiIys2MZ61nXp3QOD6HrQVcxL/AOecAE434AXoB0pzApAIySRnOG/GkRfmf1A4+vtQ+THzkPnq3XFBJHG/lbyhx64qO3jwx37iCOSxJ/z0p8KElsLxnJ46inwW7vJtxgHkbgQKACK2EcRHzc88mmlWAwFPuAK0BHhgpIPGOtW7OFo5gZBwAeooEjIhcyyY64OMDtWlb2kci5kTLgnAYkfp+dbEECjJMQILA/d+lXFs41lE6RoOMYCgN/KhCMmOyTYThgw7U8WaS44Kn2OM1pun7sj06fj6U2GPy13EdfbmncCrLbLEyBAeQMnuDUojYYAViAByRVh+dtSZxCPxFCExkZ3IfbpiphlEGfrzTYBiE1GEPm7z05/nT3GOiXzH/eZx6HgVcOxE4wT0wTVWdflDjp7fjTooXbDZwD0yTU2AcUWM5QDPbvTZ3EEabMbmOCDzThtCkkD/ADiomQMh4G7IIz+NAEu0SHB4HXIqEx/K/XjpVlV2J/hRDIHXoQQcHI+lAEMcYEO9sk5xyagVi8iqemOamWYEdcjp1qRYzkADntxU2AqyMV+QH5c8CiNniOenOCCOMf5NNdgblweqkg7qeh8wOPXgZqiB7THOQQG9vSo0JZjkZGfvY/rUM8RjGeM4xx+FEUpaQAbsdOOlGwExAbeCeB0yaU24CDO7PPU1HKjMRweDk5qUHcgHU5JNUOxVuYhGAQMkn+LmmRoBcpwMfSrrAEA+lQlcL75oCxoBAVQDpjHFSmIRDCEkemc1Rs7kIHVmIPQZP1/+tTpJvmCEtnr7UMuxHJI5uGO44GcfTNQSzvJIIzgp1yBzn60+ZWaKQDIJBx27UWNmwXkDPPOP/rVIWLflxwW6eWBuOAeATgCp0URQBwTvJwcntUUaFWPHT2qWUhhgGgZXuZHjeMj5iTznmlWQydeOe3FSXHG0dz0xTRtAAOOnegVwYhlkfoV6EGoixKYb257mpni2AYwSfTrVeTIZfxzVCJTEJAN+UIHBBwaEQocEEg9C3f8AGmyoZMEenehZCwCfN8nXPSgaLcIXyyeMgYFEZypJ5OcEfnUQI3Egjpng96kVt3Trjn1/GpHfUZudlfI4Q/Kce3r9Saa0XmhQQTnk1dT5Wc/7J4FNWUbecg8jmgCqiBW2AYT+9/8AXp0Khp3yg4xg/XrT5FLQ4A5zSlcxgjqBzQASQgN0OPfpTioC9sdB9KajZOD6d6IyHI9BnOagCtLEBJjZnjqetRNEj8EDB9B0rQkcCPI6Zxlap4wCO+eMUFIjEKc5QHHA3VVktxgbY+CDnArQVNqBjjk9+tE6bcYxz0xSa6lIw57VFBATB6kjrSLaoYCfL+Y9sVshMK2R6AZFVI0ZZNuD36ChDZk/Zg3BQjHQYqJ7ddxABwOOK3SnlkuRgkknjniq0iZBIH3umBz/AJ5qRmOljGsuQGL9evSopUaIyDBywzkj27VrtEUU8EEj0qLyWaLpyAeooAyEh5IdMDHGRjmoYVTaSTk57mtWWMvgbT+VV2tCB0XOfTn+VA9yjIxD9MD6UjDKAHkc5qaWJxZydiVIB5HODVec7ggzyAcknrzUghY/llwOAfT61JPJ5LAIBt70yD+P3GKkjICbTgkHNUtA6gZCm0gAevFWIZ90eWIznABPaqpYAnj6cVIAHjUnAPT5uvU0BcmCLuJPbnBp0EhWRjuwPrwagij6jjrmlkcRjPvjigRpQ38hLfPkKDgZ4OPWmtqVwpJSTYTnIA7elUymxQOOSD+FMKli4BHtzxViZtHUZGCbJPnABODz+I/OoZb+c7xnAPOQKoLP5ZQ/MSOu3rS3khco43AcEjv0FNDLdvcyMDmQ9enHPFE8rKikOeeozVWFy0ZPPXHNTpzEc88Z/nWnQmwQfvmIflcd/wADViJ8ocHByeBVO3kBA5455PSpxEVuXYY24yNvTtQFja0hllGZCM89Tj0q1FJlucAbtvHAxWZZZaQ4B6Ht9K0IkKKcjvUMRqRqHQZ4wcgg4odigcg5wDjPIplsfMX296tBoyArbcnscVmwMXVFBlwfmAxjJzjj/wCvXA+JkR4/LwByQuDzjIwR+XWu81T554nAwAefyP8AiK5PXrXMtuSFOSwHGeeP8a56qujeiryR4J4hVoru5ABLiVgQ3Jxk44+lUmtR5IOXDlc5B5BrY8YwPb67qMsnCNLtUHI6DHf6VjxSLkF8cdC1eDONm7H0sHohSAkCd24ySeenWmMTDHhRkdcEZHanySKWzkY9c0K4XIPc8VAySMJ5GeC5GcVQR3U5PJByMj2H+fwo00i4upxuXCKSNx4zkdPfrVveJmLgH5eDnrVIClPOZhiQLgHg4x60iQoSWYnIBwueD+FPuwCQSAefSn2apNOijaTknH4GtoGcmbPh+1icBzw5IGRjgZPI+mBXsHgzTIxzsLEluSPp6cV5z4WsSkqlkXLMADjnBJx26dK9y8KQm3swSm0EtgAY5zXsUI6XPFxEruxsCMLCOCmCMY4zxSbtsPHXP3afMNwHoRk5/rQIjJbkAc54/SuxHA2LFll7g5HAqzsBk2j06jrT9yrjp0AOPWlgjKDJ7jNUK4scIxjn2p9vGDOUJI+U5OeevSlLYUkdcdutNWNvOEnH3cH161LJJbeIBfmJyTzuPQVMCqnAIx9c1VYjmltkYzE4OzGRnpUsC60wJCjaex9akBGAOB7Cmww4D8D5gMfrSBMOW9Bjj/PtUgMRWLpndgnketTNhWwDjjinOP3YJ4xnrVY5Zi46Yx+PNJgIwVXBIzxjJJH8sVRvo1DnA46kZJ5wP/r1exgfrVSY7nP170gMDUhGkaghAGIHzAdeeOaw50TBGACCQAK6bVbbLn5ARgEYHHQ1zs1sRMTgYJznFBTIioihHznk9CaYJXlfBcnBwOe1DoUck9MdqrAHzEPOMgn6UDLj3UqNhScdRVl7l0UFJCGIycH/AD71Skk3zY5xjPPSms/yHGfSgDSiuTLBhnBfPIzkmoJ7yW3Xer7eMdBiqJkxHkEg8DrTrT96jIeSD0ag0RNHqMzgsX3E9j0pTqU8EmA2Fx36d6zsFL5x2GeB07VI0oACA5HqOlAzYt9TmMJIk2uT2645/wDrVH/aErlwX4X+LJ/Xn2rPhO0ncSFAzz0qO7UtFuB5ZSRzyaCkaAvpsnBB98Zo+1NKuC+4emazIZTHGgO7kYqewCCcltpIUkZ69qCSeWTyiAmOeoqNiViLYzg9+lXWjMi5VTj6VI1qPJKFVyTnpVAU2XMSMoySMnHvTRF5S/KCee4zWpZWblD8gGAMZH/1qla3YNgL78CgkyIYlYPkY/TtSvAHt/nGQD3Fa7Rl4nIQ8Dnim2tq5JJU4x3B9RSuBixq2/OCB1yBxjmpoTulxgHk445PFbTRYiA28jBwB9P8KbJbLJbttjAlJyPl+bqPx6UgM24jXywR17gHr061WfOBgkDsAatNEyu5POSeO9CWrsD8uMjIJGO9AbkUTu4I5wRgkCiPcz/Nkj1NXkhIjAyM9/0qsEdJDkHH0qW7gTmMRjIH4EZFVZXy+Bxk4GKdKTK4CvgYIOTxQGZIwA54OMg8d6QEyAbkA4B7DtVed3EhQDhWwCBzjvT4pP33XuMc1LcybyeCf/1UAUzgzEbsgDjmnJMSr7gAexI+tWcRrZZ8sF8/wgE9arlg+/FBA2SR2tsKSMHOFp9oRNIN4AAAAIHfinqB5QHHrURAd94wAODn86Cy1cj5yASMAEYNZ/nSM2XHcAEjtkf/AF6vHDkbMHHXFSSBJE6L1HJxQBn/AGmVJJECARDBD7T6Dv06k1uaXfyShlk2joBkY7Gs/cEzlhtHbPFFncoI0JOHz3PPamhM6q1RDID6qc8/SknbZOEHCt1I69T3rNtJt7q2Sc+p56GtJHLKTg8DA4qiGKP3Z4GccZPf61NKNrJICQV9DxxUIO9l64HXP4UeaZp3C7iAuPbPNBDLEX7wl2Oc857E8VBNIRN2CgcemafApztOePXp2ouTuH0IqtgsUxOxz67jnA7ZNRSEmfH0NWInAkdTySMj/P41HICnJoGJIBlQTgdzmoVwctgHHA44qcqJEGSvP96ku4xvwm3GAeOlAEcSpsJOCSe/arMI8w4PT2qvHGSmccY9KnhQhAPTOcUmBIVzG/UYHGKrh34Qj3ORzVrzCj5yeRkYNDyh4e+7PfrSArRSlwRwRmmSoUiDjJ56HpSSPjpn8KbFIQedxz2poCzGpKAkYPpinKNhJHU9fp9KGYDByM4J469KZAfMfJPQ5+b60wLqyOm0Hvxz3qC5jDFj6jnB9qkDA9xx05qHzPndWz0PXpQBx2qWoyJChD7SDxjgdP51QicqCOgzxxW7rjbElB/2enuRWBJwB+fFJgSx5WMYG45PGKbevtVAEU85PGaasuHAyenarEkRkjBHORSAniYLbqcgAk5PbvUG3zcs4zj7vof84pgiZIce/QUsbkNjDcjggUXAIVHmcgEYzz60krlXJHH4VLN+7JGQWwPun3qqmWQZz15z+FBSZNHICcsQD9cU1JPMmJ4LDoevrTbiHKnGO3SpLeNotg6dzjp0oGSspKgnJyaerMC4+7xxgYz1pki55DAn0B5FPSTbE4Y5PbmgaGxSEeZuOeuN3401ATKhOQByfSnQMsrHA6EZyKmyEjcHr7VBQdRkd+uKcFSNMgjueTmkQjh+2OaTesi546d6ChksxcLyMZwcDtU6xxpEwJAGDkk9KqKgZj93nOM1PGMR4OOTj86AGgAHIOQenORipYX2PsOMHsf8+1LHiEHI4IwMU2VQ4BGODVgQsQ+SQMqcDFWrcbVBHJwe3Sq4XqAPyqxox23mG6YJGenQVNyToUYhQxADk4JI5q3HnGCST700qJGwMdMipXGGI6U7k9QMCJFkA7jg/wCf1qozkyMh5APBI5qRSYnOSeuOKjusn5lznOTjrUiG3CAYPbHrVK6jRNjoBvbqR+FWLkGWI9Scd6ypMoRnI5xVlhO21GccsvANQbzLtB6deO1Iz7Z8HOCenbvSyTBSR0B6elA0RXj5EcYChHOWKjkYI6Ht0pITtfAJwoAXJqSIB2D8ECh182bgd+4+lAx8sQkGWyc9Rnio4oI8kEYXHHNOySzpz0z7dqrXcT7VI7HJxUsCeFdhweR2zSt8oIxjHOMUls4IHODzzTGJaQnnryaQmThVEfQA+opFdw2CSRgHn8f/AK1JCPmB7UBiGc84xjj8aXUljTM4k+UdvSkllLEAEbSMnHrUtqoI2Edc8kcU6MbTsx19BxTGQwja2cc+pFM/5aAjryeKnnwrnPFIi5QsO3p1qwGNcMq8YJzggjOPwqZWAjLjGR6U1kbaOOfpTHZPK7ZHb8qCicSM0YI4J9BUgGFLYy4HGR35qvE26OPOeuefrTmmWSc4BwMfTpSYmTIxC7z1I6Hp+VSswEQcYz0x2rOJLTkjOBViJSZUHbNQyGaMeGhBznjJ5pkiARb++cE0SKUUe47UqAvDg9jzmpJ2IZYl2rgZGCfXFU3fy1O3A9KvpHjA684rPubd2uCuMjAxxxSQXKuHdkyDz14q6kSRQ4Ykr1+Y96bOh3DA59qrXwcwkAEtkdAc4pklpGxImAMDgHHarSKGJJPOcdap2wIhjyDnaM8d8d/eplOJAPagTJNpYMTkYHGKS2TfJhwcYNODfMfbBqYyBlGDg8fyoIYjBRDITgEdDUHmv5Q/njrS7DuJzke3NTRJgEkYyOARTeoiGd2eDHTIwQO/NYOsRBYiSMAA4J78cj3rduPvf0rK1lTJEnBwuc5Ht/8AWqeg0crsTzEwgIznp9ai8lLlpw4xtyRt4JPNakcRWLOOSc8DnFZlwji5kPIpGyMOUFYzjIORj1rS02VpgAeQAMY+tR3EYeLO3uOoqpbN5dznOFxjAOOcj/69AWOknjjUDkc9efrVecLtA464PNMEZO8EZUDI9O1JIn+jscc84OOelUtxlW5QI42j8MZ9aqTF0Q+UMtxwozjmpu3J+Y/nUb/uwSOnXirtfQBZAfLgJJ3lQWHvz2qZ8kjjpmoFHnIM/wDj1PiuRL8gLZGAc/59qDRLQZck+VwzA55welQmVjmIcoRgnv8AnUlxGZcoCPcH8OtRrInmooUqEAzxwTz0/KmgSIdvlMcE4zxk8VMyhAn+1wSfw/xpzN5rnGSB6025PKkHsAcUbMuxDMzjeBnCgkECo52PljPXIyD1xViTcI0CE5bg7f61n+Q/20MQVVRksQQOnSi5VtRbhAI0YDJwc/pivPfGUnVMKeFIOOepr0C6vFi80KHDFSMqMDkcc5rzPxmrjSw7kkeYqhuTzyetFz18vX71XM34osifFPxaWOM6vdgfXzmrjNWk+zQ54MmRxjjHNdZ8VFll+KXivYM41q8yOOB57jPWsG80yLUFILsp4wR7V13VtT7WlpTi32RS0qT7RCX9cDj1IzWpbxlSX/ADvTLHTIraMRR7scEsxzk8Ct630eJ4iS7JjngZ/wA9azcjnnUTdjIbKMARnjJI9P8AIqvJqABdAOD8uSPQ/X2qbVpzbp+6Qb8EZJ7Zx/U1hmZ1GXGSTnHuef8AGmmTG/Q24r9gwk2cpwMjj6nmqGtTiQrKfvStg8cZA7d+1UI9TkklXywDGxwwPb8fxpNUuX8tAEB2nIyenGP61a10NIRsy7HgTxyryUGAPXII/rWtp7YV2fgsc8duTXMWl9IwDcHjle3Sp/7cuICQAjk5AQjGMe9VbQ1cbo0tajL2kpj6E5Jb1yDWVZ6ktmhSX02ggEjJqHUdXuRGUdlQEA4Cg9+mfwxVGOT7SAXGB1yp6kcU1G6NYQua17ciUHdwducYrCmgDyPIh7EnPr/kVYu77KhhyGIQknkZyfSsya/MMhQEMG4zjGf85qrNHZBW0HIEUb5CUJGMdcc+2ainmQ3BkGSQcgY4z/kUy4eRoB2JPGPT1/pUM37sRu/RyMH1oexumrE8U6XTb3OCeDgdMf5FZ0mnfaXdN2CDuU54yM4zx71NGTbkgjjtVZ72WPBQgOxxnA4pbI0RdZPKsgmRwcnPrmq6XM8ybCigDgE9x+dTEOYdkrYPXcB/QVFG4XgAZHQ0JlrzL+nQW7yLHI771JI29MY+nua6jw9p73GHjI8uNvmLHnOO3HtXKWcLm4DiTYcEHABr0bwvZi3twDkCUK598j9KzlK2h5ePnywsjuPC9u0FujgbzsIwp9Tnvj0r0HRHdJ4AAMMQCT7jFcV4b8tQ0ZJ+VRj35+nbpXoOjwRhopOWAIYAnHbNQrnwOPkkrdTs9N/0ZC5GSy449Dz/AIVJFDIDjA65HNR2b/aIQQMADGPzH9KuLlZEB6npVHzuzuVxAY3kIOSQcj0NSxAxDBxnOcVP5QMhHdjzTbiJo5wAMKBkn9aAsMnLsQMYGOD74FKyZgIz+P41JJiRBgYK9DnrURmUfJ1Hc0FWK0LmMswAw3rVzeUGDgN1IqmcRgITgE4VvrVpQ0vO7LdCcUFE0qGAAP1PIxURBa4UnhcfjQJzdM5kONvC4FIWCjOeenTtQAt1Mjyogzhu5FLMAE2Lzz3qIKu9CRuI6HOMUiTGR9hxnrmglkzQAReYSQBgn2qIbVlOGyGAPTp0NSvOdhjccHjHrVMt+9YjsAAvYYwKegaE8kkbYTJBJ4yKekYQ5+gqopMjK+OV561OJHfkD0yM0xEk0oQY9vSmW0T3G84xxkc9aL6MRQF3OG7AenH19afaSmC2STsRgZ71JaY0REoGPGTgD6H/AOvRNHjA7kYGfWrESFgAflAJIA/z7U10DsRn7p446UFDGA80YPORmh2CP9TiopWbzPk6nAB9/WlYOwGewHPqcc/rQSEzDOE5pZVF4UKH7hyc8elCWxds78D6DrTol8k4TkE5OalEsk+0gR+V175Ap0bFYivY0kUMbPvOcdNuelMl3ocId654yMYqjJjpE3p5g+6TgH3qZcgYx759qiCuIQhbIBzjAqTdkoAcAkAnHQev86BFkjdBwfbJ9antTtf2Xgkdj0qspKs8JwUyCr45PAPP69u1WEBhGCd7E5bIxk96EPoXMZbeeMdv8/Sr0MgCbl5PYfhWXDK052AAA8bs1ejIjTAOcHpTYIkgjLzOehbkir2zZAwJwwP3T+HpVW3yCXAzx0qaYu4Pz+meKQyt5wQuDnk8HtWfeHCPwenStCWFOME7/WqEwEm4H05NAGOql5nx25p4QyN833OhI65qzFbAySY4q3b2CMuGDdc9eKAKcVi5dSwwgOeoyRUkkBjb29Sa1HhWMgY7YpktoJG65GKBMiSzE2x2JGMYweuORV6OLeCeh601EMYVcccc5q6IwqcDJ9c0CIooifoO9TpM0YOAM9BnuKeINgwM9PWmmIE4JINNICIggBzjK84FKJN2ZDwOmO9KWRlIySQMYxVdplTKHjpxzRYNS0siyfdOVBIJxUgwy4Bzjk1RFxHbIUzuZ/mGQRihLzyhknIbgZH+FMllyQYQj0GTSKduxsZGOcVXS886JCcbnBBUD0Jqc58rP8IGAP8AP0oEC/MuOgPepWUOETn0HvTFwEB7g9KRpjG+cZGfl+tBZK5Ak8s8Y5NNlTe306U1ELyea7Z4wcDFSHOST07VICQxF2G3BPpQmLe5PcZJPt1pUkeI5QDPTk094ty+YepH+f51NwGTskyDYScHv+NKz/N6HtmowDF7inMjq2T16iqAqvFl3B7nII6U7Pkw45yvP8v8Kkk2lSfuuv8An+tQvmUD1Iyff/PNBKVxvmiZcHg+lNtyUk2AcEjmk2FEdujA4A9eamVUSIPnL4B/EUFEzSqEKHOe+Bx/nmmk7eACc9T6VXBcsWJ4PIGOlW7VVmiy/DEkACmgKpbl0HPNNkR5kRsYIwSCatmyAlBU8E8/nSMgVSFOM9KY0UpIM4JP5VYSUYBPAHGTTWVdvXvg8fWolPmxHZ2PT/8AXQMvn/SOvpgY96nWURLsHODnNVLVnB5GcYH4VM7q5ygxjtmpAfJJhPqe9UhvWQ5GOKU3Bd0Q8DP1pLiXy5DgbxgdeKALBy6+wqORfMG0de1BnwoVOSRz7U1H2lTnJ9CKdiSRcwKOhOOMdKMmUZwQRzjjmmhjI2CeB0qSMFWOWwOxxTDzIVuN8g2DODg/WrUB3zEng9x71BFHHGTsTnOc571ZgUct/ETzQBFDatG0hPGTkZPrVuOPYgIOSev0psnf9amhTcAc5GOlJsBiKUYE4xmnXKhlQjqDTpBjr0HamSZkRcHbz1AzSKBGBU+vp+VRxNskIPT1pykI+CPy7011+bIFAA4DS8HgDrSqu9WGfakEZAJJ/Shz5GSOeM81LK0I1iMx2IPkAzuJ7/59qhiTBPscVZtpgkPmYxkkYJzWfLebSSiAAnJyc0hl9druMk9OgqQqAMgnkcCs+3vkJBJ+bnOAeKmS8R5QhPHYjvn8KTGiQQmWTHAA5/Ojzo0XIOXYlQMdxj/GpozubEYyT74yB9arbYpGTA2YYnOSeSBz+lCBlaaJ7pyeAVOSPX6flToQEm5/L86tCEDeQcf+zf4VCYwz7hwfTrmpKWxVnm+cjB69aad2fu+mOnP61Zkt4zyQc555pr7BjCe+cmgCiwLk8HPpUEloS5frx61pLGhb7uCeM5pGi3HYpwfp2oHcxLv5oQo9SD7VmCyLyZH5E1v/AGMbSH554+vPvTY7FR22nsc//XosFznodO/s1pOciQ55PQ9+w9qWNCz5H59q6CbShcNhnKYGcrz1qlFpoiutnLRgZLZAPSgRnzAlSR1HrUBBlAB64wcVvHSQRgZJPQ5xUD6QkTgl2Bx0/OlcDPhiMcRHXuaTAY4ORV02wViAcjmlSxDEZyPcEUyblNB5xCd8Y/CnRQ+Wzo3Y8EGrEVl5c42kkdCTipHtSZW2njPJPNVcER2jCGZHHO0g4p0pLyyPjAZi2PqSaPKCNgd+hqz9lPk5xliOBVIoqFjtIxxxn25p0JHmEE9QKmSylfII2g4yQQf606HSpDLlnMYyAGABzz+NaICmlozT7EIIxwc81rWcBVEz64Iz0q1FpEfn/I7BgOuKnFrGjDBIGeB70A9iW3QQYJ65IxSs5lfAXgDP4VK0WApJzzyMfWkEW1iVORjGPapZBPBcI0S4OTyMYp8bDcTnp/8AXqnbIoZBvIUnGMZq4yBDhTwe9Z2AhvlAkG/gEAnH41zWqw+WJPL+YqjMAfUg/wCFdXfQgKS5O7jBA/z71zV9tYSktjKkHjqOf8TWU1zI0g+V3PA/iCv/ABMxLKCqOz5K46jaP51yzqXXaeBjj1x2rvviZYKyEJFgiQlZQ3ODgngnHoK8+hMjEsxARcDbjr1xz7V4teNpWPdw0nKNxrQfKqA9D3qzcbRCFJ5wP6UxwVII6k5FLOhkj3Z5AGa5rHYxbeYhRGOmCffOf/rmmMcv8nQnHP4UkKtgHGOOOahe423MUeMZ54/z7VS0J3Y4Eq7g9egx61Y0ixkguUdhhxkFc9M/59aakIklJPGSDxW1YQp5+GBZiQBzjHbNawTckkZ1JJRb7HbeE7Cfzo5ETLuFIGR0BA/wr2LQspAofjGRx65zXE+CdLjFgkzqd6IoU56gknp+ArurVfKQbRwSec9696nG0VE+dqvmlzIszIG+g6/Sp4BuPmDoDioEJYZ3lx0K4x71aiXy4igPBOc1t1MXsMkjMYz14zTkkJjx71MVE0RxyQMZpkMYjHzc0yR6uFXB4JGM9s0sY52nrntTNweXZjvxzU2NjjPXFSwETYsg5Jwece1Wo+WJHQ9B3qt5JALnqxJAA6A9utWbXD4B4IHbmpYEittUqe/Ap+75RgZPTFRzEduD1zSROWOMfjUgLMfkPr0xTIm3jYPXv60+bjHoRkfX/IqPIhUEHLk5x2oAkMfzuc8bSB+VUHiJc54GTzmrxkO30OOaruVxyec1JSK1whVcDkHpWTPY5QLnOCTwf/rVsTyHgYBBOBWfJIfNmUIH25AGaBmFPZ7cnPpxn/61ZU1hLbs2AHD+h6D8cetdSbPfGJTyhOCM96gmsELIrZJPQ1Nxo5u5jcQqqjOCO/tUbEx7RjmugGmRTZBJTnOBzVO40cxsu9yTng4HTNUFjMZRsLudg6/rjtmmRyjlh9Dx3q9LZbwYzlkxksCBxn/Gq7WBjygJzkk5x9KC0USxkuHI5oiHkQhfb+lSPCbd8kYJOCc1GIZZMnoB06dKBjhMMD+4OpxyBToVKksexOMelCWLtFknCngkY75rUGlqpwcsMn5hxx9KAI44jcRqDx6e9WrfSTC5IcE9MZ+ntU1vYbANhJA6ZxWpbWhblieTjHHHvQBXggljKLt49citBrTKYzkn0NTSWwiRMDPH3ifp2p33UB6mgCtLGVjQE4wMc0kcZ+0YPAA61eMEcyAkkd+KZ5GJeCSMdaLkkDxFiT26D3oQ7YSh4GeD+VWHhMbJnlOpNPe3i8ndljk4C/5FAFQWvmnOeDjofxpxtXA6Hd25GMVZEXl+2OgzmlkJC9OcUB1M2S2AYEk8dBmomtzkuOmcc1pGEPICQSO4z0pJrdEjOCcMRgenegCgbZ2B284GTzTLi25YZz9K0EiYK2PTB9xz/wDXqIRCbkkj1FQFrmRLpvykqeMdz/8AWrPNnLGCPl5bIye3P+NdE6+UpRuc9PYVRuICBkDJ7CgDNkhVGU5OV7GlKJKoIJyvIHb/ADxVmK0kuHOR7cEf40PZNGwRRgk4zkHigClPMVADgY9utMgdcnnqM1ZudPmYkYzjGCCP8frVSSJoW2AcjgnI6UC2JIsF2bOR0wOvY1Dct5UOzqCTk+nGKm2GCQA89yemaJYhIEyMgnnnpTQrkdpcC2wCMls5/wA/hVlzAMDexO4YwP8A61QfZg0g+nFEqhZUA6jnH50ih17bkJvH+rOBnPNZzhp3QgAEHv0rVMgki8qQk85x0wOvp71QZVVyUOAD/Wmibmto12IJ0R+BjBYDIyAa6qGdHjBB7DHHWuGgcpucHe+RtXGMdc/Wuq0iVZoELnDgAYx3x61Qi8XVQ+84DfpU0UoWLYMnIHNVZIzJu5wByDT4TnGfwoIHkHeW4x1qKefcpOOKe0xMhQDA6fWo51GwgcDGapAVwpWTzBjnBwfwqGWVmuuRjIxmpFc9Ac46cVEMyOCflIOMjmgroJ5JMvJAHY1ZeIJCEySQfzpvl4x3qST8x60BcegdoyMdRgc1Yt4duyM9skn86r20xYkbBtGMn0qyrZfcp46ZpdCSMWu2UMT06c1DMoZiAePep55HRwR/KmMgPfnqaQX1KjlUYK5xx1py89Dk4oli3Pknnt9KmitNpH7w9PSgCstucnJ6j/GrCRblQE4I6CnlBz1OO5qESESZ5wOB0/wqgHuI4JIySepqV5EuEwCQRnrUcsKzgEE5Xnp/n0pFQxKSvPHOam4GFrseHdOvAJx+BrmxGySOccE4BzXQ63cASMScEjBOPpWBJMzuQgAAOc560CbFjjGM546VKZfLRM/Sm4CRfJzk55pWUTjAJBXnigLk4OY9w5zwKr+awYAAY7g9aeJDEgRxgqckZ6/5zTHjIII5BPT0oC463iEEZJORnPH4CnSsrQnB5YcD8qjeRliI2DGfWoklATJOQO2OlAyWND9jBbgk/wBaBcbkIAyAME0SM2zZjaAc8GoztiXGcbhn60FklnAEneUk8jgVMA07c4wDjIptr8ydMcdetTRgICM9OSff/OKm40NaERLhMkk5Of8APvTiS65AyfSmGY89+cVIhEfGcu3QUi0ER2gg8Me1IV3MAOxo2uztkYNAJznpg8mgZBcDyXD9uQf0qw9zHbyoCSfl4475NRzReccEnAyTxUc6CYhu4wAf8/WgC4J1K9/n6cdKRF52fjUCcIuOSOuasIwJyTg9KroAsJEQIPU9KsWEXmcg9CRVIPkksdm04GOc1paavy/IM8mpM2dFAo3AZ6AZqzdoJBkHPSqqnaC44NTEuYd2ec+lAhk0e8BR6VXMohLBs8DkirMYlZXJTODy2RwPX+dVLiPO5j93IBPr/k0ARzXAkUMvpwCOorOncSuQDz3GKstyoC8FRgDrmqBif7Q2Dg4JIx9Kssa6LJIGBztBB9jVeWEqxJ6MeMHmlaV4mJGME5Ix3ou5SI4cclmC/TI60DRGkBtoySQR1qeC5DL0P5VC0jMmG5z1HSlVQqDYMHGQM5oGSiZUY4OSMZGPpSTOZV+UE889OKhm+V8jh2Ayv+foKYs0iMRsBzjqelSwJZAoULk47+oppG6PA5APFJkSSEZOPXFLKphICngc8ip6iuSAERbP1p6kW4BOSO+KEGY845+tLJsChTyDwRUiFe8jkXCklT3xzSvKEQP2HXjpUAtABgEgdqV2D2rjHzDjGevSqQCs4mIcnAI4P51NEvl4AGc5/lVa3G6NAwwATjn61aLAYzwR0qkOwxptjAnGORnHeovJ2srHOTyAD60SFCp3MRg5Ax1/zmnxtvUFz0AxjsKouwFwgCA8k8jHT/OanT93lfUc/qKhEKSHeHORyOKi8+fGTH3xuyOgwen4mkyS15yJlDn3OP8APrUkci+XkHp7VTJ3gP3NPiYhinUGoYmtDR3eZGh/GgZmZsdD19ulRplVGeQBU0Y8vjdgn2/z6VJkxgYhjgccAmqdxLsb5R07npV0qEXJOOv41n3By9K+pIC5+YHHXnpSXM26MhMZ46intbokSHHVQQ2egxULIScZpgHmlgijHA54PX2/KpE+c59OKrhSknt3p8M212Q9ySKBMsMp6+tKImmAQDp7/wCfWkDkjB69BViJtvQfMBzzQQxIRtVgPXqaWZjwxxjHOPYf/WpJHCfd4zyKhlmwihjw5wMev5UCIyplnU9ACAap6uSAI+OMk/lx/OtZoRGcgknOefbFZGrsCQwGMk5bPXj/AOtQaJIxpXIYOBnjGD+NUbsmRhxzmrV2TFjHtxVdUM3JOD1xUloz5bed1f5VCnGCT9Kwxlr0Dj5XG78xmuqkceQDtAGeeTXJzE29zM45JcgKe3Jp6FanRfasSKgHUZyfx96ja7IDoRxgjP6etQwS7vLcoC3IPOOOasXcSRSx8ZEnXn3/APr0+o7FTbuw469D6VFNJuPyjjvmrkgSMEIvA9TVYhGJAHX3q0FhiOJBjuvBpvlvGpIHOM9akt4dspzypz/n9KmkT5SAM5BAoKsZ1vCxllk4yeMenNSyzmRNnGBxmnKjw5yeCemBxTNm0E44PPWhvlVzaMb7ERlNsBkZz6U9pYSpJcg4GBjrWfLe4lZJE3IpIBzj+VJLcBGAxkngDOKzVRN2TNfZtK5oC7ihKkElsZII6DiobiUhSCOD0I7mq/DDe3Bx90fy/SntIk9uCTgg9AKu6RJUncvGUH8IJOff/wDXXmnj6U22lMHACBlOepySRj8q9JuNq5w2GPB47V5j8TZY10OR3cgbkBCjnOfoe2KZ6uXq9ZCfEOMf8LO8Xvxn+2L0YI/6bv8A4VkQ26g565GcEe+K2viM6/8ACyfFwJ/5jF5xz/z3esszjywSfk6dO+a1bfQ+o55ckYrsiQWqRbOM7iDwAK0CdkWB39KwXucgkOcjoRxRJqwkjIaclwcY2np+WO9S02YOEm7sdf2qOuTzgHgiuZ1phF+7QAHcMMPcZrXuLp5MAuTGOv07fyqqtugnee5QG0I4LcgngdOvXPatFc3g3Ew7QeXGGHY5579KfqE3mQHjBGOR74p7xSpJwMR5OQCMY7cU7yY5GBUZfv1xn+XrW0bXOmMk2ZkFw1u4hwG387j1GPSrGmKL67uUbI8rBBBz1yf6VRmsJ4p5JZo8RgnDZB6k9gfcVfGz7FGYBhsfMVHPetN0byatoR66m2NXz2A+vIx/Os+3vvLjT92GwSOT7mtJ0a/tXyPM2jBzxg8VmxWR+0FCnIGcfl/jQmOErIlvWwmwAAcHp3rNltfOYkOQUXdyM+ldGtqlxcJhA+OeadcWEjTBUjGwEcAgc8f/AF6OY0VSyMyx09dVMXzeVkHIAyOCalm0eOSEBmyFJAwBkdf8K3YokiYADbj72Cev+cU+7gYp86/IRxyPT86zvdmcar5rHC3mNwAGOnT8apywhZE7jOcY961NXg8q73xDCYAzn2PrWRcSmRhg5OfTFbW0PZSVkxJLxricpjYAP4T9P8avR2qpHvJJPXn/AD71Ru7cJHC4XGThmBwT1/H0qeOzneVQ4YpkE/N0A5PQ+lLlSGkt2bOjRpPL5ZHYnPftxXpekbRNbR7BgKFH4CsHS9Os5II57aBDGxI3YweMg9ee1dl4csGuP3hjDlWwGJGQcc1xyfvaHzOYVk5Wvojo/DNkGe6kL91AGOnXP8hXoPh6PzbQyk/6sAAY46Vi+HtMT7OW8ob8AMQe/Pv7Guq0yMbUGOhAI/AVaPzzFVHUqt30NjTSVQKDwwz+v/1614sSjJGCvTHeq1tAw2EL8uAByPaprpRC6K3GR061RwE0PLu3pyKga4aV3YgcAD9KSRwsYKHBIx+lMhwU2HrngUFIespeInAG39ev+FVeX+fOParOxlYgDApJGijhLHAPbjtnH+NOxXQbIoLQ5A65H6VN5nkIQFDHPUiotrrhyBjIJPHApLvBj3pnGQM5pFEgt9pyHIzyQKbLF5co5JXHQ0W0mBndwCAfrU7xl8HGQTyc0AVs5EhHAB4HpSqnltkdR+tG9JA6qclSc8du3P4GlhG4jFBDvcdI4ni83aFxxgfh/jTFtgIg+Tlyf5mqjJs3jGCSSAD1qdJNqR84bHzCnYdiwqog+4PyohYecRsXp6delRLu3v75I/WmRh9/PXP9abdhD7nNwwDE4IxjqKsm2ENugJ3AKMAcY4/GoQREwc8Ad8VOZNyZblMZU4qTRCCU7QQMZOMf5+tR4KSOck5wcHtSSS4jAzy2ccVGR+64+9g/nQMN29AQMNnGf6/rUg/drnOSPXvTYolEQOOc8mogHEp/uZ4oJJXcoAAcc5449afONjLg1G+ZZDjlcd6nVDG+ZOARgc55qdiJK46MYYDP3ufp/nFEQDzOCOAcc/jSrGNmcd+tSwoElBI4PWi5nYZEyyxgkYJOKQ/JOEHcE5+melSTReUplIxGMAkHjP0qJMRyOH4IY7e+BRcLDlkw+/k44wT+FXZH2P0zkDr78fpVYEEZHTr071LGR5JP8eeM81Q+hetm8sIAASed341Nay+bKwI4zjGfrVW3BeE92A/xrQjj+QkDjAyae4LYtBtuABxnGKSSQgfXHf3xSRIfLzjjHWpoyjwsnV+eMfjSAqyAq4Oc57enSmXFqELAHtnOP8+lPV8SAP0Bx+tR3TZLop+ZhgChgU449rM47Hkf5+lXreQbQ20ZOeO1P0+EpFmQfPjHJz3NWHg3j7ozmgCCZgzKxHQ5wOB+NOgX5yCc5Gf5VVnO8hycop259/Sm3N75cBVJCr8dAQeuetG4mXDP+8EWwckDPepZrowMUChtoByff/8AXXNvekMT5h3Z6+9QJd4uN7uc4wTzVBY6g6nJ5ZfC8duaqtq0jgvgDnGATWDc3DsGcOxO3AJJ469PTrUKTyFRlzjAz9aAZtT6rJCpYKCSCfmJwDVJtWmkBJC5PcZ/xqkkmCRnjPP0pykEnHQUCLT3UnnRkuTnjGTjH+TVp7loiN/zjG4AHGOn19fas63QoDnj5sj6VowKJu2RgdaCWXIHPlRuMjAOBn3NakEmbdFIznkn8/8AGsm3BV489NwB+nH+NagRd2VHGMmgOpK7bEL9f9n9KRBvVc/WrMZSRMDBHXp700QqshJGPTk0NXKI5MgBAcZOc/5+lPz8oB+lPXaXG7B+opJtrooUDIJPAxUgIikt1/SneZviI6YOOKi3BpsDkH29qhkSTfjnPoDilYC1MBFbtIRvwQMH8Ki88szZ54GPbrUQbC+WSfMznGT0/lTmJSVOeMc0wIPNMk7J0GTyKdE2XIwBsOM/5+lJcIXHA6nnHGetWIo15KDtyaAK8rZB9z2ppBVwpJIyeKlKBnYkd+OatRxBIuQAccHFPoBAIRgc/eA/z+tSINxTHyAnGB25pFQ5Jx/ntSwv5fDnEhPGeeKENImb7h/2T+fWqMzkoXz0GMVckbJGTweaqmbOcnKe4pDKaTlX2kBg5xz2z3qFro2sxAXI9M1cdhIdo6A9AMcVC0RI6Av2zjpRfQDQs2HJIzjA5oByxxwPSorchIiicHJLADvgCkkG3APQjP15/wDrUCY3YHyehU9qrySl0z74q45ypA9MVTQPE3PGRTSEPEhiZOjbsDn/AD70JIWuHHQLyMH6f40iYDEH+LBHHXrRKmecdOKYFkEgjnrSvIen65qq8r+XjdximxZ3A9u9BNzQhO08jPepFnO4YGMnpVJ3PmqzE7B39qlhuAZCUbj6UXKLkmWJ5xg9qmt5TEyjqDgYPaq8EgcnByQc9O1SM+ec8A1IE0znzAOxwPpTXk8ttmM4AOfrzVVFlxvOTwcEmpNxYDJzQUSxMJFJ28+pOaa2fXvUVvhZcngfjUglAzg0ASA/MU7A1FK2+TYenTNPcFV3nhM4yP8AOarXhxnZwcduO9SwFnBWAYOOeg4Fc7d3TxAvyevy54/zzWtMWCbyTnoTmuR1x3eZACSmSCPbIxSLLn26QSBQSNw3ZBOee1Xp7h7UoFLNu7luRzisO1faqdioIPtyf8aslzLnJJP1pMaOhs7iW4wgmaMqu7cpIJzjgnPv+lOmunilgUDAYZODiufjkKgkk4HB/pT7a8zHITIT6bsnipKOphunYHIHbvU0R34JH5Vy6XYdOH5HtipLS9uxJiWQlM85APr+NA+h0ssI4OT9Kryj5h0/KqQ1DjBk6Zxx+XamnUDxmTnP93t+VAjR8kOuQdpHPApkC5Yg9f7w61XW6DyOA+dozjBFSTj7RHtjyZM8gHHFAFcDy2kGS4BP3jk96sCMfZye+eDTY4g1yVIBU549Tkf/AF6mjjG7Bzx05oAUQAKgJySAS2Oe1RsqRZfy1J6cge1Sz8sMZ464OOaRo5JFOBk49R60E6lVpBEcBQc9z2+lMMS3IyeCPT/PvVyOIohUjknkHmphH5agkAIR6Z/z0osHQyEt4w+CCSc88f4VKIETHAPsRVl4T5mSPlzkc+9R3UJ64+TseKBES2yBwQBzzjFOe3Qg4AHfIAq5AFZUz2ApyR5kl3j5COP89aAM+G2jcbigJX1AOamSJSU4GCcYxxTkCKMADGec81bDJIoC4JAxjFaIsrS2oE0WCACcFcdasi2WMHgHvyP5UmCrIMYxnd/SplfCHP4cdOtWgI0TZMSD0H507YpOcdDnH60IQVyDT2Cq/wA33SKYPYTb5kYfOM8Y/Om7/LBOM9sGgK/QD6dKLhOEyPm70MgjQBZEPOB2/Orkf74ZPGDiq20mWLA+TcM/nVmIxicg+vTn3rJ6AR3hadWUnGMcisDVbIeUcOwJBBIOPT/GukmGXOzpgVlX0W9QMZOAf1qBo8Z+Jv8AoWiSOAsjpIAGYc9QP5V5YreapP3BwSFPHP8AhXvXjiBJY3BRXQMAynkdscfUdq8GuwfOMcfC5PA4715GLVpXPbwT92wGXdjgccfXFSbyTjHB7VGxCJGE/wBaOCCM/wA+PSrFuVSMs33OMEjP+e1cCPQuR3jG1EYGD+GOwrMUmSfefvggA9hVzd5sILHcTnr+NUhIFlHPy5APH+fWnuI1LdskZxnHX1rqPC9qt3JHJJyXB4xnBBPPP0rl7KGRmLBeCBjkdK9S8E2QkuYAIlI3ZIwMYGT/AErtoRfOn0OOvJcjXU9I8L6esGkW7bs+YoBGMYwSB/Ot65P2OAYAPPcfWqNpGwjiCDCKAAB0B/yK0HUu6g84HPPTr/jXtngobZORIQeQeee1Xwm4OckAdvyqtKi5BQfNUqoWTBHzfWmiXclikMceBznHXtUTStjrT4+UIPXpUnlDIfHTjP51RIkTDzCccjmpkHntyccnpTGwwITkelSQo4i34+XOCeOtQVYfE3nY7d8Zz+H6VMg25A4PqKVGjC8YBPoKZG213yeO1Jkk0qfL15xnNQvNsQKBy3Gc8/WlLOByeTjFOITaN/8AM9akCAyvFEcneVPBbnOaRZTP1AGBniiZduCOg61Vu5F8sHP3TnIGMcUATtO4TeeecYp6r5qAnjjNYk16JM+XISMjPB6cZ6+2asWV0mcM525yOD0zUlIuy4TBxnngelElkkS+aOTIMkMB9f61C772AznnjNSyIGzt64yeaBleWMJZ8dM9MVWkVdiE8lgCD/dzjir9v5SSbZ/uY4DZIzVYxu3mZHyqT3HAFTYpaFZbcAkgnJrPuZSSM884/WtUgqcdBjjFNFoTJzGMZB7dKpaDMxEEoKAKpYYyRk8YP9P1pHiRZhlASeDwPWtSeOK3BdlCjAycds4qvNDtBJUbsEg8UFLczZtOimlJIwBzgAf4U1tOjADjgdCuBVxonZBgcnnqKkkjGwJ29M0+oFBrOP5AOBkHAAq2yAYBHXJ4GKmSNFCccAc55/z3qRIjk5HU5H0pgNjtR5IcEjIzircHCgj1xzUSsYwQThDwBVc3CxggOVOeAM0AaxlDkIVGOBmlKjzAhHGM1zkl8yynErdeOtTLeIyZD5554P8AhQBsC52712cA4HNOlm8pA4A+lc29/m4fMp2E4HXr/nNOnuxHykhCD0z/AJ61IrHRNMZ4i5GMcYFORt52duvNc/a35C4eVueRnJqWLUWSQZkwPp/9agR0O7LZYA47AYokw/bHFU4LxJGD7yQOpINSLcBpDg8ZxwMUATPhHEYHXvSeR5uQWPHSphPHgsCNijk46f1qN3Qxl8/eOQeaAEYBEGB14P6f41G8Ijzjp6U0hz8xzgE459aj25Vd2c555qbEsq3LmeQH7oxggVGq+c2w8be9XVjEqkKAecelT/Z9saYQD1osGpXtLIJCXzk5PamTQKrA4BJz26Vft3KAxOeSfu4zTj3C43denb/OKLCbM6CFZbhYyB0JyRn1qu2nQteTR4HXOSAT/nmtEALITGMHPJHHb/8AVT4ot8jswzxnJNFgMKfTUU4JJYHGSBz3rMe3KPjcSMHAI6V1qQpJKAFBz2qnPYG2b99GBzx0PH4fSjYLow0UFd3cVCVDtkjnpnFbK2oAyifrUMdqzSElAeD3FIdzIYeYdwO0gleB6cVTMe1ym4nJzmugvLZyAqIAeDgYHrUEVpK0bjYD+IqkxGXaH52HXBwM/jXQ6FceY5jxjDYBz7f/AFqx5bRwXIT5hwefce+KuaephI42kkZI70xXOmuBmPYOCOSR1NMR87eMZFEfzWYxy2Of1oWPa+AMZ7ZoJGE4mJqaWIPGRnBPGaqXLfMR3BxSFyEwxOeo5qgGM3kuoAzzgk96j3/MQBjnPH0pWO8g9SDzU6hcDgZzxx2oAWKMyIPmxU+weXt7560LwTj05qSIjzM0ARWcYIkHpjn8/wDCrkcIQccj3FI/yDPT1NPhYEcVIEaxiVnB/h6cdev+FQumE3ZPXFWZn7g8+tRyybkGTzQJFaWMecg9BQ8Zjnb5zgHAGeKaW8zOCTUsQDsWKgkjDHH+fSgY0Rec3Ur64NR3QW2RMDdubHNWVi8t+BhM5GDUwQkngHjgkDP59aroUiuiZTjjIFRsxicpwwI70OksjDYM7c7uQP8APfpUNxI8UYAO1snP9KkGc14jGLlIxn1J/Kst0CAY79auX/mTmJiSzqCCSe1RhRsGRzigncrvJ5UZ4zj1ohYo+7ruAGD2zQIpDOVcZGM4JHtTY0CuABgjg49aAJZ5Nz5IGWGOB/n0oinzIUKg4psi7Jc/we/PNRTpJGUOMZ5yMcjg0BYsajiJAAOuCePrVZ4lSFByd+Pw6f41PC3GHOcnuKjKIWPHIOfpzQNIlTLHB5zzkihbVZmBJPykgAdKjdlE25T2681LIxx8hOcZNJlDAxR3QdAcDHBqeM+ZuXp3z/n6UwKZIhgAsOvTioxC622CPnJGeRz0/wDr1I0WHYRqBtByeSaPKJYSbz7Dt/nmq4yDg9h096kQSEqCTntzQaLYtRk7ip/PFMaQIkh25wCf0qAk72AJ3DrTgT5LY6kHGfXFAEscgmQHAHA4HeomGVDdASBihCywoH4c5zwP5ineWWj4HNAD9oUKAOvrTxFskAyTkVDETFInbHDfmKsbtxwnL9v8mrJIolEzkHj6d61dFbDjIyCTwfpVFLLId9nOeDn/AOvV6yXYRgY655oJZ0A+YIOmanaP5dueOtUkwnPTkA/rU7u2cg8fWgQxJHR2UE4JwcntVfUZDDbOF5yQAT1HQ/0/WpJ3cMM9MYPAqnIS0hzyOgoAhyVQH+IAD60xXyWfHPT6f5xUs65QHsP/AK1Zt2DguegPB/z9KCyuuTMUJyC5XJ+tSTKPMAPIQgj6joai3xbwCSHP3QCRyPpx+dKSEcE8Z60DQ0PmISY68bfxoLsSAOO4olbfKoHQ9sd6e4UKAR8+Mj/P5UDFi/f3DE9l4HbjFPljBQnGD3IHWqoR5JxsztIwcHFSquXCHOV6j6+vrUsbWgluoZcfxHnP6U6T58ducZqQBc4UfP1wPT+VIjgk7jyDxUsmwglMDAEbx15p7DdIPTGcVCXDT8n5On6VMyunPTHepENlyI8g45p1tGJQGPA7r2NQku7HPP1qabKomMgY5wfpVIBtyNh+Q7QCOAPap3XzRnpt9Kg3Dyhg/PnmpGINucE5xxjiqTsUQ3EI2k5OeKd5fkxgZLbh19KjtpMSOJST6Z5olYedAM9CSR7cVRSZct0CrjruGMntnvUOzBKZzgZyff8A/VSkkK4zjI4x6VCIZW5iByCM8j+tJgy0IAIxz79KZaJm5wTngj9KFM7YB7cHpxThGIyX5BxgnJ6fSpJexadtjEdQBSRuSUJOc5/rUcUm4jB/Sp58Sw4i5fdkDoMY9DxUGT1JBGbokFtgBx8vvUM1uuM9x7U+ViG+UkeuOOaqTs7NgnPsaBWGyXO5ANnCDyxg44HGartITNu7Y6VY2AdR+dUZm3QjYeh7cUEkpl3tjAHbNNCYfdnkcVFDlIz5vUnK554qwJcoADx1PH+fagTJgdxB6d8VPFcYTfsGeR9ecVRV3L4B+TqOBVmOMyYAGeOeaBCsTIM9MHtRJFuaIZ+6QeRnrg1KQQwI6Dg1KVGzLjgjiggiaUyMi4Aznke1ZurARwDI3bmPXt1rQRmU9celUtRJMMgfnOeo9jSZZzfm/aJgHHA/z/WoL0lXAj+TDDOPSiSPy23YwMdj3+lBXzkTHJHLYOOKRoguIgsAGTzz+tc3PCJFMp7nO3Hety4SQkFM7Pr35rMIAkO/PHuaDQdpR8whD78ntWldoE2A/Pt5BIrHiJGXBwM4BHHP+c1dM/2qMDO/tyMc0FD3h+0ROQdnI6D6VSjGEPcrjn1qxKjQxYGQc8gHiqrws0ZKD5gOOe9aXAsQnLZ29BUZuC5BwBtPSkhf/RSkxIfpxwc5HcUybCqCeAAc4GKLorqNluC1wF2jBBP5Yprzf6O/AzggGo5ZVeL92fmBAOBiobidIcAnBbpwTmsK8kouzOij8RRbE0xQqOBnIHJ6f41LLCFUyZJwMgGs25GJ3PTccgg9RU5uCcHfnPIr5h4mUZ3uelypqw5Zy0ygjhiBjP0q/dWywLgE8c1Ug8tmDnsQSeetTTM7R9fdvoK97DYlV4+ZyTp2dyvfwD7L5wJBUEkDoeM/0ryv4hshsDvQyRllJQkYPUemOvNeozOXi2sSYwDxnjFeYfEm2ju9PW3KB0ZkJUjsCT169a7HJRdmzuy/Ssip8Sp0f4p+MUUguus3uRnn/XvWE92vk544ODzUnxWuns/i341MADudXvFIfpzO54xXPS3s72yRoiGVmyVOQAMHv+ArtSufZ0YJ04+iNrzEDFy4UAZOTjHeqckkdw2Q4B9CKjv/ADo1wFV0cYODyDz649aooXB3AAheMd/881UVoFSm+xpTTIIyhIBY8En6VbiCfZ1UvwVGSBn3rIvAVKh+4yCPrxmiz1GaSQQeUvAIBz1xTsZ+yaVya6UbHQHJGeBz14/pVSztZYpi5QhCOCeKvNEVJJBJbsCKtxRNcRiMDBUcZPWjY5U7Oxl6xGbqEYGMDH6jmsa1ZonkiKEYOAx+propoGwQeAOM55NZ89l5cu8EnJ6VafRm8JJ6Njt/2ZdjDqAckYAqhGZF1N2SJnRwPmHTHGTn+lbFxZm6QAttfbgD1H1qvpsIe6ktzlXQHBHTqOv5inZdDWNnsWbJwrSE8ZQr/I1YhlAljyQAD1J68iqLv9kk25D5XPAx14pNQuIoLeJ0bex5ZSCNuQD170WZooNvQt39xHGxKsJBkZKnI6e2abrmrwNBbmNhKM/wk9MD2rm319PJcbCVyOnXPFVf7QEkEWUymMKwODz6ipUWbqjqmJrt9FcJhT83HGDnv7Vk7cxoScEEEClvS7XLEJxgDJNOijM8II4wQB9MVt6no3aSKzyG5i8tEJAOSw7fh+IrtrfSZpoUwGwVBBx1yOO9ZWk+FZXm8vzAEbJZsdOnQfgK9L03Q3Pkwp/CFUliM8Y/wrJy7Hn4nFKmrITwxpDWqWyTv5Zj3EggE4OccA+4r0bQ7J4HSQ5IkAOMY2jB6/n7dKwbbQnA84nlsqRkY9f6V3Gm2LsE2YeNFAdicFSBwMY5yeM8Vjyq9z86x2OdWbSNzSYiI9gOeM56d/8A69dHpOnMZ48NwHyTjp+vtWVo+nybA5IAZTjn0NdZp9sITGQSecnP0q7angybbbL0kZ2gDnYOT06Cs69zuDEYwOnrWu+FV89COcdhWbcoJtp5wOuDRuTcijGYwfYHkUh5YydMDpTot7sUQDAGCSe1BXKNjkjgg+nt+tNFokhmDJgU2SLLYJAzUcY8sEj6kHrUa3D3Ev8ABxxgA+mf60ykW5ZPlKHg+pNULmMyMAnIHO7setXJ4HmYFGHQkg+nFRQ/vNoxwM9+aHYoaeIGGDk9se1S2M72oGYyc5Bwenf+n600g79rA56jBHSnI20EnqT0qQHtlEcYyDjkdsUkTi2+WTh/Q9aaZ8KQRjPeiX/TLjfkBsYx24oTsBDcfPJvAJAOeB71YmKTRROHGQuCvccAf0pjBYgUyST1piqCGCAl+4JAFO4XQ4qcA4zjtTk/vY9sCmR3BJQ7eMY4646f1qZmES5wcHkA9fWhgJcx+bEVB5I7GobJSjEHgKMZJ61OqkKSWGe3BpY4N7Ngglhk+gqWWtBkqmTbn5dp701EJLe/FTyrtXD8P3XrUIkC5xzwKW7EPEiIygkdcH2oadA7orB2HOB781XC5lLn7uR069qjRCLiVwOp4yaLklm3yMEjnJ4zzTmPQHAyfWo7aZy5yoXI9anltAzLl8EHI4pEstpiKLYSM9aQEQvkkY6k5GMVDIXMmMZIHXPGM024IKMhPJXAIHAHNBmLNdbjIAhKMB8+ehyO2Pao1QJLkHP4Y55pwAMRwefp70iYdhznnPFBVizGCxz0/Gptp4H+RUUGC/JxjtipQzq3Kgk9MHtTRJdilELouckgDjt0q9BIGQj3rJQZm3ZweBg9O3+FacS+Ww5zk8cVQFpZAFx+tTwgKTJngHp+GKrIvmueeg5qUyJHES+c9QQOPSmg2I7mHzmznGCTyKYz+Xgke1OeQMmRznmqN5eiPG5Tjvj8aLAXt2WRscDBznr0qSS9EQJKnk8dfT6e1Yz60EiXCcDpnvVafXndAfKXAOTg/Uf1osBdvdUiaRIkO8qdxIzjPTHSstrwHecYBIwc57CqqzASyMAck5GTxyTUXmBoyFBODgjPPrTSsG5Xurc3V0kgPQAY65wSauRJ5WC3BzjFENuTtKnOSF5464H9avTWe58b8ODnBGe1AFWdhcJFsOduQQPwpIYygYngZOKsWtkkaklycsQMDoSBnPr17VZOms8Y2PuB55H/ANenuBnopmBwKvW1uyRYOcn2qSKySFAdxzkZz07dKuRou3G45J4x+NOxJTMZaByAScfdxzVzS7d1UFgRkcce9SW9qTvzkDHXI96uRJ5SgLzgcfTrTJbBECXYj3AkYbI9Of8AA1eY5J9CMA568Cq0FuGl80khsBSvbAyf61YnUrEnGBngk5znmk1cOoyFBHHtB3HOcCmbTkE5GT+VLEro+Rg44HvUgG/GM8HP41JRKp3MDTN+VIxgk8ZP1qVVRTyT9O9JLCijcXwBzgjJqQGW52SZOQAOeKlcFpRgZHTNAQNFv5AbgL36/wD1qZFckkZQj8RQBXa0Mbk5zznGPbFPkXz5U2c4GDxViUD35ohiEeZAfwP+fegCERsvUHrjp7U9XMCbMbi3fOKsvsMQIJ3k8gjgVXUh9+cgqccdKAG4I7H145pwfC4wfTNO3BQOeMdcUxCWAwPoc0D6h5TDJxkH3FLGu1txPpxilJkBPC/WkEm0EkHnjIPSgY26bcM/lTIbf90cnGTnp9Ke6eaox9aVmKoUA5x1zQBU+zFJSQ2/cRwO361PGh5fHtj1pLZDJI4JAwMnirbIPuAnd156YoAgQZYseODgVWaEzSBhxgYxU7F1J6Edj6ikCmIZ4OeKEJsryfuG5HXoaCftChE+8OSPb/Jpb0+aIzg8GiKMxTGQfNkYx09P8KoRBbKVZs8bTjrmppGDcA+9JsBV9hyWzkH1oEbYzsY4AA2kf1IoAY65Ht60ittyPU+tWGh+Qcj5unFRy2xRcg59fak3cWzJJY99uRnkjGMfSo7aMxDn0x6UpuQEA6EUiyPIDsXJ6lieKRViaGQRk9yTjAqbBzyMA85P+feq0eCoOeT83tU7zFljGOoxn8hQIkeXZGQBnnAxUWSYtuOeT19acH38AcjuTSISWbIAA6nr+VBQ6GEhQTxye1TQgbCd3XpUbzBEBHKdjTd/lQgEZx6UATu/2q32J0B5bP8An1pjupiPIyo5Wm2cgTKHIB5BPPPH+FV0YSySgfJ0+9zkZNJgRTtmIj7pOOCOetc1cwljknHeuiv28hiZBtwAD6VzstzHNO8aHcFJUnGOmaksqbCJSRyD0NTKpjJJ9OmacsfYHBycEjildCOCRnuBkVA7CKSQQASX6cfjUsafusA5xwTnoaSHKkEdcYApBKIYyAp5OTnnnigoRB5bHPc/lUkWoJFuQAu7nO0A8fU4wPxxUHm72yO/XigokMhck5IJOOnf/GgaGXai5uIGJEYUnJznqR/hVkTImIt4JYnvVF5RMeBwDS7N0ykdvWgGrGnDIsLOWONwwBWjbXASIgDJznGe3ArANyGPPBHPFWINR2jhMk8deMVWgjoBcxzBSjAlTkqD7/8A1qv/AG6Jxw4JHYd65W1vxbkuRnPBUfWrNnqK7i7RtsJ4wRnp70mNm6p4yeMnp1xVmFGSUjGeOOevSsiDUxcM42FMcgkj+VXbXVkkO4IS4yNvTP8AnNIRcX5CcnrUcoMqlMYAPB9ap/2tGZQGBBJ4x/WrC6hb4++c55GDQHQmtzsjKHiobk70KDseopwmjPQk5744FDGNUyX68k4NBA3O5VAHAA5zQoKj1yaFXBwh4bg5FPZfLUZ7VVgKzwEtkHjPXFT2tvsJct2zgihc+Xk9c9e2OKkLhAASDnoQDVIdxXUMCc+nGKRmBQDPQelPADITkkjpjpUfysMfNnueMVaRQsdu3kADk56VYe3O0EnHGB71AbxIY853nPYU19T8yFOOeBnHBIGPWmTctKwRNh9c1Xdgef0pn2reeRz3pxidsnAAGSMnsf8A9VAhIyDJvzwoz+oqaGQNNkdzVSORASgySRjmpYiYmBx06D2qWgLwGUyOufu96y9RlAXGOcEAVfWYk5A/Cqd5bb1JL8r2A96zYHF61J5UM5cMCWHG0nv7Dnt+deAayBaXYgJy7EkY+v8A9avorxHAnlb3J4IBx2zjH8q8D8VWMVvq8Rd3MgJCoAOTkhsn0AIPvzXm4qLauepg52lZ9TnTFJJdL8hCqc7u3JH8qvyPtQxgZ54b1/zikkYRg9sk4zz+dRG4DsAoyw4OeleUrWPXGFQM4IIxyc8VTijxMecgEEkc9qtSKI0KJy3Odx6Z59KisdrXHlknLEAYppN6IWi1Z0GkFtiYQtnAIAPr1r1fwBayf2k7gExmM/NjGOo/z9K840K0IZQPvblUAn1Jr2jwRp4s1O9/nxgjqMZNexho+6eRiZWlZHWW6iGFcnOOtOs5AjPnjIyB+X+FNGHGFOcnHT8KljgCt3yK7zzmOgVt4OO5P6VbLhJyCe3aoBlCSeO1Kp81g3XPHHFUiSX7sgPYmn3DB0KZGeDimuArKCeeopJPmkDAjJGMEUwEQ+WnrxVmOfbByMDPUn8aqgnnI/I1IEecBBgL1565xioAtY8uMgn3+lBiLICBwec0508xCM4HQ/8A1qcsmyNEPQDGRUEt3BJNoGR0NJM+8k4xznrQxTPBOQccikK7sj1GKBDJWAUnI6etZmoXCLbEE43HA9+D/jU7u/K4Bx1INZWrSgRxhgRgkjv+dAGVLIIGOeRjk0y2uxayySABxKMAZxRd/PG2AScZ64HFZpkfA+6ADx1JqdikdRb6lbwEEyLnpjnNW1v45QMYyeevQe9ceZhw7nnI6DirtrqW1nATggqcn1NBSOm2CZAEIPOcjkfn0q0fkkcDDF1IGD3weK56HXRbpsjj3kdicVbh1kllkZBlD90ZoKNB8G4Q/wB3g8exqe9f5cDnJU8HtkE/p2rKTVEdWkII5ye/X/8AXUg1m2nUfOQe2Qf8DQA69g+1QlAcFsDpnHOaa0hUEhS3ykYzio/7SQOQAX56jjP5037dGzjaDjOOeuaENDss4DFCuB0P4U+MZye3rTZ5NsYI/i59ajW4Kx44I79sU7dRj3zuHHHanXFwqog4zjpn6VWlvVQjjJHQZ/KqVxqMW4IyuZWBxgDb755zTA0Li6Q28fIznkA9Ko3cwIJGDxxz3qubkBSXG0AdqgS4E6gjIAOefagB3m5RwRgkEAE01VKDJHfvUc0mVcpy/YHpmpn5Q8j16UARE+Q/mHkZyeOgBzSTyicq64OB0z9aRpkkUqcqHBAOM4Jpi2skAAYg4GMj65qQH6b/AKMsgPQkEk8Y4q79qSdRjqe1UgDtZeOamjt/IwScigViwlwbZHXZuJHrj2p1pdCJCxHO4nAOevvVSaUAjOSW6YqJroRREMO5OO/XH9KB2uak17HwAykH/awfy61ci1OP7IEOMgDGDnPPpiuXeUeYGGSF68d6kt77c7hQMjrnPegTVjq7PUUZkJGBgEYOf6VovIZUAVM4OeuK5uwwzoM4wQMY5NdJCFzgZOeAKCGOghMZ3dfUYqczKvBOCajW4CZHXnBI9qjZDIyOCMFunegQ3b/pLnPGBjjrwafbuIZXduAQRjH+fSnOoRsjJxzyaZIuUDnoew7UEC5AZjn5T37dqdHMA7j2qN8+Xj1oRQW6nJ6+lAEcsJnBI6dM026hL2wjXkhcfpirX+pXA55qB5QWIGeBk0bgRQwmGPk/X86jPzcDrnpirEmfLIAyDx19800QkMzgexGamwFaSPIHPPTAGagWJ4yQQcH+L0q8V2uODk84z0FLNBiM9c4z1osO9zMNqVfeDnrxihleNc7SSOQvc1cVOBkH2wadJBnBD5IAIGMYzVCDSoyW8xgUBAOCOnNXPO2XMbkYTJGT/n3qCCXyVC9SeD7VLKFlUgE5HX6/5FAFaeMtcSSrlgWJ+UZ4pkoD4wwyT0zzU4YxRkYz1zVQYkYOh49SOtNDSuSbdnfOeOBRtPBx93k0Rbnc8YxUm4KASeGO047Dr/SmGw9V+TJ43DipYMgcj8MUixGVAUIwvIBHP+eKVGIPTmgRakO9QBzTYV29ePY0kJznIx9DT5Ms2R096SQPYZcKSQRyPWkhZXYg8Lj7xHFOJJjxx0yP8/hUIkCHYeAOSfehgtx6RgHrT4x5UoJ6EEVHG435Ofans27HIB+hpASsdxGB096SSfy+oPoO4z9aYSQpwMkYqNmeY7TtTBBzjP8AnrVdCrgjKuXBDbeQBVO7Ds0j7CA4GPyqxHH5UUgPJIGCD6VHPKMIGBwcAEeuKkGzn57N1nBI4x6e1UpU2THn9PpXSzWZkPUAgHFZsuiys5feoyetBJkSRuQRsOTyMjA/OqtnA4eRnBTPrXRPYMXRBkjHJyOOtMfRnIG0k8EsOOB7c/WgDCu4SItvfIPpUHnGQnKEYGPrjj+lbU9iJXADkgjrjGP51T+wABjuIBJwTz60AU2PzgjnAx1pkhdpQNmAQfmz061KICDgfO/Y9BTAXOMqA68EE5H+etBVxBG0aE4zzjgg1NcAvPACCDjIyOoNRnfACku3ZnJK5zTnuTLNEXA3qoAx0wPWgY2aBxJnB59qnRc7x34PSmvdeYwQDkdaEkk3Fwg2ZzknmoGiQgLGeec9MfWmpcFZR+7J4Izn2PtTXbf325OTT87ULY+YDIBoLQ61JDykjG7sT060/ICkE84wBjrUUUjSjCgbyckHoKfIGWYDHoSc/wCfSgZC0JBGcjnI4q5buFYZPTk0ibZXKvlcDgj24qPYyuQ47dj2oJJb1hKAUOecEdMcYqONxG/mdRjHHrSlUAXLnk9h0ppj8uEgOHGc8Aj+dNAT2MgQPng7sgHitKxB3qMcknAHPasRZjt3oOM85rd0ZzcTqcbQpJznrxj+tUSzeRNrMM9cEE/jSFQsZGc805GSXPONvt3phOUOByT0NAhLk7ogo5wAMjvWfPGVIbB5A7fWrkj7cIe4yMVXmmEjbCCMADNKwGfLwh/xqlcZlTAHrV2+xEvXORxxVBpweDxgcnrTKQw/ImD1IyOKjMg4X0qRczckYI+VVH9T+NRyW7hsnAxyeaCkPVdgGTg5zioJFJuS+ODwCOc9KmJEy5zj8KFUHHPT2oL8hrIVHAyRzikVivzMCC5wRjp+PeplYE5zx9KjnkRmCZxt55oGTkbvlTnjH9ajWPyj1yDxmiGciUYAHXknillm2OqOmCc7QD9Ofp7dahogjbHmAE8EdatSKZEJA4IwDmqTxlm7A1fgfzIimOhB/wA/lSsSRJGYxyMH0qY4dCM47Copp+Scg8joCMcU/GYt4/L8qEBBJGUPGTn0FIJBGME8ntU2HcAgf4VHJCm8Fyd2eNvT8aY0yvID1weemRikWMv83TaMVLM+5xGAcjoc9aeqhIn3tgFcnA6DFNDH42xRZ6AZyOR2qUShJCV+bOOlQL80AG8FMHaQCDj3ohIAJzyOCMVRZYuJBKo7f/qqM5VcEYBPJpxQlEJ4VuhpZTv+Qck8ZHTH0qWrEDojgAdR69qttmMEn7h6nP8An0qngxxAY4A6k9aseaZYdhGeeq8VNjNli0VGUkuBwOvpzUTx7C7ZyMDoOvSpIogInXJO4YGKY5+TGMZGOvvmpEUHlRl2BgTjpmmIoFvgnBByQRTvsIVy6uSQvQj61HIH2ngZJzj/AD9KCCvL80gA57DBzmnRwsTtHPJJOelMJeKRGIHrU8EmCWx94kn2oAehwxzx6c9amS4EXOCQB2B/wqm7F5FVcZ7ZqxGSreXIvbkqfxoFYIWLxE7SOc8/hVyRg8MY7gcjNQRKVGzBA9c0O4ifkjGeBigmwkkgBOeDjoe9UpELBzyAQSOOtXXjEwL5wRxiq0rYRl6FQck96XQZy92oLAZ6EE1ChxIW6jjvU2oqI5iUORgZDDkVnvc7A4UZJHU9MUijRRklQkuEUdWPQVjeT5buc8dOmKtGQyWjCPDAnnI9x/8AWqOXDJjPP6UGiKdzEXQqOW4OPx9ah0+QxMA6bOQOT9Kss4XJJz7qKrXO6LDjBy2SD6UGhphRJJkEHI6DmqU04g465Ofpg022vyvOOeQBjrVG5uS7/c68ZB6UFWLZm3OMAHJz19jURhNr5pk+UOeOc/y+tRLKY8HIIHQYNPurk3aggbccnPbOP8KxqScIuRSV9CpJ+75HzAknPTqf/r1WnkEssZyBjk/zqzdDy7bf7gCqCK7OpO3HTivAq4tttHfThYivojIwI5GetW5JoyiEPnAx0PPSopNxGwDoeuar4bbjjg149222dWwkp5J/2s/zrSt7hZNp6AZznt1/xrLYqTjJyParUJCxtnuCK9HC1fZyVjKabRDqVyvmMF+b5uvQHiuE8bp9v0weWcvHIrFRySOR/UV206RuDlmznOAO/OK4/XY0htZHO7YSADx6g/0r2KtVyasbYHSsjg/i+234teNCowf7avCT9J3rBFu/9oRgS4XaTt2/Wu2+K+jfa/il4vKId7azeE4IGf37+tYlrpjNAJymbsEgKSMY/l39a+jR9nRqKNKPojNvZ3K4OOM9qxr29ltXESH7+CSRnHH/ANavRv8AhGrWaPcYiTjLDcAPf3/Wq114Z0y6Q77cBwQVZSQcf5z1/wAKd7FusnocdI8rywLLIJN4GDtAx+VLIr2UodGBfP3iPUE9M/hXWnQ7IRq5i5T7p3E8cY702WwtWUOYkLZxyMjgY6fSncznVurIyVkyu8gHHbmpbSdhNkADjp17VpW1vaSo+VBAPIAIqJYYI5GdANmSBkcDGRUXR50nZ3IHtxJv7YPNZlzFuuNmcAH0+ldJ5MTPgDAPJwTUN1p0eQ4Tk8g8e1K9zNza1RzK3ksdzgkMFOBxjjnipAv2aSS8jOJGUkgjI9f6VpeRbTAsYkD9AQMf5696zXkzPJC+AikhQB/n9a1g+52Yepdu5hpqs89wfM2khCeBgHn/AOvVO61KV0ffggkqq4xjqPx/Gr12kUFs8iIolxgMBjj+VcxNM/ngFz8zcr2HPb866FY9mkluzQtbD7RE2ZCOcdM+lZ9rdMV2EZRM7R3BB6571Y+1SxoUV9hHOQAD2qtaxqA5fIbGSB0BqtDu0JIJxdXhjdABjGQT6A10Ol6RA06QHJQkDOeeoH9awokiimDdHI7Z/pWpBqMsVwGD4bgDA6c9frx1rOW2hlKWjO4tLOKBfMRMHJXGT9a6rRrrzVM+wKUYArnIP+HWvN4tduUIjkkAA5xtH9BUkfie7QP5FyyLnoBgH0yCK57O54dShKpfuz2j+0A8ZCReWM527s8/lXRaVqUiW7EAbWI3D16d+3WvCNN8XTzqIJb1xKScKoIJ4z1x/WvSfDWqS3LBDKzIpAbqOxwfrkfpUvQ+PxOXSo3lJHtOjy+bbRcbBsyMdRntXXWNqCo+boARx7V5j4avHIdDK5+XIyTwAccenUV6jExs/LBPAABLcnHSmtT5uWjaH3dsUty4fseMexrKn3Qhech/UY9P8a23lScY4ZMZIwf896z5ETyiXAO37uRnFUiCqgEJBHJYYNRb9qM4HfBHr/nNLKHLIBnBPGDQYw8ZHQA4OOOuMUIpMhWQys38PqOtMjURvkZ5Pf6Y/pTyvlk9vT3pjToDs43/AEOab1LJZLySM5GO46dv8im2s2LcSbeSSMZqpIz5Q9Rn5ga1FSPywAgCZzgDHNKw9RsyFw7qQjLGWBxnpzjrUQYvGH4AzjaB7ZzmpWO5h/cI2kD09KjR/McxqBgc8D/PrSKHTRArxwcdetVBdPA4xyfUiryx7hlic9Bz2+nSoJYIyxTHzjmgLXJZEDgP3x0pY18sFx1wODUYkOzk8DAxUqkMyFOhByO3T0NAmiOOFQqNnIyMD06U6YEtgnhcDp6ilkOWwOAPTimSSE4A5J4zjmgZZMe0gEk7uM+lS7PswyDkkd/aqAmkIJJ5UZB/zx2qaK68y3QyyE8sCce5GOB6fypdChGmN1C85Gw9MDpxTLdQ4JPPT+tSEp9mIUADngDFVfN2nCHHrikgJowCdv41A8pSV1A78k060kckknJJwMj6VJMqITkDeeTkeozRYkkijRog4BByRgHipZZDuBzUNuQT5eTjqAKRZg55wfwNIlk3nE3Cjjlcn8zUhjEsrA9uOvbmoYXCXI3gFMHBI5/x9asvIgb5cAtk8CgzKxGH2DOMU2AEMMHvjkVMuCcEfN69/wA6jVcsdn8R4H+FBZJJKbaT+9nr2/z0rQhAnIbpxgCs4qC22QZIGck81o2K5Y5c4xwOMdD7fSmiAgO65dP7vf15rXsUF0hc8EEAAVmJGFkkfGCSRnPua0I43hRjEWGcHGeM/SqAtFDbyHBzu9RQUEybDkA8cduabEWkwX5c8HPb6dqjupTbSlSdoxn1xTQmNvibREVTkYI5HtWRqE25CSAcDOM9etWbi4LgkuW64ySay7lnlQqeuM8cUxrYpx3Rll8th8hOABxjt+PWrEsIjj7kZxg1VjUIzMRhwMj61dizNChfknP079qAIoIPOOA2w4yTjPT/APXUcIRl3gY3ckZzz0/pWhbxBLkJ/s5P5gU4WqeXgIAQeMf5xQBJZ2Ia1LhyCjgjIzyMGrBhDEPn5m4z2/zxUdoXHyAZUnkZ71qxwp5m0oM4yB6UCuQx6ZEZCoyAGJIz1z/+qpFtwhIU4VSQPzq3axYkJOc57n61M1uCSdnHf61SEZq2aP5eS2M/dyPb2qZLFN3U9eP1q1FEny57EcflUpRPOwOAef8AP50wK8MQzjsWKH3xjn9aeIRvdcng4BqJ12MCrMNpLdTyT6/lUscjvkjkjknFBBJEMZ9uvvmn3B3RID/nFJCUDDceCDj3PNOkwzD0z0oAjh+bn8f6UsMZQHLl++DgY6+gpyIAcAcU4pgDGevPNQWPkiIQPv8AbGKhllaQEHpkDirI3+TlwOO3brTGRBj5Ryc0AAfAEeOAc02JVMnAxz6094u4zn604QFPu56dTjNKwDbhOB9cfzqREyAM4B61JHbhowSS/PfHH6UjDy3A6UwI508peD0qNFUq5xyRk80rys28HBGeMio4Zvv5A2gA9PrQAuzdEXzwDgD/AD9KjjY4HPA9qnx5gAHCNzxxz/nNI8QXoOKTH1CI+Y4BHH196ayjLAcAEcVIhHQAB8cEDnNQ+Y4ZxIBnI7D09qQyWLGSMdqSUAAtjtjBpkrNFhhwCMn8gaft8zAySM881PUBtioec8Ebhg4PuKs3CBGLjtgYqJYvKOUyOQAc1MP333+R3qgKEj/NjsBT+Gj5HeiSMeecepA57ZproY2wCfoTxTWwmN8pZIwSO/rTWPl9B7U+IEMwOcdhmhmTPzAb+mOcY/lTERJH5bBc53Ec49eKdKTBkA5HB+YUoAJD5PHA49KQxmVssTgn2oAUKTGrlunQY6dKazE9eR6VIgyCh7dB/n6VGED78kjaccUmiepTmPPHFSQuViJHdcGrawoigyIDxk5GaguMMUEYAVichRjikaLYIh8i+mMfyqwF3BB6cD8ahRNuyP8AiwOpyewqxKRFCP7+cE/nQJId5WzkE5AqAyEsR68H3pzTPgnPGMU5BG69Bv4I68mgY1hkbOqjnFOyJcrjH41HbzLMGQnMwOcAYwOPw70NlQACQT1OaVxakyoFOep7e1NtogZgf7/OPTqcU0StuA/PipoSMnGMr0pXGZ+tj9+Yn+bcASRx/npWDHpqRXH3yS5JJI7mumvo0lILjJwPm79+9UHt1A3oMkdz2pFXKRskjQtnkNgVWEIklG4sSTjqAPyxn9a2BGDGMr1OTz7VE0KZGEGAeuOagq5l3cZtgCh5zgcdKini3PHg4DdV681rGFZpgm0EnJAIB+vXimG2jdGIXkEhcUbBczpLQJGhRsHknIzmq7yecpBGDnGQelav2clOQTgHHIqrDbjPKA80J3KKItxC2Mk5wTn8/wCtPOA+QMcVamt03EgngcDPTis1TI2WyeD2IxQApHzfWguYFyOee9OIGQQMjPNPaEzj5B05xx/WgCJrgowQjIPP+fzq4rmOMAd8k5qrIiMqOBz/AFqWIM6Lknqe9AF21uirHaAPXPOacbySE/uyEz7Zqi++JgYyck4IJp0jESYPTGetAFhLyRysvGc8DH+fWnNqjrIqbBk8k59jVWNsPg8AdqZKm+QEcHOQQe2DQBtx6lKgwQD1wcdKkg1KS5jl3cBBwBj1A9KwZHlDDDHA569amhuGjRyWIDYHBPrz096CbHRQ6md5TYCVbAOfT2p1xqbhsFA2Bng47CudjvJElxvO4kkZ5qx5zsc7txPBzVjszSbVJXUYCop7AZ9O9DX8vy8g9BnFUWUrECM7V5P6U1ZskBj97gU0CRqrqksacqG9R0pY9SeQn5AAe2az415OSSPc5ptxdCHAQDPToaoZcm1FivCKM+5pgmd2MYbAXJBAHrWY0khYBj83XA9P5VdhG44JPzDJYHnn3qiDTtydoJOS2QTjp/nFaCTliEIHzgLn0/zmstWL7PLOOcAD8fWtkwR5jcZAA3DB78EVXQVypHbeUQSxdjxnGKV5CFJH8Jx9aViSo9zgUqEKjhwCeoDc81DGSo3U45z/AIUXSjY5578fSoWuEUhUb5z1Ug+/+AqxLCXhBBJyBnp3xWe4HLa5AJ4CjH7zDkdsc14t8QtNhW5W5jykkQbg8gsTgn/63tXu+sW2yA8c7hjJ/OvJfiFpiPZNOoI2Mc4PByy9QetclZXgzqw7aqJHlbs82MnkdwOppPJ2NkHk9yKuNHGhOBz1PtVW4fy0JGM9sjPevD6nvakUcgnafIIK45z169sUmlRgyGQ8uhyD07VHAQsoweG6+/StrSLSMyOSvAK8ducg5rWkrySM6jajc7DwPaR6nLGXBQhgeD33Ef0r2PTLUQSFUYjPc81wvgjTIEijcRBBtDArxkk5Gf1r0uxVTtOAHORwPrXt0o2R41R8zuPRShBB5BzyOtW43LNnuRUEvcDtT7HLMc88H+ldFznexf8AJV1AOagRWiIUNx7ilLOrgZOPrSFv3mPQU7kDmnzklckcDmjzMrnpg0QxiRHyOc8U9oPkG3OCeeaVwHwgSrk/WrVnGHcduCP1qKKHbGgxjjB5p/zRNhOMe9IFoTHCkgZ45OTQVDrz16g+lKJA0bA4LHvjmnBMxjZ1781BBAyYAI/GkDkk+1TeWcHd2qDOZiOMdqAK5UKTnn1rI1eIPJHnOD0Hv9a2bsCNSB1IrNljM8Zdh0JAoBHOXEmDKgGMKTn8Ky1m3cbe5Gc+9bOowiNGKjBxz9P5+lZSQGTJCAAc5BxUljJF2OEJ3cjB6Yp7SeRMVA6Z5pQw3biAfcjNPa3EsTyNkNgkFT16/wD1qC0gicmT3xyalF66HoOTVOElQCevPOaGzuBydo5oKNJLhwdmcoeSMU3zfKlHHGeBmqhuRkYPP41FJcPI3ynn2oAvS38iyEjA2noP/r/WgahISNqhe/rVAzFGVXwSwydwyT+X0pjzmN0bOF3Yx2xQD2NqXVJxGmdpA7Ef4U1dQlFuX4OSOCOnSsua63oGBGMjoKkEkix7HOQeRwB/L8KaJNATvMUc4GR0H4Uk1oHDT7mzFnA4waopMyqMP8wyAMcY/wA4qfe3z5lYo3VTwP0AplLYcw85P7uR25pttEAhA7ZqB7iSJygxsxgZGTSRSuquGJAAJzQA8jDNz3/rTy7BNuevU4qu0hwhByDknPepBKFAz19xQA3AJC856g5/p+NTmYzLhuo7iq08giCvnGT6dqUSlmwh4x2FSBaVOpzU7tuwPUZz+JqumTGffv3psbFV5di3T5jmgBsLec/z87ScY4zgU24jDoz9ADjb+Pr+NSSL5XIGMjJxVGZp3mxk+VjkDABoArXNw6ShFOA3JOM1Zt08mNZerSDntjFQyQ+YMkZfoD3FPs5Cz+Q/O0HA70CZ0OlktewDoGIJ/ImupgTazc5K85/XpWPotmgCSFPmBGDnJGB/9et7ysEkE9OfegRVl/dyYHO45P4mpVU7fv8AyjBAxUI+fBf7wPH0qQy7Djtj0oIJGyV5Oc8dKQHcmD0X9accSxEjjHTHFQQh2kYfh1oIJGH7vPvxUavhiO470NvDlPxp2zBJFADXkLD365xVct379DVhcE49s1CdqZJ6Z70A9yaBS0LuxzhsYxjsKbbymWdUPRiR+PWnWsiSwfIeCTkc/wCfSn+WkTgoMEHigkZdKFUuOGDbc+1IjmVZA3YdR+NTuqvEWIzz07ZzVWEnB+vNSxoZHEXnKF8DGRgcjipJVEanucdSfSmynYQU4J70A7sb+c4zSGMQbhn15+lP83BBx988+3+c0oK5KIBkdsGn2qpJnKg88VYETKZGIzgdDx1qOCBV+TJwDkVoSwoASFwcdjVNCVbB6kZoKQph8gbgc57Y6UmwNtGD1yOfrTJJJD8nvkcCp0XDAdR1yaoGSxL5agA8HrxT44QWyT+FNRNx4zx71YICRf7eaCbjOF6DGTSSSCMgYz+NNXJXJ+tVbyd2IC9vTj1oQmWll34GMZ4FRiMSZJ4PfFMjV5GJGQvUYNPt0c9Mn8aAQ6SLauVbH4Zo2fuUckl8cmnKxJO/oD0p+5GUgAYU4Ax2pbDGRuSefajOGJwOoFDFEjdwcAdOtVRc7lznvxweaLgTucoT09vrUc0I8kMeccj8s0Cbdxx9Mdaei+aMN0HOBSKbIVctJuOMAdMdetNZ9/GBgGrAgBOAMZ44pssSQL83XOOeaCSu0GwGQnODjAGKl8rYWOchlIwewp8mAuO3vSOcpxQBjSwBFODgrjBIz/nrUUtmogU5OCOR+Fa89sgQHHzHtTYbeOVdhGeOKAMJrGOHD8k5xyaqanZpZJLKMtgFtp47nvW9Ja5JGOByOn+e9Qz2wkj2yoHB6hucigDDe2F1BkkhieSPaqdygtcn75UkAnjHOK6JLHK5CYHTAIA/KqdxZx7iCgJyeGANBSZlRqAFk6lhk+1SJMCgTYBnjIJqWZQhA2AAcYoWFFbkcEcVBSYqQoyk85AznNRKxMeT34qYIwBxnngc9akmiRcKAAccgDvQUVYmELZA59zVqQb1Enc5/So3QKOVHABH5VIUKoT/AAAEjJ/OgBsYIkBB5YAHj1xUzqJAXxg9OKrpKCpOeR0GKDcAsVzgdeM9aCbjQ3mOyHovQipNmIzzxnkUx12qHHGepo3blKZIPUYJqkFxsYDxuAMc+vXit7QVKumD94kHj2z/AErBihZXBOcHtniuh0dVEuzJ+6WHPfIH8s0xGuwMIyD97k8U4OC/AwMdM0qxFky+Tz607aBGSBzmgCKSISIXJwRxVGdgkm3bkkZJz/SrILiXGfkJzjNVrjiVyQOuOR2oAzbvfMhJfG0cDFUDCSAxckNwVx0xx1q/dNtYjAwQf61SgfdKVf7oOQPTmgaIWuTbyoAoI685qSOc3D8jAPGAfwpLqJCpIHIBwfSmWoVRlyePc/0oNFsOnP2cEL6Z5oibMQPcjmm3HzuI+pboT1qRQIl2EdAAM0Fjo4wYc5IOcCoXhzLyxyf/AK1TKx2kA8dcU2TkRn+LPOKACFP3232zmll/eHzD1j4AHp1/pTlG0Z6Hpn2qJ2JyvqDwPWpsJgkm5wT+VWFkMXIx8xwRjj/PNV4wB16evem7znqcDnmixL2JSPkyeealWfC7McY9ahgYTOQe/QCpxbDaXcsCpwADwR71KRmyRZMRA4FRSKWYEk/TFPYgoAP0qEs3T8qZaB4wH3ZOfWgjzBtPQjBHrSKxJ+bmnoy4OQM9BxQMTYEjAH3QCAKhMvl7eM7jg89Og/rVgMDlcZwCagNuPkGT8p9c9cVSKRZjlMgVTgIoJAA5/OmQzGQjjnqDS8IoC9xgnvSw7AQQB0I6fU0mDJGkJUg4wOvvT7aTdIExgcnrVVpnSQ4UEE45qa2GwDByeeScn86RizQidsvyPl6cVFNJt/h96aWKHg89/ep3iAH7wbeM0mZlSZjEhOc5B4NU1kMi56YHb61qTIrRnIGCM9KyrtfKtw6cEtjA6Y5qRdCu7mQnP8JwCKcXMUYYc9iKrod8oycAnJxU5HmMIxyOSP1/CgEPjOGR+5PHt/nNTBzJICeD6/hVNZiSRxwccDGKtQcjjrjP60DLXmcE45AqRLdbmPexIK88d/8AOKhOCwXuevvVuDKAjtih6kkTqI4CR39frVJk3q+epzyKuj98xU5xjOB9M1VuSEVyDjGR9f8AOKWxW5yeocsQf4gPwqjLCixnjJ2k5J9q0tQwbgE8LjOB04zWDd3M++XYR5ZJA4HApALbXhhTy9gcNk5JII/L6VFJdkNwOuT1qvES6dTjsc8/n1prl4gGfpkgZ/8ArVOpsmWFbzE56H/Go7wgxEgYxkAZ9jU9sgDqh6NnH+fwp95bheAPlGSQT/OkUYq3LrGCMcHGMVZuoVijL9TjI/GkuVjHARQDyABUDs+zDOxBHOTn6UFjCSYwfxp88xt4EKj/AFgzz26f41atUja1wQDID1I5x/Kqd5GCdvOASAM9vasq6vTaRpDcq3l6XtAmwDkc5+tMOY1BznjNPkgBUDGQPWq7zBXCnG09iDXxU07s9SOw+afaqOByw55qKdjGMjnJ6flTtySAlugOB1/z2pZgsiJwPy+lQtiyMWu6My7yDjOMcVIq/uQSc5OKjaXamzOOxAz0qRVAgD7ieehPH5VvSbTRLtYgmiAUEZ5PSuJ8Sz7Q8BXcilT1xk4z/WuznmByueQeRiuI8Y4SCc9Jcpg5OccV7cdbNmmD/jIm8fhYfin4xclVzqt2vuSZm/wrKtHhtm82V40jyfvEDHGOn1q38Uru3t/iZ4r33Eak6xd5y2Mfvm6muL1LU0nYxRvvQAHcGyM+g7Hr2r6tXPpacZOEfRHb/aYkhLiRHQ5I2kHHGfwrl9c1iBEVAWJJBwuPf3rPk8RwW0Txo4l3jHDEbTgj0P8ASucuppr2ZwC3Yht2QMAd/wA6uKT3N4UnfU3L/WraSEJHIxd26BTwMjqfz/WoZtTSJACJCABkgcdPrWT5JmcJGMuQFGPUd60YLSQxpHJFlgMEsM5xTdlsaVIKCLltqkbptHmEkZHHtU9qxcnORyTz9TUCWAiIk6AdQFp1xcLBDkYycY5xWEmeVUelzVSYSzK652gYI/OrEl/HDEQd2/GAAOen/wCquet9UAj38gDuCef0pZdQEwLDJOOMk+n0rJN7mSd0T3U6S8p07joazLqPepwADzyeKWWcxTAjkd1z3qG+naREdAQOhAPTjr+n604yfNcdKTUkzHudLubqZFjH7rGSWOFzz1/TtUVl4fkjmuDKYHcj5QTk/hkY9OhrVe+FrE0Zc7nBAOSMZ7/pVJZZCC4LPtByc9R2/lXendXPo6c7pGXdafPaypviYjGcIM+v4VUuLG5+1InlNvXlh3xwea6i0uRdRDeh3gng8nH1x70XSA3XnrjORvAxkDjqe/Snc6Y1Hexzd5ZTvISsDhCBgkYx+HX9KYtwLRR5gbI6kDPp/ga7FoVujvTaY/UAED2rmdWjRXIIGCTjj9Kd9RqVmMS+hn7kk/3h/n0qpFefZ7iRG3ckkbeneopYSkQMYyQegGD3/wDrUkiefMk6/dAAI9ev+PpSshrua+kxm91OJI8NI4OGPsCTz+Br6B8FW/lWUSFQcqu5gBjIXknuc+teF+CdNlub6F4gXdQ5AHU8EHBz719A+GbOW3hRGzjCge/GM9axm+h87m8k6dlueg6BALuIRRIPMjTLHGBjPY16xYJhfmADEDG4cjiuF8D2KPEQdqv5YJfbz16E/j+ld5GHZlOwjJ4P9aUdj80lrJtjbqMswzhufWs+ZPNjcDHHHPStO4TYSXbYMZJJ6Cqgj8y1uzgAtyo79zxTRJlzhxBgAlhx8vbg1Udd6oARkHnmtXyy8O0HBA57HpWYYgm8lgOOB68dqB7FadXRCc5GccHOOtNlQSoAgBkxjP456/SnqWWTBUmMnJPUfl+dR2mQ4BznJ5P0obuMnkcEgp6gEDg1J5ilSoPJ5AphjAPbIOT9KDCBc5D5BHQDNBaZJbKdkhOc4wMn/PFEQ8pDu7jBx35pjuUUhMyHODt5IPocU4Eon7zjnqTzQO5Gu/YVJPXPJ4xTyQluA33s8nH9aiZHLgjOw+h4pry7lwRkY5PbOaAuKhyC2RtB5yf6damU4AOcA9KqPbyNIpUnZglgDgflmrEUZCIOuM/1oC5OiErjjNNZSpwMbumAalSF0A59+tQzq6NvCk8g8VBRIQogl24II5Zeg69TWfrFtLcafaCIhCsyk5bG4EHkH0/xq8i/uXjHG4gkU24QtGiHgKcj04oHcSZvtEfyHn0PB/KoZHWFOeoHIA5qdAF643+9VLm3Msm4P3yR/k00Fx62zmZDjAHPJ/lTngcyOeuTwak+0jyyP4wOB3ogcsp3Z/E59aohixgKQzMAB/EelXLSEZIwKrtF5jbQPkxnpxn6VNayZkdASDtLZwR0IH9aBFhYcOTheen6VBMpEuSMDjr9afEriYly2wdCeRTbidGY9+o56VBA2Yh33jsMe9IqlZEf0546n6VKoBUHAI745qMygjA6kZHtQWSiQPJvIOD1yP51a2egxnoRVHzUZBGCPM6kd6vW7b4+TsI4waaEyxbwsWVieF65PvV4TKsRHOTg8CqkbbQFJyDx1qzbkBTkA88Z7CqJLNuWCscEAjAJ4qk4MaOj/O5III5447/hVwXCkonQDg+lVciSXjkZ+9jjpVJWDcpzkZHHB6DFV5YioyRjkcd8VpTNHvwUGF746mqbqZ3LjpjlaAIPs5uB8ig44OatW9jJ5Qj2DOT0p9tCw3kAgAAntnFXbYPuMuGEYGM9s07aCuVLaze2VlkT5z3A7fWlmtXmjIAweMbuKvtKMAkdR1PanoBJH6HPBI60hFRIiFjJTG1QDkckgVrQSI3ATkrgNgY6561X8suMdD0qwIvIQJ/F7CgBGiKzq54A9qnj+UuxYBScjJ9gKRsmJCRn1z26VD5bHIByuSRzQBI7jzs4IB6Ej6/409sMmBjOaqrKWBBByDgE0/JI71Vxa3KzWkpl39UBJ69qnjCRlNzKuTypPPXpUvm7YWyMYJPXtxVXyi8iSnlCcgEcdaESWPL81gFwcdPQVMPlA9uDiqlrIzTsOQDgDnrxV/YVQgjkjqaY0DY3gjp9KeMLgnpUAcouDyD3PSpo2DJtIHAwDmlYokLCZCoPOc89KApBXPoD/Ko7f5VJP6/hVgnKPkduD+FSBVn3M5wD/kU9t6AHeQPYmlXIO8jI/OlA8wDPTP1oSsAyKTJwpOeuKJ5QrgtnGOeM0oxBKSRnj0psk0fAcYz2IoASCdJGYLnqe2KllhZlBA4HX/PeoYNiSEgAhskYFSiUgHOVAORk0ACKVUjp6DpinGNkQ5HUcUyKQSsfT1qZ5VTZvfAHXP4UmNIgjKxbi5UEg7cnkn2qFmIlcN3xyenSnXmyV1KPkZyMDp0okwUJBViBzyKQxrSB8IDnjA9PSpEjYSh/4AOcGqaFt7nbgDkHP8q0IGwgBHJzmoAkB6dwemO1K3ydentSqpPTgD0okUquMc00BDIdrA9sYyKrMu5sg/jmrojz1Ix156VV2jJGRVEkIBBz70/zBG2G5OPrSMMOBnIqKQF296oCWNkeQkDhug9Ovb8anIAUDAqpBG6kMc8HOPWrTHcV7HHC9+9PpYCGE84J+YHvRJB5jjG3gk896SRCCQPvZ7detT+UTEOcNgH/ABpB1IBG/Knnn14xSgDoRyD6U9sjkAntwDSKCWGePrSY7hJCcqTjrkc0wwPv5wc8gZ5/KpZ4iGU7sd8U+NN5L55xgDr/AJ6UgRXWEmUDj6VK0TZ4GwAjJ9fy/rVgRgODjn6U4oXJ4IFAyFwScjgenTNRyr8wHXnGc5FTXjAMBHyAByvAzk0RxnjIzxnkVNgIfJMUIBAznqtXLBAFwQMtz09BnmoyvmuDnAHUH/PvU7gqwwCmehUYpAVLvaGKEYPBAIquLR5AGRRjPPIFX7qP5cgB34GCORVe2SRd4JPBzjP/ANegCpcWjMAAVz0Izz37Usti5AwFIA5wD/hVqSA+YXLY46VLFJtB4LjufSoAzHgLRYwAQQMnioIoXi3+YMZ+6ScjH9K2JjH8545xxjvVS5hZ4xs+bHXFJllD7oI9ehHIqt9mdGwRg+laMcJOAU6e1OWI7lLjnuGHNIDLlixGDs6Hnio7iNJV+UL0PpWxNbh1PQDnnHU/5zWTLYy/IAT0OSD/APXoKRgnSZnYMm3AOSATnH5VfgjYPgA49R0q/BGQNu3rxuxTvsxtzt6+hAp3BGbcWxkfAAGDjkYFJDEYVAcc5J6Vo/ZpJSSEICnJ47U/yASMgZ9xTGUns3kk3oBjaBjHOc/SmjTJRDghS2c5z/WtSIE5wCMe2KdEplccHA60AZkVq0gIwD2Oe1JPbui42HI6YGcj2rUitzG/PRj6VZkgRVWTAbnbjHTg1VgMPyw0JxgZAwCMHNIkOyP5gCeOOp75/pWgdOJIk34Az8uODxx3phtXbqNo7EjrRYm5WEZ7Y+vpTY7eWOYuASpBHynPp/gatm2duAamiheLGQT60wuQRoVJGM57AfWojbHzjkDJ6Ajp0rRi2edvPQHkY+tHk752kzwQSBj6Yp2C5VRhDG6kZIGSRyKqODI28A4zwSMZrRuQFVgEzuHJA6U2OIR2yZwxJOFI9zVCbKZjdowdpJ6Zx/WrkMRIQY4GD7U1A6AREEkcmr1qgdAR0znpVCv3I2TEi4GOMnjHrWk7gRRDP3ZASPbFRyxBpBjH5U4qGzkgYIIJ9earoGgrqRJgEEjnCntSNkqTg8d8dKSGKSRThWLnjIGTjg4z6UuDA2JHPP8ACeRxUtEjVMe1QQA5bqcdMHvVmJwMZP3Rgj8KrPsXDHHHTipIWDh8nBJ4JqNiyhrRaWElATtOSB15IHFeXeM7eQafcuBvBjJVR1znPA9eleuXWyOIbiDzycZzXmniO0fyZGkbCF2KhiMbcj36Adq5ay91pHRRaVRNnh9xKPNcEMr55BGCPrUbyx7hkgBeDuFWdbVBq94FIA8wgFelZVx8gJwX5zgDPevH5LbnuKaa0JIcZ6Y54yMZ57V1/haMyXG/ZldwySOnXrXIwZYRAJvzgHA+7716N4TsC0IiTmSWQAED3wOfz7100qWqZz1qlotHpfhPT5VVJCgEZUFffntXYbNuzkZz2NZOjwGHT7aI5DxIEbjGT3/lWkrYchyUGM5PNemlZWPGvdlnAVcn86ktUOQfXIqFE8/BRyUXrwcH/ODVlVJYAcdxzV3JbJnlUSAdwOTjiiaRJWITqOelRyrhsdTjJpiA+aSBxjGaYiQNkgD2qQL+8J/hx0/+tTYyJM46rxwKVNw6g0ADh8Kc8A+vvVsRu8YIyQQM4PfFQbdwAParBmMNrwDwc5HFACkgyIEI9CR61JISV2DO4de2ajhwsRPBJ5HHPNTyDEMZH3z1A61BAm0tER3x3qukZ8zGParRYYGPTFV4siV88ZPGTSuBFPGfMBIqG5gdk6cYz1zzzVm5+eQEH5QOcHioXlEcZBOc9OaRSOc1O2lZvl4A/iB4PWsqa2k2oAuTnnArqriMFMgfpVBrU7jgZz7UFpHMGxkEm87QvHBNI7l5TjdtHb/61bN3ZsAD94Y54+tUmti4+QHJ5JA6UFIz2YxybskjHRTSAHa79sZp11byRycBimByBxTIopADG4ZSxyCQeQf/ANVAyKMMzhsHGM5p5GH4/Sp0hePjb04z7ULCwl37MxqOTjjv/wDWoAqz5yDyeAPpUZYySDIPA4B/pVgtvmfCZB4wB0p6QNNnahyBjOKEAFPMiQAfUelT7SARg8Ht0qW1tv3W3IL9xjkcmp4bNwj7wcnpkVQrFSXjYQMcDOPwpbpHZ4imdp7Kf6VYSykZyCCAehI4qaO3MbgMM+nGapAuxU+yu8R+UZPTPWkgt2e1ZSm0g4O4EVpSwu/l7AVwcnHGatLZedwG28HovFDGZCWhEJQBckYGKkjtcQhXVQ3+0PetRbERug3g4Ppj+tNa2aeTag/EfSpAoR2Z8kKQuQOR6U6G3KgAr0JJGM8VszQIic4Bz1x1qL7K5cEA9ORipG9jDNjK95GwHyA8ipbi0KyE+XgHGMD2rfEKBd/A9eKryLsky4BQ9C3T/PWgg59rSV5OAcdO+Kjkt5ASmOfbp19a6BrfcMjAPoBTfIAQ7kAOfvEf1oA5uWwnWQYHXng1YtYDFneAH9cc1sQ2RZi+Q4HGeuDz7/So5tNkVg3YnPQcfrQNs1vDsTx7zIco7BlycjBH6dquPv2AHIfPc8morCUR2+wclQBx9Mf0qWUErvyTQIQNufB5PbvSsvHbr09KEUnDYx3p0zZUAcseuKDNkeC7oRwAecnFSNdIjDkjBAJAqnvdwpBI5+YZ96ey7gOM984oJLz3kUgOMg+pUj9ar+eh4J596gkkAAORioY2DSOT07UAWZnC5OQPemvh4wBzzmoSfOXA5PpRDuIYDOfTPSgCSNfm3phE6HnHP0qQnc4IzjOOhGarJux0OAeeaseYJJAQcAD1oJLSTIgwxAwMkHtTWUJC545BIA61VxuuHzyGXHP1B/pU24cc5AyD7VLAz5Jvmx8wweeKU3kYUDcc4xVi5tlcEgj5iDkDrWJd8TEDI2cEj6n/AApDTNi0uo1Y5b5sc+pqS2bbMCTxnrnisGC6RSSX5xVyz1ASHZzycAkn/CmgubT3SrIckn6c1WUFpcENknIyKWCElSTzySCeeKkjlIdHKHhgDn0qhkgjLYGORyfpRCdkR+vQfhU0h6ODgMD3qMoyMODg8k4/z6VQMsKNyjaOcc4HT60oUKCCRn1/+vTI5NinHU8YBqTqmD1zQySKLK5HrSTkKwUDnr8o+tKWxmo3cDrwaVwETJccMAfUYFODFOmQfapXcBfTAqtksoIJxntQtxomwZW3pnaOD25qOMmPfnIzwPzpIHIicZIJOecio7q4VELFtoJwBnvQwZXnvoYFILZOMYHrWQ1x5krkOcZ9elVb+7EcjBvfnPfJqjBcbpn5wp5GTx/nmkM6i3vY2XGTnA5NXIb1F4LHPrXIxX/lsRgkE9cnj9KvLfgxZB3NkAgNzzmgDpJLqLGA45GOD0qHPzb3OVI4J5rDNx8p6gg9OatQ34aEITyPUmgDUlbKkc/4063cBRnJwOwzWfFfDbsfgj1NXILiJY8l1AA/M0ATyL5k28EbMY5NVCh88kcDOc0FzMQQ5VB3zxUzgKyAOD070ASRIcnIz36Zpk8JYNgZGOwzUiSIhP7wAeufpT4nAGA2cntQBm21nLCDvwTnoDz0FMktS+9yoyDxuHPWr0iOtySWIGO5omXMfYf5FA9ihPEqxJ8q++B/Oqz2/mRlAFBxgFhgfnWi0W5OSO3Wka1YqpHPAJwKgepjC0kiGGHPQY5+lV5tMuHlidU4UEMc966XykKoSBkDnIqJRgNx1PAxQGpzkts54OMqDnNRRRyYj3E7VOTk8YzzW7Pak7jsxnpxVI6fKV4Bx0/zzQO9jPlljEpAHYgYH0qn/wAtAMEYPPFahsCkhJTnGM4+lVbmIpMBg84Ocf59KBXBHxGAc9yBjPf/AOvSRyAEOx4zjBOT+VP2bHif72CMr7HB/pVfUN8V4uyM7CgHy9M5Pp9KpMZcjwA2SOTxk1s6IP3jpjL7SwIHbIHWuamV0eMYPYnmul0EFLwyHOwqV9s5B/pTA242bZg5659fSgSAIQfWnMwDkDgdBiovLIn+b7mOp6ZoFqMkcLnnr0APNQTfMgHfrilTLTMxBKAnr071FcP+8c5wDwBnH+e9AXMu4ztYcnqBz0qgX8p/nyDWhcg7SR1HJUVk3r9Gwcc8/lx/n0qblIcVZ3HpnnmiZhGoABz3wKfuymQMegHepYwCgLgHjuKotEdt94u3QBgC3YkED9ajCSO7jBYA5Bzx+FWgA6YAGDx+NRSQzwMDsbYehB47UGhGrbZFBqUcOxPIqExneD3zTlyGI/TNAEktwrNxnp6VEG2gk59ATSqCHxs9+ae4AUhsD3NAFa2gkSQGT7vOQT14qzt+/jncSQAOfypY0bHJJOeO9JCrxzRkg8dQfcYoIEhQq3Qg9h3qbO4IvXbwT6GkuTvJKcHIxj6U+IAk4IxnnHOagkkyFiA7+1MI2kZFE6lhhAcj+6DSkMiAMDkgY3HmgCF+RwO/anOu0Dp04xSk9iMc5z+FRF8rtIJI4B9RS6juSxyovU4JGM0xiFByCc8jAz0qF0yozxg5OafsLIMHLZ6Z7VSLuSIP4u2KfkKoIGO+AMUyJXGPlJQ8e3+etPkwsvJ4A4AGefpQwuNB3sWzgEYGTirUce/7mD9DVRkdhlVOeu3GKfZF4mw5I4OSTSMpFxsMEOR15qeWZLiQ+XkcY5GKhhCAHJBB6GpInReBjcOvHNJkMdtLLnqAMdazrzDgDsCOvToa0Hl2ggfpWbdYK9c1JJTXAk2nHJ9OKWRdqnkDnjntSNGfNUjkY7USKXycHjjFAkx7SxuMjv7VLaMPMx3IIxVNAD3A5/WpJtwhBj4cH+E4PfvQMuI6gk579qsRPnBz1FZtpLt2RyKQWGCzfTrV5U3YCNux1xQSSSuERVOct6D3HWqV1GXyAR688dqvykDqBkAnpz7Vm3LliSMjnB56UDucvrfIlTPz5HGfYVgpuw6ZOeh5re16EiYyKc4AyB34rH2t9/bgEEDIxz61JaG2kJbCDBPJwKsSoN/QcAD9BTbVDDlgd56DB5p80MquWKEgjODSsUiIsFGB25yBwPxqZ23xEDk45PXPHrUYgkMRBXYW4zkeuf6U+H91AFPL5xjqcYqrF3Mqe0lE/mYymMYHJz9KzpbW4e4zg+WCc5Ye+OM10jtyQR+lZlwpDHAPOegqbFoqwzeScEnPtzTtjbDkdcdarNvtpzIYzKOhHYH9auxTIYnEjqp4xk5qZR5oscXrcoz5izlSOmOKqSFDtJx757VqX0X2mIbCMqQdw7jpWZd27GSNgMISMgD3FfE4lOnUaPWpu8bj4U8xcADHXmonBA5BAIwM9j/nFTW42TuD0wMfpTZ1Z4zsBfPQCueDvct3tcqqm9CuMtnJ4+tCIbcYk46nFWli8mBD1kY4I79+v6VDdfNMD6DBGevX/Gu2iuZq3Qzb0sVLlCybwODkBun0rgPGUb27sJDiQbcr/Fj1+lei3YM8SADYFwcZ7Ac+lefePbqFr4yuQB8oYsD0wepx64r2o3srnTg/4qscz8YJTdfFDxkn3NmtXoBAzn9+4rmLQuU528ZHA6/5zWr8YGkX4s+NVG7B129H/kd6yHX7MoRSSPVjn3r6o+1oRXsovyRXaz3BijfKTuO4dPp+dXrHT5JokMbqC+QCwPGM9h9KLOPbnjncByK2JztUEHHOMDpQNyUdigun/YZEkMm9uoG3A/n71eS5B5IPPp61PqCiKPPTAJGfwrn7pvtERQHJ3EkKecZNFr6mEvfWprzXpRNgQEEdScf0qncq9zCMYQg9+aivLkwJGEILMADnrnj/ABrUhiSWzt3fqR8w7Zx3rFo8urCxRs9PWUCLedg6HGCeP/rCrDaaEygc5A4JFWrsJFLsTAUDjGPUj+lP0xlZ3DEYAJyT71nYwWpmXOnlCDv7Z6daiMGY8k/LgkgDnA64960LqEXBHJOOeDVGWMwCTGefX6HpRa2oJW2MbVIYn/eIXAUdDjk81Rh1ARq0ewncME57Dj+tbS2w8liwOAc/MOKydQkTjAQEHHAGcYrshqj3cM24XY+wvY40Z9rbuoGRjsOf1pj6kS0mF5Y/Nnp36VFqkKWwWeM9QAeRjqfT6VQiuTIhJxnFa8t9TtUXubFjrq25+zPGSvJ3L1z19aydZnSWQFAeCxbd+HT9apMN5KnOz9O1QzAwuNuRkYH4dMfnVKJolYsWdyZgSRhTwOee1RwFjJ5QxnOAT6U77IkYMuWGeOuBn8qtsdjW7gBCwAIAwO3P60WQ1pudn8M4itxHLGQXXeoDdOme31r33w1amaWNHIG3bkr3BBAx+IOa8m+HgK6dGSmycbiRjDYzj617Voi/Z2+QfNw3TnIBP9K4535j4bMK7dVroeoeENKEFuXZyd6jgD0JH9a64RlcYP3QMZ9PesXwzmXToJCOTEhOBxkitm4yD8vIUkcdMZFNaHx0/jbWxV1D97E4bgMCpx9MVUV3UhAB025/T8P1rWLb4wCBjHpVWZQW/DiqMzKkLw+aWwV5AA696zp0Hlh2J+UEkKKvzQO0kmQ+3JxkHGKyL1PLuETGB15H40ANacKgABIbqSef880ECOUYyeM81ISGUdMYwPSq10DEcc9AST160FIldz5hHrx+dWkiEWJCSQOABxVOJvMTnt0/WppN5tCRnOccUDTEtHBlnKZ5YsQ3uegpb1TLEGXg5Gc+nNR+b5ZGMdBkfXOT+lRy5YYyXHfJzQUTQT+Ym3GMcUG2DQuEb5xz83TGR/jUdoMCQDpjj8jTY4/JuwTnOMZbrQBNC5b6Hr61JGCnmMcYB4A68nvVdHJifjGCeg+lWYF3Wxcjk4Ht1P8AhUsBTfgsg2npU8ciTJjBHP8AjUXlhIz7dM06EgxE8ZwSMetIaGow2EjPHY1CZDM2zpzwfrSOVA2JjaRzt9aRAEyB6Z96SGyH7VvnJAwMgHP0/wDr1M67cHruqEN54PAzwDtHNO3GNHUDtgZHOcdqYx0duHcnJyBU8UeFOTz2xUVm5eHnqCTxUqckn1BqyC0oCRCUZwTjB6021AZ3cZDhSvJ4wf8A9VCqVhGM5/8Ar0sKiMMR6Y5pXAnR98PoR/jVJ4y6O+Rgc4x6c1ZkPyEg857VWMhkQjqDwcVIl3C1ut9uQgwxP8Q4xx70J97n7w5GOlQQxgOCRgnIPFPhV0lGQcMc5I/lQFyRIj9o80EZ54PT0q8kyYxg7yePSoMbFJHHH9afakGJumapKxJYhut9wsTDkkDK/UCtVVCKxyTzj/P51lRRhWEgHzAjnH+fStCOUFCcjI6c1SAmT7wx/F056Uph8kEZyM5pYWyg3YHvTp5CyOvfH40wIJIw+ME88nNRpD5LkZzu/wA/0qXeY1TB5OAeaScFkY85GMY/CgCSFdxlHZRg/jVuOQLZCIA8tuyT2qpGMpH9BmrIQBOnH6VZINB5ijnbzmjeFYAZwKcn7sN7jHzUtswVuQuPcUmAonO4NgYBz71Ye43fOF9sE1XmdQ3AX6fjU9uu4+g9BUk9R7Th48qDg9QetOgBZTUSp+8AI4z3pzERSHGAAcfpQUIkQIY5PB5pyjANNkY7fyqMOUJ/rQAPIJIZCc4BKEd88f400zFYEAHC8Ak9c/8A6qZNGEkAA+9ycetMnH7oAde+OtO4WRbs4x5oOTwwq3cXAOQAcDjJrMtk2hOvBzWpkGJTxn2psVuxWfLxADA56mplUp8uQRkAnFIEOe9G8qNo4PTjrUjLMiiIY605pB5TAA8DHP0qO1y6jd2z1pHXbNgZwf8A61AEsa5QLUKSiOQg5Iz9KkcbY/f9aitMBn349Rn8elACzy5kyVwvTHeorhA3zjPHT8aYvzykuTjHc8Us0qeYRlSMdCcjvQBLbruUOei8cVKyeZkdCRTLYbIi+O+RkcY9qHBJAGfmGTigaHWcW2Zkz+NVbty7SDAAU88/yq7JhIl9f1rLubsiZE+Xb0bP0HWk2MDMIwmRncMLgfzqlLqpt5jAUyzAAMDwM1Dd3mxpAHUbiQMHH5c1z0zNFKoMjEkjljz1HepZSOxhufMUAjBAAOB1q9HcoArENzxjArmYJjDbgg5yoPJzzjNXLSctJHvwOeR0qRNWOmgcOcc4I44pZJt/IHTjn/PvVC2fzGYZ4AwMdKdNJ5abQR1700ImWVmBTAyO/wClVzky7RjOM81IH2pnPUd6ryN05x34OKoTJBEcnJH4U3Zn5x34xUqsW6kjIwSDTJpPLGBjrVCFjIzznPbH9ae2S4k9BjFVElLKTnuOlWVlIh4wW/XrQA1l3OX75zipllyVGOSMg9qr5JXnv1qxbqig5xyB96gAiy+45AXOMY5/nQ8fcHp61JZyACYHGcjG78akkKsnGM99tJgQzrvjDHrimwOIwMjP0OKkUbhgDPPOOamVONuPrgdKRWxEshyTjjFSxnzFOODnv+NQRAiXJGACByOOxq6s4B/hApdQKbxAEoW5HJIqw8Yiwck5FRsd0vA7dhU0v+qUd8c+tK4EHlZbOeD7VPPMEVS4Py4Ix9R1qvCv76NueCf5GpLn52AI6j8aRViMz+bMSRjIpsKljuBHPb/P1qS1iCyEsOMcFvwqXaCH38YPBPFBJFLFnknkADAqPcsOE5JfofSrWN0RIzgHGRVZI/nBIyc85HNKwFafBYoM7up9KdGp2Egjb0ORzUt3mTKjtjG3rSSrsliCdCMHHSpeoEaIEYknIzngVHccMT2z/WpiAWcHt0qsFyuT1z3pWAJfniUDjuc1TkYxkA4JIOMelX1jBOTnpVebAXnGRyM9aXUpFeOHaDvPuNtSRQi6YYJBx36UXJIAx0PBpltKUUgH6VQJitIIPMTGcggnNQxYnfC8Y9akuX2zEjGep/IU2zkIEnAGSO3tQhkoj2tx6YNLGBA2etBG2T04zUqEGPJxnPfrQBGpMzccbf8AP9KeWBj8s/3sgj6U1ceQ/TNPtnJYIPxx1qkO5CzhI8EHJwQR7kUoJmPl9CBnNOusbgRj14qJCS3fNMQxW2ucdjjmrUfzjJ64pYo+5zgn9KeqlZXxnA6U+gFdoBE4GSS5/AVKYTHFI+RwpP5CnsCXB5pz5VAeeetUBnxYuQO2729P/wBVTNCDhASNuOT3qaIFmPtjn6+tOCAluvHIoEyJLcM2STkjHHSp7eHyYgM5AJxTYSdmSPxxzVhoywAwcD0ppkiMpYbl+mDT2g/dEk9ATwPao93lEgfrUu/emDjg5FWhWEtbl4Y2kjx3yGXPHQ9CKbKPtKiTpgnIx1JxSx/8fKf3SQD6Yq5cIgkQIAARk7emaGMzJ4iCEJHHOabDIckNjk5BH9auTf6snuDVOUcA/hWbV9CkMv8Am2OegI6d+a4rxLbi6s3G8oVRiOMg9M9/auyDfP0Bx2NYeuQRpbPjG8gnHGe1Ytaami3uj5u8VxPp1/LINro0oUdjyM9PwrMkbB5GRjsa6jx6zx6tMSCkSuNuQQpO0E+x7/rXHhTPIeCeSSB2HavNq6M9ihrHU3LKzEXQkkgfgK9P+H9hLP5cpKAxShgAT259PauA0sAAnALogwDzzj/61ez/AA+g22VxKylHLqACMDjPT866KOqOPEN3OzhjEIiJ5Z1BPPAzg/1qSRd0oB6H049KjilJBBwOgz3qVDmTHXj611HHy6E9qywoUAJ9Tn6+1Ml1AW8uCmXxkY6YpclEA6Z4NRx75GI+Zh0oILkbm4ckAA4GfzqZExHu98/0ohUKAOwpY22MY/4OuPyqwFhgEKu+c78HFOdwF6Upkyycjk8c06UJLH1BOexpMBApCk8etP3iSEo4IQnqvXNVA77gCT6c1ft4wcdckZ96kBpIjeJOocZB78D/APVVlJdw5H3f1qGU/IR3wR71XRWIIOfxobsQWvPD5UAjHPP+famSOVTPHAzUCsElUZAwM8n60XNwBAcMueeh5PWpAfbsLiNsZAz3qOe3+6GPfjFU4LovIRlcD0PtVxW82B956dD+B6UFrYry437B0x1qHbsJA5+tWhlYs9T6nrUEseRv5znmgpFGeIOuzJ+tRx6eIk3Fz8/AwOlaDLvwQO+OBVUhxO6kNgHAJHSgpGdPYB1KBzkYOccVB9gMys5ODGMDB4IGfatJoMMSAx9+tSBRFGMHO4c7vWgZgwReb1OM88CpxabYXj3+5OP8+lasEe7JkU5BIBYf41HO5WUDjGcfrigDFWwEDFgScnue5/CrVvZ+W7oGyxGSSMAZz/8AXrUggSR8EcHJpsy7XGPoaEJso21jtmY78uc9uKvPakKGJHSnQoGboOeuBUkzZGBjp2qib6lVMP8AL0I71L9h3Dfu4AyRQcYz6UsUhMnbGaroMdHACBk8HpipIQY0L8bfrz2FPkGQv17VbhxnHHQ0r6AUzHvy4OD1AIptuDAQx5Jz7f56VedACcCotgXA/nSuPUZcxebsOcDOfephsWQdc44pw4lYDpgYp8cQaIlweD0PTtUhcge3BjPJwTz61Hc2RlKJvAAHXGe5/wAalL+Y+CcAdADgGp0j3REnI57celAaGaYTEMEg88EVJLa7rfryQD0461KkKswJc5znGRUs2FYAYGABxQIpW8AijdQSecsTxz7flTJ33oR0xjH51faMPwBncuCAO9UpYDHLsKkAYxke1BLJdPTzFyD1APP0zV1VEilenfrVazh5JwcZ/CpWynQnNAh/lsykKRx6j0qLeBnOc9OOlOQnk+lRyEMwzjk96CW7kAPljJ79cVOhBQdcEUlyAGVajb5duKBEF0CpUdj+feo1JifYeSeAR/n3qxIM803IdiBjgcbaAHRJ5Lb+pHGKbG5jcuOc9R9afbFgMNnqetNWMiQ5BwT3HFA2rCltkZfqvp37VDDOWcYAwfWrOwOpBHPb1qCOHaN+CCDU9REruYju4J6VLCN6Pjrkn9KkjI2DOM4qHZknGQCe3ShkkiHICHtzkd6zb2wCvIS5/eDIx2wSefzq4CRKE5xyaJrQbM5bLc4pAczPb+VvIOQMnk1QstdEU6AxHBYDg810OoQiPy+OpOcj6VgSwAzEgHHXgcck00NI7mwmE9nG4BG4ZGacSGwB3IAye9YujLi2RATjqB9cVtKMTAEcD1qhjyrvEEOBgnBHscVZ3q+0YIPUH9KhKRynHmfODkgEZ/GpSmxHPQ9gfwqgEC7XI7DmnFsru/SiGQtHyRn3ppIdD3Ge1AupEsm5Ccd6hlYSNgZB9+lPukxOAmcbedv1qKKXEnOP+BVIi4674z2yKZDGEReSeSPT1qFJnMhJP59KbM74yGOPY8ZoKHvIA7gAjaccnPesrUZjLDtA5Vsgnv1q75xeLLYz29e1VZFHlOfp/OgN2crfs0gZ3x8p5A9yKasYUIQeq5/PBrZWESSEkcZIxjiqF5b+RMeCATxkcdulAEUaDB357YxToF8l27hiCPbH/wCunXEIKjII9O3pUcUhDBMDj1HNAF03CvvyCO/+fypi3KryAfxqrKWkZRzzx8vWmKXjBGDwcZIOT1oA13lxlyOD1A/z7U2PUdzeW6cAcFeuff8AOs37SXXJbjtg8VAtx+8XkEKcjnvQB066h5cA3J1P8J/z6Uf2llk+Tr0/SsjzDMpfPI/umkWbyZl6YwR834UAbn2kyL0xVq0ugM5HTniuaadyeO55x6YqxDMQ3B6e9AHQ/axcyZYFeOxzUzqJVABxjrkVz8d06tgt8p7EnFMhmkLO5JxkgZJx+H50AjdcAAJ+tWETEb4P3Ris20uN5jDMOAepqzaylZXyeGOTk8d6lqxVyTyi+ecDrTGjMZDdRjOO9Oll3NkEYyenSp8B17dO1ILlZxuUH16f/Xqv90Y9+a02RBEnTJHOagwFyBjk/wCFBJQmtsgEk471RutPEqlw5AXjnv8A5zWrcIHwmOCegppiCrk59MGgDDSzLuQGx5YySfao5bbzTvLcgYwBj/PWtaeLy3DAHBPpxVW1i3wMuCAT/CPpQUmZl0pSVGfoR0HXrXQaPg2YlXPJOAfy/pVEwo6AlcjPQjitfSIlgjC7cAZ+8KsZfABQOc9A3FNkOU5/SpZ/nB29AeNv41ADg/hQA2NQUXbnDDPPaqOoQHIKEcEdfoasTDIKj6fL1qow2Aj279aggpSybTlxy/HHT/PNZtxETlT0zkY98/41o33OCeuMCqLr5hGc+nFBoiLzP3IwOg9fYVYVT5SHI6dKYcRJwAO5q1Dh4cn0yP1p3LRQW62TCEDk85I/H+lX5Z/NtVyOQCBj24qCRQ7K2BnuRTJyQBg9uKo0EU74/NPQHBFIDlt46ehqFndLc9etOhBaLJz0NAEk0oXD85HGKgabzXweMnHA9aSEFgwcZ/3h9KtOw8kABffA74oAfFJhh+NLJIu/oc8fTrUZwsORjP8A9elJHGcetAmIJgWAI6jPB/Cm2hcSkcEM30qaEpLcDIUjBz09KmVRl8dPbpUsjqKJhDIQVJ+hx/SmXEvmOjAYC9jzTiMg+x4pgASUY7nmpQhGDNzxjH+FQzERzxpzuYZB7VckPmDaMeuFrO1IEyR8Y2jHHHei5S3FkfJYfgaepMSbzggckD0qFVLBM5IyOTU8/JUjvxxTAsR3SeWCA2MZ5I+tNcj/AFncdBiq7SFJEUdO+fw61JI4+RRj1IH407gTpMVHmEcdcCmOCqkcb8/hTI5Bk9M0sR8vBPX3pEtFqLgAHqMU5gYn38HjBFIF2oCOp5qwh3wE8Zz2pMzYzb1JqpLb46ng88danjO8+uDjim3eY4SOg456HrUkMog7X56A4GKEXzHcdBkn+VSziPyothDkr82CCc8VTi4kZGONzEBScds8flQJXGOBHnrxzUsJErAHgEcYqpLyHGOTwBjk0+NiqIOhHX1FBRbIDEvyDGuAOxGD3/8ArVZ09ywJAHQHk1BF/q3z39amt28tcdM8D/61BJckizJknjHIAqjd2+2NyDwScZ+hqZFdZOd34/SpXkym09AOM0AcVqp3zvEOoUMSRx0//VWVOP3Qx1zz71t60Ntyjjg7QOPxrJmA3E9zyakpbFWCUxyiPAJAJJ7VoTXG8ZIwO2DzWcuElB/n9DWvboj8HGMZoNEVJnOwHjrxxUNsC7OX/DFTeWAxz+v4UyEFTxng5FNFDpbfcCwP51my/Iwz7gYNadxKRESTzkdTWQ85EuOMe/1pjTKs53Fk6EnOev6VVaBmBywAHTA/+vWhLh5MDHTPFRlMqdwx9RUbKw7kcSuYwgI5HUj0qq77n2MMFTgEf59qlMvkNwf++jUVwoyGPVhn/P5181j6Kc7no4ebs0RRhnlc+mB/n8qduNtIEPPcEfl/SoFy8pQ5wBxVxlLoA+egPNeXGnZnU5KxVmk+ZmXqDnmqu8Sx+YOG64+lXLuMBUwPY8e1VUBWB8568Z/CvWwsIqXLYwnIhuZzHBnGeD/LmvNfiDEgsZZXLAsUAxz37/ka9Jkwqljg8E89K4rxrbpeQmJxmJgp4HGQT07dq9adNKyR1YB3qq5yXxdjFx8VfF4MY+XW73BUck+e/Wub0+wmvLwJcRyrBtJ3bSMH0yR+nvXZfFSwlX4p+L5cEodbvSMDt9oc1VjAMQI6dx717adj7SjNeyivJEC2dvA6AIpB6s3Jz9adJYDzhlWAxwD0J57VYsY0cuXIIzkAjNXJ4CV3lsdgPf8A/VmrM29TmLkzygrLvwQQARjNVbayjGXYsjkkE5xxnjr7VpX8264AIwmBznjOTn+lVzA8z5TkHoB046/yNGqIb6AIEV0zGsg67nUHB9j+VTXE0SxhY5FBHVVYcfh2p2pzJawxRIA5I+ZgMFTwOfyrJJRZST/FyTjr3qGrnPJOTszQQG5XdkuOhYHNV7l5bU7Ytw3ZycEn/PNT2rCztyHbbuIIGcelQPexTzBN43KcnP4VCRhyO+haSYqmcgHGetNBVwS4U7hxn+lV7tgmSpyCScDjjPSpIp0aAZxnHA6kGnyhyNdDNvZZY1MaA4IyVx+FY72vnSHcGz1xjFaV9MYpVc5IwBgn3NZd0817n7PuBQkkhscenauqGiPVw6tEJ0RrYrK5IBBCs3fP/wBc1mmHhtiHGM/KK0bjTZ7qIMS0fqpGSeT2zUdtE8SklM7V+YEgcD/9VaXO9SVrGSiOFwQ2e+RzUqokqMWwdgyD7/5FXBbSH94AXB7Dmq/2SWIOoRipySQOBSvqacy2JYYUnjAcZj5OAeM1Y0e3iubvybl8BWCxhiASTkYGevQdPWq+nAyOYkJJAJwePStfSfD9zda/Z3AQm3jkUsMDGQSc9fp2pN2JqT5Y8yPW/C2niG6MkkTRR7SASu1Scj2x6/lXs/hvTI2kQGNi55ORk8g5GPz4rgrW0N6sSQRdAcoo4PJOe3qB+Fet+Fk82/icps+dcjHYZJ/Sud2buz84x+t5dTudJj+y2ECImPkAKkentV2QI0aAHaT94A9+Kj4PCcDsQMcUpiKMHxlccmmfM3ZII0C9eg4ye9Urn/WDB6f41Y+diSASAc1Xe3cxk85JBBz05oJbKk8jHA6DOOlY2qqTOCFyQOw5rdktyV65xWbNbyOxOCSBz9KCkzHWcIpEu0egbjBqKV2kJzl+wJ5NWL3TzPIMcEHJUj6VDcuUk4QgYHQYFBVyGGRwdvQZ9K10xHHh8bPRumapoI9qEAEjk4FOe7EgwVP0IJ/pQMbtjLHnqMZz69vw/rT5Qn2yRECiIEAbTwRgHr9c1BcxEGJ4zkZyQpx6VGu9MlgR6ZNBVy75aRglPTsarRJLLdnzQ4jxkMRjnA70ltcHfhgcZ7nIq4sm/jqOuc1NxkQX5unfpjg1amfbAiAAZ6qBUYTccjkA847VLOUZYsYyM7uPbvSAgkz5eTnjrTVYpGWzgY55qXerrwQQeagm/eDYBgZwT29P8agpA8YCjYDnPOOfSmRErKd5OM4+bvzRGSoOSc9hSOm352bg9AexqrhuFzLHHKBCUQt1CEfT/GnwjIXPJJ6mq0tsN6umCegAHPFT8mIAcPjAx1BpjtcsvsEOYwoBO0lfX0/lRBzkH0PX60ZEVssWMnzAxPtj/wCtUkUO7eyndwCMenencloeXdXHYYxjHFSTkRYXAAI7+tNSCR4FJzvB5BOT3pl9KJpIyBhB19M8UgsEilowIyST1C8/57UwYiBGAMetSQ/6MxkJyOgX8qiuZBJ8wGMkZ/OgWw5od0W4Ah88BajlmLbUBByOWB5H0PapGnDDIOMcYz/n1qjESrPuzljlfpTQkWlZgCNx445PWrFn8/XgA9uKqxfO+0nBPqauWZy23sp5P+fpVDLy4Cj06flWhbW8Jj3HrnPX1FZ7hSowR9B71YtyTG4/Dr0p9ALFw4jKBCMZwBmo8lfvklzjO7rTCN5HOSnXvzTnfzXB5zx2NMTQyd3XkDnPHFSJIzJgtyeo7mmXMgUpnr05H0p9uoDZJAHPNBJZiOMDjAHNWYzv+T+DqCPX61mjdvcqSQWGSD25q9bvsjVzyMkYoJJ7fYyv5hBxwCTTJCu3qOvHNVGZhvbkBicDNJEW6Nn2yaALIG9DkZPr3q6mEjGD35Oee9Uofukn5ME8GlMpK4GceoNAGku3aSMFu1RMgY5POeSOwPSqhuhGAc/XnFEN3HG7vJLw3IUnp0oHYcLgsHORgcjHTFRLdiRyCUJPvzWXdXm0EKSOMYBx7VUtpmSQu+eM9T60DNue6DSjY6nHHynPNP8ANAwdwJI5ya563dl88lyC0pKgnnBx0qZJnUHO485znORzQJo6CykDykEgjI/rWmg+b0QH8BWPpbK43jB5xj2H+TWm0mIiB1YjAH0P+NAiy8fcE4z2PFQMDu3YwfXFSlyRgZxnsaaQWPXpQNBFKy57Z9ak3ZbLHBqNWSKUGQjZjBzyM0o++cjOc8deO1K4biSS5Y5b8zUZJLY7dOKHTEr8FuB1H0oZwwOP0piGsSrAY49cVAi7JhlMqc5LDipd5kTr39amjw+CQCPQ0DsRieRFAx8mTgEcY5x+FTTMQ6lCcdsdMe1Na385zh8KBt29vWi6uVgEShckDBCg9se1FxjLmU+R8z4OeucGsi7nRVcllywJJJ/lVi9ufMdOMAZJGfpj+tYl5cRlBlvlHVsdjjtUlWKl7MCBhwSSR1zj0xUMVuJfncs5U8bu9VJnE85AbYgYbWB6/h2q7CxQDrgZ79eKgZcg+aMBiQAeOccc1fjUPINpJAIIKnNZcEnmMV6Z9TWjapskjAf5twGB9aBM27fMcZPIOPpzTBIWh5+d89+tOe4VIkUDewyGGOnv0qNMAbqaJJlJPBJIxQ77XBIGwDv0zQoPlepJyOe2KllRGhwSM5zgiqBjpyAQU5XGeDxUbr5i5K857U9SrIMEcDGKI3DjAOe9USV4flUjZke4pw3hSeRk8HHb2qdtiYyQATz2qOaUyjy0TAHRx0/zzQA+Ng5wcccccYqaMLn5jx6k9Kghh5bnPOTUsozHtHBPce1AD2RUU4+8QSPU+lJbucHdwe4NNgRxgs5Yr0BOaWUYYPnGeoHY8f8A16VgJSPLI8snnrjmnbiTjeQT1weaFlQOORx1pryBJWfHB6sPSkPcdb/vmw475xkj0pZkIfABxmmq3mOHj6eo4qXzfmII5pdRkseFXOBmiZgUyflPftUbOBH1Cf7VVLiYlUTJ35yRnrU7FIsA+XGOBnOMt1xUYc7S5bLgkDPoOn9ao6hqu1AojORjkHHr7U2G/RlBzzxkZoGX45ZW+9kL64xUjSFyATgHqaamoQGUAbTHjr2z9MVD5gZmJPG44HtQBbLkWzgEjnIx35HNRxTlE5xv6HI5xTY8nGThecZPGKJNpzjGTx0oATcWLkdeMEVI6jaNvJxzjnBqPaYkz69DTyr28kfyEgjcT6VArDHQEJ1BHX/69MaPLHCnGew4qSSUEkkYz79KaZgg2jnI9cUAkMEW4/xY74qKWFN4DgHsc+lTK5UEnPJ6fnUMuWb14xmgexUj5YhxxxjNSCBACQMmpWtiy9s1HvMRAIOKAGzxxs/ABPcClghQoQABzxjvQ4AkI6MalgQRHk8CgTI2iDPg5znHX9KdIoLdAB0wBinxOjSlsgjORx70siEyH35H8qCSoUwpKgn2FOswVkL4w2CDkduKnACZ9D7VHIhKYThieo4460ARqBLyeRzg9qmigGMqCT7c0uzaQMYUjAGMfp+VS2zBGA9M5qytSFGPnBM4TODViJQshx8wx1PNMkRM5TBJ54FCblGOfzoJJJEQDgDNVzvB28kZycjOB/k1bGG5yM4pikIxyQd3AFO4DIgu2QcAnHPeolUrN/Fg9c1YwiHPAJ9vSnqgfnI59qoAaBFXKfd9B0pWbbD1w3pnkcVJGoKYJ/OoJHDsQBnPOf0poBYo0bBfk85yabKjkcIQMckCmwgq3L/hmr8sqIhHA3dKpOwGfBvKAjJIbB4q5GS/X0wOKrwoYgQW69PrxVxIzhSvPGSQe+KrcClK5Y4PT2qnK5DYHQdvStGWHg4HTngf59azXycuQe5IPes2WtxvOc45PTisnU4QZBvUmPbyzdB171qyzh1QAbDjg9M9KpXoMsDoOcrjNZtaFI8J+LNvuHEWFWdirKuMgA5ye46VwejQPLLITvxnAwO2D7V6b8WdMu3ji8hXkAkJYJ/Cu3kkZ6VwOj28yyhQpJBOcH2NebUSuepRfu2Oj0HTxJdwAo+GI3ccdR14+te5+HrT7Pa48tkBbPIxXmngzTBPcJIJA6qBkEdCCAep9QRXrlkdlth+MEgAnrXRT0Ry1tZFk+Wq5+Untk96rW8su4kkg9uKlchwuMDnkimvIIzwN59BW6OW7LULlz85/OpI8xk4yPSqYdmhOSYyeQM896tI++JRnnOc5+vFBFy6kpLqOMEZIp0ijcCPTnFV4mCyDJB4OakbOc57dM1THsP2nzATk85FWVVETgDOemarcsVwT0qSZSF4OT7GpEiw0Clg2DzyTUh+RQUJ3gYGD2ojPAD9QMHPNKgDMcEcHFAMaS/pn1JFRg5JJ4IqwzgIQBknuKgEe4P6nH86lu5JTu2yUdT35I/CqV5Ltj+Vucn0q9cYFuUA56AgdOlZl0mV69Dg/XFA9ykt15chxIMHqc1etb8kEeaCBggZ71hzWxWOQl9pA4B//XVFJnhbhmOTyQ2MUFbHZx3ryPyV6dPb6VP5qsuQV9wDXNQXu0gliSeOvatCO9QKADyevNBSRqoQvTj0wcUSeW6/eG/ByQec+9UHvYi3EijjjBp4midUG8AgjLd6BiDciEkkDPfpTCvzKAM7hk9Tg+1SySx3cZSJwTntQsyR4DkIegyeaAH7hImDj1IHrTRCJCA8efViOfzpomjVyNygHuDVpriNoywI+UdR3oAz3Vo5yqlgMnGPSpxEHXkEmq8kweQvnHbrT2uUUcPg/XFCAsKigqAMHHOOtQupMoABxjnAqSO5jVQ7EHjnvUa3kfmuQ2QDjbg+/aqIJRDH5RJ4I7Zx60zy1HO0AeoFRG5USHJ4boCf6VDNd7vuElDxgHp+FBZqKYzGvK5x60gnRWxuXOeeecVmW8hjd3cnZjIyeKUyxuxcODkcfSgXkahlDdHB+hp0jJt3AqW+tYqTFWY5O31zwKjnvC5wjke4brSaGbgmVQpd1QnuSBmkOoFI9i7Jcnvyf0Nc/NeGV4wSePU/SpPt6RQHn5wc8HmkB0CTWbN/rYhJg/IHA6e2c9OaqTaiR8glA9QDzXPx3CESSg7pMEbcHIOD39/6UqSb8FzsPXJOfbrQBtfawAmSoOeucHPHvU63YkIyyMcY681gPOF77u45oF2E5zg+maAOojm28KRg8luuDUbr5sjmRiRgYJwB2rIhu1CAeZ1IGQc46VaW7BITfvx3z/Sgg0lfCYQ8d8VFuIfqT9TRHGTjHAp/kn1oAdGOcDJB602aNXYD+IHoDzSwtsBJP61FvO9n7Z4PrQQJcR5G8khwOBmmnJiUn060r3AkJyPzpHlBhAA6UFjGbK4pIIip34IJHPHWhRleTirEbgJjPagVhGQEDHXPanA7lIPbpxUZcsvyAsc4yPpQz7uMYzxk8c0AwYEqSuc9ttJDMChDFcbc8+vFWQA0z4O0dAOx4H/16rXMIRSMAEnAwOlSyGKDxx0xxU646ngemcA1DEQiCNiNwGeanlUeT24H+FIRD0m3hQeo6ZFNed3YqQABwMDFLcTCOFABz3I496SOPzEDlsHGcEZ7UAQXUCTJkrvx0784/wDrVzt5DIjEIjYyf4e2eK6ogLEQDu78D61Su7ZhGXKnBHAx/n1pooy9KuHhCl32kttAbjuMYrpo3Lwl3xnPDYxXOCMGUZT7hBAxkZH9a2YmeexCpkuTk4PIGaoC4Ai7XDgO3XBGf8aclw0xO/A5wB7YH/16pxwuu3JyR1yakUlLqMdV7/rRcC5wgz0zQAI24OEPvxUMz+YwAOAD6003CK3ll8nrzRcXUfOflLg8jjNUgd/ztxjgnpTrq7jjtzvkWPLZ5Psay73VVnbyoANmATIrYGfpj6UBY1ZriNuQ6AkcgEdfpSI7GDOd3PTtWDHdRynYJAZB1wc/r+BrWs7oGPYeuSetAyZT5kfIAPsMGhotsIOD1I5HvTjImOACfpTpXPlD0+tAFWSFFBcKAcdO1V5oIriMFwCwPAzVxj56lEHOMD61F9keBQX4Oc84oAoTWUZjJYEkDI56Vmi2IkJCMeeCRmt64XCADndxx+FQpC5JAQ9M9KAMnYd7cYIHGBz0qBUkLvkMR2yK1WiMcoZ0wD1yO1MuLKSQiSMkRnpjgfz9jQBlSwER4SMj02g+tP8As0SxRDYNxHJ75961RD5QwRk9uM5qIW/yglf0oAzHd4kwPlJPIpJ2bCcbjkdR7c1oS6ezjzOozjGB/jVecjzNoUEeo/CgVyvGzDkkgZwT2qcXW50CbQM4LL/jUAU+Uydyc5yPaoIQ0W3I78rnp05/z6UmxmwWTHDgkHpmmJLjIL4BOQM4qkkUssmVDDK4HPfOf5VFcpK8MgjJMgB2hTz+FMDXDlcEOR9DVj7bLkAHjODgdqzLDeLeASkiQKA2Tkggd6szXiI4Cp9ccf0qWWtDWgnHALjGM4Pr/kmrsN0CwQOpyQMA1ziXIdic7OPWpUuSjAr8xHXBxikB0e/LEFuO2T0oh2k8nPIHJrHl1AyxRhQQ38RBP+FTx3gwMc4OTz1oINGZAHJH1H1qJFLvzk45A7GkS6EoOAM46Z5zS20gj++csQQATQSK8QPVOM8Ajj8KBBGvybBGOuQMVOJEkxlgm0g5Pf2ok/eyjCcYxwM0FFOa1RQmxOM5Ixx9asWS5mIIyMHgj6VYQAxEY3kDBGPaktWAm7dO1AEykBXQAEDv1NRlUaPtvzx61IybScHbnjjimzAKBgAkdwKAK8sag56E8n61mXkm0k8ZzgH1rTmICAdeMk+lZl2ol4TnB5OKAKUpDqc9ccfWs/zP3/lkgAHJ5weo/wAa05og2MEcEZ49xWbdw/6U5XHQcgewoKQgzM5B5BOOPSnyF1ARCQo4wvpUMT7vmTkZwcVK7+ZjHBHWg1RIThQPXrTSo+voCc0txIuwbOSeuKrqXVtxBx1AJ60FpkkqhjgDjHQU+MKkWOmAeDVaHeLsyMT5WzkHoKfP87BkPytxxx7VYwjTJycjjrTiqALh+CCTz34/+vUUbOmQ+cZ7n6VOsS+WOQ+Tk4GcUARpGVYZzj0bpUzp+/5HAGMdu9QvNvHlkEOeRmpslsgnn3NAmOtlRGJwAfU1JF86SDPI6YNQqwQZNJE5V8c5Y8c1DJJ23BBgH34p7RDyN4+/xxnp07fnUZZlbkn86lyW6LUEj7ZEXLvgcdWOB6VnNIbmQkgPyRwOnNXjIrgwnAPH/wBeoY4BEvv14FA0QyLsj+Uc4ximRy/LyRkdM1LIfmP1xVORPnwD0ppjLDAFd2ASepxT4VVlLuBkggE0xGAiHPTipHXCe2eBjqfQCqK3GxRqJGPUH1PFPb5rggcrjjHNEKEklhsBGAOv6dvxpkfyz8HjHWglouQHdwTkcDmrD4VCsR4z1U5qpGREmHcAnsTUlmxYkdep5NKxkWxCkKxlOpwW5+lR32HBzjHGBjimyymNyvJx0waawMi4PHfmlsZsz3j2vlMgd8Dio2iUMHOdwOQSfbH9auSEQhkfGWyVyOtZ7SZZweAOOfwpCG7BvyPnIOfWpVVXbGAGPXb1qK3XAc569P8AP405CVmz2xjOfagofHvVwGyBnnNSO2HBzgAggZ4FJC/mI5PbgZOajILvj2P9KpIkvQSmdQ7tySc444GP/r0l0fl+U5OegNV7diuYxncAMY981OqMDk+nOaLAc7rkeSWwcKo5A4HX/GsJsEAk5PTr2rofEMitblEIycZx+Nc30B9QKkdyG5TsCcgjGDV/zzC4AI2EAEk/Tv8AnVOEDrJx6bqeymZVTGMEZP8AKgtFi5b59iHjAyR1p0JAeNTjqM569qidk87Zu5A5bFPtlw5J5x0brQXuLqESZJBOOMAHisWVQYycAsOnFbF6d/Q8cd6zpU2svTb3PYUDS6IoplXBx1HJIqPzGAkMjHGcjdwKsXZ2/c56ZArNvy8keOUJzgZ+lctWsomkabYjgXEhPUDpt6dqddKDHHg/MBjj8KjtlMMOWPQAE5oI84537D/Cp6n6V85iMRzTtY9CnC0bE0MMRiBJw/c5571IcPgmqKuYSQ+c59asiXcSgHQZz/n6UsNapKzLlogn27c8HB+tVvkcY+XHcA8U8xOxcEkDkjJqAQvG2cZQdcdK+jhRjFJpanLe417eNmxjIPBGciuU8Y23l28iIhKKFIOMnJPTP4muq8zEvT/PFZmvWT38DxDIdiO2SADmtXG7VzrwlRU6sW9jivifMH+Jfi+M/JjWLznrn989c7FIhTYh3Hr0xWz8VsR/EvxexfrrN73xj9+9cX9tljtso2XJ4IxnFdx9rSi/ZxfkjWtr6KJ2Q53ngDHfpWnPfo1uCQQc9Ovr3rldJSSbzXkLbwcgsPxrVcO67A5znI4z+n51otUNrUp30vO0jBI4HsTU9ipSGM8cZOM/X/GpJrRZiSR9DjtUcsgtrXYCBtON2eetUR1Mu91JbmSUIhX5jjceTzmoNpmIAGMDJz24qGfEUnmn7vUL0B/zmrdsuUSbHDjJ/wD10WYmtCW/mDInoo6+vSs0JsmNwfuenfj/APVU15J50L7DggAAqc96itwTAQcuQOhHXr2oigjFEst/HJASFbAGeR1qG11OMbsg88cetRauhtIAkQ+8u44Gcc9O9VrICaByBhwuTjnnn8j1rXlNlBMtXjC+h3x8BCCQ3oP/ANdVLPNs0gxuD8hgcYzk/wBf0qLTZ5BJ84YxnIZTwCOOtNvLkpM2wbEycAHjFWkbRXLojUhu0uWwmRgdx+P9az3lKTyQhNzuCCM4x0/xpIgUjEqZXJxx0rTtrBLoeYflmODu7+nr9KdjS9jOs9xjKBcnk9fpVxrDZCS0gGR6E9qWGMQSmPAJXktjrnH+NXoLYzXQilYlGXcMjHcD+tYttMnmadzCh019NvvMLB0ZcAjj/PSu78L2x+cZ5BUgeuQR/Sue1ayLyoQSigAcA47813vg60gkickAvlACDz0PvzWcpMyxFRqmz0/wpDm4UowfCsBgYz3716x4T01jL5gccHIGOvB/lXlHhmCSERhGYONxJxye3+FeyeH4/ItItkm6Rxk46g7RkYz79KhK+p8DjaitY6D/AFYAzyOCKtxqJYGGcEDPTPX/APVVSGIyRLvJz1JI5q3C2wYIzwAfcVokeB1IsiHOeR2IqNVLoABwQec+gzVmVFZemOuOaiMRjxgkYHAx68UCexRnfyjgjqSARVCSYI5GOSMY/CtaeJdoLgHJ4zxVGa1QyB8cAc9f50AZLo5kd9vHJ5I/z2rOuIjIxAPzYAxXRTeWoC7Vw3U5/wA+tZ89opk3jgjg4HepuWZltEV3B+O2etOntvJkGX4I4OKuM0SvJwucevt6VUdy0Zd+cdAaLlIY48tck8DOTULzLJGMZHpU1tMJ1O8Bxnkeg9/zp8trHGwIwUIwABx/nrVAQQQOR0/WrCAoDgbvxxUJEgbAYoB6CrMQwcN09+KgsLSXAKEfMSOKeQXZ8UpCSSjYAmBzj8aVRtJGe/PvQBTRjEr/AC7gvBOfwpyN5iAgdTnmlniIbg/IeqgUAYTA4wOMVBoiM53Djgck5qOS4jmJg3bHHILA4P5Z9RUssgK8Ae+DSRwxn94UBOOp6/n+FAhGPlAM+MZwCCT6eoHrUiRlsMvO7kCoWIkgAxnBOOc96ktvMcD5iAuMcdKsaJ5A2TxgYxn61YtSIE5PVSABUCZZSWHQ55FOcnYhHQ5AoBluK7BGADvznb+Hr+tQNEWTA5wetTWaRjkgE85JNU7K6aQOXHQjGaBElxIFTB69xiq+HcYA6kHr6c06bLZfr04pkUpXmggbkrkMME++af5JMiE8Y6D1qTaLkA4APtTnlDOFAAxkEigCNonVw4GQTj055q9bRGME9SxyRVOfeIcZIweD/n60+xmkcPySBjH61ZVjR+5gnjvip1uhbvs2ly/IwcfSqaiSR0ByQfUdOlXbnYJo8IMgAZHtQgSuOilXc2ThmPAx0Ppmnq+yQZH61Fbwh53kHQc46jP9OlOyULZ5weCfoKbfYkdcxvPh1HAyetNhcspG3HBHWnGQ+WCDjg5AqublRhFwCxwSDzimJl+1x5T884Ix781Isu1AmCTmqBYrtCMcZ5waswSDkEZOM5J9xQRYmlIYgHg0Nw4I59qiL+ZIucA4FV767MSYQ/PkfMD0H0oEaP2hZgdnIBwc8c0huUi+Tkk+grLMhVsISBjJ2ngn1qCTUESIbnXfnqzDIoGjTmuVVSSCO9ULq+QKJAMjgentVe5ui6Eb+COuarf6xcE5UDigZI18kxOBjaeef/rUfa1CEYJzVHaY847nPSnQtubLdAeRn60AWYrlJ/mTkIxDZ4wfT3q7buJVJGcYIPFZQAhnQJwjHcwXgZPrWpblfLwo6gg4PrQBsaUwiiGDuwee2O/9a1kcSsMcY5/CsSyYlgmQoJ5OOmeBW1HEI4gQcnGCfWgVi5GmVLZ+XOc/pUTSBMnsag85zFgORg9AetAbfCmep65oGLcHeuw/KQQT3xUv2hVkGQegGPyqu2TDu5L55J5NMYF8EZyOuOakSLcs5Ez7QDwOpI9PY00RFYmPWo2+Xnv3JpoumUFOuRgZ/wA80FeY4J5ceSepzU0EgUY/WooCNi7zkqCDuPv6fjTlG18nkH8qBFiNwN5z1Oen0FVbpwx39AATSXEhVfkBA9jVCa8zE3OOoAJoLWhUvrlU3vtJGcjHp0/rWHdSiSF0APzDAPuKu38+QVI2g8A547VmQyBwQ4+YZIBOPXtUsCuls42ZAxkdDzWmgAGSeAeTjpVLzCS5wQMjH61LH5jJkZIJwRjNIC3GhRw6/MD07ZrSswTdRvj5M5J+gPFU44AYoQCQQQTyT+HWtaytxLIB5qxhckjA5/X3oEy06EZkAJD/AEFKsbtH8g3AHk5xSGbM3lAZRCAWByCKmlYQqZFGEwBgHjOarYkSKXOBjoB3qWXlwAeMZzULAQMh9QDycVOsqSsCAB9DmmA2A4BPvjFNg/djOc9qYQ6ORk8nsMVPDsVduB68mqQCSgzqdv4k9qNwiiHO7jBwKVmGMDjPBwaibOcc460Elq253tng8j9alSMyH0x0qtyHAQkLjoOnerELHpnnHPNAEayYduOhx/Opdu9c9BnP1pd0fmAFF5PPOM04qFPAOz6nFJsCLaVIJHXsDRzLuTpxgkn1qfCqMnp2yaAgZsjGMZOP8aQ0Mh/0fCHn0I71Jg78njd0HrQ2C/3OMcEmmyOeDjGOlT1GLcLuBjzg8E56VRupViPmscADBGPQf/WqUzux3c7uh+lYWpagQkqE+uAT04NIsjutQS4l2xqSBjknH+etEEwVXJ4xWUXI+YEjHXFOjuCQcvgN1BPSgDbt7sRJyvU8YNXor6N+OQTg9K5ldQ2y7Bh1xwd1S2l66yAMTjvk9KAOp+3RygRoCSvByMcipRJg5YbQOtc0bsrIzo2OezdakbVJXIO8gdwT1pMdjqDOk6AJnI9ammuBJ0zkKFx7jNYsV5i2R0I3YGcHNEV+ZUdxyc9mzUhY0DGZSRkDPAzUbRkSoOPxqKOZyqMMg9TzVqQpvjzIocjJBIB/KgLCOVRMFv0qE8JvPGOcdelS7hJuBA4OAxPWmMhLbeoPHSp6hYEk80HA/WoZYzIPTBqcqFTCAA+oqLBT72SPT3qmIhmRjLvA4HJGewxU5iJTngnp+FST4KDCYOOfeo0mzIUPHpk0kNqxEkHljBIz9O9SeZ5hDAdBjr+P9ajuEdZD85x1HGPX/wCtUsYUxhgRycFaYiMnfgDpnrTihJA9Oc/hRIBCQOu7kdqfHjnPp1P4UAErhmTGflBJ49f/ANVRRuGc49cGgt+9AxnPXmkGI2PQAn6VYEqKUYZ6AVMqGQEjpg1C5PH1o890AAyATg4oFYkVTg454qMKS4zxggmpC3QDjjsacsR255H4UBYZLhivOOCBxToTtUg9uc/nSHbnBGfQ5xRM2IsIOehI5JpoLE6HcOKjEe1sk44otHygB64Oc/WmMXkQEPg4OQB7mrQWGbCCWzx0qe4zIiNjAHQ+tIiFkz1Hfjin5Hl44x3B7cUySF5NqDjJLAAf/Xq/aylU+ZcAdTnPas9WG9TgEAjAPPNTzSupQAEBhk4FVcCVnBcj29PpWdcRfIcHoD2q3t2rkkk+/WoZMbDxzUspGfLH8iZOMZ6jrVN5NqOSPUVoyr5iEDg9qzpkKZB5znqKhlrc4jxjp8l1BK6kYkVwB3HGM15NpOLe72OcSkkbQMjgHPP517lfWb3DShiTHtIRSvHTnB715DBpiza04HyHc5Hy8gc8dfavPqxu9DvoySiz0DwDo0yxggjD5bnjALkj9DXoIhc8YHAyeawfDFq9vawugIyo6L2z/nmujZ9h65z1reKsjjnJt3ZGymJQWHDHgg01uJAe1SFzJkEZA6cZpETe/qKtMyFx5uecYH51ZgTeoAPPJwaY0PllfQjJ4xQW2KGQ4OccHtTIJUJ8wnsvB9qtLIJCCPTpVLzvl4GN3XB/GrEERbJyQM46fTvVNXKZbgTecg89h61LjY/zcfrUCygAhBjryKsP+9nI7AZ4qQSJuWc8daWKMoSTgAknrSxRlmzk/lSzqY1zk+mKAY0sF69+lG7y0JPTg0pUEjPTrzRcyIIgBjHTrUklMoZ149c8+/8A+qs++t2QEDDc5PbHFaowE4wO3BqNoQxJYZBHOallI5O+OS4Azx1rLMDqMnHJ45rq7uxjycAHIxkCstrQFmGPu8DikUkZyZEoU9VBJ/KpPtYjwcEj61IkWZCMc4645qG6iCqR0OadyhTdDPmAZ54BNW47+PaSQR7DnmsmQFFUZxz/AI01CWeTLnywcrg4B69+9NAbVtqa2I3bPM68Zx1/CnSaklwyvtKjr1z/AErGEhk4OcfWhGYNjJx1xTA1zdIpJLdBnAyT1x6U5Ncg+ytgMSeBxj0rF855AS5Pp6cU6JBKMDA9hQBqC9Dw8Kck5Iz0pDcecRsTOPU4rOJeLIGeDjGKIpJQ7cnGQBgYx1oQGwLoLGFK7fU5zioftIjZ2AJJOQM4H5//AFqrFmLJnJGOaUIWmJJOFB47d6onqWBdefIDswQMkZz6U8HYyJ1yM5Hb/OKit1BUkLgnI4+pqUJ5wGDggYyKCiSaYCMoQQNvB/Cq8MwEYHfp+HrSsjsoVm3lSccYJGf17dahCE4527jgDHSgLdS0XAiIPQg4NVlVlO8j5OnB5qWTEcG0tl8Y5PP5VHBG7EbixTnIIOKkdhPLMjb1I9cVVeUMxTBBrRePyEx6kgVVW0ySSpJ+nWjcdivbOQZXCExOcF8gYwAeRnPftTvM34jx+8A3EZ4xn1/GpY4iikbSkeeVxge/P5VLsii+fap7Fs9R6ZoApmYOoZenrRgzEBRnI65qdbYMuFHyAYyBxTGT7OhOen4UAEdwIgQQSUbB9sVctJ1eUP0BrOVC0UsvPXIHr7/rV/TgCiFsDIz0+tBL2OoRz5Y44x1zUgOckelFjtcIpAYbec/SmN/o5xnIPrQQRHLkqB175pwi3REA5K9R+dNZ8MAB+IPSpFByhBwDkN78jr+tBBTKkoX7CmxTAoR9P60Tk+eYwfk46dKhkbyCABwSOf8AP1p2LLJGQKFbJpiSbyR/X6VNbgN0Gc/jRYCWDEWQ5wM5yBn2pWhMpyhyv3gTx+FNdSECg5fPORk457VYJ2yIgAAwMkdAKQDVXJx0cHIX1GPWmzDzl3g4GQR7ipNhk+cE+nyigwh2ADhBnBX1oM2VTERKH7Yx1qw6kjZ0LCpWQFcAdOMimRfvC+e3f86TQircRnYOehx/SnREGPGeQAORU0ihwV61FBGBKVPTJpbgCruDDPt/Snzjzo/KHB6ZP4f4Ux8xzEDoT2qSFvmJfqOBniqKM9tNkV35BGev4CrGnsIlIJyMEbvxFXUXzN7duQBioRAiHbjHfHTNADihGXJwrYANQB8XWQM7QP8AP61LOHKIBuCZ6DpQFCRs+AT0z+VADJpUG4k4J5xis68uUiuN4BfIAx0q1cfPg46+naqKWrSzZd8jHQrQBn6zc+Ygj2nONxwe3IrMt7gICAN+7pjj+f0rcvbRGILDPOMkdR6UwaPArZVPpgH/ABoAzdNsnSRnOCSc4B6de/41sW7iNx36jirmmaYFXLqSduSCCMcGriWsW0fuBgHO7H4UAMS2cj68iny2zGMVctIvMRyRnBwBjoKdtC5HX0zQJlGGxeFw5IPfFPu7d5lG3A9cntirbL8g57Ui/MMfhQIzPshZgSQMU5IikhOfQYq0Iy7Hrx6UEAEnHI9fagDNu7YuCM4wOar+ZsgEajeVPJzj1rYMHm3H+wAMjGc9ar3dqin5EA55wOtA7meybihzwB1x161IbcqoycAjIOKWODcwB6Y6EVfjVHQggHaO9AzLdfKXyyck8gj/AD7Vnvp5Ukl8dyMdK6FoYwu9kUnPGRVSVEZmyBg59qBdTnjaSSH5AGB43E4pDZyCTLYHYDP+fWtaKINIVQYXGeOakaFAwzHg9MmgZnWqOYw4XIDEde+KqqhhYs56ngD0/wAmt9Io1OFChM9B0ziqVxZDcTjdtJGAKAM5Zg8hC8sOSPb/ACailkHmYzyvUf5/GrcsIhXeEw5OM4wcVVnty0iuON3JwP8APrRa5Y5CDz2PSn2tyksky/dKkDn6n/CnCNI4hkfNjjJqC2AWYnA+bk44z1/OoAvJdIuQc+2KnS4QAZyO4GOtVEQM5BHHaiTKAn2JFAmX7O/VJ3Oxjx7VchuUmZMZBJ6fnWFby4fzD1IHGcf56VYW5/efIduBkBTQRY6FowyAhhnngjrVi3nCzfMCDgkKOa5xNTlZlTJ+VgOtaEd0Wl68gcc0DNOCba8uEJBJGcgUlquGIPDLwQOfT/Go0YxKx9Rkexp9o27Lnkk8jP4f0FAFtoyQD05z1prqztgDnGetSSPnocc+vaoi5zn8OOKAKs2SHGOT71QkXyt56jOD7GtZws2HAC4X5gOef6VRu4lZHx1Jxwc80AZcjlVIxlmPAz71TuAWzgfMOoz0/Gp7pSABkhgOOeaqO7ohPJY9SetBa3GWcXlwujHDbiQMdcgf4UhbyjyOM9amh2Ou7IyPf2qCXLSe2aCxyrvUEHj6UlzcJFEAScqCMY60jNsyB909MUySNJF+fGW45PrQaIndQkWGOGcEY7DOf8KiLCFEGcgEnI796Gk3w5bqB68jmmPgwjv1wasYizCeVkAK55zU0NwEBBB9BjuaiijVLfeB+9zj3xShQGwenXn1oAkeP98Hz0GMfn/jSs+DnGe1PjYFfnx17mniNNhJxnqOaAexGg80Y6e/WnRITJvx9zqM9aROuB0HPFOaXEgwMDuB0qGQTFTLyPxp4fbyBkDvnGKZC2/OOPXHPpQwJBIzgA5A71BIRrvmL5xnPGPX/wDVUrgAdeg9KijyFJ6Z6cU6PLp8+c478UagQMplPy9jVKaTy5gpHLYxitAgRE/1OKo3gUyI2AT60FD1GEAPA65q2y7oo3B+RXyT+BH9aqoeBnngfhToZJCxjL5jIyBgcHiquNMsqeQPfP4VCcRTFCeQM8CpgfLGS2cD6VUkUyDzRk59OfbrTETTIZZAQeM8fpVlB9lcE/Nx2qCJhIiHoQM9ankBaIk8kHHSgh7k8SfaVMucAHkdff8ArTm+aQgHnFQ6fI0iFBkDODgf59KmClJ+fTqRSZkZ96d88eB9wYP1qtJCXZ+2eanvQRJIVznJIx9ajRy6gnjAw3ufc1IkVgSMALkKeTnGKkZSVyB70+SDyUyDkE56URNyARwR3oGR25yhA5NOhfdOeORwR+X+FNtm3NwMAnBxUxAikJA5zk1SE0SRRGOVpCeuBge3/wCupmfMbH/PemxuJIpP9gFsjvxn+lQQyvMpGCBk9uvWmIwtbiMbjP8AEQBz9f8ACsGZkiJRj85zwB/X8RW9rsrK5DgnlQCeMZ9P1rl7vP2h+TweD+FADppQUVAOc5/nVlZlUbzwMAH2IH/1qzLdjMS+7JHGOvp/jUrzEMkeMgnk/wCfrSZSLrREuz55PG38v8KtQfu4Gzx9PpVOBnkOcnA9qsTkqmAeoqTREE0wkk2Ads5qvMd6kDkdye3NTooUbj19TWbczMrEDKg+h96mcuWLZvFK5XuLxIJihycAZKiqty+9kGMZJwfXpRKyyO7NzjgnP9agu2LImOMDt+HevkK+KbdkelCFkPlbZE6nvjOO1Qsx3xSkYCgADPLf4de9OjXMXzknPcnpioD+8kAzgLwBnj8q87mbd2apEszh33H5c9utWsYZinz469vWoEA2cgE9ORVuzkjLyZQMOh54PWvRwT94znoiIybsEDrx170rfLCd1DZNyVCbU5IwOOo/xqv5h5BJPsT/AEr6yOqRyLchWMyynHbn8KjmOZPNHK9BnjmrDHCJs+R8/ORzuHp7fhTZAJH2Km1OoAOcGr6iVzw34wzTr8VfGqJKzZ1u9AUc7R579vxrEt7SWazURb2dSQQqliep5H4iuz+J9mH+KnjBiuc63enOf+m71j6VEbVGUEeUWJKqcnOBz+ldW6ufotL+DH0Q826QLEqAAlQzEDvx1qe3RJUJxh1OAwPOMDn9SKLpPIk3EgJg96IZ4zIGJ7dcitFsZWdyxcQ7VwqYBHGBXL6xcCHzYz8zKwyCcE9+ldRczI0bvvUIqk5Ygds/4VyuoQRXTSyAq5Y9Q3px2+lVsTqmZxmV4gkih8kHJPQccfpWnbc2e0DCADb6de1ULaESF0yu88KD+NbCROlpHG38IAP48/0q9DZ25Tl0ldZCuSQeo/OpI70xsNuBg/MMjp70a0gXeIurdMHPeqdhHIVYYO/6e5/+tT6aD6G3qKo1uxGGZ1yTnOM9v1rLtJEi3RgAHjJB5P1/OnvpNxBsOByd2QDgDjrxUBtyLl3x0GCeevHT8jQrjTLwtQ20D5AWHQdfaqeqW0WCqEGRRkgckcemasXty1xbAJkNvGCQKhjQWbpOf9YACSvPPB6HjtWiepUZMg0+4zGA+HTJ+Q9j6/59a2re5jSzTbjzGHBDcjOf/rVk+SbyR54MeR0JPqMDqM+3eiNTuIPblf8AP5UN3Ku2x89y8a+YCS+cEdz/AJ4/KpY9UdZkcPnaASuQTjPIz26VeilS3QoQWzyNvNZj2KwRXMp2lXQlQCc5wT/hxWctClHmaRY1LXpNQfyoI/K6HcpDdO3Su/8AA0VykkRk8xFwoIZSBkqQP1IryfTTJDfpcc+WgIAA5yQR/WvavCMzzwRyPnnBwwwcEZrF7HPjIuMbI9b8PRxO4m3jIJUqD2wPf19q9M0BlMZlQ8BsgA5AJHP6YrzDw5bkIMcAk8c5HFepaBbJ5OYwNsZ+bknnAFTHU/NMbJupY3rSVpJHGeMAgZqeNiz/AHvaq8TExkRffB5wM+tWYwHX3AGc+tVc88mk+VAd3NRzl0UEk8dc96YvDg/3SDVqVRCASpw3IxVAV5lDQo7jIOCM/SoTFuiUkYBB4x2zVm4y8YB6ds1m3EciwgjoASQB71NhoZcQIwxgZJ4NVLq3KIVyQxAJ4wetX4GUxocHd3pJxsbzT90Dk/pRco5mVD5jjYQRjJx1GKg3A8E5/wBnNXdQ8wszpnBJ7Z61nRwkDLjmkWmPWMRZ2/Jkfhk+vr06U+2QyMN7njJ54H5dO9V5pnRAeeCQMDtVu2kVrQOxHUjrg9aBDLV/tRkPXDY45qwIiYx1JzzxTd3lREeoyMU+BjJACD3OR3oLK7uVmiKjAyQcd+lWzggEDk+9NnkjXG38eaCpkjGOvakykrlVt6fOWPuDTCxYhugPTFEs6rIyZzg4bHrULTAtx6jH0/zipKRM8flj19eKepzEBiq87vkbc7O/FOicZGeR6VVwY4AJHgD3p6CQoChI47Ck3DzAB0Bq9FGdoPrTHsEqFYQR1zzx9ajYExpzxzx6VIQQxHrQVxGRjof8aCXuQxl3JCE4A+8vPpUdk2+J8jHPH5VbzhCg9cjFUFug6HZn34FBLJ4VIQ7snnuPpUchEa4x2zUsE4RQ4yBkj36U64AwSnTGRg560AiCBzHMMdAM1GzkOGHRiT7Z/wAmkmAdXyPT+lSiM+WfQgYoHsSJMHQBhu7YzU9ps+RQQhJyefpVCB9rP25x/KrsHlEMyY4HHPfmrGaF1OIIo9hGcgZFWDyBuXJPUkVlW6maXDeuRnjvWnDdExP55O/hY8gD6+meo9aAWhLE3l5HQflmoLsnzRsPBAzjnvUYcxElznccDA+tNupjGeMjIz0/ChE2LDZEYBJGQB6dqpBMXGD90D73+frTo5N0ec9iahuLpyHwxOR2AqhPcu28g84pwRnHX3q3IyQpvLhB0yTj9awIpDjJPOeasJMYozIckA44HPagncuXNwZD8j7DjqD25qGS5WRjvAwPU9/rVKCQq5lfOAepHTv/AEpWk3txnBoETT3LohIPbIOelU45EuDskRWHUngH8+tWInCxOHBzkgfjxVDyDGxTpQVYfIzqTydnZfanQTkfKeAegJqMh2XJ7e1BlVQEP3zzxQFhPNcl1OeDxntSLKYo5H68jAPuacEKhz3x/jRbkpknjNAWJoH3tkpn3PParloxjlTBLBzt2g+9Z9rJGszAdScHnqeasxMIpST65FK4dDVsriSeJJcGMjO5cehOO3FdDpshlQBznIGQfTpXOQXW7HPJPPStW1m+Xg8gCkQzSiwjuT07A9O1ShNytnggZHFEZEkRJOWxkfnUbK7hAvXvxQIXkwgjueeKRENu5PJQ+o4p75jAOD5Z4Ax3pZHBAwRkj19qNgIZZlaQrx+ftSKnJJGeOMikmj9OuadGu3PvQUEcZMXOS3r3pFuHKFD2PU9qehJbaPugZ6d6JmUjK9e4B5qblIhuLhUUKXHQcEgVh6lLh1wcLgk4PB5q9d3EYDk5+Vv/AK39aw7yUSZPbkc0XKRn3c7zTt+9IQHgA8UsYJAbac9zjrUcsJfJTgZzk1dt5AY9h64wPTH/AOqkVa4rYEONoHcHHfmpbZsRttOMnmkhw6uOrLnv25xUEETxkE8AHNBLNZOYAQfmxjjvWrZRbULkYOCMEd8isK2kBLE98da3LIPj2BJ6U0S1YnVApJH32wCf/rVLNHz5Zb93jPPTNDRYIOCcnJI96SaJZUwMZz3NUSKq+eSX5HQZ6AUkZEfbAHQ5xSr8ttjuDj9Ka8bmIE+vcUATFxuyCH4znOaezDG/A5OKgs4wnmbscipjl2xg469Kd+gCgAoTt96X5JABgZ9RUcx3vGB2yKTaU575piYSsQylTjBwQKljdzyMjjJqvKDgj2z+FPtI5YyXI+U428duf/rUdRFkkFckc+vpUse94yCTjHHFMkbziCnVeKlQkQtj7+Of1pMCIthQjnOO5OKbC7xykZLJngHpim2seUOODnJzUrSFSc8nHGB6VFxpD/NLuOCB9ahuZznYOATgc1IxMkHv7io2dUiw/XGKRaK13I8cTOuQeBwPeuc1QjzGz0OO/cgVsXN6UV4nJ6Ag4AHUf/XrlHmMp355yc9P89qBgkj7Dknr3/CpVTceBkHgAenf9KjhAaUY5Hc9qdCDFuAPQnH8qVx2HGIQnCj8cZoicn7x/HpUksqJFk8HOM1IGR0K55PTmmNIa0pjXA5J/lT/ADN0Own5znDZ5/Ko5ECKMdAAOOeaSJt6knr2zS3KsXrG4KqYi+eOpP40+OaS3ztJAzyMVmRkhXxnJPp7mm3E0n3AxBYYHFSFjoE1CRozh8EDtio0v5JDG75L8DcTz/nrWZbtiFAeXA5x60pnIcZzgHB4oCxvQ3zJKAWyCARk/T/GrH9olGIyGHqSOK5yS6CAbTzkdMGpVusq+TwfYVIWN6O+Lpzgc9cj3qZp8ZyQe+SawEulZiCccZGcDmnmd3JYuNx4HAp3J2N+NgGALhwRndnp0/xpkm1ZAwwcjqDWOLyJQEz+8UZbkf41PFqEQDhicnGOn+NLzDc1HG+MHqSOOc81CC8Umwgg4zgjGPwqsL5TEFGQcjGQPT/9VTNfCVPvjeDgnjGP8mncVi5HskXc+GZTxk02cHeNnQgHgVSF0kPGeT3BFT/asxpzz26e9HULFiKNCxyAD0BPWoWjKSuH+fnjIoluMgNn5cc9KdDMnGSMYyOaYWFT52GRxnp6UtyuIxgd8cCmfaAARnkg9xViOdGhQd/rVXKFZMKMDkYzSyTEbU9QB+OBUAnU/wAYIzggEVN5imAYOCSQMnvyKYWQ1lwpz17E1Fgj+Pr7VOkiBBvYFlPJz26j+tQzvGhLg8HkkGmhNdRynahA4fPGOtOVdkZyOefaqcM24+aWB7dqsLcJMuAefc1aJFWVxGQHIGc1IgLRjIPPtUWdqbe+egqZ5TxjOO/FMlqxCq7LkD+Ec47VcZww24G7se9R7hNI2Pb+lSKgJ/EA0CIydvLc/WnPsxyg5GeakON209OtULreuSDgDpQAkwGeBjJ7VnXKbznr26VbEjTKFGSR14psg8ornq3P5c1LKRkX1sTGCM5BzgD26fjXBXGnW+nXcs7Rxk9VUqFJySDz1OM/5zXqBUyn9TmsOK1R718L3PJJ96xaV7l8zXU0NOh8q1iAGz5AduOnAOP1qxINq7z6dDU0khURnBGO5FVHclQHOQOp7UmTe+o9JMbSBweT9KkWQHmPAHT5TmqkWGEhPQcj6c06OQwAKM8nHA7d/wCdIV9SZ5JWTBJPJxn05qWP7g/Wq6y7XbOeelPTL5ODj6U0yS3HHGBjAJHI5qQO8KEZLjNRRgHGPxp4PmOofoR34q07lMuRAKc4HNWYojChJySW7jHGBVRXMoIAPocj8qsWKP5gL9OeoxUjLkbFcjNKxLuFPIxmmxRt5756Zp5XDHPrQA1m5+lVrmNm4GcZzwM1ZkUAZ96aZBtwakSVyomff1p+dwAPTvz2qGWQhxj7ueaSSQKjejDikx7DHKbuxXr1qLyomcnYo5ycUoKhcEjP1pHVBg/h1qR3KF3aLCxlUYAA7cVnXUQmZXHc9AM+lbpbCEZwDxVKSItOoIyoOePwp9ClqZbWqPGd65ODgkf571US0AAHO3HfNdBeKWcEdMf41WltCQTGBngnqeMUIdjKMODsA56jA5o+ysJAecd+K2o4MOGxzjBPNQmN7eQlj8rE4x6f5NUIzXtsL07+lNjtCZE2ZHPYGty5gjxGflIIHQ+xqkYmW4AA+UgEccc5/wDrUAQW1mfPdpCWHIwRgdqmNoAM7cY9q1FlWKNA33cDP1xSQRbsA4xwetCApQWfmYyCVxxxUwslE+Oq5weOO9XjFtI2jqMHHNJEpL5I4z3qiblU2oicbU+XPYcU+KBIxIcDJyQPzq5dr+5BTn6c9qZNAfKTjkjP8qVyr6FJIgWLFCT2z/KmT6eQok5UqRgbehrTSPbFGAOcdqJ42KH0xijcdzNSzBXe4ye2RirVzZpAg2AYPUD8atLGBAOOSKka1MgPAxj3pDKMdnFKoD4JxkZ//XTXgWP59ny9OmB+dXiAI0TByvX0oFuZs4H0JqthXMwQhlYbeTwFIzmoxZCNDGUz7MvXv0rSWLO3p8vHX1qLY5JDfXpU31C5VMCxxEogwTyAOB0psmmrJB5hGQQCRt461plE2DP8/pT3t5DEJYeEAx0yc5x70COd+yHeUAIQcHC8DGeKnt4FTjHA46YrYjtss4kHzkkrnI4qLylDOD1Bx1oILMYMbqEJUY5x+NPf50w33venQp8vHpQBuxn8aAGKieUTkAqM9etQO5RkIJKMwHB45pJW3P8AmKUjfGue1NK4rEbLnp1B5NKY0YZIHbrSSKWkGORUiw/KQcdKYxqom3KAA+1MUPbMmzOc46e9SKQFGe3rTVzLIc/WgCyqktuOd2OD6UQ5bzN7nOCOepoilLZJzj6URNud/XPf8algP+0EHCcJ6DkZoaMsm8E56bgOhoSPrux+dJNITDtGSAQQAO9BBIJGRV4JBGCfelK4yi8FuuOtMtZSF8sg8/MOOM8f0zxSjqfrQSL5Zjcf1FR7cOzemT/OpfMy+O+P5VHufcT2GR0oACoZN3f1p0Do8gyAcdRnvUSkhyT0NCJgqR+OKCi5jEhIO1OuB0qtMSsgcNkcflT2cADqR04qC6kGB26daAJJLglAB0qsk5YFOo69aZJLuaIJnjIPHuKsxQt5BJIKk4xQBCW2hQR1OBSxxAHkEfnVqJcDnpiocFpOemM0AOFtHKxVow/HHFRC1PmDggL14/z61et5EhickHPB4+hoaeLbuXp1I/T1oAjUbAwU/MRU6xD7MxDDO7AXHOMCoIXAfcT35pssxVsoTj6ZoAsQMYiQhxu6imu48zPGCfWqrSgIT68mq5uCHHPA4PAoA13VFTlgPQE4zTQ6RgHj161ReQSyAjoMD9aWeVFGT04P6UC6kkU+HJ/hJ9aLkhiu3gZySO9V40MgfHQCp0ysab+ckjj60CFiJERGcHn6kf5zUUmSuDzzUszKvOQSMHg09mSaFCMZ6nJoAznyucdc9qY0xVQQeDwcGrhj8pQX6jk1SZRbshbhcjH4UDuWI90qDdkj0xTrhI3A2KD6gc4przRzAhWBPpkUSZSIAdxg4+lAdSHy0BCxoFPXIHOKJYg80ZJBHQgCrCJ5MHPc44/z7U7anyHHI96Bkc1uiqfLj5B6AZqrLA0bDhiWOeh5zWgH3A7fvVGhO8FyAR0zx9aAM25sjOh52ng/dzioDZgw59BwMVsSR4myASX64GaY8Q+83QHHWgtamCbYyfKwPfBxVdoTAvAJIBPSt1oCZyAPlJGOvfFRT24eeNwBhSecnipYGXaDzFJP3uuPzqSQqWTIBB4xV2W0yXdByQckEnNRKvlW+zBDDJ+maQGXODGzHGFzgDHAqCO5YNgD5z0bPP5VfeB3Uk8jnB9KrbUhjkPBbaRwc0EESSyIXck5zzx6VLY30zSY3MXwceuPpVbeGRd/QMCM8etOa42uGB5HQ8UAdEl7IzpHknjJ5z6Cr1tMV+dORzwDkGuXtrgBQ7Z37Sv54PT8K3dJnB4zxyP5UFWNx5QEQgZLDJwfpSS5C5BwM06J4xGQSMAZHPeoZZN0RI9RQSDuQuE45wcd6qXbGGMtj06+tWCDsOPvCoGlVgVm6Acg8fSgqxg3sh3Bz1I4/wA/jUMWZCc8+vGan1CCVQB0Gc4x2yPaqKkq5BHGABxSY0rMl+XaQvH0NNzyV9utESgEuf4TxTy2QSe/Si5oiFV2qUJzgZBNRqrty2e+MjHPbFSqSGQt6nNE2CMp1ycHr1ouWhjDCnPfkdqRCScY4HTipWVmU9z14pkZLMB3B54q0Fx93iKLcuA2QMVDGTLIOegBOKnnlMMiyIfujsPr/jUVs6wFye+SMep//VTBO5IMPIoPAxzzSRSF5iucopI9u9NeQv8AOD7YPWnLzzg4x+tAMkjynfPrUiAHqMjPcVDC+Icv0J4+v+c1NC+cdz61LJHspQgxnbnsO9XYlDDBXrjI9arrL1yaYS5JxnGPSp6CZZmZEzkAKOBzgU2M/uZN3XPGeKgKtJCPY+lP2ljGB9zAzUiK90paInJyMn9KqQgSxAnk5xV+X92zgA+nHpVW6f7RZxzxgrgFZAw5ODxx26+1GxQ2YhBhODjtTIFJXPIfPXmq8DFOScDPAPuc1YaXapweAQB+n+NUgLewlVyS2eoodzBwhBTptwKWFd0YJ9M1E0BY54pgTRkHGMDPACjGKkiYpIUOX4zg1DZkRLg9SeP1pwYxTZPXHXFBmy/abUJ2YGT2qWQZn4OcDnFU7WQR+YT1PT9aAZDyM5+lJmY27UDeQOgOfrVNCDGe2TkirrIVhfdxk5OePSqaspY5OQOODUgVxKXUgvkKeOen+cVIHyAcCiQIHDIMAdeajMuXNAC79jERjGeeOal5kUEdQMHH9aieRYikYP8ArDlsfh19O9SlQcDjAIxzVICW2GwkD7rcMPpVmOJMkABPTHGajgG5t/cZ5/CpS2QxHXmmSYPiaELbPJty/BzjkEZrkd6yKS4BJBBJ9eldnqg3Rkt6DNchdlftb46ZH4UAU5FSIDyUx67Tn/PanwRGWQMVOwgY447d6jZRG4Ujg8irCSbIR78Gl1KRKqbMgHHfikw7nkk46cVA8mTk9B61cW4WAAucbh7VJstiOYhYgD1z34rHvZVklwuPTg571uFBdjzAQR9efTtWDrFsVlBhwEOSw6k89qiavFouG5WYJGHJUFCec9M8d6rCYSEDA+lW1YJGMgj1BFZMluWbGOAc9+xz/SvgKycajTPajZxSLzwhkQg8ZOVH6VXKo0jkds4weh5p5byyi9sf0FNVSYn9SeKwvqWBfZGMn8SanERhJHIHJI6ZwKit4uTnrjBq7HKJJRnpnGD3r1MG9TnqaIgw8ibgWBHAx6en6CmbN8gPfvxV2ddhDrwM5P0qtcTJGhZzyeBzX1sNkcaIvs/zuSc5GVGOh/rRZ2+1d8h3tz1GPamksqRu5+RiCM04yPJKSclAOuPpW3QNmeR/FZjF8VPGJGMDWLsnI/6bMa52S7+wQ+cq7yeNpOOM4znHtW/8W5d/xR8ZKqnd/bF4M8Y/1zj1rgb7UZ7ZhFO4dCB8uB7nqAPeummuZH6ZhY81GL8kXPtCmMkfxnOD6nt+tTJOcBAOetY6tIwABwAc9uBWtp2LtXkHG3I549P8a3asjolSUVcsFHnHooGD+NQS6EYh9pEmVPbA78dc/wBK0oohs9AxyTk+1XPk8kRvynpz9e1D1R5rtcybHRN9zFcFmBx8o4x0P+NX7qERAAnvg/XrVstFGqCLICjjPas+/v44zmTO0Hk474//AF1Opim3Kxy8skUM7xOxwpKk/QkelSWbRxzZQko/Qn61Bfw+ZdlwMJISxJPqSRTogIiq57Ag+nT/ABq7m9yxqd/FZusBOfM5PByDn6VWkYGAFDnI4zUutWCXSR3ALb1BOOmeh9Pc1n28j8LJ/ql9Bz1//XVplJohWZ442SQD+9x+XvUi6gpRUIxyAOe/QdqllhS5k+QFBjB59/fPtVV9OmSQEDMYOQCR2oT1BNXNiKGMW3yMSme/XNY0qmIsWOACT0/GtyxUPZ8nPJIHpzWTrFq9vGrueJM8L2wPp71UdWXF3dir9qZLwEquSMgD0wataveIoTZz1bnsfyrnhfyidZJMEYwOO2D6e+asXN0bjbk7R246nv8A0pS3sepGly2kamjqFmHPIJPT2xXu/hEJcJE5JDjbuUdAcZxn65rxnwZZw32siOUMYhGzsAcegHv1Ir3TwlYR28cnXczLt546VlM8TMqypRs92eh6LaNcztcqcEgoV646Hr+VenaUiR2wiBOWxyfoK43wvpm23BJBDORwfYe3tXcRLHGybAen9KzifmuK1qXLtnKLd3Qc8Zyf8+9SSThc+o/lVZEbeXGDkd6J9w2nHH8VaJHCXI33puXuOKdNcDbGvUHqcdOlQwMQoA+7jP4USx5wEOT2z3NAEjXm9SAufLOBz16/4VHDJ5gDMMEg8A+makjt1VTv4Yj5ue9NS2IIx93pjNAEbyCNwSPlJxnNNvNrIcElcDJ98/8A6qdNF8xDdBnHtUMqyPwAPLPU96ll6mLeSjcq+hwfr/nNZ17x8q8njrW3Np370lwMA5JBrPnsPMlwDvA6knB6fT6dqQ0YsshQhMZc8Y/SrEMAhTknIOcU+6s0jk34LEe/4+1EL+e2ADz2NAyVH3A8cZyasQyAR7c/J3bB/lUKxtH8hGHJwOeKD/o8vltyhGc+/wDkUFjZFAYBH3oSctjFOVtzBB1Xp71GJEClOd4J2/y/pTrbBmO84wOSKTKRXhRF3uCSW7e3+TUUg8tgf4Dkg/lU8+y2j+Tn6/5FQ7hcogxtIGcVJSRI0u1wh6noKmiT7KDL13dvTvUCRmaQOcZUcZ/GriRiePDEYUcjnr7UDIlYS4I6k4xVoK6oBjjHWktLQSruTgbgFGe/+cd6e+WuDCJEV0IDqwOeegBAx+tO4mSxJhAe+aeTu3DvzTXyAY4/vjJx+Gar/ajFxIPnJxwO/v8Ap0qiGK0mxvJ/iAzUAjCSY55GeadNNGZN/wDy0xgtjjHt+lNZi43dCOBQDCaQLGGUZ+baQe3BP+FQecPlX14HvSsG8v5vXJHvjFCxRsynkYyQPegEBk2Icjv60QzHIBGAxyKJygcRHhyM5FNhaM5JGChwBzQUTN82R0UnBPpUiRC0J7lxwD6c/wCNMYAruTlCM4PXNWMrKgkfoowOuRTQD7VfkY9yOnvzViKIPGS5wcYAAqtDKFOwDryPp/k0+WZo1GwZHU59KFe4EzORgY4HGfyqJisUeST0JH8qikuW25GM/Sq89yZIzg4wMBcfjVCZLLd/ucAA4P8AjVGG4JUtxycD9KZJOQuCeOh4qATfZ4XZ+igkDFGxL3LhlCnJ69xUrTBYPPUZONuM4HWs9i8iRP0SQAqfUHH+NWI5R5RgI3sDkg9Ox68VfQgsynaNgcFHwxJBznnj9aVJhHHgcnPeqqyEnDHJHPToKfuQglOx6GkUlce5L8ngg5/I5p0chlYo5AJ5wB2pIyDb+YcnkA/jj/GoyH80Sx42Yxz1zQVYfcITIMdB1pIwCeMk44Hr/nmkacNkDk9B7U5EkWMuNuQO/wCA/wAaCugLIWYZABJ5FQ3jkMQKBJhg5wMjIxmknRpdpTHPJz9KCBkSlIyX4I6e9S294PM2OMdwR35/+vTIBNNN5bLH5WQCcnd36dvSpZYIYZwMHd2JJ56VOnQg1IVM8hZP4ev61o2snlR4HJySc9uSf61nWzm2LbgQWHA4OeoqxCzvnaQPb0oJOg0q4HlbO+SR+laMcOxic8t1GK5y1mkhb5ewOeK1E1fKJnO71wP8aCbmsh81yTw/TaPwqhLbmEOM9z/WpILl5G3pjnrkVO4R1Jk5z2FQCKscbCJS33eefzp6Ql3A9TxT9pwEH3R0oMqR4KE5xkZHpQWiNk8qbGeQM1nXNwLZy3V2JKg9D/nNXJrsNOSeGxjAFc/rWoJCCe6cDIOBk4pXLRT1C6ZpJAQM5yfx5/rWalwZByBwccVLI0l1bvcggZYDLdMDA4HWoo7diMxgkdyxHX2plInVxIAvp1pqKN2S3sBjt0qOMOJSOmOtLvGRjt2oKLqAW67hyXHekWTzjzx24qJrgPGg7r7VLHCYznt160ENlyCDhcnHIxXQWQO0pjgggnPT/OK5+2vYxMkcvG5gqFc5yT3roAzQdPQ8dz1poTZO0qQKoU5yCDkGkhiMrADrjNN8uO4EeCQ+ASG7dM/qadEXt5vMzlNuNvvn8/1qiSUg7tpHfApbkgjaetKG8xj3cHB+tMmbccnkigBsURTOOeKkt2DLuc4HTgU1bhAme/QjFNgUspQYJBzj2oAsywiORPmLZ5HFMZVyTk59KjeZ2I39RwvApAXlfC/Qk+tVfQVtRkAMnXgAjkVeKOgV+CCOP85qNIUjUhR79e9SLPuG1+FXgYHNLqMlIBj3jqo5FQQSM8rkgBAOvrVgLtBU9GHHvVeTMbERbcDO/rn9fxoYWQ7DRqDtydwbHt60kxPlJLjGScA+xpjTtsy+PQYHbtn3oVzOqIBlFJIH1PNQwF+0FoskAGoZJREoY87uw4p0y+RvQ5x1B9OKytRu5Y4lIwVOQvFSyyhqt79oBwMdAeaylg3DjOe/NSTTh2zzsz6c5xS+aONg6+tSUkR7TFCAORnqaZHEUyWOMnI4qwykxgH64qGMmReegyAB9KBks6iaDy/fOajSMSKVB+YDj8qUOT8n8fU/SpIGjDnZuYjgk9B1oArx3Bh+QjoSCfepM7pQe9OktYySedxbOM8dKWJM8nr29KCiVZjDyRx061Ch3qc+pxjtUjjeuP7poVRtwByTwaBkKxncQCOvcVPLIZkcAfcOGqFiYpMd8809iVVwnVzls/5+tA7aFc8Pkc4qbzd6kHhD1NRqu0/P15zimvIFGBz7VJI+RyIl4B5yKRL5ymQgPc81GDJIuOoH6UsIjh5kB8vocdaBIkxuCSE4B6cVbtpghLN+GKzGvUCYGRGp+XI6DmpEuC8WR0BxyOp/yaAZr2+objJkDpxjPb/9dNNwoTyzxn5j/Ks+J2Qj1YY5qUhwylju4x+FAi0k6qC4OSOgweaWHUAXO5cEdOevT296oq+Tszz3FH3WOBzQOxtPqPAAwQwweDkZpDfKgVByDySc/wCe9Y8dydzedwFORtHYf/qqQ3SMQ+SI+gGOT/nFUFjVi1ASPjAHoc9qZNfIZPlw205I5rOS6Ea5xz0Bx0oEoyx6s/rQM03uSoIQAFhkbuf8Keuov5WHVQAMEjPpyazftR2jIAccZx6f5NNaZ84ONjcHiquXZmiuqpCyYwyE8nkY7VPJrCbCAOGGM89x9Kxd8YyGyEU//XpzMCB3B5X+maZLWhfF1hMADr1NTwzlWDYBOOB7VlxzArtB/eDqMcYqa3ll43HPvgdM1oibGtDM4cuQM9MVqQOJY9/Td0H+frWLDP5rYH8q1rQsIgTjbkY65HApmZNbE7wfYg1aQiUlB1OQaiMLwgMOAeOT+FPiYRSKe/WgB7IZ1x6f5/rUMq8AEfe4BBpy3ALkJkHGTkUu9GQEgkqcj68UAV0IgkKjJJ657VHPEJiDk5Tj8+Ke/wA8hOMOf5f5xSchmHbv71LAhjhMm8DqOD/Kq81qpPBPuavQgqx2dT1qK5VIwS34kfWsRdSlIxjQtjoOM9+KidmnHzgAgc4/z9KS6m2KAThCcAAUQgneHIzxuI9PapbDoM4DIPQ5HvUxTYcDk/17VFLsRgVyeeM0slwdm4j5+1BJJIj8SEY28Ef5+lPVysXIGF4PP+fWoFneVPn6dSAKcju6vk/IfzzxQBYEucAdWGaljYq4LDgjjH+faqsYYDIC7l9c/TFW4dsygnOOcf5/OqKRcjvw5SPGN2QTnoBg1fjYSRGROVJxWZBbop3NkOrEgZ4wf8mr9q3lRlCSUByB+FAyxHL82D09aGlVmIHahognU49cVBKQi7kHU/eNA2SO2SMde1NncpECRyT0pXGFVwcDHPvUbyCUBW6Z7VJKK21pCc8AjmldN8QC9F71I3yMT/ADj3IqPzDkqOjE9fQnj9DUsOpR8vzJc+lSOu3AHPNSbBCcE/Mego25YAjrikMry/69U7kgYqfasRIQ5bHINRXJEV0DjlQD+lRrcje8khwDwABT6DRHKwjbBPUgdKV3KxgAZJOBn8agllRphvB25BBWp5WQFE6NnOOfb/GkUNjk8k4PL+lTrCJY36+uAfX/APVUJKM+cHfVhH8hCCcsw6Y7en86dwKahHY5yNpwfwoaMyIHHQYI9welSmOLbgMfMfkg9PU9vanCPYmzPQAH6CqAYrIx2uSHx0HoKdtG8lDlV+9n2/yab9nJl3DGSvGfSpbVozFPvBDHIG3vxwf50AWLSQP0+n+fyp23KmPvj/P8qq27SRzBUChBkknOTn9O5qyHcOWOM0+hAiDAKdxRkvKCP4QQf1p7phA6E55Lbv6U5VBIIGM9fekWOjj2qT39Ka7CVAM4I5p5c9PXimGIq+Dxk449KaAkV0QrnOMYzQ+UlJ/gxSeUCyg9B1OaW4cMMIPSixXQRTlPqOKkCZi2qckHOMVHEo2jeSOO1DubTqS+OpIHP8qZIrwMRlRlOpJI/wA9qrtjzSp4I4P86sR3eVC54OQeKhZozNlhgY5Iz/n0pMTZK8QEaDJ4wf5f4VIsoWIR9Aecnk9aiEhlXHcDP+H8qGX90Tk7xgf5/OkST/JLERk4x19KqPBsJ5OOx9alSZI0Iydx68d6Rw8qcfXmgB9uSeKJmS1YknO7gflSW5/dh/Udvp/9eobjdOQHPzA5xQNEc+TOmBxgfzNKzANs9R/n+dJEfPkyTwCQcD8qJEPmZzyTgH1H+cU0IjdjHyBmh5jsBx0PNSmEvG3QtkDAJpnlIYcnIOSMA9xkH+VMqzEdTcRlh602CTgAjmpoR5cez155pYrdGDkDkds0EipKVn2gcbc5981NtPJPHHPsKjj8rhznOMH2oaQn5dxDkkYwMEVLAljeOZeCc/SgpluDgkYGRmooImSUj7ox61OhBcZ55wKTZBGzSMBGANwOfx/P0odjsyOo6ipHBSUuOBmo2IkCqgxkfnSYMYGI2NjrmkJdnAAGTk05CA3lsPu/rnmpF2LICRnA469KQkN8ltqg9adDERvHocGpfNR8EZz6VFJMICR0Zie3erLRG8yRMQ5wBznBPNU2lS7kwhz+FV767zIwz3xyKpQXTpJ+7PI5ORQM24oyufQLz7CrRG08fdxjNQWrNPb56Fl+ZqsMQ2NnK4wc9c5oB7Dt+UIPAx1qMugG3Jx1Bp7IQgz0PaqkxIOB1x3oIJHBuQAOByxOM8dv5mmIvlrz1Bzj2pYGKgjPOMHI7U2RtzYXr70APJWJC+c9z7VGJfOIYcAcUrZK7HGM8ZWlFr5cBAIEmeAemOOen1oAjMUiBjgEMcj/ADmoYkM+8Hg98djVhzKpVHZSAOwNMh+WV+woAWMnBGPuDH1wKdbz/ag8ZGAAQSD26U05QEnjPf1BojXyFZkGC3U9eOtAPcmjfPyevANJJJtAT+6etRebtXco+cDjPrTSXdd5Az1OKCQl+9xwWBAzzUtqSq4PaqwkLupPTtUyXEced5OT6CgB87iX7vfjFZ2on7TGpPG054+laDJtXjrng1VmtjIHCdMZwT0GKAMsT5YdMfSlh1JpSUCD5Tjv6kVDODGMDrWelybWY4wSTyMe9BR0q3xCDcAMH3p8d4Cw6cn0NYX9pErk4Az2BqWDUIiM5OR7UAdQpRG3568Y/wA/SnQ/LuI5OeBWJHraTxBkY9SOV+tS/wBslCAoySecj/69AGoxIYnHOckVA37w88EjOBUkVwjR+ZKcKQM4HehzEVR4icsOAc+3+NBSCKLcox1Xkio9hMWAPkbIJ+lWraN9jHjODnPpzSRqhjI5I5Iz16VLBsrQwlTj+DGQfWiWDeoPPINTEbR7dB60dUGPfFIkyJoD8wHUE4B71Sez2wOMneTjH5VsyR5kOeCTxj1qtc2ziM4Azkc5qAMGaExKAeSeKrCHzIzzjnFbMli8nBxuxkc1nCMwqRIu05zxzx0qykQx+YrE7AQMnr2H/wCutjSpNyn0yf5Cs4Qyqx3FQrA7ceh9f0q9pyPGpx0yfz4oGdIIcwh/72f5D/GntCBbnJIOaLYl49mchAD/AJ/KnzfNDx60EEEzZKH0FQyDzFLHjHp+X9andd6++Krl9oKP0J/+vSZZk3UxtQY2AZ2BKkcD+v8AMVS5AdyOo3YFX7+PzT5hAZlBA5NUQwcGM4zkKQPQ1JS3JBaZsjLk/MA2Prg1VYFlX0FXi5EQiJ2IvykAZyOAOearS+WQyxn5k5OaCysGBOPbJ/X/AApwYIuT09fWogp3EjHAx/n86U8qFbpQUgjuz86BQARwSfpSxTbJGH8ZABpEtxFMCx+Q8DnqafIkaSFx3HGM84rRBcVozIBj8ah2lcZ6ev5VKkhMe8cduaguGMCgOM5HGPWqGTk4cHGVA65qSBx3PJJIH4UxUIQBuSRn9aVAFwTwexHvQArkyT4UfuguQe+c1ZVRAi7TlepJ/CqcbmNufToKsBjIMA8DtUsTCUmRhjp2NWIS65QgYPeoAyRpk/MQcYqdZRuB9e2KRDJY9wyCOPWnE7WCJyCeSfWnRFXIXoTk1FvHmoe2eT71AiK4LISCOOxqo8JnjfjjIOQe/H+FX7wBlJxzziqcjmGIAHk8n86kdytJFEgTe5DqcYA7/l7UkmGIzxj/AD/WmzEzDPU5zTRKFU+bnJ7gflTQzSt7nEAjAzjv+dAw5IziqcD9weMZ6dqss4Hzr0NWgLMCojMhJ6jJqOdPKzk8djUe9w2RzzyTVu4QSIM857/nQjNjLXaF3uSC3UD/AD71b3bWAHPHGagijGQD0xkVIkqMR+QoZOgl3D50RPoMVlCAoxA9c81rSOdjDsSeKo43McDueakkryN8hHcDFR265fLcZB6VNLEQDj7/AFI7f560wL5aBu/QigpIreWVmJPRuT+tWkCShcE/KPTrTSEeLIOWzjJ6Y4/xNSW6Rx5LZ6dBQDJIZHt2KkDBwQatRSAAt6iqZbzG6YOMKPX1qWJuidTxn2qtSbEGpofsrkc4Bz+RribrLXMuB6A89OK7zUMfZm7gjkfga4y+jjjmfGQzEgj+VGorFAMEgDnoDjP51E8gwPepGU7fKbgZ4AqGBQ8rh+REOR/n6VJotyYR+YoJOADzj/PvSeW7TfOMAj5SD701ZgykR9D6ipUYrDvk5K8jHoBmg0S6EqH7OCQMnoQazbiEzMHQ5C5De1X4po7lSed/90jiq8IKwSlx1J6U7XLsY96rDKjCkkHceR+VU2k8uMj1H8qu3T73feMYOBj07Vm3ThFAOckEA18jmlJU5cyR61F3iEb/AGhSo4xyPfHFK0hBBxwvWmWfBBHTB5pzrl8dByK+dvZmxas1BLSE/e7U5n3HpggUyzcICj9AOD60BXD4I6nB+letgNZnPV2Gx3JklKYBA4JHFNuLfK8k49qsRxQRuSM78c9arTXQIPXGOARX18WlocOtyusokzE/CxkYI69+tWLR2ViTjaf/AK1VRFyZP75yAKuwpjAAyeuM1Sl3HZnlvxdsYoviT4qkCHfJrF2SST1MznivNr2zFzfASKxAAGOnY+n1r9Q734aeEdTupZrvwvo91PK5kkln0+JndicliSuSSScmoT8IPApYk+DNAJPc6ZB/8TXdTlyI+toZuqNNQ5L2Py5RD5z4JCjIwAMHn6ZrQsJWhJijIAbJIHJ7ev0Ffpp/wpzwGP8AmSvD3P8A1C4P/iKVPg74EU5Hgrw8D6jS4P8A4itHUTNpZ0pK3J+J+bFxeSWsZwRwMjcPwqFNXlkkCFkAIBBA9s1+l7/CHwNKPn8GeH3+umQH/wBlpv8AwpzwGDn/AIQnw7n1/sqD/wCIo9ouxyPMov7P4n5tw3krjlu3oPSse+mnuJZIyTjf0Cj39q/UAfCDwMOngzQB/wBwuD/4mm/8Ke8CZz/whfh/Pr/ZcH/xNTzoj+0Ve/Kfl9cRb3jAzjH8POasQ2SMMsG3ADmv04/4U74Ez/yJfh/jp/xK4P8A4mnf8Kh8DD/mTdA/8FkH/wATVe0XYv8AtNfyn5sy6VEIYwxcoUyQSMdOmcVz97awwOVQYG8g8k8etfqS3wn8FMuD4Q0Ej0Omw4/9BqJvg54Df73gnw6frpcB/wDZannF/aS/l/E/MPSraGZTuUZ3EYBPTj3qXV4IYLYGMBWyQeSex9/av03j+DngOP7ngvw8v00qAf8AslD/AAc8CSD5/Bnh9h6HS4D/AOyU1USF/aKvflPy+twYIQASDk/KcZovIVvLUeYMkAlccY45/pX6gf8ACnPAZ5/4Qvw9n/sFQf8AxFH/AApvwHjH/CF+H8en9lQf/EVaqpdC45mou/KfkO4DzIhG0YzgZ9/WpbdPMcoxJ2sSB37Cv1qPwM+HJbP/AAgfhrPr/ZFv/wDEU4fA74dqSR4E8NAnqRpFvn/0Ch1U3c9D+3Va3J+J+afgOxQaqJAGw0bIT27H8+BXtfhWIySSKcgIVIwO+D1/IV9l2fwk8D2f+o8HaDCf9nTIB/JavQ+APDEGTF4b0mMt1KWMQz9cLUuomtjw8ZjPrU+ZKyPD/CqILYBxnDMRk45wP8a6WMAkDgYOOtesxeGdHhGI9KsU/wB23Qf0qX+wtM/6B9r/AN+V/wAKhSseFVoupK9zyVp/KYgEY7ZqTG+LJOcjivVToGmt1061P1hX/Cnf2Jp+MfYbbHp5S/4VXtUYfVX3PK7fLxnHYY47f5xTwzDnuDxxXp66LYIPlsbdc+kSj+lL/Ylh/wA+Vv8A9+l/wp+0XYX1WXc81IdkU4PIycCmyu0a5BPA44r07+yLL/n1g/79ikOj2J62Vv8AjEtLnXYf1V9zzDaZUBOc8ZwKjB4wenevVBpFiOllAP8AtktN/sOw/wCfC2/79L/hS57h9Vfc8eu3fd1O0+3BqLyB5DuchycZ/Lt9K9mOg6acZ0+1P1hX/Cg6Dpp66fa/9+V/wpcw1hmup4IsPneYXyQCQOwpBaJbuGRT6DOcV71/wjmlYx/Zlpj/AK4L/hQfDmlN1020P1gX/CnzFfV33PCCN8oJ69QfSoZ498m45PYHtXvn/CNaP/0C7L/wHT/Cj/hGtH/6Bdl/4Dp/hRzj+rvufP7xpGwJGH68nn8qrTXJikOwgc4Y9fzr6IPhjR3OTpViT6m3Q/0ph8J6Ic50ewOeubZOf0pc41Qa6nzwjm5T5+R2xTRuibjjqK+iV8K6KvTSbAfS2T/Cl/4RbRf+gTY/+Ayf4UuYv2TPnKC5ffgHj2FX45iFfGAAM59TXvo8JaGvTRtPH0tU/wAKf/wi+jAf8gmxx/17J/hRzC9i+54ZprkW4JOwgk49x9fwqInN3NL/ABswO71I6V7yPDekgYGl2QHoLdP8KP8AhGtH/wCgXZf+A6f4UcwnRb6nhk8hgIcEeYxwc+mD2/CqkjCdyTj5eePX3/KvfW8NaQ+N2l2RI9bdD/SkHhfRwD/xKrIZ64t0/wAKakT7B9z5/OGOCeT780+T5F64HvXv3/CL6MDn+ybHPr9mT/ChvDOjsMHSrIj3t0/woUg+rvufP0Z8wDJznmkb5BxX0EPC+jr00myH/bun+FB8MaP/ANAqy/8AAZP8KOYfsH3PniUmRhJyX6A47VFbl2dwc8npjrX0X/wjGjf9Aqx/8Bk/wpP+EW0UHjSbEH/r2T/CjnRXsX3PAZCYrVMcHPQinxy7ogN/B6gY5PH4176fDGjt10qxP1t0/wAKRfC+jL00mxH0tk/wquddhew8zwlAFYHuABz+H+FPZi6OPQY4r3T/AIRrSP8AoFWX/gOn+FH/AAjekn/mF2XP/Tun+FP2i7B7B9zwOUlUXnqaqyvtBAIzjpX0MfDOkHrpVkfrbp/hTT4W0XOTpFj9fsyf4UvaoPYPufOf3lO/9eOainHmRbDyG4I9RX0j/wAIrov/AECLD/wGT/Cj/hFdF/6BFh/4DJ/hT9ouxP1d9z51RsRxRn7qgKme3QcevbrmpAoQ7+56se/b/CvoY+FdEOP+JRYcdP8ARk/wpT4X0U/8wmx/8Bk/wpe1QfV33Pnl8K3HBIJ69RUuxVXCjnGTz7//AKq+gP8AhFtGPXSLH2/0ZP8ACnf8Izo//QKsv/AZP8Kr2vkCw7XU8DRAE2fwZB2/l+NQyybHKIoAxkAc96+g/wDhGdI/6Bdl/wCA6f4U3/hFtGzn+ybHPr9mT/Cj2q7D9i+58+PGqfMOvU80qzPt254PfH+e9fQX/CL6Of8AmEWP/gMn+FH/AAi+j/8AQIsf/AZP8KXtF2H7B9z57EQYDOeD09qk2YwASfSvoH/hGtH/AOgVZf8AgOn+FH/CNaP/ANAqy/8AAdP8KPaLsT9Xfc+e0+Rt6HByOBzk5/z0pkpea/Oc8AEAD2Ga+hv+EW0b/oE2X/gOn+FL/wAIxo+7d/ZVlu9fs6Z/lU+0F9Xfc8BluZTKnz5A7YFTQXcqM5D8HoCBj+Ve7/8ACLaP/wBAqy/8B0/wo/4RfRx/zC7L/wAB0/wo9oR9Wl3PGorlzHknBPfA55qeOY7tpI4H417B/wAI5pX/AEDbX/vwn+FL/wAI/pmc/wBnWuf+uK/4Ue0F9Vl3PNLa4Ma4BFTi4cjBPGfSvR/7E08dLC2/79L/AIUv9i2P/PnB/wB+l/wpcw/qr7nnLXLq2AR+VVLi6dCwBAwDt/WvUf7EsOv2K3/79L/hSHQ9OY5NhbE9OYV/wpcw1hmup4pc6ncJ8wYF891H8qyryaW5JEvzbuTxjvntXvp8O6Ueum2Z+sCf4Uh8M6Qeul2R+tun+FHMV9Xfc8GiBW0MWSI+Dj8u9L5gjjARgCSRgEE8Y9fxr3f/AIRrScY/suzx/wBe6f4Un/CMaP1/smxz6/Zk/wAKfMX7B9zwde5/jJ5PrTNoEntmvff+EZ0j/oF2X/gOn+FJ/wAIxpH/AECrL/wHT/CjmJdBvqeByoVYFc8kdqvROxODyOmCK9v/AOEZ0jj/AIldn/4Dp/hS/wDCOaV/0DbT/vwv+FHML6u+541aWUct1GXQnaQw5PBBFdC+GIyAOcdT0r0ZdD01TkWFsD7Qr/hT/wCx7H/nzg/79L/hT57B9Xfc84X92yFPpnrxxUki4HqvvXof9k2X/PpB/wB+1/wo/suzxj7JD/37H+FHtA+rvuefA7MsMfMcn61E7EfWvR/7Js/+fSD/AL9r/hSHSLI/8ukB/wC2a/4Ue0D6u+55gXIPyng9adb3T+cdpGdueBnuK9M/sbT/APnyt/8Av0v+FC6Np6nIsrcHpkRL/hT9qg+rvucE8G6FyMlwM8Dp3qOE7E3g855+tehjTrUZxbRDPBwg/wAKT+y7L/nzg/79j/Cn7Rdg+rvueefaX3kZGM46VNH84Pfoa73+yLD/AJ9IP+/S/wCFKNMsx0tYR9Ix/hS9qg+rvucPPI6AHPQccVGj5ySR8xGT65zXeNptow5tYSPeMf4Un9lWXH+iQ/8Afsf4UOpcPq77nCmEMEyDtpjt5JHl8c49a7/+zrTGPssOP+uY/wAKT+ybL/n1g/79r/hS5w+rvueb6pcskTuSCcZyfoawHvHutgdwVGcAY45FeyPo9hKpD2VuwPZolP8ASmDw9pS9NNsx9Ldf8KnmH9Xfc8MTD2wc9d3NAOZEA4HoPwr3L/hHdKxj+zLPHp5CY/lR/wAI7pWc/wBmWefX7Ov+FHMV7B9zxRMsQOSOnT8aZMvkuQnAH8+a9wHh7Sx0020H/bBP8KafDmltydNsz9bdP8KOYXsX3PEpQPOIQYbGSRyajjGycAHBYkn1Ne5f8I7pe7d/Ztnn18hf8KT/AIR3Ssg/2ZZ5HQ/Z1z/KjmKVG3U8SmJVsD1wRinI2Oh+p9K9sPh7SycnTbPPr5C/4Uf8I9pf/QNs/f8A0df8KOYv2XmeJ7sA85yfzpqSlSOnXHNe2/8ACPaV/wBAy0/78L/hR/wjulf9Auz/APAdf8Km4vZPueIlS0jk57EflSGQsAR1zjj8K9x/4R7S/wDoG2f/AH4X/CmDw7pQ6aZZj6W6/wCFO4ey8zwuR28zb746U548kcc9q9zPhvSScnS7In3t0/wp3/CO6X/0DbP/AL8L/hSuL2XmeHBQmPfrmq833tufk64r3f8A4R3Sv+gbaf8Afhf8KQ+GtIPXS7M/W3T/AAp3F7Fngv2eNto7EgEA1NbKrIw6KDng+v8A+qvdf+Ea0f8A6Bdl/wCA6f4Ug8N6SBgaXZAeggT/AApXD2L7niZIVQSBntknpUT3EjSbR6cYFe5/8I7pJ/5htmf+2C/4Ug8OaSDkaZZ59fs6f4U7iVFrqeF5Iy4OSKaZnwTu+btwK93/AOEc0nn/AIldnz1/cL/hSf8ACM6R/wBAqy/8B0/wpXH7F9zw9FEiksPnI6etMkTEaIMj/Z/zzXun/CPaVnP9mWefX7Ov+FJ/wjmldf7Ns8+vkJ/hVKVg9i+54apJ+8O2elOdzsyOCASCPWvcf+Ed0r/oGWf/AH4X/Ck/4RzSf+gXZ/8AgOv+FHMHsX3PD0lMnl88lQWx6nrTVuHeUoW4VsAY6817kPDekjppdkD7W6f4Uf8ACN6SDn+y7LPr9nTP8qOYr2XmeJS4MUh4BwTx3OKb5h8lDnJCjHHTivcP+Ee0o9dMs/8AwHX/AApP+Ed0r/oF2eP+vdP8KfODpX6nh0cjiU4PUcnj/wDVV9JSYxjHPAxXsX/COaSP+YXZ/wDgOv8AhTx4f0xemnWg+kC/4VSqJdCfYvueT2gMcoBzyD1FbkMgWKMABwccZPoPQ13v9i6f1+w22fXyV/wpw0mzUAC0gAHYRr/hVe1XYXsH3OM815QUJ4HOAKbGSZADyM45Fdv/AGfaDkW0X/fsf4Uf2faf8+sP/fsf4Ue18ifq77nGLGounUDGB757UrKACO55HNdn9gttxP2eLPrsGf5Uh0+1PW3h4/2B/hR7XyD6u+5w0QzIc/SpI0EgJxz3wa7X+z7X/n2i/wC/Y/woGnWq9LWEfSMf4VLqJh9Xfc4PcY3cDqDUF+xCDuCM/rXoX9mWeSfssOT1Plj/AApDpVkRzaQH6xr/AIVHMH1d9zyaQtNLsc5CnIGOlRCec3sKxuzKx/e7QDx2zxx36Yr1z+w9Ozn7DbZPfyV/wpF0PTkOVsLYE9SIVH9KVxfV33PLb4eXEpHB3dT+NROxa33n1444r1h9E0+QYayt2HoYlP8ASj+xNP24+w22PTyl/wAKkPq77nkdtO5YqemPSrIkKgDoM8ivUxoWmp0sLYfSFf8ACl/sXT2/5cbb/v0v+FVcPq77nnNumQcgnPJqykao4iT7vXAOTXfjSbNelrCPpGv+FA0yzVsi1hB9RGM/yp8wfV33ONMQEeQSWwCT9ak2lYwQOC2Dxx0Ndj9htf8AnhF/3wKT7Fb4x5EeOuNg/wAKOYf1d9zmWbzY/U46imFB5ALDPOCDwK6kWNuBxBGB7IP8KU2UBGDDGR6FBRzC+rvucUZZSSMnZnAGBx+lHYjPPUV2f2G2/wCfeL/vgf4Un9n2uc/Zoc+uwf4Urj+rvucYrlwQ3QnkVGMK3p6V3P8AZtt/z7xf98Ck/s20/wCfWH/v2P8ACk9RfV33ODnz5o3Zz24xUgXjLcFRkE12zadaNgm2hJHQmMf4Up060IwbaLH/AFzH+FIf1d9zz3Pnyln7jjtntUcsA6YIGeK9F/smy/59IOP+ma/4Up0uzbrawn6xj/CgfsH3PNzbow5ByCOM9R1p8kaGbk5IOMk84/yBXog0myz/AMekH/ftf8KP7Isicmztz7+Uv+FA1Ra6nnDR7QSAQc4zVpYFfaXznHc47V3p0myPW1gP1jX/AAo/s2z/AOfWH/v2P8KB+xPONozkdQMCpJM7uM9MnH416H/ZNl/z5wf9+l/wo/sqy/59IP8Av2v+FC0F7B9zzyFi8nXBAxxjoKeYRbtIDkckjdxnHSvQBpFiDkWkAPqIl/wpX0yzf79rC31jB/pV3QvYvucFCATnA5AJPNJOxGNvJ745rvhploowLWED2jH+FH9mWn/PrD/37H+FHML2D7nDpzGAWPI5HFTRqqqc9umTXZ/2baf8+sP/AH7H+FH9nW3/AD7Q8/7A/wAKVx+xfc4tSHY89Dxg05huYHqcjFdkNNtF6WsIz6Rj/Cl/s62/59Yf++B/hQnYPYvucZKxVgB16H9KhAJY9T+FdwdOtWOfs0J9yg/wo/s62H/LtD/3wP8ACnzD9i7WucVj5R9KbK/nXXlHB+XdgdeuK7f+z7b/AJ9ov++B/hTf7Ns/M3/ZYfMxjd5Yzj64o5hexfc4dVVJVA6U8RoV+YfMTzk4OK7f+zrX/n1h/wC/Y/wo/s+1zn7ND/3wP8KG7i+rvucYoQAFcDIAwDkY/wAmmjLysuPlJOcD0/8A1V2v9nWg6W0I/wC2Y/woGn2q9LeIfRB/hSuH1d9zj2gi8wcdeetOKBcgcDHrXXfYLbOfs8WR0+Qf4U77Da/88Iv++BRcPq77nEp8sIweAcfyFMYHCNj5ySDXb/2dbYx9mix6bB/hS/2fbf8APtF/37H+FFx+wfc4aWNLdgIxjIyec80sKByd3Ucjmu3OnWx620R+qD/Cj+zrQf8ALtCP+2Y/wpp2F7B9zgnlaFiM4yQef5/59KmSMPCD1HLHB7nk/nXanSrN+TaQE+pjU/0py6daqMC2hA9Ag/wo5h+xfc4iJQ8nI4x2qHzXj5ToevGa70adar0toh9Ix/hR/Ztp/wA+kP8A37H+FHML2DfU4iNBtHHBPTNSPGocHHOSByenFdn/AGfaf8+sP/fsf4UGwtj1t4j6fIP8KVw+rvuclEisScc+uaSNAXH59e9df9hth/ywi/74FL/Z9sD/AKiP/vgVL1F9Xfc49hmQg/d71AmMZHb0Ndt9gtf+eEf/AHwKQadajpbRD6IP8KA+rvucQQGckfe4zinHO33712o061HS2i5/2BR/Z1r/AM+0X/fA/wAKA+rvucRv8vkY/GoZnaXLk89sDgV3h060IwbaE/8AbMf4Uf2ZaYx9lhx6eWP8Kq4/q77nkepzusrYODnrj61VjldQSDz9BXsTaHpsn3rC2b/ehU/0pP7B0z/oH2v/AH4X/Ci4fV33PPdAupJUdHPAAAGMcEmtmKIM2BnHXArrE0awiz5dlbpn+7Eo/pUgsLdelvEPog/wouL6u+5yM3yp9PWs1CZDlu/tivQDYWzdYIz9UFN/sy0/59Yf+/Y/wouH1d9zhol37sEjntS+Wu/PNdyum2i9LaEfRB/hR/Z1r/z7Rf8AfA/wouH1d9zhCdwJ64HFRm4dmBJ/Diu9/syzH/LrD7/ux/hR/Zdl/wA+cH/fsf4UXF9Wfc4TJcjf1OaJFVFLdDnua7z+zbP/AJ9Yfb92P8KG0yzbrawn6xj/AAouH1Z9ziRErhN4OCOecds1XlO0kD7oJArv/wCzrX/n2h4/2B/hTTpdmetpB/37H+FK4fVn3OEZUUDpz6mjIXI6gjjNd4dKsz1tID9Y1/wo/suz/wCfSH/v2P8ACi4fVn3PPdgVgOn1psigNyM+mc16IdKsz1tID9Y1/wAKQ6XZt1s4PxjWncPqz7nBMxGAf1FWYoFMEpGcrGSMH0FdodMs2OTaQE+pjH+FKNPtgCBbxDPBAQcj0PFK4fVn3PJ7iINCH5znrXPTyEs54zyQa93Oi6eVwbK3I9DEv+FRf8I1pP8A0C7P/vwn+FO4/q77nh0bt5C7+pYjkY9adExViM4Ga9vPhzSjj/iWWZ/7d1/wo/4R3Sv+gZaf+A6/4UXD6u+55BZxARHqACcfpSSyvHImOuc8ivYxoWmqMDT7XHoIV/woOgaYxydOtSfUwr/hRcPq77nkY1afyyhdRGAM8D9TWhHeOsOMglfu8c9q9J/4R7S8Y/s60weo8hf8Kf8A2Lp//Phbf9+l/wAKLk/VpdzhdPu3eEZccgg8D1NSQTA5HyjB6Z61266PYoPls4B9IlH9KcNKsh0tIB/2zH+FSV9Xfc4qU52gDPPIHNTLCmQMcH3rshp1r/z7xf8AfAo/s+2/594/++BQL6s+5xM9vGrjA5z61XmVDxwfxrvTptq3W2iP1Qf4Un9mWf8Az6xf9+x/hQP6u+556kSFzkdOhz1rOuLGKV8FDyMYBPrXqX9mWf8Az5w/9+x/hR/ZFjnP2SDPr5S/4UDWHa6nlF5AET5FLFeBjnHX/AVLpUO6TY4bBBOCMV6j/Y1h/wA+cH/fpf8AChdHsVbIs4AfURL/AIUB9Xfc41R5K/L/ABAA5qTbxt7da7H+zbb/AJ9ov++B/hS/2fbf8+8f/fAoF9Xfc4dfuk+9Mmt0eIuAc56g13X9nWv/AD6w/wDfA/wo/s+16fZov++B/hQP6u+55XqDFJAoPykHI96pLGrTKQcHILEH6da9ebRtPf71lbk+8S/4U0aHpqkkWFqCepEK/wCFKwKg11PJL7MUqYJIYZOQOuaiOM5CYLDDEZ5r2A6FpzY3WFscdMwr/hS/2Fpv/QPtf+/K/wCFJIv2L7nj0kKpnGenrVRgd30P6V7X/Yem/wDPha/9+V/wo/sDS/8AoHWn/fhf8Kdh+xPF95kbB6Dkcd/85qOZzgg8ele1/wDCP6WP+Ybaf9+F/wAKG8PaW3XTbM/WBf8ACmtB+yPFrfJg5Peo7ltwQMAxHc//AFq9tGgaYowNOtAPQQL/AIU0+HdKPXTLM/8Abuv+FO4/ZeZ4tbyySRAucsCQOMcVMjB488Ej09a9kHh/Sx0060H0gX/ClHh/TF4GnWg+kC/4UXD2XmeOBAygnk96bFKRuAPevZRoOmf9A60/78L/AIUf8I/pY6abaf8Afhf8KLkul5nkiKrIC/OeTk4/z0pZE2SgDOP/AK9euf2FpuMf2fa49PJX/ClOiaeTzY23/fpf8KRLot9Ty60TdKM56HFQXg8gEqMY5yfXNerjR7BeRZW4x0xEv+FI+i6e4w1jbMPQwqf6UrB7B9zyaJjMmXOeARUMsW6NiQcgfkK9gGh6cowLC2A9BCv+FH9h6dgj7DbYPUeSvP6UWF7F9zxgIgiz198/Wq08YIU8nJwD717d/wAI/pmMf2daY9PIX/Ck/wCEe0sgD+zbQgcgeQvH6UuUPYvueLwDEeM9fWrEa87Dk+gNew/8I/pn/QOtP+/C/wCFO/sPTd2fsFrn18lf8Kdhui31PHnbZxjB9+tOa5cxAE859Oa9eOgaa3J0+1J94V/wpDoGmH/mHWv/AH4X/CiwvYvueV28hdQc5PA4p7ALcBF44zgda9TGiaavSxth9IV/wo/sXTt277FbbvXyVz/Khq5P1d9zyqRnWZE52nOQahkBjkOOBjP4164dG09jk2VuT6mJf8KQ6JpzdbG2P1hX/CiwfV33PGnkfYT/ABE4PH+femoS5CucDqe2OK9m/sLTP+gfa/8Aflf8Kb/YGmf9A+1/78L/AIUWH9Xfc8bs490b7wRhuF6elTvGBjHfqK9fGhaaOlha/hCv+FH9h6b/AM+Ft/35X/ChIPq77nkttEj4yMnOBz+dMyFMpHVGIHtgn/CvXV0PTlxixthj0hX/AApP7C0zn/iX2vzdf3K8/pRYSw77njvmmWF/MIK4J54Ge1cpru2GTeMAlscn2r6N/sDS8Y/s61x6eQv+FQy+FdEn/wBZpFjJ3+a2Q/0osH1d9z5pdt0Qc/ezjNRWoG6UkY3Dk+tfTX/CI6H/ANAawx/16p/hSf8ACIaEB/yBbD/wFT/Ciwlhmup8yRqFU4GD1FTWx81THJgj06H0r6U/4RDQT/zBdO/8BI/8KcPCWhqcjR9PB9Rap/hT2NY0bbs+bZLdbZN8YKjp6j9aznuHjXaTw3XIr6lbwrojjB0iwI9DbJ/hUZ8G6A/XQ9NP1tIz/Sgv2etz5RnKOpOBnPYn/GsmPFyP3igkAYAOOvWvsI+CvD3/AEAdM/8AAOP/AApg8CeG16eH9LH0so//AImvKxmDeJ2Z1QlyKx8iBRFwgx7dcUxyep/PFfX/APwg3h7/AKAOmf8AgHH/AIU3/hBfDZ4/4R/S/wDwCj/+JrxHks278xp7Rdj5FRjtB/X1pftjbhnbn3r65HgXw30/4R/S8f8AXlH/APE0v/CBeGv+he0rP/XlF/8AE134bLZUHdyMpvmPked2VUdOCx5wM1Bsz1GVr7B/4Qfw7tx/YGmY9Pscf+FJ/wAIN4d/6AGl/wDgFH/hXrKi11MlGx8fjuuNoAG32qa2mLS8nLAHnvX13/wg3hv/AKF7S/8AwCj/APiaRfAvhtTkeHtKB9RZR/8AxNDot9R8qN6kpa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//Z"/>
  <p:tag name="MMPROD_13051LOGO" val="/9j/4AAQSkZJRgABAQAAAQABAAD/2wBDAAMCAgMCAgMDAwMEAwMEBQgFBQQEBQoHBwYIDAoMDAsKCwsNDhIQDQ4RDgsLEBYQERMUFRUVDA8XGBYUGBIUFRT/2wBDAQMEBAUEBQkFBQkUDQsNFBQUFBQUFBQUFBQUFBQUFBQUFBQUFBQUFBQUFBQUFBQUFBQUFBQUFBQUFBQUFBQUFBT/wAARCAmgBr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sCjApaKjlAKKKKsAooooAKKKKACiiigAooooAKKKKAI26VnbJkuXb78Tbdq/wB2tKj5a46tH2vUqMuUEp9IOlLXTEkKKKKsAooooAKKKKACiiigAooooAKKKKACiiigAooooAKKKKACiiigAooooAKKKKACiiigAooooAKKKKACiiigAooooAKKKKACiiigAooooAKKKKACiiigAooooAKKKKACiiigAooooAKKKKACiiigAooooAKKKKACiiigAooooAKKKKACiiigAooooAKKKKACiiigAooooAKKKKACiiigAooooAKKKKACoZkZ4mXds/2qmooAjXt838NSUUUAFFFFABRRRQAUUUUAFFFFABRRRQAVHswzNUlFABRRRQAUUUUAFFFFABRRRQAUUUUAFFFFABRRRQAUUUUAFFFFABRRRQAUUUUAFFFFABRRRQAUUUUAFFFFABRRRQAUUUUAFFFFABRRRQAUUUUAFFFFABRRRQAUUUUAFFFFABRRRQAUUUUAFFFFABRRRQAUUUUAFFFFABRRRQAUUVWuIUuYHjkXfE67WRqALNFMXbT6ACiiigAooooAKKKKACiiigAooooAKKKKACiiigAooooAKKKKACiiigBj1nad96X/AK6t/wChvWmelUrP/lq3+1UfaIkW6KKKsAob/wAdooqwGf5Wj/ep38VNegkPl96ZMiuu1vu0+q9w6pt3beflVP71RIDmdehZ9Rc7uwoqLWHl+1KPLVtqKN+z7/vRWQHc0UUVq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XdfnRt33d3yf3qAJXqtZfdf8A66v/AOhVZqpY/cl+9/rX6/71R9okt0U5elDdKsRGn3KdRRVgFFFFADG3Ux9u2lpj/N/vf7VRIk5rW4lkv2bZ2FFGtIn29t+3dgUVkB2FFFFamoUUUUAFFFFABRRRQAUUUUAFFFFABRRRQAUUUUAFFFFABRRRQAUUUUAFFFFABRRRQAUUUUAFFFFABRRRQAUUUUAFFFFABRRRQAUUUUAFFFFABRRRQAUUUUAFFFFABRRRQAUUUUAFFFFABRRRQAUUUUAFFFFABRRVS9uYrS3lnk+5EjSt/wABoAt0VXhdZFcr/eZasUAFFFFABRRRQAUUUUAFFFFABRRRQAUUUUAFFFFABRRRQAUUUUAFFFFABRRRQAUUUUAFFFFAGPqljLemLZctCqhlYrs/9mVqXREl+xp58rTP95pXi8p2/wB5a16YiKv3ax9n73MA+iiitgCiimP/ALu6gB9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qnYHcsn/XWX/0OrbdKqWA+WXd/wA9Zf8A0KgGWU3/AMVPoSiggKKKY70APopN1DdKskbTX/8AHKHTf8tHy7f+A0AcrrSJ9vb6Cim69Co1Fz/eAaigDtKKKKg1CiiigAooooAKKKKACiiigAooooAKKKKACiiigAooooAKKKKACiiigAooooAKKKKACiiigAooooAKKKKACiiigAooooAKKKKACiiigAooooAKKKKACiiigAooooAKKKKACiiigAooooAKKKKACiiigAooooAKjmhWZNrfdqSigAooooAKKKKACiiigAooooAKKKKACiiigAooooAKKKKACiiigAooooAKKKKACiiigAooooAKKKKACiiigAooooAKKKKACiiigAooooAKKKrTTeSybk+VvvN/doAmeqOl6lbarp1ve2cgmtbhFlide6tV5fmp9ABRRRQAUUUUAFFFFABRRRQAUUUUAFFFFABRRRQAUUUUAFFFFABRRRQAUUUUAFFFFABRRRQAUUUUAFFFFABRRRQAUUUUAFFFFABRRRQAUUUUAFFFFABRRRQAUUUUAFFFFABRRRQAUUUUAFFFFABRRRQAUUUUAFFFFABRRRQAUUUUAFFFFABRRRQAUUUUAFFFFABRRRQAUUUUAFFFFABRRRQAUUUUAFFFFABRRRQAUUUUAFFFFABRRRQAUUUUAFFFFABRRRQAUUUUAI3SqNgdyyf9dZf/AEOr9Z+mqyxy7my3my/+hUEF3/dooooAKKKKAD5aPv0x32bKfVAQY3yq393ctOT5N9Opr0yTldef/iZP8vYUU7Xk/wCJi/0FFAHYUUUVBqFFFFABRRRQAUUUx6AH0VWtpN6szKyZbbtar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jdKoWLZEn/XWX/0OtCqFj/qpP8Arq//AKFQRIuUU+kbpQA2iiigAplPemVYBTHZh/FT6a9BJy+vIv8AaL/QUVH4g/5CT/L2FFAHaUUUVB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x6rWn3H+XH71//AEKrL1Us3V1Zl+7vf/0Kggt0Ubt1FABRt3UUVYBTHTdT6KCRm3bTXSnUyb/VUAcpryf8TJ/oKKk12Ty9Rdd7dBRQB2FFFFQahRRRQAUUUUAFFFFABRRRQAUUUUAFFFFABRRRQAUUUUAFFFFABRRRQAUUUUAFFFFABRRRQAVBKf3T7fm+X+Gp6KAKVu7y2+5opYW/uP8A/Y1d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G6VRsBtWT/rrL/wCh1fqpafdk/wCur/8AoVBBYopzdKbQAfLR81FFUAjdKbT6ZTJCmv8AItOfawYNUXyv8y0Acj4okWPVSv8AsLRR4p/5Crfd+4tFAHc0UUVB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R7MsrUASUUUUAFFFFABRRRQAUUUUAFFFFABRRRQAUUUUAFFFFABRRRQAUUUUAFFFFABRRRQAUUUUAMeqdlu/e7/u+Y+3/vtqv1TtNux8f89X/wDQqCCzt3UU5elDdKAG0UUVYBSN0paZQSHy+9ROjbH/ANqpf/Q6Y/8A49toA47xOf8AiaH/AHF/5aUUviRtmpYRV27FooA7miiioN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bpVS02/Nt/vv8A+hVcqta/cf8A66v/AOhUEE1MepW6U2gCONeS/wDeVakooqgGUB1I+X5qfSN0pkjdv3qhddqfw/d+XfU3/oFNoA4/xPs/tQ71+bYtFN8Tn/iaH/cX/lpRQQd1RRRUH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QPGhZWKruX7rVIlPooAKKKKACiiigAooooAKKKKACiiigAooooAKKKKACiiigAooooAKKKKACiiigAooooAKKKKACiiigAooooAKKKKACiiigAooooAKKKKACiiigAooooAKKKKACiiigAooooAKKKKACiiigAooooAKKKKACiiigAooooAKKKKACiiigAooooAKKKKACiiigAooooAKKKKACiiigAooooAKhPT/gX8VTUUAUrH7R9lh+07fP8pfN2fd3/AMVXaKKACiiigAooooAKKKKACiiigAooooAKrw/8tP8AeqxVeH7z/wC9QQS0UUUAFFFFABRRTKskPm96ZL9x/wDdp+5aY7/L/wABoA5DxP8A8hQ/7i/xUU7xO3/E0PzfwLRQB21FFFQahRRRQAUUUUAFFFFABRRRQAUUUUAFFFFABRRRQAUUUyolKwD6KRelLVgFFFFABRRRQAUUUUAFFFFABRRRQAUUUUAFFFFABRRRQAUUUUAFFFFABRRRQAUUUUAFFFFABRRRQAUUUUAFFFFABRRRQAUUUUAFFFFABRRRQAUUUUAFFFFABRRRQAUUUUAFFFFABRRRQAUUUUAMeqlnDFbxYjZirMzfMf73zVe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qdpJ5u9v9rbVl6rWny7l/wBt/wD0KgguUjdKbRQAUUUfN81ABTHp9FWSQv8Ae+b+H5qP/Qvv0vzb/vUmz5v+BUAcd4nVjqh/3F/5Z0UviR/+Jl93+BaKAO5oooqDUKKKKACiiigAooooAKKKKACiiigAooooAKKKKACiiigAooooAKKKKACiiigAooooAKKKKACiiigAooooAKKKKACiiigAooooAKKKKACiiigAooooAKKKKACiiigAooooAKKKKACiiigAooooAKKKKACiiigAooooAKKKKACiiigAooooAKKKKACiiigAooooAKKKKACiiigAooooAKKKKACiiigAooooAKKKKACiiigAooooAKKKKACiiigAqtfWaX9pLbSfclXa1WaKAGL/AHaf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3Sqtsmxpf96rTdKrom/f8A71BBNTl6UtMbdQAHalHyvR8tFABSN0paZ3WrJCmvv/hp1RfNs/uUAcf4qT/ibN/uLRUXiuRY9XYbf4F/5ZUUAegUUUVB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u2fL96lSn0UAFFFFABRRRQAUUUUAFFFFABRRRQBDM7Iy7amoooAKKKKACiiigAooooAKKKKACiiigAooooAKKKKACiiigAooooAKKKKACiiigAooooAKKKKACiiigAooooAKKKKACiiigAooooAKKKKACiiigAooooAKKKKACiiigAooooAKKKKACiiigAooooAKKKKACiiigAooooAKKKKACiiigAooooAKKKKACiiigAooooAKKKKACiiigAqpb/AMf+9Vuq6fef/eoILFI3SlooAZRT6RulADaZT6Y26rJBt1Nyv9ynfL702gDjvFA/4mrfO33FoqTxC/8AxM3+gooIO1oooqDo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RulV4f9dL/vVYbpVeFtjy/wC9QQWaRulNR91ObpQA2iiigAoopG6VZI2mvQ23/wBkpPlXc3/AaAOV17/kIv8AQUU/Xk/4mL/QUUAdhRRRU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VaD79x/vVM9V4v9dcf7/8A7LQQWl6UN0paRulADaKKKACiiirJGfL701/9qpaif/e2UAcpryN/aL/d6Cipte/5CL/QUUAdbRRRU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UEyedE6/3l/hqeigCCKLao/wB3bU9FFABRRRQAUUUUAFFFFABRRRQAUUUUAFFFFABRRRQAUUUUAFFFFABRRRQAUUUUAFFFFABRRRQAUUUUAFFFFABRRRQAUUUUAFFFFABRRRQAUUUUAFFFFABRRRQAUUUUAFFFFABRRRQAUUUUAFFFFABRRRQAUUUUAFFFFABRRRQAUUUUAFFFFABRRRQAjdKrR/6+f/fH/oNTvVaH/j6uPvfeX/0GggsvRRR8tABRR81FACfw0tMb/wAeo/3qskbR/f8Ampz/AMNRP/l6AOa17b/aL/L2FFGvf8hF/m7CigDsKKKKg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9Vodv2iXav8S/+g1Zb7lVU/wCPq4/31/8AQaCC1RT6Y9ADJUZ/utsp/wA1FFUAx03UbFQf7NObpTaZIfLub+9TX+SnU35qAOU15P8AiYv8vYUVLrz/APExf6CigDrqKKKg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RulQJ/x8S/8AAal27ahh/wBdL/vUEE1FD05elADaKRulLVkhTPm96c3SmrtoAP4v4qZK2N/y/wANPem7KAOS8R7v7R/i+4tFL4gf/iZv9BRQB2lFFFQ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SN0oAWiiigAooooAKKKKACiiigAooooAKKKKACiiigAooooAKKKKACiiigAooooAKKKKACiiigAooooAKKKKACiiigAooooAKKKKACiiigAooooAKKKKACiiigAooooAKKKKACiiigAooooAKKKKACiiigAooooAKKKKACiiigAooooAKKKKACiiigAooooAKKKKACiiigAooooAKKKKACiiigAooooAKheZI5VjZvmb7q1NRQAUUUUAFVoQ3mS/N/FVmq0H37j/eoIJnop9I3SgBtFFFWSMeinN0qN03UAKrcsv8VI6I9GykdmH8VAHKa9u/tF/l7CipNedk1Fxu7Cigg7CiiioO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G6VWhYfaJf8AeX/0Gp3qFP8Aj4l+9/DQQTUUPTl6UANo+anN0ptADG20U+kbpVkje7U1/uU6m/f+WgDl9eQf2i/3ugop2vP/AMTF/oKKAOuoooqDUKKKKACo2Xd/3zUlFAEcS+WirU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eqccqm5lT/AG//AGWrj1Wt/wDX3HzfxUESLNFFFABRRRQAUyn1F/6HVkjqif8AylPdGeh933aAOX15/wDiYv8AQUUa1P5d+w9hRQB1MsW5T/u7aIU8mJF/ur/FU9FQ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qvbR7HuP9pt1WKrW335933t1ASLNFFG7bQQFFG7dRQAUxhu/hpzdKbVkhTZulO/3ai+X/gX8VAHNa8n/Exf5V6CijXv+Qi/y9hRQYnYUUUVB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Vpp4odnmOqbm2ru/vUAWaKRelLQAUUUUAFFFFABRRRQAUUUUAFFFFABRRRQAUUUUAFFFFABRRRQAUUUUAFFFFABRRRQAUUUUAFFFFABRRRQAUUUUAFFFFABRRRQAUUUUAFFFFABRRRQAUUUUAFFFFABRRRQAUUUUAFFFFABRRRQAUUUUAFFFFABRRRQAUUUUAFFFFABRRRQAUUUUAFFFFABRRRQAUUUUAFFFFABRRRQAUUUUAMeq9s/7+43f3qsPVWz+9Lt+5uoILVFPpG6UANooooAKKKKsCJ/k+b7lH303UUOioHpBI5nXP+Qg/wBBRTNek8vUXX2FFM5zsaKKKg6wooooAKKKKACiiigAooooAKKKKACiiigAooooAKKKKACiiigAooooAKKKKACiiigAooooAKKKKACiiigAooooAKKKKACiiigAooooAKKKKACiiigAooooAKKKKACiiigAooooAKKKKACiiigAooooAKKKKACiiigAooooAKKKKACiiigAooooAKKKKACiiigAooooAKKKjm/h+tAElFVLW5W4RmXd97b867at0AFFFFABRRRQAUUUUAFFFFABRRRQAUUUUAFFFFABRRRQAUUUUAFFFFABRRRQAUUUUAFFFFABRRRQAUUUUAFFFFABRRRQAUUUUAFFFFABRRRQAVkarpVtrEKw3ab4YriK4Uf7cUqSo3/AXUVr0UAMT+Kn0UUAFFFFABRRRQAUUUUAFFFFABRRRQAUUUUAFFFFABRRRQAUUUUAFFFFABRRRQAUUUUAFFFFABRRRQAUUUUAFFFFABRRRQAUUUUAFFFFABRRRQAUUUUAFFFFABRRRQAUUUUAFFFFABRRRQAUUUUAFFFFABRRRQAUUUUAFFFFABRRRQAUUUUAFFFFABRRRQAUUUUAFFFFABRRRQAUUUUAFFFFADHqvB/rrj5sfNVuq8X35v8AfoIJaN6pTl6U1t1AB8tFHy0UAFMf/wAcp9D1QBUVOprvTJOb1r/j/b6Cina0/wDp7fQUUAdVRRRU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N0qvD/rpf8AeqzVaH/Xv826ggs0Ux6KAHN0pr0UUAIvSgkClpCcVZI3+9upvy075vemujf3qAOY1r/j/b73QUUniB/9P/4AtFAHYUUUVBqFFFFABRRRQAUUUUAFFFFABRRRQAUUUUAFFFFABRRRQAUUUUAFFFFABRRRQAUUUUAFFFFABRRRQAUUUUAFFFFABRRRQAUUUUAFFFFABRRRQAUVWlfYyLtZ97f981MlAD6KKKACiiigAooooAKKKKACiiigAooooAKY3zU+igBi/LT6KKACiiigAooooAKKKKACiiigAooooAKKKKACiiigAooooAKKKKACiiigAooooAKKKKACiiigAooooAKKKKACiiigAooooAKKKKACiiigAooooAKKKKACiiigAooooAKKKKACiiqUtmhaKQs37p9/y/7u2gC7RTEXYNtPoAKKKKACiiigAooooAKKKKACiiigAooooAKKKKACiiigAooooAKKKKACiiigAooooAKKKKACiiigAooooAKKKKACiiigAooooAKKKKACiiigAooooAKKKKACiiigAooooAKKKKACiiigAooooAKKKKACiiigAooooAKKKKACiiigAooooAKKKKACiiigAooooAKKKKACiiigAooooAKKKKACiiigAooooAKKKKACiiigAooooAKKKKACq8X35v8AfqxVaH78ny7Pu0EE1FFFABRt3UUUAJtpaZ8vvRVkg9N+/Q/3ttI6qmdv3moA57Wk/wBPb6Cim6z/AMfp/wB0f8taKAOsoooqDUKKKKACiiigAooooAKKKKACiiigAooooAKKKKACiiigAooooAKKKKACiiigAooooAKKKKACiiigAooooAKKKKACiiigAooooAKKKKACiiigAooooAKKKKACiiigAooooAKKKKACiiigAooooAKKKKACiiigAooooAKKKKACiiigAooooAKKKKACiiigAooooAKKKKACiiigAooooAKKKKACiiigAooooAKKKKACiiigAooooAKKKTcPWgBaKTcPWm7x60E8yCiovPT+9S+fH/eFPlZPtafcko+Wo/PT+9SG4jA+8KOVh7Wn3JaQjNURqcDv5fmqXqwLpP7wquRox9vTl1J6Ki89P71L56f3hS5Wbe1p9ySimiVf71L5g9RSsHOiSik3CgnFI0FopMiloAKKTIpaACiiigAoopMigBaKTIoyKAFooooAKKKKACiiigAooooAKKKKACiiigAooooAKKKKACiiigAooooAKKKKAI3RXG1h8tUorCCK4nlWJVlldXlZf4m27f8A0GtGigAooooAKKKKACiiigAooooAKKKKACiiigAooooAKKKKACiiigAooooAKKKKACiiigAooooAKKKKACiiigAooooAKKKKACiiigAooooAKKKKACiiigAooooAKKKKACiiigAooooAKKKKACiiigAooooAKKKKACiiigAooooAKrJu3NVhulV4my0v+9QRImooooAKKKKACmU5ulNqyQGPmpr/APjlOpsn+regDl9fk/0//gC0U/Xv+Qi/0FFAHW0UUVBqFFFFABRRRQAUUUUAFFFFABRRRQAUUUUAFFFFABRRRQBGu7LbsVJRRQAUUUUAFFFFABRRRQAUUUUAFFFFABRRRQAUUUUAFFFFABRRRQAUUUUAFFFFABRRRQAUUUUAFFFFABRRRQAUUUUAFFFFABRRRQAVDKjOq7G2VNRQAxKfRRQAUUUUAFFFFABRRRQAUUUUAFFFFABRRRQAUUUUAFFFFABRRRQAUUUUAIehquqfMzMzfN/BUpcDqagkvY4/vMtHK5bGUqkIfEyXfSbq5+/8aaPpCubnUILeOJdzNLIqKq15f4i/a3+GegFvO8S2UwVVZmtJ/N2q38Xy110MvxVeXLSpykefUzHC0viqI9vY7u2KXcPWvkbxJ/wUK8E6fuXTbHUtU+Vf9XFt+Zv4fnZa8j8S/wDBQ/Xrv91pHh5bF2dV865l81U+7/Cqr/6HX0GH4WzPEf8ALrlPIqcQYSHwy5j9EHkVfvcCqtzrVnCdryoN1flr4h/bN+JXiiKZVvrbRpWl+UWMX72L5FVtruzL/n/arg9S+MPjPVbz7Tc+I9Q/e7dyJL5SKq/dVVXb/wB8/wB7/fr6DDcC4yf8afKeXW4oj/y6gfrJqPxV8NaRHFJdanBCjtsVm/irmta/aW+H2g/aFu/Eeno8DbZU89flr8kdSubi5gSVpHuXjZnnll+b5WVP87v/AIqqMSvFdRLt3y/dbYv3m/8Asq+ho8A0ft1WeXPiTFS+Gx+m+pft1fD2y8pItQ+1PKyKqRRtL951X/2auG1f/go14ajES2OkajN8jef+6/1TfL/f27v4q+BYrhbmeDzXaFmZvleJflX+L+Jf+BVGiSJv+Vk+Zd2/+7t/i+avbp8E4Cm/ejzfM4Z53jZR+I+1ta/4KOz/AGi4+weHWkgV/wB15s/zbVT5/wCH/erI1D/gonrkt1KttoKwxNsaJXvPn+bb/wBMv96vkMzq9uokCiH7srPF8i7trf8AtKKqm/7S+/5vmbfveLdv2/N81ejS4WyuH/Lk5JZli6vxVJH1HqX/AAUA8eahFtgttKswqvv/AHTS7v8Ax5fu/wDoNc8v7avxFeF44NVskO5W3JE25d3+z/sfd/h/4FXz3lpkRd2+VvlVGj/us1TvEqGWdo5/K+VVZ/vt/sfe+7XfHh7LaUfdoxMZYqvJ+9Ul957deftd/Eq8+ZNcWJEVtuyBN0S7v91f+mX8Py1Qk/av+KaQbf8AhJmSVV2NKkSS+b8/+f8ALV5NBK6Dd9zym83/AFfz7v7lPntPJ/cSq21mTci/f+X/AD/daumGT4FR/hR+5HL9Zq83xHptz+0/8U5bh5Y/GN3Ci/ww+VEny/8AAG+997/aqm/7S/xVvkuIk8Zak8Ts/wC6Rk3su37u7bu+X/ZrzsR+crM+Elk3Blbb/D/d+Zfm/wBbu+Wq6Rlo1byN7su7ey/xf58qto5Pgf8An1H7kbvEVPtSO8g+PnxG0uRHtvGGoPetu82VvvMzf7yf3auw/tMfFCZdkXjO92s6sqeb/Dv3Pu3J/wCzrXmMaq7Oztvjibzfki3pt/2qe8Eu523fd3LuX+Hdt/vVtLKsDP8A5dR/8BFGvOPU9bs/2qPifayIo8Yzyv8APKu/ZL975V+8n8K/7TVd/wCGrvijELeX/hI2/cNuXfEvzfLt+6v93/drx+3t/MuQqxNMGZkWL+Ntq/3vu/d8r7tI6+bFE21kRFZfNb+9u+VmrL+x8B/z5j/4CEq9Tm+M9stP2zPiVv8AJk1y1dNrRNtg+Rd38X97/wAerX0/9uT4oaey41DTdS81VaTfA33v9na618+q0NrKJmVniiX7q/xfN/D/ALy05Vi3XDRKzoyrFLv/AHTL/s/erCpkeWT910Y/cOOLrxl7s5H1PD/wUN8aRW9xLeaRprlVRf3Pmxbfm+b+997/AHlrUtv+Cj+vXtqiHQbZLza3zrPuSVl/hVdn/s1fHu03KXE6Ix8pVZXT7yfN8v3Waq0NuilV8rY1ruRlf5vvf73/AMVXA+FMpl/y7R2RzDEqLj7SR92aT/wUfgHlLc+Hblxu2fJMrs/+391f/Za7fTf+Chnga58kS2Oq2pbf8j2mdrL/ANc2f/0Gvzoj2xxOu7+783y/Kq/eX+9838Xy1OR5ZuGn++zKrI8Xz/M3/AK86rwXllX4Y8vzNI5xjKW1Q/UfSf20/hlfSxR/8JBCnnOyxeYrxfd/vb1XZ/wKu20T9oDwVrzzGz1m2mSJ/Kd0k3L/ABV+QUcrvdPHBFcb1ZVVE/ibd/e+aj7NcfZlkWJvKVenlfJ/dTc27/rr/utXj1eAsLL4Js7afEWKj8Vj9q7Dxzouphfs19BKu3d8jVsW+pQXC7o5Fcf7Br8QbbxBqfh92fStQu7CZI2iW4hleJ9u3b/C33v3stdjYfH74jaJqy3aeJ9ShZGZ1S9/eou5W+X/ANG14dfw+rf8uah69LiSf/LyJ+yYPuKVwz1+Wel/tt/FCxgR7m6huU3/AMdrs3r82/bXpvhv/gojd2cRXWtCa4+dnV7Sdf3S/N/e2/e/h+b7tfP1+C80oRvG0vQ7qfE2GnL3ouJ9/ohSnZNfK+hft9eBdSklW5+12Ai+b/SIG+f/AHdu6vSfDP7TngTxO8Mdjr1pNLKu5UDf+O/71fO18jx+H/iUpHq087wVX4ZnsWT6Uc1lWmvW1380cgP41eSZH6PivIlTlD4kepTxNKr8Mi0vSlpiU+oOsKKKKACiikyKAFooooAKKKKACiiigAooooAKKKKACiiigAooooAKKKKACiiigAooooAKKKKACiiigAooooAKKKKACiiigAooooAKKKKACiiigAooooAKKKKACiiigAooooAKKKKACiiigAooooAKKKKACiiigAooooAKKKKACiiigAooooAKKKKACiiigAooooAKKKKACiiigAooooAKKKKACiiigAqsj72dfm+Vqs1Ui/1kv+9QRIsUUUUAFFFFWAUxt1ObpTaCRr7qPl/ip33Ki+V/lb79AGBrP/H6f90UU7Vdv2s/d6CigDqKKKKg1CiiigAooooAKKKKACiiigAooooAKKKKACiiigAooooAKKKKACiiigAooooAKKKKACiiigAooooAKKKKACiiigAooooAKKKKACiiigAooooAKKKKACiiigAooooAKKKKACiiigAooooAKKKKACiiigAooooAKKKKACiiigAooooAKKKKACiiigAooooAYy5pStOpjSKlAm0txj0cp9K53V/Guk6MrC7voYWX+/JXgnjb9ub4d+Ed6Qah/arKnmqtj+9V13L911+T+L+9XpYfLcZi5ctCnc8utmmGo/FI+nVcAc1QvdZs7Hc086ptXdX54+Ov+CifiXUp0tvD+h22m7f9a93L5r7vl/u7V/8AHmrw7xZ+0P448dh5NV1yfyvl8+0tN1ujLt+Xftb5vm/vV9jhOCcwrfxvdPncXxJTpe7RjzH6i+J/jx4G8Inbq/iXTbR9z/LLOu75PvN/wGvDfF3/AAUI8E6PPPFpsdzrzW5VN9jF8jM237srbV/56/8AfFfnXNeJeJiOdpotirEj7mf5V2/L8v8AlaZMF3xyyRxozblVF/hZf+A/5avtMJwJhaX8aTkfO1uIMVVjy/CfWXiz/goJ4v1Se7i0bSrSzt90XkPN8zqny7t+19vzP/461eSeIf2o/ib4guvm8Rzwpu3f6PEkW/5//if7teP2u1w0Uiq33d3+z/fqzmBpZVUfdbasv8Hzfdr7Chw9l2F+CnE8KtjcRUl787mrqPijX9bZ01DV7y/ili2q13O0qS/7XzN/0y/2vu/8BrKlKybXX90krM2xl+b5W/u01G3+avmLCzqv+4tWn8kszRRsm5m2ptZt+1f4fl2/dr1vZYfCHHJ+0K3722ilinbY7bXi/wBqlj85AvlyFCu5GXb/AJ+X+9XZaD8N/FPjFk/svwxqV+XbyvkgbYu3+N2VP+uv/wBl91vRvDf7FnxP111jn0aHR/L3p5t1Kn3tvyv8m/8A9l/3q5K2bYGh/Eqxj8zalhK1X4IHhNmW8+KRf30Sr9zyl3tU0kefK86T7vzKny/Lu/75/wAtX194f/4J2a9cw2rar4htbRlWXzUhs/NZf7io+/8A9k/4DXpmkf8ABOvwVZfLfajqd/Au/wCV5Ui+9/ur/DXzmJ4yyujopcx6NPJcbV96MD897xHlnllZbZvN3bYfuou3/ge6qCeanmyb9mz5m2xfOn/Ad/8A6FX6saD+xj8LdKH7zwvaXZ2/fu90u5v91q7rTvgH4E0qRJLXwvpcLou1fKs0TbXh1+PcLH+FSZ69LhvFcvvcp+Q2m+HtRv8AbbWVhc3LLtZfsMHnv/e+X5t3/PL+Ja6O0+EXjO8aSSDwnrdx5X8KwNvVfur/AHfm3eb95a/Xyz8F6Np0KQwWMCIv3flrSTSoI/uwKK8apx5Uf8Kn+J2R4Zqfamfktafso/FjVZRLF4Qn83cyu7mKLb83+03/ALLWzbfsR/Fu9upUuNFt7Z5f+Wsl1F/CvyfcZq/VpINv3flp9eZLjrMfsqJ6NPhmhy+9Nn5hQf8ABPn4mHduudFt/M7GV227d2z+Bv8AP96t+P8A4Jy+MI/9JHijTY5/+eUEEqL8rfL82+v0dXfS1yT40zaf2l9xrHhvDfzM/Pe2/wCCcmqPbtBL4tgh3unln+zt/lbV/wCuq7t3/AqvJ/wTokFwol8U3Dv/AM9UtVRt67W+Tczfe/z92vvjBpvlGuf/AFuzX/n7+CNP9XcJ5nwW3/BOdooohH4kmWX5keVdv3fn2feVv+mVXP8Ah3Yjz287eKrmHau6VFgX+7/eXZX3YkaUYFKXF+bf8/PwRf8Aq7hD4UvP+CcNnmNLTxFqAzuD74ouf/HV/wDZqzk/4Jz3c9vEZfEbJcbWWRRAvlff+9/wJa++tnPFLh/Spjxdm0f+XpnLhvB+Z8ET/wDBN6fduh8VSebtiVf9FX5dv3v46Y3/AATmvls/3Hi3fMjM32eaz3RN95f7/wDFX3z5begpvl1t/rjnH/P38EP/AFbwXmfnXJ/wTr8TieXy/EFs8Ss0S74Pnli/vffbburK1f8A4J7/ABAs4kktNZ0vUojt823PmxblX7v8Lf8AstfpWkWyh61jxpm0ftr7iJcM4X7MmflpdfsCfFC2X902mXbrE33J3Xc3/AqxZv2N/i1YBp5NKhl37EVUuE2RKuz725v4fvf9sq/WT7OlIbSJv4a6YcdZmviUTKXDdP7Ej8cZP2ePiPZwbv8AhFrubzVXdLEqS/d/hX5v/wBmueufh74z0u13S+GtSS3b97K/2OXcm1m+TdX7TNp0D/fgjK1Um8OadcbVksoH2/7P3a9Onx/iP+XlM8+fDFV/DNH4r6lDc6XJcQOsiTQf61Jtu9Pm/wBqo5IZ0tznDhW3N/u/5X5f/id1fsvqPw50DUlfz9NhmVtvy+X/AHWritU/ZY+G2rLtn8K6XtVvl/0df9n/AOJr16XiBSl/FpHnS4ZxUPhsfktfpM86T7o3Rd0Sr5m7zPvsm7/a/wB3/wBC3VVCKsUsTTea6s371Fbf97+Nf/HVr9NvEH7A3w01x3kgsZ9Ndtv/AB6T/wB3b/f3f3a4TVv+CbXhxVm/s3xBqcGdqxfaNkvl/Lt/urXtUeOMsn8XNEwlkuMhH4T4Ee6fds2+ckTK3yfxfw/N/wCg1MnlfIrNv2s21/8AZX/gTV9Qat/wT68aaegks9X065aLcPniaL73yt/47u/iavLta/Zc+KOgurXXhyd9zttexlWdN3y/wq26vpqGf5ZiPgrRPGr4SrS+ONjyydZLeKWSVn3srfL/AAbv8+bVWa63wOq/O+3Y/wDcbc/y7a6O+8H6hpLeXeaVd2aRNsaV7N4k3N8vzbl/z/eWsGWZYYH2sv735lf+/t/z/wDs16/tMPXMYpI3tH+I/i3wteRf2Nr2rWbsrRSJFOy/7X3P8/8Ajteo+Ff2yPiX4XFlKutR6rZQ7vMivokXf/7N/tf7P3f4q8TvAlzKm5Tuk+TfL95tq/P/AMC/9l2VVvpkaB443YJKysu77u1fvf8AAl/hrkr5XgsX7talH7jqpVqkJR5D7b8Nf8FE9QtYVOveHTI8qblmtJViRm2/Muxvm+V/l+83y/NXs/gf9uv4b+JWt4J9W/su4ll8r/TV8pF/u/M1fl5bH7Lb7VbY0v8AvfL8jf8AodabbEuvLlgRW/3V2/8AAvlb/P3a+VxfBeV11+6UonpU84xeHn8XMfs7pHxM8M+IbSC50/W7K+t513RvDKrI9dPBdx3Q+Rlevw80/W77TsXVlLcWc0jKkEsM7b9y/e/vfc/df3f4tv8As+qeEP2tfiH4HnX7J4ibUrVmaX7Lfxea/wAytt3S/e3f3vnbb/wGvisX4fVqcebDT5vU+go8Rz5v30fuP12Q8/w0sjEHoK+BfAf/AAUUkMiJ4p0Vgj/8vOnjKJ/vL975q+i/CX7V/wAOfGTwx2XiO2SX5fkm/dP91v4Wr4bG8O5jgtKtJ/I9/D53hMR9rlPcP73y1Jj5azLDWrS+XfFcpKv+zWgrA96+c5Zw0me7CpCfvRZLRRRQahRUbuoZVP3mqSgAooooAKKKKACiiigAooooAKKKKAGPVK1vopLmW2B+aJVb/gLfdrQrHlsRPqMN3uYSwI8SoWbYyOy79y/8A+WgDYopiU+gAooooAKKKKACiiigAooooAKKKKACiiigAooooAKKKKACiiigAooooAKKKKACiiigAooooAKKKKACiiigAooooAKKKKACiiigAooooAKKKKACiiigAooooAKKKKACiiigAooooAKKKKACiiigAooooAKKKKACq8f33qxVeH/WS/e+9QQWKRulLSN0oAbRRQ22qAKYn8VOXpTX/wB2mSN+/Sb/ALy/fpXddvzMtRzeYYnZfll2/LQBgayf9NPyN90UU3V/+Ppdz/PsXf8Auu9FBB1tFFFQdAUUUUAFFFFABRRRQAUUUUAFFFFABRRRQAUUUUAFFFFABRRRQAUUUUAFFFFABRRRQAUUUUAFFFFABRRRQAUUUUAFFFFABRRRQAUUUUAMb5ttVLO0is7WKCGLyoY1WKNV/hVfu1eooAKKKKACiiigAooooAKKKKACiiigAooooAKKKKACiiigAooooAKKKKACiiigAooooAKKKQkAcmgCJ320Vlax4isdGh8y5uUhi96+fviB+3B4A8Eu8EF3NrVynyMmmR+btZl3ff8Au134bLsXjZctCnzHlYjMsNhvjmfSc10kCbmOFrmPEXxH0Pw7byz3l9DGsX+1X53fEH9ufxv4r3waLZxaFbyr8rv+9fb935f4fmb/AGW/4DXz94h1/V/GWotPq+pX+pyv/HLK8/yr/s7m/hXd/DX6Bl/A+Ire9iZcp8li+Jvs0Yn6HeO/27fBnh1Ei0t5tYm3bf8ARYtyfK+1/mavm7xp+258QfFNyy6RLbaPbuzJEu35l+5827/gP/kWvm22SXyPljZ/m2eUn3/9upt+63iZl3o7fL8rbIl/77/661+jYLhTLsH73Jzf4j5Otm2MxHxTNPxB4q1XxM4k1PWbu/RV+V7iWWXbt+Xft/8AQf8AdrD8pv3rbm37tv8AF8u35vm3f5+Wp0MiRRoq7EZGZHSD7yr975vl/i/3qettPtt4906XGxm/1X93+H+Fvl+7/FX1HJh8PH3fdPOXNIhuXSbezSKibG8pH3fMv/Av87qrwwwQtu+berbl3f8AoNev+Ev2WfiL4ugRYPDVzZ27xb431M+Qiru/ufN/48q17d4N/wCCdOp3ieZ4n8RLZ/eTydM+bf8AM38b/wCx/st/47Xi4jiXLMIvfqnZRwOJxH8OLPjW3jSXarOsUTOv3/8AaX+9/s1u+HvDOp+LbxItN0+fUr1t3mfZ4Hl+6rf7H8Plf7VfpV4R/Yt+HXhye2nbSP7SuLdXiR72Vpd6NvXY38DLtl/u17VonhHSNItPIsdPtrWLC/u4Y1C7V+792vi8bx7Sp/7rT5vU9/DcO4ir/F90/Lnwt+yB8T/Esu86EulxTMu2XUJ//Htqbvut/vV7B4T/AOCeer38P/FS+IFheVV+Wx/vf8C/2f8AZr9B0t4k6JimP17D6V8ZieNMxxH8O0T6Glwzh4/xJHzJ4T/YP8A+H54pbt9Q1potvlpfTrsT7/8AAiL/AM9f491ew+Fvgr4N8FxeXo+gafZ/LtbyYFrvULU7mvlcRmuNxX8WrI9ijlGDofDTKdnpEFou2OFIh/s1dEap/DTlIp3JFee5uW56kaNOHwoRKfRRUm4UUUUAJgUYFLRQAUUUUAFJgUtFACYFGBS0UAFFFFACYpaKKAEwKMClooAKTApaKACiiigBMCjApaKACiiigApKWigCJ41Paq0lhHL/AAqau9KbimptbGE6MJ/Ejnrzwnpl7t862gf5ty7lrzfxH+yr8PPFBZr7wzZO7O0u/b/E33q9lce1Hl11UcwxNHWlVlE5KmW4Wp8UD458Vf8ABOvwhf8AnS6RqGoaU7N8qeb5q/e/2q8N8U/8E+/GOmL/AMS2+ttVi/55M3lb/wDZb/0L/gPzV+nLJxUckak9BX1GE4vzTC71Ob1PGrZBh5/w/dPx18Vfs6eOvCN1KuseF9Q2RMzvLb/v0Zfl3t+6rzqW1ubG4ljuVaEts2xOrRfeXd/cav3FvNNtrmLbLGmP9quC8T/AbwX4pgdNR0G0udx++yfOPm/hr7HCcfz/AOYqH/gJ89X4bqw/hS5vU/HtCluWEvn+eqbHRtyu27+H7v8Ad83+992q8RjV33T4dduW+ZvN+7s3f5/4F/d/SDxT+wH4J1tnl01LnS3Z3ZntJ/mfcq/3ldf/AB2vA/Gv7AHjfRIWl0a7tNYiTasduVaKXd8v3fmZf738S19nhOL8uxPuufL6ng1MrxVHemz5YdEwrR7n3K27b/47UsWxHPmSsiozf6r+7s/9Ceur8X/Cfxd4HuPsms+HdSsPN+7sgaWJvl/v/d+Xzf7zVydtCobcyr977/8Ad/i+avr6WJwuNjzQnzHluEqfxHfeDvjB4x8DyOuleI7mFovnWKXzZUbczL86N/Ftl3/72yvfvBn7fPiPR9kWvaeuqxfMsFxY/uvN27/4GX/rl/d/ir5GgtnRWV49jS/NFvX5G+bb83+7/wCy1eki3JEYo38tUZVab7n3v++f+eW7/arxcbkOXYz46R0RxtWjL93M/UPwD+154A8dNFHBrkMEsvCrffuH/i/v7fvKm75a9v03XrPUk/cTK/8AFX4hXCeXsjVmcbmWT91867vu7l/irtvBvxb8ceC3t30XxNqUOyPclurNcRN87712N8rN80vzbf8AgS1+eY/gLm9/CTt6n0uE4hr0n+996J+zBcFPl5pJDkfczX55fDn/AIKG63bTIPFOiR3isyhptL/hX5921Gdv+mX8X/fVfUvw2/ag8EfEt1i03V7ZL54lf7JcS+VNn5ty7G+b5f8Adr84xvDuY5f71Sl7vc+ww2d4XEe7zcsj2tOalAxVCxvobld0cm9avA8da+emmtz3YThU1iOooopGgUUUUAFFFFABRRRQAUUUUAFFFFABRRRQAUUUUAFFFFABRRRQAUUUUAFFFFABRRRQAUUUUAFFFFABRRRQAUUUUAFFFFABRRRQAUUUUAFFFFABRRRQAUUUUAFFFFABRRRQAUUUUAFFFFABRRRQAUUUUAFFFFABRRRQAUUUUAFFFFABRRRQAUUUUAMeq8H+vuP96rTdKrwj95K25vvUEE1FFFABQ9FFWAyin0UEkT/+P0n+1/31T221F83z/wDjtAHO63Isd+y+wopmspm+b7vQf8taKAOwoooqDUKKKKACiiigAooooAKKKKACiiigAooooAKKKKACiiigAooooAKKKKACiiigAooooAKKKKACiiigAooooAKKKKACiiigAooooAKKKKACiiigAooooAKKKKACiiigAooooAKKKKACiiigAooooAKKKKACiiigAooooAjalpDyKp3l7FbIvmOqVSi3ojOdSNOPMyzuqKaZYvvNXz98Uv2xvAvw/nubFNTW+1WLrb2gaX5tqt8zL8q/L/fZa+M/iL+2n468bzsmnz/8I3p8rI220LSzbfl+6+1f7v8ACtfV5Xwtj8x97l5Y+Z83jc9w+H92n70j79+In7Qvgz4aQJJq+uWkEv8ABbpL5rt/e+Rf7tfJnxJ/b91XWY5bfwpaCzjSSJku7tF/eps+b+Jdm1v96vkF9Qm1S8lnv5Li8uy/724mleWaVv4tzsrN8v8AlWqGHdu+Zd/zK6xPH8qsq7vm/wBn/P8Avfq2W8GYPB+/iFzyPicXneKxPuxlyxOl8XfFvxT8Qbjzda1m9v7f/lnD5qxIrKq/wfd+7/stXL7W8lZN2yLduRvMi/8AHl3bvn/zu2ttbK6RbEmi2btyy793+d1FtcwYZY4pNz/ut3lN9/5tu3/P/Aa+6p0KGEj7keSJ8/zyqa8oWyfY7e3jnl++u4/7Py//ABLf/Y/dZmRuJbiLd/Cqp/vNt/8Aiq9e8E/sy+P/AIhaiiWnh65sLQtsa91P90nyq67/AO823btX5fu7a+p/h9/wTt8NaWLefxJqtzrV0rfMkX+j2/3GXbt3M3/j9fP5hxTluAjyuV5Ho0ctxOMl+7ifBVnoV1rV0ltpunz3UrL+7S0geXduX/4qvc/AP7F/xC8cXLfaYV8P6dK/zXGoHzfl+f5vKX727/fX79fon4J+E/hbwSvlaHotpYbF274oFX/a/wB7+Ku4S3SFBtUV+b5hx7WqXhhIcv8AeZ9RhOGZfFWkfG/hH/gnb4asx5/iPVbvWJ33boUXyok/uKu35/l/3vmr3/wl8B/BPgs2/wDY/hrTraW3bctwkC+b/GvzN97/AJay16hspxANfA4vOsdjv41WR9XhsowuH+GJWgtIoh8qr/wGrYAUVGiVKRmvJbctz1lCMPgFooopGgUmBS0UAQN9KePpTG+T7xrB1rxpo2gxNLf6hbWyL/FLLVxpzn8BjUqwpfFI3u/SpMr6V4zoP7Tvw58R+L7XwxpniO2u9YuG/cQorNu/db/vf7texIQ+GoqUalH+JHlCnWp1fhJl6UtFFQbBRRRQAUUUUAFFFFABRRRQAUUUUAFFFFABRRRQAUUUUAFFFFABRRRQAUUUUAFFFFABRRRQAUUUUAFFFFABSYFLRQAUUUUAFMcU+igDLv8ASLa/gMc8Suv9014t4z/ZJ+HPjCHy7nw7aQ7dzK1p+6dd23+7/u17zg1EU+auuhmGJwcuajOS9Dza2X4bE/xIn57+Nv8AgnrqNrcXEnh/Wv8ARZNiLb3sW7av8Xzr/wB9fdr598Z/ATxx4GWX+19B1BLZk/f3EUayptZv/Qtv/j1fsaUD9ap3ekWt2n72BZf96vucJxtj8P8AxfePl8TwzTn71GXKfh3NM7JFE0vk/MzM7/ws3yN/31/F/u0QmSK6ild9m1l3Km2JV/3f++a/WT4i/sxeCPiTDm90a2huN3+vtx5T/L8v3k2/w18u/E39ge40ua4vPDWprLb7onjtdR27Pl8r5Hddvyt+9/h/uV+j5dxrgMXywr+5I+UxWT4nDbx93ufGESGKJZ9zROvyx7Y1/i+WnvHJt+V1819zb/8A9nd97/ZrtfF/wu8TfD+W4XXtDu7KF0WJpU+eJtuxvmfaysy/xfd+auPU7Z12x/L5m1Xbczfxf3v726vu6VfDY2Puy5onkX5T2L4aftN+PPh2yCLWnv8AT3Xc1pqf73b95d2/f5qr/d+b/vn+L6i+HH/BQDQNVNva+ILOXSLjazNcF99ujfMyrv8A9r5V/h/3U+7X59WalGt22q/lb2b+PzU+Zd3/ALLUlq8USMriRNv3fLHzt833f97+793/AHlr5bMOFcuxycuW0j0sNmGJw0v3cj9qPCvxD0Pxla/adI1GC/g/5627blrp1dXG5WzX4p6D4617wPfNdaDq8+jy/d8q0l/dO2z+JflVtnm7tr7vmr6f+GH7eusaHGlp4ws/tliittvrT5bhdqt96L7v/PL+Jdv+1ur8szXgnFYaPtcM+aP4n12C4ji/dxB+idRu5zXl/wAMvjx4U+JdjFPour2827d+6P7p12sy/MjfN/DXpyOrjcj1+dVsPVw8uSrHlPsKOKpYmPNTkWF6UtFFZHYFFFFABRRRQAUUUUAFFFFABRRRQAUUUUAFFFFABRRRQAUUUUAFFFFABRRRQAUUUUAFFFFABRRRQAUUUUAFFFFABRRRQAUUUUAFFFFABRRRQAUUUUAFFFFABRRRQAUUUUAFFFFABRRRQAUUUUAFFFFABRRRQAUUUUAFFFFABRRRQAx6rw7vNl/3qt1Xi+/N/v0EEtFFFABRRRQAUjdKa22j5ferJG7E+7TNi/P8vz096KAOf1dG+2H/AFH3RRSav/x+H/dFFAHU0UUVBqFFFFABRRRQAUUUUAFFFFABRRRQAUUUUAFFFFABRRRQAUUUUAFFFFABRRRQAUUUUAFFFFABRRRQAUUUUAFFFFABRRRQAUUUUAFFFFABRRRQAUUUUAFFFFABRRRQAUUUUAFFFFABRRRQAUUUUAFFFFADRikpOgqhqWpwWEW6aUJ/FQoucuVGUqipx5pF07qxdY8UaboMDzX13BbIv3neWvmL4qft0eGvCMDWvh8Lr+pblVUi+4vzLv3Ovy/davh/x98avF3xOlmudYvZZon/AHv2aFv3X8H8P+z5X3v71fe5PwhjMwfNW9yJ8jmHENOlHlw/vSPuL4vft3+FPCJez0CNvEN+ilv9H+4rfLs+b/a3V8dfEf8AaJ8e/Eu4lXUdan02yiZovslpJLFsXd82/b977q/fryJ7eeFTCqqirvVlT7q7W+8vzf5+WiYMh3dPusu3+Ld/F95q/Yct4WwGXK/LzS/mPhcZmGJxXxyH21srurTS+cm1Xb7/AN7/AL4alts7fmVUl+X/AL63fw/LUkUUS3X+pbYo3bv496/7W5fvf5Vv4vTPhz+zr41+JN1bw6VpM8cW9Wku9T823iX5W+7977rxf3f7le5icbhsFHmrS5YnCqUqztE8wjfe8W9V3N8sSf3V3f7rV1Xg/wCG3iD4g3SQ6Ho9zqMssa/8e8DRJ8yt/E21fmWKVfvL/wCPV9xfC79gzw94e23Pie5bXLlovKe03bbdW3t8yL/tfuvvV9U6P4T0/RLdIrK2jiRfuqq/LX5rmnHNKn7mD1PpcDw/Wre9V90+EPh5/wAE99X1h5ZPFWvLaZf7mmRtu/jVvml+b/nk1fVHw6/Zi8CfDjfJp2h2z3EiqslxcfvW+Xf/AHv+ustexxxoBTggFfmGYcQ5jmGlWr7p9vhMmwuG97l94ghtYofljVVWrW0AVGkdSkZr59ty3PbUIw+AWiiikaBRRRQAUUUmRQAtFFFABRRTJNv8VAHB/Fnwdd+PvB19o1jq93o086qUudPl8qZGV1bh6/Jb4vfDbxn8MPFkuh+KpLnVXaWJLbWX3SpK/lRMifM77W3S/N93/vnZX7PSFY0UfdSvE/jL42+FOmxXGkeNdS0TfcRebPaX2x3aJdv3l/74r6vIMyqYOpyKnzxf3nh5hRj8Z+Tvhu/vNKnt59Pn+wPa/wClWcsUX+qfZs/dJ8nzb/8Ab+5vr9af2dvj1pvxv8IW+owOIb5N63Vo3/LNvNdPlb5dy/J/dr5e+JP7CWn6vb/298NNciubeWXf/Z9xL59v8zJE/lSr93Z+9bbt+b7teLfDbwp8ZvhZ42t7vwn4W1lNbX5GieJpbS6XZuSKV96fL/rW+/8AL/B81fXZlHB55hueDUJx+R51Gu6EveP1wh++1TV518J73xZfaAJ/GFnY2N+7tthspWf5Vdtpbei/M33q9Fr8nnT9nJxPqKdT2keYfRSZFLSNQooooAKKKKACiiigAopKWgAooooAKKKKACiiigAopMiloAKKKKACiiigAooooAKKKKACiiigAooooAKKKKACiiigAooooAKY/wDDT6KAMmLU7WTUriwVz9ogiilZNrfKr79n/opq1qKKAI2GKrXEcYTdJhV96uA5pm2knJbGc4RnpIwtS8K6bqls8VzZW9zDJ95XjUq1fPHxI/Yb8D+NZPP0+2bQrja+W07ZF95Nv3djf71fUm0YqPGO9elhczxeCnz0anKedWyvC1l78T8tPiP+xH418B3U1zaeT4gsmVmVLL5Lj7qr/qm+9t3fwt92vCtR0y8tGuEuImhmRfmSaBonXdtf+78v/jvy1+3FzardJ5co3j71eb+MvgF4O8bs/wDamkW155q7W3r95fk/i/7ZJX6RlnHNal7uMXN6HxmN4dnz82Gl95+Qlosvn+ZBLOnzbZZYomidV3fJ93d97/dqukKQq7MyujLt/wDHf/3v/wAVX2x8QP8Agn9Po6/avCuqttTb+5vmZtzfKvyuvzJ/49XyV4s+HHiDwJqKwa9pF3ZvFuVXeLzYW3L/AH/u/L/wKv1PLs/wWaL3Je8fJV8NVw0uWrGxStNRu9NuVlsbmSzudrL9oiVovm/9l/1v/wBlXv3wo/bc8YeBIEsfEH/FQWUSy7Sx/wBIRvnZfvfe+b5f92vnOK3ztaVNkkW3cr/3W/4Ev/Aarpvt3i222+Vm/db/APe/2v8AarpxeU4PMI8mIp8xjRxM8PLmpS94/Wr4VftQ+DPigqRWOopb3zOy/ZLj90/8Tf8AoK17EJ454gyEFW/u1+HEty1mss7LN5Mu5V2fw/8AfPy19EfDL9s7x94BvJYtYn/4SKxWVlliuIv3sX3vusrL/E38dfk2b8CVKf73Ay5v7rPs8v4knH3MT95+pQ4FMd68J+EX7VPgv4sb7fT777Nf7d8tnd7opU+9/wAB+6v8LV7lDKsinD1+XYnB18JLkrR5ZH3OHxtDFx5qciwlPqNPvmn5Fch3i0UUlAC0UUUAFFFFABRRRQAUUUUAFFFFABRRRQAUUUUAFFFFABRRRQAUUUUAFFFFABRRRQAUUUUAFFFFABRRRQAUUUUAFFFFABRRRQAUUUUAFFFFABRRRQAUUUUAFFFFABRRRQAUUUUAFFFFABRRRQAUUUUAFFFFABUKf6yWpW6VXj6y/wC9QQTUU+kbpQA2iiirARulNpzdKbQSN+58tDP9+nfwUf8AfVAHO6un+mH/AHRRT9X/AOPw/L/CKKAOloooqDUKKKKACiiigAooooAKKKKACiiigAooooAKKKKACiiigAooooAKKKKACiiigAooooAKKKKACiiigAooooAKKKKACiiigAooooAKKKKACiiigAooooAKKKKACiiigAooooAKYzqnWn0UAFFFFADHopGOarXlxFbJukfYv3aEr+6Zzah7zJ/mrN1LW7TTIt1xOsaf7deCfFz9rrwz8NkmiR2v76JomW1i+/KrbG+X+78sv8VfC3xS/aO8Z/Fcf8TW7/s+3lVfKsdP3bNy7G+fd975ov8Ad+/X2eUcLYzMpRlJcsT5LH8QUaHuUPekfY3xf/bh8MeDftFto0Q8Q6hEqeV9nkXymZtrfM/8Py/N/wABr4n+JHx98b/EjfPquvT21om1oreJvKT5v4vlZW+X9183zf8AxXnsLqkDRv5ECFk3bfubW+b+633fNi/75qGaX7P5UjQbG+bav8H/AAH5d3/fNfs+W8NYLLdoc0v5j4TEZhicTL35AfNRFj+X5YlXyvu7fk/2f733v/Hv4qPuS/K3z7nVkWJfuf8AAv8AZp1tCzrK3l+dEqtL+6+9/wCPV9DfCH9jLxj8RBb3OpxSeGNM3M63cqr9of767dn3l+b+9Xt4vNMHl1O+IlynFSo1cTPlpxPnCGHzGigjW4kdvlihi3bm+9/Dt/667a+hPhX+xf8AED4hx29xqFt/wi+nSRNulueZt/z7fkRv4fu/My192/Cv9mLwT8J7If2PpUMt2yhWvLhfNlfbu2/N/wACr2FIVhiATAr8kzXjucv3WBjy/wB5n3WB4d5/exB85fC79inwB8OJbe4ubd/EWpRfcuNT+dF+/wDci+7/AMtf9qvoawsYLWLbFFsq6oPrS496/MMRjcTjJ89apzH2FHA0MN/DiLT6RelLXId4VE2z+L/eqWigDOtrm3nnliilV3ibbKqN91m+atGimGSgBgIPvRXDeO/ip4c+HGnXF/rmq22m2sC7pXmk2KvzKtcV4O/az+GfjjWl0nT/ABLYtfSuyJFJKv73ajs23/gMRrrjgMTUpe1jTlynL9apc3LzHuOyq1xdx20DNJ8iLTo51dd3Wvmj9sX4w3vw/wDANzDpcbS6ldskECJ/f3RN/D833PN+5up4LByxdeNCPU58Xi40KXtDi/2jf23H8E6jLoPhCK21XWEl2Tyyt8lr/qtn8P3n835a82+BP7cXjfU/G9lpviuSy1TSr+fZ51uvlPa/upf9tv4/K3f3K+V/Gdg3h/VJdPkZU1W1i33X71Zf3rff+7/9lW38Ikab4oeFIlVXT7Zsl2T/AMWx9n/j9fsFTIcHRwXJGnr/ADHzdKtUm+ed7+v6H7RWx3o1TVXs/lgC/wB35asV+Kvc+zp/AFMkH3VzT6huZfJXdUlSlye8fOX7Y3xuvPg74C+06bPBDrF06wWaTfxNvXe23/YTc1flbf6rfX+ry315fT3l7cbPPeaf96/8KI/97/lls/2dn9+vp/8Abr8Z33j/AOKWn6Dpe68+yq7QWiT/APLdreJvnT+HZ96vqr4afse+CPD/AMN7HQ9Z0a01W/8Anee9mj/evulZl+b/AGF+Rf8AZr9TwOJwuSYOlOuven23Pl/fr1JzXvf5Hyl+xV+0O/w18X2/hPW75k8MXm2Fbi4l+SzlVbiXdt/uu0vzf8Ar9PIraGVQwVa/Kv4z/sYeK/AF/bxaHpV34q0KX5Ynh2y3sG3au1vuf89ZdvyvX6E/s/XnjG++Gek/8JzZx2XieLzYroQSK6y7ZW2P99/vLjd833q+f4hhhqso4vCS+I6sHKMpck0erxdKkpiU+vjD3yFvpTs+1NaZQPvVhax4v0jQ4fN1C9trOFfvSzS7FX/gVXGE5/AjCVSEfikb69DTflNQeYBEkm6vBPjF+1n4L+Ed0trf3D3l5s3fZ7IrK6/d27vm43f7X92tcPha+KnyUomVXE06EffPoXNJgV8j/D39vbwh4k1uHT9VtrnRUnVP9IuV+RHbf8rN/wAB/wDHq+rLO6SeDzo2yjVeLwOIwUuWtEVLF0q3wlp32CoXuIg3LrXzr+0l+1JB8Ibe1sdNtl1XXbqVkitN38KeUz7v+Ay18C+J/wBpj4n+Lbq4nl8S3Nn56vE1vaReVEm37n+1/wAD/wDiK+gy/hvFZhT9ovdiefVzO0+SjHmP2Ft3Rxwd1Thsivgv9kD9rfWPFHidfCPi28+3zX+6Wwvvl3fceWVH2fL937tfd8ZDrXi5hgKuXVvY1j0cNiPbx974izRSL0pa847AooooAikOOtNyAlc7418Z2PgXRrnVdSfZaW6NLI/91Vr498R/8FLvDTbW0HQtSv8A/r42xJt+X5t3zV6mCy3FY7+BA8+tjaVKXJ9o+4gAR83Wn1+bTf8ABQnxzrWpW9ppPhfT3uLq5eKCJ55Zd/7r5fuojV983/i218PaJ9q1W5jhdFd5HO37qt81a4zKcTgZxhUjrIyp4+nJSlPQ6oAMME5pGDRj5a+Dvih/wUOGk3dvH4T0+PVYN0vn3NxLtibbt2eU6/8Aj1cX4Q/4KR+LLC7WfxTodlc6aqs8/wDZjbZf4vu7nZf/AEH/AIFXfHhvMZQ5+Q545pSmvdi+U/SpcU/tXP8AhPxBY+J9It9S0+eG5tLpN8c0P3Wrd/gr5mUZQlyyPZhKM480SSiikyB3qTQzLi3826hl3N8sbps/gbdt+8taCd6rzTxIfmauN8W/Fzwx4HI/tfWbHTl2t/x8Tqn3V3VtTpTq+7CJzVMTSpfFI7onFOHNYHhvxbpniqxW70u+gv7V/uzQtuWt6s5QlB8szWnUjVjzRH0UUVJoFFFFABRRRQAUUUUAFFFFABRRRQAUUUUAFFFFABRRRQBBJyOU4rmPFXgXS/FemyWeoWcFzaSt+9ilHytXUD60+tKdWdKXNBnJWw9LER5asT4b+In7AVpeWnn+GNTOm36t8o/5ZN9xV/75Xza+TPH3wd8W/DC4vYtc0ab7PAu77XZRP5W35G+9t+X/AFqr89fsiU3pjOaytS8O2OqIYruBJom+XY6/LX32W8aY7CS5a3vxPkcXw1Rn/BPxKRE2xSbt+7cuz5fuL/s/K3zVVS43xruZj+62xJ5XzRbW3M38X935t38Nfo78Yv2IPD3i26fUdBii0S9lbfJsV3if/VfwK3+w1fE/xF+Cviz4YyzNq+kyfZ4Nm24i3TxLtZf49q/e/wDHfu1+vZTxLgs0hrK0v5T4zEYKvg5ctSJwsFy2nSy6hFPIiRt5S3C7uH+bbuZf4m8rd8v/AI991voH4R/tkeL/AIdt9k1dn8SWP9+Wf51+Vtmz/f3/AMf/ADy/3q+eraFolZZ4FSJfmifyt27/AOK/5ZVBbSBLZlZ3dwv+q/h2t975v9qvWxeV4bMaXJiIcxzUq86Mual8R+tnwn/aX8IfFixM+mX3lT/8tLS6XypU+dlT5fmX5tn96vZYp0mi3JjLV+G1vqslpcpcwbobhvm2pL867V2/w/7XzLX1P8Iv25fEfhW2t9O8Vw/21ao29tQj2RXDfKzbnT5Uf78X3WX5Ym+9/F+PZ3wTUw8fa4GXN/dZ9ll/EMoe5iT9KMmiQe1ecfDj4u+G/idpv27QdTgvrYnZlG+cfMyfMjfMv3f4l/vV6NHtboa/LKlKrRlyVY8sj7qjiaWJjzU5Ew6UtFFSdIUUUUAFFFFABRRRQAUUUUAFFFFABRRRQAUUUUAFFFFABRRRQAUUUUAFFFFABRRRQAUUUUAFFFFABRRRQAUUUUAFFFFABRRRQAUUUUAFFFFABRRRQAUUUUAFFFFABRRRQAUUUUAFFFFABRRRQAUUUUAFV4vvzf79WKrR9Zf96ggsL0obpTaKAD5aPloooARulN/2qfTN22rJGMiuPu/e/vU3/Z/gpzhXK/7Pz1FvWaLcrK67vvJQBkav5X2w/wC6KKNV/wCP16KAOloooqDUKKKKACiiigAooooAKKKKACiiigAooooAKKKKACiiigAooooAKKKKACiiigAooooAKKKKACiiigAooooAKKKKACiiigAooooAKKKKACiiigAooooAKKKKACiiigAooooAKKKTIoAhkx8uaa7BErP1zWbbRLJ7q7njggRdzPK3y18S/Hb9uqS2+1aN4ETzrtdv/EwdfNT5tjfJ/e/5arXr5blWLzSp7OhE8TH5pQwPxfEfTPxJ+OnhX4XWqT65qUFoz7/KT77Ps27/APgS18M/GL9tLxR4/uXt/Dcp8P6Z8yK5/wCPiX7v+9t2/wAX+9XztrWuav4m1FLvU9QudR1CVvmmMnmvu/8AiVWqrXPk72+ZTGqvz9x1X+Hb/wCO1+45PwhhcD+9r+/I/Nsdm2Ixnu83ulh7lr64kW5l86b5X33Evm+b8rf73zf8Coh83z/PiZvN+Vd7/wDfO3dVG0hZJ38rds3LtR/v/LXqPwq/Z38afGfaujW32DTfK8ttRuImii+ZP9n733f87q+wr4jDZfT55y5Y+Z4MKE8RU5aZ5s2Lmdt+5HgdUVU+Xc27d97bXunwh/Y68d/EqNZJU/4RXSmRjFcX0Db/AJt33Imbdu+X+Nl/vf3a+0fgn+yD4O+FG27azbWNd+89/e/M/wB5vur92vf4rdYRsjXAr8lzfjib5qWX/wDgTPvct4dl8eI+HseF/CL9lrwb8KJ/tljZ/wBoaqDze3v7102+avyqvyp8ksq/Iq7v4vmr3eGFIlwiVI9I+TX5ViMXXxdT2lefNI+2w+EoYaPLSiSJT6KK5jvCiiigAooooAKQ9KWkPSgCs2zIavHvj78dNN+DHhK4v3jW5v3eKKK1VvvszqvzN/wOvW7uRIYunavye/bD+ITfEj4rano9qN9lpcDxKqReam6W3i3y/wB5tvlbf+2X+zX0uQ5fHMcTafwxPBzLEypctOH2vyMX4uWXiXXvAWhfEjxbrM9zqWr3k62enS74kiiilRfkTezbXWKL7/zbvv8A8NeOpDBN5StumiSX5k/3X/g/h3f8DX5q+uv26dCi8L+Evhzo9nA0MNtFeOiJt+WVfs+z73zbv4f/ANlq+P7bbteVlb9w2zYkT/Pu/wDiP8/wV+y5NGNfBq3978zwIy15T9Jf2EfjBq/jvw3rWi69qE97caN5AivriXe9wsstwyf98+Vt+826vNfiBrSfFr9qMzXIsn8J+Do2uG837jO8Cbd/71fuyxfL97/drK/YBu4NCtfiRqs8rPb2trp0W/8Aj+/ebk/9FfxVzXwzSXSf2d/ij46vl/0rV7q1SKV4PN27bjym2JsT+KX5fl/uV8Z9Uhh8wr1Kf92P/gRGIqc9P2XY8E8VXn/CQ63carOywvdXnmt/y1dfk/g/4B/+wlem/sxaFc618dfDkEckDtFdSy/J8v8Ay5S/xb32rXkVnf23zrFuS08pEZ/9b93f9x/9tJa+hv2ItJmk/aF0q2SL5LJZZrm48pN6brWVUXe/zfN5sv3K+vzSpOjgak1/KdlKMVyQj0P1OtlZItrfw1NTIvu0+v57Z9jD4BPuio5gPL5XfUjYry74t/G/w38INGudS1zULe2SJGZYd2+WVtyrtRV3P95/7tOhRq4iXs6XxEVqkKcbyOK8Dfsl+GvCPxFfxs13e6z4gR3eC4vGX90zReV/D/seUv8A2yr6AUNX54ar+3x4++IuvRaL8NvCq/aLp9sH2tfNll+X5/kX7m3++zf8BrW1P9rz4w/AzUEg+Kfga2e2nt3a1u9Pul3uyxb5V/i/iaL+7/wL+H6uvkePrcqrTjz/AMt9TxqeMpUtIxZ95XDQRQ7pNihf79ce/wAV/CsPjSz8IvrNp/wkV4z+Rp6N+9bZF5rf+OV+Znxe/bI8c/Em5u7W3uZ/D2mKvlRxaftld/kTzfn+V/veb91V+Wuo/YA8P3Oo/Hh7ye23tYQSyvM/710ZomRfn/2krqnwvUw+DqYjET+FfCR9cdWcfZxP1DT+7XI/Ejx5pXw18MX+vawzLZWqrv2LvdtzKvyrXVj5W3V8kf8ABRDX2034Tx2IkSFb+eJVcff81bq3ZNv4ebXzGXYSOMxVPD/zHpYyt7GjzRPnn4j/APBQnxj4tt7j/hHNPtPD9puVFe73Syr8q73++i/f+7XlvgmbXPjv8X/D+h+I9Xu9YuLxtn+t+dEW3dvub3Vd/lV4/C8T2+377qypF+9+Td8n+w/zf36+lP2GdBjufi7Fqt0v2az0SKW4lleX5FdopYv7v/TWv23EZfhcuwkp0IWcY/8Akx83LljLnlufW37XX7REfwP8EW+i6JLHN4l1HdFYxPE8/lbWRnd1X+FFavz1+Kuk3fgzXLex1e5+2eIoFWXUb6aVZX81l/dJuX7zIvlf52V9EfB/QJ/2gP2kfEHj/WYPJ0bRvKdbeb5UVGt3it9n3v4ot/32/wCA7K+XfiX4i/4Tz4ja/r0UXkxX1z5trsib5dqrF8v+/wCV91fu15uQ0IYep7CEfe+0/NmLlPEVYykYUMyvvttzJuieLekv977n/wARX6efDf49Wngz9lXQfFPiW+l89oJdzt96WVbp4vl3/Nub/ar8xUhf7NcRRRMk23dA/leb/B/H/v8A8P8AFu/75r6m+OtnLr9z4K+DnhqVbm70+CW3nlf97snZIm37/wCH/lq/+9/3zXTnuEpYqdKE+/NL5FVK0oS5KfxS/I52GDVfEngLxR8Z/FU8H2u62wWO+L5Ivn+zyv5W9/u/ul/hrwaz1JvNRpVXejN87/7Tvs+TYlfWv7cmk6b4G8OeEfBmlRbLGD7VL9nT/Zlt5V/9Gyt/33XyP9jle3hX5oZfm/1UXzq3+f8A0bXo5TUdag5x+F/D6HPhYqEpTl6Htv7H3hqfX/2gfDUFm2xLPzZZZf7irby7EX/fr9coQ2z5q+Av+CaPhndqfjHxDJZ+V9ois1g/2V3XCtX3+tflHFWK9tmDp/yo+twNLkhzE9FMSn18gemMfimPtRacTkVS1OZUibf92qiuZ2MKs+SHOfFP/BQP4qy2HhOw8Laft83U2ZJ2+XftSW3l+Vf/AEL+7X58pbLDdeQqrcu6xbX8pPvLXpv7Rfjm08cfFrVb60Vv7Pg228CP/cWJN/8A49FXm6X9ttt7xVnS7fdL5X8G3/7Ov6DyHBfUcHGCifE+0nVcqvVnuf7GnguPxF8UU1XUGaa30mNriX918nmypKqJ83/sqtXqnxi8d69+1D48fwToGqS2fhKB2/tG7ijbY8XlK6s/+zuilX7q/MyV57pusf8ACqv2d/KtH8nxF4hnnVkXd5vkLcOv39rKuyKX77/+zV75aeDLP9mv9mzUtS1CBv8AhIGiSWd4f9bLL9q2xbfufd82Lam75fu7v73z+ZVIvFRrS1l8Mf8AM4qjq1uZxXux/Fnx38c9S09PF7aDpEaw6Vpf7pUT+7sRn/4F/rd396vP4Xl+TbLs2bn/ANV/338lFyiXL28t2u+6Zned4v8AVfM/3Iv9/wDe/wB2tCw0S58Q65bwWME73d6reRF/B5ux1+f/AGnaL/gX/A6+8j+7oL2p1UKfs6XJufq1+xcL6f4C+HZb+TdLvvItvl7Nqpe3Cp/45tr3r7orlfh14ZtfBXhfTtGs08q1gVliRf4dzM1ber6hHptnJNK4RUHzNX804qX1jFVHD7Uj7Kjy0aBl+KPGOn+FbP7Tfzx20K7fnlb/AG1X/wBmr4Z+Mv8AwULuRPcW3gS2jmWL5Evr7esTsyr/AA7f733fnWvI/wBqD9ou8+L3iyXRbG8nTw3ubaifcuFZE2b0/i/exV8936Kjuq7kTa8rJ/BEi/x/+ivnr9UyLhmhTh7bGxuzwKuJq1pfF7p7boH7QfxX8aeJQE8a3dtLJ/rH8hdkUS/e+TZ/d+9uZvm/4FXd+LPh/wD8Jv8As86h8W/Euq/afFF3Putnl3fZ4IFuPsv+q3ou1k+838NU9K+C0vwp/ZQ8ZeMb62ubDXdZtoktk/1VxZxLeuu/+8u9Zd7bf4a9T+J9lZaV+wvokcYfdLb28SQp+6T5r+Jvutu+7/DW1erh/a0lg4cvv8tzyKkbylJLY8F/ZQ+MmpfDb4g2UUWp3f8AYV/5qXlpL/eVJXR0+8u7dLFur9crRt0INfg7Yarc2d1aXMS3NtcROzRSpF/uf7CN/tf9sq/dLQZJX06NplZJdzfK3+9XzvGOEjh61OovtH0uW/aNUECmOfajHrXFeMPih4c8B3FvFrer2mmtPu2faZVT+Jf/AIqvz6lSnVlywXMezWrQoR5pnc5NGM15zZ/GzwTqOzyfE2lzPKrOqJepuZVba3y7q6bSPF+kay22w1C3uW27tkMinbWksPWjrKBlHFUp/DI6OimLtp1YnWLRRRQAUUUUAFFFFABRSZFLQAyikbaOpqs+oxI+1pFVv7uafI5kSqRgXBTCM1W+2wnC+bH833fmq0hFDi1uJSUh9FFFI0EpaKKAIX5FYuseHbLWIfKubWC4Rv4Xi3rW01O204VJwlzQMKtGFaPLUPjr40/sHeHvE9q134TmXw3qm9dvlxb7fazKr/J8v8P91lr4l8e/B7xR8MNZ8rX7BobWKb5ZYv3sLfMm35tv/TWL+FW/9Cr9mpk3jbXL+IfAui+JrF4NU0+2v7aX5Gt7iLerfN/davvsm4vxmXe5WfNE+Tx+QRq+9h/dPxYh2eWsUTfIqr5ieb/F/B/D97/Py/wpeXLiCLG1N27b/Ft3fN93+63/AMVX3T8cP2DdKeKbUvBtzJpz7VH2F9rW6/dXcvyM3+9Xxp4q8H6h4X1X+z9ZtLizvk/1olk/h2Ky/wAC/e+9/wChfMjV+05Xn+DzeN4SPgsXg6uCqctQZoPi/VvCl4dS0HU59Ou93zOn7pm3Lt+Zt3/xX/s1faHwR/bwtLqyisfHB+wah8m67hj82J9275vlT5f+WX97/wBlr4SlPnC4bbslb7u+NV//AGfu/wDj22mPKLxN0m4bmZf+eu1G3fL/AJ2/e/2vmea8P4HNad5x1DCYqvhpc1OVj9wtG1+x1y2S5s545onVWVkb+GtjqOK/Hn4VfHjxf8JNRhn0jUZJdKT5J9Ml/wCPeXdu/wCBKytLu/ztr9APgd+1j4Y+LcH2Z7gaXrS/JJpt0+1x/rW+T+/8sX8NfhOc8LYzK37SPvUz9Dy3PaWJ/d1vdkfQ6fxU+q8L/ut27fTYotjStub5m3V8YfWJ3LVFFFAwooooAKKKKACiiigAooooAKKKKACiiigAooooAKKKKACiiigAooooAKKKKACiiigAooooAKKKKACiiigAooooAKKKKACiiigAooooAKKKKACiiigAooooAKKKKACiiigAooooAKKKKAGPUMX35v8AeqZ6hi+/N/vUESJqKKKADfRu3UUPQAO+2mB2enpTGbcGFUAVFub/AGqQBdzN/Gyrup7p8jf3qZJhatt+1/xfdFFGrIn2v50+baKKAOmoooqDUKKKKAI5d2z5fvUqU+igBirj+Kn0UUAFFFFABRRRQAUUUUAFFFFABRRRQAUUUUAFFFFABRRRQAUUUUAFFFFABRRRQAUUUUAFFFFABRRRQAUUUUAFFFFABRRRQAUUUUAFFFFABRRRQAx6R6WsPxBr1roVm1zdyrHDF952/h/2qcYTqS5YGNWrGjHnmask6xpuY7VrxP40/tL+FvhXpsvm3P2zUv8AlhY2/wDrZfnVW/8AQ6+dPj3+3aDJ/Z/glfus6S30v3PlaJkZP73/AC1r4z1y/u9bv7q8u7me8up2i827dvN83aq7vn/4DX6nkHBtXF8tfG+7A+AzLiG/7rD/AHnp3xY/aF8X/Gh2ttavpIdK3L/xLLH90G3bflbd8z/d/wB1fvV5M2Zt33pdzKvy/wB3+Fv+A/d+WnRwSmPyvLZ/9/8Ahb/Z/wCBVYt3WDfGqtulXb8n71/l+Za/ZMNhsJl8eSjHlifDVa860velzSFj3q+7zlR0ZVaZm/1TL/F/e+95Va3hHwL4j8dahb2Ph7T7nUr9dzxpbbv3W7f/AHflVf3VfRfwP/Yd17xusWoeMN3h/TdqFbRP+Ph/vqyv/d+5E3/Aq+7fh58K/Dnw30iLTdE0+G0t0/uD523Nu+avhM54xw+D5qWC96R7+X5JiMZ7z92J8y/Bn9hCx0G9t9Z8Zzrq90jfLZL/AKpPlZfm/v8A8O2vsPS9LtdLtUgtoViii+VURfu1dQAM1Sg5r8WzDNMZmVTnxEz9HwWWUMHH3IipT6YlPryz2AooooAKKKKACiiigAooooAKZT6Y9AHmfx48cR/D34e6jrUs8dtDbKsjPL91v3qLs/4Fvr8jvhB4ek8bfE7whpEly32q6lfdKn710227v8qt/n97X31/wUX8aJo3wf8A7G8tnl1m4igT+FPlniZ9z/w18lfsjwtrH7QfhyKWLznZbpFRIP8AVMtlLs/3d6fwV+p8P0Pq2WVcR6v7j4/FS9tiXy+h67/wUgvP7O1XwbD9q2Qut75qPu2bWWD+L+L5v7//AD1+Wvi353gtfKlZ5dzJs/56rs+583zfd+7X13/wUc1tpvFvhOCWx3K321F837nzRWX36+RPtMSNdzwQLsl2yrs3/Iy/I/8AwF/4a+v4djJYCFzjvfml3bPe/hV4ibw5+zf8Sx5txNcSfYIlVZW/hum3t8v/AF1r0L4yWSeB/wBkfwlpTSSwvqUvm7Plb716kr7n/wBz/gVeOTbYfgJpljbbbm61vVZ3V0l83aqvsdHX7v8Ay1r3j/goHf29pa+D/DkdsN8fm7HbfF80XlbEVFZFbd5v/Af/AELzq8f9upwh9uTl9yscDlz/AB9z44e/VEt4ll/0e33+Vv8A4N3+9/n+/X1p/wAE8dNWf4o63cs2XtbO3+7L91tku35P+2tfJabpp0gVf+Phn8390v7r7/8At/5/8dr7X/4JxaRHca74vv2jXZGLOKL7v8P23/bau7iGfsstnfse1h4yjOMT9CEp/wAtMQ4FVr65W2g8xv8Ax2vwBe/8J9ZKXs4c0jg/jR8U9K+FPhOfV9Rufs0KFPn/AN6VF/8AZ6/IT4kfE/xL8WfEaazr0/nXVvEsUUSS/wCq3bPk/wBpv3W93+X/AL4r3X9u34zz+M/Gsvhqzk2WunL+9i/1sUssqW7J/s7kWvmX7Tbf6RHEqpFAruqfN8q/wfe+Zf8AZ/y9ftnDeUwwVBV6sfekfI16s69Xn+yff/8AwTe+Haaf4d1rxnJ88+qNHaW2/wD5ZRQS3C/J/v8Am/7NYv8AwUe8Q3KQ6FopkVra6nll+zn77oiwc/3ty+bX0t+yp4Xh8IfBPw7Zru+SOXdv/wBqeVv/AGeviP8Ab/8AEiar8TtKs/3D3drbSvI7/fRGWDbtX+H/AJa/71fOZdKWOz6pW/lOjFS5KMIP7T/Q+Y4YW2ebPL8js/3/AO9/v/d/ylfcv/BNnRtl/wCLNQvGg+1f6GsGyf8AgZLj/wBm82vhdNS+dIvIVPlfa77/AL/z/wAf93/VV+kX/BPLw2lh8KLrUPszWz391Lu3Rqm7ZdXCpt/3f/Qt9fVcU1PZZdL+8GH9yrH3T69HQ/7tfnL/AMFKfGcn/CSaFoKXm63WKe4uYU/vf6Pt/wDHfNr9F5v3Nqf92vyI/bF8Zf8ACQfHrXUvII0isFgt9/8AG7PaxO/8arXwXCWG9pj3V/lR15lKM5wpfP7jwqHciOssvzszxMn+q+Vvlr3X4beMU+Gv7PvjXxPbTrba74g+y2FnE+6Xd5Vw/wBo2/8AAfN/u14bqszJ9rVVghSLc7RfN827Z992d/8Ax9f9yvqj4LeALH4j/EH4WeDrmDfplhBealrQTdF5rTo7xfd/uvB/Gq1+sZtJRw/PL4Y6/dqeLXjKo404/aPbNB8M3f7Mf7JHmwGJ9cRfNud6tK8s73u2JPur93zYk/z835w2Nhv+wwRSsiKrbX835Nq/L8n+y/3v+2v/AAGv0a/4KG+Oo9G8FRaD9lWeK/n8qXfu3bklt5/4f8/7L/db890eLbuVYE2/3/vo6p8//j//AO2/3a8bhqnOdCeJqf8ALxlRl77jH0+4634UaLbeKPiToVpqHz2CXMtxOj/88vKdv97d/d2V9Y/sW+G1+KXxn8S/EfUXa6uLBkWzdt3yb0li3f3fuxf73735q+VPB95F4e0HxbrUcC/aIraK3gT54tzS/I/zfe+f73yf88v+A1+l/wCzj4Ak+E3wV0uweONr1vPuJ3Tq3m3Er/N/upLF/wB81hxLWVCjyQ+KXu/5mVJe1q+0l9k+D/2vvGz+IPjjqqRz/abezaKKB/N/6dYt+/5m2/NXittuRv8AVb9jMv8ArX+fb/sb0/z/AL9aHjnxO3jbxVquuSt891O8rTf63zf4Pk/4D5X/AAGsp4ZbzTrhVgaG4nglSJH/ALuz/P8AwD/vqvpsLS+qYGnA2pwkl/iP1G/YL8Hz+HPgtaXlzbNbXF/NLK0Q2/wzy/7C/wDfX8VfUfWuV+G3h2Dwr4T0/TIP9VArKv8A321bl/qMGm2rz3MyQwRrud3bbtr+eswrfW8XUq95H1lCPsafvF8U4jNVLO5ivIElgZHikXcrp91lqzmuDY6/iI+leQftKeP4Ph58L77U5ZPJdnihjdv4XeVFWvXJH2NmvgX/AIKL+PJ4tM0nQYPLbNw0sqP9wbGt5V81v4N+7/Zr2skwyxePpw+Z4maVfZ0LfzaHwfbwtqv2eefd+9VYv+eqbm/j3f7dbnhLSm8Sa3aW0fzveTrul+WX+P8AuNWVMn2a3SBYtnzN8/8AGi/eRHb/APZrpfA0j2dvd6rErPqEC/Z7GH/lq7tvZ/k/3Iv+BV/Rkvdj7p89UfJSv6H03+zL4EX4yfGuXWvPgu/DHhf5Y4trbJfNilVdq/d+95rVP/wUM+Js41TTfCNvKrwz77qff99GRbdok/76+Zq+q/gZ8NU+B3wet9K2rc30TM883l/NKzXDt/7V+WvzC+LvipvHHxZ13V4Fght72eBF+1xfciiiii/8f8rdX51l0/7VzWVf7ENEDp8kYUY/4jj5klS4iVp1RPkTyXl83bu/2P7r/wCUr6U/YY+HK+Mvil9qkTZb6JAjT7Jfub1uET/vr/K18wJcxpa/a7uDZEv72XfE/wB3fs+b+Gv1V/YX+Gv/AAhnwcsru9s/J1i/lllunlVvNbbPKqbt3+zXscS476ngpRh9r3TroRlKvGET6VXbHDXxL+3f8bbnwzoDeGdNvJ7a6vZfKkdP4Il8iVm++rbv4P8AtrX2dqlz9ltSyr92vx+/ae8cXfjD4w63Jef6T9nX7LYo+6JNvlRfOjr/ANct3/bWvzrhbL/rmN55/DE7MyqqMo0YnlcO3Tll8qXyYoF+aVIvKTyl379nzu21K9H/AGdvhfc/FX4oaf4fuVZNP3yy6js/55eVL/B/tv8A+O15rbalFZzusSr5Muzb/wAskZf9hP8AP+qr9Ev+CdvwvXRvBV94nkVXTWWVoP3f3FiluFZPm+b7396v0/PsdHL8FO/xHBTj7Scafc9C/bC8KvqHwJ161tLYzLFFEVt4l+ZnW4iZPu18c/En4njV/wBlnwPpkd1BeXl1LP58Xmt86xXW5fufL89fpj4306DUdDe2nVXifbuV/ut8y1+MvjSwvPCGuReDLryZl8OM8UG3fEm2VElf/gTt/tf98V8lwpy46Ps6n2Jc34GWMp8mI9l8y38FtEtvEnxV8L6UqNeWV1Oyfvf3Ty7YnZPk/wA/6qv2t075rWP6V+Z3/BPb4Xp4s+I2qeI75ZZoNFgRILvd8krT+b8v93cieV9z/nrX6Z71gGz+GvF4wxarYyNH7UT2MvjJOVSXwmV4r1628O6Q95ct5USMqb2/h3Mq/wDs1fjp8dPiVc/Gfxpd+ILmf7TZKvlWe+VtiKv9xW+7v/v/AMVfZ37fHxybRfC8PhPTG2ahq0TStN/zyWKW1l/8e+7X54WZ8v8AcQbflZYokm/hX/7Ba+j4Syr2dKWJqLWX5Hn4mv8AWa918K/pkLwwJaxLKsELrtl+T/fr79/4J7fCS28MaDd+PNSigifUdosXf76KstxE77v9v71fHPwz8AXPxL8X2Xh7T1YJdK25z/yyieJ23f3v+WUv92vp344fGjXviT4ntPhH8MIFjWJv9Mvopfk+WJJ02N/s7Pn3fw/71etnkY1ofVaPu3+KXaP/AATgWI5J+zhHmluevfFb9ufStE1H+w/Aent4v1/b5uxPkt0Vdvzu9fPdh/wUd+JUWorJdaLok1pF9+GLzd/+VqP432eh/sz+AYfA/h6A3Ou6xEss92n+tWJbhG2f3lV1llRdv+7XybC6va7Wig8qJV/1O6Xeq/3933v++G/8frnyrIcDWo+9T93+Y6qFepX5pSlI/Xn9mX9pnT/2gNDmn/s7+x9VgiV57RpN+7dLLF8jf3f3Fe/R9K/Lz/gnjbSv8ZL50i2KkCPP/wACW42fx/8AXX+H/wCw/UBHyTt/u1+aZ7gaWAxs6VH4T6LBVZVb832SZKfTEp9fOnqBRRRQBWf7y/LWTrGvWeiWxub6VbeJOG3t/ebbWtL09a+Vf2qfh78TfixLp/hrw5BaL4cupX/tG4eXbsVfKdEb+8rMsqtXZhKFOtWjGrPliefi60qcf3UfePK/jh+3veR6s9j4EgSayil8ptQuPuSsyI37rb/21/i/+x+W9Y+OvxB1u6WW78Xahcy7fKXytkSOzfc+Rdi/+O/99fxffXhH9gH4b6XoUVrrVtda1ev80989xLE7t/eXa3y/8s/++K8v+Lf/AAT5thdRXfgtmR2RlntL6V5YvlVdm19+5Nzeb821v+A1+mZbmGSUpLDpcv8Ae7nzs6Vfl9pWVz49034neMdEupW0/wAS6lZorI/7q8a4i8r/AGPNd/8AP8fyfP7p8LP+ChXj7wh9kXxfAnibTUXfJNFbpFcBdjt8z70X/nl/Av8Au18/eMPAuu+CNZi0rX9Kn0rUl2u32iBtn8Dbl+8rr+9/vNtrn5tqO+1V/dNvV/K+Tbv+dEf+7X2s8uy7MYfDzGdOpye9A/aj4XfGHw98WtAg1fQrkTwPvTa/EsTK7o25f96KvQ9wYV+IPws+MPiD4R+JbfVfD86xI2557R/3sM67WXa/zp/z1r9W/gZ8fPD3xx8Om+0mZoZY9yT2lxtE0Tea6bGUM39z/gVfkGe5DVy2fPS96B7uExvP7tQ9ooqNO9SV8ieyFFFFABTHTdT6SgCvND5navOviR8HvDvxG05rTWNMhuU/hfb86/MrfKy/N/DXpK8fxUsibu9a0a9XDSU6UuU4sRhKWKjy1Yn5j/Gj9i7xJ4EgutU8Nefr+mwnDWi/8fCK2xf3X97bul3fMtfMeoWU+/y0VmlgXY33kd9yfe2sqtt/u/LX7mTwRyDaa+evjb+yj4U+KIS7+wi11eJtq3UP+0yb93zLu+Va/Wck42nTlGljtv5j4XMMglTXPhz8vnlW4bzml2bnlVX/AHu3d/d+b/4pf9qtK4s7mG5dg/kzQMzILeVvl2/L8vzbt3+7u+Xd/wAC634s/ArxT8IGn/tLS0k0+Jd7X1urfOvyKjt/d+aXb/vVwLzG5vImaPZ5u7b5Ubfwrt+5/wABr9dpVcNmFLnpz5onxE4zpM+rPgd+3Bq/haVtP8aefq9kzsVu7aJPtCszyP8AwsqOv+7t/wB1q+7vAvxL0L4g6XHqGj6jBeW8rOqujfe2vtr8ZftMMqI/kRrtXczN9/8A23/u12XgH4sa98Lb611Tw5eDequ8sXzfZ5WVHX7v+5/eWvgc74NoYn97g/dl+B9BgM8xGGlGM/eifsyj0V84/A/9rrw18UVTT53bStZRfmtrj7j7d27yn/i+Va+ioJ0kTcp4r8OxuCr4Kr7KvCx+mYTH0cZG9OROlPpiU+uM9IKKKKACiiigAooooAKKKKACiiigAooooAKKKKACiiigAooooAKKKKACiiigAooooAKKKKACiiigAooooAKKKKACiiigAooooAKKKKACiiigAooooAKKKKACiiigAooooAKKKKAEbpVZF/fT/wC8P/QatVWT77/3KCCzSN0paRulADaKKKAGUU+mVZIVE2359vyf3qlprvQBz+qSRfav4fuiin6vv+2HZ93aKKAOloooqDUKKKKACiiigAooooAKKKKACiiigAooooAKKKKACiiigAooooAKKKKACiiigAooooAKKKKACiiigAooooAKKKKACiiigAooooAKKKKACiiigAooooAKKKKAIc8ih3Wq97cR20RaRlRK+Pf2i/20LTwnDLpXhAx6prK/61/4Lb/VMu/+9vXzVr0cuy7E5jV9lQgeVjsxo4OPNM9q+Mn7Qnh34RaZ5+o3cf2qXcsFssnzysu3/wCKr86vjB+0Z4l+Md9cGa5n0/TX+b+zLST7qssX8f8AFu2/7P8A8V5f4m8S6r4l16XV9bv59U1GeXdK9x9/5UVf/wBn+7/wKqU0u51kkRnTczeUi+UzfL/d+b/gS1+/ZFwrhsuiqtb3qh+X4/Mq2Ml8Xukq2azskPl87lijWJf93/x7+7UuPNLLGy75W3RwpF8n/Af9mmQ+bd3PkQbtsrtsR9u1f/2q+qP2ff2KNY8bbdQ8a2lzomkIyslo21bi62vL9/8Au/8ALKvoMyzXC5XS9pXly/3TyKGFrYuXs6fvHifwq+Cvif4t6olnoNp/o77vNvruJ1t4PkZk+b/a8qv0E+CX7Ivhf4TxxXc5bXNc/i1C7j/3/uL91f8AW/8AAq9o8LeE9H8JaXb6fpNjb2FpB8iw28XlIn8X3a6NOa/BM64pxmZz5Kfu0z9LyzIKOF9+t70hkUKx/KKnxxUaVK1fGXufXKKgtBaKKKRYUUUUAFFFFABRRRQAUUUUAFFFFADHpku1PmanvUMyBx/vUES2Pzs/4KS+JPt1/wCF9IjZtjLdS7ovm+dfsuz/ANG/7P8A6FXH/wDBPvQ7Gb48Xd5tn36bbebF/cXckqujf7vm/wCz/u1m/t56pBefHaa1iuWd9OtvmVJf9Vuit2RP/Zv+2tdj/wAE5LC6f4g+KJxbf6LFa2sUj/3d32j/AD/s/c/hr9m5fYcP8v8Ad/8ASj4iMpe15vtcxzf/AAUR8TRa18UNFs4NtzaaTbXEUu3b8ssq2+751+78vlV8t+TAnlST+em9W2/uv7uyvo/9vZYl+NbxRSt5sVou1Ej8rylaKL5Pm+9u/wC+f79fOsNgyfNPFOiJ87f7G7Z/BX0uTRisvpKP8oR5uXXzPon4E+F9M8RfEP4NaFPPNNaLLq11LLFF5SM6xO3zL/2y+X/ZrrP+Cherpd/EfRLNlZ5rK1vG/wBX91mS32fNv/66/wAP/Af7uz+xhocWpfFvQPK3b/D+jskqv+9+Wd7hvvfw7q4j/goBqdo/xz+zRxbHs7FUlfzfnZpVXZ/A+7Z/7Vr5/Wrncaf8sf1MfZ2pRt/N+h862yKjSz2zNNEjK/lf73/fbf8Ajn/fH3m++v8AgmjpK2GieK23L8s8CqVX5tv7/wCR/vfdfzf4q/P15pbZ5fNgZ4mV/NR/vtt/j2bE+/8A99NX6Vf8E7NNnsfhJdXj/wCpur6VIsSbvuyy7v8Ax77v+xsX+GteK6nLl816Ht4SVqkYn1z/APE1wfxg8XReBvBWoay6l0tY1lZE+/8AfWvQCO9fOX7c8jw/s++JJVj3pi1RmT7/AM15b/dr8cy6nGriqdOX2pI9XHc3sJH5Tarfvr08up3277RebWnd4v4lRV/3fu+VWloOmt4h1mKxiXfLOzW8UPlfI0rJ8nz/APjn/bWsKabyYNssW90VHr1f9nLSpNb+NPgy2lgZ/Pun+RP70ETun/j0Vf0RipRw+GlI+bpxlGPLI/XnSNOXRfD8Vqjb1gRlV2/u7q/In9qPxBPqnxr8RT3MjOyrEvlTffVfIi2/L/H8vlN/21r9gLxI7nR5lmGxGT7r1+JXxIubbXvHniPUoHnTz7l9z/61/li2/N8j1+acHrnxNapPc68bHmq0/RnNI+yw8/c3lbWdnT+Hb89fsL+yL4a/4Rj4GeHIGTY8sMsrI/3vmnlf/wBnr8hPJ+W9iWKea3ZZUb978/zJ/f2f+yN/7LX7f+BrAaT4dsrNUVFiRlVP+BV6HGtXko0qXdnRgZS5/eJvGWrxaLpEs8jY+XatfiR4t1i58W6zqWr6irPdao32rZNF8/y/+zIvy/7uyv1n/aZ+L3hz4TeDmu9bf7RJOyLbafFzLdOssXyItfkbNpVzpt09jeWM8OoW8SpPYvF/qmVE+R//AEKo4NgqUZzcdzhxdTnryl/KM03TV1XWfKll+eXb580sXyLu++8u7+F2/wB2v0n/AGKvh8Gi8S+OriJlk1C8W0s2fdvaC182LPz/AN7dL/dr86/CtzeQ3/n20X2m9VZUgfzfk+aJ/n2f+P8A/bKv2H+A/gb/AIV58MdJ0FkZJbdZd2+XzX+aV3+Zv+BV38X4l0MKqKlrL8i8NGVTER5o/DE+J/8AgpZLPdeL/C9vs3q8F75X+/8A6F/7L5tfHDoum27yxbpnRX/5Zean3H+f/gFfo7+3h8Eb7xhoGlahotlcXl3YebKyQ/3GWKJ//Ha/Ot79X1FPNibe6pKtu8qb5dyfc2bH/wB7/tl/sV3cO4ulUwEIKXwmUoyhKSfxHtP7Pvwni+IHiTwf4XluW8q6lnuL6VP3sW2Jbjykf/f8qWv1Q8Wwunh64MEUbsoX5X/dbv8AgVfJ/wCwL8OZ7XR73xdfQXCNerFFZvc/f2xNcK77di/K7S/L/e+9X2fcwLcw7Cu+vz7iLMPbZiuX4YHfg6Enh580fiPwx1Xw22iXVxpV4rJLaqkTReV93ciNv2f7f3v4v9bVjwrNFYeLdKvryVksrWd5Wlf+BFT+/wDer9Jf2hP2K9I+L1x/a+mXb6RryfdmhRdku7yl+f8A3Vi/8er56m/4JwePnM0C+IdGdduxZnib5t3+z5X8P++3+8tfd4biTBYnD8tWfKcHs69L3XFn2D4o/aj+Hvg/Q/tk3iC2liRUbybc+bL8zbfufer56sNF8ffttzQ3OryXfhX4aKzzNaRff1FG3Kif7yPB83/XWu6+E37AnhPwPqSanrdy3im8R9ym+jT7On3/ALibf9rd82//AHq+rbGzjsrfy4I1hiX7qrX5ticTg8FdYL3pS+1LoelSw2IrS5q0vdK/hvRLTw5pFvptink2tum2JP7q1r0JQ/avmZS5pcx7kfdiRjqK/PH/AIKLaRd3XiXw1fSTBdN3XEPnRxL+63Lb/wCtbev3n8rbX6FyyYQmvPfit8HvDnxg0SXSPEVp9pspdhYeYy7drK//ALLXtZRjY4DFxr1PhPKzDDyxFOPL3PxmtnbVdOT5p3iSWJ2d90vlbvv7Nzuvz/8AtKvrH9jP4H2PjvxfZanMqS6XoKLcSxP+982eVLhV/wBncld3qv8AwTZtptRV7HxhfW1kj7mRol3r8q/x/wCx/DX1P8F/hDpHwW8KQ6HpcZcJuMtxt+eVt7N83/fXy1+h5zxLh6uDcMJL3pHm0sJOdaPPH3Tp/GNi1x4ZuILbakrbdv8Ad3blr8T9SsJ7bVLiK+lnhvUlXzYZv9bbyqn8f+5/6Dsr9y7mFZ1+f7mP4q+Of2kf2H7P4h6vfeIvCrwWfiC6VPNilk2W9xt+zqjfcfYyJFLt+Vq+d4Zzell9SUMR9o6MbQl7T20I+R8BeEtHsfE/iPR9MvmW2srxvKZ/9Ui/303/APoWz/4uv2r0+90/T9LTy5IUhQfwfd+Zv7q1+UN/+yB8WLGG4tpPCLPLAkqpNaTxS+b/ALCfxfP/AB76928HfAH9oLxxDFF4l8VT+HdPilZl+zzr9rl2v/cTbF/49X0efwwmZck/rEYxicNOrOh/BhzHsHxo/bF0Hw9fJ4b8MWEvi3xG33Lex+6jqyNtZv8Ad+b/AIDX5weOVvtV8W662qr5N7KyNOkX73cypt2f8A/9pf7Ffqj8Hf2W/BHwcsdmm6Ys99tbfqF381x827+P+H5X+bbXx5+2D+zjfeEfHsviWx0pb/QtRulVobKJf3TMkSO0v++1ZcOY7AUK8sNR/wDAn1MJ0cQqkcTW9PQ+U4YWubXzY/P83yvv+V/GqfI/+f8AnlX7ZfCnwjY+BvAumaDp8Sw2VkrRRIn93e1filo+qwQ3VpfXnnvFK6tdTJs3/Kn/AI8v+xX6+3v7QnhLQPA7+IbnU4E0yNPv7l+/v2ou3+8zVrxhTr4l0Y0onZhq1OjPmnoZP7Unxys/hR4FnngmjfV3Rls4Su7e6stflHbW2oeKtUu1gibVdTvG3+V5TS+a6/Psfa7/AOf+B16P8b/jJqvx6+IkVzbW1zeWnm7dJsoomldv3S79kTfxN5W6vr79ij9lG4+H8EXi7xPHs16VGiitH/5ddssqt/32vlNRhKlLhzAc8/4svzOaLlia/PKOsvyOK8A+A/jv+yvBcaXoPhzS/Fugytu8232xXC7vNf8AidWfa0taZ/bV+JV9sz8JNS023/1s9xfbokVdn990Vf8AZr7rcLLH8y7we9fE3/BQ7x7J4c8HWPh2wk8q51SV3ndPvxRRPAyt/wACfyk/4HXzuX4uGbY2MK9GMpy+0b4zDVcPC1OXuyPiH4pfEO7+KXje78R307PDdKu1E+5tWJFT/ariERbmB2aVtqr+/f5/li/4BVqFNn2uXymhiTczO/303f71dN4J8PWN5rdu1409tpVmvm3lwkSfvVVH+TZv+8/3FT5t3m1+0RhDC0+SP2TzpfuaXNHoel+FbzUPh/4Aa28OxT3nj3xnEqxJYwLvtYopXb5f4vnXzVXd91f9yvsz4QfCrw3+yf8ADe71G8kjuNenVWvL24/dMdrMqL/s/LLXnn7GXwXufGHi24+L3ijT0tnuvl0O083d9liVZYG/h+f5PK2t/tPXN/t+/GyK+1OXwLpT+e8XlNff7P8Aqp4k/wBrcvzf9svvfNX5nia39p4/6lS+HeX+RMac6dL2y+OWn9eh8ifEXx9qHxM8W6h4h1Ced/tSqsGz/llEqIqbK5xNvySsuyVJX+f/AGf7/wD8XVt3+zXUqq372Jvs7Om3Y39z5F/8e+7/ALn32b0D4AfB25+L/wAT9M8NQef/AGe0vm3VxDL/AMe8Sq7f+P8AlbVr9GlVpZfg+aXwx/I6aUXTXs4n2r/wTx+CU/hLwpe+NNVdn1LXvKiihmi2PaxQPOu3/ebzd1faqJtFZmj6XBo9hDaW0awwxLtREX7q1qscCv5xzDGyxmJnXkfWYan7KBJRRRXAdYUUUUAFJtFLRQAm0UxkDD5qkplBB5N8XvgZ4a+L+nR22s2MTzxf6ib+NPnRnCt/t+UFb/Zr85fjJ+yT4u+Dd1uVv7f0ht228t4P33/LJHd1/wB6X79fra8fyfLWbqOl2uq2/lXkauu7/wBBr6XKc+xOWzstYni4nA8/v0fdl+B+Fv2BUX5om8pollVPK+eX/wCK/wCWVdf8OvihrPwu15Nc8PytZ3FxLvihf97FKmx9iS/Om5UWWv0b+MHwV+EENu954g07S7REjfzdRuGWHyt21fml3Lt3V8NeOdB+FFnb3C6Dfa3qSqyv9of/AFrbnTf95E/6a/8Afqv1jB5rRzaPs50viPmalaVOXLJc0v7up93/AAF/bA8I/FqJLaW7XSNYb5P7Ou2+f/lq3yt/FuSLfX0RFdrOm6Jwxr8RfscGsX9vp+g2OpTanFE32VLT/Wq7bN6I6/xIsX/kKv0s/Y/8B/EvwdpmryePNVa6W9aJrPT5Z1le1271f7vybX/dN8tfAcQ5HhsA/a0qn/bp7+Axk5yjT/M+nEp9MSn18CfSBRSZFLQAmBS0UUAFRuq/LUlMoAw9e8PWOv2UtpfWkNxBKu10lX5Wr4h+N/7Bm8XOp+AmSG4Tay6VLt2Nt2L8v8P/AD1+8tfe78imOivFtavZy3NsXlk+ehM8TG5VQxe/xH4ba1pd1oN/cWN9aXNtdRx/Pb3EGGiVkVkf+L73+981QfvXuNrSSIzy/wAH91m+/wD7X+f71frX8X/2c/C/xY054LzT4Yb/AG/JfRRfvovmX7rf8Br85vjB+z34m+D81xHqNo19o6ImzU1+5vbZ8r/L8vzNt/h/3q/e8i4pwuZr2db3Zn5nj8tr4OesfdPNtLVtNMUsU9zDP/yweH+H5WXcr7l+Zf8Ax6vrf4Bfty33htodG8bSNf2v3v7V/jVdrt83/kKvjtD50jLGu+Bkbf8AvV/29v8AD8vy/wC9/vVJe+ZbTL50Cfalb5tkvyfL/e2/L/tfJXvZlk+FzalyVY3/ADOGhXrYepz05WZ+2vhvxVpni/T4r3S7uK9tW+7LE3yttZl/9CWt3dgV+Pvwa/aF8W/BLUU/sq5a/wBE3O66VLL+6+WKX7v/AANv/IVfpP8ABH4/eG/jVpEt1pDSQzQNtntpxiWL53Vd3/fqv5+zzhrFZRPmtzU+5+m5dnNHFe5V92R6+n8VPqNHXLVJXxx9QFFFFABRRRQAUUUUAFFFFABRRRQAUUUUAFFFFABRRRQAUUUUAFFFFABRRRQAUUUUAFFFFABRRRQAUUUUAFFFFABRRRQAUUUUAFFFFABRRRQAUUUUAFFFFABRRRQAUUUUAFVo+sv+9VmqkKbGl/3qCCxRRRQAUbttFFWAUyh6KCRrvtpjv/FT6Y7qn93+7QBi6v8APeE/L90UUaurG8Pyt90UUAdLRRRUGoUUUUAFFFFABRRRQAUUUUAFFFFABRRRQAUUUUAFFFFABRRRQAUUUUAFFFFABRRRQAUUUUAFFFFABRRRQAUUUUAFFFFABRRRQAUUUUAFFFFABTKfUM23+KgBH7DHFcx4q8faL4OtZJdT1G2sEVf+XiVUrivjD8fvD3wi02a61a5+dW8pbdP9bK3yfcT+L/WpX5m/GH46+IfjPqyS6pL9ntIm3wWifcRvKi+ZnX7zfuq+xyHhvEZrPmn7tM+RzXO44ePs6PxHrnx7/bJ1f4hSS6P4Xnl0rRf+ftf3U0v+qb5XV12/MstfNE3mXTbg0bv5bbt/+7825t1Qx75N6o29V+X91/Grfd/2qtBZRcLO7fumVU3r+9/2q/oHA5Zhcspexox5T8ur4mrXqc9SWpnlV2q23YnzNF/wKun+HPwx8TfFXXP7L8Naa2o3EX+tf/llFuR2TzW/2vKr1r9nj9k7WfjNdJqF3u0fwyvzNcPGySz7t6t5S/d+Vk/i/wD2v0i+HHw+8PfDjQ4dI8O6bHp9lF93Z95t3zfNu+avi8/4vpZf+4wnvVD6bLMknjP3lX3Yni/wN/Y28OfDBLTUNWb/AISDX0Vt1xL/AKpWbevyxfd+62z5v7tfS0KJGlWM1GR71+G4zG18fV9riJcx+j4XBUMHHloxJ6KKK4z0gooooAKKKKACiiigAooooAKKKKACiiigAooooASql7uW3dl+/VysrV7iS3tiyx7/AO9VwXNJGFWXJBn47ftK6q2sfGbxXc3M63PzwL/rfkTbbxRO+z733/8AYavpv/gmv4fd7HxnrMjbYpXtbdU83596faFdXX7v8Xy/Kv3q+QPHl/Lf+N/EEt1Kr3c90sU6S/vX+WLb83/AYq/Qb/gn3pq6V+z5bXaQEXF7eXUrqP8AWttvJl+f/P8Aer9kz2X1fJ4w/m5V+R8ng/fR8cftuavczfHvVWaT7RF9mg+f+D/j1i3/APo2vEobxr+1dWiXe6/LKkqb9y/J8n3G+T/e+b+OvYv2v5BdftDeKroWzH/UefE331/0WJl/76WWKvHrNIE2S+QqIqu7W7/xo38G/wC9u/4GtfWZXHkwNL/CvyMfdlBH3z+wZYi41vxvfRwRpCq6bFvj+/vzdO2/ds/56xbfl/3a+dP2ypmvPj9rsEV9O72q2fkS+b5v2fdaxN+6/wBp/vb/AOL/AIBX2B+wXZxp8MdR1ONIZry8ud7zRyPmXZLLEu5G+7t/3mr4y/azv2ufjr4rlk+R1aLZ5sXz7fsUX/jv93+9XyGXSlWzzEen+Rc4xhCH948qR4rZPK8pf+mD+b87/P8A76ffX/0VX6kfsGW3l/s76F8+/wA2W9b/AFTRMv8Ap9wv/stflv8A2q0M8Xy/6Qio6v8A3tqbk2f7lfq7+w5NFc/s3+GWgXZD5t/t/wDA+4rLjHmhg4f4l+p6GA/io9/L8V8y/tzRXc/7PviXa2I0+yykRbssq3kW/wD4Dsr6TubsW0fmN92vhz9qb4+ah4v1Jfhp4OsW1LWr8rFP5cW7Yuy3uv3X+1s83/d8r+9X51k9KcsVCrD7Op15lUj7P2fN7x+fCf6TO6tL/ttvi813Zk+5/wAAr2r9jzUrSz/aM8FT3fyWvm3UW+X+FvsFwqf+ja4L4h+ANQ8BeJdQ0rWrPybiJYvn+b/Som2bNm75W/1sSfJWDol5PpV1bz2beTqCt9oV0i/e/c+R0/4B8/8AD/v1+64v2eOwMo8/xHj0pXjzRP2o8f8AiGx07w7PPd6lbaXbxKrPNcbNi/Mu3dur8YNe+w/2zqUen3zXll8zWdxL/rWgX5Ud/wCL/wCxr678GfCD4yftUfYv+E+1m50TwlZv9xoHge8dXfd8nyt8jxRN8/8AwGvo/wAe/sY/D7xj4d03SodM/seXTfnsb20/1yNuR3+83zK+35t1fnOWY7C5BKVOpLmlLt0NY0sRXqe2+R+VtsksO9dqwyuqN8kvlfP/AH0/z/c3/fr7i1r/AIKIxSeH4rPQPDOoSeJLhP3Fs9vuTzd/zqvzJv8Ak3Mu35q14f8AgmTpkM/7rxxqCWW3/U/Y4vvf7NfR3wm/Zp8BfBsPJoGhwQ6g/wB69l/e3D/M38bf71a5vneWYuEJcvPKJ2RwVaX908R+Cn7MfirX/E48e/GGdNT12NnNjo3m+bBZo3yv5qfMrf6pNqq7f71dr8bP2MvCXxt1aXXJbm70LXJdiNd6dt+fbs/1q/ddvl2/NX0km0A7akP1r4JZliI1fbU5cp308DSjHlPkL4W/8E/fCvw68RWOsXet6l4ieCXzfs93GixO3z/eVf7rOjf9sq+t4h5Ssu2puvejbWOKxmIxs/aYifMdlKjTpfCQ3Fulyu2RNy1zK/DzQEvPtf8AZdl9o+X975C7/lrqqdtFc8KlSHwSJqUadT4olbT7CDTrdILaJYoYl2qi1cOKalFR8e50RVhw6UYFA6UtAxMCloooAKKKKACk2ilooAKKKKACk49qWigBmxf7tLtHpS4FGBQLlQxugrK1bR7TVYHt7uCO5t5V2PFLFvVl/u1rPTPv0RlybEyjGfuyPmrxV+wV8JvFLTP/AGC2muy7N+nXUtvtXb/cV9n/AI7XA6b/AMEz/BCXKfb/ABD4hubWJNqQrcImWbd5u5vK3/Nn+Blr7U/Ck8setevDOMbGPL7RnFLBUZnjHwy/Zb8A/Ci6W70LQ4U1Abj9ql/ezfNv3fM3/XSvY4YlRPlqSn15tfEVsTLnqy5jop0KdL4SGbcE+Xivzn/4KQ6bqH9s+DXm+e0/0/c/+qRn22uxK/Rl+gzXnvxW+EXhr4veG30jxDYrc27fKr4xKnzqzbW/2tlepk2Pjl+KhWnH3Tjx2HlWhzR+yfi494u+JVWCZ5Zd+z5/ut9xNn+d1fQXwA+CWofFjW4vDXlNNpS/6Rr975q/vVaKX7Ou7+H+6rbW/wBV/A2+vVNd/wCCa1+t06ad4tR7eVGVftFn87N/t7HRa+w/gp8GtK+DHg+30XT5Ptj7mefUHiSKW5dnZ977f97bX6Zm/E+HWGthJc0pfgeLTwk60oxl8PU1dftYvDPhYfYlFpBbGJVSJfkRfMT+7/nbX4x/ELxVP428W6rr0svyXksUsEL/AMCPbqqp/H91Yol/7ZV+2vjDS4tZ0G5sXj3pPtVk/wCBV+Jfirw5qHw+1y403ULOe2uLDank3EXzsnlfe+X5fnXyv8/LXDwTUpTqVnP4x42moV9O3/DnPXNy1h9r3L8iOzP9k+/sXf8AJ/wOv1Q/Yi+AEXww8CrrOp2zJ4j1fc1yj/8ALJVnl8rb/wBsmir8/fgH4S0bxJ8aPCmi+Ik/4lr3kvm277tkqLby7E/768qv2ajmht7cFW+T7tXxljqsFHCUtpam2DjCcuecvhLqcU7d7V5F49/aM8B/DSPfr+u21kdyhIt3zv8Ac+6v/bQV6rbTrcp5itvWvympSqUo81SJ79GvTq/AXKKKKzOgKKTIpaACm4paaXVKBN2B6KpPqcEX35FH41U/t/Tzu23K/L979592rjSnL7Jh7el/MaF1ggcZFfMP7Tv7WGm/B/T47LT5oL/W7ra8Fusn3U3r8z/K33v+A1t/tO/tIWfwX8LpObdby+nl220Ky/O3zruf/d2v/wCy/wAVflbrGt6l4h1Ca+u7tr+9nf8Af3D/APLdtn/jqp/9jX3nDvD/ANaf1jEx9z8z5/HYl1/3VKXLHq/0Nbx54/1z4q6pLeeJdX/tNXZlf+5En9zZvZfl8r+D5v8AgW+sG8ee8llgtIFmuHVpVi+bezKn8W3/AGP/ALOnzbdHgdW8ia4uNrqkv737uxvn/h/2vufe/ubK+1P2Cf2dUv2X4i+I7Zf4v7KSWL51XbLFLK7P825/91fuV+jZhiqGUYX2lJaHLCmlHkgrSPWP2Sf2SNL+FFvc+INdtlufFU8rL+92t5EStLEmzb/eir6L1zxXpvhjCXtxBbf3d/8As7f/AIqvIf2iP2m9F+CGmRRP/pesXUUptrRH+Ztmz5m2/N91q/NX4v8Axz8WfF/VHudZuVmt90rwWKfuk+ZIl+7/ABbPKi+evznB5Pjc+r/WcQ+WEv60N5YmNKPs6XxfzH3h48/4KH+BfDV41joi3PiS5VkXNiqeU+7+67NXj2pf8FHfFLwSvY6RZJK+51RpdzruXai/c/hf/er40/e70iVfnlV9v7rykXb/ALddf8OPht4l+LGsRaf4R0q5v5W/erqDwfIq7X2ebLvT+HzdlfcLh3K8FS56y/8AAjljWr83NKbPrvwx/wAFIZPORNc8JyyIzM//ABL5V+RfN/uv/d3f+Qq+tfhN8dfDHxi0v7XoF35zqqebbv8Afi3btm7/AHttfN3w3/4J++FfCmlLJ4wvf7duUXZ5UW63iVfnR/uv/FuV/wDZavL/AIZa14d8D/tZ6FF4HiaHRLqX7JqaQyvKiztaytErfe+43y/d+9K9fG4vLsuzCFR5fF3gr+R0UsXWo4iNOf2j9MUp9Q2/8VTV+dH1oUUUUAFFFFAEbciuf8Q6Baa3ZzQXkEM8Toyskv3Nv+1XQNRtq4VJU5c0DCrRhWjy1D85vjl+w3qvh+yS/wDBck15b7Yop9PVtrK37pN8W3/tqzbq+Rns2Wd9qzW0vy7on/5ZPtr9yrm3S4i2su5TXzb+0P8Asq6P8SbF9Q0uCDTteRVWK4ii2bvmT5H/AIdu1NvzI1fq2QcZTpP6vjdv5j8+zTIpU4+1w5+ZtsGHnRr8lukS/vhN/e3bfvf3m+WtPwx4n1DwdrNpq+kXjW1xArP9oi3fN8rr+9X/ALa/3W+WtXxx8O9e+Hep3dp4i0+DTXiRWG/7k7fKv7p/4tv3m2M23bXFXMaxQxOuNjbt3+9tVfm/7+/w/wAVftEfquZUeaPvQPjYxcZ/ys/SH9nT9tDRviDFb6R4puU0rxIyt83/AC7zqu9tyNu/up83yrX1ekvnqrId4r8MrW8On/I6KUZl2lN38P3tvz/8C/8AZlWvrz9mv9ta58NxQaB4zlub6x2t5GqPE3mq371m3/N83+fmavxziLg2VLmxGB/8B/yPtsrzudP91iPh7n6ML95s0+snR9as9dskvLGaO5t5V3JKjfK1ao4FfkMoyg+WZ+gQnGceaBJRRRQaBRRRQAUUUUAFFFFABRRRQAUUUUAFFFFABRRRQAUUUUAFFFFABRRRQAUUUUAFFFFABRRRQAUUUUAFFFFABRRRQAUUUUAFFFFABRRRQAUUUUAFFFFABRRRQAx6hR97N/vVM9V7R9/m/wAHzUEFiiiigAooo+WrAKY392n0xttBI3/Yo/4Fsp3+VqL7m9moAwtXh/0w/wC6KKNYdY7wr/siigDqKKKKg1Ciio5VZkYKdpoAkoqNff8Au1JQAUUUUAFFFFABRRRQAUUUUAFFFFABRRRQAUUUUAFFFFABRRRQAUUUUAFFFFABRRRQAUUUUAFFFFABRRRQAUUUUAFFFFAEbUHp8tDjFVbmRUXczbKSVyJzUFdkrSbU3P8AJXzt+0D+1DofwisPJtmF9rc7MkFjF977y73b/ZXfu/2q4D9pP9r+x8NxS6J4WBv9Z3RMbslfKtt2xvublZn2fd/9C/hb4D17UrvWbqXUL2W5vLl282W4eXzXb5v733fur/s1+ncOcKTxf+0Yte72Pz3Ns95peww/3m944+IGv/EjV/7c1zVPtN7t/cIjeUkX3fkib+Db97/armPtHmZ+yeei/wBxl/8AZf8Ad82mTfut000W/f8AdT+6q10HgvwRq/jvWYtG0SzkvNSn3bbf/dTd833fl/dV+4f7Nl+H933YRPhuaVWRm6couWRIUaZtzfukiaXdtRtny7tu6vsb4AfsR6hPYQaz41i8mX/llpj/APLL/Wo+/bu37/3TV7L+zj+yZo/wgEWraxINY8Tbm3Xb/diX51/df8Bb5q+lkj8tG+avxXiDjCdef1fBfD/Mfc5Xw9zfvsT9xW0vS4NNtVgt0WKJPuon8NX+ooWn8Y9q/LHKU3eR+gwhGEeWItFFFBoFFFFABRRRQAUUUUAFFFFABRRRQAUUgINLQAUUUUAFFFFAEL9KwfGF39j0S6ZXVJdq7dzf7Vbz15t8dNSi0r4e393JNLCYtrb0+8vzr/n/ANB+bbXRg6fta8If3jzsbU9nQnLyPxlvLz7TbXF7PJ/x9RPdM6Rfc3J5r/5/ir9ef2YvD8vhL4GeH7OZVhREuJZEf7/zTyu3/odflF8NfC194w8R+H9BtlnT7fLFFsSX5NnlO7p/tK6RfN/11r9qY9OtdO0W3s44VSCBFVYkX5V/u/LX6TxdiYxjRw3mePg6clHn7RPyD/aau5Ln4++KmuW864a6i/1Mvmp8tlb7/navN9kFm37qJod/zq/zferu/wBo3bN8ZvFssUf7r7VFtT5ovu28X+f/ALGvPNjQruilZH2tLv8A9b93+5t/9nr9Ewy9lhKf+E4aEbwXMfqn+wbpFzpv7Nvhdp4vJeV71pE2/wDT7LXwz+2pDs/aO8Wz7fklWCWVH3fcW1ii3/7tfpL+zdoV34a+DPhXTdQs3sLmK1/ewPt3rudm+bb8u7+9XiX7aX7Ll18RdL/4Szww3l+JtOgf9ykvlfbP9Uu12/2EWXbX5VlGaUsJnFSrV+1dfietiaMnh4uP2T83ZoWhV4JWXfFtRd8vyea3y/8A7Nfo5+wN8StFs/gtDpF1qEEF1Z3NxvEsvz/vb24ZK+A3+GPi+wvP7Nbw1raXVq6/6IlnLsi3fL97/wCI/wCBfLXrPw2/Y2+KfjgTPLpr+GLFvl+16lLt37d33Ik2v95fvMy/9819znkcHj8Ly1asYo8+g5wl7jPpP9of9r1NWvLLwd8J538ReJrz7z2MDyrF91vl+6r/ACRS7vnXau75lruf2WP2Xf8AhUNm2s+IHi1DxldLtuZj+9SJN8vyxO237yy/M21d3935a639n79mPwl8AdOZNKs/tOqzbPO1G92PK+3fs27VX7vm7furXuPytu5r8kxOYQpU/quC+DrLuexRwnPL2lZ+8cX4n+FnhXxqiLreg6fqqJwou4Fl27tv96q/hr4I+CfCTbtG8LaXpX3f+PS0SL7v+7Xf5wOeKOo45rx/rlfl5FOXKd/1Wj8XKLDGsXyoPlqamJT6xOoKKKKACiiigAooooAKKKKACiiigAooooAKKKKACiiigAooooAKKKKACiiigAooooAKKKKACiiigBMCloooAKTaKWigBm1afRRQBBKF+XNeBfHb9lHwl8a2iubyBtN1WJvl1C1/dO3zRfI/95W8qvoB+tNrow2JrYSp7WhLlkc1ahTrR5ZH5ieIf+CdPxEhmlGka1pF+u5fKl+eylVmTa7/AMf8Xm/8B/h/hr1DT/gJ+0T4o0+40zXPiBBotrJt3TWkW+4bbK7K+9djJs/dbfvf+O190Yz7UhXn5OtfQS4ixdaNpqMn5o82WWU5ct5HzD8KP2I/B/gvW/7b1xH8Wa38z/btTG7czKyv+63MtfT8KbE2/wB2nx5p4XNfPYnE1cVPmrSuejh8LDDR5YD6KKKwOogcdKikmWHLt93+9VhuleJftN/FBfhX8M7/AFoRmeSJomiTf5W9vNRdu/btX738VdOEoyxNaFGO8jjxNb2FOUzl/jt+2R4S+Dha0jl/tXXnVvLsYd38LJ999jbf9bXxZ45/bk+JWsT3rafqsHh7Tzt/494vtD/L/tszr/tN8nzb/wDvngvA/wAJPGfx88WXen6arPqF0qS3mrTRJ9nt9yfJ91P7sX93/vivv34T/sLeAfA1qsviC1XxVqDbkke+i/dMu92RVi+b7ivs/wCA1+l1KWT5FS5K0eeqeDCNfGauR8G6f47+MXxNupYNK1XxNq9xLu819Pi8rc33X3yoir/yy/vLub/f3Vvax8EfjBo+mz3uvand6Jp6xq0v27U2/eurRL91Xfa7tL8u/wC9X6o6xeaN4T0uXULlILa1i27nUL8u5ttfmR+1L+0Zd/GPXL3R9Al8nw5bsssXk/fumXynV3X+6r/Ov+zXRlWY1cyq8lCgo0/tHNi6Toe5C3veX4ngcNy1zfxQT3jXKRK3lTS/fl3Pu3//ABVPtoVttl9ctst4l+XfF8jOybPn/wBn/P3Kn0qFbC6tLxm33CNs+zpF/sfOj/xfP/sVY8IeE9Z+IPiO30bSo2vNSulZlfzU2ROu/f8Ad/65St8iNu/uV+iTnToU7v4DFLl0kXfAHwi8VfG/WbqLw/Ytcpaqj3Uv/PBGR1+dG+Xd+6/jr2nXv2iPjr8GorfTteudNsII5VWCweCCX/a2N5TM21Gli+fb/wB9V9WWdp4V/Y0+CMqTust1FueeaKDE15L9oZk+X5m/5a7V+9/vfxV+cvxO8aa18SfFl1rN6jfamaJ1iuJ0l8jbEsX39zq2/wAr72xd3+1XyuDxLzyrKM6UfYx+HQKnN7SMY/15GF4t8Q6r4t1S71DWtT/tLUJWTzZpf3r/AC/7H/xFZk1m0z2k6tsllZook/1u7b/49/6FT7O8VPN83596q/8ArV2fK/3PuJ99K9k/Zo/Z+1n45eJYoZTcx+HLLeuo3Pn+U7bkl8qJf96WKvpsTiaWWUOep8MS+W0uWnE8+8Hw6Jd6zt1q+ubbRYoluJfsUXmv5TIyJtf+9/d+b5fn/wCAfSWkfts6H8MfDn9l+B/Cttb28Sb5Hu7p4v3u5t7v8ry/f+X/AGv71fZsX7J/wxuUT+0PB+l37oiIjzQL8qr93bWl4d/Zh+GPh37O9j4K0ZJbdXRZms137Wfd96vzbHcT5di/4tKUvyOmOXV5Pnkfm/4w/aX+I/x0uLjTLO5u7bTGb/j00yBpX8pnVtjP/rd2yLd/D/u19Dfsi/sg+IND8Rjxr4yDaZdxbFs9Pbdvi/dSxS7mVl/vRbd27/VV9q6P4I0XQYtunaXbWaf3IottbqhU+Ra+fxnEXPR+rYOn7OJ3YbLeWfPMfCmyn0JRXxh78Rw6UtIOlLQAUUUUAFFFFABUMyb6mph6UESPNPit8HvD3xY0F9P1uzW4hZdqv/GvzK25W/4DX5q/H79mfXPgletIYf7S0KVmeK5ii3bNvlf63/gT/LX66YOOea53xF4Y0zxDEtvqVpFeRH5dksfy/wB7/wBlr6/IuIsTlFW1+an2PlsyyWniv3lL3ZH4mQIqXS7o2+VVilt2X53T5fkWo47dblTDJJvRV3M7Rfxbfk3f3d3/AI7/AMBr6y/aT/YtvvA4l17wdC1/pKq0s+mJ/rYtqxL8n97/AJas1fKUi5eWBl3n5drv/wAs227m3bv4v/s/96v6Fy3NsLm1L2tGVz84r0K2Gqeyqr3j3P4D/tP+I/gbfCyv559V8NrPtnsXZWeLcrtui/4HLuZf9mv0v+H3xC0P4i6FDrGiahBf2cu7Y8Um/wC6zLX4uwtItx50fzt92JG/hZfl+b/P/fP8PofwT+NOvfBnXW1DSGabT2dPtWnvL+5n+Vv4v7277v8Adr43iThKjjY/WMJHln/6Uexlmc1MC+SesT9jj1+7S9R0ryr4K/HTw/8AGXQkvtKuY/tKswktHb97F87qm7/e8vdXqid6/Aq2HqYWrKlVjyyP0/DYmliqftKcromXpS0xKfWR2BRRRQAUUUUAFFFFABRRRQAUUUUAFFFFABRRRQAUUUUAFFFFABRRRQAUUUUAFFFFABRRRQAUUUUAFFFFABRRRQAUUUUAFFFFABRRRQAUUUUAFFFFACN0qrb/AOvl/wB6rD1Xt/vTf71BBYej5aKKAD5aKKHqgEbpUTvs+YtsSn0N9+mSMKN/DTX3VK26ovl+egDF1J/9J/i6Cinajt+0/wDLfoKKAOjoooqDUKKKKACiiigAooooAKKKKACiiigAooooAKKKKACiiigAooooAKKKKACiiigAooooAKKKKACiiigAooooAKKKKACiiigAooooAaT2pKKw9c1u20G1e5uX2RJ1b/eanGM5y5YmNSpGjHnmWNW1O20y18+5kWKJf43avhL9qr9sJ57yXwv4Jvs7H2Xmpxfdi2+U/wAjf3v9ajVz/wC1L+1rJ41tm8O+EkaHT/K/0rU/m37/AN06rF/u/ddv/ia+T/tLfLHGqpKv8H8C/wCym2v2ThjhS3LjcdH/ALdPzTOc5lW/dUZe6TyXMu15WXbLuVG3/vf3u75N+75f+WX/AHzT2sNiNGqo67WVv++v7y/+O7ajjt/n3eW277+35fm/9l/76r2P4H/s+6v8XdViSaFrDw+r+Vc6gq/w7W+Rf++fm2/d/ir9TxeKw+WUpVZvlifGQjOvONOkc78HPgtr3xa17+ytI3QWrP8A6Tdy/wCqTcm75m+9u/dV+lnwb+CPhr4OaJJZaRbtJPKytdXEvzyyspZl3fTd8tdJ4A+GmhfDPQrfTNDsYrCyt921FH952b7zf7TV2m3H3TX888QcSVs0nyU/dp/y9z9VyfJIYZe1re9IfH95qmpiU+vjT68KKKKACiiigAooooAKKKKACiiigCAfSpKgYD+/XlHxa/aA8JfCTT/P1rUoYbhm2RRfMXdt6J/Cv8Pm1rRoVK8uWmuY561enQjzTkerynlePkrxX9oP9oHTPgtpNvPcus97ef8AHraLs82dleJX273Vfuy15L4l/wCCgfhrTbdmh0PWVLK3kPcWbxbvnVfuuq/x/J/vV8K+N/iPrPxN1v8AtfXrmebUpflX975sVuqqirsfY/z/ALr/AL7r7TJuGa+Iqe1xEeWEfxPCxOY+2jyUT9IP2QPjXrfxl0bW7jxBc2st/BOv7qx4hiVtwGxWXd/yy3fMzffr6TB7V+f/APwTRuVTU/Hts0cG9orC4R/4l3Pe7k+4u7b/AOz19/KMrXz+dUY4fHzhTjaJ6uBleilInoopD0rxj0CKTpTc7q80/aDvNesvhVr0vhqVodbWJGt5ki83b+9Td8v+7XjX7JX7XGm/FHQLXSPEV9BD4qiRWl/6etzPsdf+AqtddPL69fDyrU/ss4qmMp0p+ykfWVfOH7cWo3Gj/BnVb6CXZt8q3ZNu/cstxEn3a+ghfRm2MqyKy7fvV8Ift/8AxSi1fSNP8J2zzyefK1xPFF9xok8qVN/y/wB75l+df9VXp5FQqTx0JP7LODMKtKVL2f8AMec/8E/vhtJ4m+J/9vbNll4c+WLf9xZZYriL5P73/stfpV4g8z+zn8htj7l/9Crxv9lT4OT/AAh+GtlbXsCw61c7nu1+X5WMsr7dyL/dk/vN81e7TKrqUbo1aZ1j44zMJVY/DErD0JLDWfU/E7x/bXN58RvEES2f2m7e6fyIUi+eeXYnyf8AAP8A2lX3P+y3+xPaeC5U8S+NLZb7Xf3qwWUrebFB9+J5W/vO6NXqfwb/AGUvC3wu17V9fRf7V1i8nd1uJl/1ETbvkVf91693hjVI9q16ub8RVMTTWHw+kSMHhJJL2hND/FT3TfQlPr4g90rC2ix9xR+FPVV9MU+iquyOSI7AowKWipLCiiigAooooAKKKKACiiigAooooAKKKKACiiigAooooAKKKKACiiigAooooAKKKKACiiigAooooAKKKKACiiigAooooAKKKKACiiigAooooAKKKKACiiigAooooAhm+49fK37dHhbVNb+D2rSafBNeSwNA628P8f8ApUG7zfkb5VX5/wDgFfVEnSs7W9Kg1Wzltrhd0Uo+auvAYv6piIVv5ZHn4zDe3pny9+wM3h22+C1vc2dzE+oXk9w15LM3712W4lVN67v7te7fEb4p+Gvh5ozahruqQWdujL87/wC8tfB3xW/ZI8dfCbWbvUPhhPdzabdL81jp8v2d1XbEiRM38X/LVv8AZ/vrvr5w8c6x4lvNZil8Qrqj3D/Pv1OCXe250/vfN9zymdE/77r9A/sfDZvivrCr3jLU8SNWtRp+xjY9d/aV/ad1f4uQS6RFPPpXhh2Zvs7/ALq7umXytj7f4VR4pa8FtrxbNfIg3QxbUSWbzfnX+5Vez0TUL9nksbG7uXVUdnSB/lRX2b/l/uf3P/s695+Ef7GPxA+IGo28t9pv/CK6TKzRT6jff8fEW1327YP9poov+/tfdqrgMpoaPlSOSMZyXKnzHjHhLwZr3jnW00jw/orX9xK/lLaRS/d3I7P5r/wrtil/u1+kfwg+CPh/9lrwPcavqUsD6zLEqajqd3P96JWf7r7V2/K9em/CD9n7wd8CtHe28PWKxmRV82Zvvy7Wdl3f9918lft5fG3+2tatPA+nvtigRmv08r+99nli/wA/LXxtTNKvEOKjhKPu0uprWpeyj8XvHgXx/wDjdqXxj8W+ZfLs0+3lRrOH/VbEaKJpWfb97e0XyV4+80sMDr9s+/v837m/7+/Z/wADq7DMs1xFErb/ADdzyp8ny7U2o+//AL9f3afbaDc6xdQ20Vjcpe3S+Vaw2m3e3yfO/wDwD7v/AGyr9KoU6WBp8kY8sTjjHkOo+Fnwo1f4qeNLLQ9Fl2ebK3mzSxeakCKj/O/8P/LLav8AtSpX67/CL4V6T8JfBtloOkQeTa2quu777tuld/mf7zferzr9k/8AZ9sfhD4OR763j/4SS9dmvpRu2Flll2bFb7vy19CqU2V+K8SZ5LMKvsqf8OJ9DgcN/wAvKg6Ud68b1X9pbw1onxetPh3fR3MOq3kW62uGj228reV5uxX/AN2vYpm+T+9X51f8FAtY/sfxt4c1LT5WTVbeO4bf8+xdqxNtX5HXd/3z/wB9bK8TKcGsfV9izbHYidHl5T9FYW8xN1TVx/w+1yDxH4Ws9StpVkinXfuX/e+5/vL92uwPavJqU/ZTlA9ClLnpxkPoooqDYKKKKACiiigAooooAKKKKACk7UtFAGdc2sd3F5b8Cvi39pr9jh/Ea3GveFLOFNT+/PaRNtSf5FX5f9qvts8Ly2ai8tmHzbT81evluZ4nK63taDPEx+V0cdH3vi7n4d6vod5Z6vPYanaPZ3trtint3g+dG2/xLWY48uLa254t3zfvfkav02/af/ZT0f4kaZLq+lWxs/EavF5VxF9xl3qvzL/u1+cvibwdqvhbUbrT9a0/7NcxKrPbuvzKrfd/76+8tf0ZkOfUM3oXlL34/ZPynF4Krga3JUNPwD8RNZ+HniGx1XSrlku/m82J5W/e7l+6+7b/AL33v+BL/D+mf7PP7R+ifGjQvNi22epRf6+0kbOz74+X/Z/dbv4a/KGaRUunZlVDGreXF80qf3fvNW34V8Vaz4C1uLWvDt59h1K1Xd9o/u7v9n/tr83+1XNxBw3Qzalde7V+yzqwGYVMDUutj9vE6fLTwa+dv2cf2k9P+NWnXFvJtsfEdk3+l2Xp87bHTd/fUf8AAa+iUO8Zr+ccZgq+BrSoV48sj9YwWNp4ynzwJqKKK4zvCiiigAooooAKKKKACiiigAooooAKKKKACiiigAooooAKKKKACiiigAooooAKKKKACiiigAooooAKKKKACiiigAooooAKKKYqKnSgB9FFFABRRRQAyq9s+9pf96rFV4du6X/eoCRYo3baKKCA3bqKP/QKP/QKoApn/oFO7cUN0pkjf/QKik/1b1K9QuvG3+98vzUAYOs/8fp/3RRS6rtju9iRLtRQtFAHU0UUVBqFFFFABRRRQAUUUUAFFFFABRRRQAUUUUAFFFFABRRRQAUUUUAFFFFABRRRQAUUUUAFFFFABRRRQAUUUUAFFFFABRRRQAx+KTdQRmsXXdXi0mzeeR1Tb/fbb/FVQhKcuWJlVqxow55EPiHxLp/h+wlvL6ZYbeL70r/cX5ttfnn+0p+2BffEK6udD8K3P2Dw+j7X1FF/0i62ujfum/hX5P8AgVcp+0x+0TffGW/XTNOVU8OxSu7fvP8Aj63RQbV/76+7XhSoU/e/cWDa67YvvfP82773/TL/AOy/i/cuGeFKVCEcVjNZ/ZiflmbZvUxkvZQlyxEeGN4NzKrtFtTfF/CzfcqBhNtRZZNkPzea/lfxbf4m2t/6DTo0ZFi+7uX+59/dt/4FX1X+yt+yjceObmLxD4utZ10VDsisXOz7V/rYvn/2U2fc3f8AxLfd5nmlDKMNKrXeh89haFTEVPZU48zMz9mj9k7U/i7Fb654gabTfDrfN5UsX728b96vyv8AwqrLE3+1X6L+E/CmmeD9Kg07T7aO2tIiwjiRfu/MzVoabp0VhCkca7F7IKvqAMnNfzhnGeYnNqvPUdofZifrGWZVRwcLuPvEqffanYFLRXz59CFFFFABRRRQAUUUUAFFFFABRRRQAz+CmN90U8Gobn/Vfe2UbkS094+fv2oP2hLb4N+Dpbqykhm1l2RLa2Lcu/mp1UfNt+b5q+Pf2Xfh9eftBfG+717xfd/23b6c0V1cpdxfJdbreVE2fwrsaKKuI/ag8fQfFD40661pzp9m62sWzdFuRYovN37t33JfN+4le3f8E43+zeN/G8fzTFrWw81/NX5dv2j7qpv/AI/N/ir9Tjl/9mZTKtD45RPknL6xiYuZ6P8At8eHLKH4NzXtpZwbtLnib5IPNdUeeJXVf+Ay7v4v93+JfzwtrNvt7L994vkX91/e3/Pv3ov+fv8A979Wv2t/CkHiL4J+JUitlmumW3lVH/2biJt22vyi+WFbKVlbY/z/AOt/6ZJ8+yvZ4SrzrYJp/ZkzlxNNUarj3Pqf9hLW59J+Nqaf5q/Z9RtkiVPKf53it7hnfdsVa/TJPuAV+SH7Iuv3OmftC+Ep2jbazSxSu/7p2X7FL9//ANlr9bbU/Lur4fi2jyY5T/u/qe/ls4yUok1OxzULTon3iBUlfFnsKRSvYYp7fypfnV/71fl5+0x+y14l+F/ir+3PDlnPf+H5ZV8p9Pi/e2vyqn73/Zd5f4Nu2v1McjpVa8tYruIo6b1r1stzSrl1TmjrGR5+KwscR73Y/I7wd8f/AIx2NraaRoOuX+rfaon8hH0x7h2Vd7Jtf/e+Td8rfuvkT+99N/s4/si6vLr7+PPidJ9v1Vp4pYNPm2yv+6ieD9//AA/88nXZ8q7K+ytO0Gx0xm+zW8cJf5m2VqmIMu3Nerjs+9vHkw1L2fN9rqc+Hy+MZc1UW3RUiCL0WpqhZ0h+98lTV8oe2FFFFABRRRQAUUUUAFFFFABRRRQAUUUUAFFFFABRRRQAUUUUAFFFFABRRRQAUUUUAFFFFABRRRQAUUUUAFFFFABRRRQAUUUUAFFFFABRRRQAUUUUAFFFFABRRRQAUUUUAFFFFABRRRQAUUUUAFJgUtFAED26P1Wsq88NaZqUe24sre4T722WJWrYz70u+qhKcPhkYSpwn8UTmtN8EaLo422OlWlsu3b/AKPAiVvxxLENqp8tPp9OVSc/jY40qcPhMHxNfRWOkSszKjD5hu/3q/Fjx54nl8YeMtQ16efzpbyVrhd8S/3E2fe/h2eVtr9p/E+jwa3o8ttNGrruV9p/2Wr8VfE/hW58H6ze6HqcDJe2EqxTv/2yT5/++Jf8/dr9M4L9lz1P5j5rMKf+0RlLsc1D5Vnby3nmL5sX72JHgb7y/wAfzf3K+2P2Cf2dl1W9l8dawjXNjBPu0xJYNqs++9ilb5v4P9Vt2V8eaP4b1PxDrNvpmnwb7i63vvf7n3H2b/8AfX/P8NftX8PPC1j4J8J2WjWMXk2ltuWJP+Bs1e9xfmU8NhYYeHxS/IWBpRq1PeOqTaBtpzKslLVS8uYrZd0jKg/26/FEnJn1EuWnH3itq2oQaXamW4ZUTcq/N/tNX5LftQfFaD4pfFe7vra836ZartXyoPN/5ZRb/n/7Zbv+2VfQn7ZX7Wdt5F94M8Js9zqCv9nvtQh3/wCh/wCql+Tb95nTzV/h/wB6vmD9nP4W3Xxd+IOn6RaQTw6Kq/6ZMkqr5S+VKyLFu/v+V8v3f9U+9K/TuH8t+oUJ4/E+7/kfLYuv9Yn/AHY7ebP1M+AXh2Twx8J/DWmypslitlWRf7jbmbZ/wH7telkd6p6fHHb2/lKuxVqG81e0sFZ55o0RfvM7V+bVVKvXnUj9o+jjUjCnHnND6UnmV5nfftA/DvRrjyr/AMZ6FYzy/MsM2oRRM3yI397+7LFW94f+JXhzxMiPpWsWV+jfKrwzq9J4OvFczhIPrVH+Y7JKfUaFafkVidW4tFFFABRRRQAUUUUAFFFFABTGXNPooArbEkH3fzrw74//ALNGhfGnTleZFttVt3/dXSfwbmXfu/4DXubnj1pp2/erpwmLrYKqqtCXLI4MXhKOLp8tSOh+KXxC+E+q/C3xJdaHrNsrXvybZoo/3U6ttb5P4f8AvquXkYs6s7Ky/e83725mb/Zr9fvjZ8BfDfxk0L+z9VtlE27fFcJ/rYvmXdtr8xfi/wDB/Xvg34nuNJ8Qo08TbWs9Qii+S6RUXf8AN/sebErf8Br+h+HeKaGZQVGv/FPyrMstq4GXM/eicb4c1i98I6zb6rpV9cabqdqzrFND8vlN919rb/l+SXb/APZV+kX7Mn7WFh8VbCLSNbEOm+LY+J7dfkinH735otzN/wA8jur81UaN/NZV/wBar7d/3G2v/D/wGpLS+1DQLr+0rG6udO1K1bfBMkvlXEErfLvVvvV6GfcP0M5p80fj/m/roc2AzCpg6vNE/clGTjFP+UV8o/swftVW3xJgj0bXj/ZviVd0vlNxFPFudl8r/dTG6vqtT5kZNfzbj8vr5fXlRro/WcBj6eOp88CZelLTE++1PrhPUCiiigAooooAKKKKACiiigAooooAKKKKACiiigAooooAKKKKACiiigAooooAKKKKACiiigAooooAKKKKACiiigAooooAKKKKACiiigBG6VVtn3s/+9VpulVYvvzf79BBYdN1G3bQ9QJMjzSRq3zrtZk/u0AT0UUPVgI3Sm91ooX5qCRiIqDb/tU193/AKcEZKb83+/8ANQBg6z5v207Pu7RRTNZdvtSfL/yzWigDrKKKKg1CiiigAooooAKKKKACiiigAooooAKKKKACiiigAooooAKKKKACiiigAooooAKKKKACiiigAooooAKKKKACiiigBM02kftXPeKPEtl4b02a9vrmO2tYmXfK/wB1dzbfm/OnCMqk+SJhVqxow55jvEniTTPC2lzahqV1HbWsXzM7/wDfNfmb+07+1Rqfxcuf7N0idofDSvtlRG/4+m2RfL/u7vNqv+0b+0dqHxf1NrO1laHQYtrKiSr83yxO3/kWL5fmrxGaDySquqvtbbtX+FV/h/h/9Br944Z4Vhg4RxeK96cto9j8qzbO6mLlyQ92P5jEuXkjVmzcTSMu1G+bcv8As/8A7LUPfR30G6afG13l+83/ALL/ABf8BWn7xJNtXKENu2N/e/2f/Hm+7X2r+yT+yxLI1p4p8YQ58pvN07THjbbF/rUZ5d/97/Wr8q/M26vr85zehlFD2s/jPCwmEljqnJTjqY/7M/7G8/i1Tr/j+2kh00BlttGdn3z/AH0Zpd23+5Ey/wDxO2vvrT7eG2gdIU8tP9mp4YlRCqfIFqeP7lfzdm2a4jNK/ta0vkfr2XZdSwNPlUfe7j6dgU1KfXkHthRRRQAUUUUAFFFFABRRRQAUyh6YzqAzUAFOJHcV4Z8cP2pfCfwRSJdTka+vpfuWVt/rW+dF/wDatc58Cv20/B/xt1dNGFvc+Htel/1FlebXS4+R3bynX72xV+b7teh/ZuL9h9YVP3TijjKM5ch9J8VwXxj1uTw54K1LUDL5UFvGrybPv/eX7td3n591fOv7a2qSWvwO16NZbmGKaNIpZbT76bp4kXd/s/vfmqctpe1xVOL/AJjDH1OTDy5T8qbTUrnfFKzToyKvmzea/wC6+T/fb7/lf3m/4BX1r/wTn1Vbb4seILZmkh8+zt4kif8A5a7UuG2/8A2/+P18jTIvySwRQeV8n/LX5G+5/n+Gvd/2NdUisv2jfCVyqK6tLP5sv93/AEW4X/2rX7xnNLny+tCH8p8/QfLy1D9LfjH4em8R+BdUsFmWJbhVRT/d/erX4wW277PF5sX3oldv95kr9x9eydIfajP/AHv9z+KvxQ8bW0vhXxbrWjbIU+wMtun+3EsSN/ff76/MvzN/ra+O4LrSaq0i8wjGNbm/mibHwu1W50TxvoWp2181tcWt0qNceb9xW+X53/hX+/X7RwbXhEq/xD7r/wANfho+vS2dxuisba2S12efE/3G2/f3/wC1X6ofG/8AaBsfh38IF8QwXltDe3UUTWaSy/ebzUX7ibm2r/HtWr4twVTE16KhH4ro3wtf2EJOR5T8T/G+p/HP9ofw/wCA9Aur2x0LS3a81O4s7xovN/cLPE/y/Om14vlbb83m19s2x4C/xL96vk39hL4QX3hHwte+Jddjl/tnW2Ulrv8A12yJnwzct/z1/vf7vy7a+uW4xX57m/s4VI4ej8MP6Z6WXwkoyqy+0S0tFFeSewFFFFABRRRQAUUUUAFFFFABRRRQAUUUUAFFFFABRRRQAUUUUAFFFFABRSZFLQAUUUUAFFFFABRRRQAUUUUAFFFFABRRRQAUUUmRQAtFFJkUALRRSZFAC0UUUAFFFFABRRRQAUUUUAZUsEz6hbyxzFIEV1li2f63dt2nd/s1pJT6KACiiigAooooAKKKKACiiigAooooAKKKKACiiigCtOC618k/tTfslS/Fv/ie6GIIfEcSrEqMWiSVN8W7eyt/Cnm/5+VvrtulNwG/iruwONrYGr7WjI4sRhI1/iPxP/sjxL8C/G9vLq+mTw6rYM8sCXe7ybjdbv8AOn3Ny/vf9rb/ALH3a/Sf4d/th/DrxXoaXlx4jtNIlRN08Oon7Pt+993ft3LXr3jD4caD48svsus2MN/b/wB16+f/ABB/wT4+GOsXfn28WoaOdqpstLptqN8v3d1fX4zN8FnMIfXIuMo9jx/q2Iw8uaBu/ET9s74aeA4Jn/t1NRu4n2yW+n75nPyo/wDD8v3Zfl3sv/jtfFnxq/bh8WfEy4i0/Q1Xw3p5lXa9u7vcS/dd/nXbtXdFL/e3V9M2X/BOD4fQj/kL6xMiP/z3x/vfMv8Ala7vwb+wz8JvCEXz+G11b77K+pytcP8AMm1t396nhMVkeA99KVSQ5UcTXl++/wCAfm/8JPgn4z+M9/bweE9P+0xeU6T6hcSvFaRbt7JubYm/f/cr9SvgR8BfDX7P3hP+z7DdPdu26fULv/XXHzPs3f7vm7a9I0zRtO0OzS1060hsrf5tkVvHsVf4v4a+Wv20P2h5/h7pEXh7SlaLWL918i4/gTypYnf/AMc82sa+YYviGvHDUlywHUtgKV+XmlLYf+0L+2fp/gG8m0Pwsset+IIGTz1d8RW6MiMrM/zfwy/3a+DPGnxW8U/Eq/8A+Kg8QXbxMu9bR5WiRV+Rf9v/AJ5fxv8A/EvxtzcvCksDMu/csssv8bOqff3/AMX+f4NlF4ksy26tAvmy/Jvl/wBn/wDdV+mZbkeEwEPe+L+Y8ucpz96esghtoE+z7Y1trX5XdE/dfd/+z+X/ALZf8BrQ8A+GdZ13W7e28OwT/akiZPtEUrReVEu9vndfu16/+zr+zF4n+OV2l20v9leHYtsrah5X/H1uSVP3X+48W37y161+1FoWl+BdD8L/AAk8EadYwpqcU/nxOrb5VieCdPN2L/Hul/8AZaxxOa4aFX6pS96X2vJGVXm5Lxj5Fzw7+0T8ZNV+GkWqeG4NPvNJ0WBWu9c1bfv1Tc3y+Uqf3Pm3b69k/ZY/a6tfjfNDpGrQQabrrHdFHFLvS4Xa77k/4DFLurzP9q3W9P8Agd8FNC8AaHtS4vPNSJ5du9kW4iaVm/2nWX5q+b/2UNYudB/aB8H/ANlLbea088TJ5rfMv2W42L/wP/2lXy0stw+PwNXExp8u/KbYavXp1rc3ur+mfsLD1qaobf7v3cVNX5UfbBRRRQAUUUUAFFFFABRRRQAUUUUAQOFI61518X/hTpXxZ8PTaNqkSvA7K/zf3lZWr0g9KYdvy1dGvUw1SNWl8Ry4nDU8VT9nU2Pxr+Nnwa1n4O+Jf7LvkmfTV+W11Nt3lSp8jbfm/iVpfm/2q4KS5kZWnYfdb5om/iZm+b/gNfsl8T/hN4f+Knhu70bW7Rbm3lX7/wDGvzbvlavyz+NvwK1/4H+Jrixvo5dS0edl+y6m8f8ArW8pd+7/AGv3u2v6E4Z4mp4+H1evpU/M/Kc0ymeDlzv4TgbTVJ9KvYrmzvHs5InZ0uLdvnWX5VXb/s/61v8AZ/4FX6QfssftVxfEuFdD8SNHaeIY4mZX/gulV5d2z/cVU3V+bkzqk7RJ++dmWKBP9r5F/i/vUaPeXlhdi8sJ54b3c3kPby+U8TbG/ir3M7yTD5zQcX8cfhkefgsdWwdSM4bfmfuYjLxilwor5Q/ZU/aph+KVtFoGvSR23iaKRvk/gulZpWRov91Iq+q1dZI/Wv5qx2Ar4CvKhXR+t4LH08ZT5oFqimJTsiuE9UWiiigAooooAKKKKACiiigAooooAKKKKACiiigAooooAKKKKACiiigAooooAKKKKACiiigAooooAKKKKACiiigAooooAKKKKAEbpVW2fe0rbt/zVYeq9t95vvffb71AFijbuoSiggTbS0UVZIz5veihttNf5PmagBNmP4tlNf56f9z733KT5/8Ax2gDC1NP9J+7/CKKdqO77T/D0FFAHSUUUVBqFFFFABRRRQAUUUUAFFFFABRRRQAUUUUAFFFFABRRRQAUUUUAFFFFABRRRQAUUUUAFFFFABRRRQAUUUUANHIxSUPVa8u0tIDJI2xRVJXdkQ5qCuypqup22k2T3N1IsMKfeZ6/NX9p/wDafu/itfy6D4dvWTww23dNDJt+1NtRtv8AwFq6P9r79p1vGP2jwboV039lM/8Apl3bt87r5UUsXlP/AL33q+S3hl3Iv8Dt83lRfJtX5U/8er9s4U4Z9lH69i4+99k/K87zZ4uXsKWkYlrzmRxtbe7blVEi+RVX5n3fMv8A+zTHVbmBmX7sS/8ALX7zbf73zNVcTK6/NuTyFVmf5tqsu3/P/wCzX1/+yB+yrL4hvP8AhKfF+n7NKibdZ2k0a/v33yozOn8O2v0HNM0oZVQlWrS/4PkfNYbBVMXUjRhHU0P2Tv2ULq/li8W+LomQpJ/oOn3cSv8Ad82JmlVv4t3lMv8AuV942Vqllb+WibRUttbLBDtQAL/DU4jIjr+Zs1zOvmld1qr07H7DluWU8BT0+IkSn0xKfXknthRRRQAUUUUAFFJkUtABRRSZoAWmU+oXfZQBEI8/TFcR8WfH2mfDHwdqGvarOtvaW6pvd/VpVRP/AB565Pxl+0V4Z8IfEbw/4MublJtW1aV4kiSRdkTrF5q72/h3/dWvH/8AgoTrnn/D2y8NKx87XLpYEUy7P9XLFLu+43/PL/Zr28vy+pUxVKFWPuy/I8LG42PsJ+z9D4H8YeIdZ8R6zqeteI5VTU51i+1Ikv3dqJsRU3v/AA1m6brdzoN1b6hp8uy9t2eVXT767fv/APjtd/8AtIeHG8J/EvW7Hy28q6WCVX27dy+RE27b/D/qv7zbv9jdXmtzfxb9rKqJKv8AH9/d/t/xV+90o06uFtD4JHy9GS5IyR+1nwx8Tp4z8FaVrcUm+K6Vm/3vmavLf254Wm/Zz8SKiqeLX7//AF+W9P8A2Itd/t39nXw2zMrvCbq3ba39y6lWvSPi54LsfHvgq+0XUI99vdKqN/srvWvwRWwuY2f2ZfqfXVOaeFl/hPxas5n+3pulVEaJ0V5fuKmz5/8AaruPgnqreFfir4a1OWXZFa3jyyom2V2/0d02bPvfP/frgks5EtYvPVkZIlSXfF99tn8H+43m/wCflq3Df/YNlzBu+1/Om/zfufwfJv8Al+fzf8/dr98rx9vhbR9D5OleHvSP3I374Mt8v8LV+PP7UGj2OgfHHxnHDLsspZbWXfFEuxU+xRbHdGdF2+bX6JwftIeHrn4H2/jq5n+xo21JbTd5syv5/lbdq/N97+7X5n/Few1nVtZTxLrNi1tF4gRLiNE/5ZbYkV/kX/rl/F83/A9tfnPCmGrYfE1JT06HoY3ERnOETjLaGJ/tcW5nt1VEaJP++HdPnfd/uf79fU/wd0HW/wBqf4jaVp+rzyf8Ix4Xi/f26S/I/mq+zzf9rzYvlXZ/yyr5ett0LRSqzbJVbaj75fl/jT/df/P8dfp//wAE/NOhT9n3TL6ONDcXV1eefcLt/fst7cLv/wC+a+j4oxn1bCc8fi+yLDUfb1o8x9FaBo0WkWSW0HyxIz+WqLt2qzbq2qTPFITivwuUuf3pH2EY8vuxJKKKheFXZWZV3r92g0JqKKKACiiigAooooAKKKKACiiigAooooAKKKKACiiigAooooAKZTtwpkkqKPmNAXSGA5p5OK5/VfFmlaRb3EtzqFtCkC7pHeX5V/3q8Z8WftjfDnw75sS+IbS/uF2r5VtL5u7c3+wrLXdhsuxeKly0acpHm4jMsNhv4kz6D3k9qCRXxH4i/wCCj2hJC/8AZPhrVbt1+ZftCpDu27Wf+Jv/AEGvMvFH/BRLxnqTywaV4dtNLT5fmmlaWXd/s19HQ4Szat/y65TyaufYWHw+8fpM1wqffK1Wm1azhP7yda/JrXP2xPil4pWC2bxCthEu/wAz+z7dN/3f912+T/gP96uN1H4t/EDVrq4lufFeqP8AdefZP8m5V2q237v/ACyr26PAWMl/Gnynm1OJor4YH7FXPibSrQhZ72NGb+89Y0/xX8K2bBZdWtot27bub72371fjnf8Ai3XLjzVl1e9ufNbe2+8l+Z1b7/zfdrGdZ7ZfMj+eVVba6fuvKZv9la9ml4fL/l5WPOlxLiJfDFH7IyfH3wBGgaXxZpMSndt3XiLu/wDHqypP2kfAbzrEmvWMm99u9bhNvXav8X8TfLX5DQzCS43LHBhd3f5lVotv93/gX/oVECm3eJYbZ5jt/dxfL83/AAHZXbDw/odarMZcRYryP16s/wBpv4dX8UUsHiXT3ilb5ZfPTYzf99VpWvx48A3f+q8U6XN/uXifN/tfer8cJp2nZ/LVZYmbcr7f++W+7/ep8gZBHHIjJ5bK87Nt+bcu75f4l/u0T4AofYqMI8RYz7Vj9n9O+LnhTVJYkttctJDcbPK/eff3fd210X/CR2IfY1zCJP4l8yvw2maLyIv3bb9u5mSX/VMv91V/+y+61asHivUrF5YLTVdSRNyy/wCjT/3W/wBn/Z83b93+GuSp4fL7Nb8Dsp8RVuX3on7dxa1ZzHas8bt/vVZMyP8Adda/FzT/AIveN7WIRWnjDVECt8qee/3t3zfw/wDTL/artdC/ar+JWh3Tz/8ACQtP5rf6q4i+Rv8AvhUbcq15tTgDFQ/h1Im0eJrfxIH63iTPdKcK/NDw7+35480+VDq+l2N+qsu7yt0Tuv8AcX73zN8v3fu/xV6h4e/4KM6UbZU1fw9dxy7f9bFL5qNu+b+FP7tfO4nhLNMP9jm9D1KfEOHn8Xun3DgimkA/wV896P8AtpfDfVSyrrUdnIN3y33+j/db5vvV6v4a+IWheJLRbyx1G0uEb5P9HnWX7rMv8NfN1stxmG/i07Hp0M0wtf8AhzOxSioIrhJfmVwy1YDA1w2serGaY6iiikWFFJuFGRQAtFFFABRRRQAUUUUAFFFFABRRRQAUUUUAFFFFABRRRQAUUUUAFFFFACUtFFABSHpS0h6UAU7y6WCLd6V+QP7UGvz+K/j1rrTy/vYHiigdPuf8esW9E/h+f/P92v18vrVbm3aP+8K/JP8Aam8BXPgX4zanugaG1v5YrixuH3bJUa3iWX5l/uS+bX6BwdOlHFTv8Vj5nM+b2sOb4f1PF082a6t2WVXeVvld/v7Nm1/9pt/8f+Vr6D/Zb/Ziuvjbqv8AauuG5g8G2csvm+U32d7yX96nlf7qt8zV5P8ACD4fal8UvHmheGNOup0S6aXdcRRJsg3xSy7n2/8AXL/yLX7CeA/A+leBPDVpo2kWcdjp9p8sUMX3VXdur6rifOngaUcPSl78jnoYaVWoaOiaHa6Dpf2S2ijhhTlUT7vzV+fV5qNr4k/bsu9R1C9ZdO0tVuE3xfJtfTUX/wBC81vu/wDoNfopqE8FtbvJM6ov+3X5EfGzx3bWfxS8VXOgyTva6osETTPL5T7Vt4lbym+8u796jf8AXVlr5HhnDyxlWtzbyjuPNFyShSgUvjp8SW+L3xI1DV2vrZ9KXyrezdJfNib91Fvbdub739/av+q+42z5fT/+CfXgC58Q/FK48SxK0Nlpa/MnleUm6WK4VNn+7/wKvlzR9NudV1KK20yCe81Bvktbf598rKn+fv8A8P8AHX66fswfBK3+CHw0sdIEEH9qsrPfXCou+4bzXZNz/wAW1X/+yr7DiDF0sqy36pD4paL9SMJQ9pV0Pcof7v8Adqao0b71SV+Jn2AUUUUAFFFFABRRRQAUUUUAFFFFABRRRQBVwM/crh/id8NdI+KPhm60TWIGntZdjsiyMnzK29G+X/aWu4ZMsvOaXqKulUqUJqpTl7yOavQjiIclTVH47/F74O6n8H/FFxpU8895BbtHFBfCNlRV2RPtbb/tS15rDNOJlXdvRWVF3t/e+592v16+LXwP0D4m6W1tqcHnCXau95G4+Zf9r71fmJ8V/hDq/wAHvFkuj6yzzRMvm292kXlfal2o3yNs+Vk835v7u3/br+iOGuJKGYQhh6v8Q/Icwyyrg5yc/hOQ8O+JNQ8O6tZarpF39h1Ow2vbSp+6/wB7c+5flr9Lf2WP2lbH4qaR/ZOoTND4js0VZY7j5fP3PL8yf8Bir8ykaAOqt8krfvfK+7/F937jfw1oeHNX1fwZrNvq+lXLW2q2asomX+Bmi8rb93+7LXq8RZDQzfD2ivf/AJv66GOX4+eCnzxP25hZSjeitT4wCa8L/Z1/aG0v42+G/tMG221W3fbc2jsm9NzNs/i/iVK90Vwwr+Z8XhKuDqyo1o+9E/XsHi6eNpe0gT0UxKfXOd4UUUUAFFFFABRRRQAUUUUAFFFFABRRRQAUUUUAFFFFABRRRQAUUUUAFFFFABRRRQAUUUUAFFFFABRRRQAUUUUAFFFFACN0qrF9+b/fq03Sqtn/AMvH/XVqCCxRRR81ABRTHoSrJCihv+A0fKlABt6/7VRPtdGbbvp/zJSbt/8AwJaAMDV0/wBMP7tfuiipr5P9Jb5aKAOioooqDUKKKKACiiigAooooAKKKKACiiigAooooAKKKKACiiigAooooAKKKKACiiigAooooAKKKKACiiigApny0PUMm1E3NQQ3bUinmWEO7fdr4V/as/avuo5X8M+Frq3ErKr3Nx/zy/1UqKv+197dXd/tXftQn4c6J/Yuh+XPr17E21ZfmS3X9026X/gMtfnXMkupz/vXnur9vlaV5f3rP/fr9c4S4bjWf13Fx937P+Z+a53m7q/ucPK0epXR541aNt2zanzt9xl/g3VNIzujSq3nJEy7n2ttVv4KY8uHaJoI0lRmT+L95tX/ANC219Bfssfs2r8XdWi1PWF/4pO1+Wf72+9lZZU2I391fvNX6tmGPpZbh5Yir7sYnyFKhLEVYwj8R0n7Kn7L7fEmeLxP4gglTw1E/wDo1tLu/wBKZfNT/vlG/wA/xV+kGnWkVjapFGmxV+6lVNH0uDSrVIbeJYl/upHtrRjdfn6mv5qzrOK+b4j2tWXu9EfrmVZbHAUr/akTpT6QdKWvCPoAooooAKKKKAGUxi+T6VQ1vVYtJsmnkbaq18Q3n/BSjTLPxxcLFoLX3ghVVYtRs5f9LuG8r53WJ9vyq/yfer0MHluJxnM6MeY4a2NpUJcsj7nd9o/2ae7lB/s15T4D/aJ8B/EO1afRvElhdKjbXTzNrq25l+ZG+b+Gt20+KfhvV/ECaLY6pBeak6yy/Z4v3uxU2b9237v+tH3q5ZYLEw5ozhyieLoy96Mjnfin+0r4B+EGp2OmeJ9YFhd3scsqosTy7VTZu37fu/62u88JeKNI8aaLb6pouoQapp1xuaK5tpfNR/4fvV+T37T/AIobxn8ate1KN7aZIDBAv+lfdZYIvNT/AGfni/utuavsX/gnPcXMnwZe1lhZba3u5vs2/wC4sTSytsX/AHW/3f8Ax2vq8dkccHl8MVze8edhsdKvVSPrphiMBq8K/ae/aAsfgr4Se6V1m1eVl+z2n98LKm//AMdavc71iIdy1+QX7XesahefHvxQupXk7vB5CWe/975UTWsX+6vz/e+Rf9+uXh3LaeY4zlrfDHUea4mUI+zj9o89ufiRryeJk8a6hfXM2q2rebPcXe6VElaLZ8if7afLX2R+3FcRar48+D9tc3MD6fdT6iZ/OX5Plii+eXarttT/AHW+Za+Dr5In069WBVe6373X5vm2o+xP8rX118YPFSeLL79nnxTayfNKuqRXVxLL/CrxRfe3v99YpVX5q/UM0wipV8PVh/ej/wCSnzkP4XIZn/BQvw3c6f8AEbRL+WRnS/iliX95/CvlP93Zt+X+He1fMiXK7Yvl2POu9n81vu/f+f53/wDQK+5v+CjOk+dpfhzUYoGmltZJ9zJ+6Taz2/393/XKvhS23JcbU2p82/5/41/2P9qu7IKnt8ugmZxjy1JQ/lP0M/4Ju+IZ7nwr4j0yeVXis2g8oeazOqs8v/jv92vs+9TfHz/DX5vf8E3fECp4/wDE+k7hC9/FayptX5m8pZ//AI781fdnxg8fW3w88E3+t3ePs9qqu3+1+9Vdq/7VflGf4SpHNpQjvKx9JQrpYSTlsj8u/wBpHwPbQfGLxa2h2t3qNr+4llht7N9kW63X+7/fbzf4F/8AifJdHtmvLqL7D9pm8pmlZLSKW4dH/wBzZu/74r9JP2Hvhq0nw51DxnrcrXOs+K7jz7qZ2+8sE8qxNu/u/wCzX0jp/gbw5pHz2mj2Fs3962t1i+Vvlr6mXFawEXhPZ83LpzHBQwFWtCMpSPzw+B/7HF5qsEXib4jI2i+D7VWZNJlll82dG82LY+5UaBU/dN8n3q82/aP+JK/GHxNcarpljJ/YWmbbOC78r5G3KjfIjf7UUu3f/wABr6a/b88fa3fW+jfDfw00L3viH7QstuP9a/lNbyoi/Mn3v3u771c/+1r8MNB+Fv7P/hvQrS2XbZT7YLib+KVZU+9/v/vdtdOW4yU61LEYj4qt1GPaJw1Y/vLx+GJ8TPcq9u/lt50Tr8sPzbNv+3/7PX62fsb6INF+Anh6L+GR7q4+8333upWf73+1X5efCz4eX3xV8X6P4YsrZX/tSVovn/hVYnaX/wAdir9qNB0uDR9OitrZdkSL8qVycZYuKhTwsfU9rLafvXNaimJT6/Kj6UKKKKACiiigAooooAKKKKACiiigAooooAKKTIoyKAFph6U+o5CB3oIkMdcr7UFgi+1cP47+Knh34e2q3OtalbWcTL8vnS/e+ZV/9nr5P+I//BRC0th5fg/T/t9xs3eZOP3P3k/3Wb/lr/dr2sDkuOzGVsPA8bE5rhcN8UvePt+4voLYL5rqv93dXmfjn9o3wB8P7n7NrPiWys7r/nlv3P8Aw/3f96vzH8b/ALTnxD+IiSyanrzwJ95bexHkKn3dv+1tb/favL3vIkuJZdrOkrNtd5fn+Vv4/wDa21+kYHgCb97F1PuPmMTxFOXNGjE+9vH3/BRK1jYR+F9Dur9JdzW1xd/ut+3bu+Tazf8APVa8F8afts/EnxJNK0GrW2h28XyNDZRfI6/d+8zM3+18leDx39vveTy1R9reYw+7/F8v+f4atH958s0ZMUq7pf8AZ3Nt/wDQv/Hq+/wfCuWYPRU1L+8fK1cwxdWXvyZb1/xdrniDUXm1bW7u/Zdyb9QvJZU2/P8AJ81ZLuzwSSr/AKplRf4v++EqlI+9XmZVR2/etu3fNu201JFhjV9sPyq3zNt3fMi/+O/+zV9RTw1HDx5acDnknU3NKPUZU3RPumi3fMn3n+X+H+8v/Aaqz3Mg+9Irt5bea/zfvf8AeZv/AB2s9HXY21m/3P8AarSSfymMjKquu1m82L5fuf7Xy12EKPKPkGUd4p2RJfN+aLd+6X+JP/RVXtQnzNK6rsfdjymlb/VL93b937jRVkn9zcRLFuieJtu9Put/c2btrVNjZBLtHlOqMsH8TN8+3b/F83+t/u/dqBuLHTGPcskHyIqs6v8ANvX5v8rQ25JYt7eQ3zKyNu+X/Z/h/wDQqdPO0c+7arxef82zd5St/Btfd93b/u1XSSP5m8v96v3v9rany/L/AL1AuU0LBJArz7vJ+dUgmfcu1f8Af+X/ANBpYY1Hm7duyVViZ33L/F/n/wDZqpbb8r5aq6xOq7XX7q/e+7/9jVg2zR7VfbuZW+7/AL3/AMVu+81BjMfLc+XaxLHIiJtZvlZv4vl/8d+9/laYjtdvv272g2/un3fMv/2VCwtDA7SKu/cu2X5v4f8A7L+L/wCKoSGHYB+7hi+WL593975f738P/oNMOX3SHa0ylmZnlX7uxm2M38btRslhuhGrNbXCvsV3ZonTd/tf521XvfLOyPYsLRLs2bfn+bd/FUTstu0u6PYu5dvlS/J8yVUTaJekknlhiXa0VtK7tH8rRb/9nb91dv8A7VpN8ttFEss/3lb+9/sv97+9VdHVFZf4mb5nRfv/APsvy0qTxTL80ce790v/AHzu/wD2qXKDLl5dSpP50u50SXfseVtny/7NDpIiqu1oZtzRSs8rbnZf9r7tVA7fvY1VTE6t/wDFf3l/ii+WrXmQ206eZFD9n2s38TMyt8yfKzfd/wA/3aknk90njulS3dNq+bLtSVPMbe21t3+7WjpWs6poTs2l6le6bs2q0sN5LF5TM3y7dny/89f4axpovN3LJ/E/zbG+dd3/ALLRDOr3CysqxfK3yJ91fl21y1MLQqfEuYyjPk949q8L/tcfErwqIANcOqozP+6uIvNb5pXb5mX/AGpf4W/5ZV7d4J/4KOSW3l/8JP4fkeJ1+W40/cd/3m/jVfu18SGNBtZW2ebuVXb+L591QPNEP3mxdu3dGvlfL827+KvncXwtleJjrSPSo4+vS96Emfrl4M/a2+HPjAbIPEEFtcf8+95uif8Ai/vf7lew22pW14n7qWJ/91q/DUfI80cNsqbAynYzfeXc38P8P97+H/x2u88C/HPxn8P7u4l0DXp0gZfMe3f97Eu7f9373zfvZdu2vgsw4AVufB1P+3WfS4biKtD+LHmP2ZIDj+/9KchxH0r8/Ph5/wAFBbnSlit/Ftg19Eu7fd2O3c3zS/wf9+q+svhz8fPB3xNhi/sbV7a5d13LF5vz/K392vzbMOH8xy5/vaXu9z6XB51hcXp8Mj1cdaSo45Eb7rVJXgM+gi09h9FFFIsKKKKACiiigAooooAKKKKACiiigAooooAKKKKACiiigAooooAKKKKAIXr5/wD2lP2eLf436EtsjR2epxNvgvf44vmTf/wF0i219BvUeFeunCYmphKvtaRxYnDxxEeWR+V/7Puqr+zX8dNvjvT20rcqRS3c3yW9q3lffR5f4X82JPkr7h8QftW/Dvw3YQ3MviW02S7djodyPu/utXUfE74J+E/ilpUttrukQXO7a/m/df5f9qvlrxP/AME09FuWuG0HxBc2iMqiCG4/epFt+79/d/F/u19bLG5fm9WNbGy5ZR0PHlQxVH3aR498c/229a+JWl3Ft4ann0LSrpYl8754rhf9U77HV1+X/Wq1fNem6Pqt+9vY2Nnc3ksuzyreLfLv273/ANtv+eu7ZX3t4Z/4Jp6UZ/N8S+JLm8iVf9VaReV95fn/AInr6c+HPwB8GfCbQDpnhvRoLCB2VpHx+9k+bd87V9NHiLLsqp+ywUOY5qeBr+8/zPmX9gD4IeEZtCsfiAdQ/tjX2WWKJFk+SzTfLF9z/aWvuONzg4HHrXwj42+C/jf9nHxve+LfhRaRXOn37b7zR5d0vm7Ivk2orJ/HLK336o+N/wDgobqVl4W/0bw0+i+K/Kdp7TUf9Tb7X+8/zI3zL/u/8C2181i8vxOeYn6xh5c6l/5KbYbHRw6dKpH3j7Y8TfEXQfB9hcXmranbWFrBt813b7u77teMax+3j8JtHX/kNXNy+1XWG3sZd2z+9937tfmf4v8AiPr3xH1FNT8S6zc6rKkq7kT+FdiL+6Rdi7X8qL7iL/ermvti3lukksSzXbtslT/W/Ksv8H+f+WtfR4Pg2kof7TJ8xnUx2I5tD9RdO/4KC/CvUblEbUb2y3t5S/brN4vm/g/76r2nwF8WPCvxHtlvvDusWmpQMzL+5b5vvuv/AKFFLX4jzTRO7xSsr+bEm13/ALi/Ns/u/wCx89eyfC74f/GDR4n8X+CdH1jTdiPtnf7kv31/1Uqt5/8Ay1Xa/wA3735axzDhXB0qfNSnyy/vErMMRTl/Mfsah704nivA/wBmT9ojT/jz4duJQq22tWDIl/Ykvvt2Zn2fwL8rrFuWvecdRX5licPPDVJUqm8T6ahWjiKfNEnooorA6BjfNQvy0+igAooooAKKKKACiiigCCTrjHFeQfHf4N2Pxc8Orpl9uCq6smz+H5l+b/gNevn7y035XrowmJq4StGvRdpRODG4SnjaXs5n4t/Eb4ea98NPEFzoeuQT2VzEvy3i7vKut3zebF/e2/ut3zNXLG48uV7z7u5t/lfN8u3+9X6wftFfAnSPi74eSC6hH9pWvz2d35XmtEzOv8P91tvzV+XHifwVqfhDxC+h61aeTe2v7qV3Ztjrt3fIzbPl/wC+f96v6P4b4hp5tQ5Z/wASO5+S5ll8sFU5ZfCaXw2+IWvfC3XP7Z0GXyZ7dfmt8N5UvyOu2X+Hb+9+Xzf+A1+rXwX+L+h/GPwxb6vpMyu7bhPblvngbcy7XX/gNfkG00ebjZGrSsqy+ibl/wC+f+A/+gr92u++CHxv1b4H+KF1PTo2vNNliZL6yafyvtG1W2/3l+Vpf/Qq5eJ+HIZrSdfD+7Uj+PkdOU5lLA1bfZlufsWuAKBjFch8PPHOnePvDVprGlT+dY3S742b7/3v4q6/iv50qU5UZ8lT4kfrVKrGtDngSUUUVJsFFFFABRRRQAUUUUAFFFFABRRRQAUUUUAFFFFABRRRQAUUUUAFFFFABRRRQAUUUUAFFFFABRRRQAUUUUAFFFFABVO2+8/+81WXqpY/6yT/AK6N/wChPQQW3ooeigAplPpG6VZI35vej5veim/LQAm/Zs/2qa+35933KftWmNt+7/yyoAxtT4ufu/wiik1X/j7Oz7uBRQB0tFFFQahRRRQAUUUUAFFFFABRRRQAUUUUAFFFFABRRRQAUUUUAFFFFABRRRQAUUUUAFFFFABRRRQAUUUh6HmgCu3Gw14L+0t+0BY/CHw9EUZX1O6Zlgi8zZvZXXd/47XoPxQ+JWlfC/wze6vq06xW9sqs2f8AadUX/wAeavyV+IfxO1P4j6mmpXc8m9VRYLd/uQJ91kT/AL9V97wpkDzSv7arH93H8T4XPc2dKP1eh8Uvi8jL8T+ItQ8Yajd6zrF99p1C82tL+8+/8q1Ri2/Nt3Ii7nVPl+9t/wDQf96q7/vcNCzbZflX/vpq7H4afDjVfit4zsNC0iM+bIzebcMM+RFt3bm27f8A0Jf96v6AqTpZdhuaXwR/A/NYQnVqckTp/gF8BtU+OXiuKGzm/s3RrVka+vfKVtqsrNEqJ91tzxf/ALX3m/VLwF4K0nwH4dtNI0e0jttPtYlSJE/u1h/CX4ZaT8K/CtpoWlRSJbQb/nl++252bc1egxnANfzVxBn1bN8Ryp/u4n67lGVww1P2kl7xNgUYFC9KWvlz6cKKKKACiiigCNqr3c4tot1WGORUToj015kT5pR90/NH9sL9q6Tx5qt34R8PXzWGi2fyX0yS/PeN8rbEX+6jfe/vfdr5RRLaG3itlZXl+/LF8sroqv8Af3/3UWv2b1v4G+BfEkzy6r4T0bVXk+Vnu7OKVvuqv8S/3VrQ0X4V+E/D8SLpWgabpqRfdS0tlT/ar9CwPE1DL6CpUaR8pLLK8+aUpe8fkT4V+Bvjj4mNb/2N4Vu7xGZoonu4Fiifan8Dy/Lt/dbPkr9Gv2UP2cIvgl4MdtTjjfxbqzPLqNwj7/lWV/KRWb+4jotfQ0NjDbLtRFX/AGa8T+PH7UXhn4D2sT6tHJcXsrOIrSL77bFiZ/8AvlZa83F5vjM8lHD0YHZDDUcHC9Y8M+Pv7GGg6R4K8QeINPu7ubXfNW686+n3Iq71+T/9qu8/4J32YT4E21zLK7yz3Vw77+i/6VLs2151N/wUF8L+OdPvdK1Dw7qWhXbrtWW42yxKy/N+9/uf98t/47XtH7EPhy68L/ALw/ZXcLQT7p3KPs37WuJdm7b/ALHl/wATV0Y6WNpZZKli1rzHJhPZ/XP3Xwn0JINx3V+WX7e3hJ9H+M8V9uRE1KB1VP7nlW8St/8AY1+p4PzV8D/8FK/BaPpuga4m59s8tuyP9x/NWL+L/tl9z+KubhSv7LMVH+Zf8E681p80Iz/lZ8EputoE2yqiPKu1E3bPl/j/AN6vYovEMUvwo+G52wonhnU7+Lc8q7/3r+bE7J/vf/sf3fL0dszMzbIolaVt/wDH/H93b/6G3/AW+9XU6DeQQ/DLxLbbt8trLZ3Son715WWV9/3k+XZ/E7/+O1+04unGtFN9P+GPlvgX/bx+i/7b/hX/AISj4E6v9j3faovKmXypfvbbqJn/AN7/AD/ut+XFtbLqt/bwWyr9rvJ18qKXZF87On8Tfdbd/H/+zX7VXui2PjPwb9hlt1ltryLYyN+9TazfOu5dy1+U/wAaP2dvEvwX8RXEDWWoz6JFta21lIPN83csSbH2f7c+xd+3d89fB8K5hSp054SpL3r6Hr4mk41faP4ZGV8D/ilN8GPG9j4ptHZ4YllWdItu+dWifYm1ti/7fzv/AOP19A+L/jDrf7ZfxC0/4feHmn0fwrdSsl1u+86/Z/NTzU27tqvBvXfs37dv8VeF/DT4DeOPi/qHleHtIuUt/l83U76LyreL5NyO77HZt/lf3P7nyV+nX7PvwG0D4EeEm0rR1luLqdt95qF0E864+d3UMyIq/L5p21XEWPwFCftox5qy9308zXC0KtaXs5fAekeGPDVr4W0a30yz3eRBu27m+b5m3Vt/3acppelfkEpSnLmkfVqPIrHwN+1HNp3gf9qb4deL/EW620K3W9invvK+SCVrXYrv/wAD8rbXFftm/Fyx+KnirSvBnhaW51trJmllfTP3qSs0UUqIm3f837qXdvSvvzxn8PtB8d2b2euaZBqtlL/rIpl3J8rq3/oS1l+Cfgp4J+HLSy+F/DGl6LK+3zXsrVUZ9q7Vr62hnVGk6VVxbnTjZdj5z+z6nPL+X/g3PF/2P/2Uh8G7R/EHiJba58X3kSbwkSbbDbv+WJvm++rLu+avq1dopFGBTq+axeKq46t7et8R9DSpxpR5Yj6KKK5zYKKKKACiiigAooooAKKKKACiiigApCKAaim2gbqBbDCVHbP0pk0iRjmvKPi1+0P4N+E9n5mvaqkMr/6q3RGleVfl3bVX/Zavhf41ftz+L/iElxp3hjzPCmmyy7Fki/4/W+7tfd91fmXb/wACr6bK+Hcfmkk6cOWP8zPAxecYfDe7H4j7m+JX7Sngj4VWD3esa5B5r/6q0t/nmnbCt8q/7rJXxp8Tv+CgHirxKJbfwxDF4ct2dfKuJdtxL8rLuXb8u3/gVfK+oy2i6olxHO12sm12uni+fav8LL83zL/FVdZXkyrRtu+833G/h+9u2/8Aj38VfseUcGYPB+/WXtJeex8Li84xOJ+1yxNTX/F2veLtTiu9f1a7v7iJpWSa5l819rJ/8T5X3ayELyW8S7lTcrf5bdTJHi3KwZnl+Znf5dr/AO78qtTNvkS/eZ9qqvz/AP2Vfe4bDU8PHlpo+fm+dktztlXy92xk3bf++2+7SxPEm9dy/wB7f/8AFfe/z/30qIiv959nyt8qL97/AOKpv7o7Vk/1W3a39/8A3f4v92u0iJMEtVlin/gbzfNVPur8r/Kvyr/n/vlZblkimSTzFuFRfllX+L/a/wC+vu/7O2mzGLfK7IwT5VjTdt3Mv3921f8Arr/dpxnEyvK26HYyu2Il2bd3+6v/AAH/ADug0l74ad/pLeWWVJZWZ98v+yv+8tZ81su1d0uySLd8n97cv3V3UTX7RL5n7xPN/vSrL8v93/gNPurzcZeG37dnO2Xbt2/7LUDhGUZEO5Q27e3y7WZHi+Xd/H/3zSPCrQRfN/db5/v/AP7NWp1ZJmhRGi27flRl+X+HduX+83/xP8NVn+dv9Wv7zcvyfcl21qUx0KKk6q3+tZl2vt3Jt/i/4DVxFd3ifz/9Uy/vfM3bW/h/+yqibhZPuq32eJmZk/3m3U+38qCJfmP91kb/AIF8v+9/qqCZEVvIsKNlfl2qzfd+bdV61dQ4+fZsbzZHWRd6t8v3fmX5v7tQOI1T+KWDy/N83+Ntv/fVRF0m3s27ZEu1k/vf3P4VoHy82pbtng2Ff7vyrF8vzbl+7v8A9n71OaSDcq+dsRmVZ/mXds27tqpVKGZImVvm2LuZl/yrVNH+9VYl3vtVVUP/AA7k2/8AoXlVhy+8LlE6W+6S4VPKVdyfL/wL5anRVmufJjbzv3Soqvtib7y7l+8v+7977tUftPH7pni3N8r7fvL/AJ82p9kCR7VVd7bdnlfN/wDtf5+X5q1L2E3L9nk2yq7/AHW3xL8v8X3v937vy1AIoLmdYt38SbX8pd/+1Wi8EVw0UCfIqu3zPJ91m/i+7/D/AJVapJ/yy27/ADfm+5/7JVA5Dvszl/8AXLBcs3zsf4f++v4v71WEWyV3hj+4zRN95d+3/Z/3qit5mbzVZVfd/q3l/hXb/e/+yoLqHaTZzv8Amif+HcnyN8y/d/u/LQT70hINtrbxPJ5YaX5VVfutt+WkeH7OZoEk81lV1l/2tv8AFTtgZopmibZtlf8A2GXd8v8Ad/z/AL1WvsbeZKiNJs2LtKf7Xy/wr/F/tfw7qgoW5EUM67pfOt/NbdPFt+b5/vr/ALW3/ZqxLN5Mu4NC7Ou5kt1X/gO373/7VZ9pueJOJMbpf9VH95dny/w/N/s/71WwJTC7yN53zo0mz5U2ruX7u1fl+WX/AOJ/iqTOUCCZ1NvFI0/3ot33Vbdtf5Plplw8DNcK215W27l/u/5+7UkiM8Qt7TzHlVvueV/F8rNu/wBr/wBl/wC+Vo3OopGm1f8AVRKqr+63f3K1HGFyYusUd6nmqjLt+b+9t/z/AHq0JY2UyybfOiiZnZHlWVF+fbub/Z/4DWTH+5V13b2iX91+9+Rvn/garG9f3U62yoiM0W//AHfm/wC+qAlEuw+WJNqybGiZ0ZfNWX+H/wBBpsd7LprrPY3LWtx/DLF/uNv+b+H+7/wOq8kxiaVWjn3uyea77fvfe/76b71Pe4W53lZ9i+arrKsWz/vpv4dtc9SMZQtL3jPl5Jcx9C/Cz9t3x14NuPI1Cf8A4STTx8rfaP8Aj4+4zff/AN7/AGa+0vhF+2F4J+KVukaX66Xqf8VnqG2J/wCL7vzt/dr8qMLbef8AKyurLEqL/DU7SBLoxKzIu75v77L/AHPutXw+bcIYHHx56ceSXkexhM3xOGenwn7kWt5HcjdGyyr/ALFXGNfkp8MP2u/HHwv+yrc6g2u2USyt9k1CX59+52371Xf8/m/x/wByvu74P/tY+BPi75VpY6k1hrDbt2m6gFim/i+7/A/3P4Gb/ar8XzfhnG5Vry80e6Pv8BndHFe7U92R9BUhGaht5Q4+9mpiwr5I+jTUthaKKKCgooooAKKKKACiiigAooooAKKKKACiiigAooooAKKKKACiiigBKWiigBlMf5KmpnyvQB4X+0p8ZYPhP8PNT1WOJbm5iaKKKHzdmWaVE/75Xd81fknrWtT+JG/tPUJW1LUpdjyy/wCteX5fvs3+7/7Iv8Vfd3/BS6xki03wjNEkrwySypL5X/XW3+98jV8AzQrDFa3MU86Ls8r/AHvk+/8AMiN/tfJX7hwlh6FLAe3h8Uj4ivzzrzlLeJJ/odtb3G5oHuHiV4E8r919/wCfft/2f/Hvn/j3LteCvBOufEbVP7D8PwXN5qF1udU8r7u1H373+6u3ypf49v8AwP5a2vhB8GtZ+NHi9NF0O2n2wfvbm9eX91Ajb/nl+R/v+V8uxNzeb/sV+rXwH+A/hn4HeFotK0G3DS/8tr+WJPtNz87svm7VX7vm11Z7xBTyuPs4e9UNqGG+sTszxv4D/sNeHfhzFHqHjFLLxNrrPv8AntV+zwf637m752+WX5mdmr6gvrzTfDVgWneG1gX1+X7zVm+P/H+jfDzQ5tV1a7itrWLgu/8AEzNtr81v2k/2xr74t3kuleG3udM8Oom+ffF+9ul3K3/fP7r/AGv9bX5rhMNmGf4jnrS90669Wlhl7Kn70jr7b45eC/hB+1tqGr6Zqr23ha/WL+2EtYv9H3fZfkf+9tXzYt3+1ur9B/DHi3SPFen/AG7R9Qg1W081ovOtpVkTerbXT5f7tfhfGk81hb+RuSZ/3Tb4vNdG/v8A8fy/5316T8L/AI5+LvgxdI/hjVblLeeVUlsnn823Zl+X/VbE++8sv/xabK+zzbhZYmnCdCfvba9TlwNeWGXKftatLXhv7MXx+T9oDwUNXOlXelXUR2TJcJ+6b97Kv7p/4v8AVfNXuJHBr8hr0J4apKjU+KJ9XTnGrHmiSUUUVkahRRRQAUUUUAFFFFABRRRQBVmTd/3zXzd+1F+zbB8XNMW+0+RbPXLPebabb8m5miV93/AYq+lXqK5jR12t92u7A4+tgK8a1HeJ5WYYCnjqPJI/ES80SfTrh4r5Ps13Bv3W80bf98//ABP+1VSZkRWj3Kvy/Kyfws3+f++q++/2tf2U4NdtH8T+FbZk16BkWW2h/wCXpf3USL/wFfmr4BSad9rJ8m1d2/bt+7833a/pnI85o5xhueEvf/lPxvGYSrgans6h7r+zF+0TL8D/ABVLDqV3c3PhS8bdOmfN8rasrK8X++zfN/e/4DX6h6PrNtrenxXlnMtxbyrvWWJtyMtfiLLcyMVz8rP91P8Ad/havrn9ir9qM+G71PBXiO5kfT7h92n3dxJv2u29nT/dZvu18Rxfwz7WP17Cx95fEfS5Hm88PL2VX4D9GU5FKRmqlhcrcozK29d1W6/EGrH6hGSmuaI+iiikaBRRRQAUUUUAFFFFABRRRQAUUUUAFFFFABRRRQAUUUUAFFFFABRRRQAUUUUAFFFFABRRRQAUUUUAFFFFAEbdKoaVtfzWWPZ+9f8A9DatCqln9+X/AHqAZboooqyApG6UtMoJD/x6mvTqKAGPu3fLUT7qsHPy1E+5N7UAYmpzrHc7f9kf8sqKNRdo7kr7CigDpqKKKg1CiiigAooooAKKKKACiiigAooooAKKKKACiiigAooooAKKKKACiiigAooooAKKKKACikyKWgCvKR1rA8UeIrPw3pdxd3k620ES5eWVvlWtbUbn7LbmVV3uv3U/vV+cn7Yn7Q1z4yv38I6c6xafB/x+On71JWbym/h/ubZW/wD2a+gyTKKubYmNOHw/aPnM4zGOCo8sfiked/tGfHG5+Lni/UPsEsw0SBovssUu1WaVdvz14+Im8+KNG/cszIu37+3+P5Nz7fl/+xpk21PPSRmCttfY0f8An5f/ANqnh45BF+6eVl+/8vzfM3ybV/u/6pa/pjC4all9CNGHuxifkc5zqy5/5i94Y8PXni7WbXSNJg87Vb1vKS3X+P73/wAT83/sv3l/VL9nP4Cad8DfCS2yRpNrFx/x+Xv8cu132f8AfKtXn37HX7Os/wAMtIuPEPiBceJNUPzW8se37Gqu/wAif7y/NX1OsY8w81+G8W8RPMKv1ShL93Hr/MfouRZT7KP1ir8XQnReKfTEp9fnJ90FFFFABRRRQAUUUUAMpCM0/IqvNcxQ7fMZU/3qFqLmsSkcUDpQr5FNd9ooJ/vEFzMYIi2Ogr84viL8FtZ/ag/aD+Klm3iNbS68OwactjayfcbzbVGl+X/fir6A/bT+PWofCT4bT22izfY9f1Flhsbptn7rbLFvf5t33V83+Fq+PvhD8WdX+FtzovxJlWfVdPnWfTdf3RPLK7RI/wBi+dlZ1Z/N2fM33t6/7K/fZHgcVh8PLH0tJPSP5/8AAPlcfiY1ayX2Y/meD+KvDeq+EvEF3pWr2bW17ZsqT280XlfOybv++XWWvrH9hr9o++8K+I4vA/ie4Z9H1JpZbO7uJ0228qrLK6f7j/w12/7W/wAIdD+Mfw+i+JHgtW1K+igb97pyrKl/F5sUW1/72xVl2/7W6vgp9Va206WWBl83azxXCffib+//AMA+7X3spUc/y/knDlktJf4jz4Tnh5H7wqd8THua+Xf27vDk/iX4WanBAyo4aJs+ZsbZ9og3/wDjnm16N8H/AIyweN/hFZeLLyWOPLyxTu37pEZZ3ir5O1EXf7Y3xuvtSsz53g3wmrxQIu6LzZ54Nv3/AO9vir8xynBzw+N9rV92NPf/ACO/MMTGtQjSpfFufEdg88371IvOlliR5f3X975q6rwlLP8A2N4isVnZEurV0ZPN+SXb8yf98ferFv8ASrzRLq60iexa2uLVoop4fI8p0fejfc//AGv738XyiXjWFhcXMS/vVtWfYn8G1P8Avlv/AB7/AH6/cW4zpc54/L7WGh+0XwXvf7U+G2h3SxtF5sG7Y27+83975q7p7WKTCuiv9a4H4F6VPonws8PWdzB9mlgtvLWL5vlXc2z73+zivRs5r+bMVL/aanL/ADM+6w0P3MOYhgs4IN3lRqm7722plTZT8c02uW7e51xSHDpS0g6UtIYUmBS0UAFFFFABRRRQAUUUUAFFFFABRRRQAUUUUAMeqkSSLcStvXy2+6v91v4qu7hRQBynjnxppXgPR5dY1a5jtLKLaHldv7zKtfB/xw/bt1XxHvsfAkTabZK21tQm273+ZPur/wB/a+0fi58KND+Lnh0aV4gtftFv9+N1+R4mVlbcj/eX7tfmZ8Y/2d/Efwfune6sZ7zQN7JFqHlf6r5tqb/n/j3fNX6VwhhcrxM39a/ifZvsfA5/iMZSqcsPgPLNc1HUNe1H+0NVuZ7y4lX95cXf712VYk/9l8qqD+dbfaP3ku9okcOkn8X8Xzf7K+atRwPJJa/NFv2qsS/uvn/76q9G0ccrK4U/vV+dt3lfL9/5dy/f/i/2a/fqcI0oclOJ8JzXepkz2zXL3G5futu+T/Z/2amRnCtH/wAvEHzb/N/4F96tAjCfLGgli/1v/LXcrN/u/wANRXMq7rh3RXZ/vSp8u1mrbmMvafZK+zeE+Vtkv+oRv9n/AGf8/wDoNI9m00qpFu3sqp5Xmr8//fNTW9pPcr5VpA1zcMvzQpA2/wCX+NVqJHjuVYiJTsXzW/v/APAm/wBmp5i9SuiM/wB2NneVl/4D/s0k37ze25n+bf8A6v8AvN/eqzCkC/eaRNzeV8kG5WX+Lcv/AI7/AMCoTc7xfwXG7f5r/c+/Wgye2Li6t2SXe8Urbd8X3fl+f5KiTdDsaFvn+Xanm/xt/FSwbDAsksau/wAv7rc25vlb/wBCbyqbOhtXVZF3+U372X725v8AP+yv92ncViG5LCW6toN0NvK3lbPM+X5fm/8AQqqpvR5fL/1W7bvX/vmpYpV+ysqxQMjuvmK/+yzf+Ot91v8AgFPlTyd6yf61tqvv3b/l/wA/+OVPMbS90ZCnzOvm7H/i3/xU2YMnzMrfNu3P/rdu2nvnKNu+VV3L/F92klkaEy7dxb5lb+9u/hb+L7taGcPiJPsin900vyb2Vv3vyMu7+7/2y/8AQKimSfyHlbajTq3+1u2t/wCO055LZ7y4aKPyYWl+5/dT+H/vmneVvT90sbszfwxfP/lanmNOYjs5nhuYlZ3/ALy7Zfm/vMv/AAKrbosavuXL7Nu/zfur93/x7/x3dTHmfz5ZI/mt2lWVmik+7tb+9/21qSEQG38xG87yFZml/wCB/wAVOUiJFVA95cI0s/nb2273+7ubbTYpWHyrI2xWXzP3vzPu+b5v/sa0dTtktm8jz18uL+NPnT+H5lb+L7v+z/8AFZzw/NdNj5Yl8rY//LLbURLjLmiP+aZVi81nRm+4+75f+A/Nu20M7tPFO33vlbYn3tv8O75V/wCA04wrMzLO/lbVVf8Ae2r/AOy/dqGFPszxSyKqJEyt5T/xVoHMSTB44g8m598f+tf+Ly9ybf7vyrSTQt/q2/1rMyvu/i/iWnxO00Hk7Y/3S/LE7fdXc1WEs8IwYqibfK+b+Hb8zNu/75pESkRQuYXz22+buVvllVvm+enzPO7Q5VZnZl2vFH/eTbt/z/7LT4Uls7kyNHGnlK25Gj+7u/h/8i1DI8fnrG3zou350/3dvy0Ec3vAlyyfPO3nSsrbU/h3f5+b/gNW5GZMSR+XNtX5Xbczbdv+1/E38VUYt+1ma28r5NzM0X3Nvy7qmiDLJt8pVRVVf93ajL/9lQVLYlvLdvLhVm3/AMK/Nuf/AD/6F97+KgTLbfutu/d/A6sqf7zf7tNuf9HCRBcXH3/k+9v83/2X97UJuVhg3Mu+LcrLskb+H+8v+7UcpPLfUmidAsvz/ulVvnf+83/sv97/ANm+61dVeRZdq7ERt3+38zVK2ZNvzM+5m/5ar/tbv+A/3qZNcM87ssCpLu2snlf3V+7/AJ2/+y1ZcRkDs8VvHEs7xbV2jd8kny/P/wCPVJiSW48rb825f3X8G5f733fu/wAVQu6I33Y9krKvzj7397+Ffu0PseNpY9rv5uyNgvyt/s7fvf5+WmacvvXJp3RE8/G/5WRlWXfuXb8n977n7qq25kg8peU2qs+5fkbbUjqj7I08q2X5trf8strf7TM3+7/wKkUMlxKGjhSdZds6S/c3Lu/8dqhMltrlrllVl3yr+982WX52q3Ht2qsjbI12/wDLLdu3fL/FVGFGgd9yt5TbWfzYvKdfnqVVkdEkVoIUZdi/3f8Ae/3qOUwlH3hZi8w+dt8rLL/rZfl+bb/e/wDZaaj3Nncfu5Z4bjesqyxS/Pu/gdf8/wAdU7+Zkn2NEsMa/wAD/fX/AHquI++3TylWFdrf77VlKnGUeSRpeUEfSnwY/bb8VeA/9G8TLP4j0gLtWYSfvk+eX5vn+980sX3v7tfoF8NfjR4W+J+nrdaHqttebv8Alkknzp8zfeWvxoW4V5ok53/djU/c2/8A7PlVp+GfGOr+FtR/tfRtVfTbuJd0H2f+P+Flb/gNfnWd8F4XHfvcN7kj3cFm2IwktfhP3LilDjilZ/yr4g+An7eFnrL2mmeOjBo98zMq3f8AyxaT978r/wB2vtLT9Rgv7dZLZ1kRv7rV+E5llmLyur7KvA/RMHmNDGR92XvGpRTEp9eUeuFFFFABRRRQAUUUUAFFFFABRRRQAUUUUAFFFFABRRRQAUUUUAMen0x6fQB43+0p8KZvi/8ADy90GBwksuwxv6MsqP8A3G/uV+R3jPwlqvgzXL3QfEEH2DVYIok2TbNkrMm7zVfe/wAqf+O/dr90XTNeK/Hf9mzwz8dNLWDVY1tr2LZ5F9FH+9i/exM+z/eWLbX2vD/EH9mfua38M8LFYKUnKdP4mcZ+w54S8PaD8F9Pv9OFtc3t/LcPc3MP8X+lT7E+b5vlX+9XdfHD4+6F8FNBlvb1kubz5THYpIvmv86rXypo3wJ+P37ON61t4A1m08Q6Btllayu1/dPLt3/IrP8AL88sv3GX7lfNPx2+IXirx54yvZ/FyMmq2TPbpZSxJss22Iz7f4v+eX3mb/VV6mHyinmmYyrSrc9OWvmedLE1IQ9gvdl3GfGL4++LPi/rv2vW9Qne3RpWg0yL91FAjbPk2/x/6r79eTvcy/6+Lcku1k/567d3+3/sVvTP89urbfNVmTzvK+f5k/g/9m/2ad4e8P6r8QdZtdD0SxbVdSvN/kW9vF5rsypu/wDHPvf7uyv1WnDDZfS92PLCJwRjZ6blXVbn+0kdm3Pb/M7Teb877fn3on/xH/xFfX/7Nf7BuoeM/wDioPiTay6do7u23Qt2y4nZfNifz3X7q/xrs+9u+ava/wBl79i3Tfhtt8R+Ltuq+KGfzYov+Xey2+avyL/edJfmr66ijWMV+XZ7xTzc2GwX/gX+R7eEwUpe/MydA8N6b4e02Ky02zgsbKLf5Vvbx7EXc25vl/3q2EjVV2rUlFfmXNKXvSPoFGKH0UUUFDH3fw0+iigAooooAKKKKACiiigAoopD0oAq3SJNDtPKmvzx/bL/AGdLnQNVuPGmkxNNa3Uiy3kK/Ls2+Uu7cysq7v8Aar9EGT7lZ+paZFqNkYJ/nVvmavdyjNKuV4lVqR8/muXwx1O/2o7H4ezQs8sm5WT7m1/9n/vpv+A/MtNtoCuxVX97u/dSxff3fw/xL/n+796vdf2lvgLP8IPGFxc6faN/wjt40f2Hd/yw2RRIyM+7+83y14eJokT95Gvz/wDLXa3zIrf3Wb/vmv6hwOOoZlhY1oe9GR+T1FOlOUf5T9GP2PP2nV+IemS+HPEV3jxLa/Os0uxftqfO25VVF+4q7Wr6zQ4mf0r8TvD/AIk1DwprdrqWg3n9m3ySs9tcIv3d3/oK7fvV+q/7P3x20344+Fv7QtV+zX9u2y6tG+/F87bf++tlfhXFvDzy+r9boR/dy/A+8yHNva/7PW+LoeyJT6YlOyK/Nj7wWiiigAooooAKKKKACiiigAooooAKKKKACiiigAooooAKKKKACiiigAooooAKKKKACiiigAooooAKKKKAGVRsfvzf9dX/APQnq9VKz/j+9/rW/wDQ3oCRdoooeggKKBtShttUAx6KPl96a/8A6FTJETds+bbu/ipvyvu/8ep9Q/N93b8jUAYur/8AH4fl/hH/ACyopurJJ9r+T7u0UUAdMm7LbulSUUVBqFFFFABRRRQAUUUUAFFFFABRRRQAUUUUAFFFFABRRRQAUUUUAFFFFABRRRQAUh6UtFAEDJgCm7lRPmqVx0rzX40/E/T/AIVeC73XNQ+aC12fIq8tulSLav8A33WtCjPEVY0qa96Ry4mvHDUpVJHin7XX7SDeAtFbQ9AuVHiG8XapT78DZib/AMeTza/OR02xMzN50r7mZ/42+fdveui8WeJL7xhrd1rF8zI10v7pPPaVIk+5tV2+8v7r+9WHK6o8v7vY/wAq70l+9X9OcPZTTyjB2Uffl8R+IZhjqmMrynIZs8/dbzMzxN/B93bt/vV9e/sY/szSeIb208b69Bv0yAu1hb3EH+vf54nb5nZvkb7u6vGPgJ8EL742ePGsolkh0q1X/TLv+5uibyv4W+80Vfqt4c8P2fhvS4dPsYUtraL5kiiXaq7m3V8jxln/ANWp/UsPL3pfF5I+gyDLXiantavwfqb1umwYqShKK/DNz9WiuVWH0UUUFhRRRQAUUUUAFFFIelAFWaQRxZPWvzF/bX+L+uaj8YpdM03xBd22laTArrb6fdSwb2lSJm37XX/gP/A/4q/Te6TfDjv3r8zP2h/gB491/wCJHjnxMumf8Se2ns0ileV98+6K3i/dJ8nyp/F8/wDwB6+t4XjhvrTliLf0z53NJVOaKXwn01+wv8T9a+Ifwlhg1ia7v9Q0mVoJb6+/1s+6WVl3Nvb5lTylavppm+yruNfFP/BNO5aXwd4q4Y2/2mOWKPcrovzSo21vl/ii/uL/AA19naq+2ycsu6vPzahClmNSlDa510Kko4Xn/rQ/Lv8Abt+Ii+MvjC+nwN51loMCv8kv8U8Vu7fL/s+VW5+wfpVh48074geBdaWe50rUYrKX7M/3ImV7je6f73lRV4/+0hMv/C6vFS7YH8qWBWiin8rbtsovk/zu2/8AA66z9jPxZL4Q/aC0JpH8i11ffbyL8v8Az7yui/xbfnr9YqYblyX2VL7Meb5o+Yoy9rUvP7R2174Y+KP7FOt3EWmR/wDCS/Du8l81LVpW2Ii/fVlb7nzXH/AvKr5s8S3+l6rrV7qGk2zWOjzt5sVlLF88TN95G/4F5v8AC3/xX7a3unW2oxpFcxLNF/trXwB/wUD+E+h+HbbSvEejaRbWDI0sV5LFEsSfN9nVN7/+g18/kGdxr140akLTl9rv6muLwPsH7WMvL7zyv9nrwt45+N3hu4+G+k61Bo/ha3nWXUX8r967SvLKqJ/wKKXd8q1+lHwu+GOifCjwhZeGtEgaHTrXftd/vtudnbc3+81fC3/BOu5ntvif4j0941/e21vLKzx+aysv2j7rfw1+kgOU9RXz/FFerDFOj8Md7Hs5fQp/GfHv7R37D1r8TfEy+J/C09po+sSKqXkVxE3lXW3YqN8v8SLF/daqPwN/4J+aL4N1GLVfG+pf8JJfwS7rW1i3RW8X3vvf32/i+6u2vtUHNLtWvG/tvG/Vvq3tPdO2OBpRnzxGW0Kwx7UXYv8AdqaiivDPTCiiigAooooAKKKKACiiigAooooAKKKKACiiigAph6U+oSw+YUESEbkVynjT4jaD4CsPtOs30Nmn+21cV8bPj/4a+D+jS3l/eK94v+rtIvnldtyr93ctfml8Zfjn4g+L+sm61GXydPXc8Vkkn+q3Iv3mX73+qr7Th/hqvm0+afu0z5TNc7p4b93R96R9J+Jv+Chs/wDwnVo2haWs3h6KVfNeUfPKm1N+z/d/e19w+GtctPEOiW+oWTebbTpvjZP4lr8P0PMUqbk/hb/ar73/AOCf/wAaFuNLn8C6ndrugk36f5rf61W82WVV/wB1q+t4n4Vo4LBRr4SPw/F6HhZRnNWWJ9nWl7svzPuCPvxWTrvh7T/ENnLaX9rHc28vytHNHuVvmrWjOe9Pkr8fjN03zQP0SdKFWHLP3j83f2k/2LL3wULnxB4ItP7Q0j5fM0r+OL5VT5P7ytXypaoqTxyBt8qs6xv/ABszfL92v3EvbSO7i8uVdyN95Wr5D/aP/Yy0jxrBFqXhFIdH12BtpTb8lzu8pfn/AN1a/YuHOMvZqOGx3/gX+Z+d5vkkqf72h8J+e43C2im2fLJ93dKv3VX5v3X3l/4FVf7TGsvmp9yJVVmdf4m/+yqXVfC+peE7+60/VbOfTb2JdstpNE3/AH3838P92onsldJY/L3r8vlOv91q/ZKFSGIhzwPipxjCZWaaHbtbdN83zJ/dZvufPT3dkVEVpNqs25G/3qnNmwZSwVreRm3RD+HcrL/49Tv3ieau77+7c/8AC3/Avm+7W1rR1HKSl8AkyLviVV+Zt21P87qjhmgkaJtzMrfNHv8Aur8y/wC7/wCzUb1lnbzGbdtZ2R93zKvzN/D/ABf7NOt7Npj9/wA7czIrpt+f5vvf8Crn+sUO4KDhHUjW7aR2ZZfJZmZt3977v8W3+Jf96kRPKtpWj+fb80a/L8q7/wDa/wDiVrYttD1CeCVYbC9mSJW+WKB9jN/vbNu3b/tL8q0y5027toW/0O6RF27bhovKXavy/e2/xf77f+g0vrdD+Y15ZdjHuoYMbGZvKVW3bYl3/d/u/wCW/wDHary+XvRkkXYrMy7tsX+z/DVu8Sd4lWRZNjfLuTdt/vfN/D8v+f4qqJtlnZfm3uv8H8W7/ab+7Wsa9OWxpH4QQ7EVVZXCtuf/AID/AHW+b/nrQjxTN5e5dqqu2VPvK3+18v8AD/lqHO8o3zfd3MiL92rSQ73ZE+bylVW/6a/7O3/arpuLniRPsd2VWZH3ffb/AMc2/wCf+BUW6NiVty71VXX978yN91n/AO+qsm1byoj5e+T5pVf5fmVfmf8Ai/4D/wDtUk26FUWRflRl/wBHdfv7v+BNQRcbcpLCzszXO9dyOnlfd+Xa/wA3+7VF7dYWuI/tLRr93zP7rL/n5a0EfP7hvk2/Mrp91V/j3f8AoVJbQs6z/ut8U67V+bazN/stUcwoy5SedcTP8ywu0jbbf/nk38K/8B+6v+7VR3jWXdK2yBW+TfF/yy/2aljF1Ms+5m2sv7x12ru/h+9/tfdqPevmxJOm9GZdsv8AqqPtCGecyXCxLuh819jRf3G3L/E392qkO1zEi7kWRtm9PvyxN/stT3ZXKKr/ACrt2yv91mZv/ZaitpmtpYpYl/i/dv8Addf4f/iq2N4xCPdcweYvzz7fu/7z1pQtBckrt2Days77du3ylrJLkJFH8yRKu3+9t+f73/sv/Aa1c750/wBevmMvmfvfvbV/vf3v/QazkTUiRXjfa5ZPM+eWX5Wd/wC9/n+9T7eLzm3Rsryztu/3f8/7NNM08P7td1w33o0ZfkX5Pu/7y+bRMnnG1VXV32Kvm/w7V/8Aifu/9sqIEcvuiu6/xT71Vm3Pu+7/AN9VE8kcN1+6Vk/ebtn8Df3P/HqlS23ozIv+kStt2fwt86bUSlis1hmWTczrv2q8O7zW+7tdN3zf/FVoVHlGF1mWWX7jfKvyfutq/wANRfLPcz20ki+Wqv8Au3/jb/P3alS2ufs6/MrxOjfc/iVX3fLt/wBqq7ovzyMq7HX5t8v8O5fvf7rUFxHed5O6RWnhibZ8/wDwGgpCkqyR/JE33U81ZafCi/vd0fnXDLs2vL91qht43hdGVpN/zbURvu/w0GROifMNyrKyv/qk+86t/B/wKoYXa2ittkigMzSs33v9pdtWLDzZv3SqqRbfKWVd33fmanFGRYpGVYf412/c21nzFc/J7pT4hWNtzebE6yqsvzfd/wB773+f71WYwkAAZvmjXEn8Lt975WZtyr/lqs+SqwSptaSVlTy3/gbb8v8A8apGVyqzeWEiiRtpZflf5v8Avn5f/wBn7y1HMUqnOQzxQCJGVlSVmZpPvfwttXd8qr8q/wB2nTwf6PLHEq/eWJYv7y7t2373zU2WFre4hS6Cp5e1Jm2sv/2Py/8A7X8VNe2nRlaVPvKzsj/79aCb6klvtEC7otm5Wbe/8bfe3fd/u/5+aooYUlkaTzV2fdXf/Cv3v/Hv91qTeqfw7/7v7qpEtlmZPl+ZvvUGfPyDHiRNvnSMyRRP9z/xz/x75vurT50w6TqwS4VleRXj+Vvl/wB3/P8AvbqdCjOzeZE2522rs/56sv8An5aieFkWLbG2z76o/wDFS5i+chjSKQ+Uq7vKVl+X+L/e3V9AfAr9qfxT8GpYra9n/tXwwrOzaf8Addd2590TfeVf3u77rV4PZ2sMEq/NvXdvVv73/j6U9GYKqyNn5V8zf8v3v93d/n/a215mYZfh8xpSo1ocxrRrTpT5qUj9lfhT8Y/Dnxd0b+0dCu1uV/ihb5JYvnZfmT7y/cr0ivxK+HnxN8S/CvW49Y8OX8mm3TOzOg/1V021vllT7rfe/wCA/wAP8Vfph+zr+1X4f+OFklrIq6N4hiXfJpk0/wB5dzfPF/fX5f8AgNfz7xBwriMrn7al71P8j9GyzOadf91W92R9EJT6hh2fw1NXwZ9YFFFFAwooooAKKKKACiiigAooooAKKKKACiiigAooooAKKKKACk20tFAFK4j+T5f7tflD+2Z4APgv4w3c8FzDHa65/qN//PVYrdXTZs+8/wDD/er9ZXTcm2vH/j78BdJ+NfhN9KvNsNwjq0F35fzw/vYnbb/36r6Ph/Mo5bi1Kp8Mtzxcww0qvLOP2T8nfAHgPWviR4mtPDWh2a3N7dSypFLLE2y3TY8v73/v1/s/+h1+qnwG/Zv8K/AzSRDpVvJcak/+v1O/bfK/zOyf7Py+bt+TbXwFp3hrxn+x58UrLxBqWjaheafamf8A49l3RXC/Zdm777/MjzxItfod8N/2i/BPxOtd2karmfcqvb3ETRSpu3bPlavreJsbisUorDS5qP8Ad/U87B+yjU5qrPXV+Spc8VThu4ps7WWreOK/MHHlep9PGUZx9wdRRRSNAooooAKKKKACiiigAooooAKKKKACiiigApD0paQ9KAOA+Kfw60j4k+E7vQ9XgE1ndKu/+98rq6/+PKtfkt8V/hVqXwu8W3vhq63bINsttM/3J02I2/8A+Kr9nnCum3Ga+ev2of2dbT4veFVksV+z61at/otwn3k3Sxb/APgO2KvveFM+eV1/Y1Zfu5fn3PiM9yyVePtqP2T8vnRY4pI1ykSptZXb55f4k3f7X/su2vRvgZ8ZL/4LePYNTtL5n0yf91fW7btksS+bs+X+9/d+7/3zurhbnSbmzvvKnjbzd21kT+Jti7fvf3vNirNR2c72bZ/zy2fvdv8A+xX9A16FLMsNKnP3oyPzilUnSn7SJ+1HgrxTpfjTQrbV9LuReWd0u+KVf4l+7XThByc9a/OD9iT49v4K1dvB+syr/Y186tYSv+6S1fbK7ov+y38Nfo1AQ0eR0r+Xs7ymrlGMdGfw/ZP2DKcxjjqP96JcHSlpiU7Irwj3haKKKACiiigAooooAKKKKACiiigAooooAKKKKACiiigAooooAKKKKACiiigAooooAKKKKACiiigArPs/vzf9dX/9CrQqhY/xf9dX/wDQnoILlFFFWAUfNRQ9IBG6U1v7tFNfb/F92mSG/wDiqF3+/T2VsfN96mPtT71AGNqX/Hz/AMt/uiik1eHzLwt8v3RRQB1FFFFQahRRRQAUUUUAFFFFABRRRQAUUUUAFFFFABRRRQAUUUUAFFFFADHbYN1UYLxZbi4Rd37tlT5lb+7urRooAKKKKAGUhGaWq11MttE7t91aEr+6ROXJ7xW1XUotKsHupm2In3mavyq/al+Ocnxl8WRLYiT/AIR+zlZYN3/LeVlXe/8AwHyvlr3n9tj9oK7h01/BmjS7Jb3/AI+ni++sSvEybf8AaZvNSviKF1tEilaPZ5jNufd5qfKv8Nft3BuQSow/tDELX7J+VZ9mn1mp7Kl8MfzFhDbTG7N8u5/7zf8Aj3/fX+193+Ktfwr4S1fxv4ltNG0PT5LnU7rzWiiil/hWLc25v4f++lrAS9XyridV2RKu/wD75r9G/wBjL9ndfh94bTxFrVmYfE1+uyVJY/mtUWWVdq/76+UzV9fxDnNPKML7WXxy+GPmeJlmCqY6ryHr3wE+Dun/AAa8HRaRaSJdTB2ae78vb5rb22/98/dr1ZOpqNY1ICjtUnmfKTX8z1q9XFVJVa3xSP2nDUKeGpRpQJqKQdKWsjqCiiigAooooAKKKKACiiigCCRBnmuS8ea5peiaQZ9Wu7axtPleSW4l8pF+Zf4q6q6bZHvFfmv+3b8YJfGPiGLwnbR+ZZ2bNLKjnyvN3RQOnzf7Lf7VexlGXzx2JUYHi5nXjTpezj8Uj2L9hbw6vhTxn8U9JiQqtnPYQs38Eu1JfmVf4Pn835dzV9hXgZ4yq189/sX+IdP8W/Ce31mPyn1i6d4tSuF+/PLFPLEry/InzMkS/wANfQ1w6hN392jMpN46bZWEhyYRRlI/GD9pSaf/AIX14182CCzuGuoGX9193dbxfPt/264Kw1u+0G6S+sbmdLi1VriB0leJ0dUf+793f+9WvcP22fDdzoPx1u9X/wCXfW7aKWBPN+eJoreJX3p/tV4JDDA6vFLFPs27/kr95y3lxWXR/wAJ8lGV5c0D9v8A4f8AjDTPH/hmx1nSrtb+yuo/NimH8S7v7teP/tvaA2o/ATxFcpKyfZlil2JFuMm26i+Q/wCzXjv/AATj+Li3ml6l4Nv7lftFl/pFnv8AvtFLcXDOv/AGr3X9sTxImk/AfxYrKfs8tnseVWX91uliT/2evxlYSrl2bwpx/mR9HWqQrYP3vi/U+U/+CcWmy3PxN8TXfzXPkWdrulSTyvlf7R99P4t7RRbf7vlV+kipgPXxl/wTf+H19ongrW/Fl95SJrzRW8CQ7vu2stxE7/8AAmr7PVV7LXLxBXjiMxm49D0cvj+4iySn0g6UtfPHohRRRQAUUUUAFFFFABRRRQAUUUUAFFFFABRRRQBG4pqfNQGWmTOsafM1SQ2l7wPtT5jXzJ+0b+1fp/wlll0rTGjv9a2ea0P/ADyX5PvfL/Furgv2o/2yY/CbXHh3wjMk2r7d0t3J/wAsF+Vl2r/E3z//ABVfBd3fvqFxcXd1Ibm6nRVknfb8zL8v3v8AP937tfqnDXCk8U/rOL+D+U/Ps4znn/cUNPM3PGvjHVPHmvS6zrOpT3938q/Pt2Ivyr8nzN/FXPokkM7Pj/VfeV/3qLuX5KbcXC20+9W+aKVX2+b8/wA3zL83/oVSw/vPNSJY/NlZYtny7Pv7U3bq/dcNhqeFhyUj4RxctWNuXVEidt3zbvN+b7u3/a/2q3/hr43vPh/4qsvE+nsv2izZuH/dLtaJlb/gP/s2yuYmkWVFlkZnhkX95Em3d8397b/teVT/ADpLSCa5b/j427leL+H+H5m/2v3tTiaMa9P2UvhluXGPJrE/afwD45sPGnhix1axkV4bpdy/99bfmrsB1zXxP/wT++KK6rot94Nu5VE+mNvtE/vRPLKzfxt/FX2zGOK/lHOMBLLsbUon6/lOKlicPGTHVFJHuqcHNNryD2pLnPEvjt+zj4d+N2n28Wox/Z723b/RruD5JYtzoz/99eVtr5q0H/gmnfFmbW/HXnfMu5LKz+9t/wBpn+9X3/25pxIAr38JxDmOBpexo1eWJ41bJ8LXl7SUT5B8Nf8ABOvwFpsCLquoazq8yrtVpJ/KX/vlFWu/0X9jT4V6Pdfa4vDEE0q7/wDj4Z5fvLtb5Wr33B9aOairnuY1vjrS+8UcnwUP+XZ55p/wM8EaX/x7eHNLRW29LNP4a6S28G6LaSyyRabbI8rbnfyl+atvPvR+VeZLF15/FN/ed0cFho/DBFD/AIR6xbb/AKHD/wB+lqvN4U0p4Vheyt2jX5tjRLW4pFOqFWqraRp9VpPeBxMnwr8JzI6SeH7CZXb5l8ha5XxB+y98M/EGHvPCWms6srbkg2fd/wB2vXMCjAranj8XTlzRqyj8zGWX4WceX2aPkPxf/wAE7fAOpyvLo8upaS/yr5KXfmp/vfvdzf8Aj1eI+Jv+CevjPSN0mh6rBrESp81vff6PuZv7u1mWv0oaiRP9mvosJxVmeE2qc3+I8qtkOFrfDHlPxm8YfBfxz8NVWXX/AA5d2cW5kVotsqfL/dZNy/7NcMLZZp2giZXSfaizLJ8yq3yvt+b7tfuJqOk2ep2/lXMEUy/3WFfOPxa/Ye8D+NomutIsf+Eb1Jtq+dp67E2/Irfuvu/dWvvst47hVlGGOjb+9E+WxfD9bD81SjLmPy+kRYVZlQ7W+8y/3Pup/wDE1Ft37GZ1dG/79fL8vzJ/e/ztr1n4ufs4+L/hc0q6rYreWW7Z9rsl+RdzJ97/AIFLsryZ4TZypIo+WNPm2fxbU2/+O1+rYXG4fGUufDz5j5txdP3J/EPMPmxKzLjzV2KP4dysvzN/n/gNEybbjc33IlT/ANAqSK52XjfMux5VVn/g/wCBfw/7VTnbCsUZk8rZxI6/w7mb5d/3WX/0L5q7ObkMPeK0NpKu2DzNm7dF/vL95/8Avmolj3+ay7UX7zKn3V/u7atZjZfKVd7qrMu2VfmZm3fxUjvFJdK4hVIlZlX/AL5/u/N/7Nu/vVQbiTWf2lolll3r8zSO0n8Kr/DTpBcXM3m/L8yrFFsl/iZPn/iX7v8AFUZhRPsiyL83z+a38LfJ/vN/6Cv/AMSmnwqLmJpIt7RurbX/ANr/AHfm/wC+aC/gRIZVCNJFIFZHV/n2/Kq/c+9/e/3V/wDZVhuNpl2K37hdywfvP/Hfu/w/d/8AZqcYVk8l2VUdlaJf+WW1lRaqOpsreLzPL2yqzxbNu/etBUXzlmRZEdZI/wDWxM27Z/n/AD/eqa0Rv3u1Ru2bpXfd83zL/D/s/wAX+zupIh5cXlPFsuINy/Lt3/w/+gqtOa4j8h5WTe/zJ/D8u5P/AGVaDIjcJKdkfzqy7V3/AO78/wDna1MnzN5u6F9m5naH/nkrf3f/ACF/CtOmuRKk6bt/lKvmbNv3dm1fnqKSbe8q+UszM+/an8P/AHyv8X/fNWXFSsWIHWB4V3LsVWffL/f2bf8A0LbUM5WYI8n3GXyvvf3U/vVZdmAeTzlf5tqt8su797912X+Fqzy6pOsK/JE7f6ttsr/N8yf8CpCjC5enaRFlkkZfIbazfvP93/bX738VJZvIjbp/lVGVm/ef3tzfL/7NVOWd3it2b5GVW+ZPvvu+WpET7TOzQL8zMyxru/u/3f8AerOX94fL7hdWZmEvlrsZV8pUb+L+H/P3qfN5yNKyb2D7GWD/AFTyr95fl3N/0yaq1m6yrukG+Xd5uz7z/L92rMMKvvtof3qs3ytFJ/ndtrwcXm2FwX8SZivd2IfJ8lpY42d9q/I6t/e/+KWpU891WWRlm3feZ5f73yv/AN9Vp3Gg6y91cNJpV2iy7ZVf7I0TbW2/3qypUZkTzd/8Ks3l/Oi/xbv/ACLXl4bijL8TPkhMfs5rcp7PO8qJd0Lo7K27/Wq38Pzf8Bb+7VpGX/j5+fbu+dH/ANr7vzf7S1IrNeeV9p+Rp0Z/l2/My/5/9l/hqB3lTypHdVf5v9Xt+7975f8Ae82vqIVo1o+4OXve6Itm0Lvtm3y7XbzWk/1q/wATL/wGpLRFTyopwzRKzbt3+983+zu/df5/hrOm9P4UfbuX978lXS8aXDusP7pWZlR4l+997+GuWvmGHwn8WQOQsM1zbKzRo63HzRRui/Lu+bf/AL1HnK94zSKtzbxbN371/uq39/8Az/s0nksu9pI9kUX72X+/81RbP9KeNv8Alqzp8/31+WvJpcR4CtPkhUFqiGPDxpsYysy/M3yxKjbNv3fm+X+9Wrpuo32j3iX1jPJpWqQb2gu7f906P/qvv7vl+Xzdv3fmqi7skT+WvzNtd98a/wCz/wCO/wB6nBmRWZY/3qbGify03/d+Tcte9z0cVSt8UTTna98/Qr9mn9sweMLhNB8aOtnqrL+4u/uLdf612+X+FkTyq+w4NQgvYt8Eqv8A7lfhsbmKD938s0sSqv7r7is38X/j3+zt/vV9g/s0ftlz6Lcr4d8ZXe6EPvtb5Nrbl2Ssyzt/e/1W35V/3a/G+I+E1FSxWBjp/KfX5VnNSn+6r/D3P0TX7zLUvUVn2NzFdR+ZG25WX+Gr1fkTTjoz9FhONSPPEfRRRSNAooooAKKKKACiiigAooooAKKKKACiiigAooooAKKKKACkbpS0UAYmreHNP1238q9tIblP7k0avXz/AOMv2E/hn4qunvrOyufDl+zb/tOjTtbtu/3a+l2Hvmlrqo4yvQ/hyscdTCUanxRPnT4O/stN8JPFUWqw+PvE2t6bFv8AK0nU7pXi+ZWT5v73+zX0Ltb5f7v8VPp9Y161StPnqSNKNCFGPLAEp9FISFrM6BMGnUzev96nbhQJNMWiiigYyqt1dRW67nbYKpa9rcGg2D3Nw2yJPvNX5c/tB/tj+MPiVqn2bw5qv9g6FF8n7qJVe43IjPvdvmXY0Uu3Z9+vcyrJ6+aVOWl8J5OLx8cP7sfiP1LTV7GaRo1uYfNX7y7qvJKjD5TX4Tab4h1XTVuPK1K7huNq7rhJ33/wN8z19BfDD9urx18OLxE8S3jeLtC83fPE3lLdxMyN9xl2qy+bLF97dX0WM4OxWHhz0pcxwUs2k5ctSFj9Wlb1pa4L4XfE7Qfit4Xttc8N3y6jpk+/ZNsZDlXZG3K/zfeU13n8NfBzpyoy5J/EfQwqRqx5oklFMd1X71COrfdqTQfRRRQAx+KimTelT02ghrm0PgT9tH9nu5gmfxjosCou7/Tk/j2/ukiZf9pWr4ra2YwqyRwoFVpdyf3m+X/2rt/7ZV+2XiPTbbV9PkiuY/Mg+8y7f7rV+VH7Q/wXv/hF4sK2dsLbw7ff8eMrSr/BFEr/AHvmX727/a21+6cG8QKtD6liH7y+E/J86y14Orz0/hkeSnzntmVZPKZlaJf+BI9fpb+yH+0K3xV8OXFjqrbda05tkvm/fk3M2xv++a/Mp54pGl2MqK211R4vu/8AAvvf9811nw+8b6l8N/E9lr2m4+1Wu51VNu1lZWVt/wDs7Zf93dt/2q+s4iyWnmuEmvtx+Fnj5fi6mBqxnE/aG3nWXdtqfy+DXB/DD4gaX8RfCdjrulSq9rdruT+8PmZfm/4Fmu7r+YalOVGpKlP4on7Vhq0cRSjViS0tFFSdIUUUUAFFRsisVb+7UlABRRRQAUUUUAFFFFABRRRQAUUUUAFFFFABRRRQAUUUUAFFFFABRRRQAUUUUAI3Ss+x/wCWv/XVv/Q3q89UbH/lr/11b/0N6AL2+ihKKogKRulNeimSFNp2+mP8nzf8BoAE+/TX2f3tlPG11/8AHKh+X5KAMTVnX7X/AMBH/LWik1JljvHWigDqqKKKg1CiiigAooooAKKKKACiiigAooooAKKKKACiiigAooooAKKKKACiiigApD0paQ9KAIXKZx3ryb49fFzT/hT4I1DUpB50sSqkcQ+bfKzKqrXpWs6lBo9hJeTPsjjHzNX5QftFfGi5+LXji5lil36LYt5tmnmfd3RRK7J/e+Zfl/76/jr63hvJp5ri/e+CJ8hn2ZPDUfZU/il+R5nruqXni7WrvV9UnabUb9WlnlX/AHf/ALVUSWzeft8xnll3Mu+L5Gbdub71VAkvlxblZJt25n+7t/i/8drqfh18OdS+JPjWy8NabD5VxdO27zovkgXymb5v93yv+BV/R0qtLAYbml8ED8pUZVZ8nMey/sf/ALP5+KHi+LXtUgQeG9PdJGguYv8Aj8l2ypsX/dddzV+m0MaQxbUXZXJfDDwFpPw38I2Wh6PAbaws1ZYkf7w3Mz/N/wB9V2fy88V/Mee5pVzfGOrP4Y/CfsmT5fHA4e32pEiU7ApqU+vAPoQooooAKKKKACiiigAooooAKZT6j3LQRI4D4t/EOw+Hnhe+1a8mWMQRebtb/eVf/Zq/Gq/8SXnjbWbvXtQlVL3UZVlld/49qbPu1+uX7S3wlg+MHww1jw+6/vbmJYon2/MjebE+5f8Av1X4+3L3Myyy3itDNtV/K8r/AFW5N+x/8/8AxNfrHBlOhyTkvjufHZl7T2/vfCfWP/BPr4pweGfiPqHhW+vpja63FE9nFN9yJ4oriWX/AL6Wv0rkRpomRW2f7Vfhn4Y8SX3gzUbfxLpsuzUNO3XEVwn39+x/k/2f9r/vn+Ov2q8FeLbXxb4dsdTtG3wTqzK/+6235q8fi7AewxUcRT+GR6OWVotSpSPkv/gop8JLrxR4P0rxLYfPc6Jv81Ei83ekstujfL/s/f8A+A1+d0O502+bBD9z53i8p5Ub/P8A5Cr9zPFOkWWuaPcW15bpcwSqu5GX73zV+Rehfs8+LPHWhP4j8I6CusaLFeeV9nt7xfNiRPl2fff/AID87V73C2cQjg5UMQ+Xlf5nmYyhGhX5Y7S1ON8K+KtQ+HviPSte02df7Ss5Wlid9uyV9jq+5vvbdkuxtn/PL/gdfTPjL4veMf2zdZ0f4d6Lp/8AYNrLL5uozP8Ac+X97E+/7yr+4/762V514E/ZC+KHjLUvs19olz4Ysmf/AI+9RVP3Sru/5ZK7s33a/R74I/ArQPgp4abT9LiE17P815qDxfvroq7sm7/d3/LWee5pgYSVaj71Tp5eZrhMNOtU/u9TsvAvg/TPAHhfT9B0iD7NptgnlQRei/erpcChelHSvyeUpTk5SProxUPdiSUUUVJYUUUUAFFFFABRRRQAUUUUAFFFFABRRRQAx6MUjdVqORtkfpUvyIbsrsqXdzFZxGeX92i/Nur4v/ap/bCTRtMuNE8FX3m6hLF+9vbf7tt/qn3/APfO9f8Agf8As1D+1t+1TBpFveeEfDjrdakrqt1cP/qoNrxP/wACVlaVGr4Qvbm41JpWdpJn2+azyszOzfws27/a/wA/dr9g4T4WWI5cXjY6dj83zjOZVJexw+keo2W5a4Z5Z57l1+TzXm+/u+7/AOOt/tL/AOO0xr5JZEkkaH+5s8r7ny7dzfL/AOzNRDZr5ghkjkfDMrbVaVfu7vm/h+9/lvutU2bYk8hQ07rsb/YZf/Hfmr9sjGEdIHyPujnmRPJk8xcbWZk8ryn/ANmrN3d+bdXbpJvaXyk3+Xu+7827+7/yy/8AiarJGAsrFXhjfcJNw+6y/wB3d/498y/fqa5QIVSS2jfc33383duX/wCK+791a6Cko81xz3LfZnz8qNtdvvbflbb/ABf3v/sajmdXi2eY39/Y/wDD/D/9jUH2Zvs1u3ls/wA21kX/AHv/AGapFt2l+fbvlZmaX/2Xdu+b5qCPdPUP2d/iL/wrP4saDrLRuljBK4uUSL/VRNFKq/8AfPm7q/YW3mW6i3D+Ovw2vLZp4W+9Ht3bXdvkiXd8uz+7X66/s0/EVvil8H9C16dVS6lEqTorfdZJ2T/2SvxDj/A2lTxsf8P+R9rw3i+WUqHzPYUp9MSn1+OH6KFFFFABRRRQAmBRgUtFACYpaKKACkwKWigBMCloooAjYYoYZqSigjlOd1vw3Y+I7N7a/gjlgZlbY6/3W3V8P/H/APYTb7Ndav4FC+bu3NpL7djq237u77jV99jIHJqC7tYrqBo513xNXt5Zm+Lyurz0ZniY7KqGMjqve7n4b3+kz6HfywXwnhuoGV2ieL50dvu7v9771RJ+7822RvvfIy+X97/Y/wCBf71fpt+0V+yRpHxT057vTdmm+IFb/j6T/lr/AKpf3v8A2yir82fFfhHWfBWs3Wj6/YtYanaqvmxP/eb5/l/4DLF92v6FyHiDD5zStKXv/wAp+Z43L62Cl75SkEUUqxebvScxeZ5X3WVf4fur/e/u/eSoUfy1t/3jOjf6yV4vlX5dvy/xf/ZUyZJPIdmh+Tau5/8Ax7/P/oNP2eUvzbf3W7733tv+z/5F/wDia+vPNBU+0yJJP/yyXyty/wAG3+H/APa/vU1Ei+0I0fnu6r8v+1/c/wDHaX7BOkqRNEnm/L8nzb3/AIv4al/syeFo5ZYU+Vmbd5XyfN/F/u/vdy//ALNMm8X9ohMLBVMTNs+aWLf9zav8X+9/318zU+3iTchmJCfKy7V+6rf3tzN8rUsVk0M9vFLueBm2y+V91VVU3+U397+Fv/iagtbko0skhXZKq7v3e77vzf8AjtBttEdOrbv4kdNzyuv7r+JaWd2uN0rRrNEyyr5z/wATf5//AGqRLZWWVWibbt++rfMm1qmubOfazSwMjbW+5u/uN/lqgyUokUzvqk7MrNs3f88tvy/3f+A+b/8AZVV3+dPbybm2Rfut/wDdqW9RfN+UfvtzKf8Aa3f8C/76+7ToVMOoRSJHsvF2Osvlbfvf7NWbESOpZ4lbfu2r935Nq/M33af+/ffHE8Ail+b5v4lZkb/e+X/9mmQ+bDE8lssaIqs3zt821k/i/wB7/wBl/wB6ra20RmiVFbbK+/733fl+7tbd8zf7zVPMP4TLgMrM0TLsn3Rfe+5LtX5K0Ik2pFPu+V2Z/l+58v8AD/n7tLBYN8jMqwpF8zOvzbvm/i2/e216j+zx8IP+Fs+Moradli0yyVmuf3v3tyS7Pl+98zRf9818HxZxBRyHLquJrS5VHU2o0pYuqqVM7H9n/wDZd1P4rWFvrGvefpXhr5tsX/Laf5XT5f8AY+WL/er7L8HfBvwb4HVY9L0W0SVFbErRb32MzN9//trXYwQtGirBtht1Zt0TR/e+b+9uqyp3M/8AwHdX+UvGPihmufYufs60o0/sqJ+35Xw5hcLCMpx5pEXkW3/PCPdtVP8AVr/DXE+Ofgt4O+ISp/a+lWz3CurLdxReVKnzr/HXfj77U04TpxX5ngOLc2wFf21PESUj3cTlODrx5Z0rn5tfHf8AZ91H4MzI8lw1/pUrssFwkX+q+VPv/wDkJa8nuX8jc+/Zu3J8n8S/xfLX6w+L/Cdj4z0a40zUY1mt7gbZE27vl3o//oUVfnpdfs66vP8AF638AwG5hR1aX+0Xi82FYvs/muy/+ilr+9vDnxgp4nLZwzCrapCN3fsfjWdcN1MNiY+y+GW3+RjfCr4FeI/jXqT2unPb2en27brrUJYv3S7nf5F/2v8AW/7tfa3gD9lPwN4Ei33OmReIdQ3uzXepxLL95n+6n3U+Vq9K8IeGNO8JaPDo2l2n2bTLJm8oJ/Fvdnb/AMfeXdXTL0r+ceO/F3NM7xk6WBquFHp3Z97lPC+Ho0ozxMeaRh2fhDRbFJIYtNtESVVWT9wvz7V21zfir4H+CvGVu8Oq+H7abcytuSPymXb/AHdtd9tZG+Xik5T7tfjWG4xznC1fawxMlI+oqZPgaseV0kfnt8cv2Xr74bWF1rmjy/2r4dTyklSb/j7Rf3S/cX73z/L8vzLtr57mRYLdbmSVppSNyt/db7v/AKDX7BX2mwX8IWdVPzbv92vzZ/aG+DqfDL4hy2Onq39kz7fsf9yLbEjOn/fcvy1/e3g34q1M7/4T8wn+8/NH49xJkjy2XtqXwHlySxfaZZZ5GeWX7yovy7V+9tb/AHahZIkuA0bfJLv8xli+dfl+ba3y/wC1/d/3abcae0qxJF5O5vk/dbvlVV/i/wDZvloezeEmRY9ibfup97/d3fN/F/tV/b0ZQqQ5o/aPh1b4uY+wP2Q/2r/+ENe38IeLrn/iVTuz2t9Knz2u5pZX81/4lZni2/L/AMta/Q2xuYrqBXiZXX+8tfhnFYt5rK8Kwu29GR2+bcq7X/hr68/Zb/a/n8GQJ4d8X3xm0pPmtr6XjyPlZtjt833v4fu1+R8T8JXX1zA7/aifYZRnf1f9xW+E/R5KdVDTbj7RF5n9+rtfjLVnZn6TCaqR50PopjfNQvy0jQfRRRQAUUUUAFFFFABRRRQAUUUUAFFFFABRRRQAUUUUAFFFFABRRRQBVuZVhG9mwtfHn7VP7a0PwvaLRvC6RajqxXfdXDfcs13Iy7l/2083/vivpH4r+Km8H+B9V1ONJJGtovNVIo2dmbd/s1+Kmq6hPrN1Dqt9++vbxllld/3SRbdvybP92KL/ANnr73hjJqeYylWr/DE+dx9eSqeyht1PZ4v24vjJp10ly2u2zrPEu2K90/8AiX73yKy/e/2Pu19X/s8ft5aH8QJU0Xxgq+H9fLN5cu1vs918sr/I3+ykX8dfnb4S8Ma14k1KysfD2n3Oq6hu3xW8UHmujKj7P9rbt83/AGa6rxb+z78RPA9hLLqvhG9hslXZK6RJceVuRdm/yv8Arrtr7nMMmyqtD2EXGMvxPKjiZUZc0XY/a2CRZE+X+7T3dQPmr4N/Y0/arvNUu7fwJ4yvp5r15Wi0+9vpf3srfv5XSVn+bcn7pV/+xr7iM2+J93yf7X96vxzHZfVwFf2NU+io4uNSF/tHxx+378YoNP8ACMXhO0ufJn1RG3SxSrviWJ4Jfu7W+993/gVfn1fus0CeU0H8Dr97+H/gCV6v+0/4stvE3xh8QfZFimiglgWB2i/vWsX/AAL5G83b/d+7/DXkU3+vli3/ACOiO1x/qvKdf/Htv975W+av3Ph/ARweChKJ8jUnKpOU5y3K6Q/aXeKLz3mZ08hLSLzXb+4m1d7N/wAASvtr4U/8E5rrXNGtdQ8f6pPpVz5TL/Z2m+V5yffX55fnXd/qm3p/47XMf8E+PhKniT4k6l4zns5/smgrEunebL/y1ninil3fw7lX/YX/AFtfpfcSRQQL5rqlfF8T8Q4qlXeFwh7WBw0J05SmfnVYaXqX7CPxYtL6+1qfXfA3iGVlvpY4vnt9q/62Xb/Hvn/hb5vmr9FLK5ivrfzYm3xS/dZa/Ob/AIKA/FTw/wCMNWtfCemeXc3enb2vrgxNtRWWJ0RX/wDH2/65V9J/sJ+MbrxT8CNIW+u/tl9Zy3UU8v8A29XGz/xzbXg5rhKlfAUswqfHtI1wNf2dWVH7J9KpT6p2MzzRbpF2N/dqzXxZ9DGXNG4+iiigsKKKKAI2XIryD4+/CLTvir4XfT7vak6psiuPLV2g3Mu5vm/3a9f3VXmTzU5rbDYmphK0atL4kcGNwkcZRlTkfinrXh+98J+JdQ0jV4vs19az7J4mX5N33lZG+Xav937vy/xVz9wZ4I3WQyeayqkiS/3V/wB3+63y199ftsfs2R61osXizw1beTqFmqpeWNvF896rPEi/N/eSvgWGBW3zPAuxdn7373y/xbf727/P3a/qDIM2p5tg+ePxfaPxvF4SeDrypVD6d/Yv+PJ+Gnii68MarLJNo+pS/K+75LeVVuG/8i/uq/SqGdJIiUGR/DX4cQQfaTlfl2/Nt/56K21f/Zv8/wAX6XfsbfHlPiX4Ig0vUJ3bxJp0S/ajL8jS7pZfmX/v181fnHGmRezf9oYeP+L/ADPqMhzN05fV6nw/1ofU6U+oLfO0bvvVNkV+QH6REWiiigsKKKKACiiigAooooAKKKKACiiigAooooAKKKKACiiigAooooAKKKKACiiigAooooAZWfprs/m7v+erf+h1oVRsP9bP/vt/6G9ASL1FFFWZCN0qNN2z56lpjvtoAHpvT/Yp27dQ9ADXpm7/AIB/tVS8xvtDLIq7Nqqr/wAbN/7LUlnM1xaJJPB5Lsu7yi3m7aAMvVh/pfzv820f8sqKj1ZG+1/OvzbRRQB1lFFFQahRRRQAUUUUAFFFFABRRRQAUUUUAFFFFABRRRQAUUUUAFFFFABRRRQBC8m2muwGP9qlyua86+L/AMSYPhl4UvdTnaGNIlVEeVvk3M21VrWhQliqsaVP4jjxOJhhaTqz2PmX9uT46NpEaeDtMuWF7cHfdOn34lXynXb/ALVfD823fLtiX/gH312/L8v+zWr4q8Y6h4+8Sah4h1XZJqF7tlldt3y7YlVVX+H7kUX3qz7mZrs2+5bZNqqvk26r95VVfm/h3N5W5q/p7IstjleEhSj8X2j8Px2Jli68qrK8RW1neRmV3VvNV/7tfpP+x5+z6/wu8NNqerW+zxFfL++37f3SqzKi/L/s18w/sb/BL/hZ3jZte1K2guPDujv+8t3i+W6laKVdn/AG/vV+mkESQxbE/gr8340z3mn/AGfh5f4j7DhvKeb/AGmqWU29qfSL0pa/JD9MCiiigAooooAKKKKACiiigAopMimu+2ggz9Wv49MtXuJGVET+Jq+B/hP+1xrnif8Aaka3n1D/AIorVNlpa23m+b5TLZM2/wD4HL/F/F/wGvSf23/jLP4P8Dpoem701TUmWBZU27kVZbVn/wBr7sv93/vmvzs06R7K3iNtPsu1VYrab5ZXX5P4F+X7i/N8+3/Vf8Br9GyLI4YjBzq1l8WkT5XFYuTr3j8MfzP3Av4/Pt2RX27q/Jn9rv4U/wDCufjXd7lW20zWP3tqlvv3tKsUXm/+hRf3v93+7+kn7P8A8RIPir8MNG8TRsmbpZfMRJfN2ukro/zbE/iX+6tePfty/Cv/AIT/AMDDUbXT/P1bSZ1lgl/2WeJZU++v3l//AGWrzMhxM8szL2M/8PzNsdFVqUa39WPzM3tDdSqy/J/cSXzXbd/n++v+5X6D/wDBOH4iy6n4T1rwfdzu6aQ0Vxbbvu7Z5bhm2fxfei/vNX59SXjXK28k6+Tby7H3p/y1dvm3/wCf++2ru/gz8S734V/ETRPFEO10svNiltJpf9fEyyr/AO1a/UM8wH9p4KUIR948uhXeHlzn60/GDxfb+BPh7quvXMghtrOJZZX8vdtXcv8AtLXm37EfheTw7+zx4eSWJoZrzz7qSF/vruuJf/Hdu3bXgH7Sfx50z486VpPw98G3y6rLrrLFIyRN+62yxS/vfm/i8r+4yr87N92vuXwjoUPhbQrPSrVNtvaxLEm2NEG3/dRVX/vmvxvF0J4HBRpVNJSlf5I9nDT+t4r2y+HlsdFFGKmpiHFPrwL3PoUrBRRRQMKKKKACiiigAooooAKKKKACiiigAooooAKZQ9Md1SgCLemxC1fHf7YP7TTeA4ovD/h25i/tedd87/e+ysrxSp8n+381dz+09+0dD8IdGeCwVbvxDNt8i2fb/eT/AGl/56/7VfmPqWpXN9qF3dXk8Vy86+VLduquzbdnzK3/AAH/AL5r9P4U4beLn9bxUfc6eZ+e53nF/wDZ6P8AXkV3vJ72fzbuXznWXfLLcSszNu2r87f+hU2JFjw86q/yLL5P/PVdzKu7b/d/9BpBcywo7QSMk7RsyvF9/wDuv/6FSpcOlrFK0fkxIv7pGVdy/vf++tv+9/7LX7xGPs9IHwpCbZGT9/l2Vtu9/wCFv4vmqEFt8qyKr7NzO7fd/wCBf3vmq3c3X2jbHhU3Kz/3t3935vvfLVO2Rpv7v9xt/wBz5v8AgVdJMf7xH+8ufNZV3s+2LzfL+TdTt6xfvF/5a/Kr+W3/ALNS3Kxooj2/IzbpP3S7/wD0Gl+ZFlb7ifNt3/wrVmgmz51Vdu3+Jf4Puf8AstLZxwQo/wBp+f5trrt+dv8Ax7/2VqkvLmJJnZvkZWb50+/83/su2oorzyZUZv33zfx7fm2/d+9SEuaxYeZrw7nb551/55fKzL/d+b/Z/wBmvuz/AIJs+LJLiz8TaJcy58hoJYInj2t873G//O5q+E0b93HO37nK/d8v725G+Zf+BV79+xH4nk8L/HTRImeb7JqMUtvP/tMsUuzd/wB+q+O4qwn1zLKkF/Lzfdqelltf2GKpy8/+Afq6n8VPqGF6mr+Xj9pWoUUUUAFFFFABUZbNPBqKZ0hTc1AthWbZUD30ad9zVl3N40m7+FV3VTmuV/8AHqxqVo0viPJq43+U2G1ReytTl1JTXNNfwQ/u/PjR/u/8Cp6XGyCXzG37N26sI4mEjm+s1jq4J0mHy8VL9a5eK4aF22jbuZtzr/s/drZtLzzkXf8AI1dsZKfwnfQxXN7sviNOimJT6D0QooooAgm27Pnr5y/aS/Zqs/jJameC5Ww1m1XZBceX93dt37v9nbX0ex4qu0cTb27tt3V3YHG1svrKvQlyyPLx+Cp46lySPw51vw/qHhvxDd6XqtsbDULN1SWL/nl8n+dtZ800ggiaD5Jd/wAz+a2/duXZt/2lr9DP2yf2cm8VafceKNB03frFm67ktl+e6RniiZf+Ap5tfAMUDTp5kkKl9v8AwJtzKu7b/wCO/wD7Nf05kWb0c3w3PDSf2j8jxeHlgq3JMp/u4F3fLNEn/LJP4tzf5/4FTVBjXyPv/L+8lbd821mbd83y054fmYJu8qJV3bPl/wBhmb/Z/h//AGqVHWF7c+Thtzy7fKX/AID8v+993dX1ByoIgSksf323LsdZfubm3fxfe3U2GzV7ndtZPlVvn/dI235fvU5njWOddqhYm2yebF8rKrbfu/3v8tTbjzbieWParysuxU/vfw/+OrUh7wjhfI3LCqearK2z+6u3d/wH/wDZqWbc32g7m82Jtq/312y/xN/e/wDQqY267Dztt3qi72Rfu/w7v/iv9+pnuvMmab7NDuRt/wDwH7vzf7v8P+9UAV/+XxG3R+bEyJ8sX91VWpY4Y4kdZNibFZVcr/tf5/8A2d1OuNmxdzq27dErvF/D/E9Nublh5snlb0Xc32hpfvLt+f5v4v8AW0Ga5pjJFZrPy44I5WiZm3xfK/zf+y1Fbbbbcdvyqyxb0k/vL9371W4PkliWX7O8Sqq/LF93a21v7tV1hkhjiaRY0RV3Nv8A7zfxfe/hrllWhD4pFr+Vkvn+cvkebsX7rK/8H935q+6/2FNBS2+Huoav5X+kX8/y7/v7FeXZ81fCJXFsuF+Z1bzUeP8Ai+78v/Aa/QX9ibUorz4Wy2x/4+rW6fzU/u7pX2f+g1/JHjzjJLh+r7HyPquGYx/tGH9dD6MSilXpS1/lNJvmP6GG0mBTgDT/ACfubm2bq6aOGq4l8tOISlykfy1H9ni8xpNq72+Vmq59jb/apn2OX/nm1evRy3MI/BE5pzpS3IU2pTt1SfZm/utQYGP3a4quX4qHxxNo1IyGUUUV5EtzYir5S/bg8K203hrT9VaXZdxSsm9vufM9uvzV9YV84ftpalJbfDT7Mn/Lw6Ov95ttxE3yf7Vft/hJXq0uJaPsz4riuMZZdLmPgaYwzGKXy18iVVWT+6qqv8NRzJKkTN832hV2NL/wD5v/AB2rcNzHA8S7S+3/AFv/AAH+6v8A7N/C1VXXcturYkf5nnR4vkTa393/ANCr/YzAYuHsIcx/Pof6m5Rl/iXbs8tv3qq3+1/u/wANUlfzbNkVY9u395u+X+JvvfLt/wA/7tWLvH/H2219zf5/z/49Q7pb/avuzKsUUW3+98u5k3f5+796vc5lLVGtI+2P2MP2sRb3EXgjxRO21mlex1G7Zt7fNLKyyszt/wABr78gkV0B+/X4TPK9ulyGK+bt3KyR/f3L8+1v93/x1q/R/wDZA/asT4iWz+FfEdwsXiSxVVileX/j9T5m3fxfMv3W+dq/FOLeGnRf13CR937X+Z9zk2Z8kvY1/h6H2GlPqvFjj/dqxX5IffR1QUUUUFhRRRQAUUUUAFFFFABRRRQAUUUUAFFFFABRRRQAUUUUAMeinN0ptAHmPxy0G78QeANTsbZoTJKqFVmjZ0bbKrfNt+lfi3Dok+qrb2mnwfab24VVVP43l2fJuZnZt235v9ha/ea/jSWF0cb/APY/vV+UupeBY/g3+1TodpcxCw0Xz4p7Pzl83901r+92/Mv3Hl+/uWv0jhTH+wpVqH/bx8rmEPZ1fafzfoffH7O/7PWgfArw79i063Wa/nT/AE7U3iUPdFZZXTd/u+adv+zXrd9p0F7C8ckaurLtfcv3lqxZuDCnP8C1OF8uvga+Jq1asqs5e8e7ToUpUrH5/wD7VX7Gi6cX8YfD2IabdRM0tzp9p8i7/wB0qvEnzIrf63d8v/LWvTPhP+1NF44+AL+I9Ul261p3lfbIYvlf5p9if3vlfbX1Rd20dxE8cpV0f1r8sf2sfCUvwZ8c61HoLLDo/i2CJJ7R/wB0yyxRRfwr/ty7m/2pWr7bKKsM6hHA4j3pxd1Ly6o+bx1Krg5fuZe7I+cZ7yVtOe7uWV7iVVleX/W+f5qJv+b/AG//AGlVG8eV7B/Ni8lJd3mp5X3dvy//ABp6luUbeloreSiK6MnzReb/ABpv/vf+zVt/DLR5fHPjfw/4fs2gh+33T2sT3EXmpF8jvvdt6fwfcr9hl/s+G5v60PNXv+7E/Rz4NWPiD4G/sn6fd+HfDQ17X5f9PbTEn8ppfNuv7+xvuRS/3f8AllXx58Tf2w/iH8ToLiIar/YOn3Ur7bex3/ulWJX2+bsRv9v7tfrNZWEVnpcVsiqluibdv93/AGa8o+Iv7LPw8+Jtyl5qugW8eoL964g/dO/zfxbfvf7NfiOBznC0sVUrYunfmlue9Xwldr3NdD8gZrlbBfNVdj7Nm9/vozfP/wCP/dXZX6y/sY/C/VPht8GtMttegNnrM7XEs9vn/VJ9oldF/vZ2y/N/tVp/D39kz4efDbVodS0zRIJtRi2Bbq+Pmuu2Jkyu7+95p3V7nFGBHt7VfEHEEMxhGhh42gb4DBSpS5qhOvSloor4k94KKKKACiiigAooooAxNa0tNUtWgf8A1T7Wb/gLbq/KL9p/4JP8EPHC/Iw0O/XzbNk/h2rF5q/Nu+bc396v1wkAI9M143+0l8Jofil4EuNK8pWuXZTC7r/q381W3f5/+xb67hnN5ZVjEpfw5fEfKZ3l0cVR9tH4o/kfkqypmL/npErRfLt+X+43+7/47XafCT4n33wo+Imm+I7HdNEjMt4kUX+vXytr7f8A0Kue1DTbvw9eS6fq1t9mu7VkWe0li+f5trfd/h+X/P8AE2R52+Blba/yrt2R/wAVf0nUp0sww0qcvhn+R+VxqSpT5on7X+BvF1j4z8O2mq6fL51rOu5NtdGNh381+fP7Cfxv/si7fwDqNzGmmvsbSnf91t3+bLKn+9u+7X6CIBs+tfyznWWzyvGyoy+H7J+w5Tjo4zD832olkdKWmJT68Q94KKKZvoAfRRRQAUUUUAFFFFABRRRQAUUUUAFFFFABRRRQAUUUUAFFFFABRRRQAUUUUAMqjYPveX5v43/9Cq63SqVh8m5V+75r/wDob0Ay9RRRVmQjdKb/AOgU+mPQAf8AoFD/AMNH/jtN/wCWTbaAGfK//oFMQL8vzL/F92pvmqH5XoAxtTdvtj/LRSaun+mH5/4RRQB1FFFFQahRRRQAUUUUAFFFFABRRRQAUUUUAFFFFABRRRQAUUUUAFFFFABRSZFNoApXlytrEZJG2L93c1fnD+2p8cP+Ew8Unw9pN/I2lWbq06L9yWVli2bf9397ur6v/ap+L/8Awqf4Y3t7Af8AiaXDLFZxf35N6/e/2dv3q/K95J5otkn+tZdjbfvtX6zwTkyqyljqq8o/5n5pxJmXPKOGh8P2iaeWWYNKys+1lf5F+T7n+zXR+B/B1z481208O6fE02r6nuS2ZduxWVGb978rfKqxVz8Nuzp5TRtu2/Mn8C7fu191/sH/AAWGlaW/jfVYR590ipp+/dvi2vLFL/33+6r9J4hzSGUYGU18X6nyOW4SWMxUaMP6R9LfCL4aab8J/Ben+HdNVvslrv2tLJvdmeVnf/x569A7GkiOBTg4K5r+X6tSVapKrP4pH7nSpRox9nEkoooqTYKKKKACiiigAooooAKKKKAI2pr1Vv7yKyj8yeVYkX+J657wn8Q/DfjcXf8Awj+vafrX2VkSc2VwkvlM33d23+9T5ZcvPymPtI83Ifn5/wAFEfCOq6X8SNL8RS3jTaZfwS2sESfuvsrIsW7f/e3/AMNfIyTTzKjS+Q7ysyLs3/53V+tX7W3wji+Kfwp1qztlgTWEWKW2e4+5vWeJ/wDx7ytv/Aq/JWzd7/7OltAyXe3dsl+/vb5k/gTb8tfufCmMWJwHsY/FE+Mr0vZVZRPtz/gnR8TWtvEev+DLqVvIuvKuNORIk27/APSGuNz/AHm+7FX3vrWmx6pZvayKrxSptZH/AIq/FP4b+MdQ+Hnj7RfE+nyyJcabLLMqRSrv2+Uyv8jf3lllX/tr/D95f2o8Paxba7pFpqNq2+1uolljdf4t1fC8VYKWDxkcRD7X5nsYGUasJUf6sfjL8W/hnP8ACnx5qeg6h/y4RRPZ7P8AlqrRJ/v/AC/vfm+Zq49LNX3xebBDtlRGlSL+9/Aj/wCxX3r+3/4XttZ1jwVY2VlHN4j1KeeKB/8Anrt8jem7+9/wH/vn71aHgD/gnFoOn6kL7xP4hudatiyumnJAtvEyf3ZdrNv3fxfN81fZUuJKFHAU61eVpy/Q8qOGlOcqcI/CcL+wZ8DLzxDr1v8AEPUonh0qzZl06Fl+W4l/0iCVmT/Z/dV+isKbKy/D3hrT/DemQafpttDZ2UG/y7eJfkXc26tgnFfk2ZZhPMcQ60z6nDYaOHiSUUUV5h2hRRRQAUUUUAFFFFABRRRQAUUUUAFFFFABRRRQBA/BFeW/GX406N8I/C91qupTL+4Xf5X8b/Mq7f8Ae+eu+17V7bRNOkubmRIok+8z/dWvyi/aU+Od98YvG0tyq7PDVlvit0T77bli3tu/2mi+WvruGsknm+J96P7uPxHyuc5msHD2VOXvSOJ+IHxD174o+KptZ1e5+1TS7YoBFKuy1Vl+4rL/AA/uv/Zv4q5iYqzLLLJ5qtuZtu2JlZk/2fm/z/tUG3eYRKqL5/zbdknyfNu27F/u/wB2q0qSzN5myR4pPmj3f3VX/wAdr+lcNhqWFgqNL4T8rqSc53Gl/JmgZp2VI93z/dVty/5/ytXVDW87q21pUX94jbf7vz/d/vf/AGNOktmVYd0W+3i3J8m2Jm+Zvl3/AHazraF7jav8M/zL/c+//ertJ+KJZXfGR5W50g+Vv3W503fL/wChS03zYx5qxNv8pnVv7jeau35Fp1nbNIUVdz+e3lbE+Z13NT0hk8xf3a+b/rf4fm3fN/dagXNEjRG3L5smx/m/dVAE2bV8xfN3bok8v71XJbRv3UbHeZW3SL8397+H5f8AgVIYPPZ2C+SNu1drfPt+Xd/doIM/yfmZlk+fcu1Xb+Gp5IW2uqNvdvk/4D/B/wCO1Yljaa6SCCNdzfIu7+Jm/wBqmQSiclvL3yyqyqF/2m/h/wDQv9qgvmuIj7HZVb5l/wCmfzNt+b5a7H4X63H4X+IPhu+Lq9tBdK+9ZfKVom3L9/7y7P8A7H+KuQs0b90nl/NKvzMq/wB51Wm7D5cEp8/ayS7X3bv7275l/wBrza4MXT9rhpx/mNaXuSufuBo1vJ5SSySM/wAu3Z/D96tYelc34F1NNW8OWlzGd6Sru/8AHq6XYa/kStDkqSiz9vw0uejCUR69KWkXpS1idoUUUUARsMVialcecdifdWtmVtkLNXMifzFX/dVtlRKXJE8vGVLR9n/MY2ta3Bpeny3N9dQWdpEu+WWaRYkX5vl3M/y/+PLX5x/Fz9t7xd441OIeDL658LaEvzwOsSfaJt2xt7/e27P3vyIzbv8A0D339vbxo+i/DH+w4YLnzdWZJWZJfkZILiJni3f7fm/8CWvz72OjJ5sTJbqyp/rfnddn9/Y//wBlWFCnGfvy1Jy7DU8VzSqfZ0NB/G3iV7qXU5fEuupqcv8Ar7tNRffLtTYj/K/93/er2j4U/tqePPAl+jeIby78c6PtlVrS+lWKVX2v9x9m5vn/AL6N/wABrwq2RdssDQXf23cnyfuvk27/AL/yf58qmJbMibWgn/1X8EXyRf8Ajm3b/Gn8O2uypTg48s9T3PqeHl7vLY/Zzwd4n0rxf4dtNb0m7S8026i82Kb/AOK/2v71dNbPsdGb79fF/wDwT0165/sDxnoU+9LLS7m1a2hliWJ1aX7RLLu+RP8Ax7/0HZX2Qkq7vl+8rbm215tP9zU9mfMVY+ymdHZ3H2iBG/2as/w1j6S672j/ALm2tevQPYo1PaU+YfRRRQdIUUUUAUL61juoWikUMrDoa/MX9sn4Et8OfGX9vaVF5WlajP8ANEkbbINqQf3V/jbzf++a/UKTGRXn/wAUfANl4z8OT2VzCswddy74vN2tuVv7rf3a+l4fzeeU4yMvsvc+YzvL1i6XPD4on41wrIVS5iMiN5qKt0m/cu7+7tXb8tQPC0yNFjZK21FX+OLb/D/D8397dXunxT8PaN4MWx0X+yIIbuJXtZ31D9+jMuzfOm50VWdfu/d/1VeIWyLvjiC/xqrbm+9/vfO33v4vmr+lcFi44uHPE/NcRTjQ+ES8RJolVmbytzSr83zf7u37tEKDyJWn3eYyqkf7r+L+Pfu/u1NGhtpYmk+d/laSJf8Ad+7UN2zRXDbY2m+9Kvzf62vVOCMvskVy6xyJCrfdVfkdvk/3mX/PzbqdA8m6JY5GR9rKyRb93zf3flam7Nm2KFd7srK0v8Uvy/LtqGKNnWWTaySyszo/m/xLS+ybe6XHVYp3ZW+SP5m2S/L8y/w/5bbUt+jJIyGfYv3mf/W7pV2//E1AiS2G/bH8jqvz/wB5Vrvvg18Kb74xeL00aCVrCx27ry7SLzdibHZP++mi2/8AAq+I4kz+hkODniq0uWMdx0ac8RVjCkZnw/8Ahp4l+I91/Z+g6fNfSr/rJfNTydyq/wB5/wDtlX0d4e/YO1C6td2ueKIEl3Mi29pA0u1VZtnzts/9BWvq/wAGeCdG8AaJDpGh2iWGnwbmWFf7zfM26ujRK/zh4u8ec3xmKnDLLQpr8T9fy3hCi6XPifiPjDXv2BZks3/srxV51w23el3B5SfLs+6yf9tf4Gr0f9lX4X+LvhYfEGn+I7aBLeV4mgmt5VeJ/wDWs3+3u/e/NuVa+h3LueMYpSnnDb1+lflebeKWc57gZ4DG2lGXke7huG8Lha8a1K8eUgto7n7VcNJJvib/AFX+zWnHbM1Os7Nj/DW7YadXzGQ8M182qRlKJ9JUr+y90oQ6VV+30tYx8qba0orZY/vVI8ypX75l/CWDwFPmrx5TzZV5T+EqJptTiwGKjbU0TqwFM/tqH/ntH+dfR0sJlVLoTy1WObS+9UrjS/8AZrRi1ZJOjZqYypJUYjI8qxkfcI5qsDlrnTGX+GqMls0bV2k1osorJvNNr8g4i4E9nGVXDxO6jie5y00eee9fOH7T3wq8a/FLUdHtvC62z2++Xz5bufykt/li2/7Xzf7rV9OXdkY+3zVVIKfe4r81ybNcVwhmMcRGPvRFmGAp5pQ9jN+6fEVh+wn4kMSm58TWkEqP8ohieX7391t6fd/dfwf8sqxfFX7EnjGwtkbStVsb/wCX/U/NE67W+T+//u1975ApHwRmv2DD+Omfwr80rcp8pPg7B8nLD4j8kfFnhrUNB1KW11W3azuIl2tE/wDDuRW/2f8Ae/4FXNpD5EzsrfO33dn8X/s1fqX8Tfgl4a+KGkzwajYql79+K/i/10Tbv4Wr81/F/hC58Ja9NpGoxs8sWzypfM++rbG3f98fL91v92v7a8NfE/D8Vw9nL3aiPy7Nsnr5XV5anwyOceNdsrLK3m7VVHT+9/dq/wCGNUu9HuBfWNyYL212+Q8X3lb/ANmb+Jf92qM9syBGdW+Vf4P4m2/5/vf71JDbSfamW53fL8jb/wB1tXZ8lf03ywxFPlkeKtFZSP1m/Zl+Pdt8ZfByTS+VFq9sMXVsn3VbzZUR1+X7reV8te6/L92vxh+EXxS1P4UeLU8Q2LfvbdXiubZJfK89WR1+7/st83+zX67fD7xvYeO/DVvq+mTedZXKs0T/AO67L/7LX84cU5DLKsR7Sn/DkfpeR5n9Yh7Cp8UTq9/zJ/tVNTEp9fEH1wUUUUAFFFFABRRRQAUUUUAFFFFABRRRQAUUUUAFFFFABRRSUAMYV81fthfANvi/4WgudKeO28R6czGzuH/i3squv/fNfSbfdFV7+ziv7fypV3o1dWFxMsNWjOJwYzDxr0nA+bv2Uf2jrL4teFjZazK+l+L7NUOo2dwdrNuZmR0/4Bt3f3fu/wANfRouoNu7euzb96viD9rb9ky8m1GX4gfD2Ke216B1ae30391NLu8qL9029drKnm18tJ+1Z8WR5VjbeKbmZZW3LFLFFL93+JH8rd/32n/LJ/u/xfY08hp5u/bYKfxbx/lPEhjMRhI+znFfefpZ8aPj94V+FWiJfanqa/aG5gtYSWluNrLuRU/vfP8A8B/i+XdX5R/Ff4oa18XPFr6vq980LMqxLD88sUUW1F2Ju/vPFuZ/71czqt/qHibWIZNS1K71i9nb97NqE/mzPt+5v/8AQPvf8sv4apXLteT+bKvkuzfMnmrF8qum/b/n/gH939GyTh+nlHv/ABTPKxGJniJc9T5C7J0bas6o88Tu3+9/tv8A3f8AW19df8E9vhTJ4t+KF74se6/0Lw+qIiPF88ssq3CfO395Fr5V0GzR5YrbUB5Vu0q+bLFt81VbZvZd3y+asX3d+1f723+P9gf2aPhVbfBv4YWGhRTw3dwjSzT3UMWxZWaV2/8AHd1cPFeZfU8HKjD4p/0zrwVKNarE9ZSHZv8Am+9VtExQmKd0Ffhm59fGPILRRRQahRRRQAUUUUAFFFFABRRRQAymOi421KTimmpE1dWPz4/bt+DEejzp460eHEjNtvkT+6vlJE/+6v8A7PXxtdSqiN5OGiVf4fufN83y7v8AP/jtftF4/wDBOm+NtEnsNQhWa3kXDI/+8rf+y1+QXxP+HV98M/HOq+GrseZLZOu19v34mi3fLu/2W/u1++cFZz9Zw/1Or8cf/ST8izzL/qmI5/syMfRNW1Hw1qkFzply1tdxSNLA8X30Zvl/h/66/wCfmr9a/gN8VbD4z+A7LXLZGhmbd50X92Xc6sv/AI7X5FTRyLaxeXuQqrMzp82z7v8AF/tf71fQv7G3xqb4XfEaTSNQdbfR9WlZJ3LfIjIsrJs/3mb+6td3GGU/2jg/rFKPvQ2/yMcmx/1Otr8Mt/8AM/UVd275elS4zVSzm86Ld/eqzX87vTc/YIT9pHmQ+iiig0CiiigAooooAKKKKACiiigAooooAKKKKACiiigAooooAKKKKACiiigAooooAY9UbD/lp97/AFr/APodXnqjY/fm/wCur/8AoT0EF6iiirJGNto+X3p9M+X3oANivR8qUfN70P8Aw0AN/h21C7t8y/NT3pjpu/u0AY2pzNHc7dq/dFFN1Z/9LPyr90UUAdTRRRUGoUUUUAFFFFABRRRQAUUUUAFFFFABRRRQAUUUUAFFFFABSHpS0lAFZggP4VW1C5hsbNp5G2on8TVbKo/1xXy5+2R8Yp/h74N/syylX+0NRV1g+b+FZYt7bv8AZWX+8tell2DqY/Fww9P7R4+Z4yODw8pv+mfHv7S3xab4q+Os218JtCsGZbW4eTyklZoovNb/AL6+7/u144j7pYj5G/eu1d//AHzUtzL58cXzebEy/wC793/7H/epsKKlrLIrK/8A6H/sLX9TYPDU8tw0aMPhifh9WrKvL2kviO9+CPwv1H4u+NLLQbaCX+z93+nXCRrsiiZZW2/N/eaL5f8Aar9cPDmgWvhzS4bKxiS3gi+ZY1/h3PuavCP2Nvgovww8CvqF+j/23rDebco/8KrLL5Xy/wB7ZL81fSP3a/nrirOZ5njOSHwRP1nh/Lvq1D28/ikTUUUV8YfXhRRRQAUUUUAFFFQpOrsyqy/LQBNRSZFLQAymfKRT6pX99HYQNNI2xEoSc5cqIlKMI3kfJv8AwUT8W3/hv4XxWNnetbRavKkEuz7+1ZYm+Wvl79hXxDP4e/aO0XT4H+zW+r+fb3lvDKnlIkVrLKi7F/2q9L/ah+Kdj+0T8B9M8a+HovJtdM1HyruG4+/EklwsSf8AfTLE1eGfss62uiftA+DLxv8AVRTzpLs/uNayr9yv1jLsJF5POlKPv2l9/T8D42deMsS3H+ZH62a1p51LS7i2jna2aVeJYvvo277y1+SH7TXwzufhh8YNb0+ztf8AiWXj+bZon8e63i3/APfDy1+whOVHutfGf/BRLwRY6p8P7PxDJ9kivtLbyo/Ob55VnliV1Xc6I3+61fMcL46eExkaf835no5rTiuWt20+8/PKwRnXzWXZuXymdPv7W+4n/s//AGyr9CP2BfjVBq/gKXwXq9z5Oq6NK/kLcFd08UsssqMv+792vz6SZby6uGb+75srpF5W5W+/sTf/AJWtDStb1XQZ7jUNKnntr21/er9ki/e7f4/++/3q/wDfFfq+b5bTzLDOFX/wI8ClUlRleB9r22twftCfth6OsFidU8LeEInl87yPNSKW6tfl3t91fniVV/2oq+8YBha+df2Ovgb/AMKg+G0Zv7b7P4g1Z2nv/wC8u2WXyk/4Cr/99V9FxPuSvwzNKsKlb2VH4Ye6fXZfRlCnzzJ6KKK8o9UKKKKACiiigAooooAKKKKACiiigAooooAKKKKAIGHzVFPMscRZqlkrwb9qH42f8Kj8F3F1Aom1OUbLaH+83mxL/wCOrLurrweFnjK8aFP4pHm4/FxwdCVRnzz+2Z+0G1/dr4S8M3e5d6m/uImbK/NFKkUTD+Jm+9/3z/FXxab4su2N44olVVXbGv8AD/D/AJ/9mq3eXl3q1888+6a6n2u0jx/3l+9827/x75qpy7bbevkL86q0b/3U+7u/4F/vV/UWSZXTyrCxpw3PxivXqYmrKpU3Hpa7/KX5YVl3bv3X937/AN7+FKZM63sHy/Js/e7W3fdbanzf7VRPMvnpK0avLtb7i/3Up0F5Pb3SyLt82Laq/L/qm+Rd9fQGIr+WzJGsfy/xPLF97d83/Av8/wB2q1yksSv97d9z5m/vfNV+GVWtYt8a+UWaKOJ921dq/J8v3f8Alr/FupE3OrOTEy/L9/7o3f7P/oXy7aAbIgkeDuRUbdt+f/aT/Lf8BpUaJLjLwoAy/d/u7VZf4mX/AOypN7Ovlqvy/MmxV/utuqVHaGKWL5vvM6/3G/hoMuawJuZ0t4pXT5XX5v3u7d91P9rd/wChVBHN5Kbvl8r5fu/xt/478u1v/Qanuk37p875dzbtn+yq/P8A8CqoLxorlpvKZ0272T/nqq0GkXzFmHzVVYZVZHiVm/i3qyt/F/tM1McrmVl3CBl3Zf8A8d+7/e/2f/iarxv5XmpKxeVPKi3LH/D827/7GlnZ3lfcmyX7rL975lqype7ImX7zPt+fb9z+9udvlptywmt9w2zL5W3b93btbbtWpPmdlkVf3Squ7d/E2z/P+7upJlITMyxs7L9x1/h/z5VYy99EfaufsJ+zrftq/wAHPDd07b3eBg27/Zdlr1JOXNeJ/siXcl7+z54Tnl+80EvzNHs/5bvtr2pPmev5GzOPLja3+KX5n7blv+60/wDCiYdKWkHSlrzj1AooooAztR3fZjt+9vT/ANCrCf77f+O10twm+FlrnOm3+L7u1aiouaJ4WP8AiieE/tX/AAUn+NPwn1XStNigfXomSWz87+Jllid03b027li/vV+XP2aCZNzRt5Mv+tfyll2J990dN/3tsv3N/wDy1r9t5o8FVX5/vNXzb8ZP2IvAfxMv7rV7QXPhzXr24gae7sv9V5S7Vf8Adfc+ZP7u35tjfwba4qdf6v7s/hNsBiPq3Mfmv9jbyNzRN8jN8n+q/wCB/f8A+uX92hLDydnnwbEVXdUeJfnVk/j+f7rr9/8A2a+v7j/gnFqS3jOnjW0feGLO+j/7f93zf7v+z/8AE1678Iv2GvAfw6u31PWEl8bartZov7TiT7PE3zr8sX3dzrL/ABV0SxlOEd+Y9WeZUn7sCx+xJ8IdV+GHgrUNT1yCfTtT16VZfsN3G3nQRRSyqiS/O3z/AL2vpyFNifL/ALVMhTYzU593l7lX97/Cv+1XNS5qkpVpdT5yrU55GhY/6zaP+BVsKMCsjRUX5mX7n8K1sA5r0T1sJH93cfRRRQd4UUUUAMf+GoZUXZt/8eqzTPlegi1z4G/bq+CVzDaweLLCeaVIl2XVun3WVmt4t1fEdvmaVo523LL86K7L91l3b32/99V+0/xG8J2XjPw1daRfWy3FpdJ5UiP/AHdy1+PfxJ8B3vgDxPe+Hr7d9osJV2usX+tVolbdu/2a/d+Cs2+s0fqtT4o/kfk+e4NYSvePwyOej/0lGklX5WZfm8z5GqvNMrWrI80ThVdV+7u+Zfl/2v8AvqrM0y/vVCqqru/vfd/vf7NUfNaYlpWZHib5U+b723/90tfqsYnzNMZe7nPkR7Yv+WX8Oz7395f++qc1xGrRbllW0Zm8qJ/n2K0v+d3+1Ubuq3G5tzu33tn8X+7/AMBpv71/3DT/ADP/AH/uLu+b/vqmdP8AdNSNWICtne25dvzbW2/w7a/Qr9kPwJB4Y+GS6h9mmtrvVHeWVJv7qyyqny1+diMzW0szLs+V9if+hK3+7X66eFbO2sPDtva2aqlvBvWLZ/vtX8J/SFzqrhsuWHh9tn2fCGGjWx8pT+yjax825vvUqUitmn1/mjP4j96CpYYd7Lt+9UQ+dv8AZrd020Vvm/iavs+G8p/tLE8pz16nJEktLBfkytaybYlpYVEMQXvXnfxV+Jth8MfCtxq99nYrqiIpXdIzNtVV/wA/dr+vMtwFDKKEIQ+KR49KnVxlaNKlH3pHQ+J/F2neGrB7vVLuCxtouWkmfbXyV8Rv20Z7u+W28G2/2eHazyXd/B1+5taJfNVf+Wvzbv8Avlq8I+J/xR134p+JZNTvpTGLZXa2hXd5USM6r8q7vvMv3m/+Jrjob9VkeOLcr/eZ5Vbau7dtr2o4SM5c9Z8z7H9EcO+HlCnS9vmHvS/l6I7jW/jt458SK8k/iG9VVX5orTdbr8yqv/LLb97+H+7/AHm/i5QeMPFH7ry9evrr7KyywO88v7r/AHfnVfuf7S//ABOKs0k1uJElkR2VfvfxKvyqy/52/wDj26KTU5L2zfzHWFXX92rxNviX/wCKb/x7/gXy9EaEY7I/WKGSYGhDkp0Y/ceq+Evj3448LPF5HiO5vvmWLZdN9oSVvm/vNu/75f8A3tv8Puvw+/bUtrq6t7HxVaRwrK77b+xVtqqu/wC9F8zfN/eVv4v++vjSGaW4ZMTtK7Pt3tE275fu/wDAv/2atvf+TbS71V5nP+qeNv73zLu/2lX5vm+6u2olhoM8DNeDcrx8Nadpf3dGfrb4b8Uaf4j0+G+0y5gvbOdd8c1vLvRv+BVshvOV/kxivzP+Enx81/4Z6lbs2oNd6Y7M0tlL+6R9yu25V2MyszNu+981fof4M8U2PirSINR0+aO4tp/uyxN8rbflrkTlRfssR8Mj+Z+JOGcTkFX3vehL4ZF6/s6wrmHY1drcQ713VzeqWyozNt+Zq/DOOOG+WMsRA+fw1boZFFDptpG6V/N8ocsuU9cgm3OjrXx1+2v8O2hg0rxPEFfZ5sVy6wLv+7Eibv73+f4d1fZO7hhXzj+21uf4YsrRb/3v3/7n72Kv3XwjzKvguJKMacvi0PiuK6FOrgZVZfZPgE/P5u2SNRLuXe3+z/stVebd9m+VflVvm27fur/9lUtnKmz7qbfut/fXb/8AFVbe22zq0m12+XdvjbZuX+D/AL5r/Y/L5SnQhzH8/c3JIpQIynd5se9WVP4di/7X/Aa+o/2OP2kT8MfGH/CPa5Mtn4V1BliieaVfJsGWKWV/++3lir5khDRJLFuXbKq7f3X8Tf8AfNMS5H2jdHKztK7NvX+8q/3vl/8AQanNMupZphZ4ee39andhq8sPU9tDeJ+6VtMrxIV+7UyDOa+WP2LPjs3xP8IvpWqXPneJNJRVu5pdo89HklaJ/wDvkfN/tV9Ur0r+WMfgqmAryoVV70T9hwGLjjKEaiHr0paKK4T0gooooAKKKKACiiigAooooAKKKKACiimJu/ioAfRRRQAUUUUAFIelLRQBSudrhVI+9Xyd8dP2FPDfxTvZtT0q5bQddeJYt8aL5UrLsRHlX73yJF8uxl+7X12KY4ZvutXdg8dXwE/aUJcpw4jCU8T8R+PXjL9i34seE7mX7L4a/tiGJdn2nS50i8122t91nib7/wDdVv8Aeqp4Z/Ys+Lvi2e0tIvCLaUnz/wCl6nLFEkS/7afPu3p/cRvm/u1+xhgjAp4VdvFfY/66Y72fJyq55scrXN70j4Nh/YF0jwP8JPEFrPetq3im+iVWuzF5VvE3m7v3SMz7d38XzN/wGvT/ANhf4wn4o/CS0h1GdZ9bsNy3Soqr+6a4lETfL8v3Iv8Ae+SvorxHFDeadNbTxQzW8y7JEm+7t/2q/Of9nLxxY/AX40eOoNc1XTdD8Jr9nt5Iri5Zn3bZfKVF/if5vm/2dlZUalfOsFWVb3qkfej/AJHFUjDB4qMoyP0uRucU3d83K18N/ED/AIKQ6HpreR4W0q71WZotyvcL5CKzLFs/vfd82Xd8v/LKvBvE3/BQr4qaxKrabcab4bt1/eq8MH2h/mT+Pzfl2/xfKq1wUOGMxxEVLk5T0JZrSWyZ+spPFMyOteDfsuftE2fx38HNfSrb2Gv2zeVqOnJLv+zvubZ/30qbv/Hf4a9l1i/axtd6qrbf7zbVr52vhamHr+wqx9474YunVpe0ia4GKXGa/PC2/wCCoF9fz/6N8PBHbs3lfvdY/ep8+35k8r+H/eX/AHq+gf2ef2vvCvx132EBfRvEESK0umXj8t97/Vf3vuf3V/3a7q2T42jT9tOHukwxtGex9HJT6jifeKkryD0AooooAKKKKACmOm6n0UAULudEjZm/u18fft0fAdfF/hweJrLdLqOnfN5Cf8tYmeJf8/MtfYzojOn0rO1Wyi1Cza3kXfG/3vmr1MrzCrl2LhWp/wBI8TNMF9boST+LofiO6I8S+U0as0jI2xvnZfur8n/AqhjKiDdJ8m7/AL7X5Vr1X9oT4Uy/Czx/PprRfZtMvPKex37pdu2JN6/99yy7q8t85tvzRbZ/LZVd/u/L/d/vNX9U4XE0sww0akPhkfjM4TpS5D9R/wBjn40D4r/DyJb64EuvacixX6/N95pZVRvm/vLFX0Rgc1+RP7N/xib4N/EO31N554/D9+rxXmyL76LE2xtvzfcb/aav1tsZ0ngR1b5cV/OXFOVf2Zjm4/BP4T9VyHH/AFqh7KXxRLtPpiU+vjz6wKKKKACiiigAooooAKKKKACiiigAooooAKKKKACiiigAooooAKKKKACiiigBlUbPa+75vuyv/wChvV6qNht/e/8AXWX/ANDoCRbSh6dupasyIUTb/wChU/fQlN+ZGoAczU3/AHKdsX+7TH2p8u2gBrbf/iaYjr8y/wAbVM9M3NQBz+r/APH4fvfdFFN1tE+3t93oKKAOtoqOLds+b71SVBqFFFFABRRRQAUUUUAFFFFABRRRQAUUUUAFFFFABRRRQAUUVC7rQBj+INQi0m1e4lbYqsq7v95q/KD9oz4vXPxU+I13fJJv02z2RWdv5XyKvlJ5rfd/vL/3zX2Z+218ZP8AhDPCCaPp8qDVL9mi37l/cLui3t83+zLX54xIqbJXVt8X+tR9v3m3f8Cr9p4JyhU6cswq/FLSJ+S8RZl7Wt7CPwx/MgeCOGdkWSR/lXylcfe2/wCfmr1n9mD4NN8Y/idbWd7E0miW6/aNTf8Av7ll2L/wJl/8hV5DK4e1D/fby1fZ/d27dv3v9mv1E/ZF+EKfDL4b28t5bfZtc1FGa8ZvvbFllaFf+ArLX1HFObf2dgJRj8UvdX+Z5OS4L65ioqXw9T3qyiW3i2L/AArVqmRbUFSk4r+b276s/bIQVOPIhaKKKRoFFFFABTKHqJ/4aAOM+JfxA0z4deE7vWtUu7eztbXazS3H3E3Oq/8As9fnD8J/2x/FHhXx0+veI9Vv9S0e/l+0anYv/wAusXlPsS3Vv7n3m+Vd3lV7N/wUI+Kq2tpo/gfT2V7jUZWlvET78USeVKn+7uavhJJlSB2Vd+3fK6Sy+VF8v99v8/8Afdfq/D2TUKmAc8RG8pnx+JxU6lfT4Yn7heG9esfFGl2+pafOtzazrvjlT7rVsetfNP7B8mpf8KE0tdQV41iluooFlTyn2LdS/eT+H/4nZX0sj1+ZYyhHDYidGP2T6XD1ZVacZyI3kyML6V8x/ty/E+PwV8Hr2yF9DZ3upMkUT+b5T/LLEz7U2M23b95v4a+mZpAgPHQV+Wf7cnj1fGvxXuNDge5TTNIiWJrdVdUaWVIpd23f/wCyrXu8O4L63jYc32fePOzOvyU+T+b8jif2d/Etnb6pqXgHV7mG28NeKoH025R4m/cSrE7ROj7di/N/vbvN/wBiuO1DS9V+D3xKS11p/s2q6JdK87pE0qK3lff/ALzb/N/h3Vy80LPvgX54trfIn8W75X+9/F/er334r61/wuf4C6P41lkSfxL4XeWy1NHk/e3Ky3Cpbuu5lb5vKi+9X61iaf1WpzL4Km/91nySlKUon6ZeFfiDofi/w1bazo2pW+pabKjOt3bt8jbflf733dv+1Xxl8dfEX/DU3xu8OfDrwzetPoWnTy3Gp6jafvbfb5CuiN8m35Xib7rN9+tbwZ+wXpdzY29/oPxL8SQaNebrhv7Puki85m3fcbb/ABP83z7q+m/g98DvC3wU8P8A9leGtNWyRv8AXzN880+122b3b5m27vlr8lU8NldWVahPnn06WPp3GtjOWNSPunxP8Uv+CePiXTvEX2v4fSwX+i3Ej7bG4vPKe1Xam352V9yt+9/8cr1H4FfsJReFdbh1rxzdw6lcRRMkWmWP/Hp86sku/wC7vb/VfwL8396vtVeQaUJxUVuI8fWoexnP/M7KeWUYS5hLeNI922p6YibafXzZ6wUUUUAFFFFABRRRQAUUUUAFFFFABRRRQAUUUUAFMp9QyuqUESMnX9atdEsnuLmXykX+L/gVfk9+0d8Yrr4w+Nprp5W/sm12rZxKq/xxJvbft+6zRV9X/tyfGmfwx4Zt/DGmsyahqweJ3QfdVfKb5f8Aa/e/3f8Avmvz/WJVZPLRkilZUgV2+/8A39v+z/wKv2vgnJLQ+vVfifwn5bn+YyxFX2EPhiQSw7D5cW35m/i27m2/N/e/h/8A2aZMkEcrqrM0UqtEqov3l/3m/wA7WqUsoTzVdoYpY9yq8vmu6/K21lWqborzo0bND5v3U+X5f7lfsET5SPN1JvM3zvPGzea7Myyp9/5m+b5fu/7P/AqjSK1RVZZNj7V3NF/n/wBm/wCBfxU42cqKsjx7iysm37yNt/vKv+z/AL26nrD5J+Zw6y8/J91mVd25f4v9n5v4qo2AKn3WZkjXbEqfxbfvf+hf7u3+7SJNbI3l8/635l/g2/7v/f2mvGsxJk/0dXZEk3S/6jau3/7L/dp8nmxrF58ci7RK+12+825lfdQZTGRO6M6t87Rfe/4F/u/7X/2NOysKK0crPLu/dPtWL/e/76pk6Ki/6pt0TqrLuX+793d/FTdmxdu35Gf95v8A93/P8VAiRk3rKnmtLt3M3+9/e3bW/i/76qj+63KrFk81l+b+9/6D96rUyeaItiN+9bb8/wC9f/b/APHv9mmfa2ZdqrsSV2fZL/n/ANlqyojftAto93yozbV4b/2b/a/ytTPM1tv3YR227oht2/L/APFf3f8Ax2kW53yTfKux9yqn937u9vm3fe/3qsWcLM1v990Vvueb97a33f8Ae/z/ALNTIqXKPLMnzbQ0qs235vkX5dv975v/AB6opbeJQ1sy7HRWVV2/e+8393/4r/dp3lI8G5TH8212dv4VVPufxfMtZ++W4s3gWRvmXd/9j/wKueWkXIUY+8fsD+zHZvYfBLw5Ay/OqSHnn/lq38WW/wDQm/3q9fVNuK434W6f/ZXgTT7XDbo/N+/97/WtXZpnA3V/IuPqe1xdWa/mkftWAjy4anH+6iWiiiuM9MKKKKAI2GRWPex7W/8AQd1bD8VFcwrNE26g5cRR9rE58feVv92m7FeLb8tXZrNom/i/36roitu/z96satLnPB5ZR92RU2J5PmN/vbv/AB6pfJ527fk/2ae0e/cv+ztoTa+zb9yX5qxjQiZDXdU+992nW8LM33V3NUqJubaq723VoWdgsXzyfPLXTGnyHRSoSqyLVnD5Mar6VZA4po5o/gqz6KMeVco+iiigsKKKKACiiigCuyDfnNfn1+358NVs9R0/xdZ2bSqqvFfOn3Vf90tuv975vu1+gjj5s15r8aPh1afEHwPqOlSw+d5yony/9dVb/wAd2172Q495dj4Vfs9T5zO8F9aw3u/Z1Px8ktlAZo237mVG/iT5U2/e+7/D/e/76qnOixQK29ki3srRL9/5UTbv+78v935f4q19X0qfR9RutNu4mt7q1+R0Tb8n8W7/AIDurPuUCfvbZfmVf+ev/Af97/a/4FX9UU6vtY88T8ljIrx+WsSJJJv8qOX/AL52/wDxX92hEWJnikkbbt3N5K/eb73/AI7V65t/sn2hvLnG1vuPJ8+5vm/9C8qofnm83ZuRd3zfv/8Avn/x7/8Aaro5vdDmEtLdjGv7rY/8W+L7q1+oP7PviRvFvwn0e+lbfLvnRn/3biVf/Qa/MKN2SD5tzvK21W/vbf8AMv8A8VXuf7M3x4Pwx1T+z9SuWTw/fs0ruv71IpVifa3+7/qt1fyb42cIVuIcqlLDR96Op9Nw7mEcuxsak/hlofopjNP6CszS76K8tUuYrlLmKX5opk/iTdWhX+U2NwVbAVpUay94/oWjWhWhzwLFqrP8q/7NdVpsFYGmxKzBv7tdVYrha/obw7y+MuWcjzcXIr30myI/7tfnx+1X8XU8X+Jn0OKWZLLTH2Jsl/17M8TpLt27fkf5fm3f3v4q+1Pi14qi8DeEL/Vrhv3EKYb94ifeZVX7zKtflxqMslzfQ6jcvDK/3t7Txf63aqt92X/rlX7fThGtiJTl9k/WPDfKKWJxMsXX+x8PqHnpaod0Ugmdv+Pd5fl+X+Fd0W7/AL6/+yrPmvbR/NSVp/K3fvkab55/7q7tvy7Pvfxf73y1oWwJSWERq3leV8kc/wB7cn8O3+L/AHd3+792q863MkscbRQTyufNZvPV/mZV+b5furt/2m/3mX5q9WMo8x/ScfZylyS/MrTalBc2z+ZFI6SsrMnm/Oi7vu/d/u/N8zUstzZskrKkkNuW5ZpfNaTa33vmXdt3fe+b/wBlpyLKiXG5VR51WVXedflb+Db/AN8/5+Wla0kVZZFjVU271Q3fzK0X8St97av+dvyspLlOmfLHb8xJrmCbe3nyvEPu/vfvKu5f3vy//E7l/wC+q2NOhM0TyRvIWniZPNUbnj+99z5V3N91tvy/db/gORc7mm8pbbE0TL8nmKrr/wCyr/47/wDFa2m3KwMkkUdsitPLys/lbW2/5/3v/HqiMYnNiF7nulK8uEs3lkYG2LN8n775t+7/AHf+uv8AD/8AE19Q/sT/ABTSyuZvBd5O2yTb9jt/m2QS/vZZVX5a+YdQiVpWKfOkqqzfMqptVdyfN91f9nev+7W14L1GTw149tNQgi8qJZfKiTz1i3K0W3b8v/XXb/s/99VnXoxqU5c39M+X4iyulm+W1cPP4rc0fVH602km6Ks3UoOGpPD92LqzhcfxIpq7qKAIxr5bNKP17Lnz/ZP4zt7Gq0zjbkYfd/wGo6s3i7Gb/eqtX8XZrh/Y4yUInu0Zc0SAjyV+98i/NXyB+2z40s303QtGgZZprqWWWcpL88USpF8n93a/8X/XKvpD4j/EXSPhp4cl1fV3LQo6L5Sf619zovyr/s76/Mzx/wCMr74l+J7jWL5VS7nWJP3P7qJNqKny1/VngjwRicZmKzPEQ9yPwn5fxbm1ONP6pSkc+k0e6JVkZFibdvT+BW3fKtMhf78/8D7lX95/6FTVi3u3lQfLLtSP9/8A7K/epsJUBWXbK8i7v9ldrf3v8/71f6jUKfsaUIn49KJO3kP5se5opW2fJ/eb+OobyaAGWT5UiVdi7Pvrt+5U8M2+LbGx8hmWJ5X/AHrbfmZfl/4DL/8AFVS2hNzK2/bu3JuXdtX/AOK/9B/irtiaRh7x3nwh+It18MfGNtrlrI0ktru8yHz9qSq25W3f726XbX7AeBPFWm+M9Dt9X02dbi1ul3q6/wDfP/stfiLbOkJkdFkdF/dMybU83+JN/wD6D/7NX25+wF8bZLLVJfAerlt10zPpkrL8/wAvmvLE7/3V+8v/AF1r8t43yT6xQ+vUvij+R9XkmN+rYj2Uvhl+Z+glPqu+7yv3X3qnXpX4Mfp4tFFFBYUUx03U+gAooooAKKKKACiiigAooooAKKKKACiiigAooooAKKKKAIf4hWH4q8S2PhbS5b7ULhba3iXezu3y1vN0FeMftO2zS/CXxDJFHvlW22I3HybpU+b5vlrowdONXEQpy+0cGNqSpUZSifnv8dv2u/EXxV1y7h0zWb3R/Cu5Wgi0+V4Hb5F+/L8n3nil/jX5f9qvA3v7Z2fdP+9lVX3+V/rf7+/+L/vhG+bf/sVX2TzaXavFFvi8hZZUSVfm+RP4Pu1Ilss32eCKLfd7m2+bL9xW2fx/dr+kMFgaGBpRhTPiueT/AIsfeIkSK8uEVm2bJdi7Iml+9/vf3P8AcWrVtMqTxTyNBDDE2+BJZfvfe3/P/t+V9z+FdlR6Vo+p3+2CxsbnUrvcyf6JE0vyLvZ9yKn93/bX/gVe5eD/ANiP4ueJJLjd4dg0SB97RXGp3kX8S/3It/8A6F/9jvicyw2Ej784xEoSkcf8Fvi3qfwP+IqeIrWNrm3+ZbyFN8SSotu6/wB1tux/9n/gS1+vXgHxfp3xF8L2etabIs1ldq23d/ssyN/48tfF/hT/AIJqQBWbxV4mkuVZVWK20yP7PFF97f8AN8zN8v8Au19hfCn4UaF8HfC6aH4fhnhsEkdlilnaXbudm/jb/ar8d4mxuAxko1MPK8z3cvoVYvlcfdPlD9ur4A6M/h//AITDRrX7Dq9ku65itLb/AI+ImuIkd/7vyebu/wB3f/vL8T/DXxa3gbxroXiq2lY3FlLLtV5X2Lui8p93lIz/APfO7/gX3q/Yv4meFLbxp4XvtLn3bZ027k6r86/5avxM8lYbV4JP9GdFX5Hl/j/jTd/e3fJ/33X0vDGJljcDPDVdeX9TzsTS9jXcPsyP3a0W9g1GxSeBt0e7arf7vy1pHqa8t+AHjO18a/Cjw9rOnvvtLmD5X37vuuyNu/2lZfmr1JW+f5q/IsTS9lXnS/lkfYUKnNSiyYdKWiisjpCiiigAooooASmMopXoPSgiR8x/tmfCL/hZPgA3EEDPqdgu6B1X+9LFv+X/AGlir81F03dHCE3bpS/l7G+T5v4Fdvm3f6373/xVftlqmnW2rWjwTx70bj/2avyn/aj+Db/Cr4kSt5fk6Pfr5trL/dZYovNTd/wKv2bgbNouMsvnLXeJ+Y8QYCVGr9Yj8MvzPIZnXHmRszJKuzesvmu3+z95a/SP9iD4uQfED4aJpN7K02r6R8l0z/ebzXlaJ/8AgSV+bDxpa3Nqvy79zI0SSr8qt/C3yt/C22vTf2dPjJ/wqT4n2Wo3c9ymj3TeVqCp+9l2+VLsdv8Aa3y7v4q+x4pyv+08BLl+KHvL1PGynESweJjNH63xQlLmafzXbzVRRDu+Vdu7lf8AerTAxVCwvEuYhLG29W/u1fr+a5Jp2Z+yQqRqLniPoooqDYKKKKACiiigAooooAKKKKACiiigAooooAKKKKACiiigAooooAKKKKAGVRsGZ/N/66P/AOhtV1ulU7DpL/11l/8AQ6AkXaRulLTKsyD5vej5fej5vej5fegBjv8A98UbN6/7NPdN1MZWX3oAX7lQvs+dW/74p+9USmPtdaAMbU3ZLnHy/dH/AC1oqPVHT7V/D90f8taKAOroooqDUKKKKACiiigAooooAKKKKACiiigAooooAKKKKACiiigCN+1ZuqXSWdm8kj7VDf8As1X5TtFfMP7Yfxlk8A+DbnTtPlWHWLx1itv95XiZv4f7lejluDqY7Ewo0/tHj5pi44PDSnI+Jvj38R7v4j/EC+vWvFubS12x2jW/8W2Jd7/99xfN/wBcq80dGT5YF/h3S7/uNt/hpqIkcDx7VTbF8r7fvfd/2v8A9qlTa6TRsv8ADvXZH/d+/X9T4WhDBYaFKHwxPw+rOVWfOe2fsofCJ/it8TdrwfadC0vZLcyv99d0Uq27f99RV+qFrGkEO1e1eB/sefCyL4dfCy2kuLFYda1F2nv5XVvNlZZX2b938SrX0Hgc1/OXE2aPMsdL+WPwn65kGAjhsPzv4pEiU+iivlD6wKKKKACiiigCCQZrnfGGpRaJpVxeO6+WuzzN391mVa6By38P92vkL9vP4sz+E/BsvhyzLW13q0WyKXy/k+WWJn+f+H5PNX/gVenl2EnjMTClA8rH1/Y0Jeeh8C/E7x9c/Fbx/qfie6Zv9PlVoEeX5EgVEVPn/wBvyqr+D9F1nxZr2maNpUapqV1O9vZzJ99JVT5Ed96fL/31WP8AKjOrzrDLvd1fyvkX/P8A9j8n8HrXwq+H93c/Cjxz4vtme2l06xWwgu7TdvXzZXWVl27d2xPl/h/4Ds+X99rypYXCRhH3fsxPhlLlZ+p/wy8M6R4L8HabouhpGmmWaeVEIfu/ersOor8+/wBjz9qWfTpE8I+LtQZ7dpWXTNQu2+eV/wB67xSv833fl272X/4n7+gm89WYfdr8CzXBV8FiZe11PvMFWjUpcotw2YWVR8+35a/Of9vP4JyaBrv/AAnSLPPaXjbLxId339sUS/L/ALVfo2dvFcT8UvBOneN/C93peoxtLa3C+U+z73zN/D/tV05JmP8AZ2MhVfw9TDMqHtqPNH4on4pTJcuyWcsu9/NRl2btiM2/+Hf/AB16N8IfENto+sy6Rq9z5OheIIGstTfzU2Iqo7I7Lv8Ak2N5X8S1gePPBuofDTxBd+GNXig+22cuyeVP3UTbokb5f9n97FWU7q8ssdyypNLAqf6r51bZ9/8Az/FX75U5cXRvH4Zf0j4+MVH3e5+lH7BPjWS4+HN/4K1SP7Hqvha8ltZYpJDv2yzyun3ndv8Ax6vqvaOtfmB+zX8W5/D3xg0fWZf9Gi1n/iW60nlNs/cW8q2r/wDAPutX6eWr+bCK/CeIMC8Hi2+kv6Z9bleI9rS9nL4ok6U+iivnT3AooooAKKKKACiiigAooooAKKKKACiiigAooooAKQ9KWkPSgCv5gOPeuX8ceI7fwz4duNUnbZFB8zN/sbl3V0sjou32FfD37e3xnS20ODwZbsiSX7ebc/N9yNPKlVdv+21exk2XyzHGwoxX/DHg5zjY4TCy/mlsfHnxN+JV98Q/GV34gu57n/SHVYm/jWLYq7VrlLaXFxE+5fK/hZ5Pvf8A7P8AF/s064hbbL93Zu3rv+583y0iJJ/cWZ2ZnXfH/s/+PV/VVCjDDU4UqXwxPx7mUndiW251SKRpIZ0+dmXdvX52+7F/eqF/NdXb5X/2E+43+wn/ANjUipFhnk3SxtuXfj+Hb87f8C/3l21YeZobyWaRt/m74mfyv4PK/i2tt/55N95v/iuq5rYhWFkZik+/bt2y/Nsbcv8Atf7XmrSxI1t81vtcFtsW/wDj2/L/AHl/6ar92nO+75V2oZx99F/ut/F83/TL/gP/AKCPMjzPLJt+ZN77fvN838P+f9r5f4WA54pZmf72xRuXd/D/AA/3V/vbf96q948UjReQfO2xNtT+7/sr/wChVK91HNOzNGrorbv4d/zf3n/vf7VK0uxfK+58q+Ykq/3tv3d33f8AO7+Ko+0ZFMwyo6M0bQxMzNs8z+Jfv1JA8qPK7szyq2/5f9arfwf5+b/dqOHbtiZ402L/AAfx/wDj3+f/AB2n71eB52beytvVP/HUrYofG5tllXYrJ8yLv/u/7K//AGTf71NeJhbeU0vkxSq0qyPuZW2r97d/47U/krD5qr8+1l+f/gFRNNA6+YIo/KdmZoV/9C/4CtBClzyC4g82d3Vtku7areb/AKr5atohh81Ele2dkVdj/wAO35v/ALL/AGaht7yL97JF/Dt+dIm+Xa3/AAL737r/AOy/ibDMUtZU8uN9uxd6RLv/ANj/AIC3/wATWXvFcsia1kazLtKzI25WRYm+SVvus3+1t/hq74H0mfxV4jsdFtN3m3sqxIif3tnzv/3z81Z7vP8ANPEyzS7WX5v9r5fm/wBpq9o/ZC8ML4g+P3hqEwrNa2DS3a/w7k+zy/8As0sVeVmlb6vhKs/5Ytm1CPtaij3P1h02Ly7ZFxt+WrYGFpkAxHT881/Jc3d3P3GiuSmoklFFFSbhRRRQAUUUUAMdNwqnNpqTdVq5SbqDGUIz+IzV0j/aqVNLVNm5vu1ex70UGUcNTj9kgihWL5VWp6UHFOoOiMeUKKKKCwooooAKKKKACiiigCMj5RVa8RnVhVp6Y/z0o6MzqQ54cp+V/wC2f8P5/BXxTfUoPM+z6p/qP+2Vvbo23/Py18+yQx7JWWfZFFu2I0nmuu7/AMd/3v8AgNfpF+3B8OU8UfD6XV7aDffaSytFs3fMrSwK/wDEv8P+9X5tJcRxxW4jVNv8UUse5G+bcyt/wGv6Y4TzD65l0Y/ajofi2YYb6tipQiMmi8l7hVl2LK2z/eXd825f71Nj8weTO4Z4otrbF+4nzf3m+X5v/sqnW4fz1lf9886szu//AC1/2v8AP3qitE22sqyr5cXl/wCf4lr7k87m7kUxlW0dCu1X837jbdu5vm+78u391/3zuqXLXMnlxPI7uy+Uzy/P83+fmomtht8lVZJW3N935F/3vmrd0Xw9qfirWYdM0jTWv9Sut6paRRfOu1PnX/gC18ln+Mw2Bw054rl5TVP2rioHo3wc/aU8VfDH7PbR/wDE60f7jWM39xd7bLd/9+Wvvf4X+P1+I/ha31ldLu9Lil3KiX3322tt3V5z8Fv2WtD+G9hDc6rt1vxBubzbj/lkv31/dJ/d2S17v9ze1f5SeKnEOQZpjJRyyj7/ANqR+2cN5fj8PHnrytH+U1NI/wBe3+ytddbHEFcjpR2t/wABrq7Vsw19D4fVI+w93+U+jxJ4n+1feTWXwe1qe3eVHV4Gyr7f+W6fe/2P73+zX512N9JDZi2SWQsDvR/49u9W/wC+W/8AHt1fpJ+0ppD6x8JtbtoFZptiS7ViWVtqyqzfK1fmu6z20vmSqYX3OzJLZKqLKv8Ad3P/AHf+A/8AjtfqWE96MvU/ofw1lCWAqw+1zfoTROwZJoHaXy18re8v/AVb7v8An+GovOlfyp4vk/vRP9yVvur/AHfvf3m/+JpL+zuTKrQxrj/WwP5PzJI33vmX727/AGv/ANqNQZLdZJo96Ff322FV2r833f8AdXd975fmr0IxP2u0eXmIb+JgzI7LIkS7o5/45W/v/wAX8Plf7X8Sru21TuS9zeSyfaCEaT5X87/lr/B/3z/e/wDQlVq07xFtYl81WlMasp3wr83zfNuZv9nzahjgnOyNVZLlJN+8Rr8zeb8/l/e+Vf8AZp+8XH3YmcIvK8uGa4jj8370S/eX+9tX5drN/tL/AOy1r6O729uIPPWGX7zOu9VZVZm3M25W3f8Asrf3WWqktoZVPmBkhhyrytFGE/h3Ltb+791d38Lf7O1qvk3sixRC3aKVm+WPyl2/e3NtVvu/N/u/7W35acSpcteOpsvZf6HKkbKj/Kv7qJt6Myp/E275f73/ANlVWVBtvZPO3Sv/AKp0k813+XbtX+Lb/u/99LT5N1tpit8zL5bOqJGsSMu7d/D91l/2NzfxfxUzTbGRp9iq373zUVngztdt27evzLtX+L5WVf8AgTLRLmkcFeXJQnqfq38NERPDFkqFvLECbd+7/wBmZq7C+/1dc94GtHtPD9lFJI0jrEq73+9XQX/yrXz9T3cBVlI/hrFy5sVP1OVvuGevIfjR8SdU+G2hw6hY6Bc+IIjxOlv/AAfvYlXd8v8AF5v/ANi1esX8gDNWe0Kv1r+T6mOw2CzuNfFQ54R6GtejUxGGlClLlkflj8Rvibr3xEu2udd1D7Su/wCVNz+Sm7Zv2LtX/nlF/wDErXB6hczmdvM/1P8AE0sv3Wb/AGq+5v2hv2XIvEdrcar4OsUh1hmXzbRNuyXc6Lv/AN7b5tfEt6rxXTK8H2aZGV2t/Kb5Plr/AE28LOJMkzbCRjl/u8v2T+fM1weJweJ/2mJVl2vOkBDHazb0Xb91X+8vy7vu/wB3/wBlpd7Szbfv7VVfnk+Ztq/7VRnz2gliY+WiLtZmX/x35fm+b/vn/wAdqfYzM83zPtZmb7vzN/F/n/7Kv6SPHmQ72u3dPme4SLzd8Uv3tv8AEv8Aur/6BUHk7/KXbGPNb5d33Pl/3vm+9/6FU8yNufa3yMvlf6r7235nqZ4WSHcy79sSqsqL/E33v/ia6Ylc3KVNz7dsW3fubc3zfLt+b5v8/wAFaHhvWNX8EeJbLVdMl2alpyvLA6f7UX/s1UZo5Wj3Sts2/OyN/FtbbWpHC0M3kRxMhZlXY0bNsX+//D/z1rKtThiKUqcyo1eTWJ+x3wk+I+lfFbwbYa/psvm290rY/vLtZlrujtINfnP+wN8WpdB8Sy+CrqWWWz1HbLZ/3LdlWVnX/gfyt/tV+iyjehr+Vc8y6WV46dH7PQ/Wcnx313DXfxRLI6UtMSn14B9AFFFFABRRRQAUUUUAFFFFABRRRQAUUUUAFFFFABRRRQAUUUUAJ0Fcx4z0T/hINGuLT+GX5W+Wukc9KhZFCH/aqqdSVKcZxMK1ONWlKLPxJm+EWq+G/iT/AMILebYdQinfT182X9y22JJUZv8AZf8AdN/nZX6FfDz9gf4d+HLG2k1j7T4luhK0rzX0vyMzb1+4vy/8ta5z9sD4FalqVzb/ABB8IQTxeK9JeN4vs43NPueKLZ/e+7/d2/7VejfsyftQaL8cPDDwXKrpvim1/wCP7TMtsRctseJm++u1P/iq/RcyzfF4zB0p4aWn2rHymFpU3VlDEfZ/r5nsXhb4c+HPBlq8Wh6NY6ZE330tIFi3f71dNsdOgFeZ/Ef4/eDPhdGi65rEFtcPt2wr99vmX+H/AIFXzD4u/wCClekQG5h8P6Ld37+UzRSzfuk3L/e/i+f+GvksNlWY5j+9hGXzPVq4vCYb3I/gfdKuiCqcmv2MNxFBLcwpLL91N33q/LHxh+3n8TvEthLBYNaeG/MVX32UTSzJFv8Av7m3rt2/7Df+zV4prXjTxL4v1L+077WbuS9i3eVcTTvvg2r8kqIr7f8Ad+Vv/ifp8PwbiprmrS5Tk/tV/Yift9qET3Vsywttevy9/a2/Zq8QeCPF0/ibSbG+1rRdUZHnFlauz2sq+Urb9u75X/h+9/vV9afsh/tJn41eF5bLWXW28UWDs95bCJk/dNLL5TL/AMBi/vNX0ddW0d0hVlVl+X5WrxMLi8Vw9jJQlE6KlGnmEPaU/iR+Tn7N37Y2p/Ai0fS5LJ/Efh2RXl+yJPsaLbv+aDdu+9v3Nvb7sVfq34f1WLW9Ktr6BGSK5iWVd/3/APgVcrqHwc8E6rdxXV34Z0y5uIvuu0CbvmXZ/wCg13EMKRRbV+RV+7trmzbHYfHVVVo0+WX2jpwVGrR92pItJT6YlPrwj1wooooAKKKKACiiigCGX7tfNv7ZHwlvPiL4Ann0+2a61DTv9ItreL78rb4vl/7582vpJvmrP1GJZbcrj5fl+X/gVd2AxdTA4mGIpfZPKzHDRxeHlCR+H9tasIIlLfdVpWT+98m5f++qfeQx3Q2ybpotrI29m++3+1/s/er1v9pf4Xv8PvifcW1tafZtKv8A97Zp5S/J8kTSp8v9xpa8n8thG21G8tt0safK+1/+A7f4fl/2a/qnBYuOYYaFaHwyPxOUZUp2l8R+l/7Enxgb4jfDx7HUL/7TrmlNsul2/PskZ3ib/vn5f+2VfToFfkt+yf8AFEfDv4r2VzNLb22laiklvePMu3ylbc0Wz5v7/lbv97/Yr9YrObzoA9fzvxTln9nZhK3wyP1PIMb7eh7KXxRLdFIvSlr5A+uCiiigAooooAKKKKACiiigAooooAKKKKACiiigAooooAKKKKACiiigCNulU7DpL/11l/8AQ6u1SsOkv/XWX/0OgJFpd1ObpTaKsyD+Ciimv/4/QAjvs2rt3035vmakfauxdvyt/s0v3P8AvqgBn+0zfPS/Luf7v/A6dTH+T5aAMXV3k+2HZ93aKKNX/wCPw/L/AAiigDqKKKKg1CiiigAqq8W+dH3NtVWXZ/eq1RQAxKfRRQAUUUUAFFFFABRRRQAUUUUAFFJkU1ttAFW/uEtYS8jbUFflN+1X8WV+JXxOu/InZ9F06VreBf8AgKq7/wC1X3t+1P8AEWb4c/CXV9Rt9y3rRLFAySbNrtKkX3v+2v8Adr8rJrZLZbSbc0vzM08Tn/VbX+7u3MzbvvfdX/gX3q/XeBcvjzSxc99o/qfmfFGL55xw6+zqV/tPkhEf7+3+D7m7+Ld/7NXrf7M3whl+MPxQtbGeJpNHskaW+l/3ll8pW/4F/wCg15CtozwbZmZ5YtyN+9+781fpR+wz8NV8IfC9NevLaaz1jXPnuUf+FIpZUi2/7y/N/wADr7jirMv7NwEnD4pe7E+aynCrGYuMF8P2j6ZsbdbWFY1G1VWrJ6URKqj5afgV/NUnzO7P22EPZx5ULRRRQaBRRRQAyn0yhttASMnWtVg0bT5Lq4k8qJTy3/Aq/Ij9oz4xT/F34jXepRTrNolvtisdm7eyNEm9tzf3nir7X/b4+MUfgD4bSaHaXRTWtZj8qDZ/yyVZ7fzW+X5lbZL8tfmxDYL5CL/qYtqvv/21+f5/9z7/AP8AFfxfq/B+XxjCWLn8T+H0Pi8yqyrVuT7MfzH6Vo9zr2qWmmWMTXN3eS+VFbp9932O2z+7X6V+O/g5pvgj9k7VPBdszuPL82eab7zs14svzf8Af3+Gvn//AIJ/fCp/FPjm98XXvn/ZdBWJLVP4JZZUuIn/AO+P8/3a/QbxVptnrXh+70+4gW4ilXZ5T/x/xfxVz8RZt/t9LDw+GEk5GlLDXoTn5H4jWEy/2dsvGn/eqm54pUl+Vv7v96v0P/Yw/atbxjaxeCvGmoQP4liX/Rrt5V/09We4Zv8AgSLF81fAms+Fp9C1q706+Vnms5Vi3s3ztt2fxN83/Av4v+AVl2d5PDPFeW093puoW7L5VwkrRPF8n30fen/oX3a+yzLLaGbYZyf/AG6efh69SnLnifu/GeKH+evlr9kj9qVPjPpj6J4gEdj4utfneH5IvtS73/eoqu/3U8rd/tV9SpX4NjMNWwVf2NaJ9vQqRrU+aJ8Jf8FAPgrHNp8HjPSrDdLZblvIreJvn3+RFEzfw/JXwlcw2z2qLFeLM8qpcK6Rff8A992+b5K/bvxp4as/FXh+702+Xfb3KbGr8jPjV8GNT+Dfit9Ovo2htZ90ttdy/uklX91vRW2fwNLt++1fqnC2bxnR+q1Ze9H8j5TG0PZ4jX4ZHD2epS6ClwrMqS3Cvbzv5v3Pk2o+3/Y835/9nfX6+fs++L7nx58I/DmuXsDQXd1C3mrJ94bZXT73/Ad1fk78MvhnqXxT8VWmg6DYs9xL5qNcfwRKtvLseV//AECv2Q8FeFdP8E+HbPRdKtIrPT7VdscMMexF+auDjKvRqezpR+I78rpShUlI6aiiivzI+lCiiigAooooAKKKKACiiigAooooAKKKKACiiigAqNlp7dKZI22giRy3jPxVZ+EtJudQum2QwLudv7q7lWvyR+Lvj7/hZvjjWNcebybW8ZfIi/uRLEi7dv8A2y3V9n/t9fFRtE8H2/hfT/kvNUbLTJLt8hYpYn3V+fT/ALw/Mn7pdu3fL/Cv3/l/+Jr9y4IyuNPDyxlX4pfD6H5LxBi5YnFey5vdiRS3K20zwwqv+4393/a3fNu/3qjLrKVVnbYyt8nl/dqWNMWySu3z/MnyN/Dvb7/+9/vL8tOKFHaWDcjeay7f4Yv7u5v/ALJq/VoHzMl7xTt02FVVt25VVWqRLSF2QeYvzL/H/ss1Qu7PLEsqtCku7a0X/jlWrV5bvyjFK6TzMoT/AID91vvfw/uv71alKMhYSrWsrM2xJ/3S/wBz5WRv/Hf8/wC0/wCzwwuhyrqytuXy9u5fu/8AoP8A3zVea4jFqjfflVf3ez+63/Af+utWJWntvlCrvRW3I33Ytv8A8V/6DQT7xShRYb/csv8AqmV1eL+9ToofLgiVWVSjffST+Bmb/wAe3VpvbeTqXlS7vNjbaqNJtf5v4t3zfN/7NWSjJLHFFt3tEuxv3/393935aCoy5is4VA6tJ/u/7v8An/0GrhsN7srT+S7bvn835dvlbvn/AN//AOKqKZ0iZVWJf+eW7+D/AD/wKlmkNzdy79uZF3P833W+7/dX/wBBqzXmkWkwLp90jOWXdv2/d/v/AC/7X3v/AB3+KoZJd91mBtny7vk3fLu+b7zf981Ci7xEsSrulVtq+Z/d/iq46M+9V271+9s/ioMnLlIdkfzL+7Q7fmV/+WS/NvqJIfNuG81/3qsq7H+/8y/P96pbyFjI823+623cy/7X8XzU7yGluo1VNkskm1ndvNZ2b5k/8d/2f+A/3QuJJbqtzF5XyusuxVTa397/ANl+7X2d/wAE6/DU9/rPiPxFiRfKSJYt6/LLu8+vikeVIsRjzuiRm+b7m3f/AOzf8C/+J/VL9iXwPB4Q+COkz+QkN3qHm3E/99v9Il2f8B2/dr8442xn1TL3CH/LzQ9/JMJ9Yxkf7up9DQ7vnqVN38VCU+v52P18KKKKACiiigAooooAKKKKACiiigAooooAKKKKACiiigAooooAKKKKACiikPSgDA8W6THq2g3FrN92VNrV+L/izwrJ4X8S6rpj/aJUtWbyN6/61Vi3J/6N3f53L+20yq6bX6V+av7dvgH/AIRb4jW+v2rM9vqcTq6D+CWJYkX/AL6Voq/TuBcw9jjHhpfbPz/iXDShy4mHofLN26P5kHmqm3a7Sv8Afl+Xd97c3/PX/P3Vi8903vJ/tKqf726nywLIqMzL8rLu3/c+78/zf+PUAbx9o3MkX3N/3pdv+7/FX77L4T4GXLMsTeU6P5rNN95WRPv19tfsW/Cy2sNETxndqk1/db4rOX/nlEssqP8A9918QS21yj3ESR/vUXc3lNuT/a+b+Kv1D+AltbQ/CrQmsdv2SVXli/3Wlev4u8fM9r5fk0qNKXxOx9ZwpgIYnHx5vs6noyU6m06v8u5Sk53kf0OW7OVhKq11Fg/yVyMDbG3V0GnXG5Fr924AzP2U+SR5eLiReJdO/tKymi/56ptr8uPiH4aPgnxNe6LdSKWtX2L+4/1i7V2rt/2ll3f7Xm7f7y1+rczLLGgPevmb9qf4LL4x07+3NPTbqNouJ0h+VpomZN/8X3lVWZa/oinKOGq3l8M/zPteBs8jlWN9lW+CZ8PfaoJoZdsxW3X55JXP73a38b/7Tfw/7P8A3zTIUupnljZt8zuqr/8AEt/dZV+apLhLnT2limfG1WRvKb/Wtu/5Zfd/i8rb97bUFxdMmxvvOrRLJKjeai/K33V/u/7W1f8Aer1pR5fiP6vpVFKHNAqwXNv9oZtzMm5tmxW+b5Pvbvvf7235v/HqFmguZUnbzvtCfJJvg2+Vt3f3V2/733f+A1N5O8OoZnXdu+dvn/6Zf3vu/wAS/wAP935qFmZRFGIv3Xlsyun+f+uX97cv9771aG17vmiMVVhlhDNdEI3zebt3blbb5W7b/Fu+bd97+9T5vLjtrhZ4t8jMu5/L+byv733V+X/vn/gP3qhRluFiLKqRbl83zZ/lVl/i/wC+fvN8v/fP3r4kjgZklDRuN3lGWVvn/wC+fm2r+6b/AID8395pkRL3DPvpkZHg3t/tbG+RV/vbtv8A103fe+X5fm3fL6p+zv8ADhfiP8QEtI4b620+FvNlmh/cPB8rqq/7PzRbf/Za42y0N9Q1C0tYrae7urqVViS3i+feq7dq/d+VV/vV9+fs4fB6P4Y+D7dZY0GtXSf6VLu/gVm8pFX+6u+ufFVpQpckPilov8z834zz+nleAlTpS/eVNP8AgntekxeVCB/7LRqkvy1aUeVHWHqlxj/0GvkOIMbHLsu9iz+UacfaTuYk7rM26oKkkO5mptfxdmFf6xiZ1D6GnHljYhb5R/u/NXwV+2T8NYfD3iq38Q6ereRqzvFcon95Yrdf+Bb6+9tu6vn/APbK02C7+EGoN5W+4SWDyk/vf6RF/wCO1+4eD2e4jKeIKVKEvcnoz4jivBwr4Pn/AJT8+XhTdFKrMy/fVPK+9823b/wGn2tqpZY1Kq0qu2z5fk272+fd/u/987qbcQz28SNu87b8iuknmpt/j/76b7tRb5EliVts3yruX73+1sr/AGAwNeVahCUj8EHRbURJFbeyLub5fnX/AC3+fvU1JViVlkbev3P9hlX5qnmzCv3iqr/qv9nb/wDE1Nj7TLbxwLldrRKjy/d/2N3/AKDXqGJBsWFUmn3eajNFLvX7m3dS3CRxxJFuXezb3lX+4y/I3/kWmw7rlbXyU3t8sUafwt8v3mb/ANB/3ahhSOaXay+Tu3Ou/wDu/wDfDVqa2Nvwx4hudA8RWupabPc2F7CWZWsv3T/c/hb+83m7V/2a/Yv4ZePbH4i+CtM1+xZXt7pdy7f97bX4yIhiiFwisqRNsVFk+9u/2tq/5Wvtb/gn78V5YWl8G3U0Ox3/ANDi8z+L9/LLt/2d3/oVfl/G2V/XML9cpfFD8j6TIsw+rYj2cvhlp8z73X7y1NUad6kr8CP1wKKKKACiiigAooooAKKKKACiiigAooooAKKKKACiiigAooooAKQ9KWigCpNDE6lWSvhD9tj4LeFfA9vL8S9E1Wfw14xgaJIPs/3Lp90UX8PzfLF5v8X8XzfLur7zOQOa+SP+ChfhufUvhKbm224tbq3lnZ/7rXES172R1GsbCClynh5lTi6XPyn5ra9r0viTW5dS1nVbu8vZ2Zp7i4l+f/b+78q7F/uJt/3qzkuf9FSXdP8Aa/uM7/caXf8A+z/8Cpj7YYIpVbyfl3s6f991Z8K+DNc8V3EtjoOlXusSs3yw6ZA9w/y/+O/L/tf88v8AZr+huajh4e++WJ8vJW+ySpcqlxLFL8ieUjt+6+TZs37KHuVhuIorae23xRO8D/wIu91+evfPAX7CvxU18M11aWmiWn9++vG81dsv+yrbv7zfdr3DwD/wTQ0zTbn7T4n8RzakyfNBDYxvAYnUsA27du+VfK27dn/oNeFi+Ictw2jqcxVPCTn8PMfFXwy8d6l8M/G9l4g0a5uf7StWZUh/jndomV02fd/5a/8AfVfsP8IfihYfFb4caV4s05m+w6irvA7xN/DK8X3W+b+GvPbT9jrwB4N0W5PhPwvpdtrCqn2a41NWuEV1b5N2/c1eG+KvGf7Svw0sE0OPwlo+q2sDJ5Gp+HoG2LErqz/ut3/sq/8AAq/PMyxOH4hqR+r2g49z0YSq4B6x+I9G1v8Abn0XwT8VNd8J+KLFrDTbPY1tq0Mvm7la38396i/MlfTPhvxDp/iSw+2abdwX1ozbVlt5d6/7Vfh14qv9Vm1u7n16Rv7SnZpZV1CL7PK/3d6eU+xv/HGr9A/+CZ+ieIYPBfiPVr37Snh2/nVNLWWVmRtlxcfaHRN3y7nbb9xf9VWedZHhsHg1iKU/eOrL8TWlV5Zn3GlOPShelB6V+fI+nFooopgFFFFABRRRQAUxvuU+mUAfKf7bvw2j8ZeBP7SgR/7U0lhLZyHpueWBXH935l+7/tV+bSCBI0kVvur83+0y/wAP92v221/SLfVbfyp4vOVW3L/stX5GfH/4cr8NPiPrWm28TQ6errPapu8ryomiT5Pm+7/rf/iq/beBcyjOE8FP4lrE/KuIMFKliPa/ZkeeTQp5qRh1VNu3Z5f+qr9Vv2TPil/wsn4V6fJcz/aNVtd1veM3393mtsf/AIEvzV+VD28qwv5SN5zPt+RvNd23bdv+383y/J97/gNfQ/7D3xVl8G/E8aZc/vNN1t0iabzfkSVVl8p/+BbvKr6Hi3K/r+BlVh8cPe/zPNyfEfU8TGbl7uzP1Dh37Pm+9uqz2qCFt6ZWrAPFfzlsfsMXdC0UUUjYKKKKACiiigAooooAKKKKACiiigAooooAKKKKACiiigAooooAjbpVKw/i3fe3P/6HV1ulVbN1dW2/d3v/AOh0Ay3RRTHqzIP4mz0oo/8AQKa//jlABQ9H/oFH/oFADE2fJTPm96Pm96PlDfwp81AGJqv/AB9n73Qf8taKh1xM3i/Mv+rWioA6+iiig1CiiigAooooAKKKKACiiigAooooAKKKKACkpaKAIGj4FMnKpF/u1JJ1Fee/F3x7D4C8OTX86YgjVWZ/4V/eov8A7PWuHoyxFWNKPxSOPF1o4elKpI+F/wBt74nN4k8bw6FZ3e+x0lVnn2/35YlZPl/3f71fNM07ySqq7k2Ns+bcm5N25fvf7VTa1rNz4o1GbV76Tzru9kaWd1i+833fu1Thdo0iaJVhCqzKn91vnr+p8owccvwUKK3ifg2Jq/WKsqstzuvg38PJvip4/wBK8OKrw290zRXUob/URLE8u7d/D80Vfr3pGnRadp8VrGFRYh8qr/DXxv8A8E+fhibPQ73xtfQfvr9YorSX/YieWJ//AEGvtZdpIr8P4wzT69jvYx+GH5n6dwzgvY0Pby+KX5EyU+mJT6+DPtwooooAKKKKAIQc81WuSqQPtarDddtcl8Q/ELeHvDV9fxFP9HXzX837u1W+ataUXVqxpx+0c2JqKlSlI/MD9rL4g3Pjf4x6hNP++stL8q3gV5fK8pmiieXb/wACi/utXi9ylzZ2v7j/AEm4WL91vl83zWVPkR0/+wWprO/n1K6+2S/PcXEW+Lf/ALT/AMH92voz9hr4WP44+MCa1dxq9l4f/wBKlilg+/LKsqp/Gm1l+991q/f6lSllOX8y+zH+vxPisNT9rPll8R91/s6/B60+DHw2svD8ECrNG0ss0v8AFIzyu/3v+BV6bcorxH+D5f8AvmrEPH/xH92pVIIr8Br1pVqsq8vikfbRpQUPZH5hftx/CLUvBnjT/hJU/faRraos8v8ADFPBFFEn/AnTzf4m/wBVXynbIsP/AAFtn+wr7/7n96v2k+Lvwy0j4s+CL/w7rUH2i0uPKPyffUrKrr/48nzV+PvxP8Dal8OfFWoaDq1s1ndptbY+3+5uR/73/PLds3f+yr+y8LZpHF4f6tV+KJ8djMN9WnyR+GQ/wb4v1r4fa9aeIdDn+yaray77X+59x1dNn/bXbX67/Ar4vaV8Z/h/ZeIdPkjxKzRTxRN/qJVbbsr8YLN2mbdK29Nuzzfn/wDZq+ov2G/isvgH4nvol23k6Vr2xGf/AJ5NBFcOj/8AA923/ao4pyuOJw/1iHxRNcDiZUanIfqXtyKxNd8L6X4ks3ttU0+2vrZ/laK5jV1rYhTZTuK/FIylDWJ9hKManxHNeE/A2g+DreaLRNJsdLhlfzWSygWJN3/Aa6XPFC0tE5Sm+achxjGC5Yj6KKKCwooooAKKKKACiiigAooooAKKKKACiiigAooooAjbgVi67ItrprzOxRY/m+9/8VWw5+SvEP2mPilD8M/hrq2oFtk/yRRIW+ZnklVPl/3d+6uvBUZYqvClH7R5uYV40KEpSPzx/aT+Iv8AwnfxX1O5tZ2lsLZVgtn3ffl8pd7/ADfN/srXmW9fLi/er5XzN833dv8Atf3d1VIzHM0UlyrzTrtif/e+7soVw9vKp+6yr8/9zc+7d/n+9/tV/WGBw8cJh4UI/ZPxKp78uaRbn2LuZo/3u9W3LL95v93723b92qOzfL5W7zvKba37z+83/wC6qxMy3nlb12W8nmq2z/ll/n/P3aqQyb4VVl/ffd27v/Hv/IVeoTH4Qe33t/wJmVU+/wDxf7VPtA1zBFGhZXdWi2NP91t3y/8AfVNuSVRJdy7N37pTt+ZV+X5v92rSf6O6wxL8+z5U8pdn3d3/AHzt/wDsqZp9kWwlW22SqqyGJfllT76sv3vmX5fu/wCf4WiaKO3UrJJ5qqi/J/e/9C/9B/8AimktmZPNVV2fJ8u/5Nu7/e/2v7tNuoh9pl4VI/7jSfJ91v7v935VoJv7wsMybbe2dV3BmWJPl+Xb97727733fm3f7K1Hbo0odmk82Fn81pfN/iX/AD/e/wCBfxUxE2TMu75ndfkSRPvfN/3z/wB80/Ktu8+NZV27fmk/vfM3975v96oNblVLfcrqzb12q/8Av/PU7RS7JWn+/Kzo/m/xS/8A7VNleX9/vX5pP7zfLuX5f93/AL5/+Kovd25mibCfddv/AGX/AID/AJ2/dWxco52ZEaJvvxbpZNzf3kT/AMdoKbJ2/e7E3fcSX+Bl3f8As1RSZRtjN8ytuCJt+9t/hb/dpzsrz/wu7bVVF3fxf+y7aCRqSqCN0S7N21Xik8r/AMe/9C/u1Y3b7p7SSVnil271/wBUjbfu/L/Dt/ytVpnjmWVoV2Ozbok/3t1PgmZJFdX37W/1vlf3l/yv/AaC/snSeD/D154s1yw0rT/Pu7y8ZfsqRBm+b5t33f4VWKVv4f8AgP3l/Z/QdKg0rS7S0tolhhhi2qifw1+aP7CvgY+KvjPDqcjrs0aNpZUSRt/72CWJE/4DX6fIuH3K3yf3a/n7jvG+2xkMN/KvzPvuGaPLGdf5F0dKWoYf7tTV+YH3gUUUUAFFFFABRRRQAUUUUAFFFFABRRRQAUUUUAFFFFABRRRQAUUUUAFFFFAEL7cfNXyz+3J4An8U/Dea/ii+0T6c6NEu77rPPEv/AKDX1S5+WuW8caTbavok9pcxedBLtVovVdy16eV4qWCxdOtD7J4ub4f6zhJRPxOe8Elws6LtRNrf7fzKv9773/jv+6tOSVpwrOV2RbYlYM27azfN96tLxRoEnhDxLqWhzxpcfY38r5dv8P8Atf7X/s1Yjo7uvzK/lKvzuzLu3fc/+Kr+sqE41aCnH7R+OyUW/dL8d054lZrjYPKRWk+6rfN/3z+9/wA7q/Sn9mTW21z4K+H5X2/aollilRP4NtxKq/L/AJ/8dr80Lq4ii3SeW2xWbbvlX/x3bX0n+yD8aIfAmtv4a1W5WLR7xm8iZ/8AllKqytt/4HX8o+OPDFfOcok6Efej7x9Lw7j44DHxnL4ZaH3ujb6f2qJEX73y/wDAKe3Sv8oMRQnQqOnM/ouE1NXQ6tDTbnY1ZtSwvsavXynH1cvxMKsZEVI88Tr7O4WRF3Ut7CJYdwSsKwv/AParatrxX/ir+uMkz3C5ph1RqS1PBqU5Qdz5d+OP7KsHiy7l1rw462Wqszytbv8ALFKzbd7fL91q+N/EHhfWvCFxcWuq6bc2FzHuaW3ll27vl2/Jt/8AHm/2/wDdr9bnRZo+tc34k8CaP4ssntdX0221K2f70dxErr/49X1yq1aPuyjzxP0rh/jvF5TFUK8eemfk/qe2a9mgnvpklVtsf75fl/8Aiv7tRL5TwNHK6+bE2/fu3bNv8T7dv8Py/eZV/i2rX6A6x+xj4H1PzWtorrTC21fKtW+Vdv8Ad3VhH9hLw1JKjnW9W3J8y8Qf/Gq0ePh5/cfq0fEbKZ0vtRfofEItotzohnguJX/57bXZ2T7rM0X3v7v8W1vmXd8tb/hnwF4o8dXUun6HZ3GpOju7eSP3UTKv99vlXf8AdX5v4m+Vdlfcug/sieBNGtws+ntqb7drPdN9/bu2/d2r8u7b91a9o0XwxYaFZRW1jbx2sKfdWKPaq1Txc5y5acb/AIHzmY+JcIQ5cFC8v7x4b8BP2Z7D4cvHqepquoa4qNEs/wA22Jdz/d3fNubd81fRNnD5C1MqRw9KqXd6icLXHiKkMDD6xiJ+8fhuPzHE5pXlWxEuaUhb+521zl/c7mbNS3l8z1mu9fzNxlxLLGz9lSNsNSCiiivxjU9EY7AbK+cv2xdXbSfh55Xn/Pcyp5Sf7ssVfQV9eLZ27M7bP9qvz7/ao+Kb+PPFr2tjcxvpunbdiJ/tRRM2/wD3G82v6S8G+G8XmeeUsVCP7uO5+d8W5hSpYX6v9qR4T5azeafm+VVdtjfddvu09IZ4djyfI7bm2P8A8tVVvvf8B/8AZaheX/VRBduxvvfwfe2/+PUsiS7JdyND/EyfxfNu2/8AAVr/AFzwNL2NKED8K5SV5vs7Iu75vn27GbZ/d+X/AGf/AIpqY7faPIk6Ofuu38X8O75f+2tV5N8jMrDfE0u1tkq/xfd27v8Ax2k+0RtK0kqrKytvk8mX5N3+7/6F/s17JooEiw+UV8qdUdFaWLe33vm/h3f5/wBqiF1tJV2+Y+3dv2S7t23+9/n/AIFTCFYJu3PEu6WJPM+T5X2/5+9T/OZGlhX5JVaJYtu35dyfPQafZLENy+nypJ9xYHX7n8O3+9XR/C3x/c/Dnx/pmr2jeVPZXLbfOl/gaJkf/wAdrkS6w+Uqorpt27/4dv8Ae+b/ANm+WnyMqLuikiieBv73y/M33k3f5/8AHa5MTSjWoToyj7sv1Ipx5HzH7haRqcWoWcc0bq8bL8r7q1FfdXy/+w54+tPFvwri01JQ95pTuk8T/fRWnlZP+A7fu19NxosXyr92v5OzDCyweLqYef2T9oy2vLE4aMy1RRRXnHrhRRRQAUUUUAFFFFABRRRQAUUUUAFFFFABRRRQAUUUUAFFFFAETVwnxa8AQfEXwne6NcNMkN5F5TNDJsf7yt/7LXdPyKRkXn0qqVaWHqRqw+I5q1GNanKnI/Gjw98JItC+OemeBvHcraJaQO8V5KJ1i+VbLzYvnX5dreb95fuvL/uV+uHhPwlonhLS1sdH0610+yRt6xQRbV+Zq8e/ap/Z1sfjZ4fhmtJXsPE9h/yC9RikdHgZpYmf7v8A1y/762/MtcR8HP2rbnwrqNv4D+MUTeH/ABfHuX7bLt+yXi7Gl+V/9zb/APY/dr7TMcXXznDwq05e9H4o/qeDQUcNV5Kp9dRhfQVKeBXMa34x0bwvafa9U1C2tLf+KWaRUT723/2evBfFH/BQL4VeG7u4t7bULnW3VtiPpkHmpL8qN8rL/wBda+VoZbicS/3cJSPYli6EPd5j6hSPHamSwRSD5lr5X8Pf8FBvhVrYkW51C60cRbPMfUIPKX5v7u773+1Xvvgz4jeHfiBZG80PV7LV7Rnb57OdZV+V3T/0KJ6qvl+Mwf8AEp8oQxFCt7pd1jwRoeuhPt2lWl/sbcv2uBZfm/4FV/R9Ks9EsIbOxto7O1iXZHDDF5SL/urWnvp3PrXJKpOceVyNo06cZc0YipT6KKg6QooooAKKKKACiiigApD0paKAIGXFfF37enwsudR8M/8ACYQTsJdJf5vK/jieWJfm/wB2vtJzwDXL+OdOttY0S4s7uJZreX5WR/4vmWvXynH1cvxkK0Dwc4wlPFYWXN9nU/Fpd72a7V2RMqytu3eVF/d/4FT7a8ns4IpraXZLAzJ5qSMu373zL/39+atnxb4Ym8D+LL3Q7q2VJrVlTypflfbs3fL83/7W6sPzpYl3LAnmwLu3y/xM3+y396v6pjKOLoRl/PE/GvhkfsJ8DPiRB8Vfh1pHiKJFR7qNvNiX/lk6syOu7/eSvRQFRzu6GvgH/gn78Trax1TWfBs8+yJ2imsYmX73yytL/wB8/uvvV9+IiyD5l+Za/lvO8BPLcfOhL4T9hyfFfW8LF/aiW16UtMSn14Z9EFFFFABRRRQAUUUUAFFFFABRRRQAUUUUAFFFFABRRRQAUUUUAMrP03b5G77773/9DrQrP03dt+b/AD870BI0KY22ijbuqzIPm96KNu2mv/4/QA5t1N+ajt/cWmPtf5vv/wC5QAze392h3/vNT/mpjvs30Acx4gdf7Q+9/AtFSa//AMf/AN/+BaKAOxoooqDUKKKKACiiigAooooAKKKKACiiigAooooAKKKKAK0xWvif9vf4jRxaRpvhO2ZJLq9LyznG7bEvlN/481faGo3McFq7Mccba/Iv9oPxc3jj4s61qTXCpErLbxbP9VsWJV+T/efza+84Ly+OLzBVJfY/M+F4pxcoUVRj9o8+SaTarKzF1Vdy7fvbv4a0NK0y68Q6la6ZZ7rjUPuQJ/e2tu+9/erJNn5a7pFZGX5l/uV9QfsHfDdvFHxOuvEV2u630RUaJl/jnlWVP/HVr9zznGxy/BVaz+z+Z+aYKh9ZrxpLqfeXwt8Baf8ADrwja6Dpob7La7lUO+9/mZm+b/vqu1z1NJH0pykYNfylUqSq1JVZ/FI/eqFCOHpRpQ2iSUUUVJ1hRRRQAUUUUARv0r56/bOv1034Ha/tk2XDJB5X97d9qt1r6FboK+V/2/YXf4M3aR2izM0tvulf/ll/pVv/AOO16uUQ58fRj/ePMzH/AHeR+byW0UNrFO3+qeJ3lRIv7qfwf5+X/gFfqN+xj8MV+Hnwc0yWWAW2qamrXV5vi2vuaV3RG/3FbbX50eA/CUvxF8b6F4Xil/0i/le3eZPueVsdpU/3XWLYtfsjYp5VsiY+5X3PGOLlCMMNHqeXlUYynKRaSnU1KfX5ifTlaWPdsr5r/a4/Z1t/jD4YivbJYYfEWl7ns5n/AI9zRb0bc6r8yxfx7q+lpioAY181fHT9q/Rfh34ysPB1ros/ibWrqVfNsbb+Bdqur/5/u16uV1MRSrxqYfeJ5GYey9nyzPy2ewlsPNivFuYZYG8r7Pd/fX5N2x/uVpWetz6Jf2mp20s8Mtr+9tXSL/lrs+/99/8Avivrr9u74CRaJdW/jvR7PZZTqqassUX+q2vBFbv/AOPfNXyCkNz9lS5+V4k2t/sLu2f+hp/B/DX7lgsbTzTCKa6nyfLKjPlkftd4G8Q23inwvY6naOslvPFvV0k3bq6LufpXhX7Gmr3WsfAPw5LeD/SFe6T5f7i3Uqp/47Xusb7q/A8bR9lialP+WR91Qqc9KMiYdKWiiuQ6QooooAKKKKACiiigAooooAKKKKACiiigBjuq/eoR1b7tPooAKQ9KWigDPvh+4c7tny/e/u18A/8ABQHx3/aV5oXh6zk3ojytLFFv+b5LdkZlX/alr731WdYLWRn4T5cf7zNX46fHHxA/iP4maveS7f3cqxN97f8AuolSv0XgnBRxOO9tL7B8FxNX5IxpfzfocH5KQxf69fK27li2/O9WIkbylZWaF2Vvkbd8/wBz5PmqNmiQnzYtmPm+b7/zfdXbuX7q1Gg3lPlbyvmdk+58q/8AfVf0WfnpPCivLEsbfO7qsS+U3y/PUH2qNIGaJmTcyvvaL52T5V+X/gVWLhJIbxo4/wBwm3938vm/N/8Atbv/ALL+Knc22wL+7ZNy/Ir/AMX/AAL/AGagUeUsu7Iy+ZuSX5mdP41b5vvf8BoiMcefm3Mu1WYRea33f87qhlsGubjd/BuWJl2/c/hqeRHhvGkZfu/M277n97/vn+9VhoOt2V1/dM277i/3/m3bfl/9CpxSRLjyvmRUb5Pvfuvl+dVb/Yaku0ktU2tC3mxfKrfx/L91W/2l/iqNHaGX5VP2S2bauxf9VuX5f++6ga6hE6qqo27bt3f6v+9t+8rf5/8AHaa0q+Q0r7oXlb/W/eRlZv4N33V/1tFwrQtAqqsysy7kZf7v3f8AP+zTYbeSwSOdV3yysrL8vyS/wtt/7+/5+9U8pcOWURXm+172aOfZt3Sp/s7l2J/6KqJ7R7mfy1k3s3zM/wDz1/2v+A1WeJ4dq/675v8AW/3ttLsl+ZnVZWi+ZYv975q1CxchRYfK8vdK4b5f3W1//ivl/wDQqS3eJ2l27UVdu1VX5P8Ax7/P/oNEkMFjPcRb/ORZWVpf4miX+L/gVI7sjKssS73/ANb/AH93/wBlViZA6NtTduW3lb5dn8W2r0Lxw3UskTNsibe3/sq0wxq0KTwxuYm+Rd5+627czf8AAv8A0KrcaKtvcMvyJJE23/Z3f7P+95S/7P8AwHdXLUn7KNyZQuj77/4J3eBm0bwRqevzq27VHWKBn3fKkUsq/Lu/2mr7Pryn9nbwb/wg/wAMdD0h4vJkt4nLII9m1mkZvu7mxXq2/wCav5OzzFfXMfVq/wB4/Ysno+wwsYyJqKKK8c90KKKKACiiigAooooAKKKKACiiigAooooAKKKKACiiigAooooAKKKKACiiigCNulZ0tn/pLzszbWXbWpjimOKFpsZzhGa94/LD9t/wYulfFpdTtF8mK/3o7/Ls81YIvn+X/rrXz1DuhuAqrv2t9x4vmnXb/D/n/wBCr9Df2+/hx/aPw+t/ENvAm+wlVJ22r/qpZYl/i/2sf/E1+d7zM9u+1dhZ1lZH/cbf9xf8/wC7X9McK4/65l1P+aPun4tmFCWHxM4S/q5N5zblVpfk+Xc3mfIrN/H/AHfvfK1LNcTea8sRaFGRX/65fL/7I3y1TEeyOWKSLZtX5tq/P8v+fmqWa3luYrf9x80St/3yzf71fRY3AUsbS9nU+E833Yn1/wDBH9rprGY6X4/nufmbZFqf8EXzyv8AP/F/zyT/ANCr6m0TxxoPiOyW70zV7S7t3XdvinX+9t+9X5NJI4+WT7yrsZH/ALv93dt2/NUttdSWc5e33xv8ksjRSN8sTKzfe/2//Zq/kHi7wDwGcV5YjCPklI+2yzibGYGPs5+9E/WnU/FujaRbGe6v7aGFkZvN83+7/tVzvgz4y+FfH/iG903QdQ/tKayiilllSP5F3bv4q/La81K8vraJZ7u5fY25UeX5G+5X2h+wpo6w6J4jvlg3y3EsEW//AKZL5tfz5xh4P4XhDJqmLrVHKcfhPp8BxRisbjYUIxXLI+t4ZvK+7/s1rW2pbKx0qXeydK/lvLc3r5fV5oyP1KVOM4nUW2qK9X0u1auNjudjrVv+0mT5q/bMp49jy8taR5UsNI60Or075a5mPV+lOfW/96vvKXHOXcvNI5/YSOidkSoXulWudfWm/wBqqr6kzt95a8fG8f4Ol/CLjhpSN251Fax7u/3sy1Ue6Z91RGvxvPeMa+Ye5TPRpYblGTPubdXCeLPjL4R8FahaWOuavBpz3TMkTybtm5V3feruG6V8x/tu+FYH8BxavBFsltW/eukf96WJUqeDMsw/EGbU8Jivhl+Z5Wd4url+FlWo/ZPb7D4reDtSgWW28R6bMjuyb4bpG+bftrM1z46+BfDFv5uo+JbKP73yLLudtv39qfer8vJrV/tiLPHsTciy7P7q/wDxP3ahS0lGxoov3u7c2z+8q/PX9k4T6PGAnKFWU3yn5fLjTGyh7tj6d+O/7XEviqD+yPCDT21jLE3m3bxeVK3yp93/AMi182O+x5ViZt0TLt/4F8tD74RF+72B12qv8W5vl3f7tVlTzFlk8tm+7935v4/4a/qrhDgXL+GMPGGHp8p8Pi8XVzCr7asPS/VIkXcyM3yfJ838Xz0+3kjmj8wqwtV2+ekX/PJX/h/hqo8LTLE3m/um3J/7N/s/xVJDaSxbWjjUxRMzbX3fNtXb91W/3f8Avuv1jlOZRiOd4/Imj8xuWSX/AEiT7jNu+9/e/wAtUMsyvLL8x3MrbXaP73+9/wCzUWcC7Qqx72VolZfK+T5kbb/9j/7L/DesNMgvWljklih+XbF5u7c+77ibl/z/ALu35XzcprLl5jMvrnZcSt5k6Oz7Xd/8/eqZppfLluZFb5VVt/zfOn/Av+2X3fu0yG0Z1by9yfdZX+b5d33d21f8/NU1xbB/KCqrmVWfPZm+Xf8AKqr/ABeb/wCO7a1H7pLNsmmb5mTdtil+7vVv9jb8vzUkzyXNvb8yN8rfuYvuL/d+X/aaiZHeJtv3Nzt/q/7u3d93/wBmpuxRO0ciqm9fmf5vkVv8/wC1VmJ9M/sHfEhvD3xbk0SW7/0PU422RfwfuopZfl/75r9OIXRsba/ETwN4svvCfi3StXsWWG4s/Nl3p/DuX52/75+Wv2Z8G6j/AG34ctL1f+Wq7lzt+X5v9mv5548y+VDFrFx+1ofoHDeJtzYf5nUpT6gtwy/K1T1+ZH3kQpiIqLtp9FBYUUUUAFFFFABRRRQAUUUUAFFFFABRRRQAUUUUAFFFFABRRRQBQu423JtC7f4q8N/ab8J/DnXPh3qt9470yC7sbNVaR0X/AEhN0sX3f4t3+qr3Z0+fO7ivmP8Ab7017n4FanPErO0UtruiT+Ldd2616eVx58VThzcup42YaUpT/r1PzI1vx5rN5pdvptzqt2+m2qokVvdztKi7tkr7fnRtu6sdZonnSISNM/yJA6RfvV+/t/vf8C/2t/8ADsp81s0Nuk6xL5U/+q/3/wDgPy1nujPcRbvkiib7ifuty/3K/pTDUaVKJ8fKXKTpcxQwbvMbbEjJFv8A3u3/AIB/veb8/wD45WjonirUPB+t/wBr6Hr13omoLueK4sfuOyo/yf3W/wA/JWLNZyzWtu8iq6Nu2vLv2Srv/j2/981P/Ymq3ipJZabqVyk/yNsgaXzWX5U+ZVb73lfwVOJhh5+7P4TSEpRifo1+yX+2/F8RL+38I+NZoIddlVfsd39xbr/Ws6N/DuVUTb/er7bi2GPrX4KTaDrVnsa50/UNKdvnZ5bOe32bv9ttn/PX+/8A8ta/Vn9i749Xnxk+HZj1l9+v6X8t4395Wll8pui/wxf3a/GuJMipYVfW8J8HU+kwGN/5c1T6Yp9VJZmQbvLqdTX5+e9zElFIvSloLCiiigAoqNUVSzf3qkoAKKKKAI26VXmTzE5q23Sm0EThzqx+dX7fngZbHxHpviW2WNPla2vNn3/l8rZ/6Nr5Mmb7aqD5EV23Nt2/d/4D821q/WX9pX4Wp8T/AIXa3pMAX+0J0QwS7fuMsqtv/wCA1+Snkf2ejCSLZKzbFt/8/wAX3a/oTg3MfrmD9j9qB+M51gZYPE/4tjoPh944ufhv460nxBZ7n/st3274/N+VonV0/wB397LX7JeH9Rt9Y02K+glWaKYMyOrfKy7q/FN7fzFdfvy/3nl/h/h+X/ZWv0i/YV+IkHin4UW+itJ5mp6S8qzq391p5WiryePcv9pShjY7rSXoelw7jfY4j2MvtfmfU1Pqu7t/DUinFfiJ+qcw9elLRRQWFFFFABRRRQAUUUUAFFFFABRRRQAUUUUAFFFFABRRRQAx6z9K/wCPdfm3v/frQes/St32dN+7/gdBBoUUx6Kskc3Sm02igAT+OmfMn3aP+WW7dR/sbaAB3VPm/jpn/LLbT03P975KZ821/loAwNX/AOPw/N/CP+WtFJrOz7af90UUAddRRRUGoUUUUAFFFFABRRRQAUUUUAFFFFABRRRQAhptD0yR1RKCNtTwz9qX4lt8NPh9e39tKyX2xPI+X+LzYl/i+Xd89flduYruRfmdF/2WZ1+/u/3v3tfVn7e/xCutX8SaV4Zjb/RYmlunb7qldkWz/vlvN/zur5fmuWuVSWf53ZNs6SxM+zb8q/e/2fKWv6F4PwH1PBRrW96Z+K53i/rOKk4/CVJpsJcSvI38O75t23b/AA7/APdr9QP2Ovhovw8+FGnNPZfY9Tv99xeI/wB/d5r7N3+6u1a/Pj4T+CW+I3xK0LwzO6mO9ll81n+8+2LzZf8A0VX6+2EMcMCIn3VFeDx3mHKqeDh196R7HC2E9rVlXl9k0F20+o12/dqSvxg/VQooooAKKKKACiiigCF6+af26tPa5+AOuzibZ5DWv/LVl+9ewf3f/Ha+l3+7Xl3x88ML4v8AhtqmkuuEufKyG/j2zo237y/exXo5bU9ji6dT+8jzMwhz0JHwD+xbpUut/H3w/LsZUslnlbZ/EjWsqfP8v3f3u1fu1+pcNflZ+xFrFzbfH7Qo71oUuJYZ0b/YZbKVnRfnb+L/ANFV+qcP8VfRcWtvGR/wxOfK+Xllyk1Hy0Uz7lfE/ZPbPMvj78U7b4OfDfU/Et0qv9l8pUhZv9YzSon/ALNXy1+wr8N7zx54o1r4t+LN2qak8qRaddzS/edVlt7iX/vn5P8AgFZf/BQXxPNrfi/wl4RgfzHlW6le0SX7+5Ytu/8A9lr7L+EXgOD4Y/D/AEjw9BP5y2kX72X/AJ6uzszv/wACZq+wnGOXZbFr+JV/9JPl4f7Zjeb7MTQ8e+G4/Fvh+40q5RXtp/kkidfvLuWvxz8Z+DdQ+Hni6+8K6lcs1xpLxRTsJfkbfEjI3/A0lr9snO2vy3/brsv7J+MF7qcUWxL+z+0K8v32aKKKKvR4TxNVV5Ufs7kZrCMKkZwestD7F/Yc4/Z10E4MiO11Ksw3/Nuvbj+Jv7v/ANl/FX0XXl37O3hyPwj8JfD+kRrtW3jlLDyvK+ZpXdvl/wCBV6jXyGYT9pi60v7zPfwn8GI+iiiuA7AooooAKKKKACiiigAooooAKKKKACiiigAooooAKQ9KWoZtuygg8l/aY8bT+AvhPres2kqxXNrBvj3/AN7etfkVdXPm3DyJc7pd6vv/ALzKrfN8v97/ANlWvvT/AIKHeO2h8L6b4c8zbb6tP+9/e7VaKJ4Jfmr8+hPOlncblbzX2sy7vu/Nu3V/QXA2B9jgPrEt5S/A/Jc6r/WMVJx+zoEL/Z55ZYm3xeVs3v8Aw7k27atQlUmt2WVoTuZmdJf4vvI1ZrSu7Ku5d0m5WX/x6rHmSW6+esH7397L/sbWbZ92v03lPBlEki/cwy+ZmHaqrtKt93buX/4pf+A1A8zTKirL50SbnbfTnPyssEjPFK33H/h//aqI7ofmXai7VVv733aI/EMbmZ2+X5Ypdqrs/wDiaup88bR/K67WlWKX5flqlBcLDPF8qvFA25v7m3+H/wAeq9p6T2kvkt/yyidtq/xbk/8AQd1aDlEEuQ3zb1Lf8tfu/Kyt/D/vL/n5d1LBNtuWZXi/vb2j/ib/AOJ/+y/2qpwzNCq+ZEs0nyvt/g2/xVYtwq+blYcKvzv5n8LL/Cv+x/n+GoFYeqrjNz/rf4XeR/l/v/8AAv71SQzK955v3Nm3b/tOtRpDLMWjaTeu1V/2drf7v+f/AB6rEV0ltZ7wrCWNVaTP8W35vl+9822gzlqZw8vYirLsVlXy3/usu3/9qtJplKzSMuxFb97/ALC/8svm/wC+v/if71O8XaRFukfcqq27/VPt+VNv3flofdN8xiZJZV2xbPu7l/ztpFv3iw8yxsqxMzttXan8G1UTfuX/ALZVVjsXldLYbX3Oy/J/Fu+WrI2StNGqr5Xysu7fvZf7v8X/AKD/AMsv++mzzJLvZVy+3cr/AC/Nub+L73/oVZ8xPvFN9s1rLBKq7NjPs/8AHq9T+Avg7/hOvip4c0OTyH8+6aVopovNil8qKV23f9+q8+SZrmTY7b1l+VZYo/u/3tv+9/FX1f8A8E+vBK6x8RLrWZI1/wCJSqLs/wCeTSxS187xBi/quXVZ/wB06sJH21elT/vH6O2ce2MVZoTin1/K71P3CnHkjYKKKKRYUUUUAFFFFABRRRQAUUUUAFFFFABRRRQAUUUUAFFFFABRRRQAUUUUAFFFFABRRRQB5r8cfDP/AAlfgPUNO3YSdVVk/vfvUr8b9btZ7XUDZs0nmwL5WS38Tf3V/h+Xyq/c29iWVNrDdX5IftXeD28M/GTXJVtfs8N5slgXyvkdlgTf/wCPfe+781fr3AGNtUnhJep+b8R4aMKsa6+1oeNQ+fc7txXf8zq7/wASt9//APZqR9u1Y9zbvvK6r83zfN93+H/P8VRzQyS7FZdi72bf/B83+f71Su+wJuZYm3bVf+78v+7/AAV+3nxMpXIbaTFs/CvEn71fK2/dVtrf8B/e/N/s1WhDRP5jKzpv+4kn+t+993d/n5lq4rj7NulDBImbbF5W3YzNt/2vl/dfN8v8X3WqNxJHN5XmbGbazP5qbG/21/8AsWb/AHqDq+yQhdwEiNH5rR/N5Xy/d/8AQf71ffv7C5hPw0v4FkjeaK5zJsl+dP3sqbWX/tl/wKvgqD5HSJo/3jfeRf7y/wAP+f8AnrX1J+w38Q7bRNX1fw9fTrCuo+U9q/8AeaL7Q8v/ALSr+YvHDKquY8O1Y0o/Dqe7kFeOHzCnOZ92INny05qao2049q/yEqU3Tqcsj+i4O6uLRRSbq51c0GjoKC9QzNsG/wC+K8W139pTRdB+Llr4MutkNv5Wy5u5fl8q4aJJYlX/AHllr7XJ8izDOY1Fgo83JHmkeRjMww2BcVWl8R7gnSnVHEODilyK+VrU6lKfJUPQpzjOHOh9FFNeuNG5G+OK+eP2y4WtvhHrDBmdHaLc/wDGq/aLdfl/7+19CT7QmfT5a+MP24PiY9zLpnhW3kWHYXlut397bFKn/Af9bX714S5XiMdxBRdKPwanwvFWIp08FKEvi6HyPeXCpL+9bf5TfN/tbv8A4miGGXzEX7T/AKQiMrI/8O1Ny7f8/eqbU7xopW8zckXlbNnm/PGv8H/At3zVCGhR4l2rs3L/AHv4v4P/AEbX+xuCpcmHhc/A4/CPaVURVkXZuVWVG/2fmbd/7LRDGxSXDL/Ciu38P/7Tfdp9tcNLKkiRGQxfLub+Lc3yr/vf99bmolbbbc/OqxKzJt+7935v87v/AIn0BDJmX7Oq7mcbm27/AOLay/5/4FVdJmRZ9sn79n+9/db+H/P+zUt3O12sSt8m9t3y/f8AvU2Z/wDSv3qLtZfNZ4v7uxf7vy/+O10xHAcqK6XCrEvlLKu23f8AhT/0L/nlSttmbcm17VWb5U/3lbd/wFf79SiSSeZdyxhtu1Ynk+WLarfKv3dv/jtRGTzopdoVLJFWXzfK/wCA7/8AgX+833qZoMaTzUWPzWkb+7/e3feb/gNH+pba212RWTf/ALNE7vbeazL5O3/ll8u9dv8Avf3f/Qv+A0s15KjRLGyo6MyRbP8Aebc+6rM+SRI6Lab41kX5WVY3T5v4dz7qiG6X9zG37/d80S/xblb/AGaEf7Q0RmVfK3Zk2fKyxf7P/oP+zs/2acl45S48za7b/Nn3xeb8q/x/+RaCuQRbiKMyNFH8qL8u/wC/uZfn+8v3fk/i/wDiq/U79izx9F4y+DWmwS3S3Oq2JlW5Tb9zdcStF/wHZt21+Wbuxi8uSWN4lZmb95975v4f8/L/ALtfaf8AwTq8cyjVtb8NXcqoXSKW2T73/PXf/wC0q/N+NsD9Zy5z/k1PeyfE/V8ZH+9ofoOlPqNP4lqSv53P14KKKKACiiigAooooAKKKKACiiigAooooAKKKKACiiigAooooAKKKSgCGTjFedfGvwE3xF8CajpCMqpcKq7Wi3fdlVv/AGWvRWOQKa0aula0KroVY1Y7xObE0Y16UqbPw2sPAeteJPFUXg6C23+IpXa1W381vkZYGZ9zfN8u2KVvuN/4/X6GfDz/AIJ5fD3Q7RbjxRFL4m1V/mkeaTyrf+L7sSt/d/vs1ed/tWfCzV/hJ8RF+MHhK2jmewdZb6xdW2qnlLB5sTfwt821n/h37v4a+qvCf7QngjxP4Gh8Uwa3aQ6XK3lM9xLsaJ923a6/wtX6Nm2bYzF0aU8J8Mvi5f5j5XCQoRlKOI+yXvD37PXw78K4/svwdotnMgbbNFZxeau7/a27q7f/AIR/T0i8tLWHYv3UVa+cvEH7f3wx0Y3C2l9PrflbVX+zovN37k3V5t4h/wCCm/hu3O3TPDmpXMqn5hMEiRfnXd825/4fN/h7V82sqziv7zjL5npyxmChE+ytS8NafqGnS2r21u8Uv30aPcrV8Y/CfwxY/Ab9s2XwdoUrQaL4jsVf7F/AssUEsv8A3z/d/u1wmr/8FJPFd9ZxNbeGNOsJnZtvn3Ty/wAa/eTYnyov3vmrifhP+0pLqn7TPh/xh47W2hRHliS4SV9lkzWssSPs3vu3/d+//fr6DCZNmFDDVvrHwuL08+h51WvSlXp1KUf+GP1dt9pSpwOKqWdylzCsi/db7tWyeK/OWraM+uUoy96I6iiikWFFFFABRRRQAUUUUAFIelLRQBh6/ZSX+lS20Enkyvt2y/3fmr8qP2qfh/P8P/ihqXmWn2fTNRWKWz/debuZYoll/u/x1+tTbBx/s18Z/t8+BrXXPBY1uKBY7/Tp0fzW/wCWsTPEr/N/36r7nhDMJYHHqL+GR8TxJhIzpRrfy/kfAKJ5xZfLZtzJ8i/3Wb/e/wDia+hv2JviBB4J+LlvYyt/o2txeVHKm75GiSVvuL97dXz4jlPs87F3aP5t/m/LF87f7v8A6Ev3ql07XJdMuIrm2aW2ntm3wTfL+6/jV1/u7V/u/wB6v3jNMJHHYKrRf2j86w1R0qsKsfsn7hJ+8qUdK4n4YeM7Hx54P03XdPuI57W8VnRk/wB7b/4792uyzndX8oVYypTlSlvE/caFWNWnGrH7RYoooqTqCiiigAooooAKKKKACiiigAooooAKKKKACiimPQA+ioURAzNt+ZvvVNQBH/DVDSk2WsW37m2tCs/Sv+PegJF2ij5fej5verMg+X/dpvy7t9O+b3pr7qAD5fvUzYr76H2fe/u/NuoR1mVWVt6NQAbKi+X7v/odS/N822oqAMTV3eO8K7V+6KKi1pP9Pb73QUUAdhRRRUGoUUUUAFFFFABRRRQAUUUUAFFFFABRRSUAVJJ0ST3ArH8Ra5baFpFzfXEiw26bdzv/AA/NtrYNuryb+5GK+ff2yPGz+DvhDfqp/ez7FjcR7tv7+Jf76/Ntdq78Bh/reLpUIfaPJzOv9Wws6i/l/E/PX4ueMf8AhYvxI13WpEUW8ssSxfvP9UqxKq/+iq450X5Y/wCNW+V1/vL/AOy1YihnRE8pW3S7kZ/m+Vf92iLcHlSKNtsSs3yfvU+5/wChNX9V0KccFhowj8MD8HlKVSXMfX3/AAT3+GzTazrfi68s2RI1it9Pmx8n/LVZdrfxf8sq++o02hq8s/Zw8Ef8IB8JdG0hoPJlgWVmT/aaV3/9mr1fOAa/mLPcfLMMfVrSP2rI8L9Xwkf7w5KfRRXhH0gUUUUAFFFFABRRRQBG3Sq93As0TK6b1/u1Zopp2IlHnVj8t/jF4f1D9l/9o6DxLp9mv9nvK11p0SReb5u212Sq/wA6bfmuP9qv0r8M+JNP8V6Ja6rp863NldRb4pU/iWvOfjh8CtE+NXhSTTdQKx3Cv5sFwU5ifcvzf3vu/L95flc18XeD/ib8RP2Ldefw/rdj/bnh3r9n83ykZ/vebE7fKiu1xFu+9839yvsaqhnuGhyS/fQ/8mPnKcpZdV974ZH6Y87+lMm4w3935q8W+GX7VXgL4mw/6FrEWn3quymx1I+RcfLu/hb5T8q7vlZq73WPiDodrYvN/a1l8v8A03X+5v8A/Qfmr5h4LEQqeznTaZ7TxdJx5oyPhH9oe6/tr9rn7DuVHgngsoP49yS2q+b8n/bWv0Wt33wLtWvyb+IGoeJk17wx8V9ViZ7jX1l1WKFIn2RLbJFF5W1/m+dfm/2vNr9WNE1KDVtMtru2kWa3lTdE6/xL/er6XPl/s+G5fsx5fuPGyuUZTqF6TEcZ+lfnT+1jpsvxT/ab8PeC7dyHaK4t/wB1B5uzzbVZW+X+Pd5X+zX6EaxfQabYTXNy2yKL5mbd92viL9jqwb4z/HLxb8WbuznjtIo7WLTPtA+632VoHZX3t/DF83+1LXHksvqsK2Kl0j+LNsdH2tanSifcmlwLbQBV+4nyrV+ook2LU/QV863zO57cYxhHliLRRRUmgUUUUAFFFFABRRRQAUUUUAFFFFABRRRQAUUUUARt1qu42B2qw/UVUvpFS2LN/dppc75TnqT5KcmfmN+3n4n/AOEj+LNrpa3Kvb6bD5S7VX70sUTfw18yXFwqSSyNt+T7qRL5W9f93/d+9XdfGvVYNc+J+v3cE8k1k88UUTt/EqxLt/75/wCA1yCx/P5nlqifOksX+w3/AAFf/Zf+A/er+scjw0cJgKVJfyn4pWre0qyqS+0Vo4Z9zxLJ/F+9RP8AZ/8AQttS+d5M7bp9m1lf/e/2/wD7Cm7PMXzPJmdPvM/+t+Zv8/8AfVQrvs1VtyukW6L54vu19AcY2Is7W/zKmxfup99dv3qtl2fbuZflXe33fvN/u/7Plfd+aql3Zy+ctvLF5L/dVP7q/e/9Bo8lrFZYLhR9z+P/AGvu/wDtKpNR6xlIoVX+Fd3+5uZv+A/NUqTM+5mbZEqs3lf8B+fbUMMrXS3DfvJmX5f9tvnT+Grk1suWZFWZtu5vv/8AAP7v8P3floM5f3h8TpNtnO9mVfm3L/eXb/wHd/e2tTN3lbnT5HjVV3JH8u5fu/L8v+9/DQ0Xkypvj3ys25tm3zU2/K38P92oba2bcu2PZF91tv8AH83+9/6DQFyytslrO+4bGgfY2V/2f7vzf+zVFcttlljdn5iVVfy/m2fe3N/vfe/2vvfxVBsKbfl/d/L/ABfPt2/98/8AxNWE3Oy/u1R2ZvMb5fvL/vUE/CL5TSxyxrIro/ybv738S/3ab5a3MjwwyssUrbV/dt8u75f7zfe/dbv+A1V8lUHmyrvilVl3J/C/92obmbf+/Xbu2+V/f/3az5S4ouPI27dFOqbfu/d+8v8A9k3y/wCzTUZXiVZNsMW5tytH83zf7zf9Mqdbs1y7ztF/o+5Hldf3v+7u/wDZqZBaSZWOSLfKu9FR/vf8C/2q0B6F+J28p5ZZdioyu+z/AGv73y/+O1+hX/BPDwn/AGZ8O7jXGHnS6o/M3leVu8qWVdm3/Zfza/Oxree/M6rHO+5U+T5tjMq7f4f++f8Agdfr7+zR4fi8K/B7w9aRqyN5Tu2/++0rM/8A489flnHeJ9lgVS/mkfR5BQjVxS/u6nraU+kXpS1+BH60FFFFABRRRQAUUUUAFFFFABRRRQAUUUUAFFFFABRRRQAUUUUAFFFFABRRRQAUUUUAFIelLRQBVkXcW+b+GvhL/gor4RluINA16GKXZatPFO6RfJtd4Nu9t3+z8v8A9jX3dL8/FeM/tMfD0eN/hbq1raWyy6ltX7NvT/lr5q/+hV9DkON+pY+lVPm89w0sRhZcv2dT8m4kF4sTSSec21Fb/af/AMd+bb8zfP8AeqHYwjVY/k37V8p22puX7nzf7tJDE0cZt87f4dir88W5fk/8e+9/8Vtp1su6BF8r91t2LLL9xWVt3zL/AOhV/VUZc0eY/JpFa8+RYvKykSRfwfK/zfN/n/vqi2haFZR/Airv2R/dX+63/s3/ANjVy4Zo5Zbadd7bmT+66fN8zN/tN/FVC4hbyLfanytui/4F/s/7VUKMvskidUMsnyRMu5XX/vlG/wCAxVc0TUrnQdSivrGdrPULVX8p1++jeU6PtrO+zNPs+XZ5qrsdo/KTb8v/ANt3feqfD2+Y9iozMy7/AO9/nbXz+aZXSzPDzo1TV/u9VI/TD4FfHjSvi/oaO0sFt4giZvtOneZ86bnfZ/6Kr1ssuK/IK11S7024t77TZ5rC4/etFcBnili2/f8Au7fv/c+9/fWvoPwf+2x4x0SzRNY0+LxDb/JtlYrbyv8Ae3s//wCz/B/wKv8AO7jzwKxTxc8VlX2vsn6dlXFvsacaWLiffL8bsc01nWNdzNsRa+RF/bv06SON/wDhE9SdmfawilT5fmXb83+f/QWrzv4kftmeM/E6y22i2I0SBdu54v3s33Pn+f5l+Vv9n/2avynLfBHiDE4mNPEQ5Ynv1+L8HGl+6+I+j/2gP2h9I+FGjS21rIt54llVntbH5tnysn+tb+Fdtfnpc6tdXmqT6heag9zeuyPJczfflZVX73/Af8/NUetz3d/cTXmoy3N5d3HzNNNvld2X+H5t33Pu/eqjc3MtndNJAsn7tvkuHX723azbf/sa/vLgLwswXDOB9lKPvS+J9/8AgH5bmWaV80q+0kfc/wCzN+1BD4ktbTw14pufJ1tFZor6aT91dfeb73+x8q19RDbn5Bn/AGq/Ht0lVZdsDOkH+tT+P5kZq9W8BftP+P8A4c24s/tK6rZQbleLUFZv423/AD/9tYm+61fhfiH4FSx2Ili8p92Uvsn1GS8UVcHD2WIjzRP01R6RpAa+JG/b4v1wg8HQ7/Nb5ftvyqu75Nvy/wDsq/8Aj1YfiT9tvxjr2nNa6ZpFno7v964eVrh1+b5NqqqV+FYTwJ4kq14xrRUYn1dfjHBxjzQPq74v/G7w98ItHS61KRprqfd5Fvb/ADu+1k3/APo2vzi8Q+LtQ+JXiW41jWryNNQv2Td83lW8Hybfu/5/irI1HU77Xb19Q1C8n1K7fb++m/i+Tbt/9lqtMgKQJHuTefKdPl+Xb93+997/AHWr+4PDXwuw/CNFTkuaq95H5bm+c1c3qa+7EQQNtaRcy+am75ov4v8A7L7v/wAV/FFzb5lZm+dWT5fmfd/u/wCf97+8+/3FZZFbY0iIzM/zfw/w/wC0/wB7b/6FSI8TzwSbWWL+FMbkbaq7k27vurz/ABfN/dXd839Kw93Q8OK+0MitmRInu5PnZW8r/Z2/3qkcN88fmqWVdkX735Plb/x1W/hqWFfJ2yNG0XG7d/d/+xZfvf71N+ZLh49v3v3q/u/u/wAS10mPMRybnvHaTdv3Sr8/3/m/h/4DVBysK7WRtm7/AJ6/3VrSa0kiWJWRvvbG/vszf3ajhtmvLop5avLJ95vli3fwr91l+VaCoSv8RG+oeZsuWnkib5drL8rrt+7/AJ/9B/hln3I13Gu4Iq7JNn7r7v8AFt/2mpZLWRllufI+7Esv/Ad/93avy7vlqtKjI0UksSxI3y/Mv91v8rVlvl+yPhi/dKka5lLKzf8ALXc235Pl/wDHacn+kN8si/Z4mX7/APeaoLfc8BkWMs0S7/k/h+X7y/8AAvKq0/lpO+4MbeL5tn+qdv8AapcyImVt8kPlO23zV/4Dt+5tpVRZWRnkZ4l2ytui+bbvb7zfep6JI7LF5e9G+WT9197+/wDN/s/5Whws9ozKGdmZd0W7+Ldt/wDaW7/2WpjI1iV5POn8qHd5wl+f/gXy7v8AP/jte8/sj+Mf+EZ+Ofh6WO7URajLLb3O9vkZGifb/F/f8r+Fv+A/xeFQ2vmyyyMvnP5jKqf3ttbXhLWbnQfEFvqsCSebp2+VmT975C/d3t/392r/ALTV5ubUVisBOH82htRny1Yyj9k/cO3ffDmpsfKazdDnW50+KRf4lDVp1/I848k2j9qoS56UZDl6UtIvSlqDoCiiigAooooAKKKKACiiigAooooAKKKKACiiigAooooAKKKKAEwKWiigDG1qwg1C1eGeJZom25Vvu/er8h/2kdK0b4ffEjxB4W8NxT22gW72vm6T5/8Ao7ytbxOj7PvLsaWv2EvEWSMhq/I79rvw2uiftA+KIF+5L5Etns273T7Fbq//AI9FX33B8r4qVJy6Hyua0/fjJRPDZplh1CXbFs+ZNqeV/d/uUz9w8ETRKuyL55f7/wA3z/8AfVCWbXm+ztoPOvZWVPs8P71/v/wf3f8AfrY0j4TeOtfDvpvhDX7+3lbeqRadL/f2v/A6/wCf9iv2meJw1Bc05ngcqRg3szTS7Hb90+3d+7aX+D+/97d/uf8AfLVD5O9UX7Ur+b+6bZ9//b3/AHfm/wA72Va9m039j74r+I7eJl8EXKJdfI1xNPFbuu373yb/AJf+BpXouif8E4PijeRQm5vfDujsrNt/fyy7PnZk+RU27f8AgVeVVzzLqPx1YnRTw1SXwn0x+wv8eLn4meBhoWsXU1zrek/666uf+XxZZZWQp/uJ5a/w/wB7b8y19a4Uivh34CfsG+LPhN4+0zxO3xBjRLNm/wBBtNOb/SFZNrb3aX73/AK+40TbX4NnccL9bnUwkrxkfY4L2vs+WqTUUUV4x6AUUUUAFFFFABRRRQAUUUUAQeXjFcl8RfClj428MXelX0XnWs67HXb/ALVddIm+oZis0W1qulUlSqRnGWqOTE0I4ilKlL7R+Jl/oMvh7XJdEvm2ahay/Z5fmZtv+3WbO7TfZ23L+9Ct5SRfw/8A2X3v+BV9D/th/DyX4d/FIyWzzppGrPFPFDFL9yWCCKLdt2/e2tt/4FXzhCJXC7Y/91fl2f3du2v6xyjFxx2Gp1vsuJ+HV6EqNWVN7xP0P/4J1/EU658O73wrOqiXQmV49n3PKnluGT/0U1fYK8c1+Vn7F3xHvvCPxst7FdzWXiA+Rcqm3+CKVovvf7VfqgjL5X/Aa/nzi3L/AKjmU39mWp+o8P4uOIw/J/KWUp9MSn18cfVhRRRQAUUUUAFFFFABRRRQAUUUUAFFFFABRRRQAUUUUAMqlpv/AB6rVxulUNNZlt0X/eoBl2ij5d1FWZDXpNip8qrT93X/AGaa/wDeoAKH/wDHKZs37G+/R5ftQAz5PvbaPldX/wBqh3X7rLTGQuPl2/Mrf+PUAYOs/wDH6f8AdFFVvEO06hj5flRRRQB3FFRy7sfLt/4FUlQahRRRQAUUUUAFFFFABRRRQAUUUUAFFFFAFabgZr89P+CgHjNLvxDpWgW195qRebLdWPmt8z7YvK+X/Z+/X6AatdeTbFui4+Zv7tfj18UvF0njv4j67rLRT/aLqWJYvNVvlVYlV0/8d/hr9F4HwTxOOdb+Q+C4pxPJSjSONRVluFGdny/eT7y/7Negfs/+BV+IHxV0DQbnyfs9w8u5Iv7q28rVw8M0BRFZl3yt5Wxl+983zf5/9Cr7O/4J9eA3uL7xB4nu4NxVoorOZ1+f/lqsv/sv/wBlX63xJjfqWXVJx/pnwGW4b6ziYUe590WUflxKtWwOKjh2/wANPr+YG7u5+704ezioD6KSlpGoUUUUAFFFFABRRRQAUUUUAMc5rifH/wAOdB+ImmPpmvaVbapZS7d8N3Ero211fb/47XcYptXTqTpS5oGNSlGtHlmfFnjP/gnD4T8Q3hudK1nUNElkfdcfKkvm/Mm37y/7NZWm/wDBMrQYX8qfxZf/ANntFslt7e0iid93+3X3PzRj3r2f7bxyjyqocUcuoxPFfi3+znoPxP8AhsPCEg+x20ezyLgL+9g2yq25W/vfLXyx8K/ih8Tv2P7t/B/jfwZqniHwrF5S2N3o0DyxWqtudkV9m1/3s8SfO67dtfoWVH0ppjVx8yq9c1LM5Rh7GtHnjL+twqYGPNz0pcsj8/8Axr8RfiZ+19cf8Ix4U8Nap4X8IXUX7/Wdaga3X5djfN8jL9+KX7qt/wABr7T+GPw70r4V+C9P8MaHEYdNs96xo33vmdnb/wAeeuu8qNelSbNyDmssRjXWgqdOPLFdCsPhPZy9pOXNImFLSDpS1wnohRRRQAUUUUAFFFFABRRRQAUUUUAFFFFABRRRQAUh6UtIelAEY6GuI+Kd8dO8D6hc+d9nWJVlZ3/h2uv92u3kOFrwH9r/AMQPofwQ8QSfMjukSRun95rqJE/9Crvy2l7fGUof3keNmtT2eFn6M/KppV1GaXbEn2i5VfKTb91m2/8AAv8AvqmR3jtcrIvl7FX5UeP7qt/8VVd93yllV2b5P4v4UX+JamEv2Tzs7Xl2qyvt+6rfK21fvf8ALWv66pQtFH43y3HJIXRpGgV5DuRWSD7v97bTUO+VFlVX2sz7Pl+amtKquJG2zLB8qqu35v8Aa2/xf7P+ztpWdWT+/FEv7rZAiP8AN93eq1uJwGCKNtksm11VWbYy/J92lnt/MYSS5TczvueP/wBC/wCBebTpnS5meDdvG7Ys6r8k+3+J/mb+H/a/75oMq3NzLJ+7+fbu2RfdXbQP4NCvDtneJd/ybvlV/wCH/wBl+WpUDWx27fm2s3+78j/L/dqZAscUSN8kXzO3y/Pu/v8A/Afu/wC9Q6M80W6NXdVaVkii+793Yvy0AQ+dA77Zdrt9/d5X3f8AYqSZHSN1ijwq/ul3Rfdbd8u3d/e+9TUVWWcTsu1W8pG/jj+dWf5W/ur/AHttIPnuMbVRJ2+b93/qt2373+7UDtYZcK0Ydl2ptbau/wC6qtt+T/gNMt1cr+6iV9jN8/3k/u1aWZXi+aNXaJdvm7f4dzUs00kbeXtV4nRUZmi/u/N8v/AqsnmGPFBbxOjbvvebv/56/K3yt8//AKD/ABU+GygubhIW2vaszNIifdRPm3fxM3+1UKXTKqNGuyLcyK/93d/9l81LNv8Asb7d3lbd7Y+T7zfxK3/jtZe8aXkMMTQv9p81UJbZu8r/AGfn/wC+Vlq0Jv32xkX7Q7Oqw7fus33f/QqqLNuumaJlTa22LZ/yy+62+pIpGuV8hShl2rtiRf7yfKu7/Z/iqhSjzm7oGjtr3iC30+CJXe6ZbeJl+78yO395q/a/Sbb7PYwRqu1QtflH+yF4eg8R/HbwlDc/Lbsktwuz+NUt5V/9Cr9ZofkiH+7X4Px/iebFU6H8qv8Af/wx9zwtS+Or8iyOlLTF+an1+VH6EFFFFABRRRQAUUVDNMsSbmbYn96gCaiiigCPPtRn2prOqVC94q151bGUMP8AHIIxlItUlZE2rxx/8tAKoTeI7eI/NcRf9/a8mee0InXHCznsjqMim5FcoPFdsud11Dx1/eVbi8QwSf8ALaL/AL7qf7foFywdWPQ6CjNZceqI/cVZjvFauulnGFqy5VI5ZU5wLaDNOxxiokfdU1ezCcanvRMwooorUAooooAKKKKACiiigCFn2msrWbH+07Mx/wC1u/75atd9u5aifamP++acJckuZGNaEakOSR+LHxs8GN4G+JOraYy70t2ili/6arLFE3/jvm1ydsls7r5cTfZ2/wBb/wAtf4f++l+avsD/AIKE+BX0bxJpfieGLH2rfBLcIv8AqtqxL/eX726Wvje4ml8+43R20MSbVZXVvut8u3/dT/4iv6r4fx31/L6dT+6fjOJwzo1ZUZdCRHLPF5/k7drK7L/uf98/7v8A478u2kmkXdKzeRt2orxS/wDsv8X+9VTz/syxNIu1UVfv7t25qehlmiRomV7iVWRf3X97fvr6LlOPl1uLPJF5MrRQruiWL5/4Nu1dy/8AfVVvM85IWZv3XzNK/lfc/wB2rmwXLbYIsRbm+zOq7XXa25d3zN/D/wCPUy3ttk++JVmiVmb5/utu3f5aqNPdiO+1eTP5Sqr+UypHv2t8u35/8/8Aj1RG6uYml+Rd7bt+2P7v97/ZpYXW2R/lb9wy7Xl/hVvvbv8AP96nPF8vzKux5dux9m/av9zd/wCPf3q+ezTGUMHT56p0UcM8RU5IxJxI1zCFDeSG3bXb+Jv4f/aVSeTO88vlTwQ7JfK+fb/D/wChU3TtCvNZtVW2ZbaKLdtuLvd8277/AN7/AGv4v/i6uf8ACGXLpcfvbbc224VH/e/wfJv/ANnb/wB8/wDA3r85xHEtCMrUYI+rocJYyqufkdvJXKTw4huJJ08n5Yv725PlT+L/ALa7dtJb4a6iZx5SOy/P/cXdsbd/n+KqFzpV9ol1FEzN5T7kZLuL7u3+/wDOnzf5+5V22vJbqEJ8uz5V2fJv/i/h/wDHa93J+IoYqfsqh5eZZNPBrni7rr0sQ7Gj8pdscXkLu+eL7qt81NsbDZcP85ZUilf51/uqzbtv8P8As/7W2nRuzMxjiR/7zpu+ZW+X/wCKo1DVIIbCVk2+bLu81PK+9833fvfw+b/n5a+qx2OoYSnz1jx8NRq15ezgPeFofs8bKvlfOv7r7n3fu7v/AIr+9V66lU2rbpVDy7mX935W9vl+X/gX72optC1fU3SdYlsLSVtn+j7/AJ02bX+87/M6eb/+1VhPBN86SxS/aXi2+b8kSb4n+T+9/n/gT1+dYniWHN+6ifWU+FsVOMXUg/kmxJvNivmkZf3SM3nui/f+f+7/ALH/ALLVC/SQ2sq3C7JWRU+b/Z2q3/j3zUy80e5hv4mW886XaiS74vk+ZPkf/wBnottSW/8AKilaBPK2/Oi/3v8AO2vVy/ieE5+yre6edickr0FeLT5e24XFw7vLciFfKX5o0/ubv9n/AMdqN3+WJWi+eJv4/wCL/gNLOjW2xp12PK33F/5ZKv8ABVh5sRRcK7Ju3LF8yfNt27v++a/R6daE4c58yx8IVGVZIl+ZWRkZV3eV97721l/2m27f/Hq0I4f3T+Yfl8vau/7ny/N825v87v8AarOPkJYXDN5CJBuVk/5a/c/9mrZ0HTdQ1j7PPZxeSiIzr+6+dPn+T5/9j/2l/wAAr5DNeI8Pgfch8R7GEynFZl/BRRvEicyvJAv3tnlCP7v3W/hqK8XybidxBvVmaJ/u/wAO371bE3g/U/tHkXKzo/m/88vN/wB/5P4tnm76x7nQbnSnTbLsiRvmR4P9an9z/gf36+TjxhPm+E9ufC9WjDnm5L1TSK1yI7nYlztK7l+fb975l+6q/wB37v8A47/DSNNLN/ooCo+2X5Wj/wCWu75/9nd/DTUmlmgiWdle48p/+B7XTZ/u1Ytji4adnZ/4ct9xF/8Aslr7LA8Q0cTR9p8J4GJwVfDvlnH/AA9hGtgSsjOEWVtzK37pNy/73y/98/8AfFJ5C7W+Xam/azP+6b5vuf8A2P8A6BW5N4DvLyfzfPgh3Mvmp5T+b9x/ubXT+H7/APwCq9n4Att6LLqFolu0SM7vB8kSr/s7Pl/5ZbP/AENfnr89x/F8/rEoULcp+hYTgTH1sNGrUg7y8jP+bb+6aBPmWKJPl+Zv93/bqPzriLyZLZVf+8nkLLs2/d/2v+evy/8AxFXLb4et5u5p7TZt+W38r51+T/4r5t//AI/9ymX2lQabqVwsUSJFEqxRbIl/iTa/3v7lRgeJMZj8TGjA48y4XWT4aVbEpx6Rut2Mmkjhl22jwbNrc+V87KvzKv8Ad/z81Vk2wgrv8lPKVm3/APLX+/8A/E/8BqyqNMjMvzvEv3UVt3y/d+9/8TSTbH2QO0f95f8AgWz/AD97/vmv2mn71Kx+YqVtD9ev2ZvE8niz4SaDfXMTJcYlil3dWZJ3Tf8A8C27vxr067tYriICTftVt3ySMn+1/DXzR+wJ4ii1r4QR2qs0z2UrebM/8TPLK2P+A19TfxYr+VM4ofV8fWp/3j9gyip7XB05SEhTZuqaiivIPcCiiigAooooAKKKKACiiigAooooAKKKKACiiigAooooAKKKKACiiigCrMAwP+7XwJ/wUL+D18s2leN9PinuLW382LU2+XakW2JIv9r71ffzbcYrF8SeH7HxPpNzpmpQJd2l5E0UsMy/JIv91q9PKswll2KjWj/SPOxuGlXpe78R8s/sGfDvwbe/Ba01dNOtL3WLyWX+0ZbiJWlMq3Eu3/gP9z/Zr62hsoIOI41Qfd+UdK+BdEu/E/7C/jN4tSgbVPhjqzK7TW6vL/Zrpv8AkX5f4pZ4tvy/P87fe3192+H9dsvEulQahp95FeWk674ri3lWVG/3WrtzdVZV3XjPmpy2OTAulKPspfFE2lRfSn7R6U1KfXz57VkFFFFBQUUUUAFFFFABRRRQAUUUUAFFFFABUMqK/wDwGpqZQB8fft+eAH1rwGmsxxedNYSq2zy9/wArSwI3y/xV+cvmx3QmuERUaTb+6/8AQq/aX4seG4PFngjUNNng+0pcoqtF/e+da/G3VNDvNHv72wlXzX09tszIv3V+VUf5flX5vKWv3bgXMPaYWWHl9ln5Ln2E+r4qUo/a1/zKlhqE+i3UV9abUurVvNi3/wB5V+Sv2g+HPim18a+FtP1iylWe2vIt6unb5vu/8Br8Yf3qJ5ce2Hytrq6L/qv8/wCfvV+jv/BP7xpDrvwtbQfN33Giy7XTb91ZZZZUb/gVLjvA+2wscV1g/wA/+CXw5ifZYj2X8x9Yo9TUxNn8NPr8KP1cKKKKACiiigAooooAKKKKACiiigAooooAKKKKACiiigBj1n6d8lui/wC996tB6zNHdfsES7tnyrQQaFH3KPl/75pr/wB6rJH/AHEpny0PQ/3EoAPlx/sUx/8Axyjfvo+X/wCJoAP93bUXyp/Ev9+pX3bnqvco00Drv8n/AG0+/QBhauii8J2r8yg/62im6wG+3yfu/wD0GigDsqKKKg1CiiigAooooAKKKKACiiigAooooAKY9PqJ/uUAePftH/EGDwD8N9av2ZvMSDcjJ/C/moq/+PNX5N4WC1Rd2yWKL5f9plr7d/4KA+LmhtdF0C2llb7TLKJ4vl8r90sUq+b/AN/a+INn22WKRfPRm3qrv/F/cr+g+CMFHD4D2387PxTP8RLEY2Sl8MS5HbqYYnSVPtCt5W3727+FH/4E0v8A47X6jfsj/D6T4e/BvRbSdMagyytMcfP808rqjf7vm1+aXwt8MS+OvHegaBDE00t/K6eU/wAqNEsTM/y/7vm1+y9jElvbpEo2qBXhcf41w9ng49fePa4WwnPVlXl9kuRPvFSUxKfX4yfqIUUUUAFFFFABRRRQAUUUUAFFFFABRRRQAUUUUAFFFFABRRRQAUUUUAFFFFABRRRQAUUUUAFFFFABRRRQAUUUUAFFFFABSUtFAFaf/V5r5J/4KHeIo7L4SR6c3z/bp4gyf3kSeJ//AELyq+tZz8uK+E/+Ci9yoh8K2r/MqtO7/wB5lXyP+A19Pw1QVXNKNz5biCq6WDl8vzPhqZYmnH8Hlbdmzd/d+f73/wBj/wCy0x7Zbmfy4m3xf8tf9nd/n/gNDzQBcPHsl+9t/g/293ys26mO7eai7mddnzSp/wAtV2/7v/Aa/qVH5Z7xIbiHMrSSsm9ti7Vbe38Xy/ebd/6F92obq5glQbm/1TNEyxfKn3m+ZflX5aJZnnWKZomPlKu5Nv31X/2X9181SyIz71b7X5qOytK8v+q3f8A/jpmnu8pXTbLb2/my7IvmWLbu+X+/T7fYoVkkZ2iVfmK/7f8Ad2tRebC7eUvyqv7v/gK/N/CtFnCvmqu5vN/uLF/dTdt/4F92rJJoo1d9vn7pWZm3t91/mVfl+X/gVOkRSHlG/Yy/ul+98y7W/wBn7tVZrxJQ7bm3Stu/1nyfN/3192pTPJ9pZmWREZf41+9t+X+6v+7QRyy3LCfIm2MNsVlTb/Bv/wC+f4vKqi7rbKqq8iM33kb+H/x6nxzLNAY2X59rOuz/AD/d82ot8TwbWjbzdvzKki/3Pk2/+zUCjEle5luN0S+c+9l27Zfvbd1T23mtPFcrJNsl3bdn397Lt/8AQqgjDZ2s7fL/AK//AHvn27f95aWWaX7M0n3IlZWZ/wC8y/8As1Af3RGuTs8r5XWVd6uv3Nv8O3/ZT97UCI397fE21fn/AL1WrvdDN/q9+5vmSKL5Il/4F/epjTfejiWTzdyrt/vbk27fu0GgOnnNFtb5Yt3zr/y1Zv4f9lalhto0tfnbznVWbcv3PvJ/6F+9Wor+8Z/3aNP5TfP/AKz+Lb8/8K1YtZNzRSMdm1laP/gX3qmRnKUoRPq3/gn14Sg1H4pahqbKuzS4lii/2mlWX/2Wv0nTqBXwj/wTStld/G9z5fzf6Htf/wACK+69/f2r+YeLqzqZtVX8p+n8N0+TB838zJ0p9MSn18efXhRRRQAUUUUAFIelLTJH21EgI2PAqrdXccScdWpl9d+WtfK37QX7UcfgcPo3h4/atY83yp7hNuyBV2M/3t25m3bV+X71fKYvNak6n1fDx949vKspxGaV40MPHmkeyePPi94c8BWjzazqcNpt+URbmeaX/ZRV+Zm/3d1fLfxC/bjv7tpbXwvprW0EqfuL6Rv3rP8A3Vj2Mu7d/tNXzRr3iu48TyHUdXvLvVL2dcCaafzd33FZdu3+7F/d2t87MrbttRC5tllIh3C2Vm8uXzdreVs+ZvmVv+A/+hL827zY4ROXNW96R/RuTeH2Fwa9rjo88vwOx8QfHPxt4lnMt54k1S3UStKyRS/Z4lT+78qr8v3f7397+PbXI/23f3Mu77TezSxLvl86d9+5f9U/zOny/wCf9qq93zYyyKmwJLnezfdb5fvMq7trN/u/Nt2sv3qjvp3trGKPdHhS21Ebc+5m3/eVdv3f+A/7VdUacYx5Yn6XhsrwND3KNGMSZ7jagtlmn8yJm27ZfK3N/u7f+mX30+b7v+1WlpHjG+sZytvrGoW1zKvmyfYrxokZm+VPubf977zf7zVjyuo+Zn37WVdqMrN/33t3f/ZbW+XdtWyuqxXLiCVY0Rm+ZQy+Vtb/AFvzN/47t/7521fsqfL7xvPAYacOWVLQ9N0P9pfxr4anttmsyX+xdrRXu1kkZdy/wRbtv/Ambza9v8Fftt2TyLH4gs2ttzRLFJb/AL3O7725dqt8v+z/AOPV8fLqUVxc7ntm83zt29pvvuy/c/8ARX93/aWnWlzuMcAfYjlvmZl2y/7O5l2t/wAsv9muSrhsPUjrDl8z5XH8G5Tj6etLkkfqh4P+KegeMGddK1W2upIdvmxJJ867vu7q7WG73Jhq/IfTNe1PRD9u065lsbpo9/m2s7ebu/2vk3fN/lfvV9KfCD9sHUdGm+w+L4xeW7fcvLX7yfe+98zbv+WSrt+9/vVjTjisHLmpT5on45n3h3icHGVXCS549up96pt+9T2J9K4TwX4907xbYpeaZfQ3trL914pM12sMyuK+nwuZQxPuS92R+N1sNPDy5Jos0Ui9KWvdOYKKKKACiiigApD0paKAPnb9s/wbD4u+DWpKyK93B5Txb/uj9/Fu+X/dr8pIHY6XdfM29miljb5f4m+791m2/PX7la3pkGpWkkU6q6P/AANX40fGHwdJ4E+IOp6DJB8lkfli8z70TRIy/N/d+b5a/buAMwXJUwcnt7x+Y8QUJUsRGr/N+n+Zxd5J5tvK6q0KPuZI1/3vut91drfvambyluZ/4z5vyqn8e35v9r/gO1f96orqZnldtrI23/VJL935qekbInmRo3yMyz74/wC9935a/Yj5Xn90bZ26uwiWJtsbbG+95rbv4FTd/wDFUtzdwybZ18xf42/3mb/d/wA/980k3lsiR7vJi27dn+9/n/O6oZJlcbfLZHVmWRvN/wBn/P8AlaCfi94uxvaJboR8kvzRK/71V+9t/uN/+z/wKtyz03SrbRLLU76dprSJpUa3h/eytul2fJ8n/ffyVzKOsmzbF/qm2szN/Dt/h/8AZq1NYuWudG0+LY32fzWa5/29uzf/AN8V+WcV0qtZRhE+24br0cLVqVqsebljfV9ehLf+J5ZvKWJp7bz1R5dmzevyfOjff/h/26isPE91CzQy3m/5vmSWLzf++NyOtZzzSfZ9rLz8zN5X/PX73/j1VIuPnMTbvnb5JV+63+Zaujw3hvqt3H3uU5f9YsyniZYinWlF+p22vWdn4k055PK2Xbb3aGaXzU81X/5a7kRtu37tcHobLdWbTN+5WV5ZZYZd/wB9f8/N/wAArtPBNyqaNd7l3usqOtv5vyS/f+R0+82//YrktPinECLuU+btl81Zfv8A9/71fmmU0ZwzOa+zA/WOK6lGvkOGxj/i1I2l5tPctSWLag6xqjPLF9zZ99mb5m2/L93b/wCh/wDAl2LC8sdBeVom87UPK33UsO+LykZ/kRPkT/eb73+tT/dSNEbRfC9xcx7Zru/XyrNHl+7tf5/ufN9z+/WOYkaZJZZMhF+Vk+b/AL6r7CM/9YMVKj9mB8MovhrBwrf8vqivHyX+bNV/Gd99qilWf96/3Yki/h2bfv1LZ+JJ4Via5igvHZl+R4v/AEF/vVn2kSzyyqwyy7V3/wAK7v8AZ/2qWYxSQrJD+9l+Xa3m/dZv7q/7P8X/AAGvrKnDOFlS5eU+dXE+bRqe0jXafqdjbTWPiGweKXcksqpuT+6uz+D5Hb/e/wBmuI8Q6P8A2VqLyxLsSJdizJE29N3yJs+fd/sN975JUqQ3c9hceaGyy75W2fuvvf7f91v4a7aZIPE+l3cEUS3N7cfP5zyvF5Tb/wD2f7vyfe/v1+R5zl9XJqvNy80Jfh5n65k2Z0OKqPscRDlxMItqS+2l0a7nB2E32+wi/d/vZ22ND80Xy/xp9xPlqSFGceQqs+xf++3X5qqWG1rhIrPbMm53+Tf87Lv/APQP9v8A77rrtHeCw06W8vJFSaBf3Hmy/Jub+/8AI7bUSvq8NxBKjlrcviPzWpkUsXmqw8Pdi/e9O5DDYWemypLff6fqbM6QQp+68hNiJ87/AN14qsp42vv3X2TcjxKv3/4939//AGqx5ZpUCxSeb9ol+d3fZL8zL/s/Lu2/5b7zSWdz5MTPJFv2P9z+BF3N/wAC/wCeVerlWRUsdH61ifikZZrn9fDy+q4J8kKfuq2jfm/U1P8AhM9QS6dmubl0ibf+9/hlrb0fVbHX7e32pslVtkVukqSv/t/7v+q/g/55VxF6k00bQvBJslX5vufw/wDj38VTWmoTRMyD5Nzearo3zvt+b/d+Wtc24XpTpSqYWPLI2yrjHH4Kf+0v2sJfFGTurD/Fuif2IjzxfIm77nzy7dvyfO9UdKmi2y/Zmnhlt1dPNf8Ag/29/wD6D/7N/H1ej6lBr2nRWM6wO8q72SWfynlfe7/7u1P/AGrXEW1tPYa9LZsv+l2bI8qPP/t/f/4H9/8A3q/JqVWtgasqc5a9T9MzTL8Li8NSxeE96lNcyX8kl0On8VeLb7StZtbGDUJ4bKC1XyofK81ET5GdN6/+P/5Wnw+LdVd0WK8nRvmSX/lr92sfxVZ/adbtGs7H960CeVDFK0qSu0Sb0/4Gn3Kl03wTqsyPPOuyL5ZVSWdf3v8Acd/nT/gNd+GrYJRlz0/ePKxcc7xUl9XrT5I9rl3/AITO8+zp5WoNv2/MkMvzsv8AH8lZMupedPu850UqySJ/sr8v/Aaual4JubP7W0Fmv8LxfZNRXzd7I+z5N+7dXMzPLo/mrIqvbxLvVPNXYkXyN+6++q17GW5lQwlXn9mvkfN5tluZYiny4qrO/wBlSLE4Uq08jfeVv73/AKFV24kgge4adt8sUvleav8Ae3fN/d/9Cqvd3Dqztt483a/3Zfvf7Xzfe8qlW2kvJ4VaKS4mlbeqfe81dn3VXb/+1X7ngq9PEUvaxPzeVL2cuWqff3/BN6/mk0HxLBPct+6lgf7O3/LBm8/f/n/Zr7d6n/gNfnV/wTr1RdM8aeIrCWVkub9bdkT+GXb57v8A8CXza/Rj+Kv504speyzar/e/yP0jh6pGeF5I/ZZIlPpiU+vjz6sKKKKACiiigAooooAKKKKACiiigAooooAKKKKACiiigAooooAKKKKACkwKWigDmPGHg7S/GejzaVq9pDe2U+3zIZl+Rtrbq8U+A/7OGr/AvxjrB0/xQ954Guf+PbQbgOfsjfP/AKpmdvl3St/dr6MenDBFbwxNWFOVK/us5Hh6bqe0+0Nh/iWpqYlPrA6wooooAKKKKACiiigAooooAKKKKACiiigAooooApXUeUP0r8pP2tvB0Hg/4xahBZQLbWF4sUqJDF5SKy28W9FVf++m/wCutfrFJyK+Jv8Agod4BlvtD0XxBYJJ5lg0vnqn3HV5bdfmr7fhDG/VsxjH+bQ+L4mwntaMav8AKfCBh3yW8q/IkT/M6fcbd/49/wB9V9IfsC+Mp9B+M0ujhtlrr0W6WHb/ABQRSyo3/kWvnLZG9q7bf4tip/eX7y/7X+f9qtr4Z+Lf+EB8faFryqw+wTtu2fNuilVkf/xyX/Z/+K/ds5w317B1sP3j/wCTH51gK3scRGp2P2jgbOP9pVq0nWqOl3K3NmkkbfK4+Wri9DX8qTXK7H7jRn7SEWTUUg6UtSdAUUUUAFFFFABRRRQAUUUUAFFFFABRRRQAUUUUAI3Ss3Stv2dNu3/gFaD1maX/AMetvnpsX/vqgguu7Jt+XdS/K9O3b+KKskPlSmv/AOhU56b9ygAf7lM3slM+V6Gdu21/m/56UADp/d++lNdKdG64b/gW1qb8n3tu92/joA53Wk/09voKKZr27+0X+70FFAHa0UUVBqFFFFABRRRQAUUUUAFFFFABRRRQBC9QzMvlFv7tSs/zLXN+ONaj8N6JLey7vKVkRtv8KsyrV0qXPNRX2jixNeNOlOcvsn5j/tgeLW8Q/GjUGEiy29rHEqp5m5F3wRfdrw6Ldtlf7iMzRK/96tvxH4huPGXiG61mYLA903myxJ92Jdv3F3fwp5W6qBRbcLuX+JvmTbvVvvba/rLK6H1bCUsOvsxPwfE1PaVHN7yPpD9hTwT/AMJD8XZda+bb4f2P/sM0sVxEtfpfD9yvkf8A4J9+BotJ+G1/4k3+Y2tS/Ki7tqJA8sX3f9pvNr65HGf92v524rxn1zNJtfDH3T9a4dw31fBxl/MSpT6YlPr5M+rCiiigAooooAKKKKACiiigAooooAKKKKACiiigAooooAKKKKACiiigAooooAKKKKACiiigAooooAKKKKACiiigAooooAKKKKAKsu7aStfnd/wUZlnbxb4dilm2W0aXTL83yfct926v0OmLCNtvpX5l/t961LqPxO022lVv9FttkqP8yLKywM23+7/yyr7jg6m55pH0Pi+JJR9hGPmfL72zfL8mxYl/er/eptzBKiRLPt+83zJ91WX5du6pIJvsdxKsn76X91L/AHvm3K33aVoWudiryqq3+kfLs2/+y1/Sp+a/CUJmXzd0fzxMzfNu/g3VOLdn81VkbbKvy/8APJdz/wC1VhEXzrp41jTZ87NL99tr/wCf4aikiTz5Wb5Ld/3rJ/s/xf3v8/3asvmESJrnd/H/AMC/2P8AP+7VmPd5dx5rZRW27Pm2K2777Kv8NN+SZ23HYibdqJHuf5vm/vfw/wC9/wB81D80y/KquzLu2hfm+X+Lb/8As/8AAagnlLSO1vcM0cTJK7K+1pN3zr/wL7zf+zVEkcU21Y42fbueJ/7qL93d83/s3y1M+5fNYr8vysuxfm2bvl2ru/h/4F/vUxNnnxblVIt0ryboF+7XNKtGHvTkLmKBZnhKo8yW+1Gk/e/Ju3f8B/8AQWot3YQPErsibdu9Gb+L/wCx83+FauakjQwRRT7d0Xys/l/c/iq7o/hPWtbMR0/S9QuYZW2fJZ7U/wBv5/8AZ8r/AMdr57F8SZdhY3q1uU6abc46Iy4hI9v+/V9vl/eXd8n8LM3/AHzFVnY3ntBK7bFXzWdPm3Kybq6CP4Z+LPs8Sz+FdSmt9z/Ili+/b9z+FP73lNVfVPA/iWww154f1CFJYllR5bNovN/8d2/7P8VeTHjbKZ+5HEFTw1TsYuHNyjNJh1VWb9591VT+9SwxuYliVdj7mWD94v7v5d21v4v92p389JZUlVvtSMvlp5a/+g/7X8VNW33z7YczPu/cI8f39qfd+9/3zt3V6k+I8DGn7T2pzRUvgKMVsZHdVkX5VXc3+yq/3q3dE8Pahr1+ljp9nc6lcLtTZDE0vy/LX0D8Jf2Ota8WRLeeKHl0HTFZlWHyl+2yr8/+xuT/ANCavX/jZB4Z/Z8+Fd7o3hjRYNGuNW2263aRLK8u6VfN3uzq3yJLLt3f7NfjGYeK+DqZjDLsv9+cvd/4J7kcmryw8sTVlyxRsf8ABOXSntvA2t3af6qW4WJf95Xl/wDZPK/iavs1a+Z/2FrZof2ftDk3LNE8t0Efytj/AC3Uq/P/AJ+7X0wORXyuZ4iWIxk5z+I/RMmp8mDgSUUUV557gUUUUAFFFIelAETfw1UvpVhXNTSt8orzn4s/EFfA/hO71KRdyxL91f8Ae214WZYr2VP2UfilsdmEw1TFVY0qXxSPF/2ofjxdeArODQ9GnWLVrxtrXKOm+BFdd/3t33k83/dr4Qtbme6WW2LPcRSfMwMnzOyr95ty/db5vm+bb/wFa1vFviDUdb1G41S/nkub+6VWluJ4l3t91fmb/tl/tf3drbN1YEUt2tk3lhmtkZf+WK7kZdv8Tf5/vfxV4GHpewhp8Uup/ZvCnDlHJ8ClGK9pLeRY8qW8hjk8xid24Tfxbm3N838P/PVt3937zf3ZrdbqHEqyXW+RWeN927dF97/P/srfdYBd298k90nkyysq70ijWNVVvlZW/i/vfN91Yvu/KrKefciMKLaOGCXbFG/2Nd8if7vzbvm+6u3/AL5rrlLm+E+xUp25NDUjgSa3lJuT9n/1UUUTLsZf7q/w/wDxP3f9msm6CvFL/p/nXEq4Z9zfNt/1Tr825v8Ax5v97+K79tvm3TRxKkkXzROLOD+L72z738X/AH1/462deXtw2393BGm7Ko1uu5dv3m+Xd93b/wCO/dX5qiMZE0Yy5v6/yJJXEskSwXXRtqhpV+Vdn+yzfxf3f+A/3qfbxy3K5W7Z5JFbakUnzL/d/wDHtu37v/stV3uHdfLuWjiigXb8sK7m/vMvy/wr/wCPVcja4mhMMtoscr7m/wBRH/u7d3+6391v/ZqfMdUueMSBbRfsxZ5GRvmTyg3/AAFdq/L8397bt+X/AGauywNIzyNqEmJG/efMnzbW+f5t3ysn3vm+7/Dt+6tddQurqOJmVUEXzHNmv7rd91l2/wAP/oP+196prOBmgXdbrDFt2YltF3+UrfNtT/4rd/49tpS5jlmpfaEsxNsSCS5ge4iLP88vm7V+b5vvbv8AgP8AEv8AvVc2tZyiOS72KkrbfNnXerf7O5v4m/h+as5JJIJXWRfkll2Lus4tzP8ANtZv9pv/ALL7u2mSX88NzGGghldo/MbZEqP5TN8u7cu1fm/+J/iqfe5hSjKZ6H4M+I3iH4aa3FdaTqskJZ/Klilb5JWVWVvlZ9v/AC13L97b/tfw/c3wY+PukfEywTbLHZaludGsp54t/wArMvy7a/Ni31C7uNxtoVSNl27Ft4tryLuf5V/2fvfe/wB7d/FtaNrV94e1y31DRj5N/bys0UsUEf7j5dm1fl2/8tfm27f7zfd21x1sNzy54y5ZH5txJwfQzaPNFKNTv/mfrxZXayLt3fNVsYJ6V8ufs9ftIL8QLibRtZW3ttbgiXavzxfaN2/5trL/ANMv7zV9LWd4sqV6+X5lLm9jiNJH8t5nlOIyuvKhiI+9E016UtIvSjIr6s8UWiiigAooooAoXY3puWvzr/4KCeBW0vxTpviMxM6XzPBL/c+Xytv/AKN/8cr9G3Za+fv2xvh8PHPwovYIIPOu7VVni+X/AKaxb/8Ax2vp+GMb9SzOnOXwy92R8rn2EjWwsp/y6n5P71eb9+zbG/dfLL975fvVZgk85vMuAz7vKaTb8okVf4dvy/w/7S0y2kVJWjVl3/xbokl3bfubf/safBcRxt5kSruVvlTy1l/hZfm/4DX9Up8y0Py56Cb/AJrdZdv3WZv91v4mqB4ZGj3R7m+X93t+/t3/AHv8tUwZ4o1TOx4PldV27vmZdqr/AJ20Nc+cSyq0ao235Yl3btvzbfu/Mv8Ae3bqBwiONsqSxD5f9b5W9dvzbvm3fL/u/wB5qmbUZbqzsUnlX907/ukl81/9ioZo5H1DcqqXZZVkdP8AVbV3fMn3fl2/7P8A9i3yZBNK3l7JEdty/d+bbXl4jBU8RLnkdMa0qSlCP2kQpPO100Mcu7YFZnT+60X3f+A1KxlvN2+XZuZkb5vk+/tZf/Zv+AVXFyzlWjkZlf5I2/vL/D81bfhuzZJX1C5iZ9Ptf9a/lffbZ8nz14Oc4yng8P7OPxHpZXgp43ERpwj/AMDuy7raS2el2+hzyrslZml+5siZdjJ97+/5UW//AC1YcOlLNI8e/wAlNq+b+88pNv8Au/8AfTf8B/4FU+palPfzyyyxQJudNqQxfwVHZX0+n6lEi7U2fPv8r+H+P+L+793/ACr/AJ/Tw/1HB1a8vikfV4/MHmuY0cLSl+7h7q9Fu/mXPHiJDqmnxJeeT9ni+eKaVfN3Ns/20/g/ufL/AHP9rPfddBpFZtrbW/75+X/aq78S4WsPEFvPFFsmt12S74E/iRP9j+P+H73/AMRnR6g0vnMvyNLt3Sp/tf8AxX/Av96uHguv7LESU/tHs8e0Je1jKn9jT8ERfZ2RnVp2miXfF/vfxbv+BVN9kdF/ds021fmiRv4fvfeolRcLu/eRfd3p821m/vbf/iv71RXU23ypvKj82Xcsnm/N935dv/7LNX7xzc8fdPyK3NuWkRoy8MjebDu3r/sf7f8Ad/75+95VdD4W1Jnu5YvPX54vv+a3y7WbZu/vfNXMo4dH6Qsq7o08tWf/AL53L/D/ABV0vgqGKLXreVV3xLFL5cS7f4Vdf49y/e/v/Lt/hevzzi+hGeBlKR9nwlXlh85w1SPdR+/Qwrm2W28R3bTyqlw7Pt8mX/Wuyf8Asif5/irT8STLD4V0+z+2K8Xnu6wpL87pv/30+X/W/wDAf++npfvX1y4laJk+0PFFAjxfd3f99/x/7zf399avj+2W/wBEsryKP7NE6sn+qX+/u3/LsX73mv8AO/8Ayy+/X4jUjVjQo8x+w0VSnmOMq0fsK3yb1Ofu4NomVGUr93e+3ezN93+N6ng+eF5Gb/lozSt/dbftX73/ALLVOGSe/gfcu+Xbv2JEv8X+7/8AY1f37PKZVX5WZmfyvv8A3vm/4HX9B8PYmNbBRifzzmlKVHE1IS/mG3pEvT5fKaVdvm/eVtiq27/dpju1tGitujaL7qRS/e+b53/2d3/s1LdsnkXHmp+4ibb8sf8As/5X/O5XSIDcM8kbTK7Mjny1bcv+z/tf3f8AKr9a+WUTzY/AaPhyZ7jXLVPM32/3P3X3ZXZH/wDQ6o+M7Lb4lW8a7WaKdkWNUnWJ5W2/J/Gjfdi++m7b5X+3TbG2mh1KBE2bon2S7YvuN/tfI33am8SJBNr9xLaJst4lVfKu4F2K2z+DaiffX/0VX8959hPbZtGlS+0fuHDeLUOHcQqvw05Jx+a1Nm/1K2huPtMTedqDxI63af3VT76fxVjXWtXImSeOefzZVZl/etv3L/H/AHqz3L28TRx2ytL5SrE/8C7m+b/vn97UaX/2kyyyQNNb/c+SD7yKjr/wFn/9C3N/DX3+W8MUKdLmqxPgMwz/ABuOl+7nyw7RZ0Gm+Kb7/RV+2edaIrJsmlb5Pk/hb/2T+JdlQ+P7BHsLe+s7yB0SV0Z/NX593+7WJLdQ+b5cY8yZX2KyQeV/vsybf/if9qum165nufAdoys29N8qu8XyP/pD7Puoku3/AMdr4HifLqeBqweG+1ofpHB+YVsxw+IwuPlzQjHmjfdNdjndP3pFbxLthliVv9V99fuN8/8A36qOFLmzbzbaWdbuLa8cqy/PuqaG1gs7V41j3xMqxbk+7977qf738NSXN8ztL56rMjt+93/3vkZ/+BV+v5BTnSwUYTPxrMp+0xdSUPh5j6O/YSvrWL46Wm+Jj58ckVtD8zMn7iV/m3f3lr9SIulfk/8AsQXjp8fdE3SfM5n8/wCX+L7LPt/3f8/3a/V+D/Vivx/jqHLma/wxPtOGf4E/8X6Ikp9Mp9fnh9oMR91PoooAKKKKACiiigAooooAKKKKACiiigAooooAKKKKACiiigAooooAKKKKACiiigAooooAKKKKACiiigAooooAKKKKACiiigAooooAKQ9KWigCs/DZ9q8U/al8GyeNvhdqNjFukJ27Yf4JH81Nm/8Ai2q3zfL/AHa9sl5V6zNZjWazkTy9+7atdeCrSw+JhVX2Tzcwpe3w1SHkfiYl8HtmxLslX5/9b9zaq/e+X7zf52/dWrewskFwqyN9og/dNXX/ABI8JSeBvH2r+HZVaFbV18hnj8pFVolb/wBq/wB2uWj+Yp+6y25VkYr/AOg7vl/763f7tf1jh6nt8LCpH7Vj8Qfu1D9ZP2T/ABaPG/wV8N6nvDPLHKJP99Z5Ub/0GvZ4xXxP/wAE6/GLyeF9d8MSvsOkSRSxR+Wqoqz+bL97c3zf3q+2U+7iv5fzvCfU8xrU3/MfsuUV41sLEmooorwz3AooooAKKKKACiiigAooooAKKKKACiiigAooooAKydN/49ov91K03rM01/8AR4vu/wAVBBeoTY/zU4/L81Nf+9Vkg+7+H71Md0Sn/f8A4fmo+ZKAGfNSbkdn/wDHvmpX3UfMi/eoAi+/838D0z5t25v+BU75k2tt+81Nd13fe+Xc+5/7tAHPa2zfb2+70H/LWio/EPlf2m/0FFAHcUUUVBqFFFFABRRRQAUUUUAFFFFABRRRQBC9eKftTeOk8E/CDWbuO5+zXq+UI/7/AM1xEjbf++69juZvKC/Lvr4i/wCCinip7XSNF0aHZtupZbiX95s+eLyNnzb1/wCete9w/hfrmPpU/wC9+R8zn2J9jhZRX2tPvPiWH/SYoow2xFVVk2/dVtm3/wAeptzcrHEzQt8m1mVPmV9235H/AP2ajw9rct/eZtrfuvKT5f8Ad/u12fwd8FRfED4taDobx+bb3UrCffu+fbE7f+gxS1/TuLqRwmGnOW25+N0afPVsfqJ8AvA6/Dv4Y6VoefmgWR2/ebvmeVpW+9/v16fjk1Xso1ihVVq2Div5JxNSVavOrL7R++4Oj7GhCn2HUUUVkdoUUUUAFFFFABRRRQAUUUUAFFFFABRRRQAUUUUAFFFFABRRRQAUUUUAFFFFABRRRQAUUUUAFFFFABRRRQAx6KHp9AFbzl/vb/8Adp6yrTgM0uF9aCPeDfRv/wBmn0yRti0AVmmb+61fl9+3ZNZzfGx7m1f5pY1ll+Vv4reLa3/fNfqDKML81fmB+3RA8XxumXzVKPbReRCv30Xyl/4D8zL/AAV+i8C/8jX/ALdf6HxHFMpfV4f4v0Z8zTLBnyYt3/PLd/eb+9WhpWnz65qVlZ2atcXV0zfKv8LKv9//AGV+ZqbPbKy+f/y1Zflfzf8Ax7/2aqTblREUboh8q7o/lZWX5t3/AKD/AJ+b+hp7aH53DlmWpgzyxSeXv+Vdvm/x/wCy3/oP+9UFwi2zJ5jNtVmZU/jVtv8AF/6FUr+dEjyTScOu/d5v8ap8q7v9lZafbStZtNGv+t2rtR1+SVf/AEH+9/n5WhDKyCS2m8tG8qVE/h+dPvbmp5ffFDO3zRbtzbf4f8rSC4knhhQTMtvEzfI8vy7m/i/u/N/7L/wJu2+GPw01z4n63DpWiwea8qtuml/1UHyO25/+/Xy/7VfMZ1n+FybDSxGKnyxiaRpSrVYwhH3jkrbT5bi6iii3Xkqttg8mJpXlbZu2Ijfer6I+G37FXirxI9vd+IWXw7p/lM32d2/0tmbds+XY6r/tV9S/CP4BeH/hLaRSQL/aWsrxLqN0u5/vP9zd9z/W7P8AaWJK9V2uf4v4a/z+498eMRUqywuT/wDgR+p5TwjGcfaYs8d8E/sx+AfBZkZtIg1i73f8fOpxfaP76/db5fuy/wANeuwwxW3ywwQqn+wtS7G/hxT3iwnz1/LOO4lz7OZyqzqyl9597Qy3AYKNlGJUg8tJXbyokldfndIvvU65s47j/WxRy/3d9G1t3zOuPpUicivnZZlmdCetWSl6nesNhpxtaMjifFvwW8F+Nopl1fw1Z3LS/elii8qb/vtNrf8Aj1Y/w1+Afg/4XXRutI03fey9bi42yvFt3/db5f8Anr/Cteocp7UMT9a9qPGmd/V5Yd4iXL6nH/Y2B9p7X2ceYEC7n3dN26vhD9tPx3F4j8a2WmWzLNb6NE/z/wC3KsX/AMar7l1SZbaylaX/AFX8f+7X5PeLNb/4SbXrvU/vreSrKqfN91kRf/QfKr+kPAbJJZpmUswxH2T4TjDE+xpxwsPU/Tr9iKJYf2d/DTL99mut3/gbcV76f9YteE/sUSGf9nrw5I/3w11F/wB83Ute7j76/Sv6PzCPLi60f7zOzKf90p+hPRRRXnHqhRRRQAh6U2nHpSfw1H2gM++kG0D+/XxD+2z45juNR0/wvE0FwNrvPn78Uu6Lajf76y7f9mvtHVH8tCf7gr8t/jF4nTxf8TNf1VHhl87b5B2t+/XZ5Su3yr83975V+Ztn92via8vrGP5v5Ufrnh3lqxeZe2ntTV/n0OA+3x7WkZZEbd9z5d8X8O5v9r+GqzXEbsLmL53c/d/2l+7/AJ/9C+62i9mySytLcyunzbrhImREb5vm3N/21b73+z/dVs+WH+zo7aaVmR1+bCxbW+8rbV3LtVtv97d827+L73TzR+yf1rGrFrliF+9t5cU7NcbmZvnf5l3bNrf5/wCA/wC6+wv1SyYL80sW3CMrbG2/7W7/AOJ+9/F96owWDRx/aWP3lbypW2R7V/2VZm+X/gX/AKFV/CXBkmKSPBIqssv3vLVvmb7u3+Ff4f8Ax6s/sjlyx3KsbQ288bQpIFaT5F/u/L/Cny/98/e/u/e+WK5Fvnz2/fOztti3feVvuKy7f8/7Xy1NPF/ZssUNskgi3bfm/wCWTN/wHd/47VOS2mDRI0XnBWaJol3fvdsvzbd393/eb/0LbfumseRS5hA8LwRR3IkhMf8A5F/i/wDZvl2//E1buprSzhZYomTz4tip/vf3lq7FAt9aRK8jzqflVk8zan8W5fl3fN/+yqr92oYl8uKf5Qu7bHLEv3WZU+bbtZVZfu/+zbvmo5vdMva83ukkMNtau6u03lRsrlEb5vmbbtX+8r/981WVopZHtCs+zYqbN38K/wAPyq3/AAH+L/Z+7T4f3O1fLKLAW8tPMb7zLu2/Lu+b97/D/wACqeW189i/zQrLtlkdov8Ad3fdX/a/jqP7wb/EVZrld8MdyzRRSq3yP/Eu75f4d3+195v9771Pa4tw1xOszeeq7n2t86t/d3fw7f8ALUskSRlW2yRSHa7P5TSy/NtXavy7l2/w7v8AvmmW0cFpdNAjrI23ynZW+X7vyyr/ALv+fu0+YuDjyiQxRszRwvcxS7Vwr/8ALP8Ae/d/3v4v4vvfxM1W7O5tlxJGzlon2bV2qsny/Jt+9tVf+BN95t33lp6WaNaiJdySrt+Td8iPJ93ay/d/1tRwpBDaxLGxSYq/lHd0b/d/vL/3z8v8TbWZnLNRmaVh4gudH1S3uLO5u7KSCVmEyS/vVbytjP8ANuX5drff3bv9mvuz9nD9o6z+J1smk6tJBbeIIkVpI87UlbdLxF/urEu6vgHyIoICZWuJpVbfHL5Tfw/wbvvbv8/3qveH9b1DwzrLXulXbW13F+9il+byot29fm/4D/49WFXDxrRv9o+L4m4Ww2e4Zr4asfhkfsJbXJfpzVtCp6V4N+z/APHG3+Kfh8NIDbanCu6W3f8AhVpXWL+FfvbK9ytpdxzXo5bjpP8A2et8SP48zDAVcBXlQrR5ZRL1FFFfUHlhRRRQBGBxVHU41nt3WRflx/FWiOlRSIrq26nB8juYVoe0hyH4vfG3wDafDP4pajpsUWyxaVZbZPM+RYmiRv8A2evPodlnCsqrs8pv3sqyp8v9z5V/+y/vfxfL92f8FDfg9H/ZVj4z06NYbq1fZeOP442eBF/75+9/7NXwa7edFOv3Eidd/wAv8Xzf5/8AZq/qXhvMI5jgKc18SPyDE4aWGqzhMkubeK3gVVn3ruZfK2/e/wDHv4l/3v8A4meHbczNuZZp2bcuyJf3rf7X3f4f8/xUyFN7M3lt9oiX7if7TN93/dp8ttEmzYy7vmZkf7j7fm/urX1PunnSl9kc915sqtt2fNuX7vy7vl+am+f9p8qRl+fau77u35Womtp1iliaBtkq7m3xf3fl3VYEDTT/AML7l+X70u/buX/x6vKx+LhhKXtZF0KDxVSFGlH3g0vSv7Vg8iP5HdW+fyvlXcn975P/AEL/ANmq/rOooLa3t7KaeO2tWdM/8993/fP/AE1/grZv9NvtE0l4LGBn1NG2SukTb1Rf4H/3Fl+T7v8A8Vyv/CGa1bJcKsU+9VTan735t3+9/wBsv7vzS1+AYnO/rmM9rL4Y+Z+8S4ZxWVZd9XpKSq1PilZ6LsixNZxuSskqorblG37yqyr97d935qZr0MSeJbiL5oU3N86ffRP49jr/AH6qf8ITrVt5UssE/lIyP8+/Zu/74dv9n/e/76S9rem/ZvFWqyzrsSVlTZLK29fk+58qIv8As/8AbL/b3N3yx1TNasMPCJ8z/YksjwbxNd+/ze7zLy6G7r0Nt4k8PpPcyrbXCtvidP8AVf63yn+T7q/L/BXnkMyw74LpWh2RbGRIvnrttB1vyf3U7bNPb963/TLb/wAAf771a1jwHLrd/btp8G+4gV5ZUT90n3Nzun3GbZ/F975vuV4VSjXyjE+97vY+6lKjxTl31vDLmqRjyzh1v3RyKRWzvugaFnb7ybf7v96lsopC0TTSN5S/dVPu/N8zf5/+JqL7Bfab5TLA32eJVdkl/wCWr/8Ajn3/APcX/gdMhvZ0TyPLn+0QLsWWHfsl/i/i/wDZK/Q8v4u5IclaDPx7E5BXjPlpNL/E9TVj00OtulyzfJu83Zt+Zmbcu7b/ALNdHoSRabBLqEn76VPkbfB96X54tif8B+9XNWGiX2pTyy7Z4dPtX82V3/dfI3/j3yf7FWr+/iREtraJrOyt4vKiTzfN+f8Aj/yn/A65MdmFXP5ww9CPu9T1cFglkUXmOJl78fgj3ff0RWtoYESL703lfJ53lfO/z/f/AOBt5tdTZ21trHhK0g3fP8/mp5TfI/mps2Iv+f3VcqI7e4tpcsXaZVlkL/dRW+X7v3f8/wC7Wvour/Y795J9r2/35UWX+Nk2I+6tc8yKSwUY0Y+9HUnhnP4YXMZ/Xb8la6l8+vyZzqb7DYt5LsiRnRUSDyt7/wC3/D975v4q00eB7Xf5qu77P+2W7/O2ui1vRINeRLm2berbHifzf3Tsvyvv3fKu/wArd/uy1z954en03ZE3npbz7/k/jZP9z7y/98bf7lfJ5Rm9XAS96X/bp9JxJw3blqX937MujXqQXRXf9k+47uqun93bUMNus91bwK29lXYu6Xyv/Hv7v95v/wBpmpft95oG82X/AJYvE/3v4N+13/h/26t6baanfsjWMEMLRMySyzfuk81vuPu/55J5XzfxV99U4roqldQfMfB0OHcVVlyQt95d8MW1rbailzJJst7Jv3/7j+99z/x6sq5f7XJcXnmttlVdyfxsmzbt/wCALWvqtxBZwNY6Us/2eLZ8/mtL5v8AEm//AGv4Kxo7NjbvbxM2+Bm3OjNsVW+Xcv8AwGubJsFLMsT9drR5TtzbG08DhI5RhJ3ineb7v/JEThUVPmZ9q/vH8j5GX+Blolha2DMu7bt3fw/d+78v8W6npNPEsSyPHKZY9sqp/ErfN/49/FUVhDfaxsis4Nlwqv8Af3fPu/gf/cr7PMc5o5dDkfvHzWBwFXG1fZ0i3aaO15dRQQRNMy7kn2fvURfn/u/Ntrd8VXlteQRWccs8yW/yS7/3W5tibH+4/wD01p6XNn4VsIorP99dy/8AH9Kkr/vUX7mz/wAhLXMzxySN9mlWWW73LE+/78rKnz7m+b5vuV+cYWhic9x0cRWjy04n6Di8TQ4cy54HCT5q1T45dl2H3b+ZG0csnzR7nbZF/F/D/d/6ZUl0kYVpEG+KXcqon3N3zf7b/NuqQ2rMYWbbvl2sv9z7u3cy7fvf99Uhtt/7tY337mWT+8sW35fu1+0UaUaMOWB+VuR7t+xpMsH7QGgyTu0Ts8+5P9VuZrWXd8lfqv8AbET5fm/4AtflB+x4ksn7Q+gSbG+Zrrd833d1rLX6zoi/JX4Fx1y/2jH/AA/qz7/hj+DP/ENSbf8AL83/AHzUjts/hZqkSn1+an2/KVldv+ebU/cf7rVNRQHKQ/8AAaN7f3amooDlKyvJvb5V2f71Tb/9mn0UAMSn0UUFhRRRQAUUUUAFFFFABRRRQAUUUUAFFFFABRRRQAUUUUAFFFFABRRRQAUUUUAFFFFABRRRQAUUUUAFFFFABRRRQAx6hkRcGpnpj9VpbETV0flr+3B4YXSPjJcaqyr9n1JVddn3/kiiWvnxpGhuvIikZ3ibzd8v30/uLX39/wAFCPA8V/4R0zX1cQnTpGR/3f8AyyleJP8A0Pyq+DIoQiru/hZ/k3fd+X+9/n/gP3l/pnhTGxxWV0/7p+HZlR+r4ucJHvv7EHis+GPjlaadE3k2mrxtFKryL87RQSypt3V+oPyufl6V+LHw+8SP4L+IOj6xZS7EsJ3l2/xqrIy1+zemz+dawsPmVl/hr8247wnssZDEfzr8j7XhavzU5Ufma1FMSn1+YH34UUUUAFFFFABRRRQAUUUUAFFFFABRRRQAUUUUAMrP0n/j3i/3avt0qhpv/Hqi/wC9/wACoBl3+OimIip937tP+7tWrMgqJ9u77u+np/eo/wCA7KAGfNTPm2vT3/3qY+/+KgBuxttG/wCSh0X+7v8Amo+5/DsoA5nXh5mou3sKKNej8zUWO5eg/wCWtFAHbUUUVBqFFFFABRRRQAUUUUAFFFFABRRSHpQBWmTGT2r8xv28fEKa98VLbSIml83S490qP822WdIPu/8As1fpZqN39mtJG/3Vr8f/AIteJJfGfxS8S6002+K6nVVm3fwrFFFu2/7K7f8Avuv0jgfDc+OlWf2Ufn/FFeMYwpfP+vvOR85OSzM7f3/NXdtb/ZX/ADur6H/Yc8ONrHxxGqJE5isI90nlqu1GeCVPn2/3v3u2vmu5l2qS7N833VX+FVXb92vvn/gnb4VW08PeKdcby3e6ult18r7n7rf91v8AtrX6bxXivq2WTfly/efG5TR9rjacf67n2nF0qRqRKVq/meMbH7ith1FFFWMKKKKACiiigAooooAKKKKACiiigAooooAKKKKACiiigAooooAKKKKACiiigAooooAKKKKACiiigAoopMigBuykJxUUs6xJuZ9i/wC3We/iHTEfy/7TtPN/ueetFpESkasbbqkrM03VbPUUZrS5iuVX73lS7ttadARCiiigsrS7tp2/fr8uf26YpIfjDIZViaJrT918v8XlRfxb/wCD7y/Kv3f4q/Ud+pr8wP29baR/itY332P7L9qtml8x9v73bFF/e/u1+hcDy5cz/wC3WfD8Ufwoev6HzHcs3mttb59u7f8A7Kp/vN96hIny8O6GGLd5TO/8O6pH8390myHfKu35P+Wq/eqJGaVYpFVZVl+9Cn+z/s1/RZ+dE0LypsiO1/N+X/W/98f98/eqxsjuIosz71ZeWX+Hd97/AL6X/wAeqpDaqls7N9/5V+X+Ld/tf3at7GtoLhWjjfytzyon92vIzLFwwVD20yHv7p0Pwy+G2p/EXxbbaHpkcM11KzJvl/1UW2J/mf8A2a/Sb4V/DXR/hj4Yi0fSf3pi+We7lX99cNvb77f7O75a5H9mH4ORfCvwc1zdpC+uahtaefyvnVVZ9if+Ra9n+VF+b+Kv8r/GDxJxGeY+eX4Sf7qP4n7dw3kcaFKOJr+9KQrBQ/0FKNu9KV491YHjbVp/DvhPVdQtdv2i1tnlj3ru+7X8zYCg8XiqdF7ykfdYmtHD051HtGJxHiXxfqviTWrjSvDl9Bomm2G5dT8QXirtidvupbrL8rt8su7f8q14Zrf7Svwk0W9ggtNNvfiJH95tU1G7e4+8m75fPVv9z5F/2azf2x45fA/we8BeDrFPJ0m/nllvE81dkrpLFKkT7/vK8svzfMtfHsNyyIk6y+c6q6b3/wBz+593d/d+dq/uDhzhnAQwUZW06dL+p8LRozx376t1+Z+i/wAMvFHh7x3YvqHwz8RfYb+ziSWTw/dXktxa5f8Avo7bkT/W/wCqVf73zV6z4L8Yy+LbKZLrTX0fVLVmjvtNlm817Zt3y/N/ErL8ystfnD+ztqup6X8afCUmleR9qWW6t9n/AD1T7PKzoz/3f4/m+X91X6A+JZbbwX8VvD09o4gfXXntL5P4p/Kg3xSt/u/+1a+N424WoSoTlCHvcvMu+nQ2jUlluJjGEvc0uvU9MT722n01E20V/HdRWqWP0DzPJv2kvEk3gz4U6zqVq2y4iRFj/e+V8zyqn3v+2tfmZaRsFZ4gsQiX+L7sSr/E3+5X3n+3JrYtvhpZWKx7PtV4u923fdVlZl/z/Fsr4KuEe/i+Xbu3Mnz7flb/AGq/0++jzlsKGT+3lH3pNn4HxXU5sxl73Y/VL9iBltv2c/DMJHklXvEMTfwt9tm3V9Cocmvmn9ge9il/Z/0O2SRWkga68xF/h3Xlx/ttX0sg5zX0Wbx5MfWj/eZ9flUpSwdMnoooryD2QooooAY9B6UjHNEnT8KzqPliNHB/EXX4/DXhrUtRuZYIYYLdnLTy+UmefvHa3/s3+7X5QXjwXM08d3cqbhEUP9ol+9KqbX/ufN/vKrf7tfpJ+07qLWHwn1iZVL7ZLVv4f+esf96vzcLzCyi/dwXLS7fklWKJUVW3JuRN1fC0ve56v80rfcf0r4XYa2HrYj+Z8v3Eb3izea13eNui8svu3b/9nd8qttX/AHf++f4st3adIp/M3fKzRssnzfK38W7d/wBMv4qsXNxLsaTy1YPtZi+3cy/dTb8v8P8A9ltanJtjKf6pJ05/dKrReb/wHd/D/D/D83y1v70JH79Tj7IifT4IlKtcxyW8bLu8pm+b5v8AW/d2/d/z/C1qFIXmWAXKuq/eWOfasm3dt/h/i+9/ncyQ3kzBl+TYF/6Zr8u75v4v73+9u3f3dtH2pr1h5sFs0+NjOixvt/2W+9u/5ZfNt+Xd935a6PeM+aRWRLe2WVftqvFuZFZPlbytm7/d+b+//wCPLRDaK8TzLcfvZPnWQN80bfxfw7vm/wB3/vpqtSXTfZ4m/dywTyfu1ZV+Zf7zbt33fvfNu/3qV5pHnCr9nbb5lwolRV+Xb/Ev3t38Xzfe+X+61Ze9yhzy+IileCW5i23iwWs8TbnZtyL/ALO3+9/natQySpLbrJJKnneQ33ZW+9sbcq7V27f+BL/s7l+9KdQnt1t5PNheWNfl+633v4f9r+991vmpr308TwSeZH50TbdiRR7d38PzfxL/ABfNt2/L/s0fDEHGX9f8MTG3tNPuok+3q/lptiLTfL5rf8tf93+L+L/0Fap4jY+XJdDLH94xaX727+H5V+7/AOyt8y1oW14ZLpILjy3i27o9qr8u1fn/ANpdv93+78rKtNhkd7WJRGg2BgzeSrNtX7qf3v8Alr/wFfl+b5txHmIjKUSoqQuqN9pT95uXLS+blf4fu/N95d3+z/e/hoiS1CytFcNG+35W3btq7vm3Kqt8u7/ZX/Z3fxSQ3Xzyt8sVu0O/ekK7/wC98vzbv+Bfe/iq5Dcta3D4Rd8rbZP3H/LVm+Xd83y7v8/Nuq9S5SkV4Ihc2tw32yNH3rvic7vK2t/C395fl+7t/i+b7tQqYI7lpJJFLLHvj/f/AN1d38S7fvf8B+X/AHaltp5Ru3eSmCqq626q+/bt+Vf4f7zfdb/dpsd9K0hKrF5y7WZm8v7yN/n5v4f4m20ve5Qjze8xknlxNuF2rzeUsi3Kt95t275V2/eb/wCy/iofy7eedRLtVV+dtzfw/wAKsqr8v/fP+7Gu5qjiut3m+XErW+xV81lXd83+z93/AID93+H7rVdiu4U/dzR7hFE33IF+Zf4flbd91v4d3+9t27auMZRFPmidX8PPGkvw+8RWeq6Zdbfsccqsm3bKNyS/e27t3/xO3atfpn8PPHNj420G01XTpvtFvKqtuTd8v+z92vyfXVbmFUi3QpGzNt2Kvy/d2fNt3f8APL+9/wCy17/+y78bR4I8Sf2ZeLaQ6Neslu7rti8hlWVt/wB75fmbb81eZjKUvdr0viifjvHfDDx2GeNoR/eR/FH6QRMsibqmrG02+E8If+/WtG29a+ny3HRxVOK6n8rzhySsSjpS0UV7ZkFFFFAHlXxw+HsPxH8G32nzp50MibNn+35sTqf+AtFX43a5oE+iaxcW1/Ftuo/3UjPu+RlXc/8As/8A7VfuzcokqEMtfll+3L8Mf+EF+Jd3qtpEtvpWpxK8m37nmqsW/d/5Cf8Ai+bbX6xwFmvsa0sFL7Wp8BxBhPZzjiI/a0f6HzTHatcLKflf5f4P4asOryRyhW+Rtrybd373b8q/+jf7tRWLiHHmIqfMv/j25fl+b7v/AH1/8Ta8lkaCNV2p5bbdnzf99feX+Kv3nc+JkuSQ9E+zf8tVmSJ/Nlf5vm+5/n7v/wBjYtNUh0q6S5ETTyozoq+b/eVd33f9r/e/3mrPjgknCbFj+zq23/Vr/wB9Ntbd/wA9admWS48hVjeeXb8237m3/VbPmrysbhKeOoypTidWExM8HWjWpS96Op0z+MPtMrz/AGZX3L9/zX+Xb/wNKIfFjo67olTdE6s7yy/PuTan3X/g/g/h/v1yjeWlxcLHF8r7VX975rpt/wBr/wAdp0dypVJCny7m/wCBN93/AMd/hr4j/UvB/wAp9tPjviCX/MSzrV8VsLiJlsV3pt+T+Bt23+638f8Asf8AAflrEvI4prp544l2XDKiu+7Y23/d/wDZP/iqz2kjiVJGTySse75l/u/wt83/AKF/dpJrKd7jym+SLc6O/lLtjb/Zbbur18t4dwuAl7SJ4mZ8RZnnFONLG1m4x7jnmnhimniZkRW81VT5dq/73/xFdFpviO5tBtiuvOt0+fZ80X/fW37v+z8y/wDj1YEDs/nZiVEjZd2zb/3z/wB9UIwUvBEqlom2t+6X5futXp5lk2GzGPLKJ5WBzLFZZW9thKjg11R1f/CT6beXDtLA1yibZdnlJKkvz/Ii/JuX/ll/G3+3VW/16xhS4eK1V3SKLY/lP+9fZt3u7f8AbX+Blrm5rh3gbbEv92VEX725v4f+BVAl15RikVdjrtX+L5fu/Pt/79V8lHg+lGR9pV42zPEq1SEJS/msr/eX7/U7i/2wSfcRfup/s/N93b/11/hWqMzxJtTc1z5TLueKT91t/wC+agiuJGeWWA7XVdvzwLt2/Iq0+SORHikws2GXD4/urt+X+H73lfw/N/FX1uX5TQwEfcPj8Xi62Onz4ipdliCJkVVmm2tvbzFX7+7+8v8Au/eq7skuD5L/ALqK4+WT+H5mXcjbf+BVVthE+zb8lum7a6xL8/zf7zLu/vfNtqcReZAnms3lNuVtn8X3fvf53V7EoRqQ5ZHjz0lY0tF8SXOlS7fM/czq7zxP/wAtVVPk/wBlvmrpLDxlps39nwahYs/73zZd/wDwFfvy/Nt/9Brhn+fb+5VJZN27Zt/dfL/eX/vmpo5neRFk2v8ANul3/fb5t3+995v4a+Fx3CmFxMvar4j6/AcU5ll1L6vGfND+WWqOifW9Kewt5f7PX7aipuT+Bfn/AL+x/wDnr/nbWdqmq3N/LcKsuxGb5U/1SbvnT59qJ/D83/jtZElw0FxFJ8v97e/y7fl/i3f7NQW95HPAvmRvHubb8m37q7v/AGWnhOFaGHlzz94jGcS4/GU+XSMf7qS/IlSZo7iWNt37pk+VN3y/L8m351+5/DVqG8T7Kgl2orRquYt33t277rfLu+b/AGf9rd96qsUHmRrGknkuvzK6bWVmX5l/8e+7UIheYKoVX+XypNvyruX+7/s19nToUoR5IR5T5a6lE3LJtPkmu13SbJWRY4fm2fKzfJs+b/x9m3fepb7Xbl7VEtnEHyt5vlfff593/j3+zWdcTNh5/I+RpN0T/wAbfw/c/wBnyvm/2v4qiRx5e91VpYvm2H/a+/8AL/tfxf8AoW6vDrZJRxFb2tU9OjmFehT9nTly+iV/v3K7bt7zsuxH2ov3vk2/fpw8ySOFtu9ZVVmd/wCJv7v+f/sqkjgRZV2rvaVvL8r5fm/2F/8A2f8Avlfmqe3vImKt5O9mG7Yy+V8v/Afu7v8Ax7zf4f4fcoYelh48kDz6kp1PfZIxMdsXhXYse3/gKqvlVNYJFlgyN8w+60nyfMvyL/lv++vutXRFtvNfCuzbYlZYllZfu1Mz+U/kPyItyKyfvfvN/vL96un7RxSPY/2PbVrv9oHwjtcv5RuvLuN3zMv2WX/P8VfrMzqjIrfxV+VP7FhSX49eHJGgXbsneLZF/qv9Hn3f7u7/ACv939WYv/Ha/n7juX/CjH/D+rP0bhiP7if+Ie+7Z8lSD3+9TqK/Nj7oKKKKACmPT6Y9AHP3p1N9c01LMWx08ea1952/zV+X915X/AvvVupVaOGGOd51RRLJtVn/AL392rMz7KAY5TuHSlrlLb4heHLuI+VqUTr/ALH8P8NO/wCE+0B1/wCQgu3/AHG/iq/Zz/lMfaR/mOp3049K5n/hPtDRWZr+JNuz73+1XSI+4VEoyj8Rqhw6UtFJkUDFooooATIpaZSGTFZylGG4ElFQ+aKcm2pjUjPYCSiiitgCiiigAooooAKKKKACiiigAooooAKKKKACiiigAooooAKKKKACiiigAplPplAHiP7VHgkeMPhPrMCKz3XkL5ez73+tif8A9pV+UsFx9rdZPlfcqt5PmfL/AA/f/wB7/P8ADX7O+M4RqGmtaum9WKnp/dZW+b/Zr8bdX0Q6Fr2oaUyL5sEqxMny71dU/h/2W/2fvV+z8A4u9KrQ7M/KeJKUYYr2nkUZXDwNJEy79q/J83y/L/s/N97+5/4791f11/Z38V/8Jx8IfDerOW8ye3bzA8rStvVmRvmavyCUSusTfcRm2fvfv7v7q/5/9lr9H/8Agn34qTWfg/BpW4+bpk8vmpn7rS3Esv8An/8Aar0OO8Jz4OFaP2ZC4cr+xxHL/MfWiU+oYetTV+EH6uFFFFABRRRQAUUUUAFFFFABRRRQAUUUUAFFFFABWTpW37Lb/wB/ata1Zmm7vssX+6tBBd/3qPv0UM1WSNd6jlRJtit838VSI9MdF30AH975f71Gxj/wJaPmSmPQAJu/75/j/vU13X+L79H+63z7tlM3/f2/7v8AqqBcpzOvO/8AaL/e6Cil152/tF/oP+WVFAcp3FFFFQbBRRRQAUUUUAFFFFABRRRQAx6celNeigDi/id4mtfCPg7UNSu5PJigTcX/AL3zfdr8bLbUmmdG+40rNLsf7it/H935q/T79tfWE0r4I61Ci7r258pIEP8AtTxIz/8AAfNr8wo9NZJnVoGTdtbZ/wA9fm+X/wAe+Wv3LgHDRWGqV/5n+R+S8S1ufFeyl9lAiSvcStH+++Vnl3r95f8Ad/y1fqN+xRoP9j/ADw8syuk0pnmZH/2rqVlr8uRDLcKscS73ldookZdrsv8AwL/PzV+zHw+0C08K+EtN0izTZa2sQijH8W3+83+9WXiBieTD0qH8z/r8yuFqXPipVZfZR1yU+mJT6/Ej9YCiiigApG6UtFAEcT703VJRRQAUUUUAFFFFABRRRQAUUUUAFFFFABRRRQAUUUUAFFFFABRRRQAUUUUAFFFFABRRRQAx+K8e8bzXSeJL1Ypbn5lVlSGVov8All/uNXsL/wANeV/FS2V9TsxtV3lgl2p/tK6Kn/o3/K766sLK1Q5cRG8Tk3SLfEq7tkrM+/zW2bV+5/Btb/Wy/wB7/wBmp8M33GnadImRXZ3lf+Lfv3fJu+9/vUx4VmmmXyfml3Iw8ptjbv73zJ91Ivv/AO9/DtoMzSM9ztaPykeWXdE0v9x97bWVv9nfur0Ob3jzDs/hfJcie/jfalvti+QS/db5vu/Iv3q9NSvLfhpE0OtagMbSLWJQnzfdVn2ff+b/AGvu/wDLWvUv71eZiP4h61L4By9KWkXpS1gblef7tfnZ/wAFFb+OXxF4daCNvNgW6iaVvuM3+jypX6IyH5se1fB3/BR3SDcN4VngjXzVa4RW/jZm8hvl/wC/VfacIyUM1pfP8j43iSPPhYy/lZ8RPEvy+U7TSov3/wCN130Ab/L/AI2WLe2z7u3cy/N8y/8AAqals2HkVV8pVWVX+b5WakghZdqpF5zorJ/wL5m/z/lW/pk/MUTW1s3m+azSfZ5du7/a2/Kv8Nepfs9/C1/ib4+tNNuYyulRRy3F4w/55LE2xf8AgTV5eN21lbdDHF91/K/2du7/AIB/n+8331+xp8NW8GfDqXWLl2+0682fJf8A5ZRRPKkX/fS/NX82eMfFCyDI6vLL3pe7H1Z9FkGXvHY2EH8PX0PoYfwU7oKE+T5acwB61/kDi608RXlUnuf0fTpqlDkgR4+esTxboz+IfDt/p6MqPPE0S7/ubv8Aa/2a3XGKazr8rN/DXdl2J+qV6VdbxZliaCrUpU/5jyHU9Ctf2ivgrb6dc7lTUEj3pLL5UqSxXHzbv3T/AMUEv8P+z/FuX5M1/wDYY+Ken6kLPSn0/XreZX26n9sW33fJv2Sqybvnb5Pl3bvvPtV22/ZereFta8N69fa94V8uaa82fbtHu5vKS48tdqNE/wDyyl/4CytVq++M1hpqW/2zQ9btbiVmRkuNPf8Adbf43eLcm3/gX8df2dw/xZQ+rr2coyi+nVH57zV8DPkfu+uzPKP2cv2Qk+Gut2/i/wAU6rBq2rx/vLO3sd3k2W7em5X2IzM8Uv8AcWvSfEcUXi74x6BbRFv+KaWW9uf9nzYvKiT/AIH+9an3Pj3XPFNs9r4R0G9ilk27dX1uD7PaR/7Wxm89m+Xb93+7Wx4L8EweCrSdYprm+1C6fzby+u/9dcN23f7q/Kqr8tfLcX8VUo0Kj5/f5eWK9dzXD4arjqsfd93mvKXp0Oyj3fxUUIi0V/I9SV6nMfox8tft2yeV8P8ASpV+d4rz/vn5k/hr4eht3eCKJvMRPmVf+A/fav0a/av8Jz+LfhBq0VpE01zF5TJs/wCviJ//AEGKvzgm+e4fyom3ff8A92v9R/o+5hTrZDGlH4otn88cW0pU8xl/e1Pv3/gm5qPm+GPEdiJ5n8iWKXZK33d7S/Nt/wBrbX20OlfA3/BN/VPs+seMLGXdClwlm0EX+0v2jfX3vH9yvrOKIOlmlXm8vyR9bw/PnwUR6U+kXpS18qfShRRRQAnpTJfuU/0pkn3RWFT4JAfP37VjLD8JdaLsyDEKfIfv/v4vk24b5G+63yt8tfnNLM/2xpA8yXCruk4Xev8ACjbv41/2dzf7zV+k/wC0hZQXvws1f7RCLhVCt/qPPwnmrub+Htj5v4fvfNtr80ls45diT2yoPNbzP3Xy7v8AgP8Ae/u7V2/d/wB74bByjyT/AMTP6i8MHH6nVj/e/Qc7fZpkWOWSVtm5U/dbNq/eZv8AZ+98v3aW6uk2bma6muPKaJnli/e7V/efdb/2ZfmqxPZTyuoWKKGSL5ZYk+X5mX5fmX5vl/dfw1Sl05poY/kjTyvlbYq/N/u7f4tu3+Ffm2V0y5T9rjyzd2P+0Rm98xmuVlRmj3uV3L/F/vf+gq3zf3qIZtn7vbJFcbWVLeKTbubay/xf5+838VC2MENzxHG3lbfN27m+X+Hb/Fu3f99Nt/vVDFpyJBHMLNn2qu51m+Td/e/i3fN/d/8Aia0934S/3Xwksl5JNOskjTBpWaJrdv4U2/N97/ei+983+98tTxXbfbYYAb0p/wAfDpu/eTf7X/Am+Ztv3drf71UY7RkjWO7hhhdFV9zyru/vf+0tv/s33t0n2OFnaWeBUfLReU+3d/7N/vf7u7+H7ztEylTgyaLVNnlQ/arrzWVmkuUPyfebb97ftX/e+795flaoUgW5e3k864KfK0Uvy/e/2d3/AI6v3v73y7akNlGt2s5stqbl+R/ldt33f9nczfN97/gP3WpEhjiMyfY7fI+ZW3Kybd33vmf7v8O7/gP8O2s+aIo8sPhIEm8yA2xa7eVGZfIii2rt3fws3yqu7+993b/eq3kSOZJLmZmWXcsjRf6xvuPu3fdXarfLuZv/AEGnW2ltcTs0NirxJv8ANyPvbflb5v8Av6v8S/e2r8vy17mFoboKumqjKqsqpI38X9zbu/8Asdrfepc2vvDU4zn/AMMQO/lqkyXV45H+rlbdsO7cu5t3zf8AjrVctJJ0uFl869wisZVQL9/7235flb/vn7zbqiFrF9q/eW3yzbGiHXcrf3V3N8rfw/e2/wAX8NNhs/NRGhso/wB6zOrSbv4fvf7qr/tbWrSVmaScZx/4YqT+bF/o0ktyYlPyqwVtyr/rfvf8C/vf3W/irQuNkht42muDMweXztyrukZv4m3f3vK20+8s4r6KJYNPVLyJmWVPm2L823b/AHv93/x2r/hD4fXHjHUrazVRBFd7mW4Mv8Pz/L8y/eXymX/gW6sZSpwpe0lIwq4mhSp+0qy5bGVPfQT+bd2010qyruZPPXerbfmbb827b/D8y/LVVpStws8bXBTdsCMy/Ky/w/7391flb+7/AHa6Lxl8OdX8N3h+16e7rFIoaVd/71WTd8vy7f8Anr937uysObR2tBMvlxyPay7WYNs3f3WXdu/i/wC+ttVCtSrcsoFYavhq1PmoT5iWGZlVJJftaSyfK25tq7t3/sv+193/AHadpBaaJ/KnnWWVPmlRvl+X7v3fm+7/AMCb/eqvFGsiBZItz/KzS/M25W3/ADbdq/7W7+9/wKrPhqwuNS1BtLj09Wlkk3bXnb91/EvzfN/6D/6FVSlGC98utyxpSlUP0A/ZT+JK+MvB8dncm5S8tFzuuJN29Wll2/8AAlWKvpG1k3Jtz1r5E+D2gt4B023WOKFLhW835Imb72/5f+A/vf4v4q+n9C1Rb60hnjfeJB8tfM5fmsMPjZKHwyP4r4nwlOGNqVcP8EpHWLS1DC+6pSeK/Vac+ePMfDC0UUVsBC4+XNfPf7Xvw4j+IXwzuIE+W9tZUltn/wBrzV3L91v4a+hm7Vk6tpdtqlq8M6blJz/3y26u7AYmWExMK8fsnm5jhvreGlTPw48j5v3jtF8qo3+4y/w7ttRLCv2PzH3O7bX2/L/Du3f7Ve2ftSfCmT4W/FW9W2tkfTr91e3ZN38SruTYv3djfd/2dteQ70t3+6rvEvzwvL97bu+Vvu/+ONX9XYDGRxuFhiKf2j8YmpQnySI5YYkd41Zvur5sr7fvbP8AZpZbdWtdrBf4lX/llt3fKz/+iqY6SwyxRIrM8TfPK7fI7MzbH/3drVX3rcF5o1+dvu7fvsv+zXp8pBNMv2uZJJJRvZWbcrfxfdX5v/Hd1Rybd6szNNFt3f8APLdu/wBn/trUU6K+zbF8sq7fvfNu/wBmpkeSGT7XN/qopVb9033lZfm+X/P3qs0iJDbwW0qLKzb0b+P+Hb/BViaHyVfz1ZP4mRJF/i/2qy5jJbbFX77RMm7b/Fu3btv+f+A/w2nHnSPNHt8mL5f3v737yfJ/6KrPlHKn9q5LCfOaJk3JFE37r++rN97/AHqiVAiwx+bMjbW3Sf3m/wB3/aqaNPtC3CrE379vlf8Aj27v4W+7/vVFvlfazKrSysqyb/l+7/n/AOy/hqiR0PltbKyNtj+66v8Ad3fw/wDxK1Dsb/lkrbmbZ83+fu1ZACiFraL7T5qo/lfx/LLt+7/tf5/vNHCjFFXym2bG+f8A4Bu/+yqxS094jm8v7Oxi8/ypV3rv27dq7v7v+9U0rI7Oy5bazbli2xfN/D95V/u/w1Jb2RjPzov9354/l2r/AAr8jfd21NFZfYxEwX5ovvL/AB7tn+1t/wCA/wB7/wAdqBuUSHylSeLzJdkqbW3xLt3KuzZUNlutrj962yVVZVR/93/dagXRgNt+5ZIjtaSQff3Kv9//AMebbt+9ViOzb96q/J99GdP4tv3/APa+7VEy934hJgssG1WKRHa0X/Af9r+9/eqCVWaOX/aVnX/eb5akdJYZ0aFm3syu38XzfeXcv/fqonSfyLfbG8WRt81fuN83/j33vm/uturDoOMeol5Gv2hW8xtzKq70/h2r/D/6FTUdrqfzfm3/ADSruj+9tVm/h/u+V/darqWsbXFuzRK6M33H+5s3Ku3/AGv7u6mppU1y/mbVkvGlVfk2/vWb5v4f7v8AF838VVzGkakURwIryrudtm7dF9z+L5U/2f4vmpZZFSKFpGZ/lbv8ny/Ky7fvfMq0+4s0j3NBFu8190SpL91lb/a2t/u/dqF1kWZo7b91LtVlRP7u1dn+dzVZHxEu2O22SfcfynWdvl2f3VWqf2ln2ru+VVVt/wDs/wCzUz2kE/mKkf8Aorbf3r/xL/dpbizaWd/3X2b5vNb+5F/lv++aCfdCVFdmcTf3W+b+Hb8zt/n/ANlpkDSbNszNCiMvy/web/8As1LvZJfPli+9tZn/AIF//aWnpYSovl42SwLtb/ZZv+A/eqg5gtm8pmY/IzM6b/K8pPu1adF8mVfvvv8AlTzPkb/9n/2eqttC73HkbVhuCzJ5v97av3P96nPJ9oLK0C7JVXciN97b/crPlMJR94+kP2HbZbn47Wl3tabyFlbf5vyK32eX+Gv1GUcYr82f+CfuhNqnxO1XU5PLT7BbRLLhv4pUlXd/v/3q/SNDjNfzhxxOM81t/LFH6dwtDlw85ef6IsUtFFfAH2gUUUUAFFFFACHvVTUH2W7s33FX5qtnvWT4muWtNDvZV++sTbaIfGRL4Tw5Jbma1t2vN3mszJ+9l+5u/vv93c/3G/vf8Dp1syedCWd/vLu2Sr9x93/x3+Hbu8r5vu1EnlQ7Im+/FFs3w/ut6t/c2/N86f3KHml2vKy/ulXZ/rfn+4/8ez5W/wDQq9aUpHlD7OzbVXsrOVd/nxbP+AeVs2fcT7//ALV+5s2V9ArtIrxLwuoPiXSoX2sjyts2fwbU3f3E+X91XsbXSrXkY/GUsPy88jsw0e5bc1G8yr1rl/EHjjSPDdn5+p6jbWUX9+4lVP8AvmvCPFv7ZPh2xymhwXGty7d6Ow+zxMP+Bru/8c/4FXi/XatT+DG5yYzNcDgY81arY+m5rxUHFZ9zqwt/mZwtfCPiL9qzx5q87fZru00S3+b5beDzX2N9zdu3fN/3zXmWreK9Z8ThF1XXNS1LZu4lvHlRd3/AqX1XFYj+LPl9D4PF8fYOj/Ag5H6Da58cPB+gmRb/AMUadC6/ehFwrv8A98L81cDr37YPgrTpfLtZb7VH+632S127P+/uyviFB/6Ayr/wGnJI0UW5tzt/eT77/wDfX92to5XSf8WpKXzPl6vHuPrvloU1E+r1/bDv9T1oaboXg2TUrmVtkCPd/vn+Tc/ypE/3P96vpnw81/Jp0L6lBb216y/vYrSVpYl+b+FmRP8A0GvCP2avgd/whGnnWdbtlTxBcrsWF9sv2NVZvkR1/v8A3mr6PhVVQ9hRCpSnU9lh42jHqfqGQRx8qH1jMJ80pbR7FpKfTEp9esfVhRRRQAUUUUAFFFFABRRRQAUUUUAFFFFABRRRQAUUUUAFFFFABRRRQAUUUlAGfqkPmRL82Nv8P96vyW/aW0i80L4z66LyTes6xSpcJF5SMv2eJfu/9sttfrjMNy8+lfnH/wAFBPDMVj490PVov3X2+KeKV/I+Rtqwbfm/4FX6FwTio0cwdN/aR8FxTh+akqp8uXNvFLK25pkEvzK6fc3bf7vy/wAX+0tfZH/BOfXfL8SeNtMkeYpKtnLFFKvyL/x8btvyr/6CtfGFzvt7p/LVUeLb/sv8v8de6fsZavLo/wC0PoUSSyCK6WeCdG+Xdtt5X+7/AL1frfEuG+s5ZVX93m+7U+Hyuv7HE02fqrD1qUdKigdmHNSr0r+Yj9zjsLRRRQUFFFFABRRRQAUUUUAFFFFABRRRQAUUUUAMrM0ra9lEyr/CtadZmlbfsEXy7/lWgJGhQyLRu20M2asyIt6/Irff/hpynfu+b7tL/urTH/2vnoAPl3Uz5vkp77vkqJ9nyf71ADvlf5ai2ffZfuVKnzB9rM/zVFs+Z9u3fQBzviHd/ab/ADdhRUPiHd/ab7duMCigDu6qztJuTYq7d37zd/dq1RUGoxN38VPoooAKKKKACiiigAooooAY9MepW6VXf79AHxN/wUX15bbRNA01pfnvJ5XWJP4tnlfer4TSZITK0Tb/ALv/AAH5f93+9X1R+374jn1H4j6NpKvG8cFtLP5TxfOrP5H97/rlXysm6HZujX7r/wB35a/pXhGh7DKYcx+GZvU9rjqjO5+Dfh1vG/xS8O6R5SzQ3EsrNvkX7qxO33m/2a/Yi2i8uBE9Fr8wv2JdBXUvj3ok3lfPYLLLvT7vzWsqb/8AgXm1+oMUmW5r8z47rynjoUekY/mfZ8KU4+wnU87fqWV6UtMSn1+bH6AFFFFABRRRQAUUUUAFFFFABRRRQAUUUUAFFFFABRRRQAUUUUAFFFFABRRRQAUUUUAFFFFABRRRQAUUUUAMFed/FOFPJ0652x5il2/OE+63+9/D/er0T+GuN+J0X2jw9KPlR0li2u3+0+2ro+7UOer8B5Z9mVGaJVVHdXRd8SfOn3Nn303U75XZFi8h/NZ3/gl3Mqbvnb5/m/i3/wDTKmu8Fyj+VKv79fkRJYv7j/c+T722nTOs32iXzf8AWsvyQ7ZU2b/9z7qfuq9X7R5fum/4PvILbxZYx/L/AKUsqWyf7CxfPt+f+9F/tf8As1exr0NeK+E75YvE+lbnX97O27ZKkvztFK/zbUWvaxXn4r44np4fYfRRRXOdJWkHD/hXxp/wUS0jPgLTtXbdizu/mdl+Ty2eLd/wL+7X2bKdor5w/bc06fWPglrEcEM7spidvK/urPEz7l3LuVl+WvfyCr7HMaL/ALx89ndKNXBy5vs6n5gIkcDfZnk/e7WRn+X+H5U/75/3vu0J5cQby1XzNse5/l3bfk2/xUOqLMWV4H5SVl+Zlbd/eb+7/wCPf+PUm9ln3fKjtuVk+WJF3f3a/qGpU5KfOfjsjW0Twxd+Ldat9D0yOE6he74raJ/3T/LFv/vNX6w6TYxaXYW9pANlvAuyNP8AZr4Y/Yv8Grq/xNl1Vot8WkxpK37v7vmxSqlfeSH71f5e/SE4kljcxhlkPhhq/Vn7NwVguWnLFS9CaimpTq/jCR+qhRRRWYBSZHpSUuBXbSr1aXwMxlTjU3FopuOadUVK06srzZUYqK0CiiiuU0KN9bJcW5gb7rsh/wC+W3V+T/i3QG8MeI73SGXZLasqfJ/ubk/gRvnTyq/Wt131+ef7WvhmfS/iQt5JHsfUY2afZt2fIkSLt2/3l/v1/a30e89lhcfPL5S92Wp+Rcb4bSFePoXP2G9Y/sf476faO3yXUUsS7vl2/uJZf4a/UhDl6/GP4P8Ai1vBXxK8O+IX2vb291K8uyL7ytE2/bX7KWj71Nf2JxtS5cXTr/zR/I8jhmr+6lT8y8lPplPr86PvAooooAKZJT6ZWc9gOC+IOgQeKfDuoaXPu8u5ieNtrfNtb+7X5ifET4cX3g3U5YrxVhi8tEW7ii3W7bl2/ul/h+b+Cv1dvk2x+or5/wDGmjWd9PfWN3Es0aMqMr/xfxf99V+R4jMqmW4yVNxvGR+ucE59VyirKMfejI/PW7SNftEU6CBVLK25U++3/oW3/dZv7tR+T57P57Rwoy/Ns2sj7lX+L/P+9/d+ofGH7PFrqA3aPqbaW2/csbR+bF9xF/df5+9XGf8ADNnilVeNdT03Zt+Xf5v3/vf733v/AB3+H71d0c7wdWPxH9C4bizAVI805cp4pZzJbKn3UffsnX+78zfP91f8/wDjvq/wd+DTeLbh9T121Kac+5djfL58q7v4f9lv9r+H7v8AFXpPhH9nvTPDt+LvU7z7Zt+VEdUWL7m1f9r/AL6/75r2Ty0ijZNuyLavyKv3a+czXiKKp+zw3xdz5nOuK41Y+xwX2vtf5HyL8Tvgrq3hQ+fZobzSIpfNaaJdrwt/efav3W/vfd/2VVVrzKcWREtysDR3DNvVF+Xa3+6y/L83+y3+z/er9AmTEODuWJfm2fL/AA1xXib4PeF/EPmvJabJZGXdPFuVvl/v/wCWrnwHE/LHlxcX8jHLOL/Yx9ljY/8Ab0f1PjJvL3o0KrNuXZlY12qrLt+Vf97+F1+Wrth4evNbuoorGH7T5rMkcH+v81fnb5v73/LX/a/4ErV9M2X7Nnh6zbal5dtFtVfKfb823/dVW/8Asv8Aaru/DHgfSPCNu8WlafBbsBu83yv3v+z8zf8AbXb/AHa9LE8SYeMP3MeaR6mL4xw8If7NHml5nOfCT4V23gzQ1jmSD+0JVVLll/5afM23+FV/5a/3a4T4jfs2RareyX3ht7azd/3psXi22/8AD93b9zd/F/e3V784MMrr829WZWbyvur/AA0vk4Vl2/xb2Xb83/7VfGwzfFU6/tuY/PqWcYuliZYunP3pHwXrPhu78O3MsN9bfZZV3fLcbot+1v4N38P96qltMonl3RRpcSMqLv8Al2/7H+7X3rdWlpqEXkTxQ3EbL/HFuX5v/Zf/AGasKP4ceGbctu0Kxbc2/wD49U/h/u19RDiuly/voPmPvKHHF4fvqPvep8daR4ZvtQaW20qz+0Tbd2yL97v/ALy/Lu+Xb/er6l+FPwut/BenPLKF+3yr8zr821V3bF/h/wDsv+BV3VpounafN59taWsEr7fuxL83y/xN/n5d1aEP7ptyL/Cq/N/eX5a8bMs/njKfsaXuxPls34ir5ovZxjyxKGsaXaa/ZS219bR3trL/AKy3lg81G2t/lv8AgNeOeIf2YtPv7jzbG7+xxbm/cmBNmz7vysqr8v8Aqm//AGq9z+b918v8P/oX36TbtG5l2O3yNs/df/E142EzLE4b+FKx8/g8xxmAnz4efKfKy/sqa59pi3X9p9n3N5jtK28bWb/pl/wJv/sa9M+GfwI0/wADSrd3ZW41Jtqb/L+Vfv8A3P8A0Fvu1675W1Vwv+z/AKv/AGvlo+aNtu75lb5tm35f7tduJz7FYiny8x6eK4hzHF0/ZVKvukdsywokfmru27l2f/tf98/3q7rwBrrW8n2KR98Tv8j5+7u+b/8AZrikTyvK+XZ/F/ql/iqWyLSNEyv5LSldjuqfL/8AtL/6FXJhMTyM+LxdBYinJSPo2ymV/wDerQAyK4Xwf4iXWrKJzhJP4k/u/wB2u1gfemK/b+H8y+sU/ZyPzHEUZUpcsizRSDpS19scYUyn0ygD5h/bN+CB+JXgWW+sIN+rWf8AqNn323yxK6L/ALy1+YOnzW8zW4kLIzKrNAv8LMvzbfn/APif97+9+5epQpc2skTLvR9v/oVfkh+0/wDDOf4X/EnUJls2ttIuv9Is5ZV/6d0aVE/3Wl/8dr9o4EzeU+bL6r84n5pn+CjQqe1p/a/M8ke085UXzEdIN3z/AN7cn3f4aiaPybjdH/rV3fvfN/vRfd/i+b/0Kpvt7PsYbV3CVI4nDfLt+X+L+8vzf7zNRbuoj8xtjRruT/ZX5Pl/3V/vV+zc3KfIe9B8rK8OJIgv3/m/1XzbPm3f+Or97+L+L/eqG4lliOzywhVG2szLvXavz/8AtWrU8zQyRbZd77mVn8pZf4/v/wC1/wDY1X8vzbn+F0lZlV3l/wBU2z5v8/7NETWLInCyLEzYi+Tb8n/jv/tKlMC+REq/O0u5f93/AMe/vfeq39sPmq6bUfduV/vKrbty/wB75v4VqC2ZXhib5fu7tm1t/wD6DWpPNL4gvUjfZKihAy7vK+b93t+6rfM3935f71K8MbQbV+4u3avy/d+Zf4f/AIqm3kzP9/anlK23+43/AHzSi/lSFyzeduX5f9n7v3v97/4qgq7cSRHZ/tDOxSVtsu9/v/L/AHfu/dakkaONX/ebIl2suzd8v8P+d1RLO0O6Lcv3l2p/n+L+FqYmqtFPEyxqnlN80v8A6DQFpD5J9oVovLZwrbm/u7V/i/h+ZfNqR5PMi8udV81WbdL/ABbm+bcu35f96pIrZkMW6Jdz7VZH3/eX5f4f9qqyXLTKizt9zdt2/wB1qn4yb+6KEb96u7fuXb8n93a3+1UxiggWJVKvFubc33fl/wC+f4vvVJeXH2mBnkZUVWXzF/g3t/8AY0wX7IW+bZK27a3+tfcy/wAVMXvSI4I1h35bzmjZfMiX+L/Y/wDZv+A1b+WFIkZj8szqqL9z5li+f/gX/wAT/vVDb3SmT7SsUaMmzajt/Cv3dq/xf7VWEvGeGJvldIvlZPk3/Nt+7/8AF/8AxNSTLmFtU/eRSKFRN6ebtk+f5f8Avr5f+At/D8rVXhk+0K+2JTtX5fKX73+7/s/99f71RzXcs2xf4lZov9X8/wA1TRhcMrbdsT/u5fm3/L97/Z/76rLlF9iw3Z+6lZm3/dRf7n+9Vd/LheCRo45nX5WT/Z+6v+z81XLh3dZf3Ufm/K6r5fyN/wCy/wDoP/stNedU3SSts3xbvki+WXa+3+L+7t/2a1HCJUtT86zyM25n3xOm35tu5n3K3/s1LJLvtlJVUV3bcySb/u7fvKzbv++qfsV50laNHiZl+R/8/wCf++qa8zw2Vu0rb3iVk3RMr/K2/d8y1Rt8Q+KKDz2kYfumZdqJ+9/9m/iqaGNpvK3L5MW7Z8v8P3t27+7UaXM81w/mbXSX72z91u/iWrMLzzLEu/Mkv9+L5VZvvfNQcswt52beqt9/b/y0+8rNUMr7JR+/2eVu+dV/er8nz/8Aj33am+0rH5uzb8rbl/dLK+1vl/3f++f/AB2pYZlGJGkSJdytJ/D8n+1/5C/i/wC+ayv7w4+6fb//AATU0oW0HjO5IVd7WaL/AH/vXD7m/wB7za+8P4a+S/8AgnpoP2P4SvqrKqPqNy7f6rY/yyuvzV9b9BX8s8T1Y1s0rSj3/Q/W8ijKOEjKRJRSL0pa+YPogooooAKKKKAGfx1ynj2VovCt0qyNC8jxQK69t8qr/FXVvXE/FNkbwu1sy7/tU8UKr/Du37v/AGWrp/xIkVPhPLUdf+erfdV4tkTxfeRHf+NPm20z5prj97u86VtjP5X/AKH87/52fwUTOsyJtiV0dmlbZ/tP8n+fvbq8y+JHxcs/CXm2OnfZL/UE2vLsiXyk/h+fcj//ABVRiMVL2nLS1kfL4vG0Mvp+0rS0R6fZ+LdK8Gzf2rrN9DptrEu/e27fub5PlT/7D73+zXkvxD/a61LWibfwfYvpVq67W1C+i/e/e/gX5lX/AJar8/8A47XgOta/eeJbx7q+u3ubhl2S/wBxVXavyf7NUBcMm7zG37Vb/vqvPlhKc5+0re9I/JM04yxVePscJ7sfxLmoate61ctfahqFzeXTfelllaV2Zk2fxf8AXL+9We7SIsXlbvmVVX/aapxN8ku77r7WZ/L837v+1UfnMjy+Z9xmb7v8S11p291H53Wr1K8uaoNd13Ku5fl+f/7CnRhtu37/APE3+7SPJKm3+Dbti+797bRub73zfe276PfOeRZ+dmKSfcXd/wAB+WvoT9mH4ONrutxeKtRib+yrP/kHxPs/fztvSUv/ABfJ9xd1eU/Cn4dXXxI8V2+lMlyum/8AL5cQ/P5S7Xb5/wDabytq1+ivhjw/baHp1vaW0Yht4kVY4k/hWvNxtafu4el8Uvi8kfqnBeQfXKv12v8Aw4/izXs4Fjyv92r9CU4jNdeHoRox5Yn79a2wtFFFdgBRRRQAUUUUAFFFFABRRRQAUUUUAFFFFABRRRQAUUUUAFFFFABRRRQAUUUh6UAVpU3HHaviH/gob4akTQtE1razxW88of8Aur5vkL/7Sr7heXYK+c/20kZPg1rl0sav5CxMiTQLKu7z4tn/ANj/ALX977re7kNT2OZUprrofN5/TjWwcv7p+Xk1wvzSbdjNt3bPutu/2v722u1+CXiX/hEfi54S1f7Gty9vfbFTz/nbdE0Xzf7v3v8AgNcUkUhjX5Ydu1tv935k+fb/AJ/3aejtbTpL+4hliZv++q/p3Fx9rg505fa0PySjP2VRH7h2LeZFG1W0++a5j4d+IYPFfhjT9Ug5iuYhKtdR0zX8kVYypVZQkfueGl7WlCRJRSDpS1B2BRRRQAUUUUAFFFFABRRRQAUUUUAFFFFADKzNK2pYW6/3FWtOsrStyWsP+4tASND5s/7FOf8Ahpu/HzNRsT7tWZB83z0x2b/x1qH+f5vlo+//AHfloAZGi/3f4VofdQm3+L/fom3fJ/coATjpu3t/d/3qjfZ/wBVZNlOdPusv/Al/gam/cTb/ALLfcoA5TxJa+ZqW5/vbF/5ZUVF4nT/iaH7v3FooA9DoooqDUKKKKACiiigAooooAKKKKAIZOoqO4dUi3NUz9aoatgWr/wDfVOCvNHNWlyQlI/K39rrXP7W+PGtwKu+3tfIiR3ZvvfZ4t1eNx6jveXy/kZm+4m6ur+M14uq/FTxVeMq+VPc7oH835GRYtvy/9+q4o4tll2/u9u1lSX7/AP6DX9ZZXTjh8FSp/wAsUfgmL/e1pT/mPsb/AIJ36P8Aa/GfjC/XdttYrWJnK/f3vcf+g+VX6CJ/EtfIH/BO7RfsfgbWb4Nv+1TrgbV+Xa8q/wB1a+wc5c1/O3FNf22aVf66H63w7SjSwUZfzElPoor5U+pCiiigAooooAKKKKACiiigAooooAKKKKACiiigAooooAKKKKACiiigAooooAKKKKACiiigAooooAKKKKAGnvXP+NYGufC2pJE2yTyGZW/3a6A96gvD8m3+9RD4yJfCeEPMyM6y7tm53/5a/fX5/k/3Pu/9sqh+bf8AJLOn+2m75P8Avn/P/j9NhRobe33RXMMqr/013/7n+y23yvuf7f8ADTk/cvF8rQ7mb503bPvp9z+L/d3/AMXy/cr2GeP7xbs7meGe0a2ga5uFl+VPPZEdv7+/+H+58m7/ANmr3KDfht2P+A18+u6+R80XybVdpX37F/3N1fQUX3a48R9k78PL7JZopB0pa4zsIJPumvP/AI0aJH4g+H+qWEsjxCdVUOmzdu3Ls+98v3q712/eH6VQ1qzi1C0eCZd6sy/L/u/NW2Gn7OvCovsnn4+l7bD1Id4n4l2dyWtXUvBDF5i7oV+6v3vvK3zfL/e/2v7q0ibduxZPlZmZX+b7u3/0Guj+JHgmTwN451rRmdnis54ot8v35VaBW3KtY1pbT6kwgb/SZZf4f9a/m7P/AB6v6QzLHxoZb9YXw25j8NnT/ecsT7q/Yw8IS6J8O5tckcudX2qi/JsVYpZV+XbX0SPvVzngfwva+CPCek6HbNvhsYvKXb/31XQItf4x8d5vLOs+xGK+zzaeiP6ZyTCfVMFTh5E1FIvSlr8xZ9CFFFFIAooooAKKKKACg0UUAQnlc+1fK/7dGhS3HhvStWib/jwklib7+7968C/w/d/3q+qmGPpXkv7SvhOLxP8ACPXoo38m4SJNkr/cX96m+v2fwxzT+zeIMPU5vily/efJcS4b6xgJ2+zqfm8jy/Z02yNNsVYv3W390zbv7tfr5+z74zi8dfC3w7rSS+a91AwkZ/vF1kZX/wDHq/HZE+TzGXZKy/M38bbvu/LX6Jf8E6fHaav4B1Pwq0TxzaDL5u/+BluZZZV21/qXxLS+t5TTxEfss/HeHa/scV7L+Y+xUp9MSn1+RH6uFFFFABRRRQBnX6b468Y8c6a0GrPIr/JdfvV/75Ra9vmTK15n8SLFJrRLzb80DKn/AAFnWvyPinDclWNX+bQ+gymv7KvE842dJNzN/F/+1UXlf7TJ/F96rHy/3f4qr/M+9vL+83y/3flr8mq0+SXKfpUQcfNu3UbPvfepMKzM2Pvfx+ZQu1G+WPZ8yrWHvGovzfLtkb5v4ajdG+8rMjr/AHJKf8u3bt+6q/xUKm8tt/vN/FRIBvlbP72z5t3+1S/3PMZt7fepNi+U0Xl/L8qfJQH3fNt+Vvmb5vmqPd+wAfMN3zN/tf8As1JtZPl8xmZVVV/3qf8AL8397/e+amD51+WNk+78tUAfM+4I7Ou35f8Aa/8AZaZzlfmG3/x3/wCK+WpPlfazfOvzbv8Ax6ov4VZo9iqqq2/+L/dpcxJIN3lPu3bPm+/96l3N93dI/wAvzfw09921l2/xfd+9uqqxdF3Ku5vmb/vn/wCK+9R8RRIgUJtaSRxuX5/7zL/FSN+6ik3M27azts/2W3U8/Ic/c8vcvzfwrupdy/xK33v733f7tHNIkNix/u13bVVm/wB2kbdiVdzOrNt/76X/AGaZv3q26D5drLL+8+7/APtU4/u/3u37rfKzt/6D/vVIDD++G7zJUR9rL/yy/wBn/e/2vmq2j4yzMyL/ALf3VqN+Ny7fNZfl/wC+mpM75GDKzKzbi/8AeXdu/wDsa0cpRkRsb/hnXm0vUkeTd5LbEk/2K9osLlHjT/a+avnyE7nRWRdq7W+f/aX/ACteieBdf+0x/YZ2/exKvls8vzS/5/z92vssozCWFqxkj4/OcJzx9rE9XTGKf1qjb3O+rlfvWExNPF0+eJ8PKPKPooor0CSF/u185ftf/BcfFjwKrW0C/wBtWD7rHe2z5mlRX/76Wvo1zVHUbGDUrfyJ13rXdl+LngsTDEU370TzcfhY4zDypn4YRyyWzvtlZH+V5UeL51bd/d/2alW8ZDL95ItsTNs/u/xbl/8AHfu19K/tofAl/ht4ui1rT4nfRdUZvN/uW7LFEn/j+7/yFXzWlqieblW+X7v+z8rfLt2t/d/ztr+q8rzCnmGFjiKf2j8erUvY1ZUqnxDt4S42xyMjM332l+Rd395fm3Ku7+9We12yLt2nYi7/AJv/ABz/ANpVZ89JYnXym27lDLn59u3b/Cq/3f4t3+781MEJtfKnYYRdz7xt2syq2z/7L/0GvXIsOuZnMsrRyecu3ylVZP4F/vN/9lTLh0VpUX7vyqrf7yfP/ndQHVyzfPN8u/ZL93b/ABf+O0x/N+zM3lsIn+Zd/wDF/wAC/wDHqszC62vHP8u9/KRfvbd27bUU1qqOredvTd5W+L+Jtvz1ozwczH7jRM2yVP3W5lVdrf8AAt3/AI7VCzhjhaJmb5lZl2eVQUpWiR4lltflbfEyqmzd/e/+xiqd3aXygk5n27W+aX5927+Fd/8AC33asnCS7ZF/1qt5iFm3f8BZf4v/AEL/AMdqFcPL+8Vvu/ff7m7/AGdv8O6kVzEltI+64ZBxIysvlN9zau35V+b5f3tOjdrY/umd54mb+L5Nq/5+aj979qMcisjNE+5NzN80S7v/AGWoon37FdtkTKu7Z/tL827/AD81BG/vEOyVYniZm2bdnzyqqfL/ABbWp9vNvMzLIsMDruZPm2L/AOhN8q/3Vq1NCrtKPJ+Rtreb/sqv8NRW8DNbSskPzfeb/Z2/71Z8wlVESMTJhPnWBmi2H51Zmf8AhVd3/oX/ANkse6JngZf+WS7U+bbt2/5/z8tWHiNifMlVnO1kV/42+Rd//o3+KmSF0ii2r+4VXVlT/vn/AHvu/L81UDkLFJHMkn7xhb7tu1v4dq/+Pf8Aj22mXUwdYdkn3kTaqfe2r/s/5/4F95oWtmjiVvK/1W5pH+9u/wA/+PVI6eTKm7a+3duR5an+8ReIitBEZZJdryRL8sSszbv/AB5f96iJFSVx8yKu6Jv9rb/e+b+H/wBlq6kEtrK8IYI8S7VHm7fmX5l/3dv/AI7UN5CPLaNPPRdqr+9b7yt9yqDmKTwn91ErNDdxbtv+yy/+g7Fp8MLTvsg/dyyr8qfxbWX/AC3/AAL7v90S0X90s0DNs+Vl+X+//db73+f7tTQxeb+/XbI6qzPsk8r5tn97+Ld/303+81TzHQpe6MtkEplWOT5pV3bPK+T7m5v733f93/vmopI1e68mKTzflXc/935f+Bf+hVdlt/tiy7X3qsYZk/i3b9rbf4v++VaiS2+Xz0n2NLu2t5q/Myt/31833vurVGV9B32j590rbPl3/N/ErLu/z/6DSg/Z0VW27X+acbm3Nt+b+H/tl/8AE/LUdwjbZY0gaEyr/wAA3f8A7NXrLTZ9V1SwsI/kll3RIsX3trbv9pf4q568vZU3Iyjypn6p/sieH5fDnwK8O2tzF5NyyyvIv8Q3XErf1/4DXuY6LWB4T09dI0W1s1XYsXyL/u7vlroU6Gv5Cxtf6ziqlX+aTP2vLaPscLTj5E1FFFch6gUUUUAFFFFAFZgAVrzn4qanLCmlWKpvF1PuZ/4U2bW3f5Za9GlfYtfOn7T3xMXwNbaU1vIp1ZzK9qnlfJ8rxb2b/dX/AGlrgqV5KpGjT1kzzMwxNPBYaVepLlUTy34tfGBvCqPpmlS79Yn2O03yypFEro6f99+b9ze2371fOVzNK/72WVprhmdmlf8Aev8AN/tVLM8jM8srM8zMzztu+Z3/AL//AAL/AHmqsn707l+f/wCyrvjCNOPufEfzPnOdVs0rXfwokl3TLv27n2qv/j392h/412/Pub/7LbTP9Zt+9/sv/d2/3ac7rDtbczvF83+w1YxPmCPeuGbb833fu/8AoVH+7/s/cpyjyfu/I0TKrN/tVGiLt+ZW/h/hpgSOGTc6/I3+7VmztrnUbpIbaD7TcSy+VFDF8zyu38P30pEhjmtnRpP3vmpEqv8Axbkdv/HfK/8AH6+jf2UPhP8A2tqcvivUIphHatt0/d91pNrLK+z/AGf4awrYiNGlKcunw+bPoMmy2pmWLhh49fyPcfgF8JIPhl4fWB1gfV7j/j8uYS+2XazbNu9m+5v217PEipVazhCdf92r2ea8/A0pPmr1vikf1PhcJSwNCGHo/DEkooor3DrCiiigAooooAKKKKACiiigAooooAKKKKACiiigAooooAKKKKACiiigAooooAKKKKAIJBnFcB8bdKj1v4d6pYyNGiTqq7pV3L95a76Vtgrn/FmmQarpEkdzH5y7l+T/AIFXRhKnsa8J/wB48zMIe0w1SHeJ+JME2yN/MTc21dzf/Y1bd+PlYOrL8vm/xbvmf7vzfLVjxBozeH9Zu9PuV+e1naJtu2L7v/xVVHjaGVcboZZfkkeX7m7+P71f1tQlz0F/ePxDSJ+s/wCyRrP9u/AfwvclmdvKlibf9/cs8qNu/wC+a9nTov4180fsFa5FqvwIsLNYliewluImRP4N1xK235a+l0GGr+V82p+xx9aH95n7VlUufC05eRYopB0pa8k9gKKKKACiiigAooooAKKKKACiiigAooooAY9ZWjp/oFv/AHNq1rt0rH0pGa1i/d/c/goIND5f4f8Axynv/vbaan+7spz1ZJE+56N6/d+V6H3/AMNG7j/a3fNsoAHRfK2/c/36Zv8A3u6j5k/76o+VPloAi3t/e2Uz5U+Xd9/+P+9UqO3z7f4fmpv+1/e+egDjvFA/4mp/e/wLRTPFG/8AtU7FbbsX/llRQB6PRRRUGoUUUUAFFFFABRRRQAUUUh6UARVyXj64ktvDNzLBMsMi7WV2+799fk/4FXVscD8a84+PWup4d+GmrX7P5KW0aymT+7tlSunCU/a4inD+8jyczqeywdSfkz8g7x21K7luZW/17eazy/ef+Fv4n/8AsaiubNn3NI3+1K9MtoZIYVZ9xkb5drxf3V+df+A1YSfyUb5fk3bl3/7rf3fmr+uKfuUD8LnzOXun6c/sLaWLL4CaZOUVXuLm6Lbe7LdSru/SvoxOEFeT/sx6N/YvwX8NWe5n2QM25/vfNKzV6x/CK/lLNantcfWn/eZ+35RHkwdP0JqKQdKWvLPbCiiigAooooAKKKKACiiigAooooAKKKKACiiigAooooAKKKKACiiigCFN+9923Z/DU1FFABRRRQAUUmRS0AFFFFABRRRQAymP9ypqY9C0IPBtUtGsdTvYVbYkEjLL+6+5u+5v+Zvl2/dqt5LP8qt/sN/sM3396f7/AJv/AH6rT8aQ+T4v1KVt3z7XXEX8KxL/AB7Gb/visnzlRnb7m359/lJL/wCyJXsKXPA8OfusdMi3iyqq7IpYl2un3Pm+X7n+3Xtnhm9i1LRLO5iZHiliXa6fdavE5kbekS/JcSrsVPllRWb5N77v/HP73/A69Z+HFxDe+EdPlgiMEXzp5Lf8s9rsu2ubEfCd2GOtooorgPREbpUExUx7d23d92pXplSJ7H5S/tmeEJPC3xuvow37m8gingdvv7ViiT/0Osf9mfw+3iD4yeH4J41eFXnlb97sfb5UrfIn+/FX0H/wUS8FyTW+g+J7W32fZZ5YrqVIt27csXlb/wDdrO/Ya8NyeZ4r1ydYNjyxW9nMi/I+3zfNr6DjjieGB4OnPm97l5fnsflWFy/2mcex/vf8H8j61yGZm/76p46UxB/s08dK/wAma9V1ajnI/oimuWFgoooriNgoooq+WQrhRUefejP+1XZ9Vr/yGHt6fckooorj5ZI6LhRRRUAMfgVnapYLqlo8G7Zv/wDiq0WOcVBLuRWaP77fL/8AtV9Lktb6tjqNb+WUTzsbTjWw84M/IO/s/sd1LbXKrbXEG3fv/veVXtf7GPjubwv8cdFikn+y6bq3mW947SsiM/lSvF/s7t33d/8AwGuT/aJ0FtI+L3iWzgj2InkOvlReV963if8A753Sy153Z39zZ3Fvexrbebb/ADRu33NzfN81f7PcNyjnnDsOb7UfzP5q5pYbFc3WJ+6EJ3pU1eefBbx/bfEv4f6Z4gtlZEvFZtrrh/lZk+b/AL5rv0bg1+KV6UqVWVKXxRP2TDVo16UakftE9FFFQdQUUUUAMcfJXPavZrNDKr/dddtdB1FU7+H5K+Uz/BfW6F/5TejPkkfP15aNZSSxN9+Jtjf8Bqlv2fd/u/LXaeP9E2XkVzBF8jt+9b/a3psri5E2ou3+H96v7qvwTHQ5GfqODrRr0oyF+8WY/wB75ttMd12btzbaNip93+L5V/3akP3tvzf8BrxT1SLb8qqrfd+7/vU2XO1PKb5W+Vf87WqV/lbDfIn8VN/h+ZW/vfN/s0DYztx9/wC7veP/APZqTYu/5W+8v/oNJs+795lVdtJ/F/vf3qUvhCwfKf73zbqHCun3d67du1aXy/8AeTc1Iisdjbf4fvMtIoj+V22szJt/z/47SOiOv/oKt/DuqTYwb72xd33v96l4G75f4v8A0KtPdIIt6OySMzb9u7an91vl+WnI6/L/AMC/3f7rf+PVN8y7dy/d+aoGRl3KrN83y7/73/7P3qZAxdp3L/sqrJ5bbf8Ax6pN4l+bczM21v8Ax6nd3+9ErLuVm/hWo1woVXT5fl3J/st/8TS90sdtV9yyP5u1W+/H/e/ipH2n+L7v/TNv7q/d21IEdETzd3mKvzf726nfMn8PyfeZP4mpRII3dX3f3NvzI8TUbFDvubZJu/g/3f8A2WgJ8xVm/wBn5vu7dq0qRNuTcv73d91v9lav3QZMu3bt3N8zbVXy6mtr1raRLmKVklRvNX901V027dzrv3L837v+7/8AY0Qw7Yvm3Lu+X/V/8BauqhU5JHLOPPHkme1+Htfi1KBJY/7zI3+8rba6uF96V4V4W8QLpl5K8j/6LIF3f7Pybt1eyWF58gr9U4dzT2c/ZVPhPzzMcJ7CZsDpS0xH3U+v1uLueEFJgUtFWB5b8bvhNZ/Fjwhc6VcjZvVVWXavy/vUZv8A0CvyM8UeHLvwVrV1o2sxT22oW+1HhdfmX5fvf98+V/e/9lX9uZgnBY18Pft1fAM67aS+LNKgnN7Yqq3MKRfLdRO8UXy/7Sfer9M4Nzv6niPqld+5Lb1Pg+Icuj/vFP5nwYlhFErrK0fzz7t/n/7Tfe+Vqimjz95vm2/Mv+7/AHV3fxVbSd5QrRBZnfbL88X8P/fTN838X96obe5QrFG0a/K3zZX5Pmb5f9r/AHq/oSPvHwPvEfk+TLLt8vYqtuf/AGd+1WSlmi8wxLG+9pmXbnbEjM397+H73zNv/uUxJpZWt2lZv3W51/2W3/NU7jYrJ8qSxblZGj+eqFzcgwzG4i84jYkSebF5X3lbzfm2u3zf89W/3qNqPEqtKvy/d+7/AAs27/vr/dpu5rnyljiVE3IjP5VLJOtwWLKrPO3lfOvy/f8A/iflqR35iLO/7RuRU37dr/73+9/e/wB6kRWIZN6/6ttrrt/h/hb/AMhbfu/8Bq4+55JZ5G3vuVm/3W3b93+1/u/dqs6Mk8C/f2/vfk/e7f8AK1RcZWFe18q22f6v5mVu/wA33f8A41t/9CoaFvIiTbyy/wC7u3Mv+z/wH7y/dpyb3l2qq713PHEn3F2p8/y/8BWkDqgiVtvy+buSL+FWqSecWK5aCeWVG37F3I3y/eVP+A/d/wB2kmuIoYtyr8vzKybfvfN8v/tWn+dOHTcuzb8srp9/5k+f/wAdqJ3ZPuqyJE37r++n97/vqgXujZbmR7qSL7825U2eZ95v7u7/AHv/ANqtBLZPPfZt2N5TS7v9lfn+Vf8Aa/8A2qpY/fyyNF95W2xL833f/if/AB6rQv5UuvtEa7tnyK6ff/usq/7X+f4qmQP+6HnM8ir/AHlfd8y7PuNt+X/P+zTIphC1vHbLvl81kb/ebb/31T5JPshilba8sT7d6MzbtrfLsZm+7UTxHdzKqy7trb1+8qr8isn+792oiToMgbY/3l+ZVbf5n935W+anW0CT2sq7Xmyqq2yL/wBm/wB2nptmd2+V921v9V935fn+Sia5aGeXdPP8y/vHf7zfJ937397/AL5qgIEk+0To823duZ2iT7rbl+7827/0GkE7O8sisrncsrSPt27W2/M/3t27/e+WpnCInm/NDt2+Q+35mf73y7f7vm/w0xXd2SLKzNKzRSbI/n3L93cv/oNUbCW07XMSxf8APJvPjR4/mdtvzMzVNC5hbd99FVX+f7+3Z/8Abais0aLdNAVdkbzU2xtuZl+7UtgHTY3935d7bvm/55f98tTMpBIFjt/LVtjrG21Gk3V6n+zZ4Pl8YfHLw1pSvsjtbhpZdkX3kWJ2f/vrytv/AAKvKmRbi4T+7Iu1UTds/wDivmr7E/4J0eCYdX8XeIvENyPOezWBbW4+Z/vfaFdd33a+Z4ixf1PLas1/L+eh14Gh7evCB+iFtxFVpajQYAqQdDX8rH7TTXLFIdRRRSNwooooAZQelL3zVe6lES1y1ansoynIDF8S6xbaJp015dTpb2sS7pJZZNqqtfm78TviHP8AEjxjcazOpSKVVWCI/wDLJVXb93/a+9X0b+198SXsNKtfCtpMiXF8fNudkvzxxRMjKv8AwOvkPfsZ1Zv4Njf98/8AxVcGCjzfvp/E/h9D8J44zn29X6jS+GPxepGh/dr/ALu3/vqh0Z1VV/2akll2fL82xd3zp/FUiMszeUrNubd93+HbuavW5j8jGDc7Sr/s7v8AWf3aZ83ytt+eX+PzKc/zqu3btVf++v4aVUVlfd9z5vuf7NSBJ5W/7y/JuXd/C/8AwGo2c43LteT5kX/2Smw7du6X/U/L5uz7/wDs06FN7S7vnf8Ai/v7qUdfdLjpobngjwbd+NfFGmaDYuqXF6rI0z/8slVGbd/3zX6TeC/DFn4Y0a00yxgW2tbddkSJ/DXhf7JfwxXSPDCeJbyNv7U1P7vmx/6mJXdU2/7yf+y19NQQKi14dSUsdiIwj8EPzP6K4OyT+zsL9Zq/xJ/kWFGakpiU+vfjHlP0UKKKKsAooooAKKKKACiiigAooooAKKKKACiiigAooooAKKKKACiiigAooooAKKKKACiiigCN/vVlazb/AGiyZVfY27/2atVj0qrfy+TbsyxtN/spTg7TOWvCNSlKEj8ePj54fl8PfG/xVYyfvVSWLc7/ADbt1rE9eey2zCX5fubURa9x/bMs/sHx/wDE100WxrqOzZf77bbWJa8U3SzS7cbNrf8ALX+Hd92v6syevLEYCjOX8qPwnFx9nWlCPwx0+4+6/wDgm9rEdxpPjXT1k3vBJazMn8C7/NX/ANpfNX27Gm05r88P+CcWp+R4s8W2skq754rJkT+9t+2//Ha/RFPuNX4BxXT5M2q/L8kfrHD04zwUY/yk9FMSn18ifUBRRRQAUUUUAFFFFABRRRQAUUUUAFFFFADKyrAL9ni+etRulZelI0Nhbq391aAkaHy0fco3qlG5qsyGOrH/ANCow39+h9z7KH/1jUAHbcq7KZ9z5V+5T/lddv8AdqL5U2L/AOOUAD/wf3KY+3738NP+/vajf9z/AOO0AcR4rRZNXZvm+4tFP8UT+XqSr8v+qX/lrRQB6JRRRUGoUUUUAFFFFABRRRQAUUUUAQvXz5+2jq1tY/BbxBbTN+9njiWJPN8rc3nxfxV9Ct0r5a/b2ubaz+CeprJDu89reJZf4Yv9Kt2r2ckhz5jRX95Hz+eX+pT5T83LTa8sSt+5+6q/7O3/AD/dpI3Dq6/NMjfO399l/i/vf+hVYt/NC3Hzb0+XzX+X5vm+7/wJm2/3avaPDFc6jp8DNI/m3L+e77fK8pvl+X/yLu/8dr+pMVLkos/Fo/Efsh4J06DRPDVlZW6KkMEQRUX/AGa3v4vwqrpKbLCJf7q1bH3vwr+SasuapKR+94KPJQhH+6TjpS0g6UtYHcFFFFABRRRQAUUUUAFFFFABRRRQAUUUUAFFFFABRRRQAUUUUAFFFFABSUtJQBXWQ54kH0pnnIu75aUD++Bv9q8W+PcHjrTtHTWPCGrz2zQK/wBp08QRS+an95dyN86/+PVz1ZS5uWJwYvFfVKEq0483L2PZFnXPIFTi4VhXwRZftbeOI7dp2/su5i2/I0ts/wB7d/sP975v9mu38Pftpyo3la54al/dfK01jOvzN/sI+3/0KuGrTx9GXSXofJ4bjPKqz5ZScf8AEfYG9advBr570b9rnwLqUCNPfXems6/curN//ZVZf/Hq9X0LxxpWuwibTtStryL1hlR//Qa53j5w/i05I+lw+Z4HF/wa0WdgppaoR6gp6GpobyK4i3K29f71dVLHUqn2j1t9i5TKRWpa9GMlIDyn4l262+uabcHO9opV2L/H93/eb/x2uNhmba7bWTylXb+9+/8Af/32+55v8f8A6HXf/FWDy5tLuVVv3Xmrv/hXcyVwCP5LxMrMnzb2/evLL8r/AN/73/7rbs+T5PYpfwoniVPdqSH71hliiZp3/e+bv835P4/+A/c8r7n/ALJXpfwomkPhvyJYvJeCR1Vf975680R/J/h+SJV3J/eVf4Pl/wC+/wCH/gH8XffCoskGpWqs/lROmyJ9/wC6Vt38TfeqK/8ADNsNL3j0qimf3qfXmnqhTKcOlRTHYtc9SfJHnA8N/a/8Lf8ACY/AvxHYxRNLdRLFPBt/vpKjVyH7N/gpvBHwg0e1nj2X0iyzzr/H88rNXveuv5lvKtc0/G/b/DX8seJHFtWthf7K+y5XNsJlUfrv1vysEXSn0xGb+Kn1/Lx9eRPR/BTZCuc5r5z+M37QclpNcaF4Vl332xln1BP+Xf5l+RP9r+9/dr7nh3hvGZ9VjTox93+bsfO51nuFyah7StI9Q8e/GHw78Po1S/uXmvXH7qytV3Sv93/dVf8AgbLXz54o/ab8Xa3uTSTaaJFs/g/ey/w/xOq/+grXkd5LLeXNxczyzzXcrNLPNN80rN/tPTPJ3/6zen3X+Sv60yDw3yzLoRnXhzz8z+bM747zHHz5MPLkh5G9L8QfFlzdytL4l1l2l/e/8fkuxv8AcVGVadafEnxbprrJB4q1Y/MrLvvHl2/8AdnWuebzUVmZPu/Mrf7tKxbdtVP4q/QZZJgFHk9jF/8AbqPh/wC2cfGXMqsvvPZ/C/7U/ibRk2azbW2uxfdaSPbA/wD47uX/AMdr37wP8XfDXxAxFp18sN7t3fZJdsUv/Af73/Aa+F5HMe1tu7bu21p+GfElz4V8QWWs6fue7tXZ1Rf49yOuz/gVfmfE3h/l2Mw86uGpck/I/QMi45x+ErQpYmXPA/Q9T61KB3rN0u+g1XT4bq2kWaKVdyyp/FWhnrX8X4vCTwledGe8T+pcPiI4ilCrH7Q5ajf+OpB3qOuSk7VEzeeqsfnf+2ei23xmvZWi+eVYn3/cRttvF97+9XgL7YVhXe0yRM25G3Ki/wD7dfU37dFnBD4w0C8fz3SW2uvlWfytjKsHzJ97/nr83yt/wGvlWaFofs7NFsi+bav8fy1/sn4RYn6xw7Rf91H80ZxS9ljakf7zPtj/AIJ3/FJdO1TUvBN1c/JeMtxYQv8Ae+VZWl+b/v1X6CKFdcrX4lfDXxzqHgfxfpniDTt322ydnjT+GVWRkZf+BL96v2G+H3je08f+DLHxDp22a3utzJsb/aZay4zyqWFxSxcPhn+Z9Zw7jeam8PP4o/kdqlPqOJ94p+RX50fbi0UUUAIDmopkzUmMikrCUedcsgOZ8RaVFqVk8Eq74mrxS802SxuminK+arbGb+793/P/AAKvoa8i+XFeY+OvD32yJL6CMtIu5JUT7zK38X+8tfi3EWW+xq88T6jKcb7KXs5dTzp3+Td9x2X7n93/AGaGRfm/utu/9Cqxsb5P3f3v7n/sv+zTdrDeyxtv+Va/NJ01CXun38ZEO/5W+b59275f4ttNeGLc5ZG2sq+Z/wAB/wDian/ueWu9d3/fNM+YL8q/Ns/76b/eqSxH6fM25/vSf7W2j5Aq+Z8nl/8AstIN33dvy/L8v/AaNn+z/eal8RY1UUMi7eN3/fW1adEEYLuX+783/oNN+b5OG+X5m/e/N/wKnf7y/d+b/Wf3qkCMfvWVWT7rfKrfdpu9UVpduzb83+1/tVI+193G9flpfmb5dvHy7asoRIUSYldztu+X/wAdX/2Wo5EVIvmTzlVWX+H5vl+7/wACqc/c+Vedy7VqPc33lX+H5n/4DS5iRIdiNKu7H8Cv8v8ACv8A7L/7LS/L9n2bfk2r+6/9l/8AZaSPcvmv5Wzb91f7v3d3/wAT/wABqSZcs25fki3K23/xyp+0Ylcp5e75v4Wbe/8AwH/0L7zVYT5G2ruTd/q99Ev8StG3yq3/AAFaPmff/fVtyrVc3umiGKzJbr5f3lVVj/3t1NjbyZf3eHiX/Vf7Ksq7f4f4mp2/9x935d3/AI6z/wDxNMTds/1fzs33vN/u/wC1/n+9SjIykTfK6yt/Bu//AG/4qZGivvVl2q/3v7//AO18v/fW6pnf76+V87fOtP8Al3f8C3r/ALdaxkTYihAdkO4Jub5v+BP83/fX73/vqvQPAPiJpUWyn4aJUdX/AN7d8n/Aa4H/AFaLtj+Zdq/725qlsLiSGe3khbY38Lr/AA7v7terhMXKm+U8/GYWOIpWPouzmV0q3jmuE8G+Il1ezhkwiS7V8yL+63/xP92u4ifelfvGRZpHGUOSXxRPzSvRlSlyyJqKKK+tOYjaqeoWkV1AY5F3o396rhGaG6U03DWJnOEakbM/ID9qX4K/8Kp8f3cFnBDbaBeHZaxW/wDBsiiZl2/70teM7FiXczeSm35lf+Jl/hr9jvjr8GdL+Mngu70a9VUeXb5Vz5e54mWVW/8AZa/JjxX4J1PwF4tu9F15Ghu7BoklRJfuqybk+b/x6v6L4Uz+OY4f6vP+JE/I80wEsHVvL4Tm4UhtzLubYYl37X/h/h2VNJsjG6Ldugf5SG+SJv4P733v95qY8LSI/mn97Eq7nb767l/8e/u1FD5wuLjcpTaG8z/2X/x7yq/QzxQLq8CL5e+L5v4fvbtv3f8AgVVv+PlEYt80rL93/e2/+g1YkjWWKV1XYkUG5v7u6phbbJ/JXcnmPt/3P9tWX7taFQkNhuOWnxs+bfI6/wAX3tu35fvf3v8A7Gk8xvKSNV2Kisrbtzf99fN92lWVXjRYtplliVdnyr5f/Af7y/w/99fxU75DBuT5LhW3MvlpslRv/Hv/AB1qRU/iHrGskzsqzuIt27/lrtRU/i/2tv8AwH/gNPSRftHmSsYf9bKq/wB5lRv/AGb/AOx/hpkUpSCVw+x2+78y/d3f76/+g1HND5irbbn+X5I4vkXb93f8u7/P/AKkzXvEzJHulby53hbeiOn/AC12/N8//oVWwhdk3ybPPZfKl/u7X272/wDQarP86RfLsidnb5/ufw/5/wBmlR/Js/3m1Ypdv3JP7rUGEiGZVmRWXckUq7fu/LFtb5afH5Y8iNZPl+b96/8AtfdZf8/xVX3Ltikfc9vu+ZItu9v8tVmNFcmRdzOrfdaRYlXd/vf7P3dtBovhHPEpYMm1LiVvlT7vlL/qlXc1Q27xxGJdzPE3zSxIvzMq/wB7+L7tTKy+aEVnQMrNvf8A2f8AgS/9MqbvL3EUm0OzLuV1kTf8vzfKu7/x3+L7tQOOu4kdwszBIpGlZV/eO+3+Ld/7LTJo/OZWbbD5se75ovu/w028SMDbbJsib5VR5PnVtibvm/3v/iajedYYNsS71+Xd/wABpwFy/wAo17dfN3bWhlRd8Wz5d275t3+z8tP2K0Hlx/J5+35/L/8AHf8AZ/z/AHaiFnKjr+7nSJtqtt+/t/3f4lodWt9kjf635Zf+Bbfk+b+L/P8Au1qdBoQtGVlRW2W7Tq+9Yt3zN/A38VOIW2k8yRG3K0vmpL8reb935mZV+ZfN+aorMLMVZfmdtqbvl+bdu/8AZf7tLMGjgeXbl1+Xb/tbfkVf91fm+X+7WUjH7VgBSIskq+bK/wDD/HuX5f7rV+m/7B3gCLwj8G7fUSn+lanLLLI+1furPLs+67V+a1hpv9q6lbw2zb3lVlXf/wCOV+0Xw98OW3hfwjp+kWyeXFbRbVSvyLj3GOnh4YdP4n+R9Tw7TVXFc38q/E6mLpS0JRX4cfqURw6UtIOlLQAUUUUAV3+8tYPiXVYNHsJ7q5lWGBF3M7/w1uXBytfLf7Yfj59F8PWmgQbRLqjM0j7f9UsTI395fvNtrw8bzV6saMTxc0xscuwdStI+XfGfiyfxz4m1DxBNbeS9/L5vlJu2KqxIqr/3zFXNhmkKfdf5W/vfLUq+Umwq33lX+7823/gTf+O1A48j5trfdX7v+1XscsfhjtE/lPF15YitOrLeQ99kZX5t6L9773zN/wCO0ziWTdt/4F/ndSJti/3vm2075YT8vzr8rLu/vfeqTjGoWdlbdv27vv8A8W6pY02rzGzJ/Fv/ANr/AIEtL5Spt+VkVWb5/wCBl+7UTph3Vm+78n/AVoC4+EuJYgkez+H5PvLXcfCb4dz/ABK8ZWmitFP/AGft/wBPuEj/ANUu12Td/vvFXEQqrrL9/ay/c/gavuT9lT4W/wDCF+D/AO072Boda1X57zzf7qu/lfL/ALrVwYur7GndfFLRf5n2fC+U/wBqY+Cfwx1Z7tpNittAiIuxf7vpWrgUyFNlSgYrbCUFRp2P6eilFcqFooorvGFFFFABRRRQAUUUUAFFFFABRRRQAUUUUAFFFFABRRRQAUUUUAFFFFABRRRQAUUUUAFFFFAEcvSo9lSN2qM/fSi/Qye5+Zv7esy/8Lagf5fK8n7/APE3yxV83xIvzbfv7mZt9fWf/BRbw1BY+L/Ct9GnyXUV1FL/AMBW3VP/AEbXyFclVkRl+5ub7v8As/er+nOGasauV0XHsfheZUZU8TOMv5mfR37Bzx2/x2hi3eStxbNtTb99lVv71fp0Opr8pf2Nbmez/aP8JRqrfZ7g3Tb/AJV3N9ilZvvV+rsfU1+S8cx5MzX+GJ+hcL/7rL/F+hZoplOXpX56faC0UUUFhRRRQAUUUUAFFFFABRRRQAUUUUAMrJ0fZ9li2/3UrWrK03/j1t/9pVoCRob6Tc396l2Uj7U+bbVmRFs+b5fno+5v3Muyn/Mny/fo+5QAxPn+99//AGKH+T/7Cnv8lMTb/s/7lADfl3vt/wDHKY+7/wAdf/gVPdPm+7TKAOP8T7v7UP3vuLRUPi+68vWXXzW+4tFAHpNFFFQahRRRQAUUUUAFFFFABRRRQBAybgTXx/8A8FENX+yfC5NPMjIl5Mn3P9mWJvvf71fYDHnHpXxH/wAFF7uddD0JPI82L7S+5U+aVX2rs2rX1HDFP2mbUT5TiKXLgJcvdfmfCrbrbfA37m4/jR/4WWum+F+mtrHj/QrOBfJS4vFiZPN/i/uVy1zgT7dv3vl+Rfl3L/s/N/7LXrP7Mf2eT4/eD4pPuLdPtZ4PvN9nl/2mr+jsyqeywlWf91n5Ph4c1VR/mP1ssl2xJ/u1YqG24QVNX8ly3P3uirU0PoooqToCiiigAooooAKKKKACiiigAooooAKKKKACiiigAopj1Rm1C2hvYrSSeBJ5V3LE0nzt/urQBo0VAkyPuVWV3X71T0AFFFFABRRRQAxulZ2pQK6/N/FWnjIqJ0rjxNJVocrE0pKzPg39pD4LT+CtX/4SDSIP+JLdN+9iii+SzZvKRP8AvtpZa8MbzZ1QP8wZVb5/4q/UHxNolrrWm3Fpcos1vKrJJE6/Kyt/e/2a/PT4w/De++FviWXTZ97aa29rC4l2fvU2r/48v3W/vfe/irnwmKqS/wBmm/eXXyPwLjLh36nU+t4ePuS/BnDOFTerR7/l+X+6tEU2yVJYtySp92XzV37loc+U7/d/i+fdSoio7/3flfZ/wBq9Vza91n5bSq1KXvJnovhn9oDx34WZGt9cn1K3H/LvqX+kbm/22b5v++WWvZ/DP7Z1t9iZfEOhXcNwjNubTdkqbfm/vsv/ALNXyf50rSJ83y7akFzHJL/wL+P7n/Aq4J4PD1t4/M+rwXFWZ4CXuz5on6WeDPib4f8AG1v5uj6rBfov3lib51/3lb5q7BLsV+Vml6tLpt5FfWFy1nexbmSW2+V49v8AtLt+X/gVe8fDn9rTWtBZLPxYp1q3VlRbq3iSKdfvff8An2t/3yn+89edLC18P71GXMfq+U8b4fF/u8XHlkfWfxEg3+FJmiCiVZ4mXf8A9dUX+L/ZryrZK+/yvnRFTbs/ev8AN83+9/vf/Ybq7nT/ABfo3xC8HS3Wj6hbXlm0Sy/I33drbvmX7y158js6Reaq+anlff2fMzf73+f/AEGvby/HqtF0pR5ZH2tWUKrjVh8JbhRXfb8qO7Kmz/Vf8A++n3P8/wB5u2+FwiS81OPb5MrRRfuf7v3v9tv+etcJsVHdl+eX7io/3/l2P83/AAGL/P3a6n4cz29r4mWMRIjTxPGvy/c2P8//AH08tetL36chUJe+eyJ/FT6ji6VJXmntEeOar3kuxambgVl6jPtr5bPsdHBYWRtSheRgaq+9/vfdrIep7mZnZ9336gr+BuIsf9ex0pn1VCPLETJNMfo2R/DQ/TmvHf2gfioPAnh4WmnzqmtXX+qbcreQqsrO+yp4eyLEZ7joYSjvI8vNcyo5XhpYipLY5T4/fGv+yrgaD4aut95u/wBMu4Zfmg2un7pf9pv4q+ZL+7g0m2ZZJ9h27fnb77btv/fVc54m8arbh47PrL888vlfxNXF3N1cXjvLP8/zL8+3/a+9tr/SvgXw5WXYWFFQ5V9qXc/ljM8Xis/xP1jEaQ/lO01Lx+qeb5FtvR1bb/33Wc/j++42xKnmsu1fL+7t/wDiq5pj/pDQvEyKrL8i/utu3b8v+f8Aep/mqf3LL95kY7Ivu7W/9m83/Z/u1+60OEsNCPLKJy0svw8fsnU2fjzezRXKq67tyxJ99a6iw1WDU7fzYJf3v8Sf3VavG5GWC2dljbezrt3Rf+OVsWGqT2ckVzHLvb5WaXb/AAsu1f8A2rXj5pwjTjSlOkYYnKac481M9X+bduXbu/2/4lpr7X3xNF99fl2bfutVXR9Vj1G1t5Vb53+9/vbv/satOmxn/wDHq/GMTQlh5ck46nyEouhPkkfV/wCyf4rl1jwfcaRL/wAwl9iv83zq7ytXuoTA3V8mfsoeIIrDxhrWkt96/iiaB/7rRb//AI7X1mn+qr+DvEXARwedz5Phlqf1/wAE4365lFOX2o6ElD0UP8i7q/J4/EfoJ8X/ALfttO8XhG63bEt5bpN6ff8AmS3r5JlRirNE7FvL+ZYpf7r/AN1mr7D/AG80uZ9P8It5G0I90jf7W7yvu/8A7LV8dT27Hf8Au5cvtlVHj+7/AA//AGP3Vr/XjwO5p8N0f8J/N3EP/IxqipbTWhZt2xFZWX5vuM39z5fuq392vtr9gX42RWMtx4D1Kf8Ac7vN0pGb7u97iWVf/Zv+BV8TTJ++aOKNUWXd5m6P5Pu/P/3xWnpGvX3hnULbU9Mb7LqVq3mq+35/m/hXd/s/LX7xnGWxzTByo1P+3fU8XCYuWGrxrRP28WXeoNO8vKnmvMfgR8WLH4weBLLxBaK0PmvKklu/34mWVk+b/vivTwMV/MFejPD1ZUqi96J+2YavHEUo1Yjx0paKKyOoKKKKAI3G4VlX1j5iuv8AerWpkqeYK8XMsvhjaXKzSE+SR4h4r8NPpVz58fz28rf98N/9lXMMdqOysuzY3zv9zbXu2r6TFd27RTKrxN95XryHxJ4ck0q6eLa3kSK21vLr8IzPL6mGnyyPv8rzBVo+yn8RjSbIl+8uyL5d/wDu03Yv+75a7anmRvm+X79Ruvytu/vV8rL3D6iJGVX5t23btb+L+H/dpx2pu+7/AHm/3qa6LuZv4F3bv9ndSJuTZu/vf5/8eqPhGL1ll+Zfvbv/AEGotiu3+sX5m+bfH935vlqfym/d7l/h+b/ao2MWRf4PmqftDIUX5U27d7bfnf8AibbT5UVvut/wFf8AZo+ba3y7P73y/dpWRkZtq8Nu2pVcwDXVfl2SKm5W2sn3aizEnlNuV9vzHYvzbdy7dq/9+qkO7Dcf3fn/AL33f/QqNh3fdX5l2sm35l/8eqSNxBu4j3q7Iu3f/tf7v/jv/AqSXa/yrLHsf51/2vl/9l+9S/6wf3X/AIX/ALqsv/AqEjZ9qtuSKVf7v3d3zMtBAxU+667UZWVV2/w/d/z/APtU0bY1/dsv7r/V/wDfTL96noyOV2r99W2/u/vbdv8A7NUsSHbuXcifLt/2fm/+JquYsjSHZ+7j8l3+Xb/c+X7n/j1LiLb/AAzJ8rxJ/u/N8tJFG48pY4gm7b8iR/d+7/8AbajjthMGXaN7Krsnl/c+7/47+6+Wj3TO5YTai/eXbtZP95v8/wDoVP8A4N25YWXcqu8X3f8AP3abtY/MP3W5tzM/+9uX/vmlhhiRUVV2RMyqv+xtb7v/AH1VQERvth/eLtR9vy7/AL6/7/8An+KnONm/5lTZ8qt/s7dvzf5/gpiQh4EVfn3Ku5/721vk/wDHvmqVN7/e3feXbt+X5dv/AKFT5rSA0/D2rDQbrz4m+X5VnR/vyqqsqLXs2kanFdW8UqtvSRdytXgextu5N3y/ddIvk3N/F/u12Xg3xK2mOtpMAtu7Nt/6ZNv+ZK+ry3MpYerGcT5rNsCqseel8R7VG29ad/DVCyud6VdRt61+75djY4ulGUT4OUeSRKOlDdKWkPSvZMyoxG1K+Rv2v/2cLz4i2U/iDRYN+sQPu2f891Zol2/8B2/3Wr69ATr7VHPsK7Wr08uzGtlmJjXo/EeVj8DTx1Lkn/TPwruS1zN8rM6bWZm/vM3zfN/tbvvfKtS3KNDBKse1BEu75m+9u+7/AJ/hr63/AG0f2a7nRdR1XxtoNqsOntt+3Qo27d8sSb0T/e+9XyNDuLxNuhdJW2N/wLd/DX9QZPm1DM8LGtDc/IcXQlh6vs5dCK5db7jr5u532/K7Mvzfe/2vvf8AAv8AZpIJ3n2yPuh+ZW3+b/F/H8v/AKF/dqO8doUln372X7u/+JW20kbPaXUUWzYm5V+T77fP/D/tV70TOPwkcLtLHFt8t5W/3drVLdzLN5R3Bfl2fN9/7zffZvl3f3v95adFtmzvWOJV2/6qLd97+7/s7f8Ad/8AZqY6KGb+OXcqtv8Aufc/iX/Z/hqg91SIUd5ok81vO+8sSJL9z5k//Zq3YySu23ds2ru/i+Xcm7d/wKoigQXG/wC6zL/y1+b7v/s3+f7yiTo8UTeWqIm1dy/wf7X/AAL/AIF/8TMipLmRNbCc7tu1Hl+9/tf3maluYoGnl2MyJF8+zd/uf7lDo251/cb/AO+n3Pl/u/5/hpjxRxRMzKyKyt/yy+9WZzfaJo3WOJ1835JWVtrf3dytuX/a/wB6pvNR1ZoQwnfdt2f8tfmbavy/7tUdrxttkjXDKybGX50/h+b/AL6q7vltmiV137FZGh/2lb7v+f7tWEoj7lJ438rcqbZHVWTb95f4/wD2Ws/yFfZArfvWX/vvc3y7au71/hXcf4n8jc/8e75f/QqpAN5qRbd6My+Y/wDd3bf/AB6oCI93iZWjaTYzK3m7f4fm+Xb92o0ma2d5I13713K/m/PUyPvfyNuyLaqfJ/F8n/oVRfaF3ywqq/d2x/u/4l/3qsZKlsqXPl20m/avybP++vu/7VD7X8qL5kXay/Ov/fNOhREaXdF8ny/8B/3qiWZo0dfkQsvT7275vl/75+8v/oVWJe/Ilgn2zS75VdGXcq/xtu+b+63zf3qRmZcSQsu75v8AWr5v3V3bWXb92nuiw3Tyy23kxbvveW235l+T/wCK+9/wL+7Kkrb4pI4mR227kt93zbtu3+Pd/wCg/wDxOLfKVb3uY94/Yv8AAbeNvjTaag0fnabpf+kSI8qy7Wa3lVd397a3lf8AjlfqpbplR/u18qfsD/D628O/DAavmN7vV3d3lhjCJsSWVV27flr6wX5FNfzFxXmH17MZqPwx0P1DIMN7Kj7X+YkRNtPoor48+sCiiigBOoptOwKikfaKzlKMFzMDK1S6iih3H7oFfmz8YPGcfjz4g63qsbk2M0yraqf7qxKu7/gTRbq+vf2nviGng/wBd2Ud6trqeox7LZCm52Xevm/98o9fB2/7m2XZKjK3+t/i/v15WAjKpOpiJ/a0ifiXHmac1SGBh01l6i/K/wAzN8i/e2ff20Jnf95f3rL8/mfxfK1ReY7L5ny/Kqs3+z/cqWVli3qsm/8A9lr1D8c+EiVuE3MvzfN/u07buZl2/Ky/wt92nzOu5/k+T72zzaZ8rwfe3uvzf7tLlJHTJK/zN99mbdvp0KO/lLu2fK38X8P8VRptdnb+8rbf9qp3dkun3bX2s+3f/FRGN5coNHafCf4dS/EjxlZaZhxZOrfbHh/giVW/9C+6tfo/pcKwrHn0+WvA/wBknwBbeHPBr643mPqGrNvl3/d2rLKsW3/gFfRUJT5OK8Tm+t4r+7E/pbhDKf7NwHt5/FP+kXEp9FFfQn3gUUUUAFFFFABRRRQAUUUUAFFFFABRRRQAUUUUAFFFFABRRRQAUUUUAFFFFABRRRQAUUUUAFFRy7sfJ96lSgAemOOKc3SlPQ0ESifBf/BRmzaOHw1OW2Dz5dvzfwKsX/s/lV8Rp5qSt/B8zIrv83zL8z/+ja+9/wDgofY3N34S0u7CtGlrc7Pkb7yM8X/s/lV8GxloSjMvyP8AN8/3Wb+Pd/s/NX9IcIT58phH+tz8Vzj3cXM9J/ZdmbSv2hfBEsW/9xPebt395rKX/wC21+vNr9zn7v8ADX4xfCDWz4e+KvhfVJ1Z1tb5fMRPvt8r/L/5Fr9l7F98a1+fce0rYyE/7p9bwzV92UC9F0qSoYvuJUq9K/MD70WiiigsKKKKACiiigAooooAKKKKACiiigBj1laVt+yw7vvbV21qvWVo77LC3/65LQQaH/AqHfKf3KEemfwVZIjMzb1/u7aX5X+WmO6uyfMyUPtoAG2/w/d/hofdT/uUx0+58tAET7dn8NM3q+9qe9Hy/wATf8DqAOK8V/aP7XbZ93YtFN8Wf8hhv9xaKAPSqKKKDUKKKKACiiigAooooAKKKKCSo4+Z/wAK+Hf+Ci863KeFoFbY/nzj/wBENX3HP/rK/Pv/AIKK3sH/AAkvhG1WP5Fe88/93/s2rf7P/oX3ttfZ8JR582pfP8j5DiS/1Pl8/wDgnyBbiA28Um7nbu2IrNuZv9pq9n/ZA2v+0b4UWNl+9OzIn/XlcV4/DufdL5a7l+X5Jf7yfN93/P8AvV7D+xwjXH7RXhl1+5unT73/AE5XH96v3TPf+RdX/wAL/I/MMH/vUP8AEvzP1fh61NUUXQVLX8sH75DYKKKKDQKKKKACiiigAooooAKKKKACiiigAooooAKKKKAGPXHeJPAGh61dS30unxpqdxt3XsX7qb5fufP/AOO/8CrtKKiUeYDgPDmha9ps0UNzqceo6ai4Z33faN/+8v8A49XdqM1JRU06cYfCAUUUVqAUUUUAFFFFAFaZN3y15D8cfhTa/EzwtPaM8cF+m1oLtovNaL96jtt/3tm2vYHTfyKrXUG6PD14uLw8p/vafuyicOLw1PG0JYetHmjI/Ky6sLnS7hrW+ga2u4FZJ4X/AHToy1URFO1Vb7+1d3mf3a+oP2sPhRDDbr4v06OMtE6/bs/8tV+WJG/4B/FXy79xEkVt6Oq134etHE04uPxfaP5azzKamUYqVGWwmCyxSfwyru/75piIrqv+7Uj7vkXds2fd/wBqmv8A7TV0HzQvysqM33d23/V0Hc7qzL97c22o/mdW3N81SbdibWb5WVtqp/eo96IzpPBvjzWvAOpG+0i9+zOy7Z4X+5Kuz/lqv3f92vof4ffEey8X2GyCKC21OL71u8vyJ87Pv3+Ui7d3lbv7v/A6+VNznZKu3zV+8j1c0rWLzRL+3vrS8aG4ibcssUvz/dqJUI1Pfh7sj7fJeIcTls+WUuan1X+R9qu6om1Wb+58/wB9Nv3N/wAn3n/8dbZ/crW8J3jw+LtKXb88rSxMwK/KvlO+75kX7n3Nn8Pm15d8MfiRbeNtO/ft5Op26u91Ckrf3/8AWxf7P+5/FXpfhy5lTxHpk86rayxStLK/m/Iu5PnT/vj+5/FXThq/xU6sbS5T95wWMpY2Ma9H4ZHvUX3afTEpznC1zX5Y8x9ORXMmxK5fVbnf8qt81auoXexWrlbm585mb+Fq/m/xC4hjCPs4nrYSmVXfc70UgNRPL/Du2f3a/lOFOeLr2h1PblJU4XZk+J/Fmm+EtOlvtUuUtrW3V5ZHf+6tfmz8U/itd/ETxVd3fmbJZVV0RIvuqqL8v/fPz16V+118cP8AhJfESeHdFuWk0mw/100TfJLKypKif8A8qvmecrFcvM33It0rbZP7qP8Adb/0Gv8ASbwX8NY4HCwzDFr95L8EfgHEuaSzTEew/wCXcdvUY+0xuF+VAu9d6/N822pN67WV2b5G+bZ/Cu75qTyZNsXz7VlZk+Sfdtf+9/wJv/Hanc/bG8qSRYbefb/F8qr/AHv97+9X9r0qEMPDkgfH8lhs0kXlPuk+eVNqpt+f733f/QV/4DTsxPPLvlWHc0Uqyyxf3v8AZX/ZqKJpbiJtscmz78u6T7vzfL/wH5aZ9jZ5Uji3O/m7Iv77fN8u1q3H7pLDcRvcfJJ5S7ty/wAO3d/A3/AqihC+asexUlVli2J/s/f/ANn5qTc3k7ncFJ9pZBP93bLt+9/6DViGBpm8hvNSVk+X+5F/st/wHzW/4F/wKs5x54e8XY7LwPMzrdQffVtrq+3+7u/4FXY/OjfeX5m370/2a4jwG7/2lL9m+T+Jn/8AQa7lEV/N2/c2tX80cUU4wxkpRPz/ADL3a57J+ytDu8f3Dff8q12f637v/Aa+vq+VP2S9HS58Q61qXnt/o8EESxfw/Nv+9X1X/F/sLX+eXijVjPO5Rj9lI/prw7pyhlPNL7TY+mPuSiib/vuvxyjD2krH6pP3YnxP+31rEFzrHgyzV1d7drptq/wqyW+yvk9Hd4VLNvl2/N/e+X+Jtv8Ae219B/tq3/2v4omxWVX+xwbti7kdWaKL5m3NXz+NNV55VV1T7r7JZPl2t/wJq/2M8HMFPDcN4eH90/mbOqvtcbWlL+Yd8rblZmRlZom2R/3v+A0ecjssjbXdm5Ty/k+7/vf/ABNMkTZcs3mP9nbdviSVd/y/7P8AvVIkLRfe+dd3zNu+bcv3t3yr/n/x7+gjweX3eY99/ZP+OMvwg8b2+n3lysPh3UWb7T533LfYkux0/u/P5u75a/UCxnS4t1dG3oe9fiJFbL/y1jV/l+4/3Jd3+f8AvrbX3x+xX+0adYsE8FeIrmJ9TtdzWNxJLve4T96z7v8Ad/8AQa/IOMsi51/aGHjr9r/M+vyHNPYz+r1Je7I+1Ivv/wDAalao4duKlavxk/U1sLRRRQMKKKQ9KAK00fmLXP69o0Oo2zwzJvRq6M880SwiSvmM4ymOMhzR+I6aVX2Uro8C1/QJtGn2yLvVv9W396sd+f8Aar3XWNHg1CDy5l3q1eVeJPCE+lS/Kv2m3/v/AMa/73+zX4lmGWVaMuWR97l+aRqLkn8RzrpsZ/4Pu0/Z/F/H/cp2zfub5fmXd/rP71N2fK6t/FF9yvnJ0pQPfTuM8pU2qu3+L738NQuiuG3fxKv/AH1u/wDiqk3+Yy/Ku3du2v8A99VGkflfd/gVW3f7u5awiaj2RXZt3z/M3/LSkeJf4l+6rbkpc79ittfczfLu/u07Lfu/u/Kvy1HxSLGuny/eb7vzbqf5y7tv/tSl+b5vL27v96q+2N/NZVXb/wCzfdX/ANBq5e9GQEiMqOm5v7r/APfW6mIi527vkb5GX/vqpWVt0q/L/dbb/D8tVn3S7kbau5m3bd3+y3+f8rSjGRBMybv4W3SozN/F/d+X/P3qUo27/YVtyr/d20r7vk37d7M3yf8AoX+f7tJtben7vejbt2/+8taL4SIjnQDarfPtbav/AAKmoUmX5vu7V+b+Fd1O+Xym3fPt+9tX/wBlqHc0j/u9u7bs+WT/AD8ytS5iyXy2ZF3Bk/2/4N3/ANi1OCBZ1ymzcy/7rbfm/wDHaERvn2r83y/8tf7tOZz5n3dn3pdv97bU8xkQoiiKJPm27VVv7i7dtN8pU/hZPm2/J/AvzbWqV9qPFuXdubb97/ZqPMi+avy+bt3f7+1ar3jUkRNgVo/v7WVXX+L/APap0LIrZVW2Mv8Azz+8v9zd/wB/ad8ybvlX5vvbP96mecztLt+/u2r833W2VpQqSjIxlDnPRfBHiNiv2S7ZfNVV8t/M/wBZ/s/8Br0izuMr6ivne2uWtJImg2xMvzL/ALLfw16t4O8TLqdqobasy/6yLzPuV+h5JmksNV96XunxOa5byfvIHoFFVoJ99WjyK/asPXhiIc8D5GQ6kpaQ9K6wMfWdItdXsZra4iWSOUbWV/4q/KT9pD9n6X4OeIZPIMr6G7RIjofm+WJPl/4CzRbf+BV+th5xzkVxHxL+F2g/ErQZdL1uxju7aRdvzj7vzK3y/wDfNfV8P53PJsR738OW58tm+WfXI89P3ZRPxWIj8qKL53iiV1XYv3ty/Pt/2aT5bvcyv9+Vn3yx7fmb/ar1H47fA/WfgV4ml0+ffc6bLu+y6h91W2ojPu/7+15zNEz/ALqJl2M2/cvy+QzM3zf981/S+ExdLF0o1cPLmjI/M5xlTfJMzxDvtZV8/wCVF2t/tfN91a0TJsZJ4/3m6Te3+yu7b83zN/01qFPLdP8AVf7So391vl+X5alRtt0025X+Xd8/y7f73zf71eiY8xXmeONWXd5uxmX5o/vbZfl31FNChWR12zbW2tu+4i/8B/z/ALNX4U2N/ozec6y/61vlf/Y2/wCzTX3orsyxojMrbX/urt/h/wC/VQPm94fbJ87LBJ825UX5W/iX/wAe/wBV/wDY1Xk2xR/u1Z1+ZdibmRl+7/wL/wBmqKSVBH8y713N8vmfNOv3dq/3f4f4v4al2A3UUTO146ttZ1/2m+X73/j3y0F8v2hzSQJcXDJJ8quu3/lr8qt975qfbBVni8yXezbt2/dtVlWiGVt8rNEruq7mT+BV3b6ke2ZG2qv3/u/3W/u1nKRyykMk2iCWaSRX+Tb80X8LN/nbSQ/uW8uVtjr/ABbf4v8AZ/h/3v8A9qrEySJsl3/w/Lsk/iX7lV2Xf8rLI/8AwJvl+Xb/AOP0xxn7pXhdbee33R/Nu2tKn31/ioVl2+Uyqm5UiZPKbf8A+Pf3/vUSW88zxb5Xfdubf/wLczf+zVE1uqypj76szM4k+T+9/wCO0/snR7vKXrxoH8mTd/rE+Vf4F/3f977zf7W6hJVEWVZtvlL5jfweWv8Ae/h+983/AAL+9VaWHMkUjJvWJf3v93Z8qpuoFhP95fv/AHG2S/P8rJVE/wDbwOFLyzKreUsXzbVbdL/D/wChV0/gLws/jfxFpWkQNsWdvKWVV2pFEq7nf/gP71q5mCFbeeVpRvb5VZfK+Ta3+z/6D93/ANlb034dWC2cEt6GZHeJoonT7y/wv/Cv3l/9Cr4viPNFg8LLl+I4cfXjhqHOfef7NvxNtdX8Q6x4ftIILDRbONG0y3T/AJ5fPvf/AIF9/wD4FX0xb/Ov4ba/Ob9nvVp9P+LGgKsnlCXzYp03fKy/Z5dm7/Z/dfNX6JafIPJ3/wB75q/lrF17Y7/Ern6TwZjZY3LuWfxRZopT6YlPrpPvwooooAgC4GKpX8qRxfeq5JJsryj44/EIeBfBGpakjR/aljVIkdl++zqqt/wHdurw8bUvy0Y7y0OTF14YTDzr1NonyV+014/bxx48bT4GU6Zo26KCaHd87MsW/d/D8jxfwV4/832iX73yt9x93y0+8muXf97++uPvyu/+1UHykMV+423c/wDd/wBqvW9nGlSjSj9k/k/NMbPMMVPET+0K7fP8rebtZXqy/wA6/KvnJuZlX+997/8AaqB03/M3ybV/g/ipOy7VV93/AH0v3qZ5A9dy7o929tyru/vbVqJHULu+V1p38Sf8B2p/BQrff+bf97513fNQLclhieSVRt/dbX/4Dtrrfhr4Nbxz450rRlYxJev+9dN/yoqOz/7P+yu7/nrXIGNVjiZV+42/+Hf81fWH7G3gBY7O98WXKRTNO32Wzl2/OqozrK27/ab5f+2VcWLq+xoyn9rofVcP5e8xx9Ol9n7XofTmhWEWn2EMEEaxwxqqKifwr/wGujT7gqta2+1atVll9KUIc0z+p4wjSgqcB9FFFeuUFFFFABRRRQAUUUUAFFFFABRRRQAUUUUAFFFFABRRRQAUUUUAFFFFABRRRQAUUUUAFFFFABRRRQAVHLuxx0qSmPQQfJv7f1xv+EFzbeZs3ujsi7t7bZ4vu1+cc6ROY/NlkeFl+Vm+8u7/AMd/75r9K/28tIhufgfqd8yobi1lt2g3dt11ErNu/wB2vzPS8ZInikj3/Knz/wC79zb/AL1f0JwPOM8u5P7zPx/PoyjjJF/wrcwQ+JdKbzG2RN8zpF96v21sf+PZfp/HX4hw3Ny+owLu2XG1pd/+t3sv3E2fd+Wv220qbfaxyf3q+a4/j+8oy/xfoe1wx7sp/L9TVSn1D8z0+vyA/Rh9FFFBYUUUx320APopm7dTl6UALRRRQAUUUUAFFFFAEbdKyNKfZYRfN8m1fnrYrH0rZ9ni/wB1aAZofK8W5aPlwu6jeyUf99bf9mrMhj/7S/8AfdHzD/bb71P++n+/TPuJ/uUAL8u75qYm3Z/D/s0x5tjRfe+Ztn+q+7T0+597/YoAY/8AeX7/APsUx/vJE3+/89TJt/u/98VF8vzfd2UAefeMZpP7Tj3xeW3lfd/4G1FXPFn/ACFz937i0UAelUUUVBqFFFFABRRRQAUUUUAFIelLRQBWdVzX5yft+Fbf4geG/wB8ZvlnRrd2b5f9R/wH/e21+jjdH3e1fnB/wUCmKfEjR1ClNsLTuZZ/3TbvKVfk+b/nl83yN/BX3HB3/I0XofF8UR/2eHr+h8vIhV5W+/tX5vm/2v8AP/xX97379iizlm+PuiuZ9726yyyM38W63lXb/wAB/wCA14TchISMqqRKq7X/AIG3fN/tfd+63zN826voj9g21im+Mpe6DPeQQtKj/wB7csqs23/ar9qz6Vsqrf4WfmuCj/tcP8S/M/TGB1KMy1JTIU2rT6/l0/fIfCPooooKCiiigAooooAKKKKACiiigAooooAKKKKACiiigAooooAKKKKACiiigAooooAKKYjq33afQAUx6fSHpUSVwOf1rTYr+0aKSMSRyKyshr86/ix8Pn+G3jC40Xy3/syVt9jcP/y1XZvf7v8AtNKtfpVOihRv5xXhn7SnwuTx54UaeygD65Y/NZv/AHNzp5v/AH0leHH/AGHEc/2Zaf8ABPhOLcnjmeC9rD44anwa6MkEW5f97d/dpNjb/mX/AEj5aR3yqbV2fKv/AAH/AIFUe9Uj+7/tfP8AxV7ko8p/M7jyvlZLv2N8u1G+b5k/h/2aMK6L8q70Vt2/+Ko0mbO7b97+GkM3y53fwsq/L/eoMxzo23dGvzfN9z7jUjov+5uZv+WlSNDG9ztVV+bcvz00zru8zdsH+tUP91t1HMamv4U8U3fhDXLfWbFV+12u/wDvb5UZNu37y19c6D4httV0ay1W2lb7IitLsSX54tqPvT77/wDAq+NFKxS70Xft3/e/2a9J+D/jO2sNVuNDvtsumaltdRL+9Teqv/B/t+bWdeMv4sfs/kfovCedyweJ+qVfgn+DP0chICY/u/LTLubYtZumX63NhDP/AAyorY/u1Bql8EVq+GzrPqWEwspcx/StGnzWKOq3Ku23d89YjvuZ6luZvmf/AGqr78Cv4o4mzSeY4o+koU1CPMQjHyfJXjv7SPxWb4X+DLu40+eD+1pZVWBP7jboq9F8WeKLbwfodxq98+y1gZGlf/ZZ1WvzW+K/xQuviz4oOpOHSwi2/Zrd5fkTbEiu3/A/Kr9o8H+BaufZjDF14fuo/mfn3FWdfVaP1al8UvwRxd6J7iVm3N9olG/5pfn3f/Z/+Pfe/iqlFbRQt8zK8rrtX97/ALH8X/AqZNdNCqLHIu6Lc29/9r+9RDcpCJWePeYl3b0+X5tv97Y1f6uZXl8Mvw8KcD8WTlIg8nf+/n+Tdu/4E26rK2bIqq215du9t8v3l/77pL5YLUcos0Xmt8qfKv3vm2/L97/gNFzhJpY1VfNT5N21V3f7W35v4a9st8xLb2jb3aVmhnRVeTdL/d/76+anzRqlw8yy/MrNKzuzbF3L/s/xVDbpvPlMu+4Vl+Rdv3m+/U0zxqqKu10/h/4D8zfL97b83y1MjKXxDEniit4l+ZEiVW+Xd/wPf/6Cv+7UlhIzxRREyfxLF8zN/F83+9tb5l/9m+6ym0dbjy4/4V8r/nrt21DaKZFg2+Q0qbm/h+b+H7395dvy1x4iXJCUpFqZ2Hw8Tzrq4uY/kZmX/cVa7eL927/wpv8Au1z3g7S1sNJaVV2ebtZVf+7XeeEPCl14517T9Isvv3TMjP8AwRKqfO9fylxbmNOlOriJ/DH9D4ipTljsd7Kn9rQ+mv2V9BbTvAjanKy+dqcry7E/hVWaJP8A0Cvbf46paXp8GlWUVnbRrDbwIsUaJ/Cq1fr/ADR4mzH+1MzrYj+aR/ZWRZdHLsvpYeP2Rryc1WuVZ4k2sqPu+XfUrFSwO3j0rjfih4xTwT4N1DVWfyfs6q+7/tqq/wC7WfD2AqZnmNHCU/tSOnMcTHDYOpVn0Pz9+Ouvf238V/EF5E4mt18jyki3fNtii/u/9cq8q8hhcxT/AC+VL5vyK3y7l3fxVaub9bmZ5FVf3qru3/un+7/3zTJpUdUaaNk2rsZ927c1f7XcF5f/AGbllKh/LGJ/MlarKdWc5faGTfKvnzQL5e75tny+V8z/AOf+A1FDM32bdI3zwfKu+X7vzVFMN94GaNeNq7v91f4qsHyYdnm7fmXZLukb5W3fK61+iEcpbV5ZFZZTvi3Nu/4D/wDuvmqxpepXeg3VveWzMl/as0q7t3yy7fk/75/9krMedopJdscIaTb8vy/Jtp/719sW5U3fN88vybv/AEGuOpTVWPLIy+HY/V79lz4+xfGfwcWu2SHXrNv9Ot/+eW6WXZ/47FXu4OWr8Vfhn8TNV+Gfjm18U6DxKn+ttZfuTxbWX5/mX+997+9X6sfBX4r6H8W/DMOs6Ncia3l+ZkbO+L52X5v9rj/2b+Kv544m4fqZXV9tS/hy/A/U8lzZV4Ro1fiPVUp9MQ07cK+FPsRaKKKACiiigCGaPdWZd2CuGrZqN1zXhZhltLGx941hNwPJvEXgYqzz2q/e+9F/eriJrZh8rNslXcrJ977tfQctlvBrk9e8JWOqfNJDsl3L+9T79fkeaZJVw20fdPqcFm8oe7UPINywou1lTbuZf/QqbsVGRd2/b8i1u6voF3ov+sj3xfwyp92sryV+T/gL/wCxXxc8NKB9hSxEK0eaJAy/vflkX73zLTNy7dysqbvmZv7u6n71by/vfMvy0fKn3lVP7rV50oncRoi53BVhbdtVV/8AHacm3btVl8j/AHqe6LuVWVfu/N8tRHL+Wsq75f4v3f8A+1Sl7pI3YjKrM2xkbd/usv8Aep3ypuXzF/ut/fWmqn7v7m/7u59v91v8tTNhfd8uxf4tv+1/8S1XELhx8xjZf7yszf3vm/8AHm21NlVZPusu5l2/7tLn+Fl+b5d27/a/ipUPC7fl2t8q/wAK7anmAQ7U+X5X+Zdv+y1MDZ37WXZtXa/+yq0i/u/l2bdvy/8AAtv/ALN92lQb93y/OzLtb/d/i/8AQqzELlHf7y7FX5v7vzUbfvKzKvzK+2kULhpGXZ95v+Bfd3VI+35fl+X5dz1fKWJ8udq7dv3tv+f71M3/AC7vMXZtb5/4l21J8v8A3z821v8AaqB3Xzd3zblXd/D/AMC+9/d/9mqiRzkH5dylV3L/AL3+fu09tqbNzfdZvmphCqqf7Py8Rt/db+9T0K/e/wBr5f8Aa+aoKHTIs27dtdGX5XStCw1VrB2nilVJUZn3v9zb/wDs/dqkm7b/AMC/55U6L5GVl+8rM3+sruoVPZHHVpe1jyyPbdB1yDUbVJoH3o9dNDL5i14F4a15tHuWdU3qyqsip/s169omrR3luksDK8TfxJX6hkGd+xl7Kr8J+fZjgJYeR0m2lqGKXdU1frdOcakeaJ4AUjdKWkPStwPLPjJ8HtL+LWhNY6hAsq7GVQ3+1t/+Jr8qvix8ItZ+D/iW40nXYWfY/wDo13u+S5XYu5v+A+bFu/4FX7QHPrmvKPjh8EfD/wAY/Dz2WrWjPPEjLFNF8ssW5kZ9jf7XlBa+54b4lqZVVjRqe9TkfG5xlCr81aj8XXzPyEeNrNZdp2/NtX978ny/x/8AkX5apTXHlpJAsfk7U3sv3t+75l/8d+avQPin8MfEHwt11NL8QQbH3boLtol8qf7jP5X+7/d2rt/4FXCeRK/zHdLtbazr8237q/e/vLX9GYSvDFUva0pc0T845eXSZWmdZbx1Zd6RNv2N/F/tfLUsLq29dyojsrbf7q/w1Glu9yrHbuTaqN937+z5fu/3vKqa62Q7trL5rMzLKv8Ad/2f/Qv+BfxV2jkvskn2VZH2+YvzblX7v+638H/jv8NSXDtIJZn2xxbN6wwwbUTdtXdtXav3v++v+BVE8jW6GCWPztu1Y1SRtrfJ/s/L/Fu/4D/FS20zPNEzbZnlbeu+Vdi7d3zOn+7Uj95Cumy2l2yLtiXav8W/5v8A2X/7GphDhv3RYqy7Rul3LLu/hT/yL/6D96obeVGj3L87su5eP7v3fm+981TQoqKjfwqrJLu+b/K1lKRhKViT78gaL77Mi7E/+K/8e/4F/s1U+zK6eZBueV921H+XYy/f/wDHauSuyKisGR2Xl3/z93d5u3/2aqbxRJ/pKN++VW2/N8n3P91amIRFtuN0e3fEzruPmr8q/wBxv4drVCV88Sqsip+63Pt/vMu3+H7396l2Rbfk+SNnl2ukm3d/6F/7N/wL71ORGu28+KJU2ruaLd93du+9/s1Xum3wkMTxz8Lu86V9kTeZ8jLv+5T4d915s1ur87Wgb+Pf8m2mvCsyoq7vmX5Xf+H5K6DSfD0+t3HK7Ilbc0v91WbdurxswzOhgaXNMwqVoUo80yXw3pTa7efu/ktWZmZ/7it93fXpNpCtnAkUMCwxRbtqr/s1FbadbaVavFEqpF8vz/3vufPVrfvbczfJu/g/hr+ds9zermNX+6fCY7F+3l7vwmv4dvHsNe0+VW8nyJV813/hT+P/ANG1+oejH/RU+gr8rLWbZcRfd37dzO8v3t1fqlon/Hsn0r89zCX+0Ufn+h+reHe1b5fqbKU+mJT69k/ZAplPqF22LWc5ci5gKl4/livhf9q7xtHr/jeDQ4P9TpCSo8ry8MzLE23/AID5X/fVfUfxo+IS+AfA2oayyK8sRVYIn/jdn2r/APFV+ddzeT3d07XMvnXFxuleV2+89eJhI/WK8sQ/hjpH1PybjvNvY0Y5fS+KWsvQoou/ZtjXd91f95qds3P/AHN38S/wq1AuFb5v9n7v91qdEvzbt3y/L/7LXs80j8GERG3ozfJubcuymfNtXav8NO+Xbtk+6v8An/x2n72cI25U/hX/ANmpgRecu3btXav3aXf9nb5V+T5f+BUPIu3/AIFtV/u08uodd3zf+y/8BagC1p1nc3t1bw20TPd3D7YkRvvvt+Sv0p+GXgy18B+FtP0m0Vvs9ojIm/7zbm3V8g/sk+EP7d+IU2qO37nSIlZUH3WllR0X/wAd82vu6zg8uKvFxUvrGKhh4fDDV+p+98B5X7HDzx0/ilpH0LyU+mL9yn17kT9XCiiirAKKKKACiiigAooooAKKKKACiiigAooooAKKKKACiiigAooooAKKKRulAC0VCkivuVWV3X71TUAFFFFABRRRQAVG7Mu35d1SUUAFFI3Sm0AfMP7d1isvwV1S5ZtjwRoyp/A3+lW/3lr8yPJ2uny+Uvm7V/7421+on7b/AJkXwJ16VbfzFURK/wC7Vz811F8vzfwtX5kfZlSdLnzULqzMqeb87Kq/e/u/e+7tr974ElzYCUf7zPyLiL3cZL0KsNt+/dWZd/zbkeXyv4f79ft9pe37Hb7Pu/8A2VfihcazP/Zt3p/nr9llbzZU2/xbPl3Mv93+Gv2v0N/O062b+8leJx/8VH/t79D0eFvin8jRSpV6U1KK/Hz9JH0Uw/L81CUAPooooLCiiiggKKKKCwooooAKKKKAGVj6P/x6xfMqJtWtdulZelI32CL/AHVoBlo/8B+8tP8A+Wf8P3qNrU9P++KsyGf3aZ/wGj/gP+1TECbP7m7+5/tUAL9/5d1Mf59lS/L/AHv9ih/4Nv3t1AETvs3KzfN/FTN+xZWqXfw237m6on3fe+b7tEgOM8VT+XqxH+wtFUvGfm/24/3fuL/yyornA9WooorU1CiiigAooooAKKKKACiiigCs77FxX5w/8FAriK/+IujwOwWOCB3+VV/i8r+L/wDar9H5BkfhX5uft82fk/FjTZ/LXbPbM33fvbdtfc8Fxj/an/bp8LxVKX1aPqfMkDtJMJZrnezK7s/+td2b/P8AdWvpb9gOyZfi3dyMm9fsyL8/8Kssu6vmZYm3pHKrI7N9z+Hc27dX1H/wT/RW+KGpN8/y2kTfJL8jbVlT7v8AEv8Adr9o4k/5Fdb/AAn5/gP97p/4l+Z+kSr97/aqSmJT6/l4/egooooAKKKKACiiigAooooAKKKKACiiigAooooAKKKKACiiigAooooAKKKKACo5Mdf7vzVJRQBmWlrFA0rLuG59/wA7N/d2/wAVadFFABRRRQAx6oX9vvRv92r9Mf51rgxVH21NoVr6H55ftK+Af+EJ+IU2oxLBFpusyvLEif8ALJlii3/99M27/gVeSMjB0Xb/ALbJ/s/xV+iHxu+G9v8AEbwLe6Ux2XX+ttph/wAspV+7/wDE1+d1zCyJL5+9JUba2/76t/das8JW9tS5PtRP5t4wyf8As3Ge1h8Mxjo3zfddG+XfTU+66q237q/w06Paq7t2zarfc+/S/fdvvbFdmbd/D/7LXbE/PyN0+X5vnRf46kT51dmb7zL/ANNaj+VF3fcSmonyt83zf3fM+9Vkjtvzbtqo275mSnfaf4d33W30gdsxbW2Pu+//AB0iO0LJt+/ub7/36Fo7yNqcnGXOfoJ8D/HEvjT4cadqV0c3TGWOXP8AsSuv/oNdXeTJNJu/u18Zfsx+N5fD/jF9EZ1fTdVVNreb8kTIsr/J/v8A8VfXsrtJu/4FX8h+ImJr5djJUfsy1if17wfmMc1wEHL4o6SHNKr/AO0Gqpd3UVpGZ55FhiR1+d2/vfLU2AqDd/E2K+cv2sPjmvgrw0mh6ZIqa7eKrpslX9wqyxNvr834S4cxPFGZU6FPVSl7x9Pm2ZU8rw8py/7dPJ/2uvjM3iHWLjwnpV8yWFq6/bHT7ku6KKXb/wAB8qvmeSJ55Ujjfau5vKiddu3d/s/7VSXkTK1u00bOuxmZGjbcrKu3/vllpLlDEzO0e/b838XlMrfL/wB8tX+uXAvCWH4bwFKjCHwn8643F1MbX9tU3kV4kaFt7P8AutzblX5V3Mn/ALMv/wBlR9nZZdrSbImbezpH8iv833dv/fK1LbBpZ7dl++21ot+75f8AP3loKyPFE3lM8X+tbzf4V3t/47X7EcvMUobYNuVomdP+Wio3+q3fKitUk0zXP7qdvJZWaX/VL/F83zVLFEVgRdp83dtX5fK3bf4V+b/rr/n5WjkSJI4WVV+43z/wS/7X3P73+f4mDVllHVbV33ebKis2z5f3m3/gP8Pm/wDjlRpJtLRsdm1W3SvEvy7m+992onKypKWdkXylX5Ivkb/Zqw++a6uGjX5nZt2z5vvfw/7NZSX2jFsr7FjeJZf9Ru270lXa33a1dE0mXVZUgVf9btlV1jXf/wB9f8BqC3ieZYpI49n3WZf97/d/65fw16L4d0aLRLNWb5JZ/k/0f5tu35flZvm+avzTivPIYGhyX9487FV/ZQ5YfEajutnCi+au5W835P8Aa/8AZq+vv2fvhNL4E0e41PUFKaxfhRLCy/6hFdti/wDAt25q5D4E/AeS0vLfxH4hgZJ22Paae/8Ayw2/xS/+y19JIm9a/wA3PErjn605ZdhJ8380v0P07gjhSVGX9oY6PvfZ/wAx6U//AHqYlD/wV/LEtZH7wQzALtZvumvkX9tr4jwf2dp/he1n3pdKz3myX+BXiZK+n/G3iOx8J+HLrVdRk2Wtuu9t393ctfl1478YXPjjxXd61c7t91s8pH2/dVP4q/rvwM4MnmmY/wBp1Y+7D4fU/KeMsz9lD6lH7WpiXjoWlVpmieNX3L5f97bv/wDaq/xVABFbW7xwys/G9n//AGv/AB7bu/8AiXz2zMG8xt/7zcreW22Xcv8An7tV1hXz9zKHXduZF37Nq/3v4trfer/U3CUfY0oxifkMfhHIvlMzSS/Lu3L/AH933f73/fNNlAtwytKFxLseP93vi2s7fL91v8/eWpXtp0Z4Gjbczb2/vqyq/wB7/a21DNbLDt/2V+ZP7v8ADtr1SlOKJFm8yB4t3miJVZVXb95lVfvbV/u/xbqdtWGRfmRmVv8AgCq33f8AeX/epkML/urSNd77WVt/8MX3vvUCadwsrqscjKqSPu+T7qr81QKTLFsmz/Vu3lLIyK6fxt/H/Evy13vwU+Mer/BLxemo6e7XliVaK6tFlb/SkWJ9m35v4Wl+X/arz26BgH7yNflX7w/ur9773zfL/tf3Kh8qSaB1b+BfKnf/AGq87F4SljIeyqx5oy6GtKc6M/axP2t+H/j/AEP4j+HLTW9EvI7+xutzJLEf9rbXVR4y+Er8hP2fvj1rfwT8Vfbonnm0LUZVa+tPl/e7Ub7u75ty+bu+Xbur9Sfhp8SdF+Jvh+31jRr1Lm1l3BNnbazLX83Z/kOIyis7e9TP1DK83p4r93P3ZfmdylPpiU+vlD6kKKKKACiiigBvUdKry2yvmp6cPeuWrShW92cQMe5sFI+7XD694HjvH822ka3ferNt+ZX2t/FXpbpmoWtd1fE5lw3Cr71I76GNnSl7p8/ap4evdKbbdqzo+1fN3fJ93bt/ztqmd0kKN5jJ5q/f/u/xbq97vNMSSLayb1/utXG6v8PrS5Z3gX7PL9/f/Du/3a/N8fk1Wl8UT6vDZxGXu1DzMSMZ3k3NuaXds+X5f4dv/s3/AAKoE27N6N8ny7VT7n937y/7P/fNdJqnhTUNOgfdB5yt82+3/h/4DWTLH5Mzoyxh1Zf3X8bf7P8ADXzFXCSgfQUsRSq/CU9mxfnkb93u+/8Acb+H/wAe3VNs+Z/vP838f/oFR+Xsg2qq/d+9/urt/vVI6N87eX8zbvk/vferglGS+I6UMcNui2yb2T+P+838NMTY8K7WZNyqvz7v4vl/ioZ1X7/3ovm3+Z/wLd/D97/2WlQKy/c/hVGT5f8Ad2feqQuIjM8W5WbdtZ1dJf71SP8AP8ytvibcrIv8S/8AxNMHm/Pt3Pu/1b/L/wB9feWpURUZGVV2bqUihBuSZmaT5v4m/vbaFfyfvSfJu3t/utupPmHzff8AuLv/AL21/npjB3+VFXf827Z/tf8AAlqwGyxts+eVvNVdrf8AfO1np1x8jS7pWRG+9+8/1Sqv+Wp3nfIjKq/Mu9d/97/vqonP9xfusrfL/db+783+WpgCuQ28tslVW+dfuL/E1DoqRsu5vl+7/n/gVJFteJfuuq/d2R/L83/fVTI+yLc/yuq/Nsp8xqN2/vZfm+983/sv8X+f++Vo+WJm2vsRWbaj7vl/i/8Ajv8Alal+ZE+Vfuts/wB2mI67vm/hZl/1v3v8rT5zCwibv3S7m2/ebd8v+f8A2aun8JeJTpl06zT/AOhvtba8n+q3fN/49XNIG37cr8rL/wAB+X/e/ipU2/7ibf8Alr/vf71dmGrqEtTmr0I4iHLI+gLC/V1Rl+dW+bdWwreYteMeDfFb288Vndt+6/5ZSu3X5v8AfavVbO8V0Wv2Hh/Orr2VVn51jcJKhI1R0paYlPr9Li76nlCUx9ripKKsDyL47/BTR/jH4Tm0zULaF5WZPLl/iX96jP8A+OpX5a/FT4Y6h8JvE0unat5tzb7VljuPK/dTq0St/wB9bm/4Fsr9nzGuOleafF/4O+HvjBoj6brForvuV4rhF/ewbXVvkb+Hdsr7jhziSrlM/ZVPeps+OzfJ/bv21H4u3f8A4J+OKLPD5UbIyKu1W/6at/tf+g/7VRMyyTyySfIu1tv7r5HZf9mvVPjl+z54o+CmtLBqtm15oErf6NqaR/I21U+V9v3W3S7f9qvNItLUT+cV3rKzKzPH91tn3W+Zfm3V/QmExtDG0o1cPLmifnVWE6MuWr7siKOwa7iYqzF5V+5lfm/vf+O/e/2v++VtJueVdjtNLLL5v3fvO397b/8Atf3aheyk8gI3Xa3yv95tu7c7/wDstV4bWYJtKsj/AC7f3f3t3+1/9i1eiZylzy+IsGaBGd4ln+aNd6v8zLufd/8AGqVJVfb8rpFu+b/aVd23+792nwwvbCJfvRSu7Lu/dJ/eXc38P/LJvurTYd00EX99FZ1/dfdX73+f9+gznoRQzROvlyPO2755NkXy7f8Avuppp9lwscrO67Pm2R+V86/dT/gNQTWb/Z/If5Hi+XZ/vfNTmhndll8tnMu1t3+18u35f7tc06sKUeaUg90kcq5ij81kX5XXbF8/+xtpWhZ7b91t+VV3f73y/wCq/wDZqu6V4en1KVo4Y9+WX5G/i+X7u771dzo3g2K0l3XUn2qfevz/AN7d/F/er4PNuKKGFjywl7x52Ix1LDxOb8PeEp5JEkn8yKKX72+vQLC2jto4lgXZErfL/D93+9RG3yr/AAK237n+1T0dnlbb8nzfx1+L5pndfHy94+NxeLqYiWovzbVVfu7dzf7VI5bczOrO23bvoV12qy/I67fmbb/dpv8AE277n/oNfOHnGppELXOpQRIu93Z0/wB35a/UfRV22sZ9VWvzf+DOgReJPiT4d0+53PFcTu7Mkn92J2r9JdLj22irjdXj4uXPi6NP+VNn7l4e0ZRoVq381l9xqpT6YlOr2lsfrpC5OVqreT+UMmrDvhMV47+0B8VI/hf4PuL2LyptVl2rbW7n/W/Oit/3yr7q8rHVHb2EPikcmLxMMFQniKktInzT+1V8Q5fFfjqLRLQK1ppbum9Jf9fJIsTf+O/drw9G2K7Kq+Vu/j+5THP2XZ/f/wDZl/ipZ4t+3+6rbd7fxL/9itdkKcaNKNNdD+Us0x9TMsZPET6kaPP833vu/c+akTc7qv32ZdlOT/e+Xd9zy/u05F/co235l3fN/wACWtDyCH7+7avyt8ypT/NVNrfMfM+ZloO59u7/AFu1fn/u1JNF8v8AHs2/u9/8S/8A7VT9oB4Py7FbY+75f/HqjRWhRG2/cib5Pm/ipkXyybpF3p8u6uy+FvgSf4ieL9P0jdPFby7mnlji3+VEqs2f++vlX/ao5o0uac9jvwWFlia0KEPikfZP7L3giXwb8ObNJ4EjvblmuJ1X/af5f/HcV7oicCszR7JYYVVduz/ZrXPArzMvi5c9aW8j+ssuwkcFg6WHj9kVKfRRXtnohRRRQAUUUUAFFFFABRRRQAUUUUAFFFFABRRRQAUUUUAFFFFABRRRQAUUUUAFFFFABRRRQAUUUUAFFFFADKc33TTac33TQEj5/wD2ycXP7P3ieDg7o4pNp/i23UX92vysSFdu1Wk3/Mrf3/8AgG7+/X6pftnbf+FC+Im2b3WO3Zf3e7/l6ir8sbuzaHbkNHE6N5W+L+Hdtf8A75/e/wDfP+1X7rwH/uc/8X6I/IuIpf7f8kVtQd5rG4khbydy/u4li+WX5G+7/D92v278NxeXpMC/w9v++q/D+8tpXtZdqruaB/K37ti7U+f7tft94duYhp1use5Nw+VXrz/EH4qPz/Q9Thnl5pG7Tl6U1H3U5elfjR+jC0VSuGl3ReUqsm/97u/u7asxfdoLJKRulLRQQIvSloooLCiiigAooooAKKKKAGPWPo+z7LFt/upWw9Y+lbfstvu+T5fuUEGg+1P99vu76jO4MP8AdbduqR93z/L8tH+5VkjPl+V12/Nt+agP975t7bqf8qfw/PTN7fxNQA3Y27+Hf/t0x3apfm/h+5UXy/w/xf3KAHpt+VW/77Sq7uzo6t8m3dUsu5G+ZqYm7+7s/wBuiQHBeMv+Q2/lt/Au797/ABd6Kk8Ylv7Y/wC2a/8ALKiucD0+iiitTUKKKKACiiigAooooAKQ9KWkPSgCF+1fm3+3yyn4m6arbt0dtKu5/ut/qm+Wv0kftX5p/t4FpvibpFxtZbhrd/3T/wAO3ytrf8C3V95wT/yNPkfC8Vf7tD1/Q+b44VT5Y9rs/wDeX/P8XlV9IfsCz/afi/MFZUVrNW2D+Jdkv/Aq+cftK/8ALeRpkZV3f9919J/sC37W3xcnhi8hIZ7WL5E+8zLFL/wL/vqv2TiK/wDZlb/Cz88y3/eafP8AzL8z9K0p9MSn1/L5++oKKKKACiiigAooooAKKKKACiiigAooooAKKKKACiiigAooooAKKKKACiiigAooooAKKKKACiiigAplPooAzb2Dcpr4X/as8AS+GPF6a5H89pq/+t2D7k6qi7v+BV95Ou4mvMfjb4AX4h+BdX0Pz/JlulVopv7jKyun/jyV87Ui8JiI1l8MtJeh8pxLlUc0wE4fajqvU/OSdJFXym+8u7/vqmMWZ5vvbFarFxDLC/lTxtC6tsaJ4vnVlSonfnd/sqiv/dWvf0P5ZnB0pckyHZJyu7f/ABs9Kn/fHy7f++qdlkaJt2xV3f8AAqN6/OrN97azP5dAhu9maJvv7v8AppUfzSbl3fxfc/3qem5Njff3MvyUsT72Xav3v4PL3fdqJAS29xLZzxSxsvm7/NX975X/AI//AA194fD3xXF458H6frkC7PtkTNjd/ErbHr4IhZ1i2s2xdq/N/wACr2X4L/G+y+HPhPWLbxDKyWMTRXdqyffZ2+Vl/wCBV+Scc8Ky4ioQ9jH95HbzP1PgbPY5VipRrS92X59D2z44fFnT/hL4bXUbqWB7tpVSK08355f3qK//AHysu7/O2vzR8QeINQ8S3Fxqeqz/AGy+uvKaVZd3ybfkWL5v+2TV0vxO+Keq/FTxLLrmrtsiZtsFujfJEvlIj/8AAv3W7/gNcYJ2mjUB1dX3JIIpdu7cy/8AoXlf8B+Wv6I8J/Dehw3glWrw/ey3Pqs4zSWaYjn2iS7/ACW83d+6lkX7n8W371Nmkji+y+VKqRFWl3L/AAvs/vf+g1MlxG+JNirK4378f8tV/hX/AL5+b5f/AIppIQy2qxeWybtysv8Ae2ru/wA/N/FX9OwsoWPlvgKcyLCzM33NvlfxfLULzSXES8LuVmZXbdv+ZW/4D/n71WHvG2yyQr5MW9t2z/aX/P8AFUNxGyXL7fvN8jN/E3y7f7q/+g1oXDQfcTATp5bfIrN8zR/3v4lX7vy/5aoLcQvtZP8AVM37v/Z2/wAX3lqz5u6LzfI/2Y3+9t/u7v8AgNR7F3OzS7E3fc8r+KsKlaEI+9IOYn8vG+4ZvlfarI/+1/F96rMUH2eBmH8P/oPz/wDxPzVFpSN5/kRtsll+RP8A0KvdPgr+zT4j+IE/9pahBLouioi+Y2p27b5fvq/lL/Fs2V+acTccZdkdCU61WyKoYWvi5clKHMcV4J8JXN5dRNHaT3NxK3+ixJ992Xd83+f4a+zPhF+zrB4UurfWPEUsd/qcLfuLVP8AU2vz/e/2m/8AQW3V6D8OfhNoPw3slh0u2/0vbtkvZfmd/mb/AICv/Aa7gR7Q+Yq/zj8QfFmvnlWWHwWkf5j9QyDguFCp9bzD3p/Zj0Qqfcf+9upz/wAdCf7tPr+XqlaVSfPI/Wox5fdRGCSOeDUTPvVFf5PnXc9OwNgJ5r5A/aZ/adWGC78J+FJd96y7Ly+T7kTNtbYv+1/rVr9K4K4OxnFmPhRow9z7TPns4zijldLnfxfynAftf/G2LxfrkHhzRLnfpenLvndJd6SyskTIv/AK+ceFEscfyfeT5/4tv9zd/wCPU25WG2jeRD+927os/wAX97d8v3l/4DUQeIQzSOsf95d3yvt/3vm/z/30v+unAvCWH4Yy6GHpr4T8DxWJqY6vKvU3kPj3J8isu376sv8ADu+X/wDZ+VqnLraLs2syRvvZm/iX+Bv4f+ev+zUUz7Li43f3m3RPTYZp03q38S/wfw/7Ffqxw3Hxuvypln8tXZf3u3du/wA/N8zU+FzvluZmjdvlikRY/vblqbezytPtX5WVVil/ep/vf7tKvnRMnlP93+58vzN/8V/vL/FS2I5rkbw4V0i+5tXds+Td9z/vllaq6TfvjE33v4nm+X+8v3f+2v8A7NQXRtrNuheNmdW8v73+f91fu02B12xN5K/vV+bf/dVv++vu1UTWJUhDTt5m3ZF8rt833tzbauiZXWZ/lRliiZf91WVai+0Mlp80GyKVf+erLvbd/tVJCjvc7mj33Cttbf8Affd/nb/wKtS5DbDb9st5HVXTc3WT/Y27m/3a9M+Cnxv1v4G61/aGnySTWjqyXmnIzbLj5X2N/vK0vy1595LTNFufeytsX9793d/F/wCy02GYInmP8qLFubd9xvm/i/2f8/N/F5mNwVDMKUqVf4RQqyjKM4H7IfB/4taB8XPDUOtaDfx3lszOjIrfPFtdk+ZfvfNt3fNXpVfiX8P/AIqeJfg/rf8AaXhy++zTJu3wv/qpXZGX96v8TJ5tfp98Av2ofDPxzsvIhb+zNai/1un3Evzt/u/3lr+eOIOFsRlc/bUvep/kfpeWZzSxC9lV92R7ylPqOLbj5afkV8MfVi0UmRS0AFFFFABRRRQBA1NaFWqfFLgVy1MPSrfHErmM2bTVeuf1LwrbXkqtJbK7f367CoZEV6+ZxfD+Gr+9GPvG9PEzpfCeTar8PcKrWk7Js/gl+58zVzt94Wu7Rv39o0yKzO2yJWVq94ezVhxVSbTVk6iviMZwvVh70PePboZvUh7sj57f5FVll+f+CX+9uf5P/iaauyTajN5LfL5aN/D97/d/6a17df8AhazvE2zwq+7+9WBefD6zd90W6F/4f7q18lXyirS+KnyntU83pT+I80Hz/Mjb9y7v9X5Xyt92h9rs7L95Ny/7277tdhc/D+7hG+CWOXbu+T+9WJc+EtQtk2eT9xVi+Td8275fvf8Aj1ePPAs9OnjqE/hkYgRIdsm75Pur8v8ACtK7q6bdy7N3/XXf/fqdrZlZHkiaFn+f54miZdvy7aibc/3tvzbkVvK/i/irmlhJHeqin7xG7bp1XzNjq/8AB/D/APE7mpu5XH3l3qvy/uv++f71Wfvq3++yf+P7aERvNZg29Wb5v/QvlrGVBmnMV96Im7d8v3d/+f8AO6h3RP8AfXa/yfxbad8xMUm1Wdfu7/4W/wBr/wAhUse1Nqsy7UZfv/8AAl+asYxC4bF+dY2Xf/f8v5960b1f7zfe+7s/9m+WnQ7sr8rPtZv/AGWn4ZN6/wB3cy/8Cq4xGMifePnk3vu2/wC7t/4CtRj5127t8fzLhI/k2/8AfLfw1Kj/AHWVv4f++v8Aap29t27d9xldv++aYvIZ53737391l2f+Pfw13ngrxeGZbO6be3/LOX+/XA7vJ2r/AHflXd/31UsafIkX8G1//Hflr1MDinCdmcWLw0cRT5ZH0Ra3avV0EMK8u8I+LTcTJaXD/v8A7yt/eWvRLO7DrX7Nked+1/dVD86xeElh5csjQHSlpiU+v0CJ5oUxkzT6ZvqwOJ+JHw80X4k+H5dI1qxhvrKX7ySx7vutX5p/tGfsua18F7ptT05rjWPCy7tszxrvs9zps83++zPLt3V+r8nHWsLVNCtdYglhuVWZG/gf+Gvo8l4gr5RP4vc7Hy2bZTHGe9D4j8R5VMrfMqhFbav3futTnk2M8+1fl2oqf3v4X/8AHa+xvj/+xZeabN/bHgVftMS/NPpJ3b9zKibovl2/89WZWr5Au2mmun32379VZdvlbf4P4vl+9t+av3fB8R4DHUvaQqH5bXw1TCVOSqimskZWJZ13pEnzO27Y275vl/76p9ujzM2352+WXb/dZvvtXUW/gm8uNryotuqqu7f975f7tdLZeFbOyK7x5s8S72Z/l+b/AHa8rMOK8Ph48lKXMeJXzKjS+E4XT/D97fLtt42eJ1Ub/u/xfL/6KrrdK8DQQxebdt9ollXft+7/AHq6RJYkg2xqu12+ZE/hpjy/Nt3fN/fr8tzLibFYr3aR87XzStW92HujY0WApFAqxxIzfc/dfeanxssbJu+78y/726leZk2fd3/w/wB+kV1T7vyLub71fGzqzrfEeXzufxCBeFXb/Cq7Vqbersn+197/AIDUCJv/AHf33ZqmeR3ZvMbY235t/wDtfdrExIkj8vd8v3WZad8yOitt+Vt+5/4qcJ3DKsbcuvyqn8O37tOh/i2t8jMv3/4flqoxlLSRXvbntf7JHh6XVfiXFqC/6rToGZvm/vKyV95WEWU/3q+cP2OfCDad4Ql1mQnzdTb7n8IWJ3T+4tfTMK+WgFeHGXtse5/ZirH9L8JYH6plMZS+KTuTJ/DUlMPyiq80ny/8Cr1qlSNKnzM+2jvYo6xdLDaP82xf7zV+d/x6+KM/xI8W+Zbc6PZb0s1YfP8AMq7mb/eZa92/am+MzaNYSeG9LuR/ac+37Q0MvzWqrsf7n3tr/dr4/jm8q28pXV9iL/6FXmYOnKrKWKq/FtE/FONM99rL6jhvhXxDNiufLVtq7tq//Y0m/ftZfk3M21P7tSSM8SuN3yKzL/wJflqOWVvLZNzPtX5tten9o/HSVN3zL8nzMq/5/wDZqbsXa+75/m27/wCCppn8mdmb727+Fv8Aab5qiR2Q/u2+b5trt/erQliPt+Zfl27fmWlc7PN+7sVtv/fX92nGVY1+Vt/zfMj/AH1o87+Pc0P93ZS96QkMT/a2/uvu/wDxVfYn7HPw+bS9CvfEMyKr6i+yBPv7Iondfvf7VfLPhHw3d+NfEtpo1pLuuL19iv8A7qbty/7KrF8tfpX4O8P2vh7RrKytE2WtvEkUaf7K/drzMyqfBh4/FLf0P1rgXKvrGKeLqfDD8zpbVNi1ZpiU+vSpQ5I8p+8hRRRW4BRRRQAUUUUAFFFFABRRRQAUUUUAFFFFABRRRQAUUUUAFFFFABRRRQAUUUUAFFFFABRRRQAUUUUAFFFFABTHp9Ry9DTREj5l/bmlli+C2sRKy7J1iXa8W/e/2qBlT/gX3a/M3zFjnZS29dzfPu/dSq38W1lWv0u/bpv2tfgzqsSFYZZHi2s3937RFvr80LmbyW/eRb1/u/3d38Tf+y1++8DQ/wBh5v7zPx/P58+MlEryBpd8m5ZnZVZvl/vf5/zur9uNEtVt9PtI1+fZ8u5vvfer8TZhK/m2zSwJu3rveX5PmX+N6/b7S/8Ajyg+leFx/L95R/7e/Q9fhiPNKp8jRX71SVCm3dT0/ir8eP0kfRRRQWFFFFABRRRQAUUUUAFFFFABRRRQAysfStr2sTf7KVsVj6V/x5W/+6v3KAkXd6/Ju/4DUn8X8X/A6jf+D71HT+L/AL6kqzIf/wB81E7q/wB2nPu/vfw0xCzff+d1X5qAD+7t+df4f7lPZ/7v+t/2KHdfvbvu01/k+98lADNn36Y7puZVZk+X7n8H/jtP+ZPmof5Ni/8AodAHn/jP/kOP8v8AAv8AfoqHxon/ABOz97/VrRSA9ZoooqTUKKKKACiiigAooooAKKKKAKrv1P0r87P+ChEKw+OdFeeSNIJY7z7sPzLtitW/4FX6JuOT+Ffn3/wURVovEvhq6RVR4muEV2+XduWCvtuDpWzSHzPjOJv90j6nyJO86SyrL+5f7kqPH9z5/mWve/2I2a2/aA0dG3fP5u1P4l/0eX71fPtsjxYjWPZ8u5tv8W7/AOKr3L9jSHyf2jPDkar+62XTL+8+9/ostfuOf/8AIqrf4ZfkfmWC/wB6p/4l+Z+rUX3aeOlMi+7Tx0r+WD9+jsLRRRQUFFFFABRRRQAUUUUAFFFFABRRRQAUUUUAFFFFABRRRQAUUUUAFFFFABRRRQAUUUUAFFFFABRRRQBGw4qhqNussR/2qvt0FNk/eLXn4uj7alKI91Y/Pr9qHwMvhTx7Fex7Rba2ssrQIv3ZUWLzT/6Krxx0by1VY96t/Elffv7Rvw+HjrwLe2ltBFLqUTJNbFx91ldd/wD30ny18APvRov7kqq/z/frnwOJ9vS5PtQP5o4xyn+zsfePwy1K+z7zL/8As0vnb9u5vm/2KfN95vvb/ut/s0z+B1XduX73+1XpRkfADJlVP4V+792pn3FmVm+Vty/wy0i/IV2t8v3l/wB2m7I/IRpKssBM3yyf3/8Ax3+GoNSs1vbWWBo2+8v+z/cqb7iPuZod/wAuz+Gh0V0/i+X7ta0pRpVYTNqcvZz5jxS7RUdYGZ/usm1v7v8AFTAYRt+b7uxv91f8/wC0tely/C/WfFWsXf8Awjui3OsPt82eKH/9pa2tN/ZU+KN8YnXwz5P8SyveRbvl+9/G3/TX/er9po8bZTltCMMVWjGXqfqOChVxsFKlGUjyCOecxK26V5Z927e393/0L5vN/i/hqeyvJ3tRF5reSqN+68z7zN8v/oXlf98179pf7FfxBvSkedIsF+dJHmlb5V/g/gb726u4sP8Agn1qLr/p3jO2iRm+ZLTTvm+X/aZ/4q8DG+L/AA7hoy/fRPap5Lj6/wANE+TZnaVGkVm81vvPu+638X8P/wBl/wCPUYLzojSJ5u392qfvdzL/ABfKr/w/3flr7s8OfsNeCtElSXULvUtWeL5tjS+UjfJ/s/P/AOPLXq/hj4HeBPB8Kw6R4T022RUZd3lK7/e/vt83/j1fkmbfSHynCe7hLzke5hOEMZV/i+6fnP4W+D3jPxt5seg+HL2aGVfN814lii2/7EsuyL/x+vevCP7C2r6lOD4o1m2sYnR90NiPtEu1v9ttn3f9lf8AlrX20iKiK21V2r/BWfr2oxaJpd1eTfciXe9fhOaeOOc55X+r4JcnN959HDhTDYGk6+Jlzcp5/wDDf4EeDfhe922laYstxOio9xfSea67d/8Ae+5/rf4a9Mfan71tuP4a+Xf2dvinKniO40jVr6eZ9Wl82zaZvkSX96zr/wACr6lH3Pl+7X4txrLOqOItmVaU1L3kz3eG8Tl+Ow/PhI8vKLDu2/N/3xUrLlP79NT56PM96/JlGpVkfbe7CIzI8v7tVL+/trARPPOsK/3nrmvHvxM0H4faS19rWoR2cSMm5D99lZtv3fvf7VfDXxp/aZ174o79PsUbQvDsbLKqJ/rpfu/61923Z/lq/cuCPC/NOKK8ZShy0u58XnHEmHy6PJD3pnov7Qn7Wsl5v0HwJeTJcbvKn1OH+D5Eb5G2v/01r5Qlukkbc8zTRMvmu67dzf3Wf5f++vlalh2wusPypEu1WX7yf7tQW6wSo6vB8u1/vy/dZV+6q1/p1wPwFgOFcJCnSp++fiuNzCvmVX2tYZezRwy/6zZKrbtvlfJtZf8A0Jv91aoLI0DLI0m8xbpWVvuru+X733t26rr2zTL5m3/eSoVsGRdrbkbdub9191W+X/Zr9lijhpziPhX7OsW7zEU7XX733fu/w/ep6Os26Qs2JVbazxfJLt/3fvbf+A/+y1KIW8mKGKL7q7JJUk/ib/gTU6MNcsxZVmnVdrM/8crf53VsTzRK8szIvmr9zcyfIv8A6D/drQtplRZd3/Hu6/Mn+tdFWq/2NYGZljZ/+eT/AN5f4GX/AD/DWe9kfl8351VWXb/d21nKMZGfuyJnZnWfzWaZlZdzv9xf4n+Wq8cK+btgkkdXZlXZ/Eyt8mz7zVJ5TOlvIyqjMrLFL/u/8Cqf7GHVVWFtn397N935f+BVXMbc3KV7WwSSdbZHZml2qv8Avbfm/hX+GnfJJFuWXZL8zt/+1/tLSJZyzeUqwMnlKrb1+5t3fx/7NPmsJ44GhV/9VuWT97uTa392qLlKP8xMl4yM867XR/nZP73yf+yNUL3K207LBJs2sr/PLuRf++amtrFW+78gZV/4F/F/D/epZn3lZEj2P80rK33f8r/DQY80eYreTsmMU8rebEz7Ufd/dbf/AJ21oeH9a1jwbq9pquiXk2l6tZN5sEy/w7vk/wBpfmSX5qotYs63Dtu/eqz73/ip/k/Z/NWNYECrubbI2z7393/gNc1ShCvCVKp7xtGrb4T9Dv2Y/wBtK38XTQ6D4vnWz1iVm8i6fb5NxtVnf5l+Va+wLacNbo27z938Vfh7Dp4G+N42RP8AVSb2TdHu/wA/3l/3q+kvgT+2hr/w0Y6f4kmn8QaIq9Eb/SLXZ5u7/vr/AHm+796vxriHg1xl9YwP/gJ9flOeul+7r6o/TqNvnb5Kn/CuP8E+PtE8faTDqui39tqNjLvCXFu3yna7K3/jy11wHFfkE6c6UuSZ+hUqkKseaErklFFFQbhRRRQAUUUUAFFFFABRRRQBGVzUTwK1TUVyVMPSq/HEfMVGs6hfTq08gCmZrya2SYSr9g1VSRhzaSjoysm/dWFeeDLK8O6SHY/y/wCpkZPu/wC7trt9nvSNHXi1eGcPP4fdNo4mrDaR5rcfD6yEcrI1zHvVt22V/wD2Zqpz/DT5m8vUJ0Tbt+avVGgVqb9kX1rw6vCk/sM7YZnWh9o8auPAF/EG8qdXbbs+f/dqpc+DtRh+7E025m+5J/tf7TrXuBsY6hewjzXnVOFcRHsdkc4qnh0vhzUovvWzP/wLd/7M3/AqrzaFfR/8u13tVWb/AFX96vczpp7Uz+zT7V58uG8VD7JtHO5r7J4bLptzbM25LtG3fxxf7VVZo2+dfMZPlb/lp/eaveW0sHrTP7Gjf+AVyyyDE/8APs6Y53/NE8J+4zSbmTcyr97+9R86MkXmM/zffr3T+wos7vKXdUf/AAj1s42/Zl2/7tY/2FiY/wDLs2/tyP8AKeHj5F/1rY/id5a9I8H+K1u/9Du/9ejbFl/vV0a+G7Xbt8iPb/urVq20K0h/5d4/+/VfRZdluJhP348p5uNzCli42lE2Lb7tTUxPloeZUr9YpyjRp+/I+XEk496j81V/gqvc36JXjXxI/aS8L+AY3ie6/tHU/K81bG05b+H7zfdT738bVxVMw53yYePNI4cTiqGCj7SvU5Ynsb6hERnP3a4Dxv8AGHwv4GiLa1rVtZy/J/o+7fK/zfwovzf+O18gePv2nPGPjBGtrOX/AIR603bGWyl/et9370vyN95Zfubf+BV5NczMHM7StJLKz+bu+/8AN83+fmas44GtiPexE+X0PzXNOO6NH3cFDm9T6J8dftjXupNLD4Z0r7HBsVvteoR/vf4W+WL7v/PX+OvnfVb+617VLjV9T8i51Kfa8svlL8yr937tVt+xovvfLu20xEX90zf5+avew/8As0bUUfkmY53is0lzVpDXdnndm/2n+7/eoR13/vG/u/7tEsbf6vd97d/e+bbQyZ/d7flbd/8AFU+e54YvmMrKu3+Jm+T/AGqHdv8Aa2UoHzqx/wCWi+b/AL1SbXB+Zpl+bd8n8LN/9lUSI3I97J83/A6am/5lVm+7/D/s/wDs1O2M/wDq1/e/fWmu6+ev3v8AZ3/7VSNE1zuh27vk+Zvn2/7X8P8As1DKz7n3Ls83/vmmJtT7ytu20mzYq/7VUInL+cX+Zvmb/gdaWgabPrWq2umWMHnXd1L5SxP97d/D/wDZVmPCwmSNtztKu3ZX0Z+yH8OP7W8Qy+KLyJ0SxRUs3/glZkdZf++f3VY4ir7DDynI+gyXLpZjjKeHj1Pqv4ceEYvCHhaw0qH/AFdtEkW7HLN/E3/Aq7ZEwagtIljq1IfLWvMwNNxp+1qfEf1VSpQw9KNCntEg8z5K83+LnxLsvhz4autSuPm2MiLH5m3zWZlSut8Sa7b6HYS3FzKkMESb2kl+6v8AvV+e/wAafidP8UvFk11E0n9lwfurK3bb+7+5v3/7zVMubHVrR+GO58jxNncMqwvJGX7yRxura7qfibW5dU1WRry6umRpZfK+8y/wJ/6DWYPmSJm3bEX5v9n/APap4DHC7ufm3f8AoNQO+drs21mZmV/71eu9PgP5rqVp15ucxXdvlZt23d83/AafhkX729n3JGn/AI7Qg/1XyttVvvr93cy/JRvV/l3N/Du+9/DSMiV9j7F3M6bm2/7K00TNtb7u75V+f/P96o02v/rNz/K1L8u1vmb5V+Zv726rILHmnbuVWRIvnbZ/45/6NpmJYUaNW37fvVE7qirH82/5fmWrVjpd1rF1DbWcTTXErMifL/Fs3bv+A06btq/h6m9GnKvOMIH09+x/8OGeOXxXdqjwsPK01nb51RXdZd3/AJC/75r69t08lc7a5fwL4RsfB3h+y0axi8q1tU2p/wCzV2IIMdeJQhLEYmWIn/26f1ZkmXwy7AQox+L7XqSpT6Yn8VPr3z3wooooAKKKKACiiigAooooAKKKKACiiigAooooAKKKKACiiigAooooAKKKKACiiigAooooAKKKKACiiigAooooARulNeh6HoIPmb9uCeKD4Lax5hKu/kRLs++zNdQfIv8AF81fmdHcfdWS5Y7drbt3+zu+9t/h+9X6L/t/2bP8JJp4v9bFPEqfL825riL+KvzcCMl1FGv32Vk3+b8m2v6B4IhyZdzf3j8czv3sbMtWzumpwNLLP5ry+U2z761+1zaWl3Has8s6eUOiSsiv/vV+MXhy0bU/EekaekTPcXFyixujN8yt/e3V+11un7iL/cr5rj6X72j/ANvfoe9wvT5vae72JflT5WqXZR83vTugr8jP0MevSlpm3dQibaCh9FFFABRRRQWFFFFABRRRQAUUUUARt0rI01Ge1t/mb7q/crYrE0d1e1t9n3PKXdQEjTd91MU4H/AWan/L/DQ3yfxfPVmREn8H3v79Ofbt+7R5P8dGzZ8396gBr/7VM/v7al/26i+V/m+/QAbF/h+/Tfub9yr92nb/AO63z1F5Kp8v3IqJAcB40ml/tx/lX7i0VX8dfu9bVd//ACxT+tFc5iev0UUVqdYUUUUAFFFFABRRRQAUUUUAVnXk18F/8FFNBa0tfDl807TL5k6bZf4dywL8v+95Vfe7nmvib/govBc3nhDSmbbHDFefL/tMyr8//Aa+t4UlKOa0v66Hx3EsY/UvmvzPhWB1h3xt/A23738P+z/3zXrP7K161n+0N4SnWNnuJXvNyLL97bZS143u2ojsvz7Vdv8Ab3NXoPwO1SXR/ir4XvIF/wBIW8Xajx/J829Pnav6Dzan7XA1af8ANFn5XhpeyrqZ+xCzKiDd6bqnVwV3VVszvRW/2at1/KMtz+gKMuemmO3UtJtpak1CiiigAooooAKKKKACiiigAooooAKKKKACiiigAooooAKKKKACiiigAooooAKKKKACiiigAooooAQjNNkpx4FNrOXve6ByWtTRF3VmX7rM27+HbX5+fHDwUvgz4i6lY20Cw6bOyXFmg2/dZU3/APj/AJtfpFewKyk18zftgeBhqnguHxDE2ybR5dux4tyskrIj18XQpVcDj/7s/wA+h8Hxjlf9oYCVWPxQ1+XU+MtkqT+Yyru+7RsZPl8nenzf99VZeMYaFXXYu3/c2tUW7zv3i/Nt/i/3mr7Xl5fdP5puR7V3J8vyf3PNoR2RNu35dvyutSvCzt/u7dv/AHxUbuu9WZdjMrfc+7QAkyM/+7ubdSjzYF3fw/xbJPm/vU5Nr/Ltb+H738VOTb8nmquxV/8AZ6BXsdP8M/FrfD/xxpmrvuW0t9y3W1vk8pl219/2qecm9VbZX5uwp5y7FX7u5mfb/wCy19pfstePY/FXhAaHPzqOjIsU7AfIys7+Vt/4AnzV+WcacPyzKMMVT+KOkvQ/Z/D/ADdUq0sBVl8WsfU9W+zNu+626g2zJ/Czba6qKxVlp/8AZlflseBKlWN4o/f/AGtupx/ks7f6tvu0fY3H3YWrs/7LFH9nCl/xDf8AmiV9Yl/McT9jn+X9w3/jteYftFXJ0r4T69LsXlYovn+5806JXv72Co2e1fPH7YU6w/DmKzT791eRIvzfw7q9XKeB44HH0ZuPU+Y4lxvs8rrS5vsnxlD59t5UkFyyS7f9ckv735f7tfZvwj+Kx+IfhC5ung83XrD/AI+LKL5d/wDdZf8AeWvi9CQf4UPzP8n+zW94L8Xal4F8QRatpbZuIlbak27ZLu/gfa61+sZ/wvg88o/vY+9Hb/L0P534b4hr5PibRl+7lv8A5/I9h1L9smewv5bSX4ea9BcW7KksM0SxM27Z93/e82sLVv20tZvdLCab4I1KG4kZdu/97t3N/wB9V9afDP4jaH8SNHivtLZS5X95bvt82Jv9td1ejQWcTjG2vFyvh7IKdWEJ4O0o+fU/doxxmOo+1oYnmjI/G3xbf+M/iFqKX3iC21C5u9qOv7h1SL91Er/L/trFu/4DXOPomrpZyq+n3fmqv33gb/gfzf7tft4bSFduVV6d9hhPSNPyr+jsq4ioZRSjSoYb8f8AgHhz4aq1HzTq/h/wT8TR4S1hdl1/Zl2w3NFxB5qtt+/u27fl3f7S/wDAlqs/hLV/9b/ZF6kW35n8hv4v73+1+9r9uf7Oh+b92nze1OFhCn3Y0/Kvpf8AX+p/z5/8m/4BP+rM/wDn5+H/AAT8So/CWqusqy6bcl03/wDLCX7v3W+9/c/9louPCmr3CyKmlXzbvmZPIfYu5fl+Xb/wKv2z+wxN/wAsY6BYxD/llHR/r/V/58/+Tf8AAMP9V6nN/E/A/EaXwjrSYefTbnan9+zbbub5vu/xVMng3V7a6l83SNSfymXfE8D7m3Lt2t/tV+2f9nwt96BKZ/Zdov8Ay7pVf6/1P+fP/k3/AAC/9WZ/8/PwPxG/4Q/WnMUiaVdzJL/qv9D/ALv/AMVSv4R1y8XamiXfmsqrI6Wcu9v4U/77r9u/7Pt/vbEp32CL/nkn/fNH/EQa3/Pn/wAm/wCAX/qzP/n5+H/BPw6l8J6m7eb/AGdd3Ky/vWl8r5X+b5Pl/wBqrsfgzxD8v/Em1DYzbm3Wbt8q/wAP/wATX7crYxIu1UVV+lI1jC6bWjUr9KP+Ig1v+fP/AJN/wB/6sz/5+fh/wT8RIfBWuebLbLpGpJKzMjRfY3+Zl/8AQWqaLwrrlyIhFo1957KsvyQNvfd833ttftobCE4/cp/3zTf7PiX/AJYx0f8AEQa3/Pn/AMm/4BnLhip/z8/A/Et/B+tM21dG1B0T7yNZt/8AE/LSL4P15BNI+jajN/e/cP8A+hf/AGX/AAFq/bgWEP8AzzT8qGsIX6xp/wB8Uf8AEQa3/Pn/AMm/4AR4Xmv+Xn4f8E/El/BmrzMzLpWpeS2797DA0u7b/c/3P4vm/wC+d1Nh8Jaz8zNo17NLu81bdLN/4l+/8v8A7L/7LX7brYwKNqwx/wDfNL9hg/55pU/6/wBb/nz/AOTf8Av/AFZqf8/PwPxHh8GeIPPRm0bUnfcqt+4f5t33P4N1TQ+CNcmjZotIv3l3M277G++Jm+VP4V/4DX7ZCyhXP7tfmoj0+CMbVhVVpf6/1f8Anz/5N/wCf9WKn/Pz8D8nfgV468VfB7xfDqFrZ3tnoU8q/bLLyH+z7Fidf975PN3f726v1hs5POt4324fbQLCBSv7oCpldFj47V+f5xm8c2qqrGlyS/M+myvLamA5oynzXJYf4vrUlMSn14Z74UUUUAJ0pM4qJsfjTHu1WuWrXp0fjkVyvoWqTtVeGbfVjgCrp1I1Y80SSEfw8cUxpQjdRTLmbaN3avE/jJ8f9I+E8SQy7rzVrhHeC0i/2dv3m/h+9XmYnHeynGjT1kzvwWBr46tGjh4czke2xSYdqsDpXz9+zZ8VfFvxR07UNS1/SrTTbDcn2LyVk3yfM6yq+7+61e8ecqLTpY2C5vayJxeDqYSrKjP4ok7cj1qpJcNH0dEqjqWqx2sW6SZYQvzV414x/aj8D+EbuW1m1iO8vom+e3s4mnf/AIFs+7/wKvNqZwpS5cPFyN8JleLx8vZ0acpeh7et8B1dKeL8H7pr4w179ufZEi6J4WleWVXfzNSuPKVdv8Hyq3zN/wCOt96sRf2nvi7rsXm6X4btlVF3M8WmXU6O33f7yN/tf52twTxmMnHmkuX5n08eD8xhG9WPL/ikj7qS8LDsTTxNHIm3pXxO/wC0p8TPBdncT+LPDsC27wS+VcJaTrFFKr7U81/m+V/vfd/2f4t1ev8Awf8A2h9P+Jd3Jp88A07WF2/6N5/m7/v/AHX+X+GLd/wKrw2Y14Pnn70Tz8Vw7jMNSlX5eaEftLU+hUGadgVXtG+TFWB6V9hTnGrHnifKC0mKWitwE20baWio5EAnFN2rTuBTfMqZKPUCFeeSMGlkG1aieXa2a4bx38RtE8AacbzWNUjsoPurvk+dv91fvN/49XlV8ZTp+7D3pHPVrQoU5Vaz5YnZ3l4iJXkPxI/aA8NfDxZLe6v1vNTRubCyCtN/B97nan/A9u7+GvnP4nftTa/4pnax8Ou+iaU4RftJH+ly7lX/AGm2/wDoVeFSzLL5u7c+/wCZv77f71ZQwlTE+/iJW/un5ZnHHNOjzUsDHm/vHrXj39pDxj48LQwT/wBg6erq/wBnsmbe3/XWX73/AHwq15B5aw+Uqrs2KiL/ALq0s0r/AMKsjfKuxqN6n5VXZ/Fv/wB2vYo04UY8tGNj8fxuZ4zHy5sRUuDtvZl2rt/hb/x6j5gFX5fm3N/7LUaSq5Xau7c1Sb2+8y712rW8YnkCO6rtVdu3a1H93d9z+5/wGlf7v+yn8D/7VLHtM8Ukn99VasgIlfcv+3tXa1I5Viu5flX+D7u2nPuSP5l3S7V+9/wGkeZXb7v3dzfL/epRKGI/y7W2/N8tP/h+X5Pl2/LSK/y/Mq//ALVOyqN8391du3+LbRIA/if5VRFb5aFfaG/2V/h+9/wGo+/+x9/ZSj/e+6rbakkWTckrLtVfm3Ls+7/wGkbd8sar87fep7yKzMuP9W3zb/8A0Gk85URpGZU+Xcyt/Cq1pT+LlRVuZml4b0HUPEes2mlaZF52oXTeVEn/ALP/AMBr9Ifht4Js/BPhyz0mxUi1g3bd/wB5mZmZ93/Aq8R/ZV+ED6Xaf8JXq9t/ptwuyzimj/e28W9/mb/fXyv+AolfUcEew5rwcVV+t4iNGPwR/M/obg3JPqGH+t1Y/vJfkSIny/NUF5ciOIn/AIDRdSiKIr/e+Wvmb9pL4+/8I0kvh7RLzZrsn+tuU/5c1+Vl/gb7+7bRXqyry+r0dz7XMMwo5bQlWrHBftRfG9PEOqP4X0ab/RrWT/Tm/gklV1eLY3+y8VfOKw/ciVV+6qLUwmDfd5fbudv9r/a+RagmuVEyT7flV2bYletSprDU+RH8w5rmVXNMVKtMdvWb94y05GYfLt+Zd275f8/w01Pu/KzfLRvX73935fkrQ8Ab5LPs2/cl+Xdt+781GxnPm/3vm/8AHqkdlfesa7PNZfuf7NM+XY37v+Lb/wB9VZRKHZ0Tbtj+X/W/d2/P96nn73+o+67N5Xlfe/2d1VnRVVF3fd/jpyIvybf+BP5tIktbN0yI23ZF8jf3Jfm+f/P92vbP2cvAk+sawmqXsDGFn+zxfu1leXekqvs+dfufxfe/1teP6Do954j1O00+1jaa7ut3lbvufc3fer7Z+Gfh620S+0LSLVd9latKybZVl3/fbf8AN/f+/wD9taxrS932cftfkfpHB2VfXMV9YqR9yH5nvdnGE3Vb/hqG3/ibdv3VZq6MIwhyxP6KCiiiukAooooAKKKKACiiigAooooAKKKKACiiigAooooAKKKKACiiigAooooAKKKKACiiigAooooAKKKKACiiigAooooIGPTX+5Tnpj/wUAfGH/BRC5gsPBmlRSJvN1febvb7sW3Z/wChV8A3MKLsxtbyvlZP/Qf4mr7b/wCCjOqssPg62mRUKy3RVn2fNtS3/vf9df7v/fNfFKzNDLt2r5O3Zt8pd/8AF91vm/3fvV/RnB8eXK4T9fzPxjOv99qcp0XwntZf+Fv+C1jitrl21FJdl39z5f8Anr/n71fs1ZOrwfK3+9X5J/stJbXP7QfgtZE863jupZdj7fvLayslfrfawLHE21du75q+D47qc+MhH+6fVcMRl7KUi4lFCUV+Xn3o5elDdKbTl6UAC9KWiigAopG6UL0oAWiiigsKKKKACiiigBj1j6cjvaW/8D7V+/W3WDpqb7WL++iq9BBobP8Ab+eij/0L79H3KskPlfd/47TX3Jv+anf7W779H+zu30AN+X7zLs3fLvpn3/8Ac+5SeaFZRu3t/wDE0v8AB97/AG6ADZ/d/wCAb6Ym522/99bKH/g+Wmum/erM2/8Ai2UAed+O5/L1tV2f8sU/rRTfHO//AISCTY/lrsX5aKgD16iiig1CiiigAooooAKKKKACiikPSgCCZN4NfKX7eVsp+D2pSyS7mimt2SLO3f8A6VEu3dX1c8m0Gvnr9tmwW5+BniBju2LHEzIn8X+lRV7uRVeTMaP+JHzefU+fBS/u6n5fwy7Nnlybty/u3T77f5+7Wn4av/sGt6Q7K37iXfL5v7pN38FUEBcJDHtf5l27du+Td/db/aqOORrJ4p41yqq6qv8A+zX9R4nXDM/Gaf8AER+32ntvs0/3KtdjWboU/wBo09H9VrUxxX8h1I8s2fv+FlzUoSFHSlpB0pazOsKKKKACiiigAooooAKKKKACiiigAooooAKKKKACiiigAooooAKKKKACiiigAooooAKKKKACiiigAooooArP94H1rmvFejRatpNzZzLviljdGX/ZaunfG2q93GJdq142YUnOHPD4onPUpRrU50p7SPyu1vQr3w/rN1pV8rQ39rtiZf8AdT/4ms6Xr826vf8A9rjwIvh/xra67bI23VVb7T83+raJEVP/AB2vAXTZ/vq38dehSqRrUYzR/JmcYGWAx1TDy6ESr99v41VdtP8Am+X5Pl3fKn/Av8rTF/3v4vuP9+p9iOzH/aX/AHPm3f8AoNaHjjPmSL+/vX/nr/tNUH3F+593+PdU+fO81lZt3yrv/wB2mfM7N8u/azbX/wCA1QwHHyt88rM33/3T16D8FvHX/Cu/HemalPLPbaY7eVeIn8asu1P++Xl3Vw7hXuNytuZm2/LJ9771Qn5FTdu2MzJRKEatOVKW0juwWJng8RCvT3jqfqppt2k0SOv3WVa10+YV81fssfFOXxhoMuiah5jalpSorzS/8tVZ5dm3/d8qvo+3evAwN8NVlh5/ZP6wy3H08xwcMRD7RbXpQRxS0h6V9CeoVG+830FfKX7a1sjaJo0zRM6xSypLIi/dVtv/AKE/lV9XH/WP+FfOX7Xtkt38O5JX+9FPbuu5vk/1qf5/hrw8TLkxNP1Pk+JqftMprf11Pid3ZP8Aps2/5v8Aa21G7tlt/wA8vzf8BqT7i7vufef/AG1qVEle1llWNvsy7UlZP4d33U/4F5X/AI7XsSl7x/LFjqPh34/1f4b+JF1DTGZ/NXbc2n8Fyqp8n3WX/LV9z/DD4v6N8R9EGoaVL8y/6+0fb50XzN99f9rHy1+dLzYKs253f5vmra8LeJtX8Iat/aGh3rWF7F/Guz593y/OrI1efisFGt71N8s+jP0DhzimtlMvZVdaZ+pcUy7eOlTp81fMfwl/ac03xZLb2Guyx6XrTfcH3LeX7+3a+5trbPvbv+A19F2l+s0eQ275ttctHGVaUvZ4mNj+gMDmGGzKn7XDzuaanIp46UyNs1JXtxkpxuemFFFFaAJgUYFLRQAUUUUAFFFFACYFLRRQAUmBS0UAJgUYFLRQAmBRgUtFABSYFLRQAUUUUAJjjFNpxOKbJWctPeAzJpQhV+M/dYivhr9of9oDxdp/j670fw5rn9l6fbzLb7rNUd2ZfKZ/mdX+bc+xvu/8Cb5a+w/GWu2vhnR7m9uW2QwLuL/7zV+aEcF58VPH23cZ7/WZWad2/wCWrrauv8K7vl8r/gNfG1K/1mrOU/hifq/A+VUcROti8XDmp049T7z/AGbfFWveKvhjp99rk8lzqDMyedLFsdlWVl+b5F/9AX/2avZTIIYunTtWF4c06DTdNihtYlhjiXaqpV7Ur37Pauzvt2Ly1GGx3sqM5v8A7dPzzHuOJxc50Y8sZS+E8++MnxSsvhn4bk1K4e2a63L9mtbu4WDzjvXdtb/Y++3ytXwX4d07U/j/APFG2TUri9Zr+4/eXaRv+4ZYm+7/AHPli/2f92un/ac+K5+JXjCPSrGfy9L09nTd5u1JZW8p/mRvmVkaKX/x7b/FX0J+yv8ACWPwR4PbV7zT5rLVtT4nill83Yqu23+Ffv79zfw15tSvLD0pVqnxyP2PA06XCmSSxc4/7RW0j/dR7X4X8P2fhfS4dPsbaG2s4E2LEkexFrz74t/tA6L8O7c2f2uCfX3RnjsPN+fcv97bu2rVb4+fGWy+E/hgytMq6pcJutbfzVDyIrL5uzf8vyr/AN9V8gfDv4Z+Ivjz4hu7mdrhormVVvtUuT9/91t/2N3y/Kqr/D81cOGpOrS9viZcq/M+dyTJKeMjLNMzly0o/wDkzJvFnxU8dfG7V1trGTVPKl+a107TJPKiXaqM6u/ybtv8O5kr0f4efsWXWrwW934ovLmwCLtWxglVnX5fn+b/AGm/3v8AgP3V+nfAHws8PeA7BoNJsUgw2+W5O3zZG3s3zN/s7q7nKQdeKyeYSXuUfdj/ADGuN4tlSj9Xyin7KH4nmnhH9n7wh4MXfpmiW0MyN/rZU82X/vttzV3cumwRxAeVE23/AKZ4qh4m8caT4WspbnV9Ut9OgiXc00sirtX/AIFXz38Rf2w9EtLYjwrH/bVywfy53k8qH5dnzfNt3f62ueVKti/4Kk/7zPm8Pg82zippzS/vf8E9M+M/iXQPCvgrUW1drPb5LPFbXLLiR1+78v8Avbf+Bba+UP2XvNl+K+ifYmn8qIyJOx3bGRYJdu9vu/LLF8u+q1j4O+In7R2sxXkqzvCU3rfXEu2yiVlf/Vbd6syPFF91W/8AZl+0PhL8ItI+GOkfZtNhAlZt00/8cvzs3zbvm+Xd/er1MFh44Cm6KlzzmfaYjEYXh7K62BdT2lap8XaJ6pYbvKq4Bmook2VKepr9AwlOVKjGMj8Xk7sdRRRXeSIMdqWk6CmSybRWcpqEeaQFdyu4fJn3qtc3K24L7/xqhrWtWelWT3N3crbwxfM0rybFWvjL4w/tO33iu6bT/Csj2GjJ8jXqfLLeL8n3Pk3KqN5q/wC1Xjyq1MXL2dPbufO5vnWFyalz1Jc0ukT1r4yftJaT4EY2Ol41XW+X8lX/AHUHyo29v4mHzf5+Wvj3xb4q1fxhqj6vrl815ez7fm+bYq7U2oifdX/O75qxnfeu5Eb+83+1/wCzVFIm7+Len367aGFp4f7PvH4BnPEmKzaXv+7H+Uc7tu+ZWT5V3K/3qE3u+1qYnGzb/F/BTdiv91vu/M1dR8cP/g+X79M87+FWb7v3qX5dn3vm+9/tbaG8v7zbvmVvnelEAV9m/avzbVWh3Xb9759v36Yd3y/7v96pE2vB935/79dlP3QHNuRlZV2fL8zf7NOTjbu/1W75X/u/7VRIq/MNq/7u35aR9qb23f8A2VcgEj8eVt+9t/eJ/d+b7tMd2dU/d7Ivm+5TPl3Jt+43/fVD7Rs+9977j1UQFE2w+Yqtu3Lt+b+7Tn+VW2/wt/D/ALP96mbP7ysi7tvy0eUq7l+b7rUSKH7GZ/lb5l2t/vUI+/cyxsnzfLs/vU/av977jbl/2vmpYd25Pl3o33krIBULKxKqz7fu/wDAq9f/AGe/gyvxK1z7bqMU/wDwj0H+tV/kS6l/55L/AHtn3q5f4Q/C2++J+vx2dsjRaZAyteXfyfulZW/hf/a/3q+/vAvgjTfBGhQaRo8P2awhVvLi8xn27mZm+Zmb+Jq8zGYtU/3NH45fgfqHCXDUsZV+t4iP7uP4nR2ECwxDb8q+tWJphH96mvKsO3+7Xgfx2/aAs/h0hsbBYtU16Rflt1lXbB91v3v8XzL93+9srx4c0I+xpe9OR+343G0Muoe1qe7GJJ8ffj1bfDjT30zS5o7zxHdI3lReZ8kH3fnl+Zdvy/d/vNXw9qVw1zcPPM7T3cr+bK7fff8A3m/vbfvVNqF7c6vfvqGoXM9zezJ+9u5ZfNdvl2/Mzf7NUmhwemxNm7/vmvpMPhYYOOj5pSP5wz/P62c1uaXuwjsiENgfI38LeW1WPN/fp8uyLd/7PTZd43Db8yM3mf7LMzUxGXdtZfussrP/ALNbnyAxHb5Gb7v8X+7Q+7Y7Sbvm+9/tNTynO3bho1Xdv/vUqBk2NIvzMzfJ/eqiA3ruZtvybl3I9EybNu5f4m+d6lk+ZmZW+d/vL5X/AHz/AN9feoaH55dqbNn3m/u7m+WmUQed5G9Fb/x771S2CK6/d/2d/wDdZqJE3ys38CtW54T8K3Pi/wAQW+k221Ip/vu/8C7G+b+H/wBCqo8q96XwnRhqMsRONKn8Uj1v4AeDJURPEs8H8Mv2FH2y70berv8A+y/7X/A6+lfhxbLJ4lTypd+2237PNb5Ub7v+f9muNs9KtNKt0trazWG0t22RJ/sts3/3P+esX93+9vr0X4UxP9s1VggjiRYk+X+/87N/n5awow9pzVj+mMjy+OAw0KMPi+0epp/FT6Yn8VPrqPsAooooAKKKKACiiigAooooAKKKKACiiigAooooAKKKKACiiigAooooAKKKKACiiigAooooAKKKKACiiigAooooAKKKKAGPUL/JtqZ6jfawNSRLY/Pz/go1q9vf+JPBNlBOs1xbpeNPAnzuistvt3L/ALVfG0sP7l1Xc+77jeb/ALS/+hV9Hftz3Ec3xhWJUZ9tt/d+Rtyr/wDtf8Cr5zvHaZpGVdm9mbf/AOO7a/pnhij7DK6KPwvMKkqmLqT/ALx7b+xWn2z9pDwrGsbbInuZ97r91fstwv8A480stfqyj/LX5kfsDaas/wAaZbtl3/YoPNX/AGd0Tr8v+fmr9NE6D/dr8q43lz5mv8MT9A4bl/s0v8X6It05elRJUq9K/PT7QG6UL0paZvoAc3ShelC9KWgBG6UL0paKCwooooAKKKKACiiigBlYmj7/AOzrdV+55SVtN0rF0fc9hb/e+SJfv0AzT+Wh/kX71M3r89G9f7y/8AqzIERfvs2//cpjBn+X5kX+H5qV92z7tP8Ak/8As6AIfleLay/eod2RE/8AQKNq0J8jfKtADN7J91lRPvs71FvV03L8/wC637/96pXRdn3v+B0P8m9f7i0AeaePXi/t8/6//VJRUfxDj8zxG7fN/qk/5a0VAHstFFFBqFFFFABRRRQAUUUUAFIelLRQBAe1eLftOaJd+IPhPrllbSRx7oOsvTessTKP95q9qPSuP+IyNL4clTyPNV9qt/s/OtdeAqexxdKp/LJHjZpHnwdSPkz8b9OhWVUikbfuXZ8n3927/wBlqJ5Gezd5/wB98vm7ZVb5lXcu37y0W6+TKqtE26LduR/uf+zf+hVY2IjRbk3qrMqun8TN/wDE1/W38Wifhb9yZ+wXwZ1htd+HGh3Mk4uZmtlWSX+8y/K1d52FeCfsV6quofAHw78294/tETf8BupVr3legr+Tcyp+xxlWn/eZ+7ZTU9rg6cvInooorgPXCiiigAooooAKKKKACiiigAooooAKKKKACiiigAooooAKKKKACiiigAooooAKKKKACiiigAooooAKKKKACo3G4VJTKzlHm0A8c/aD8BS+O/AOo2dmsT36bJoC8f8AGrq2P+BL8tfnuP32x1+Rn3OqL/tf/E1+rOpWyyQt8u7/AGf71fnt+0N4G/4Qf4kXzRQf8S3Uy95H975n3p5qf99f3a83DS9lVlh/5tV+p+Mce5X8OYUvSX6Hlkq/NuZdjbt3+9tpHdpvm/2ty1Is3ly7WOX3NuZ/vbm/3ahOHfy2XZn5a9M/Dx3zfvfuu77fkoRJZTErK2z+7/stSS7XXzVZd3zNsekdvn+Vlf5vvvLQaio+/Z8y/Kzbv9lWoVDMsW5Vefb93+781Q79iOvyvvVald1ZkZW/iZaXNIDq/h344ufhz4tsdetIpzFBuSe383ak8TL827/c+/X6ReG9Xg1WxhuYJFmilXdGyfdZf9mvy3Ajf5f4dv7x2/hWvp/9lH4sSWd6ngq+lZ0d2l09v7u7zZZVb/2WvKx1CXu4il8Ufi81/wAA/VuB89jhqv1Gv8Mvh9T7NSnHpVK0mV1q71Fd+HrRrQ5on74QP1NeJftOae198ItdjjVpHXypfl7bZ0bd/wABxXtpblvauY8YaHDruiX1hcp5lvPE8Ug/2WrzswXL7Of8srnl5jS+s4OrTj1i0fl624wOixq6fL86VHNu2s33Pl273/u7qt31nLYXFxBc7vNgZotj/f8AlqDYqvt3fOrN86fdr1pvmkmfyLUjKlUcZC7Gf5tuxN1IHZ23blT5lVaaXX+L7rbf8/8AfVMfa+7dJ/FVHMWBcSqu6Nfn3Mm/+6yrXrfwy/aQ8TfD5ktLt21rS8fJFdy/vYlXd92Vv/Zt1eP/ADJ8ytvf7i0qSl/u/e/uVjUpxqx5a0bnsYHNMVl1Tnw0uU/RD4c/HXw58Q4NmnXUkN4g+e0u/llT/wBCVv8AgLNXpy3ium7cDX5SuVZYsyMibm2/e+X/AL5r2DwL+1J4u8HssGoSr4g0/e25bv8A1sX3vuv97/vta8z6lWo+/h5X/us/Ycp48p1v3WYR5f7yP0DjmZqnD14J4T/al8E+KZYbeTUv7KvX/wCWGofusf8AA/mi/wDHq9ns9SR4uG3inHHSo+7iI8p+m4TGYXGx5sPU5jVp9VUut1To+a9KnXp1fgPRH0UUmRXSAtFFFABRRRQAUUUUAFFFFABRRRQAUUUUAFFFFAEb+9V7l1jiqV3ArmfFmvxaTpk91K2yOONnb/gNeJmGJjRpSjzG9CnKtNQj1Pnn9r74jSeHfCkWiadczQX2otvee3l2vBFFLFv/AIW+Zt23/wBCry39jLwfJqfim91+cl10+MCDH96TzYvl+Z//ALHd81eYeOPFF/8AGn4jLcrbz3MsrqttbxwRec0TP8mz+L7q/Nu/2v8Aar79+Cnw+j+HngOw0JZI5JYN7vLFF5SszSs33a+SlzQpRpR+KR+35ly8NcPxwP8Ay+rfF6f1od6Asduxrwz9pr4nv8P/AATN9mmSK9lkiG/cvyr5q/e/i+dfNX5Vb/gNe4ajcJaW7P6Cvzb+PHxEuvip48Volnm0qNt1grQKzpEyRbvl2s/3l/utVqnGc4w+zH4j43hDKP7Ux8Z1f4dP3pGn+zX8NB8SPH1vPfz/AGmx0xftFyszf8fXmpLErf8AAW+7X6ERwCO3+Xgr8qV5X+z58KI/hn4ShtX2m7uP3rqFVVT5t2xdv8K/7zV7BKihffbXHOlLHSlOPwx0RPFebxzLMZOnL93H3Yn50/tUeKL3xH8W9Q0uW+X7PaMtva/N/qt0ETtt/wB5v++fvfw19ofC/wAIaV4O8IafYaWkQtym9fKHytu+Zv8AvqvkH9rL4T6nY/ETUNfWwkfTNUkXdcRbflbaisrP95dzfd/2v4Wr034EftO6Rd6RYaV4o1JbfVFiG66lj2RSbt7fe+792L/7FanMKM61CCp/DE+1zfDTxmQYR5f70Yx96K7m58Zv2kdT8CeMbjw5pfh6fUZYPIZ7iJn+621nXb5TL93+89eTw/Ef4+fEGGKLT7G+tWZnZvsln9nRmV/ubp1b73+9/wB8rX2wDa37b9kVwp+61Xre1ijPyRoie3FYU8ZQcYwhD3j4vDZxhsvoqP1SLqfzS1/A+ItP/ZZ+Jvie6iu/EPiB4J13BZZJ5J2/g+b5fu/6pf4vm/ir2XwF+yR4Y8NW8DatHca/dqu2RruRtkn3v+WS/L/F/Fur6Igt0ZMVYS1Ud69ylhsVievLHyODF8U4+tD2cJckf7uhl6fpcUG5YkVEX7u2tqGHy6fDGELU+vocHltPDe/9o+RnVlU+MfRRRXumIUnaiq802ysKlWNKPNIAeXyky35Vx/jfxtpfhHRpdQ1W8WztYPvu/wDF/s/8CrL+J3xP0n4d6FLf6lPt27vKgT/Wzsv8KLXwN8RfijrXxM1ldQ1O4WGKL/UWn/LK2X+P/vv/AHmrx+Wrj5fywPi8/wCJKGTw9lT96obvxh+OGq/Fid4ts+naKvzxaeZfvfc+adf4m3fMv92vMwmVf/ab+Kj7TtVm+ZP4qjD/AL11Ztip8vz160Yxox5IbH8543HYjMasq9aWo9BvVFj/ALzLR5ZmLIy8t97d/Fu+akzv+98/3aWF12yszc/w0cx5lxhRW2Mrfe+ao0Rn+X+Nfu08MqrE0n3W3UsTr87SfP8A3v8AerQZH/Gv93d82+nPv2RIy/Mq/wDoVDP8qr/vL8/8O6kiVd6qv8NUUOHzb2VlfbtXfRsZNm5Veml1dYl3fw/ep+5X8pV+T7336uPukkaJsVPuujNUgK/Kvy/KzM3/AAKkd1R22sv+/TvtDGBFkZtit8qf5/vVBRG6Sudu3e1HzbW+Vfm/76p6OqOnm/P8zbqiRFdV3blqSSTymSRW2/d/iZv9mlTdtX/aXa396o/l+dduyn/Kiuy7kf7tKMZSKJ4S8qy/dRmVW2NXXfDj4a6t8T/EjaZpEa/Z433XV3L/AKqBdnybk/2v4V/+Iq18JfhHq/xP1b7Pp/8Ao2mxbVudQeL5V3I/3F/ib5a+7/h78PtH+Hmgw6XpFssNvF/rG/jkb+J2b+KvKxuOWGj7Ol70/wAj9H4a4YqZjU+sYj3af5kvw6+HumfD/QYtJ0mDyraP7z/xSO33mb/arq5ZVhHXFVL/AFWPSbKWWeRYoolZ5Hf+FV/ir5D+M37UE+qebo3gy5WO3f5JNYTdu+ZVb91/vf3q+eoU6uIlaHvS+1LsftOOzPBZBh4xfu/yxPQ/jr+0PH4Mm/sbRgl5rTpulY/ctfubN6/eZn/hr4z1K+vtRvXuby5e51CVdzPNL5ru2z5fmqkkq+Sm1t67Vb/P+zTx867Wb5W+9X1WFw9PDR5V8X8x/POd59iM2rc0/h7BbpvuP3a/J/fX+7/DUfkvtT5fvLTkBxEvzbGZmX/aZailZfn3febd8tdp8sSO53bm/hX/ANCpiFtrbdv8LfN/s059ufL3/J83yL/DRMyyqsm5fm+Zd1AhUi/e7f4m+RW/8dpqfNt+VflX/wBCp021C+1W+ZflV/vUS7Ufb9z5l+RaRIqtjcw++vzf8BWpYU/5Z7V2srL8/wAtVkdtzfNUq5bb5bNv+Zl2/wB6n7wDlZmBYfLuXczt/DX0r8FPBVz4W0u71G+iW21C92bE/jtYt7/wMjfK/wB//d2f3K83+APw0X4k+MP9JXztD075rv8Ae/PLuR1Rf++q+nNQjxrOoyI0rv57NFn+NFf+Hb/CnlVyVZe1qfV6XrL/ACP1nhLJtPr9Xp8P+ZHDCvnps8hImXyotn8a/wAb/c/vxSp/21r034U2wTRZ7o4/fy/cP8O3/gC/71eab1SKaVvkX5f+Wv3kVPk/gdfu+VXsHw6tpLPwrbxz/wCt3y7v+/r17dSMaVD3T9hwkfe5jrqKKK5D2AooooAKKKKACiiigAooooAKKKKACiiigAooooAKKKKACiiigAooooAKKKKACiq0sCyqqtu+9u+9U396gB9FFFABRRRQAUUUUAFFFFABRRSHpQAxu1V52YRKd22pm+6KztaZltflXf8A8Cq4K8rHJXnyU5M/K79rTUJb744a5E10uFgg8vfL91WtYt//AH1XiLo0DMP9r5P+At/8V5tdr8atdbVfi74lnkW2dXuVRnhl3xNtiVNyVyK4Sbaz7GVW+9F827/er+rMppexwNKH91H4TiKjlVnL+bU+v/8Agm5p7XfiLxxdsu/ylsvn2/xN9o/2a/QQJ8n/AHzXxb/wTi0N7Twx4o1d7XYt7PFCr/3vKaXcu3/ZeWWvtRJN2a/n3imq62bVX2t+R+sZDSjDCR/vE9FFOXpXyR9MC9KWkbpTaAH0Ui9KWgsKKRulC9KCAbpQvSlooAKKKKCwooooAY9YWlJ+4i2/fZd9bkv3aw9H2/ZYvK+eLav++lBBpb9+3b/qv4qfTE27Nq0b2f5t2yrJG/727ZTnT+82xqPm/wBrf/Dvof8A8foAifan+x/7JQ+3/gD0/wDh+V9iUb9+z+9QAx/+Bb/9uon/AI/91ql+b73/AH09Mf8Aj/3fmoA8w8f/APIxSf8AXNaKj+Izp/wkr/M3+qSigD2miiioNQooooAKKKKACiiigAooooAibqPpVLV3VbWXzG2rtq63UfSqGrwpNburR+ajfLtq6fxo5MR/BmfjX8QtKi0fxzrtjbTtNbwXXyv/AH/9r/gVc2ircKyqrfd+b+5u216b+0XpiaT8efFEEVs0MLSwMuz9667rW3b5f+/teavCxjlf5fn+b5Y/k+9/DX9Z5XW9thKVX+6fz/WjyVGpH6J/8E/tTS9+Fc9qrNi1upV+f+600tfWHy5r4V/4Jx36w3Xjex4+T7Htf5tzf6/+9X3V3Wv5w4mpeyzStHzP2Xh+pGeCiPSn0UV8wfTBRRRQAUUUUAFFFFABRRRQAUUUUAFFFFABRRRQAUUUUAFFFFABRRVWGBId21dqs27b/tUAWqKKKACiiigAooooAKKKKACiiigAooooAqzJuOK+e/2rPh83ivwa19b27PqGnPvgVP4lZl3/APxX/AK+inHzVl6vaJPBg9DXj4u9KccRH7J5OZ4KOPwdTDy+0flVjzWbymV4nVfnST+FqZlzu2ru3f8AoLV2vxd8BN8P/Ht7oy5+zfLLZv8A9Mm/+JfzVrifujcrb/m2f9816nMpx9rHaR/J2NwssHWnQnvEMZ3bpNkW3dveKjYzbfk+dtrLT2DRNu27Pu/+PUxkVt0bbofmpnnjF3RP825/9ql+YA/N/ebZ/do2Hb5P+0qsu6jl5d21f7+5/wDvqjlAcm11k3NvXarNVyx1W80fUotTs5Ps2oRN5sUyfwMq/wAP/Aap/Kz/ADbX+ZW2p/Duod1Vf+A/N833vn20LTc6aVSdCanA/RP4JfEmD4k+EbTVFdVuseVcxJLv8qVfl/8AHvvV6pDIjL71+cHwV+KM/wAL/E73UqNJpt0qwXcUX39q/cZfmVflr9BtB1KK+skuoJFmilXcrq3y184pTwWJt9iR/TnDGdwzbCKMv4kdzdeqd5DuC/8AAqts2Vpsw+T/AHq9TGUo16DPsovWx+dv7S+gS+HvirqcjRMlpqSpcQfN9/5F3/8Aj9eT+fLH/dTarRKj/wCzX2v+174BXXfBSa5EjPdaO/m7U/iiZlV1/wDZv+AV8WzbJAm+XfvVf+Wvzf5208HU9rh4v7UT+YeKsu+oZjNcvuy1GfMm7b8jbVpm/wCXf/E3y0u6P7qs33l3Un8IX7+5vleus+GHyFt6SKvzS/d/2mpsR+6u75Vb5UoXagRty/Mv/s1OR/vs33/9umIZMips2t8zLTXddjMu35vvUreW7/N8lIv3v7m371a0/hGT/MjOj/3tm3/ersvA3xe8WfDlmi0XVm/s9d260uP39u3+6v8A8Qy1xRkh3Bkkx/dqRGCJtZfu/P8Ae/vffrmlGM48tTY9LDY2vhJc9Ccos+sPA/7ZFq8kdt4r0ttOk+VPtVhL9oTdu+bcn3k/76avofw14+0bxbaefpGp22oQ7V3fZpVl27v71fmPIyfIySqVVflqxputXWj3SXmn3NzYXafN9ot5fKdN3+3Xn1Muh8WHlyyP0fK+PMVh/cxceeP3M/VeC+WQ9KmXD/NXwZ4M/a08WeHEWLWBB4htUTq37q4+X/bXcrf9819GeAv2ifCXjpI1i1NdN1D+KyvtsUv/AAHd97/gNc3tMZhH++jzR8j9Ty7ibLsy92E+WX97Q9uSnH6VlWd+pHFaCTK4r0KONpVtmfVJqWxKOlLSA5oyK74jFoooqwCiio2eolLlAWk5qJ7lVqJ77FebWzDD0PjkXyyLn4U1mArHfWI4+so/E1Xl8QWyf8vES5968155QfwG6w1R7I3BKT1XFJI22vONV+LvhTR7h4b3xLptvcL/AMspbqNXWuZv/wBpb4fWMbtL4ntmUtsykrNuZfvbNv8A7LWc86933KbO2jlGNq/DSlL5Hrd9eJGuc/KBXwv+1f8AHNNc1ceFdHu99vas32p0g83dOrIyKjb/ALy/xLtr0P4yftT6DaeFJYfCl7JqN82395FA+xIvNTftbbt3bfu18heD7XQpdfi/4SbWntdOiVknmt9zXD7Vf+6vy/N/49vrxaVSpi5zrVotW+E/YODeGJ4dzzLG05fu/hjbX7j6O/ZC+DUXmL4nv4t6xSPFYq33A6vLE8u3e33t397+9X2rFIkKezfdr5k0/wDap8AaHaw21nBeOEXZHDDZPF/F/t7V/i/zuqo/7anhqfCtpWqWy7fNXeqn5du/+F2+Zl+6v/su6vNU8ZOrKpKHvfZPmc4wOcZ1jJV50ZHTftY/EiPwp4Bl06BwdT1JlS2RlaVNqyp5rt/u184fsr+BLPxJ49gvblXltNIXzdr/APLV5fNX/vpf/Ha5r41fFK8+LPif7Yq7LSJWitoIp5f7u9/uqrbmaL+H/nl/vbt74YfErx14Z8M/2d4V8OXN1bvudb94p55Zdrt8q/ulX7v+9/vVvUVWlhnH7Ut9T9Ew2U1smyGWHj7tWr8Wtrf0j9CrCWO1Gz7ifw7a2o9sirXwnoCfH/Xr3TbyeS5QRbn8m5u47dGb5v8AWrFErf8AfW6vs201FrW3Q3Lqr7V3/wC9XRgcTSwNKNOrNS9D8RzXKJZfKK9pGcn/ACu5X8VeFbHxHZzWd/bRXdtLt3RXC+ajbW3fdb5a+WfGP7EcL3HmeHNTks0RWVrKeLdF8391l2/7X3938P3a+uW1aF/4s0z7VFL0IrlrYiEJc9Bl5bmmPyuV8O7H51SN8X/gLKWla/hso1lZnf8A0y1/9D/2l2/c3N8vzbt1el+F/wBuhoh5WtaBPc7FZ5bjTpU/2tu1ZWX/AIFX17fWdtdK3mJHKv8At15Z43/Zv8G+MPMuH0eOx1Bvu3tn+4lX+L7y/wDs1ckcdh6n+8Q/7eR9jDPsszH3Mzw3vfzR0NbwL8evBfxBW3XSdbt5ri43LHaOWSb5d2/90y7v++lr1Wwu1nVW2fw1+bfxL+DXib4JXtveWeoXUltMzeVqFjK0TR7di7Jdu7/2b5Yv9mvo39lv4/t47tv7F1ZoxqkC/u5t/wA9yv8Au/K25V2bvl/u17eHqSo8tWjO8DjzjhelDB/2hls/aUv/AEk+ql5p3eobR961NX3FCp7anGZ+YSCnHpTaY77a0lU5I80g5Rkr7RXn/wASPiRpvgDQZ9T1OXYsTfLGn35Pm/hqz4/8c6X4K0SXV9Tuvs9pb7dz7WfG5l2/KtfAHxN+JmofFDxLcahdbkgX/j1tPP3parsTem77u7cvzf8A7NeJGNXMav8ALCP4+R8TxJn9PJ6HJS96pL8PMrfEb4l6v8UdcfVNTlYRRb1s7RNuy1iZl/8AHn/i/wB1K5Qpl/u/I275E/z/AJWmQWrmFWZvKZl/56fe2053WN2b+B2b738HzV7ceWEeSPwn844nFVcXVlVqy5pB8zcL/d2rs+638X3qPmSdN3zo33X/APHaIuu35UVtu13b5f8A9mmtt+b5dn95f/iv9qpOMMNtTcq/8CkpF3+Qn8CfNtpu776yL8zLu3/3aZPtYNtbfQSK/wDyyVvv/wAVOTd5vzbU2/M2z+7TU+fft+5/t06Ff9V/c3N871QDd2/czN/e3f8AAqX7m3c2z/Y/2aau91i2/N/tU3/Vrksv3V/4DQBKieZ/ufMv+7SI+9U8z+9upvylpfm/i3baTZn5duzbTAk+V4P4UXd81Gz+H7ifeb/dpPlZd3/fX7yldHRUVf8Ae+X/AGqXN9kBsO3a/wA3ybvlpx3O/wA38H9/+GnPCux9vz/LVzSdLudYv4rO0gmu72X7sUX71/lV2f8A8dofurnZvRpSrztApxo6f+hsn95f7tey/BP9nrUPiaE1TVknsPD38Mvl7Li5/wCuX+z/ALVem/Bz9lqDR3tdX8XeTeXaruTTEi/0dN25fn3feb5v+A19Aar4n0nwraiS+1C20232/K80qRLt/wBndXy2NzhP9xhPel3/AMj9dyLhKFL/AGzNPdj/AC/5ljwz4a0vwrpcVlplsttZQfciT/vqud+Ifxa8PfD2xW61S4G9/lit4v8AXS/Oi/Kv+z5vzV4L8TP2t2uBNZ+CrY73VUi1CZf4m2/dib/LV82ahq9/q9+99qE895dyq3+kXMvmu67f73+wtZ4LKq1aPtcTp+Z7eb8X4bAQ+r5ZFP8AL5HffFL43eI/ir5sbs2m6LvVksUl/u+V/rX+Xd8/zL8vy155vXchjC7WZdqI3yVC8bvs+7s27qJV3XDbl+838VfUwjTpR5KUbI/Ecbj6+Y1PaYiXNIkjRty7V3su5JP9nduqIzbol/8AZKRE8tv4U/u09k+XdI38W5kb/wAeqjzdxqo3+zsZqdv+dG27FX7rp/s0zarpuZf4tzPS7Fffu+9tZl/76oGOcM7rt+ddzf8AA9tMR2dvl/2vnSgou/8AebfmZl/8doyoRmbbt+Xb/wABqgE3/L8v+1UqfI6bPkb5f++qZDCsuxf73zU5eG8zaqblVt1MCWF/PUxs2HlXa1W9NsbrW7qKztI2mvZ2ZIERfNfcyP8A3azotq75/vhVZvn+5X1J+yl8HmnmTxjqa/NuZNPT+4y+bE7N/wABrCvW9jT5/wCrn0GTZXUzTFRow2/I9y+Dvw5t/h34YtNNj2yT5aW5mx/rZWZmb/4lf9muNs7ldStftNnFsin3XCp/qv8AWy73f/vrza93uPKtLWWRvuBGbdXgttte1t1lWDZOqxNE/wB/Z/sJ/vfLs+bb/c+ejKaMoxnVq/FI/pn6vTwlCGHpbRH3O7bcfKr/ACs+yH/vp0f/AGv9Ute/aHp6aVpNvaRfcgTYteDTWzXK+U3kO86+Uyf39zp/48//AAL/AFtfQ0PSvYr/AAxN8N8RYooorjPSCiiigAooooAKKKKACiiigAooooAKKKKACiiigAooooAKKKKACiiigAooooArSvsZF2s+9v8Avmpkp9FABRRRQAUUUUAFFFFABRRRQAUjdKWkbpQQVpl3JXO+LtWttA0Ka7uW2xLt3f8AAm2/+zV0bc15J+0l4lbw18J9fvIl/eQRIy+bu2fNKq/w/NXXgaPtsTCn/NJHl5pV9jhak/I/JvUbmPUbl72VNkU77lb+H5kT/aX+GswRRXN5t8yTcy/61Pur/f8Al/8AslqwkTR2sUca7gqt9z+9t/i/h/z/AMBp7rKiyo0i7Ytz7xP8u1ovmT+793/4mv6wp/uKFz8Ujqz9Kv2EdGZPgLomoQSsiXc91Iy7V/hurhf8/M1fTiLgJXln7O/h2bwr8IfD2myKyXEETeZu/vNKzN/31/47Xqhfiv5azSs6+NrVP7zP2nK6caeFp+hMibafTEp9eSesM2rR/ep9FABRRRQWFFFFABRRRQAUUUUAFFFFAEL7dnz1j6Vt+y27Irbdq/f+/WrNtSJ9392srR/ktYtvyJtoj8QM0CrN+7Wjev8Ae+dPvUI7bf8A2envt/4HVmREnz7/ALqUfN/CrbKd/u/8Dpr7dn/xFADH3/8A7dHzH7v3v7/92j/gP/kX7lM3n+9QAff+Vfn/AL1DuqP97/vj/wBnprv/AMDeh/vf3P8AtlQB5R8Sn/4qU/L/AMsU/rRTPiU//FSfd/5Yp/yy+tFBB7lRRRUHQFFFFABRRRQAUUUUAFFFFADG+5UU+78KleoTwFH+1QRJXR+Zn7b/AIa/4R/4rG+CMv2+BX81vlR5YliXav8Aur5VfOTwru8rb8qqqb3b5/8Ab/3q+z/+CiNgzT+G7+KBi0DTxM/91WWD7q18ZXiQQxPuVZvm+X97/wChV/TvCtd18rotn4LmVP2OLqQ/vH0t+wV4uXRPjBHpUrbP7YtvKSL/AG4kll/+O1+lGFcfLX5G/svajHpHxz8LzLJGkrSzxb7uX5G3Wsuzf/svvr9bIX/9mr8m44ocmZqp/NE/Q+F6n+zTp+f5lxKfTEp9fnZ90FFFFABRRRQAUUUUAFFFFABRRRQAUUUUAFFFFABRRRQAUUUUAFFFFABRRRQAUUUUAFFFFABRRRQAUUUUAFFFFABUEybxUj0VhVgpx5QPmb9rb4cP4m8HJrNnE817o7+asKL/AKyJmTzf/Hfm/wCAV8WzBg7bf/2q/VDW7GC9tnjlXdHKu1lx96vzi+KXgKX4a+L77SGlnm0/erWcrxf61dit/wCO+btrzcFPlcsJPpqvQ/DOO8nlSqRzCl8MtJepxLoq/cZfuqu7/epuz5VjZldPm3bI/wC7T967Xbd/F/3zUC9Ytzfw163Mfj4Ojeam7bv+WlVV2ssm3azfw/8As1Nh279zfP8ANQieT5Un32oAn+aZ2VWV23cr/wAB+Wk+bb8u3Y//ALLTeX/213f+hU9nV925v95/92gzEfdt8ptuzay/99V9K/sq/GRNElXwhq8+beWTdp7P/wAsmZ3Z4mb/AHvu181+f5ar5v32/hqYv5aI7/eX5f8Arl/dasa1GniaMqL/AOGZ9Fk+bVsoxMa0P+HP1Xs50eKr3y4r5t/Z5+Oq+PLP+ydWkWHX4V5/5Zfal3N/qv8Ad/ir6Htpt6142GrToS+qVviR/UmAx1HMqEcRR6lDV7YXMDxno61+bXxO+H0vw78W32gyqxt4tr2cz/8ALWD+H/vj7lfptcwq42/3q+cv2pPhK3jPw6utaVC02r6f/Ai/6+JnXf8A721fmWqpylhsVy/Yl+Z8dxhk8sxwft6fxw/I+J5f3O/5Vdt21d/92klRtr+Xt2PtWn+dsVH3K/8A7PTUDzMnzLu3fKle7y8p/N1uXRjRv+b+DYu1m/3vlqTfu3Mrf63+5LSiQAKit+6b7v8Acb/a/wDZqYrt96RV+7/zyqRjUfZ833H/APiaY8OxV27dm75f9qny7UBVtyKy/L/d+8tRHaHfb8y7mVmqgJ0/dSONvzNtf/vlGp8f3UZVX5drfe/u1F8v8O1NytUe932btuz7n/s1SHxD3+Y/vP8AVbmXZ/dpJpm2qrbfl+Wn/OjJ93d97/2WkV9vy7ti/L977zfLQA3fsZdrf7yUeS1yrr8v3aHZf4vkTd9yjzlRarmkik5R96B6f4D+P3i7wLsitr5dSskX/j1vfnX+L7nzps+9/tf7tfUXw7/af8LeK2itrq6bRtTb/l3vfuN/uS/d/wDQf92vhAvhvlbNOaIyFWaRU/uv/d/268+rgaVb3n7sj7fKeLcfl3uOXNHzP1ZsdTWb5lbO77tX4nL9hX5teAfj34p+HbQwWl2t/pSPn7Fe/cRf7qP/AA/N81fXHwt/aM8N/EUpZw3X9n6v/wA+Vw/zt/ut/FXD/tWD+L34+R+zZRxVgs0XJL3ZeZ7slOxWda3iuOPu1c3rXpUcZTrK6Ps0r6ojuZUhTc1ct4i8W6d4b02W91K7hsrZfvSSS7VX5v71a+p3A8gv827Y22vzU+NXxF1T4jfEC6SVpo7Ozl8q0spZIk+y7VT5futtZmX/AIC3y/w7l8DMa861T2MZ8sT7HhvIZZ3iHDm5Yx+I+ifHP7bPhzScweHYG17ay+ZcLL5ESL/vbWZv7v3a8vb4/fFvx4zJ4a0u7s9x27bQfavuvt+/LFt+75v3m+bZXrfwm/Zh8J+HdMhudVtrbXtTZFaV5Yv9HX/rlE3yrX0JbWNpbRKIIIlX/ZFfGSzGhGfJTjzSj1Z9NWzDJcpl7LCYf2kv5p/5HxG/wo+O/jOQSX2sXtk5/wCWj6l5SI+10+5B/C37p1rTT9iTWdWYy6n4njTGxVikga8eJF+4qPK//sv3v92vtIMqK+RmuV8ZfETQPBdl5+q6nbWUCd5ZFXP+7RPMsRV92ikvRHJDiPH15eywsIx/wxPnSH9h3RIZ913rF7dBV/gWJP8Ae/g/z/wKvM/jX8JPA/wntEtYLq51DVpomZbV7hVcRfL837pV/wB3+HdXafFH9s2XUYZdN8Iafc2d07qn9rXHlfukV/vLF87t/F95fl+9WF8Mf2ZfE/xL1yHXPHL3FlAzt563Df6VP+6ZPmZPl/5ZRN8+7cuz5q6qEcVCUa2Lnp/L1Z9rl9bH4F/Xs4rckY/Z+1L5HAfBz4K6l8U9WMCoYNPj2vPep9xNyNt8r7u5m/8AHV/u79q/WsX7Hfw1XLDw87vtRWMd3LEvy/7CtXr/AIU8H2PhfTINP020itLOP5Y40+6vzV1ENuVzuYE16tLDYrHS5oNwifD55xlj8diHLD1JU4f3X+Z4xp/7MXw50iMkeFrCb2uYt4H/AH1urhPjh8PvAPw38AX2q2vhXR4rtXXyt9okW5mlX+LbX01fxrCAByHNfCP7ZHj1dY8b2OhQQM66SsvmP8u13aKKVf8Avld33q86vgq8cZCnKo/vNeF54/OMxpwnVlJL3pa9EcN+zb4E/wCE68eRNJarNpNr+9vl3N97ayxMv3fvNF/n5a9/+Kn7UHh7wG82n6J9m1XUo0Zm23KxRL/s7l3fN/wH5f4q4jwJoV/8KP2b9W8RabG39s37+TJOi/dgW6dd3935Ell/hbb/AHX215D8DtG0bW/H9pYeIn26e8fzIW8pZ/3Tff2v93b5S/eb7v3vmrkr0I4qrOtV95Q0UfTdn6bi6NHO8XiMbWfNSoe7GMftW3O9h+Lnxl+Il7E3hiCSGCTeqf2fB5qblRv9bLL8u7f8v3v+WW3/AGWt/wDCsP2hdXmW6lvL6F5dv+u1jYife/5ZKzJ/s/d/4D/d+zvD+ladYWqJp8MFvGq7VjhX5V/3a3ti7awo5lCS/dUVE/Oa3E8cNLlwmEhGP96N2fBafBf47honS/1VEbarJLr8sron+0277397+L5vlek0/wAA/tA6CYvKn1yWVl8pi+qRT7Pu/PtlZv8A0Fv9xfl3fexZP8imPHH6Ct5ZhOEfegpHPHi2rL3ZYan/AOA/8E+DW+IXx28MXpGoWWq6iYvmb7RY74n+X+9An/Av4fu7f71fT/7P/jXxJ8QfCMWoa9pX9myn5Ivl/wBaqs3zfM26vS5I4OCRE1c74s+JHh7wHYtc6zqlpp0H8Lyyqu5v7q0QxccTDl9j73kcWOzD+1oxp0cNGMv7q/Q5743aXpWq/D/VrbWh/wAS6SNNzPJt2bXXa27/AGW+b/a/2vu18W/suxfbvjX4eRWXc0ssrZPzr/o8u77v/su1f9n7jN1/xq/aEvPjFKvhnw1pF69m+4zxSwRStdfMjJ8i722/72z/AMdr2H9mP9nm9+Ha3Gs6v/yFr1l2w/L+4VWf+NW+bcrbv8/L3YSjLC0Je0+KW0T7LCyWQ5DWpYyVqlX4Y/qfUGl/6hP92r+O9RWke1KlY4Ffc5dD2OHipn4hP3pXK7PuhO5ax9b1W3020mmnZY4ol3Mz/cX/AHquX16sEasT9H/u18RftMfHA+KbuXwzotwn9iW6q95KmyWK6b5HXyv9lawxEpYyp7Gj/wBveh85nWb0cow0q03732V5nGfGz4u3fxY16WOPcnh+1l82xi/jlbavzy/3v9n/AGa8xaHn7ux13f73/AaW5mWF/kb5VqN12CVVX7u3a7LXsckcPGNKj8J/MGNx1fMK8sRWlrIEVssn3NyqtB3DbJ8r7v3v/AqY7rLvdm2P8rbP71O85d/yt/EtB5gnlLu+Xa+1WWlTdlV/i+X71J5it91fl2qu1f8Aao85/k+b5vmVf/iaZY5HXajf8sPl/wDsqPKY7VVV3M3zf7O6h3X+HbtXbt30z5XZvm+VV/551AhqIv3fv/L/AMBpXffsZtv9ylfc/wArff20ibfk+b5//QaskZsVN/8Atfdpfm/iVf8AfSlL7uP9rP8AvbmWnTS7H+9/d/8AQKRYqRfNt3fe+9u+5/s0KfubVbzdzfN/FSb/AJd275fvf/FU+Jm2Nt+6rL8/+9USFqMkTfv/ALq/xv8AxVYKAAbH2H5WV/7tV5JGZfl3bd3/AACt/wAM6vomgP8AbNR0hteuE/1FtNP5Vv8A8D+R91HNKEebl5jelDnlGMpcpv8Aw2+D/ib4hzwy2cH2PTl/1mozB9q7Xb7qb13fd/hr6o8MeFvAn7P+kPPdXdtZyzt+9vbuX97L838K/wDAv4a+aNa/aI8Y3FvFbWVxZeHdOj3K0WlwbPl/2t25v++Nted3moXur6lLc3t5c3l5uXz5ruV5X+7/ALbNXgV8Hisxny1p8kP5V/mfe4TNcBk8ObD0+er/ADPY+m/Hn7YUREtr4TsBeXG5US+vx+6/hb7i7Wb/AL6WvnXxL4s17xvcJe63qU983303y/JFu2L8qrtVf9V/dWsX7S22Lb/Du+//ABUm0v8A7e35v9v5v71eth8Bh8JH91E8PMOIMfmP8aRLvZnRtuxnZV/75ao33TfdZdn9xKcJV91Vfm3f+hf+O0I/zxLKy/u2Zdj/AMP+zXVzHzA3awVl3Km5ak+Z23fL977n8Hy/3qaj48qT+P8Ai/ef3fmWl3eTu8zd5St/30tAthN7Sebt/i3OzPSPued9397/ANlprpv3fvFRt27/AID/AA0vyv8A8C/jf+GgNhP3sSsv3Nn93/aqVI1+6yrv2r8/+9USq7/KvzeYrfL/AA/N8tLvWXcysqbm3b1/3asYrr9xdy/dZakdG/5Zsu75lb/gNN/iiVW+Td/301G5f+Abfv8AlUEDkdpm3Lt2r95/+AtSwru/4Cq01PvbW2/w7f7i/wDAqu6Zpt1rF/aWNjE1zdzsyRW/lea7Ov8As/3azvaVzanTnVmoQOx+Dnw2vPij4tt9ORGOjxbm1G4SL/VLtbYn93c/3a/RTQNLi06zit4I1hhiVVWNF+Rf92vPfgp8LLT4X+GI9OjCzX8vz3V3s+eVt7P/AOO7/lr12FNi+9eVH/ba3N9mJ/S/DGSwyvC88v4ktzD8YXMlnod3PBt81U+Xf/tfLXi0KMlqixMvlMvlM6f3lT53d/vL/v16r8UkZ/Bt3HFceSzSwAt/s/aE3J/wL7v415b50rs9z8yPtV0fyvndtnz7P+BV9bhofuvmfQYn+JuaXh+Lz/Emmh/nRrl13tFn729/ufdX5P8Avmvch91/96vHfAlhv8W28m3Z9lXc/wC6/wBh4k+avY6xxPx8pvhvhkTUUUVzHcFFFFABRRRQAUUUUAFFFFABRRRQAUUUUAFFFFABRRRQAUUUUAFFFFABRRRQAUUUUAFFFFABRRRQAUUUUAFFFFADKfTKc3SgCJq+Y/267xtO+DepTxsu/bEmxtvzbrq3X+JWr6Zl+69fDP8AwUQ8WzR6H4f0Mo0UVxdPcK7/AN2JIv4f96X/AL62V9Bw/QliMxpKJ81ntSMcHKMj4ektoESIqyr95VRWZvu/3dy0ixG68qC2hWa4fekUSr99tlH2xreZWbalxAVZUSP/AFW3/P8Aer0H4EaK2vfGvwrbbZ5EgvmlZP4m2xO6s33f4Yv7tf0njqnscLNv7KPyOjDnqxufrb4TsYtH0a3s4/3cMCbFX+6q1uou35ahsR+5FWB1NfylUlzzcmfumHjyUoxFoooSsTqHL0paKKCwpG6UN0oXpQQNpy9KWigsKKKKACiiigAooooAif7lYmmpvgt/+uSVuN0rF0ralrF/tKlASNCjctG/7ir/AMCejrF/cqzIa7r8lMd//safhf79D7vvUAM+bZ96mb12J8rf79P++r/33pnzfwr92gA3/N8rM9N2N8jfwJTvlff93ZUWxf4f9ugUjyn4lO3/AAkv/bFP60VX+KLp/wAJT8/3vs8f8qKDI95oooqDrCiiigAooooAKKKKACiiigAqF/nWpqZQB8lft86Cmo/DNryJ4/tVrsaCJ/491xb79v8AwHdX53rP51u3MhRVdtv8H3vlX5v92L/2b+9X6vftPeDv+Ew+Eet6f5H2i5lWJY1I+b/Xxf3a/KFEyH2oPKZV27F+f73/AH183+f4q/fOBMTz4N0v5ZH45xBT9jipe78Wv6F/w/qsmg+I9P1K2l5t281nT77p95/73zf61a/aDR5/tNpbSo+9GVq/FK4hkcPG0H72VmVdkvyf3vl/3a/Wb9mzxZL4w+DvhzU51y8ts+6X/noySsm//gW3d+NeR4gYeShSxHny/f8A8MelwpW5cRKl/Mj1yLpUlMSn1+NH6iFFFFABRRRQAUUUUAFFFFABRRRQAUUUUAFFFFABRRRQAUUUUAFFFFABRRRQAUUUUAFFFFABRRRQAUUUUAFFFFABSUtFAFOZd649q+cv2tvAceu+DU1iJG+2aS29Nn8UTsquv/oDf9sq+kXAGBWL4g0+K/02WB13+arJsf8Airw8XTlTqxxEen5Hl5ngoY/B1MPL7R+Wnzbtytsf5dz7agfcdy/3P4663x34V/4RLXEiiinSyliWW1eb/aRHdP8AgLS1yO/Yu3cuz/2avb+Nc8T+S8XhamErzoT3iOWVkDL/AHlX7tKm4fw/J/trUP3Nv/slSlX3Ix+Vd21k/i+X5alnDykvzJ80ce/5fmdP7tMfci7VK/7KUsLb3b5fn3Lt/wB7/wDZpn3f4v4du7/0Gj4REb7n3bfu/wAKVIivKm5V+WJWZmf/AGqjTbHtZvkb5l/3aULuZnj+9t+bf/db5ak1NHRdZvvD+pW+o6XPJbXtr80Ev8av/wDE7K+/Pgv8YbH4maJ58IW31aBf9Msz9+LcXVG/4F5VfnrsEm5V+TzWZtif7Nb3g7xjq/gLXodX0qfZdwfPsb7kqt/A/wDs/vf++q5MVg44mHNF2nHZ/ofc8NcQVcmr2l71OW6/U/UmJw9VL+285Nu371ebfBz4t2HxL0Q3EB8m8t2EVzaP9+B//iW/hr1EjetePzfWabo1PdqRP6Ow+JoY2hGtR96Ej4C/aO+DzfD/AFt9V0+LZ4dvJflii3bLWXYnytu/vt81eM+ZKcQ7difxbP8AZr9NvHnhCx8a+HLvRdRTzLO6TYyr97738Nfnn8SfAOpfD3xNNpWobnVG/cXrq0SzrtVn8rd/11i3f7dehgcR7Zexq/HH8T8G4v4e+o1vrVCP7uX4M5NN23cy70Vv/Qqb821V2733Mzfe+WnIVfzVb7su1d/+zSPu+9/E3zL/ALtemfmGw1N2Zfvebt/9moc7Wdl+Xc3/AH1Tvl+6rbPlbdTX+eBG/wArRygJ8ybVj+/uqeFG3RLu2Lu2N/wL7tRbeP7n8X/stOTcnm7VZmVldV/2v8tUDGGVmi/uf/srTeduxI1lbbuZfLp6J8yLub+L/lrTERk+8rbG/uffWqAdvlG/czbJW/8Asqfv2bG270b+/wD981EjqsDDzG+7t/2fvU/7nzKv8TfP5v3qYAkjLtVWbb83/j1R/N/3z8tO8pQrK38VN/2tzJu/2qAHedJ975fl+T56e7+dA6LKyebEyf6r51/ytV3+eT/a/i/3aERn2f3dv96qjeOxtGTj70T3f4UftPa54Ml+yeIXn8QaU7/K7S77iL727bu+Z/8Agf8AwGvsXwT480XxlpyX2i3y3du38SfeX/e3fNX5jp/q7j5vkVV/3nrpPCnjTXfA2oi+0XUp7S43b9nmNKk67fuMn3X2ebL/ALteTi8Eqnv0fdkfp2RcY4jBv2OJ96B+nV0UnQxcCvjr4/fsoX+ueJJtc8Kr51zetvubR2iiTzVVFRv/AEa1el/BX9orSfHsy6bff8SvxEUXfbsP3cp3N/qv4v8AaZf4N3/Aq97UJKN44PrXy1eFaM+apoz+juG+JnQl9awFT+vM+ENA8bfHD4c2KxNoGqajEy7okvLP7Yy/xfeil3fNu/i/3V+7WpP+0V8YtQt2ig8DXsMzbNj/ANkT7f7z/I2z+Hcv3q+2209WTpj8Kij0tM9j+Fc31S8ueVFcx9lLiLC1Ze0q4WHN8z4Xu/Ef7Qnjlt1pY6rp8DqyMqwQWSf3f+W+6X5v4ataJ+x/4s8Q6nNqXiXWp9IkCZVoZ2uJWb51R9zbV+VfL/4D975vmX7hewIQeWQtTWtk6x/OQTXXRwlf4adPlKnxdVhT5MJThT/wrU8d+GH7O/hr4bOstlC11efJuu7ndLK23d/wFfvfwqtew21gsYT5fu/LV5I1TpxT3PyV7eHyiPN7SvLmkfGYvMMTjJ89afNIWNNtSAYFA6UGvoYQ5I8qPOOP8az3Gn6NdzQRtJKsTCONI2fc3H8K/wCf9pa/N9PBHifxv4vnN34f8Q+deTskr3Fm1u7bv4m/h+Rf77f8Cev1HnjWVOelZf8AY8UT7kjijNfPYnCTdSUox5uY+xyLiKeRRqeyheUjmI/DNrJo6adNB5tv5SxOsvzbl2fxf/ZV8z/Ez9i6W7uJ7zwpdxWzvu8rTp/9Su7721l+bbX2aqZwU6VJJCrDgV5dPJKtGPNBnJgOIMZl9V1cPP4j8+F8GfHTwAm2xbWJrHcqqLK9iunT/dWfd8u75f4v73y/KtaCfGT476bus7jw/qLyoyxfaH0d5k+b+P8Ad7Vb/d2192yaaD71B/YsXeIVnPDVlvRR9BLimnW1r4aEn/hPhdPjt8d7wxf8UnqNs7fvWX+x5fl+Tft+9/wH/gX97bWhL4t/aF1Z/LttKvrLczjei2arsX7n3t/zf+O/99bq+2BpEY/5ZCpE06P+6K5Y4av9mijL/WTDx+HCQ+4+HJfh18ffE1vKt9qt3bCVVk2PcwIu5VX73lL8v3dvyMv+1/tdFoX7EJvpFufEniW9e4/iW2++zbf+esu//wAcVa+wlscMtWfs20etehTwmMnpGCh6GFXizFSjy4dRp/4VY828B/B7w54FVl0jTI4Syoskx+Z5dv3dzszN8tek29sqLUqR7Pb6VI4DJ7V62HyuEZe0n8R8hiMXWxEuarLmkMiJ9MVDNNs3bqlb5Ru3cV5j8WfiVp3w38MXGp6humWL5Ft0275GZ1Tau7/f/wC+a1x1WVOMaVH4pHmV8RTw1KVet7sYnmH7UXxn/wCEYsk0HSJp01e8VvMmtJfntYlZP/Hn/h/4FXxns/dRRbtn3fn/AL3+3Wn4j8Q6h4o1mXVdSka51O6bfO3975EX5f8AZ/hWsmRFb51/h+f5v4ttehhqMcNStH4pfEfzDxBnFTN8U5y+H7In3ERlb5WX5v8AgLUzzPfZ/wDEt96jYyb1b723a2+SnfLuZf8AeZv7lbnyonmbH+Vt/wAy7X/u7aEm3vjd8m1WZf8AdSo/l2oq/wAS1J99VXd8u35VT+8tHLEBh3fdkb/VNtVKRE+T5V+fdS/N95fk3fe/eVGqb1+VW20iR6Ptlby/kpMKqIPmxt/hqX72z73yqytsqJ4WR1835P72771MBzyt58v+8tHzbvvf8AprEsJfl3t8q/8AfNIV80sv3926gsc+773yp/s/x0j7vnb/AHae7797fN97d87fN81MKbNrfNvb7tVEQ8I25vl+ZvmX/gNIEb91J8yRK3zN/dpqboju+/t/e1Lt2bY9vyr935v7y0SGHmtn93t3Ov3E/i+b7tJv+7u/i2/8BpsaKq/dZ/lWk2fc/jTd99KggV923d/Dt++tJvwzbv4WVm/2qaiLt/i+7/31SFy6tu+f7q/xfw1cYmiHI7OsW5Wm/vK/95qciKixbvnTc3zbaY8W/buX7v8AHTv4ty/OiVI5MkTdM8UbL87blZ3o3edv+6m7/wAe/wA7aam5/vfw0s0bfd27/vMtIyHTO77l/vbW+f7392nI7I3m/N8u1m/3v96o/ldHb7n3fk/vU3b/ABLu3M33v7tMB+9k+b5vvMqu9PRPmT5l+Zvm/e/7NR71REVd33m3b/71NG1HiVk3/N/B/F/s0FD03ZTd/Cv8H8NP8zft+b52+WmRwthV+8395P4v9qn/ACqF+b+9uoM5AzqSzN935t3/AAKgKyxqv32VW3fvP4mpHTeyN/G27/x2phFu83zFb/a2y/8AAv8A2Wq+I0QkHznYX2Iv3n/9C/z/ALtfX/7K/wAHn0jTV8S6un+mzqkVnE8eHgiXd8zf7/8A6CqV5F+zl8F3+IGs2+r6vbK+hQSt8j/8vTfMm1f+BL81fe9hapDGvyqg/h2142Lq+0l9Wpfa3/yP2bg3h32kv7QxPwx+GPn3LdnCqLV31pkXSnnpXpUKXsafKftR558U9Qii0yytt+24up0aBRL5TM6Orf8AoNedpMqO/kbneLf5D/729vvq6ff/AHWzfXbfFdmEukK0W+Fo7jc/937n8X+1XFvMrzyrJJ96V33vu/i/j+5/3193/W17lD+HE8ev/FOu+F0UTarqTKy7Ili2/d2/Mz/J/vp/F/tV6rXnPwvh3xX93s2mVli/h/g3fL9xflr0auOt/EPQofwwpipsdm3N838NTUVidAUUUUAFFFFABRRRQAUUUUAFFFFABRRRQAUUUUAFFFFAEb9/92mpu8pd/wB7/ZqaigAooooAKKKKACiiigAooooAKKKKACiiigAooooAZTm6U2igCAnB6V+Zv7enin/hIvibZaXErf6AvzbP4vPigZF/8dr9LLlxDFndt2/NX5F/tJ6hH4i+NfiO8X5GV4l2P/CywRLt/u7f4l/36/ReCKHPmDq/yxPhOJqnLQjDm6nmtzLAu+SPci7f3T/L83z/AHv/ANmve/2FNE/tr476dfLG00Vgs8rP/ArPFKvzV4FPueDzGT+Fk8pP8t/vfLX2v/wTl8Nbb7xjq5iBt/MtYYJfl/h+0b/u/wDbKv1PibE+xyyrPy5fv0Ph8ro+1xdOP978j7zTbT6hi3fN8uypq/mo/bQ2UbKEp9QXyjPuUU5ulNoAKKKKAHL0paRelLQWFFFFABRRRQAUUUUAMrC0f/jwt9qN91a3G6Vi6V/qLf5dny0AzQ+bcnzf8Apv/jn+59+nf7P9+mum6rMg7f8AxFD/AN75f+B/fp3y/N/8bpuz+9QAz5fvLTH27HXbT3f5H3fc20PsHm7vvM1ADPmdv4fkpr7n+X+Ch3VPl+X/AHKN6/d+/wD7dApHkHxQkWPxRt3f8u8f8qKZ8Uv+RpP/AF7x/wAqK5TI96ooorc6wooooAKKKKACiiigAooooAY9Ppj0+gDm/Fto13alFb5cfMvr8y1+MusaOdB1e70qVdk9nK0T71+ZV/2v96v2v1FN0JFfkx+074Ul8K/GnW7WOBba0vPKuIv3r/Mq26fe3fNtVvNr9X4BxPLialH5/d/w5+acUUPejUPLBNiWV9yukrt95d3zMlfpD/wT/wDFkWs/BVNIDZl0u6lXZ8nyq0rsv3a/Nm3dYbVHdV+7uVP7zf3q+xP+CeXjL7N4t8Q6Hc3Co15FbS20DyL/AApLv2/+Qq+z4zw31jLJv+WXMeBkGJ+r42P97Q/QdKfTEp9fzqftQUUUUAFFFFABRRRQAUUUUAFFFFABRRRQAUUUUAFFFFABRRRQAUUUUAFFFFABRRRQAUUUUAFFFFABRRRQAUUUUAFFFFACYFV7lN6/7X8NWahcLt2/3qxqR548oHx18Xfh1/b2iSxW3/H7pbPFa/un+ZmdPk/75r5YeKW2ffLtT+Fq++vGUPk+KdVRWVP3vmr/AL+xG+evkr42eBl8K+IUubaPydNv2d1t3i+6y/f/AOA/3aKcuSXspfCfhnGWT/8AMdS9JHm8m5dqs33flWl3qivFu+8y/f8A71FxuRfLZleXazM392m7ll+VU3t8zfL/AHas/H7BvYLErf3f45fvUDd833fm+X5f4tv96nPIvyr9+L+9/D81N3s7/N99/nl/u0DF3sn3f+BKktNXciptbd975lpEfZ9750+6tOT5xtX59v8AAn32/wD2aAHu+wbV27mX5lT733v4qc+352Zv4mben8X+zUDv83zL/s71p4lVdjfKir97f/FR70QOm8D+Ode8C6udV0i/aB1+aWF/9VL8jfJKv8X/AMVX3f8ACb4vaT8UNA+1WdwI7uLb9ptHl3PA7f5+WvzuLFX2na23cvyr93+9W54V8U6z4I1iHUtMuRaXSrt/2HVvvKyfxV52Jwf1mPPGXLPp/wAE+74b4mr5RV5J+9TfT/I/T9GE3y968w+MXwisfijoD2Fy32e6X54LpF+eJ/8A4lv4lrF+DXx90r4mQRW8rLp2vHc7WTyf63azLvi/vr+6r2b/AFy/7dfO1KtSlK0/dnH8T+gIywmd4S0fehL+vvPy78SeFdQ8KeIbvRdXgW21CBl83+4u5N3yf8BrJnk2DajLt27f/sq/QL42/BvTPijpcAY/Zr+1f9xdpH5uzcyb9y/xblr4Q1/w1q/grWf7P1yBre7RVbe3/LVWX7yv/FX0OExkcXGUX8R/PnEfDlfKK/Ovep9DG3OgiVvut/D/ALtLvk2s27Y+6pFfeVVWbytrf71RfNu3fL/d/wBrbXafDgm5NrMv/Af96nsrPv8A7y/df/P96m72ffTvNZCvy7PmXavl0AMl+f5W3feX5/4KPmferfdb7uz/AGaR9u59v97/AIBSybkjb733f46sBm/enzNsX/2anfM+zc2xP9umfN8zbt//ALLUiSfLF/Bu3UgD5nRtv8P8fm035vKdWl/4BTt4ffu+dFZfn/u03f8ANFub+82+gBDu2/M3y7V+b+9T0274vMZfm20M/wDwBG3f8Bo/eoqqzMjbfuf3qYDkmb7zbn+XZSPLKVZt33fvPRvbd97Z8uykO7Eu5dnyrQBLjPmxbvJX5k3/AN2vpn4IftUT2LQaJ4vmR0d2WPVHl/1fys373/Z/26+YSxbczf73/fNPeWWbzdv+067P++fl21hWo08THknE+jyjOcTlNbnpS0P1csbtJ1G0/JWgpyDX59/BT9oO++GMsVhqj+d4YRm+Xanm2u53+591m3v8zbvu19weG/Edj4h02K+0+5jurSX/AFcsUm9G/hrx4zngJezn70e5/ROTZ9hs5p3h7s10Orp2AKijl3VKele9CUZx5on0wUYFLRWwBRRRQAUmBS0UAFFFFABSUtFACYFGKWilZAFFFFMCNmwKHxtpXqvcvsWuKtU9lCUpAZ+q3htrd3Lbdgr88/j38Tp/iL4sfyP3mi2bPFbRf32ZV3P8v+1Xv37VPxbPh3Sf+EfsnMuoXv3vKl+aCJWT73+9Xxs8ymLyt2/5tuzb87f7VebgqcqsvrU/Rf5n4lxxncqtSOCw/wAMfiK7uzr8/wA+1di/71D+bulbdv3Ns3VI4ZHZI1ZJV+6iL8vzfdpmxHd/KVvK3Ltf+Na9o/HRjytu+VW/2f8Aap024mf/AGtzfL9371HnM/ySN8u3b8v+9TPmT/lpv2/KtR9oQx3+dtq7/lqRGwN23f8Ad2019zt/Fu/+JqWBtvmyMzIsSuzbF/vfLWoyLewiRv42/wC+l20193yR/wAH36d80T7W+fb95v8Ax2pXaU/xfeVvn/vKqf5/76qAIW3Or7f7y/JSPuTa21fm3VI+3cisu35m2/u/vfNTkdf9rZ/cf+OmBD8yfLu30b227WVU309Nzsq7fnb5KcDjYzffXc/+r+T7u6kNajIvu/N9xaf3ZWZn/i+X73zU95HhZ/mbZ8y/7Tfw059yT/Nu/iarMyFPn2L9z5WqRQySqsm6H7u7/e20w7U3L99du7d/vU75kdtu59rbv9XQUNRvlXdt+b/x3bTX3IrfL8n+3UkW9Gfa3zfNuX733qM/8tP4fmb/AL5qQInRk2/N8u35qam7d8vyf3af8yLLu/2Vo+aJvm3Iu3/vmq5vsgMTcVb+P+KnurblZvn/AIWpw2/KrKztuVvl/hpfl/dMzfJ83z/x1IAE2ROq/PtX/wBmWmbz5/3v4m2/71HzJu8xdjf9c/4asPuma4WP+Nl/5ZUDIET/AGf7u7+L5qREZFWTdv8Al+ah9+5Wbdub7v8AtVOm+JvMZmR4m+//AL1AhsO6J4mZd/zN/wBNf/HaI1ZNq+Z8n3tvmf3v/iag3bNrNu+b5m+WpUK/Pu+d/lVf+A0hksW6N90abNqs6/5/2aTYR5qr88UW5aMNu2srfN/cip/+uVP4/lX/AJZf7VHKQJmWZUdlVET7z+V97d/ert/hb8Lrz4q+JxpkCtbQRruvrv8A54KyOv8A307fd/4HWb4I8E6n4/1610TS42NxLuZnmibyotrbtz/7Nff/AMM/hxpHgHQ00zSoBHGo/eSvzLKd7NuZv+BfLXBicVKjH2VP3pSP0Thbh2ea1fbVfdpx/HyN7wv4ZtPD2mwWWn2kFnaRLtjiii2Inzf3a6xEEa0kSBFzTzwKeDw3s1zz+I/omnThQhyQ+EWin0yvRNTyn4pNO2t6f5bbFigl2uP4XZk+9/n/AL5++vJJMqbJVlbZu/g++q79ybP9zyq1/G1y03i673S74YCqpFt+7+63vu/9D/7Zf3qyH83+Fm83d5TbP767PuP/ALn/AMX/AAPXsU/gjE8afvSlI9S+GESJ4YhZW3lp7j5/722V1rtK5jwXALLw5ZRnZsC/IEbcu1m+WunrzZ/EenS+EKKKKg2CiiigAooooAKKKKACiiigAooooAKKKKACiiigAooooAKKKKACiiigAooooAKKKKACiiigAooooAKKKKACiiiggY9FD0x//ZaAOS+IN5bad4cuZbiRYoPliZ2/2mVa/GC/1Ke/1e6u7qdnuLqV5Z/N+/uZf4q/Uv8AbC8XL4S+D+vz+aomeJIoIX/5aM08Sbv+A+bX5cLttneOVc7WVdn8aqv+1/dr9s4Cw1qVSv5n5TxFV58VyeRFDcGLc21fN+Ztiy/e2p8v/wBjX6X/ALBHhi30H4H6Zebf9Kv5bhpH/vKt1KqV+Ys8P+iFVXe6rt2NH97/AHdtfsr8F/Bn/CAfDbR9Caf7S1nB5TTbVXe25t33a6ePa8aeGhQg/if5FcN0OfESqfynoKVKlQorVMlfhR+oxHL0obpTacvSgsF6UN0prvtoR91ADl6UtI3ShelAC0UjdKF6UALRRRQWFFFFABRRRQAxttc/o+17W3Zf+eSV0dc9o7yva27fL/ql+5QQaOx3+9/eo3s8vyt/FQ//AI/R8393e9WSHypE+1t/zUO//wC3Q6M6bf8Ax+mbNibaADev8TUzer713fNtp6fc/v0zfs+83yUAMfa7RMq/JuX56iSNY7eKKKJYYlXbFEn8KrVj5vvMrb/9ion3bHVfk2/x0SA8W+L0nl+Lgv8A07RfyNFN+MLt/wAJh/F/x7RfyNFc5B9DUUUVqdAUUUUAFFFFABRRRQAUUUUAFFFFAEDjFfnr/wAFCvD/ANn8ZaBqscap9oWdXZPvNt8iv0KkK496+VP27vBMer/CyfWooFe40plZWXdv+a4t1f8A8cr6rhjE/VM0pSf2tD5LiLDSr4OXL9nU/O5pt7SrI2+33bW37l+Rm/8AivK+7Xrf7IviZtL+OnhfedlvcSyxSqkfyLut7jZ/49XjzWLxXHlqvyu2+NP42Wremz3Oj3VvqNs8kN3a/Msqfw7f/Zv7v+7X9FZlRjisHVh/Ndfgfk2GqqlUhI/bW3bdGlS5ycVi+FtVi1rSba6gffFLGrq1bWMHNfydOPs5uDP3vD1Pa0oziSUUUVB1hRRRQAUUUUAFFFFABRRRQAUUUUAFFFFABRRRQAUUUUAFFFFABRRRQAUUUUAFFFFABRRRQAUUUUAFFFFABRRRQAUx6P46KAPGPH+n+R4ilnO7N0quuyX+6u37n9/+796vO/GHhi28W6Je6VOzWyXHyK6f8sm+T59n+wv3/vfL/H8leq/FC3aPUbCRYl+aCdWlf7q7Wi2f5/8A2q4r5nt3WKJvs/yIrpL/AAN/cf8Az8//AH1V1qXPSjUPnsbQp4iE6FX4T4m1DSrrTtQuLW5g8m9ibY0T/fRv8/dqm8pwyLu2bf8Ax2vo744/C2XUPDLeL9Mi/wBItWWK5t0+/LEzom//AIB/ll2V87u6fI+77rr8z/3v8/5WuanU9trH4on835zltTLsTyTj7v2SvlnZv7srbV+b7tGP3X9/+H/x6ph9xFVW+dW+/wDxf3KXCuPvHylXds/2f8+bTPniu/E7x/3d3/Avlpu5U/4CqtTuV27m3t8zf/FUrozsiq3/AAH/AGmoAjb90u35cqrIy1Od25tqs/3fm/h/2v8Ax6ovl+fbtRf4aT938jM3+9QK5I7r80i/7KtSPMp2NTXVvk2/f+bd/wB9UuVRdyyN91m3L/stVD5S7a31zZXEM0E7Wzq7MksTfdf/AL7Wvqz4QftQR3hg0Xxi8Vhe9RqrSosU/wB9vm+VNm35f726vkVN6qquuxV+XbTvlm3Ru33/AJG/2d1c2Iw9LEx5ZR/7e7H02TZ3isorc9GXufaj3P1Tt7gTHcuCG/i/vV5v8Xfg/ovxO0mGG7Uw3kO57a7T78Db13fL/tfxV8ofC39orxD8P2SGbdreh/dW3mk+eL/rlK397+61fYPgP4neHviNYtcaTfC527TJFhoni3fd3K3zf+y18hXw2IwMuaP3n7xgc6y7iKg6NT4v5ZHwP438Dan4D1f+zNettjfdiuE/1V0uxGdom/up5tcx5/ns0nzbm+Zv96v0o8efDrRPH2ky6fq1ss0Tjasqf62Ld/Erfw18TfF34Ha18MbuWby21XRpP9Xfwxf6r7ifvV/hbfLXu4HMqWJhyy92f5n5dxBwpXy/mr4ePNT/ACPLEdX2t8v3qem9kZtv3dy/N/tfL8tK5X7zbni3Myp/BUPnb925q9g/NLWHZ3M/zbPlVv8Avqm/Ltbcux6fsf8Ai3fMq7v/AGWot+5W3M3/AAL+Gp+0A8vtX/Z3L89L83yfL8+6h/k3/wB7d81Owy/d3bPl3f8AAqskVHy3+t+dtzM9R5/i/wDaVP8Al3bf+We5t39+j+Flb7/8X+7SAaHZMNt+783+9tpyOyfM33Nyq1RM7Da0e5G+bbTm2p8ys33lo5Sh8Lrhv7qr8q/3fvUYXDM38W37/wDs0+DcEZds27b8yp/ErfLTUfed27/trRyjHbm3y/3fmVf+BUbtyxbm2fxf99UwJsb5m2fK22htr+bIytuqyCTevz7m/wDs69P+D/xs1P4XavFFJLPeeH3ZnurT+OL5PvRf7W7/AL6rysopmba3yr96nyCWWD733lZPk+/tqJwhVjyT95Hp4DG1cDXjWoy5WfqH4X8T6d4l0i31HTbhb6yl/wBXLE3/AAGupR1dvu81+cnwe+OGpfC27USzSXnh8y5vLd5G/dKztzEjfd3PLvb+9X334a8SWWvabDfWV3Fd2833ZYpN6t/u14MZVMvq8s/hkf0rkOe0M5o2WlSO51CU+oYjipcivoFLn2PqhaKKK0AKKKKACiiigAooooAKKKKACiiigCu44xXJ+LvFFn4Y0i41K9mWG1tl3O711F26oua+P/2uvig2+38J2E0RWVPNvti/Om14ni/76/e14GJUq1WNGP8ASPn89zKGV4CpW+19n1Pnnxv41vPH/im+1i+b/XsvlRfNL5S7fkT/AD/FXONHtji3bt/+9SzplXX7mz/x2m7lG5vm+Vvv17coxhDkifyxWxM8TOVWfxSGu21/m3bf79OfdsZmX/e+X/vmk2L567l+X7zL/FSoFcy+YrfMrbvmrJnGD/ffb/e+X/Z/vUx33v8AL8+77v8AvUTbZmWT5kT5tq7f+BUFFRm2/wB5fv8A+7VjDKy/LHz/ALa/3f8Aao+fcnzf6pd27+7R8v3V3Oyr/BTBt+59yX+H+GgB/Mb7d33WVf8A4moyn+9u+Vf++qkTbFuZf9nczUrHcvlq37pdq7f4vlWsixPNZd7Rfd2/N/3zTNy+e7Lt2/NR5jb4o93zUz+Hn+78tbEE3y7vn3fKvy/3fu0wfwN833W+7S/K+3dub5W3f7VIn3VVd2+oiArfMkq/Ku5V/wB6pE27tu3bFu+5/e+WofmT5l/2qkQqn+3tZW/8dqyxInYFdrbG27f935aZ/qt6/wB7btehPk2r8rqy/N/31Tlbaqbcqi/LtX/a/wDiqAJUdV3My70XazKlQurIqxffbduanJtTe3+1/wB9UsW3YnzSbv4t/wBxaCBiP++3L/e+V/7tL8ruv91VXa1Gxf4vn/3KT5U/h+b/AK6UgFD7iylW3bWXd/Evy0qP+/27FRl+Vk/9Cpd7P8rbnf8Auf3v9mhPNXbLubd93c0n3t1MobnYGUfeX5t3+zVhPnn+7/ErKn8H3qgf59ny/L93bUhjViu5mwyq3+9uoJGK/wC7i+VUX+Hb/FStMyGXb8n/ALLUu9pmbdI3+07/AMO7/wCyprpvbzFX+78iUAJ/wJn2qtP2N8qtHvdfm3VDLtTayqz/AHv+A0kSbym35N3yfPSjTlIOUspkpj+Bf41/2flrpPB/gnWfHGuf2TpFtvdvkeZx+6t9qbt0rfwr/wDs/wAVbXwk+DmufE6/RLaOSz0dG23OpvH9z5H+RE/ib/VV9z/DT4Y6L8PdGXTtGs/JRV/eSv8ANNK25vmdv4q83E4uMP3VL3pn6Nw5wpXzOft8R7tP8zM+Enwf0z4X6KLOzXzrqX557x1+ed8/xf7v8NepQW+yTNLDAUxipuFHy0sHhrS9rV+I/oLD4ajhKMaNCPLGJNRTEp9eydQUx6fUM3WgDwzxN5DeLtdnil+d7pf4v41iiX/2l/n5ay5kZINzfcSJt3my/wCtVotj7/8A2X/9utK7uXu9RupII2T7Vcs23/d+R/kb/wBA/iXZRolm2o6jpsGzZ5rKqv8AwLt+d69baB43NzTPcraFYYEiX+FdtWaYlPryT2QooooAKKKKACiiigAooooAKKKKACiiigAooooAKKKKACiiigAooooAKKKKACiiigAooooAKKKKACiiigAooooAKRulLSN0oIG1C77RuqVulQTf6r3prUip7qufDv8AwUT8Xm30fQdKjl/4+pJ2ZB/Ei+R/47ur4c1BIizMsjvBL+6g+b73zf5/4Fu/u17d+2P4rfxN8X7u0tm/0KwgiiR1nbZK0sSMzru/75rw2WF3PmbmdZd6tKsvz/N8tf0twxhI4XLKa7n4lmFf2+LlUkdv8FPDUXjz4taBotwmy3v7lmk2S/IyrFK//tL+8tfsRZW+2Af7XzV+af8AwT/8Ht4l+NN1rj7fK0S2SUf70sUsX/jv71a/TNOy4r8w42xntswjR/lR91w7huSlKr/MWo+1LTIvu0+vzc+2iFOXpTacvSgAbpTac3Sm0AOXpS0ynL0oAWiiigsKKKKACiiigAooooAZWFo//Hjb/wDXJa3awtK/49bf5f8Alkvz/wB2gJGlTUTf/DRv3/7lH/oFWZDH3fd/iofd/mKn7KZ9z733KAD5n2/x0x9u5/4HWj7nzN87vQ//AH29ADf7+5fvf36Y6O7/ANz+D56Hf5f7j0Pt+dm2vsWiQHg3xv8A+RwgHzfLZRD/AFXu1FO+M83/ABWf8P8Ax6xfyNFc5B9JUUUVqdAUUUUAFFFFABRRRQAUUUUAFFFIelAFZx+8Nef/ABq8FxeOfAuo6VJudJ1iVlX/AGZVf/2Wu/lfa/4VUvl8yzcbN26ujD1JUq8Kkfsnn4+Ea1CdOXWJ+Jtp5lovly/JLEu35l/iX+9/stVj7J5c8sbNsXayssv+1/e/2f8A0Kum+NXh9fBXxX17ShbKkNq0TNb/AN3dbo//ALVrjiy26Kdy/db7v7p9tf1lhKkMThaU/mfgk4yjUP1E/Yv8ar4v+CekPLci5voGlWbMm90/0iXYr/7W2vf/ACzivgv/AIJ2+KlXU/FOgz3nzslrcWto/wDstL5u3/yFX3ih+/X8zcQ4X6pmdWHn+Z+05DiPrGCi/wCUt0UxKfXzx9EFFFFABRRRQAUUUUAFFFFABRRRQAUUUUAFFFFABRRRQAUUUUAFFFFABRRRQAUUUUAFFFFABRRRQAVSv/ONrMLbatxsbymf+9V2igCNfuf/ABNSUUUAFFFFAHA/Fa2/4ldrdI2yWKXar/71eWvtRElZFeLdsi86L5Jfvs//AI581ev/ABIj87wxdNvRFjZZm3f3Fdd1eS7GdU2s33dn+qXeqt8n39j/AH//ALGvRpWdP3jx8THlqcx1fgBEuYtXtpJ2mn/dOyP/ALW9N6t/teV/47Xxh8Y/hfc/C3xbNp0cLNpNx8+nXD/xr+63J/wGvsz4YiBNc1eNG/fTwRMu/wDj27v4dif89f8AO2ofjd8MYPiX4daxKql6n722uPm/dv8A/Zf/AGX8NfK119RxUp/ZkfM8RZQs1wHNTj+8jsfn7hUl3Kf3X3Fd/wDd/wAtVX5m81WX5221fvLK+0zUZbG/gntL2LarxXEXlPFuT+NW/vebVM7tqblb7q/3f4q9VR5tT+cKlGdKXJMam77vy7drU3K7PlX7u1f97dS/Ltl/g3L/AL1I+353b+9tXZ/u0zFA3+q2r/wJP+BLTXdXldV2/MzLQFZvKaP/AFu5l/75Wnp5T7vuJt+78v8Ae/8AiaCxjlnV93z/ACs2xf8AP8NTzIyNvkX+Jpf/AB5arJt2v5tPT5/7vy/wf71SSI8Mr+UreX8qt97+6tMdt7qzL+93KrUrorqzN/F/u09H+b729FVU/wBqgq4J9xPLX+8u/wDvVb0/VL7R9SS+027ubC7iVlS4tJfKddyMrVnySsNvy7H+apHKyFvlz8q/8C+T/wBlqW246nRQrVMPP2sD6l+HX7YK+aln4xg8ncz+VfafE0sSLs/5ar97d/u/3q+ktO1rR/GWkx3VjdQahZzrtWWE+ajV+ZJdmlVk/h/77Wtvwp421vwbcG40TUrnSpX2pK8f8X9zcrblb/lr95a+exuTQre/hpcsvwP07KeNqtOHscdHnh+J798Yv2XZLed9U8HRqyO679PZv9xN0X+zs83clfNl/A1ncPA1vIl2rMssTq0Wz/vr+7X0f4P/AGy5bSOKLxTpv2n5V/0jT/v/AMW52i/75/irrdfsPhr8epobnT9StrfxDsdopklWK4+Vv4kb7+3b/dbb/s1hQxuKwK9li6fNH+ZahmGV5ZnP+0ZZU5ZfyPQ+Ogrsy7v7336VUz5S/cVV/wC+t1dr49+EviL4bk/2nYtc6eqqv22x3Sw/eX77/wAP3/41X/Zrh3HnbfK+4ysy7P4tqV9FTqRqx5oSuj82r4arhZ+zqRsxGdkXbtXdUjFt7f3925U/2qYrr5+3b8n+3/tfNTl3ofLXa/zMq/8AAa3OPlD7rPtX9033f3dKnyMrfL8v3t8dR/3F2/3qEddyN/FupkC2+7zYtn+tb5mpE3ZVlX7q/db+Kmo+/b93b/t/w05Nufl/2qqJQ9E+7/H83yp/ep/3/mVfmbd87U1GX7v3Pu0z7+5W2/8AAaCSZ037Wb5Pl+5/e2/w1GjttZtvyr/47TtgURNtV3+b738O2k+X915n95m/vUAOifCr8q/M38cdKiK/zN9xl2/7vzURuuxn2qisu3/vr5aa+12fd95vmWpAnMbCNW2tsRv/AB35q9f+AfxpufhjrUWn6rP53h2VmWX/AFsv2Vl8350T/bdvmrxpI3kV9qrvZlVf+BU7evzptV03fL+6+8tZ1KcK0eSaumevl+YVstrRxFGWqP1Y0y+S6jDq+5B92tLdtVsV8Ufsu/G6PQTD4P1efZat/wAeMr7YkXdvZ0b/AIF92vs2xl8xEIavJw9SeDq/V6mvmf07k2bUc3wyrU/i+0jRTdlt3SpKYlPr3z3gooooAKKKKACiiigAooooAKjJwKkqpcvsWuavV9lDnA5vxbq8GkaNcXly6pbxLukZz/D/AMCr8zvFPirUPFOu3etahte9v5dzOkW37qIv8P8As19U/tk+NpdO0Ky8PRMoS/3XE/8AuxMjov8AwJq+SLqZVV9213Vdm7zfk2fxf99V5+Ap+7LET+KXw+h+B8cZp9YxUcJD4Y7+pADslbbt/dbWb/a204bkjfey/wDs+3d81Mfciy/wM23du/8AQafNMyzv8vP/AI9tX/4mvTkflg3Z95dv8X8f8VRNuRlX/e2tUjhd+3dvTcu3f/s02b5PlZV+9TIGum/e235k27qaE+833Pl3Kv8Ae205Zm+Rf4kZttNdFaB/m+Xd8rf3qCh2/e3zRfN8vyfNSfeX5V+XbtX/AIFS/LslVV3ttVW/3qbhf3v3fl+ZqBjpnz5u1d6bty/7O6mP5m19yru+WpvOVfm27NrM3yf7VRPEvzrt2bdqrQIHTzflba/8K/7VPd2fezbfm2t/6DSfMN3/AHxvpCyovy/PL91d33aXKAyZ96/d/hb5W/i+anOjP823eu7/ACtN8xFY/KqK23b/AMBp3nbPmWP+9/49Q/hGHzfP/Ay7d22ld2ZmX/dbc9CP8m1f+WSt/wCPUz5WWLb95vvVYgSVkZd23733P71Ea4Xb/C3/AKFQybvl2/xbN9PP7z5vL3tuZvm+5VgNRN+/5V2fcb/eqdHVwm5V+f8A9B//AGqrZVEZl27lf7v8dTbVTzd3zsyrtrGRUgm3bmVtu7b/AAyUb2+6237vzUPtg3L/AL1Od2eZ3VW27d2+mZjM/LFtX+L5aV/+WS7di7fvf3Wpj7Y9u5v9pdklSIF+8v8Avrv/ANmkA2L5Vdm/urUiLsVJFVdvzbt/8O2kR8blbbt+7SbV/u/Kv8H96gCVY5Ydyr/3yn+zSo7Sbt6/P8r/AO9SIY5GXzPusq/N/d//AGq2vCXhDWvGurfYdD01r+6X+59xf4vnb5du7b/eWl/eOvD4Srip+yh8RjmJmK4Vdn8T/wB3/wDZr3v4Ofsxal4tmi1LxNG2n6b8rLaf8tbpWX+P+7/7NXq3wm/Zd0rwhEl94hij1rV1DbQ582CD76/IjbV+ZJPm3LX0Za2KQIwTtXkVcTVq/usL/wBvP/I/ZOHuC+S2Ix//AID/AJmP4f8AC2neHbGK00+1jtbeLhYoY9irXRRr5aCiNNn8eamH5V1YfCwo6v4j9fpwjThyQjyokooor1DQKKKKACoJvkXdU9ZGuzNDpd3LEyo6xMyu/wB37tOPxES+E8Ls901rE1zBsll+SX/bb+OtzwWnneLtK81dzo8rvv8A7zRP93/gHlVkQoz29uqtv8pVTe/+19//AMe/9G11vw2s1uddml+59liXZF5n3FZnX/2lt/7ZV6tWXLA8qHNKqerJT6YlPryT2AooooAKKKKACiiigAooooAKRulLTHoAZDIsqblbev8Aeqaq0MMVsGSNVRfvbUqzQAUUUUAFFFFABRRRQAUUUUAFFFFABRRRQAUUUUAFFFFABRRRQAUUUjdKCBaa3SkooAr9GrE8U3SWeks7Si2O5UV+5ZnXan/Avu1uTHAzXh37U/ji+8FfC3UruyHl3Zi/dS/KWRvPiRW2t8v/AC1rrwdGVfE06Uep5mZ4iNDC1J9kfmJ4r1WDxb4v1rVbZPs1pcTr5UTyq3lKsXyVhxhZ0Wd9u6Vt+9vv/K3+f8/K0nltDb/u12eV/wABT733qgmuFS1T+OJFf50/9lr+raP+z4aET8Q5/ayvE/QP/gnf4XbSvBera9M0aNq86pGjff2QM6f+h+b/AJ+ZvslTvOa8v/Z+8AJ4C+GOhaNJHtngidpd3995Wlb/AMeevT4xtAr+X85xKxmOq1f7x+y5RQlh8JGBPTl6U2ivHPdB320I+6nL0obpQAtMoooAKcvSm0L9ygB9FFFBYUUUUAFFFFABRRRQAyuf0eb/AEC0/ubVroKwtK/48Lf5tm+JaAkaHz/8B/26H/vL9z/bpPl/u73/AIaX/O6rMhnVnXb838X7qmfL/v8A+xT3T/eRP9j+Kj5UR1X+KgBj/dfa38PzUr7fn+X+Kkfdt+Xb8vz/AD0f7Xy79u/5KAG/KibdypTH/wBldn3aem3Zu/4BTN7fP/3xQKR8/fHlD/wmdtv+99hj/wDQnorP/aBdv+E3t/8Arxj/AOWH+09FQZH1ZRRRQdYUUUUAFFFFABRRRQAUUUUAFFFFADHpknTbU1M+WpE1c/OD9vDwVF4e8b6brkW/dqMbrPvVtn7pYEX/AL6/9kr5Zkfezybhv2/Lu27kb/Z/3v8Avn5/lr9Hv26vBR8S/CS4vobXzbvT9sqMg+dFaeLf/wCO/er83mhTzFZYvJZn3LE397+H73zf71f0fwfi1i8sjD7UD8QzfDxw2MnE9W/Zl8dReCPjX4euZ2nh0rzZdytvlf5rV12ts+9/rfl/u7q/Wi3lBTA+tfiIzz21815B50flbmgXzPn+ZNv3v/Qq/Yr4WeL4PHPgrS9ctghiuo92Fk37W3bWWviOPcFyV6eLit9D6jhfF+9LD/P/AD/Q7tPn+an0yJ960+vyk/SAooooAKKKKACiiigAooooAKKKKACiiigAooooAKKKKACiiigAooooAKKKKACiiigAooooAKKKKACiiigAooooAKKKKAMTxNareaLdRMjPuifaqbvvfw/drw9/3yxbmb59zr50v3N3yvs/33+evoV/nTbXz6iNbL9xkTc/3/4dr/8As9dlD3oyR5uJj70ZG/4C1RLTxZawKrP9vVom/d/InlK3/oVeszIsyV494JSVPFWlbov45Xbfu+VmR9+yva0/irix9CNb3TbDP3T5H/ao+DpuLR/FmmWwa9tV/wBLihX/AFsW1V3f8A/9Br5SdV3NKzt8rMrO3+ytfqlqdgt3CfMXcv8Adr8//jx8HJPht4hzYq3/AAj1zuWBnkeXymVPmV2/h+Zvlrx8DWlCUsPW/wC3T8Z404e9hL6/hvhl8R5I7t8vmq27/wBBpUk2bW/u7tuz7/zUsyrK+1WbezMuzd92mvtl2srMm7bXrH44Dp93b95v7n3Pu010XY+4fP8AKq/8B+9SurfL95/m3fP/ABUm3f8AdVvvNu2bv4qkpB8qNLu3Pu/ufw/3ac7483b8m1t6/wC9tqPY235v93+KnPu+b723av8Aeqhg+5/vN+6+Zl/76pru7/M1KNu35fkbb8r0/wDiX+783/fP8NT9oRWd2C/eb5vvVJDNsZGbdt3bt/8A7LT+y7Wbzfur8v8An+7THdRFtj3p/vN8u3/9qq+L3Sx6bl/dr8m1VVf++qYrrtOV+8q/xfw/LRs2L935Nu7b/wA9aR93z7t2/d83+zWQDt6/IvzP8zbf/ZKZ829dzN975n837zVLsUN/c/2kb56g3s7p95//AGWq2NI1JLWB1Gg/ETxJ4dtnsbTVJ/sEq7Wspf8ASE/2/llV6xr+5+2P5nlwQO+7ctvF5SM38Xy7ttU35Lfe+X5l2Ut3avFBLFKuzaqfI33vlqI06cHeMdTadedblVSQOzOrbvkRWZf92mPuRkZW/h+7Ujor722t/epU819rbm37v/Qq0OMY/wB37zb1+ahdrbdu75vmpd/yRbd3lRf+hUxUYbV2s7L8v+spAHzbmaVW2f71NL7v9Z/wL/ep6DYIjtb5Vb5v96nP8m3cuz+PZQAFc7lb+79//epzuvyf987KZ5zfe3f3vk/hqVs749+5HRtvP3vlXb/7LQBGXb+L52Xd/wB81C+1P3ez52/6a1ZK7du5maWJdq7pP+BVV353NKzbW3LtoiaxJH2v/wB87dn9z56ekiv8zbtyr/6FTE3PO7SNslZv4fubqV/v/wASOu7d9771Ev5QkPR137du/dS7/kdV3b6TY3zK3ybdv3922l+VtnzM8S/e+9QzCxOm797t+Te67f7/APn/AIFX21+zh8bj42sJNK1WUf25arv3+av+lKzN8yfd+792viLd9oLsEaFtvzNtrT8LeJ9Q8I+I7LV9NbZqFrIzRbt2x/k+43+y9c2KofWadvtdPI+w4ezqplOKjNfD9pH6qWkvmJuqZBtPFeYfCT4j6b8Q/D1vq2nsdsu7dG/31bdt+b/2X/Zr0sv56Y71zYGvzr2VX4on9OUK9PE0o1qT92RaopKWvYOgKKKKACiiigAooooAif71Zep3iw2+a0JfkFeO/tCeLrrwP8PL/UbFlS9Volj3/wC1Kit/47XiZhJ1JQw8ftHnY3ExweFq4iX2T4t+MXjYeNviJquqwSb7RmWK2/3VRa4feZPl3fJL86/vP+A0qI3lJtVnldV+5F/dSmJGoH8X91f9mvX5IwhGnH7J/JmNxEsTXnXnvIkKFl2/fVtu395/e+akd98/myfd+VpN38VEr/xK29pP9Yy/daiF9jb422SxfOuz+GkcI1nbau75JWVaX7qtJHuT727ZSO6orbf73y/7O3+7Svldu1m2MrKq+Z/doAbs+ZF3fw71305N3Ktu+b7yf7v97/P3qj2KE+ZW2P8Ad/4DSbV/eq27+Hb/ALNBQfMm6Pd95fmoST593/PRd1PidndI9rJt+7s/u1CqfLtXdt+/QSKjfNt+bcv8aN/DSo6/P/Ht+69IyLlm3f7W+no7bfMXdu+X/gXzUANTd93d/DuWmtt/jXZ8rbf96p/lZ/4tny7tn8O5Krjb825v3u5VoKJ9h3xBm/1u7cv/AKFUavvX5dr7VVfn/halRF81f3nyfN8/96j+8rM2xm27EkoAV93kpIq/N/dqP5W+Xb8y/M1SbYnZ2ZtvzKy7f4v71IiL8kn935qgA+Xa+5fk/vf3aWLhW8v+791P9mmfKmz5fnVfuU7Yz/3vm+Zqskky33t3zbVX/vmmNv2t/tfN/wB80kSKf4Wf/cqfY21m2/dVvn/76+9QBFM6p8395t9JN/Cu1vkZv+A/5anuXTezf7S7P96o9ip8rt/d3J/s0DQ2b53Rd2/7rUeX9/arf3v9Z92rEKY2blZ1+bzdlWbCxvNRukt7GC5vLuVW2w28TSyt/u7f4qTV9zanTnVlyQRUdX+bP3pX+5/AyrV2Cy+1zwrbRtJcSsyxRJ/Ft+/tX/dr2rwN+yh4q8W7J9eZdAtCroyZ3XH3tqbVX5V+X/ar6e+G3wO8OfD1JH0+w33jMzSXtx+9mb5mrz6mNpU/dpe9I++yvg3HY+UZ1fcifNvwu/ZR1LxNbQ3XimWbSrZlXbaQ/wDHwyrv++3zLt/1X8NfXngzwNpvg7TI7DSLaK1tYmZlRP8Aabc1dNbWyQDsKsKir93iuaNKtiJc9aXyR+15ZkGCyqP7uHvfzAkIWnHO5VC/L/FU9FexSpRpfCfRDFG2n0UVuAUUUUAFFFFADP465H4g3S23hbUjJP8AZkliMXmoPu7sL/lv4a67+OuP+J00UPhWXzV37p4Nqf8AbVKqn8aIqfCeZTbU37om2Lv3fe37Ff8A9k/z9yu0+E0LpPqrt91liT/gS764hNu7dtbY+3a/zfdVNvyfxfdir0n4YQt/wjiTt9+WWX7jNt+V2X+P5q9Gv/CPOofGd1RRRXmHqBRRRQAUUUUAFFFFABRRRQAUUUUAI3SobeXzdzbWH+9U9FABRRRQAUUUUAQ/+h1NRRQAUUUUAFFFFABRRRQAUUUUAFFFI3SgBaKRelDdKCAbpTaKKACiiigCGX5Rur4T/wCChfjGVl8NaJbz/urjzZbm3/jaJWgZP/Hq+6bqTZCTX5N/tVeN4/FXxn1P7Nt+xaRFBa2uyVv4rdXb7391/wD0GvueEMJ9ZzGMv5T4viSvyYf2S+0eOXcyea7IrbGVvl/iX/x1f71dN8KvCjeP/iLonh6BpEe6lbc/lfdiWB2f/wAdWuWmG/yZE/jX7n97a21f++q+mf2AvAR8QfEbVfEKJvXQVSKDf8vmySxTq/8AC1ftudYv6ng6tXtH8T89wWG9tWjA/S3TkWKH5fvfxVZ/j/Go7Pd5fzVL/HX8uPV3P3CmrQgh9FFFQbBRRRQAUUUUAFOXpQvSloAKKKKCwooooAKKKKACiiigArnNH/48Lfbt2eUtdA9YWlbfssXzfPtX79BEjQ/2KPlT/wCwo+VPm2/71Doz/wDAqsctgfanzfwUze39753o+/8AMtHzUEDH3Ps/zvoT50fdTflT+H71GzZ8u3f/AN9UAOfd861XdP4PufL9+pvmf/gHz0xEVPm2/wC9QB83/tDJ/wAVxa/9g+L/ANCeiqv7RsjR+PbZUX5f7Pi/5a/7T0VyEH1rRRRXQdAUUUUAFFFFABRRRQAUUUUAFFFFACN0pr0+igDjPiDoaeJPC95p0x/dXHySf7u6vxv1vRb7w3q93pd9EzXtn+6l3fxbq/be5TzExtr8sf2u/CDeHfi5fXz27Q2uprFKk8q/I7LBArqv+Wr9T4CxnJiJYaX2tT804ow3JUhV76Hh53W9uHWV3cNjzU++zL/EvzN91fL/ALtfoP8A8E+/G/8AbPw6l8OTbluNEl2c/wByWWWVf87mr88tw+xDaq/Oqt8/+1/n/a/9lr6F/Yk+IM/hP4xQ6U8+LXXf9HnP3U3RRXDxV+h8V4L65lk19qPvf18j5nK8R9XxUJ+Z+pCU4jNRQnINTV/NJ+4J8yuFFFFAwooooAKKKKACiiigAooooAKKKKACiiigAooooAKKKKACiiigAooooAKKKKACiiigAooooAKKKKACiiigAooooAjkP3R/erwrxTZx2mtavG6bF8xv+BK6b/8AOzd/uV7s/wDDXi3jm0Sw8TX1zKq7biPerPs+bbFtf5m/65bP+2tdeH+I4cV8JV0iX7J4isJn2p5dy+/915vzbH+5/lv9+vcK+db+2tktZfNlgS38p0Z0lXeiKn+t/wCAV9ExH91TxMfhkGG+GQS9BXB+PvBWmeNtFudK1OLzbWVf3iH/AGXVvvf7Nd5gY4qvNDv718/jKMqkeel8UTWrRp4iEqVWPNGR+Ynj74e6h8O/EcujajHhImf7LcGL5LpNifOv95v7392uWaZkVAq7W+bc/wDu1+iPxm+EGnfE3RDbS/6NfW7M1tdp96Ldt3/99V+f+taLfeG9TuNK1OD7HqdrsS6ieX725FZP/Ha1w2IjWjb7cdz+b+JeH6mU1+da05bGZsd/lVfm2/8AfW6obh2bZuj/AIdvzVPuXZFubevzfclWmo6/O33H2t81dh8LsNmDM0u5fubt23+8zUP8k/3futub/wBBam7F8pl++y/vdqfw0gVf9WG37tq/NVxLHvuRFVtv3dn+783zVGE2Lu/usvzUO/nfNuj/AImp2/5omb5N38f/AAKoAR0b5dq71bc3+9TfndW/j/hpfu/PuVP4VX/gNNdVEvzbfl20AJsZGX/a+Xc1S7JU3syqi7drf7tNLqnz/Lv3fdX+GhGVHVvl2bm+9UgPVGf73yNt+b/eWmtu2/d2Lu/yv/AaYkpRdyur7V/9CpyuCyqrL5St8v8AwKgY/Y38K7P7v+1/u0zG1tyrs/vf36av8C/c3K3zf3adKip5q7v/ALKlEQYVFX7u1W3KrffpPmRdy/xbfmp7Ou52Zd+35d/+9UPy/wAP96mBP9/733du355aPmTyvu7du3/dpm/MTKv8LfNT/leWL5VTd/D8tIkj2MjL/D833KdGvPzfOu35W/4DSJt27WXf/s0z5fm+7/vVYEiDejt8r/d+fd/eqT/Wr+7/AI/u/wDAaij2hW3Mrx7W3JS4+7j/AGV/76qSxrqvy/LspOZP7qf3qePuqq7cKzbaT1+b5/u1RAzbu2LtVl+b/gVSOjbW2r+8ZVqPfs2/3vu//s1JsX+L9997c/mVJQ6RWf7q/utq7Vf+GmH+L/aX7392mu+zYu5dy0u5fm+9t/8AQqCSf7m5VX+Jdqf8BqOZPk3bfko+Xd/sttpU+ZkVdv3dv/fVKMpRkB6Z8EPilP8AC3xf58u7+xLr5Ly3/j+VX2Mv+61fobo+oJdweYrblb+L+9/u1+VkSLGfNZvmV9zfx793y19XfskfFwXFhH4O1KaJLqAs+nv/AM9dzSu6/wDAFrycdSlTlHFUviXxenc/YuC8/wDZT+oYiXuv4fXsfYKjNOHFU7SZWHFXD0r06NWNaPPE/bh1FFFdJQUUjdKbQQPoplB4FAyldzZDL6ivjH9sXxg91rWk6HCz/wCiq88oWT5dzbdm5f8AZr7D1C5SK13ivza+M3iaHxf8TPEGoLte0edYon/vqsSru/4Ftrw6f7/Gc38qPzbjjGvDYCNCMtZv8DjFRlg+b5tu1Wb+D/8AapixYC/d+Vf4v/ZqTYvyq3+1/dpjIr/M3yLXrn88Pcdvbbu+b7uz56sSWbW0UW+P91KjPE+376rvX/0KKovOXzN334t393+H+Kkl2mNlVPurvZ/+A0DQPu+T/gO3+H+7Q25NzbV/d7G3f8BpZn+d9zb3Zm/e1XZ/733agQvksiurfwsq7VoRNjI3/PRv+BLtp3+t2t9/b83+rqQps3ruVvK+Xd/tfxVZZB83y7vn2/NU8SKhVmX+9/6C1Pjcf8tG+f8Ai/8AZf8Avn71V3+9t2/e/g/u0EDhu+Zvl3bt7I/y0r/d3Mv+18n+f4aRHXc67l+X+NKT5tvzPsT7+x6AH7OPu/Pt6f7O371Ll1Lt9z5m27vvruphb5fm/wBb/wAtN/8AFSoiu/8AcVfvUgG7G+9/u/8AAqX5klbbt+X7u6T5advXzUaTa6bm3IlEOxBFubf/AM9KYBt37Y2+7833v71Ki/Kn3dy7vmoRG2qoZd7bVX/do+Vtv3kRV+X/AIFQAeWyF1P3VVk3f7S0krs25WXZuZd3+1Uibd7s3ybf9Yifd20qbng+987N8v8Avf7P+1TjCT3Gk5bEfku6sNqrtbc26lETxfLJ9xP/AEH+Ouw8MfCnxV4n2S6Rol3c28qt/pe1Ion+VvuM7p8te2+F/wBjG9dlfxDraxx/88tOX5vu/wB9l/8AZP8A7Lnq4jD0/jmfS4Hh/Mcd/Bp3ifNBT5WZl2f3n/8AQf8Ax2ul8J/DLxX4x50fQLuaGX7szr5UXyq38Tbf/HWWvtjwf+zb4K8IxJ5Oiw3t0o/4+tQX7Q/3v9rp/wABVa9YtNLji+UJtrzJY2rV93Dw+8/Rcv4Aknz4uf3HyH4T/YvlugjeI9ZzH/FaaZH8393/AFr/APxC19E+CfhZ4d8C2pXR9JtrQsPmlSL96/8Avs3zf99NXeQQbC2RxVkJx6U40MRif94kfomByLAZd/Cp+8V7e0VKuLHtFCnApwNd9HCUqGkT6O+guBS0UV3gFFFFABRRRQAUUUUAFFFFADT1rz/4m3MkOm29sYzJFcSuZPM+623+D+Jvm/2Uf/dr0A9a8w+Jn2r+29CdZI0t4lneVSE3u26JU27nX/b/AL38NbUv4kTCt/DZxvkq8+1l+2bm/ji8159v3/77fP8A8B/3P73rngGya28MWQeXzmbdLv8A725t1eQTQxPauu3ztsWxU8r721P8/wAf3v7v3l920uH7NZwx7t+xVWunEbHJh/iNCiiiuA9IKKKKACiiigAooooAKKKKACiiigAooooAKKKKACiiigAooooAKKKKACiiigAooooAKKKKACiiigBG6UL0paKCBG6U2n0jdKAG0w9KfUL/AHGoIkef/FvxGPCnhDU9Ukm2Jaxbvk/3lr8eG1W51y7NzdXM63Fw6yzu8vzP/vfd/wDQlr78/b2+I02leEYvDcQUvqsqqzpK37hYpYpfnX/a+7X5/wC9kmi/dr935UTb8vy/J81fu/BGAdLCyrS+0z8jzzE+1xEox+yRu0UK+ezbEXc6f7u/7v8AD/6Ctfpf+wj4Ji8NfBuz1LyFS71fdLLMJdzuqyyqnzf3VX7tfm5o+iT65rNlolpue4v28pU81fl3J/er9pvB+gWvhzQLHTbJNlrbRCKNP9mubjzHeyoQwq+0/wAju4dw/tq/tf5ToEp9Qw/fant/D81fiJ+nj6Kp29550sWxWeKVNyuPu1coKCiinL0oAbRT6RulADaKKKAHL0paRelLQWFFFFABRRRQAUUUUARt0rA0dG+wW7Krfd/groK5/REb7Bb7l+fatASNP5k2LR/wHY9FG/8A2d+6rMhj/wDAf+B0bGRfvUh3AsD/AL3/AHzTX/g3fIjNQAPt3/3KX5Ub+Gk3/f3fI6tTflTZ8v8AwN6AIyQGRS6hn+bZ/sr96l3/AHdjf3qe+752VaH2/wAX8f8AcoFI+W/2k3b/AIT20+X/AJhsP/LL/aeik/aXkWP4gWi/9Q2H/lr/ALT0VyGR9e0UUV0HWFFFFABRRRQAUUUUAFFFFABRRRQAUUUUAQSjla+M/wDgoD4L/tHwzbeIIEYtYNtm2Rb9qu8S7/8AgP8An7tfZLnEoFef/FLwda+MvB93Y3lot4kmz9zK3yf61G3f8B/3a9vJ8b9QxtKqfOZ3hHisLKPz+4/HpE/c/eZ3l2qrp/B/F/n/AOxq/o2t3Phq6tNR0yeSG9gdXV9vzbl/3f8Ax7+9/wACqLVtOn0a8mttQglSeDbFJC/yt8qr/sr/ANMv4appCSvnb23szNtP8TL/AOzV/Ufu4uhy/wA5+N83LI/Z34feJrXxd4UtNVspTNaXStLG47rub+9XXjqv0r5G/YB8fxa74AuPDjR+Xe6Ef3h8zfuWee4lT5q+uB0FfypmuEeCxdSg/syP23KcT9ZwkZE1FFFeYe0FFFFABRRRQAUUUUAFFFFABRRRQAUUUUAFFFFABRRRQAUUUUAFFFFABRRRQAUUUUAFFFFABRRRQAUUUUAFFFFADHryv4qKLbUtMmIdGaKRN67/AO9F93b/ABbfN/u/Lvr1RD2rzz4m2VxLYwXMW3dBLt2ZffuZk2bdv+1/n+GtqP8AEOXEe9TPPZvtM1vcKrNNK7MnySvKm9X/ANpP++fu17noV4up6Xa3afKk8SsteIzbn3t/rovvr9/ftVPv7P8AbT/P8NeueB5JLjw1bSTiIv8AMnyNuXarttrpxMfdMMIdPRRRXAeiUpYRMM9K8B/aG+Bi/EXTRfaaYbTXoNvlSuPkmXcvyP8AxV9CSBjUE1tvRa8PE0Jwl7aj8SPPxuCo5jQlh68dGflNqNhd6deS22oQyW19FuWWG4/1qt/tfxVWYOy/O/3tv+d1fc/x0/Z+0/4jQvqFiUsPEEUT+XKn3J92z5Zf++flr4m17RtQ8PXkun6vBJbahbtslhb7/wBzd/3z/drtw+IhiY6+7LsfzZn/AA9XyWvyv3oS2Zmo/wB1Vf73/fFNy2xF3feX5f8Aa+ajYz/7G1W+/LT0DOPMU/N8u39597/a/wCA11Hx9iNPk2MrN91tv+z96m3P+o+8zL/F/vbmpfmfZt+8q/7VM+bK/N8zf5/ipDGsjN91vu/NTv7vyts3bvk/75pdjorqvzr97d/u07ydu7zNrfKr/P8AxK22mUhy8t91UZty/J/3z/tUz5tu7dtZlX/gNNKN92Rt8v8AF/0zp+9XZ9rbEX/pp/n71KPujIn3JPL/AB/N83+zTvlU7f4G+7/n5aTyVT7zKn+z/epquybs7f7v8VWAp+Rm2tv+VfuUfM/8TeVt3/7tO2gnav3pFX+9/DTWVWiT+9tZf96pAcgXam5tn8W54/4aRXZNu2T5W/uSU/593y/Pubb/AN81G6bE+9v3f+O0iBfmf7rb/l/9mp29tiN833mpf7isvzf9dP4aRk3qy7v4fv1JQ1/kbb8ybvm2U37iru+RW3bqdKnku2751203ydn/AHzuX5qokNzZ3bv3q7V+b+9Tt6/P5e/yl/z/AOhUbGw/8Xy7/wDe/u03Yz/dZdqszt/+zQWSffXczful+7/fWmec6feb71Obbt3M25F+aNKYEYPt3fN93738K0xEod/u+ZsRfl+T/aqP5kO3ds2N8rf3aVE3/wC8v3UT7y01vnX+821v+A0APdyq7mb+9u+X7u6nrue5b5vnVV2/7Py01/vbd3zfN/F/vUxGV23bvl+WgB6PvVW3b0+WpCfPbb/e+Vf+BVB8u7d/F/FUn3Gb94v95X/u1BI/e038WwK33/m2Vo6B4ivvCuq2+radN5OoQM7RMv8AuVlDrFJ/Gqtu/efLUxkbLNGrbtv3H+/WkdveOqjUlh6kJwP0w+Gvjm08d+G7TV7QbIpw2I/4l2vtrulcHNfBf7K3xW/4RPxV/wAI/fXP/Ev1Rv3T3E/yQSqjs/3v79fdNrOhTNeJR/2au4S+GR/UPD+axzTBxn9qPxGklPqGno+6vfPpBzdKB0obpQvSgBv8NMqQ9KhkOFrGpLkiM4H4qeIF8L+C9V1E/etoHdR/tfw1+awuJXj3bt7Ov8H95flSvtb9sHxRBpnw9l0tmb7VqckQiRP7scqO9fEz7YbhF3Lubbu2bq8zLo/upVf5pfgj8C49xftcdChH7KI22o7qrLsX5lZqXykXfGzfMvyr/n5qduLz+Zub5mZdnzfw1GvyfdZd21a9Q/K9iT5fPl2t825V/wA/LULJ8u3+Jd3zf3akdFSVPKb5v4f96m79m5tyov8AD/tVAxZnb7v3Pmb/AIFQmUuNrfIjfeZf7v8A49Ttivs2qu5v4fM+7TETyd37xUb/AK6UAD/Irf3l+8v+01M+Z/N+b5N3zO9O2LtRfuM275alkHlbNzb2Vf8Anp95f8/N/wACqwGbG2y7fvf88v8AgVK+5/l3fMzVGiK+35vnVl/75p33PmX+6u16gCXfvaJUbezfMz/7zf7q1HEjfOq7vur81Nf7rfMvzfeSnvC33W++39z+GqhGQDMfKp/vbv8AgVSupl3L/vfIv+9SR/u1/wA//EtXWeF/hj4s8XtF/ZWg3d5CyttuPI8qL/vuXYv/AKFWcpQhrVO6hgsRiJWpQ5jk3SKb5t38Tfe/i3LVh0nKysNu9WZW/d/e+avfPDf7GviPUlWTWNWtNI3Lv22m64Zf++tq/L/wKvY/C/7JHgfS4V/tCzudZlR2ZXvJ2+X5m/gTav8A47XLUx+Hh8Lcj7HA8G5li/ijyx8z4hsLSbUZ1traBrm7dmVkhieV2+X+FFVm/wDQa9K8Kfs5ePPE3lSpo0WnQS/xarKyfN/FuT73/jtfdHh74f6L4fRo9L0q00+NvmZLaBYt3/fNdMlksa8LiuT63iKv8GHL6n3OC4Bow97Fz5vQ+TPCP7GMW1JfEWtTyvu/49tPPlJt/wB9l3Nu/wCA17L4T+Bfg3wU6y6ZosIuNqr59xI8r/8AfTM1eqpbeX/9el8jPYNVrDYiv/Gmfc4Th7LMH71Giubz1KNtpKoPuVeS2C1YSlJIrall9KnsfQxShpFEaJT1XFPpMivSjFIBaKKK0AKKKKACiiigAooooAKKKKACiiigAooooAjYAc5ryr4kvaza1b/deWCCVfvf6pn/AOAN96vVWGK8Y8VTQTeLdSgiVXl82JZcy/8ATJdv93/0P/arpw/vSOPESlymZ5K37y2y7kiupfKX97/B935E2J/v/wDbKveF+6a8X8KzNNr2j/v1m+0S7t+7zXbbE7ff2f8AxP8AwLfXtC/dNVid0GGJR0paQdKWuQ7COZ9i/d3U9elLRQAUUUUAFFFFABRRRQAUUUUAFFFFABRRRQAUUUUAFFFFABRRRQAUUUUAFFFFABRRRQQFFFFABSN0paRulADaKKKskY4/iqpeXCWqKzNsX7tWH6iuJ+K/iu08GeDrzWL19lva7Xf/AL+rVUqcqtWNOPU5MVW9jSnPsfmz+2X8Q28WfGG4ijkH2LTVVI9kvy+a0SM6t/utFt/hrw+YxMm3azq235m/h/8AHv8Avmn39/Lqu67lRf37O3yfw/Lt/wDHarMiJNt6yyfOrt9/7m7+8tf1VleGjg8NCkvsxPxGpOVafPL4j6A/Yh8BHxr8ZYr5oGfT9EiaWXf8ybpYpVi/4F/ra/U2FPLh27mf/er5I/4J4/D1ND+GVx4jZt8uuNuVW/gWKedV/hWvrxPm3V/P/FWP+vZlNr4Yn6nkOGjRw/N/MPSht1CU+vkz6YrQwrbKyovy/e/4FVmiioKCiiigAooooAKcvSm0UAPopF6UtBYUUUUAFFFFABRRRQAyuc0dP9At1+b5lX7ldHXP6Vs+yxK/3EVf+A0BI0E/z/sU9938LUxP4G3fPT3dnb5G/wDsqsyGfMnzbfn/AOutHzJ/d/2t9H333bf+B0z5vN+6tAAiLt2xUJtRU+6if7H3KXZv/wDZqY+773/j9ADPl37vuf3Xo+ZNjffp7vs2bfnX+F3qF/8Ae++tUB8n/tRP/wAXDsf9X/yCoP8A0J6KZ+1TNNH8R7NUPy/2VB/6E9FcpB9o0UUVqdAUUUUAFFFFABRRRQAUUUUAFFFFABRRRQAx6o6hbefA8fZvlq6TxUe/er0JyjrExqxjOPJI/Kr9r3wFP4J+KrzrF+61lfNRk++8qpF5v/o2vD3jTb520fNJuxu2oq//ABX7r5q/Qb9vjwVLrngNdWtInS70R/P81I/ndGeLdtf/AGfv/wDbKvzuJX7Wu2MMjs7Ls+Vdv+z96v6X4Wx/17AU+f4oH4hmGE+q4mcInvv7HXjZ/Bvxr0K13KlnqIlt5/7ny28rRf8AfTV+pkQRhuVvvNX4habcz295F5Ujw3EX71ZU/dbf7nz1+v8A8EvHdt8R/h/pmvWw2Jeq7Mm77rrKysv/AH1XwHH2X8laGOh8MtJep9Zwti+SUsJLrqemL0paYlPr8nP0kKKKKACiiigAooooAKKKKACiiigAooooAKKKKACiiigAooooAKKKKACiiigAooooAKKKKACiiigAooooAKKKKAIz2rlfiUu/wncMq73ililVf92VK6o9qzdds1v9LuIG+66t/DVx+IxqfDI8P/dQyxbWgmdFZP4d77X/ANl/4Er1P4auW8JxR79/lSyru/7at/tNXk9s63NvaMys+6L+CVd6qv8Acdvvf5/3q9D+Fd5FNZ39usu91l85tjLsXd/cX7235f4678T71M4MN7tQ9IooorzT1QooooAqXMO+vJPjD8GtK+JmmCKdBDeRK32a9H34G+Vv++W2fNXr5/hpjoH+91rycRhZP97RdpHJicNQx1KVHER5on5fePPh5rHw61aXT9Xhbd/y7TeV+6ul+Tft+auY2GP+Ffm2/e/2f4a/S7x/8NtI8daLNp+sWi3VrL8pX5lf7275WX5q+L/ix+z3rnw/lur3T421vRm3v5qf663X5Pv/AMP3vN+7RRxcZ/u63uyPwPiHhLEYB+1wvvQPHZInXey/IiN8v/AqjdV/h+63/oNSum+Jm3b933f/ABykmRirf723/WrXocvc/NbcujAId/735N3zt/nctHkr5DMq7/vfI33f9771MVFfd/tfvW3y01CvkP8ALs3srLt/2aCh7oyrmNtjN8mz+Jv733aaF+X7rbF+X5f9qmb1f/x6pE+/F/fZl20xDU2pvVdu7a3/AHz/ALNGWGz7v3WVf91qVHZF+Vvm++q/7VLuXzd235dy/wDj1ABsf5dqr/e+b+61MKN/s/eanQuvmp/d/hpibcJuZfu7f92gkNjbkakdGRW2/d27v++qEO5om3b2XdTi+5Ytu37tV9krYmkdk3r/AHVVtv8A3zTHdZG+6qbmZt9Rv8jfe3/79Ir/ADbtq/7q0Ej/APnr8qtt2/LTnOyfd99WZt3/AAGoPm+fa3/Aqc3zn+HcqtR9osNmxdisvzbdrf71L5bbWXb821v/AB2kRF+VlXe3yrT3dXV2j2uqqqL/AHttBQx/nd5N38S/PTP975F/i2/xVL/e2/Mm3+P/AGaii3sdqsvzf+zUEh8qLu/z/wACp7N8rfd/u/8AfVG/5Vbcvmtu/wCBbql+X5PlX7Om1Zdn+1UFEGxtu1v4aekzfJv+dKTDIW3n7u5Wb+61OVG3MrfeZV3UyBhZX8r5v4fm+anwxM7RLu++3zJSON8qt8v735l30fP88e7ZK33v9qgCWJm2L93bt+X/AGv/ANmkSHeqrt/dOyrv/u1Cgb52b+H5fnp6cf7a/e2fwtQMmYSlcRsqeavyt5v+f92v0X+CPxEg+I3g2y1PasN188U8Kfwsrt/6F96vzjUb4XHy17v+yr8QV8J+NxpEu1LLWCkUTf8APKVUdl/77rzsbTdWlzQ+KGp9/wAIZt9QxvspfDPRn39C+9KfVCwuvOX/AIFV+unC4iOIp8yP6QfkFOXpTaK7SBGOaq3PyLVhqrX77It1cGNl7OjJhF3Pjf8AbU1WKbV/DtgrKzxQXDSon8Ks0X/ssUtfMm9jH97YV+dn/u/7Ves/tTay2p/GG+tmZfKso4rf/wAhLL/7VryGV1cuG+Tav8NRhI+zw8EfyzxLiPrWZ1p+f5aEyb0yo27Ytyqv3v4W+WmHaiyfwbW3f7v+1/wGokdnV22q7bv/AB5qk+5skX5PvL/wKuo+YEdWTev95lRf9nbSK7RbFb5Puvv/AOAU5NrK/wAqu/8AFv8A96kCK/8AdSL++/8AufcoAQ7n2swb7zf+Pfdp2xUTa33l/j+b+KrB8h4E8tW+0MrLP5rLsZf4Nu3+7UDr83y/I/3W2fw7asGP2eVKnmf3l+X/AHaj887kkkXZKvz7qm2Odu5v4vl31veG/Deq+KLz7HoenXGpP/dt/wDd3fM/3F/1Xy/MtS1ye8y8NTnXlyQjzSOe+/L5USqm35F/+LpyJL8+z55W+T/P/Aa+h/A37IWtanL5niLUYtKt1+UW1htaZvvffb5lX/Z+9Xvfgj9nnwj4NEb2mkx3F0v/AC8Xf71/vf7X3f8AgCrXBVzLD0vdheUvI+/y7gvMcb71WPJHzPjDwh8JfGHjGLz9G0OWa0O3bNLL5ULfw/fZvm2bP4Vavb/CH7Gblll8Rays8e35rSyi2f8Aj7N/7ItfWsGmJFwIgKurbKlc3tcZivg9yJ+l4HgjAYT3sR78jy/wl8DfCXhB4n07RrRZkVUW4ki82X5f9tq9Hi05Av3cVeUIB6UvGK0jl3NLmqy5j7ihhMPhY8tGHKiJLNRUqxqtPp3413U8NSh8MTrGpT6KK6gCiiirAKKKKACiiigAooooAKKKKACiiigAooooAKKKKACiiigAooooAif7prx7xNNLL4l1LczQp56JA3+t+6m7d/sf8tf8769gm/1VeDzXLXl1cS3jQJLLPLueLb93/Y+dP4ZYvv12YbqcmI+E3fBFt9p8QWk8XzxRL5v+qb918rIi166teYfDEM+palJLl32xP80So6u27f8Axs1eoLwKyxPx2Kw/wj6KRelLWB0hRRUSxqGZtvzNQBLRRRQAUUUUAFFFFABRRRQAUUUUAFFFFABRRRQAUUUUAFFFFABRRRQAUUUUAFFFI3SggWkbpQvShulADaKKKACiiirJIGHBr4n/AOCg/jgaXoVhoH2lkXWJG/dNu2bYnt2b7v8An/vqvszVb/7LbSNt3sPu1+SH7SfxGn+JnxIl1Bp86bAqxWdv97yt0Sb/APx7/wCJr7jhDL3jceqkvhifG8SYuMKEaP8AN+h5m+2FYvuvu3ff3f5+X/a/9mp3hzR9T8X69aeH7FGfUL11igi/vOyfKzfxVnnzUO5Y9/8Ae/dfc219L/sI/C0+K/i0muz+X9l0FftGx41bzWlgliVP/Zv+2VfuOb4r6jgKtZ9P6R8Bgqftasaf8x+jfgnQbHwroFppVhH5FpZxeVEi/wAKrXSJ3pkSLGBt/iqRK/lipKVSbnI/Z6FP2UIwHJT6KKk6goooqCgooooAKKKKACnL0oXpS0AFFFFBYUUUUAFFFFABRRRQAx65zR/+PC3/AHq/6pf+A10rdK5rR3Z7C12/e2L/AMsqCJGn9/Z/f/hp/wAv3lpm/Z/ubqP4fl/vVZIOn/LKmffV6HdUi+9s/vU/f/Dt2UAD/d/9nf7lRP8A6p9zf7zp9ynb/ndaa6M/3fk/3KADZs+Zvk3f3P4qh3rhU2/xL8rS/ep+9X+ZaP4P+AulApHyB+1c3/Fy7T7v/ILg/wDQnoqL9rSTy/idaj5v+QXB/wChPRXIZH2/RRRXQdYUUUUAFFFFABRRRQAUUUUAFFFFABRRRQAVGVxSvRQRI5HxxoNt4i8P3VjcjMEnyt/u7lavxw8UeE7nwj4tu9Gn3I9m0Sui/wC5u3fw1+21wgkBVulfnF+3j8LYPC/jG18U2kCpZahuguVT+HbFEqV+m8D5l9XxTw0vtn57xNhJe7iI+h8qputxtXcG+bcjfxba+5f+CfPxKWQa74RuJsRW7RT2aPPv+WXzXZVr4et499u/8G75m37fvr/4993+7/FtrtPhF41ufh14+0rXljZ4kZ1lTzfK89WiZG3f7nmyt92v1biLAf2jgKkP6ufF5fiPqmJjW7H7JE9Kf1zWL4e1JNVsIZ1+6y/+zVtDqa/l6cZQk4SP3KjVjWhGcR46UtFFSbhRRRQAUUUUAFFFFABRRRQAUUUUAFFFFABRRRQAUUUUAFFFFABRRRQAUUUUAFFFFABRRRQAUUUUAFFFFABUMqq67WXerVNUL0EHz182mo8TMz3EW5Z38+L5X2Or7G2Pt313nw1uNuoarAwnLsqM0jr/AL3yfcVvlrl/E8Pla9q65zFFKnypE38SI3/tX+9Wx8OppIfEFxBjK+Ujyb/3X3v9n5d3/fFenU9+lzHn05fvUeuJT6YlPrzD0wopG6VFFGqbtv8AE26gCaiiigCGZN9ZtzYK4O5d33q1XOaTZxxXBiMLTxK1E0pKzPlz4xfsv6f4nmbUNASPS9V3ZePZ+5n/AOAfdRv9tV/3q+TvF3hTV/C2pPp+tWDaZcRfwSqv71f9l1+Wv1LltRIvFcH4y+G+ieObFrTXNMjvIu28fOvzbvlb7y/d/wBmvNp1cRg3y1Y80PxPzfO+DsNj5e2w3u1PwPzSm27R5vzsyru+X+JaZ5qlfkb+H/vn56+iviT+yLrOiSJL4WuX1u02bfs19IqTL8yfxfKrf8tW/hrwa6s7mwfy7mCezm2ruhuP3T7Nv9x9rfd8r+Fa9elXoYjWEj8WzDJsXlcuWtD/ACKD7kfa237zU2NdjNtb7zL89PeGXdEzL8u7b8395aY6K/8Atbd33/v1py8x8+C7U2/7O35P+A/PSb2RtrN8+75Xp/RJWXd95l+f+Gmo/KeXu+7u2eZ/dplB/Dt2/Mq/f/vNQrt/tbv9nb/6FUb7tyL81L/sru2K38f3aokdvZ2+VmSJfvf3qXk9V2L93ekfyrtpPO+X7zJtZtqL91aa/wAirtkbe38XmVJQiff+Zt6N97ZSBD/D/vL/AMBpXf5vl3bNtLsfam5W2/w/8Co5QHu/nf6z+H5v9XRs+78uzbub/aqNd3zrJueXbS/34/uMrblX/aoJDewVWZfk+barVFsZNu75m27qlfch2r8jfe2/7VLg/wAK7FVV2/8AAqUZFkRU7V+X7rbv++qT/ab/AGt1PTav8OP8/wDs1N+Z9y/N93+OrYCl1+X+5t+X5ab99l3fOu371SOis21F3rSNu/us0v8Ayz21IhyI2VXavzf31pX3Ov8Af/4D/n71Jux8qq3zfKq0zv8ANuqiRyP8vzL/AA09P4Fi+TcvzU3+Ld83+w7f7NSfNBvA+8q7lCyf3flqAFjXYWkx/qvm2/e+Zfu1CqeUVX5dy/e20/ylmdI13/e2wtt/hoim2Dcv3tu75f71Msk37GVt397b+7/z96pra6lsWa5gla2uImXZKn8DKm1Hqrs+VFbdsXcrVNDud1Xc3y7f+Wv3l/2qcVZmlOo6UudH6U/C7xvbeOfClhrVtG0MU6t+5f7ysrsjr/31XoSSfLivjr9jjxu3/E18M3M7eVBslsYvm+4zP5v3f9uvsCF967q8TDL6tiZ0ZfD0P6pyLHf2jl1Kt9r7Rbooor3z3xj1latLtgdq1f46xdaYLbuWrxsyqcsEjOtpRmfmf8StRbW/H3iC9ZmdJ7xmTf8A3NtczJuZtv8Ast/uf7NXbq/+03lxPPKz72+ZFb+7/wDZVT3tc7d+593yru/hr1Ix5Ycp/IOMqSniZykT8fvV/g2t8/y7vu/L/n+9TPObP3vn3Lt+7s/iqJ3VRhtv7rdt3/cqX5kbau77zIyf99UjiIXRv4vk+X+GpHC+ftjZX+b5nok/56Nu+9tXf/dWnJuHm7d3zKu3Z/Eu/wD2auMfe5gguZ2QJvMW5vv72X/vmtfw/wCFr/xZqkWmaRaNf3svzMkMX3fl/if7v/jy16r8LP2ZNc8eNFda5BNo2kt8yo//AB8S/wC6v8C/71fXvgX4caN4K0xbHS7RbaDc7/xbmZmZvmZvmrzK2OhD3KEeaX4H6RknB2KzH97iPcgeB/Dr9kO3MS3fi24a7fdvi0u0/dRL83/LWVfmb/gO3/gVfSHhrwfp+hWSW1hp0Fjbqu3ZEu2ugFqhHzHfVmOBUTZjbXOsNXxMubESP2/L8mwWWx5KNJf4uoJZqlTrGq+9LTsH1r0qeGpUvhie2LRRRXYAUUUUAFFFFABRRRQAUUUUAFFFFABRRRQAUUUUAFFFFABRRRQAUUUUAFFFFABRRRQAUUUUAQP/AKs14BYO1to1kzXk77LXfveWLf8A6pNiP/tb/Kr2XxZdQWmhXkk+3yvKZW37trf9815BCjW1rFAsSv8AK8So8r7E2xfJ/tf99/NXoYb4ZHFiOWR3/wAN7PaNSuvl2My26t8v/LLcv3lr0GuT+Hyf8U7DJ3lllb5/TzX2/wDjtdX0FcdSXNI3px5Ii0UUVmbBRRRQAUUVBKdjq38P3WoAnorLtbr7TFHIv3W+6X/iX+9/wKtSgAooooAKKKKACiiigAooooAKKKKACiiigAooooAKKKKACiiigAooooAKRulDdKbQQFFFFADHG6mv/dpzvUTfe3f7NBEtjxf9pv4pL8NvhzrF1aXC22pRJF5G9f4mlVflr8l451KRJLK26X5ZG+X+H+981fXn7fHxKudY8W2PhO3VUt7De0/zL+93LBKn3v7tfH7OyrFLLFFMkXzNFL/Eu9a/ofg3AfU8B7aXxTPyDNsT9cxUv5YjhKpg3Nu+0Rblb/2XbX6afsK/CxPAfwoi1i4tprbUNcZ5J4Zv4YkllWL/AL6X5v8Agdfn38KPh1qHxD+Inh/w1Htgnup5GnluN37iJUaVt/8AwFa/ZDSrOCwsktYI9kUQ2Kv/AAKvC47zD2cIYGD396Xoevw7g/a1JVpfZ29TVSpF6U2L7tPr8YP0kKKKKgoKKKKACiiigApy9KbTl6UALRRRQAUUUUFhRRRQAUUUUAFFFFADK5zR/wDjwt2/vRJ9+ujrnNERHtbd1++0S/8AAqAka3b/AOIpj/eT+/8A7dGzZ/DQf4P79WZB99UWmb1+9/4/T3Rt/wA3z1E/lOyN9/Y2/f8A+O0AO3s+zd8nzfcpvy7fl+f5mpNzIy/Lv+b7/wDd/ipfmdfm+7uba9ADHdX/AIqP9yjZsX+5/BTHdfN27f8AgH+7QKR8d/tYu3/CzLT/ALBUH/oT0VR/a/mZfipbD5v+QVb/APoT0VyGR94UUUV0HWFFFFABRRRQAUUUUAFFFFABRRRQAUUUUAFFFFAEL14H+1d8LpPiN8Ob22tEVtQj2/Zvl/iaWKvfHeqeowLPbFWXetdeCxMsHiIVqf2Tysyw0cXhpQkfiEm0LuZW3bP+Wq/7P3v++aktVUlm5idG3b7eXY6/L8zL/tV6d+0T8O7n4d/EO6tniZIbyJbiB2iWJNyqnm/Kv+1XmjTeRP8AKyxMvzK/+98v95a/q3CYmONw0KkPhkfhlSEqU+T7R+k37EfxNXxt8NU065lEmp6OzRT/AO40svlN/u7K+nBivyv/AGQ/ie/gX4wWVlJLBbaRq/7qdbj5PnWKXytn3vmZm2/7W6v1MgfzIt/rX86cUZd/Z+YyUfhkfrXDuL+sYXkl8USdKfTEp9fJH1wUUUUAFFFFABRRRQAUUUUAFFFFABRRRQAUUUUAFFFFABRRRQAUUUUAFFFFABRRRQAUUUUAFFFFABRRRQAVG670Zae3Sm0AeQ/ECw8nxJLLu3+eqts/2vkT++tVPBSOnifTWaRkXdKuzyv4tj/7bf71a3xQt5ku7GRF+8svPlrLll2bPvf53fwvXM+H5lh8SaVdM0CW8Vz/AK3yoovvJt/9q/8A2T16tOXPR+R5NT3Kp7ylPqOLpUlePHY9YKKKKsAooooAKKKKACo2XNSUVEo8wFGa2V6868ffCTQPHcAj1TT45ZNu1Z1/1qfMv3Xr03Z70xk9a8mrgYOXtIe7I569CliY+zrw5onxD48/ZA1nSWa48MXy6jZxjaunXvyTfc2/JL93/vpVrwbXNC1HSLx7bVbG5026VvmW4iaLf/c+9X6ovZq/Wud8Q+CNK8Q2r22o2UN7bvs3RSx7l+Vt1Y+3xVD4480T84zLgbC4t8+ElySPy6YuNm77v3dn+9Tx+8V2Vfl2tub/AGV+avsrxf8AsaeH9R3SaLfz6H8n+qX97Ev/AH18397+KvAvGP7N/jvwl5z/ANl/2xFtVo7jSvn/APHPvf8AjtdtPF0qvuxl73nofmGN4YzHAa1Kfu/zR1PL3RvnX/gPzf3lqCTdtf8Aef3at3dvLbXTW0kTQujfceLyn/74+9UGzHms235V2/PXpxg37x8nUpVKUvfQf3vmX+H5/wC7TdjOqsq/Lub/AHal85tysrc/cZPLpm/5U+b+JtztHWHL7xiK+7c/zfwL/C27+Gmo+zb838NCIz/Kv91trLSDdndt2t95l/3q25fdAdKFT7zfLuVf9taazfL8rfxbdn/xVHmsv8X3m+9/8VTd7Iqs393avzVACpuT5m+Tbup3zO33l+7S/fl2q3kp/fo3ctGvzt8v3qCRifJ935HpvzJ/31T9+75d397a23/0Gk3n+9/DV/ZAZ2b5vlVv+A0qhn+ZV+Xd91P4aT7y/N/vL/tU4cbf97du/wB2oLGpu+VfuVJsfayqvyq3zf8AAqOX80/7X/oVBl3t/c/i/wC+qBBsf5gu3Yq/N/s7qZvbKqvzsu3a1P8Alf8Aj+6rfw/5+9TfmdYkX5N1SMPm2t8q/N/fqfDvtb7/AMytv/i+b+9UPzbYmXcuxf8Avml2Yn+b7xX/ANCSgBd6p8zKv3djUqffX+Jv9n/7KnW+390zfJ81OTfvi2/O7bduz79BB2vwl8UR+B/H2iavPtjtIJWiun+b90jLt3f8B83d/wABr9JdNulmiRq/KaA+ZkqquXXaqeXX6H/ALxc3jX4b6Tq07Zml82Jm/wByV0/9k3V4uZR9lUhiI+n+R+0eH+YS5p4GXr/mevpT6ih6VLXuQlzx5j9oK8qHH4VyXjy/Om+H9Tulba0MDSf9812LHNeTftB3iWnwt8SOzKm+Dyvn/wBtlWvDzH3pU6f80jgzGp7PA1qnaLf4H52InybpM/d+Z3/2v8/8CpjuyFmb/nqzb0k/i2/wtQG+Xcz7WiZW/wBj/Z/76oRNrS7W+f77J5X92vdq7n8iyd5XB9yNt3bFXb8u2nN5s0v3f3svyt8tOX5F3L/rYvuun8Tf5aptJsL7UrqK00+Ca8vZd0UEMMX71mX5qmML6uQqdJ1Z8kB9pp9zq10mn2kUl5cXD7YoYd0ry7f9la+vvgr+zPZaPbxat4ogt77VWO+K3cb4bX73/fbf3t1b/wCz58B7b4fWS6hqkMF54juPmkm2/JB877Ui3fMnyS/N/er3e2g8stg7PavErVqmLl7KjpHufu3DfCVLCwji8XHml/L2G2dgsP3V21prHtFC7sU8dK78Ng4YZaH6qkkrIWiiivQGFFFFABRRRQAUUUUAFFFFABRRRQAUUUUAFFFFABRRRQAUUUUAFFFFABRRRQAUUUUAFFJkUZFAC0xXV+lPqGGFIk2ouxP7tAE1FFFAHL+Ppns/DF9LHG00p2JsX+Lc6rXlMyeTA6r8iJ93fE+/5fnRP+AV6R8SJZk0BI4m2ebPAru/8K+an/Aa8wmRZrW4jgi2faIvlR9vy/uv7616OG+E86r8Z7N4Vs/sOi2sH91OP+BfN/eat7uKq26LEgVf4F2/LVodK86UryO6Pwi0UUUFhRRRQAVDMiv8r/dqaigCpZ2cdnEkcX3Il2rVuiigAooooAKKKKAEbpQvSlooAKKKKACiiigAooooAKKKYn32oAfRRRQAUUUUAFFFI3SggMijIqJjTaCeYloooqwIXTCVyPj3XrXw54dub65n+zRRsrNJ/wADXj/gVdY7/PXxL+3v8UpNG8PweFbVlWbU5d0qvL9yKLypdm1f79evlGAlmGMp0Yng5vi/q2Hly/a0PiHxn4sufF3iXUtYu133d0yy733ea21fk3bv4qwX+RUZV+4yvv8Au7m/2qvTQbEdk2orbol+X5drJ8q/N935aLTTbnW7qOxtlaa7nVYoIki/eyv/AAIir91q/qCMYYShyv7H5H5JGXNI+y/+CdvwqaabVPHF5Gmzd9n051/uq8qT/wDj9ffg/do4/wBquC+Dfw+s/hj4A0bw3bbXSyg2s6r959zMzf8AfVd+djZr+YM6xzzHHzrP4fsn7BleFWFw1o/FIkSn0yn14kT2QooooKCiiigAooooAKcvSm05elAC0UUUAFFFFBYUUUUAFFFFABRRRQAyuc0Hd9lt/wDrkldE3Sub0f8A48Lfd/dR030BI1U3J/8AuqN679v97+ChNv8As73+ehP7sW7ZVmQwNudw33Pu7/8Ado2N/vvT0dj8y/e/hpj7n3bvubaAG7Nm9vubfvUx9m7bt3/xf6r+9Uu9fvN/d+amp8/yKyo6t81ADP8Afpm/Z97ds/uebT/l2osrLsZf++6Yn977lApHwp+20/l/FvT18mGX/iS2/wA0svzH55aKi/bff/i79h8v/MFt/wDlr/ty0VyGR+h1FFFdB1hRRRQAUUUUAFFFFABRRRQAUUUUAFFFFABRRRQAymTJTm6Ur0BI+P8A9vb4axeI/AcfiWBF+36M26L5fvLLLAjV+ejytfebt3I+75l27U/ibb/6Kr9pvFfhmz8T6Jd6ddx+db3SbJE/2a/IP4peBZ/hZ431jRLhfNWyVUX7uza1ur/xfxL5u6v3DgbMozoywc/ij8PofkXEGCdDEe1/m/M5+XctxLtZkdP9Un+9s/8AZf8Aa/gr9X/2b/iUfid8LtM1Z5llvmaVLnb/AASLKy7f4a/JmZG3rOkex33P8n3dtfUn7C/xPXwz4+uvDk8sn2XW/wDj2T/l3iliilZ/l/2q9bjLK/r+B9vBe9T1OLIMd9VxUb/DLQ/SRKfUcXI3etPyK/nk/akLRRRQAUUUUAFFFFABRRRQAUUUUAFFFFABRRRQAUUUUAFFFFABRRRQAUUUUAFFFFABRRRQAUUUUAFFFFABSHpS0UAed/E63P8AY9tfE58iVQ390qzr/vf/AGX3f4687ubxtN33MrNM9nul2PL87bf++/v/AOU/hf1b4gRGbwtPmVoHWWJ1lX+DbKnzfw15Nc7/ALK32aDfsi3wW7y/x/dRG+59z733PuxV6eH+A82t/E5j6Fi+5T65tfHnh5PJVtZsEeVdyr56fNUr+MNFXJ/tKBj97asted7OX8p2e0j/ADG/RXJyeO9DhH7zUI1/i/e7ovuqzfxf7tXn8a6HCHaTUoE2fe3SUck/5Q9pH+Y38CjArnIfHnhy53eVrWnvt/6brV1vE2lJ97VLRf8AtulTyzK54mxRVG2v7a6XfBPHKjfxJLVtXzQXdD6KSloGFFFJkUANejZT6KAIWhV+tVptPV+vNXKK4KuEpVviiF76M4Dxd8OPD/jC3MGr6Rb38frLF86f7rfe/wC+a8S8R/sb+H9QKjRb670Tb8vlf69P4f7/AP8AFNX1Q4B7VGYVeuD6pXpy/wBnnY8bGZPgMdH99Sufnj4p/Ze8d+GIUlg0+DW4UzvfTJfmX5V/hZVb5v8AY3V5drWl6lotz9k1Syu9Nn2t+6vY3ibb/D95V+Wv1YmtVIO5c1h614P0rWrfytQ062vof7lxEsqf+PVX1zEUv48Pu0Pg8bwDh6vvYSfL66n5bbNip+7++vy09EHyKrKj/wD2Vfdni39k/wADazO89tpjaTdPt3Pp7eUrfMv8H3a8g179i3XdNCTaNrtvqcqN/qr6Brfd/wACXev/AI5XT/aVCfu1PdPg8bwXmWF96Meb0Pm1JJdyfu9j7f8AgH8VNVPlVf4/vb2+9Xbax8JvGPhlpYdQ8NakiJ96W3i81WX/AHot6/8Aj33q5Aou9d3yP/sfw/8AoNd8EpR9yXMfH4nBYjCS5asOUh2bGVvm+9t/1dRrtMar/dX5dq1Kjr8v+0vyr/u0OrIjM277v735v++KfKcIw/PtZvnbbSI+z733qfvUpL83z0P/ABfxuzfLRzchAm9d21m+b/rp96k/+zp6oyfMvyO21V/9mo3M+zdu+833P9qoAETY6NtXZ9/Y9NXds8xt38PzeXSbG8rzGZl2tsod2+X733mZk3UAO+X7zSrub/plTk6LuRt3zL/vf/s012XO5dz7v+A7qb8qj5l2L/Fs+7tplB9zbuVk3fLu8uhP7q/Pt3fcodPmfcrb93y/7VTHa+7buRG+8jyf3aCSD/eVf4VpVZkZdq/PuZW2075X2+Zu/wCAfxU3Yv7rY2+Xd/wGqKJlfO9m3f3m3r/6DX1j+xZ4jlmt9e0aeXf9laKWJH2/x79/+1Xya8a+Sm7cm1W3bP4a9l/Zk8QHw58U7eB7zZZX/mxS722qzKjsu6uDGU/a4ecfn9x9Xwzi44PM6NXzt9+h+hNu+5KlHeqNjLlavDgUsvre2oRZ/Ur3I25c14X+1RcMnwi1hV7Pbv8A983UVe5v96vnr9ra8SH4ValA0iw+e9ui/wB5/wB+ny1zY3+PR9T5/PZcmWVv8LPhl3+Z/l+df++P7vy05923dt+b5dv7r73+zSs8axYi/wBlG/3Vp4jY7maP/eSX91/nctezKPvH8ofbHW6J+5iX7rM3937v95v8/dr7F/Zt+B7+ELB9d1WNX1q6XYsUkX/Hqis/y7/9r+KvN/2XPg5L4k1v/hKNUil/s21Zls4pY/kuWZWR3/4D92vtaztUij+X/erwMXXqVqv1ej8z9p4O4cj/AL/il/h/zLdrbbMVbShKfXrUMNGhHlifswUUUV2AFFFFABRRRQAUUUUAFFFFABRRRQAUUUUAFFFFABRSZFLQAUUUUAFFFFABRRRQAUUmRRkUANopjuifMzbBWbeeI9KsEV7nUra2X73zyrTsHMam2jbXO3ni/RbNnWTUId6feVfn/wBr+Gq03xC0OF1ja5ld9+xvJglfa3+1tWn7OXYy5oHWUVwtt8T9Dml2st7DNt/5a2Mv9zd8vy/7VX1+JeiPLt82bdu2f8e8v/xNX7Kf8ovaR/mOs5o5riJvidocLpsa8m3fL/o9jK237v8AsVYX4iaFMj7rmaDb94zW8sX8W3+Jan2dT+UPaQ/mMf4oTbINPga8+zqzNKx3ffVV/wC+f/HG/wCA/erlLGKK+1u1jdv3U9zFuh3fLu+ff/s/+PP/APF6vjvU7DXdY0i4sZFuZoIrpFKSN8rNt/h/7ZVX8HK7eJ9K2DMS7k3J9xtsTfOv+9Xo09KBxVP4p7DD/FU1MSn15Z6YUUUUAFFFFABRRRQAUUUUAFFFFABRRRQAUUUUAFFFFABRRRQAUUUUAFFFFABRRRQAUUUUAFI3ShulNoICiiigAoopm+qCUjO1rUYtKsXupmVEX+Nq/If4+/FJfid8T9Y1SKb/AELckVrn+4qIvzf8CWWvub9tr4vHwB4Dj0q0laHU9UbbbTJJsMeyWLe6/K38MtfmbJHvWKWKQbfL3b92/wC7/d/2d3m1+08DZXyQljZ/a92J+XcQYv29X2P2Y/mSpKymXdI+zavyJOqr8u7/AHq+kv2HfhZ/wmnxOl8QMy/2foK7p4v7/nwXEW1a+bYZJ7OB/J27oF+//e2/N/3zX6x/su/C9vhR8MLLTbxVOpStLLcy/wATbpW2K3+6mxa9vi/MvqeD9jH4pe7/AJnm5LhPrWKi5fDE9nt1wKmpqVIvSv58P12A2n0UUGgUUUUAFFFFQUFFFFABRRTl6UAC9Ka/8NPooLILd2dCXXY27pU9FFABRRRQAUUUUAFFFFABXL6V/wAg6Ld93ylrpXrnNH3fZbdlX/lkv/A6CJGnvb5P92h9r/8AxFNTZ/wP+KnfMm9qskZv4+98n+x/7JTXf5Hbbv2L/HTn3baa+10/v0AMTcURWX59u75P4d1H9zc3yVL86b23f+Raajsn8VADPufeX/gdM+VPmVt+7+5T33Qr97+L+Oon+ff/ALa0hSPgH9uqb/i81l/2Bbf/AJZf7ctFVP29bmP/AIXbaf8AYGtv/Q5aK84k/Smiiiu86AooooAKKKKACiiigAooooAKKKKACiiigAooooAKQ9KWkoArOwzivhj9vH4SPZWi+N4F80QOsV1+6371byovm/u/71fck0irtLda5D4neGLPxp4J1DSLyD7Ta3aqrRf3l3LXuZLmMstx1Ksvh+16HzWc4KOLw0ub4o6o/GyDbNbxKqrvVW3ReV9zb/FU2kPdaLf299bbUuLdvNilWL7v+3Wp4w8IXngDxXqug6gvk3dg3lO7H+9sZn/4Esu2qD3MSKioFTcNzbovl/vbm/8AIS//ABX3m/qKM4YuhzR+CZ+OSUqcvdP16+CPxIs/in4D03X7aPyY7lX3Rf3XWV1f/wAeWvQvl5r88v2FPi7H4e8S33g/VN0Jv2WWz4+RZV81pU/75/8AHt9foWgDx7vWv5gz3L3luNnS+z9k/Zclx6xuGt9qJOlPpiU+vAPowooooAKKKKACiiigAooooAKKKKAK7QoZFkKrvX5VY1KlPooAKKKKACiiigAooooAKKKKACiiigAooooAKKKKACiiigAoopD0oAzNes2v9Ju4I/vSxMleEQ7ZleWL/VPEu1P+AfJ8/wD39r6Cm+5/tfw14B9mZG8hmZHibym3xeVtT+B3/wCAf5/irvw3vRkedirRJUmVGRt080TMu7Z+9fYv8Cf79V0dra3TdP8AvYokf/VN/rV/4G/3H+f/APYqVHZNku2fer73/df6pmdHdNn8X/LX/wCy/iPszWyorRKj7Vibf/eVNn+f8rXTc4xqJFDbusUrbF2eVvlbe6q77P8Avt/uf/YU7YsKIqLBsZliV/N8pE/hTzdv9/8A4F/ufO9H8bfLv+6372L+Bvvp/wCz/wDbKon3bNv793aLf/vKqfP/APE0cwE3nM9vua8Z0Vdnzyr8m776N/lv9VTHdUb9+yo/mv8Avv8Ax3fs/wC/S0x0V0eKVWmi3Mjfuvuff+T/AHt8X/stWN8szuzLvR2/e74vk37/AP2f+P8A74ouP+6V9kH/AC1iVPmfcn+038H/AJC/9mosIVs4Ntsv2P8Adfchl8pP4/n++n/A/wD4rZT0h+/FL/y1dE3v+9dVV0/jb+//AB//AGdOR2maJvufNvldNsSMzfJ/6D8tVzsehbk1q7iglVNUu7eJpX2v57fwv9zfv/z/AB/x1ah8Za3F9n26k3lD7iPt/e/N8+523/c/4D/6DWbCjQ+UsUvztt+SKL5H+f5Pn/26i2Nt81lba679/wA38WzYn/AP8/fqbxl9kIylH7R0S/EfWYoXd/slwhi3K7Qf3l/j/e/3/KX7v8datt8TZd6Lc2kEz4+Z4pm+ZW37Nq7W+95X96uNTd9oRl+d9yff/wBn/P8As/6r7/yVEm54HVmbylXY2/bLs3Ij/wAP/XX/AD96olTp/wApXt5nplv8UdKcRefFc2e5tnzxb/8A0DdWjD4+0Kbev9qQQmPbvW4/dfe6fe215Enmov3tjqzP/Hsd/k/z/wDF/wAQ6Ns+VZ/Ki3bd+/f9/wDg/hXZ/wCO/wCx/Bj9Xpmn1uXMe+W1ykyfKyv/AHttWN3tXzqkKpvVV8nymXa/leVt+f76fJ8u/wD2Nv8Ae/jrVtdc1S081YNSvYSzL/x8S/aNn3vm3yo6/wDoNRPDfys1ji4nuvPpTfm968mt/iNrVva7WWG4fayq0sTROW/h+78tbUfxVhlhiabTbtVf5laIq3/sy1h9WqRN/b05faPQqDXIWHjfR79eLoQP8vyXELxfT7y//s11McyONysr/wC7WUoSXxG0Zc3wg8KvTXs1qfdT8iuOphqVX4olrQx7iwR1+7vrgfE3wT8KeKQ39oaDbM79ZYo/Kf8A77Ta1en8+1Lj2rzZZeoyvSnKJyV8JQxceWvCMj5H8T/sW6XcweZouq31rcfwrc/6Qn/oKv8A+PV5H4g/Zl8beH9+/TI9UgX5fN0+Xd95l/gb5q/Q97VHTFVpLMjhE/WlzY7DfDLmPjMdwXlmL96F4S8j8prm3n06V/Pj8mVlV/Jl/dSrupNip5ylflr9OfEPgLSvEtoYNU0q21CBv4JoVbb/AN9V4r4z/Y78K6vE0ujvceH5sfcT9/Ef95W+b/vh1qv7ShH3a0JR/FHwmO4AxlKPNhpqX4M+K5UKOytyqt/1ypuHe4VvuL935f3te0+KP2W/HGgM7WcNvr9p5vyfYpfKmVP9yX5f++WavItSsbzSp3tbyxntriJU+S7gaJ/m/wBhq9KlXpVvglc+AxeU47B/xqVil8yN8zbPvLTXRoS6quz7u795Un+9999tR/L8u5WSJmb7ldB4uwb/AJG2/J8yqz1Gqru+78n+1U+7YrL99v4k/wBqmD7u3b95WqQGL8y7W27v/QafCu+eLdt+996nt8m5pFXb9351+ek2bHaNvn2/L/sVQDRz93bu+9/vbVpH3fxbdzr96l53Oqqv3fm2UfKiq0Y+Zf4f4l/4FQAv3EZWXZtX7j/xbq1fDepT6VrdvfbVR7WVZW3/APA6zISryrt2vEu5tn8HzVLKn7v5vvf3127N3/oP+fmqZe/HlOmhP2VRSP1R0aYTWMLeq1s7OVrzj4Qa23iD4faNqDffuLZXb95ur0ZH/lXk5ZL4qf8AKf13gqvt8LSq94piPu2Nur5y/bFn8n4cP8vz/aotr/3Pm+9/7L/wOvo2b/Uivmn9sx4k+HsSy/8ALW8ii/2vvb//AGlU4n/eaf8AiPE4lf8Awl1vQ+MEilBcM+3bt+T/AMd2/wDAa3/Afgu+8c+K7LRbTbCL1mVnb+7sb/41u/7ZVzp52qys8q7n2fwM33q+zP2SvhiuheHpfEdz/wAfWpqvlI//ACygV22f99fer0cZVjRoy/m+yfz/AMO5XLNsdGH2fteh7r4L8L2nhbQ7fTbKDybWBNkaCuqRNlQW6eWoWpg/ymubA0HGHPL4j+pKdKFCmqUPhiT1G6ZZWz92pKK9U1GJT6KKACiiigAooooAKKKKACiiigAooooAKKKKACiikoAienc1DKyxrvZ9lYF3400W0n8hr5ZZl27li+fG77u7bVcrl8JEpRhvI6akwPWvO7n4pQY/d2M237++ZvL+Tb975d1c5c+PNeu0jd7i3sk3Kskdvj5N39523fc+83yr8u75W/h2jh6hhLExiey76ydS8SaZpTJHeXttbO38EsteQTXN9qXzXkt3c7V/fpLK+zd/B8mzav8A49/B89VE3WyusS7E2sjbJV2fN839xPlT+Ct44ZfakYSxPL8J6Tc/E3SLZN8YuJtm7cdvlFNuz73msn/PUVnXfxNuXgm8ixhhuFX5fOuFfY3+1trj3udlxL5q/wCol3tv3/N8/wDAnz/8D+T5aYj7Niy7t6s+5P8Agfz/AD/P8v8Ardvz1caVOJnKvI37jxtq9wGiWeGHduWJ7SJP4XVX+8zfdqg2s6heSJNJqt3+6WL7s6r97Z/zydIv++/+A1QeZnX90s/my/Irpt+//B/45Qn+k/3vvJu/et8js/yfwP8Af/4D/wDEVyx+yZe1GTItzvWdmufNdHdJd0qPt/3nf+HyvuUyF1tkRfmS3Xb/AN97E/20+/Q9zL88u7/VbXXZK0qKzJ8/3fm+f+D/AOzp6Qyo6L/tP5v735H2pu+/sf5v9/8A3U+Sq9oyYh5LzfLt87+PZ5v8TP8A39/8f+x81HnRTOm77j/IyS/utu597/3Pv/uv93/cdKY/zwbp2Z9zPud4vKeV9n9z7v8At/7stPf/AFrM23fE2/Z/z1f59+//AIBS5g5hm/7S9usrt5rbU3p99GbZv/j/AI3+T/tr/sU3zvk83yl2eU8q7PuK3yN/f/8A2v8AgdCbofutPvRVRn/jZt//ANt+X/8AYqWFF+SJfnfcyfufuIm/emz7n/oX9z+PfRzSHKQzevztubfLuRf3qS/dT+5v+b/Vf+zU95vO+bdv2bJW2bP4k/j+d/l/z/tU13lRXZl+R9/z/wAHy71/2P8AgfyfepH3b32xTp8z7P3vlPu2J/sPQTKXuj3m2Im5t7qqOqJL8+//AD/n+Kup+G1uBr90M71gi3szy/dZnZP/AGlLXMzfOm6Jdm3513/cddn97Yn+f++X7L4XwsbnU50/jWBMf3du/wDz/nbRUl+7ka0takT0td1Pooryj2AooooAKKKKACiiigAooooAKKKKACiiigAooooAKKKKACiiigAooooAKKKRulAESTI7MqsrOv3qmrOh0+2guJp44I0uJ9vmuq/M237u6tGgAooooARulNpzdKbQQFFFFWSQEBSr57VXv5ora3aVulWGAyFxXzj+2D8YW+GPw9mgtZ3ttX1BvKs/K2/Ltdd7f9812YLCzxleFGH2jzMwxUMJQlOX9M+Ff2m/iQvxK+KOo3NjqEmpaFZssVq/8Lt5UXmttb/airyNZNjzLu+Zduxm/i3f7P8AtVJveTZvTD71/e/7TfN/n5VqOGRpkSUqqSNuf7vyr975mXd/+1X9T4ChDAYSNGP2Yn47O9aUpSPaf2WfhuvxH+LWjxSWbXGjaczXF+z7ZYk+SX7On/Av9uv1ktFVYAFr5s/Yq+CjfDb4bQ32oWjQa7qqebdRP/yyCyy+Ui/L/dbc3+01fSsMSx/dXbX88cTZn/aWObj8MT9JyXBSwtHnl9ospT6i/wBupa+TPqwooooGFFFFABRRRQAUUUVBQUUUUAFOXpQvSloAKKKKCwooooAKKKKACiiigCNulc7o+77Bb/Kv8Pzv/DXQv9yue0rb9gt93/PJaI/EEjQT596s38VP/uKy/dohdUpn+0rfP/DvqzIHm3/KrbKbM6/xfw/wf3ae/wDeRd6bWf8A4FTN7P8AL833d/z0AH8f3aY+x12tuf5v46f8v+z8q/x/w0fM/wA23/gdAEP35fm+/wD7FH+9/deh3Xf/AH/7tHzI6Lu2f7FT9oD8+f26fK/4XXb/AHf+QPbfzkoqj+3fc+X8cYl/6g9r/wCz0VzAfplRRRXQahRRRQAUUUUAFFFFABRRRQAUUUUAFFFFABRRRQAUUUUARP8AcqJk3ptZanfoKKCHG58Aft4fCn7PqOneKbK0kuJJVlS+lT/t3ii/8er48mhihlG12mk+8q/3vl/4D/8AY/3q/Yf4n+AbH4g+HL3Sr0K8V0nlMn+xuXfX5IeLfCuq+BfEl3oeqxMl1ZMsU6P8/wArJuX/AID81fvvBmbRxOF+qT+KH5H4znmAlg8Tz/ZkZ2larc6Hf293ZySWzxStLFcfdRf9mv1w+BnxHi+KXw503XI1WGWfzUkt93+qZZWTb/47X5Dz/wDHukcq7F+Vpfuyp/v/AC/99f8AAq+k/wBiP4yT+CvGV14au1kms9R81186X50liWVv+A7/ALta8YZR9fwn1il8UNfkLI8f9RxN38Mvdf8AmfpglFQQtlBVjORX8+n7NCV0OooooNAooooAKKKKACiiigAooooAKKKKACiiigAooooAKKKKACiiigAooooAKKKKACiiigAooooAKQ9KWigCFvuV4v4ghW08S3sG7Z+/T978kX3UR/76V7W3Ss2TSbSadp3to2lb+Jo/nrejV9lI5q1L2p4QsyOu0Sh08xX3PKsu0t975d/8fm/L8y/+PU+RIA/k5UvKuxcSp95V3O7fxf8ALXav3tqN821XavfksIE+7Gv/AHzUbaVaGHy/Ii2/9c66vrMf5Tm+rS7nhCTNMdyrc7W27U/j+bZ9/c7t8n7pvv8A/LX/AG0VmQTL5MSvJvVHiTYn3H+X7/ys27+//eb/AHtyr7x/ZNn/AM+cH/fpagm0HT5vlksbd0Zdv+qWj6zH+UPq0jw99u3zfK2JtSVdmzZtVNmx9v8AD/B/Ev8Aco+Xftba+xmRnf7/AMr7vn/2v++v9bXtb+F9IZmZtNtN7Nu3+Qv3qqz+BNBuWbzNPV/++qPrMSZYaR5CkLfP937sqb0l8r7vyff/ANj/ANBipPle4Roov7z7PNT91uf+P/2X/Zi/vbK9Yl+G+iTMzfZmTcuz5JGqlP8ADawkKuLm7Rlbfs8xf727+61X7ekL2FQ83+bejLEu/ayfPF5SSv8A3/42/wCWX8af8sv7uymPbM7oqxNs2v5T+b/eR/k/j+X978nz/wDLWu6m+GflhVXUHeH5NqtF9zav312/xf3apzfD6/Xa9vLaTv8AK3zFlx8rfd+V/l/u1XtKUvtGXsakfsnI71+RvKV9zo67/wB18i/N9/e/8MX3/l+aopof9I8hm8nYqf6R5HlIjbEd32b02/7n+/XSv4F1lG3raK+1kZfKnXZ/t/wVkz+H9StQkcmlToyu/wA/ysi7l/4F/wAC/wDiqrmh9kUoT+Ipoi7tzLs2L+9R5f8Aj3f+NH2u+7f/AAfJ93/fpiQqkEX7rfvbfsSJJfvOm/Ym9/uN/wDsVY+5OisrQv5quvm/xvvd9/3E/wB3/wCzqKHdsiWWDfuVk+f767d+9P7vyf76/wDodKUZEkLo3leQ3323pF50/wDeRPn379v36m+SZ5W8ptm7zf4d8SL/AMD/ALv3tn/PKhJmS1RYotiLu3fvf4difwbHX7v+3QiKjpuVX+dP+Wq7PmT5E2Ns+X+5T94Bifud67fJSLZ/fi2Pv+4nzv8AN+9/76pmxYVfyot+zaiv/s7E+T76bt/7pE/66/fp/wC9+z7f9lvuff8Al+f5P7v9/wDh/wC+NlE0yozzqsH7r7r/AMCbk+58v/XWj3iPtD/JtnZ08rfE/wAjJ82xlb/vr5XX5fu/3Pk/vWrB1tmdt7fMqIzpL5T7Njv8+35vk/3/AO596qs1t5OxVgbf8+1/k3rt3/d/h3f6rZs/4HUr7pm8hYleVtiedD9xdzv9z/Z21nKUvhOqlPkNqy8WatpJRYpmuYtnzRXe2V02/N8zb9275v4nb/gNbth8T5UZ/tem4VV377SXzf4f4vkWuFe5WZkl8hXSXe8UX+tTZ/sM3/j9RQ/wJ5Su+5vN2fxN/n7/AP11qOSEviKliZHsdn440a8/5e44n3N8kvyN8tdDE+RydzV88Oi+Q6tFvR4lRnf/AD97/gDVpWOpX+kTQvZTXcUSLtSJdmza33P3X9797/cX/vmpnhr/AAsqGK/mPeaK8ktviZfCUC4tYbjc23MPyP8Af2/L97ev8f8ACy/L8rfNt6TRvH+l3QRZ5fssjbflufu7tv8Af3Mn/fLNXHKhOPxHVGvGfwnbuKjeBWqK0uY7yLzYpVmib7rJ92rfbmuWVOM/dnE6DPezHeud8S+B9K8UWj2mq2VvfWrf8s5Yt1dYgx3zSnHUV5VXLaUpc0PdZlOnTqx5ZrmR8kePf2ObCeOWfwrfHT7g7Ntpc/vbf5fl+Vv9avy7v4mr508Y/DPxV4IupU1fSrmG3j+X7Wv72L/v7X6eyRF+1YOs+HrPVbVoLq0W5gb5XidVZG/76qOfEYP4vfj+J+f5twZg8w5p4f3Jfgfl0X/1TIu9Hbav+1/+1TIJfLLCdvlVd3/jlfX3xE/ZC0rUy154Xk/sS4/itXLSxSt/D97ds/75r5a8VeDPEPgO/a11zTZ7C6l/1TOv+t/3XXcrf7W169Cji6Vb4WfjmacN43K/jh7v8xgmNn+X75VW3f7O1qbDueVdqt/Du2VJsj/5Z/P95f8AZWhBtZdq/L8vz/xrtrp977R8qJ99Uj/2f++aY+5oHVv+BU7YqOu1WdVVlo2LuZdu/wC6y7//AB6mAmxn3/3l/iqZ9rzu3lf3lVEZvl+WmIm13Zlz/sf7TUKjfPIysjKv3/7vzVUHGLEj7r/ZL1JLr4UWNrtZHtbqeJt7fe3Ss/8A7PX0FH/qq+S/2K9RaTRdc011eL7LKsvk/wAEe9n+7/F/DX1gjfK30rxsJH2eKnE/qzhqv9YymjP5fdoOm7mvmD9s9FfwtpzbN7RXPT+Fvl+799a+nn+4K+W/2zpPL8LaQSnJudyvuX5f+At/e/8AHa3qRlPEwiu5zcW+7lFb5fmfMnw98HyeM/F+k6IHVPtT4Zn+5tVWZv8Ax2Kv0o0WyW0tEX+6u2vl39jz4fNFFqHii8tlzcN5Vm/8e1Nyy/8Aj9fWsKKkdYYv/acZGMfhh+Z43A+V/U8HLEz+Kf5FtdtOwKau2n17h+khRRRQAUUUUAFFFFABRRRQAUUUUAFFFMegApx6Vz2r+K9K0VgLm+hR1H+qzvl/74+9XMap8R2S5aKy0uWRk+XzbyTYm75FT7m773m/x7auNOU/hMZVIwPRnrI1PXrDSk3XdzFCF7Z+b/vmvKj4m1a6ZVa7keGVWf7PZfun/uovy/N/zyX73/A/72RCizeVFF5Fy6LsV0lX593yb9n95/7/AMvyf7ldMMN/NI55YqP2T0jUfidAkTfYbOe52/8ALab91F/8V/47XPXfjrV9RLrFN9jif+Oxi82Zdv8Ad835fm/3K51Ns33okRpdsSv/AB7WdG/iZfm/1X/Afm/2WriQG3We4QBUXzZcR/dbylb+83/7P/fK9EaVKJzSrykWLxp75pftzNdyqvzb91xt2un3d38L/wC5/wCybVeF0V4lXZ/G0Kf7/wDAn8P+3/8At7YZrbZbvBLAuxN8Sp/33/tpT9i7ZflXZ99v3XlblaVN/wDG/wDz1/75q5S/lMQSZUnefdvi3fM/m/JsX5H/AM//ALVMh3Q/Z1b76sib3+5vVPn/AN3+9v8A+mVP8ln2Myr5rM6b/wCD7+z533p/wH+9TEdtqbVXzWVU/wB/cn9ze/8An/cpcwveGpCs0ETQRedFtXyP7/lbE2J/n/nrTnRnt3ni+dHVnX+++779D/OryrAvyfeTym81Hb50/jT7/m/36fNtdPl2vsZXV02b9n39j/7n7r+D/vunyyGMeFU3r5XySyvtRJW/9DX7vzebR9m86eL5WtnXZ/yyT7nyfwL93ZViG2uZmd7OC5m2b9qRRNL96tK08H6tK21dP8mLzd/zbV+ZfufxL/do+H4pFRhKZiwo27zZYvkXyvufuk++nyf/AGf/AEy/20pqJst7fY2x4lT532S79qbN6Ivzbv8AY/6Zf3q6m0+HGp/uln/s+FFXY3k7m2fxfcZf7vy/eWtO3+GUaRok9+xG5HYWkXlLuX5v7zfeqfaU4/aNPYTOI2LCyeRA2yDYi/e813+8if7235fn/wB1KiRFttnzwb9v8f3Ni/7rJ/wPZ8v3N3y16ZbfDXS0MzSxTTBj8itJs2/98Kv/ALNWgfh/oSW4iaxV4l+6ju7f+zVHt6ZXsKkjyOZILNHiZWTfs+/s+dVT5N/zv/wKh3ih81Z2VH3Ojf7PybX+f7v369vtvDemWaMsWn2yL/1yWr6W0cIwqqi1H1mP8pf1aR4JDC037qJWmldnTZ5Xmojb9/8A3y/m7X2f+O/wSHTrlbhGe2vwyysyZibfvX/bdH+bb5v3P4Yk/wB6ve0hVf4aftWo+s/3S/q7/mPAX0W7QuiWV2hSJIv9RL8m37nzbPmbf5Tf53U97ee2Tz2tp0iiXdsaB9jbf++F/wBnf95vurXvexaNi0fWP7ovq8v5j532LC27auy1+T55fkT5H/4F/wB9p/wD5Pk9W+G1v5PhpH/jllb/AMdbbXVPbRM6sy/N91WqWGFYU2oNq1NSvzx5TSjQ9lLmJR0paRelLXKdgUUUUAFFFFABRRRQAUUUUAFFFFABRRRQAUUUUAFFFFABRRRQAUUUUAFFFFABRRRQAUUjdKF6UEA3Sm05ulNoAKY9PqOVVkG1qomRka1qMek2/wBpkVmXds+X/aZa/KP9qL4xf8LX+Jt3JFK02i2vy2du3y/K0S+a3/kLdX2v+2t8Zn+GPgRNPsf+Qpq26KDZ/Dtli3/+Ou1fl+77WWeJdm5Ul/1v3WWv2TgjKI8ssdV9In5ln2Mdat7D7MfzLDbJYpX2sjpt+Z/4m/j3f7P/AAKvU/2XfhCvxf8Aivpltf20k2hW7Sy30X/bKXZv3f3m/wBmvLLZ2tGeDy9zRf6x9zf+zV+m37FPwfb4ffDKDVbyxnttd1n97eJcffVVll8pPm+b7sv8VfX8U5nHLsDLk+KXux/U8nK8PLF4nkX9I+kba2WGJIlXYq/3atqnzUInLVKiba/m1vm1Z+uQhy+6Npy9KWig3CikbpQvSgBaKKKAGPSI6uNytlakooAKKKKgocvShulNooAcvShulC9KWgBF6UtI3ShelBYtFFFABRRRQAUUUUAVrltkErf7NYWm/wCoi2/3a1NYfZpl1823909UbD/UfL/tUAy1vZPlb59/8FNd2+7/AHv46d8v97/eo+b+H5EqzIJvnT5ttN+X512/JTt6vvl/ufJTX+797fQAI7P8u3eyfwUx/n/23o+Z1+b7i/dpm9v9/wDupQA/cqfd+dP79RfclRfv7v4Kd/E/8f8Ae2S035v9l0b/AD/FU/aFI/OX9vF1/wCF5R/d/wCQPa/+z0VQ/b7vVj+PZHzf8gm1/v8A+3RXMZH6k0UUV0HWFFFFABRRRQAUUUUAFFFFABRRRQAUUUUAFFFFABRRRQAynN0ptEm7HFASKc3Ctt/u18Kftu/BW5NvceM7Rmn27Yp4Nvz7P3Soy7V+7/rd3/XWvu3zBjDDtXMePPDdp4u8O3Gn3ab7eX/Wf7u9Wr3cmzGWW4uFWP8ASPl87y765h9Pijqj8aoZtyeYsjKn3GRP3W3cv3NrLtqa2nezaKa2kkhlSVXgdGZvn+98u35a2PHvgLUvh34lm0TVIPKltY2ZXf5vkba395f+ev8A31XPu7W0PlKv7yBdqsnzfe+b/P3a/p6E6WNoRlH4Zn5BKPLI/Wr9m34oL8UvhzYaw42XcrSrPF/cZZ5U/wDZK9ajdSTX5Z/sdfGZvhh4/isbySKHQtb/AHVy7x/6plWXyn/4E3y/8Cr9R7aZJk3L1av5q4iyt5XjZR+zL4T9fyHHxxWH5JfFEuUUxKfXzJ9QFFFFABRRRQAUUUUAFFFFABRRRQAUUUUAFFFFABRRRQAUUUUAFFFFABRRRQAUUUUAFFFFABRRRQAUUUUAFFFFABRRRQAUUUUAFFFFABRRRQAUUUUAU7izguV/fQrL/vLWLceDNIuvvWFuG+78kW3+LdXRMKWhSlH7REoRkcBdfDKyY/uJpomRt6I/zJ9xV/2f/Qqx7n4XXsP/AB7XUM3zs2+Zdj7f+Apt/wDHP++q9ZHNMIrZV6hjKjE8SuvCOr2UXmvYs2zf88X73cjf7Ko7f+OtWRMi23y3O6GX5NqPF/458ybv/HFr6EIzVe5s4rlPLkVHT+61bQxP80TGWG/lPAHRoVdoPnl+Tbvi+T7/AP1yeiZIoVlaJvk2u/yfc2Lv2fP/ALvlf3a9b1H4faHfnd9k8l13Nut/k+9/47WBe/DF1jlOn3/zun3LuL5P++l/9lrb29ORj9WlE4XYqea3y7G2o2/Z/C77Pk2f98fd/wDZWV/n2bpV+6+7/e2f7n/fNbl94N1mxllla0875t7PbyPLv/2P73+x/u1i+S1tcOrRNbXbsiL5sTb1/epv+T/b/wDQf+B1UWpmFuQb8tzL5U7f8sk/137ram/e/wA+z/PlUxHV0llb7+5LhkeLyt7bNjps2f582pdn7qL5W+78z/39r/7P9xf7/wB2iZNio0sTTfM+79038W/f/n5dlaE/3iKaZU/eqyu6SrKuz967/wAPyfJt3f79ENzB8kUTeT8qosybf4f+AbfkXytv+1UsyT/aHa5in83am5/m/hT5/wDgX8f+d1NRG+RW+f8Ai/21XZ8n+z8//tX5P71RzSK90lsL+ew2PYzz6a/lP8lpL8m7+BPufwf7aN/ra6jTviPfWastxHBexfLtdP3Uz/d/2djb383+7XKQ+f8APtbznT/f+9/B/tUI6wpuilaHa333ll2K39/Z97/vv/gHzbKiXLL4ohGpOH2j1XS/HulanJHCJ/KuJR8kMv8AF/7L/wCPV1qMGr598lkRP9DbytuzY/3F+/s/+Kq/pOs6hoTottdSx2qb3aBonlVlWX5/lb7v/fS/62sZ4eP2Tqhiv5j3Sj5WrzXSfiGseyK/tnhKjY8tv8yl/n52/N/zy+X5m+Wu60zV7TVlZradZtnyts/hrmlTlH4jsjUjL4SZodw54rmPFngfTPFmmy6fqtnDfWUv3oZo/kNdaDnvmhk3CvFxGChP3oe7IVSlCvH2VVc0T4G+MH7NmoeAopdS8PmfVtFVfmhc/vbZflX738at96vDokkdUnRlT7zr/wB9fLX6t3tgko+b7tfLHxs/ZkNxPLrnhKBbe7Xa0umJ9yX7i71/usq+b/vVOHxMoS9jiPvPx3iLg7kjLE4CP/bp8kbV2/6tUaX/AMdqN2ba8ny7WZamtoV81PN/iVfN/wB3ZTUuW+V23KzLt/76r1uWx+Mzpypy5ZEexdyMzfL/AHP7tPf727dsT5V+eld1Rdm3f975P9qjzf367pF37m+d/wCKpIPpv9iC7ZNc8VRbd/mxWrtL/wADuK+zbL/U18C/ska21j8UbSzjVdt/A0Tf7OxXf5a+9LCTgivJceTMH/eVz+keCK/tcpjH+WTX6lmTpXy7+2Ynnad4ftIl33s9ywgT5fm+6tfUMnIFcx4s8D6V4sv9Ju9Ss/Ol0+XzYPmb5H/4DXsU4xU41JdD6POcHLMcI8OvtW/MzvhV4Ni8IeDdL0cKv+jRL5hH8Uv3nf8A4E3zV3e3MdQW58oNipPMLL06isKVLkbnLeR6eFoxw9CFCG0dC1RSDpS11HWFFFFABRRRQAUUUUARsc0tZ+p6ha6bB515dR2kH3WeaRUT/wAerk9V+JVtZ/JY2015K6b1Zv3SN/3183/fCNVxjKREqkYHeVia14n03w7B5l5cxwhV+5/G3+6teb6p4v1nWtsTS/ZreVW/48t8X/j/AN7/ANB/8e+TCtkb5/K++zfK/wA2z5v9vfu+95uz5F/u/L/B0RofzHJPE/ynaaj8T1QSnT7LeqBz5t8zxfMrOn3NjN/yy/2a5jUvEF7fXCXFzqkyGLduW33QRJ+9+bci/N/yy/idv+A1Vd/O2bWnffKzs/z79uz7n/fHlfP/ABeV/t7qYj70+9si+X7krSpF8nyfd+b/AIH/ANNd1dMY04nJKvL7QzyVTfH8sLyq0Uvlf8A+fdsfd/qov+AxUI6v837iGVpd6okXm/M39z5E/wCev/oFE+9F+SP5pXbzf3rxfN8v975vu+av8P8Aqt26ptjpcbtzbPN2MibovvJ/3197zf7v92tDMh2LcwLtZU2xJL88XyfNv2fwP/wKpneP7Run2vtZnbzf9l/n/g+9/F975vK/jqu6Lt3fwKqI2+WX5t2z+P8A+Lqw/mwv8237zJ/uu3/A33fNFRyi5iO2k2AyLJbPsiiXf/tr/e+X7v73b95tvlUuxdnlNKvlbUSV3279qpv+T5E/hi/v/e31dtLG71Gfbp8FzvX97vT91t3fKnzN8v8A6HWtafD3UrsIZZY7PESbU/5apKv+78v/AKF/A38KbZ9yPxSNeSU/hOZR2dfNf5JVVWZ0i+67Pt+ban/Afuf8DoR491uvy7VVE2fPLt2p8/8Ayy2/J/uL/qv++PSrD4e6fby75JLmV1fdzL97d/u/5+//AHnZ+o07R7PSkdbS2WEN97Yv3qylXhH4DSGGl9o8dsPDOpak/lRWjJcbV3SuvlJ9/wD65J/d/g/9krf074dXc0qPPdw2/wA6NsRUldNv91tv+z/nbXqlPrCWIkdMcPE4Cx+F+l20UX2lpLx0TZ8/8Xy7f97/AMeretvC+lQcrp1t/Dudolb7v+1W9Ts1h7WUjaNOMCKJET5VXZU1IvSlqDYKKKKACiiigAooooAKKKKACiiigAooooAKKKKACiiigAooooAKKKKACiiigAooooAKKKKACiiigAooooAKKKKACiiigAooooAKKKRulBAN0ptFFABRRRVkkL9awvEmu22i6dLd3MnlRxMu5/8AebbW1MQo2/xV8a/tx/Ga68MaMPCto3k3Grbv3yffSBPKZ/4l+9XpZTgJ5hio0Y/0jx82xn1ShKR8cfHn4lT/ABW+JF3qsk8s2lQbYrXZ9/Z5SfP/ALztFurzR9zQIJHX5f4P7vzbW+b+7V8wtHbTLuZ9qq7bv9mjyZYYbhW+c/MjffX/ADt83b/21r+o8PQpYLDRpw+GJ+R+19vLmkevfsofB2f4r/EaKC6tfP0LSVEt+3m/c3rL5X/fTRf8B+9/DX6zWlusUKIq7P4q8Q/ZO+CsXwi+G1tFPEya1f7Z753Vd6vvZ1iZl/ubtte7J87/APAq/nbiXNf7Uxz5fgj8J+n5LgI4ajzy+KRYooor5M+iCnL0ptFBY+ikXpS0AFFFFABRRRQAUUUVBQU5elNpy9KAFooooAY9CU+igsKKKKACiiigApG6UtI3SgDL11kj0i73fxIyf99VWtt21Pl2JU/iA7NHuf8AgP8A6HUdsjOu7b8v+f4qCJEvzfw/cp77X2Lt/wBv5KZsb+GhNqf7lWSNTc6Iy/Om6nbm+9u+fdQ6J8jS037n+89AB8v/AABvvUPu2Iv3/wC9/v0O/wB/7yf7dMfa+zdu/i+T/W0ADoz/APAfu1F8vybv8vTnRERN27Z/D/v035U/i+Rv7n9+kB+cv7csy/8AC+7v5f8AmH2v/LX/AGKKy/26JfL+P14Nrf8AINs/4v8ApkKK84g/U6iiiu86AooooAKKKKACiiigAooooAKKKKACiiigAooooAKKKKACiiigBNo9KilRH+VqmqJ/uUAfGX7b/wAIH8TaFb65pkKzahpu6WWFF3vLEzwb1Vdrfd+9/wCytXwRJawXccUZfCB2lVvl/i/4E3zN/F97/gVftBr3hq312ymtbpd8Ttvx/wAC3V+U37R3wnl+E/jy70yKPdp8rLLZyr/c2L/6CzV+38EZxGpCWCrfEvh9D8gz/A1MLW9rH3YyPNdht0VI92+Nt29Pv/8AfP8AwKv0r/Y3+NcvxE8DrY6lOZta04b7l5R80iySy7H3fd/hr82JnjnKHctx833X2/Mu6vQfgd8Vp/gz8QLHXm3TaftlivEt5PvxbG2fe+X73zV9LxPlP9qYKUuX34/CeRlWOlg68Z/efsDEeNtSZyBWF4a1y013TobuxnjubWX5llibKN/u1uCv5rlCUJckz9wo1Y1oc8R9FFFBsFFFFABRRRQAUUUUAFFFFABRRRQAUUUUAFFch4+8SX3hTwzd6hYaRLrt1FtVbGLful3Ns/hR2/8AHWrqbf7lRze9YCaiiirAKKKKACiiigAooooAKKKKACiiigAooooAKKKKACiiigAooooAKKKKACiiigAooooAKKKKACiiigAooooAKKKKAEwKpahYW1/BsuYFmX/bWrdLuoCxxFz8NdHeQtBE1t8ycI3yfL/s/wC78tcxcfDnUrJ45LY2920OxWL7o87fRPlX/a+9XrtIRW0a9SJzSoRPArjRbnToooLmFrBE2wxPLuidXZV+787r/sffb5d9NdFmZPNX5Ny7k8r/AMcTd/tfL/vb696uIFmTayq6/wB1q5u/+H2jXnzLB9jf7u60/dV0RxPN8RzSw0vsnkkMLJs3bUdfn83/AL7T7n97/wCO07eu+bbu2I2xkT+Dcm/ZXX6l8Nr62VGs2huQrb/K/wBUyf7n/wC0tcxf2dzpu/7dYtbbt0vzxfI3zJ/F93/x9q25oTOeUJFXyV3IqrAnzL8/yyp/3wzp/H5VPmRnd/lZN6sjJNK8rt8n8f392z7n/j33qT97+6WJoEfbsV/k3ttf5P8AvhvKqK5Rn83ylgRFV3X97/e/j+b5a05eUgsTPvneeLb9r8ppVR9v/j+2mW262nt2s2uYdm1FdPv/AHH2U+Z1/wBI+ZUTczrv+4iLv/gb+59ymOm+4lil8hNzJE0Py/Lufa6b/wCL/llRzcoveZ1elfEPULOBPtifb1dd2zyvKl/2t/8ADXZ6L4r0vWztjn2XDN/qZX+f/gP/ANjXkKTbN88rKnzNLLv2fL8/32f7v/2VMf5P3Uu3ynZYpYX+/v3/AD/M29t3/AfuxVzyoxnsdNOvKHxH0HVS4tt6/wDfVeTaP431DSmRJZzeRJu/c3EvzfM+7fube33Pu72+7XaaP470rVGlWWT7DKjLuiuG+9/d215WJwPtY+9E74V4SPBf2hvgAfExn8SeH0WHW1Rmuom3/wClbdiJ8395Nny/3q+RQ/meVOu7dIyP/wCO7vmr9Vb63WeIr/D/AHa+Lf2ovgudAuJfFWjrsspXVL6KL/lk/wAqRSp/wL5WryMNiJUKn1evL0f6H5Dxjw3eP17CQ/xf5nzth2WL+43/ALL8tSWyfv0VdyfN839xdy1AwV9u2NXV923/AGd392nEEBj8rsu3d/wL5vmr2Ze7I/ELWPVf2YZZU+M+hbG/1vm79v8Azy+zy/8As3lV+h1l9w1+dX7N74+NXhiRWX55bjd/4Dy1+iVkf3X/AAGvJr+7jo+h/Q3AEv8AhOnH+9+iLyU+mJT69k/TRMCjApaKACiiigAph6U+s7VdRtdMtHubudLa3X70rt92giRepsr7a871r4kRWfnxWNq8rIzJvm/cRb//AEL7zxf991y+peI9S1e4iWW+bynl8pbeKXykZfk/u/N96WJfmrojQkc0sTGB6Fq3jLS7DKvdebN/zytvm7bv937v96uSv/iLfakfLsVWwTcvzf62X5m/2W/9lauTR4nT5UXymb5fu/MnyN9z/bpybZlSKfbs3eVLs/dbd29/++n/AHX/AH9rqjQjE5pV5TiPe5lv50ubmfzrhvu75fn/ANt/v/wf7i0fMjbtq72bzdiS/e/i3v8A7i0xHX7zfO77N2z/AGXRv++v/jVRJC2x/mX97v27Pvs7fL8n/APuf7MqVsc/MSukSb18pXdJVTemzZv+9/D/AH/3W7/a3/8AAYpkZ0dovvbn2bPv/Kj/AMf/AOz/ALiVY3r5ruv2ZET5GRJfkSJtnyf7MX8S/wDA/ufdV+/5F+VXddreV/edX+Tf8j/+g/8AAPk20vZyHzA+37R91ZlTe/yfcb5Pk/8AHPk/2fNoTzZtnlT72dt8X7r7u5Nn99P+esv+7Vyz8MapfjFraJt8pW3SvtX5U2/K3+20X+1/e3112nfDJWumkvrvzl/hiRfk/irPnhH4jWNKUzz2Z4EV5VbZbpuf5/49yfIifO6/eirasPC2oajNC0en7In3pK00XlIqr/sfd+9Xqtj4Z0zTtv2ayhjdf4vLrW+WspYv+Q6I4b+Y80074a+e0TXtzsdPmZbTd8/3W+81dXY+DdJsHWVLRGmX+N/mf726ugorklXqT3OmNKMARNtPooqDYKKKKACiiigAooooAKKKKACiiigAooooAKKKKACiiigAooooAKKKKACiiigAooooAKKKKACiiigAooooAKKKKACiiigAooooAKKKKACiiigAooooAKKKKAEbpTac3Sm0EBRRRQSJ5maa8e6hkxTXfYlAr2+I4n4k+P7H4e+HLnVb7cLeJdzBF+b5nVf/AEJ6/JL4m/EKf4j+ONY8SzrcCW9ZWX/pmixKqJ/v/uol3fN81fS37dnxpm1vW4vA+lv8lv8Avb/yf4m2xS2//j1fIflby3lyxuG+XZt+6y7vvf7NfvXBuTRw1D65V+KX5H5NnWPlisRyfZiSPHBbvC7K779qK397b9/+9/u/xfL/AN8171+xz8EIPil8QJdZv1+1aToyrcOj/M0sjJKqKy/xfd/8drwrSNDvte1NLXT4mubqR1igQf61ty/53V+tPwD+FVn8H/h9Y6LAkf2pVZ55of8AlozOzf8As3y10cX5z/Z+F9jSl70tEZZLgnjMTr8Md/8AI9Ks4/LUKW37vmWrqPupib/kqVUWvwD1P1uEOQcvShulN/jp9BoIvSloooAKKKKACiiioKCiiirJCiiioKCiinL0oAF6UtFFBYUUUUAFFFFABRRRQAUUUUAZHiD/AJBFzt/2f/Q6gtk3qmyrHiH/AJBNx/s7W/8AHqitvn+Zvvv/AB0ESLG/fF8yrvX+/TH/ALy/f/io/wBT/vv92j/Zb53WrJDe3/A/9j/2em7N7Pt+59yh/nXazNQ6O/y/f/75+7QAzeqOn/fG+h9u3b99KN/3/wCD/wCIpn3/APY2fwUANf725vv/APXKky211X/Z/wCWv96l3q6J86/N/A/8dG9f4vkRan7QH5r/ALcLxf8ADQOphw25bGzH+r/6YrRVX9uLd/w0PrH3v+POz/8ARCUV5xB+qVFFFegdAUUUUAFFFFABRRRQAUUUUAFFFFABRRRQAUUUUAFFFFABRRRQAUUUjdKAKczjCEpXzd+1f8Ck+I3hm5urPc+qxSxeUqxebs3PEr/L/u19KkjA71WuQknysu9X+WvSy/G1MDXjWpfFE8bMsDTx1GUKv/bvkz8Q3Tyt8TK0LxfJ/sr/AH/m/wA/3ac0Me1m+4u12bf829V/2f8AP/jtfRP7YHwgk8E+LX8RWGlrDod1+6uf7m5UiVP91W+7/wBda+fETbb7ZF3syt5v/j397+L/AD/DX9O5djo5lhY4iB+LV6M8NPkmfbn7CvxslEH/AAg2qMv7pv8AQZUl83ejebK/zf71fb6OCN1fi1ovjDU/CWsW+r6a3k6hasz+d8vys275f+Beb/B822v1f+B3xTtfi14Estdh+RpfNV4fMV3iZZWTb8v+7X4zxjkn1SusXSj7kvzP0LhvMpSj9Xq/I9OSn0xWzT6/Nj9ACiiigAooooAKKKKACiiigAooooAKKKKACiiigAooooAKKKKACiiigAooooAKKKKACiiigAooooAKKKKACiiigAooooAKKKKACiiigAooooAKKKKACiiigAooooAKKKKACiiigAooooAKKKKACoZoVmTa6q6f7VTUUAcfrHgDTdSd5Yla0n2t88P+1/s1yGpeAtS0vbJbeVcpb7WjdYv3rP8A3vuv92vXh0ptbRrSic1ShGZ8/pC1m8UG1k8hkTZNF/qk+T5P/RtCJsSL73lOq/8ALJN/3/8AaR/v17TqWi2Osxbbu2W42r8u/wDh3f3Wrj9U+F5R3l0uZoxs2+VNv/8AHW3f+hq9dka8ZfGccsNKOxwaf6hGWX+FNr/P97+N/mRP+mu//rrQ+19/zLCjLs+f7kSfd/uP9z+L/rrWhqmhahpfmrd2c9sm1U+0fLLF8z/8D/8AQFrNd1fev3PuIyeV9zcn8Hzuv/ff/wBkt2j8UTKUB3nbPN3bkTcz7H370b5G+f5PvP8Axf8AoFEyL5Uvyq8XzIz+U0v9z76bE/z/AALTXffA/wB7/pl/fX/vr+/+6/z81OTa91Ft/vI8W/8Ah/33X/P/AH3RzGcTRsNe1Pw/NmC585dr/wCjyy+au7Z8uz+78/m10kmvaR4vilsruNUSfdEyXcX7qVfm/vf5/hriHeJPmX5Ebe/+q+/t/wA//EfwUPDFslWVW/hRnf8A30+//n+/XlYzB08TTsviOnn5o8k/h/M+T/i58MLr4XeLG05vMfTZ9zWNxL95olRP7v8AEn3a4Zm8uPd99fl3N/dr6u+L/hW58c+C/s0DNNd2beba7/vt9z90jf7f3P8Aer5Sd12b4m/hfa6fxL89c1NydPln8UT+c+Jsq+oYvmh8EtjvfgTN5XxY8NBWVG+0v/6Kev0dsui/7tfmt8Kp1i+IXh+WVJPs8F4nmOq/P83yJ/6Nir9J9OP+jhq86v8A77T9D9G8PZXwtaHmjYopiU+vaP1sbupSeKjJrlNW8d6ZYAxpcfbG/iS2+d1/8eoUXL4TOUuT4jrXrE1fxLp+iMq3lykLv91P4m+avN9Q8d6lqkv7lzaIzqojt9krD5vnZm/3f7u3/gVc/vZF/hR/vyv/AL2zZ/Hu/wCWUS/fb/gH3a644f7Ujklif5TrdS+JF3clPsMS20Xyvul/evtb/d37fl/2W/8AiuUFw1xcRXM0n2iVX+/cbpfK27fu7v8AZi+fYv8A7I1N/h2qy7NybE83yklff9z77/8APWX/AL9U1Ns37r5XXb/y1+/8yb/76ff83b/lK6qahHY5ZVJVI+8OtYSkMWHC+UsXyAf/AGK/L+6lb/tr/wACY3q6/vG3oqvu3xN80W/e6fcdt3+//sU19sy/32aJ/kSL+9sT/wBq/wCXqWZ289Nn8TSov/LJG/df76f5/wBqruZ+7zDHdvkinZX2M8TO/wByX53+f7if/ZeVT/OZ1lnllX5WllZPK/2//Qf3W7/aohha7bbZWzXPyL+6SL5/K+6n8b/8B/yydRYfDvUrzYzSwWcW92b918/8Oyok4x+I0jS5pe6co+1Gdp7lkSL5/O8p/NVP496f7vz/AP2G9a0NN0HUNVn8uPTGdP8AVN/yyRG2b/8AxxvKX/tl/e3rXpOl+ANI01fmtluZd2/zZf71dSsaoOKwliY/YOinhv5jzrSvhkxVG1C+bfuR9kX95U2/errdL8N6fo//AB7WkSP/ABPt+f8A76rZ+WnHFc0qspHXGnGPwgvSloorI2CiiigAooooAKKKKACiiigAooooAKKKKAIXhR2VmVWdfu1NRRQAUUUUAFFFFABRRRQAUUUUAFFFFABRRRQAUUUUAFFFFABRRRQAUUUUAFFFFABRRRQAUUUUAFFFFABRRRQAUUUUAFFFFABRSN0ptBA5ulNoooAKKKKskguCpQ5rxn9oz4r2Pwr8D3d9MZBO2wW8UMnlPLJ5qYTd/tfxf7NeleJtXXRbN7pox8m0fN93azrur8tv2mPjfefGPxvsjeA6VYl/scT7ts7NFF5srt93b+6l2/3fmr6zhvJ55pi1Jr93Hc+UzvMY0KfsKfxy/I8jv7+fV7g6hd3i3N/cL5ssv8e7b833v7/+f7tZ72sY2sZFcL8v3fnb+Hb/AMB21Y/evPLK6fPtVl3/ANxfl/75/wDQq634TfDvUvi148tfD+mv5c7rLvd4v9UqxN9//wBBr+iZVYYHDSm/hjv6H5hGM6s+WJ9K/sJfAt9R1GT4g6uq43eVpiKv3m2yxSs1foAEWMbqxfBXg3SvBPh600jSrZLWwtU2RQxfwrW+iBmNfzFnGYyzTGTrS+H7J+uZXgfqdC32pEyU5elNRuKc3SvHPbFoplOXpQWLRRRQAUUUUAFFFFABRRRUFBRRTl6UANop9I3SgAXpS0i9KWgsKKKKACiiigAooooAKKKKAMrXf+QVc/8AAf8A0Oq9nt2fN89Wdb/5Btx/wD/0OoLbdQRIl3r91aXf/wB9pTvmf/c+5TE2/Ptbft+SrIiG/wDu/cem/N8/y/8AAKP9n5fn+9so+5F8rf8AAKBjHRvu7f4qY/yfe+T5nqbydjfKqon9+odio27/AL5dIv4KAB0f+989QlWbarKybvl3eV8nzPUnzIrr83zUz7+xl+/9ykKR+Yv7cF/5f7Q2sL83/HnZ/wDpOlFR/tnybf2i/Eyfvvlhsl/1H/TnDRXmmR+sNFFFegdYUUUUAFFFFABRRRQAUUUUAFFFFABRRRQAUUUUAFFFFABRRRQAUUUUAMoeilbpQEjgPit8N9O+JHhq40rUUD20+3d/wF1b/wBlr8mvGHgm78DeLL3RbvzJrizZYt6Sf69WVWRv92v2ZmT5dtfJP7X/AOzjH4y8PR69oMNtDqVj95W+TzkZok/8dWL5a/ReD87WBxH1eu/clt5M/POJMslVj9Yox9T88oZnaVdu7evyK6/7te5/sq/Gmf4Q+PEhnyvh/WfKt7zd9+KVVlaJ0/3Wba38NeIGaV1dljlQOv8Aqovuf7v/AJC/8d/2akfaiL56rjayvsl+WXd8397/ADtr9ux+DpZlhZUam0j4DD1ZYWpGrD4j9uLC9S7jEq/xVdr40/Ym+P0niXSx4Q8RX/marZKn2WW7l/e3St5sn/jiRV9kIeK/l3McDUy7FSoVD9ry3HRx1DnRNRRRXnHrhRRRQAUUUUAFFFFABRRRQAUUUUAFFFFABRRRQAUUUUAFFFFABRRRQAUUUUAFFFFABRRRQAUUUUAFFFFABRRRQAUUUUAFFFFABRRRQAUUUUAFFFFABRRRQAUUUUAFFFFABRRRQAUUUUAFMen0UAQJIhZo0Zd6/eWp6KKAEwKWiigCGVFdPmOa5bVfAum37eZFus5v71v/APE11wGKG6U+Zx+EzlBT+I8b1HwZq+kKjIsl5En8dv8Af+Zfn+T/AGn/AM/xVzkMy7XZf7q/J5rfw/3/AJ0+/wDe/wA7m+hX5rm9X8H6frTpLJE6XCrtWWJ2V/8AgX97/gVdUa/8xySofynj2/8A1qrudPK/g2fPt++i/O9Dv9m2L5u/7Ozuv73ytvyfwf7/AJX/ALL/AB11GreA9S0zzWT/AE+3+4uz777v767P/QK5yOVo2aKLyfNT7qeX5W9t/wAif3du6Xev/jvy7K6YqM/hOWUZQ+MY8LO21ZWSJvkXf/Auzam96+WPjL4VXQvEaXsEXk6fqS/aIk/gR9ib0/76+f8A7a19Sb1+8rb4lV5Yn+f59qIu+Ld827d/nbvrhfjF4Vi8TeFb3cqi7t3WWL/lq7bdiuv+9ti2/wDfH8OyvGrx9hWjP+bQ+Q4ly369gJcvxR1ifNnhLUZ9L8X6PffMksF5FLsf+PbX6UeG/Een6mvkQz/6VE2x7d/ldfm/u1+ZegI39s2S/I7vKi7P4H2t/wCzV9rpM0N1KqztCib9s0UrRIjt/H99NrJ5v3P+mtY4mjGdaHKfN8BVvYqsn5Hv80ywI0kjbEVdzM33K5DWPiFZwB7bTPL1G63Ii7ZdsXzNs+//APE159qOp3utOkGpTyzJEu1rZH/j3ffZNm1mRk/iRvm21B99EVtu7cjy7Nn3Gl2P8i/w/wCq/gWvXjQUfiP1upif5S/qPiXUvEMmZ599rL/y6J/o6bGXb9773/j3/LX7tU0dnnRV3Om5XVE2fcXZv/ubd/8Au/8ALX/gSs3xO8TSy7EfzWldPvr8+5NibH2/8stlMh3J/DsfbEy+TL/qn3/Oi7U+6nm/7Vdl4cvLE45OT+IEmV9iyz703J8nmr8+7ZvdP/Q3/wBn/vqnw7vnVpdj7vm+7/C/z/8Aj9MtrlrZYlg/cptXan9zyE3/AMX/ANl/rafbIz/6Mqed8qxLb/NLsVfv/wDAf3W776/NsojGxECJJl3xMzTvsX5t8v3WVP3XyfxU5IWee38+X55d373zf4mTb9/+Jv3sW3/a/wBuum0bwHqV0vlXjfZrfbs/1nzsv+59373+038FdnovgnTtKaGTyvOuIt+24lj+f5vvf+y/981jKtGJ0xoSnLmPONJ8M6nrttbywKyQPsllmm/dfd2N8v3vm/1vz7fvV2Wm/DW0g+a/mnvHxt2fdT727/PzV36IqDatO6iuWWIlM7o0IxKtnZwWFv5UESpEv3USrdFFc50hRRRQAUUUUAFFFFABRRRQAUUUUAFFFFABRRRQAUUUUAFFFFABRRRQAUUUUAFFFFABRRRQAUUUUAFFFFABRRRQAUUUUAFFFFABRRRQAUUUUAFFFFABRRRQAUUUUAFFFFABRRRQAUUUUAFFFI3SggG6U2nL0obpQA2iiirJIx2qKYLsO+nO+GVR0ry/44fFfT/hJ4JvNZu5MyQbAsEO3zZ2aVV2Kv8Aearo0KmIqxpU/iZy4nEww9KVSWyPnP8Abb+Pv9i2sXg/Rp2N7dLI14//ADyiXym+b733/wDdr4PlhgaOVYlb+H918rf8CX73/oVbeu65feL9au9S1C58zUL1V8+W4lX+HaqbW/2V+X/vqseFJLa7WRlRGUN8srf7ys3/AMT/AMBr+ncjyuOV4WNKHxfaPxjF4uWLryqyG2ULSfe8yZNu9UX/AGf9n5v91flb71fpX+xp8Ch8LfBK6jfRKniHVYonvE/557Xl2J/vKsvzf7X8W3bXzD+xr+z7L8R/G8XiXU4km8O6MzK0M0XmpdSskq/un/2G+b/viv03tYEgt9navzfjLO41J/UcP/28fWZBgOeX1ip8JZh2bPlp1H36Nu2vyc/Qgpy9KWigsKKKKACiiigAooooAKKKKACiiioKCnL0ptFAD6KRelLQAUUUUFhRRRQAUUUUAFFFFABRRRQBk69sfTJt33Pk/wDQqr2e3b/DtX7uyrWvOyaZOy9fl/8AQqgtt33W+eiPxGUix8v8Xz/3aHT+8ux/9imPtT+FfnZaf83zK+5Eb5asBj/J8q/xU3Y397/gFH398X/fKUIn/wBlQAOi/wDA6ZsV9i0b/wCH+Gh0X+H/AIFQAzez/Mv3/wDYqL96/wDvtT3+f+D7n3aZtTc6svzfL8n9zd/sUhSPyx/bdmYftI+JP9X/AMe9h/6Rw0VH+26//GSXib5Z/wDUWP8A6Rw0V5xkfrrRRRXedYUUUUAFFFFABRRRQAUUUUAFFFFABRRRQAUUUUAFFFFABRRRQAUUUUAFRuy8Kf4qkooAjNY2v6OmsWr28rfun+Vk/vVuU3tVQlKEuaJjVpRrQ5JH5X/tYfAuX4X+LV1XT2U6HqKv5iea26KVFi/9CaX5f/itteCXKKCyq29ImVotq/O27+H/AGv9qv2E+Mfw00z4m+EL3Q9QhZoblVXcn312ur/L/wB81+UXj/wDrHw/8V6n4e1xW+1xMu7yvuS7kVt6f3v/AGWv6B4Uzv6/hvq9V/vI/ij8eznASwNa/wBkp+G/EGoeDtdtNe0a7azvbVt0Vwn8G6LynX/vlq/WL4G/FzT/AIweCLLWbRtjy71kib7yMkrJ/wCy1+QTybli3KvlbmaT/wDar2b9m3443PwU8YvPeNPc6NqDIl+n8fyq+xlX+Ha0tXxVkizHD+3pR/eR/qxGSZlLA1rVJe7I/WRafWPoetW2tWaXNpKs0Eg+V0rWr+eZRlCXLI/ZKVWNaPPAfRRRQbBRRRQAUUUUAFFFFABRRRQAUUUUAFFFFABRRRQAUUUUAFFFFABRRRQAUUUUAFFFFABRRRQAUUUUAFFFFABRRRQAUUUUAZd7I0cKlYGmYyIuxdv9/wC9/wAB+9WilPooAKKKKACiiigAooooAKKKKACiiigAooooAKKKKACiiigAooooAKKKKACiiigAooooAjasTV/CtjrS/vo9ku7d5sXyvW8AKQqKFJx+EiUVLc8h1bwBe6cjyWcv2uPai+Um6J/l2/3P/Hq5m5tnmeWBYmd/N2Lb+U0W/wCRH2f+Qv8Ae/77r6Al6Vg654Y0/WGWWeLZcbl23EX36K05VadpHHUw0ZR5Yn50eJtEXwt4+lggZXsIrmK4iSWL5NrbHT+9/wA9f71fWsqbzK2xpvm2eS/8G3f/ALb/APAq85/aL+GOpaHcaR4g0yP7elrL80yffXd5SRbv4m+f7uyvTL+FZtRliV/vSsium3+F3/8AHv8AWq2//nlQ71OScP62PzzI8vnl2NxUJfDp+pDsZ/NX5klRk8r/AGnbf/B/HRsV96xN+681UX91/C2xE/2f/sqPOXzUl/5Zebv2P/A3/oP/ACyrT0rQdS1XY1tbNNF8iec+zZ8u/wD4FXqyj/ePuafvx5TM2K+9mb7zf88m/v8A3/m+bc//AMXViwsbvVLhrW2jmmuXZXlCfdX5EZVZt7/e/wB//ll/wKu7074Z2aIf7Qne/wBybXRf3SN/D/D81dpY6fBYReXBEsKbt2xFrCVeMfhOiOGl9o890n4aSTSKdSuti/Nvhh/iZlfc+7/trXd6Xo9npasttAkO7bu2/fb/AHq1QMU2uSVSU9zrjTjAfRRRUGwUUUUAFFFFABRRRQAUUUUAFFFFABRRRQAUUUUAFFFFABRRRQAUUUUAFFFFABRRRQAUUUUAFFFFABRRRQAUUUUAFFFFABRRRQAUUUUAFFFFABRRRQAUUUUAFFFFABRRRQAUUUUAFFFFABRRRQAUUUUAFFFI3SggG6U2iigBAOaa216fUTybE3UEN21ZQ1W9isLJ3kfYn8TNX5Q/tLfGH/hafj+4hsZWfQLB9ls6SM32pmiTd93+HdFtWvev21f2lLqCO68E6DK0F3Lt+2TJ9+JP3Tpt/wB6viHb9nfyYY18pfnaLyvu/wD7P3q/a+D8glRX1zEby+E/Ls7zKOLqeyh8KJkKqvmqzJFu270b59zV0PgLwJqvxP8AFdl4f0hWN7es0X+q3Iir99/++Yq5uKOR2iiTbK8Srwm6V1/i+Vf/ALKv0n/Y3/Z+l+F/huXXNYhf/hI9QVUl37X8pIpZdu3+6zJL83zf+g19fxFnMcowkv538J5OW4CWMrRh/Vj2z4W/D3Tvhf4S0/w/pcfl2NqrbP8AgTszV26JnNPUMRzR9yv5qqVJVpyqz+KR+v0KUcPD2UfhH05elLRUnSFRujHbtbbUlFABRRRQAUUUUAFFFFABRRRQAUUzeoZV/ian1BQUbd1FFABt205elC9KWgAooooLCiiigAooooAKKKKACiiigDK8Qf8AIJuv+uTVUtv4F2/e3Vc8Q/8AIHu/+uTVTs93+1/tVH2iC18yfd+T/wBlo+ba7N/7LTXRfk2rR/Ft2rWxIb12bKY7t8jf5+WnvtdG/wBv+D+/TPl2u23YvyffoAHf/wAe+emu/wAifN8/+3Tvlf8A2N/3f7lHnN8m5t9AEXyp8qv8i/3Nv8VM2Kn3vuI3/AP+B0/7/wDFv/3/AP2Sjf8AMq/x/wC3QKR+Vn7ae7/hpfxf937lh/6QW9FJ+2BG7ftK+Nim3b/xLv8A022lFchkfrpRRRXQdYUUUUAFFFFABRRRQAUUUUAFFFFABRRRQAUUUUAFFFFABRRRQAUUUUAFFFVZnZZIgI2fc33v7lAFqmPQlBXdQQRvt2fNXyn+2d8D7f4j+E/7XsY0XWtKXdE//TJnTf8A+O19VOjGqV1psdyhWT591ejl2NngMRGtTlqjyM0wX1yhyI/D+aBg6/aZWi/iZ2j+7uWrMELyBvMX+Hv/ABqv3/4t33v7tfTP7X/7Ok/wy1GLxToO5NHnfdeJ/wA+rL5Soyf8Cr5kSzkaB/K3JLEnzI/93/Zr+nstzChmeFjWhI/GcTQnhp+yqfEfZP7C3x5Om3L+BdZu/wByu1tO37YkX/Xyyr9xG+9/vV99IUK/31r8P4Jrvz3ns3ZHi+SKVPv7mRl+Sv03/Zc/aUtPjBpMthqDJbeIbVt0sQG1ZUZ32Mn/AAFfmr8i4t4fnRn9ew0fc+0fdZBm0Y/7PX+R9JJT6ji6VJX5afowUUUUAFFFFABRRRQAUUUUAFFFFABRRRQAUUUUAI3SsaddRlvYXhkgjsNreahiZ3k/u7X3rt/75atqigBibv4qfRRQAUUUUAFFFFABRRRQAUUUUAFFFFABRRRQAUUUUAFFFFABRRRQAUUUUAFFFFABRRRQAUUUUAFFFFABRRRQAUUUUAFFFFABRRRQAUUUUAFFFFABRRRQAUUUUAFFFFAFaW2WSuf8QeDbDXU3Txsko/5axD52T+JP+BV0oGKcTmojHkleJEoROK0f4e2VpE32tv7RZl2L50W1F/4DXZomzdS0VrKUp/EEYcoJT6RelLUlhRRRQAUUUUAFFFFABRRRQAUUUUAFFFFABRRRQAUUUUAFFFFABRRRQAUUUUAFFFFABRRRQAUUUUAFFFFABRRRQAUUUUAFFFFABRRRQAUUUUAFFFFABRRRQAUUUUAFFFFABRRRQAUUUUAFFFFABRRRQAUUUUAFFFFACN0ptPpG6UEDaKKM1ZJC5214N+0j8ftP+D3hZrlovtl8zbILRZ1jeX51/wDHV/i/u16X8Q/HWmeAtBudV1K7gtre3XzGeWTb8u5d1fk58afixq/xg8WS61fL5Py7bW3Sf5Il2Ir/AHf9qLfX2vDGRzzPE+0qx/dxPkM7zRYePsaUvekcXqWpXuq6vcajfXsl9qEsrS3N0/7p9+7/AGfmqvDtaKJnkb5F2rtl+63zNuofb+9VXjZVb5Nkqqn+f4q7r4LfCHV/jJ4tt9E0tltrRt3n325v3H7pm2uv+391fu/3v9799r1aWX0PaT+GH5H5vClPET5Ynsn7GP7P7/EDxU3ivV7Rk0KwlR7aKWLdFeSMsq71bd/A1fpOkYjRl6Vy3w/8C6R4C8PWOj6Nbx2dhZKUjRF6fNuf/vptzN/tGuvr+ac7zSeb4t1pfCvhP1nKcvjgqFvtSJUp9MSn14Z7wUUUUAFFFFABRRRQAUUUUAFFFFABRRRQAUUUVBQUUUUAPopF6UtBYUUUUAFFFFABRRRQAUUUUAFFFFAGfrf/ACC7r/rk1ZkP8HzbH+etLXP+QVd/9cmrNtn37FVlR9v36j7RBb+X+L/vt6R0ZE/vo3/TL+Gl+5/sf+yUfN/d+9WxIzZ9/d8ifLT6Y+1/9t4vno3/AO19752oAZv+/wDLs/26bv8A7rb/AO86S05933lb/dpvzfdb56AGPtfe339/3qY/75P9iptm99v8dMf/AFu75d25fv0CkflT+2TMsf7TfjhW+9nT/wDlr/1DbWiov2xX/wCMmfG//cO/5a/9Q20orkMj9fqKKK6DrCiiigAooooAKKKKACiiigAooooAKKKKACiiigBjorfeoRFX7tPooAKKKKAIfIXzfM/i27aelPooAKKKKACiiigBlD0U49KAkcb408G2PjPR5bHU4I7i1l2+ZDMu5Nqurf8AstflV+0D8GL74OeNLrTFW5n0jzd1jcSr80q7Eb/d3J5u2v1+ZsFPnrxz9of4S2fxe8KPYJbI+oxMvkXDr/qNzrvb/vla+z4ZzyeV4rln/Dl/Vz4vPsrhWpe2pfHH8T8nntVtpWjjb5F/dNv/AIW210Pgjxnqfw/8S2XiDRLlor61dtu+L7+5Nrf+jZar+IfDmq+B/EN3oOtwfZtYs38qeH+5uiVt27/aWWKsa5uFit8RKu9vu/5/2q/oWSo5jh+WOsJn5X79CdvtH6+/BH4v6V8YPCFrrNg6ozr+9tyfnibcy7Wr0uvyQ/Zy+O138CvE9xdT4m0C82/bIt3zqy+b5TL/ALW6X5v9mv1W8N65aeItHt9QsbuG8srhd8c0Mvmo6/71fzlxFks8pxT5f4cvhP1/JMzjjKPJP4om2i4ZqkpiU+vlD6k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RulDdKbQQFFFFWSRTf3az9QvorKAyTybEHys1XrmXy0LM2xa+Fv2wv2nr/Srx/B3hu5S3vG3fbHT78StFbyp/wB9LLLXqZXltXM8TGjTPHzTH08HS5pHj/7WHx1/4WN4r/s7RrzzvD9q25Xhn+S4bZA/y/7Ksvy181zXHk3Cpu/gX5f9qtTy/slx9miZtm5WV/8Adb73y1UvnVd22T90qqyb/wD2Vf7zV/TGXYSnluHjRgtIn5BOrLE1ZVJfaLfh7TdW1+9tbLSoJLnV5d/2ZEj3OzKm7av+1+6+Wv1Z/Zx+BGm/A7wp9jtvLudTnb/TLtB9/wDeu6D/AHUWXbXj37EH7NH/AAjmj/8ACY+J7Rk126+Wztrtfns4l82L/wAfX5q+zUj7fLivxni7P/r1X6ph5e5HfzPv8kyuUP8AaJ/IfDUtCUV+bH245elLRRVjCiiigAooooAKKKKACiiigAooooAKKKKgoKKhSPYW+Zn3VNQSFFFFBQ5ulC9KF6UtBYUUx320I+6gB9FFFABRRRQAUUUUAFFFFAGdre3+ybvd/wA8nrNsNvkfe+Tb9+tHWIvtGl3sH/PWJ1/8crOs5pblUlb+JaCC3/cXdsf/ANBpPkT5WX51pUf5P/QdlH312fwVZIx3Z/l+/R9/dtX7q/5+en/N/CuxEpjoqfK3yJ9/56ADYuzd/Dt+48tRf7KfO/3/AJP4alw27c7N91v/AB6onT5P/HPkoAP8s/8AfqHY29G8r+LYtTOjf7X+z/cqF/40/wBn5tlAH5XftZafJcftK+PG+Xh9OH+s/wCoXZ0Vnfthun/DUPxA3q27zNO/9NdnRQcR+xFFFFQekFFFFABRRRQAUUUUAFFFFABRRRQAUUUUAFFFFABRRRQAUUUUAFFFFABRRRQAUUUUAFFFFAEbDionjX+7UrcUtBEoxZ8t/tb/ALPNt8UvDkeq6avl+I7L5baZdqNL5ssSPv8Al/u/dr827uGWynZZ1aF1b59jL8rL/wAC/hr9u72zW5t3jk+ZG/hr4W/bQ/ZsZd/jbwraeZcJt+2WkK/fVfKiR0Tb/D/FX6twfxEsNP6livh6f5H5zn2U1Ob6xSjp1PisRm483KskrbVba331b+Ld/wDEq1fRH7JX7T0vw51tPDmuXm/wvezttmml2pZN+9b5Pl3bWbyv7u2vnf8AdX/lWm132t/H9/8A2fm2/wDjv/j1FzdBo5pFG9kb/ZiT5v721f8A2b/gTV+s5jl9DM6EqM46S/A+Nw1ephanPT3P2502+gv4PPgZXV/40q6JFKV8HfsZ/tEyW0kXgrXLljEq/wDEseb/AFsq/vZXVv8A9pq+7o3EkWRX80ZtllbK8S6FU/YMrzCOOo3XxFqimJT68c9sKKKKACiiigAooooAKKKKACiiigAooooAKKKKACiiigAooooAKKKKACikyKWgAooooAKKKKACiiigAooooAKKKKACiiigAopMiloAKKKKACiiigAopMijNAC0UUUAFFFFABRRRQAUUUUAFFFFABRRRQAUUUUAFFFFABRRRQAUUUUAFFFJkUALRSZFLQAUUUmRQAtFFFABRSUtABRRRQAUUUUAFFFFABRRRQAUUUmRQAtFFFABRRRQAUUUUAFFFFABRSbhRkUALRRRQAUUUUAFFFFABRRSZFAC0UlGaAFooooAKKKKACiiigAooooAKKKSgBaKKKACiiigAooooAKKKKACiikbpQQLSN0ptFABRRRVkkbjJBFNldVj3GnKBj2rxP8AaI+O+m/BPwzFd3Kfab26b9xbpIm99rrv+9/d31thsNUxdaNGkvekcWLxMMJSlUlsef8A7Uv7Ucfw70V9K0Q+Z4gul/0Z/lZIvmibc3/AZa/Oia4lv7p57yee5up2V2uJpfNl+b+89Xtf8San4u8QXGs6rKr6rPt893b5Ny/Im3+5trIgjluFi/ffLuXb+9+5/D83/Aq/pLJMkpZVhlb45fEfjeOxlTH1OachHtvlinVVT73yfdT5v/iq+nf2Qf2Y4PiVqKeLvEVkz+HrWVks7SWJdmottZHdt38KN/49/wB815h+z78ENT+Oni2HTmWW20G22NqF2n34kZZfu/7TPFtr9W/CPhTT/B/h+20rTbaO0s7X5Yool+RF3bq+X4t4g+qU/qWGn78vwR7uR5XLE1Pa1fhibVmmzd81W6YiU+vw8/UIe6CU+kXpS0GgUUUUAFFFMifem6gB9FFFABRRRQAUUUUARs+JFWnr0paKACiiigAoooqCg/3aE3fxUiPu3VJQAUUUUFmffWy3KoG/56xN97+6+6rqU+igAooooAKKKKACiiigAooooAoapu/s672/88m/9BrGtt3lJu/z89b19/x6Tf7jVz1huS3iZf7v8FEfiINM7v8Atr/sUfN8m77/APt0x0b7rN/33LT9jbU/g3/xpVkjPlod1/z/AHqPl2P/AH1/jpkzr/e/3qADer/e/i/9Co+bZu+4lHypvVPv/wDf2m/cb5W2I1ADHdX+6q/7O+mfNtdamd2+63/fH8FQon3/AOBPl+5/v0Gcj8pP2vdv/DUHxC+9/rdO/wDTVZUVS/bBf/jJ/wAf/N/Hpv8Ay1/6hVlRQYH7HUUUVB6AUUUUAFFFFABRRRQAUUUUAFFFFABRRRQAUUUUAFFFFABRRRQAUUUUAFFFFABRRRQAUUUUAFFFFAEbDIrG1XSV1eze2nXej/K3+0tbnT8ajf7lOMpQfNEyq041o8kj8wP2rv2bbz4UajFrnhqKabw/OzbU3fNZP8i/98t/D97/ANBr57ml+0RC5ZvOXc+3fu37W/3v++v+BV+znjXwxY+L/Dtzpt9bRXkMy8xyx7v9qvy1+PXwO1T4MeK3tpPMk8O3X/HncL/Cyqvmq+37v+t//Z/h/eeE+Io4ul9VxU/fj8Pmfk2d5T9Uqc9P4f60PJ2u5ZkZvMZJdqxLL/c3f3a/Qr9kr9qwePbVfDXiu8gXxJAv7qVwImvF+dt2xfl+VPK+7X55TcW6Z+5tbbtiXeu1qvaVrF3pV1ZX1jO1tcWrS7Li3+/vZtvy7WX5v/Za+nz7JqGb4ezj7/8AN2PHy7G1MDV9pA/bxCGGaEPWvmP9mD9py1+L2n/2ZqrRWXia1VEkt/M/1+7zWDRfOzfdi+avppXDpuNfzTjcFVwFeVGrH3j9lwONp42nzQLNFMSn1yHohRRRQAUUUUAFFFFABRRRQAUUUUAFFFFABRRRQAUUUUAFFFFAEYGKWiq1xcJEu5m2UGcpqPxEvXqKftwOK5y58ZWFvlRPGzqu/av92s9/Htm52+XJtX+P/ge1qrll2PPeYYePuuZ2GcUm8f3647/hP7Zf+XWT5vmXlfm+Td/e/wA/7vzVet/GOnztt3bPv/8AjrfPTcZdio5hh5bTR04FKOKoWGqQ3ybo5FdKvN0qDshUhUjzRH9qhkGcYpaxfEOvR6LAryKzbv7n3qqMeYVWtGhD2kjcWnjFY+i61Bq6u8DbwjbSa1qJR5dGOlUjWjzwB6PloemdNpqTYPL96aoL5z0rnrzxVbWl00DqwZP/AGat+GUPEjKfk21conHSxNKvLlpy+En30bloo2rWMTsOf1vxDb6dCzSJvdV3LEi7nb/gNYEWs63q0r/Yl8q3Tcu7GT/301dM/h/T5G81raNn/wBpaoX3iTT9Hl+zMPniX7kf8NdKlH7KPmcXGrzc+IrckPL/ADMy28S3ukFl1NY9g3MzJ/D/ABV1WmajBfJuib8qzrG/0/xNEzeXuRfvJKtaNlpVpYBvs0EcSt/dWhyja0viOrBRqp80anNA0Up9MSn1ie4RMc9qXeBWdquqxaTa+dMflrJh8Z2stysG1ldv760csmcNXG0aEuSpI6hKfUEJV8MrVMTig7E7i0yn1C9BQh6h6aI+CO3rWBqXiq202do545Pl+bd5db0DeYm9O9PlOWniKVaThGXvRJ0p9FFI6iMilxQBisvWNYj0uDzJOEoS5jGpUjSjzTNMGnNjvWRo+sR6nv8ALVl8v5fmrVbpVOLj8QU6kaseamSUUUVJsFFFM6UARNu/hxTCvqoqjd67Y2bFZZ137d22siXxzYrs8lJJ9zbfkq4xk/snnVcfh6fuuSOqSnc+lcZD8QIZlT/R5E3LuWp4fHVrcbcRTJvVm3mP+7VOlPsc8c0wr+2dYtIx9RWXY6xbX+7y5B/tVqRjjjkVnselTqwrK9OQ6TtQ9DUyZ9i7m+7SN9hBuNPJx2rkU8cWTzIqRTfM393/AHq3tK1KDUrdZ4W3o/z1fLY4KONw9aXJTnc1KKYlOyKg7xrjFJw/vQ3SsXW9ej0kL5gb5v7tEfeMa1aNCPNI2lOKf2rL0jVY9Sg8yPds/wBqtEcUSKp1I1Y88R2OKb0pXqhfXsNsm6VlVKBTnCmuaRe59KT5vSuZufGenw713M/97ZVX/hN4HdPKhkf/AD93/P8AdrX2cjznmWFX2zsfm9KT8K42H4gwM3zW067vuqF+9/n5f++q07fxbp83y+ds+X5d9T7OS6Fwx+HqbTOgQ0/rVWC7EvQg1a7cVB3wnGavEWiiig0EbpTaHooAgHPoaeXCcVj6v4gs9HZFk3Oz7vlSsz/hP9OwzHzsKzK3y/d21fJL7MTzamOw9OXJOaUjq/mPpRgj+Ouafx3p6I8jeZsXdubym/hqePxfYTP5fmbH/wBpf9vbQ6c/5So5hhZbTR0S4oqtb3KzfMrbqs1B2wmp6xGD8qcdqr0rK1fVY9MSJpNzFm+VV/i+Wq+ja9Fq8G6Dd8rKPnP+f4fmq+WXLzGH1ml7T2PN7xvVlarq1tpcYkuJEhTd8pf+9V+R9iNXG3XibSrxvNaBn3fxvH/db/7GoOfGYqFCPvS5SG88R32o3E0OlRqm1tm9/wC9tWkfV9Z0tt12qzRf7v8As0+z8VaLbLts4G+VUfZFF/eWlPjS0zJ5kcmz5uPL/u/5/wC+WWr5p/DY+f5lP97Ov73lsb2k+JrPVwPJb51VWZf96tzcrCuCTxHoNncMy2zO6/3IPn/z+6/8crp9F1iLVIHaCKRNrbf3seyjlke5g8TGp7spqT8jU30HPaql5erYQeZJ0/2a51fiDZP5R2SbX+b7v+zuqEpSN6+NoYf3akrHXrT+oqhp+ow30e6NwymrtB1wnGceaA+mU+mPQaDEok5xWBqXiy2065W2kVt7Mqfd/vVoaRqcWqWcVzED5cqrIu7/AGqDjp4mnOXsoy941aKYlPoOwKKKKACiiigAopG6U2ggc3Sm0UUAFFFFWSRyds02R12f7tPkOK4T4oeP9L+HnhqXV9TvY7C2i2/vbj7v3l/4FVUqcq01Sp/EzCvVjRhKczP+L/xZ0X4U+GZdU1e58qJPmVV++/zL8q/99V+UXxI+JOo/FPxL/b2uSMu2JVjtP4IolVf3X/Am/wDQv4m+at746/G/UvjT4nuNV2z2ejoyJZ2Ly/JAvlJv3bfl+9Xm0EzGbZlmR1+b/llX9B8M8Owy6h9YrfxZH5PmmZTxNX+6iWOz+Rkb559ypI2f9Z83/Av937zf987a6f4Y/DnV/in4ssvDujxfaZp1ZpZfK3Jbrt3b2bcv/Afm+b+9WT4X8Oan4x1my0TRrGe/1C6l2pZwypuldU3f3l2/L5vzfw1+on7N3wNsvgx4S+zyPHc61c7W1G6QP87qzbEXc33UVv8A2b+KujiLPY5RQaWtWWy/UjLcDPMax1vwe+FGj/CTwnaeHtFhZIYt53v992ZmbczbfvV6SWApikBmFO8riv50q1p15yq1HeR+s0KEcNS9lTJKcvShelLUnQFFFFAwooooAKKKKACiiigAooooAKKKKACiiigAooooAKKKKgocvSlplOXpQAtFFFABRRRQWFFFFABRRRQAUUUUAFFFFAFO7i861lX+JkZflrD03dNbo38e3f8APW9e/wDHpN/1zaue03b9n/ufKlBjU3NBH+/8ux/79P8AlfZt+f8Au1D9/Y21U3/99/8AAKe6Kn++/wDf/jqwHu7P8zfwqy1C+75GXdv20/5fu7t/+3TfuK/y7KBjHdv4m+995Ho2KnyttRKds/74/wBiWj/U7G+4lAET/wAKs3zt/f3fNTEfe25v9z59tPf5PvL87UzY391fk/v/AOzQZyPyV/a4dh+098Qvu/6zTP8A00WNFSftYxrL+0/8Rn9ZtMP/AJR7CigwP2MoooqD0AooooAKKKKACiiigAooooAKKKKACiiigAooooAKKKKACiiigAooooAKKKKACiiigAooooAKKKKACiikPSgCu/PWuK+Jvw60r4j+HrjTNVtkmtp2icg/7LK3/stdn0ZB1pJPmi4b5f4q1p1ZUJxqQdjjxNCOIpSp1NUfjr8Ufhtc/CnxbcaPdnzUi2vau8Sr5u1N21t38Xzf99VwaPFZzuqtsXcvlt8vzL95vmZt3+7X67fF/wCB+j/Fbwpqek3ytA91tcXEP34pFZGVl/79LX5YfEj4ZeIfhZ4sfRdasmS4Rtyv/BcJs3b0b/O1q/onh3iKhmlL2FX+J+Z+P4/La2AlaXwyMTRfFGoeFtUi1PSJ57PVbVmeC4t22Ovybdv/AHz5q1+n37M37QVj8ZvDs3nyRx67a7TeW6fwq0svlFf9lkir8soybiJlE3y7W3K275v++v8AP/oS7/g/xvq/w68T2/iPQ7tbO/t/ni2MzJPuV1+bdu/56yqu6tuIsipZvh7JctWOzLy3H1MBUuj9r88e1O6DIrxL9nz9oPRPjd4de70//Rr63RPtemS8vAzM6p833dr+X8te2AelfzhiMNVwtWVGtHllE/XsNiaeKp+0gSr0obpTUp1ZHQC9KWiigsKKKKACiiigAooooAKKKKACiiigAooooAZSMMinCqWoXK20BkbdtX+7RcznLkXMZniDxBBo0Cfxy/wotcPbHUvE8zzLL+53OjxK3yfedf8AgX/2FQwv/b2qvFIC804V2Qfd2t9x/wC9t/dV6ZZ20VhBDFH/AKta35vZf4j5GKq5rXlJy5acfzOe07wZa2b+bL+/lZFX5/8A4n/P3a2rfRLSIJsiVNnyrhfu1q7KcFArGU5T+I+ip4DD046RMy50e2ukZZY1dHXaystZ1x4Ss7jftjUMyr93/Z+7XRYb1p+aUW4/DIqeDoVN4Hmd94fu9AbzbZmbYybWX+793+7Wv4a8YLqc/wBlvNscrIrK39+uvmRZI9jrvrzzxRpS6VdpPC37qV1bZW3N7T3ZHzWLoVcsn9Yw/wDD6xPQ423KMcjFcT8R3K6ZEuU+fcdrybfmX5l/+y/2d1a3hPVW1PTEaX/XruSRf9pWql47Pl2ETBUdlfcuf4f9v/gK1NPmhU5Wejja0cRl0qsOw7wM6SWcjr912+9/47XY964v4fIqWsirHs2ts3f3tvy12neon8TN8o/3KmH8FMp/8FMqfsntnlfiqbbq+obm8tFVdrp/d27mr0iz/wCPeP6fw1514nfGu3QRFlbev3hu/hr0azXECf7ta1PsnxeT/wC9Vv8AF+peo+WimSOEX5v7tYH2j0MfxBq0WmWJdseb92NM/erhNA0x/Ec7SXMvmqvzN83yMzf5+X/Z2U3XdTk1zUSsGdi/JG3zf3Eb+H5q9B0iwXTrFIUx03Ma3lalD+8z4lf8LOKkpfw4ficBa3Muh6s6ybdit83+0uxv4q9JhkW5t0ZW+Vvmrl/GuiebH9sjX5o1bci/xLTPCOtee72cjZ3bmif+8v8AvUpKVWHNH4olYGUsuxUsLV+CXwncJTj0pqU+oPtDlfGyeXpK/wC9/t/+y1xel6Uuo2k3lyh5FdX/ANb/AHv8/L/wGu08cBn0d1VVd2ZPkf7rfNWX4ARNtwNy7v4l/iTduatJOUYaHw2NoLE5pGjL4bFTw94hewl+zXUp8rh1lY/d3H7v/wATXeFyy71+dfvLXO+ItBF8izwH96qt8n97/wDZrL8PeImsH+yX25F+78//ACy/4HVcvPHmidmHxFXLqv1fEv3X8Mjv15FMboaWF1ePctK/3K5pbH1e6PL/ABPuTX7qTdsT5dv7z73y16Vaf6tfpXmXiV9muX7bn2syptP3fufw16Za/wCrSt6n2T5DJv8AesR/iLa9KWkXpS1mfYkEnWuX8evs0R/mVPmT73+/XUSda5vx1/yBh8m993yrWkPiPHzX/danoZ3gD/l56bd/H1/i/wDHv/Ht9d161xPgJ0eOcI29d2/73975q7b1oqfxGZZN/uUBR0ptOHSmvWZ7pWluVtovNkbYirzurhdX8Vz3909ta+YkX9+L77U/xtq3+mRWyuu2L551/wDHk/8ARVaHhHQksLLz5VX7S/8Ae/hXd8tbR5Ye9I+RxdbEY/EfVMPLljH4mU7Dwb9sLSXch2v/AMslk3D5q6S38P21uPliUf71agT7tLUyqyluevQy3D0Y6RKn9mQn/lkv51UuPDdjd27xPAux12ttrT+b0pPmqbuJ2ywlCW8EcVq/hBklee0Zt7Pub/x2q2l+LXsJ5ba9f5Qz/f8AvL/F/wCgtXetIOFx9+uQ8XWMclqLiIOu1ijbP4lb5W/75rWNTn92Z83i8FLCXxGEly8u511pOtzFuT7tLdHELf7tcb4M1WR55IXP7narR/8Aj26uvuv9V+DVlKPL7p6+GxkcZhfaRPKbKFb69tbZl3rL8rf98PV1Hu/C+oyvu+Rtz7N3yN8nzbv+BVHoUjQ65b/3PNXb97/nk396u91TSI9WtJI2+R3VlWVPvLVyl7OfLLsfG5dg5V6E6tCVpxkWNK1WLUrZZYmV1argAwe4rzYyXXha+f8A55Myoit91lWu60nUoNRgSWNvlZe1RKNvhPqcvzCNf91X92cTVbtXGeO+tt1+/wDwr81dp2rhviAu/wCzRrs3u+1f/Zv/ABzzKdL4jTOX/sci34EdZNEVtzt8z/xf7f8A6D/d/wBmupHyYrm/AMiTaFFIv3JG3rWhr2pixsGfbu+ZU/76bbSl8Y8DVjSwEKv90yvE/ilbHbDAVedmX5f+BVzml6XfeKttzcz7bWVd7fxf980zwraJrF6BMyTRbElkH95m3fP/AMCr0qGARphUCYrRy9n7q3PFwtGrms/rFaX7v+UwLDwbYW27fH5x3N80vz1sxaXbRbmjjVN33vl+9VxdvpTxkio5+Y+mp4TD0Y8sImdcaVbS7d0a/wDfNZd94PtJkTy18nZ90p/DXSjpzQV44o55IKmCoVI6xPLjZah4ZmheK5+RURf+mTNs2/8AoW3+Kuy8P69HrYc/xJ/8Uy1rXFtFKm2Vd26o7azgttzRR7P4auVWMo+98R5+GwNXDVbwn7nY0F6UtMSn1ie+FMp9MoA8+8ayobpF+4rLt3v/AL38NanhvR7abRrdpYFD/N/DWJ46Xfe2h+UR7XRuP723+L/P/syb/hK/i/sG0ZmVPlb5P+BVtUvyHxFCNKeZ1Pa8u3+RpNoVi4XdDG6r92szU/CWn3ir5a+S6NuVkX/gNbDarbfLumXb71maj4psLGI7XWRtvyotYc018J7VeOA5Pf5bHI6dqM/hq7dZWV0iX96if3/vV6ZDN5i/rXli2t34g1J2VF+Z3XzXi81PKb/P3K9Rto/lQ/7NaT2XN8RxZJz/ALxfY+ycx49Xz7C3X5W/fq23b95aq/Dkf8Sk4fdu+dpf77N826l+IqK+mqrMdu7p/vfLu/4D96jwEirZTvt/etLukcxbf87V+WqUv3RzP3s5+R2Vz0FeQ6NCupaxB5pWRPNdPn3/ADbXZfl/u/8As1er3CZAx715Voy/8VLbs4WNopW2okf3m2t8n/fHlN/wCsKcvdkVnfvVqMZLr/kekp4fst277NHn/cWkbw3pro6taQfd2t+6WtOKRUHWn+av+zTjzH0KpYa3wmWug2YTH2ePbu3fdX+9uq5Z6fbWYbyYVi/h+SrAmU91qQc96rU1p06UfgiYPioM+jzBO+3/ANCrzvS7D+2ri6hZPnZUlb72yV//AIn5E/4DXo3imNJdKnRkV0ZdrK38S1xPgR4ftqunTyl8tG+Z0X/7JPKp/Ylynyea0o1sfThP4Ruk6rJ4bllW5/1Sf6xfm+98n3P++q9HtLqG6jEkbfLWNr3h1dTjV02+cu7a23+9XJ6fqkvhF5Y7tf8AR4V+ZN/zfL93b/wD71Tzc603N6FSrldX2VT+H/Mep1G3T/vqq9tcLcxbkbetWX6LUSeh9bGfOro8p8auTrUux/8AZd0+douU/h+b/wBB/wCBLXfeFQx0e3LbvmRW+evPPHFwF1a6Vo5XO3btT/lrtVf/AI78v+1XpGgP/wAS6LlT8v3v71aS+GJ8flv/ACMaxrfLRTId2yn0j7OI+iiiggKKRulNoAc3Sm0UUAFFFFWSFM2bqblv7lYfiPxHZeG9Mmvb6dbe1h+Z3f8Ah+aiFOU5csTOrVjRjzzKvjbxfp/gnRrjU9SuUtbWDbvlf+BWdVr8r/2jP2hLv45eIw0EEltoMDebBbytt+Zoot/mr/stF/3zW3+05+0/qHxpul0rTNsHhCDbLs+XdO23/wBBV4ty14IfMtFSSTajKq7k/wBpa/duFeG4YOH1rFx9/wCz5H5hm+aSxM+SHwgkLo33bl2+9vT7jbfl/wCBbKtabps9/P8AZbGKSa4umWKK3Rt7u2+qa28ltE0isrvtVYvufeVm+X/P3vmr9C/2Pf2TP+Fc2lv4u8XQ7vFMqq8Fo4X/AIl3+tVv4vvvFL8392vq86zyhk+GvP3p/Z8zzMJgamOq8kDqf2T/ANmCP4Saf/bWswRf8JPeJtnTPmpa7Xl/1Tf7aNFu/wByvqCL938tNhP3PlqXZiv5sxuNrY+tKtXfvSP1PBYKngqfLAfRRTl6VwHoDacvSlpG6UyxaKRelLQAUUUUAFFFFABUKO29l2/KtTUVABRRRVlBRRRQSFFFFABSN900tFABRRRUFBRRRQAU5elNpy9KAFooooLCiiigAooooAKKKKACiiigClqf/IOu/wDrk/8A6DWJYbXT/b+fdWvrTsmlXTL837pqyrN22p95H/26CJFvdjcyN8zM3/odGz+78n8fyUb1f/bejev+49WRENi/P/c++2/7lRI6ovy+Qif30ip29vvbGfb/AHKN6J827Zt+X/W/3qBjfl+7/Cv9yjeyfd/g+7Tn+T5m+dKa+6b7zf8AfFADH/vfwP8A5/3aif8Ag+XZ/wBsv8rUv/ob/e31Em551/26CD8lP2un/wCMoPiJ97/W6b/6abGio/2u/J/4ag+IW/73maZ/d/6BFjRQcR+y9FFFQeqFFFFABRRRQAUUUUAFFFFABRRRQAUUUUAFFFFABRRRQAUUUUAFFFFABRRRQAUUUUAFFFFABRRRQAUUUUAFFFIelAEL/wC5XjXx5/Z+0b4y6S9ten7Nd+WyQXqf62BtyNuX/v1XsoBFNK7UrpwmKqYSqqtGXLJHBi8JTxlPkmj8UvHPw/1L4e+IbjRdchVLqJ96/e8rayKzsjL/AAsvlbq514RGMMreeqsq7/73+f8Aar9Sf2ovgRY/F/wzsjtok1q1+azuf4lbejMn3G+VlX5vlr8zvEWh6p4I1m50HV7ZrTULdlXynj+Rvl3Iy/Ivyt/u/NX9GcP57DNKF5/xI9D8gzDA1cFUs3c0PA3jTWvh3rcWseH90OpoqrH9/ZKv3du3cv8A01/hav1A/Z//AGgNG+Nnhtbm3ZLbU4k3XNiZd7RbnZU+bav3tn92vycgvI432qFx8rLt27lWup+H/wAQtb+G3ia31rw/I0VxE6TNbOyrFKu11/e/7LLK3+dtY8SZBTzen7SEeWotjTK80rYOrr8J+0KJhmxUuPkrxz4FfH7Qvjj4bXUtNlFteRqn2zT5XXzrZmZlTd/vbPlr2BOpr+dq+Gq4apKlVjyyifr2GxNLF0+ensT0UUVidgUUUUAFFFFABRRRQAUUUUAFFFFABRRRQA0jmsTxLBJNps6w/faNlFbJ6iq8yeYu3+9Qc1en7WlKB5j4OYw6o6qdrRqqsq/dVW+Zf4mr0BtYs0HzzrnbXmev6HdWV1JGu8RNudJfk+823Zu3L95W+b/vj71X/D+laXqyXLfaGEqsm5cLuTb8yfw//FVrOHP70pHw2CxVbBzlhYx182dddeJLFpolWXzdzbWdf4f/ANr7ta1trFnN/q51eue/4Qay+b99I+72X/4moH8DWy/NHdz7+27Z8vzf7tH7v+Y91V8xXvOnH7zsEnXs6GpiQegzXm114a1jSl/0K5wu92ZV/wA/+ytVy28atYSeXexN/d+X7/3v7tTyr7JtDNHGXLiY8h3DHjpiuO+IEivYKkjqm75n3/3V+9/Eta0nimxSwluxcJ5SbmZ/Tb96uEuLubXtSt0j27pWdYFO391tX/ZqaekvfOTNsbSqUPYUvelI6fwMk0dvdB1bAk+838TfxUnxCVZdPiV1UqzbfmX/AMd/4F92t7RdNi0q0SCMYT5mP+8zVmeOYt+lo23fslVGT+8rNtpxl+85h1sLKlljp/3Sr4DjcWzuAN7P87/7Stt/9BrtU71wXgG/X99bPIrsvzr83zMrV3iHIJqZS99o7MmlGWCgojnpkv3hUo6VVmdUHzdPmqXse1I8y8VIr6vexffV12v/ALK7a9G00hok9NteaapL/aOtytA3+tl2RfL/ABr97/0VXqUAVVX/AHa1ltE+PyaPNiK04/zD5Owrj/GOsKYjYxs481fm8r7610mrahHp1q8kjBFXvXm1jYv4pvf36o+/a0/+6y/+zL8tOEOb3ux3Zti5JRw1H4pF7w7NaWd1LPcyKrO3ypt+7XVN4q01Btaf5t3Ta1PXwrp7IVa3X73/AH1826lj8JaWg+S2XbU8tOcuaRGEwmNwdLkhylI+MNNuY1TfK27/AKYS/wB3/drjbqSCx1CWeB2253b9rfLtX5vvNXcN4Q07bt+zIU/3arX3g+0mj2ou2QKvzf7rVUfZR0jc48dhsdiYc0ormiaXh/Vk1WzE+OjMjf7ytt/pWzv+fbXmfh3UJdC1FbaT5VbasiN/D/cr0dJAwJ74qeXlPXy3GfWaVvtR+IwPGgxpStt3/PWb4CffJf8A/Af/AGatHxp8mkIzLv2utZvw82bbxVZX+63yNV8vuHj1f+RzD0/Q7YDAwOlcx4i8Mf2m5kgbyp1/zurqD0pAuamPun0+JwtPGU/Z1I6HnnhjxM2mulpdp9mg+Xan/PJm+ba1d35oZNyfOG+7XO+JfC637farZVScHn/a+asvQPEcthK9re/LFuVEb+Nfk3fNTqx5480T53DYmtga31bE/B9mRjeLCq65fMWZPm++v8HyL/8Atf8AAK9Ttfuj6V5V4sdV1fUJVTe6LvX7n/PL/ar1e2+4PoKiXQWSa4jEP+8WF6UtIvSlpH2JA/UfSuc8d7RpCsy79jbq6J+30rnfHf8AyB/vbG3fLTj8R5Ga/wC51PQqeAkVIrj5dnz/AN2ux/irjfh+sUcFwkf3Veuy/iq6nxGOTf7lAV6ZJ/qnp/8AHTKzie6eY+L1/wCJtdIzMibNn/fS/wB2u90iZZ7C3Zfuum+sXxfoX2wJcQJvlj/g/vKzfNWT4T8SR6bapaXD7E2qy7/vru/vVtKPPHmXQ+Iw8vqGY1FW+Gex6Cn3KfUFvMsq7lbK1PWJ9pBpx0H0mBS0m4UFkMwwKyPEV4lnpssrfd2lq0bqdIdrM33a8+8V622obYYG32/zea6fd/3f8/erSMZPY8PM8VSpUJR+0ReErSWPUYuFO1QjbP8AZLf+hV6Jcj/R5D/erA8IaL/Z8Ms82fMnbfs/urXR3HMZHtTqy5vhOfK8NLDYNqX2jy7QNra9p8Z+/FLv/wC+onr1M8CvK/DSlNasFbd8zfN/c+4/3a9TXo1FbeJx8O/wp/4ijqumxahFsdcHb96uC/0rw3qboq/PtXa/8Mvzf3f9ivTV/Q1mavo0Gr2vlzru/ut/FRTny/Ed+YZf7b9/Q92cR2lanDqUCyx/xCud8c/uktn/AL77ayFmu/C94nmPvVvvIv8AF/u/8CqfxLqSalDaSLsePd8/3fl/iWolGUZ+6eNi8dGtgp0avxxN3wG+/R/4fvv9z7n32p/jmJn0lmXb8rozbv7u9aZ4E/5Aa5+9ubd92tzUbZbywkjb7jLR9q57OHp+1yyNP+6cp4Duot88aqqN8r/L/tV2m75fu15d++8MXXmyN5aqzfJ/DItd9pOtw6lbB43Gf4lP3lqqkZOXMceTYuNOl9Wq/FEdrWrro9o87x79vy1zzeP1j+9ZT9//AB2uwlXemxk3LTPs8GP9Uu6qjKNveierXo4irP8Ac1OX5HKHxsi/ctv7/wDy1/u/LSJ8QNyRN9ilfeufl/3N1dYbeN+iZpws4h1iWnzU/wCU5fq2OUta34HHP4/iwzvZskSI8sjt/cV9tInj1cyqLN3kQ7WTd/F/n5a1fEGt2unW6oxVrhg3lRD7z7a4zQ9Nudb1TY0gaKJt8kn+f9rzaFGL97lPIxOLxlGvGjRqczl5I9N067+1wJJt2q/zLV4DFUraJU+Vf4F21dBzWDt9k+zpc3L74tMPSn0z/wCJoNjzbxxJsuYv7iqzM5+6v++26pNA8NNqFlb3M7yRSv8AeRH+WmePm26jattGPKl+bd8y/d/9l82um8J7TosCf733v96tZylGEeVnwVDDUq+Z1I1P62MxvAcEh+Z2cfP97+Dd/dqpf+A1IeSOdt/zP88fm/e3fw13sfU0f8CrL2kvtH0LynCzjseX2OoXfhiVYZNv2ePdvR/9rc33q9A068iv4PMi3YP97dXKePfseyFZ1ieX5tqP/Gu35lqfwNFIiTBpC8fmttb+9/n+L/azVfHHmPKwNSeExUsIpc0R3xBCPp8KPn5m/uqy/wDAt38NRfD1U/s59jM3zDcrffRv9r/ab+Kl+IbqllbvLJ5cW9QzP/Dudf8A9n/gdS/Dt2k06WRvvs/zJ/dqo/wiX/yOfkdXcfcH+7Xj0Cy3WqRRJI0LSuyLL/Hv/e7v/sa9fujwPoa8s0LY+t2X79v3t1Lt3/x7d/8A+1/wGuePwsWew9rWox/vf5HQ/wDCFakzSt/azN5rK6/uvuU2HwfqBhfbqRDfJtH93a3+81dtFt/uY/GnfhW8as+57H9k4ft+JxA8G3iMR/aEsm5UXLfwuq/e/wCBV1Giaa1jaLHJL5z7nff/ALz7q06cWolUlKJ1UMFSw0uaBg+LZETR7jzPuKu5v92uS8Co0Wry7vvvGm//AHvmb/2auv8AFXyaYf4fmT/0Na4z4cuv2wrv3MkEW9Pm+Vv+BUofBI+dzD/kZ0T0ny/MxurB8R+G4NX2v8qTxfcd63ohhhzmpDx81ZR094+qxFCniKXs6msTyvRdXn8OahNaTDy7VV3ywbm/df7m3/vpv9+vRYruKWBZYirxP93b/FWN4k8Nxaxtli+S5X7r/wDj1cnpWvT+HZ3trzd9lXezGb+Bfvff+7t2/wDoNaVP3kbr4j5mjWq5bV9hW/h/ZY3xeIl1hlZow7/7nzrt/i+X7qrXeeGE/wCJNa/d2+Wv3Puf8BrzvxZL9r1O4iiPliWJn80Sf7O3d95f/Qv+WVekaLubSoGC87f8/wB6iXwxM8q97H1pmylPpiUUj7Ec3Sm0UUAFFFFABRRRVkjHpif7tOaud8VeJrPwrYPfXk4hiVkRnb/adVohGVWXJEwq1Y0Y88x/ifxJY+GdNe8vbmK2gTq8smxfvV+XX7Rn7Rl98ZtZuLTSpJLbwsFUwb90TT7li++i/wB14vl/76/hq3+0p+05ffGm/fT9NZrbw1Ft+R/vzo3lP/db+OLd/wABrwJ7nzINrbvmXd/303zNu2/w1+58M8MLBx+s4qPvy28j8yzXNp4ufJD4SmiRs7bFX5lX725U/wDHv9qrcLLKzxL93ayJ+7be+3/c/wAtSuWg+aaJcq27Z5f93+Hb/wCPV9sfsifsiyT3Nl4u8dWnkvFtNho1wvz/APLX55U/8eX/AIFX2eb5vhsooc9SV3/KeVhMNUxtTlgi/wDsdfsnppFxD4x8WadnU2XdZWL/AHbfd5qO7r/eb/x2vuW2XEW2kgjihHybUSplj3iv5szPMK+aYj29WR+o4DARwFO0XeRMi0bdtFFeYeqFFFOXpQA2nL0paKCwooooAKKKKgAooooAKKKKsAoooqCgoooqyQooooAKKKKgAooooKCiiirJCnL0ptFQUPopF6UtBYUUUUAFFFFABRRRQAUUUUAZ+qf8gu9/64P/AOg1k2bttRf4F/grU1b/AJBV382z9w//AKDWNYbUVFoCRd/uf3/9unoiom1V2RfxJRhv77UJ97/7VVmQPu+RmX51b5KZv+/8zP8ANR9z5v8AgFMk/fDeG+58nz//ALS0AK7s7Ju2/wAX3KZv2/3f/Z6cHVAyvuz/ALH8X/jzU3eqL/sf9dfu0AG5qi3rvT5ql+/v3Lv/ANumb2f5dy7/AJPuf79ApH5G/thP/wAZSfEP5V/1mmf+mixopn7YTt/w1L8Q/wDrppn/AKaLGigyP2boooqDrCiiigAooooAKKKKACiiigAooooAKKKKACiiigAooooAKKKKACiiigAooooAKKKKACiiigAooooAKKKKACiiigAooooAh2Korwr4+/s76J8a9NQ3qSW2oWqP5F7bt5TxbniZ/wDvryv4lavdXH3ajmKHaGrpwmLq4OrGrSlaRwYvCU8VT5J7H4s+NfAGr+Adel0HWvkuU2qj+U3kzqyq26JvvL/rfmTatYiyPvimf5IpWZ45fk/4H96v1Y+OX7O2hfF3w+9pIv2PUomV7XUEX54G3L/8TX5k+PfBOt/DHxFfeH9atmheB13P/A6sqsrL95fl/wB7+Kv6H4f4goZvT9lN8tWJ+Q5lltbB1NY+6VPCfjDVPAWrWWr6Ddz2OoQbnR0ZNm1lZfm+X/gLV+kf7N/7Tmj/ABl09ba7ePTvEkCr5to0g+f5n/1fzN/zy+avy/8A3qqkDRt8sTS7V/h+81XNF1HVfD+r2+oaXdT2GpQbnilSfynX5tv3q3z7h2jm1O8fj/mIy3MqmAqXWx+3kPQVKpwDXy/+y9+1LB8Wof7I1RoLDxDbIjNFu/1+7zfuf7vlfNX07E+9N1fztjcDWy+vKjW+JH6/gsbTxtPngT0UxKfXCeiFFFFABRRRQAUUUUAFFFFABRRRQAUUUUAZ97ZQ38Pluu5Wrj9R8DyBvNtJ2Rt29Ef+Fq7vuKdReSPOxGAo4nWcTzGDVda05UjuYlZf5H/e+Xdu/wB1fvVIPHZQ+XPab3/i2Muz7235S+3d/davQmjz1VDUcmnwTfeRWrTmj9qJ539n4il/CqnEN8RbcRO3k/IqsW/fxbf4v9uqGr3l1riSwQWqu/yqzbdyLL/9jtr0JNKtoR8sSr9KnEKRj5VWneH2UZzy3EYhctafunl0XhXUWS7kEG3cvyxOy7t/zf8A7Xzf360NM8RQ6Fugkt2+Zt+9/wCLc1d/HEF/hx+NOeBH+8m+s+bm3iZRyb2HvUJ2l95R0XVV1W28zZsFXri3W5XY6U+C3jh/1a7BT3/3qX+E+hpwl7Lkq+8ed6r4Tu9ObzbR5JEXcz/vfnX5f4Pl+9Tk8W3ulQql3Es21X37fl+7/dr0FowRzzVd7eN/vLGy1cJ/zRPHnlcqcubDT5DlE8dxO21Y037v+e6/3qzm1LWdcVVSJkRl/g7f726u4XS4GP8AqlHuKsRwJGu1atzj9mJEsvxVf3a9T3fI5zw/4VGnFZLiRppf4XP8NdQdqKXpiDNOCKE+9WXqezh8NTwtP2dE808R6jPrGpxxQf6qNtkQ/vv/APY12Xh7SF0m12/flf5matQwoj/cqbo1aylzR5TzsNlvscRLEVZc0mB+lG9StNZ94ylYeveJItFeJJI2fzN3zJ/DtqIx5j1K1aFCHPUeh0AHPrSOoNUtKv8A7fbLN5bJu/harwGKiUfsl05RnHmOJ8X6EgRr2L767VbZ99vmWneDdXmmZrO5ZUlX51/2l3tXXvCJH+Y/hUMEWQcvn8K0jL3eU8j+z+TFfWacuXy7mF41Rv7Pwvybvl31Q8DLKLi53fc+VVrsnHmfL1pI4UjztGN1HP7nKFTLubGRxfMTRfdp+BS0Vme6QPwPauZ1/wANR3qNNEn7z+JP+en+9XUBD65o5NEZchx4nDU8VT5JxPGJobmJpY5TvlVPm3/P9377/wDfX/oNevWe7yU3U4QI5+anr8o+arlLnPMy/LfqEpOMubmJkooSioPfiMf71cv44fydEZ9rv5Xz/LXV55qJ41k6rVw9048XR+sUZUf5jzTRtWn0HdD5Ucrn5fvbPup/wKr8/ji5KvssV+Xd8/m/Krbf4vlruTArDmPdSC1QfdRavmhzc3KeHSy7FUY+zp1vd9DgIvGl7JLKq6cY9j7f3ko+b7v/ALJ/49/s7XrW0fxVJfXSRNbLsbd86P8Adrqfsy+lO2Kn8FX7SEvsnTDB4qEuaVbm+QrfN/uVgav4Vg1F/NX91J/eT+KuiSndPrWHNyfCerWw1PEx5akTzp9O1fRfNax3TRb9/wAv/fVTL4xurZnW7i53fcX7/wAv3q7qbev3DioRCsw/eqr1p7Tm+KJ4jy2pTf8As9SUfyORPxAjiKn7I4f5fl3J/Ft/2qrSeL7i8RltLT52V3Qv8yNtf/Z/vferuvs0XaFaEiiUfKiJV89P7MS3hMZP3ZVvwOF/sbVtZk/0tvkXZ8rfcf8AvfLW/o3haDSkSRh50yrt3GugjG4UEBvvc1EqkjahldKjL2k/el5ix9KjnG1KnoesT2JLnVjyvQ0b/hItNfYMO2xXVf4FV9telIjIV7/ep4hj371Az60/bWlSXOeVl+A+ownHmvzSuSJTsUL0oPSsz2TK1PSIr6DDL/8AWrzbU9In0eWKKYs67Nyu8v8Ad27vvV6woK981EY0kTc65pxlyngY7KqWOj/LI5/wLHIuir5i7DuZdv8AwKunA+Y02CNFHydKkPSkenhqH1ejGl/KZ+o6XFfxbJFD1x9/4Qns54jZyfIv8G7ay/7td8BxjrTHiJHLVpGconLicvo4j33H3jzyHX9b04Ib22835P4/v/7X3fl/u1pJ4/Qfetv4vk/er81dfgScMoNRSWNu5/1S1pzw+1E4PqWMpfwq33o4z/hNy5dYofnVVf733t1QHWNX1JlWO2liRv4028fxfNurvBapF2WphEB2FL2sfsxB5fiKn8WszhdK8FSuv/Ewk/hX5Eauw0/T4LCBI4EVIl+6iLV0IabWcpSkelhsDSw3wRJqKZT6g9MKZR/HRQB5z47Qfb7dx8iRqzO/8S/L/lv+2VV7DxHPptgtsunr8rf8A+Z/8tXosiLJw6ikFrCB9xK0clKPLJHy88qrfWJV6NTl5vI4RvHk7blitN+7f/F/dWnzeItXn2rbW33921/vfxf5/wDsa7cWMY/gWpPJjHRVo5o/ZibRwGK+3WPO7bQtT1a9c3n7qLd95vvN/u122m6fHpkCwxrnataKDA9PpQTjvilL3jsw2X08NLn+KRxvj0Tm3gEX/PRWb/gPzf3Wp/gDd9iuJWX/AFsrf+O/J/7JXXvCso+b5qSONYh8q0c0Yx5TP+z5fXPrHMV7nm3duny15RaXDWF5Fc7d8UUvmq/975Nv/tWvYX+YVB9liznyqmMor7JOYZfPGTjOEuXlOBHjiaC3aT7EUQJu5Of4f9n5alj8dztd+V9lCQ7m+ZpPm2/3/wDP/PVK7z7Mn/PJab9mX/nnWkZQj9kx+p4z/n9+BwEfjy6mCzJYr5mxGf5vlVmi37N3/fqup8O67/b1vLJ5bQrvZVzWpJbx4+cCnxoiLhcUpSjL4YnVh8NiqVTmqVOaPoY3jNGfQrjarP8AL9xK5PwSjNqkrq29PKi2/uv9/dub/e+avRinmZ3UkcSL91ahaRlHuKtgvb4iOI/lLCU+kXpS0j2SFtprmvFPhtdZs5Y1Zkd0ZVdP4d1dODkU3apqXE5q9CGIh7OZ4Zf2zL5sd3EsLt+9liSX5Edtrff3L/Ft/wAutexaL5osIlk+/tq39liJ+7UqbBxiqlL2h4uByz6jVlU5viJKKKKD6AKKKKskKKRulNpARuSaXzKfmuI+I3xI0f4deHrrWdZu1hs7fbu/vMWZVXb/AMCp06dSrONOnEwq1IUo88pC/Ef4l6H8NdHfVNevorO0i2s2/v8AOifL/wADlir80v2jv2ndU+NGs3FjZtcWHhKJtkFuPklumbb80v3v+WsXy/d+X+GsP47ftFa58eNaiubjbp2gWqf6LaCX/dZmf/a+Xcv93bXlLwyITtVUlTcv/jv8S/3q/eOGeF6eEj9YxMeaf/pJ+Z5tm0sTL2cPhIxdbDKq7vKV28pP493+f9qp2klvGdYp9jSsyb/Mb5m3N/sr/wCg/wAdOCrafaG8r5/m3InzOv3v4v8Ax1q+3P2Tf2O305LfxR4ysVS6dW+y6TN/y7LulVt3+037qvrM1zihlNDnq/H+Z4uFwksXLkpx1E/ZH/Y9W3Fr4y8bWbNcN+9s9Iu/+WH+tRmnX+//AN9ba+74Qkabf9moLaD7ONoarDq0lfzdmWY18yxDrV5H6vgsJTwdLlhH3iXZRRTl6V5h6o2in0UDGU5elLRQAUUUUAFFFFABRRRUFBRRRQAUUUUAFFFHy0AG3dRt20fLRQAUUUUEhRRRQUFFFFWSFFFFQUFFFFADl6UtIvSloLCiiigAooooAKKKKACiiigDL111TTLtG+88Eqr/AN81kWf3E/j/AIP9ytfX036Vdbmbb5TfcrNsN3/PX/yFQRIsJu/h+5T0ff8Ad+d0/gpvy7du7f8A7kVJ5bfd/wDaVWSD/wAbfwf36bv/AHu5W3v/AHKd9z7tNd1oAP8AaVt6f9daHdvvNu/2ZUo3ts/2EZfko/vsjM7s2zf5tADH3J+93bP7tM+bfEvzfe/76an/AHN6r/uVFsb/AHH+5vokQfkV+1+/l/tRfEIbf49M/wDTRY0VY/a0kx+0/wDEUbukumD/AMo9hRXOQfsrRRRWp1hRRRQAUUUUAFFFFABRRRQAUUUUAFFFFABRRRQAUUUUAFFFFABRRRQAUUUUAFFFFABRRRQAUUUUAFFFFABRRRQAUUUUAFJS0UAQS/6qvE/jf+zzoPxm0mW11KCNNQ3/AOjagkf72D7u/a3+2sW1q9qdd4oJ39K6MLiauDqRq0ZcsjhxeEpYuPs6h+NHxS+FWvfCPxR/ZHiK2V5SjywXHlfJcKv8St/6F/8AZ1xhRrYRK3/LX9025f8Avn73/j1frr8c/g/o3xX8Ly2moWS3NwqskE2xd8W5l37d3+7X5j/Fz4Q618Hdc+z6rH/oU+5LbU/I++yqjO2z+H/W7a/oThviSlmVL2WIfLUPyPNMtng63KvhOK0zUb7w/Nb6vYahPYX0Ssy3dvu3wbl271/2nXzf++q+/f2Wf2x4fHs8PhbxWq6b4jf/AFVwn+qvP9azf7rbIq/PZn8ln+VXlZW3/d+Wo2MKzROyfe3PtT/Z/u17Gc5Dhs3oWfx/zGGBzCrgql4H7nrPvXcgzmpYydnTFfAf7LX7Zzbl8NeP9SWWUtsttZdViST7zfv2+XY3+1X3hZzxXcG6J96NX85ZnleJyut7GtE/VsBmNLGR5oy97saCU+oU+/T0ryD2B9FFFBYUUUUAFFFFABRRRQAUUUUAJgUtFFABRRRQAUUUUAJgUtFFABSYFLRQAUmBS0UAFJgUtFABRRRQAUh6UtFAEAGzhRXNeJPDDa3JEyzLFs3K3y/3lrpn96Aq1cZcvwnLXw9PEw5Ki90ydC0saRaJFv8AN2lm3eu5s1sjkUz5afUc3MbU6caUeSA+k2ilooNAooooAKKKKACiiigAooooAKKKKACiiigApMClpNw9aAFpMClooAKKKKACiiigAooooASlpMiloAKKKKACikyKWgAqOKRZU3L92lZFfrQibaAH0UUUAFFJkUZFAC0UUUAJgUtFFABRRSZFAC0UUUAFFFFABRRRQAmBRgUtFABRRRQAUUUUAFFFFABRRRQAUUUUAFJgUtFABRRRQAUUUjdKCAbpTaKKACiiirJCiiigApG6UtMoAjJz2xRu2fe+7UUxX/vpWrwP9ob9pnSPgvpcsSMt5rDcWtkp+988W7dt+6qrLXRhMFWxtb2VCPNI4MXi6eEp885HY/Gb46+GfhFok19q9x86Mqrbp/rZdzIvy/8Af2vyy+K/xp8T/GHUkutenYWUW3yLJt22LciK2/8AhZm8r+KmeOfiJrPxP8R/2vr8rXmoTvtit0l/dL91fkT/AID97/4iuMSBT86oH3feb+Bdys2zb/4995a/fuHuG6GVw9rW96ofmWOzapjpfyxKyXLGS42jfvXarNF/d/vf+zVLbQsbjdBumdmXdt/eu/8An+Krel2F3rt1DZ6fBPdahPuigtEi++2/5E2//ZN96v0T/ZU/ZGtPhyp8Q+J7a2v/ABHOzMizRK32Fd0q/I/3nZ0dN26vXznPqGUUL/b/AJTmwmDqYypyQOe/ZN/ZBfwtJbeLvGtov9uRNvs9ObZKtn/rVfdt++zb9y/3a+1oUWMfLxRCqY4+7Up6V/OeYZjXzGu61aR+oYDBU8HHlQqJ/FTqKK849IKcvSm05elBYtFFFABRRRQAUUUVABRRRQUFFFOXpQA2inN0ptABTl6U2igB9I3ShelLQAyin0jdKAG05elNooAc3Sm0UUAFFFFWSFFFFABTl6UL0obpUFC0Ui9KWgsKKKKACiiigAooooAKKKKAM3XVDaVdj+9Ey1k2e1LdP9j5K1tf/wCQLe/9cmrJsE/iVdjrRH4iJF132fNuVKYm3+FVdFp6Orp8v8X9yh/kT5vuf7f3KsiIP99v3X/A6Zv3/N99P+utHy7vu/L/ANcvnelfdt3fcoGQ/L8m5V/4BRs37G8pnRfu74qd/tL89NRN6N/GjfeSgBHfa25vnRf3v+t/u/8AjtQPt2fe+T/rl/lasIi/dVt/zJ89RI7bk2t/Cn/jr0SIPyQ/a5jWT9qL4jtt/wCXjT/+Wv8A1CrKipP2rJPK/ae+JC+Z/wAvGm/+mewornIP2TooorU6wooooAKKKKACiiigAooooAKKKKACiiigAooooAKKKKACiiigAooooAKKKKACiiigAooooAKKKKACiiigAooooAKKKKACiiigApKWigCF0BHSuD+I/wALtA+Juivpuu6Zb6laN82x/vf8Bau6fNL5Y71VKrUpTjUpyOOvQhiI8s4n5I/tA/s6638E9Y82RZ9V8MSt/o19826J1WLf5vyN995Zdv8Ae2V488mxkk3bEZtu9/3v3f8A2Wv2p8UeFNM8R2T21/Zw38L/APLGaJXVv4v4vlr88P2lP2OtV+HDXGveDrVrnw6qqkunrI8stqv7pfl/idWZ5d277q1+6cOcXU68Y4TGaS/m7n5hmmS1aMueEfdPmCOXzraVbhWfzCvztIu5vvfL/vV9JfAH9rzVfhhevpfiKebWvDcv+ol83dcRbVZ/vS/w/N/H/c+WvnKzhbETL/wLfLt+8/yf+g/+zVFBEsTxo6snmPsZv4tvyMvyN81feZhl2FzalyVY6Hh0KssNU9rTP2x8LeL9H8XabDqejahb31hcf6u4hk3o/wAzL8v/AAKukJPavx/+B/x78R/BXVnutOZ7zTZWZrnTH3bJ3VG2+V/dZXl+b+9X6WfCL43eHfjBpT3ulXWy4t5Nk9pN8s0XzNs3r/tL8y1/Pmd8O4nKZ3j71P8AmP0vK86pYv8Ad1fdker/AHaEfdTE+81Pr5A+pH0U1TxTqCwooooAKKKKACiiigAooooAKKKKACiiigAooooAKKKKACiiigAooooAKKKKACiiigAooooAKKKKACiiigAooooAY3SjFD8Vk6nrdvpW3zpdm6jluY1KkaUeaZqrT+oqhp15FfReZG29W71doKhKM480R9Mp9Meg0E7elMPT1rG1LxJY6bL5VzJsb71advcrcW++I7hVuJzU69KrLkjL3i0u2n0xKdUHSZ2qtP8AY3W2ZVuGX5d/3a42S513Sm3APdr/ABL8n/2P/oVd47BOKydT1iz03asz53Kzf981cZ2PGx1JS/e+05bGRYeOrSYstyv2d9u//vmuotp0lVWjl3rWJbpo2vOGi8uV4/m+T/arW8j7KgWIiNfWp5ojwX1h/HNSj3NKimp0p1I9gKKKKAG44pvSleqd/fxWETzSNsRPvUESlGC5pFkDH8NPrnk8W6dM6L5y7nbatbqSK0e5aswo4mlX/hy5ieiko7VB1EQ+lFI3TJrKvPEljYT+RPIqPt3fPRyyZhUq06X8SRuUVXt50uYkkjbKOu5asUG4VG7Yoc8Cs/UjF5W2Rti/3t1BlUnyR5ijqHiC0sNqvKHmf7qJXPw+LtWvN0kOn/6L/D/fpLlfDtncrO0iPcZ37/vfc+X/AMd82tBPGOlW67QzbV+X/VNV3XSLPlq1apVl71ZQ9CXR/FkNx+6uXigmf7nzfK/+7XQQz74/vD6iuQupvD2ryp50ux2+ZfvJW3ok2mpb7bW5WVT833t33vmq/dZ24PF1HL2VSUZR731N9P4qfTI6fWJ9CMph3bvu0OcJWNN4j0+G68h5v3v9zNUc1StTpfxJcpub/m20+mRvuFPqTpCs6a5SKWKNlkLSsypsVtn/AAKtGigBiPup9FFABRRRQAUUUUAFFFFABRRRQAUUUUAFFFFABRRRQAUUUUAFFI3Sm0EBRRRQSFFFFWAUUUh6GgBjDYOKqTXkUKNJKypH/erL8Qa9Y+G9OkvdQlWK2i4Z3/h3Ntr4B/ad/bOk8WJceHfBkmzTdypPqyffl/1Tful/8dr2sqyjE5pW5KS93+Y8DH5pSwcf73Y9X/aR/bU03wdJcaD4WlN3r7Kv+kIyeTAvysz/AMW75P8AZ/4Etfn54h8Q6l4q1GW+1HU7nV9Sl277m7n/AIVXau7d/D/3z/u1X3zTNK6Sf6QjKyp5rM7f5/i/9lpixfxJ88T+aqpu/vfL/n/0Fa/oHKMjw2UU/cj7/wDMfm+LxtTFy56g22la5DOq/wCjxOu50/2vu/8Aor+Ktrwn4R1zxxrlvouh6fPfXc6bILf5WT+98235du35vm/3q3vhL8F/FPxk15NM0GD90m43V9L5v2e1VkfZu+98zeV8u1a/Tf4D/s9+HvgboEtpo6Nc39z/AMfN9L9+X53Zf+Ar5v8ADXm5/wATUMshyUpc1Xt/mdmXZXUxkrr4Tjf2ev2TtN+EVkt5dyR6r4nnXFxfeU37n5pf9Ru+5/rfm/vba+koYfkanImN1OxX4Di8bXxtX2teV5M/ScJhKeFjywiORNtOpqfx1IvSuQ7wXpS0UUFhRRRQAUUUUAFFFFABRRTl6VBQ2nL0paKACiiigsKKKKACiiigAooooAKKKKCBG6U2n1G77dtAD16UN0ptFABRRRQSFFFOXpQUNopzdKF6UAC9KWiigsKKKKACiiigAooooAKKKKAM3X/+QNd/9c2rJs9+35v7zffrX13c2j3e3/nk1Yth935f4Pkoj8REjT+byvlX/gCfxUz5f4tr/wB6mPu+T/b+T/vmjf8Avdv9z/fqyIjdn9/5H/2KNi7W+X/gflUPtRt33HT7tH+6vz/xJQMYm7ejfxp93fTNiv8Aw/8AA/46mdP++2++9M371+X7m77/APu0ARPt/wBx2+T/AGKPm89N25N7b/npzv8Aw/L99n+eov402suz+HfRID8jf2qv+TmviN8//LzYf8tf+oVZUVW/ar2f8NNfEbenzfabD/01WVFc5B+01FFFanQFFFFABRRRQAUUUUAFFFFABRRRQAUUUUAFFFFABRRRQAUUUUAFFFFABRRRQAUUUUAFFFFABRRRQAUVDMjOvyvs/wBqmW3mpF+/ZXb+8lAFmiiigAooooAKKKKACiiigAooooAY3SqGpWkd5E8ci7lNaOeKienG8ZcxjVj7SPIfDP7Rf7EMGoxS654HRYNSR/3umfwXH3fufMu1l/ev/tV8O6lbf2Vdy217Zz2cqtulR4vKf5f9jdX7iOF2fPzXy9+0b+y1YfFgvqOkQQabryq6/ani+ST/AFS/Ov8AF/qvlr9R4a4rnRn9Wxkvc7n59muSKH72h/4CfmkV+X5m2NuXd+6Xdu+6u7czVpeCvGOq+EdZt9X0PUJNK1CJt6um3+Jn+X5vvL/v/wDxNXvHngnXvh7rR0rX9NbT9QilZF+0fMk/yp9x/usu2X5qwdMuFsNRinltlu4t27ZNv8plb/d+bbX7TKWGx2H5o+/A+O5Z03yy92R+kX7OX7YmmfEyK30TXj9g8TLw+yP91cf61tyn+H5Yvm3V9R29zFeW/mxN5iN/FX4dWq/ZpS1ykcMsXzMr/d3/AMX3vm+X+H/ar6+/Z5/bgvPC90uj+P5vtmlN8qauV+dP9azeav8AE3+qT/gNfjvEHCDpc2KwO38v+R9rlWduMvZYiXzP0OjH+xU9c/4c8Wab4qsEvdOvI7u1lXcjo1b45HWvymcZwlyzPvKVWFWPNCXMSUUUVBuFFFFABRRRQAUUUUAFFFFABRRRQAUUUUAFFFFABRRRQAUUUUAFFFFABRRRQAUUUUAFFFFABRRRQAUUUUAVv4jXB/EDd9qttjbPlb5vL3/ervezfhXBfENF+32rfxLG/wD7LWlP40fOZ7/uUvkdF4OO/wAPxNu37ndt3/Aq3/4q5zwg23QY/wDff/0Nq6DzF3CsnL3j0cBJfVafoiSmPTt6015B60pHocyPMvHLqmplun7ts/5/3fNrvNBGNMt19F21wfjBF/tmV1O19q/KjfO3z13Hh9t+lWvzfw/w1vKX7tRPi8s/5GNb+upsUUUx3RKyPtinf3S2Vu88jbEWvN4oZvEerI2xUZ9zL/s7V2Vf8Xas1/cfZVfMUW7cm77zf/Y1veFtE/s62aeXPny/eb/Zqvghc+LxEv7UxX1eHwR+I5ITSeF9S3hWfyvvfvPvLt+WvS7OZJrdHUfK1c94u0T7dbx3kKh5o/8A0H+KsnwTqy2brp8jBEHzxr/vM1KXvxv9oMLUlleK+rVf4cvhPQ0p9MSn0j7QKKKKAIm61z/jJGfw/Lt/vJ/6FXQHrXPeMsf8I/Lu6ebF/wChrQviPNx/+61P8LPP7Owa/S5a2ijLIq7Uf7rbv73/AAGtrwx4ge23wXDt5DOypK/3l3fwf8B/+x/gqT4fpCHulIb7sX32/h/hrQ8WeGftXl3dqv8ApK7Ub5vvfMtN1PfcWfG4HDVqOFji8P8AF2+Z1sEqyp8vSpN+B61594X8QrY5srlvkXaiyu3zO3+fm/4FXe28qPHuT7vpSceWR9fg8ZDF07qXvFivJfF1x5erXA6DzV+ZPv7tq7P+Bbq9Xk+8a8t8UOo1+637ti/e2SfP91furW1KWp4/EP8Au8P8R6BpK7dPi+b+Ffu1fdhszVPTtyWwDfe21heONUaxsIY4DtuJNuz/AL7WsKfvs9meIjhsH7WXQpeIfGH2KWKK2RXZ32tK/wBxdv8A8V92s+w0XUPEHlz3M/y/Iyu33/lb/gP/AKDUvgzQ4L9vtbLvgVv3H+0td5CAgx29q0lPl92O54eEoV8xft8RL3PsxOetPBWnQqnmK0xX+N/92r//AAi+m/8APrHWztHpS4qeaX8x70cDh4/8u0c1ceDNPuR/qVH+7/vbqwdR8Gyxbp7OSRJf4l81vvN8v3v9mvQ2pWSl7ScdjCrleFrfZseeaN4uu7a4aC/XcEZV3bfmXdXdW1zHcx+bG29K53xdoK6pZ+eq/voNzrs/irJ8Fas1tdfZG/1Tf7X8VaS973onj4bFVsuxP1TEPmjL4ZHfv0215JqbMviS6KbX/fo8v91d2xVdf93yq9bLbsmvKr2Rn8SXCo+9lnVOdvybk/2ainL4jXPvgpf4j1W3b5BUp61FB/qxUp61CPqYfChR0paQdKWqLCiiigAooooAKKKKACiiigAooooAKKKKACiikbpQQLRSL0obpQAN0ptFFABRRRVkhSN0paRulADabvpz1DNJHCm5n2LQJtR3GgAHc1ec/Fb4y+GPhHpYvNd1KK2d/wDVRb/3s7b1Xaifxfe/4DXkn7Rv7XWj/CpP7J01l1XXpfnW0hlT91/qn+b/AHllb+Ft1fnt43+JPiX4na0NV8R6hPf3DKyxLL92JvlV0X+58sX8Cru/ir73IeFK+ZyjWre7TPksxzuNKMqVE7X42ftK+IvjBqlxZyXMmk+H3dX/ALMT5PnWKL/W/I3z74vl/u15BdTRSM2xp3RVVF+bY6xKqq38TfLSS3DyK8bffbau9tu5o/8Aa/ip0ryG83yfJKzN/wAs/kXczV+74bCYbLKXJRjyxPzyVWdWXNIr3b+dOqsv++7/ADJ8v8Ve8/s4/sp678Zp4tQ1BLnSPCabVluX3LLdf63csG3/AGvK3V6z+zN+xXP4g8rxF8QLN4dN2s0Hh+4i/et/rUf7R/F/u1986bpttpVrDbWkEdtbxLtWJItm1f8AZr824i4wpwX1XA+9L+bt6H1WV5PKt+9re7E5f4b/AA20P4c6QmkeH7CHTbWLcWih/vMzNuZvvM3+9Xe7Pkpi/wAXNP6ivxSpUnWn7ScuaR99SpQox5YColOoooNgpy9KbTl6UALRRSN0oLFoplPqACiiirAKKKKACnL0ptFQUPopF6UtABRULyKrKrMu9vu1NQWFFFFABRRRQAUUUUAFI3SlpG6UEDaKKKACiiirJCiiigAoooqChy9KWmU5elAC0UUUFhRRRQAUUUUAFFFFABRRRQBna7/yCLz/AK5NWRZ7tiM3/Af3tamvf8ge9/64P96sWwRkt08rds/4D/7LQRI0ERU/2PmXc9Pf54n/AHSuvzfIlRJ/sr/uun8FO3t5vzN8+3+OrIiHy/J5X+z9z79N/v7ZV2btn+xTvm+T5f4f/Haa7t/F/B93f/DQMZ833li+dfl+SmfN9xm/3qldP++P9im/L8i/3fu0AM/4F/u1F/y8Jubf8yfPUu93+bb8jfdT+/UT/wC9sf7/AM/+zRIg/IX9qf8A5OZ+I+9vm+1WH/pqsqKT9p0hf2k/iQj7dy31ov8A5TrSiucD9pqKKK1OgKKKKACiiigAooooAKKKKACiiigAooooAKKKKACiiigAooooAKKKKACiiigAooooAKKKKACiiigAooooAKKKKACiiigAooooAKKKKACiiigAooooAjZN4prpz0qXIowKCJLmPL/iz8F/DvxY05LTXLFZhE3yP911+ZW+Vv8AgFfm38d/2avEXwMuppVVtY8OLHsg1CL78C71+WVf9vzdtfre+BWPrPh6z1uFobuCOaJ/lw619dkfEWJyirZvmp/yny2aZRTxXv0viPxEh8pNyz/e3rt/v7asLJHbySrtbZ95P+Wu35G/4D8zV9k/H79iJtPuf7a8CRf6J5qtLo3mfdbci/uN3y/3vv8Ay18X6haXOl3Eun3kTQ3dr8jQy/fRm/2f/ia/fsrzbC5vH2tKX/bp+ZV8JVw0uWpE9I+EP7QPi74LXKjRtSSTT922XSbtd8Mn3/mTb935n3fJX6H/AAO/ar8JfGOygggum03Wnb/kGXrKsrfeb5f73yrX5QQtArbmjb7y7dgb7u7+7/ndV221W80y4S+tLqe2u4lXbNDK33dn8P8AuV4+c8KYXNLype7PuergM0r4GXu/CfuIs3yBU/hXbU0W/wAuvgf4GftvSWvlaB4+izIs8q/2s23ym/1svzr/AA/8stny/dr7g0XXrHW7JLmxnWe3b7ro3y/e21+CZllOLyupyV4H6Pgczo4vaXvdjepy9KiSn14x7Q+imJT6CwooooAKKKKACiiigAooooAKKKKACiiigAooooAKKKKACiiigAooooAKKKKACiiigApD0paKAIGHKV5/49PlalayLE0sixNtHzbf4a9Bk6ivPPH6btRtfl37omi+983zbaunH3j5jiCXLgpPzRHoWjancaerW155ULNsRPm+VVrRj8M6vCG/4mO7d2eVq0/Bu4aNHuLcu3zN/vNXRAbeP1oVR8wsFltKeHpylzbdzif+EW1VD82ov8v/AE1b/ZqJfDOuIq/8TM/d+Z23f7X/ANjXdtgUjbCM0SnLlOz+yaP9772eQ69aT2l5tupEab5mXfJ8n3f9r+H+9XpHhjb/AGTFt3/d/j+//wAC/wBquP8AFaxLr21m+bbv2V2fhf8A5AsH+7US+GPMeJlFONPH1oxNNpQqA1g+J9eXSo1C481v4P8AZ/irYumSCBmb7qrXl9/LP4g1R9q7Hd/3W9f9l/8A4ndVRjc9fNcZKjTjSpfHINEW2e7in1KZcwKv+tb+PZtf/wBCrvB4m0xIz/pcf92qtt4M09LdF8tvl+7samv4K0654liLjY8Xzt/C33v++qq8JO8jz8FhsbhIe5GPvFqbxTpRBH26D7v3PNrg9Uhtre+ea0udlvLtb5P+WXzffrtv+EP092/1bfed927+JvvVHc+DdPWE7Fb/AL6+9T5qcNRY7DY3FxvKK90teFtaOq2SeYNlwo2un91q3UC+teW6PcyaHq3lyYR3lbzV/vf7X/fPlV6XbyrLFvU7i33aiUbanpZVjPb0/Z1fiiXRS0UVJ75Gegrm/G6bvDsi/wC0ny/3vnWukPQVzfjYf8U9Ivqyf+hrTj8Z5mYf7pU9GZHgH59Rv9zb38qLd/49Xar/AHa4b4f7J768kVt4ZUfd/fX51rvI+M1VSPvnn5F/uEPn+Zyvibw1HqUfmx4SX7r/AO0v8S1i+GvEMmnTtBf7ki3Y+f7yt/8AZfer0FxXL+IvDqakfOgXFx918fxc/wDstVGV/dkc+NwNSjL63hN/5e503nxTLuX5w1eXeLZ44dX1CWVf3W3fO+77qqtW/DviM6VttL5j5b/dbsvyq395v+A1X8VPH/bLXCtlVX/xz5d3/oNKP7ufLI8vNMYsZhINfFGXvRPQtLPl2Eat95VrjfHrt9siDHMTKwKf7P8AF/8AE12mlRbdPjT/AGVrK8X6ANVs/kRXl2snz/3W+9UQ+LmPdx1GdbLuWn8QvgqdZtIVlbeNzf8AoddB5eSR2Nec+HdcXR7iWK53RwzszKsv8Lfx16HbXKTJuTkNRKPs5XNMrxNOtQjTv70S0lOwKalOyKR7wtIRRkUx3VBUcwnoVLx1jh3NXmWh7W1+1/utK/8A6BXQ+K/EKyI1lAf3r/Kzj+GqngjSftSLqkqthgXiL7t3zO38P+75VaRXJGTPjMbL6/jadKl9nU70/wCoryW//wCRnu12f626Vfvff+RPn/8AZf8AgFetbNsX/Aa8s1HafETR7lcvOjqnmf3aVH4pehpxB/Dpf4j1O3/1S/Spx0NQW3+qX6VOOhqY/CfWU/hQ6iiiqNAooooAKKKKACiiigAooooAKKKKACiiiggKKRulNoAKKKKCQoooqwEbpTaczbRTd26gA2UyRmFQv+7Tfv2CvAPjT+1n4a+Em6z3/wBpagy/Lb2Uqyuv3fvKv3fvV14TB18dV9lQjzHn4rF0sNT5qnunqvjL4haR4G0ubUtXu4bO2iiZpHf7v8NfAXx8/bh1jxjPcaZ4PdtK0fbEyagV/evuRG+5/Dtb7rV4f8S/i54n+Kuopfa1d/JKqutosv7lNu1fk/79fNXMNbvfrdFoN6RQLLI3meVsTesX8Tf3vKX+L/gP3q/aMl4To4PlrYz3pH5zjs4rYqXsofCY12ELStLBP+9ZH2zN8+1f9r5fm20B0ee4lZ2R96sqt/F/6F92rfkzurM0W9mXa0vzfw/+g7V/2Vr134Lfsx+LvjXcRPbQtovh3e3m6tdx/f270RIov4trxfN92vv8TjMLllLnqS5TyKUJ15ezgcF4M8Ba18QNVXT/AA/plzqV0vzMlvH8kW7+Jm/hVvK21+hv7Pf7GXhn4TzQaxqLLrPieIOv2lv9VBu83/VI3+xL826vUPhD8F/Cfwf0Z9N8O6aLdHw8t3L80s7b2+8/+z/47XpqW+zO1dm6vwzPuK62Zv2NH3Kf5n3mV5NHD/vK3vD4kwP/AIqrGympTq+APrYINm2iiikMKKKKYB/6BTl6UL0paCwpj0PRQAiBhu3NuqSiigAooooAKKKKgoKcvSm0UAH8FH8FRXLqifN92pIqAv8AZJKKKKCwpj0+igBiU+iigAooooAKRulLSN0oIG0UUUAFFFFBIUUUVYEMsKyhVb+9uqVelLRUAOXpS0yigofRTKcvSgsWiiigAooooAKKKKACiiigChq6b9Oux/0zf/0GsPTfkiRv49v3/wDgddFe/wDHlP8A7jVzFh/qE+9/D9/+KiPxESND5H2MrK6f7dOf7v3tm6m71T5ll+f+J6cnyN9779WREbs/iVfnZaP935E20P8A99/7dI+7+L50/h2fvf8Ax2gY3f8A5emO7P8Awrsan79/3vkf7jOktM2L+9X/AL5oAX5fvbl2f3Kh+b/x5UZ/+B1Lv+bcy/JtX/gW2q837lv3vyP9z/2WiRB+P/7TMin9pD4kBIvlXULYf+SFrRVb9p5sftJ/EobumpxD/wAk7eiucg/beiiitTrCiiigAooooAKKKKACiiigAooooAKKKKACiiigAooooAKKKKACiiigAooooAKKKKACiiigAooooAKKKKACiiigAooooAKKKKACiiigAooooAKKKKACiiigCNxS7KfRQRymdcWa3BXcPu14F8bf2T/D/wAXInnZv7M1T+G7hiXf/Cvz/wB77tfRFI6M3U4ruwmNr4Gp7WhPlPNxeAo4yPLOJ+MHxY+C3iv4QX72mt2LJafKkF9aQt9kn3LuT/gX95H/APsq4iJDeyyhkXymRfL/AOWqLu+Xbu/3q/a/xd4P0jxppUumataW15aS7d0UsX3trbv/AGWvz4+On7FWteEWn1LwfaSX+mRLvXT0/wBb8uxfl3fxf616/buH+MKWMj7HG+7L+bufnmZZTUwesPej37Hy2DKLx5GnZFXc3zfwt8y7v8/3q9H+EX7Rvi/4LXRXRNQW50pju/sy++eLb8/3dv3Pvbvl+WuBvGls57mCWBkeJlb7O+3fHuX5P9r/AJ5fd/4D8tR/ap0mVYpNiqv+q/vf5b+7X3lfDYbM6XJW96J87GpOjLmgfqb8GP2rvCXxYRLdLltK1r5ll0y7Ox/4vu7vv/c/hr3uPa6blCtX4a2mpXWnXcV5bSSwzW/zxyxfJt3J/D/wH/x2vrD4Fftz6r4fjh03x0z31nu2/wBrJ9+L5n++i/8AbJfl/hr8ezvgurQ/fYLWPY+4y3iDljyYg/SJT1pa5XwP460jxzodtqujX0F/p90u+KaH7rLXU7srX5VOnOlLkmfd0q8a0eaBJRTKEqTcfRRRQAUUUUAFFFFABRRRQAUUUUAFFFFABRRRQAUUUUAFFFFABRRRQAUUUUAFIelLRQBVUELu71wXxAjX7fbPIyoiq3367/7hL9qq3FhBdMjTxrKU3bdy1pTlGMrnkZhg/rtD2N+xkeCwz6JHuTy/mb5f7vzV0mMHNQWlnHZx+XEuxP8AZqzSZ14al7GjGk/shTP7tTUyoOw8x8ayeTqyt5mHSJ22V2Xh2No9KiRv4avXenW16yedArt/tLUsEKwoscSqir/DVy5Zx5T57DZdLDYqdfm+I4jxhrryObOOVUT7kn/Avu1c8GaOILMXkkaJLL86p/d3f/FV1H9nW2/d5a7m9adHAqBwr1fN7vKKnlsvrX1itLm/QtJT6Ym6n1ifRCYFMcU8HNBqJRuBxHi7RQ8H2uKPe+5Uk2L8zIz1W8F6y9wPscqr8iq67G/z8q/druGjRk2tVOHR7S2YvHDGH/vba2jU93lkeBLLpRxUcRRly/zGkq4px6U1KfUHvkDjpXNeNfl0Cc996/e/vblrqG4qu8KzLtZdyt96g5cTS9rSlS/mOE8BAx6jqDj7zlUO3/Y+WvQFOBmoLSygtP8AURogbrtq10PtTqe9LmOXL8JLB0VSlK4+mslFPpHqHH+KfCy6ivnwIv2pd23+63+9XncsDWxmt4mYt9397J8+1VX5/wDvnyq9wJAFZ76VZ3MnmyW0bv8AxPtpxlb3T5jMMmji5c9KXLIboreZZQNu3hkVt1aLqHG2mwwLFwv3akqeU+gpQ5Ickjl9c8LQ6gGdB5Uv94fxf71cu8Wr+HZXaBmmX+FP4Wdm2/8AAa9Obp1qJo1k+Vuarml9o8qtllOcvaUpcsjibTx4ZPK3JvaVv3e3+NN33qu2/juxnCOVk+b7vy/7TLW5c6bbTIyywq6VzNw/huzneFoI0eBl3fL/AHvlo/dy+yzhn9cwvxVo/Mdd+PoIU3QQM/8Ad/h/z8vzVjXmrav4hMsUETRK3zI1v975fm+9/tfuq7a30HT1i2xQRhPlq/HbCEfJtojKK+GJq8JjMR/Gqe75HH6J4FjhfddMrovzLFH9xa7WGBYVVU+7UiUbWpSlKW56eFwVLCK0IkUqfuWbvXkt6JR4guG3RujXK7Ef+FNv/szebXr/AMvvWfJpFnLL5vkLv+9v21dPliceZYGWMUeWXwly0/1C/Sp6YifLT6g9qmrQH0UUUGgUUUUAFFFFABRRSN0oIFpG6UL0obpQAL0obpTaKACiiigAoooqyQoopG6UAD81HTqrXM62y7nb5f4qVr7CclD3mTZ/vVyXj74g6H8PtLa+1rULawt12/vZpdv8Sr/7NXzv8b/219L8BXU+n6Atvrt8irt+zy7kX7rfvXX7ny/7LV8IfED4seJfi1rSah4n1Ke5+VtlurbIol+XdtX7v8P91fu193lHCmKx0o1a3uwPj8fntKlGUKHvSPffj5+2/rHiqZdP8KtLpGlbvnvU2+bL/qnbZ/usstfKl/PLeXFxLcz/AGm5b/Wyyy+a7bflXfUmJ0/eyN8235n/ALu7duqC28+GdF+Z1dtjOnzfe+X/ANCr9wy3KMLl1LkoxPz+riquLlepK7HwwLC0v7xX+b7nl/Iu7+7VrTdPutev7ewsoLnUr92ZYIreBpZZfk+6qIrN/wAsv4a9E+D3wH8XfGC/i/sbT5LPTX+ZdTmj2xfxK3zfxbWi/hr9Efgf+zl4X+DkIe3tjeasVVJb+7C7/lZ3+Vfup/rT/q68DO+J8Ll0OWl71Tsd+Ay2vi6uvw9zwD4A/sIyW7Wms/EARvKrMY9ET97s+8n72VW+Zvut8vy/3q+4NK0u20m1S2tYFt4ol2rEn3Vq1IjOPl+5T0TYn36/CMwzPF5nV9piJn6Tg8BRwfwR/wC3h6ou75utS/L701KdXlnqxCij5fehd1Aw+X3oXdTm6UL0oLBulC9KG6UL0oAWiiigAooooAKKKKgoKKKKACimTO6RFo03t/dp9ABRTl6UtAELpuHzU8Ltp9FAcoxKfRRQWFFFRu6pt3NtoAkooooAKKKKACkbpS0UEDKKc3Sm0AFFFFWSFFFFABRRRUFBTl6U2igB9FIvSloLCiiigAooooAKKKKACiiigCC5/wBTJ/uNXLaU+y3T/aVU/wBbXUz/AOqf/dauW03d9li27v4vuVMfiIkaCP8AJ/45Rvb+7vT+KiHbs3K+/wD26c/9zd/wCqiSRPs/h/39lDp/0yX5vn/55U/fs/i/i+/Q8K/3N+xvmf8AjWrIGbGffu+4v9+L7tRyusKnd93+D+5/7N/6DUj7U+ZW/wC+6Yjt97dv/wBygBgc+WzHp/n/AHv/AEKovuNt/jdk+T/gdTO7Q7/lX+5/truqH5v3Ss2z50+SiQH48ftLEy/tGfEbYkEirqMK7vI/6c7eij9oYyv+0R8Sj/1FYv8A0jtqK5yD9taKKK1OsKKKKACiiigAooooAKKKKACiiigAooooAKKKKACiiigApjbqHpnmv5+3y/k/v0APXdT6RelLQAUUUUAFFFFABRRRQAUUUUAFFFFABRRRQAUUUUAFFFFABRRRQAUUUUAFFFFABRRRQAUUUUAFI1LRQQQ1DPCkyfOu+rL1CqUbETXMrHzv8bP2RPCXxTe41JUbTdbl/wCX63+99xF+Zf4vlWvz0+KnwY1/4Wa5fWOrp9ritWVEvreL9zIrRJ8v93d+9ir9kShJ/wBmsDW/CdhrwMV5aRToyMjJLGrqy/L/AHq+2yTijF5W+So+aB8fmOSQxHv4f3ZH4l3Tw582ANt+8u9vN8pV2/3W/wDQqfBJBJFE22SHY2xn+Xeu7d/Du/h27a+2/jp+wTIfO1LwBMsO75v7Jm/1Qbci/K/3v+erV8Y634V1PwzqMttqunz2N6jfvbe7i8p9zKjf8Cr92yvPMHm1LmpT97+U+FxOGq4X3a0bG94H+I3iL4WXS6n4X1m702aX/Wf3JfmdV3I3y/8APX+Fq+2Pgd+3no3iBItF8ZRtoGrea6td3Ei/Z2++33v4f7v3a/PNIJfKeLy12P8A3P8AZ+b+Kri6c+3ypNsyIzIqv+6+8nzq23+7/wDFVzZpw5gc0j78eWf8xeEx9bCS5qcz9wtL1mz1K2Se2lSaJvustX8s44r8e/hf+0t41+EV+66fqv2uw+ZW0+7+eJW+bbsRfu/e+4jKv3a+5Pgx+2P4c+IccNjqjRaFrDci0uZ/vNul+4+1d23yju+X71fiWbcKY7LnKUVzRP0DB57SxHu1fdPqGH+KpdoqjDcB/nX+KrNfEyVj6iE1LYmoplOXpQULRRRQWFFFFABRRRQAUUUUAFFFFABRRRQAUUUUAFFFFABRRRQAUUUUAJgUtFFABRRRQAUUUUAFFFFACYFGBS0UAFFFFABRRRQAUUUUAFFFFABRRRQAUUUUAFFFFABRRRQAUUUUAFJ0FLRQBVmTfXDX3gq7udQuJopY0WSVJfnX+7Xfvjim7vvVcZyiedisFSxnLz/ZCFNi1LimpT6g7oqyCiiigsKKKKACiiigAoopG6UALRSL0obpQQLRUZ3ZX0/ipaAHN0ptFFABRRRQAUUUVZIUUjdKbQA+mPRUc0yxLuZvloFL3B336hmmW3XczVwvxC+L/hf4Y2vn6/rVppmVXaksvzP838K18O/Fz9uzxL4rAg8G2o8P2aovmXd3slmk+VG+RV+X5W8xfvN/wGvdyzJMbmM7Uoe6eBjM3w+GjrL3j6u+Lf7U/g/4VW4a6vVvL1v9VZQbnlZvk/8AZZa+G/iz+1p4q+K+sPb22oT+FNBdvKZISzzFW8r5n27W/wCWX/LL/nrXhGo3lzeS3F1czvNdSqjSzTS/O23Yu+kgl8u6SeVdjtubYn8K/wCf97733a/a8r4SweA5atT3pnwGKzbEYp/F7pLbLv8ANuxEy2KbYml8v7rMjKqbvmXdUXnSwqoZmTy9zbP9pV2t96m3SiOArKI4WteI1eT5l2/e/i/vf733vvV758Iv2QvGfxZdbq9RvDPhz5t0t3A0Vw27d/qImb7qt5TfOy/7NfS4vMcNltPnxEuWJ51OhLES5acTxDRNLvtW1GDT9Ms7jWL2Vvlt7Ld8+1N3y/L/AAfxbvlr7S+Cv7AcboNV+Ib+Y7bNuk2jfuk+V1fzW+ZX/hb5Nq19L/B/4DeFPhDYy2mhWBjuJQnn302zzbjazsm/Zt+75rfwrXrKIsdfjOc8ZV8VzUcJ7sPxPuctyKMP3lYw9A8N2Ph+wjtNOtobO2i3bYIYvKRdzbvu1tiPinouKfgV+dSnKcuaR9bGlGHwDU3UvzUtFSbhRTl6UtBYi9KWiigAooooAKKKKACiiigAoooqACiinL0oKG0U+igBF6UtFFABRRRQWFFFFABRRRQAUUUUEBRRRQWFFFFABRRSN0oIG0UUVZIUUUUAFFFFABRRRUFBRRTl6UAC9KWiigsKKKKACiiigAooooAKKKKAIn+5XHaP/wAeqbvubU/5Zf8As9di/wByuO0p/wDRYv4Ploj8QSNhPufNu/33+5R8zunzbKi/uN/H/D/fp7/e2/3P4HqzIZ9x03fJ/do/i+X79P8AmRX/AIPu/JTH2v8A+zOlAA+773+1833ai3/Izbtnzf7dO2f7OxaPvo7Lu+f7tADflR9q7f8AaqLfsZGVvu/dSpX+7/fRKhd2T5VbYlEjOR+O37R9l9q/aJ+JDb1G3VUjz5f921gXH/AcbP8AgNFJ8fN3/DQHxL/dN/yG3/5a/wDTGKiucwP24ooorU9AKKKKACiiigAooooAKKKKACiiigAooooAKKKKACiiigAooooAKKKKACq8syxbWbd97bViigBF6UtFFABRRRQAUUUUAFFFFABRRULuqMq7vmb7tAE1FMSn0AFFFFABRRRQAUUUUAFFFFABRRRQAUUUUAFFFFABRRRQA1hUbjFPoegiUSt5fmrzXlnxW+Avhf4swrHrlh5/lK3lSp8jxFtvzKy/Nur1kJTHrooYmrhp+0pS5TjxGEoYmPLVifmP8a/2FvEvgaRtQ8KPc+I9KLLut3i/0qBdy/7Xz/8Ajv8AwL+H5jv9NuFEsUiSwXCqu2J/7u3/ANlX/ZWv3MvURosPXgHxq/ZR8M/FyGa5WL+zNZZdn2u3/j2uv3v++K/Usm40qQlGlj9v5j4bMcjlSlzYc/LLUoYrl5ZEU4iZtr/x7W+7u/8AIX/j1Mm2+Tcs0kBWVVT5Fbeu3+L+793+981eu/FP9nXxn8LfOu9Q0z+0tPt0VfttvF8m1dv39v3du6vI0/fK6qy71VYoPvNuWv2DDY3DZhDmoy5j4+SnS92Z7J8K/wBq/wAefCqX7Mt9/bemRPva0vpflbdu3/O3zffavt74U/tpeBPiBaxWt3ePoOsv8ktjeH7rfP8Acf7rfd/+Kr8vjJOsXm+RsWX+FYvk3bv8/wCWotphFt27tq/PF/stu+X/ADtr5rNOFcBmPvxjyy/uno4TNMRhPhP3I0/UrfUoPNt5FeJ/mV0q47tuFfk58Hv2r/GXwulijnvDrGk+W3mWUv8Ark++7NE/zfxS/wAf/jtfbfwo/bK8AfExPsjXraJquP8Ajy1BNjPt3fdZfkfbt/havxrNuGMblsrqPNHyPu8FndHE+7VlyyPo+nL0qnb3CTLuV1ZW/u1azXyDVtz6iE1PYfRTKKQx9FMooAfRSL0paCwooooAKKKKACiiigAooooAKKKKACiiigAooooAKKKKACiiigAooooAKKKKACiiigAooooAKKKKACiiigAooooAKKKKAM+e7jt57eORh5lxK0UX+9sZ/wD0FaupTHRXZW2/Mv3aelAD6KKKACiiigAooooAKKKKACiiigAooooAKKKKACiiigAoopG6UEC0jdKbRQAUUUUEhRTKFarAfSN0pr0UAOXpQ3Smbqa0gAoM+cD9zpTN/ljn7tcB8Svi94a+F+npda/qdvYI/wB3efnf5kX5U+83+tr4x+KP7fWq6vBcQeE7E2kLL/x+6hui3fLF91F+b73m/wAf3a9vLskx2ZS/dQ93+Y8XG5xh8J7r+I+1fHfxd8L/AA301r7xBrVppcSj/l4k5b/dX7zV8V/Gb9vC+1tJLHwVH9mt2+X7ddx/wrtbeif/ABW3/gVfK/ibxVrniy//ALQ17ULnUtT+VlluF+78v9z7q/8AfK1z/lzlXlZV+6vyHd825vmr9fyvg7D4P97iPfl+B8Jjc6xGMfKpcsTT13xFqXiq5lvtSvZ9SuNqpJNcS+bLs+997+FV/h2qu2qiIyXPl/wS7WZv4Gb/AD92nXkbWx82JVT+8nzbvvfLW14U8F658QdS+w+HNIub99v+ttIH8pfvsu7+7/qpdv8AtV93KWGwNLml7kTwY82I2OallU+b5n/LL5v/AB75f9nbXonws+AvjD4tXCR+H9Nb7FHKqf2neK0VpF99m/2m/wBV/wDFffr68+DH7Bllo066t47ng1q9ik3rY2y/6OvzP/rd33/+WTfw7a+uvD/hvTPDGmwafptjBYWUS7Y7e3iVET5v7tfmubcbQp81HA+9L+Y+rwOR1anvVvdifOfwj/Yi8G/Do2d3rEK+IddU7luLhW8qJvm+7Evy/d/vf3a+n7GyitYtqf3qlCt/CamRK/IsZj8Tj6nPXqcx9vhMFQw3wRFRFp2yhfv0VwnpBt205elC9KWgsRulNp9FACL0paKKACiiigAoooqACiinL0oKG0U+mPQAUUJT6AGUU+igBF6UtFFBYUUUUAFFFFABRRRQAUUUUAFFFI3SggWikXpS0FhRRRQAUx320+kbpQQM3UtFFWSFFFFABRRRUAFFFFBQ5elLTKcvSgBaKKKACiiigsKKKKACiiigAooooAjbb/FXG6Pu+wW/8Hy/L/tV2TdK43REb7Bb7VZNi/f/AIKAZp7+P4d//j9Pd96feZKZ/wCP/wDoFHyv93/gVWZD3Rk+79z+5/rdtQ/73z0fLN/t/fSh02JtZfubUoAPm/h/4E/9yjYv3VX733n+f5qH2/Jsbf8A7/3Kb8vz713/AO/+9f8A74oAZ8v39vyfw7/87aNjblddz/Mqf7vz/wDfNP8AJX+78n9/zfvVXd1eeLzV3vuX5P8AZokZyPxu+Pk0R+P3xJHzfLrci/w/8846Kj+OKiT46/EdpJeP7euNn+7hcUVzmB+4tFFFanoBRRRQAUUUUAFFFFABRRRQAUUUUAFFFFABRRRQAUUUUAFFFFABRRRQAUUUUAFFFFABRRRQAUUUUAFFFFABRRRQAUUUUAFFFFABRRRQAUUUUAFFFFABRRRQAUUUUAFFFFABRRRQAUUUUAFMen0jdKCCJ6FTin0VRPKZ93aJcJ5boHRvvV81fFv9h3wd8R5Jr/TN3hjVmbd59lF+6b7v34vl+7t/gZa+oTnvTT/tcV2YXH4rBz9pQnynBiMBQr+7ONz8g/iv+zF43+E89w1zp017o6N82p2O3Zt/2l+8v+t2/wAX+81eWW8itbqzfvmj+bcnyv8AMv8A3zX7fXmmWuoR/vYVf/ejr5z+Ln7Dfgvx6zXmnr/wjt/8n76yX5Pl2/w/7q1+t5VxxBpUswjb+8j4LHZBWg+ajrE/MgTfKiuN3y/NE235fn+X+9/46rU6S280vFEzOnzJv3Rb9rfw/K3/ALO38X+3XsPxM/Zd8c/C65aW+01tS075lW+tIvNiX5UX59v3P9bt+b+58teQmBUuF2Mjr/C3mr/d/vL/APs1+n4bGYTHx58PPmifMT5qEuWUeU9b+Fv7Ufjr4aLFFa6u2p6a2/dY6jt2Rbmf7rbt6/N/tf3f9mvsT4a/t5eDPEkcVr4iiuPCepO2zbd/vYd3zN/rU+X/AL721+cccLIqRxo1vuk+XZL/ABbfnb/gX+8tCokZXe3Cr+9+591vu/N83/s1eFmPC2AzH3nDll/NE78PmmJw0vckftjoPinT/ENlFd6fdQ3lpKu6OWGTcrLW0ZB2r8W/BfxU8XfC68Q+Htcu9ODOztEmzym/4B8y/N/wL/x1lr6o+Hv/AAUSuLfTli8W6CZbhXTbd6XL8j7v76bN3yt/c3f8C/i/Jsz4Nx2ElzYf34n2uC4gpy92sff/AOFBd+1cB4B+L3hb4kabFeaDrdlqcLl1JilXfuVtvzLXeI/mDh6+BqUZ0ZctSPKfUUsRTr/BInopitT81mbhTl6U2igofRTEp9ABRRRQWFFFFABRRRQAUUUUAFFFFABRRRQAUUUUAFFFFABRRRQAUUUUAFFFFABRRRQAUUUUAFFFFABRRRQAUUUUAFFFFABRRRQAUUUUAFFFFABRRRQAUUUjdKCBaRulNooAKKKKCQoooqwCmOiuu1ujU+igCFVRotv8P3aeqqg2rRRQAHmmOMUOaxtZ8TabokHm317BbRL/ABvLVRhKb5YIwlWhD3pmmkzH7y0XEihfnxXzD8U/25/Bfg6VLTQ3/wCEnvtu6RNPk/dRL8v3pfu18ifEr9r/AOI3j648iDUm8OWSrE32fTZV3yOqq3+t/wB7/PzV9ZlvCmYY/wB7l5Y/3j5/FZ9h8PzRh70j75+JH7U/w9+Gb+TrGtQi5/594laV/wCD/wCO18afEz9v7xR4v82z8L2i+H7VtrfaZpd8v8P3dv8A9lXzDcSJco77vtB+7O7S7mbd/vf5/wC+arqy/Mzfvfm371/75/i/u1+q5bwfg8D71aPtJHxmLzvEYr3fhJ9b8Q6h4lvPtms6hc6xezsq+dNK0r/L/wDY/wC1TY38uKVWX/W/Lkf3f+A/e3L/AJ+9TvsDCV1ZFdFZkXfL9z5UX/2bbW34F8FeIviLrSWPhzSrnWb3cm/yfmSDd9xmf5du3/e/5ZfxV9pOeGwMPf8AcjE8j3q2kTLW4jErNMzRxSszfNtVNu/a/wB3/wBlra8K+Edc8Y6mljoGk3esagy/dh3fdb+9uVl/5619Y/Cj/gnxew6lbXvjvUILiFXVm0yw/i+R1+af5W+95f3Vr7I+H/w88O/D3RotM8PaVBptpEu1Uiixu+Zvvfxbv96vz/NONMPhvcwfvy/A9vBZDWry5p+7E+QPhF+wCt0tvqXjy/nk/i/se0l2fL83Esqt8/8Ayyb5VT/gVfZHgb4baF4B0xNP0PT7bTrKJdqRQx9PmZv/AGaunGB1qZOBX4/mOb47MZ81afun3eDyvD4b4YipTtlFFeQewG3bRTl6UtADEp9FFBYUUUUAFFFFABRRRUAFNG7e277v8NOpy9KChtFPooAZTl6UtFABSN0paKCxF6UtFFBAUUUUFhRRRQAUUUUAFFFFABRRRQAUUUUAFFFFACN0oXpQ3ShelBAtFI3Sm0AObpTacvShulADaKKKskKKRulNoAfRSL0paACiiioKCiiigBy9KWkXpS0FhRRRQAUUUUAFFFFABRRRQAx64rSoV+y2/wDc8pdv7qu1euK0f/jwt9sS7Nv8FBEjUDhB8m5P/QP/AEJaVndAPn+f+HZ/+01Mh+597Z/t0/8A2N33/wDc+7VkRD/Pz/8As9Cf3vuUx9/3f7y/x7v/AB+j5nT/AICn+/QMcd+zhmP8fy//ALS00DAwoK/xZX7v/oTUf+P/APbKoWcP8x+fb/n/AD93/eoAk3r/AOztspiOzvEqMrpuR9n/AAOj5tu5W3puV2/z/wDs0z5ndG3fukbe33v4qJGcj8XfjrM0Pxz+ISbm41mX/wBBSio/jkzyfHb4kNtX/kPXH8C+i0VzmB+6lFFFanoBRRRQAUUUUAFFFFABRRRQAUUUUAFFFFABRRRQAUUUUAFFFFABRRRQAUUUUAFFFFABRRRQAUUUUAFFFFABRRRQAUUUUAFFFFABRRRQAUUUUAFFFFABRRRQAUUUUAFFFFABRRRQAUUUUAFFFFABSN0paKCBlFPooAZTHSnKfmalqglExtTsBfwrBIiujfe3V8+fEH9ibwT43kkktYH0O92s32jT9obd/Du37v8A0GvpnfnbTMNuruwuYYrBy58PU5TyMRluHxP8SNz8r/iX+xd4z+Hu+TTIP+EpsAvMtl8su1dnyPF/tN5v3W/9BrwW8tZRcuksU1tLGu6RJYGif5k3L97/AD/31X7hukbod6j73WvLvib+zr4T+KaqdZ02GadUZUuE+V/4f/ia/Ssr47qw5aWNj7v8yPkcbw7OHv0Hc/H9IWu1lCwTPu+SJU/8c/76prxeddM8ar+9/g8r91u/u19ffFL9gTXtDDXfhnUf7Wt1ZP8ARLhf3r7vKV9r/d/56t81fNHi3wR4g8HSrB4j0O90ifazN9ogXYzMvz/Pu/6axfxV+n4LPsFmGlGZ8pUwtehLlnGxjaNq15pjSS2d9c2NwzfLNaSyxbmXc21drfxfe+63/Aa+gPhp+3B4+8BOYNUng8W2gX79xuil/jb5W2r/AHv4l/4D/d+dJ/3MzyQbk2s2zcv8W7+H5m+b/gTUQTNJBBu3fMzNtf8Aur/n5q6MblOCzGNq1MqniauHlzUj9M/hz+3l4C8Xx28OrXT+GdSdWdYdQ+VG+992X7v8P8VfQ+g+LdI8Q2UN1pt9bXlvKitG0Ui/dr8R/O2qy7YkdN671/eu+75f4vl/74ro/CvjzxL4G1FZPD+valpp3b5fKnbY7Lu++m7b8q+bX51mHAlKXv4SfL6n0eG4gq0vdre8ftkSKN/HAr83vh//AMFBfFXhk+R4r0638Q2/zM1zYyeVcf8AfH3P/Hlr6Z8A/tq/DXxrMkMurro12ww0Wp/uFRl3fx/c/wDHq/Nsbw7mOB1nDmifU4bOcLiPtcp9FANR5h9KzrDWrPUbdJ7edJYpPuujferSDo/evn3Dk3R7cKkJ/BIfTl6U3fRvqDfmH0UyigB9FMooAfRTEp9ABRRRQWFFFFABRRRQAUUUUAFFFFABRRRQAUUUUAFFFFABRRRQAUUUUAFFFFABRRSN0oAWikXpQ3SggWikXpS0AFFMooAc3ShelNooAc3Sm0UUAFFFFWSMbH/stCIqDao+Wn0UAFFFMegB9MeimPOifeNAuZRHfLTfMxXnHxF+N/hH4bW/m69rlppud21Hl+d/92vmT4gf8FAbK0eSLw3pM2oFeVubsNbpn5P9nd/z13fL/wABr2cFk2Ox7tRgeNis3w+G3kfbNzexW0W+U15L49/ab+HvgMXEGqeJLYXcG1ZbeH97L8yq33UVv4W3V+cvxA/aW+JHj+4+0T+J7mwt1+dbfSYmt4k+Vd+77zfL/vN/7LXlgSSadVnX/lqqNvlXejbvu/NX6BgOBpy97FS+4+WxPEUpfwYn2Z4+/wCCi76k0sHg7w7OtqyqsU2rfumb7u5vKTd8q/76/wC7Xy54t+LXi74j38X9va1c6l825reLiJ/7+1FVfvL/ALNc4NTmRUnabznRVb59/wC62v8Aw7f/AGao988MsS/NDKvyN/f+/X6PgcgwOWr3If8Abx8visfXxMuaZG4WbauW/e7t37r+GJPkanrZbrIt5n2ddyqu796+1l3blZfl+X90vzMu7zasRJM16vkQM8q/cSP+8v8Au/8AsrL/ALPy7Vr2X4a/shfEf4iJA50VtA0ydX8u91PbE8X/AGy+/wDw/cZF/wB5a7MXmGEwUOatV5SaNCrVly048x4laOouHZ1bYrb5N8Sxfw/7rfw/7Vdn4D+C/jP4kXUcPhzw9d3ifN/pEv7q3barfI0rbV+evvb4c/sNeCvBg83X0PirUJt4klvEVYvm3q22L/tr/tV9MWenQWkCLDGsSf3VWvzjMuOVTThgY3/vbH0mE4fq1vfr+6fFXwx/4J0aVprC68baxLr5yrJY2kXlRL95fmf7zf8ALJvl2fc/ir6+8I+CND8G6d9h0TSbLSrVf+WVpEqf99ba6BE/74qU9FbdX5fj81xmYz58RUufZ4XL6GGj7sQC4padt205eleUelyjaKfRQMRelLRRQWFFFFABRRRQAUUUVBQUUU5elADaKfRQAynL0obpQvSgBaKKKCwooooAKKKKACiiigAooooAKKKKACiiigAooooAKKKKACiiigAooooAKKKRulBA1/vrQ9FFABRTl6UN0oAbSN0paKskZTl6UtI3SgBaKZ/47QlAD6KKKACiinL0qCgXpS0UUFhRRRQAUUUUAFFFFABRRRQAx/uNXEaM4+yW+z532L/wH/P+8tdu9cVpDv8A2fb4+d9q7l/yrUEGkrnzGztd9n+f87mqbez/AO38vzP5VMH3hv8Avt93/O5qNn3FZmSrJD++y/8Ao2h/u7m+T5k+/FQ6N/epn++ux/4qADYz7227/wDP92mP/qvmb/gf96ld1m2bW+597fRsb+D7m1qAGf7P8C0wo3nozbvvL93/AH0/75o+bd9/59v3/wC5R8vnxbvv+av/AAH56JESkfij8cVaP43/ABBVLSJ1/t26+be/9+ij4vzZ+NPxEG2D5dfuh9/3FFc5hzH7uUUUVqd4UUUUAFFFFABRRRQAUUUUAFFFFABRRRQAUUUUAFFFFABRRRQAUUUUAFFFFABRRRQAUUUUAFFFFABRRRQAUUUUAFFFFABRRRQAUUUUAFFFFABRRRQAUUUUAFFFFABRRRQAUUUUAFFFFABRRRQAUUUUAFFFFACN0oXpTf46KCB2BTaKKACiiirJIZdv8Vc/rng3SPE9q9pq2m2l/buu1obq3WVP/HlrouKblgW/u1Uakoe9BmE6MJ/GfI/xH/4J7+B/EY8zw7Lc+F5m/wCWVp89u/3f4P4f+Aba+V/iN+xh8Sfh+Zr2KCPxLYIyo0un7t7fLs3vE3+9/e+X56/V77lRXMMdzFtZd1fXZdxXmOB91y5o+Z4GJyXD1v4fuyPw6kzYfLKrJMn3oniXev8AwFv73+fvUzzlbejSb3iaJVRIm/e/Nt2M+75P8/3Vr9jvGvwU8HePbJ7bXNDtL6Jm3/PF8/y/7X3q+X/iJ/wTo0q+mln8I6zc6XuXb9mvP9It1+7935lb/wAer9IwPHGEr+5iIcp8jXyLEYf3o+8fApm+f5Z/NeLavz/x/wAW/wC+1TbIXPlsrfZ13KrrHu2r/Ev/ALLXrvjP9mP4k+A0WW/8MSTWu35pdOk+0fM23an8Tff/ANj73/fS+VfY9l15Fyrfe+ZH/dfNs/3d3+f++vvMNj8Djo3pz5jwqtOpTl70eU3fDfj3xV4D81dD1690d9qsyRMssT/3t3/svy/x/eWve/Af7f3j3w8sKa3a2viGyiaXzSQsVw3y/uvm+Vfvf7FfNSo81nu2q0Um51+b/wAd/wDIVV7l3Zv36+cjMsu7/gH96uTF5Ngsd7tanFjoY+tSl+7lY/R/wZ/wUA8B6xPt1yC88OMyblef96jt/Enyfxf76r/47X0D4d+K/g/xXbpLpXiHS9SSX7r212ku7/vmvxXVLi5tZWl272XdJ/f/AM7asWz3IP2mHdDcSr/rfN2y/wCz935v8/8AfXw2M4CoT1w0+X8j6SjxBiKUf3lpH7lpIrHh0ZatA5r8gvCH7VPxP8HXEUcHiW81K1i+b7Jffvd6/wC+25v/AB9f+BV7L4N/4KOeJLOBF8ReGLS53MzebYz+VtVf4djbt3/fS18bi+Csxw38O0/Q96hxJRn/ABY8p+im/b1NLvLe9fMngz9un4b+IypvdQbRmd/KV9RHlK33v9pv8tXs3hv4r+FfFaD+ytesL/dEsq/Z50f5W/i+WvkMRlOLwrtVpyie5RzTC1/gkdwlPqrDdQTJuR1ZWqfzBXBax6HtEx9FM307cKRXMLTl6U2ipKH0jdKZkUZFAcwtOXpTaKAH0UyigBzdKF6U2igB9FMSh6AH0VHkUZFAcxJRTKKAHN0ptFFABRRRQAUUUUEhRRRmgAopm+jfVC5h9FMp9MYUUZpm7bQLmH4pMc5qPfUbzxJ95lo5bmftEtx7OlG9W+lY934j0yxiMtzfQwov8TyLtrynxD+1Z8MfD07wXXivT3u4lV2it5fN+90+7/nbXRRwOIrS/dQlI5amNoU/imj24dKa7rXxJ4t/4KPaJbJ/xIPDGoX6/wB+4lW32fd+98r14Z4q/bp+KOvRSRbdN0aDbuzp/wB/5drN87M6/wDjq19RhOEsxxD96HL6nkV8+w9L4feP041vxPpnh+3ee9vILaJF3M8rfw14143/AGx/hx4NZ4rnXory4T5Wt7H9+/zbf7v+9X5k+I/HfiLxhPE2ueI7/X0iX/WXV4+z+9/u/wDfP9ysWHykiVfuRfLuVpfm2r/Gvzf/ABVfc4LgOEdcVUv/AIT5nE8RVZ/wo8p9m+O/+CjNzeW8sHhXw/LFKyr5VxqP8TN83+qX+7/v189+Mf2p/iJ4wlWS58X3tnEzbVTTP9H/ANr+H5vl/wB5q82nt0QeRMyw7W/e/vf4l+bc/wB6qr6fFIscjbYXT5WZpfu/7X/Amr7XCcN5bhNYU/8AwI8Cpjq9f3pzkI1y14JZWnb7VKq7nf8AevL91fv/AHqfPIUfzIlbey7l/efxbF/y1CWbQt5gVfkfZInm/wAX+fNrpfCfw68WeOn8jw/4f1HWInVkzCu1FVfm2t/Cu5ov4q9irVwuEhzS9w5rSqy90xLmeMtK0bs8TN+6TyvnVmas25kiO79/5wVWlVpf4d1fXngz9gDxb4hljk8T6vbaFD8v7q3i8+X/AFrbv4ti/wDfLL89fTfw4/Y0+Gnw+8qaDRP7Vvov+XvVJPtDt97+H7n+z8qrXx+O4yy/CR5IPnl5Hr4PJsRiPs8p+cXgP4OeMviQYo/Dnh7VNRtzui+0vF5ULn5v+Wrfd/1XzfN96vqX4d/8E89TvWjufGevRwo7qGt9IHzMqo6r+9b/AID91fu1932ukw2o/doEq4qYHNfmmYcaY7Ge5RXJE+sw2QUoe9W948k+Hv7NngD4aPFJoegW0FxEnlfaX+aXb8zfM3/Aq9aigSJfkFSIhp/ln1r4mtiK+IlzVZ8x9PRw1Kh8ERhRcfNTdmxfl+7UqJtoesjblGptf5lp1CU5ulAwXpS0i9KWgsKKKKACiiioKCinL0paAGUU+igBlOXpS0UAI3ShelLRQAUUUUFhRRRQAUUUUAFFFFABRRRQAUUUUAFFFFABRRRQAUUUUAFFFFABRRRQAUUUUAFFFFABRRRQAUjdKG6U2ggKKKKCQpG6UtI3SrAbTl6UL0obpQAtFIvSloAKKKKACiiioKHL0paRelLQWFFFFABRRRQAUUUUAFFFFAEb9/8AdriNHTfa2/3nfyk+5XcPXCaOjvp1v/B8v3KCJGwiN8m5Kem3/wAeb5KiTa/y7fv/AN/+Kpf4f9v7nyf+OVZEQf8AvL9+mDb/AHvu/wAf9yh0R9n+6+7/AGHo+V/mb+JEoGN3s/8AwD+Ch3/3d7fe/wBun/wfd37fu1D/ALTfJ/doAPlT/gf9/wDiqL5dyfdR/NXb/vU7+/t+d6aj/v4lX+Jl+/8A79BnKR+K/wAW7mwf4x/EHzIGklHiC8Dt5/fzDRSfFV5W+LfjoJu2rrd0P/H6K5DHmP3ZoooroO8KKKKACiiigAooooAKKKKACiiigAooooAKKKKACiiigAooooAKKKKACiiigAooooAKKKKACiiigAooooAKKKKACiiigAooooAKKKKACiiigAooooAKKKKACiiigAooooAKKKKACiiigAooooAKKKKACiiigAooooAKKKKCApG6UtFADNlG3bT6RulAET0bKfRQTyjKfRRVgV7iFJk2sm5a8r8f/AHwn8QyRrek21/82/dj5/uqvX738P8Aer1jaGHSm9PumtaGJq4eXNSlyyOXEYSliI8tQ+K/G3/BOzw5qKo/hzW77RLjfu3/APHwir8m/wC9827+781eAeNP2EPih4ce4+wwW3iS3lZF32U6xTbF2/wS7V/8er9U9vXdQ6L/AAqK+rwnFuZYZ3c+b1PCq5Bhp/w/dPw81vwXrfha4Rdb0jUtIllXzdl3ZtF/D/tf+gr/AOy1lCRwsWG/1q/d/vbq/b7WvDOmeILR7O+s4LmFvvRSr8teHeNP2LPhz4ptVgi0P+x/7k2ljymH3f8AZZf4f4lr7jB8ewqaYmnY+axfD9aH8L3j8sppP3/mPGu6VVdkoR9+5W2un8P9xa+y/GP/AATx1vTpc+HfEEd1b78eTqEH3VZv7y7t3+18q14l4u/ZU+K3hraz+Gbi5t0V2aa0niuEVW2/7jf+O19zhuIsuxXwVI/kfO1cBXp/HGx40bmW5Vdu75t27avyNuqzZ38qNugaeF/k+eKf52/4D/F96ptVtr2wutt9bXNsibd6TRfPtXav3WVf87qppI6ReVI2z5m81s/M3zfL/vbf/Hvl/u17kfq+I8yEmonpeiftBfETw20Mmn+ONSf7qr9ovPtG5f8Atr/3z/wGvUfCX7ffxF0GZv7Te016Fvuo6rE//AWRNtfMEVyqRSt97yt21Hj/AIWb/wBlq3DLJ9pS3ZW3zqzx/wC233vmry6/D+AxC/eUomkcTXpfw5yPunwt/wAFGonjB1vwrc/aE+b/AIl86GJtqt93ft/9mr0rw7+3x8LdfaKG5vL3TZpd+8S2cuyLa395U/i+98u6vzLNyrr5kvyNuba/leVs3f3f96pZZ7jbL5X+00W/+PanzNu/2a+Yr8EZdVl7nu+h6tLPMZSjy83N6n7C6D+0J8O/ETpFpvjLSLyWX5lRLtN3y/errLPxlo921vHDfRTPLu27f4tv3q/EYqYTLvi3xbGT54tvzfN83/s3+d1a+m+Mde0p4f7P1rUrZomlVXinZU/2P+A/3v8AerxKvh/D/l1W/A9KPEWI+1FH7eRXET/depPM+lfjj4c/aT+JPh6R1sfGOqPb7fKWK7l+0Iv3v4XR/wDK13mi/t1fFXRXlkludN1J/N27LizbYir/ALsqf+g/w189X4GzCH8NqR6lLiKl9uJ+qm/+9RuWvzm0T/gpN4othL/bPhewuWb7n2Gd4v8A0JWrqtN/4KZWczomoeELqHa3797edZUVf+BbK8apwpm0P+XR3xz7Cz+0fd2//doyPavkjR/+CjHw0v323UGs6btX/ltZ+bu/79b66G2/by+FVz5W3V5IVdfmeWCVET5N39yvOlkOYw+KjI7I5thZfbR9L/8AAqXBrxWH9rD4V3Jwvi6xzuX78uz/AND2/wDjtdBH+0F8OZoPNj8XaTMn/TK8T/4quF5bjIfFSl/4Ca/XsL/z8j956R8vvSflXEWfxk8F3t01tB4k02Sbbu2fa0rRj+IPh65lijg1mzml/uLOvzVzSwdeP2JGscZQ/nidPuX1piuuWXd8y1gf8JzoeJP9Pt/l3btsv3dtV/8AhYPh79039pW22X7p83722rWFr/yP7h/XKH88Tqty+tHy+tc3/wAJ1oPlI39o2uxvut5tK3jvRk3K17bI3+3LT+rV/wCR/cH1yj/PE6PeqdxRvHtXNv470BG8ttUtEbbubdJVFvin4R8h5F8Q6bt+b5/ta/w1H1Wv/JL7h/W6H/PyP3naoPejB9a80b49fD5EDf8ACX6Oyt93/TE/iXcv8X92sy//AGnvhhpocT+M9LRl/h+0J/7K1bRwGLn8NKX3GX1/C/8APxfeet7jR5hr538S/trfC3QY3MfiOLVLgs0SQ2qO+5/l+Vn27V+9/F/7LXPar/wUI+GVjC8tpd6hqSo3z/ZrNvlXd8v39v3q66eTY+r8NGRzyzTCR+2fVSOj0V8T+If+Cjfhy2kt49J0HVL933/PJEsXzK+3+Pb/ALVcVe/8FINS3J9j8Lr5TKvy3E/zt8v+yq/LXqUuFc0q/wDLo5Kme4WB+hPyj0o85U/jWvzI8R/t/wDxCvlm/s6x03Son+X59zP/AMBf/wAe/wCBVwWuftefF3VvK/4qryIlZVX+z7NN7f393yf+zLXr0OB8xn8XLE5JcRUvsRP1ouNbs7bb5k6puauW1P4w+EdH837dr9laNF/rftEqpt+XdX5DXnxO8X+I7yJdS8VatdpKy/J9saVFZVT/AG/4/wDgPzVy08ksqBZZ2lZo/m3fN83/AH1/F/wGvcocAT/5e1Ty6nEVfaMUfq7rv7Z3wn0e181vFttc7V81IreJ5XZd235flryzVP8Ago54MtXD6fo+t36bVZd8ATO77/3m/h+7/F/wH+L8+L+5aacz7k/dLsbYsXybvu/7P/fNQoXdUZp9/wB2Vtn3/mr36HAmAp/HKUjz553ipx35T698Rf8ABR/xjduf7I8Mabpw+Ty/tE7S/eVfvfKleUeKf2uvil4oSNp/Ef2Nfm3Jp8Cxbfn+XZ/F93+/XjSOyNuk+Td93918lWowHEakyfM3zMu3btX+Hf8A7X+61fSUOGstwvwU4nk1swxNf45mvqXjDU9dvPtOr6ve3Mvy7nef7u1v4aw1SCaFlk6b4vMWL70X8Ltu/wBrbU7vcpvWaLyXlVfPR/3TbGbd/wB8/wCq/hX5aie43mJRu/e7vk8353/2f97/ANm/4DXsQp4egcUYyRShRpfNdjndHu+f7q/7S1L5N0V/cfPuZU3PIvzbv96u08JfC3xj462QeH/Dl7qUCq3+l+R5UW35/md2+X73mr/wD/Z217j4S/YE+JHiEb9XuNN0Bvvtub7Q+75v4V+X/P8AwGvPxeeYDDfxKsUdVPCV68vcjzHzEnmBWZmZPlZ/l/75f/O2pkJf90hZzK/yov8Auf8AoX/Av+A1+inhL/gn14K04o2talqOvzLv3wvL9nhfd9zeqfN8i/d+Za958I/BPwV4Ifdo3hzTbCX/AJ7QwL5v8X8f3v4q+LxfHWDpe7h4yl+CPZoZBiKv8X3T8uvCn7PfxG8fs66R4Tvo0Xeu/UP9HTd833mbb/ErfcWvd/AP/BObXJmSXxZ4mjs7dd3+j6fF5rsu1v4m+Wv0Hhigj/1aY/iqQouPmr4bGcaZjibxh7kT6TDcP4el/FlzHgngT9jT4ZeCXilg8PLqN0m3bcam32h1/wC+vl/75r2zStCstHskgtLWGGNF+VIotiVo5/u0/DH1r42tjcTipc1ao5HvUcHhsP8Aw4AqCn7NtItLXKdkQop9FAxF6UtFFBYjdKbT6KAEXpS0UUAFFFFQUFFFFABRTl6UtACL0paKKACiiigsKKKKACiiigAooooAKKKKACiiigAooooAKKKKAGO+2ndaYy5FLWfvcwD6KKK0AKKKKACiiigAooooAKKKKACiiigAooooAKKKKCBG6U2nN0ptABSN0paRulWSNoopy9KABelLSN0oXpQAtFFFABRRRQAUbd1FH+7UFBt205elNpy9KAFooooLCiiigAooooAKKKKAGPXCaPD/AKLb7vueUn/LKu6m3bfl61xGkJvtLfd8m+Jfk/yrUESNX+F/vf7Wz7lPfZ/DUYzjaMKq+jY/9lWlj+f+H59v36syHui/e+5TPl2J8y/PQ/8A4/t/55Uuxn/i/hfd/sUFjNjPK7Mq1En3flbYn8VSpudEb+/92j/0OgCFE2b1/g/uf3aAMyRf7y/9Mtvz/wCzRv2fL/e/jpqOiTxN8vyyr89EjOR+KPxPX/i7Pjz90v8AyHbr+/8A36Ki+JMnm/FDxqz+duOtXf8Ardu7/WGiucwP3jooorU9AKKKKACiiigAooooAKKKKACiiigAooooAKKKKACiiigAooooAKKKKACiiigAooooAKKKKACiiigAooooAKKKKACiiigBj1EsyGRowy71+ZlFWKjCKjM396gCSiiigAooooAKKKKACiiigAooooAKKKKACiiigAooooAKKKKACiiigAooooAKKKKACiiigAooooAKRulLRQQMozgqtPooAZRT6RulADaMUUUEhTHp9Rs+JFWrANtJsp1OXpQZ8pE0O6ofsi7drLvq1upN9HM0Q6cHucn4h+H3h7xKh/tPSLS/3Lt/fQI38X+1XjviX9iH4VeIfN2aI2kTt/y8aXJ5Do3y/wDAf/Ha+i/l96btWuuhmOKw/wDCqyictTAYar8UEfDfif8A4Js6cyKui+MdQ8pETal9BFL86/xM67P/AEGvG/Ef7AvxK0OCaSxk0vW938EUvlOzbv8AaTb/AOPV+o7Ju6/w0EA9UFfT4bi7NMPvPm9TyK+Q4er8Pun43a5+z18R/Cw8y+8D6pNBt2/uY1uP7ir/AKp3/wCev+fmrhtR0+7068li1O0u7O4Rkll+1xeU6psXZ977u7+Gv3BudOguV2yorr/tVl3ngnRr9Ghn0+3kRv4Hir6TDce14/xaZ49Xh2X/AC7kfiLNMLu4l3H9633n/wBn/wDZ+amvMsy7WZtiqyqi/wAPz1+vHiD9lD4WeJCrXng3TPMXcu+GLymbd/uba8/1b/gnz8LrtV+yade6aq7fkhvH2fe/uvur6Glx5g6n8WEonBV4fxEPg94/MyVRKCv7xB/yzk8ryk3L/F/wH+Kq0yRSbVWPZubav+638P8AwGvuzW/+CZttMZW0rxbco/ypuvoElfb/ALW3ZXGa3/wTl8b2O2LSta0nUoI9rbbnzYm3f+P/AC17tLi3Kan2zzamWYqn9hnyG9wNr/e+b/K1bldYoG8xm3ruZf3f3fu/e219AXn7Dfxasd7RabZzbW/5Y3i/3/4d23/eriNa/Zi+Kej/AL658F6iU+7+523H/oDt/vLXs084y+r8FaP3o4nhKsPigeYvE8K+XtZNv8flf6r+LZTmmjLxeZuRYvl+T5n3V1GofCLxhZzRR3nhPVLZv9ixl2N93/Yb/gVYl7p11b3MjXlpPZzy7f8AXQPvb5dv91a7o4zC1PgmYypyKDpHt2ybk+Xd8n3v8/w1LLvtmVd6vLEzRLt/h+Zm/wDHqheZZYEi2qj7V812/u/eps1xK77d2/5WlbfLu+Vkra9AWpLD5cfleREyPt3K6fuv/HqlRVhXb5sltb7vuIzbvl/2qV13xO21U3K37rzfubm/utSyiOaX7vyMy7t38O7/AMd/2fmrP2eHI52OS8luUDST3Pysnz+a0v8A47/n+7Vf7VvV1Mlyd38Hnt8nybfvf9tdv/7VSzebCdzKryq397zd3+63+zVH78lvJ5nkvtb56v2FDsaRqF+Gfy9k0l1M67Vdniba3/AvmX7v+9/u1YvJGhnCtczuYtqLLLK25VVNrL/7Kv3dv+196s7DIu1lXcvzN/tf8CqxiKTaqtvl2/Luj+9uWp9hhyPbMW4m3s0rSNt+8qTfxuu3fu+b+Kqs1ururNJviVmbe1PZVVfl3PEvys8tT79kUsXkLvcebvTduRVX+H5lXa+75vvUvY0F0FDUjT/RreVvL/exMsu/+7uWmhz80KRrsiRty+b/AHvmoDtH5SxxqJZWVv8AeVdv/oX/ALNUWxtsTRRF/l3b2/i2/eb/AID/AOO0ctBFcojoXlRZNrrtXy0b7rf3VpQqzXESLIzs7Mu9/vszfwt/wKrDRKkDMpxFt3K8v/fLf+O/99VtQeBvEeoNF9j0PUpomlaL/R7OeX5tv+6y/dpSxOGh8Uy1GXwnPiWJ4GlVW+z728vZ/Cy//vamgQRzLCiO3l7fmi++zf7O3/x2u/0/4CfEO+lJtPAuujYqNmKzaJ1VVXdt37W3V12k/sa/Fi8mjT/hGIoHRni/0m62q33v9r7vy/LXHUzjA0firR+9GscNVkvdhI8YeNMsyquEX5PJ+6q7227f4tu7+9VcoIbllaPn/b/vL/8AZV9L6V+wJ8Tr+NVuW0azi+X5Hnbd8v8Aup/s13Wgf8E0NQuVhk1nxdb227/X2+n2bOu3d/CWl/i/3a8evxPlNH463/gJ0UstxVWXuwZ8UeciQfu0b+8vy/d3fN8rf7X3f4qYtza/vVg3Oir97+8v/fTV+kOg/wDBOXwPYy7tX1jVtal3M+HnWBPm+99xd393+Ku60j9iL4Q6d5TP4UgvFRm+S7nllT5vvfKz/wB6vGrcdZdD+EpSPYp5JiJ/FHl+Z+VMcqfagv2Zn2tsdP721Pk+X5f/AEL5q7DRvhp4t123im07wrrGoB3b/SEsWZG2v83z/d/56/eX5a/Xjw78KvCfhODZo3hzTdNi2/ctLNIv71dQunRJ/Co+lfPV+P5/8uKP4nd/q7UfxSPyb8Mfse/EzxWiQLop0xNuxpb6TykT721tm5W/h/utXtXhv/gnNq148Umt+LLeFVZ3aGyt2dF3fcT5nX7v+7X6BJAkXapcBa+YxPGOZ1vgfKelQ4foQ/iPmPkvwz/wT3+H1hO8msPf667KyvFLO0UW1kZflWLZt/8AHq9n8K/ADwD4JA/sbwtplk/3fOS2Xft/22b5mr0pAv8AEtP2Bq+bxGa43Eu9SrI9mjl2HpR92CKNnpkFsm2GNUX+6tXlRQKEULT681zctzuhRhD4BuyjZUi9KWkXykWyl209ulC9KA5Ruyin0UGgi9KG6UN0pqJtoAKETbup9FABRRRQAUUUVBQUUU5elADUoT77U+igBG6UL0paKACiiigsKKKKACiiigAooooAKKKKACiiigAooooAKKKKACiiigAooooAKKKKACiiigAooooAKKKKACiiigAooooAKKKKACiiigApG6UN0ptBAUUUjdKskWikXpQ3SgAbpTaKKACnL0ptFAD6KRelLQAUUUUAFFFFQUOXpQ3ShelLQAi9KWiigsKKKKACiiigAooooAjk/wBU1cRo6Klhb/x/Kvyf7Ndx/BXD6Om+wt/91KDGpuaabfn/AIEp29n3/wB+hNu9Pm+f+Gnojf3fv/P/ALFWAOjJ/Dv3qqfPFTHTem7d/qvk2eVTdn39v/An/gWj7+z+D5vl2f8AslAw/wDQ2pibv++fvfuqfvb5/wCB91MmT+829/4aCBj7vu7WpqTfv7dfN3/vV+T/AIHTvl/ibZF/c/v0xX+a3+dtm5f+mSffoFI/Evx7/wAlE8Yb4vm/tq8/9HNRUfjuZW+IfjB933tavG/1v/TZqK5DA/emiiiug9AKKKKACiiigAooooAKKKKACiiigAooooAKKKKACiiigAooooAKKKKACiiigAooooAKKKKACiiigAooooAKKKKACiiigAooooAKKKKACiiigAooooAKKKKACiiigAooooAKKKKACiiigAooooAKKKKACiiigAooooAKKKKACiiigAooooAKKKKACiiiggKKKKAEbpTafSN0oAbRRRQAUUUVZIUUx03U+gAqF9+9Nu3Z/FU1FADNm6jZT9u6igXKMop9MegJDaKclObpQRylfYvoKryWcbt8y71ar2zfRsqlKxn7FFCbS4JQqsi/erLvvCOmarbi2ubSGaL73lOv/j1dEY6NtVGrOPwyMpYWlP4oHB3Xwj8I3O3zvD2lv827d9ji/wDiayYf2evh6sCx/wDCJaTsj/g+xp/e3f3a9QdEemBAtbxxuJitKkjn/s7D83NyI8hvP2VfhXdrHu8HaT8it9yD73y7aybj9j34VzH5vC9s5/u/MPl/u/Ky17xR/H92to5rjYfDVl/4EOWXYWX2I/ceCy/sY/CDb8vhKJf92eX5f/HqpP8AsRfCF1bb4X+Zl+b/AImFxtb/AMfr6GwP7lGz/Zqo5xj/APn9L/wJmf8AZmF/kj9x8+W/7FPwgiaI/wDCK/P8vy/bJ/l2/wDA6nsP2Kvg/Z/L/wAInHLtb5WmuJW2/wC781e+bXprxs/y1X9r49/8vpf+BM0/szC/yR+48LT9jX4QwOjR+ELfduZmbzZfm/8AH6uWn7I/wmtPK2+DdMfyvlXzYt/+1XtW1v7tG1qn+1cc/wDl9L/wJl/2bhf5I/ceVD9nX4aWsTrB4M0dFlZVb/Q0/wB3+7V6w+C/gSwllng8L6b5s7+a3+iL/F/wGvR9lGysHj8VLepL7yP7Pw//AD7j9xx9n8PvD+m/NbaVaQ7f+eVqvy/+O10MWj2q/egj3/8AXKtDZTtnvWMq9WfxSNqeDoU/hgV0gRPlVdoqXyvpS1LWXMbxpoi8ujZUjdKF6Ui+Qjo2VLRQHKM+b3o+X3p9FBoMoSn0UAFR7lRv96pKKAGU+iigAoooqACiijbuoKCijbtooAKKim3bPlasjRb3Urqwil1Oyhsb3Lebbw3PnonzfL8+1f4fm+7QBuUUU5elADaKc3ShelADaNu6n0UAMRNtPoooAKKKKCwooooAKKKKACiiigAooooAKKKKACiiigApjrvWn0UAMX5afRRQAUUUUAFFFFABRRRQAUUUUAFFFFABRRRQAUUUUAFFFFABRRRQAUUUUAFFFFBAjdKbTm6U2gAoooqyQooooAY/8NPoplAD6KZRQA+imU5elAC0UUVBQUU5elLQAi9KWiigAooooLCiiigAooooAKKKKAI3/wBW3+7XEaPu+wW/+6td3XA6Jt+wW/8Af2/coIkavy//ABX/ANnT/lRdy0IjJ827/vuh3/2l+b+D56syBP3K/dpuz5XZv+Bf5/8A2ql2bP8AWps/75pvzJ/d2UAM37P9hGVP3X+f/sqY7qi7vv8AzJ8/+xT9jfxfc+//AM9fu0xJt7/e3v8A+gVAB/u/I27fF/wGoV/fXMTJ8/71fuy/w76X5nif/f8AvpTOtzbsrb9sq/8Aof8AuUCkfiZ4yhb/AITbxN+8aT/ibXnzeb/03eim6/8A8jd4l/0ny/8AiZz/AC+b/tf7lFZGB+9FFFFanoBRRRQAUUUUAFFFFABRRRQAUUUUAFFFFABRRRQAUUUUAFFFFABRRRQAUUUUAFFFFABRRRQAUUUUAFFFFABRRRQAUUUUAFFFFABRRRQAUUUUAFFFFABRRRQAUVG/f/dpkO7au/Zu/i2/3qAJ6KKKACiio5elAElFU7e5S6hWSNt8Tqro6/xK1XKACiiigAooooAKKKKACiiigAooooAKKKKACiiigAooooAKKKKACiiigAooooAKKKKCBG6UL0paKACkbpS0jdKAG0U5elLQAyinN0ptABRRTP46skfRRRQAUUUVABRRRVgFFFFABRRRQAUUUUAFFFFABRRRQAUYooqACiiirAKKKKACiiioKCiiigAooooAKKKcvSgBtFObpTaACiiigAoopy9KAG0U5ulC9KAG0U+igBF6UN0obpQvSgBtOXpS0UAFFFFABRRRQWFFFFABRRRQAUUUUAFFFFABRRRQAUUUUAFFFFABRRRQAUUUUAFFFFABRRRQAUUUUAFFFFABRRRQAUUVVeZEdY9y73VmVP71AFqikXpS0AFFFFABRRRQAUUUUAFFFFBAUjdKG6U2gAoooqyQooooAKRulDdKbQAUUUUAMdtnzf8AAamplFAD6KRelLQAUUUVADl6UN0ptOXpQUC9KWiigAooooLCiiigAooooAKKKKAI32qOa4jR/wDjwt2Xbs2/x12r/c/+Irh9KRksLeX7/wC6T5/K/wDQqmPxESNQKGbIx9Pl/wA/+PLUyZ27n/i/z/n5mqNNvybn+dfnXZTnf+L7m7+BP4qqJIJx8q7f/RX/AI9Q+7d/mWj7/wAv8dD7X+81WBE+37tD7tjuy/JT/m3/ACqr/wAC7PuNUKbd3yfI6tsoAPufNu31EUbz4t33FlVv/H/9qrCbkeXaquyf3Iv71V0Rknt2f7/mr/6HRIzkfiF4llVfGPiUbl/5Cc/93+9RVbxEftPifXJH+8dRuf8Alr/01aiucwP35ooorU9AKKKKACiiigAooooAKKKKACiiigAooooAKKKKACiiigAooooAKKKKACiiigAooooAKKKKACiiigAooooAKKKKACiiigAooooAKKKKACiiigAooooAKKKKACiiigAooooAKKKKACiiigAooooAKKKKACiiigAooooAKKKKACiiigAooooAKKKKACiiigAooooAKKKKACiiigAooooAKKKKCBG6U3+On0UAMDbhupy9KWigsRulN27qfRQQM27aKfRQAyin0UAM27qNu2n0jdKAG0U5elDdKABelLSL0paAEbpTafRQAyinN0oXpQAL0obpQ3Sm0AFFMhdJV3K28fdqVulADaKcvShulADaKKcvSgBtFPpG6UAC9KWkXpS0AI3ShelLRQAUUUUAFI3SlooARelLRRQAUUUUFhRRRQAUUUUAFFFFABRRRQAUUUUAFFFFABRRRQAUUUUAFFFFABRRRQAUUUUAFFFFABRRRQAUUUUAFFFFABRRRQAUUUUAFFFFABRRRQAUUUUAFFFFABRRRQAUUUUAFFFFABRRRQAUUUUECN0ptObpTaACiikbpVkg3ShelNGfmpzdKABulNoooAKKKKCAoooT+KgBy9KWiigsKKKKgoKcvSm0UAObpQvSm05elAC0UUUFhRRRQAUUUUAFFFFADG+5XBaOiva2ir/DEv3P3td6/wAiVwOlu32WyyrTbti/L/B8j/8Aof3aCJGyjs/+wlO+58yrvpsLr8ifxqux6cm771WZB8yb1/j2/fps38H8b075tny/wfe/2Kb9/f8A8A/4FQWM+b5/l/3t9GxnTbt+T/xzZQ7rv3qv3Pn/ANV92mbNny/3fk/1Xyb6AG7P++E+7SJ/x82+77+5fuf76U/Zv/3/AL/yf3qaj/6ZF/fWVW+f/aegzkfhrr2z/hJtc3qd32+b/Vfd+9RVueTzNU1R9zfPeSt/49RXIYH730UUV0HoBRRRQAUUUUAFFFFABRRRQAUUUUAFFFFABRRRQAUUUUAFFFFABRRRQAUUUUAFFFFABRRRQAUUUUAFFFFABRRRQAUUUUAFFFFABRRRQAUUUUAFFFFABRRRQAUUUUAFFFFABRRRQAUUUUAFFFFABRRRQAUUUUAFFFFABRRRQAUUUUAFFFFABRRRQAUUUUAFFFFABRRRQAUUUUAFFFFABRRRQAUjdKWiggRelLRRQWFFFFABTKfRQQIvSloooLCiiigApG6UtFBAi9KWiigAooooLCiiigApG6UtFBAi9KWiigAooooAKKKKACiiigAooooLCiiigAooooAKKKKACiiigAooooAKKKKACiiigAooooAKKKKACiiigAooooAKKKKACiiigAooooAKKKKACiiigAooooAKKKKACiiigAooooAKKKKACiiigAooooAKKKKACiiigAooooAKKKKACiiigAoopj0APopiU+gApG6UtI3SggbRRRQSFFFFWAjdKbTm6U2gAooooICiiigApy9KF6UtBYUUUUAFFFFBQUUUVADl6UtIvSloLCiiigAooooAKKKKACiiigBj1wmlf8etu395Vru3rhNHRvsFv/fWJXX+5/wJaCJGsn+192nIjf8ALRf9uojtTZ82zf8AOu/+L/x5alG1PmP3/wDP+01WZDX+T5pfv/8AAqNjfw/+yUf+gUx03/7n/XKgA3r/AMA3Ub2+dt2xFb5Xf/O2jeqL8v8AwL/ll/45TH+f5v4F/wA/foAbv3/N83+f/HaYm77VE23+Jfn/AI2+dKfN87fL87/w/wD7FMVGS5t/mXZ5q/c/30okKR+F+qqw1S8PzfNO5/8AHjRTriaD+0dQ5g/4+pf+WH+0aK5zA/oBooorU9AKKKKACiiigAooooAKKKKACiiigAooooAKRulDdKbQQOXpS0ynL0oAWiiigsKKKKACiiigAooooAKKKKACiiigAooooAKKKKACiiigAooooAKKKKACiiigAooooAKKKKACiiigAooooAKKKKACiiigAooooAKKKKACiiigAooooAKKKKACiiigAooooAKKKKACiiigAooooAKKKKACiiigAooooAKKKKACiiigAooooAKKKKACiiigAooooAKKKKACiiigApG6UtFBAi9KWiigAooooLCiiigAooooAKKKKACiiigAooooAKKKKACiiigAooooAKKKKACiiigAooooAKKKKACiiigAooooAKKKKACiiigAooooAKKKKACiiigAooooAKKKKACiiigAooooAKKKKACiiigAooooAKKKKACiiigAooooAKKKKACiiigAooooAKKKKACiiigBlIy8VJRQRyiL0paKKCxG6U2nN0ptBAUUUVZIUUUjdKABulNoooAKKKKCAoo3baN26gApy9KbTl6UALRRRQWFFFFABRRu20I+6oKHL0paKKCwooooAKKKKACiiigAooooAY9cFo/z2Fuu3+H+D+CvQK8/0dPOtbT5Vd9v3KCJGxDuf7v/AHwlD7X+b77tTE/3d77m/wCAU93X7qtsf+KrIiGxfvfx/wDXL73/AOxR83/fPz/x0f7O7YlMmRv+WTbHX7r/AC/5/wDQaBjH27Hb5fn+fe+3/wCLShtv+z/n+78q0bGfZ8rP/t/P/n/0Gj5vu/3PvP8A36CBu9k/2N9MTc91b/d+8vz/APA6fs3/AHVqFHb7Vbsz/dZd3/faUSFI/C3Vbt1u3gnnn/0dnjX8XZm/8fZ6KgFu0k9xJug+eVm/1VFc5gf0H0UUVqegFFFFABRRRQAUUUUAFFFFABRRRQAUUUjdKCBaRulC9Ka9ABTl6U3/AIDTl6UALRRRQWFFFFABRRRQAUUUUAFFFFABRRRQAUUUUAFFFFABRRRQAUUUUAFFFFABRRRQAUUUUAFFFFABRRRQAUUUUAFFFFABRRRQAUUUUAFFFFABRRRQAUUUUAMb5qF+Wn0UAFFFFABRRRQAUUUUAFFFFABRRRQAUUUUAFFFFABRRRQAUUUUAFFFFABRRRQAUUUUAFFFFABRRRQAUUUUAFFFFBAjdKF6UtFABRRRQAUUUUFhRRRQAUUUUAFFFFABRRRQAUUUUAFFFFABRRRQAUUUUAFFFFABRRRQAUUUUAFFFFABRRRQAUUUUAFFFFABRRRQAUUUUAFFFFABRRRQAUUUx/vrQA+isezsorNrh4k2edO0sj8/M3+f/ia2KACiiigAooooAKKKKACiiigAooooAKKKKACiiigAooooAKKKKACiiigAooooAKKKKACiiigAooooAKKKRulBAxulLRRVkhRRRQAjdKb8vvT6KAEXpQ3ShulNoAKKKKCAooooAKKKKAHL0paZRQWPooooAKcvSm0VBQ+ikXpS0FhRRRQAUUUUAFFFFABRRRQAx64LSk2WFurfO7KvzvLXeP3/AN2uD0fc9rbr/wBMl/vUESNVNz7Kf5zJ95tiP8lMR1/vbP8AclSpd7J/sbv/AB6rMhr/ALnYsv3/AOGmb/7395f+WvztT0+T7vyPQ7/xL8iN/H5tAEL7nZ2b+Nv46Pm/hbZ/d2U90V/9j/b/AL9RfL8n3dn/AF1+f/x6gAd2f/2WoU+e5t2++3mqm/8AvbXSnv8A7S/J/E7/AMdQn95cQNu/5aRNsf7/AMrpRIUj8Kv+W9z+/g/1rf8ALaioSPPO/Z1ornMD+hSiiitT0AooooAKKKKACiiigAooooAKKKKCAooooARulROiPU1I3SgBq7qcvShelLQAUUUUFhRRRQAUUUUAFFFFABRRRQAUUUUAFFFFABRRRQAUUUUAFFFFABRRRQAUUUUAFFFFABRRRQAUUUUAFFFFABRRRQAUUUUAFFFFABRRRQAUUUUAFFFFABRRRQAUUUUAFFFFABRRRQAUUUUAFFFFABRRRQAUUUUAFFFFABRRRQAUUUUAFFFFABRRRQAUUUUAMlTetPoooAKKKKACiiigAooooAKKKKACiiigAooooAKKKKACiiigAooooAKKKKACiiigAooooAKKKKACiqN9crb2ssjIzqi7tiLvf/vmlsrqO5to5YJVmiZdyukm9W/4FQBdooooAKKKKACiiigAooooAKKKKACiiigAooooAKKKKACiiigAooooAKKKKACiiigAooooAKKKKACiiigAooooAKKKKACiiigAooooAKKKjl6UASUVladf2+ox+ZbTxzqrtEzQtuXerFXX/gLVq0AFFFFABRRRQAUUUUAFFFFABRRRQAUjdKWkbpQQNoooqyQooooAKKKRulAA3Sm0UUAFFFFBAUUUUAG7bRu3UUUAFOXpQvSloLCikbpQvSgBaKKKgocvSlpF6UtABRRRQWFFFFABRRRQAUUUUAI3SvPdK2vYW+7+7Xfv3/3a4PR0b7Lb/Ls/dL/f+SgiRqwu33V+T/vmLZT/APeZv+Byt81M+ZP9tP8Ab20/5n2f3P8A0GrMg/65Ns+X5qHRvK+X+7/zyo2Nu2/5emOn39235aAGfL91v41b/llTfuf7m1al+ZNn+01RfNt+WX+H/boAZ9z7vyf3X8paYv7u5t33fM0qr/qm/vpU3/AqYd32mLaNv72L5v8AgaUCkfhFaNLFbRLu6L/zyoqXR45fsSf7qf8AoC0UGB/QXRRRUHoBRRRQAUUUUEBRRRQAUUUjdKAFopF6UtABRRRQAjdKbT6KAEXpS0UUFhRRRQAUUUUAFFFFABRRRQAUUUUAFFFFABRRRQAUUUUAFFFFABRRRQAUUUUAFFFFABRRRQAUUUUAFFFFABRRRQAUUUUAFFFFABRRRQAUUUUAFFFFABRRRQAUUUUAFFFFABRRRQAUUUUAFFFFABRRRQAUUUUAFFFFABRRRQAUUUUAFFFFABRRRQAUUUUAFFFFABRRRQAUUUUAFFFFABRRRQAUUUUAFFFFABRRRQAUUUUAFFFFABRRRQAUUUUAFFFFABRRRQAUUUUAMeud0fw7a6FqupXNpKyRX5VpLVT+5WVd+5kX+8/8X+5XS0UAFFFFABRRRQAUUUUAFFFFABRRRQAUUUUAFFFFABRRRQAUUUUAFFFFABRRRQAUUUUAFFFFABRRRQAUUUUAFFFFABRRRQAUUUUAFFFFABTHp9FAEFvbxWyeXEion91anoooAKKKKACiiigAoqGWZYBud1RKdFIsqbl+7QBJRTH/AIarWELW1ukTSyTFf45fvNQBcooooAKRulLSN0oIG0UUUEhRRRVgI3Sm05ulNoAKKKKCAooo+X3oAKKPm96KACiju1OXpQAL0paKKCwooooAKKKKgocvSlpF6UtABRRRQWFFFFABRRRQAUUUUARv3/3a4DR0VLW3Vm2fuvvv/wDEV6A9ef6Pu/s232r8m1N37r71BEjYhRUT7uzf/wCOU/5k+99+of8AgP3v46mTd/vp/E/8FWZB8yfe+ff8iUbG/gX/AGP9umb12/L8n+wlGyL/AH3/AL/8bUFjP4tv3H2tRv3/ADbt6bae+5F2t86f3E+5TN7O25V3/c+59+gCJP4Gi/fff3VEibLm3T7/AO/V/wDx9Klf99v3fwN/H9//AL4quP8Aj5t9u7/Wxf8ALL/bSgzkfhfo9z/oSfN/Cn/LH/YWin6RFcx2aK+7dtT/AJZN/cWig4z+giiiioPVCiiigAooooICkbpS0UAMpy9KWkbpQAtFIvSloAKKKKCwooooAKKKKACiiigAooooAKKKKACiiigAooooAKKKKACiiigAooooAKKKKACiiigAooooAKKKKACiiigAooooAKKKKACiiigAooooAKKKKACiiigAooooAKKKKACiiigAooooAKKKKAGO+1N1PoqFHQsy7vmX71AE1FFFABRRRQAUUUUAFFFFABRRRQAUUUUAFFFFABRRRQAUUUUAFFFFABRRRQAUUUUAFFFFABRRRQAUUUUAFFFFABRRRQAUUUUAFFFFABRRRQAUUUUAFFFFABRRRQAUUUUAFFFFABRRRQAUUUUAFFFFABRRRQAUUUUAFFFFABRRRQAUUUUAFFFFABRRRQAUUUUAFMen0UAVbddkSIzb9qr87fxVaoooAKKKKACiiigAooooAKKKKACiiigAooooAKKKKACiiigAooooAKKKKACiiigAopG6UL0oAWiimPQA+imJT6ACkbpS0jdKCBtFFFWSFFI3ShelADaKc3Sm0AFFFFBAUUUUAFFFFABT6ZR8vvQA5ulC9KWigsKKKKACiiioAKcvSm0UFD6KRelLQWFFFFABRRRQAUUUUARP0P8AumuE0dGSwt/91fufx13jdBXAaO6/YrTdt3bU27KDGobCbN+7bv8A9unvu+8y7/8AtlTET+KiZPuNtXZ/txf+gVZIJtTft/i/joR2+dfv09/9Vu+//E1Qui7P76ff2PQA93ZG27vk+T79RfL8/wB35m2f/sU50/vbdv8AC9NdP4V+ff8A7tADH3fJ83yfc+f+Oq6/66LG5F8+L/ll/wBNUqV/kV9q/J/c/wD2v/ZKajr9qib/AKaxf+hp/e/9koA/CS2haS1t3xKm+JG2xfd+6KKteHp5f7Kg/wBX/q0/5ZP/AHFooOI/oJoooqD1QooooAKKKKCAooooLEbpTafRQQMop9FADKKfRQAi9KWiigsKKKKACiiigAooooAKKKKACiiigAooooAKKKKACiiigAooooAKKKKACiiigAooooAKKKKACiiigAooooAKKKKACiiigAooooAKKY9Rw28VsnlxoqJ/dWgCeiowip9371KlAD6KKKACiiigAooooAKKKKACiiigAqN03FW/u1JRQAUUx6fQAUUUUAFFFFABRRRQAUUUUAFFFFABRRRQAUUUUAFFFFABRRRQAUUUUAFFFFABRRRQAUUUUAFFFFABRRRQAUUUUAFFFFABRRRQAUUUUAFFFFABRRRQAUUUUAFFFFABRRRQAUUUUAFFFFABRRRQAUUUUAFFFFABRRRQAUUUUAFFFFABRRRQAUUUUAFFFFABRRRQAUUUUAFFFFABRRRQAUUUUAFFFFABRRRQAUUUUAFFFFABRRRQAUUUUAFFFFABRRRQAUUUUAFFFFABRSN0oXpQQLSN0obpTaACiiigAoooqyQopG6U2gBzdKbRRQAUUUUEDI9x3qy7afRRt3UAFHyv8tG3bRQAU5elNP31py9KCxaKKKACiiioKCiinL0oAF6UtFFBYUUUUAFFFFABRRRQBGf4a4DR3/4l1p/1yX7n+5Xft0FcBpW57W32/wDPJf8AgdBjUNUp/s/J/f8Al+X/AL6+Wpk3/J/f/wA/8CqFP9n5NtP+V6ske+77zUz+F/8Aao3siM3302/5/wCA0zfsRFVvk+X5P7n/ANjQAfMn+/8AxbP4/wDfqL5Xf/xxal+V/wDvp6a/zp81ADHRv9rf9yoo9v2mL/rrFuQbv79Of5Ff5fk+X+9UR/18H3f9fF9zb/z1SgUj8HLeaSPTtPH/AE6xf8sk/uiitLwxbRSaLaF5W3eTF/6KSigwP6DKKKKg9AKKKKACiiigAooooAKKKKACiiigAooooICikbpQvSgBaKKKCwooooAKKKKACiiigAooooAKKKKACiiigAooooAKKKKACiiigAooooAKKKKACiiigAooooAKKKKACiiigAooooAKKKKACiiigAooooAKKKKACiiigAooooAKKKKACiiigAooooAKKKKAK67vMfdt8r5dlWKKKACiiigAooooAKKKKACiiigAooooAKKKKACiiigAooooAKKKKACiiigAooooAKKKKACiiigAooooAKKKKACiiigAooooAKKKKACiiigAooooAKKKKACiiigAooooAKKKKACiiigAooooAKKKKACiiigAooooAKKKKACiiigAooooAKKKKACiiigAooooAKKKKACiiigAooooAKKKKACiiigAooooAKKKKACiiigAooooAKKKKACiiigAooooAKKKKACiikbpQQLRTPlo+agBzdKbRRQAUUUVZIUjdKWkbpQA2iiigAooooICiiigAooooAKKKKAHL0paYlPoLCmp9ynUVABRRRQUFOXpTaKAHN0oXpQvSloLCiiigAooooAKKKKACvPNH3fYIl/gdfm/uV6A33K8/wBH2fYLf5v4fl2UESNX5UVF2/8AAv4Km+b+L/gX9+oUkbeny/PT/l+Td8/zfcqzIe+77zKu9Pu76Z8z/d/4DR8235V+Tc//AAJaZsb+Fd+/+NP7lADd/wA3zfJt/jpj7n+6u+Vf7n+1/t1L9zZ97etN2b/9tU/3v4qAGfcdGX/gT/3qr7/9Kt1Z9/71P+Wv3PnSpfmf7v3F+T/VLVeXclzbrvV/38Xyeb/01SgUj8H7G5kj02xVF+X7PH/6CKKt6ErPpVqX/eN5EPzeV/0ySigwP6E6KKKg9AKKKKACiiigApjvtp9MdN1BAI+6n0zbtpy9KAFooooLCkbpS0UAIvSloooICiiig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jRNu6gCSio2O3/vmiL50Vtu32oAkooooAKKKKACiiigAooooAKKKKACiiigAoopG6UEC0UyigBzdKbRRQAUUUVZIUUUUAFI3SlooAZRT6RulAEb/wAFOoo+X3oICij5vej5fegAoo+b3ooAKKKKAHL0paRelLQWFFFFABRRRUFBTl6UL0paACiiigsKKKKACiiigAqOb+H61JRQBWt38y3WTZ5LbfuN/DXBaJu+wWn+1Eu/ZXob155o+5NOt2/6ZJ9yL5GoIkbabtm3+Bqem7/gP/oNVPlfZ/tt9/8AvVKiN8+1diK3zf7NWZB8vz/d/j/u/NT32/JuT+H+Pfspj/71Gxf7uz/Y8qgBr/J821tn/AN9D/w+b99f7/73bu/3v/ZKH/gVV+9TPl+dKAGPtT5vm/uLv37HaoikqTxK25FaWL/0an3al+b/AL4/74qu+2Ge33Ls/fxf+jUoFI/DfwtZaVJ4a0ueaeee7mt1aePy3h8hl+RU3f8ALX5ERt/+3t/gorP0K2k/sew2fd+ywf8ALD/pklFBgf0LUUUVB6AUUUUAMeoo1w7Pz8yrViigAooooAKY77ac3Sm7d1BA+imIm2n0AFFFFB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ECN0ptObpTaACiiigAoopjOqdaoJSH0UxH3U+mSFFFFACN0ptObpTaADu1FFFBAUUUUAFFFFABRRTl6UANpy9KG6UL0oLFooooAKKKKACiinL0qChtOXpS0UAFFFFBYUUUUAFFFFABRRRQAjdK840f/j1t/8AgFeiP3/3a890f/j3t/4/lT/coIkaabfmWL+NqsbPk+b+Gokffv3Stvf7zvu3/L/sU75X+7/6KWLfVmQ99yfe+4//AE1qLfs+7/F92nb/APP9+m7/AL/8H+3QAfL8+77/AP6DTH+583ybqNyf3qPufNt+f+H91QAx9ybFVt/8f+dtV32pdW/yqjvLE/8A5FSpndn/AItm9v46qPNsniZfueen/oaUCkfhX4bnij0LTw27P2WD/ll/0ySiqul7ZNJ08vFx9mj2f7u0YooMD+iGiiioPQCiiigAooooAKKKKACiiigAooooAKKKKACkbpS0UAQqmx2bc3zfw1NRRQAx938NCbv4qf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N0paKCBlFObpQvSgBtFObpTaACiiirJDFRPCr/eqWigXKRIipHtWnU+kbpQMbTl6UL0paAEbpTUpzdKbQAD77Ubd1FFBAfco+VKKKAD5veiiigAooooAcvSlpF6UtBYUUjdKF6UALRRRQAUUUVBQU5elNpy9KAFooooLCiiigAooooAKKKKAEbpXnGj/PbxfN91V/4DXo7dK840f99b2+1t/wAvy0ESNWHd93d99m/6ZVY+Z/m273T+D+/VdN3z7ql2Omzb9z+/VmQ1/k3sv/fdH3Ni7Ff/AG6E3fPtXf8A3npz/J8yrv8A7v8AsUAN3732/wDof8FQ/N8jbf8AP+xUzo33Vbe9MKLuVvl27v8AP8S0AMfdv37f++6qu67rdvv/AL2L+/8AJ+9SrH+0339v+f43qtc7Ue3f7/71P/RqUCkfhX4ceH+wtP8A+vWD/luv/PJKKqaOGk0TTG3N/wAesX/LL/ZFFBgf0QUUUVB6AUUUUAFFFFABRRRQAUUUUAFFFFABRRRQQFFFFB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3ShelLRQAUjdKWiggZRTm6U2gAoooqyQooooAKKKKACiiigBG6U2nN0ptABRRRQQFFFFABRQ9CUAFFFFAAj7qfTKKCx9FFFABRRRQAUUUx5FXbuZfmqCh9PpF6UtABRRRQWFFFFABRRRQAUUUUAMevOtNdfssSs2/Yv/PWu/lh3sjN/D/tV57pv+oi/3V+f5aCJGwm7Ynyrs/z/AAU/5f4f8/8AA6YiM+z+/vWpfmRP+BVZkN/8c/g/2KHRXdv4P4Pn+/Tn3f7n+/TdjPvVfvt/An8dADE3Jv8Am2fx/wCt82j5tjqrbIm+f/fp/wAvybWb/Zf+5TP7/wDndUARfM7bfubPu/e+Wqly+/Y38fmxfP8AL/z1Srrps2fKv/AP4KpXP3ovm/5axf8Ao1KBSPwk8P8A/IE0/wD69YP/AEUlFL4dmj/sPT/mb/j1g/8ARSUVkYH9DtFFFano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BAUjdKG6U2gAooooJCiikbpVgLRSL0paACikbpQvSgAbpTafSN0oAbRRRQAUUUUEBRRRQAUUUUAHdaHoo27qACnL0pqJtpzdKCxaKRelLQAUUUUAFFFFQUOXpS0ynL0oAWiiigsKKKKACiiigAooooAY9edaUi/Zbf7qfL/zyr0dulecaP89ujbf9j/vn+5QRI0kdfu/wf7FSnbjcPur/AH/8t/6DUXy/3m/3/wCCpkf+7u3/APXWgyE3r93oj/3vuf8AoX/s3/AaI84ZVX5f/Qv/AEH/ANBp77vn2bv9rZUX8FWAf7TfJv8AvbKH+f5vuItH8O79/wDI33330x3+43y/e+/8u+gBr/8AHxt3L89Ur9N/y/f3MifJ/vpV90bZtX+9/wBdazdSdvIdvv8A3dyf8DSiQpH4R2Fm0+ladJJt+e1iK/vf4doxRVzw+8v9gads8/b5C0VzmB/QxRRRWp6AUUUUAFFFFABRRRQAUUUUAFFFFABRRRQAUUUUAFFFFABRRRQAUUUUEBRRRQW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jdKCBaKRelDdKABulNoooAKKKKCQoooqwCiiigBG6UL0obpQvSgAbpTafRQAyinN0ptABRRRQQFFNeigB1FFFABRRRQAJu2fN96iinL0oAF6UtFFBYUUUVABRRRQUOXpS0ynL0oAWiiigsKKKKACiiigAooooAY9eaaUmy1i+6m9fvvur0t6830fbDaxL/s0ESNhNyfd+R/4dm6n/f/ANz/ANmpkKN/tf7KJT02/JuXY3zUGQO/+1TNjP8Aw/8AA6lTdt2/c+V/ufwVE+z+L7m37nm1YAm5GRv7lMdF/vfP/FRsX7qrs/39/wD45R9xn/v/AO3QA3/gNZmsf8eEvyt91fv/APXVK03+T5VlV0/661k6x/x4St/tJ/6NSoFI/DfwzD/xJbP5P+WEP/opKKTw9LPFoenqkXyi2i/9AWigwP6F6KKKD0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G6UEC0jdKF6UN0oAbRRRQAUUUUAFFFFWSFFFFABRRRQAUUUUAFFFI3SgAbpTacvSloARelDdKb/wABooICj5feih03UAHze9FCJtooAKKKYjq7Mq/w0APoopy9KAG05elLRQWFFFFQUFOXpTacvSgBaKKKCwooooAKKKKACio1/i+apKACiiigBj15ppT/ALiL/d/jr06vMdHdkt4vm/hoIkbaOrj5vkT/AGKl+Z9i1Vh/vfc/vPUu/wDutQZB8z7Pl2f79Mf+Nf8A0Cn/AC/d+V3b71G/5N3zP/21+5VgM+b7zfc/hod2/wBn/gFCI391v/iaHmbb/tp/21/8coAa8y/3qxPEO7+y7v8Agfytm9/4dr/5/wA/PWw83z/36yvEMyw6dcSttREVH/g/hdKgD8ONEZ5dIsG/s97lDawbEin+WBfKTCf+zf8AA6Kpaei22l2EM1ufNS2jVvNmaBs7R/B2ooIP6JKKKKDrCiiigAooooAKKKKACiiigAooooAKKKKACiiigAooooAKKKKACiiigAooooAKKKKACiiigAooooAKKKKACiiigAooooAKKKKACiiigAooooAKKKKACiiigAooooAKKKKACiiigAooooAKKKKACiiigAooooAKKKKACiiigAooooAKKKKACiiigAooooAKKKKACiiigAooooAKKKKACiiigAooooAKKKKACiiigAooooAKKKKACiiigApn8dPooAKKKKACiiigAooooAKKKKACiiigAooooAKKKKACiiigAooooAKKKKACiiigAooooAKKKKACiiigAooooAKKKKACiiigAooooAKKKKACiiigAooooAKKKKACiiigAooooAKKKKACiiigAooooAKKKKACiiigAooooAKKKKAEbpQvSlpG6UEC0jdKF6UN0oAbRRRVkhRRRUAFFFFWAUUUUAFFFFABRUbqv3tu4rUlABRSN0oXpQAtI3SlpG6UANooooICh6KKABKKKKACmJCkcrMq/M/3mp9FABRRRQWOXpS1Cm7c/wA3y/w1KvSgBaKKKACnL0ptOXpUFC0UUUFhRRRQAUUUUAFFFFABRRRQBHL0rzXTXR7CL72xlT5P73/of/obf8Ar0t68y0Hcmm27eV8/lLuT+7QRI2kdvkbd/wADen/f+b76L97/APYqKH7ibv4vu76l2Mnzbf8AgdWZD5Pk2f7X+fv70pn3G8pWbf8A5/22o/8AHH/uUP8AwfL/ABf89fNoAZsaZd23/dpX2/xfI/399INrjbu/i/8AQv8AgD0BzhmHB/vD9197/gTUARPt+T5vl3fcrE8Vbf7E1D+D9183/LX+NK20dtn7pv3X9/8A1SfN/sVheKt3/CP3v3U/dbF2bv79EhSPw10fzv7C0rY3y/Y4v+WX+yKKdpTr/Y2mb5fLb7LF8vm/7IornMD+iCiiitT0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gKRulDdKbQAUU5elDdKAG0UUVZIUUUUAFFFFABRRRQAUUUUAFFFFABRRRQAUUUygB9MT+KiigA7tRRRQQFFFFABTl6U2nL0oAG6U2n0UFiL0paKKACiiioKHL0paRelLQAUUUUFhRRRQAUUUUAFFFFABRRRQBDL91v8Ad/irzfR/9Rb/AHfuqmzyq9HuP9W/+7Xnej7UsLfc3/LJfk82pj8REjVT5FTb8j/cp+z+Lb8lMR1dPlbYn/XKn/KnzbP++6qJkCbt25fkT+55VMfbs+Vdif36f9/5Wb5/4aN7feX7lWBF/G+1vk/i2UP/AMCf+7+9+enO/wBxt3z/AMP+zRsXyn/uJ95/KqAGv/eX+D+59zd/HXM+Nv8AkWdT+bZ+4dP++q6P+N/77f8Aj9c/4zmdPDmp/wCzF8yJQKR+JPhk+V4f05drf8e0X/oC0VBoG3+xrL73+oi/9AWisjA/oYooorU9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IEbpTafRQAi9KG6UtI3SgBtFFFBIUUUUAFFFFABRRRVgFFFFABRRRQAUUUjdKAFpG6U2igAo30UUEBRRTXfYtADqKKPl96ACij5venL0oAF6UtFFBYUUUUAFFFFQUFOXpQvSloAKKKKCwooooAKKKKACiiigAooooAguP9W/+7XnelI32W0VmX5VX7/8O6vRLj/Vv/u153o6eTa26rtR/KX53qY/ERI1U2/J83+xT3RX/upTPufKq/J/cT/2Snvu3/N9/wDi/v1UTIPvq77f4f8ArrQ/z+b/AB7W/wCuv/j9H/Ad6Uzevz/Mv/A6sA++/wB7fspu9U2M38Df88qHhR1Tzfn+ZXVP92nb/mfd8/8AH8n8FADdm/f8vzo29v7lcp8Qk/4o3W/l2f6G7rsrqH+fezN8i/P8n3Frl/Hm1PButt8u/wCxu/8AndUy+EUj8UdCjYaRZH5fmgiP+t/2Fopmh2iy6TZunnbXgib91E+3/VrRWhgf0KUUUVke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XP6rqF9Dq2mW9vp5ubKcy/a70TKn2XanyfJ9597fL8tbkX3efvd6AJKKKKACiiigAooooAKKKKACiiigAooooAKKKKACiiigAooooAKKKKACiiigAooooAKKKKACiiigAooooAKKKKACiiigAooooAKKKKACiiigAooooAKKKKACiiigAooooICiiigAooooAKRulDdKbQAUUUUAFFFFBIUUUVYBRVe4l+zRbtrOn9xF3UW0y3K7l3f3fnWoKLFFFFWSFFI3ShelAA3Sm0+igCF+vy/epuwN/E3y1O3ShelBHKNopzdKbQAUUUUAFFFFABRTl6UtACL0paKKCwoooqACiinL0oKBelLRRQWFFFFABRRRQAUUUUAFFFFABRRRQBHKNyV5xpTt9lt1/wBmvSHrzTR/+Qfaf9ckqPtESNhNuxNv391P3qn3tv3mqJNr/wAW/wDgqV3b5P8AZ+StjIf8zrtZf8/7NMf59/zf7Hz0fM/91/l/jproz/3X2r/B/DQAzer/AHv4/k+T/Zofan3vv/3Hp3zfIrfxfd2RU3fv3/N8/wDc/wDi0oAZsf723e/99Pv1x/xO3p4D8QfL8j2bfcj83+5/BuX/AParrbn597ffdlrj/ii6w+CPEbMuzbZy0SFI/FzSL2WPR7Bft0kf7hfl3f8A2dFUrO18/TrJ0kXabeP/AJYf7IorIwP6HqKKKo9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RulLRQQIvShulLSN0oAbRRRQAUUUUAFFFFABRRRVkhRRRUAFFFFWAUUUUAI3Sm05ulNoAKKKKCAooooAKKKKCxy9KG6UL0paAEXpS0UUAFFFFQUFOXpTacvSgBaKKKCwooooAKKKKACiio2kVGVc/M1AElFFFABRRRQBHL92vNdET/QLf5t/wAv8H3/APgdelvXl+iIqababl3v5SfJQRI20T+98m/7u/8Azuqw6M+9Wi2N/wCgf+zVXTb97+DbspyIqJt279lBkH+6vyN/0yo/2Ke6K/y7f+B0zfv+Xd/sVYDXSj5k2bt2xfu7P7zU7/0Nfk/36i/2Vb97UAD7vN+X7n364r4roj/DnxLFu2O2mS7f+BV2T/P8q/friviu6/8ACufErbfOT+zpf3Kf8tf9ipl8JnI/GCzka5s7eZ13s8SNnzf9kUUyyuY/sFpiS2ceSnz+U3z/ACjmitzA/oVooorI9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mOm6hE20APooooAKKKKACiiigAooooAKKKKACiiigAooooAKKKKCAooooAKRulDdKbQAUUUUAFFFFABRRRQAUUUUAFFFFWSFFFFACN0oXpS0UAI3Sm0Om6jbtoAKcvSm0UAObpQvSm0UAPoplOXpQAtFFFQAU5elNooKH0UynL0oAWiiigsKKKKACmPT6KAI0RV3Mv8VSUUUAFFFFABRRRQAx68y0R2SwtNrfO6pXpr15fom37Bb/39tQRI203feb7/APfqXev/AAP+5USOybN3/fdO+X+H+D59lXEyD7+9lX7n3npr7d/3vv8A9z79O2K/+3/HTfOb5/8A41VgHy/e/v0PGyfw/d+7/wACoTb8m3726mTOyfeZt++gBk3yM6t8/wDsfx/5/wA/7NcF8YPn+F/i1fmd206VH3y/7H+1Xev8iPtX+L5kT+L+5XC/F2ZYfhl4tlZd+zTJd2/+JP8AfpVPhFI/GG3t1ksrV/PaPfErbY7vyD/wJOzetFauh710+NBv3qqK/lfd3bFzRVmB/QDRRRWR6AUUUUAFFFFABRRRQAUUUUAFFFFABRRRQAUUUUAFFFFABRRRQAUUUUAFFFFABRRRQAUUUUAFFFFABRRRQAUUUUAFFFFABRRRQAUUUUAFFFFABRRRQAUUUUAFFFFABRRRQAUUUUAFFFFABRRRQAUUUUAFFFFABRRRQAUUUUAFFFFABRRRQAUUUUAFFFFABRRRQAUUUUAFFFFABRRRQAUUUUAFFFFABRRRQAUUUUAFFFFABRRRQAUUUUAFFFFABRRRQAUUUUAFFFFABRRRQBCibHZvm+apqKKACiiigAooooAKKKKACiiigAooooAKKKKACiiigAooooAKKKKACiiigAooooAKKKKACiiigAooooAKKKKACiiigAooooAKKKKACiiigAooooAKKKKACiiigAooooAKKKKACiiigAooooAKKKKACiiigApG6UtFBAyinN0ptABRRRQAUUUUAFFFFABRRRQAUUUVZIjdKbT6RulQA2iiirAKKKKAD5vehdtFFQA+ikXpS0AFFFFWAUUUVBQ5elLSL0paACiiigsKKKKACiiigAooooAKKKKACiiigBG6V5bo/wA9rb/9ck+//uJXqTdK8t0RN+m2n8f7pdv7r53oIkbez91uoT5/urvf+GoU3J977/8A6DU29XT5VXev3tlBkO+/v+bem2m/M/zLu2baH2v823en8X/LXZTH2Ov3t6fw/vfkSrAe+3+LbTPm2bvuf7aUP/H/AMA3f7NMfbu+X56gBs277q/8Crzn45Jv+DvjjarP/wASe6Rd/wDuV6LM6J97/b/5ZfPXnXxvuUT4VeOF3N9rXR5d2/8Ah3J8lVIzkfj5b37WdtBElv5irEnzeVL/AHRRVCF0+yWuZ4NnlLs/3e1FWYH9DFFFFZHphRRRQAUUUUAFFFFABRRRQAUUUUAFFFFABRRRQAUUUUAFFFFABRRRQAUUUUAFFFFABRRRQAUUUUAFFFFABRRRQAUUUUAFFFFABRRRQAUUVDLCsyMrrvVqAJqKjVVX/vmp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j0iJhmbP3qAJKKKKACiiigAooooAKKKKCAooooAY6bqNu2n0UAM+aj5qfSN0oAbRRRQAUUUbttABTHp9FWSQw7tv7zbv8A9in0+kbpUANooooAKcvSm0UAPopF6UN0oAWimUUAObpQvShelLQAUUUUFDl6U1/4aKcvSgBaKKKCwooooAKKKKACiiigAooooAKKKKAGP93dXlmjo32C3Vf+eSPv/wB6vU3ryzRP+PC3/wB1PnoIkbCbv7qv/sVY+5s3M3++9RJt+b/Y/gSpd7I+7+5/B/cqzIb/ALTL9/7rv9ymPu/i+/8A7f32p7o33vuU5Pk2qvz/ADUARfP/ANN6H/293/A6Pk+RV++q0On+6/8Aufw1AETuu35fv15p8e9yfBjxwybf+QPcOtelzbv73/ff8bV5j8ePn+EHjVfuf8Se63P/ALeypl8IpH46oqyDem3a4Vv9d/siiiDd5Ue9p92xf+WX+yKK3MD+hiiiisj0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ICiiigAoopG6UADdKbRRQAUUUUAFFFMqyR9I3Sm0VABRRRQAUfL70UUAHze9FFFABTl6UtFABRRRQAUUUUAFOXpQvShulBQtFMSn0FhRRRQAUUUUAFFFFABRRRQAUUUUAMevL9H/wCPC3/j/dV6g9eWaD/yDrT5dm2JXqCJGwm7+Fl37lqX/vlE+b5KiR1f/c+/8lPd1T5v/wBurMh6bXT7y/L/ANMqNjf7n+/Q7s/zNu3/AO3L9yh/kTav/Av9urAPlqF9u11/g/2//iKfv/y9D/d+7/3x/eqAIn/39iP/AH/uV5Z+0Oi/8KP8e/8AYFuvv/x16nM+z/Y+5/33/n/9ivL/ANoTbD8FPHrNtf8A4k8/3P8AgH+f/ZKDOR+PMSN5EHywP+6T5v3X90UU+R2jZV3/AMC/8tf9kUUGB/QnRRRQe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BAUUUjdKABulC9KbTl6UALSN0obpTaACiiigkKRulNeqUVkkc8sq7t0u3duZv4aALtFFNoAdRTN6pRu3UED6a9KvSloAF+/RRRQWOXpS0yn0AFFFFABRRRQUFFFFADl6UtIvSloLCiiigAooooAKKKKACiikbpQAtMZsUx6MmokRzDJm+V/wDdrzLR0ZLC3/j+VPnr0W8uVhtZ5c/6pWf/AL5rzrTduyJf7i+V/wB81NP4gNNNv+/8v+zVje3ybv7v+3UUO2pfl+T5vn/hrUkejt92j/lq+7/xymfL8u6j/d/74qyB/wB/+H5/4qh+5sfb/epdn3Nq70+f/llTPmfY27fUAMfan8OyvKv2jfn+A/xAVf8AoD3Cf+gV6rNtf5fuf7FeX/tIbv8AhRnxA8r9y/8AY9x89HvCkfkG9uqhE8r7qhaKsQxCWMNvbYfuf7vaio94wP6B6KKKs9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I+6n0UUAFFFFABRRRQAUUUx6CB9FMSh6AH0UynL0oAa77arTSqnzN9zb8392rL1Xmtt9DAckyugZTvVvu1NG+6qlpu+dGVvk+Xe/wDFV0dKiIC0UUVZYUUUUAFFFFABRRRQAUUUUAFFFFABRRRQAUUUUAFFFFABRRRQAUUUUAFFFFABRRRQAUUUUAFFFFABRRRQAUUUUECN0ptFFABRRTNzUEg77aN26jduooAKKKKgBr0f7VOptBAynvRSr0oAVVo2UUVZYbdtOXpTacvSgBaKKKACijbuo27aCgoo+aj5aACiiigAoooqACiiigscvSlpm7bQrZqyB9MfmkY5prPtFRIOYGoqLen3qY82yo5iSZ3qt53mt93/AOyqLe0zbqajrsRf71RKQFTXpmTRNQZv+eTrXJWzt8i/3a6HxajReHbpV/6ZLv8A96VawLPb5v8At/xfep0QNFNv+zUqfd3fN/7JUKOvz/7v/PVKmR2f5lVvlVNz/wByusgN+xmb/wAcqHeqfL/4/T3fZ/Fv2/8ATWmQpsfd/HuT5/8APy1ABvX/AGU/2KX5fvKu/wD3KRH+RPm/h+5/n5aHf5dzfc+5v/uUARP/AHt2/wD2K8q/aWdU+AnxA2/J/wASWXbs/wB9K9Sm/j+be/3K8q/aT2/8KH8ds33/AOyZf/Q0/wCBUCkfj9cOvmD5l+6v/oIoqyZmwv3vuL/yyj/uj/np8350VkYH9CWRRkV8lJ8FvixI25fHmswtuZ/+QxP/ABfwbN/8FL/wpP4rb93/AAnus7/9vU5//i6w9t/dPT5T6yor5Zg+DXxcgHHxB1QD+L/iYSy/+hM9WF+EnxfI3L8SNQ/7/wBX7V/yhyn09RXzInwr+MG//ko138vyf61af/wrT4yQ/wDM/wB3839+VP8A4h6PaS/lDlPprIoyK+Yn+G3xmjZx/wAJ9cuPl+bzU/8AiKf/AMK6+Nafd8ezun+35X/xFR7aX8ocp9NZFGRXzF/wgHxth/5nq53/AMX+q/8AjT0f8IZ8b13R/wDCa3P/AH6i/wDjVHtn/KHKfTnFHFfKc3w6+NN1AyS+LNQ+63zreNF/6CiVXX4XfF+Tey+LtUVvm/5icv8A8WlHtv7ouU+tcim76+VB4J+NcOzyvF12+/5fmnT+H/tk9Nfwx8ck+74su32/7n/xqj2390fKfV2fejPvXyh/Yfx3T/mZbv5v+uX/AMapv9j/AB3/AOhlu/4v+WUX/wAao9t/dDkkfWFFfJ/9h/HSGXzf+Elv/u/x+V/6B5VPe2+Pmx1/4SO5/wC/Fn83/kL/ANnWj2390OWR9X5FGRXyU+mfHRk+bxBqHyfJ8nlfe/79f+ztTV0z46R/8x7Uvl+9/qv/AI1S9uHKfWtHy18kovx4tQ5TxBqAG3+KC1l/9Ct2qX7Z8fv+g/c9P+fOw/8Aker9vEOU+sOKOK+TW1P48x/e1y7/AOB2dnt/9J0om1r46O25dVu0bb/BBZf/ACO9T9ZDlkfWdOyK+R/7b+O//Qeu/n+7/odl/wDI9L/bfx3+f/idXf8A4B2fy/8AkvVe3iHJI+taK+R/7a+O4b/kPXf/AAHT7P8A+R6P7b+O/wD0MOof+ANh/wDI9V7dByyPrqlr5E/t747/APQe1B/+3Gw/+R6P7e+O4+9r2of+ANh/8j0/bRDkkfXOPekr5H/t746/d/t7UN//AF42H/yPTP8AhIfju/zf21qCJ/152H/yPR7aIcsj69yKMivj+Wf433c9vPJrOpebE2+LZHBEn/Ak8pFb/gW6pk1v487U/wCKguX3f37Oy/8AZbep9vEOSR9dUtfI0er/AB7A/wCQ9efjp9mf/bdaedQ/aAkX/kOXiJ/fFpYf/I7VXtoh7OR9bUV8jPqfx+T/AJj1y/8AsfY7P/5HSlTXvj4n/MVuf/Bda/8Axqj20Q9nI+t8ijIr5HfxP8ef+gnP/wCC61/+NUweK/jtGP8AkJTn66fan/2ktT7eIezkfXdLXyK/jX47p/y+M/8A3Drf/wCIpf8AhO/jh/z8N/4LoP8A4iq9tEPZyPrmivkkfEH44BP9b/33p8X/AMStH/Cxfjh/e3/7mnRUe2iHs5H1pj3pK+Sn+JXxrT7zf73/ABLIqQfE342x/e2/L97OmRf/ABa0e2iHLI+tqK+RJvid8a3+XzNjf7GmRf8Axb09Pih8a4fl+V/9/TE/+LSj20Q5ZH13RXyDN8T/AI13Pyrthfd96LTE37P/AB+mf8LA+N7lSt3Pt3Nt/wCJZF8//jlHtohySPsGivkNvib8bWCIjIgH8X9mJu/4F870H4rfG1OqIf8Af0xP/i0o9tEPZyPryivkFfi58a0Cs6Jj/sGJ/wDF0f8AC3/jQn8Fs/yt/wAwz/7Oj20Q9nI+vMe9JXyInxp+MkP37W2f5f49M/8AtqVK/wAcPjGnyf2dpeFVfm/syX/5ISj20Q5ZH1tRXyZ/wvv4wJ97SNL/APBZL/8AJFRP8ePi+/3dO01G/wBjTJf/AJIej20Q5ZH1xRXyP/wvT4voy/6DaP8A9wxv/jtV2+Onxf8Am3QWif7C6Z/9to9tEOWR9gUV8jw/tAfF1eumaW/+/o8+/wD9KEp3/DQfxb/6BWj/APgnuP8A5Io9tEOWR9bUV8mf8NB/Fv8A6A+k/wDgsuP/AJIof9oH4t/9ArS//BPcf/JFHtohyyPrTHvSV8lv8f8A4u/9AjR3/wC4Rcf/ACRSP+0P8Wfk/wCJRoyf3v8AiWXH/wAkUe2iHLI+taK+TP8AhoT4t/N/xJdG/wDBZcf/ACRSf8NB/Fz/AKA2j/8AgouP/kij20Q5ZH1tgUYFfJX/AA0H8Ynbb/YOiorfdf8Ase6/+SKhtvj18X7bzd2n6bc7m/5baZL/AOObZV/9mpe2gHLI+use9JXyY/7Qnxd3f8gPRk/2P7MuP/kiov8AhoT4uyMjLpWjJt++n9mT/wDyRT9tEOWR9c496Me9fJH/AA0R8Xf+gLon/gsuP/kimP8AtFfFsjB0nRV/7g91/wDJDUe2iHLI+u8CjAr5Cm/aM+LSN/yCNH/8E9x83/kxTf8AhpP4tov/ACCNE/8ABZcf/JFT7aAcsj6/wKMCvkD/AIaU+Lf/AECtC/8ABPdf/JVNP7SnxYIwdI0P/wAFF0P/AG4an7aAcsj7BwKMCvkL/hpf4rfL/wASfQf73/IMuv8A5Ipn/DTfxWV9v9j6D/e/5Bl1/wDJFL20A5ZH2BgUYFfHh/ab+KhG5tJ0UJ6/2Zdf/JC0D9pz4rRjL6RoWz/sGXX/AMkNR7aAcsj7DwKMCvjlv2mvifcFP+JboSfe27NMuv8A5I/9laoY/wBpP4pBpHaw0lvMffsl0yf918u3Yu2f/gXzbvv0e2gLlkfZmRRkV8df8NUfE/8A6Bfh7/wWXX/yRR/w1V8SE+9pWhD/ALh11/8AJFHtoBys+xcijIr46/4at+JP/QL0L/wXXX/yRSf8NWfEbGP7L0JP+3Gc/wDtwtV7aIcrPsXHvRj3r48/4au+I/8A0CtC/wDAG4/+SKRf2sfiH/FpWhf+Ac//AMkUe2iPlkfYuRRkV8eD9rD4gj/mC6E/+7Z3H/x2ov8AhrD4gyBUXStCRvm3I1ncNu/8i0e2iHKz7IyKMivjpP2tviD/ANAfQcf3vIn/APjtP/4a38ff9AfQf+/E/wD8do9tEXKz7CyKMivjw/tbePV/5g2hf9+p/wD47Un/AA1146/6AeiJ/wBsp/8A4uj20Q5WfX+RRkV8fp+1x4125/sPRN//AG3/APQd1H/DXvjVAgbw/o7/AN7H2gf/ABVT7eAcrPsDAowK+Qn/AGwvGKK3/FOaP/39lpn/AA2D4z+fb4c0d3+X/lrLR7eAuVn2BkUZFfH/APw2L4x/g8O6O/8A21noX9sLxiW/5F3R2+ks9Ht4D5WfYGRRkV8f/wDDYXjP5/8AimtHR9vy/vZacf2wvFh27/DWjum3tcSj/wBlaj28A5WfX2BRgV8fD9sPxcCoHhjTN27vLKf/AGVak/4bE8WBFZvC+l/d/wCe8v8A8RR7eAuVn19RXyJ/w2R4p/6FfSv9n/TJf/iKRP2yvFL72/4RfSv9n/TJf/iKPbwEfXlFfIy/tj+JyMP4T05/9y9lH/tJqP8Ahs/xH/0Kel/+DGX/AONUe3gB9c0V8jf8Nn+Jcf8AIpaXu/7CMv8A8apf+Gy/EvybvCel/wDgxl/+NUe3gB9cUV8k/wDDZ3iPd/yKel/+DGX/AONUz/hs/wAR/wDQp6X/AODGX/41R7eAH1tvp2RXyR/w2T4i/wChW077v/P5L/8AGqZ/w2R4n6/8Ivpe3/r8l/8AiKn24H13RXyN/wANl+KP+hV0vb6/bJf/AIikT9srxL0PhPSz83/QRlH/ALSaq9vAD643Um+vkz/hsvxB8yr4O0/f/wBhGX/41R/w2N4jdvk8GWLov/URl/8AjVHt4ByyPrPfRvr5Pi/a/wDE7/d8D2n3v+gjL/8AGqlT9rnxhN93wJabv+vyX/41Ve2iHLI+q99G+vldP2q/HD/8yFbP/wBt5/8A41UqftT+OP4vh9A//b5L/wDGqj2yDlkfUG+ivl7/AIaf+ILpuX4eQpt+873Ev/xqnr+0n4/OxZfh9bzf7HnSp/7Sej2yDkZ9Pb6fvr5k/wCGm/Hh+78OY/8Ae+2S/wDxqmP+0/49/wCibx/+Bkv/AMao9sg5ZH09RXzHJ+0/41VmC/DcOn98Xso/9t2pP+Gq/GKfe+G6/wDgxl/+R6v20Q5ZH06z0b6+Xv8Ahq/xcgff8N1/2capKP8A21ah/wBrPxUUX/i3kMb/APYRll/9t1o9tEOWR9Q0V8sx/tc+LIw4l+HlvJ/d26nLF/7btT/+GuvFCfe+HMafL/0FZf8A5FqPbIvlkfUdFfLEn7XXigjA+H8I9/7Tl/8Akdaav7YPiFRh/AMJ/wC4nL/8jtV+2iRyyPqml3V8q/8ADZGvbvm8AW397/kMS/8AyLSf8Nia9HEjN8PIdrO0W/8AtiVUdl+/t/0Wj20Q5ZH1bRXyp/w2frX/AEIFt/4PX/8AkWj/AIbS1f8A6EK0/wDB6/8A8i0e2iHKfVdFfKn/AA2jq/8A0Ilp97/oOt/8i0f8No6v/wBCBaJ83/Qdb/5Fo9tEOU+q6K+U/wDhtfVf+hDtP/B6/wD8i0v/AA2vqv8A0Idp/wCD1/8A5Fp+1iB9V0V8pf8ADbGq/wDQh2n/AIPW/wDkWnf8Nq6r8n/FBW3/AIPW/wDkWj2sQPqrAowK+Vf+G1dV/wChDtH/AO463/yLR/w2rqqf8yFaf+D1v/kWj2sR8rPquivlT/htTVf4fAVt/wCD1/8A5Fo/4bV1X+LwFaf+D1//AJFo9rER9V0V8qf8Nrar/wBCHbf+Dxv/AJFpP+G2NU/6ES1/8Hr/APyLS9tED6sor5R/4bY1N/8AmQrT/wAHrf8AyLTh+2pqjf8AMiW33f8AoOt/8i0e2iB9WUV8qf8ADaeq/wDQh2jfL/0HX/8AkWj/AIbV1P8A6EO0T/uOt/8AItP2sQPquivlMftqaq25v+ECtNn9/wDt1/8A5Fpf+G1NX/6EC22/9h1//kWl7aIH1XRXyp/w2vqu1H/4QK22t/1HW/8AkWhP21NXfds8AWz/APcdb/5Fo9tEOU+qce9GPevlM/tr6qf+ZCtkb/sOt/8AItCftsaq/wAy+A7TZ/2HX/8AkWj20S+WR9WY96Me9fKb/tsauP8AmQLb/wAHr/8AyLQn7bGrv/zIFt/4PX/+Ran28A5ZH1Zj3ox718p/8Nq61/0IFt/4PX/+RaP+G0dZf5f+FfW33f8AoOv/APItV7aAcsj6s3Ubq+UF/bL1xNvm/Dy2d/7/APbD/wDyLT3/AGz9c/h+HcH/AAPXX/8AkWj20SOWR9V0V8qf8Nk+IG+58O7Zm/7Dkv8A8i1L/wANj6//ANE7i3f9hiX/AORaPbRHyyPqN6Nu6vl//hsLxH/D8NM/9xiX/wCRalf9rnxKjqv/AArP+H/oMS//ACLR7amL2cj6bC4pr18zf8Nb+KP+iY/L/wBhiX/5FqZP2rvFT/8ANL2/8HEv/wAi0e2h/MHs5H0Hah/OlZ5Jdu1FWI7Nq/7v8Xzf7VaVfNn/AA1V4sc7V+F7f+DiX/5Fp/8Aw1F4z/h+Ezf+Dh//AJFo9tEPZs+j/wAKSvnlP2kvHU33fhG/3v8AoMP/APItSw/tB/EKbds+EG/5v+g43/yLR7aJHs5H0DRXgB+PHxFKIP8AhUJC7tuRrn/3OtMf49fEaMbW+Dz79x/5jv8Ad/7d2o9tEPZyPoKnV87v+0l46h+98JG2/wDYYf8A+Rarv+1F4zT73wpZP+4w/wD8i0e2iXySPpCivmZ/2sPFqf8ANKn+X/qMS/8AyJUb/tc+KEba3wx+797/AInEv/yLR7aIezkfUFFfLn/DX3iFNm/4cRrv/wCo1L/8i1A/7ZmuIv8AyTuH/wAHEv8A8i0e2iPlkfVVFfKjftq60v3vhzB/4PW/+Raa/wC2rrX/AETmD/wet/8AItHtoi5ZH1bRXykv7amuLv8A+LcwbF/6jr//ACLTP+G3dV/6EC2P+5rr/wDyLU+3gHKfWFFfJj/tvaqn3fh9bOn/AGHW/wDkWhP23NX8pmbwBbb933P7df8A+RaPbwDlPqq5laFU2rv3Ntqavkyb9tzUvk8vwLbP/C27WH+9/wCAtH/DcOp/w+ALTb/2H2/+Rax9v7wcp9YJGqszKu1m+9U1fJP/AA3Hqr7tvgC0/wDB+3/yLSt+3Bqv/QhWn/g/f/5FrT2kST60bpTa+R0/bj1fbtbwLaO//YYb/wCR6qXP7bviPcuzwVpsafxbtTll/wDbdKUq4+U+vZbhUqB5mr5JT9tTxDIcS+B9NdP+wnL/API7U/8A4bS8QujsvgC0+Rv+gxL/API9Ze0FyyPrDzv71H+/XyfN+2T4lfY0HgPT0d/nb/iZyy/+26VFJ+1749dlW28GaWju27/Wzy7l/wC+Ep+0iL2cj6w3tu2/36sRQszV8nWv7U3xBu2wnhPS0Rt3/LO4P/xNdHovx6+Iep/63TNJhR/kXZYy/wDyQ3/oNHNzh7P+Y948bqsXhm7/ANqWL/0alc7Zpv3f71cNp15qmt38V9rGpS3zx71gheNYoov7/wB1E+//ALTtXbWDs/y/Mn/sldVEJGmm3ci7t9P+b5P+B1Cjs6fdaH/Y/uU9PkR/8762Mg/13y/ff+55tGxfvfx/36aifKjfL/uJTndfn+b/AIB/cqwGPuf7y7Ka7r8/zfPt/wC+Kc7t8/8A6B/fqLf8v735E+/89ADH2o7/ADbPm+V68l/ac3f8M+/EB0X/AJg8u7Z/F86V6x82/wCZW3/f/wBjZXk/7Tk3/FgviAzfwaPL9/8Au70qDOR+SLld3yKm3/prL81FRS3Lx7ER32ooX91L8tFBgfvx81PRHSmfxP8ANR8393/gafxVR3D/AJqHf/a3vTP7m6n7F/jX/dpgO+b7v/fVHy/Ov3/71N6/7dD/AHKgCXfs+X/ZWj+9TN7J/wACo+X3qwH/AHN9G/8Adf7NRfNtpz7ttICZ/wDxymN9yj5vu0f7FAD/ALjPQjts/wDi6Z/dpj7f7tAE3y0fLuqHYvzr/c/vy0/+5toAfsV3o+Tyv9uj5qKCw+XbQ6I/8G+hP46Z8v8AFSsgHoiJ/BsoTb89Cbv+AUz5fkbb/wADp8oD9i/3fno8lP7vz0z5vvffoTbU8oD9i/3V+ak8mL+6v/xNLv8A7y0f3N3/AAGjkAHhX+7TEhWn7/uqv/AqPv7NrfcquUA8lf7qvR5Kuu3atHzPR/sU+UA8lXbdtXZ/1yoeGLb8yrR8uz5vnoo5QD7Mv8Krso2L/wAA/ipz/wADfx01PvIv+9U2RAbIvk+XZRsi+f8Av05/kpv3/vL8lFkWOfbTdi/x/PRv3rtZfno/4FRZAGyL+5R5K/3d9OR2o+T/AL7p2QDXRU+9F9/5KZ5MX/PJf7nyVL0/4DS/7S/fp8oDPs8X/PKmPZwP/Cv+5/dqXfsoOzcjH733Vf8A3qnlAiS2g/urR9jg81NqrvqV93/fP/jtN+Z3f+P+PZRygCWdt95Y12UJZwf88lpz/c/v/wC/R3/+LquUBv2CD+KJdlMewttv+oXZ/wBcql+f/wDYpvy/w/fo5QGfY4E/5Z/J9/ZQlhbf3d/8dS/+h0fN70ckQK6WFt/zyX/gFP8A7NtvveV9+pfk+7/45T/9ijlAr/2bbf8APKmPptr/ABQLVhvurR821Kn2cQ5iumlWyf8ALBaP7Htt7/uFqx8vvR83vRyRAqvo9n/zygo/sezT5vLWrXy+9AT+Lbs21XJEOYq/2JZv/wAsl/3KP7Hs0f8A1C/79Wt9G/fU8kQ5iqmiWafL5C76YmiWP8UC760Hemblp8sQKn9iWfyfuF+9/wA8qX+x7N/l8pdiNV1N1D/3qXJEComj2af8sqY+lWSfL5X/AJDq38z/ADLT02/7O7/Yp8sQKX9lWv8AzzX5vk/1VH9j23/PBf7tXfmopeziHMUv7Hs/uNAr/wB2mPo9m/34lq69HX/gVVygVf8AhHrH/ngvzUz+xLFP+WG//fq78v3aE20ckQ5jPfw9Y/8APBf+/VL/AMI9p/8AzwX/AL9VpUfxVPs4hzGZ/wAI9Yv/AMsl/wC/VH/CN6e+/wDcL/36rT+ah9v8P3aXJEOYzP8AhG9P+75S/LTf+EY0/wD54Ls/65VpUf7FHsoBzGZ/wjFj/wA8IP8AgEVN/wCET077y2yb/wDrnWm+37rU7/YqPZxDnkY7+FdMw+6zX/v1R/wiWmb932Rfm/6ZVsb9/wA1G/fV+yiHMYr+D9Mfj7Iu3/rlR/whmlfP/ocH/fqtrf8A7WxqXf8A99/7dHsohzSML/hBtK/584P+/VRv4G0r/nzg2f8AXKugof7v3f8Agf8Ado9nErmkc/8A8IHpf/PjB/36o/4QTSR/y6I3/bKugx/t/PQn/fDf3qXs4/yk80jnP+EC0r+G0T/v1S/8K90V/wDlzRG/65V0T/8AAf8AgdHy/NtqfYxDmkc4/wAPtH/59Ff/ALZU3/hXujP96zg/3fK+7XS/Im1mod/4WX56PZR/lDmkcu/w90VPu2cCf9sqP+FdaL977DB/36rqPm/26Pl96XsofyhzSOXf4b6L977DB/36pn/CtdFf7tjBu/65V1f8SbV30Puo9jT/AJSvaSOSf4ZaH/z4xt/2yah/hjof/Pjbf9+krrfufNRso9jD+UPaSOS/4Vdovy/6DB/wOKj/AIVpof8Az4wbP+uVdbv2bflodn/hWj2FMPaSOS/4Vpoqfds4P7/+qo/4Vlov8VjBvb5/9VXXb1/4HSb/AOKj2MP5Q9pI5L/hV2h7f+POBP8AtlSD4X6GT8tjAH/vLF8ldd/tfL/wOjfR7Gn/ACke0kcknwu0P5v9Bttv/XKhPhZoeP8Ajxg3/wDXKut37P8AgVPSj2MP5Q9pI4x/hd4eRHX7DbbH/j8r5/8Avqm/8Kr0D/nxgf8A34q7V0DCmfKlHsaf8oe0kcb/AMKr0H7q2MDv/f8AKpn/AAqXQfurp0Cf7flV2vy+9G/ZR7Gn/KX7SRxX/CpfD3z7bGDaq/8APKmf8Kg0Bv8AmHwJuVf+WVdxRvpfVqf8oe0kcL/wpzQf4tPgo/4U74e/6B8H/fqu83/5b+Ko3dl/upup+wp/yh7SRw6fBzw8n/MPtn/7ZVInwk0BAx+wwY/uGLza7Tevy/x/7lO37f8AgX/TOn7CH8oe0kcf/wAKr0Dd8un22/av/LKrCfDjRU+VbGBGX+5FXUJt3UfN70exh/KTzSOdh8DaQkX/AB5wf8DiqdPCemIf+PFP+/XyVt/733Kbv/vfeq/ZxDmkZ/8Awj1in3YF307+x7FPuwQf8Diq9vZP4aRNr7/9qr5IkcxV/sq2+RfIX5P+mVH9m2e7/UQJ/wBsqto+xNv/AKHRv2UuUCv/AGbabP8AUKn+5FQlhbfd8pU3f3P4qtfw7qi+anygV/7Ktk+ZoF+X+/R/ZVn93yFqwm3+Hbup9HJEDP8A7EsX/wCWEH3vmo/sSxf5vIXZu/55Vdd/8vR839z/AHtlHJEfMZ76Dp3yf6Iv3v8AnlR/wj+n/Nutl3bv+eVaG9fn+Zfu0xNr/wAX8K/cpeyiHMUf+Eb0z/nzg/79VG/hLTH+VrGB0/65Vq/L/CtFT7OJXNIwn8E6K6Mv2Nf+BxUx/Aeip832GDf/AH/KroP/AECj5k+7UeziHNI5x/AGiv8AN9kg/wC/VRf8K90X5P8AiXwf8ArqN6/eX56PvpR7GIvaSOUf4Y6L/wA+Nt/36o/4VjoL/L/Z8Cf7kVdXs2KrUf7dHsY/yh7SRyX/AAq7Qfu/YYP+/VH/AAq7Qfu/2fBs/i/dV1v31/8Ai6Plf5qPZU/5S/aSOM/4VX4eT7tnB/36oT4S+Hv+gdAn/bKuz37PmZtn92jfsldV+/R7Kn/KHtJHGf8ACpfD251/s+2/79Uf8Kl8PP8A8w+D7v8ABXZ72/i+9TN9L2MP5SPaSONf4UaD8jNY22zb9/yKP+FS+Hvvf2fbJv8A+mVdqm3+H5P71M3s/wAv/fNP2VP+Uv2kjjf+FS+HnTY1jbf9+qP+FS+Hvlb7DA+75K7L/a/jp7u21P7lL2UP5Q9pI4pPhR4e/wCfGDf/AAp5VO/4VX4e/isYHf8A2Iq7D5n/ALzr/sfxUu/Zv/3fv0exh/KR7SRx3/Cq/Dz/APLjBv8A+uVH/Cq9B/isYK7Df/F/f2UPuT+9T9lT/lD2kjkP+FV+Hvvf2dA9O/4Vj4fT7unwIz/9MP8A2aut3ttpqO396j2Mf5Q9pI5T/hWOgpv/AOJfBv8A9uKn/wDCsfD6bv8AQYJkdfv+V89dRvVEdt1HyP8ALu+RqPYx7B7SRy6fDfQU+7YwfdX7kS7Kf/wrrRv+gdD/AN+q6Xf/AHtrvQ7/APA/9ul7KH8o+aRzKfD3RU/5cYKf/wAIHoqMn+hwb/4f3Fbr/J80Sb/71P37F+b5N39+n7Gn/KHNIwv+ED0V1fbYr/36o/4QbRX3sljA6f7cVbu/Z8zfI/3P4aY+5/73/A91X7KP8oc0jKTwToqL8unrs/65U9PBmlfw2MGz/rlWqnz/ADfN/wADo+5823/7Cj2cQ5pGV/wh+lfw2cHyfe/dU5PDGmJ92xVEb/plWm/93+Km/P8Ad3bP71Hs4k8xU/4RvT0ZG+xwb/8AYi+ej+xLHf8A8eav/e/dVa+VP4tlN3t97/x+j2UBcwz+yrZP+WCu/wDtxUfYLaH5lig3/wDXL7lPTajbfl/3Hp2/Z83/AI/VezAb9jgf5Vi+591PKo8mL73lr/36p3+z/HSv/vbKfKAzyV+8qrTn2/3abvV/9/8Ahej5f4vv/wBxKmyAP91vno2eSrqq/I39+mO/+XoosgJX+f5flSontoNnzRLRvZ/lo+X7v3P4NlVygM+xwPL80EDv/wBcqiTR7F/+XNdn/XL/ANnqxsZ/9v8AgWh3++n33So5Ij5ihNoVl53NrB91t6/PK7N/B83/ANi1MPhnS5OthANwC/Jt2f5/4CtaX+637qj5tiMq/IjJ8/yVHs4k88jN/wCEM0V9m3T4Nn3KhfwTob72+wwO6/8ATKtjer7/AJf/AEL5KN+zZ/c/ho9nE05pGIfAehtuP9mQFv8Arl/7LtaoT4A0Jx89pbIP+uS//EJXR/N/v/8AstL5zf3zR7GP8ovaSOaf4b+Hn+9pUH+1siqF/hj4c+Tdp8H+z+6+euo+/wDw7KN6p8393/prUeyh/KHtJHKTfC7w98n/ABLIH/39lRP8KPDn/QMg3uv/ADySuw3sn+3/AHKOn+xR7KH8oe0kcf8A8Ko8OP8A8w+23ov/ADyo/wCFUeHH3/8AEsg/4BFXYP8A9cvn/wBimJu/h+dP7lHsofyh7SRyX/Cq/DifMunwI/3Pni/u09Phj4eT7ljbbP8ArlXVfL5r7fkf/YprzL8it8j7qPZQ/lDnl/Mc1/wrrQfu/Ybbb/1yqVPAGhp92xX5Pu/uq6B/9V8y/fZ9qUI6/d3fP/frT2Uf5Q9pIxP+EM0hP+XOBN7JUqeFdK27fsK/K33PK+9Wsm59/wDHtpny79u3/gb0vZxI5pGe+g6e7/LbQP8A9sqP7Htk/wCWCon/AFyq6829Ubdvf/xymu6/w/dq+SIcxX+wQQpujWmPbLvqwm1H+Vvnb/pl/wCz0J87fL8iUEkKIv3f/H6e6L5X+98myjYqfM3z1F/C7Mvyfw1YA6b/ALu3f9z56Z99Nv30Smu6ov8ADRv+f5m2fLUADp823/vnZ/BTNjv/AMsp/k+8j0xPn+78/wDsUIjbP8/5/wA/8CoAa+1F+bdN8rIteSftSzb/AIBfEPczP/xLGRv3vlPt3p/H92vW7l/m2qvzt/n/AD/lq8h/almb/hQXj3cu9F0eX7//AF1SnL4RSPyavLr7TcNJc+R5x+9+5ki/8dj+UfhRVDUS0l27Oz7v+mUXy0UjA/fr79ORIkpv3/vUb1/75/uVZ0Eqbv8Avqj5U3/7dH/AaN7IiM33/wCGgsE20/8A2f79M/2f++KE/wDHKAHv8lOx/t/PTfm/4BR8yfN81ADnfZ838dCOyfLTflT5f46P4fl/ioAdv/u/w/JR8qfN/fpu/fs3U75//ZqADfR9xkb7lH+z/wADooAH3J935KPmT5fv0ffo+X5KAH/wfeoR0jpvy/Ju+/8Aw07ZQAfLR/t0f7dD/wDAf+B0AH8G7+Kj5v4aEdqNrf7VABtaj5U/h30D7j0I+2gA3r8m6nptT5vuJTB/H/fo/wDQ6AB933l+RKf81M3/APjtCbU3rvoAf81G9Upj7v8AOynp/t/+y0AG/wDu0fNR83/AKYm112rQA+jatM+5839ynp/n/boAN7f7lG/56P8AZ/8AHKP9n+CgA/jo/wBuj5v4V+Sh93+5VAH+3Tk3f3aam6j5akBz7v7tN+X/AH3/AL9HzUzer/L/AHaoB9HzfP8A98U75vempu+egB3yAf7v/stN+T/2ah93yU77n+xQAb1f/gNH/oFD/P8A7dN/8cegB31/4BR/u/cpuz7/AM3z0ff2UAD7f/s6N7J/Fvp+z5Pm+5SPuf71AAn+Xo/v/LTfmT7zfL/DSJ/7K1AD/uf7FG+mp9yh922gB1Hy+9CbqKAD5vej5v8AgFNf+7Ttn8P/AI5QAfL8m1aHff8AxUOnz035v4v+A0AO30d2puz/AL7pyJQAd2o3/uv9mh3/ANqjfQAfM/3Vo+Z/l3f/AGNG/wC5RQAf7P8AHR8v8XyPRQ6f7NAB/u/P/HR8if8AAvm+Sh3X5P8A2ehNyfLQAb/733PuUf733/uUI9FAB/wKhPv/AHaKEoAKKKNzUANd1TZTv9ympuT5vuU77/3f4qAD5f8AgdHy7/m+/wDw0vzfdpnzUAOo2bKb2/8AiKP8/wC/QA6j5fempu20fLQAb1f5aNi/PRQ//AX/ANhKAHb/APYofYj7WX52+7Tey07/AIFQAb/4ttG8/wB6h3X7tN+V/wCKgByff+7Tey05P7u2mzbtlADu7UO+2j+5u+//AA035v4qAD7/AM38FO+X+78n+xTf9n/0Cj5vurQAf7lHy0PQlAB8yfL/AHadvT71No/5ZbNv+1QAPtf5v7tO2N97dv8A7tN3r91WX+/8lHf/AGP/AEKgAT/x+nf+h03/ANAo+WgB2/ZQ+75VX79N2K/y/LRs2fL/AOh0AO+b5N/36Hf+H+Cm0fL96gB3y/w0133/AO/Rv/ib56A67Plb/gFAB8v8X36PmT+LfR8tH+5QAD5//s6Pm+99yjYv+5TPl8r7vyf36AH/ADbN3y/76UYb+/Qm37tH8W3+OgA+aj/b20ON/wA38dM+/wDNQA/+J/8Aaof+7/DTKPloAPuf7n+3Q6fK7f39qUfN/F86UJ8jbvl/4HQAOnyv/wABWn/NTEf/AL4pj7U+b/vmgB6fxs1Hy0Juofb/AHqAD5v9/wD9Ao+Z/wCKmbF/u76Pm+7u+/QA/evztt/3qY/8DfcSjYyUfL96gB6bk/4DTH3fOtNfd97b/u07/wBk+9QAf7zbKa7r93b8n9+nb9n/AFyaj5tu+gA3/uttL833qYjt/wB9U53/AIWoAPmdv96h0/hl+4tNfds27VdP7lO+58u7/vigA/j3bfmej7j7t1G/+JvuUbP7330oAPmT5aX5P/ZaT5fvU3f9zd89ABvVP9j/AG3+/Tv95vk/uU1Hbf8A3Kc7s/zfMlAB/vLvemvu+6tCbd25v+Bf3KPl3O38f/j9SA75kXbt/wBije33fv8A8HyU379H+99z+/VAH3Pu7Xo+V/4vnT/prTH/APH/APb/AIaPufLu30AP+b+Kk3t/n97Tfl/4HR/v0AP/ANyj/cpny/w0b/71AAm771P37/vUz5n/AId/92j5fvN99KAB/vpvp/zUze33v8tRs+/8v3KkBvzJ/F/8RTvmf5vm/wCB/fpu/wCX72z/ALa0mz5Pu/8AA6AD/a2/do3n+9R8yU35kqgHb13vt/8A26b2/wBv/wBBpjv/ALW+pXf5/wCH/gFBAu/f838dJ8v+y/8Av037m9qE+T/fRW20ADv/AHvko+b/AH0o+X+Fv4aZ/c+Vt/8At0Fj/wAP/ItHZqNn/fdGzf8ALQAb2fYv93+5RvX5/wD2T/2ejf8AJu/jX5P9VR/E21t6bV27P4f9+pIDZQ7/APANnzUz+H7q7KP4N38VABvV1+b50f56Pl2/+hbKN+99+7e/9+mb1/vb/wDtrQWPd/8Agb/7dH39jf3aZ9z5mpvy/e+X/gdADt+/59u9KXez/d/h/wB+kf59m756N6/xL/u0AG/+H/2klHzfdb/x+Kmp9113f/ZUJtRNyr860AS/Knzbf/sKYifP/f8A9uhNyfMvyfK22h/v7f7i/wDPWgAT+D+N6Pub/wC//sU37/y7t9H+z/B/n+KggdsXfu/2Uo+b+L5Epr/f/wBj/P8ABR9z7v36AHfco3/5Sm7/AO7/AOjaP/RlADvnT73yf3f3VG9n+X/vh/8AbpqbP4aH/ffeb7n3v9igA+5vXbs/+KooTd91V2f7kVM2fJ8y/c/j/uUAP30z/gOz/Yo3sn3Pn/vUbFTf8zf7VAA/95lV0/2KZ833d3z/APXX7lHzfJtb5P8AYo+bf935/wDboAP4kVvv/wC3LTfl3bf4/wDP8dD/ACfd+4/9z79MTd/+x9ygB7oyf7b/AMT/ANyhP46Pl/2f7nz0x9vyK3yfwUAM2L8kX97d8lD7k/z96nv/ABr/ALtRTO33V++3/j9ADt/zfL/ubKa+3/vmmfM/zbqZNtf5dy/8DoAen3Ny/wDLX/2WonRfN2/f3fJUuxUfbtpj7/8A9ugBroqLtX/c+emOn322/wDfH8dP+f8A2dn/AI5TEdf4dv8AwD91UAV/m+f/AGq8f/ar8yH9nr4gSxNs2aO3/LX+9LFXrsyfP8u3f/sS/PXkX7Uu1P2e/Hu5t6f2TLvf/tqn8f8A+1/uUCkfk3d2ivcynzYPvf8APZ4P/HO1FRaukUV6ftK/vmRGb/vkUVkYH74u7fd+Xe/3aen+d9Dvs+XcyUJt/i/vV0HQOdGRdzUf7X8dCbfn2/3qP+Bb6AH/AOz/AB7af/s/N92mf7rfJR8//fFBY/8AuN833aPmf/gVM+X7zfcejf8A3l+agB/y0fc+bbRhv79MTd8/9+gB+9/vUI6/PR8v975KML/foAd838LUf8BpvzUb1T5duzdQA7/gNHyvQn93bTX2fxf+OUAO+4f9ij/0Om79/wAv8f8ADTk/u0AD7tr7dv8AwOje38VH/AdlA+49ABT9n32piUfL92gAf+D5af8A8B2Ux9vzr8v/AACj/a+5QA//AIDRv/2v++KYn977/wDH89P3/wDxdABvb+H7/wDt0/5v4vvUx6EoAH/u0b9ny7KPm+ehNvz/AHqAD7lPR6Hpn/TTdQAfM/zbvkSj7/3vk/u0f7Xzf8Do/wCA1QBs/vU/5Xpif71PoAN/95aH2/3aZ/HRv/74qQHpR/BTPlf/AHKPlqgHp/6HQn9379Myv9yh/wDab5KAH/L93/x+j5vu/wDfNH+99+mIjPvoAf8AL/F9+j5aPm/i+5Qj/wAP8H+3QAf+OfLR9/5d38NMfe/zUfK/y/x0AHy/d/8AH6N/95qPl+8336PmoAEdv7tP+amf7lHy0AA+49Pf/wAfoTbR/vfcoAH27Pnod2/vfJR/vffo3/8AfdABvX+FqP8Afo3t/wDFUfc+78n+3QAfKnzfc/2KE+Rdq/8Ajn3KTe3+1S9v/i6AD5Xo+ajK/wByjDf36AD5dv3f96j5fl20Uff+WgB29ko3/wCxTd/8VG5qAHUfc+ahNtD0AH3/AJqHptGygA/zuo/zto30bloAcibqbsRE/wBuj5/+A/7FOR2/ib56AGvs+f8AvUdlpz02gAooo/H/AMhUAFHy/PR838NG/wDvff8A4aAGPtddtSv8/wA33Kb8z/eof5PmoAN//AKNm/8A26Yn+t2/cp/8H+xQAfxbf7tH8FHzP8q/co+8m5v/ANugA/2KP9ij/e//AGqPm/i+5QAUff8Al+5R3+98v36T5/8A2agBfv8AzffpyU35vn/joT7n3aACjv8Ax/8AA6E/jX+/TPl3b6AH/wDjiUxNv3vlej5fvU9P71AB8r//ABFG/wD/AG6Y771o+X/gdAD/APO6mb2dkZWV9lHyp/v0ffoAN+xfmXft/uUfM6bpfkox/t/JQ/8AH/B9ygB/y/7X/A6KZ82//wBno+agB/zUf3N1H/fNM/8AQP8AboAHdUl2t/F92n/L/D9+mfN/D8if36cm7/cf+5QAv3B/t0x9v8TfP/cp/wA39756Hdv8/wAVAAm3+7/5Cpj/AHf/AB3/AL6o/wCA7KHfZu/3d3/fNADN6/Iy/OjfNv8A96nfwq3/ANqpsaJEiRxLlFXym/4DT/uRP/BQAfLR8yf8Bo+bb/8AEUx3Tan/AHx/t0AP+f8A77o3qjotH3//AECj+7QAP/45Rv2Uf3aYj/NtoAe77NjUJt+6v3//AECmI+/5l+5T97PQAf7P/fdHzfdX7lG1qZs2f637lAD/APco3sn3qZ/vfc/io+X3oAf9/wCajZ/tf98UzctGz+9QA3+/93+9/t07f/3z9+h3b+L7lLv37Pm3/wCxQAiP/s0fNt+ZqN+z/P3qH3fe20AD/e/9npv/AAL/AIHR8v3vuf7dHy7E3L96gA+/8v8AHt+5R9//AHttHy/8Aofajf8AoNAB8v8AC3yUdP8AYofds/3qdvX7v+zQAJSv/wAC/wCB0z5X/h371Wh0/i/2koAPl/vf8DSj5X/h+Sj5/nVtuzd8tJ8yfN9zb/HQAu/Z9753Wj7/AM22j5aPn/8A26ADf86fx/7FD/J/vvR/sUb9ny0ACP8A98LQ77/4qZvo+b+GgB6b/n/9npnz/wD7dDuqfN/H/wBcqYj7Pu/coAf8tH+99yjY3z/Lvo+b+KgBju3/AAD+GjZT96p/epibH+X/AGaAH7/4qN7/AHaa77H3f3lpP9n+5QAPuRqfTN+yX72ynpu2f5+agBn9z5v+AUfL/D9+n/7i/wDfdRfNtT5t/wDBQA5/935/9v8A9ko2L/spTfmT721P4Pn/AI6dvbf91tn8P/2FBA35U3/LRsX5GXam/wDv07YyLub+61NTd975tm1d1AB8vz/NR83yfN/wCmb1+dtv3f7lH+zu371T5KAHp/u7KP8AYpn+z9z/ANko3/7SvvoAHdU+83zt8io/7rd/u0fN8/8A3wyUJufe3/oFPfanzfc/36AGfL8ir8/+xR/s/c/2KPm+6yrs/uUb1/vN/s0AHzJ9373/AFyo/wCAb938FG9X/i/8i+bR8v3f4GoAe6M/yt/33TPm/wCAP92j7n8Oyh9v93f/AL+6gA+5/e/ubHo37/8Abf7lCbf4f/ZdlHzfe/8AQPuUFjHfZ975NnzvRv2fN/H/AH/7u6jZs+VW3/7lH3P9h/4aAD7/APDTfv7G/u05/n/ioRG/u/J/sVJAbG+df9mjf9zd8ny/x/cpr7X+7u/79UJ8nzfc/wC2tUAf738Sr8/9+hN3++m2nfMnyr/3xTX+T5tuz/foAc/+z/d2bKajt/e2bPlo+X5F2N8/8H8FCfd27f8AY2VIA/8Aebbsb/x+h32f7D/7dH3G2/x/xUb2Tfu3Jv8A79AB/Du2/Jtba70b227d339n3JfvUx/vfwv/AL8VG/f/ABfJ/wBdfNSgB0gyNm3H8WWi/wDslamj5hsz5n8WV/8A2maj7+z+D/f/APZKH2/db59n+9QAfKm9XX7/APfo+VP4dlGxU+9/uN9yj/8AZoAH+d/m/wD2qH3f3dn+/FTO/wDD/wAAoT+9/wDaqAD/AICtN+VP9uh9nybm+9Q82/Z8v3vu76AD5X/i+T/rlRsb5/uu9O/4DvRP7lN+/wD3qAB/kTb8qO/3tlM3qmxvm+X/AD/3zT/ufdX56Pl2p/Hu/wDHKAGb/wC9UT7vn+X5P76VL838TfJVd3V/l/8AH/KoAf8A9dfnf/bo3/xbvu/36hRG3bdtPdGT5mVv9l6ADeu9lXbv/ipr7UT+L+/8n3KY7/fbdv8A73+d6U75X/u/+z/+hvQAO7f8A++tVXmZPlZdlWJplRfm/i/z/n7tM2f7Pz/xb/8AP/xNQBXdN8X3d9eNftY7v+GdviA3lb5f7Mb5PN/6axV7Q7r8+1tj7l/5a145+1XtT9nv4gMqb0/sx/k/v/vYqDOR+Tk1uryE7v8AyFRRnzvm8xkz2orIxP3uR22UfNTN++X71PdF/wCB10HUH8Sf3Kd/6BR838P/AAKigsen93+9QnyP/tfcpnzf3fkoTb92gB6f+P8A3Kf83zbaZ/uUf+g/xUAP+XZ838FM+Wjfvfa3/AqP9n+P/YoAKPl+Sh//AB//AK60b2/hagA+b56e+3zf9t6Ymz/gf8VP/wBigB2xvustDv8Ac/2ab0/4DTE3P96gCXfv30bNi0J9z73/AACj/gOygA+V/l/4H8lHy/db/fWj+58tHzJvb79ABQ+3+JqX5vu0ny/d/wC+qAD5tqf3KPm/4BRhf79GW/uUAH8dGxn3/K3/AAOhKNq0AG9PvU9Pk+Wmpu2bd/3KZQBK70J9z+H/AIBTH+7t/go+b+H7lABM6pA8u3+H/nlT/l+f/epm9/8Alkvz0fL8nzN/s0APo8z3pnzfxL/33R/wKgB/3Pl20UJ/u0f8CXZQAf7dHzfeo/8AH0+/vf8Ahpny/wAX++r1QD9m/wC8tHzfd/uVE/z/AMW+pf8AZ/uUAHZ/92j/AND2/wAdH/LV/vUf5+egA37P/sKPk/8A26P/ABz/AG6Yj7P4v+AUAP3LRR8z/NR8yf8AxdABsV6Pm+T/ANAo+X739+j/AHmoAH3b/wDPzUfc+8tP+f7u2mJ/dX/0bQAfMn3vuUb/APvinvu/h/4FTPloAPufw0b1f7tHzfdo8nZ/DQAf7FH+y23Z/t0fc/2KN/8ADu+b+/QAf733/wD0Cnp9/wDv0zf/AA/x/wBynp/45QAUj/7X3aV//HKE/u0AH8Xzffofb/dpn3P9jarUfMnyf7NAD03f79FCbf8A4qj/AGv4FoAPmo/3vv8A8NH36Plf5qAD5vl3UUfNR/31soAPloT/AGqP/QKKAD5fm20UUx/++EoAe9CUxP8Avj+7T/m/vfPQAUUbWo+b+789AB/f+ZqP+A/990Ux6AHvQlM/9Ao+X+7/ALtAD3o+X+KmIi/770b/AL/8dAA+/b/sU9E/ipnypvT/ANAo2tQA99qf770xNv8Ad2PR/uU9N/8AwOgAd9tCPuoT7n+3/sUPv/ioAP8Axx6M/wCx89Mo+WgAp6Uz5aN7+n8VAD/mT5d3/AE/hpm9ko+Z/wDvqjf/ALX/AH3QAb99Cbd1G+j/AMc/9noAPlooofbQAJu/4B/cp7/3mX51qFN33f8Avmn/AOzu30APR/8Aaof/AL4qF9qU/eqf8CoAKPmo/u0f3qABNu/56E/9Doo6f7FAB8v/AAOj5qPnT/bRqN7/AHdv/A6AD/gO96N/+f79H+3RvVP+BUEB1/z9yjp/n79CbXaje3/AF+dqADZv/h3/APstH96mfL/C3+3Rv2N92gsPl/iWnu/yp/c/9BpnzfP/AOPU993+4lADN6v/AL/8O+j5t237jf7dH+xt30fN8/3aABHT+H/xyno/3/vf3KH3O23dTPv0AD/P8q/f+5R9z7v3KPv/ADff/vUJ/wABRP8AboAN/wDu7Ken/AqZvb56Pl3UAP8A9r/2rTP9uj79GygA2f7X/wBnTXRd6L9ynb2f5v71N85X/wCB0AO3tv30O6/db56E3f8AAPuUbG/4B9ygBnz/AHmbf/uUv+1t3/8Aob07Yr02bd8n3f8AgdAB8393Z/7JR8339uyj5U+b5U/g+ej/AGU+f/trQQFDpTPm37flSn7P4d1ADPm+7/B/FT02p8u6jYv8K0zf/s/L9ygB/wDvKtM2K/8Asf7lGxf++afvb5/+AUFjPm/z/HR/F8tGxt3zf8Bo/vrv/h/75oAeiNvo2ff+X5KZ83yL/sUfL8/+zQAfN91vvr/BRtWj5PlX5aN6ov3tlAB8z/L9+j5PkX+P+5Rvb/vqjzG+7/7VoIGO6p/sL/co/g3fwf8AodCbt/yr/vbKP+BUFh8qf7FHy/f+ajfs+ZPkejfvXazfI1AB83+5/v09Pn/20qJHVP8Avn/rrR9pif7z702qmzyqAJX3Jv3L/DTNjfI23+H7lVJEiN5ayRyeTDEzI6Lui3ts+Wpt6/dX+Pb8nyUAS/L95fuf36a+5Fddy7/9uh3+4zUfc2bv+A76AD+BP4P7r0P/ABr8r/dod1/4HR81ADvmR9v3KH3J/sU3f8vy/wDfHz0xH/u/f/v/AC0ADoz/AC7Nm7+Oh0V2T+/R8vz7V30fL91v4qAD5dv/AI5R82z73yfd/wBbRsVF/wB2mfKjbv41/ufwbqCB+xfl2r/FR8yf7m7e1DuqfxfP/t0Ju+8vz7/7/wD8RQAfL/D/AL9Hzfw/eo2L/D/d/wA/PR8/93+GgA+ZPl/u/wDTX7lHT/P36P8Ad+ej5U/23/uUAHzJ97dv/wDQKH2p8zfx0f7KsqbPvJTEf7/+396gAR/nlVdu9Nm7Z/tUbP71G9n/AOA0bPkfavz/APfrfQAP975vv/7dD7fk/wA76E3fJt+RKP8Allt3UAG9f4vvr97/AGaa/wB9N0u93/6ZU7/d+4v3aa/3dy/coAN7P8275/770fI/+qXfR83+dlIc4OOv+f8Ae/8AQakB4++9H/fNMGXKKen3/m/2f++v/QqX5v4vv/36AD7/APF/3xR8r/L9zZ/A9Gzf/Ds/2KPmT/c/hqgDa1Mfbt/3P4P7lP3702/+h0fcH+3UgGxfkT/do2KiPsX+9/n7rUbF/wB/bTJnX/gCUAObfhtqs77v8/wrSpMr/dXe/wDfqu+19m5dif36lfdNv3Lv+4+//doAf8v8S/P/ALdH8XzfPTN/91v92jY3/wAVQAJ/tPv/ANjzaY+7/c/2P/s6e/3P7n+3TP4n/wCWP+x/G1ADZnXzf7n+3R83lf3/APcoR1RnXd8/8X72j5k+Zf8AvugA/wCWX/xFMd2T5VZvm/g/v0/5k/8AiKY+5/4N/wDsUAGxd/zKtHyv8q0fMny/+1aP9lV+egA+b+7s2/wJF9yj5vv7V/36PubF/wBr5aN+/wC78/zfNsoAY/8Avfe/uU2Z23fd+9977lOd1Tf/AAfL/B9+ot/+t3/OjN839ygB/wAqf3f+/X/xVQ7GT5l+Sn7GSJG/g/8AZf4KYj/M6t8+373/AAKgBrps+X7j/wBynbG8rbt/3/7j7aHTZ8v3P9in+SyfdXZ/t0ARP97d83+5TPm/h+df9vd/n/P/AAKnujfd2/epjv8Autzf990ARTbk2f8Aob7N/wDwP/P/AMVXjn7Ur7P2e/Hrff2aY33P9qWKvYJtvyK3/fCV5F+1Fu/4Z98e7vk/4lj/AO//AK2L/wBDqDOR+S+2Ly4v3H8A/wCWtFS28P2yGOV7m13Mi/6278pvuj+HtRQM/ejer7/m/h2U9PubWX+HZTN7/wAX93+Oj+JV/gdassf9z/cSnJ8n/AG+/UW9Xp/3Pu0AO+T/AMeo+b3pu9difwfOlO+X52+/voLHp/3xRv8A9r/gdM/36H3UAP8Aufw0ff8A4qZuWnpt/vVQD0T/AL4o/wDQKZ8v3aPl3UAGyjZ/DRR833akA/vUJtf7v3/4qem3/vmj5fu0AG9U+9Tk2/d+/Tfl/wC+Pko+d4v7/wDuUAO2UfL97bs203erpu+5/v0fL975f+AUAP8Am+7Sb9/8Kvtpvy7kofd/e/4B/eoAd/D975Gb7lCf3W+/uptFADn201N1H8G3+Kj/AGv46AHff+VvuUb/AO996m0b3/v/AMVUBL8vyUz5hs/74/26E+T7n96j5k/hqQB0Z/8AgPyb/wC7Q+7Z96je/wDeo3LVANRN/wA339tO/wBvdQ/+7Tdnyv8AN/wCgB2//a2U9Pk+aj5qZv2bN1AB9/5qP4fvbKPm+ehPnqQBH3UL/BTHRZvl279tKiKny1QErvTPv/w7KKPmTfQA/p/n79D7P4qYm75/9r+5T33fd/i/26ABNz/L/B/DR9991M3qn3qPmf8Ai+SgB7/x/wB2j5v4W+SmJT/493/oFAB8v+49G/8AvL86UxKe/wD7LQAbGf5qPub/AJqE/wB3+GhP96gA+X5/40o+Wj+9Qm752/8AQKAD/ZWjez/Nto+f/vuh6AD5dyLt+7T/AJqh7rR/s7tj0APT5N/zffpn8L/L/wAA/v0I6fxbt7f+PU/Lf3GoAP8A0D/Yo2L/AMAo/wBvbRv87/boAPm+ff8AcX7tNTb/ALNOd/733HpifJ8rN8+6gCb+H5fv/wAVHzf8Dpn3/l+/81H3z/sUAP8A+BbP9uimJ97/AD8lFAD967aNrUz5v4v+A0bG/wBnfQA8fcemb6Nn3v43/uUdf8/coAN/+Uo/go+b+L5/9uj/AJZbaAD+P/b/AL/96j5v9/8AvUb99H+3QAf7vyPRv+b7/wAn9ymO7fd+5/v0/wAxvu7qADv/ALH/AKDRR/n56E3f7O3+KgAo+581D0UAG9UZN235mpkKME2tudvm+f8Au/7FHkqJ2kCNub7372jZ89AD/m/3P9iijYqbGo+VV/ubv+2VAB8n/wBnT/l+emJu+7upjou//doAfJ8mz/ap6O33aYm2mPuoAe+6j+581Hzfw0Pt2bWoAH+Te33Kitn3xbmTZvb5UeKkvY2mtpYYJfJlZNiN/dba1PhmW5RZ4mXZKu5XT+7QAPtx833aem7+L71Md9n3Wo8xfvbqAH/7Tfc/26P7nys9M+VF/wA/xU/d/wCgqlAAm6mfLtSnvu/i/wCA0Ii/8DoAKKPv/wAW+mPv3ps+5/FQA/8A2KPl+81H9/8AjTdQ+7d93/dSgA+XZ8v36Pn7f8CoRGP+x/d2fw035/8Aa30AO3/3vkT/ANCo+VPvL/3xQ+5Pmo+58tAB8z/e/wDHKPn/AIfv/wAVHyv8u6jev3ttAB/v0bF+RqHffs3Uz7n/ALJQA/5k37f4qPmT/b/2KN7fxUbP733aADY3975/79M37G+XbspXT+996koAPuPu3b6PlT5Woo2UAHy/8Ab5KP8A0H7lGf8Avr/rrSyfe/26AE+Z/lX+D+Cj/d+/TU+f5d3/AAOnfN/ubKAD/eb56P8Afo3sn8Xzt/49Sv8AIv8Av/eoAY5b5Pkp3/Aqan+789CTLudV+R1+dqAHPR3ajf8A7X+3TXf7n+9QA75fkpv9/b/45R/tf7T0yTj/APe+VQA/5tv/AI//AK2j5vn2t833/kpn3KH++7fxt/BQAfN/C3yf36E3f3f+B+VR83+//BvoRGf+H/Y+SgB77P4qZ8z/AMXyUb1+dW+T/bo+V/4fkoAP7ny0fN/DR/u/f/io+WggY+3Y/wB193yNvoT+BXb50+Te9O+b/bpfm/vbP4/noAHT5/79D7fk+98n3aZ803zf3v46Pl/vf8A8r71BY/5v4/8Ax+jfv+XdvRf4KZ83/fPz/P8Afp/39is33/noAP8AvpH/AOuVG9nf73/fEtMT/aWj77bW/wB/ZQAb1TY22n/7O75/4dktMR/4k/36Ef5H2/79ADf4dvy/e2LspzpsZP8Avj56RnGNytz/AJ/2Wpq4xwqZ/wDQv/HVoIF/z/8AsUzeu9F3LvZX+Tzaen+63/xNH3P73zf73zUAMkhaaFVb/ZfYn7r5v96opoV3bml/i2bH/vNVj5fu7f8Ad+5Q/wAmzd/wGgCH7M6N838NPRE/han/ACp8v8dMfduRd2z+7QWHyp97b/wCno+z7vyf7dH+19z/AG/NpiOv8Hz0AP8AmSLd/wCPp/FTPlf5vlf+PZ5VDo27/fp7u23f83/AIqAGbGf7vyfxrso+bynZl+d/40/2aPldttHyvvb79BAO7P8AN9//ANko+4y7t3/A/uUfNuo/j+b5E/8AH6AGfK//ANhT33bflb5/7n96h939756HRk+Zv++6ADfKnzL/AOjfko+X7qfP/sP9+mIjfP8ALvp/yvs+9/wCgA3/ADf3/wDbo+/s/wDjtG/+5/3xR8v8H/AaADYz/wAP3f8Apr9yj5f73/AKNm/+HYn8P72h9/8A+3QAf7S/+OS/cpm/+KL7/wDD/wDsUr/72ykR2f5V+f8A3KAB/n+83+7+6/8AZ6am7+JqdvZ/m/8AQ6Mt/cagBvy/d2//AGVHzfOv/j/96nf+gfxf7NH/AMS25P4KAB/v/Mvz035n/e/cf++9Cbdqfx/7lG9f9xKADev91d/9yjev8Tr/AMD/AM/wUz5n37fubf8AnrR9z73yJtoAH+dP4dn9x/4aHRX+X7+75KCmz5m/77/yrUi4xwoUp6SY2/8Ajq0AL8qbNu3evyfPRv3v/wBNko+58+3Zuo3tsf5dny0AH8H+/wD9Nae//jv8NV/m2fxfdT+98lORF3O21d7/AHtmze3+/UgTPu2J8u+mfN5f3v8AyFR838K/P/fo+b+L71AAif3VZ3/2KY6K6/d/+Lp7/P8ANQnz/wB3/gFUAf7FCfe/i3/7H8NH/At6UbPRd6/5/wBlqkA/2N3yf9cqYj702/Ns/uf5dae/yfxN/uJ/+ytMm/gVvkSgBB8hb/Y/gT/9t6dv/i27/lf5HpN/975Hpu9v7tAB8qNt/wBmmfM/ysuxP9uh3b5P97+ChHb978uz5qADe38KqiUJtf5f3H/AKE/2V2J/cpjvv/20oAm3tu3L87/7dQ+d9z5t+zd8n92j76/3Eem+T8rrE/8AD82/7lABvZ/9j+7+9o/uf3//AByjYm99y/xfx/fo3p/01oAi2NbNuX7ife2f/F0iOs2zyt2z5qm2bPvLvdf7lQ/x7f8AZf78v8FAAnyf7Cf7cVD7fn2r8/8ADso2LC+7+N1++kX31oc79/8Ac/26AGoi/wAC/cpj7f8AgH8VDovz/wDAP9yh0b+7/wADoAr3Lyor7W/4B/BXjX7TjrD+zr8QGX5Nuks/+3/rYq9ivH/h3fPt+V/Krx/9pmFU+AXjvd86NpjIyf6rd+9T/Yf7/wDuf8Ab7tQZyPycuIXklZ93l7/m20VcjuYo4Y0+1tauihXfzf8AXt3f/Vv/ALv3j9zrRQYn7v7E+7T97bfvfI9M/wCAtR/4/wD79WdQ/e23b/BRvb/gdM37PvfIlP3s/wDv0APTdu+X79G/+992mb2j/wB//wBno3NQBKm1Efb9yj76fd+Smb09P4qem5/l/wBqgsej/J/sUOjbKY+7dQ/Rdv3/ALu/+7/7NQAJ/tUb1RN1N/2V+43yf5/ipz/Ps/77/wC+qAH/ADbvvfJR8vzrto7f8Bf79MR2+T71AD/77N8lH8PzM2//AG6Ym1N/8FCfPv8AmoAf8z/7dP8Al/2ah+X56f8AxfN/dqgH/M9CbdqKv3Fpmz+8u99tDv8A7VSA93b+Kjf8if3P+utMTdT/AJaABKPm3P8Awf7FMTd8+371Ef3v9igB/wAtFH399H3B/t1QB8v8VH3/AJWpnzIn3f4qf9/dtqQDer/do+V/mo/36PmqgBHWnff/AOAU3v8Ax/8AA6Plf+GpAH27lp3y/wANN3NRvb+98lUA9/uUw7vn+9/D9ynJt+8tD/JQAb2f/gNL833aRNifLTfmTYzfcoAc+7/fT/rlQ+7d96m/c+Xzfkp39z+BdypQAbKNrVFCi/Z4l/2VRX8yn9P+A0AO2tR9z5f/AGlR/fb5f4d2+h/726gA+5/FRlv7lH8H3/8AgdDv8n9z/YoAPn//AGKH2/Pt+/8ALTH27/8A4ilf+6670/26AHb/APvunpUW9U/i+T+5Tt+9E/uUAPehPnpnze9Dv8m5v4aAHu9M+V/vfc/2Kf8AN8n9ymSff+X7n8NAB/6HRhv+Bf8AXKlfb8m779JvV/8AboAf8ybG/jod2f5vmpmxd+5m+5/fo+/t20AG9dz/AC/+Qqfs+X5aZ826jZ83zLv/AN7d8tAD9/3FZtlD7/8A9umI7bKE3f79AD/mo+V0/wBymb2ffu+4lPT+9/DQAxEbZ/vU99qb1X79Mfc7ptpfm+7QA7eu9P79DFlb5lZKZ/s7tibfmSnp/B8v8NAB9z5t1G//AGfkeiT73+3TP4t23Y/9+gB//jiUf7y/JTPl/ib/AIHT03fwr/wP+9QA1P49zfP9/wD3ad5v/wAVQ9M/4Fs/3KAB3Z/lo+T7vy0I/wDs/wDfdH3/AJfv/wCxQA/t/fT+49H/AI+n9+mf8C+9/wCy0ff/AIfv0AP6/wC3R/c2/O9MR1ff/s0Ju+f/AGKAHv8A7P3aH2/xbai+T/vunI7fd+5QA/5X/wDs6Z8n/fFCfefatPfd/Evy0AM2KibFo+XzXX+Oj5tny/cow39+gB/zf3f92mP8mxv4/wDbow39+j5//sKAH/Mny7d9G/Z8y0z5XT+GjevyKv36AH/NR833WWmffV/m+df+mtG//gFAB/u/wUvy/wB3Zt/jpNm/+H/0Km7KAHfN97/L090V/l2//YUxPnodP9nf/sUAH3KN7fwfJQjttf8A3aPk/wDHaAHpu/h+9R/6BTHpv/AqAJX+TY1MdPuf36N/ybdnz/fpfl+Td9/79ACb/uL/AOOUbNm/5dn/AG1pvyf98U5Nz0AH9xqE/wDH/wDYofb9/wCahP71AA//AAHfR83ybV2f7FHze9GxU/4F9791QAfT/gdHy/dWm71TYv8AvU7en9z+GgB/zUb2f+H/AIG/8VMTds3bvk/ho+//AMCWgB7/AH/u7KEff/wCk/8Aiabv/wBn/vigAR2+7Qjs/wA38dH+z996H/gagA/i/uf7dHy/w/J/sUb/APx6j5n/ANz+KgAO5OP7vy/99UfN93+5TXf+786LTvuPtb738VAA+5Pm2037n3W+fb/3zTn3J9779N2b/wD91QA5E2fLt+Tb9zyqNnk/NTflRv8A7VSIm/7v3v8Abi/9BoAXatHy/wANM+Xe/wDu/wDA1p7vv2bW/h+b+/QAb2T7zUf7X3EoTb86r996Edk+X+996gBj/wB7+P8A7+7qPl+6tD7U/u0b9/yt/wDYUAH+z/HRv3/NQn3P9z56Pm3bW+ff89AB9/eyr8/+fv0ffX5fuUffZ/432/8AjtMdP73z7V+X/doAfvX+7R9/+L/dpn3Pl+ZE/wBij5tj7m+egAfd5qbmp/8AwGmf9M91Cf3dv+7s/hoIHvt/ufw/wUJt+79z5aZ1Zv3vz/7P72j5P8xUAG/+H5f+B0fN/e+RfvUfN/d/74o+V/l3fc/uUAG/Z8q/JTPldN27ZsVv8t/s0/eyfe+4n9+mRnaGjb5Ej+Vfvf8As1BY+F2dU/3abvXZt3bKPl/h+T/2enI6u21W+dPvb6AD5v7v3f79Nd1/vU5t3+f/AGSm/f8Al/8AHPK+5/v0AG//AD/n5qEf5v8AgX8H+d1Jv/6aM+/+P+D/AD/31S/99JQAJtT7qtt20b1/h/8AHIqN/wAyfe/7+/PTN+/7v3P/AByggfs3/wC5/t0b9n+x/dd6Z83yttX/AH/7lHy/3lff/wB90AP+b7v+3Q+5N/3vvfx0fN5Xz/c/26Ym7+FNn+xQAb/ubf8A0VR833vm/wBx6e6Mn/A6Y6N/d/3qADf+6/z81MT77/d30b1+9v8A+AUff/3/AOH7lAD5Nv8AF9//AGPuf8Dof/d2f3aY/wAjfL/wD901H/Atjv8A+PUAP+58y/f/AIqPufL/AB/w0z/d++9Cf7P8FAB/BT02/e+X/wBnpu9/T+Kk+V/vf3qAH/N93+5TH++lHzP8v8H8NHy7P7m/5PnoAHo/2du/f/BQm35Pm+78lNf5/wC8+6gBybU+VVp770/g/wCAJTPuLtVv93fR/u/c2vQAfN/v/wC5RN1pv/Adny/fpy7U/i2fd3J/s7/++qADfsofb/F/uLUSP9xW+/tTd/vbP++qfvb+9s2fdoAPm/vfIrbKN/yfN9zd/wCOUfN97/vr/YoTb/eoAPm/i+//AB/71H8dHzf8A/h/dUbN/wAv/of72gBn39i/K/8AuU/fs3t/wD/W/wDslMdG/i/z/wAAo/ufxv8A3KAH/wBzb99Gof8A2d2xG/jpny/Ju+Rvm+R9lH8Hzsv/AI/UgG//AD/raPvt93+NfuS+bRvV/wDb+Wj/AGWb5NtUAfMn8Xz/ADbv9ihNqf7n8NHz+XR8395n/wBhP4KkA37/AJd1B/vxL8//AFy/+zSj7n7plpj/AD/M/wB/+L97QA4bcNhmz/c/yzUv/j7/AN96Y7/f3tv+5S/3933/AJaAHb2/hb5NtMebZsZvubaN6pvb/wBq03fs+Vf++KAGO6/dVdlPR/nVdq0Js+T5t7/P/n/gFMbbs+X/AMc/9noAf833d2/+OjZ/C33Pv0x933W/j/74oTamz7tAD33J/wCzbP8A2emfK/3V2UfL/Dt3/wC3TH/u/wAb/doAHf8A74X+D/7CiHd95vvt/H5X/s9RIi7fl/1X/LJKl+V3ddu9v7j/AL2gB+/5f4f4vv0xN21Nyq/93fTXf502rvT++9HnNu20AD7Xb73+9so3/fXd9371G9vvf3G/75o/i+Zf733P46AGf7TbU/u7/wCOjY3/AH1Qm770Xyf7lM/i+Vf+AJQAfKn+x/7P/n/cajZs+Xb93/P+fkWm/MiPu+T/ALa//ZpQ6fxf5/8AQ3oAP9T+9+5t2PVeGGK2TyvvsrMnybP7++pdip8u7fR8391v+BxUAUrzb93yt/zfKnzf+PtXj/7Ur/8AGPfjuWRd7/2dsZE/6+Iq9ivNyb2i+/8Aw/79eNftV7v+GePHu2XyXTTldX83/Vf6RF8++oM5H5VLawXsaT7o/wB4N1FOksriTZJbRqsLqGVN33PaigwP3e+Xd9359yUiO0qI0isibfuf3f8AZ/4DT9jfeZG2f7dP+VPup/wCrOsZ833N3/AKPmT/ANAp+xvk2/x/x0z5U/dfwNQWHzfI3/AKf9z5Vpn3/u09E2fK1AB/6HT/AJv7v+9TNjPRtagB+F/v0f8AoFHzJRvZ1eqAPr/wCj5f4fu0Jto+WpIDZR9z/wCLo+b7v/fND/8Aj9BYfM/8W+nffX5vuVE/3X+6j7KERtqfx/L99KoCXf8A3vv/AOxR8z/L9/8A26b83/AKd82xG/75qSA+VP8AgNH+3Q/91fkSh/up9/8A4HVFh8v+/Rv/ALv/AHx/coT+9R/t1IAju9D7vn/77o7/APxFHy+9AB829G/4H/sU/evz/wCXpny/8Ao/9AqgH/Mm9ko376ZQ7/7X/A6AH7P++0o3/wDfdM2N/Ev/AACjYqfe+SgB+Gf+P/7ChPnf5t1M+Xf92n72T5vlT/YoAE3Pv+bZT+v+3TN6p8rUb1+T7v8AwOgB/wAtH+79ymI7fw0fK/y/99UAP+b/AH0o+5833KZ8qfN/3zso3s//AMXQAb/4aej7P/Q6Z8393e9G9k/2KAH72+9/f+ffQ+16Z8u9/l2f7dHy/c+agAR/ufd+Wn/c2LUcqK42/wDoEvlVJsdNi/x/w0AHzfw/eo3qn8WxKZ9/cv3KE/1rtuoAf/u//tUfKn+xuoTd97az/wC/Qjr/AN9UACO392nv/u/PUL/72/bT/wDd+dP4d9AAj7/l3UP89D/cf5f4aH2o27d/E1ADk2p95vnT+BP4aa+//wDboT5Nm3533UJ8/wDwJm2/vaAHpu/hah9v++9M+58rUfw/N9+gBybqPv8Ayt/FTfmo/wC+f+By0ACI7s/zU59v3W+6lNd1TZub/gdD/wDfdABvVPu/8BoT/wAco37Pm3fJ/t0O6/e3bP7lADsr/co3r/E3yU3ez/8AAfno+ZP/AEOgBz/P83/A/n+5Q+3/ANn+ej5vvN9yh9z/AHaAD5dqf+gPRQm7+9s2Ub13u1AB/ndR/wAC3013+ZG/uUj9T8uz/af+L/2WgB//AKHR/s7diU3eqf5/ytG9f9mgB33KPufL/HQj/wCx/wB8fwVFsXY9AEu/Dcff/u/6rdQ+56a+37rbf+AUfL8i7aABHX5/uv8A7CU5/wDd/wCB035n/i+792j/AIDsoAPl/j/8fo+X5v7n/jlHy7/9t/u0b9ku3+OgB29f4PnpqIyfM33P79H9z+NKP7jbv/sKAHbGf5qa6fxUfxfeXY3/AH3R8qJ/c/uUAGxf4f8AgNHy/wAP3aERv4vvU75n+ZVoAE/u03/Ybb/wCjf9/wDjo/uLuoAEf+Fqc7ts+b7lH+3tqL5fvf5SgB6Js/8Ai6dv/wCAf79Nd/uM3/fFD/Im1fubvloANn3P9v8Av0fc+X+Cj5v4m/i/gofbt3KtACzI235ev/oP/jy0xNxX5vnP1/8Asmpzwt9379M3r/8AFUAP376N+/8Aj/4B/eof50+ak/8AQE/v0AP/AIXTbRsZ/l2/J/F+6puz+KmbFT5ttAEu9X+63/kKj5fKffu/4BTX+6m5qPm+RduygB29n+99+m72Te1D/wB2jez/APAFoAE2/d+Xf/4/RvRP4tj/AO3R9/5Wb+H/AJ60fM/zf7X/AD1oAZ8v9zZUuxtn/wBtpP8A4qkoIHfNto/v71pvT/Yofd93cv8AwCgB2xk+b+9Q/wDu1F8vlfd/4H5VPf8A4D/36oLD/Zb+L7tGz7lMmfZv+XfLt3sifxU9Nv3vm3uq/JQAfwUf8sn+7RvZN7bqY+3ci7tlBA/zm2p8y/8AAKPv/wC3/wB80b1f5v8Ax/zaH3P8392gA85v4v4f9+j+Omfxu38H+3R8j7Pm/wBhd/8ADQA/f9yh3+5TN7fJ/f8AuL/tUb1/i+7QAfJ8+3/xyn7F2fd+/wD+P0z7/wArbno3/wAS7qAHpuT5W+5Qm7+FfkSmb2/4H/4/Q+3/AIHQA/5vu/fof/7PZTH3bF3f+P0b/wDa+daAD7nzfx0PtT5Wo3/xbfk/v0O//fFBYfN/F89Dv9/d9/b9x6ZvVPlb5N9G9k3/ANzb9+gB6Pv2N9/5aZ8qOn8H+/TXf5UZWb5F+ZKHdU+78iUEDtjOnzfdo+5s+bZ83y03+623/wAhU5H3/wB7/wAe/wDZaAH71/h+RPnpibdv9z5Xpv8AsUhRhuX+582f/Zv+A0APR96Ju/77o+b+63+4lNT+633Pv7/79M+V/wD91QBK6L8/8dN2LvT+B9r0ff8A7v8AwCj5qAHfLv2/xsqf8Cpu/Z8v3H/65UfLR8vzru+X+L91QA7f9/dRvkqLYqOm5aPl8r+J/wDYoAe/z/w/+QqE2/7j/wANM/5ZfN8/+29HzfJQA/zm/wCB/wB+mI+9fvNs/wCuVD/Ps3M2ymHc427fn/7+/wDsrUAP3q/yt/BR/tN9z+GkXGN4+df8/wCytKn+tVfv/wC3QAf67dt+fb/45T33fxM1M3qnzbt+2X+Cj7/zfwK1AAm7fuX7/wDsUJt+633KY6fwsvz09Nrru3UADo3z7v8A9imP91P7n+3R8v8ADT03bvm2pQAf3Nv/AALZRv3pu3b938flff8A+AU35kT+/wDwfJSSb0+YM2/7n+fkegBGx2X/AD/n/ZahcYbPXH/PT/P/AKCtKIzgMF+X/Y//AGmofb/eb/gdAA+z+Jfvf36aiK7/ACr9z7tCOv8AD8lDur/e+/QA75k2bmamu+//AOIf77UfN/C3+f8A0Gj/AMff/P8AwGgBybf7v/ff7r/xyj5k/vU3/gVHyv8Ad/z/AMDoAdvX+KmF1/z/APstS7/uf+z0fN/FQAgzjjdt/i/ztWld1Tey7v8Ax2h0X7zf98UPu+9/B/foATery/w72/z/ABf+yUv99f8Avr71H39is3+7vpnzJ833N1AD3+5tb7n/AKDQm75/l+T5P+AUxHXf/cf+Hf8A+yUx32fL/HQA/wCb+7v/ANijf8v3m2f7FMTa/wB1P++NvzU/5X+VvnegA3/8tflff8jUx03/AHv4vu7/APZoffu20I/7jd9zf/01oAN7Ps/2Kf8AN8/8CfxJUXks7pu+dP4Pu07Cbd3/AI/89AD3/g/uUzfs/wCBf9NaHdfv/f20O7J/sOtABvVNi/LR8yb227P9yovOZ2+98n8P72nw7k+789SA9Pv/APxdJvX/AH/mX7ktG9n/AIdm2mo/31+X/a2f/ZVQDvnTfF/tfco37E+9s2/JspqQq/y7WdP9ihHb59v3/wCGpAd83yK27/Z/dUQv/Cu7bTX/AIN3yUP9z7v+69AAn+83yfe2f+z0Ju3P/B/d/wBumfL8i/Ns/ho3qm9f/HP71UA9/wC6336Zv3/ul/g/joR1T5l+R6Edfu7fnapAZ9/Yytven7PkdV+5/wCg09/n+9TPlegA2K/zL9//ANApn8W777tR9/733/8Abp8yffX+D5d2z91QAx/91f8Aa30P/d/g/uU9E3712t93+D+KmPuTZuX5NtADP9nd8v8Acpd6/wDAP7n9+pdjP8qfJ/33UX9xlX+L/wBBoAY7/Lu+XZ/Ds/8A20omdk+b5pn/AIkT/wDbdaf8z/xfPu3/AOXodFTf8v3f+mv/ALJQBD8s2xlXf/tvF/laa+2Zfm+4n9z7lOdN7bmbf/sUbF+7/coAbs2feZd/8NJsb+7/ALfyf7NP2f7P3vk+T79Gxdn3f9j/APboAi3r87f7n3/87aY7t97dsT/bi+5U29fu7lfbQUZ/u/P/AHf9j/gNQBk3ib0dl+evF/2tH2fs4eO/4H/s5EX/AMCIq9wuUZE2qypXi/7V23/hnrx60Tf8wz/nr/B9oi30Gcj8q7s7p2KTWNjB/wAsoLvqo749t27P+1uoqF42kbcjrt/660UGB+9vyd/+A09Ko/bIv+fn/wCwqb7TE8W7d86fwVZ1lpNv/A6a+1Ff+/VdLyL/AJ6/+Rad9siT5vNXZQBN5LbE3fOlHy1D9pg+95sH/A6Ptlt/z1WgCbYqLtajYvyfx/3Uqul5F/z1WnPcxIn+tX/gFAFjp/sUVX+2W235pYE+7/y1p/2y2/56q/8A21oAlo/vf+z1Xe8g/wCesH/A5aPtkW1NrL8v/TWgCb5fk/8AZKP4fmqFLm2T+KDf/sS0/wC3wf8APVaBcw/5v7v+7Qm3+Jvnpn2uD/nqv/f2j7ZB5X+tX+/QMe6f3qdsXdVdLy2T7ssCb/n+Sn/bIP8Anqr/APbWqAl2ffpuxX+X+Pb8tMS8g2fLOv8A39oe8g/57/7372gXMSpuh+Zv4VWj/YqD7ZB/eg/7+05LyD/nrQMe/wAny7vkoz/sfJTPtlt/z1Wm/bLb7vmrQBOP4G/2vv0bNny7dnzVX+32z/N5q0fbINj/AL1UoAsUfwPu+5UX2m2/57rR9stv767KAJaPl+7Vf7ZB/wA9VR6EvLZPvSq+/wDjoAsfM/3vuU/ez/Mv3Kr/AGyD+KVUeh7uD5PmgoAsb2/3KPm+6y1U+3wP8vmr8lPS8tvveatAuYsb9/8Ad/4HR8r7Gb7/ANxar/bLb726D/gctH2yD+GWBP8AcloDmJd7f3tjL/7LR8u7/f8AvPUX2+2+T9+vyf8ATWh7yBNn79f7+zzaBkuxU+Vf4P8AplQn/j7VF9vtk+ZpVT/trR9vg+75q7P76S0C5ixvX7q0Zb+5Vd7+2f8A5awbP+A0z7fA/wB1oHRv4KA5iw/yfxbKNn8P9+ov7Sg2fLKv+1+9ohv7Z/l81aA5iw7/APff+3Qjr/y1+5/FVdL+N97eav8AuUJqVskT/v8A/gfm0DLH+62z/wBmp/zfJ8tVH1KB9v72Df8A9daPt9t5v+tXd/11oAt/N8nzf+RaPmff8u//AH6qfb7b5/3q/wDf2hL+2+75sHyf35aALe9f72+j5Uqv/aSo6fvV/wC/tMS/g2v+/goAt723UxN3+z/wOovt9tt3eav/AH9piX9t8/79f+/tAuYt/wC8v+5Rvb+Bv96qiX9t8/72BP8AtrT/ALfAnzNOv/f2gOYn+7t2r937rpS7/m2/x/8AoFV/t9t93zYNn9zzacl/bf8APeDZ/wBdaA5ib5vn2Mv+1/tUfw/d/wC+Krvf225P38H/AH9pj39t8m6WD5Pn/wBalAyx9z+7v/ilp7/7O75v4PNqul/B/wA/K/3/APWr8tM/tKD+KVXSgrmLCJsX/wCIo/hf+43yfPVf7fbfxSrv/wCutO/tKBPmWdf+/tBJZ+5sbd8n3Pnpnyu77l31F/aUG/cs8G//AGJfv0z7fbbU/frv/wCu9AuYto6b9tG//dd/9uqn2+2dP9bB/wB/aP7Stt6Nugf/AG/N+7QMt79mz5fko+ZG3f3qqPf2zpt8+CnC/tfmZp4H/wC2vm0+UXMTb127Wo+433dlV31WDdK3mq6bV2p/9lT/ALfbbtyzwf7nm0g5ix9/5tu+jH/fX/XKq76lbfxTrv8A+utM+3238U8H/f2gZb++P9uo/lT7zf8Aff8An/2aoHv7b+KWB0/660z+0rZPmWeDf/D+9SgXMPtZlTbCzEs7M4V48O23/vn/ANBqwn+6yP8A3Hqm2o26jaJoYz/11/8Aslp8V/bsObhc/wDXX/7JqA5i5s2fe/j/AIPKqKXzE+YDZwV/3v8AP+61QvqVn/FKuz/blpk2pW0PzefBQHMWYy0nLfNwOP723/P91alT5/m/8fqi2pWmAvnpn/rr5vy0/wC3wJ/y8wf7P7359lAcxb3t97+/R8391k/3/uVU/tK2/ilX/gEtH2+2T5vPVH2/wUBzFh0Wnun3933Kqf2lbfe82D7v/PWj+0rb+GeCgOYl+Tb/AH6mT5N/zVU/tK2+T9/B/wB/aP7Stk3v56/9/aBlv/XfxUfc+WqT39tt2i4hb/ekT/4paVb+2xtN1CX/AOuv/wBk1AuYufc/3P4qNjP95dj/AMNVP7Stn+bz4N//AF1p6arbbXXz4Hb+95tAcxY3s/3fv/3/AO/SE4Zf77Nt+b7lVf7Ttv8An6g/7+0f2lbJ/wAtV/7+0BzFhEb7Ou7+79xIqHf5f9/+5/H/AMDqo+q2fyM08D/5/v099Vtn+Xz4NnyffloDmLCf8B/9np/y/wCzVH+0bXKfvF2tv+5L8ny/3qemqwbfmvIP+/tAcxLvXzf4d9S7G+9t+f8A26g/ta2/57wf9/ah/tK2/ing2UBzF5E+4zUz5k3/AC/M+z/gdV/7Stv4pYN//XWj+1bX/nrB/wB/aA5i6/8Adb5N1N2N/dZ0/wBuqn9q238U8H+/5tH9q2f/AD3X/ZoDmLez+99z76/7VGz+Ff8A9uqiarZuuxp7b/ap/wDatsm1VnWgOYsfM6bkbf8A3qNjbPlqo+q22/8A160PqVj/AM94E/7a0BzFv5UXcv3KNi/IlVP7VtvuefB8/wDH5tH9pWP3vPg+99/zaBlh3X73y/7/APu0x/8Aa2/39n92ov7Ytv8An5gRd33fNo/tK2/5/F2f9daBcxb+b/7D+9TPl+9t/wBiq/8AaVinzeer/wC/LTE1K0TerNBt/i2S/wANAy38n393+xT33VUTVbVPvTrv/i/e/wAVH9pW29/367KfKLmLb7tzrE2x2pmz/vj+/wDwVX/tW2f70sGz/YlofVbP/nuvyf8ATWkHMWNmwp8rJ/d3y/PR8u92b/gW+qialbfd89f9zzfvUf2ra/PtnV3X/prQHMW9/wB/a2x/4v8Aao3r/wAD2t8lVP7YtkX5Z12f9daH1W13f8fi/N/B5tAcxb+T/c3Kv/AaY7q/zNVf+1bb/nvB8zf89aE1W2ff+9X/AIBLQMsP86fN99v+mtHzf3f+Afx1X/tKz3bvNtvn2f8ALWj+0rP/AJ6wP833PNoFzFj5k/u/8Alo+Z//ALOL/wBAqv8A2rbJ/wAt1f5v+etL/aVtuSLz1/7+0DJ/lOxf/wBum/J93+587b6r/wBq23lP/pn3v4/Npz6rbfd+2Ls/26BcxN/+1R8275aqTalZzK8Xmqm7btdJfuf7e+mQ6xYzIkvnwOj/AD+ckv3qBl7/AGt296Pmf5f42qs+pWPybpYHT7mzzfnpr6lZvsbzV/ufPLQLmLe/+JW+f+J/71Mfcmzcv/fGyov7Vtv4ryDZ/wBdfuUz+1bP/llKuz+L97QHMS71+eL5ae+3dt+XZ/t1X/tW22PuvF30f2rZ7flnX/c82gOYlR/OXcrNsf5/k/8AZKf833mqv/atj8n72BN3/TWj+1bZPl89X/g/1tAcxb+b59v/AI/R9zYu75P4d9VP7Stv+e6u/wBz/W0z+1bNP+Xxfm+dn/v7aCOYvfM/+xs/6ZUj/P8Ad+4tQf2rbPs/ewbPv0j6ra/L/pa/L/B5v3aDQm2f98/fo+be6s3z/fqumq2P3vNg/wB95fuUz+1bZ0/4/IP996ALfzfe+5/7PR833tv/AMRVT+0rHc+28Xf/ABfvae+q2af8t1fb/wBNaBcxY2N97+Bv40pmz9193Y/+f73y1XTUrF/mWdf995fu0Jqtin/LzA9AcxYG503Ky7E/z/D8tNmfYiMy7E/ueUlM/tizRkZp4Pn+7+9pv9q2fz7bxd/8X72gOYn37P4tj/3KH2p8rfwVE+sWf8N8uz+4/wDFTf7Ysfn/ANMVP9yX5KBk/wA3yfL977uyh/7v33b+D+Oq/wDbFjv/ANfBR/bFj/z3X/gEtAFh/kTb9xP+mX3KChwd3X/P+y1VH1W23N/pcCf7f+f/ALGlOq2yRf61X2/web/n/wBloFzFkb8c/wCs/wA/7CUqI3z/ACt/v1V/tWz+95q/9/V+Wj+1bH/nrB/39oI5ixsX73y//FU5/wC99yqv9sWyf8t4P/HaP7Ys/vNOrv8Aw/doL5i18vy7qERv4f4vuVV/tizT7ssHzfeo/tWx/wCe6/8AA9lAcxY/5a7aP9lvuf7dVk1Wx2f69dlL/atinzfbF2UDLWxn+Xbvo3t97ds/26q/2lZ/cWeB6P7Vs0+7eLv/AOutAFhN2z/eo/4Fvqo+q2P8MsH/AAP7n/A6P7VtPn3Sqn3P+WtAuYt/N975n/8AQE/74o+Xzdv9z72z+5Vd9Vtv+e8H/f2j+1bH+Kdf+/tAcxK+7+P7/wDFv/vUf987v+uVRf2rY/d+2K6f9daP7Vs/4p1+SgZYT+7ubf8A3P79Md2/h3fL/wB9pVf+1bHZ8s8Hz0f2rZon+tgoFzFj/dZfn+66fc/z/eo2N/FFs/3P8/dqu+q238U67/4v7lH9q2e35pVf+7+9oDmLD/PvVW/74iohRvvbW3/+h/8AAKrvqtt/z3g+6nyebR/aVn93z13t/uUDJX2/OrN8/wDc/wDs6Pm27lVtn8T/AMFRPqti/wB2dUT/AIHTP7Ss/wDnur/9taALCO3+4lRPCr7Ivubf4Epn9q2fzr58FCarZom37Yqf7Hm0EE2xtu7dv/20oTa/8W96r/2lY/eaVX/7a07+0rPc+2dX3/35aBcxN/G67fn+58n/AO2lCbvnVvnfbs2eV/8AZvVf+0rHf/r1/wDiaE1W2/577P8AY82g0LXk7/l2/Pt+5TXRvu7fvq26Z/4dtV/t9j/eX/gdMe/s/wDnutAuYtoi/J91Pl+/8tCbf7q/L/vVW/tWz/inXZS/2rbJs/ewb/8Arq1SMld1/h+dn/uUx3V0f+4v/TX7lN/tW2/inV9/8Hy0x9SsXZF89f8AZ/26Bcw/es3yqu//ALa/PTk2/wAUu/8A23/iqJ7+x3I32mBP7yebTP7Ys/k/f7H3P/uUDLb7fn/4B8lGxn+Won1Kz+9Fef8AkWoZtVttm3csz7W+T+/8lAFv/db5/wD0GjZ/d+RKrvqVnv8Amlg/2tn+/TJtStvveesz/wDfqgC3sZ/4m/8AiqNmz/Yql/aUE2z9/B/39+9QmsW294vN2fd+f/7PelAF10X7v33f7tRTO3yfLVZtVgQbROrr/Fvl+f8A9DelfVbZIt3m0AWPv/xfPQif3Nz/AN3ZVT+1YJvmaXYn9x6P7Vg/vK7/ANxKALuxt23c3+1vps235Fb5/wC7WZNrdsny+er7WRf9b93d/fqL+24t/lSzr/vpUcwGr8z/AC/3P/HKZMip83y/3N6VlPqVts/4/F+T7v8AtNQmpRJbyy+b/c3O8tHMBpu6u+1m+5/BVe5uYobVpWlg2IyJ53+8+xP/AB+Wqj6lFu2+b+6f7v8Ay1o+3ruT97B/v0cwFdNuy3iXd5W35Zv4PufwV41+1vcqn7OfjhmXzv8AQ13J/wA9f9Kt69lub9dnyz/xfM6S/wAH/faNXhX7YGqxJ+zd47aL5H+ywRL/ALrahZJ/fdqgzkflxd3V2rRhIVuF2D955C80VDPLbTlXZ23FRRQYH//Z"/>
  <p:tag name="MMPROD_UIDATA" val="&lt;database version=&quot;10.0&quot;&gt;&lt;object type=&quot;1&quot; unique_id=&quot;10001&quot;&gt;&lt;property id=&quot;20139&quot; value=&quot;%n. %s&quot;/&gt;&lt;property id=&quot;20141&quot; value=&quot;Qui tac sap xep thi trac nghiem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earning\bai giang elening sap xep theo quy tac\sap xep theo quy tac\phai hinh anh tieng goc\&quot;/&gt;&lt;property id=&quot;20224&quot; value=&quot;D:\elearning\sap xep  theo quy tac&quot;/&gt;&lt;property id=&quot;20226&quot; value=&quot;D:\elearning\bai giang elening sap xep theo quy tac\Qui tac sap xep thi trac nghiem moi (1).pptx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property id=&quot;20700&quot; value=&quot;0&quot;/&gt;&lt;object type=&quot;2&quot; unique_id=&quot;10788&quot;&gt;&lt;object type=&quot;3&quot; unique_id=&quot;10797&quot;&gt;&lt;property id=&quot;20148&quot; value=&quot;5&quot;/&gt;&lt;property id=&quot;20300&quot; value=&quot;Slide 10&quot;/&gt;&lt;property id=&quot;20301&quot; value=&quot;Quy tắc lặp đôi xen kẽ&quot;/&gt;&lt;property id=&quot;20303&quot; value=&quot;Nguyễn Thị Ánh Hồng&quot;/&gt;&lt;property id=&quot;20307&quot; value=&quot;260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19952&quot;/&gt;&lt;/object&gt;&lt;object type=&quot;3&quot; unique_id=&quot;10798&quot;&gt;&lt;property id=&quot;20148&quot; value=&quot;5&quot;/&gt;&lt;property id=&quot;20300&quot; value=&quot;Slide 11&quot;/&gt;&lt;property id=&quot;20301&quot; value=&quot;Quy tắc lặp xen kẽ ngắt quãng&quot;/&gt;&lt;property id=&quot;20303&quot; value=&quot;Nguyễn Thị Ánh Hồng&quot;/&gt;&lt;property id=&quot;20307&quot; value=&quot;261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28592&quot;/&gt;&lt;/object&gt;&lt;object type=&quot;3&quot; unique_id=&quot;10799&quot;&gt;&lt;property id=&quot;20148&quot; value=&quot;5&quot;/&gt;&lt;property id=&quot;20300&quot; value=&quot;Slide 12&quot;/&gt;&lt;property id=&quot;20301&quot; value=&quot;So sánh hai quy tắc&quot;/&gt;&lt;property id=&quot;20303&quot; value=&quot;Nguyễn Thị Ánh Hồng&quot;/&gt;&lt;property id=&quot;20307&quot; value=&quot;265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53757&quot;/&gt;&lt;/object&gt;&lt;object type=&quot;3&quot; unique_id=&quot;10801&quot;&gt;&lt;property id=&quot;20148&quot; value=&quot;5&quot;/&gt;&lt;property id=&quot;20300&quot; value=&quot;Slide 16&quot;/&gt;&lt;property id=&quot;20301&quot; value=&quot;Câu hỏi luyện tập&quot;/&gt;&lt;property id=&quot;20303&quot; value=&quot;Nguyễn Thị Ánh Hồng&quot;/&gt;&lt;property id=&quot;20307&quot; value=&quot;283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16993&quot;/&gt;&lt;/object&gt;&lt;object type=&quot;3&quot; unique_id=&quot;12676&quot;&gt;&lt;property id=&quot;20148&quot; value=&quot;5&quot;/&gt;&lt;property id=&quot;20300&quot; value=&quot;Slide 17 - &amp;quot;Câu 1: Những ôtô đi trên đường theo quy tắc nào, con hãy chọn dãy số có quy tắc tương ứng?&amp;quot;&quot;/&gt;&lt;property id=&quot;20303&quot; value=&quot;Nguyễn Thị Ánh Hồng&quot;/&gt;&lt;property id=&quot;20307&quot; value=&quot;296&quot;/&gt;&lt;property id=&quot;20309&quot; value=&quot;13051&quot;/&gt;&lt;/object&gt;&lt;object type=&quot;3&quot; unique_id=&quot;13306&quot;&gt;&lt;property id=&quot;20148&quot; value=&quot;5&quot;/&gt;&lt;property id=&quot;20300&quot; value=&quot;Slide 18 - &amp;quot;Câu 2: Những chiếc thuyền đang xếp hàng ra khơi theo quy tắc nào, con hãy chọn đáp án đúng cho quy tắc đó!&amp;quot;&quot;/&gt;&lt;property id=&quot;20303&quot; value=&quot;Nguyễn Thị Ánh Hồng&quot;/&gt;&lt;property id=&quot;20307&quot; value=&quot;297&quot;/&gt;&lt;property id=&quot;20309&quot; value=&quot;13051&quot;/&gt;&lt;/object&gt;&lt;object type=&quot;3&quot; unique_id=&quot;13307&quot;&gt;&lt;property id=&quot;20148&quot; value=&quot;5&quot;/&gt;&lt;property id=&quot;20300&quot; value=&quot;Slide 19 - &amp;quot;Câu 3: Quy tắc lặp xen kẽ là các đối tượng đứng cạnh nhau không  giống nhau đúng hay sai?&amp;quot;&quot;/&gt;&lt;property id=&quot;20303&quot; value=&quot;Nguyễn Thị Ánh Hồng&quot;/&gt;&lt;property id=&quot;20307&quot; value=&quot;299&quot;/&gt;&lt;property id=&quot;20309&quot; value=&quot;13051&quot;/&gt;&lt;/object&gt;&lt;object type=&quot;3&quot; unique_id=&quot;13308&quot;&gt;&lt;property id=&quot;20148&quot; value=&quot;5&quot;/&gt;&lt;property id=&quot;20300&quot; value=&quot;Slide 20 - &amp;quot;Câu 4: Con hãy điền số vào ô trống để hoàn thiện dãy sắp xếp sau:&amp;quot;&quot;/&gt;&lt;property id=&quot;20303&quot; value=&quot;Nguyễn Thị Ánh Hồng&quot;/&gt;&lt;property id=&quot;20307&quot; value=&quot;300&quot;/&gt;&lt;property id=&quot;20309&quot; value=&quot;13051&quot;/&gt;&lt;/object&gt;&lt;object type=&quot;3&quot; unique_id=&quot;13309&quot;&gt;&lt;property id=&quot;20148&quot; value=&quot;5&quot;/&gt;&lt;property id=&quot;20300&quot; value=&quot;Slide 21 - &amp;quot;Câu 5: Con hãy điền số vào ô trống để hoàn thiện dãy sắp xếp sau:&amp;quot;&quot;/&gt;&lt;property id=&quot;20303&quot; value=&quot;Nguyễn Thị Ánh Hồng&quot;/&gt;&lt;property id=&quot;20307&quot; value=&quot;301&quot;/&gt;&lt;property id=&quot;20309&quot; value=&quot;13051&quot;/&gt;&lt;/object&gt;&lt;object type=&quot;3&quot; unique_id=&quot;13310&quot;&gt;&lt;property id=&quot;20148&quot; value=&quot;5&quot;/&gt;&lt;property id=&quot;20300&quot; value=&quot;Slide 22 - &amp;quot;Câu 6: Hãy nối dãy sắp xếp với dãy số tương ứng.&amp;quot;&quot;/&gt;&lt;property id=&quot;20303&quot; value=&quot;Nguyễn Thị Ánh Hồng&quot;/&gt;&lt;property id=&quot;20307&quot; value=&quot;302&quot;/&gt;&lt;property id=&quot;20309&quot; value=&quot;13051&quot;/&gt;&lt;/object&gt;&lt;object type=&quot;3&quot; unique_id=&quot;13312&quot;&gt;&lt;property id=&quot;20148&quot; value=&quot;5&quot;/&gt;&lt;property id=&quot;20300&quot; value=&quot;Slide 23 - &amp;quot;Câu 7: Hãy nối dãy sắp xếp với dãy số tương ứng.&amp;quot;&quot;/&gt;&lt;property id=&quot;20303&quot; value=&quot;Nguyễn Thị Ánh Hồng&quot;/&gt;&lt;property id=&quot;20307&quot; value=&quot;304&quot;/&gt;&lt;property id=&quot;20309&quot; value=&quot;13051&quot;/&gt;&lt;/object&gt;&lt;object type=&quot;3&quot; unique_id=&quot;14039&quot;&gt;&lt;property id=&quot;20148&quot; value=&quot;5&quot;/&gt;&lt;property id=&quot;20300&quot; value=&quot;Slide 24&quot;/&gt;&lt;property id=&quot;20301&quot; value=&quot;Kết thúc bài&quot;/&gt;&lt;property id=&quot;20303&quot; value=&quot;Nguyễn Thị Ánh Hồng&quot;/&gt;&lt;property id=&quot;20307&quot; value=&quot;305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25177&quot;/&gt;&lt;/object&gt;&lt;object type=&quot;3&quot; unique_id=&quot;14141&quot;&gt;&lt;property id=&quot;20148&quot; value=&quot;5&quot;/&gt;&lt;property id=&quot;20300&quot; value=&quot;Slide 13&quot;/&gt;&lt;property id=&quot;20301&quot; value=&quot;Quy tắc lặp xen kẽ&quot;/&gt;&lt;property id=&quot;20303&quot; value=&quot;Nguyễn Thị Ánh Hồng&quot;/&gt;&lt;property id=&quot;20307&quot; value=&quot;306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16552&quot;/&gt;&lt;/object&gt;&lt;object type=&quot;3&quot; unique_id=&quot;14142&quot;&gt;&lt;property id=&quot;20148&quot; value=&quot;5&quot;/&gt;&lt;property id=&quot;20300&quot; value=&quot;Slide 14&quot;/&gt;&lt;property id=&quot;20301&quot; value=&quot;Quy tắc lặp xen kẽ&quot;/&gt;&lt;property id=&quot;20303&quot; value=&quot;Nguyễn Thị Ánh Hồng&quot;/&gt;&lt;property id=&quot;20307&quot; value=&quot;307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17755&quot;/&gt;&lt;/object&gt;&lt;object type=&quot;3&quot; unique_id=&quot;14143&quot;&gt;&lt;property id=&quot;20148&quot; value=&quot;5&quot;/&gt;&lt;property id=&quot;20300&quot; value=&quot;Slide 15&quot;/&gt;&lt;property id=&quot;20301&quot; value=&quot;Quy tắc lặp xen kẽ&quot;/&gt;&lt;property id=&quot;20303&quot; value=&quot;Nguyễn Thị Ánh Hồng&quot;/&gt;&lt;property id=&quot;20307&quot; value=&quot;308&quot;/&gt;&lt;property id=&quot;20309&quot; value=&quot;13051&quot;/&gt;&lt;property id=&quot;20310&quot; value=&quot;0&quot;/&gt;&lt;property id=&quot;20314&quot; value=&quot;0&quot;/&gt;&lt;property id=&quot;20315&quot; value=&quot;0&quot;/&gt;&lt;property id=&quot;20316&quot; value=&quot;28265&quot;/&gt;&lt;/object&gt;&lt;object type=&quot;3&quot; unique_id=&quot;14346&quot;&gt;&lt;property id=&quot;20148&quot; value=&quot;5&quot;/&gt;&lt;property id=&quot;20300&quot; value=&quot;Slide 5&quot;/&gt;&lt;property id=&quot;20301&quot; value=&quot;Giới thiệu một số quy tắc sắp xếp&quot;/&gt;&lt;property id=&quot;20303&quot; value=&quot;Nguyễn Thị Ánh Hồng&quot;/&gt;&lt;property id=&quot;20307&quot; value=&quot;310&quot;/&gt;&lt;property id=&quot;20309&quot; value=&quot;13051&quot;/&gt;&lt;property id=&quot;20314&quot; value=&quot;0&quot;/&gt;&lt;property id=&quot;20316&quot; value=&quot;75217&quot;/&gt;&lt;/object&gt;&lt;object type=&quot;3&quot; unique_id=&quot;14347&quot;&gt;&lt;property id=&quot;20148&quot; value=&quot;5&quot;/&gt;&lt;property id=&quot;20300&quot; value=&quot;Slide 6&quot;/&gt;&lt;property id=&quot;20301&quot; value=&quot;Giới thiệu một số quy tắc sắp xếp&quot;/&gt;&lt;property id=&quot;20303&quot; value=&quot;Nguyễn Thị Ánh Hồng&quot;/&gt;&lt;property id=&quot;20307&quot; value=&quot;311&quot;/&gt;&lt;property id=&quot;20309&quot; value=&quot;13051&quot;/&gt;&lt;property id=&quot;20314&quot; value=&quot;0&quot;/&gt;&lt;property id=&quot;20315&quot; value=&quot;0&quot;/&gt;&lt;property id=&quot;20316&quot; value=&quot;8332&quot;/&gt;&lt;/object&gt;&lt;object type=&quot;3&quot; unique_id=&quot;14348&quot;&gt;&lt;property id=&quot;20148&quot; value=&quot;5&quot;/&gt;&lt;property id=&quot;20300&quot; value=&quot;Slide 7&quot;/&gt;&lt;property id=&quot;20301&quot; value=&quot;Giới thiệu một số quy tắc sắp xếp&quot;/&gt;&lt;property id=&quot;20303&quot; value=&quot;Nguyễn Thị Ánh Hồng&quot;/&gt;&lt;property id=&quot;20307&quot; value=&quot;312&quot;/&gt;&lt;property id=&quot;20309&quot; value=&quot;13051&quot;/&gt;&lt;property id=&quot;20314&quot; value=&quot;0&quot;/&gt;&lt;property id=&quot;20315&quot; value=&quot;0&quot;/&gt;&lt;property id=&quot;20316&quot; value=&quot;10121&quot;/&gt;&lt;/object&gt;&lt;object type=&quot;3&quot; unique_id=&quot;14349&quot;&gt;&lt;property id=&quot;20148&quot; value=&quot;5&quot;/&gt;&lt;property id=&quot;20300&quot; value=&quot;Slide 8&quot;/&gt;&lt;property id=&quot;20301&quot; value=&quot;Giới thiệu một số quy tắc sắp xếp&quot;/&gt;&lt;property id=&quot;20303&quot; value=&quot;Nguyễn Thị Ánh Hồng&quot;/&gt;&lt;property id=&quot;20307&quot; value=&quot;313&quot;/&gt;&lt;property id=&quot;20309&quot; value=&quot;13051&quot;/&gt;&lt;property id=&quot;20314&quot; value=&quot;0&quot;/&gt;&lt;property id=&quot;20315&quot; value=&quot;0&quot;/&gt;&lt;property id=&quot;20316&quot; value=&quot;8356&quot;/&gt;&lt;/object&gt;&lt;object type=&quot;3&quot; unique_id=&quot;21348&quot;&gt;&lt;property id=&quot;20148&quot; value=&quot;5&quot;/&gt;&lt;property id=&quot;20300&quot; value=&quot;Slide 1 - &amp;quot;BỘ GIÁO DỤC VÀ ĐÀO TẠO            QUỸ LAWRENCE S.TING  Cuộc thi quốc gia Thiết kế bài giảng e-Elearing&quot;/&gt;&lt;property id=&quot;20301&quot; value=&quot;Giới thiệu tên bài&quot;/&gt;&lt;property id=&quot;20303&quot; value=&quot;Nguyễn Thị Ánh Hồng&quot;/&gt;&lt;property id=&quot;20307&quot; value=&quot;321&quot;/&gt;&lt;property id=&quot;20309&quot; value=&quot;13051&quot;/&gt;&lt;/object&gt;&lt;object type=&quot;3&quot; unique_id=&quot;23970&quot;&gt;&lt;property id=&quot;20148&quot; value=&quot;5&quot;/&gt;&lt;property id=&quot;20300&quot; value=&quot;Slide 2&quot;/&gt;&lt;property id=&quot;20301&quot; value=&quot;Giới thiệu vào bài&quot;/&gt;&lt;property id=&quot;20303&quot; value=&quot;-1&quot;/&gt;&lt;property id=&quot;20307&quot; value=&quot;324&quot;/&gt;&lt;property id=&quot;20309&quot; value=&quot;-1&quot;/&gt;&lt;/object&gt;&lt;object type=&quot;3&quot; unique_id=&quot;23971&quot;&gt;&lt;property id=&quot;20148&quot; value=&quot;5&quot;/&gt;&lt;property id=&quot;20300&quot; value=&quot;Slide 4&quot;/&gt;&lt;property id=&quot;20301&quot; value=&quot;Giới thiệu vào bài&quot;/&gt;&lt;property id=&quot;20303&quot; value=&quot;-1&quot;/&gt;&lt;property id=&quot;20307&quot; value=&quot;325&quot;/&gt;&lt;property id=&quot;20309&quot; value=&quot;-1&quot;/&gt;&lt;/object&gt;&lt;object type=&quot;3&quot; unique_id=&quot;24266&quot;&gt;&lt;property id=&quot;20148&quot; value=&quot;5&quot;/&gt;&lt;property id=&quot;20300&quot; value=&quot;Slide 9&quot;/&gt;&lt;property id=&quot;20301&quot; value=&quot;Giới thiệu vào bài&quot;/&gt;&lt;property id=&quot;20303&quot; value=&quot;-1&quot;/&gt;&lt;property id=&quot;20307&quot; value=&quot;326&quot;/&gt;&lt;property id=&quot;20309&quot; value=&quot;-1&quot;/&gt;&lt;/object&gt;&lt;object type=&quot;3&quot; unique_id=&quot;24531&quot;&gt;&lt;property id=&quot;20148&quot; value=&quot;5&quot;/&gt;&lt;property id=&quot;20300&quot; value=&quot;Slide 3&quot;/&gt;&lt;property id=&quot;20301&quot; value=&quot;Giới thiệu một số quy tắc sắp xếp &quot;/&gt;&lt;property id=&quot;20303&quot; value=&quot;-1&quot;/&gt;&lt;property id=&quot;20307&quot; value=&quot;328&quot;/&gt;&lt;property id=&quot;20309&quot; value=&quot;-1&quot;/&gt;&lt;/object&gt;&lt;/object&gt;&lt;object type=&quot;8&quot; unique_id=&quot;10818&quot;&gt;&lt;/object&gt;&lt;object type=&quot;10&quot; unique_id=&quot;12672&quot;&gt;&lt;object type=&quot;11&quot; unique_id=&quot;12673&quot;&gt;&lt;property id=&quot;20180&quot; value=&quot;1&quot;/&gt;&lt;property id=&quot;20181&quot; value=&quot;1&quot;/&gt;&lt;property id=&quot;20183&quot; value=&quot;1&quot;/&gt;&lt;/object&gt;&lt;object type=&quot;12&quot; unique_id=&quot;21470&quot;&gt;&lt;/object&gt;&lt;/object&gt;&lt;object type=&quot;4&quot; unique_id=&quot;12674&quot;&gt;&lt;object type=&quot;5&quot; unique_id=&quot;13051&quot;&gt;&lt;property id=&quot;20000&quot; value=&quot;0&quot;/&gt;&lt;property id=&quot;20149&quot; value=&quot;Nguyễn Thị Ánh Hồng&quot;/&gt;&lt;property id=&quot;20150&quot; value=&quot;Giáo viên&quot;/&gt;&lt;property id=&quot;20151&quot; value=&quot;123.jpg&quot;/&gt;&lt;property id=&quot;20159&quot; value=&quot;Picture.jpg&quot;/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cXVpei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+DQoJCTx1aXJlcGxhY2UgbmFtZT0iaW5pdGlhbHRhYiIgdmFsdWU9Im91dGxpbmUiLz4NCgkJ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+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CTx1aXRleHQgbmFtZT0iQ09VUlNFX1NUQVRVUyIgdmFsdWU9IuODouOCuOODpeODvOODq+OCueODhuODvOOCv+OCuSIvPg0KCQk8dWl0ZXh0IG5hbWU9IlBBU1NFRF9TVFJJTkciIHZhbHVlPSLlkIjmoLwiLz4NCgkJPHVpdGV4dCBuYW1lPSJGQUlMRURfU1RSSU5HIiB2YWx1ZT0i5LiN5ZCI5qC8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+DQoJCTx1aXRleHQgbmFtZT0iUEFTU0VEX1NUUklORyIgdmFsdWU9IkFwcm9iYWRvIi8+DQoJCTx1aXRleHQgbmFtZT0iRkFJTEVEX1NUUklORyIgdmFsdWU9IlN1c3BlbnNv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CTx1aXRleHQgbmFtZT0iQ09VUlNFX1NUQVRVUyIgdmFsdWU9IlN0YXR1cyBkbyBtw7NkdWxvIi8+DQoJCTx1aXRleHQgbmFtZT0iUEFTU0VEX1NUUklORyIgdmFsdWU9IkFwcm92YWRvIi8+DQoJCTx1aXRleHQgbmFtZT0iRkFJTEVEX1NUUklORyIgdmFsdWU9IlJlcHJvdmFkby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+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Qk8dWl0ZXh0IG5hbWU9IkNPVVJTRV9TVEFUVVMiIHZhbHVlPSJNb2R1bGUgU3RhdHVzIi8+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Qk8dWl0ZXh0IG5hbWU9IkNPVVJTRV9TVEFUVVMiIHZhbHVlPSJNb2R1bGUgU3RhdHVzIi8+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  <p:tag name="PPSNARRATION" val="12,1803585565,D:\elearning\bai giang elening sap xep theo quy tac chuan\sap xep theo quy tac\Qui tac sap xep thi trac nghiem moi (1)_pptx\Media.ppcx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289AFAB0-9D04-4A89-9B91-0F42EC6504B4}&quot;/&gt;&lt;isInvalidForFieldText val=&quot;0&quot;/&gt;&lt;Image&gt;&lt;filename val=&quot;C:\Users\HONGMI~1\AppData\Local\Temp\PR\data\asimages\{289AFAB0-9D04-4A89-9B91-0F42EC6504B4}_12.png&quot;/&gt;&lt;left val=&quot;64&quot;/&gt;&lt;top val=&quot;153&quot;/&gt;&lt;width val=&quot;31&quot;/&gt;&lt;height val=&quot;42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33712AF7-FCE2-4492-BB78-D84965CEC372}&quot;/&gt;&lt;isInvalidForFieldText val=&quot;0&quot;/&gt;&lt;Image&gt;&lt;filename val=&quot;C:\Users\HONGMI~1\AppData\Local\Temp\PR\data\asimages\{33712AF7-FCE2-4492-BB78-D84965CEC372}_12.png&quot;/&gt;&lt;left val=&quot;206&quot;/&gt;&lt;top val=&quot;153&quot;/&gt;&lt;width val=&quot;31&quot;/&gt;&lt;height val=&quot;42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C4FC175D-9C9C-4514-9A05-BC5D5FE0D6C8}&quot;/&gt;&lt;isInvalidForFieldText val=&quot;0&quot;/&gt;&lt;Image&gt;&lt;filename val=&quot;C:\Users\HONGMI~1\AppData\Local\Temp\PR\data\asimages\{C4FC175D-9C9C-4514-9A05-BC5D5FE0D6C8}_12.png&quot;/&gt;&lt;left val=&quot;342&quot;/&gt;&lt;top val=&quot;153&quot;/&gt;&lt;width val=&quot;31&quot;/&gt;&lt;height val=&quot;42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8BC36ACD-6DAB-426B-8DAF-9F1D208E7C70}&quot;/&gt;&lt;isInvalidForFieldText val=&quot;0&quot;/&gt;&lt;Image&gt;&lt;filename val=&quot;C:\Users\HONGMI~1\AppData\Local\Temp\PR\data\asimages\{8BC36ACD-6DAB-426B-8DAF-9F1D208E7C70}_12.png&quot;/&gt;&lt;left val=&quot;485&quot;/&gt;&lt;top val=&quot;153&quot;/&gt;&lt;width val=&quot;31&quot;/&gt;&lt;height val=&quot;42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D93DE430-5E6C-4EB1-BD05-E23EA8CF1CA5}&quot;/&gt;&lt;isInvalidForFieldText val=&quot;0&quot;/&gt;&lt;Image&gt;&lt;filename val=&quot;C:\Users\HONGMI~1\AppData\Local\Temp\PR\data\asimages\{D93DE430-5E6C-4EB1-BD05-E23EA8CF1CA5}_12.png&quot;/&gt;&lt;left val=&quot;624&quot;/&gt;&lt;top val=&quot;150&quot;/&gt;&lt;width val=&quot;31&quot;/&gt;&lt;height val=&quot;42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E72AF986-B3A4-47EA-A725-35109BD5DC8B}&quot;/&gt;&lt;isInvalidForFieldText val=&quot;0&quot;/&gt;&lt;Image&gt;&lt;filename val=&quot;C:\Users\HONGMI~1\AppData\Local\Temp\PR\data\asimages\{E72AF986-B3A4-47EA-A725-35109BD5DC8B}_12.png&quot;/&gt;&lt;left val=&quot;47&quot;/&gt;&lt;top val=&quot;311&quot;/&gt;&lt;width val=&quot;19&quot;/&gt;&lt;height val=&quot;41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E65FDD6F-DF40-4E03-899A-4129B3C852D5}&quot;/&gt;&lt;isInvalidForFieldText val=&quot;0&quot;/&gt;&lt;Image&gt;&lt;filename val=&quot;C:\Users\HONGMI~1\AppData\Local\Temp\PR\data\asimages\{E65FDD6F-DF40-4E03-899A-4129B3C852D5}_12.png&quot;/&gt;&lt;left val=&quot;274&quot;/&gt;&lt;top val=&quot;310&quot;/&gt;&lt;width val=&quot;30&quot;/&gt;&lt;height val=&quot;42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46C845A-617F-480B-8B16-BC72FE945F2D}&quot;/&gt;&lt;isInvalidForFieldText val=&quot;0&quot;/&gt;&lt;Image&gt;&lt;filename val=&quot;C:\Users\HONGMI~1\AppData\Local\Temp\PR\data\asimages\{146C845A-617F-480B-8B16-BC72FE945F2D}_12.png&quot;/&gt;&lt;left val=&quot;144&quot;/&gt;&lt;top val=&quot;311&quot;/&gt;&lt;width val=&quot;19&quot;/&gt;&lt;height val=&quot;41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A53B249F-29BF-4AFA-8899-5FE8EB1D3AE4}&quot;/&gt;&lt;isInvalidForFieldText val=&quot;0&quot;/&gt;&lt;Image&gt;&lt;filename val=&quot;C:\Users\HONGMI~1\AppData\Local\Temp\PR\data\asimages\{A53B249F-29BF-4AFA-8899-5FE8EB1D3AE4}_12.png&quot;/&gt;&lt;left val=&quot;399&quot;/&gt;&lt;top val=&quot;311&quot;/&gt;&lt;width val=&quot;19&quot;/&gt;&lt;height val=&quot;41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6CA9F1A-7B6F-470C-BC71-9AB3E81A4519}&quot;/&gt;&lt;isInvalidForFieldText val=&quot;0&quot;/&gt;&lt;Image&gt;&lt;filename val=&quot;C:\Users\HONGMI~1\AppData\Local\Temp\PR\data\asimages\{66CA9F1A-7B6F-470C-BC71-9AB3E81A4519}_12.png&quot;/&gt;&lt;left val=&quot;488&quot;/&gt;&lt;top val=&quot;309&quot;/&gt;&lt;width val=&quot;19&quot;/&gt;&lt;height val=&quot;42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B3671707-B2E0-4133-8380-69F0278AE6D4}&quot;/&gt;&lt;isInvalidForFieldText val=&quot;0&quot;/&gt;&lt;Image&gt;&lt;filename val=&quot;C:\Users\HONGMI~1\AppData\Local\Temp\PR\data\asimages\{B3671707-B2E0-4133-8380-69F0278AE6D4}_12.png&quot;/&gt;&lt;left val=&quot;609&quot;/&gt;&lt;top val=&quot;311&quot;/&gt;&lt;width val=&quot;30&quot;/&gt;&lt;height val=&quot;41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8&quot;/&gt;&lt;lineCharCount val=&quot;24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171D8AFA-BF5E-4055-B4DA-1843E0068CB1}_12.png&quot;/&gt;&lt;left val=&quot;9&quot;/&gt;&lt;top val=&quot;0&quot;/&gt;&lt;width val=&quot;712&quot;/&gt;&lt;height val=&quot;67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84&quot;/&gt;&lt;lineCharCount val=&quot;54&quot;/&gt;&lt;lineCharCount val=&quot;95&quot;/&gt;&lt;lineCharCount val=&quot;53&quot;/&gt;&lt;/TableIndex&gt;&lt;/ShapeTextInfo&gt;"/>
  <p:tag name="HTML_SHAPEINFO" val="&lt;TextEffect&gt;&lt;Image&gt;&lt;filename val=&quot;C:\Users\HONGMI~1\AppData\Local\Temp\PR\data\asimages\{717893AA-E652-4723-B026-BFCCBA57F195}_1.png_crop.png&quot;/&gt;&lt;left val=&quot;9&quot;/&gt;&lt;top val=&quot;429&quot;/&gt;&lt;width val=&quot;270&quot;/&gt;&lt;height val=&quot;19&quot;/&gt;&lt;hasText val=&quot;1&quot;/&gt;&lt;paraId val=&quot;1&quot;/&gt;&lt;/Image&gt;&lt;Image&gt;&lt;filename val=&quot;C:\Users\HONGMI~1\AppData\Local\Temp\PR\data\asimages\{176A0FB6-9C52-4635-A84A-548680F5ABCE}_1.png_crop.png&quot;/&gt;&lt;left val=&quot;8&quot;/&gt;&lt;top val=&quot;451&quot;/&gt;&lt;width val=&quot;697&quot;/&gt;&lt;height val=&quot;19&quot;/&gt;&lt;hasText val=&quot;1&quot;/&gt;&lt;paraId val=&quot;2&quot;/&gt;&lt;/Image&gt;&lt;Image&gt;&lt;filename val=&quot;C:\Users\HONGMI~1\AppData\Local\Temp\PR\data\asimages\{640DF7CC-C2AE-4667-A7A2-4A9404C63565}_1.png_crop.png&quot;/&gt;&lt;left val=&quot;8&quot;/&gt;&lt;top val=&quot;475&quot;/&gt;&lt;width val=&quot;414&quot;/&gt;&lt;height val=&quot;16&quot;/&gt;&lt;hasText val=&quot;1&quot;/&gt;&lt;paraId val=&quot;3&quot;/&gt;&lt;/Image&gt;&lt;Image&gt;&lt;filename val=&quot;C:\Users\HONGMI~1\AppData\Local\Temp\PR\data\asimages\{F0CECF28-281A-45D7-8A80-3FF86756C4E2}_1.png_crop.png&quot;/&gt;&lt;left val=&quot;114&quot;/&gt;&lt;top val=&quot;494&quot;/&gt;&lt;width val=&quot;579&quot;/&gt;&lt;height val=&quot;19&quot;/&gt;&lt;hasText val=&quot;1&quot;/&gt;&lt;paraId val=&quot;4&quot;/&gt;&lt;/Image&gt;&lt;Image&gt;&lt;filename val=&quot;C:\Users\HONGMI~1\AppData\Local\Temp\PR\data\asimages\{FAF16257-BA27-404B-B0D2-955EC18213EF}_1.png_crop.png&quot;/&gt;&lt;left val=&quot;194&quot;/&gt;&lt;top val=&quot;519&quot;/&gt;&lt;width val=&quot;127&quot;/&gt;&lt;height val=&quot;16&quot;/&gt;&lt;hasText val=&quot;1&quot;/&gt;&lt;paraId val=&quot;5&quot;/&gt;&lt;/Image&gt;&lt;/TextEffect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PPSNARRATION" val="13,1803585565,D:\elearning\bai giang elening sap xep theo quy tac chuan\sap xep theo quy tac\Qui tac sap xep thi trac nghiem moi (1)_pptx\Media.ppcx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0&quot;/&gt;&lt;/TableIndex&gt;&lt;TableIndex row=&quot;1&quot; col=&quot;2&quot;&gt;&lt;linesCount val=&quot;0&quot;/&gt;&lt;/TableIndex&gt;&lt;TableIndex row=&quot;1&quot; col=&quot;3&quot;&gt;&lt;linesCount val=&quot;0&quot;/&gt;&lt;/TableIndex&gt;&lt;TableIndex row=&quot;1&quot; col=&quot;4&quot;&gt;&lt;linesCount val=&quot;0&quot;/&gt;&lt;/TableIndex&gt;&lt;TableIndex row=&quot;1&quot; col=&quot;5&quot;&gt;&lt;linesCount val=&quot;0&quot;/&gt;&lt;/TableIndex&gt;&lt;TableIndex row=&quot;1&quot; col=&quot;6&quot;&gt;&lt;linesCount val=&quot;0&quot;/&gt;&lt;/TableIndex&gt;&lt;TableIndex row=&quot;2&quot; col=&quot;1&quot;&gt;&lt;linesCount val=&quot;1&quot;/&gt;&lt;lineCharCount val=&quot;1&quot;/&gt;&lt;/TableIndex&gt;&lt;TableIndex row=&quot;2&quot; col=&quot;2&quot;&gt;&lt;linesCount val=&quot;1&quot;/&gt;&lt;lineCharCount val=&quot;1&quot;/&gt;&lt;/TableIndex&gt;&lt;TableIndex row=&quot;2&quot; col=&quot;3&quot;&gt;&lt;linesCount val=&quot;1&quot;/&gt;&lt;lineCharCount val=&quot;1&quot;/&gt;&lt;/TableIndex&gt;&lt;TableIndex row=&quot;2&quot; col=&quot;4&quot;&gt;&lt;linesCount val=&quot;1&quot;/&gt;&lt;lineCharCount val=&quot;1&quot;/&gt;&lt;/TableIndex&gt;&lt;TableIndex row=&quot;2&quot; col=&quot;5&quot;&gt;&lt;linesCount val=&quot;1&quot;/&gt;&lt;lineCharCount val=&quot;1&quot;/&gt;&lt;/TableIndex&gt;&lt;TableIndex row=&quot;2&quot; col=&quot;6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4924E1D0-0800-44F1-A020-99082D5B102A}_13.png&quot;/&gt;&lt;left val=&quot;25&quot;/&gt;&lt;top val=&quot;122&quot;/&gt;&lt;width val=&quot;664&quot;/&gt;&lt;height val=&quot;226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CB79F4ED-02F5-4B65-9E79-4476C2132970}_13.png&quot;/&gt;&lt;left val=&quot;45&quot;/&gt;&lt;top val=&quot;33&quot;/&gt;&lt;width val=&quot;636&quot;/&gt;&lt;height val=&quot;70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  <p:tag name="HTML_SHAPEINFO" val="&lt;TextEffect&gt;&lt;Image&gt;&lt;filename val=&quot;C:\Users\HONGMI~1\AppData\Local\Temp\PR\data\asimages\{24379B31-EE8A-4416-8C3D-07B903FFB9E8}_1.png_crop.png&quot;/&gt;&lt;left val=&quot;52&quot;/&gt;&lt;top val=&quot;337&quot;/&gt;&lt;width val=&quot;470&quot;/&gt;&lt;height val=&quot;26&quot;/&gt;&lt;hasText val=&quot;1&quot;/&gt;&lt;paraId val=&quot;1&quot;/&gt;&lt;/Image&gt;&lt;/TextEffect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  <p:tag name="PPSNARRATION" val="14,1803585565,D:\elearning\bai giang elening sap xep theo quy tac chuan\sap xep theo quy tac\Qui tac sap xep thi trac nghiem moi (1)_pptx\Media.ppcx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0&quot;/&gt;&lt;/TableIndex&gt;&lt;TableIndex row=&quot;1&quot; col=&quot;2&quot;&gt;&lt;linesCount val=&quot;0&quot;/&gt;&lt;/TableIndex&gt;&lt;TableIndex row=&quot;1&quot; col=&quot;3&quot;&gt;&lt;linesCount val=&quot;0&quot;/&gt;&lt;/TableIndex&gt;&lt;TableIndex row=&quot;1&quot; col=&quot;4&quot;&gt;&lt;linesCount val=&quot;0&quot;/&gt;&lt;/TableIndex&gt;&lt;TableIndex row=&quot;1&quot; col=&quot;5&quot;&gt;&lt;linesCount val=&quot;0&quot;/&gt;&lt;/TableIndex&gt;&lt;TableIndex row=&quot;1&quot; col=&quot;6&quot;&gt;&lt;linesCount val=&quot;0&quot;/&gt;&lt;/TableIndex&gt;&lt;TableIndex row=&quot;2&quot; col=&quot;1&quot;&gt;&lt;linesCount val=&quot;2&quot;/&gt;&lt;lineCharCount val=&quot;3&quot;/&gt;&lt;lineCharCount val=&quot;2&quot;/&gt;&lt;/TableIndex&gt;&lt;TableIndex row=&quot;2&quot; col=&quot;2&quot;&gt;&lt;linesCount val=&quot;2&quot;/&gt;&lt;lineCharCount val=&quot;3&quot;/&gt;&lt;lineCharCount val=&quot;2&quot;/&gt;&lt;/TableIndex&gt;&lt;TableIndex row=&quot;2&quot; col=&quot;3&quot;&gt;&lt;linesCount val=&quot;2&quot;/&gt;&lt;lineCharCount val=&quot;2&quot;/&gt;&lt;lineCharCount val=&quot;4&quot;/&gt;&lt;/TableIndex&gt;&lt;TableIndex row=&quot;2&quot; col=&quot;4&quot;&gt;&lt;linesCount val=&quot;2&quot;/&gt;&lt;lineCharCount val=&quot;3&quot;/&gt;&lt;lineCharCount val=&quot;2&quot;/&gt;&lt;/TableIndex&gt;&lt;TableIndex row=&quot;2&quot; col=&quot;5&quot;&gt;&lt;linesCount val=&quot;2&quot;/&gt;&lt;lineCharCount val=&quot;3&quot;/&gt;&lt;lineCharCount val=&quot;2&quot;/&gt;&lt;/TableIndex&gt;&lt;TableIndex row=&quot;2&quot; col=&quot;6&quot;&gt;&lt;linesCount val=&quot;2&quot;/&gt;&lt;lineCharCount val=&quot;3&quot;/&gt;&lt;lineCharCount val=&quot;4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32CECABA-1556-4782-86CE-686BF1EDC0A4}_14.png&quot;/&gt;&lt;left val=&quot;19&quot;/&gt;&lt;top val=&quot;151&quot;/&gt;&lt;width val=&quot;676&quot;/&gt;&lt;height val=&quot;223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1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898FA473-B282-4BD4-8007-99912C0ECCD0}_14.png&quot;/&gt;&lt;left val=&quot;17&quot;/&gt;&lt;top val=&quot;63&quot;/&gt;&lt;width val=&quot;692&quot;/&gt;&lt;height val=&quot;48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" val="15,1803585565,D:\elearning\bai giang elening sap xep theo quy tac chuan\sap xep theo quy tac\Qui tac sap xep thi trac nghiem moi (1)_pptx\Media.ppcx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0&quot;/&gt;&lt;/TableIndex&gt;&lt;TableIndex row=&quot;1&quot; col=&quot;2&quot;&gt;&lt;linesCount val=&quot;0&quot;/&gt;&lt;/TableIndex&gt;&lt;TableIndex row=&quot;1&quot; col=&quot;3&quot;&gt;&lt;linesCount val=&quot;0&quot;/&gt;&lt;/TableIndex&gt;&lt;TableIndex row=&quot;1&quot; col=&quot;4&quot;&gt;&lt;linesCount val=&quot;0&quot;/&gt;&lt;/TableIndex&gt;&lt;TableIndex row=&quot;1&quot; col=&quot;5&quot;&gt;&lt;linesCount val=&quot;0&quot;/&gt;&lt;/TableIndex&gt;&lt;TableIndex row=&quot;1&quot; col=&quot;6&quot;&gt;&lt;linesCount val=&quot;0&quot;/&gt;&lt;/TableIndex&gt;&lt;TableIndex row=&quot;1&quot; col=&quot;7&quot;&gt;&lt;linesCount val=&quot;0&quot;/&gt;&lt;/TableIndex&gt;&lt;TableIndex row=&quot;1&quot; col=&quot;8&quot;&gt;&lt;linesCount val=&quot;0&quot;/&gt;&lt;/TableIndex&gt;&lt;TableIndex row=&quot;2&quot; col=&quot;1&quot;&gt;&lt;linesCount val=&quot;2&quot;/&gt;&lt;lineCharCount val=&quot;3&quot;/&gt;&lt;lineCharCount val=&quot;9&quot;/&gt;&lt;/TableIndex&gt;&lt;TableIndex row=&quot;2&quot; col=&quot;2&quot;&gt;&lt;linesCount val=&quot;2&quot;/&gt;&lt;lineCharCount val=&quot;3&quot;/&gt;&lt;lineCharCount val=&quot;9&quot;/&gt;&lt;/TableIndex&gt;&lt;TableIndex row=&quot;2&quot; col=&quot;3&quot;&gt;&lt;linesCount val=&quot;3&quot;/&gt;&lt;lineCharCount val=&quot;2&quot;/&gt;&lt;lineCharCount val=&quot;5&quot;/&gt;&lt;lineCharCount val=&quot;5&quot;/&gt;&lt;/TableIndex&gt;&lt;TableIndex row=&quot;2&quot; col=&quot;4&quot;&gt;&lt;linesCount val=&quot;3&quot;/&gt;&lt;lineCharCount val=&quot;2&quot;/&gt;&lt;lineCharCount val=&quot;9&quot;/&gt;&lt;lineCharCount val=&quot;4&quot;/&gt;&lt;/TableIndex&gt;&lt;TableIndex row=&quot;2&quot; col=&quot;5&quot;&gt;&lt;linesCount val=&quot;2&quot;/&gt;&lt;lineCharCount val=&quot;3&quot;/&gt;&lt;lineCharCount val=&quot;9&quot;/&gt;&lt;/TableIndex&gt;&lt;TableIndex row=&quot;2&quot; col=&quot;6&quot;&gt;&lt;linesCount val=&quot;2&quot;/&gt;&lt;lineCharCount val=&quot;3&quot;/&gt;&lt;lineCharCount val=&quot;9&quot;/&gt;&lt;/TableIndex&gt;&lt;TableIndex row=&quot;2&quot; col=&quot;7&quot;&gt;&lt;linesCount val=&quot;3&quot;/&gt;&lt;lineCharCount val=&quot;2&quot;/&gt;&lt;lineCharCount val=&quot;5&quot;/&gt;&lt;lineCharCount val=&quot;5&quot;/&gt;&lt;/TableIndex&gt;&lt;TableIndex row=&quot;2&quot; col=&quot;8&quot;&gt;&lt;linesCount val=&quot;3&quot;/&gt;&lt;lineCharCount val=&quot;2&quot;/&gt;&lt;lineCharCount val=&quot;9&quot;/&gt;&lt;lineCharCount val=&quot;4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F8A2FAF0-B7C6-47F2-8B5A-BAECA70CFCD4}_15.png&quot;/&gt;&lt;left val=&quot;16&quot;/&gt;&lt;top val=&quot;216&quot;/&gt;&lt;width val=&quot;696&quot;/&gt;&lt;height val=&quot;213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4&quot;/&gt;&lt;lineCharCount val=&quot;40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7619753E-EFC6-4C1F-A6D1-C5CAB4A061BB}_15.png&quot;/&gt;&lt;left val=&quot;5&quot;/&gt;&lt;top val=&quot;75&quot;/&gt;&lt;width val=&quot;709&quot;/&gt;&lt;height val=&quot;104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  <p:tag name="PPSNARRATION" val="16,1803585565,D:\elearning\bai giang elening sap xep theo quy tac chuan\sap xep theo quy tac\Qui tac sap xep thi trac nghiem moi (1)_pptx\Media.ppcx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35&quot;/&gt;&lt;lineCharCount val=&quot;28&quot;/&gt;&lt;lineCharCount val=&quot;37&quot;/&gt;&lt;lineCharCount val=&quot;18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E4FDCDD9-1152-4A78-83FC-CB83DCC11B28}_16.png&quot;/&gt;&lt;left val=&quot;85&quot;/&gt;&lt;top val=&quot;67&quot;/&gt;&lt;width val=&quot;614&quot;/&gt;&lt;height val=&quot;276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6]]&gt;&lt;/SlideID&gt;&lt;/ChangeData&gt;"/>
  <p:tag name="MMPROD_ID" val="10147"/>
  <p:tag name="MMPROD_TYPE" val="10008"/>
  <p:tag name="MMPROD_DATA" val="&lt;property id=&quot;10026&quot; value=&quot;10&quot;/&gt;&lt;property id=&quot;10027&quot; value=&quot;Interaction10147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17.PNG&quot;/&gt;"/>
  <p:tag name="MMPROD_PASSDATA" val="&lt;object type=&quot;10050&quot; unique_id=&quot;10149&quot;&gt;&lt;property id=&quot;10020&quot; value=&quot;2&quot;/&gt;&lt;property id=&quot;10191&quot; value=&quot;-1&quot;/&gt;&lt;/object&gt;"/>
  <p:tag name="MMPROD_FAILDATA" val="&lt;object type=&quot;10051&quot; unique_id=&quot;10150&quot;&gt;&lt;property id=&quot;10020&quot; value=&quot;3&quot;/&gt;&lt;property id=&quot;10021&quot; value=&quot;296&quot;/&gt;&lt;property id=&quot;10101&quot; value=&quot;[jumptoframe],Value=296,&quot;/&gt;&lt;property id=&quot;10191&quot; value=&quot;-1&quot;/&gt;&lt;/object&gt;"/>
  <p:tag name="PPSNARRATION" val="17,1803585565,D:\elearning\bai giang elening sap xep theo quy tac chuan\sap xep theo quy tac\Qui tac sap xep thi trac nghiem moi (1)_pptx\Media.ppcx"/>
  <p:tag name="MMPROD_ANSWERCOUNT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1D3A80F6-B9C8-4955-8772-12D1A3DD6304}&quot;/&gt;&lt;isInvalidForFieldText val=&quot;1&quot;/&gt;&lt;Image&gt;&lt;filename val=&quot;C:\Users\HONGMI~1\AppData\Local\Temp\PR\data\asimages\{1D3A80F6-B9C8-4955-8772-12D1A3DD6304}_17_S.png&quot;/&gt;&lt;left val=&quot;119&quot;/&gt;&lt;top val=&quot;64&quot;/&gt;&lt;width val=&quot;109&quot;/&gt;&lt;height val=&quot;68&quot;/&gt;&lt;hasText val=&quot;0&quot;/&gt;&lt;/Image&gt;&lt;Image&gt;&lt;filename val=&quot;C:\Users\HONGMI~1\AppData\Local\Temp\PR\data\asimages\{1D3A80F6-B9C8-4955-8772-12D1A3DD6304}_17_T.png&quot;/&gt;&lt;left val=&quot;119&quot;/&gt;&lt;top val=&quot;64&quot;/&gt;&lt;width val=&quot;109&quot;/&gt;&lt;height val=&quot;68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AE7194B9-27FC-4F1B-8BA6-A4B988D0D645}&quot;/&gt;&lt;isInvalidForFieldText val=&quot;1&quot;/&gt;&lt;Image&gt;&lt;filename val=&quot;C:\Users\HONGMI~1\AppData\Local\Temp\PR\data\asimages\{AE7194B9-27FC-4F1B-8BA6-A4B988D0D645}_17_S.png&quot;/&gt;&lt;left val=&quot;326&quot;/&gt;&lt;top val=&quot;125&quot;/&gt;&lt;width val=&quot;67&quot;/&gt;&lt;height val=&quot;41&quot;/&gt;&lt;hasText val=&quot;0&quot;/&gt;&lt;/Image&gt;&lt;Image&gt;&lt;filename val=&quot;C:\Users\HONGMI~1\AppData\Local\Temp\PR\data\asimages\{AE7194B9-27FC-4F1B-8BA6-A4B988D0D645}_17_T.png&quot;/&gt;&lt;left val=&quot;326&quot;/&gt;&lt;top val=&quot;125&quot;/&gt;&lt;width val=&quot;67&quot;/&gt;&lt;height val=&quot;41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117B8625-D1E9-4299-A526-8B6BFBEB800A}&quot;/&gt;&lt;isInvalidForFieldText val=&quot;1&quot;/&gt;&lt;Image&gt;&lt;filename val=&quot;C:\Users\HONGMI~1\AppData\Local\Temp\PR\data\asimages\{117B8625-D1E9-4299-A526-8B6BFBEB800A}_17_S.png&quot;/&gt;&lt;left val=&quot;564&quot;/&gt;&lt;top val=&quot;64&quot;/&gt;&lt;width val=&quot;76&quot;/&gt;&lt;height val=&quot;73&quot;/&gt;&lt;hasText val=&quot;0&quot;/&gt;&lt;/Image&gt;&lt;Image&gt;&lt;filename val=&quot;C:\Users\HONGMI~1\AppData\Local\Temp\PR\data\asimages\{117B8625-D1E9-4299-A526-8B6BFBEB800A}_17_T.png&quot;/&gt;&lt;left val=&quot;564&quot;/&gt;&lt;top val=&quot;64&quot;/&gt;&lt;width val=&quot;76&quot;/&gt;&lt;height val=&quot;73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AAC6A934-60CC-4A62-B85D-4EF08BF597AF}&quot;/&gt;&lt;isInvalidForFieldText val=&quot;1&quot;/&gt;&lt;Image&gt;&lt;filename val=&quot;C:\Users\HONGMI~1\AppData\Local\Temp\PR\data\asimages\{AAC6A934-60CC-4A62-B85D-4EF08BF597AF}_17_S.png&quot;/&gt;&lt;left val=&quot;655&quot;/&gt;&lt;top val=&quot;16&quot;/&gt;&lt;width val=&quot;55&quot;/&gt;&lt;height val=&quot;55&quot;/&gt;&lt;hasText val=&quot;0&quot;/&gt;&lt;/Image&gt;&lt;Image&gt;&lt;filename val=&quot;C:\Users\HONGMI~1\AppData\Local\Temp\PR\data\asimages\{AAC6A934-60CC-4A62-B85D-4EF08BF597AF}_17_T.png&quot;/&gt;&lt;left val=&quot;655&quot;/&gt;&lt;top val=&quot;16&quot;/&gt;&lt;width val=&quot;55&quot;/&gt;&lt;height val=&quot;55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B219F264-47A5-4FEF-9BF5-C4B0E3E1EAB6}&quot;/&gt;&lt;isInvalidForFieldText val=&quot;1&quot;/&gt;&lt;Image&gt;&lt;filename val=&quot;C:\Users\HONGMI~1\AppData\Local\Temp\PR\data\asimages\{B219F264-47A5-4FEF-9BF5-C4B0E3E1EAB6}_17_S.png&quot;/&gt;&lt;left val=&quot;15&quot;/&gt;&lt;top val=&quot;34&quot;/&gt;&lt;width val=&quot;61&quot;/&gt;&lt;height val=&quot;44&quot;/&gt;&lt;hasText val=&quot;0&quot;/&gt;&lt;/Image&gt;&lt;Image&gt;&lt;filename val=&quot;C:\Users\HONGMI~1\AppData\Local\Temp\PR\data\asimages\{B219F264-47A5-4FEF-9BF5-C4B0E3E1EAB6}_17_T.png&quot;/&gt;&lt;left val=&quot;15&quot;/&gt;&lt;top val=&quot;34&quot;/&gt;&lt;width val=&quot;61&quot;/&gt;&lt;height val=&quot;44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142A9234-AE5E-4095-BF4B-D77A9F91A34B}&quot;/&gt;&lt;isInvalidForFieldText val=&quot;1&quot;/&gt;&lt;Image&gt;&lt;filename val=&quot;C:\Users\HONGMI~1\AppData\Local\Temp\PR\data\asimages\{142A9234-AE5E-4095-BF4B-D77A9F91A34B}_17_S.png&quot;/&gt;&lt;left val=&quot;373&quot;/&gt;&lt;top val=&quot;76&quot;/&gt;&lt;width val=&quot;103&quot;/&gt;&lt;height val=&quot;80&quot;/&gt;&lt;hasText val=&quot;0&quot;/&gt;&lt;/Image&gt;&lt;Image&gt;&lt;filename val=&quot;C:\Users\HONGMI~1\AppData\Local\Temp\PR\data\asimages\{142A9234-AE5E-4095-BF4B-D77A9F91A34B}_17_T.png&quot;/&gt;&lt;left val=&quot;373&quot;/&gt;&lt;top val=&quot;76&quot;/&gt;&lt;width val=&quot;103&quot;/&gt;&lt;height val=&quot;80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158EBF65-27C3-49EE-9742-21033060C97F}_17.png&quot;/&gt;&lt;left val=&quot;496&quot;/&gt;&lt;top val=&quot;449&quot;/&gt;&lt;width val=&quot;91&quot;/&gt;&lt;height val=&quot;39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8F387320-213E-4720-B53A-9DACE3924F91}_17.png&quot;/&gt;&lt;left val=&quot;594&quot;/&gt;&lt;top val=&quot;449&quot;/&gt;&lt;width val=&quot;91&quot;/&gt;&lt;height val=&quot;39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7"/>
  <p:tag name="MMPROD_ABSOLUTEPOSITIONID" val="100"/>
  <p:tag name="MMPROD_LASTVALUES" val="&lt;ChangeData&gt;&lt;Text&gt;&lt;![CDATA[Câu 1: Những ôtô đi trên đường theo quy tắc nào, con hãy chọn dãy số có quy tắc tương ứng?]]&gt;&lt;/Text&gt;&lt;FontSize&gt;&lt;![CDATA[33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62&quot;/&gt;&lt;lineCharCount val=&quot;28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717CCF7D-3A80-47C2-A427-E61F578E5EB9}_17.png&quot;/&gt;&lt;left val=&quot;30&quot;/&gt;&lt;top val=&quot;3&quot;/&gt;&lt;width val=&quot;661&quot;/&gt;&lt;height val=&quot;68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15ECBA42-7C19-4053-930C-ACBAEFB65AE6}&quot;/&gt;&lt;isInvalidForFieldText val=&quot;0&quot;/&gt;&lt;Image&gt;&lt;filename val=&quot;C:\Users\HONGMI~1\AppData\Local\Temp\PR\data\asimages\{15ECBA42-7C19-4053-930C-ACBAEFB65AE6}_17.png&quot;/&gt;&lt;left val=&quot;168&quot;/&gt;&lt;top val=&quot;466&quot;/&gt;&lt;width val=&quot;265&quot;/&gt;&lt;height val=&quot;5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6.87504]]&gt;&lt;/Left&gt;&lt;Top&gt;&lt;![CDATA[355]]&gt;&lt;/Top&gt;&lt;/ChangeData&gt;"/>
  <p:tag name="MMPROD_ID" val="10151"/>
  <p:tag name="MMPROD_TYPE" val="10018"/>
  <p:tag name="MMPROD_COLLECTIONCONTAINERID" val="10148"/>
  <p:tag name="MMPROD_PARENTID" val="1014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HONGMI~1\AppData\Local\Temp\PR\data\asimages\{F389A90F-F90E-45E1-AD0E-05A01A731EE8}_17.png&quot;/&gt;&lt;left val=&quot;51&quot;/&gt;&lt;top val=&quot;347&quot;/&gt;&lt;width val=&quot;64&quot;/&gt;&lt;height val=&quot;59&quot;/&gt;&lt;hasText val=&quot;1&quot;/&gt;&lt;/Image&gt;&lt;Image&gt;&lt;filename val=&quot;C:\Users\HONGMI~1\AppData\Local\Temp\PR\data\asimages\{774973FD-737D-413D-B720-55E630202814}_17.png&quot;/&gt;&lt;left val=&quot;84&quot;/&gt;&lt;top val=&quot;342&quot;/&gt;&lt;width val=&quot;406&quot;/&gt;&lt;height val=&quot;70&quot;/&gt;&lt;hasText val=&quot;1&quot;/&gt;&lt;/Image&gt;&lt;Image&gt;&lt;filename val=&quot;C:\Users\HONGMI~1\AppData\Local\Temp\PR\data\asimages\{E692A39E-2383-4145-A47F-91A5F3554168}_17.png&quot;/&gt;&lt;left val=&quot;36&quot;/&gt;&lt;top val=&quot;363&quot;/&gt;&lt;width val=&quot;16&quot;/&gt;&lt;height val=&quot;16&quot;/&gt;&lt;hasText val=&quot;1&quot;/&gt;&lt;/Image&gt;&lt;/ThreeDShapeInfo&gt;"/>
  <p:tag name="MMPROD_DATA" val="&lt;property id=&quot;10074&quot; value=&quot;0&quot;/&gt;&lt;property id=&quot;10193&quot; value=&quot;A&quot;/&gt;&lt;property id=&quot;10199&quot; value=&quot;1&quot;/&gt;&lt;object type=&quot;10049&quot; unique_id=&quot;10152&quot;&gt;&lt;property id=&quot;10020&quot; value=&quot;3&quot;/&gt;&lt;property id=&quot;10021&quot; value=&quot;296&quot;/&gt;&lt;property id=&quot;10101&quot; value=&quot;[jumptoframe],Value=296,&quot;/&gt;&lt;property id=&quot;10102&quot; value=&quot;0&quot;/&gt;&lt;property id=&quot;10191&quot; value=&quot;-1&quot;/&gt;&lt;/object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6.87504]]&gt;&lt;/Left&gt;&lt;Top&gt;&lt;![CDATA[411.75]]&gt;&lt;/Top&gt;&lt;/ChangeData&gt;"/>
  <p:tag name="MMPROD_ID" val="10153"/>
  <p:tag name="MMPROD_TYPE" val="10018"/>
  <p:tag name="MMPROD_COLLECTIONCONTAINERID" val="10148"/>
  <p:tag name="MMPROD_PARENTID" val="1014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HONGMI~1\AppData\Local\Temp\PR\data\asimages\{534D55BF-C283-41B8-B455-6CB782A24385}_17.png&quot;/&gt;&lt;left val=&quot;51&quot;/&gt;&lt;top val=&quot;404&quot;/&gt;&lt;width val=&quot;64&quot;/&gt;&lt;height val=&quot;59&quot;/&gt;&lt;hasText val=&quot;1&quot;/&gt;&lt;/Image&gt;&lt;Image&gt;&lt;filename val=&quot;C:\Users\HONGMI~1\AppData\Local\Temp\PR\data\asimages\{DD724480-90CE-44F3-BF50-38886F593465}_17.png&quot;/&gt;&lt;left val=&quot;84&quot;/&gt;&lt;top val=&quot;398&quot;/&gt;&lt;width val=&quot;406&quot;/&gt;&lt;height val=&quot;70&quot;/&gt;&lt;hasText val=&quot;1&quot;/&gt;&lt;/Image&gt;&lt;Image&gt;&lt;filename val=&quot;C:\Users\HONGMI~1\AppData\Local\Temp\PR\data\asimages\{5C1589CF-4D40-49AB-9AC9-B5E3EFA7C1A0}_17.png&quot;/&gt;&lt;left val=&quot;36&quot;/&gt;&lt;top val=&quot;420&quot;/&gt;&lt;width val=&quot;16&quot;/&gt;&lt;height val=&quot;15&quot;/&gt;&lt;hasText val=&quot;1&quot;/&gt;&lt;/Image&gt;&lt;/ThreeDShapeInfo&gt;"/>
  <p:tag name="MMPROD_DATA" val="&lt;property id=&quot;10074&quot; value=&quot;0&quot;/&gt;&lt;property id=&quot;10193&quot; value=&quot;B&quot;/&gt;&lt;property id=&quot;10199&quot; value=&quot;1&quot;/&gt;&lt;object type=&quot;10049&quot; unique_id=&quot;10154&quot;&gt;&lt;property id=&quot;10020&quot; value=&quot;3&quot;/&gt;&lt;property id=&quot;10021&quot; value=&quot;297&quot;/&gt;&lt;property id=&quot;10101&quot; value=&quot;[jumptoframe],Value=297,&quot;/&gt;&lt;property id=&quot;10102&quot; value=&quot;0&quot;/&gt;&lt;property id=&quot;10191&quot; value=&quot;-1&quot;/&gt;&lt;/object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354.375]]&gt;&lt;/Left&gt;&lt;Top&gt;&lt;![CDATA[355]]&gt;&lt;/Top&gt;&lt;/ChangeData&gt;"/>
  <p:tag name="MMPROD_ID" val="10155"/>
  <p:tag name="MMPROD_TYPE" val="10018"/>
  <p:tag name="MMPROD_COLLECTIONCONTAINERID" val="10148"/>
  <p:tag name="MMPROD_PARENTID" val="1014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HONGMI~1\AppData\Local\Temp\PR\data\asimages\{A798085D-F12E-4498-90A4-803F374846F6}_17.png&quot;/&gt;&lt;left val=&quot;369&quot;/&gt;&lt;top val=&quot;347&quot;/&gt;&lt;width val=&quot;64&quot;/&gt;&lt;height val=&quot;59&quot;/&gt;&lt;hasText val=&quot;1&quot;/&gt;&lt;/Image&gt;&lt;Image&gt;&lt;filename val=&quot;C:\Users\HONGMI~1\AppData\Local\Temp\PR\data\asimages\{21A133C6-F280-4FB0-B3D6-C8FAC2B67809}_17.png&quot;/&gt;&lt;left val=&quot;403&quot;/&gt;&lt;top val=&quot;342&quot;/&gt;&lt;width val=&quot;405&quot;/&gt;&lt;height val=&quot;70&quot;/&gt;&lt;hasText val=&quot;1&quot;/&gt;&lt;/Image&gt;&lt;Image&gt;&lt;filename val=&quot;C:\Users\HONGMI~1\AppData\Local\Temp\PR\data\asimages\{B6ADDCB6-898C-480F-8626-FF80B75F9111}_17.png&quot;/&gt;&lt;left val=&quot;354&quot;/&gt;&lt;top val=&quot;363&quot;/&gt;&lt;width val=&quot;15&quot;/&gt;&lt;height val=&quot;16&quot;/&gt;&lt;hasText val=&quot;1&quot;/&gt;&lt;/Image&gt;&lt;/ThreeDShapeInfo&gt;"/>
  <p:tag name="MMPROD_DATA" val="&lt;property id=&quot;10074&quot; value=&quot;1&quot;/&gt;&lt;property id=&quot;10193&quot; value=&quot;C&quot;/&gt;&lt;property id=&quot;10199&quot; value=&quot;1&quot;/&gt;&lt;object type=&quot;10049&quot; unique_id=&quot;10156&quot;&gt;&lt;property id=&quot;10020&quot; value=&quot;2&quot;/&gt;&lt;property id=&quot;10102&quot; value=&quot;0&quot;/&gt;&lt;property id=&quot;10191&quot; value=&quot;-1&quot;/&gt;&lt;/object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354.375]]&gt;&lt;/Left&gt;&lt;Top&gt;&lt;![CDATA[406.125]]&gt;&lt;/Top&gt;&lt;/ChangeData&gt;"/>
  <p:tag name="MMPROD_ID" val="10157"/>
  <p:tag name="MMPROD_TYPE" val="10018"/>
  <p:tag name="MMPROD_COLLECTIONCONTAINERID" val="10148"/>
  <p:tag name="MMPROD_PARENTID" val="10147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HONGMI~1\AppData\Local\Temp\PR\data\asimages\{A015D161-9DA9-4401-BD67-306A3E973343}_17.png&quot;/&gt;&lt;left val=&quot;369&quot;/&gt;&lt;top val=&quot;398&quot;/&gt;&lt;width val=&quot;64&quot;/&gt;&lt;height val=&quot;59&quot;/&gt;&lt;hasText val=&quot;1&quot;/&gt;&lt;/Image&gt;&lt;Image&gt;&lt;filename val=&quot;C:\Users\HONGMI~1\AppData\Local\Temp\PR\data\asimages\{573B43D5-7229-43A3-886A-106F3D3761D3}_17.png&quot;/&gt;&lt;left val=&quot;403&quot;/&gt;&lt;top val=&quot;393&quot;/&gt;&lt;width val=&quot;405&quot;/&gt;&lt;height val=&quot;70&quot;/&gt;&lt;hasText val=&quot;1&quot;/&gt;&lt;/Image&gt;&lt;Image&gt;&lt;filename val=&quot;C:\Users\HONGMI~1\AppData\Local\Temp\PR\data\asimages\{FBF2CD45-18EF-46D2-A187-1EE227E6CDA9}_17.png&quot;/&gt;&lt;left val=&quot;354&quot;/&gt;&lt;top val=&quot;414&quot;/&gt;&lt;width val=&quot;15&quot;/&gt;&lt;height val=&quot;16&quot;/&gt;&lt;hasText val=&quot;1&quot;/&gt;&lt;/Image&gt;&lt;/ThreeDShapeInfo&gt;"/>
  <p:tag name="MMPROD_DATA" val="&lt;property id=&quot;10074&quot; value=&quot;0&quot;/&gt;&lt;property id=&quot;10193&quot; value=&quot;D&quot;/&gt;&lt;property id=&quot;10199&quot; value=&quot;1&quot;/&gt;&lt;object type=&quot;10049&quot; unique_id=&quot;10158&quot;&gt;&lt;property id=&quot;10020&quot; value=&quot;3&quot;/&gt;&lt;property id=&quot;10021&quot; value=&quot;296&quot;/&gt;&lt;property id=&quot;10101&quot; value=&quot;[jumptoframe],Value=296,&quot;/&gt;&lt;property id=&quot;10102&quot; value=&quot;0&quot;/&gt;&lt;property id=&quot;10191&quot; value=&quot;-1&quot;/&gt;&lt;/object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271.37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3-1-3]]&gt;&lt;/Text&gt;&lt;FontSize&gt;&lt;![CDATA[28]]&gt;&lt;/FontSize&gt;&lt;Left&gt;&lt;![CDATA[122]]&gt;&lt;/Left&gt;&lt;Top&gt;&lt;![CDATA[271.37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.12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-2-2-2]]&gt;&lt;/Text&gt;&lt;FontSize&gt;&lt;![CDATA[28]]&gt;&lt;/FontSize&gt;&lt;Left&gt;&lt;![CDATA[122]]&gt;&lt;/Left&gt;&lt;Top&gt;&lt;![CDATA[224.12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2-1-2]]&gt;&lt;/Text&gt;&lt;FontSize&gt;&lt;![CDATA[28]]&gt;&lt;/FontSize&gt;&lt;Left&gt;&lt;![CDATA[121]]&gt;&lt;/Left&gt;&lt;Top&gt;&lt;![CDATA[176.8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2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1-1-1]]&gt;&lt;/Text&gt;&lt;FontSize&gt;&lt;![CDATA[28]]&gt;&lt;/FontSize&gt;&lt;Left&gt;&lt;![CDATA[121]]&gt;&lt;/Left&gt;&lt;Top&gt;&lt;![CDATA[129.62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75]]&gt;&lt;/Left&gt;&lt;Top&gt;&lt;![CDATA[452.2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625]]&gt;&lt;/Left&gt;&lt;Top&gt;&lt;![CDATA[452.25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7]]&gt;&lt;/SlideID&gt;&lt;/ChangeData&gt;"/>
  <p:tag name="MMPROD_ID" val="10167"/>
  <p:tag name="MMPROD_TYPE" val="10008"/>
  <p:tag name="MMPROD_DATA" val="&lt;property id=&quot;10026&quot; value=&quot;10&quot;/&gt;&lt;property id=&quot;10027&quot; value=&quot;Interaction10167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4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18.PNG&quot;/&gt;"/>
  <p:tag name="MMPROD_PASSDATA" val="&lt;object type=&quot;10050&quot; unique_id=&quot;10169&quot;&gt;&lt;property id=&quot;10020&quot; value=&quot;2&quot;/&gt;&lt;property id=&quot;10102&quot; value=&quot;0&quot;/&gt;&lt;property id=&quot;10191&quot; value=&quot;-1&quot;/&gt;&lt;/object&gt;"/>
  <p:tag name="MMPROD_FAILDATA" val="&lt;object type=&quot;10051&quot; unique_id=&quot;10170&quot;&gt;&lt;property id=&quot;10020&quot; value=&quot;3&quot;/&gt;&lt;property id=&quot;10021&quot; value=&quot;297&quot;/&gt;&lt;property id=&quot;10101&quot; value=&quot;[jumptoframe],Value=297,&quot;/&gt;&lt;property id=&quot;10102&quot; value=&quot;0&quot;/&gt;&lt;property id=&quot;10191&quot; value=&quot;-1&quot;/&gt;&lt;/object&gt;"/>
  <p:tag name="PPSNARRATION" val="18,1803585565,D:\elearning\bai giang elening sap xep theo quy tac chuan\sap xep theo quy tac\Qui tac sap xep thi trac nghiem moi (1)_pptx\Media.ppcx"/>
  <p:tag name="MMPROD_ANSWERCOUNT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7"/>
  <p:tag name="MMPROD_ABSOLUTEPOSITIONID" val="100"/>
  <p:tag name="MMPROD_LASTVALUES" val="&lt;ChangeData&gt;&lt;Text&gt;&lt;![CDATA[Câu 2: Những chiếc thuyền đang xếp hàng ra khơi theo quy tắc nào, con hãy chọn đáp án đúng cho quy tắc đó!]]&gt;&lt;/Text&gt;&lt;FontSize&gt;&lt;![CDATA[39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61&quot;/&gt;&lt;lineCharCount val=&quot;45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69216F78-F05E-47DF-A9F7-69987119979A}_18.png&quot;/&gt;&lt;left val=&quot;7&quot;/&gt;&lt;top val=&quot;0&quot;/&gt;&lt;width val=&quot;661&quot;/&gt;&lt;height val=&quot;91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D0FC7191-38EF-4D28-BDD5-0166E0F77861}_18.png&quot;/&gt;&lt;left val=&quot;496&quot;/&gt;&lt;top val=&quot;450&quot;/&gt;&lt;width val=&quot;103&quot;/&gt;&lt;height val=&quot;47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679C9876-F09D-48C0-8681-013873F5E51C}_18.png&quot;/&gt;&lt;left val=&quot;594&quot;/&gt;&lt;top val=&quot;450&quot;/&gt;&lt;width val=&quot;96&quot;/&gt;&lt;height val=&quot;47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AD7B8FF5-7574-4B73-BBD1-9DE586F952AF}&quot;/&gt;&lt;isInvalidForFieldText val=&quot;0&quot;/&gt;&lt;Image&gt;&lt;filename val=&quot;C:\Users\HONGMI~1\AppData\Local\Temp\PR\data\asimages\{AD7B8FF5-7574-4B73-BBD1-9DE586F952AF}_18.png&quot;/&gt;&lt;left val=&quot;122&quot;/&gt;&lt;top val=&quot;453&quot;/&gt;&lt;width val=&quot;265&quot;/&gt;&lt;height val=&quot;6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8.12504]]&gt;&lt;/Left&gt;&lt;Top&gt;&lt;![CDATA[315.375]]&gt;&lt;/Top&gt;&lt;/ChangeData&gt;"/>
  <p:tag name="MMPROD_ID" val="10171"/>
  <p:tag name="MMPROD_TYPE" val="10018"/>
  <p:tag name="MMPROD_COLLECTIONCONTAINERID" val="10168"/>
  <p:tag name="MMPROD_PARENTID" val="1016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HONGMI~1\AppData\Local\Temp\PR\data\asimages\{68D07D30-E11D-4A70-97C9-42DA61EDE686}_18.png&quot;/&gt;&lt;left val=&quot;63&quot;/&gt;&lt;top val=&quot;307&quot;/&gt;&lt;width val=&quot;64&quot;/&gt;&lt;height val=&quot;59&quot;/&gt;&lt;hasText val=&quot;1&quot;/&gt;&lt;/Image&gt;&lt;Image&gt;&lt;filename val=&quot;C:\Users\HONGMI~1\AppData\Local\Temp\PR\data\asimages\{4B76DFD4-2488-4CEF-966F-4CCE745F2BFD}_18.png&quot;/&gt;&lt;left val=&quot;96&quot;/&gt;&lt;top val=&quot;302&quot;/&gt;&lt;width val=&quot;406&quot;/&gt;&lt;height val=&quot;70&quot;/&gt;&lt;hasText val=&quot;1&quot;/&gt;&lt;/Image&gt;&lt;Image&gt;&lt;filename val=&quot;C:\Users\HONGMI~1\AppData\Local\Temp\PR\data\asimages\{13303DF4-89A6-485A-AAEF-CB9962D45566}_18.png&quot;/&gt;&lt;left val=&quot;48&quot;/&gt;&lt;top val=&quot;324&quot;/&gt;&lt;width val=&quot;16&quot;/&gt;&lt;height val=&quot;16&quot;/&gt;&lt;hasText val=&quot;1&quot;/&gt;&lt;/Image&gt;&lt;/ThreeDShapeInfo&gt;"/>
  <p:tag name="MMPROD_DATA" val="&lt;property id=&quot;10074&quot; value=&quot;0&quot;/&gt;&lt;property id=&quot;10193&quot; value=&quot;A&quot;/&gt;&lt;property id=&quot;10199&quot; value=&quot;1&quot;/&gt;&lt;object type=&quot;10049&quot; unique_id=&quot;10172&quot;&gt;&lt;property id=&quot;10020&quot; value=&quot;3&quot;/&gt;&lt;property id=&quot;10021&quot; value=&quot;297&quot;/&gt;&lt;property id=&quot;10101&quot; value=&quot;[jumptoframe],Value=297,&quot;/&gt;&lt;property id=&quot;10102&quot; value=&quot;0&quot;/&gt;&lt;property id=&quot;10191&quot; value=&quot;-1&quot;/&gt;&lt;/object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8.12504]]&gt;&lt;/Left&gt;&lt;Top&gt;&lt;![CDATA[389.125]]&gt;&lt;/Top&gt;&lt;/ChangeData&gt;"/>
  <p:tag name="MMPROD_ID" val="10173"/>
  <p:tag name="MMPROD_TYPE" val="10018"/>
  <p:tag name="MMPROD_COLLECTIONCONTAINERID" val="10168"/>
  <p:tag name="MMPROD_PARENTID" val="1016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HONGMI~1\AppData\Local\Temp\PR\data\asimages\{73B3CC0C-84B7-4DB4-AF18-2A30EDB0B10E}_18.png&quot;/&gt;&lt;left val=&quot;63&quot;/&gt;&lt;top val=&quot;381&quot;/&gt;&lt;width val=&quot;64&quot;/&gt;&lt;height val=&quot;59&quot;/&gt;&lt;hasText val=&quot;1&quot;/&gt;&lt;/Image&gt;&lt;Image&gt;&lt;filename val=&quot;C:\Users\HONGMI~1\AppData\Local\Temp\PR\data\asimages\{1A9F7D0C-4A7D-4A6C-8CDD-083FA838A232}_18.png&quot;/&gt;&lt;left val=&quot;96&quot;/&gt;&lt;top val=&quot;375&quot;/&gt;&lt;width val=&quot;406&quot;/&gt;&lt;height val=&quot;70&quot;/&gt;&lt;hasText val=&quot;1&quot;/&gt;&lt;/Image&gt;&lt;Image&gt;&lt;filename val=&quot;C:\Users\HONGMI~1\AppData\Local\Temp\PR\data\asimages\{C6C3403F-A7DE-4B15-9E08-DCCC8A890390}_18.png&quot;/&gt;&lt;left val=&quot;48&quot;/&gt;&lt;top val=&quot;398&quot;/&gt;&lt;width val=&quot;16&quot;/&gt;&lt;height val=&quot;15&quot;/&gt;&lt;hasText val=&quot;1&quot;/&gt;&lt;/Image&gt;&lt;/ThreeDShapeInfo&gt;"/>
  <p:tag name="MMPROD_DATA" val="&lt;property id=&quot;10074&quot; value=&quot;1&quot;/&gt;&lt;property id=&quot;10193&quot; value=&quot;B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399.75]]&gt;&lt;/Left&gt;&lt;Top&gt;&lt;![CDATA[315.375]]&gt;&lt;/Top&gt;&lt;/ChangeData&gt;"/>
  <p:tag name="MMPROD_ID" val="10175"/>
  <p:tag name="MMPROD_TYPE" val="10018"/>
  <p:tag name="MMPROD_COLLECTIONCONTAINERID" val="10168"/>
  <p:tag name="MMPROD_PARENTID" val="1016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HONGMI~1\AppData\Local\Temp\PR\data\asimages\{E5101DD4-1620-4AC3-B5AA-08708629B3ED}_18.png&quot;/&gt;&lt;left val=&quot;414&quot;/&gt;&lt;top val=&quot;307&quot;/&gt;&lt;width val=&quot;64&quot;/&gt;&lt;height val=&quot;59&quot;/&gt;&lt;hasText val=&quot;1&quot;/&gt;&lt;/Image&gt;&lt;Image&gt;&lt;filename val=&quot;C:\Users\HONGMI~1\AppData\Local\Temp\PR\data\asimages\{45B0C45C-8116-4647-983E-25D864C76AE5}_18.png&quot;/&gt;&lt;left val=&quot;449&quot;/&gt;&lt;top val=&quot;302&quot;/&gt;&lt;width val=&quot;404&quot;/&gt;&lt;height val=&quot;70&quot;/&gt;&lt;hasText val=&quot;1&quot;/&gt;&lt;/Image&gt;&lt;Image&gt;&lt;filename val=&quot;C:\Users\HONGMI~1\AppData\Local\Temp\PR\data\asimages\{4E5E33FC-1AA1-478E-BFE1-929F7725EC79}_18.png&quot;/&gt;&lt;left val=&quot;399&quot;/&gt;&lt;top val=&quot;324&quot;/&gt;&lt;width val=&quot;16&quot;/&gt;&lt;height val=&quot;16&quot;/&gt;&lt;hasText val=&quot;1&quot;/&gt;&lt;/Image&gt;&lt;/ThreeDShapeInfo&gt;"/>
  <p:tag name="MMPROD_DATA" val="&lt;property id=&quot;10074&quot; value=&quot;0&quot;/&gt;&lt;property id=&quot;10193&quot; value=&quot;C&quot;/&gt;&lt;property id=&quot;10199&quot; value=&quot;1&quot;/&gt;&lt;object type=&quot;10049&quot; unique_id=&quot;10176&quot;&gt;&lt;property id=&quot;10020&quot; value=&quot;3&quot;/&gt;&lt;property id=&quot;10021&quot; value=&quot;297&quot;/&gt;&lt;property id=&quot;10101&quot; value=&quot;[jumptoframe],Value=297,&quot;/&gt;&lt;property id=&quot;10102&quot; value=&quot;0&quot;/&gt;&lt;property id=&quot;10191&quot; value=&quot;-1&quot;/&gt;&lt;/object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399.75]]&gt;&lt;/Left&gt;&lt;Top&gt;&lt;![CDATA[372]]&gt;&lt;/Top&gt;&lt;/ChangeData&gt;"/>
  <p:tag name="MMPROD_ID" val="10177"/>
  <p:tag name="MMPROD_TYPE" val="10018"/>
  <p:tag name="MMPROD_COLLECTIONCONTAINERID" val="10168"/>
  <p:tag name="MMPROD_PARENTID" val="10167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HONGMI~1\AppData\Local\Temp\PR\data\asimages\{101E5111-612A-44C5-978C-1F5BF2AB26D4}_18.png&quot;/&gt;&lt;left val=&quot;414&quot;/&gt;&lt;top val=&quot;364&quot;/&gt;&lt;width val=&quot;64&quot;/&gt;&lt;height val=&quot;59&quot;/&gt;&lt;hasText val=&quot;1&quot;/&gt;&lt;/Image&gt;&lt;Image&gt;&lt;filename val=&quot;C:\Users\HONGMI~1\AppData\Local\Temp\PR\data\asimages\{C656B0FB-B79C-44EC-9497-6F0CB1AE01AA}_18.png&quot;/&gt;&lt;left val=&quot;449&quot;/&gt;&lt;top val=&quot;358&quot;/&gt;&lt;width val=&quot;404&quot;/&gt;&lt;height val=&quot;70&quot;/&gt;&lt;hasText val=&quot;1&quot;/&gt;&lt;/Image&gt;&lt;Image&gt;&lt;filename val=&quot;C:\Users\HONGMI~1\AppData\Local\Temp\PR\data\asimages\{54355B85-F77F-479A-AD03-D5F179E0F641}_18.png&quot;/&gt;&lt;left val=&quot;399&quot;/&gt;&lt;top val=&quot;381&quot;/&gt;&lt;width val=&quot;16&quot;/&gt;&lt;height val=&quot;15&quot;/&gt;&lt;hasText val=&quot;1&quot;/&gt;&lt;/Image&gt;&lt;/ThreeDShapeInfo&gt;"/>
  <p:tag name="MMPROD_DATA" val="&lt;property id=&quot;10074&quot; value=&quot;0&quot;/&gt;&lt;property id=&quot;10193&quot; value=&quot;D&quot;/&gt;&lt;property id=&quot;10199&quot; value=&quot;1&quot;/&gt;&lt;object type=&quot;10049&quot; unique_id=&quot;10178&quot;&gt;&lt;property id=&quot;10020&quot; value=&quot;3&quot;/&gt;&lt;property id=&quot;10021&quot; value=&quot;297&quot;/&gt;&lt;property id=&quot;10101&quot; value=&quot;[jumptoframe],Value=297,&quot;/&gt;&lt;property id=&quot;10102&quot; value=&quot;0&quot;/&gt;&lt;property id=&quot;10191&quot; value=&quot;-1&quot;/&gt;&lt;/object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271.37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-2-2-2]]&gt;&lt;/Text&gt;&lt;FontSize&gt;&lt;![CDATA[28]]&gt;&lt;/FontSize&gt;&lt;Left&gt;&lt;![CDATA[122]]&gt;&lt;/Left&gt;&lt;Top&gt;&lt;![CDATA[271.37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.12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2-1-2]]&gt;&lt;/Text&gt;&lt;FontSize&gt;&lt;![CDATA[28]]&gt;&lt;/FontSize&gt;&lt;Left&gt;&lt;![CDATA[122]]&gt;&lt;/Left&gt;&lt;Top&gt;&lt;![CDATA[224.12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1-2-1-1-2]]&gt;&lt;/Text&gt;&lt;FontSize&gt;&lt;![CDATA[28]]&gt;&lt;/FontSize&gt;&lt;Left&gt;&lt;![CDATA[121]]&gt;&lt;/Left&gt;&lt;Top&gt;&lt;![CDATA[176.8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2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1-1-1]]&gt;&lt;/Text&gt;&lt;FontSize&gt;&lt;![CDATA[28]]&gt;&lt;/FontSize&gt;&lt;Left&gt;&lt;![CDATA[121]]&gt;&lt;/Left&gt;&lt;Top&gt;&lt;![CDATA[129.62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58]]&gt;&lt;/Left&gt;&lt;Top&gt;&lt;![CDATA[453.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8775]]&gt;&lt;/Left&gt;&lt;Top&gt;&lt;![CDATA[453.145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9]]&gt;&lt;/SlideID&gt;&lt;/ChangeData&gt;"/>
  <p:tag name="MMPROD_ID" val="10181"/>
  <p:tag name="MMPROD_TYPE" val="10055"/>
  <p:tag name="MMPROD_DATA" val="&lt;property id=&quot;10026&quot; value=&quot;10&quot;/&gt;&lt;property id=&quot;10027&quot; value=&quot;Interaction1018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4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19.PNG&quot;/&gt;"/>
  <p:tag name="MMPROD_PASSDATA" val="&lt;object type=&quot;10050&quot; unique_id=&quot;10183&quot;&gt;&lt;property id=&quot;10020&quot; value=&quot;2&quot;/&gt;&lt;property id=&quot;10191&quot; value=&quot;-1&quot;/&gt;&lt;/object&gt;"/>
  <p:tag name="MMPROD_FAILDATA" val="&lt;object type=&quot;10051&quot; unique_id=&quot;10184&quot;&gt;&lt;property id=&quot;10020&quot; value=&quot;3&quot;/&gt;&lt;property id=&quot;10021&quot; value=&quot;299&quot;/&gt;&lt;property id=&quot;10101&quot; value=&quot;[jumptoframe],Value=299,&quot;/&gt;&lt;property id=&quot;10191&quot; value=&quot;-1&quot;/&gt;&lt;/object&gt;"/>
  <p:tag name="PPSNARRATION" val="19,1803585565,D:\elearning\bai giang elening sap xep theo quy tac chuan\sap xep theo quy tac\Qui tac sap xep thi trac nghiem moi (1)_pptx\Media.ppcx"/>
  <p:tag name="MMPROD_ANSWERCOUN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E5C0B8B9-33F0-40D0-BAD0-15A32377D898}_19.png&quot;/&gt;&lt;left val=&quot;496&quot;/&gt;&lt;top val=&quot;450&quot;/&gt;&lt;width val=&quot;91&quot;/&gt;&lt;height val=&quot;47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8547696F-DA7F-4537-AFE6-20388FAF7A91}_19.png&quot;/&gt;&lt;left val=&quot;594&quot;/&gt;&lt;top val=&quot;450&quot;/&gt;&lt;width val=&quot;92&quot;/&gt;&lt;height val=&quot;47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1"/>
  <p:tag name="MMPROD_ABSOLUTEPOSITIONID" val="100"/>
  <p:tag name="MMPROD_LASTVALUES" val="&lt;ChangeData&gt;&lt;Text&gt;&lt;![CDATA[Câu 3: Quy tắc lặp xen kẽ là các đối tượng đứng cạnh nhau không&amp;#x0D;&amp;#x0A; giống nhau đúng hay sai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64&quot;/&gt;&lt;lineCharCount val=&quot;25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1483BCDC-D545-4111-9E84-0521B5D7F3C5}_19.png&quot;/&gt;&lt;left val=&quot;24&quot;/&gt;&lt;top val=&quot;-2&quot;/&gt;&lt;width val=&quot;661&quot;/&gt;&lt;height val=&quot;91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B6C8EECF-AF19-4DA6-A410-638B4FF5EB9B}&quot;/&gt;&lt;isInvalidForFieldText val=&quot;0&quot;/&gt;&lt;Image&gt;&lt;filename val=&quot;C:\Users\HONGMI~1\AppData\Local\Temp\PR\data\asimages\{B6C8EECF-AF19-4DA6-A410-638B4FF5EB9B}_19.png&quot;/&gt;&lt;left val=&quot;169&quot;/&gt;&lt;top val=&quot;443&quot;/&gt;&lt;width val=&quot;265&quot;/&gt;&lt;height val=&quot;59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16.25]]&gt;&lt;/Left&gt;&lt;Top&gt;&lt;![CDATA[326.75]]&gt;&lt;/Top&gt;&lt;/ChangeData&gt;"/>
  <p:tag name="MMPROD_ID" val="10185"/>
  <p:tag name="MMPROD_TYPE" val="10018"/>
  <p:tag name="MMPROD_COLLECTIONCONTAINERID" val="10182"/>
  <p:tag name="MMPROD_PARENTID" val="1018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HONGMI~1\AppData\Local\Temp\PR\data\asimages\{23BB20CA-96D3-4C1C-9030-1B6C31D3D29E}_19.png&quot;/&gt;&lt;left val=&quot;128&quot;/&gt;&lt;top val=&quot;313&quot;/&gt;&lt;width val=&quot;74&quot;/&gt;&lt;height val=&quot;70&quot;/&gt;&lt;hasText val=&quot;1&quot;/&gt;&lt;/Image&gt;&lt;Image&gt;&lt;filename val=&quot;C:\Users\HONGMI~1\AppData\Local\Temp\PR\data\asimages\{0274565E-9105-47CD-B3E6-EE4CCF63E786}_19.png&quot;/&gt;&lt;left val=&quot;167&quot;/&gt;&lt;top val=&quot;318&quot;/&gt;&lt;width val=&quot;403&quot;/&gt;&lt;height val=&quot;59&quot;/&gt;&lt;hasText val=&quot;1&quot;/&gt;&lt;/Image&gt;&lt;Image&gt;&lt;filename val=&quot;C:\Users\HONGMI~1\AppData\Local\Temp\PR\data\asimages\{F9969CDF-6D72-40A4-B8A6-AE73AD517852}_19.png&quot;/&gt;&lt;left val=&quot;116&quot;/&gt;&lt;top val=&quot;336&quot;/&gt;&lt;width val=&quot;16&quot;/&gt;&lt;height val=&quot;15&quot;/&gt;&lt;hasText val=&quot;1&quot;/&gt;&lt;/Image&gt;&lt;/ThreeDShapeInfo&gt;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186&quot;&gt;&lt;property id=&quot;10020&quot; value=&quot;9&quot;/&gt;&lt;property id=&quot;10102&quot; value=&quot;0&quot;/&gt;&lt;property id=&quot;10191&quot; value=&quot;-1&quot;/&gt;&lt;/object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50.75]]&gt;&lt;/Left&gt;&lt;Top&gt;&lt;![CDATA[326.75]]&gt;&lt;/Top&gt;&lt;/ChangeData&gt;"/>
  <p:tag name="MMPROD_ID" val="10187"/>
  <p:tag name="MMPROD_TYPE" val="10018"/>
  <p:tag name="MMPROD_COLLECTIONCONTAINERID" val="10182"/>
  <p:tag name="MMPROD_PARENTID" val="1018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HONGMI~1\AppData\Local\Temp\PR\data\asimages\{D136F302-806D-4F54-9C92-AC8D4423D236}_19.png&quot;/&gt;&lt;left val=&quot;462&quot;/&gt;&lt;top val=&quot;313&quot;/&gt;&lt;width val=&quot;74&quot;/&gt;&lt;height val=&quot;70&quot;/&gt;&lt;hasText val=&quot;1&quot;/&gt;&lt;/Image&gt;&lt;Image&gt;&lt;filename val=&quot;C:\Users\HONGMI~1\AppData\Local\Temp\PR\data\asimages\{F60C0A69-5AAA-4D2B-A414-AF34E6F78206}_19.png&quot;/&gt;&lt;left val=&quot;501&quot;/&gt;&lt;top val=&quot;318&quot;/&gt;&lt;width val=&quot;403&quot;/&gt;&lt;height val=&quot;59&quot;/&gt;&lt;hasText val=&quot;1&quot;/&gt;&lt;/Image&gt;&lt;Image&gt;&lt;filename val=&quot;C:\Users\HONGMI~1\AppData\Local\Temp\PR\data\asimages\{AC554197-AAE1-4367-A418-632732FA25FF}_19.png&quot;/&gt;&lt;left val=&quot;450&quot;/&gt;&lt;top val=&quot;336&quot;/&gt;&lt;width val=&quot;16&quot;/&gt;&lt;height val=&quot;15&quot;/&gt;&lt;hasText val=&quot;1&quot;/&gt;&lt;/Image&gt;&lt;/ThreeDShapeInfo&gt;"/>
  <p:tag name="MMPROD_DATA" val="&lt;property id=&quot;10074&quot; value=&quot;0&quot;/&gt;&lt;property id=&quot;10193&quot; value=&quot;B&quot;/&gt;&lt;property id=&quot;10199&quot; value=&quot;0&quot;/&gt;&lt;object type=&quot;10049&quot; unique_id=&quot;10188&quot;&gt;&lt;property id=&quot;10020&quot; value=&quot;9&quot;/&gt;&lt;property id=&quot;10102&quot; value=&quot;0&quot;/&gt;&lt;property id=&quot;10191&quot; value=&quot;-1&quot;/&gt;&lt;/object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28]]&gt;&lt;/FontSize&gt;&lt;Left&gt;&lt;![CDATA[121]]&gt;&lt;/Left&gt;&lt;Top&gt;&lt;![CDATA[176.8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2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28]]&gt;&lt;/FontSize&gt;&lt;Left&gt;&lt;![CDATA[121]]&gt;&lt;/Left&gt;&lt;Top&gt;&lt;![CDATA[129.62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7777]]&gt;&lt;/Left&gt;&lt;Top&gt;&lt;![CDATA[453.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6361]]&gt;&lt;/Left&gt;&lt;Top&gt;&lt;![CDATA[453.145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00]]&gt;&lt;/SlideID&gt;&lt;/ChangeData&gt;"/>
  <p:tag name="MMPROD_TYPE" val="10011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20.PNG&quot;/&gt;"/>
  <p:tag name="MMPROD_PASSDATA" val="&lt;object type=&quot;10050&quot; unique_id=&quot;10193&quot;&gt;&lt;property id=&quot;10020&quot; value=&quot;2&quot;/&gt;&lt;property id=&quot;10191&quot; value=&quot;-1&quot;/&gt;&lt;/object&gt;"/>
  <p:tag name="MMPROD_ID" val="10191"/>
  <p:tag name="MMPROD_FAILDATA" val="&lt;object type=&quot;10051&quot; unique_id=&quot;10194&quot;&gt;&lt;property id=&quot;10020&quot; value=&quot;3&quot;/&gt;&lt;property id=&quot;10021&quot; value=&quot;300&quot;/&gt;&lt;property id=&quot;10101&quot; value=&quot;[jumptoframe],Value=300,&quot;/&gt;&lt;property id=&quot;10191&quot; value=&quot;-1&quot;/&gt;&lt;/object&gt;"/>
  <p:tag name="MMPROD_DATA" val="&lt;property id=&quot;10025&quot; value=&quot;300&quot;/&gt;&lt;property id=&quot;10026&quot; value=&quot;10&quot;/&gt;&lt;property id=&quot;10027&quot; value=&quot;Interaction10191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PPSNARRATION" val="20,1803585565,D:\elearning\bai giang elening sap xep theo quy tac chuan\sap xep theo quy tac\Qui tac sap xep thi trac nghiem moi (1)_pptx\Media.ppcx"/>
  <p:tag name="MMPROD_ANSWERCOUNT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"/>
  <p:tag name="MMPROD_LASTVALUES" val="&lt;ChangeData&gt;&lt;Text&gt;&lt;![CDATA[Câu 4: Con hãy điền số vào ô trống để hoàn thiện dãy sắp xếp sau: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65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042FFB4B-A734-4F3C-AE21-5BE58B06FA01}_20.png&quot;/&gt;&lt;left val=&quot;29&quot;/&gt;&lt;top val=&quot;8&quot;/&gt;&lt;width val=&quot;663&quot;/&gt;&lt;height val=&quot;91&quot;/&gt;&lt;hasText val=&quot;1&quot;/&gt;&lt;/Image&gt;&lt;/ThreeDShapeInfo&gt;"/>
  <p:tag name="MMPROD_ID" val="1019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C8E3D2CE-CA35-4984-8CC7-45C49C551961}_20.png&quot;/&gt;&lt;left val=&quot;496&quot;/&gt;&lt;top val=&quot;450&quot;/&gt;&lt;width val=&quot;97&quot;/&gt;&lt;height val=&quot;43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4105534C-3509-41DD-B3DC-B36125EA3D51}_20.png&quot;/&gt;&lt;left val=&quot;594&quot;/&gt;&lt;top val=&quot;450&quot;/&gt;&lt;width val=&quot;92&quot;/&gt;&lt;height val=&quot;43&quot;/&gt;&lt;hasText val=&quot;1&quot;/&gt;&lt;/Image&gt;&lt;/ThreeDShape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PPSNARRATIONPROPS" val="D:\elearning\bai giang elening sap xep theo quy tac chuan\sap xep theo quy tac\phai hinh anh tieng goc\THU AM\1.wav"/>
  <p:tag name="PPSNARRATION" val="1,1803585565,D:\elearning\bai giang elening sap xep theo quy tac chuan\sap xep theo quy tac\Qui tac sap xep thi trac nghiem moi (1)_pptx\Media.ppcx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2"/>
  <p:tag name="MMPROD_DATA" val=" 1-2&amp;lt;1&amp;gt; -2-1-2  &amp;#x0D;&amp;#x0A;"/>
  <p:tag name="HTML_SHAPEINFO" val="&lt;ThreeDShapeInfo&gt;&lt;uuid val=&quot;102&quot;/&gt;&lt;isInvalidForFieldText val=&quot;0&quot;/&gt;&lt;Image&gt;&lt;filename val=&quot;C:\Users\HONGMI~1\AppData\Local\Temp\PR\data\asimages\{766CA5FD-87F3-4393-8B57-3C60A34AE280}_20.png&quot;/&gt;&lt;left val=&quot;135&quot;/&gt;&lt;top val=&quot;211&quot;/&gt;&lt;width val=&quot;421&quot;/&gt;&lt;height val=&quot;58&quot;/&gt;&lt;hasText val=&quot;1&quot;/&gt;&lt;/Image&gt;&lt;/ThreeDShapeInfo&gt;"/>
  <p:tag name="MMPROD_ID" val="10191"/>
  <p:tag name="MMPROD_FILLBLANKQUESTIONCHANGED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2384338D-996B-4C77-A311-C3889EEEA2D3}&quot;/&gt;&lt;isInvalidForFieldText val=&quot;0&quot;/&gt;&lt;Image&gt;&lt;filename val=&quot;C:\Users\HONGMI~1\AppData\Local\Temp\PR\data\asimages\{2384338D-996B-4C77-A311-C3889EEEA2D3}_20.png&quot;/&gt;&lt;left val=&quot;68&quot;/&gt;&lt;top val=&quot;357&quot;/&gt;&lt;width val=&quot;265&quot;/&gt;&lt;height val=&quot;59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1-2&amp;lt;&amp;lt;1&amp;gt;XXXXXX&amp;gt;  -2-1-2  ]]&gt;&lt;/Text&gt;&lt;FontSize&gt;&lt;![CDATA[32]]&gt;&lt;/FontSize&gt;&lt;Left&gt;&lt;![CDATA[0]]&gt;&lt;/Left&gt;&lt;Top&gt;&lt;![CDATA[0]]&gt;&lt;/Top&gt;&lt;/ChangeData&gt;"/>
  <p:tag name="MMPROD_SEGMENT" val="3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1-2]]&gt;&lt;/Text&gt;&lt;FontSize&gt;&lt;![CDATA[32]]&gt;&lt;/FontSize&gt;&lt;Left&gt;&lt;![CDATA[0]]&gt;&lt;/Left&gt;&lt;Top&gt;&lt;![CDATA[0]]&gt;&lt;/Top&gt;&lt;/ChangeData&gt;"/>
  <p:tag name="MMPROD_SEGMENT" val="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2001"/>
  <p:tag name="MMPROD_CONTROLTYPE" val="5"/>
  <p:tag name="MMPROD_SCALEOPERATION" val="1"/>
  <p:tag name="MMPROD_SEGMENT" val="2"/>
  <p:tag name="MMPROD_DATAEXT" val="&lt;object type=&quot;10047&quot; unique_id=&quot;10196&quot;&gt;&lt;object type=&quot;10030&quot; unique_id=&quot;10197&quot;&gt;&lt;property id=&quot;10088&quot; value=&quot;0&quot;/&gt;&lt;property id=&quot;10176&quot; value=&quot;1&quot;/&gt;&lt;/object&gt;&lt;/object&gt;"/>
  <p:tag name="MMPROD_ID" val="10195"/>
  <p:tag name="MMPROD_TYPE" val="10019"/>
  <p:tag name="MMPROD_DATA" val="&lt;property id=&quot;10019&quot; value=&quot;1&quot;/&gt;&lt;property id=&quot;10079&quot; value=&quot;0&quot;/&gt;&lt;property id=&quot;10187&quot; value=&quot;&amp;lt;select an answer&amp;gt;&quot;/&gt;&lt;property id=&quot;10199&quot; value=&quot;0&quot;/&gt;"/>
  <p:tag name="MMPROD_COLLECTIONCONTAINERID" val="10192"/>
  <p:tag name="MMPROD_PARENTID" val="1019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7777]]&gt;&lt;/Left&gt;&lt;Top&gt;&lt;![CDATA[452.7947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7637]]&gt;&lt;/Left&gt;&lt;Top&gt;&lt;![CDATA[452.7947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01]]&gt;&lt;/SlideID&gt;&lt;/ChangeData&gt;"/>
  <p:tag name="MMPROD_ID" val="10200"/>
  <p:tag name="MMPROD_TYPE" val="10011"/>
  <p:tag name="MMPROD_DATA" val="&lt;property id=&quot;10025&quot; value=&quot;300&quot;/&gt;&lt;property id=&quot;10026&quot; value=&quot;10&quot;/&gt;&lt;property id=&quot;10027&quot; value=&quot;Interaction10200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21.PNG&quot;/&gt;"/>
  <p:tag name="MMPROD_PASSDATA" val="&lt;object type=&quot;10050&quot; unique_id=&quot;10202&quot;&gt;&lt;property id=&quot;10020&quot; value=&quot;2&quot;/&gt;&lt;property id=&quot;10191&quot; value=&quot;-1&quot;/&gt;&lt;/object&gt;"/>
  <p:tag name="MMPROD_FAILDATA" val="&lt;object type=&quot;10051&quot; unique_id=&quot;10203&quot;&gt;&lt;property id=&quot;10020&quot; value=&quot;3&quot;/&gt;&lt;property id=&quot;10021&quot; value=&quot;301&quot;/&gt;&lt;property id=&quot;10101&quot; value=&quot;[jumptoframe],Value=301,&quot;/&gt;&lt;property id=&quot;10191&quot; value=&quot;-1&quot;/&gt;&lt;/object&gt;"/>
  <p:tag name="PPSNARRATION" val="21,1803585565,D:\elearning\bai giang elening sap xep theo quy tac chuan\sap xep theo quy tac\Qui tac sap xep thi trac nghiem moi (1)_pptx\Media.ppcx"/>
  <p:tag name="MMPROD_ANSWERCOUNT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61&quot;/&gt;&lt;lineCharCount val=&quot;1&quot;/&gt;&lt;lineCharCount val=&quot;66&quot;/&gt;&lt;lineCharCount val=&quot;21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E7488976-0C35-4EBE-BF6C-ACCA95FFB6A5}_1.png&quot;/&gt;&lt;left val=&quot;71&quot;/&gt;&lt;top val=&quot;51&quot;/&gt;&lt;width val=&quot;619&quot;/&gt;&lt;height val=&quot;109&quot;/&gt;&lt;hasText val=&quot;1&quot;/&gt;&lt;/Image&gt;&lt;/ThreeDShape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00"/>
  <p:tag name="MMPROD_ABSOLUTEPOSITIONID" val="100"/>
  <p:tag name="MMPROD_LASTVALUES" val="&lt;ChangeData&gt;&lt;Text&gt;&lt;![CDATA[Câu 5: Con hãy điền số vào ô trống để hoàn thiện dãy sắp xếp sau: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65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678EF896-E0A6-4A5A-B3DA-0CF2C61EA776}_21.png&quot;/&gt;&lt;left val=&quot;29&quot;/&gt;&lt;top val=&quot;-2&quot;/&gt;&lt;width val=&quot;663&quot;/&gt;&lt;height val=&quot;91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832569AB-21AE-4668-97DB-C291764E26DB}_21.png&quot;/&gt;&lt;left val=&quot;496&quot;/&gt;&lt;top val=&quot;450&quot;/&gt;&lt;width val=&quot;91&quot;/&gt;&lt;height val=&quot;47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39B7FB50-A107-4151-BFD6-52B09440F5B6}_21.png&quot;/&gt;&lt;left val=&quot;594&quot;/&gt;&lt;top val=&quot;450&quot;/&gt;&lt;width val=&quot;91&quot;/&gt;&lt;height val=&quot;49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00"/>
  <p:tag name="MMPROD_ABSOLUTEPOSITIONID" val="102"/>
  <p:tag name="MMPROD_DATA" val=" 2-2-&amp;lt;1&amp;gt; -2-2  &amp;#x0D;&amp;#x0A;"/>
  <p:tag name="HTML_SHAPEINFO" val="&lt;ThreeDShapeInfo&gt;&lt;uuid val=&quot;102&quot;/&gt;&lt;isInvalidForFieldText val=&quot;0&quot;/&gt;&lt;Image&gt;&lt;filename val=&quot;C:\Users\HONGMI~1\AppData\Local\Temp\PR\data\asimages\{B40A96DE-B08E-491F-9482-85FE7D72BE0C}_21.png&quot;/&gt;&lt;left val=&quot;141&quot;/&gt;&lt;top val=&quot;194&quot;/&gt;&lt;width val=&quot;406&quot;/&gt;&lt;height val=&quot;59&quot;/&gt;&lt;hasText val=&quot;1&quot;/&gt;&lt;/Image&gt;&lt;/ThreeDShapeInfo&gt;"/>
  <p:tag name="MMPROD_FILLBLANKQUESTIONCHANGED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11EF3190-40C3-424B-9AFE-E0B5AF53F515}&quot;/&gt;&lt;isInvalidForFieldText val=&quot;0&quot;/&gt;&lt;Image&gt;&lt;filename val=&quot;C:\Users\HONGMI~1\AppData\Local\Temp\PR\data\asimages\{11EF3190-40C3-424B-9AFE-E0B5AF53F515}_21.png&quot;/&gt;&lt;left val=&quot;68&quot;/&gt;&lt;top val=&quot;357&quot;/&gt;&lt;width val=&quot;265&quot;/&gt;&lt;height val=&quot;59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2-2-&amp;lt;&amp;lt;1&amp;gt;XXXXXX&amp;gt;  -2-2  ]]&gt;&lt;/Text&gt;&lt;FontSize&gt;&lt;![CDATA[32]]&gt;&lt;/FontSize&gt;&lt;Left&gt;&lt;![CDATA[0]]&gt;&lt;/Left&gt;&lt;Top&gt;&lt;![CDATA[0]]&gt;&lt;/Top&gt;&lt;/ChangeData&gt;"/>
  <p:tag name="MMPROD_SEGMENT" val="3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2-2-]]&gt;&lt;/Text&gt;&lt;FontSize&gt;&lt;![CDATA[32]]&gt;&lt;/FontSize&gt;&lt;Left&gt;&lt;![CDATA[0]]&gt;&lt;/Left&gt;&lt;Top&gt;&lt;![CDATA[0]]&gt;&lt;/Top&gt;&lt;/ChangeData&gt;"/>
  <p:tag name="MMPROD_SEGMENT" val="1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2001"/>
  <p:tag name="MMPROD_CONTROLTYPE" val="3"/>
  <p:tag name="MMPROD_SCALEOPERATION" val="1"/>
  <p:tag name="MMPROD_SEGMENT" val="2"/>
  <p:tag name="MMPROD_DATAEXT" val="&lt;object type=&quot;10047&quot; unique_id=&quot;10205&quot;&gt;&lt;object type=&quot;10030&quot; unique_id=&quot;10206&quot;&gt;&lt;property id=&quot;10088&quot; value=&quot;1&quot;/&gt;&lt;property id=&quot;10176&quot; value=&quot;2&quot;/&gt;&lt;/object&gt;&lt;object type=&quot;10030&quot; unique_id=&quot;10207&quot;&gt;&lt;property id=&quot;10088&quot; value=&quot;0&quot;/&gt;&lt;property id=&quot;10176&quot; value=&quot;3&quot;/&gt;&lt;/object&gt;&lt;object type=&quot;10030&quot; unique_id=&quot;10208&quot;&gt;&lt;property id=&quot;10088&quot; value=&quot;0&quot;/&gt;&lt;property id=&quot;10176&quot; value=&quot;4&quot;/&gt;&lt;/object&gt;&lt;object type=&quot;10030&quot; unique_id=&quot;10209&quot;&gt;&lt;property id=&quot;10088&quot; value=&quot;0&quot;/&gt;&lt;property id=&quot;10176&quot; value=&quot;5&quot;/&gt;&lt;/object&gt;&lt;/object&gt;"/>
  <p:tag name="MMPROD_ID" val="10204"/>
  <p:tag name="MMPROD_TYPE" val="10019"/>
  <p:tag name="MMPROD_DATA" val="&lt;property id=&quot;10019&quot; value=&quot;0&quot;/&gt;&lt;property id=&quot;10079&quot; value=&quot;1&quot;/&gt;&lt;property id=&quot;10187&quot; value=&quot;&amp;lt;select an answer&amp;gt;&quot;/&gt;&lt;property id=&quot;10199&quot; value=&quot;0&quot;/&gt;"/>
  <p:tag name="MMPROD_COLLECTIONCONTAINERID" val="10201"/>
  <p:tag name="MMPROD_PARENTID" val="1020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13&quot;/&gt;&lt;lineCharCount val=&quot;21&quot;/&gt;&lt;lineCharCount val=&quot;9&quot;/&gt;&lt;lineCharCount val=&quot;24&quot;/&gt;&lt;lineCharCount val=&quot;1&quot;/&gt;&lt;lineCharCount val=&quot;83&quot;/&gt;&lt;lineCharCount val=&quot;80&quot;/&gt;&lt;lineCharCount val=&quot;75&quot;/&gt;&lt;lineCharCount val=&quot;84&quot;/&gt;&lt;lineCharCount val=&quot;108&quot;/&gt;&lt;lineCharCount val=&quot;1&quot;/&gt;&lt;lineCharCount val=&quot;7&quot;/&gt;&lt;lineCharCount val=&quot;14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06B0C95E-8CB5-40F7-8207-5E3C6691228B}_1.png&quot;/&gt;&lt;left val=&quot;31&quot;/&gt;&lt;top val=&quot;142&quot;/&gt;&lt;width val=&quot;641&quot;/&gt;&lt;height val=&quot;355&quot;/&gt;&lt;hasText val=&quot;1&quot;/&gt;&lt;/Image&gt;&lt;/ThreeDShape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7584]]&gt;&lt;/Left&gt;&lt;Top&gt;&lt;![CDATA[453.238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6417]]&gt;&lt;/Left&gt;&lt;Top&gt;&lt;![CDATA[453.145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02]]&gt;&lt;/SlideID&gt;&lt;/ChangeData&gt;"/>
  <p:tag name="MMPROD_ID" val="10212"/>
  <p:tag name="MMPROD_TYPE" val="10016"/>
  <p:tag name="MMPROD_DATA" val="&lt;property id=&quot;10026&quot; value=&quot;10&quot;/&gt;&lt;property id=&quot;10027&quot; value=&quot;Interaction10212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22.PNG&quot;/&gt;"/>
  <p:tag name="MMPROD_PASSDATA" val="&lt;object type=&quot;10050&quot; unique_id=&quot;10214&quot;&gt;&lt;property id=&quot;10020&quot; value=&quot;2&quot;/&gt;&lt;property id=&quot;10102&quot; value=&quot;0&quot;/&gt;&lt;property id=&quot;10191&quot; value=&quot;-1&quot;/&gt;&lt;/object&gt;"/>
  <p:tag name="MMPROD_FAILDATA" val="&lt;object type=&quot;10051&quot; unique_id=&quot;10215&quot;&gt;&lt;property id=&quot;10020&quot; value=&quot;2&quot;/&gt;&lt;property id=&quot;10102&quot; value=&quot;0&quot;/&gt;&lt;property id=&quot;10191&quot; value=&quot;-1&quot;/&gt;&lt;/object&gt;"/>
  <p:tag name="PPSNARRATION" val="22,1803585565,D:\elearning\bai giang elening sap xep theo quy tac chuan\sap xep theo quy tac\Qui tac sap xep thi trac nghiem moi (1)_pptx\Media.ppcx"/>
  <p:tag name="MMPROD_ANSWERCOUNT" val="2"/>
  <p:tag name="MMPROD_ITEMCOUNT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12"/>
  <p:tag name="MMPROD_ABSOLUTEPOSITIONID" val="100"/>
  <p:tag name="MMPROD_LASTVALUES" val="&lt;ChangeData&gt;&lt;Text&gt;&lt;![CDATA[Câu 6: Hãy nối dãy sắp xếp với dãy số tương ứng.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8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1F78E504-EAD9-47B5-9669-785352B9C6BC}_22.png&quot;/&gt;&lt;left val=&quot;24&quot;/&gt;&lt;top val=&quot;0&quot;/&gt;&lt;width val=&quot;661&quot;/&gt;&lt;height val=&quot;47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Hình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3090&quot;/&gt;&lt;isInvalidForFieldText val=&quot;0&quot;/&gt;&lt;Image&gt;&lt;filename val=&quot;C:\Users\HONGMI~1\AppData\Local\Temp\PR\data\asimages\{6235D491-024F-4F9B-B2AA-2D866DF38C2C}_22.png&quot;/&gt;&lt;left val=&quot;62&quot;/&gt;&lt;top val=&quot;53&quot;/&gt;&lt;width val=&quot;101&quot;/&gt;&lt;height val=&quot;51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Quy tắc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30910&quot;/&gt;&lt;isInvalidForFieldText val=&quot;0&quot;/&gt;&lt;Image&gt;&lt;filename val=&quot;C:\Users\HONGMI~1\AppData\Local\Temp\PR\data\asimages\{BE0440A8-12B1-44BD-BCCF-5425702E6D27}_22.png&quot;/&gt;&lt;left val=&quot;501&quot;/&gt;&lt;top val=&quot;59&quot;/&gt;&lt;width val=&quot;126&quot;/&gt;&lt;height val=&quot;4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,5]]&gt;&lt;/Left&gt;&lt;Top&gt;&lt;![CDATA[165,25]]&gt;&lt;/Top&gt;&lt;/ChangeData&gt;"/>
  <p:tag name="MMPROD_ABSOLUTEPOSITIONID" val="4001"/>
  <p:tag name="MMPROD_ID" val="10217"/>
  <p:tag name="MMPROD_TYPE" val="10023"/>
  <p:tag name="MMPROD_DATA" val="&lt;property id=&quot;10193&quot; value=&quot;A&quot;/&gt;&lt;property id=&quot;10199&quot; value=&quot;0&quot;/&gt;"/>
  <p:tag name="MMPROD_COLLECTIONCONTAINERID" val="10213"/>
  <p:tag name="MMPROD_PARENTID" val="10212"/>
  <p:tag name="HTML_SHAPEINFO" val="&lt;ThreeDShapeInfo&gt;&lt;uuid val=&quot;4001&quot;/&gt;&lt;isInvalidForFieldText val=&quot;0&quot;/&gt;&lt;Image&gt;&lt;filename val=&quot;C:\Users\HONGMI~1\AppData\Local\Temp\PR\data\asimages\{6EE44ABF-6819-466D-8A88-E07F102A503F}_22.png&quot;/&gt;&lt;left val=&quot;361&quot;/&gt;&lt;top val=&quot;126&quot;/&gt;&lt;width val=&quot;324&quot;/&gt;&lt;height val=&quot;59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,5]]&gt;&lt;/Left&gt;&lt;Top&gt;&lt;![CDATA[212,5]]&gt;&lt;/Top&gt;&lt;/ChangeData&gt;"/>
  <p:tag name="MMPROD_ABSOLUTEPOSITIONID" val="4002"/>
  <p:tag name="MMPROD_ID" val="10218"/>
  <p:tag name="MMPROD_TYPE" val="10023"/>
  <p:tag name="MMPROD_DATA" val="&lt;property id=&quot;10193&quot; value=&quot;B&quot;/&gt;&lt;property id=&quot;10199&quot; value=&quot;0&quot;/&gt;"/>
  <p:tag name="MMPROD_COLLECTIONCONTAINERID" val="10213"/>
  <p:tag name="MMPROD_PARENTID" val="10212"/>
  <p:tag name="HTML_SHAPEINFO" val="&lt;ThreeDShapeInfo&gt;&lt;uuid val=&quot;4002&quot;/&gt;&lt;isInvalidForFieldText val=&quot;0&quot;/&gt;&lt;Image&gt;&lt;filename val=&quot;C:\Users\HONGMI~1\AppData\Local\Temp\PR\data\asimages\{1F2F5571-A84D-479D-9089-1D98EB287608}_22.png&quot;/&gt;&lt;left val=&quot;359&quot;/&gt;&lt;top val=&quot;267&quot;/&gt;&lt;width val=&quot;324&quot;/&gt;&lt;height val=&quot;59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,25]]&gt;&lt;/Top&gt;&lt;/ChangeData&gt;"/>
  <p:tag name="MMPROD_ABSOLUTEPOSITIONID" val="3001"/>
  <p:tag name="MMPROD_ID" val="10219"/>
  <p:tag name="MMPROD_TYPE" val="10028"/>
  <p:tag name="MMPROD_COLLECTIONCONTAINERID" val="10216"/>
  <p:tag name="MMPROD_PARENTID" val="10212"/>
  <p:tag name="HTML_AUTOSHAPE_INFO" val="&lt;ThreeDShapeInfo&gt;&lt;uuid val=&quot;3001&quot;/&gt;&lt;isInvalidForFieldText val=&quot;0&quot;/&gt;&lt;hasMultipleQuizShape val=&quot;1&quot;/&gt;&lt;Image&gt;&lt;filename val=&quot;C:\Users\HONGMI~1\AppData\Local\Temp\PR\data\asimages\{4338A77A-1F5D-4D77-9276-3580113BA72D}_22.png&quot;/&gt;&lt;left val=&quot;471&quot;/&gt;&lt;top val=&quot;270&quot;/&gt;&lt;width val=&quot;53&quot;/&gt;&lt;height val=&quot;59&quot;/&gt;&lt;hasText val=&quot;1&quot;/&gt;&lt;/Image&gt;&lt;Image&gt;&lt;filename val=&quot;C:\Users\HONGMI~1\AppData\Local\Temp\PR\data\asimages\{4D696AFB-B684-4685-92AE-AF1E9698D9AE}_22.png&quot;/&gt;&lt;left val=&quot;504&quot;/&gt;&lt;top val=&quot;264&quot;/&gt;&lt;width val=&quot;281&quot;/&gt;&lt;height val=&quot;70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PPSNARRATION" val="4,1803585565,D:\elearning\bai giang elening sap xep theo quy tac chuan\sap xep theo quy tac\Qui tac sap xep thi trac nghiem moi (1)_pptx\Media.ppcx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2,875]]&gt;&lt;/Top&gt;&lt;/ChangeData&gt;"/>
  <p:tag name="MMPROD_ABSOLUTEPOSITIONID" val="3002"/>
  <p:tag name="MMPROD_ID" val="10220"/>
  <p:tag name="MMPROD_TYPE" val="10028"/>
  <p:tag name="MMPROD_COLLECTIONCONTAINERID" val="10216"/>
  <p:tag name="MMPROD_PARENTID" val="10212"/>
  <p:tag name="HTML_AUTOSHAPE_INFO" val="&lt;ThreeDShapeInfo&gt;&lt;uuid val=&quot;3002&quot;/&gt;&lt;isInvalidForFieldText val=&quot;0&quot;/&gt;&lt;hasMultipleQuizShape val=&quot;1&quot;/&gt;&lt;Image&gt;&lt;filename val=&quot;C:\Users\HONGMI~1\AppData\Local\Temp\PR\data\asimages\{83C96B2F-B170-49A0-8D12-B2AF5004C462}_22.png&quot;/&gt;&lt;left val=&quot;471&quot;/&gt;&lt;top val=&quot;128&quot;/&gt;&lt;width val=&quot;53&quot;/&gt;&lt;height val=&quot;59&quot;/&gt;&lt;hasText val=&quot;1&quot;/&gt;&lt;/Image&gt;&lt;Image&gt;&lt;filename val=&quot;C:\Users\HONGMI~1\AppData\Local\Temp\PR\data\asimages\{191B457B-3621-43AE-A5C5-A0E407872A8E}_22.png&quot;/&gt;&lt;left val=&quot;504&quot;/&gt;&lt;top val=&quot;122&quot;/&gt;&lt;width val=&quot;281&quot;/&gt;&lt;height val=&quot;70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C21E2336-882A-4F48-8FBF-8D5CF373859D}_22.png&quot;/&gt;&lt;left val=&quot;496&quot;/&gt;&lt;top val=&quot;450&quot;/&gt;&lt;width val=&quot;91&quot;/&gt;&lt;height val=&quot;43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DCFA40D7-9D49-4146-ABA8-A457BF75D5AE}_22.png&quot;/&gt;&lt;left val=&quot;594&quot;/&gt;&lt;top val=&quot;450&quot;/&gt;&lt;width val=&quot;91&quot;/&gt;&lt;height val=&quot;43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4E4CEAF7-B30B-4B34-AA23-19D042011AAB}&quot;/&gt;&lt;isInvalidForFieldText val=&quot;0&quot;/&gt;&lt;Image&gt;&lt;filename val=&quot;C:\Users\HONGMI~1\AppData\Local\Temp\PR\data\asimages\{4E4CEAF7-B30B-4B34-AA23-19D042011AAB}_22.png&quot;/&gt;&lt;left val=&quot;141&quot;/&gt;&lt;top val=&quot;417&quot;/&gt;&lt;width val=&quot;265&quot;/&gt;&lt;height val=&quot;60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75]]&gt;&lt;/Left&gt;&lt;Top&gt;&lt;![CDATA[452.7947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625]]&gt;&lt;/Left&gt;&lt;Top&gt;&lt;![CDATA[452.7947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B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-1-1-2-1-1]]&gt;&lt;/Text&gt;&lt;FontSize&gt;&lt;![CDATA[28]]&gt;&lt;/FontSize&gt;&lt;Left&gt;&lt;![CDATA[80.25]]&gt;&lt;/Left&gt;&lt;Top&gt;&lt;![CDATA[212.8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  <p:tag name="PPSNARRATION" val="5,1803585565,D:\elearning\bai giang elening sap xep theo quy tac chuan\sap xep theo quy tac\Qui tac sap xep thi trac nghiem moi (1)_pptx\Media.ppcx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A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1-1-1-1-1]]&gt;&lt;/Text&gt;&lt;FontSize&gt;&lt;![CDATA[28]]&gt;&lt;/FontSize&gt;&lt;Left&gt;&lt;![CDATA[80.25]]&gt;&lt;/Left&gt;&lt;Top&gt;&lt;![CDATA[165.2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04]]&gt;&lt;/SlideID&gt;&lt;/ChangeData&gt;"/>
  <p:tag name="MMPROD_ID" val="10242"/>
  <p:tag name="MMPROD_TYPE" val="10016"/>
  <p:tag name="MMPROD_DATA" val="&lt;property id=&quot;10026&quot; value=&quot;10&quot;/&gt;&lt;property id=&quot;10027&quot; value=&quot;Interaction10242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0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33528461,D:\elearning\bai giang elening sap xep theo quy tac\sap xep theo quy tac\Qui tac sap xep thi trac nghiem moi (1)_pptx\Media.ppcx"/>
  <p:tag name="HTML_SHAPEINFO" val="&lt;SlideThumbPath val=&quot;Slide23.PNG&quot;/&gt;"/>
  <p:tag name="MMPROD_PASSDATA" val="&lt;object type=&quot;10050&quot; unique_id=&quot;10244&quot;&gt;&lt;property id=&quot;10020&quot; value=&quot;2&quot;/&gt;&lt;property id=&quot;10191&quot; value=&quot;-1&quot;/&gt;&lt;/object&gt;"/>
  <p:tag name="MMPROD_FAILDATA" val="&lt;object type=&quot;10051&quot; unique_id=&quot;10245&quot;&gt;&lt;property id=&quot;10020&quot; value=&quot;3&quot;/&gt;&lt;property id=&quot;10021&quot; value=&quot;304&quot;/&gt;&lt;property id=&quot;10101&quot; value=&quot;[jumptoframe],Value=304,&quot;/&gt;&lt;property id=&quot;10191&quot; value=&quot;-1&quot;/&gt;&lt;/object&gt;"/>
  <p:tag name="PPSNARRATION" val="23,1803585565,D:\elearning\bai giang elening sap xep theo quy tac chuan\sap xep theo quy tac\Qui tac sap xep thi trac nghiem moi (1)_pptx\Media.ppcx"/>
  <p:tag name="MMPROD_ANSWERCOUNT" val="3"/>
  <p:tag name="MMPROD_ITEMCOUNT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42"/>
  <p:tag name="MMPROD_ABSOLUTEPOSITIONID" val="100"/>
  <p:tag name="MMPROD_LASTVALUES" val="&lt;ChangeData&gt;&lt;Text&gt;&lt;![CDATA[Câu 7: Hãy nối dãy sắp xếp với dãy số tương ứng.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8&quot;/&gt;&lt;/TableIndex&gt;&lt;/ShapeTextInfo&gt;"/>
  <p:tag name="HTML_SHAPEINFO" val="&lt;ThreeDShapeInfo&gt;&lt;uuid val=&quot;100&quot;/&gt;&lt;isInvalidForFieldText val=&quot;0&quot;/&gt;&lt;Image&gt;&lt;filename val=&quot;C:\Users\HONGMI~1\AppData\Local\Temp\PR\data\asimages\{55230927-6968-4C11-A9FA-A1BFA84A495C}_23.png&quot;/&gt;&lt;left val=&quot;28&quot;/&gt;&lt;top val=&quot;-1&quot;/&gt;&lt;width val=&quot;661&quot;/&gt;&lt;height val=&quot;62&quot;/&gt;&lt;hasText val=&quot;1&quot;/&gt;&lt;/Image&gt;&lt;/ThreeDShape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Hình vẽ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3090&quot;/&gt;&lt;isInvalidForFieldText val=&quot;0&quot;/&gt;&lt;Image&gt;&lt;filename val=&quot;C:\Users\HONGMI~1\AppData\Local\Temp\PR\data\asimages\{D3DA77FF-B78B-4DAA-BC0D-B2C18A0D2B69}_23.png&quot;/&gt;&lt;left val=&quot;109&quot;/&gt;&lt;top val=&quot;76&quot;/&gt;&lt;width val=&quot;116&quot;/&gt;&lt;height val=&quot;4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B18CC79D-252A-4F44-88FD-AAC8186F5592}_3.png&quot;/&gt;&lt;left val=&quot;82&quot;/&gt;&lt;top val=&quot;26&quot;/&gt;&lt;width val=&quot;539&quot;/&gt;&lt;height val=&quot;45&quot;/&gt;&lt;hasText val=&quot;1&quot;/&gt;&lt;/Image&gt;&lt;/ThreeDShape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Quy tắc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30910&quot;/&gt;&lt;isInvalidForFieldText val=&quot;0&quot;/&gt;&lt;Image&gt;&lt;filename val=&quot;C:\Users\HONGMI~1\AppData\Local\Temp\PR\data\asimages\{A7601C8B-FC25-42B2-9B75-481219490F00}_23.png&quot;/&gt;&lt;left val=&quot;523&quot;/&gt;&lt;top val=&quot;76&quot;/&gt;&lt;width val=&quot;115&quot;/&gt;&lt;height val=&quot;43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,5]]&gt;&lt;/Left&gt;&lt;Top&gt;&lt;![CDATA[165,25]]&gt;&lt;/Top&gt;&lt;/ChangeData&gt;"/>
  <p:tag name="MMPROD_ABSOLUTEPOSITIONID" val="4001"/>
  <p:tag name="MMPROD_ID" val="10247"/>
  <p:tag name="MMPROD_TYPE" val="10023"/>
  <p:tag name="MMPROD_DATA" val="&lt;property id=&quot;10193&quot; value=&quot;A&quot;/&gt;&lt;property id=&quot;10199&quot; value=&quot;0&quot;/&gt;"/>
  <p:tag name="MMPROD_COLLECTIONCONTAINERID" val="10243"/>
  <p:tag name="MMPROD_PARENTID" val="10242"/>
  <p:tag name="HTML_SHAPEINFO" val="&lt;ThreeDShapeInfo&gt;&lt;uuid val=&quot;4001&quot;/&gt;&lt;isInvalidForFieldText val=&quot;0&quot;/&gt;&lt;Image&gt;&lt;filename val=&quot;C:\Users\HONGMI~1\AppData\Local\Temp\PR\data\asimages\{07B3AC3B-7478-4C62-9279-46B89F954100}_23.png&quot;/&gt;&lt;left val=&quot;411&quot;/&gt;&lt;top val=&quot;148&quot;/&gt;&lt;width val=&quot;309&quot;/&gt;&lt;height val=&quot;59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,5]]&gt;&lt;/Left&gt;&lt;Top&gt;&lt;![CDATA[212,5]]&gt;&lt;/Top&gt;&lt;/ChangeData&gt;"/>
  <p:tag name="MMPROD_ABSOLUTEPOSITIONID" val="4002"/>
  <p:tag name="MMPROD_ID" val="10248"/>
  <p:tag name="MMPROD_TYPE" val="10023"/>
  <p:tag name="MMPROD_DATA" val="&lt;property id=&quot;10193&quot; value=&quot;B&quot;/&gt;&lt;property id=&quot;10199&quot; value=&quot;0&quot;/&gt;"/>
  <p:tag name="MMPROD_COLLECTIONCONTAINERID" val="10243"/>
  <p:tag name="MMPROD_PARENTID" val="10242"/>
  <p:tag name="HTML_SHAPEINFO" val="&lt;ThreeDShapeInfo&gt;&lt;uuid val=&quot;4002&quot;/&gt;&lt;isInvalidForFieldText val=&quot;0&quot;/&gt;&lt;Image&gt;&lt;filename val=&quot;C:\Users\HONGMI~1\AppData\Local\Temp\PR\data\asimages\{E8A6A922-A73B-41EE-A913-EFBA7CE367A7}_23.png&quot;/&gt;&lt;left val=&quot;417&quot;/&gt;&lt;top val=&quot;250&quot;/&gt;&lt;width val=&quot;324&quot;/&gt;&lt;height val=&quot;59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,5]]&gt;&lt;/Left&gt;&lt;Top&gt;&lt;![CDATA[259,75]]&gt;&lt;/Top&gt;&lt;/ChangeData&gt;"/>
  <p:tag name="MMPROD_ABSOLUTEPOSITIONID" val="4003"/>
  <p:tag name="MMPROD_ID" val="10249"/>
  <p:tag name="MMPROD_TYPE" val="10023"/>
  <p:tag name="MMPROD_DATA" val="&lt;property id=&quot;10193&quot; value=&quot;C&quot;/&gt;&lt;property id=&quot;10199&quot; value=&quot;0&quot;/&gt;"/>
  <p:tag name="MMPROD_COLLECTIONCONTAINERID" val="10243"/>
  <p:tag name="MMPROD_PARENTID" val="10242"/>
  <p:tag name="HTML_SHAPEINFO" val="&lt;ThreeDShapeInfo&gt;&lt;uuid val=&quot;4003&quot;/&gt;&lt;isInvalidForFieldText val=&quot;0&quot;/&gt;&lt;Image&gt;&lt;filename val=&quot;C:\Users\HONGMI~1\AppData\Local\Temp\PR\data\asimages\{2DEA3A47-EE4B-48D4-ADC2-F6E5EDB6D7B1}_23.png&quot;/&gt;&lt;left val=&quot;411&quot;/&gt;&lt;top val=&quot;358&quot;/&gt;&lt;width val=&quot;322&quot;/&gt;&lt;height val=&quot;59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,25]]&gt;&lt;/Top&gt;&lt;/ChangeData&gt;"/>
  <p:tag name="MMPROD_ABSOLUTEPOSITIONID" val="3001"/>
  <p:tag name="MMPROD_ID" val="10250"/>
  <p:tag name="MMPROD_TYPE" val="10028"/>
  <p:tag name="MMPROD_COLLECTIONCONTAINERID" val="10246"/>
  <p:tag name="MMPROD_PARENTID" val="10242"/>
  <p:tag name="HTML_AUTOSHAPE_INFO" val="&lt;ThreeDShapeInfo&gt;&lt;uuid val=&quot;3001&quot;/&gt;&lt;isInvalidForFieldText val=&quot;0&quot;/&gt;&lt;hasMultipleQuizShape val=&quot;1&quot;/&gt;&lt;Image&gt;&lt;filename val=&quot;C:\Users\HONGMI~1\AppData\Local\Temp\PR\data\asimages\{BFB9CFDD-99E2-482D-96EB-9803BD45EF16}_23.png&quot;/&gt;&lt;left val=&quot;545&quot;/&gt;&lt;top val=&quot;358&quot;/&gt;&lt;width val=&quot;53&quot;/&gt;&lt;height val=&quot;59&quot;/&gt;&lt;hasText val=&quot;1&quot;/&gt;&lt;/Image&gt;&lt;Image&gt;&lt;filename val=&quot;C:\Users\HONGMI~1\AppData\Local\Temp\PR\data\asimages\{E8C4675C-8BCA-4241-9092-0547BD7100D2}_23.png&quot;/&gt;&lt;left val=&quot;579&quot;/&gt;&lt;top val=&quot;353&quot;/&gt;&lt;width val=&quot;280&quot;/&gt;&lt;height val=&quot;70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2,875]]&gt;&lt;/Top&gt;&lt;/ChangeData&gt;"/>
  <p:tag name="MMPROD_ABSOLUTEPOSITIONID" val="3002"/>
  <p:tag name="MMPROD_ID" val="10251"/>
  <p:tag name="MMPROD_TYPE" val="10028"/>
  <p:tag name="MMPROD_COLLECTIONCONTAINERID" val="10246"/>
  <p:tag name="MMPROD_PARENTID" val="10242"/>
  <p:tag name="HTML_AUTOSHAPE_INFO" val="&lt;ThreeDShapeInfo&gt;&lt;uuid val=&quot;3002&quot;/&gt;&lt;isInvalidForFieldText val=&quot;0&quot;/&gt;&lt;hasMultipleQuizShape val=&quot;1&quot;/&gt;&lt;Image&gt;&lt;filename val=&quot;C:\Users\HONGMI~1\AppData\Local\Temp\PR\data\asimages\{8412DD0D-9D45-4842-B017-441420D2FA00}_23.png&quot;/&gt;&lt;left val=&quot;545&quot;/&gt;&lt;top val=&quot;148&quot;/&gt;&lt;width val=&quot;53&quot;/&gt;&lt;height val=&quot;59&quot;/&gt;&lt;hasText val=&quot;1&quot;/&gt;&lt;/Image&gt;&lt;Image&gt;&lt;filename val=&quot;C:\Users\HONGMI~1\AppData\Local\Temp\PR\data\asimages\{C2B8989E-BEAC-4760-907C-2199931CE8C1}_23.png&quot;/&gt;&lt;left val=&quot;579&quot;/&gt;&lt;top val=&quot;143&quot;/&gt;&lt;width val=&quot;280&quot;/&gt;&lt;height val=&quot;70&quot;/&gt;&lt;hasText val=&quot;1&quot;/&gt;&lt;/Image&gt;&lt;/ThreeDShape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0,5]]&gt;&lt;/Top&gt;&lt;/ChangeData&gt;"/>
  <p:tag name="MMPROD_ABSOLUTEPOSITIONID" val="3003"/>
  <p:tag name="MMPROD_ID" val="10252"/>
  <p:tag name="MMPROD_TYPE" val="10028"/>
  <p:tag name="MMPROD_COLLECTIONCONTAINERID" val="10246"/>
  <p:tag name="MMPROD_PARENTID" val="10242"/>
  <p:tag name="HTML_AUTOSHAPE_INFO" val="&lt;ThreeDShapeInfo&gt;&lt;uuid val=&quot;3003&quot;/&gt;&lt;isInvalidForFieldText val=&quot;0&quot;/&gt;&lt;hasMultipleQuizShape val=&quot;1&quot;/&gt;&lt;Image&gt;&lt;filename val=&quot;C:\Users\HONGMI~1\AppData\Local\Temp\PR\data\asimages\{37F0AC71-DE3B-44B9-A345-D49D546533D0}_23.png&quot;/&gt;&lt;left val=&quot;543&quot;/&gt;&lt;top val=&quot;249&quot;/&gt;&lt;width val=&quot;55&quot;/&gt;&lt;height val=&quot;59&quot;/&gt;&lt;hasText val=&quot;1&quot;/&gt;&lt;/Image&gt;&lt;Image&gt;&lt;filename val=&quot;C:\Users\HONGMI~1\AppData\Local\Temp\PR\data\asimages\{A39EFBC7-18AF-40B3-995E-7A706663CADF}_23.png&quot;/&gt;&lt;left val=&quot;577&quot;/&gt;&lt;top val=&quot;244&quot;/&gt;&lt;width val=&quot;281&quot;/&gt;&lt;height val=&quot;70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25]]&gt;&lt;/Left&gt;&lt;Top&gt;&lt;![CDATA[450,25]]&gt;&lt;/Top&gt;&lt;/ChangeData&gt;"/>
  <p:tag name="HTML_SHAPEINFO" val="&lt;ThreeDShapeInfo&gt;&lt;uuid val=&quot;104&quot;/&gt;&lt;isInvalidForFieldText val=&quot;0&quot;/&gt;&lt;Image&gt;&lt;filename val=&quot;C:\Users\HONGMI~1\AppData\Local\Temp\PR\data\asimages\{C2EDDE36-E3DE-4085-BB5A-32099D2B1F67}_23.png&quot;/&gt;&lt;left val=&quot;496&quot;/&gt;&lt;top val=&quot;450&quot;/&gt;&lt;width val=&quot;97&quot;/&gt;&lt;height val=&quot;43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75]]&gt;&lt;/Left&gt;&lt;Top&gt;&lt;![CDATA[450,25]]&gt;&lt;/Top&gt;&lt;/ChangeData&gt;"/>
  <p:tag name="HTML_SHAPEINFO" val="&lt;ThreeDShapeInfo&gt;&lt;uuid val=&quot;106&quot;/&gt;&lt;isInvalidForFieldText val=&quot;0&quot;/&gt;&lt;Image&gt;&lt;filename val=&quot;C:\Users\HONGMI~1\AppData\Local\Temp\PR\data\asimages\{E81307AA-2BF0-41D7-8070-A32380E9BA9A}_23.png&quot;/&gt;&lt;left val=&quot;594&quot;/&gt;&lt;top val=&quot;450&quot;/&gt;&lt;width val=&quot;92&quot;/&gt;&lt;height val=&quot;43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n trọn đúng rồ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0B86B20D-543E-41D9-A06D-84B4EBE946BE}&quot;/&gt;&lt;isInvalidForFieldText val=&quot;0&quot;/&gt;&lt;Image&gt;&lt;filename val=&quot;C:\Users\HONGMI~1\AppData\Local\Temp\PR\data\asimages\{0B86B20D-543E-41D9-A06D-84B4EBE946BE}_23.png&quot;/&gt;&lt;left val=&quot;173&quot;/&gt;&lt;top val=&quot;430&quot;/&gt;&lt;width val=&quot;265&quot;/&gt;&lt;height val=&quot;60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PPSNARRATIONPROPS" val="D:\elearning\bai giang elening sap xep theo quy tac chuan\sap xep theo quy tac\phai hinh anh tieng goc\THU AM\40.wav"/>
  <p:tag name="PPSNARRATION" val="2,1803585565,D:\elearning\bai giang elening sap xep theo quy tac chuan\sap xep theo quy tac\Qui tac sap xep thi trac nghiem moi (1)_pptx\Media.ppcx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7777]]&gt;&lt;/Left&gt;&lt;Top&gt;&lt;![CDATA[452.7947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Kiểm tra]]&gt;&lt;/Text&gt;&lt;FontSize&gt;&lt;![CDATA[14]]&gt;&lt;/FontSize&gt;&lt;Left&gt;&lt;![CDATA[498.7637]]&gt;&lt;/Left&gt;&lt;Top&gt;&lt;![CDATA[452.7947]]&gt;&lt;/Top&gt;&lt;/ChangeData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C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1-1-1]]&gt;&lt;/Text&gt;&lt;FontSize&gt;&lt;![CDATA[28]]&gt;&lt;/FontSize&gt;&lt;Left&gt;&lt;![CDATA[80.25]]&gt;&lt;/Left&gt;&lt;Top&gt;&lt;![CDATA[260.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B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-2-1-2]]&gt;&lt;/Text&gt;&lt;FontSize&gt;&lt;![CDATA[28]]&gt;&lt;/FontSize&gt;&lt;Left&gt;&lt;![CDATA[80.25]]&gt;&lt;/Left&gt;&lt;Top&gt;&lt;![CDATA[212.8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A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-1-2-1]]&gt;&lt;/Text&gt;&lt;FontSize&gt;&lt;![CDATA[28]]&gt;&lt;/FontSize&gt;&lt;Left&gt;&lt;![CDATA[80.25]]&gt;&lt;/Left&gt;&lt;Top&gt;&lt;![CDATA[165.2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  <p:tag name="PPSNARRATION" val="3,1803585565,D:\elearning\bai giang elening sap xep theo quy tac chuan\sap xep theo quy tac\Qui tac sap xep thi trac nghiem moi (1)_pptx\Media.ppcx"/>
  <p:tag name="PPSNARRATIONPROPS" val="D:\elearning\bai giang elening sap xep theo quy tac chuan\sap xep theo quy tac\phai hinh anh tieng goc\THU AM\40.wav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  <p:tag name="PPSNARRATION" val="6,1803585565,D:\elearning\bai giang elening sap xep theo quy tac chuan\sap xep theo quy tac\Qui tac sap xep thi trac nghiem moi (1)_pptx\Media.ppcx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7BCF03-6555-4083-A554-D1B3DF9DAB65}&quot;/&gt;&lt;isInvalidForFieldText val=&quot;0&quot;/&gt;&lt;Image&gt;&lt;filename val=&quot;C:\Users\HONGMI~1\AppData\Local\Temp\PR\data\asimages\{427BCF03-6555-4083-A554-D1B3DF9DAB65}_6.png&quot;/&gt;&lt;left val=&quot;216&quot;/&gt;&lt;top val=&quot;186&quot;/&gt;&lt;width val=&quot;61&quot;/&gt;&lt;height val=&quot;56&quot;/&gt;&lt;hasText val=&quot;1&quot;/&gt;&lt;/Image&gt;&lt;/ThreeDShape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4.PNG&quot;/&gt;"/>
  <p:tag name="PPSNARRATION" val="24,1803585565,D:\elearning\bai giang elening sap xep theo quy tac chuan\sap xep theo quy tac\Qui tac sap xep thi trac nghiem moi (1)_pptx\Media.ppcx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4&quot;/&gt;&lt;lineCharCount val=&quot;29&quot;/&gt;&lt;lineCharCount val=&quot;20&quot;/&gt;&lt;lineCharCount val=&quot;17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231020CD-4031-4EB7-8249-E3AFE5D5FB27}_24.png&quot;/&gt;&lt;left val=&quot;63&quot;/&gt;&lt;top val=&quot;242&quot;/&gt;&lt;width val=&quot;653&quot;/&gt;&lt;height val=&quot;299&quot;/&gt;&lt;hasText val=&quot;1&quot;/&gt;&lt;/Image&gt;&lt;/ThreeDShape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171E605-2E06-44A0-A025-D92BD9F149EB}&quot;/&gt;&lt;isInvalidForFieldText val=&quot;0&quot;/&gt;&lt;Image&gt;&lt;filename val=&quot;C:\Users\HONGMI~1\AppData\Local\Temp\PR\data\asimages\{6171E605-2E06-44A0-A025-D92BD9F149EB}_6.png&quot;/&gt;&lt;left val=&quot;312&quot;/&gt;&lt;top val=&quot;192&quot;/&gt;&lt;width val=&quot;61&quot;/&gt;&lt;height val=&quot;55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BD2CE9-D87B-46FB-B1A2-B116E33C1620}&quot;/&gt;&lt;isInvalidForFieldText val=&quot;0&quot;/&gt;&lt;Image&gt;&lt;filename val=&quot;C:\Users\HONGMI~1\AppData\Local\Temp\PR\data\asimages\{A4BD2CE9-D87B-46FB-B1A2-B116E33C1620}_6.png&quot;/&gt;&lt;left val=&quot;402&quot;/&gt;&lt;top val=&quot;198&quot;/&gt;&lt;width val=&quot;61&quot;/&gt;&lt;height val=&quot;5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  <p:tag name="PPSNARRATION" val="7,1803585565,D:\elearning\bai giang elening sap xep theo quy tac chuan\sap xep theo quy tac\Qui tac sap xep thi trac nghiem moi (1)_pptx\Media.ppcx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8.PNG&quot;/&gt;"/>
  <p:tag name="PPSNARRATION" val="8,1803585565,D:\elearning\bai giang elening sap xep theo quy tac chuan\sap xep theo quy tac\Qui tac sap xep thi trac nghiem moi (1)_pptx\Media.ppcx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  <p:tag name="PPSNARRATION" val="9,1803585565,D:\elearning\bai giang elening sap xep theo quy tac chuan\sap xep theo quy tac\Qui tac sap xep thi trac nghiem moi (1)_pptx\Media.ppcx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0.PNG&quot;/&gt;"/>
  <p:tag name="PPSNARRATION" val="10,1803585565,D:\elearning\bai giang elening sap xep theo quy tac chuan\sap xep theo quy tac\Qui tac sap xep thi trac nghiem moi (1)_pptx\Media.ppcx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E591B69C-62A9-4D49-A337-43BDC24D3248}&quot;/&gt;&lt;isInvalidForFieldText val=&quot;0&quot;/&gt;&lt;Image&gt;&lt;filename val=&quot;C:\Users\HONGMI~1\AppData\Local\Temp\PR\data\asimages\{E591B69C-62A9-4D49-A337-43BDC24D3248}_10.png&quot;/&gt;&lt;left val=&quot;64&quot;/&gt;&lt;top val=&quot;377&quot;/&gt;&lt;width val=&quot;31&quot;/&gt;&lt;height val=&quot;41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7FC54FCE-DBB7-4CEA-A576-9BB0A504D160}&quot;/&gt;&lt;isInvalidForFieldText val=&quot;0&quot;/&gt;&lt;Image&gt;&lt;filename val=&quot;C:\Users\HONGMI~1\AppData\Local\Temp\PR\data\asimages\{7FC54FCE-DBB7-4CEA-A576-9BB0A504D160}_10.png&quot;/&gt;&lt;left val=&quot;206&quot;/&gt;&lt;top val=&quot;377&quot;/&gt;&lt;width val=&quot;31&quot;/&gt;&lt;height val=&quot;41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F0B6770E-45F4-4E0D-A61D-D20E30A06DA3}&quot;/&gt;&lt;isInvalidForFieldText val=&quot;0&quot;/&gt;&lt;Image&gt;&lt;filename val=&quot;C:\Users\HONGMI~1\AppData\Local\Temp\PR\data\asimages\{F0B6770E-45F4-4E0D-A61D-D20E30A06DA3}_10.png&quot;/&gt;&lt;left val=&quot;342&quot;/&gt;&lt;top val=&quot;377&quot;/&gt;&lt;width val=&quot;31&quot;/&gt;&lt;height val=&quot;41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DAC9D684-02D4-48DE-9E9B-A4287E94E06C}&quot;/&gt;&lt;isInvalidForFieldText val=&quot;0&quot;/&gt;&lt;Image&gt;&lt;filename val=&quot;C:\Users\HONGMI~1\AppData\Local\Temp\PR\data\asimages\{DAC9D684-02D4-48DE-9E9B-A4287E94E06C}_10.png&quot;/&gt;&lt;left val=&quot;485&quot;/&gt;&lt;top val=&quot;376&quot;/&gt;&lt;width val=&quot;31&quot;/&gt;&lt;height val=&quot;42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E18D6BF2-9BF2-4335-9751-9E466FA2066E}&quot;/&gt;&lt;isInvalidForFieldText val=&quot;0&quot;/&gt;&lt;Image&gt;&lt;filename val=&quot;C:\Users\HONGMI~1\AppData\Local\Temp\PR\data\asimages\{E18D6BF2-9BF2-4335-9751-9E466FA2066E}_10.png&quot;/&gt;&lt;left val=&quot;624&quot;/&gt;&lt;top val=&quot;373&quot;/&gt;&lt;width val=&quot;31&quot;/&gt;&lt;height val=&quot;4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8&quot;/&gt;&lt;lineCharCount val=&quot;12&quot;/&gt;&lt;/TableIndex&gt;&lt;/ShapeTextInfo&gt;"/>
  <p:tag name="HTML_SHAPEINFO" val="&lt;TextEffect&gt;&lt;Image&gt;&lt;filename val=&quot;C:\Users\HONGMI~1\AppData\Local\Temp\PR\data\asimages\{E7EFB5A8-8D1E-46C3-A4AE-820743FCA6EA}_1.png_crop.png&quot;/&gt;&lt;left val=&quot;27&quot;/&gt;&lt;top val=&quot;2&quot;/&gt;&lt;width val=&quot;568&quot;/&gt;&lt;height val=&quot;23&quot;/&gt;&lt;hasText val=&quot;1&quot;/&gt;&lt;paraId val=&quot;1&quot;/&gt;&lt;/Image&gt;&lt;Image&gt;&lt;filename val=&quot;C:\Users\HONGMI~1\AppData\Local\Temp\PR\data\asimages\{FF5059A7-C47E-4FC7-9E8D-4F4FDE3AF98D}_1.png_crop.png&quot;/&gt;&lt;left val=&quot;27&quot;/&gt;&lt;top val=&quot;29&quot;/&gt;&lt;width val=&quot;114&quot;/&gt;&lt;height val=&quot;23&quot;/&gt;&lt;hasText val=&quot;1&quot;/&gt;&lt;paraId val=&quot;2&quot;/&gt;&lt;/Image&gt;&lt;/TextEffect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0&quot;/&gt;&lt;lineCharCount val=&quot;18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89D31417-1C08-4FE5-8A95-4C50DB2DC03B}_10.png&quot;/&gt;&lt;left val=&quot;10&quot;/&gt;&lt;top val=&quot;480&quot;/&gt;&lt;width val=&quot;710&quot;/&gt;&lt;height val=&quot;6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  <p:tag name="PPSNARRATION" val="11,1803585565,D:\elearning\bai giang elening sap xep theo quy tac chuan\sap xep theo quy tac\Qui tac sap xep thi trac nghiem moi (1)_pptx\Media.ppcx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888858A9-AC8F-4C1F-83AE-F54DA48B1AA4}&quot;/&gt;&lt;isInvalidForFieldText val=&quot;0&quot;/&gt;&lt;Image&gt;&lt;filename val=&quot;C:\Users\HONGMI~1\AppData\Local\Temp\PR\data\asimages\{888858A9-AC8F-4C1F-83AE-F54DA48B1AA4}_11.png&quot;/&gt;&lt;left val=&quot;53&quot;/&gt;&lt;top val=&quot;366&quot;/&gt;&lt;width val=&quot;19&quot;/&gt;&lt;height val=&quot;41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520A3616-E8F0-4074-BE68-3344EB82341A}&quot;/&gt;&lt;isInvalidForFieldText val=&quot;0&quot;/&gt;&lt;Image&gt;&lt;filename val=&quot;C:\Users\HONGMI~1\AppData\Local\Temp\PR\data\asimages\{520A3616-E8F0-4074-BE68-3344EB82341A}_11.png&quot;/&gt;&lt;left val=&quot;279&quot;/&gt;&lt;top val=&quot;365&quot;/&gt;&lt;width val=&quot;31&quot;/&gt;&lt;height val=&quot;42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39D0115A-9AC4-4620-8721-15DA0EF4B522}&quot;/&gt;&lt;isInvalidForFieldText val=&quot;0&quot;/&gt;&lt;Image&gt;&lt;filename val=&quot;C:\Users\HONGMI~1\AppData\Local\Temp\PR\data\asimages\{39D0115A-9AC4-4620-8721-15DA0EF4B522}_11.png&quot;/&gt;&lt;left val=&quot;149&quot;/&gt;&lt;top val=&quot;366&quot;/&gt;&lt;width val=&quot;19&quot;/&gt;&lt;height val=&quot;41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FD7A2E05-3214-4430-ADEE-2A73BFD5EDD1}&quot;/&gt;&lt;isInvalidForFieldText val=&quot;0&quot;/&gt;&lt;Image&gt;&lt;filename val=&quot;C:\Users\HONGMI~1\AppData\Local\Temp\PR\data\asimages\{FD7A2E05-3214-4430-ADEE-2A73BFD5EDD1}_11.png&quot;/&gt;&lt;left val=&quot;405&quot;/&gt;&lt;top val=&quot;366&quot;/&gt;&lt;width val=&quot;19&quot;/&gt;&lt;height val=&quot;41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48D1357A-3B8D-442F-ADA3-94A397D8DC09}&quot;/&gt;&lt;isInvalidForFieldText val=&quot;0&quot;/&gt;&lt;Image&gt;&lt;filename val=&quot;C:\Users\HONGMI~1\AppData\Local\Temp\PR\data\asimages\{48D1357A-3B8D-442F-ADA3-94A397D8DC09}_11.png&quot;/&gt;&lt;left val=&quot;494&quot;/&gt;&lt;top val=&quot;363&quot;/&gt;&lt;width val=&quot;19&quot;/&gt;&lt;height val=&quot;42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C3327C65-B604-4B2C-89E2-8FFF37DEB164}&quot;/&gt;&lt;isInvalidForFieldText val=&quot;0&quot;/&gt;&lt;Image&gt;&lt;filename val=&quot;C:\Users\HONGMI~1\AppData\Local\Temp\PR\data\asimages\{C3327C65-B604-4B2C-89E2-8FFF37DEB164}_11.png&quot;/&gt;&lt;left val=&quot;614&quot;/&gt;&lt;top val=&quot;366&quot;/&gt;&lt;width val=&quot;31&quot;/&gt;&lt;height val=&quot;41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83&quot;/&gt;&lt;lineCharCount val=&quot;79&quot;/&gt;&lt;lineCharCount val=&quot;16&quot;/&gt;&lt;/TableIndex&gt;&lt;/ShapeTextInfo&gt;"/>
  <p:tag name="HTML_SHAPEINFO" val="&lt;TextEffect&gt;&lt;Image&gt;&lt;filename val=&quot;C:\Users\HONGMI~1\AppData\Local\Temp\PR\data\asimages\{D6BA548C-3C88-438C-8256-7BC5682546C5}_1.png_crop.png&quot;/&gt;&lt;left val=&quot;8&quot;/&gt;&lt;top val=&quot;472&quot;/&gt;&lt;width val=&quot;663&quot;/&gt;&lt;height val=&quot;19&quot;/&gt;&lt;hasText val=&quot;1&quot;/&gt;&lt;paraId val=&quot;1&quot;/&gt;&lt;/Image&gt;&lt;Image&gt;&lt;filename val=&quot;C:\Users\HONGMI~1\AppData\Local\Temp\PR\data\asimages\{C6C0E342-2C63-42FF-A699-138C78336704}_1.png_crop.png&quot;/&gt;&lt;left val=&quot;8&quot;/&gt;&lt;top val=&quot;494&quot;/&gt;&lt;width val=&quot;626&quot;/&gt;&lt;height val=&quot;19&quot;/&gt;&lt;hasText val=&quot;1&quot;/&gt;&lt;paraId val=&quot;2&quot;/&gt;&lt;/Image&gt;&lt;Image&gt;&lt;filename val=&quot;C:\Users\HONGMI~1\AppData\Local\Temp\PR\data\asimages\{D745E022-E782-4F3C-9DDC-9BC2FE6C2A45}_1.png_crop.png&quot;/&gt;&lt;left val=&quot;8&quot;/&gt;&lt;top val=&quot;516&quot;/&gt;&lt;width val=&quot;137&quot;/&gt;&lt;height val=&quot;19&quot;/&gt;&lt;hasText val=&quot;1&quot;/&gt;&lt;paraId val=&quot;3&quot;/&gt;&lt;/Image&gt;&lt;/TextEffect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HONGMI~1\AppData\Local\Temp\PR\data\asimages\{633C82B3-D84E-44B6-A5FA-E3D1F83BBFD6}_11.png&quot;/&gt;&lt;left val=&quot;14&quot;/&gt;&lt;top val=&quot;-5&quot;/&gt;&lt;width val=&quot;706&quot;/&gt;&lt;height val=&quot;70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16240</TotalTime>
  <Words>758</Words>
  <Application>Microsoft Office PowerPoint</Application>
  <PresentationFormat>On-screen Show (4:3)</PresentationFormat>
  <Paragraphs>177</Paragraphs>
  <Slides>24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Image</vt:lpstr>
      <vt:lpstr>BỘ GIÁO DỤC VÀ ĐÀO TẠO            QUỸ LAWRENCE S.TING  Cuộc thi quốc gia Thiết kế bài giảng e-Elearing lần thứ 4     ---------------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Những ôtô đi trên đường theo quy tắc nào, con hãy chọn dãy số có quy tắc tương ứng?</vt:lpstr>
      <vt:lpstr>Câu 2: Những chiếc thuyền đang xếp hàng ra khơi theo quy tắc nào, con hãy chọn đáp án đúng cho quy tắc đó!</vt:lpstr>
      <vt:lpstr>Câu 3: Quy tắc lặp xen kẽ là các đối tượng đứng cạnh nhau không  giống nhau đúng hay sai?</vt:lpstr>
      <vt:lpstr>Câu 4: Con hãy điền số vào ô trống để hoàn thiện dãy sắp xếp sau:</vt:lpstr>
      <vt:lpstr>Câu 5: Con hãy điền số vào ô trống để hoàn thiện dãy sắp xếp sau:</vt:lpstr>
      <vt:lpstr>Câu 6: Hãy nối dãy sắp xếp với dãy số tương ứng.</vt:lpstr>
      <vt:lpstr>Câu 7: Hãy nối dãy sắp xếp với dãy số tương ứng.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432</cp:revision>
  <dcterms:created xsi:type="dcterms:W3CDTF">2011-04-02T01:07:11Z</dcterms:created>
  <dcterms:modified xsi:type="dcterms:W3CDTF">2016-11-11T10:54:44Z</dcterms:modified>
</cp:coreProperties>
</file>