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5"/>
  </p:notesMasterIdLst>
  <p:sldIdLst>
    <p:sldId id="361" r:id="rId2"/>
    <p:sldId id="374" r:id="rId3"/>
    <p:sldId id="400" r:id="rId4"/>
    <p:sldId id="391" r:id="rId5"/>
    <p:sldId id="402" r:id="rId6"/>
    <p:sldId id="401" r:id="rId7"/>
    <p:sldId id="387" r:id="rId8"/>
    <p:sldId id="390" r:id="rId9"/>
    <p:sldId id="403" r:id="rId10"/>
    <p:sldId id="373" r:id="rId11"/>
    <p:sldId id="392" r:id="rId12"/>
    <p:sldId id="393" r:id="rId13"/>
    <p:sldId id="394" r:id="rId14"/>
    <p:sldId id="395" r:id="rId15"/>
    <p:sldId id="396" r:id="rId16"/>
    <p:sldId id="375" r:id="rId17"/>
    <p:sldId id="379" r:id="rId18"/>
    <p:sldId id="380" r:id="rId19"/>
    <p:sldId id="381" r:id="rId20"/>
    <p:sldId id="382" r:id="rId21"/>
    <p:sldId id="384" r:id="rId22"/>
    <p:sldId id="385" r:id="rId23"/>
    <p:sldId id="386" r:id="rId24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00CC"/>
    <a:srgbClr val="66FFFF"/>
    <a:srgbClr val="FFFF99"/>
    <a:srgbClr val="008000"/>
    <a:srgbClr val="000099"/>
    <a:srgbClr val="66FF66"/>
    <a:srgbClr val="FF66FF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6361" autoAdjust="0"/>
    <p:restoredTop sz="94660"/>
  </p:normalViewPr>
  <p:slideViewPr>
    <p:cSldViewPr>
      <p:cViewPr varScale="1">
        <p:scale>
          <a:sx n="64" d="100"/>
          <a:sy n="64" d="100"/>
        </p:scale>
        <p:origin x="1122" y="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2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F72C2D10-F54F-4675-9599-E95AECBFAB4A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174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vi-VN" altLang="en-US">
              <a:latin typeface="Arial" panose="020B0604020202020204" pitchFamily="34" charset="0"/>
            </a:endParaRPr>
          </a:p>
        </p:txBody>
      </p:sp>
      <p:sp>
        <p:nvSpPr>
          <p:cNvPr id="3174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9D8DCB1B-82B6-40AB-BD25-004C56BFECAD}" type="slidenum">
              <a:rPr lang="en-US" altLang="en-US"/>
              <a:pPr eaLnBrk="1" hangingPunct="1"/>
              <a:t>14</a:t>
            </a:fld>
            <a:endParaRPr lang="en-US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40FB7AF-2CAA-43B7-9C70-DAB16CB7A2A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153822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66E9B85-6B14-4E45-9DC7-4C9DCD8CA5C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975840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F8B9402-F785-473E-9AB4-5FAF4D31703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894304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2253D4E-E810-401B-A964-B6BC44FCB73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122666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B094D42-F4DB-430D-B6EB-867BBEB3C00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775794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266D534-04F2-489A-B3D2-5CB6F885ED2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44699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4CA17BD-8808-44ED-AE99-1C51B70C8A9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628571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4B87890-C956-4C6F-AF1B-517FA399CBC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016929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EA27A31-EEF4-4C7A-80E3-88544CEEEA7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876271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2D31EA2-75F3-40F8-BC87-9C1B50F14DE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907350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vi-VN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9A397FD-609F-4827-A29E-BCF5A847F24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277847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35AEDECF-8F21-4FDD-9125-B808E494E057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slideLayout" Target="../slideLayouts/slideLayout7.xml"/><Relationship Id="rId1" Type="http://schemas.openxmlformats.org/officeDocument/2006/relationships/audio" Target="file:///E:\titi\YEN\YenGDMN07B\doc%20lan1.wav" TargetMode="External"/><Relationship Id="rId4" Type="http://schemas.openxmlformats.org/officeDocument/2006/relationships/image" Target="../media/image4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2.xml"/><Relationship Id="rId1" Type="http://schemas.openxmlformats.org/officeDocument/2006/relationships/audio" Target="C&#193;%20V&#192;NG%20B&#416;I.wma" TargetMode="External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gif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gif"/><Relationship Id="rId3" Type="http://schemas.openxmlformats.org/officeDocument/2006/relationships/image" Target="../media/image20.gif"/><Relationship Id="rId7" Type="http://schemas.openxmlformats.org/officeDocument/2006/relationships/image" Target="../media/image23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gif"/><Relationship Id="rId5" Type="http://schemas.openxmlformats.org/officeDocument/2006/relationships/image" Target="../media/image21.gif"/><Relationship Id="rId4" Type="http://schemas.openxmlformats.org/officeDocument/2006/relationships/slide" Target="slide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Users\MComputer\Downloads\OngVaBuom-V.A-4155031.mp3" TargetMode="External"/><Relationship Id="rId4" Type="http://schemas.openxmlformats.org/officeDocument/2006/relationships/image" Target="../media/image26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gif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1.gif"/><Relationship Id="rId5" Type="http://schemas.openxmlformats.org/officeDocument/2006/relationships/image" Target="../media/image30.gif"/><Relationship Id="rId4" Type="http://schemas.openxmlformats.org/officeDocument/2006/relationships/image" Target="../media/image29.g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2.xml"/><Relationship Id="rId1" Type="http://schemas.openxmlformats.org/officeDocument/2006/relationships/audio" Target="C&#193;%20V&#192;NG%20B&#416;I.wma" TargetMode="External"/><Relationship Id="rId6" Type="http://schemas.openxmlformats.org/officeDocument/2006/relationships/image" Target="../media/image5.jpeg"/><Relationship Id="rId5" Type="http://schemas.openxmlformats.org/officeDocument/2006/relationships/slide" Target="slide13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580" name="WordArt 4"/>
          <p:cNvSpPr>
            <a:spLocks noChangeArrowheads="1" noChangeShapeType="1" noTextEdit="1"/>
          </p:cNvSpPr>
          <p:nvPr/>
        </p:nvSpPr>
        <p:spPr bwMode="auto">
          <a:xfrm>
            <a:off x="1295400" y="3276600"/>
            <a:ext cx="6477000" cy="5238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3600" kern="10">
                <a:ln w="9525" cap="rnd">
                  <a:solidFill>
                    <a:srgbClr val="0000FF"/>
                  </a:solidFill>
                  <a:prstDash val="sysDot"/>
                  <a:round/>
                  <a:headEnd/>
                  <a:tailEnd/>
                </a:ln>
                <a:solidFill>
                  <a:srgbClr val="8000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PTNN: THƠ " ONG VÀ BƯỚM "</a:t>
            </a:r>
            <a:endParaRPr lang="en-US" sz="3600" kern="10">
              <a:ln w="9525" cap="rnd">
                <a:solidFill>
                  <a:srgbClr val="0000FF"/>
                </a:solidFill>
                <a:prstDash val="sysDot"/>
                <a:round/>
                <a:headEnd/>
                <a:tailEnd/>
              </a:ln>
              <a:solidFill>
                <a:srgbClr val="80008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2581" name="WordArt 5"/>
          <p:cNvSpPr>
            <a:spLocks noChangeArrowheads="1" noChangeShapeType="1" noTextEdit="1"/>
          </p:cNvSpPr>
          <p:nvPr/>
        </p:nvSpPr>
        <p:spPr bwMode="auto">
          <a:xfrm>
            <a:off x="3295650" y="4029941"/>
            <a:ext cx="2552700" cy="4572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</a:bodyPr>
          <a:lstStyle/>
          <a:p>
            <a:pPr algn="ctr"/>
            <a:r>
              <a:rPr lang="en-US" sz="3600" kern="10" dirty="0">
                <a:solidFill>
                  <a:srgbClr val="0000FF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LỚP : 3- 4 TUỔI</a:t>
            </a:r>
          </a:p>
        </p:txBody>
      </p:sp>
      <p:sp>
        <p:nvSpPr>
          <p:cNvPr id="152582" name="Text Box 6"/>
          <p:cNvSpPr txBox="1">
            <a:spLocks noChangeArrowheads="1"/>
          </p:cNvSpPr>
          <p:nvPr/>
        </p:nvSpPr>
        <p:spPr bwMode="auto">
          <a:xfrm>
            <a:off x="2705100" y="1054100"/>
            <a:ext cx="3733800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6000" b="1" dirty="0">
                <a:solidFill>
                  <a:srgbClr val="FF0066"/>
                </a:solidFill>
                <a:latin typeface=".VnAvant" panose="020B7200000000000000" pitchFamily="34" charset="0"/>
                <a:cs typeface="Arial" panose="020B0604020202020204" pitchFamily="34" charset="0"/>
              </a:rPr>
              <a:t>GIÁO ÁN</a:t>
            </a:r>
          </a:p>
        </p:txBody>
      </p:sp>
      <p:sp>
        <p:nvSpPr>
          <p:cNvPr id="152584" name="WordArt 8"/>
          <p:cNvSpPr>
            <a:spLocks noChangeArrowheads="1" noChangeShapeType="1" noTextEdit="1"/>
          </p:cNvSpPr>
          <p:nvPr/>
        </p:nvSpPr>
        <p:spPr bwMode="auto">
          <a:xfrm>
            <a:off x="1066800" y="2438400"/>
            <a:ext cx="7010400" cy="5810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1050" kern="10" dirty="0">
                <a:ln w="9525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CHỦ ĐỀ : Động vật quanh bé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1525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5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525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525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525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525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19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5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0" fill="hold"/>
                                        <p:tgtEl>
                                          <p:spTgt spid="1525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0" fill="hold"/>
                                        <p:tgtEl>
                                          <p:spTgt spid="1525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19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5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1000"/>
                                        <p:tgtEl>
                                          <p:spTgt spid="1525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258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2" name="WordArt 4"/>
          <p:cNvSpPr>
            <a:spLocks noChangeArrowheads="1" noChangeShapeType="1" noTextEdit="1"/>
          </p:cNvSpPr>
          <p:nvPr/>
        </p:nvSpPr>
        <p:spPr bwMode="auto">
          <a:xfrm>
            <a:off x="1981200" y="2286000"/>
            <a:ext cx="5457825" cy="1195388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</a:bodyPr>
          <a:lstStyle/>
          <a:p>
            <a:pPr algn="ctr"/>
            <a:r>
              <a:rPr lang="vi-VN" sz="3600" b="1" kern="10" dirty="0">
                <a:ln w="9525">
                  <a:solidFill>
                    <a:schemeClr val="bg1"/>
                  </a:solidFill>
                  <a:prstDash val="solid"/>
                </a:ln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Bài thơ: Ong và bướm</a:t>
            </a:r>
            <a:endParaRPr lang="en-US" sz="3600" b="1" kern="10" dirty="0">
              <a:ln w="9525">
                <a:solidFill>
                  <a:schemeClr val="bg1"/>
                </a:solidFill>
                <a:prstDash val="solid"/>
              </a:ln>
              <a:effectLst>
                <a:glow rad="139700">
                  <a:schemeClr val="accent2">
                    <a:satMod val="175000"/>
                    <a:alpha val="40000"/>
                  </a:schemeClr>
                </a:glow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vi-VN" altLang="en-US"/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vi-VN" altLang="en-US"/>
          </a:p>
        </p:txBody>
      </p:sp>
      <p:pic>
        <p:nvPicPr>
          <p:cNvPr id="18944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907" y="-19050"/>
            <a:ext cx="9167813" cy="6877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9445" name="WordArt 5"/>
          <p:cNvSpPr>
            <a:spLocks noChangeArrowheads="1" noChangeShapeType="1" noTextEdit="1"/>
          </p:cNvSpPr>
          <p:nvPr/>
        </p:nvSpPr>
        <p:spPr bwMode="auto">
          <a:xfrm>
            <a:off x="5791200" y="1905000"/>
            <a:ext cx="2895600" cy="1676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2400" b="1" kern="10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cs typeface="Arial" panose="020B0604020202020204" pitchFamily="34" charset="0"/>
              </a:rPr>
              <a:t>Con bướm trắng</a:t>
            </a:r>
          </a:p>
          <a:p>
            <a:pPr algn="ctr"/>
            <a:r>
              <a:rPr lang="vi-VN" sz="2400" b="1" kern="10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cs typeface="Arial" panose="020B0604020202020204" pitchFamily="34" charset="0"/>
              </a:rPr>
              <a:t>Lượn vườn hồng</a:t>
            </a:r>
            <a:endParaRPr lang="en-US" sz="2400" b="1" kern="10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8" presetClass="entr" presetSubtype="0" ac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4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8944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94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894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894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4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5" dur="500"/>
                                        <p:tgtEl>
                                          <p:spTgt spid="1894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vi-VN" altLang="en-US"/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vi-VN" altLang="en-US"/>
          </a:p>
        </p:txBody>
      </p:sp>
      <p:pic>
        <p:nvPicPr>
          <p:cNvPr id="191492" name="Picture 4" descr="Photo0189"/>
          <p:cNvPicPr>
            <a:picLocks noChangeAspect="1" noChangeArrowheads="1"/>
          </p:cNvPicPr>
          <p:nvPr/>
        </p:nvPicPr>
        <p:blipFill>
          <a:blip r:embed="rId2">
            <a:lum bright="-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1493" name="WordArt 5"/>
          <p:cNvSpPr>
            <a:spLocks noChangeArrowheads="1" noChangeShapeType="1" noTextEdit="1"/>
          </p:cNvSpPr>
          <p:nvPr/>
        </p:nvSpPr>
        <p:spPr bwMode="auto">
          <a:xfrm>
            <a:off x="5562601" y="612342"/>
            <a:ext cx="3352800" cy="136885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1847"/>
              </a:avLst>
            </a:prstTxWarp>
          </a:bodyPr>
          <a:lstStyle/>
          <a:p>
            <a:r>
              <a:rPr lang="en-US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Gặp con ong</a:t>
            </a:r>
          </a:p>
          <a:p>
            <a:r>
              <a:rPr lang="en-US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Đang bay vội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4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1914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4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914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914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vi-VN" altLang="en-US"/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vi-VN" altLang="en-US"/>
          </a:p>
        </p:txBody>
      </p:sp>
      <p:pic>
        <p:nvPicPr>
          <p:cNvPr id="192516" name="Picture 4" descr="Photo0189"/>
          <p:cNvPicPr>
            <a:picLocks noChangeAspect="1" noChangeArrowheads="1"/>
          </p:cNvPicPr>
          <p:nvPr/>
        </p:nvPicPr>
        <p:blipFill>
          <a:blip r:embed="rId2">
            <a:lum bright="-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2400" y="34636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val Callout 1"/>
          <p:cNvSpPr/>
          <p:nvPr/>
        </p:nvSpPr>
        <p:spPr>
          <a:xfrm>
            <a:off x="5410200" y="152401"/>
            <a:ext cx="3505200" cy="1828800"/>
          </a:xfrm>
          <a:prstGeom prst="wedgeEllipseCallout">
            <a:avLst>
              <a:gd name="adj1" fmla="val -93638"/>
              <a:gd name="adj2" fmla="val 136210"/>
            </a:avLst>
          </a:prstGeom>
          <a:solidFill>
            <a:schemeClr val="accent5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2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Bướm liền gọi </a:t>
            </a:r>
          </a:p>
          <a:p>
            <a:pPr algn="ctr">
              <a:lnSpc>
                <a:spcPct val="150000"/>
              </a:lnSpc>
            </a:pPr>
            <a:r>
              <a:rPr lang="en-US" sz="2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Rủ đi chơi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5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925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925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vi-VN" altLang="en-US"/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vi-VN" altLang="en-US"/>
          </a:p>
        </p:txBody>
      </p:sp>
      <p:pic>
        <p:nvPicPr>
          <p:cNvPr id="193540" name="Picture 4" descr="Photo018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67813" cy="6877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3541" name="AutoShape 5"/>
          <p:cNvSpPr>
            <a:spLocks noChangeArrowheads="1"/>
          </p:cNvSpPr>
          <p:nvPr/>
        </p:nvSpPr>
        <p:spPr bwMode="auto">
          <a:xfrm>
            <a:off x="6096000" y="4953000"/>
            <a:ext cx="3048000" cy="1905000"/>
          </a:xfrm>
          <a:prstGeom prst="cloudCallout">
            <a:avLst>
              <a:gd name="adj1" fmla="val -47916"/>
              <a:gd name="adj2" fmla="val -147583"/>
            </a:avLst>
          </a:prstGeom>
          <a:solidFill>
            <a:schemeClr val="accent2">
              <a:lumMod val="50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endParaRPr lang="vi-VN" altLang="en-US"/>
          </a:p>
        </p:txBody>
      </p:sp>
      <p:sp>
        <p:nvSpPr>
          <p:cNvPr id="193542" name="WordArt 6"/>
          <p:cNvSpPr>
            <a:spLocks noChangeArrowheads="1" noChangeShapeType="1" noTextEdit="1"/>
          </p:cNvSpPr>
          <p:nvPr/>
        </p:nvSpPr>
        <p:spPr bwMode="auto">
          <a:xfrm>
            <a:off x="6567487" y="5299074"/>
            <a:ext cx="2105025" cy="11128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>
              <a:defRPr/>
            </a:pPr>
            <a:r>
              <a:rPr lang="vi-VN" sz="2400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solidFill>
                  <a:schemeClr val="bg2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Ong trả lời </a:t>
            </a:r>
          </a:p>
          <a:p>
            <a:pPr algn="ctr">
              <a:defRPr/>
            </a:pPr>
            <a:r>
              <a:rPr lang="vi-VN" sz="2400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solidFill>
                  <a:schemeClr val="bg2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Tôi còn b</a:t>
            </a:r>
            <a:r>
              <a:rPr lang="en-US" sz="2400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solidFill>
                  <a:schemeClr val="bg2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ậ</a:t>
            </a:r>
            <a:r>
              <a:rPr lang="vi-VN" sz="2400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solidFill>
                  <a:schemeClr val="bg2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endParaRPr lang="vi-VN" sz="2400" kern="10" dirty="0">
              <a:ln w="12700">
                <a:solidFill>
                  <a:srgbClr val="EAEAEA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0" scaled="1"/>
              </a:gradFill>
              <a:effectLst>
                <a:outerShdw dist="35921" dir="2700000" sy="50000" kx="2115830" algn="bl" rotWithShape="0">
                  <a:srgbClr val="C0C0C0">
                    <a:alpha val="79999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5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540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5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935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5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1935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5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1935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3541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vi-VN" altLang="en-US"/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vi-VN" altLang="en-US"/>
          </a:p>
        </p:txBody>
      </p:sp>
      <p:pic>
        <p:nvPicPr>
          <p:cNvPr id="194564" name="Picture 4" descr="Photo0189"/>
          <p:cNvPicPr>
            <a:picLocks noChangeAspect="1" noChangeArrowheads="1"/>
          </p:cNvPicPr>
          <p:nvPr/>
        </p:nvPicPr>
        <p:blipFill>
          <a:blip r:embed="rId2">
            <a:lum bright="-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565" name="AutoShape 5"/>
          <p:cNvSpPr>
            <a:spLocks noChangeArrowheads="1"/>
          </p:cNvSpPr>
          <p:nvPr/>
        </p:nvSpPr>
        <p:spPr bwMode="auto">
          <a:xfrm>
            <a:off x="6629400" y="173182"/>
            <a:ext cx="2362200" cy="2057400"/>
          </a:xfrm>
          <a:prstGeom prst="wedgeRoundRectCallout">
            <a:avLst>
              <a:gd name="adj1" fmla="val -86966"/>
              <a:gd name="adj2" fmla="val 140178"/>
              <a:gd name="adj3" fmla="val 16667"/>
            </a:avLst>
          </a:prstGeom>
          <a:solidFill>
            <a:schemeClr val="accent5">
              <a:lumMod val="7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endParaRPr lang="vi-VN" altLang="en-US"/>
          </a:p>
        </p:txBody>
      </p:sp>
      <p:sp>
        <p:nvSpPr>
          <p:cNvPr id="194566" name="WordArt 6"/>
          <p:cNvSpPr>
            <a:spLocks noChangeArrowheads="1" noChangeShapeType="1" noTextEdit="1"/>
          </p:cNvSpPr>
          <p:nvPr/>
        </p:nvSpPr>
        <p:spPr bwMode="auto">
          <a:xfrm>
            <a:off x="6858000" y="228600"/>
            <a:ext cx="2133600" cy="1752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endParaRPr lang="vi-VN" sz="2400" kern="1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cs typeface="Arial" panose="020B0604020202020204" pitchFamily="34" charset="0"/>
            </a:endParaRPr>
          </a:p>
          <a:p>
            <a:r>
              <a:rPr lang="vi-VN" sz="4400" kern="1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Mẹ tôi dặn</a:t>
            </a:r>
          </a:p>
          <a:p>
            <a:r>
              <a:rPr lang="vi-VN" sz="4400" kern="1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Việc ch­</a:t>
            </a:r>
            <a:r>
              <a:rPr lang="en-US" sz="4400" kern="1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vi-VN" sz="4400" kern="1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 xong </a:t>
            </a:r>
          </a:p>
          <a:p>
            <a:r>
              <a:rPr lang="vi-VN" sz="4400" kern="1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Đi chơi rong </a:t>
            </a:r>
          </a:p>
          <a:p>
            <a:r>
              <a:rPr lang="vi-VN" sz="4400" kern="1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Mẹ không thích</a:t>
            </a:r>
            <a:endParaRPr lang="en-US" sz="4400" kern="1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945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45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945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945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4" dur="500"/>
                                        <p:tgtEl>
                                          <p:spTgt spid="1945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500"/>
                                        <p:tgtEl>
                                          <p:spTgt spid="1945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565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4" descr="EJ1450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6917" name="doc lan1.wav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5532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60" name="WordArt 6"/>
          <p:cNvSpPr>
            <a:spLocks noChangeArrowheads="1" noChangeShapeType="1" noTextEdit="1"/>
          </p:cNvSpPr>
          <p:nvPr/>
        </p:nvSpPr>
        <p:spPr bwMode="auto">
          <a:xfrm>
            <a:off x="1295400" y="1981200"/>
            <a:ext cx="5638800" cy="2590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3600" b="1" i="1" kern="10">
                <a:ln w="12700">
                  <a:solidFill>
                    <a:srgbClr val="3333CC"/>
                  </a:solidFill>
                  <a:round/>
                  <a:headEnd/>
                  <a:tailEnd/>
                </a:ln>
                <a:solidFill>
                  <a:srgbClr val="008080">
                    <a:alpha val="50195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Phần 2</a:t>
            </a:r>
          </a:p>
          <a:p>
            <a:pPr algn="ctr"/>
            <a:r>
              <a:rPr lang="vi-VN" sz="3600" b="1" i="1" kern="10">
                <a:ln w="12700">
                  <a:solidFill>
                    <a:srgbClr val="3333CC"/>
                  </a:solidFill>
                  <a:round/>
                  <a:headEnd/>
                  <a:tailEnd/>
                </a:ln>
                <a:solidFill>
                  <a:srgbClr val="008080">
                    <a:alpha val="50195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Ai thông minh hơn</a:t>
            </a:r>
            <a:endParaRPr lang="en-US" sz="3600" b="1" i="1" kern="10">
              <a:ln w="12700">
                <a:solidFill>
                  <a:srgbClr val="3333CC"/>
                </a:solidFill>
                <a:round/>
                <a:headEnd/>
                <a:tailEnd/>
              </a:ln>
              <a:solidFill>
                <a:srgbClr val="008080">
                  <a:alpha val="50195"/>
                </a:srgbClr>
              </a:solidFill>
              <a:effectLst>
                <a:outerShdw dist="45791" dir="2021404" algn="ctr" rotWithShape="0">
                  <a:srgbClr val="9999FF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 advTm="25000"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6691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6917"/>
                </p:tgtEl>
              </p:cMediaNode>
            </p:audio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SZ169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94" t="2061" r="10156" b="5154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31" name="WordArt 3"/>
          <p:cNvSpPr>
            <a:spLocks noChangeArrowheads="1" noChangeShapeType="1" noTextEdit="1"/>
          </p:cNvSpPr>
          <p:nvPr/>
        </p:nvSpPr>
        <p:spPr bwMode="auto">
          <a:xfrm>
            <a:off x="1295400" y="1219200"/>
            <a:ext cx="5638800" cy="2895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i="1" kern="10">
                <a:ln w="12700">
                  <a:solidFill>
                    <a:srgbClr val="3333CC"/>
                  </a:solidFill>
                  <a:round/>
                  <a:headEnd/>
                  <a:tailEnd/>
                </a:ln>
                <a:solidFill>
                  <a:srgbClr val="008080">
                    <a:alpha val="50195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Phần 3</a:t>
            </a:r>
          </a:p>
          <a:p>
            <a:pPr algn="ctr"/>
            <a:r>
              <a:rPr lang="en-US" sz="3600" b="1" i="1" kern="10">
                <a:ln w="12700">
                  <a:solidFill>
                    <a:srgbClr val="3333CC"/>
                  </a:solidFill>
                  <a:round/>
                  <a:headEnd/>
                  <a:tailEnd/>
                </a:ln>
                <a:solidFill>
                  <a:srgbClr val="008080">
                    <a:alpha val="50195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Tài năng của bé</a:t>
            </a:r>
          </a:p>
        </p:txBody>
      </p:sp>
    </p:spTree>
  </p:cSld>
  <p:clrMapOvr>
    <a:masterClrMapping/>
  </p:clrMapOvr>
  <p:transition advTm="7000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hinh nen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55" name="WordArt 5"/>
          <p:cNvSpPr>
            <a:spLocks noChangeArrowheads="1" noChangeShapeType="1" noTextEdit="1"/>
          </p:cNvSpPr>
          <p:nvPr/>
        </p:nvSpPr>
        <p:spPr bwMode="auto">
          <a:xfrm>
            <a:off x="1676400" y="1752600"/>
            <a:ext cx="5715000" cy="2514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3600" b="1" i="1" kern="10">
                <a:ln w="12700">
                  <a:solidFill>
                    <a:srgbClr val="3333CC"/>
                  </a:solidFill>
                  <a:round/>
                  <a:headEnd/>
                  <a:tailEnd/>
                </a:ln>
                <a:solidFill>
                  <a:srgbClr val="008080">
                    <a:alpha val="50195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Cả lớp đọc thơ</a:t>
            </a:r>
            <a:endParaRPr lang="en-US" sz="3600" b="1" i="1" kern="10">
              <a:ln w="12700">
                <a:solidFill>
                  <a:srgbClr val="3333CC"/>
                </a:solidFill>
                <a:round/>
                <a:headEnd/>
                <a:tailEnd/>
              </a:ln>
              <a:solidFill>
                <a:srgbClr val="008080">
                  <a:alpha val="50195"/>
                </a:srgbClr>
              </a:solidFill>
              <a:effectLst>
                <a:outerShdw dist="45791" dir="2021404" algn="ctr" rotWithShape="0">
                  <a:srgbClr val="9999FF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 advTm="10000">
    <p:zoom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anhnen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7157" name="CÁ VÀNG BƠI.wma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10600" y="63246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80" name="WordArt 6"/>
          <p:cNvSpPr>
            <a:spLocks noChangeArrowheads="1" noChangeShapeType="1" noTextEdit="1"/>
          </p:cNvSpPr>
          <p:nvPr/>
        </p:nvSpPr>
        <p:spPr bwMode="auto">
          <a:xfrm>
            <a:off x="1676400" y="1752600"/>
            <a:ext cx="5715000" cy="2514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3600" b="1" i="1" kern="10">
                <a:ln w="12700">
                  <a:solidFill>
                    <a:srgbClr val="3333CC"/>
                  </a:solidFill>
                  <a:round/>
                  <a:headEnd/>
                  <a:tailEnd/>
                </a:ln>
                <a:solidFill>
                  <a:srgbClr val="FFFF00">
                    <a:alpha val="50195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Từng đội đọc thơ</a:t>
            </a:r>
            <a:endParaRPr lang="en-US" sz="3600" b="1" i="1" kern="10">
              <a:ln w="12700">
                <a:solidFill>
                  <a:srgbClr val="3333CC"/>
                </a:solidFill>
                <a:round/>
                <a:headEnd/>
                <a:tailEnd/>
              </a:ln>
              <a:solidFill>
                <a:srgbClr val="FFFF00">
                  <a:alpha val="50195"/>
                </a:srgbClr>
              </a:solidFill>
              <a:effectLst>
                <a:outerShdw dist="45791" dir="2021404" algn="ctr" rotWithShape="0">
                  <a:srgbClr val="9999FF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7715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37000" fill="hold"/>
                                        <p:tgtEl>
                                          <p:spTgt spid="17715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7157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77157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SZ169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94" t="2061" r="10156" b="5154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5" name="WordArt 4"/>
          <p:cNvSpPr>
            <a:spLocks noChangeArrowheads="1" noChangeShapeType="1" noTextEdit="1"/>
          </p:cNvSpPr>
          <p:nvPr/>
        </p:nvSpPr>
        <p:spPr bwMode="auto">
          <a:xfrm>
            <a:off x="1295400" y="1219200"/>
            <a:ext cx="5638800" cy="2971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3600" b="1" i="1" kern="10">
                <a:ln w="12700">
                  <a:solidFill>
                    <a:srgbClr val="3333CC"/>
                  </a:solidFill>
                  <a:round/>
                  <a:headEnd/>
                  <a:tailEnd/>
                </a:ln>
                <a:solidFill>
                  <a:srgbClr val="008080">
                    <a:alpha val="50195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Phần 1</a:t>
            </a:r>
          </a:p>
          <a:p>
            <a:pPr algn="ctr"/>
            <a:r>
              <a:rPr lang="vi-VN" sz="3600" b="1" i="1" kern="10">
                <a:ln w="12700">
                  <a:solidFill>
                    <a:srgbClr val="3333CC"/>
                  </a:solidFill>
                  <a:round/>
                  <a:headEnd/>
                  <a:tailEnd/>
                </a:ln>
                <a:solidFill>
                  <a:srgbClr val="008080">
                    <a:alpha val="50195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Khám phá tuổi thơ của các bé </a:t>
            </a:r>
            <a:endParaRPr lang="en-US" sz="3600" b="1" i="1" kern="10">
              <a:ln w="12700">
                <a:solidFill>
                  <a:srgbClr val="3333CC"/>
                </a:solidFill>
                <a:round/>
                <a:headEnd/>
                <a:tailEnd/>
              </a:ln>
              <a:solidFill>
                <a:srgbClr val="008080">
                  <a:alpha val="50195"/>
                </a:srgbClr>
              </a:solidFill>
              <a:effectLst>
                <a:outerShdw dist="45791" dir="2021404" algn="ctr" rotWithShape="0">
                  <a:srgbClr val="9999FF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 advTm="7000">
    <p:plus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endParaRPr lang="vi-VN" altLang="en-US"/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endParaRPr lang="vi-VN" altLang="en-US"/>
          </a:p>
        </p:txBody>
      </p:sp>
      <p:pic>
        <p:nvPicPr>
          <p:cNvPr id="25604" name="Picture 4" descr="Picture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5" name="Picture 5" descr="EC86B4260ABE4D00AED24191244CEFB6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276600"/>
            <a:ext cx="1749425" cy="388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6" name="Picture 7" descr="EC86B4260ABE4D00AED24191244CEFB6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4575" y="-457200"/>
            <a:ext cx="1749425" cy="3733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07" name="WordArt 9"/>
          <p:cNvSpPr>
            <a:spLocks noChangeArrowheads="1" noChangeShapeType="1" noTextEdit="1"/>
          </p:cNvSpPr>
          <p:nvPr/>
        </p:nvSpPr>
        <p:spPr bwMode="auto">
          <a:xfrm>
            <a:off x="1676400" y="2362200"/>
            <a:ext cx="5715000" cy="2514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3600" b="1" i="1" kern="10">
                <a:ln w="12700">
                  <a:solidFill>
                    <a:srgbClr val="3333CC"/>
                  </a:solidFill>
                  <a:round/>
                  <a:headEnd/>
                  <a:tailEnd/>
                </a:ln>
                <a:solidFill>
                  <a:srgbClr val="6600CC">
                    <a:alpha val="50195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Nhóm đọc thơ</a:t>
            </a:r>
            <a:endParaRPr lang="en-US" sz="3600" b="1" i="1" kern="10">
              <a:ln w="12700">
                <a:solidFill>
                  <a:srgbClr val="3333CC"/>
                </a:solidFill>
                <a:round/>
                <a:headEnd/>
                <a:tailEnd/>
              </a:ln>
              <a:solidFill>
                <a:srgbClr val="6600CC">
                  <a:alpha val="50195"/>
                </a:srgbClr>
              </a:solidFill>
              <a:effectLst>
                <a:outerShdw dist="45791" dir="2021404" algn="ctr" rotWithShape="0">
                  <a:srgbClr val="9999FF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3" descr="E1D9D76DECD649AF8BEFAAC206169413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304800"/>
            <a:ext cx="857250" cy="285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1" name="Picture 4" descr="E1D9D76DECD649AF8BEFAAC206169413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86750" y="0"/>
            <a:ext cx="857250" cy="285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2" name="Picture 6" descr="Dove-02-june">
            <a:hlinkClick r:id="rId4" action="ppaction://hlinksldjump"/>
          </p:cNvPr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401941">
            <a:off x="2438400" y="304800"/>
            <a:ext cx="1182688" cy="969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3" name="Picture 11" descr="167"/>
          <p:cNvPicPr>
            <a:picLocks noChangeAspect="1" noChangeArrowheads="1" noCrop="1"/>
          </p:cNvPicPr>
          <p:nvPr/>
        </p:nvPicPr>
        <p:blipFill>
          <a:blip r:embed="rId5">
            <a:lum bright="4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381000"/>
            <a:ext cx="1371600" cy="760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4" name="Picture 9" descr="19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810000"/>
            <a:ext cx="1676400" cy="259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5" name="Picture 66" descr="flower[1][1][1][1]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2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6" name="Picture 66" descr="flower[1][1][1][1]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175375"/>
            <a:ext cx="9144000" cy="682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7" name="Picture 15" descr="Hinh dong (5)"/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5029200"/>
            <a:ext cx="1905000" cy="149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8" name="Picture 16" descr="Hinh dong (5)"/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0" y="5029200"/>
            <a:ext cx="1905000" cy="149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659" name="WordArt 18"/>
          <p:cNvSpPr>
            <a:spLocks noChangeArrowheads="1" noChangeShapeType="1" noTextEdit="1"/>
          </p:cNvSpPr>
          <p:nvPr/>
        </p:nvSpPr>
        <p:spPr bwMode="auto">
          <a:xfrm>
            <a:off x="1828800" y="1905000"/>
            <a:ext cx="5715000" cy="2514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3600" b="1" i="1" kern="10">
                <a:ln w="12700">
                  <a:solidFill>
                    <a:srgbClr val="3333CC"/>
                  </a:solidFill>
                  <a:round/>
                  <a:headEnd/>
                  <a:tailEnd/>
                </a:ln>
                <a:solidFill>
                  <a:srgbClr val="FF66FF">
                    <a:alpha val="50195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Cá nhân đọc thơ</a:t>
            </a:r>
            <a:endParaRPr lang="en-US" sz="3600" b="1" i="1" kern="10">
              <a:ln w="12700">
                <a:solidFill>
                  <a:srgbClr val="3333CC"/>
                </a:solidFill>
                <a:round/>
                <a:headEnd/>
                <a:tailEnd/>
              </a:ln>
              <a:solidFill>
                <a:srgbClr val="FF66FF">
                  <a:alpha val="50195"/>
                </a:srgbClr>
              </a:solidFill>
              <a:effectLst>
                <a:outerShdw dist="45791" dir="2021404" algn="ctr" rotWithShape="0">
                  <a:srgbClr val="9999FF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>
    <p:strips dir="rd"/>
    <p:sndAc>
      <p:stSnd>
        <p:snd r:embed="rId2" name="chimes.wav"/>
      </p:stSnd>
    </p:sndAc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ChangeArrowheads="1"/>
          </p:cNvSpPr>
          <p:nvPr/>
        </p:nvSpPr>
        <p:spPr bwMode="auto">
          <a:xfrm>
            <a:off x="838200" y="228600"/>
            <a:ext cx="59436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-"/>
            </a:pPr>
            <a:r>
              <a:rPr lang="en-US" altLang="en-US" sz="2800">
                <a:solidFill>
                  <a:srgbClr val="FFFFFF"/>
                </a:solidFill>
                <a:latin typeface=".VnTifani Heavy" panose="020B7200000000000000" pitchFamily="34" charset="0"/>
              </a:rPr>
              <a:t> </a:t>
            </a:r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 b="1">
                <a:solidFill>
                  <a:srgbClr val="0000FF"/>
                </a:solidFill>
              </a:rPr>
              <a:t>tr¾ng nhut</a:t>
            </a:r>
          </a:p>
        </p:txBody>
      </p:sp>
      <p:pic>
        <p:nvPicPr>
          <p:cNvPr id="28676" name="Picture 4" descr="Hinh nen 75"/>
          <p:cNvPicPr>
            <a:picLocks noGrp="1" noChangeAspect="1" noChangeArrowheads="1"/>
          </p:cNvPicPr>
          <p:nvPr>
            <p:ph type="title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-13855" y="-34636"/>
            <a:ext cx="9144000" cy="6858000"/>
          </a:xfrm>
        </p:spPr>
      </p:pic>
      <p:sp>
        <p:nvSpPr>
          <p:cNvPr id="28677" name="WordArt 12"/>
          <p:cNvSpPr>
            <a:spLocks noChangeArrowheads="1" noChangeShapeType="1" noTextEdit="1"/>
          </p:cNvSpPr>
          <p:nvPr/>
        </p:nvSpPr>
        <p:spPr bwMode="auto">
          <a:xfrm>
            <a:off x="1219200" y="1905000"/>
            <a:ext cx="6324600" cy="2514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3600" b="1" i="1" kern="10" dirty="0">
                <a:ln w="12700">
                  <a:solidFill>
                    <a:srgbClr val="3333CC"/>
                  </a:solidFill>
                  <a:round/>
                  <a:headEnd/>
                  <a:tailEnd/>
                </a:ln>
                <a:solidFill>
                  <a:schemeClr val="tx2">
                    <a:alpha val="50195"/>
                  </a:scheme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Hát </a:t>
            </a:r>
            <a:r>
              <a:rPr lang="en-US" sz="3600" b="1" i="1" kern="10" dirty="0">
                <a:ln w="12700">
                  <a:solidFill>
                    <a:srgbClr val="3333CC"/>
                  </a:solidFill>
                  <a:round/>
                  <a:headEnd/>
                  <a:tailEnd/>
                </a:ln>
                <a:solidFill>
                  <a:schemeClr val="tx2">
                    <a:alpha val="50195"/>
                  </a:scheme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vi-VN" sz="3600" b="1" i="1" kern="10" dirty="0">
                <a:ln w="12700">
                  <a:solidFill>
                    <a:srgbClr val="3333CC"/>
                  </a:solidFill>
                  <a:round/>
                  <a:headEnd/>
                  <a:tailEnd/>
                </a:ln>
                <a:solidFill>
                  <a:schemeClr val="tx2">
                    <a:alpha val="50195"/>
                  </a:scheme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Ong và bướm</a:t>
            </a:r>
            <a:r>
              <a:rPr lang="en-US" sz="3600" b="1" i="1" kern="10" dirty="0">
                <a:ln w="12700">
                  <a:solidFill>
                    <a:srgbClr val="3333CC"/>
                  </a:solidFill>
                  <a:round/>
                  <a:headEnd/>
                  <a:tailEnd/>
                </a:ln>
                <a:solidFill>
                  <a:schemeClr val="tx2">
                    <a:alpha val="50195"/>
                  </a:scheme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</a:p>
        </p:txBody>
      </p:sp>
      <p:pic>
        <p:nvPicPr>
          <p:cNvPr id="8" name="OngVaBuom-V.A-4155031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32766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85124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 descr="1600flower_1401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58750"/>
            <a:ext cx="9144000" cy="5949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699" name="Rectangle 3"/>
          <p:cNvSpPr>
            <a:spLocks noChangeArrowheads="1"/>
          </p:cNvSpPr>
          <p:nvPr/>
        </p:nvSpPr>
        <p:spPr bwMode="auto">
          <a:xfrm>
            <a:off x="17463" y="2911475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vi-VN" altLang="en-US"/>
          </a:p>
        </p:txBody>
      </p:sp>
      <p:sp>
        <p:nvSpPr>
          <p:cNvPr id="29700" name="Rectangle 4"/>
          <p:cNvSpPr>
            <a:spLocks noChangeArrowheads="1"/>
          </p:cNvSpPr>
          <p:nvPr/>
        </p:nvSpPr>
        <p:spPr bwMode="auto">
          <a:xfrm>
            <a:off x="17463" y="2911475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vi-VN" altLang="en-US"/>
          </a:p>
        </p:txBody>
      </p:sp>
      <p:sp>
        <p:nvSpPr>
          <p:cNvPr id="29701" name="WordArt 6"/>
          <p:cNvSpPr>
            <a:spLocks noChangeArrowheads="1" noChangeShapeType="1" noTextEdit="1"/>
          </p:cNvSpPr>
          <p:nvPr/>
        </p:nvSpPr>
        <p:spPr bwMode="auto">
          <a:xfrm>
            <a:off x="1371600" y="5605463"/>
            <a:ext cx="6781800" cy="125253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3200" kern="10" dirty="0">
                <a:ln w="12700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9900"/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Xin chân thành cảm ơn </a:t>
            </a:r>
          </a:p>
          <a:p>
            <a:pPr algn="ctr"/>
            <a:endParaRPr lang="en-US" sz="3200" kern="10" dirty="0">
              <a:ln w="12700">
                <a:solidFill>
                  <a:srgbClr val="0000FF"/>
                </a:solidFill>
                <a:round/>
                <a:headEnd/>
                <a:tailEnd/>
              </a:ln>
              <a:solidFill>
                <a:srgbClr val="009900"/>
              </a:solidFill>
              <a:effectLst>
                <a:outerShdw dist="45791" dir="2021404" algn="ctr" rotWithShape="0">
                  <a:srgbClr val="9999FF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29702" name="Group 9"/>
          <p:cNvGrpSpPr>
            <a:grpSpLocks/>
          </p:cNvGrpSpPr>
          <p:nvPr/>
        </p:nvGrpSpPr>
        <p:grpSpPr bwMode="auto">
          <a:xfrm>
            <a:off x="1600200" y="6629400"/>
            <a:ext cx="6345238" cy="228600"/>
            <a:chOff x="1141" y="4176"/>
            <a:chExt cx="3997" cy="144"/>
          </a:xfrm>
        </p:grpSpPr>
        <p:pic>
          <p:nvPicPr>
            <p:cNvPr id="29720" name="Picture 10" descr="Flower-03-june"/>
            <p:cNvPicPr>
              <a:picLocks noChangeAspect="1" noChangeArrowheads="1" noCrop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41" y="4176"/>
              <a:ext cx="483" cy="1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9721" name="Picture 11" descr="Flower-04-june"/>
            <p:cNvPicPr>
              <a:picLocks noChangeAspect="1" noChangeArrowheads="1" noCrop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20" y="4176"/>
              <a:ext cx="483" cy="1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9722" name="Picture 12" descr="Flower-02-june"/>
            <p:cNvPicPr>
              <a:picLocks noChangeAspect="1" noChangeArrowheads="1" noCrop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46" y="4176"/>
              <a:ext cx="483" cy="1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9723" name="Picture 13" descr="Flower-03-june"/>
            <p:cNvPicPr>
              <a:picLocks noChangeAspect="1" noChangeArrowheads="1" noCrop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65" y="4176"/>
              <a:ext cx="483" cy="1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9724" name="Picture 14" descr="Flower-04-june"/>
            <p:cNvPicPr>
              <a:picLocks noChangeAspect="1" noChangeArrowheads="1" noCrop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30" y="4176"/>
              <a:ext cx="484" cy="1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9725" name="Picture 15" descr="Flower-02-june"/>
            <p:cNvPicPr>
              <a:picLocks noChangeAspect="1" noChangeArrowheads="1" noCrop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57" y="4176"/>
              <a:ext cx="483" cy="1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9726" name="Picture 16" descr="Flower-03-june"/>
            <p:cNvPicPr>
              <a:picLocks noChangeAspect="1" noChangeArrowheads="1" noCrop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75" y="4176"/>
              <a:ext cx="483" cy="1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9727" name="Picture 17" descr="Flower-04-june"/>
            <p:cNvPicPr>
              <a:picLocks noChangeAspect="1" noChangeArrowheads="1" noCrop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28" y="4176"/>
              <a:ext cx="483" cy="1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9728" name="Picture 18" descr="Flower-02-june"/>
            <p:cNvPicPr>
              <a:picLocks noChangeAspect="1" noChangeArrowheads="1" noCrop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54" y="4176"/>
              <a:ext cx="484" cy="1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9729" name="Picture 19" descr="Flower-04-june"/>
            <p:cNvPicPr>
              <a:picLocks noChangeAspect="1" noChangeArrowheads="1" noCrop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52" y="4176"/>
              <a:ext cx="484" cy="1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9730" name="Picture 20" descr="Flower-04-june"/>
            <p:cNvPicPr>
              <a:picLocks noChangeAspect="1" noChangeArrowheads="1" noCrop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60" y="4176"/>
              <a:ext cx="483" cy="1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9703" name="Group 9"/>
          <p:cNvGrpSpPr>
            <a:grpSpLocks/>
          </p:cNvGrpSpPr>
          <p:nvPr/>
        </p:nvGrpSpPr>
        <p:grpSpPr bwMode="auto">
          <a:xfrm rot="10800000">
            <a:off x="1295400" y="0"/>
            <a:ext cx="6345238" cy="228600"/>
            <a:chOff x="1141" y="4176"/>
            <a:chExt cx="3997" cy="144"/>
          </a:xfrm>
        </p:grpSpPr>
        <p:pic>
          <p:nvPicPr>
            <p:cNvPr id="29709" name="Picture 10" descr="Flower-03-june"/>
            <p:cNvPicPr>
              <a:picLocks noChangeAspect="1" noChangeArrowheads="1" noCrop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41" y="4176"/>
              <a:ext cx="483" cy="1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9710" name="Picture 11" descr="Flower-04-june"/>
            <p:cNvPicPr>
              <a:picLocks noChangeAspect="1" noChangeArrowheads="1" noCrop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20" y="4176"/>
              <a:ext cx="483" cy="1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9711" name="Picture 12" descr="Flower-02-june"/>
            <p:cNvPicPr>
              <a:picLocks noChangeAspect="1" noChangeArrowheads="1" noCrop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46" y="4176"/>
              <a:ext cx="483" cy="1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9712" name="Picture 13" descr="Flower-03-june"/>
            <p:cNvPicPr>
              <a:picLocks noChangeAspect="1" noChangeArrowheads="1" noCrop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65" y="4176"/>
              <a:ext cx="483" cy="1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9713" name="Picture 14" descr="Flower-04-june"/>
            <p:cNvPicPr>
              <a:picLocks noChangeAspect="1" noChangeArrowheads="1" noCrop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30" y="4176"/>
              <a:ext cx="484" cy="1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9714" name="Picture 15" descr="Flower-02-june"/>
            <p:cNvPicPr>
              <a:picLocks noChangeAspect="1" noChangeArrowheads="1" noCrop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57" y="4176"/>
              <a:ext cx="483" cy="1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9715" name="Picture 16" descr="Flower-03-june"/>
            <p:cNvPicPr>
              <a:picLocks noChangeAspect="1" noChangeArrowheads="1" noCrop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75" y="4176"/>
              <a:ext cx="483" cy="1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9716" name="Picture 17" descr="Flower-04-june"/>
            <p:cNvPicPr>
              <a:picLocks noChangeAspect="1" noChangeArrowheads="1" noCrop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28" y="4176"/>
              <a:ext cx="483" cy="1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9717" name="Picture 18" descr="Flower-02-june"/>
            <p:cNvPicPr>
              <a:picLocks noChangeAspect="1" noChangeArrowheads="1" noCrop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54" y="4176"/>
              <a:ext cx="484" cy="1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9718" name="Picture 19" descr="Flower-04-june"/>
            <p:cNvPicPr>
              <a:picLocks noChangeAspect="1" noChangeArrowheads="1" noCrop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52" y="4176"/>
              <a:ext cx="484" cy="1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9719" name="Picture 20" descr="Flower-04-june"/>
            <p:cNvPicPr>
              <a:picLocks noChangeAspect="1" noChangeArrowheads="1" noCrop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60" y="4176"/>
              <a:ext cx="483" cy="1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29704" name="Picture 4" descr="C:\Documents and Settings\PHONGVU\My Documents\My Pictures\cảnh 1.gif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81975" y="5895975"/>
            <a:ext cx="962025" cy="962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05" name="Picture 4" descr="C:\Documents and Settings\PHONGVU\My Documents\My Pictures\cảnh 1.gif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895975"/>
            <a:ext cx="962025" cy="962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06" name="Picture 4" descr="C:\Documents and Settings\PHONGVU\My Documents\My Pictures\cảnh 1.gif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258125">
            <a:off x="8112125" y="5895975"/>
            <a:ext cx="962025" cy="962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07" name="Picture 4" descr="C:\Documents and Settings\PHONGVU\My Documents\My Pictures\cảnh 1.gif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62025" cy="962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08" name="Picture 4" descr="C:\Documents and Settings\PHONGVU\My Documents\My Pictures\cảnh 1.gif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81975" y="0"/>
            <a:ext cx="962025" cy="962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comb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anhnen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0707" name="CÁ VÀNG BƠI.wma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10600" y="63246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0709" name="Picture 5" descr="39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762000"/>
            <a:ext cx="6172200" cy="449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7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out)">
                                      <p:cBhvr>
                                        <p:cTn id="7" dur="2000"/>
                                        <p:tgtEl>
                                          <p:spTgt spid="2007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0070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 nodeType="clickPar">
                      <p:stCondLst>
                        <p:cond delay="0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137000" fill="hold"/>
                                        <p:tgtEl>
                                          <p:spTgt spid="20070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0707"/>
                  </p:tgtEl>
                </p:cond>
              </p:nextCondLst>
            </p:seq>
            <p:audio>
              <p:cMediaNode>
                <p:cTn id="1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00707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8419" name="Picture 3" descr="11028808-bo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4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3000"/>
                                        <p:tgtEl>
                                          <p:spTgt spid="1884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vi-VN" altLang="en-US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vi-VN" altLang="en-US"/>
          </a:p>
        </p:txBody>
      </p:sp>
      <p:pic>
        <p:nvPicPr>
          <p:cNvPr id="6148" name="Picture 4" descr="imagesCA6F8LO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vi-VN" altLang="en-US"/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vi-VN" altLang="en-US"/>
          </a:p>
        </p:txBody>
      </p:sp>
      <p:pic>
        <p:nvPicPr>
          <p:cNvPr id="7172" name="Picture 4" descr="imagesCAELDH7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050" y="-30480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24" name="Picture 4" descr="s70_butterfl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blind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1843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4" descr="imagesCASKD0RK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vi-VN" altLang="en-US"/>
          </a:p>
        </p:txBody>
      </p:sp>
      <p:pic>
        <p:nvPicPr>
          <p:cNvPr id="11267" name="Picture 4" descr="Ong-mat[1]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6858000"/>
          </a:xfr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1631</TotalTime>
  <Words>122</Words>
  <Application>Microsoft Office PowerPoint</Application>
  <PresentationFormat>On-screen Show (4:3)</PresentationFormat>
  <Paragraphs>33</Paragraphs>
  <Slides>23</Slides>
  <Notes>1</Notes>
  <HiddenSlides>0</HiddenSlides>
  <MMClips>4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8" baseType="lpstr">
      <vt:lpstr>.VnAvant</vt:lpstr>
      <vt:lpstr>.VnTifani Heavy</vt:lpstr>
      <vt:lpstr>Arial</vt:lpstr>
      <vt:lpstr>Times New Roman</vt:lpstr>
      <vt:lpstr>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022.853359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Vu Cong Hang</dc:creator>
  <cp:lastModifiedBy>ACER</cp:lastModifiedBy>
  <cp:revision>230</cp:revision>
  <dcterms:created xsi:type="dcterms:W3CDTF">2008-02-27T09:52:29Z</dcterms:created>
  <dcterms:modified xsi:type="dcterms:W3CDTF">2022-06-02T15:18:13Z</dcterms:modified>
</cp:coreProperties>
</file>