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7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981200" y="1023937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 THỊ SÀI ĐỒNG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01073" y="2438400"/>
            <a:ext cx="65532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.VnTime" pitchFamily="34" charset="0"/>
              </a:rPr>
              <a:t>§Ò </a:t>
            </a:r>
            <a:r>
              <a:rPr lang="en-US" sz="2800" b="1" dirty="0" err="1" smtClean="0">
                <a:latin typeface=".VnTime" pitchFamily="34" charset="0"/>
              </a:rPr>
              <a:t>tµi</a:t>
            </a:r>
            <a:r>
              <a:rPr lang="en-US" sz="2800" b="1" dirty="0" smtClean="0">
                <a:latin typeface=".VnTime" pitchFamily="34" charset="0"/>
              </a:rPr>
              <a:t> : </a:t>
            </a:r>
            <a:r>
              <a:rPr lang="en-US" sz="2800" b="1" dirty="0" err="1" smtClean="0">
                <a:latin typeface=".VnTime" pitchFamily="34" charset="0"/>
              </a:rPr>
              <a:t>XÕp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t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 smtClean="0">
                <a:latin typeface=".VnTime" pitchFamily="34" charset="0"/>
              </a:rPr>
              <a:t>­¬ng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øng</a:t>
            </a:r>
            <a:r>
              <a:rPr lang="en-US" sz="2800" b="1" dirty="0" smtClean="0">
                <a:latin typeface=".VnTime" pitchFamily="34" charset="0"/>
              </a:rPr>
              <a:t> 1:1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3 - 4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Đỗ Thị Đoan Trang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209</Words>
  <Application>Microsoft Office PowerPoint</Application>
  <PresentationFormat>On-screen Show (4:3)</PresentationFormat>
  <Paragraphs>28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Techsi.vn</cp:lastModifiedBy>
  <cp:revision>6</cp:revision>
  <dcterms:created xsi:type="dcterms:W3CDTF">2021-09-17T06:46:56Z</dcterms:created>
  <dcterms:modified xsi:type="dcterms:W3CDTF">2022-06-01T05:07:32Z</dcterms:modified>
</cp:coreProperties>
</file>