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A1CC-A68E-42DA-95D8-F55578D5A5B1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9C1CE-6D2C-4E37-807C-E183700C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1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9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2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1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7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6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3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0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3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1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0513B-7985-4E60-A3A6-6F5CD6A51BE3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713314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PHÒNG GIÁO DỤC VÀ ĐÀO TẠO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ĐÔ THỊ SÀI ĐỒNG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0397" y="2508163"/>
            <a:ext cx="51784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4371841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Đỗ Thị Đoan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Trang</a:t>
            </a:r>
          </a:p>
          <a:p>
            <a:r>
              <a:rPr lang="vi-V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3 – 4 tuổi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6324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-202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415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4000" r="-1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6" y="914400"/>
            <a:ext cx="867987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1. K</a:t>
            </a:r>
            <a:r>
              <a:rPr lang="vi-VN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iến thứ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-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vi-VN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ẻ biết tên gọi, đặc điểm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-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                   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chải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chổi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lông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tăm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lõi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quệt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vẩy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kẹp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phơi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Kỹ năng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quệt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logic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Ìn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kü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khÐo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lÐo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vµ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tû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mØ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.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theo nhóm: Phối hợp cùng bạn hoàn thành sản 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Trẻ biết cất đồ dùng vào đúng vị trí 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vi-VN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Thái độ: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cẩn thận, khéo léo, kiên trì, tạo thành sản phẩm.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Trẻ hào hứng tham gia hoạt động.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-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ộ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ộng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Trẻ có ý thức giữ gìn vệ sinh chung, cất dọn đồ dùng gọn gàng sau khi hoàn thành sản phẩm.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83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tmFilter="0,0; .5, 1; 1, 1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 tmFilter="0,0; .5, 1; 1, 1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 tmFilter="0,0; .5, 1; 1, 1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 tmFilter="0,0; .5, 1; 1, 1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 tmFilter="0,0; .5, 1; 1, 1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 tmFilter="0,0; .5, 1; 1, 1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 tmFilter="0,0; .5, 1; 1, 1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 tmFilter="0,0; .5, 1; 1, 1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 tmFilter="0,0; .5, 1; 1, 1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 tmFilter="0,0; .5, 1; 1, 1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 tmFilter="0,0; .5, 1; 1, 1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 tmFilter="0,0; .5, 1; 1, 1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306576"/>
            <a:ext cx="2667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khuôn mặt cư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477000"/>
            <a:ext cx="3810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04748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” –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3564" y="1524000"/>
            <a:ext cx="2362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9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152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-hướng-dẫ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826" y="614065"/>
            <a:ext cx="8299174" cy="5939135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743123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9813" y="19050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trẻ là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156" y="6433952"/>
            <a:ext cx="381000" cy="38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3666622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5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235039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f You're Happy - Super Simple Song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4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487</Words>
  <Application>Microsoft Office PowerPoint</Application>
  <PresentationFormat>On-screen Show (4:3)</PresentationFormat>
  <Paragraphs>39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ACER</cp:lastModifiedBy>
  <cp:revision>15</cp:revision>
  <dcterms:created xsi:type="dcterms:W3CDTF">2020-11-04T04:11:15Z</dcterms:created>
  <dcterms:modified xsi:type="dcterms:W3CDTF">2022-06-04T05:03:14Z</dcterms:modified>
</cp:coreProperties>
</file>