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282" y="511175"/>
            <a:ext cx="9448800" cy="1203036"/>
          </a:xfrm>
        </p:spPr>
        <p:txBody>
          <a:bodyPr>
            <a:norm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</a:rPr>
              <a:t>PHÒNG GIÁO DỤC VÀ ĐÀO TẠO QUẬN LONG BIÊN</a:t>
            </a:r>
            <a:br>
              <a:rPr lang="vi-VN" altLang="en-US" sz="2400" b="1" dirty="0">
                <a:latin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</a:rPr>
              <a:t>TRƯỜNG MẦM NON ĐÔ THỊ SÀI ĐỒNG</a:t>
            </a:r>
            <a:br>
              <a:rPr lang="en-US" altLang="en-US" sz="2400" b="1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812" y="2561696"/>
            <a:ext cx="9448800" cy="3401222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KPKH:</a:t>
            </a:r>
          </a:p>
          <a:p>
            <a:pPr algn="ctr"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MG 4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10836" y="-90488"/>
            <a:ext cx="12192000" cy="6948488"/>
            <a:chOff x="0" y="-19"/>
            <a:chExt cx="5760" cy="4377"/>
          </a:xfrm>
        </p:grpSpPr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796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8927" cy="7018985"/>
          </a:xfrm>
        </p:spPr>
      </p:pic>
    </p:spTree>
    <p:extLst>
      <p:ext uri="{BB962C8B-B14F-4D97-AF65-F5344CB8AC3E}">
        <p14:creationId xmlns:p14="http://schemas.microsoft.com/office/powerpoint/2010/main" val="135301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1481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743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1" y="22998"/>
            <a:ext cx="9569003" cy="68350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72" y="154545"/>
            <a:ext cx="6625107" cy="5892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0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47" y="442401"/>
            <a:ext cx="8610600" cy="129302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1" y="1371410"/>
            <a:ext cx="8229885" cy="5486590"/>
          </a:xfrm>
        </p:spPr>
      </p:pic>
    </p:spTree>
    <p:extLst>
      <p:ext uri="{BB962C8B-B14F-4D97-AF65-F5344CB8AC3E}">
        <p14:creationId xmlns:p14="http://schemas.microsoft.com/office/powerpoint/2010/main" val="52159960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</TotalTime>
  <Words>46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Vapor Trail</vt:lpstr>
      <vt:lpstr>PHÒNG GIÁO DỤC VÀ ĐÀO TẠO QUẬN LONG BIÊN TRƯỜNG MẦM NON ĐÔ THỊ SÀI ĐỒNG </vt:lpstr>
      <vt:lpstr>PowerPoint Presentation</vt:lpstr>
      <vt:lpstr>PowerPoint Presentation</vt:lpstr>
      <vt:lpstr>PowerPoint Presentation</vt:lpstr>
      <vt:lpstr>Gia đình bên ngoại</vt:lpstr>
      <vt:lpstr>Gia đình bên nội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HUYỆN HƯƠNG SƠN TRƯỜNG MẦM NON SƠN TRUNG </dc:title>
  <dc:creator>Admin</dc:creator>
  <cp:lastModifiedBy>ACER</cp:lastModifiedBy>
  <cp:revision>3</cp:revision>
  <dcterms:created xsi:type="dcterms:W3CDTF">2022-10-30T12:13:08Z</dcterms:created>
  <dcterms:modified xsi:type="dcterms:W3CDTF">2022-11-08T15:37:19Z</dcterms:modified>
</cp:coreProperties>
</file>