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767C-CCC8-43A6-B532-F816C89FE19F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2C62C-57C9-4664-8663-F5E96D2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2C62C-57C9-4664-8663-F5E96D21B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6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56B2-A2D9-4188-94DE-DBABF38AB1D2}" type="datetimeFigureOut">
              <a:rPr lang="en-US" smtClean="0"/>
              <a:t>15/09/2021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2.png"/><Relationship Id="rId3" Type="http://schemas.microsoft.com/office/2007/relationships/media" Target="../media/media5.mp3"/><Relationship Id="rId7" Type="http://schemas.openxmlformats.org/officeDocument/2006/relationships/image" Target="../media/image6.jpg"/><Relationship Id="rId12" Type="http://schemas.microsoft.com/office/2007/relationships/hdphoto" Target="../media/hdphoto2.wdp"/><Relationship Id="rId17" Type="http://schemas.openxmlformats.org/officeDocument/2006/relationships/image" Target="../media/image5.JPG"/><Relationship Id="rId2" Type="http://schemas.openxmlformats.org/officeDocument/2006/relationships/audio" Target="../media/media4.mp3"/><Relationship Id="rId16" Type="http://schemas.microsoft.com/office/2007/relationships/hdphoto" Target="../media/hdphoto4.wdp"/><Relationship Id="rId1" Type="http://schemas.microsoft.com/office/2007/relationships/media" Target="../media/media4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2.png"/><Relationship Id="rId4" Type="http://schemas.openxmlformats.org/officeDocument/2006/relationships/audio" Target="../media/media5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jp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216569"/>
            <a:ext cx="838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”-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tầm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7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>
        <p:split orient="vert"/>
      </p:transition>
    </mc:Choice>
    <mc:Fallback>
      <p:transition spd="slow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3810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04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43000"/>
            <a:ext cx="2971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lo</a:t>
            </a: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léo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cỗ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7056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4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"/>
    </mc:Choice>
    <mc:Fallback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1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nodeType="withEffect">
                                  <p:stCondLst>
                                    <p:cond delay="1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19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391886"/>
            <a:ext cx="41910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219200"/>
            <a:ext cx="3352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hớn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" y="652054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0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164" b="100000" l="9920" r="55040">
                        <a14:foregroundMark x1="18720" y1="95374" x2="32960" y2="98754"/>
                        <a14:foregroundMark x1="42240" y1="58541" x2="42240" y2="58541"/>
                        <a14:backgroundMark x1="15520" y1="62100" x2="11200" y2="9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2570" y="2619302"/>
            <a:ext cx="4016256" cy="37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2" y="3472122"/>
            <a:ext cx="2809747" cy="299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45145" y="2659974"/>
            <a:ext cx="4354302" cy="3765764"/>
            <a:chOff x="2667864" y="2798501"/>
            <a:chExt cx="4354302" cy="376576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659" r="9905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882" y="4904739"/>
              <a:ext cx="792480" cy="59436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667864" y="2798501"/>
              <a:ext cx="4354302" cy="3765764"/>
              <a:chOff x="2667864" y="2798501"/>
              <a:chExt cx="4354302" cy="376576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99840">
                            <a14:foregroundMark x1="13280" y1="59075" x2="11360" y2="99822"/>
                            <a14:foregroundMark x1="26400" y1="14413" x2="36800" y2="10498"/>
                            <a14:foregroundMark x1="36800" y1="23843" x2="36800" y2="23843"/>
                            <a14:backgroundMark x1="33760" y1="40036" x2="26880" y2="9448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864" y="4073236"/>
                <a:ext cx="2570089" cy="2310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853" b="100000" l="0" r="90000">
                            <a14:foregroundMark x1="3500" y1="74633" x2="2000" y2="79455"/>
                            <a14:foregroundMark x1="2667" y1="75052" x2="3000" y2="82390"/>
                            <a14:foregroundMark x1="3167" y1="74214" x2="2333" y2="75891"/>
                            <a14:foregroundMark x1="1833" y1="79245" x2="3167" y2="81761"/>
                            <a14:foregroundMark x1="2667" y1="79874" x2="3833" y2="80713"/>
                            <a14:foregroundMark x1="2667" y1="81132" x2="2667" y2="81132"/>
                            <a14:backgroundMark x1="6167" y1="17400" x2="4500" y2="70231"/>
                            <a14:backgroundMark x1="667" y1="42558" x2="45000" y2="66038"/>
                            <a14:backgroundMark x1="1667" y1="17610" x2="3167" y2="99581"/>
                            <a14:backgroundMark x1="3167" y1="86792" x2="7500" y2="99161"/>
                            <a14:backgroundMark x1="11833" y1="96855" x2="35667" y2="94549"/>
                            <a14:backgroundMark x1="17500" y1="90147" x2="36000" y2="99790"/>
                            <a14:backgroundMark x1="10000" y1="99161" x2="29333" y2="98532"/>
                            <a14:backgroundMark x1="5333" y1="52201" x2="24167" y2="66038"/>
                            <a14:backgroundMark x1="4000" y1="66667" x2="36000" y2="62264"/>
                            <a14:backgroundMark x1="34167" y1="57862" x2="89833" y2="84696"/>
                            <a14:backgroundMark x1="44167" y1="58071" x2="88833" y2="76101"/>
                            <a14:backgroundMark x1="85833" y1="67925" x2="67333" y2="98952"/>
                            <a14:backgroundMark x1="65000" y1="72746" x2="46667" y2="97904"/>
                            <a14:backgroundMark x1="45167" y1="66247" x2="89000" y2="98532"/>
                            <a14:backgroundMark x1="87667" y1="66457" x2="83833" y2="99161"/>
                            <a14:backgroundMark x1="39167" y1="93920" x2="81500" y2="99161"/>
                            <a14:backgroundMark x1="38833" y1="98532" x2="63167" y2="99161"/>
                            <a14:backgroundMark x1="12667" y1="89727" x2="12667" y2="89727"/>
                            <a14:backgroundMark x1="1333" y1="71069" x2="1667" y2="997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655" y="2798501"/>
                <a:ext cx="4290511" cy="3765764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685800" y="14478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74" y="1066800"/>
            <a:ext cx="29686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545" y="2535382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192" b="100000" l="497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45" y="3564344"/>
            <a:ext cx="3124200" cy="280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âm thanh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6200" y="6688544"/>
            <a:ext cx="169456" cy="169456"/>
          </a:xfrm>
          <a:prstGeom prst="rect">
            <a:avLst/>
          </a:prstGeom>
        </p:spPr>
      </p:pic>
      <p:pic>
        <p:nvPicPr>
          <p:cNvPr id="6" name="âm thanh 1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6200" y="6658972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189141"/>
            <a:ext cx="3112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656" y1="30469" x2="74375" y2="17031"/>
                        <a14:foregroundMark x1="74219" y1="17500" x2="99844" y2="1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23622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2226086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7" b="100000" l="0" r="89844">
                        <a14:backgroundMark x1="53711" y1="29782" x2="70117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70" y="2189141"/>
            <a:ext cx="3594685" cy="2899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7784" y="358140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84" y="4304907"/>
            <a:ext cx="3617001" cy="271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âm thanh 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86" y="656952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8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0"/>
    </mc:Choice>
    <mc:Fallback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1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8" b="99375" l="0" r="90000">
                        <a14:foregroundMark x1="10667" y1="52292" x2="18667" y2="35000"/>
                        <a14:foregroundMark x1="11333" y1="40208" x2="27333" y2="38542"/>
                        <a14:foregroundMark x1="14444" y1="35417" x2="29556" y2="38333"/>
                        <a14:foregroundMark x1="29778" y1="35000" x2="28667" y2="38542"/>
                        <a14:foregroundMark x1="20000" y1="34167" x2="24444" y2="36250"/>
                        <a14:foregroundMark x1="19111" y1="34583" x2="19111" y2="34583"/>
                        <a14:foregroundMark x1="15111" y1="35417" x2="19111" y2="33750"/>
                        <a14:foregroundMark x1="10889" y1="40208" x2="12222" y2="48333"/>
                        <a14:foregroundMark x1="11111" y1="42083" x2="10889" y2="46042"/>
                        <a14:foregroundMark x1="12667" y1="52292" x2="8667" y2="58750"/>
                        <a14:backgroundMark x1="30222" y1="37500" x2="30222" y2="37500"/>
                        <a14:backgroundMark x1="30000" y1="36458" x2="30000" y2="36458"/>
                        <a14:backgroundMark x1="32667" y1="32292" x2="32667" y2="32292"/>
                        <a14:backgroundMark x1="32667" y1="31458" x2="32667" y2="31458"/>
                        <a14:backgroundMark x1="36667" y1="32292" x2="36667" y2="32292"/>
                        <a14:backgroundMark x1="35778" y1="34792" x2="35778" y2="3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5867400" cy="625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893802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905531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03864" y="1828800"/>
            <a:ext cx="5765800" cy="3459480"/>
            <a:chOff x="2895600" y="1905000"/>
            <a:chExt cx="5765800" cy="34594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75" b="100000" l="0" r="100000">
                          <a14:backgroundMark x1="39310" y1="37931" x2="57931" y2="59770"/>
                          <a14:backgroundMark x1="48621" y1="37931" x2="61724" y2="51724"/>
                          <a14:backgroundMark x1="38966" y1="42529" x2="45172" y2="67816"/>
                          <a14:backgroundMark x1="45172" y1="63218" x2="56552" y2="56322"/>
                          <a14:backgroundMark x1="57586" y1="58046" x2="60000" y2="586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905000"/>
              <a:ext cx="5765800" cy="345948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053781" y="2819400"/>
              <a:ext cx="144943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Cảm</a:t>
              </a:r>
              <a:endPara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ơn</a:t>
              </a:r>
              <a:r>
                <a:rPr lang="en-US" sz="4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âm thanh 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200" y="6652230"/>
            <a:ext cx="205770" cy="2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200400"/>
            <a:ext cx="74576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Chúng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mình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cùng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đọc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thơ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“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Trung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thu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của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với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nhé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625" y1="11375" x2="25125" y2="98875"/>
                        <a14:foregroundMark x1="30125" y1="10000" x2="29375" y2="375"/>
                        <a14:foregroundMark x1="21375" y1="10875" x2="23500" y2="0"/>
                        <a14:foregroundMark x1="71125" y1="500" x2="71250" y2="10500"/>
                        <a14:foregroundMark x1="75750" y1="48875" x2="75875" y2="91125"/>
                        <a14:backgroundMark x1="50500" y1="40375" x2="76750" y2="9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9130"/>
            <a:ext cx="24384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556" y1="1333" x2="30222" y2="68444"/>
                        <a14:foregroundMark x1="14667" y1="47556" x2="15556" y2="97778"/>
                        <a14:foregroundMark x1="81778" y1="9778" x2="82667" y2="77333"/>
                        <a14:foregroundMark x1="66667" y1="36444" x2="96444" y2="36444"/>
                        <a14:foregroundMark x1="81778" y1="9778" x2="94222" y2="0"/>
                        <a14:foregroundMark x1="52889" y1="34667" x2="53778" y2="43556"/>
                        <a14:foregroundMark x1="53333" y1="71111" x2="51556" y2="96000"/>
                        <a14:backgroundMark x1="24000" y1="60889" x2="27111" y2="6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0"/>
            <a:ext cx="3281362" cy="3281362"/>
          </a:xfrm>
          <a:prstGeom prst="rect">
            <a:avLst/>
          </a:prstGeom>
        </p:spPr>
      </p:pic>
      <p:pic>
        <p:nvPicPr>
          <p:cNvPr id="2" name="âm thanh 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95800" y="66294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âm thanh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3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"/>
    </mc:Choice>
    <mc:Fallback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âm thanh 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5423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8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164</Words>
  <Application>Microsoft Office PowerPoint</Application>
  <PresentationFormat>On-screen Show (4:3)</PresentationFormat>
  <Paragraphs>25</Paragraphs>
  <Slides>9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Tommy_Phan</cp:lastModifiedBy>
  <cp:revision>21</cp:revision>
  <dcterms:created xsi:type="dcterms:W3CDTF">2021-09-14T10:28:28Z</dcterms:created>
  <dcterms:modified xsi:type="dcterms:W3CDTF">2021-09-15T11:16:04Z</dcterms:modified>
</cp:coreProperties>
</file>