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8" r:id="rId5"/>
    <p:sldId id="25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F964-F444-4807-AAD6-BC26FAD1038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A2D0-9816-4D44-B755-4248DAFA0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UONG  2019-2020\ẢNH\flower-3301057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1944469"/>
            <a:ext cx="82296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0" indent="-571500" algn="ctr">
              <a:buFontTx/>
              <a:buChar char="-"/>
            </a:pP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UONG  2019-2020\ẢNH\khung-hinh-don-gian-dep-nhat_1201386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5998" y="1524000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ONG  2019-2020\GA ĐT\20191006_205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ONG  2019-2020\GA ĐT\20191006_205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ONG  2019-2020\GA ĐT\20191006_205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11</cp:revision>
  <dcterms:created xsi:type="dcterms:W3CDTF">2019-10-06T09:19:26Z</dcterms:created>
  <dcterms:modified xsi:type="dcterms:W3CDTF">2019-10-06T14:29:43Z</dcterms:modified>
</cp:coreProperties>
</file>