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84" r:id="rId4"/>
    <p:sldId id="288" r:id="rId5"/>
    <p:sldId id="285" r:id="rId6"/>
    <p:sldId id="289" r:id="rId7"/>
    <p:sldId id="290" r:id="rId8"/>
    <p:sldId id="286" r:id="rId9"/>
    <p:sldId id="287" r:id="rId10"/>
    <p:sldId id="291" r:id="rId11"/>
    <p:sldId id="277" r:id="rId12"/>
    <p:sldId id="292" r:id="rId13"/>
    <p:sldId id="293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FF00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41730-0D6E-404E-94DB-BD2EAD99D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90E1CA8-7B90-4501-9A14-B939754EA6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74414D0-575A-4242-88B2-0C46CFCA6B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97D224-17A2-4AF4-A52E-C8E07DB96A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262422-BB98-4132-ACCC-B3C08BF298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234ED9-06D0-4977-B4A6-2731C14E9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4B4206-16A5-48EF-951B-33081C56D1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ABE6290-BDA2-4D50-9E58-8456945EE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276207-1096-4ACE-BC52-FFAA27008DF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31F6CC7-9B07-4CF5-935F-687E51CCE5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6849E30-91E5-422F-A34E-5C07C2FC4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6CFBBF7-6543-4171-B1BF-70062CEB5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0994B9-4369-4685-9D79-8A330E55D3C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212353A-CDFA-4B7E-9F43-CB9BFFC61B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38585E9-41E2-4AC8-BF71-EC1D892CE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CDB2A-A370-4DBD-9B3B-04C9AC891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04E61-D626-4BCF-AD49-2C6E1C27E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9275FD-8061-4987-B981-75C4E72CC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3960-AE0D-45F4-8F90-2E74FEDA0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8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19ED5-47E7-4697-8156-F21884977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B95F9-F8DF-4F8F-ADCA-BC01F0742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D6BCA-7928-417D-BB31-1CA96D460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C0DEF-E6FC-4966-B6CE-316CE8C43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F8A9D-EF6D-4B4F-845B-48D41CB64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5293A-380B-4966-B9D8-41946D745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23310-95F8-4C7C-AD23-D9C902942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E63C8-B77D-4414-8592-D452D6725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77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C99EC-1124-4E25-8009-455DC9C54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EC4D5-C8B1-44D3-99BC-7629988EC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2035B-CBD1-482F-A1D6-6A2C79D53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402A-6AEA-4992-A5D2-D59D1FAFC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C2F6E-F569-4936-AFC8-746343201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1D1A81-0C95-438D-BAC2-0303D2C86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55ADC-E1DC-4710-A2E2-9C19757DC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441CE-68FC-4B01-A8A8-9D41CA987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6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A5A39-C97C-409B-8ED5-D25A27158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D127F-002E-4EC3-A322-2C10BEE8F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D25A2-D00F-44D5-9436-B95C627F1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7E79B-1D4C-492D-BA28-314DB2D7A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5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1F3F4-EEE5-4715-8D60-F75B0E6E6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5CFAEC-A462-43BB-BF0A-0DBF11DAD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067CE3-F65B-42C1-AA4A-74943ABF0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2E7FE-7374-42F4-91CA-D9F933AD8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5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4170C0-F14F-4B3A-9774-5926F25FC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F308F-C447-47A1-9B10-FF2498613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3ADC09-AA5A-42BA-ADC5-A0184929D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FA55D-3FAC-4D9F-8C5F-1B73C44E7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15A6AF-0D0E-4B89-9409-BECEC6D33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95FDC3-A694-45A1-A2F8-941F2D9B3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E12BE1-36F1-4F57-9D40-1C5467612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32493-5D5A-429E-BA8F-D3DD57CF3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2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7216D-3439-46B4-9B11-D8A30463F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3345-83DE-4C5A-B975-85A3CCC80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4833E-4F9A-48AC-AA90-76B348730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9765F-DAE0-4B8D-B324-F27747284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3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11247-B2CF-4947-8106-231A3E34F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FA20C-33F1-441A-8A8A-75FC43880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30573-E631-4405-B84D-7ED3794EA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941A1-BED4-4991-BBEB-331ECEB8E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5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7887FF-71CF-4EBA-B987-5197CB7B2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988B59-B4FB-423E-A31D-B47CCB8F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26B937-A7D9-4902-ADFF-AD6A0984D5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3F52F8-E7CD-4551-B591-C915860832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2CF45C-E2CD-4B63-87EE-31C11A37E4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5E912CE-68B1-430C-8517-87B0D70829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thomaykpkh\renh%20renh%20rang%20rang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3.png">
            <a:extLst>
              <a:ext uri="{FF2B5EF4-FFF2-40B4-BE49-F238E27FC236}">
                <a16:creationId xmlns:a16="http://schemas.microsoft.com/office/drawing/2014/main" id="{78066F23-D708-4377-824D-0E4D2619F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2FD272D6-D6BC-48AE-B602-2FFBFED6B4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460500"/>
            <a:ext cx="5029200" cy="1130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Trường mầm non</a:t>
            </a:r>
          </a:p>
          <a:p>
            <a:pPr algn="ctr"/>
            <a:endParaRPr lang="en-US" sz="3200" b="1" kern="1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85206F58-AF53-4DDE-9BF3-4E3E14DF7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22860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00AC403C-E090-483D-AA1D-F74731BAFD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403600"/>
            <a:ext cx="6553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de-DE" sz="3600" b="1" dirty="0">
                <a:solidFill>
                  <a:srgbClr val="002060"/>
                </a:solidFill>
              </a:rPr>
              <a:t>Làm quen nét sổ thẳng, </a:t>
            </a:r>
          </a:p>
          <a:p>
            <a:pPr algn="ctr" eaLnBrk="1" hangingPunct="1">
              <a:defRPr/>
            </a:pPr>
            <a:r>
              <a:rPr lang="en-US" sz="3600" b="1" dirty="0" err="1">
                <a:solidFill>
                  <a:srgbClr val="002060"/>
                </a:solidFill>
              </a:rPr>
              <a:t>nét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ngang,nét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xiên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phải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nét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xiên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trái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.</a:t>
            </a:r>
          </a:p>
        </p:txBody>
      </p:sp>
      <p:sp>
        <p:nvSpPr>
          <p:cNvPr id="2054" name="WordArt 8">
            <a:extLst>
              <a:ext uri="{FF2B5EF4-FFF2-40B4-BE49-F238E27FC236}">
                <a16:creationId xmlns:a16="http://schemas.microsoft.com/office/drawing/2014/main" id="{446B498F-70D5-43DD-9B67-13246101CF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0927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Lớp: MGL A 2</a:t>
            </a:r>
          </a:p>
        </p:txBody>
      </p:sp>
      <p:pic>
        <p:nvPicPr>
          <p:cNvPr id="3" name="nét thẳng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6A392573-68B4-40C7-A9DC-B65394275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00" y="56261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>
            <a:extLst>
              <a:ext uri="{FF2B5EF4-FFF2-40B4-BE49-F238E27FC236}">
                <a16:creationId xmlns:a16="http://schemas.microsoft.com/office/drawing/2014/main" id="{115D220F-0698-4865-ADF1-721385F66D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Time"/>
              </a:rPr>
              <a:t>So sánh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FBA0047-6689-4B1F-A69C-228906D9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41">
            <a:off x="4152900" y="1371600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D64786D9-27B3-4A96-8263-9E5C3A1A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8600"/>
            <a:ext cx="411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nh nen dong ">
            <a:extLst>
              <a:ext uri="{FF2B5EF4-FFF2-40B4-BE49-F238E27FC236}">
                <a16:creationId xmlns:a16="http://schemas.microsoft.com/office/drawing/2014/main" id="{C90945C6-EC56-4801-9F97-CF9EA8C19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3">
            <a:extLst>
              <a:ext uri="{FF2B5EF4-FFF2-40B4-BE49-F238E27FC236}">
                <a16:creationId xmlns:a16="http://schemas.microsoft.com/office/drawing/2014/main" id="{DCC4CB80-DFBC-4ADF-B200-27FB70464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822325"/>
            <a:ext cx="266700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C65C36A7-FA12-47F2-8DCB-51D0B34B01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5486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Universe"/>
              </a:rPr>
              <a:t>Ai tinh mắt</a:t>
            </a:r>
          </a:p>
        </p:txBody>
      </p:sp>
      <p:pic>
        <p:nvPicPr>
          <p:cNvPr id="36869" name="renh renh rang rang.mp3">
            <a:hlinkClick r:id="" action="ppaction://media"/>
            <a:extLst>
              <a:ext uri="{FF2B5EF4-FFF2-40B4-BE49-F238E27FC236}">
                <a16:creationId xmlns:a16="http://schemas.microsoft.com/office/drawing/2014/main" id="{FBE2989F-2A5F-4230-95D9-C5269519776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450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DA40272C-1C3F-4739-A3A6-06B78143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9273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97E6B9A8-A03C-4357-8266-3D1DACA5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41">
            <a:off x="5181600" y="2819400"/>
            <a:ext cx="345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>
            <a:extLst>
              <a:ext uri="{FF2B5EF4-FFF2-40B4-BE49-F238E27FC236}">
                <a16:creationId xmlns:a16="http://schemas.microsoft.com/office/drawing/2014/main" id="{22E0C675-4784-4CB2-AC40-59BF8549C5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4114800"/>
            <a:ext cx="914400" cy="3810000"/>
          </a:xfrm>
          <a:prstGeom prst="rect">
            <a:avLst/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2EA722-9533-4B9C-B1DE-677D62E8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787400"/>
            <a:ext cx="914400" cy="3200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45412FF2-16F6-4A85-ACD2-879F02AE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9273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473E877B-31AC-4471-B85E-C155128F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41">
            <a:off x="304800" y="1295400"/>
            <a:ext cx="345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>
            <a:extLst>
              <a:ext uri="{FF2B5EF4-FFF2-40B4-BE49-F238E27FC236}">
                <a16:creationId xmlns:a16="http://schemas.microsoft.com/office/drawing/2014/main" id="{9CEFF1C1-8490-4F8D-93A8-A8DE5737DD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86200" y="-1143000"/>
            <a:ext cx="914400" cy="3810000"/>
          </a:xfrm>
          <a:prstGeom prst="rect">
            <a:avLst/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5822C942-FC91-46A2-AEDD-9594F1BD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0"/>
            <a:ext cx="914400" cy="3200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0DDEC4-6D35-4C51-A35D-3B981BEC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066800"/>
            <a:ext cx="110490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ani_comicbird">
            <a:extLst>
              <a:ext uri="{FF2B5EF4-FFF2-40B4-BE49-F238E27FC236}">
                <a16:creationId xmlns:a16="http://schemas.microsoft.com/office/drawing/2014/main" id="{48C81345-F9FE-4785-839B-92941B07C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571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ani_comicbird">
            <a:extLst>
              <a:ext uri="{FF2B5EF4-FFF2-40B4-BE49-F238E27FC236}">
                <a16:creationId xmlns:a16="http://schemas.microsoft.com/office/drawing/2014/main" id="{CF988E28-3B65-4E80-BB44-0C78D6B33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747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WordArt 11">
            <a:extLst>
              <a:ext uri="{FF2B5EF4-FFF2-40B4-BE49-F238E27FC236}">
                <a16:creationId xmlns:a16="http://schemas.microsoft.com/office/drawing/2014/main" id="{6E69947F-2702-4D81-B529-ADB97A3A7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6100" y="889000"/>
            <a:ext cx="327660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0" name="WordArt 12">
            <a:extLst>
              <a:ext uri="{FF2B5EF4-FFF2-40B4-BE49-F238E27FC236}">
                <a16:creationId xmlns:a16="http://schemas.microsoft.com/office/drawing/2014/main" id="{3E3861A1-4C85-45DD-A601-66600A2921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5486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Universe"/>
              </a:rPr>
              <a:t>Đội nào nhanh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FAABBA-DE68-4B89-B292-60A3348EE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3" descr="090919035248326002kk">
            <a:extLst>
              <a:ext uri="{FF2B5EF4-FFF2-40B4-BE49-F238E27FC236}">
                <a16:creationId xmlns:a16="http://schemas.microsoft.com/office/drawing/2014/main" id="{8570E67B-8B79-48E1-AED0-865A5DBE708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WordArt 5">
            <a:extLst>
              <a:ext uri="{FF2B5EF4-FFF2-40B4-BE49-F238E27FC236}">
                <a16:creationId xmlns:a16="http://schemas.microsoft.com/office/drawing/2014/main" id="{A2D88E3A-7EB0-43AC-86F3-4BBDFA915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622425"/>
            <a:ext cx="24955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B050"/>
                </a:solidFill>
                <a:cs typeface="Arial" panose="020B0604020202020204" pitchFamily="34" charset="0"/>
              </a:rPr>
              <a:t>Phần 1: Hát</a:t>
            </a:r>
          </a:p>
          <a:p>
            <a:pPr algn="ctr"/>
            <a:endParaRPr lang="en-US" sz="3600" b="1" kern="1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077" name="WordArt 6">
            <a:extLst>
              <a:ext uri="{FF2B5EF4-FFF2-40B4-BE49-F238E27FC236}">
                <a16:creationId xmlns:a16="http://schemas.microsoft.com/office/drawing/2014/main" id="{CAB08F9A-80BA-4809-A228-6A88234096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436813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99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Tay thơm tay ngoan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9900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A1B3AC-7315-4F64-91AA-381E5460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685800"/>
            <a:ext cx="1524000" cy="4953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5" name="WordArt 3">
            <a:extLst>
              <a:ext uri="{FF2B5EF4-FFF2-40B4-BE49-F238E27FC236}">
                <a16:creationId xmlns:a16="http://schemas.microsoft.com/office/drawing/2014/main" id="{07CCE40B-D7E1-40FF-8E95-88BDB14E0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5176838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Nét sổ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5EC900-F5A1-4A06-8E71-0F4DFCE9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685800"/>
            <a:ext cx="1524000" cy="495300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1" name="WordArt 3">
            <a:extLst>
              <a:ext uri="{FF2B5EF4-FFF2-40B4-BE49-F238E27FC236}">
                <a16:creationId xmlns:a16="http://schemas.microsoft.com/office/drawing/2014/main" id="{3C068462-3E44-413F-889F-3CFC5C8F6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5176838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Nét sổ thẳng có đặc điểm gì? 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2AF8A69-6645-4120-83FD-91F9CE0A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685800"/>
            <a:ext cx="1524000" cy="4953000"/>
          </a:xfrm>
          <a:prstGeom prst="rect">
            <a:avLst/>
          </a:prstGeom>
          <a:solidFill>
            <a:srgbClr val="FFCC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6610FFE-6DF4-4B67-AB8B-BA9F66501A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86200" y="-914400"/>
            <a:ext cx="1676400" cy="5791200"/>
          </a:xfrm>
          <a:prstGeom prst="rect">
            <a:avLst/>
          </a:prstGeom>
          <a:solidFill>
            <a:srgbClr val="008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9" name="WordArt 3">
            <a:extLst>
              <a:ext uri="{FF2B5EF4-FFF2-40B4-BE49-F238E27FC236}">
                <a16:creationId xmlns:a16="http://schemas.microsoft.com/office/drawing/2014/main" id="{5E7047CA-0E2A-45B0-BFF4-4EE6024AA0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657600"/>
            <a:ext cx="57150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Nét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42CACE-1307-4E6F-BB0F-207B0FC193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86200" y="-914400"/>
            <a:ext cx="1676400" cy="5791200"/>
          </a:xfrm>
          <a:prstGeom prst="rect">
            <a:avLst/>
          </a:prstGeom>
          <a:solidFill>
            <a:srgbClr val="008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5" name="WordArt 3">
            <a:extLst>
              <a:ext uri="{FF2B5EF4-FFF2-40B4-BE49-F238E27FC236}">
                <a16:creationId xmlns:a16="http://schemas.microsoft.com/office/drawing/2014/main" id="{2343A5FD-2255-45D1-8E93-1649014AB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886200"/>
            <a:ext cx="6324600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Nét ngang có đặc điểm gì?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1A940B8-E7A0-4F53-ADEC-AD5F6C0D42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86200" y="-914400"/>
            <a:ext cx="1676400" cy="5791200"/>
          </a:xfrm>
          <a:prstGeom prst="rect">
            <a:avLst/>
          </a:prstGeom>
          <a:solidFill>
            <a:srgbClr val="00CC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8AB51ACE-33ED-453B-B8DE-94863695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5800"/>
            <a:ext cx="1524000" cy="4953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7FDD9C6C-412D-41F7-AA9D-1C01615161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24400" y="76200"/>
            <a:ext cx="1676400" cy="5791200"/>
          </a:xfrm>
          <a:prstGeom prst="rect">
            <a:avLst/>
          </a:prstGeom>
          <a:solidFill>
            <a:srgbClr val="008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WordArt 6">
            <a:extLst>
              <a:ext uri="{FF2B5EF4-FFF2-40B4-BE49-F238E27FC236}">
                <a16:creationId xmlns:a16="http://schemas.microsoft.com/office/drawing/2014/main" id="{0C6A94F9-0072-44B4-AD09-FEE4B58B73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Time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>
            <a:extLst>
              <a:ext uri="{FF2B5EF4-FFF2-40B4-BE49-F238E27FC236}">
                <a16:creationId xmlns:a16="http://schemas.microsoft.com/office/drawing/2014/main" id="{37E1F493-11E9-46B6-ACC0-2EB1C8D99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876800"/>
            <a:ext cx="57150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/>
              </a:rPr>
              <a:t>Nét xiên phải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8ACE1D68-4E6D-467E-B643-E327A6B2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41">
            <a:off x="3657600" y="381000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extLst>
              <a:ext uri="{FF2B5EF4-FFF2-40B4-BE49-F238E27FC236}">
                <a16:creationId xmlns:a16="http://schemas.microsoft.com/office/drawing/2014/main" id="{5F517FED-8C91-4390-ACB5-545579F546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029200"/>
            <a:ext cx="57150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Avant"/>
              </a:rPr>
              <a:t>Nét xiên trái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71639CC5-0226-4A23-83ED-65780BC0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411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84</Words>
  <Application>Microsoft Office PowerPoint</Application>
  <PresentationFormat>On-screen Show (4:3)</PresentationFormat>
  <Paragraphs>21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PHUC YEN - VINH PHUC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 TRONG NGHIA</dc:creator>
  <cp:lastModifiedBy>Window 10</cp:lastModifiedBy>
  <cp:revision>32</cp:revision>
  <dcterms:created xsi:type="dcterms:W3CDTF">2012-11-25T14:58:12Z</dcterms:created>
  <dcterms:modified xsi:type="dcterms:W3CDTF">2021-10-02T04:05:02Z</dcterms:modified>
</cp:coreProperties>
</file>