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7" r:id="rId12"/>
    <p:sldId id="266" r:id="rId13"/>
    <p:sldId id="268" r:id="rId14"/>
    <p:sldId id="271" r:id="rId15"/>
    <p:sldId id="272" r:id="rId16"/>
    <p:sldId id="273" r:id="rId17"/>
    <p:sldId id="269" r:id="rId18"/>
    <p:sldId id="275" r:id="rId19"/>
    <p:sldId id="270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468" y="-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EBF7-4A93-40A8-969B-16BA74DC60D8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D5DFF-A833-4F00-AC12-9293D09FF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16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EBF7-4A93-40A8-969B-16BA74DC60D8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D5DFF-A833-4F00-AC12-9293D09FF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6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EBF7-4A93-40A8-969B-16BA74DC60D8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D5DFF-A833-4F00-AC12-9293D09FF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54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EBF7-4A93-40A8-969B-16BA74DC60D8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D5DFF-A833-4F00-AC12-9293D09FF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2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EBF7-4A93-40A8-969B-16BA74DC60D8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D5DFF-A833-4F00-AC12-9293D09FF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3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EBF7-4A93-40A8-969B-16BA74DC60D8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D5DFF-A833-4F00-AC12-9293D09FF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9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EBF7-4A93-40A8-969B-16BA74DC60D8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D5DFF-A833-4F00-AC12-9293D09FF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2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EBF7-4A93-40A8-969B-16BA74DC60D8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D5DFF-A833-4F00-AC12-9293D09FF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EBF7-4A93-40A8-969B-16BA74DC60D8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D5DFF-A833-4F00-AC12-9293D09FF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3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EBF7-4A93-40A8-969B-16BA74DC60D8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D5DFF-A833-4F00-AC12-9293D09FF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7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EBF7-4A93-40A8-969B-16BA74DC60D8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D5DFF-A833-4F00-AC12-9293D09FF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4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0EBF7-4A93-40A8-969B-16BA74DC60D8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D5DFF-A833-4F00-AC12-9293D09FF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3065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ARAOKE Mùa hè đến - Mùa hè sang - Nhạc Beat thiếu nhi tuyển chọn [HD 720p] [Chất lượng cao (dung lượng lớn)]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01154"/>
            <a:ext cx="9144000" cy="46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8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928" y="240501"/>
            <a:ext cx="46805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47" y="0"/>
            <a:ext cx="4362103" cy="235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47" y="2355726"/>
            <a:ext cx="4431553" cy="278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79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5" y="34555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5025" y="2931790"/>
            <a:ext cx="4312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hé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4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11510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9662"/>
            <a:ext cx="590465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08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3219822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ló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7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2684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7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79" y="0"/>
            <a:ext cx="9144000" cy="520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37101" y="117049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7322" y="33950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dọi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5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2067694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vời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3950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8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703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26749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đẹp.Và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thỏa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9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209550"/>
            <a:ext cx="792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Dạy trẻ đọc thơ:</a:t>
            </a:r>
          </a:p>
          <a:p>
            <a:pPr marL="285750" indent="-285750">
              <a:buFontTx/>
              <a:buChar char="-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Cho cả lớp đọc cùng cô 2 lần.( Hướng dẫn trẻ đọc diễn cảm, nhấn mạnh vào các từ trọng tâm...)</a:t>
            </a:r>
          </a:p>
          <a:p>
            <a:pPr marL="285750" indent="-285750">
              <a:buFontTx/>
              <a:buChar char="-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Tổ đọc thơ.</a:t>
            </a:r>
          </a:p>
          <a:p>
            <a:pPr marL="285750" indent="-285750">
              <a:buFontTx/>
              <a:buChar char="-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Tổ đọc thơ nối tiếp.</a:t>
            </a:r>
          </a:p>
          <a:p>
            <a:pPr marL="285750" indent="-285750">
              <a:buFontTx/>
              <a:buChar char="-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Nhóm đọc thơ thi đua.</a:t>
            </a:r>
          </a:p>
          <a:p>
            <a:pPr marL="285750" indent="-285750">
              <a:buFontTx/>
              <a:buChar char="-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Cá nhân đọc thơ.</a:t>
            </a:r>
          </a:p>
          <a:p>
            <a:pPr marL="285750" indent="-285750">
              <a:buFontTx/>
              <a:buChar char="-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Cả lớp đọc thêm 1 lần.</a:t>
            </a:r>
          </a:p>
          <a:p>
            <a:pPr marL="285750" indent="-285750">
              <a:buFontTx/>
              <a:buChar char="-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Cả lớp đọc thơ to nhỏ theo yêu cầu của cô.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7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inh-nen-thiet-ke-bai-giang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67" y="0"/>
            <a:ext cx="9152467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7600" y="1716451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Hẹn gặp lại các con trong những tiết học sau!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61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88"/>
            <a:ext cx="9144000" cy="514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3689" y="170247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điêụ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1315" y="843558"/>
            <a:ext cx="5549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vời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hiningTheMorning-HoaTau-30891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183992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59832" y="1766888"/>
            <a:ext cx="91439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200" b="1" dirty="0">
                <a:solidFill>
                  <a:srgbClr val="002060"/>
                </a:solidFill>
              </a:rPr>
              <a:t>Mùa hạ tuyệt vời</a:t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dirty="0">
                <a:solidFill>
                  <a:srgbClr val="002060"/>
                </a:solidFill>
              </a:rPr>
              <a:t/>
            </a:r>
            <a:br>
              <a:rPr lang="vi-VN" sz="1200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>Bằng lăng đang hé mở</a:t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>Phượng rung rinh mắt cười</a:t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>Ve đâu đấy lấp ló</a:t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>Ca muôn khúc nhạc vui.</a:t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/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>Trời cao và xanh thế</a:t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>Nắng dọi khắp muôn nơi</a:t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>Như những sợi chỉ nhỏ</a:t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>Để nối đất với trời</a:t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/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>Ôi, mùa hạ tuyệt vời</a:t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>Cho em bao mơ ước.</a:t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/>
            </a:r>
            <a:br>
              <a:rPr lang="vi-VN" sz="1200" b="1" dirty="0">
                <a:solidFill>
                  <a:srgbClr val="002060"/>
                </a:solidFill>
              </a:rPr>
            </a:br>
            <a:r>
              <a:rPr lang="vi-VN" sz="1200" b="1" dirty="0">
                <a:solidFill>
                  <a:srgbClr val="002060"/>
                </a:solidFill>
              </a:rPr>
              <a:t>                      </a:t>
            </a:r>
            <a:r>
              <a:rPr lang="vi-VN" sz="1200" b="1" i="1" dirty="0">
                <a:solidFill>
                  <a:srgbClr val="002060"/>
                </a:solidFill>
              </a:rPr>
              <a:t>Phạm Hưng Long</a:t>
            </a:r>
            <a:endParaRPr 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0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316" y="6028134"/>
            <a:ext cx="7022749" cy="395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8" y="0"/>
            <a:ext cx="915907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23478"/>
            <a:ext cx="9145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vời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4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6" y="-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339502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vời</a:t>
            </a:r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52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6493" y="2598736"/>
            <a:ext cx="4312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hé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3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3219822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ló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83518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dọi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59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4008" y="33950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8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7494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vời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1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354</Words>
  <Application>Microsoft Office PowerPoint</Application>
  <PresentationFormat>On-screen Show (16:9)</PresentationFormat>
  <Paragraphs>46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SKY</cp:lastModifiedBy>
  <cp:revision>12</cp:revision>
  <dcterms:created xsi:type="dcterms:W3CDTF">2020-06-03T09:47:53Z</dcterms:created>
  <dcterms:modified xsi:type="dcterms:W3CDTF">2020-06-08T01:05:22Z</dcterms:modified>
</cp:coreProperties>
</file>