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7" r:id="rId24"/>
    <p:sldId id="278" r:id="rId25"/>
    <p:sldId id="282" r:id="rId26"/>
    <p:sldId id="283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4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AEA9-C723-4AB5-BB7A-2B34DE179A1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4B32-82CC-41BD-89AF-E2BC2A78E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82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AEA9-C723-4AB5-BB7A-2B34DE179A1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4B32-82CC-41BD-89AF-E2BC2A78E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2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AEA9-C723-4AB5-BB7A-2B34DE179A1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4B32-82CC-41BD-89AF-E2BC2A78E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10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AEA9-C723-4AB5-BB7A-2B34DE179A1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4B32-82CC-41BD-89AF-E2BC2A78E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2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AEA9-C723-4AB5-BB7A-2B34DE179A1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4B32-82CC-41BD-89AF-E2BC2A78E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6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AEA9-C723-4AB5-BB7A-2B34DE179A1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4B32-82CC-41BD-89AF-E2BC2A78E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3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AEA9-C723-4AB5-BB7A-2B34DE179A1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4B32-82CC-41BD-89AF-E2BC2A78E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3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AEA9-C723-4AB5-BB7A-2B34DE179A1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4B32-82CC-41BD-89AF-E2BC2A78E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8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AEA9-C723-4AB5-BB7A-2B34DE179A1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4B32-82CC-41BD-89AF-E2BC2A78E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35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AEA9-C723-4AB5-BB7A-2B34DE179A1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4B32-82CC-41BD-89AF-E2BC2A78E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7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AEA9-C723-4AB5-BB7A-2B34DE179A1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94B32-82CC-41BD-89AF-E2BC2A78E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7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9AEA9-C723-4AB5-BB7A-2B34DE179A1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94B32-82CC-41BD-89AF-E2BC2A78E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4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39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12"/>
          <p:cNvSpPr txBox="1">
            <a:spLocks noChangeArrowheads="1"/>
          </p:cNvSpPr>
          <p:nvPr/>
        </p:nvSpPr>
        <p:spPr bwMode="auto">
          <a:xfrm>
            <a:off x="706438" y="241300"/>
            <a:ext cx="7739062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5058D"/>
                </a:solidFill>
                <a:latin typeface="Arial" pitchFamily="34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b="1">
                <a:solidFill>
                  <a:srgbClr val="15058D"/>
                </a:solidFill>
                <a:latin typeface="Arial" pitchFamily="34" charset="0"/>
              </a:rPr>
              <a:t>TRƯỜNG MẦM NON CHIM ÉN</a:t>
            </a:r>
          </a:p>
        </p:txBody>
      </p:sp>
      <p:pic>
        <p:nvPicPr>
          <p:cNvPr id="104452" name="Picture 14" descr="khung do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2" y="37395"/>
            <a:ext cx="9144000" cy="530154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</p:pic>
      <p:sp>
        <p:nvSpPr>
          <p:cNvPr id="2053" name="Text Box 15"/>
          <p:cNvSpPr txBox="1">
            <a:spLocks noChangeArrowheads="1"/>
          </p:cNvSpPr>
          <p:nvPr/>
        </p:nvSpPr>
        <p:spPr bwMode="auto">
          <a:xfrm>
            <a:off x="187447" y="2576945"/>
            <a:ext cx="8229600" cy="5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2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32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32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dirty="0" smtClean="0">
                <a:solidFill>
                  <a:srgbClr val="E91505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en-US" sz="3200" dirty="0">
              <a:solidFill>
                <a:srgbClr val="E9150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54" name="Hình ả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81075"/>
            <a:ext cx="89852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Hộp Văn bản 2"/>
          <p:cNvSpPr txBox="1">
            <a:spLocks noChangeArrowheads="1"/>
          </p:cNvSpPr>
          <p:nvPr/>
        </p:nvSpPr>
        <p:spPr bwMode="auto">
          <a:xfrm>
            <a:off x="2667000" y="3114675"/>
            <a:ext cx="472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Hộp Văn bản 3"/>
          <p:cNvSpPr txBox="1">
            <a:spLocks noChangeArrowheads="1"/>
          </p:cNvSpPr>
          <p:nvPr/>
        </p:nvSpPr>
        <p:spPr bwMode="auto">
          <a:xfrm>
            <a:off x="2652889" y="3638550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7" name="Hộp Văn bản 1"/>
          <p:cNvSpPr txBox="1">
            <a:spLocks noChangeArrowheads="1"/>
          </p:cNvSpPr>
          <p:nvPr/>
        </p:nvSpPr>
        <p:spPr bwMode="auto">
          <a:xfrm>
            <a:off x="1509713" y="1654175"/>
            <a:ext cx="6122987" cy="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7" tIns="45666" rIns="91327" bIns="45666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481447"/>
      </p:ext>
    </p:extLst>
  </p:cSld>
  <p:clrMapOvr>
    <a:masterClrMapping/>
  </p:clrMapOvr>
  <p:transition spd="slow" advTm="2385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82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5" grpId="0"/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37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123478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8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40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79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15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267494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15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76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50" y="-34402"/>
            <a:ext cx="9161349" cy="517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67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9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8282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843558"/>
            <a:ext cx="609600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5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02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2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ám Phá Khoa Học Mầm Non - bốn mùa trong năm [Chất lượng cao (dung lượng lớn)]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5020022"/>
          </a:xfrm>
        </p:spPr>
      </p:pic>
    </p:spTree>
    <p:extLst>
      <p:ext uri="{BB962C8B-B14F-4D97-AF65-F5344CB8AC3E}">
        <p14:creationId xmlns:p14="http://schemas.microsoft.com/office/powerpoint/2010/main" val="252766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44000" cy="509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33950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11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498" y1="52500" x2="10453" y2="71875"/>
                        <a14:foregroundMark x1="10453" y1="71875" x2="13589" y2="91250"/>
                        <a14:foregroundMark x1="15679" y1="90625" x2="42509" y2="89375"/>
                        <a14:foregroundMark x1="42509" y1="89375" x2="67247" y2="89375"/>
                        <a14:foregroundMark x1="67247" y1="89375" x2="91638" y2="86250"/>
                        <a14:foregroundMark x1="70383" y1="74375" x2="66551" y2="75000"/>
                        <a14:foregroundMark x1="90941" y1="62500" x2="96516" y2="64375"/>
                        <a14:foregroundMark x1="87456" y1="63750" x2="81533" y2="69375"/>
                        <a14:foregroundMark x1="49826" y1="43125" x2="58188" y2="43125"/>
                        <a14:foregroundMark x1="40767" y1="43750" x2="48084" y2="39375"/>
                        <a14:foregroundMark x1="41463" y1="39375" x2="45645" y2="30000"/>
                        <a14:foregroundMark x1="38328" y1="37500" x2="40767" y2="43125"/>
                        <a14:foregroundMark x1="43554" y1="43750" x2="46690" y2="41875"/>
                        <a14:foregroundMark x1="54704" y1="41250" x2="56098" y2="43125"/>
                        <a14:foregroundMark x1="55052" y1="37500" x2="55749" y2="41875"/>
                        <a14:foregroundMark x1="50523" y1="41875" x2="52265" y2="49375"/>
                        <a14:foregroundMark x1="52613" y1="45625" x2="54704" y2="48125"/>
                        <a14:foregroundMark x1="43554" y1="94375" x2="63066" y2="9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5486"/>
            <a:ext cx="273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0" y="2499742"/>
            <a:ext cx="2614092" cy="234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44" y="2499742"/>
            <a:ext cx="238125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42" y="2499742"/>
            <a:ext cx="276824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75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35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53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inh-nen-thiet-ke-bai-giang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467" y="0"/>
            <a:ext cx="9152467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7600" y="1716451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Hẹn gặp lại các con trong những tiết học sau!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2 Cách Bắt Đầu Ngày Mai Của Bạn – B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411510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9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0"/>
            <a:ext cx="9164782" cy="523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4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90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0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69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5147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15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04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75</Words>
  <Application>Microsoft Office PowerPoint</Application>
  <PresentationFormat>On-screen Show (16:9)</PresentationFormat>
  <Paragraphs>14</Paragraphs>
  <Slides>26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SKY</cp:lastModifiedBy>
  <cp:revision>13</cp:revision>
  <dcterms:created xsi:type="dcterms:W3CDTF">2020-06-09T00:44:07Z</dcterms:created>
  <dcterms:modified xsi:type="dcterms:W3CDTF">2020-06-09T02:12:32Z</dcterms:modified>
</cp:coreProperties>
</file>