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0" y="8351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09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TRUỜNG MẦM NON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BỒ ĐỀ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9196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05506"/>
            <a:ext cx="678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giao 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hiện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Thái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290</Words>
  <Application>Microsoft Office PowerPoint</Application>
  <PresentationFormat>On-screen Show (4:3)</PresentationFormat>
  <Paragraphs>79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Hieu Ngoan</cp:lastModifiedBy>
  <cp:revision>58</cp:revision>
  <dcterms:created xsi:type="dcterms:W3CDTF">2016-04-10T13:01:26Z</dcterms:created>
  <dcterms:modified xsi:type="dcterms:W3CDTF">2020-04-28T13:30:16Z</dcterms:modified>
</cp:coreProperties>
</file>