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68" r:id="rId3"/>
    <p:sldId id="262" r:id="rId4"/>
    <p:sldId id="259" r:id="rId5"/>
    <p:sldId id="256" r:id="rId6"/>
    <p:sldId id="261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6496D5-F0AF-4B82-9771-D30ADE440EF1}" type="datetimeFigureOut">
              <a:rPr lang="en-US"/>
              <a:pPr/>
              <a:t>6/23/2020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1DE75F-F7BB-4B38-BAB0-76C6717D94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02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6A8E4E-5DA5-4260-B4E1-4586CD4EEBD5}" type="slidenum">
              <a:rPr lang="en-US"/>
              <a:pPr eaLnBrk="1" hangingPunct="1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56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2239EFB-DE83-4D32-AC09-65AF8FBABA22}" type="slidenum">
              <a:rPr lang="en-US" sz="1200"/>
              <a:pPr algn="r"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0E53D-2A1E-4700-81E4-756DE911B8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6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3EE31-F1D0-43EA-A83E-6EA11CD21B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97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F4637C-96C0-4A51-98C8-205ACFEC3B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52C15-052B-4628-9E80-7784588E43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9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09A6C-E171-4F06-B4BE-6FD493C137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AD6AD-C8A2-4194-AC0A-89F11E5078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3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8498B-7312-4127-B100-7884AD8897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1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593A74-983C-4E48-8B7E-10158DB698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22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B18B4-7672-4631-9E82-CD1F12D637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29456F-A5F5-4879-B524-25017769B2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02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635AE-EE7E-412A-AF85-8B75EC33FC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6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3210A0-4F3F-4051-BA3D-AC76FC90ADA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905000" y="2667000"/>
            <a:ext cx="6096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động: Làm quen văn học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Truyện: Khỉ con và cá sấu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viên: Lê Thị Tân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 tuổi: Nhà trẻ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209800" y="457200"/>
            <a:ext cx="5181600" cy="1905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BỒ ĐỀ</a:t>
            </a:r>
          </a:p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nhac 3 c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/>
          </a:p>
        </p:txBody>
      </p:sp>
      <p:pic>
        <p:nvPicPr>
          <p:cNvPr id="27652" name="Picture 4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0"/>
            <a:ext cx="1112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khi ca sau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52800"/>
            <a:ext cx="43195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a-cuo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0820100606024645448_231022330cc08ab40d05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905000" y="457200"/>
            <a:ext cx="70866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lừa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sấu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31750" name="Reco398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381" y="91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Reco3981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Recorded Sound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4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Reco3982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Recorded Sound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96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3000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3000"/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3000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798" fill="hold"/>
                                        <p:tgtEl>
                                          <p:spTgt spid="317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3000"/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3000"/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3000"/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45" fill="hold"/>
                                        <p:tgtEl>
                                          <p:spTgt spid="317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3000"/>
                                        <p:tgtEl>
                                          <p:spTgt spid="3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0"/>
                </p:tgtEl>
              </p:cMediaNode>
            </p:audio>
            <p:audio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1"/>
                </p:tgtEl>
              </p:cMediaNode>
            </p:audio>
            <p:audio>
              <p:cMediaNode vol="100000"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10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au nho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752600"/>
            <a:ext cx="3038475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au t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381000"/>
            <a:ext cx="4462463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 loop="1">
            <p:snd r:embed="rId2" name="click.wav"/>
          </p:stSnd>
        </p:sndAc>
      </p:transition>
    </mc:Choice>
    <mc:Fallback xmlns="">
      <p:transition spd="slow">
        <p:sndAc>
          <p:stSnd loop="1"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C -0.00625 0.02685 0.04306 0.06967 0.10851 0.09676 C 0.17622 0.125 0.2349 0.12708 0.24115 0.10046 C 0.2474 0.07338 0.30591 0.07569 0.37362 0.1037 C 0.43924 0.13125 0.48872 0.17407 0.48247 0.20069 " pathEditMode="relative" rAng="1041940" ptsTypes="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10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0.44774 0.2136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8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khi-con-ca-sau-no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124" name="Picture 4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0"/>
            <a:ext cx="1112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khi ca sau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52800"/>
            <a:ext cx="43195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i-noi-o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a-cuo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Untitled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khi-con-ca-sau-no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268&quot;/&gt;&lt;/object&gt;&lt;object type=&quot;3&quot; unique_id=&quot;10005&quot;&gt;&lt;property id=&quot;20148&quot; value=&quot;5&quot;/&gt;&lt;property id=&quot;20300&quot; value=&quot;Slide 3&quot;/&gt;&lt;property id=&quot;20307&quot; value=&quot;262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56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/object&gt;&lt;object type=&quot;8&quot; unique_id=&quot;1002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135</Words>
  <Application>Microsoft Office PowerPoint</Application>
  <PresentationFormat>On-screen Show (4:3)</PresentationFormat>
  <Paragraphs>18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Hieu Ngoan</cp:lastModifiedBy>
  <cp:revision>18</cp:revision>
  <dcterms:created xsi:type="dcterms:W3CDTF">2008-12-02T15:37:14Z</dcterms:created>
  <dcterms:modified xsi:type="dcterms:W3CDTF">2020-06-23T13:56:48Z</dcterms:modified>
</cp:coreProperties>
</file>