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57" r:id="rId5"/>
    <p:sldId id="275" r:id="rId6"/>
    <p:sldId id="285" r:id="rId7"/>
    <p:sldId id="258" r:id="rId8"/>
    <p:sldId id="278" r:id="rId9"/>
    <p:sldId id="279" r:id="rId10"/>
    <p:sldId id="270" r:id="rId11"/>
    <p:sldId id="282" r:id="rId12"/>
    <p:sldId id="281" r:id="rId13"/>
    <p:sldId id="272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06681" y="504110"/>
            <a:ext cx="32159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BỒ ĐỀ</a:t>
            </a:r>
            <a:endParaRPr lang="en-US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1682" y="2006030"/>
            <a:ext cx="58408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PHÁT TRIỂN NGÔN NGỮ</a:t>
            </a:r>
          </a:p>
        </p:txBody>
      </p:sp>
      <p:sp>
        <p:nvSpPr>
          <p:cNvPr id="6" name="Rectangle 5"/>
          <p:cNvSpPr/>
          <p:nvPr/>
        </p:nvSpPr>
        <p:spPr>
          <a:xfrm>
            <a:off x="2343699" y="2757101"/>
            <a:ext cx="445660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LÀM QUEN VĂN HỌC</a:t>
            </a:r>
          </a:p>
          <a:p>
            <a:pPr algn="ctr"/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Thơ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“CÔ GIÁO CỦA EM”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92451" y="4169891"/>
            <a:ext cx="38873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Lứa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tuổi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</a:t>
            </a:r>
            <a:r>
              <a:rPr lang="en-US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Mẫu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giáo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nhỡ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viên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Nguyễn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Thị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Nhung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362373" y="5867400"/>
            <a:ext cx="2419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Năm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học</a:t>
            </a:r>
            <a:r>
              <a:rPr lang="en-US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2020 - 2021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A8759E-0F9F-4E6A-8C6F-3C01F6F3CBCC}"/>
              </a:ext>
            </a:extLst>
          </p:cNvPr>
          <p:cNvCxnSpPr/>
          <p:nvPr/>
        </p:nvCxnSpPr>
        <p:spPr>
          <a:xfrm>
            <a:off x="3886200" y="1150441"/>
            <a:ext cx="1699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86106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pháp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thức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chức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tâm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đến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những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điều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C542CD-1BAA-4ED5-8C25-A9E0EA827D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66900"/>
            <a:ext cx="6858000" cy="3695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204" y="986333"/>
            <a:ext cx="793659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pháp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thức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chức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giáo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việc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ở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những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đâu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6CE8CC-5376-435A-AD66-34AB08D48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8217"/>
            <a:ext cx="7620000" cy="40763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04800"/>
            <a:ext cx="793659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pháp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thức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chức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tình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cảm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giáo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AACE3D-F596-4D9B-A9C5-ECABD052D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02" y="1591171"/>
            <a:ext cx="7707996" cy="51149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0"/>
            <a:ext cx="793659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pháp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thức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tổ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chức</a:t>
            </a:r>
            <a:endParaRPr 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 algn="ctr"/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Trẻ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đọc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marL="914400" indent="-914400" algn="ctr"/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giáo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8098" y="20574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indent="-914400"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362200"/>
            <a:ext cx="80943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KẾT THÚC</a:t>
            </a:r>
          </a:p>
          <a:p>
            <a:pPr marL="914400" indent="-914400" algn="ctr"/>
            <a:r>
              <a:rPr lang="en-US" sz="4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Cô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en-US" sz="4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nhận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en-US" sz="4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xét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, </a:t>
            </a:r>
            <a:r>
              <a:rPr lang="en-US" sz="4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chuyển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en-US" sz="4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hoạt</a:t>
            </a:r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 </a:t>
            </a:r>
            <a:r>
              <a:rPr lang="en-US" sz="4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động</a:t>
            </a:r>
            <a:endParaRPr lang="en-U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I. MỤC ĐÍCH, YÊU CẦU</a:t>
            </a:r>
          </a:p>
          <a:p>
            <a:r>
              <a:rPr lang="vi-VN" sz="2400" b="1" dirty="0"/>
              <a:t>1. Kiến thức:</a:t>
            </a:r>
            <a:endParaRPr lang="vi-VN" sz="2400" dirty="0"/>
          </a:p>
          <a:p>
            <a:r>
              <a:rPr lang="vi-VN" sz="2400" dirty="0"/>
              <a:t>- Trẻ nhớ tên bài thơ.</a:t>
            </a:r>
          </a:p>
          <a:p>
            <a:r>
              <a:rPr lang="vi-VN" sz="2400" dirty="0"/>
              <a:t>- Trẻ hiểu nội dung bài thơ</a:t>
            </a:r>
          </a:p>
          <a:p>
            <a:r>
              <a:rPr lang="vi-VN" sz="2400" b="1" dirty="0"/>
              <a:t>2. Kỹ năng:</a:t>
            </a:r>
            <a:endParaRPr lang="vi-VN" sz="2400" dirty="0"/>
          </a:p>
          <a:p>
            <a:r>
              <a:rPr lang="vi-VN" sz="2400" dirty="0"/>
              <a:t>- Trẻ có kỹ năng đọc thơ diễn cảm.</a:t>
            </a:r>
          </a:p>
          <a:p>
            <a:r>
              <a:rPr lang="vi-VN" sz="2400" dirty="0"/>
              <a:t>- Trẻ có kỹ năng đọc thơ đối đáp.</a:t>
            </a:r>
          </a:p>
          <a:p>
            <a:r>
              <a:rPr lang="vi-VN" sz="2400" dirty="0"/>
              <a:t>- Trẻ trả lời cô to rõ ràng.</a:t>
            </a:r>
          </a:p>
          <a:p>
            <a:r>
              <a:rPr lang="vi-VN" sz="2400" b="1" dirty="0"/>
              <a:t>3. Thái độ:</a:t>
            </a:r>
            <a:endParaRPr lang="vi-VN" sz="2400" dirty="0"/>
          </a:p>
          <a:p>
            <a:r>
              <a:rPr lang="vi-VN" sz="2400" dirty="0"/>
              <a:t>- Trẻ có ý thức chăm chỉ trong học tập và hoạt động của mình.</a:t>
            </a:r>
          </a:p>
          <a:p>
            <a:r>
              <a:rPr lang="vi-VN" sz="2400" dirty="0"/>
              <a:t>- Trẻ thêm yêu quý cô giáo của mình, trân trọng nghề giáo viên.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685800"/>
            <a:ext cx="7086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II. CHUẨN BỊ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“Cô giáo em”.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Trang phục quần áo 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gàng, tâm lý thoải mái.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2678" y="2819400"/>
            <a:ext cx="721864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Bé Nguyệt Ánh – Cô Giáo 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1767" y="1828800"/>
            <a:ext cx="706154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indent="-914400" algn="ctr"/>
            <a:r>
              <a:rPr lang="vi-V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Bé Nguyệt Ánh – Cô Giáo 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0600" y="62484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057400"/>
            <a:ext cx="793659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Phương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 algn="ctr"/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Làm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quen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văn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học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  <a:p>
            <a:pPr marL="914400" indent="-914400" algn="ctr"/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Cô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giáo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của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em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25065" y="304801"/>
            <a:ext cx="557113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Phương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pháp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Hình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thức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tổ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chức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914400" indent="-914400"/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Làm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quen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văn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học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“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Cô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giáo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của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em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</a:t>
            </a:r>
            <a:br>
              <a:rPr lang="vi-VN" sz="2800" dirty="0"/>
            </a:b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144780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52400"/>
            <a:ext cx="79365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Phương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pháp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thức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chức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mơ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ước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làm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nghề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gì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B2FAE-1221-49C7-8311-609DA16D9A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89" y="1981200"/>
            <a:ext cx="7849606" cy="441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462</Words>
  <Application>Microsoft Office PowerPoint</Application>
  <PresentationFormat>On-screen Show (4:3)</PresentationFormat>
  <Paragraphs>73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Hieu Ngoan</cp:lastModifiedBy>
  <cp:revision>112</cp:revision>
  <dcterms:created xsi:type="dcterms:W3CDTF">2006-08-16T00:00:00Z</dcterms:created>
  <dcterms:modified xsi:type="dcterms:W3CDTF">2021-07-29T12:27:00Z</dcterms:modified>
</cp:coreProperties>
</file>