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69" r:id="rId8"/>
    <p:sldId id="265" r:id="rId9"/>
    <p:sldId id="266" r:id="rId10"/>
    <p:sldId id="271" r:id="rId11"/>
    <p:sldId id="270" r:id="rId12"/>
    <p:sldId id="267" r:id="rId13"/>
    <p:sldId id="258" r:id="rId14"/>
    <p:sldId id="261" r:id="rId15"/>
    <p:sldId id="263" r:id="rId16"/>
    <p:sldId id="275" r:id="rId17"/>
    <p:sldId id="262" r:id="rId18"/>
    <p:sldId id="276" r:id="rId19"/>
    <p:sldId id="272" r:id="rId20"/>
    <p:sldId id="278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 varScale="1">
        <p:scale>
          <a:sx n="70" d="100"/>
          <a:sy n="7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33599"/>
          </a:xfrm>
        </p:spPr>
        <p:txBody>
          <a:bodyPr>
            <a:normAutofit/>
          </a:bodyPr>
          <a:lstStyle/>
          <a:p>
            <a:r>
              <a:rPr lang="vi-VN" sz="2000" dirty="0">
                <a:solidFill>
                  <a:srgbClr val="002060"/>
                </a:solidFill>
              </a:rPr>
              <a:t>UBND QUẬN LONG BIÊN</a:t>
            </a:r>
            <a:br>
              <a:rPr lang="vi-VN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GIAO THÔNG</a:t>
            </a:r>
          </a:p>
          <a:p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Truyện: Kiến con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4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Hoàn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 – 20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2020 - 2021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9FCB42-26F7-4397-BC6C-B684A35F7744}"/>
              </a:ext>
            </a:extLst>
          </p:cNvPr>
          <p:cNvCxnSpPr/>
          <p:nvPr/>
        </p:nvCxnSpPr>
        <p:spPr>
          <a:xfrm>
            <a:off x="3657600" y="1371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7" y="838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 </a:t>
            </a:r>
            <a:r>
              <a:rPr lang="en-US" dirty="0" err="1">
                <a:solidFill>
                  <a:srgbClr val="00B0F0"/>
                </a:solidFill>
              </a:rPr>
              <a:t>Mục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đích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yêu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cầu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14600"/>
            <a:ext cx="7315200" cy="36115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vi-VN" dirty="0"/>
              <a:t>1</a:t>
            </a:r>
            <a:r>
              <a:rPr lang="vi-VN" i="1" dirty="0"/>
              <a:t> Kiến thức: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Trẻ nắm được tên chuyện, các nhân vật trong chuyện, hiểu được nội dung câu chuyện.</a:t>
            </a:r>
          </a:p>
          <a:p>
            <a:pPr marL="0" indent="0" algn="just">
              <a:buNone/>
            </a:pPr>
            <a:r>
              <a:rPr lang="vi-VN" i="1" dirty="0"/>
              <a:t>2 Kĩ năng</a:t>
            </a:r>
            <a:r>
              <a:rPr lang="vi-VN" dirty="0"/>
              <a:t>:</a:t>
            </a:r>
          </a:p>
          <a:p>
            <a:pPr marL="0" indent="0" algn="just">
              <a:buNone/>
            </a:pPr>
            <a:r>
              <a:rPr lang="vi-VN" dirty="0"/>
              <a:t>- Phát triển ngôn ngữ mạch lạc cho trẻ. Trẻ biết nói đủ, đúng câu.</a:t>
            </a:r>
          </a:p>
          <a:p>
            <a:pPr marL="0" indent="0" algn="just">
              <a:buNone/>
            </a:pPr>
            <a:r>
              <a:rPr lang="vi-VN" dirty="0"/>
              <a:t>- Trẻ biêt diễn đạt ý của mình</a:t>
            </a:r>
          </a:p>
          <a:p>
            <a:pPr marL="0" indent="0" algn="just">
              <a:buNone/>
            </a:pPr>
            <a:r>
              <a:rPr lang="vi-VN" dirty="0"/>
              <a:t>3.</a:t>
            </a:r>
            <a:r>
              <a:rPr lang="vi-VN" i="1" dirty="0"/>
              <a:t>Thái độ:</a:t>
            </a:r>
            <a:r>
              <a:rPr lang="vi-VN" dirty="0"/>
              <a:t> </a:t>
            </a:r>
          </a:p>
          <a:p>
            <a:pPr marL="0" indent="0" algn="just">
              <a:buNone/>
            </a:pPr>
            <a:r>
              <a:rPr lang="vi-VN" dirty="0"/>
              <a:t>- Giáo dục trẻ biết nhường nhịn và giúp đỡ những người lớn tuổi.</a:t>
            </a:r>
          </a:p>
          <a:p>
            <a:pPr marL="0" indent="0" algn="just">
              <a:buNone/>
            </a:pPr>
            <a:r>
              <a:rPr lang="vi-VN" dirty="0"/>
              <a:t>- Ngồi học ngoan, chú ý.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6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xe bus 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KẾT THÚC!</a:t>
            </a:r>
            <a:b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CHUẨN BỊ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/>
              <a:t>1. Đồ dùng của cô: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Que chỉ, bút bấm, bài giảng</a:t>
            </a:r>
          </a:p>
          <a:p>
            <a:pPr marL="0" indent="0">
              <a:buNone/>
            </a:pPr>
            <a:r>
              <a:rPr lang="vi-VN" dirty="0"/>
              <a:t>- Tranh minh họa nội dung câu chuyện, .</a:t>
            </a:r>
          </a:p>
          <a:p>
            <a:pPr marL="0" indent="0">
              <a:buNone/>
            </a:pPr>
            <a:r>
              <a:rPr lang="vi-VN" dirty="0"/>
              <a:t>- Mũ chó dê, khỉ, lợn, bác gấu, kiến con.</a:t>
            </a:r>
          </a:p>
          <a:p>
            <a:pPr marL="0" indent="0">
              <a:buNone/>
            </a:pPr>
            <a:r>
              <a:rPr lang="vi-VN" b="1" dirty="0"/>
              <a:t>2. Đồ dùng của trẻ: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- Tâm lý thoải mái trước khi vào giờ học.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 </a:t>
            </a:r>
            <a:r>
              <a:rPr lang="en-US" b="1" i="1" dirty="0" err="1">
                <a:solidFill>
                  <a:srgbClr val="FF0000"/>
                </a:solidFill>
              </a:rPr>
              <a:t>Ổn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định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932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"</a:t>
            </a:r>
            <a:r>
              <a:rPr lang="en-US" dirty="0" err="1"/>
              <a:t>Kiến</a:t>
            </a:r>
            <a:r>
              <a:rPr lang="en-US" dirty="0"/>
              <a:t> con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buýt</a:t>
            </a:r>
            <a:r>
              <a:rPr lang="en-US" dirty="0"/>
              <a:t>"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 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kiên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399"/>
            <a:ext cx="9144000" cy="327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21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143000"/>
            <a:ext cx="681566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tổ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*</a:t>
            </a:r>
            <a:r>
              <a:rPr lang="en-US" b="1" i="1" dirty="0" err="1"/>
              <a:t>Giới</a:t>
            </a:r>
            <a:r>
              <a:rPr lang="en-US" b="1" i="1" dirty="0"/>
              <a:t> </a:t>
            </a:r>
            <a:r>
              <a:rPr lang="en-US" b="1" i="1" dirty="0" err="1"/>
              <a:t>thiệu</a:t>
            </a:r>
            <a:r>
              <a:rPr lang="en-US" b="1" i="1" dirty="0"/>
              <a:t> </a:t>
            </a:r>
            <a:r>
              <a:rPr lang="en-US" b="1" i="1" dirty="0" err="1"/>
              <a:t>câu</a:t>
            </a:r>
            <a:r>
              <a:rPr lang="en-US" b="1" i="1" dirty="0"/>
              <a:t> </a:t>
            </a:r>
            <a:r>
              <a:rPr lang="en-US" b="1" i="1" dirty="0" err="1"/>
              <a:t>chuyện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kể</a:t>
            </a:r>
            <a:r>
              <a:rPr lang="en-US" b="1" i="1" dirty="0"/>
              <a:t> </a:t>
            </a:r>
            <a:r>
              <a:rPr lang="en-US" b="1" i="1" dirty="0" err="1"/>
              <a:t>mẫu</a:t>
            </a:r>
            <a:r>
              <a:rPr lang="en-US" b="1" i="1" dirty="0"/>
              <a:t> </a:t>
            </a:r>
            <a:r>
              <a:rPr lang="en-US" b="1" i="1" dirty="0" err="1"/>
              <a:t>cho</a:t>
            </a:r>
            <a:r>
              <a:rPr lang="en-US" b="1" i="1" dirty="0"/>
              <a:t> </a:t>
            </a:r>
            <a:r>
              <a:rPr lang="en-US" b="1" i="1" dirty="0" err="1"/>
              <a:t>trẻ</a:t>
            </a:r>
            <a:r>
              <a:rPr lang="en-US" b="1" i="1" dirty="0"/>
              <a:t> </a:t>
            </a:r>
            <a:r>
              <a:rPr lang="en-US" b="1" i="1" dirty="0" err="1"/>
              <a:t>nghe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8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429001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US" sz="6000" dirty="0" err="1"/>
              <a:t>Cô</a:t>
            </a:r>
            <a:r>
              <a:rPr lang="en-US" sz="6000" dirty="0"/>
              <a:t> </a:t>
            </a:r>
            <a:r>
              <a:rPr lang="en-US" sz="6000" dirty="0" err="1"/>
              <a:t>kể</a:t>
            </a:r>
            <a:r>
              <a:rPr lang="en-US" sz="6000" dirty="0"/>
              <a:t> </a:t>
            </a:r>
            <a:r>
              <a:rPr lang="en-US" sz="6000" dirty="0" err="1"/>
              <a:t>lần</a:t>
            </a:r>
            <a:r>
              <a:rPr lang="en-US" sz="6000" dirty="0"/>
              <a:t> 2 </a:t>
            </a:r>
          </a:p>
          <a:p>
            <a:pPr marL="0" indent="0" algn="ctr">
              <a:buNone/>
            </a:pPr>
            <a:r>
              <a:rPr lang="en-US" sz="6000" dirty="0" err="1"/>
              <a:t>kết</a:t>
            </a:r>
            <a:r>
              <a:rPr lang="en-US" sz="6000" dirty="0"/>
              <a:t> </a:t>
            </a:r>
            <a:r>
              <a:rPr lang="en-US" sz="6000" dirty="0" err="1"/>
              <a:t>hợp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dirty="0" err="1"/>
              <a:t>trẻ</a:t>
            </a:r>
            <a:r>
              <a:rPr lang="en-US" sz="6000" dirty="0"/>
              <a:t> </a:t>
            </a:r>
            <a:r>
              <a:rPr lang="en-US" sz="6000" dirty="0" err="1"/>
              <a:t>xem</a:t>
            </a:r>
            <a:r>
              <a:rPr lang="en-US" sz="6000" dirty="0"/>
              <a:t> </a:t>
            </a:r>
            <a:r>
              <a:rPr lang="en-US" sz="6000" dirty="0" err="1"/>
              <a:t>tranh</a:t>
            </a:r>
            <a:r>
              <a:rPr lang="en-US" sz="6000" dirty="0"/>
              <a:t> minh </a:t>
            </a:r>
            <a:r>
              <a:rPr lang="en-US" sz="6000" dirty="0" err="1"/>
              <a:t>họa</a:t>
            </a:r>
            <a:r>
              <a:rPr lang="en-US" sz="6000" dirty="0"/>
              <a:t>.</a:t>
            </a:r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627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427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UBND QUẬN LONG BIÊN TRƯỜNG MẦM NON BỒ ĐỀ</vt:lpstr>
      <vt:lpstr>I Mục đích yêu cầu</vt:lpstr>
      <vt:lpstr>II CHUẨN BỊ</vt:lpstr>
      <vt:lpstr>1. Ổn định tổ chức: </vt:lpstr>
      <vt:lpstr>2. Phương pháp, hình thức –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3.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Hieu Ngoan</cp:lastModifiedBy>
  <cp:revision>13</cp:revision>
  <dcterms:created xsi:type="dcterms:W3CDTF">2017-06-22T13:18:45Z</dcterms:created>
  <dcterms:modified xsi:type="dcterms:W3CDTF">2021-07-29T09:05:33Z</dcterms:modified>
</cp:coreProperties>
</file>