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17"/>
  </p:notesMasterIdLst>
  <p:sldIdLst>
    <p:sldId id="260" r:id="rId4"/>
    <p:sldId id="264" r:id="rId5"/>
    <p:sldId id="278" r:id="rId6"/>
    <p:sldId id="295" r:id="rId7"/>
    <p:sldId id="296" r:id="rId8"/>
    <p:sldId id="291" r:id="rId9"/>
    <p:sldId id="273" r:id="rId10"/>
    <p:sldId id="283" r:id="rId11"/>
    <p:sldId id="287" r:id="rId12"/>
    <p:sldId id="2639" r:id="rId13"/>
    <p:sldId id="2640" r:id="rId14"/>
    <p:sldId id="313" r:id="rId15"/>
    <p:sldId id="264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AB4F3-B46C-4547-A661-C04D73FAD68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9C4FE-F1C0-40D4-9C6B-CEFA106C0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2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</a:t>
            </a:r>
            <a:r>
              <a:rPr lang="en-US" baseline="0" dirty="0"/>
              <a:t> thẻ để mở từ khó.</a:t>
            </a:r>
          </a:p>
          <a:p>
            <a:r>
              <a:rPr lang="en-US" baseline="0" dirty="0"/>
              <a:t>Click vào từ khó để kiểm tra đúng sai.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84043-C78B-4D73-8E55-26A1D1D58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51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</a:t>
            </a:r>
            <a:r>
              <a:rPr lang="en-US" baseline="0" dirty="0"/>
              <a:t> thẻ để mở từ khó.</a:t>
            </a:r>
          </a:p>
          <a:p>
            <a:r>
              <a:rPr lang="en-US" baseline="0" dirty="0"/>
              <a:t>Click vào từ khó để kiểm tra đúng sai.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84043-C78B-4D73-8E55-26A1D1D58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429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</a:t>
            </a:r>
            <a:r>
              <a:rPr lang="en-US" baseline="0" dirty="0"/>
              <a:t> thẻ để mở từ khó.</a:t>
            </a:r>
          </a:p>
          <a:p>
            <a:r>
              <a:rPr lang="en-US" baseline="0" dirty="0"/>
              <a:t>Click vào từ khó để kiểm tra đúng sai.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84043-C78B-4D73-8E55-26A1D1D58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15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09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7843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0653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CF184-19FC-E938-60C1-99EFFE527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40614-F0E0-AFC7-4752-8C0D6D719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B0857D-B8B7-EC4D-D52B-F87462DB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B5363C-23FE-D5A5-B80E-78C97A63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C275C4-A401-7AD4-7E8B-E82711ED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12F1D120-3A67-040F-7002-FDA513593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" y="-675967"/>
            <a:ext cx="12192000" cy="753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81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514D10-C344-00E2-CA3E-F6804F153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274AE3-C822-5594-A658-A1A423567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1EB5C1-93B8-152E-B5DF-13DF3B45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320807-EBE1-E56E-5D03-A27FA6F4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754332-D5F4-3DAB-FB61-FB7E57CE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94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3DA6D-7F15-DD0D-D499-5D7CC42A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AECD0B-465A-30C6-F743-33F3862CD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F4765F-07CD-8530-B761-59A2DDB3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FCC412-1181-5914-46B0-55EBC7CF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519B26-F742-D297-F06C-CA00DB93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xmlns="" id="{035270DC-D46A-F790-6704-193AB18B0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482"/>
            <a:ext cx="12357612" cy="738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75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8C2BFF-700D-24D4-E84E-89FBD2C7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4AB13E-C166-1D21-0DA6-8B9425B91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7B8493-75F5-2B0F-EC9B-E6ACF76AC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EF0BED-C504-C311-83F7-D44A18C4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ED3C06-4E59-86F8-EB86-45FA946B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B51236-684C-5F3E-89D2-3A07DF82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74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BB565C-55CB-1614-C472-7BB0B8E0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31B476-566D-758F-B22F-034C7114D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BD4A98-C41D-4E86-C8FE-753F71285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1D781C-0D9C-F008-CE0D-A0ABE11825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1539F75-437F-A8FF-469E-5F5A928FC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F10E06-21F6-BCCA-3D7F-F57432405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CA8F57-F04F-E8CF-A09D-CC2C0696E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72154C9-1CDC-B567-5A63-C8BF7DF9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69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28107A-CA98-8FDA-D89E-3324344E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D1C6501-C4FB-42DA-1657-2A1A9D3D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23B695-2921-D238-1306-40D54BF6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B27575-A0D6-B19B-5F64-264F2E9E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456082DD-104E-9D8D-4A51-E51F3572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79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C7DE585-1387-2B3A-AF03-6C46C1E3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A77AFE1-BD83-27D3-285C-86E0D42D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FDC618-9B9A-A1E0-E5D5-1A7DABA5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B24981D8-A64A-6EEB-FC5F-F63566333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90" y="0"/>
            <a:ext cx="1228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95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626F3C-4724-6F2C-8D81-427D867F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B73A8C-AE6E-72DF-DB53-C63994A74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233FF0B-616F-0D20-815F-914249D02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02DA2A-FF97-FC07-69C5-CDCBCFC8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ED3F0B-EA5D-D1C9-48E6-36B8D5E1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06E2B3-7BDC-2B32-B83A-585F2965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2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7678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BE9255-EED3-9E16-41D2-F95D63D5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CD33C48-ECEA-41A1-3A94-06B08D43D7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5B3F31-47D5-5AF5-E62B-1D4937122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6D8872-087B-90DF-76B3-89B7839CE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193307-484A-C62C-F0DE-3E643595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3172A8-400D-7B37-CD4E-F11B06F5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39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D3394-9826-4C2F-DDB3-F2262FD4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EEA080-A618-6039-623F-932D54D6A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FC17DC-8F2F-029C-F053-01D8C09B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E4991E-D43C-1512-EAC5-02AAE5E15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BFF1C6-0EAE-E96B-53DC-0CE52652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39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1BD6385-3895-871C-98E5-A439F7416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49FC73-A2C9-B741-67B0-CD199645A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A45A27-9092-2014-DA7F-B5B68E96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02F74B-16AF-4611-8FF1-B9086850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B248DB-B07B-6DDF-DCD9-D4AFD801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3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887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782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946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8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0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2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98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496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923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56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65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020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663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9F6F-070B-472A-8DFA-5ED4BAE24FD2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84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66B014-BE80-2064-BEE7-E00D9798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8A9227-CEDA-0A44-5BFE-32F32B371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C2F843-9FA2-EF9E-A96C-88B723610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B842B-00A4-4A8F-8C14-648D9517AA8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F5C6DC-23BD-6EAA-C2D6-CBAE0B2C2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6906E7-40A6-439A-CE7B-D15BB6DE3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7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25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0.sv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06EC036-431F-0010-7B6E-D475C349296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xmlns="" id="{CBA03557-8FBA-0114-3807-98C33584E0D3}"/>
                </a:ext>
              </a:extLst>
            </p:cNvPr>
            <p:cNvSpPr txBox="1"/>
            <p:nvPr/>
          </p:nvSpPr>
          <p:spPr>
            <a:xfrm>
              <a:off x="6253432" y="4727616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38" y="481110"/>
            <a:ext cx="6812662" cy="5633786"/>
          </a:xfrm>
          <a:prstGeom prst="rect">
            <a:avLst/>
          </a:prstGeom>
        </p:spPr>
      </p:pic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xmlns="" id="{6A851486-12CD-20DC-8C03-541F7D51A7B8}"/>
              </a:ext>
            </a:extLst>
          </p:cNvPr>
          <p:cNvSpPr/>
          <p:nvPr/>
        </p:nvSpPr>
        <p:spPr>
          <a:xfrm>
            <a:off x="1857219" y="481110"/>
            <a:ext cx="8183203" cy="3728033"/>
          </a:xfrm>
          <a:custGeom>
            <a:avLst/>
            <a:gdLst>
              <a:gd name="connsiteX0" fmla="*/ 0 w 8183203"/>
              <a:gd name="connsiteY0" fmla="*/ 621351 h 3728033"/>
              <a:gd name="connsiteX1" fmla="*/ 621351 w 8183203"/>
              <a:gd name="connsiteY1" fmla="*/ 0 h 3728033"/>
              <a:gd name="connsiteX2" fmla="*/ 7561852 w 8183203"/>
              <a:gd name="connsiteY2" fmla="*/ 0 h 3728033"/>
              <a:gd name="connsiteX3" fmla="*/ 8183203 w 8183203"/>
              <a:gd name="connsiteY3" fmla="*/ 621351 h 3728033"/>
              <a:gd name="connsiteX4" fmla="*/ 8183203 w 8183203"/>
              <a:gd name="connsiteY4" fmla="*/ 3106682 h 3728033"/>
              <a:gd name="connsiteX5" fmla="*/ 7561852 w 8183203"/>
              <a:gd name="connsiteY5" fmla="*/ 3728033 h 3728033"/>
              <a:gd name="connsiteX6" fmla="*/ 621351 w 8183203"/>
              <a:gd name="connsiteY6" fmla="*/ 3728033 h 3728033"/>
              <a:gd name="connsiteX7" fmla="*/ 0 w 8183203"/>
              <a:gd name="connsiteY7" fmla="*/ 3106682 h 3728033"/>
              <a:gd name="connsiteX8" fmla="*/ 0 w 8183203"/>
              <a:gd name="connsiteY8" fmla="*/ 621351 h 3728033"/>
              <a:gd name="connsiteX0" fmla="*/ 0 w 8183203"/>
              <a:gd name="connsiteY0" fmla="*/ 621351 h 3728033"/>
              <a:gd name="connsiteX1" fmla="*/ 621351 w 8183203"/>
              <a:gd name="connsiteY1" fmla="*/ 0 h 3728033"/>
              <a:gd name="connsiteX2" fmla="*/ 7561852 w 8183203"/>
              <a:gd name="connsiteY2" fmla="*/ 0 h 3728033"/>
              <a:gd name="connsiteX3" fmla="*/ 8183203 w 8183203"/>
              <a:gd name="connsiteY3" fmla="*/ 621351 h 3728033"/>
              <a:gd name="connsiteX4" fmla="*/ 8183203 w 8183203"/>
              <a:gd name="connsiteY4" fmla="*/ 3106682 h 3728033"/>
              <a:gd name="connsiteX5" fmla="*/ 7561852 w 8183203"/>
              <a:gd name="connsiteY5" fmla="*/ 3728033 h 3728033"/>
              <a:gd name="connsiteX6" fmla="*/ 621351 w 8183203"/>
              <a:gd name="connsiteY6" fmla="*/ 3728033 h 3728033"/>
              <a:gd name="connsiteX7" fmla="*/ 0 w 8183203"/>
              <a:gd name="connsiteY7" fmla="*/ 3106682 h 3728033"/>
              <a:gd name="connsiteX8" fmla="*/ 0 w 8183203"/>
              <a:gd name="connsiteY8" fmla="*/ 621351 h 372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83203" h="3728033" fill="none" extrusionOk="0">
                <a:moveTo>
                  <a:pt x="0" y="621351"/>
                </a:moveTo>
                <a:cubicBezTo>
                  <a:pt x="3365" y="369249"/>
                  <a:pt x="310271" y="53846"/>
                  <a:pt x="621351" y="0"/>
                </a:cubicBezTo>
                <a:cubicBezTo>
                  <a:pt x="1880422" y="97646"/>
                  <a:pt x="5257818" y="170199"/>
                  <a:pt x="7561852" y="0"/>
                </a:cubicBezTo>
                <a:cubicBezTo>
                  <a:pt x="7892970" y="-82916"/>
                  <a:pt x="8130456" y="262233"/>
                  <a:pt x="8183203" y="621351"/>
                </a:cubicBezTo>
                <a:cubicBezTo>
                  <a:pt x="8361935" y="1040709"/>
                  <a:pt x="7983942" y="2182477"/>
                  <a:pt x="8183203" y="3106682"/>
                </a:cubicBezTo>
                <a:cubicBezTo>
                  <a:pt x="8194230" y="3393878"/>
                  <a:pt x="7877127" y="3696771"/>
                  <a:pt x="7561852" y="3728033"/>
                </a:cubicBezTo>
                <a:cubicBezTo>
                  <a:pt x="4862700" y="3852744"/>
                  <a:pt x="2998659" y="3804167"/>
                  <a:pt x="621351" y="3728033"/>
                </a:cubicBezTo>
                <a:cubicBezTo>
                  <a:pt x="296690" y="3725941"/>
                  <a:pt x="-112469" y="3472085"/>
                  <a:pt x="0" y="3106682"/>
                </a:cubicBezTo>
                <a:cubicBezTo>
                  <a:pt x="90109" y="2162504"/>
                  <a:pt x="-38553" y="1492404"/>
                  <a:pt x="0" y="621351"/>
                </a:cubicBezTo>
                <a:close/>
              </a:path>
              <a:path w="8183203" h="3728033" stroke="0" extrusionOk="0">
                <a:moveTo>
                  <a:pt x="0" y="621351"/>
                </a:moveTo>
                <a:cubicBezTo>
                  <a:pt x="341" y="326022"/>
                  <a:pt x="305253" y="45307"/>
                  <a:pt x="621351" y="0"/>
                </a:cubicBezTo>
                <a:cubicBezTo>
                  <a:pt x="3739476" y="47570"/>
                  <a:pt x="6394684" y="105213"/>
                  <a:pt x="7561852" y="0"/>
                </a:cubicBezTo>
                <a:cubicBezTo>
                  <a:pt x="7873796" y="-8699"/>
                  <a:pt x="8204879" y="248758"/>
                  <a:pt x="8183203" y="621351"/>
                </a:cubicBezTo>
                <a:cubicBezTo>
                  <a:pt x="8242789" y="1455017"/>
                  <a:pt x="8310191" y="2526669"/>
                  <a:pt x="8183203" y="3106682"/>
                </a:cubicBezTo>
                <a:cubicBezTo>
                  <a:pt x="8125279" y="3466355"/>
                  <a:pt x="7881743" y="3718526"/>
                  <a:pt x="7561852" y="3728033"/>
                </a:cubicBezTo>
                <a:cubicBezTo>
                  <a:pt x="6435589" y="3469921"/>
                  <a:pt x="1397358" y="3812806"/>
                  <a:pt x="621351" y="3728033"/>
                </a:cubicBezTo>
                <a:cubicBezTo>
                  <a:pt x="284759" y="3765572"/>
                  <a:pt x="-31939" y="3417967"/>
                  <a:pt x="0" y="3106682"/>
                </a:cubicBezTo>
                <a:cubicBezTo>
                  <a:pt x="33350" y="2175539"/>
                  <a:pt x="58918" y="1618199"/>
                  <a:pt x="0" y="621351"/>
                </a:cubicBezTo>
                <a:close/>
              </a:path>
              <a:path w="8183203" h="3728033" fill="none" stroke="0" extrusionOk="0">
                <a:moveTo>
                  <a:pt x="0" y="621351"/>
                </a:moveTo>
                <a:cubicBezTo>
                  <a:pt x="17308" y="343480"/>
                  <a:pt x="315462" y="66524"/>
                  <a:pt x="621351" y="0"/>
                </a:cubicBezTo>
                <a:cubicBezTo>
                  <a:pt x="2605001" y="273716"/>
                  <a:pt x="4933278" y="385745"/>
                  <a:pt x="7561852" y="0"/>
                </a:cubicBezTo>
                <a:cubicBezTo>
                  <a:pt x="7888097" y="-41532"/>
                  <a:pt x="8173777" y="236637"/>
                  <a:pt x="8183203" y="621351"/>
                </a:cubicBezTo>
                <a:cubicBezTo>
                  <a:pt x="8299640" y="975387"/>
                  <a:pt x="8206003" y="1907333"/>
                  <a:pt x="8183203" y="3106682"/>
                </a:cubicBezTo>
                <a:cubicBezTo>
                  <a:pt x="8155057" y="3442544"/>
                  <a:pt x="7846716" y="3701710"/>
                  <a:pt x="7561852" y="3728033"/>
                </a:cubicBezTo>
                <a:cubicBezTo>
                  <a:pt x="4573890" y="3664854"/>
                  <a:pt x="2856636" y="3715981"/>
                  <a:pt x="621351" y="3728033"/>
                </a:cubicBezTo>
                <a:cubicBezTo>
                  <a:pt x="219913" y="3712900"/>
                  <a:pt x="-90561" y="3440857"/>
                  <a:pt x="0" y="3106682"/>
                </a:cubicBezTo>
                <a:cubicBezTo>
                  <a:pt x="30739" y="2306799"/>
                  <a:pt x="-59979" y="1616376"/>
                  <a:pt x="0" y="62135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8183203"/>
                      <a:gd name="connsiteY0" fmla="*/ 621351 h 3728033"/>
                      <a:gd name="connsiteX1" fmla="*/ 621351 w 8183203"/>
                      <a:gd name="connsiteY1" fmla="*/ 0 h 3728033"/>
                      <a:gd name="connsiteX2" fmla="*/ 7561852 w 8183203"/>
                      <a:gd name="connsiteY2" fmla="*/ 0 h 3728033"/>
                      <a:gd name="connsiteX3" fmla="*/ 8183203 w 8183203"/>
                      <a:gd name="connsiteY3" fmla="*/ 621351 h 3728033"/>
                      <a:gd name="connsiteX4" fmla="*/ 8183203 w 8183203"/>
                      <a:gd name="connsiteY4" fmla="*/ 3106682 h 3728033"/>
                      <a:gd name="connsiteX5" fmla="*/ 7561852 w 8183203"/>
                      <a:gd name="connsiteY5" fmla="*/ 3728033 h 3728033"/>
                      <a:gd name="connsiteX6" fmla="*/ 621351 w 8183203"/>
                      <a:gd name="connsiteY6" fmla="*/ 3728033 h 3728033"/>
                      <a:gd name="connsiteX7" fmla="*/ 0 w 8183203"/>
                      <a:gd name="connsiteY7" fmla="*/ 3106682 h 3728033"/>
                      <a:gd name="connsiteX8" fmla="*/ 0 w 8183203"/>
                      <a:gd name="connsiteY8" fmla="*/ 621351 h 3728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183203" h="3728033" fill="none" extrusionOk="0">
                        <a:moveTo>
                          <a:pt x="0" y="621351"/>
                        </a:moveTo>
                        <a:cubicBezTo>
                          <a:pt x="2261" y="339378"/>
                          <a:pt x="305674" y="46131"/>
                          <a:pt x="621351" y="0"/>
                        </a:cubicBezTo>
                        <a:cubicBezTo>
                          <a:pt x="2305334" y="72427"/>
                          <a:pt x="5209004" y="61419"/>
                          <a:pt x="7561852" y="0"/>
                        </a:cubicBezTo>
                        <a:cubicBezTo>
                          <a:pt x="7900337" y="-32204"/>
                          <a:pt x="8157085" y="270288"/>
                          <a:pt x="8183203" y="621351"/>
                        </a:cubicBezTo>
                        <a:cubicBezTo>
                          <a:pt x="8284079" y="988617"/>
                          <a:pt x="8075890" y="2001068"/>
                          <a:pt x="8183203" y="3106682"/>
                        </a:cubicBezTo>
                        <a:cubicBezTo>
                          <a:pt x="8186915" y="3431003"/>
                          <a:pt x="7887485" y="3708382"/>
                          <a:pt x="7561852" y="3728033"/>
                        </a:cubicBezTo>
                        <a:cubicBezTo>
                          <a:pt x="4596794" y="3757860"/>
                          <a:pt x="2986322" y="3648727"/>
                          <a:pt x="621351" y="3728033"/>
                        </a:cubicBezTo>
                        <a:cubicBezTo>
                          <a:pt x="288863" y="3726826"/>
                          <a:pt x="-49232" y="3459580"/>
                          <a:pt x="0" y="3106682"/>
                        </a:cubicBezTo>
                        <a:cubicBezTo>
                          <a:pt x="50037" y="2237106"/>
                          <a:pt x="770" y="1593841"/>
                          <a:pt x="0" y="621351"/>
                        </a:cubicBezTo>
                        <a:close/>
                      </a:path>
                      <a:path w="8183203" h="3728033" stroke="0" extrusionOk="0">
                        <a:moveTo>
                          <a:pt x="0" y="621351"/>
                        </a:moveTo>
                        <a:cubicBezTo>
                          <a:pt x="18238" y="283159"/>
                          <a:pt x="306637" y="59273"/>
                          <a:pt x="621351" y="0"/>
                        </a:cubicBezTo>
                        <a:cubicBezTo>
                          <a:pt x="3732699" y="123000"/>
                          <a:pt x="6246449" y="-96860"/>
                          <a:pt x="7561852" y="0"/>
                        </a:cubicBezTo>
                        <a:cubicBezTo>
                          <a:pt x="7891287" y="-10463"/>
                          <a:pt x="8198486" y="247378"/>
                          <a:pt x="8183203" y="621351"/>
                        </a:cubicBezTo>
                        <a:cubicBezTo>
                          <a:pt x="8186376" y="1461809"/>
                          <a:pt x="8277470" y="2519737"/>
                          <a:pt x="8183203" y="3106682"/>
                        </a:cubicBezTo>
                        <a:cubicBezTo>
                          <a:pt x="8123875" y="3471339"/>
                          <a:pt x="7896350" y="3726615"/>
                          <a:pt x="7561852" y="3728033"/>
                        </a:cubicBezTo>
                        <a:cubicBezTo>
                          <a:pt x="6426184" y="3567326"/>
                          <a:pt x="1403916" y="3767700"/>
                          <a:pt x="621351" y="3728033"/>
                        </a:cubicBezTo>
                        <a:cubicBezTo>
                          <a:pt x="271238" y="3726629"/>
                          <a:pt x="-27957" y="3437180"/>
                          <a:pt x="0" y="3106682"/>
                        </a:cubicBezTo>
                        <a:cubicBezTo>
                          <a:pt x="32216" y="2191339"/>
                          <a:pt x="57206" y="1645274"/>
                          <a:pt x="0" y="62135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90">
            <a:off x="-38100" y="-930178"/>
            <a:ext cx="5270500" cy="3762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295">
            <a:off x="8510654" y="2508279"/>
            <a:ext cx="3905387" cy="4583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79E80D-1463-4A41-865B-C6AE32769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0055" y="641550"/>
            <a:ext cx="3090940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96DD95-A583-4FD1-B10A-D8419758E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179" y="1957901"/>
            <a:ext cx="844369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xmlns="" id="{C4D63267-0065-4DF6-B5B4-D4A3E36F9DF0}"/>
              </a:ext>
            </a:extLst>
          </p:cNvPr>
          <p:cNvSpPr/>
          <p:nvPr/>
        </p:nvSpPr>
        <p:spPr>
          <a:xfrm>
            <a:off x="123824" y="365907"/>
            <a:ext cx="11953875" cy="6082517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5A964C-261F-4F40-96F9-96F0AB3B850E}"/>
              </a:ext>
            </a:extLst>
          </p:cNvPr>
          <p:cNvSpPr txBox="1"/>
          <p:nvPr/>
        </p:nvSpPr>
        <p:spPr>
          <a:xfrm>
            <a:off x="1104899" y="571500"/>
            <a:ext cx="1054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đậm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6BC61E-376B-42D1-99A2-1F1DFBCBD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1866900"/>
            <a:ext cx="11085830" cy="1638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E69F75-AC0F-412D-9285-FF22A3577636}"/>
              </a:ext>
            </a:extLst>
          </p:cNvPr>
          <p:cNvSpPr txBox="1"/>
          <p:nvPr/>
        </p:nvSpPr>
        <p:spPr>
          <a:xfrm>
            <a:off x="2362200" y="1866900"/>
            <a:ext cx="50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~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D383256-B514-40F5-A0E7-F49C27F57F31}"/>
              </a:ext>
            </a:extLst>
          </p:cNvPr>
          <p:cNvSpPr txBox="1"/>
          <p:nvPr/>
        </p:nvSpPr>
        <p:spPr>
          <a:xfrm>
            <a:off x="4391025" y="1924050"/>
            <a:ext cx="50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65E0454-351C-4699-8785-270837B47C8E}"/>
              </a:ext>
            </a:extLst>
          </p:cNvPr>
          <p:cNvSpPr txBox="1"/>
          <p:nvPr/>
        </p:nvSpPr>
        <p:spPr>
          <a:xfrm>
            <a:off x="8115300" y="1933575"/>
            <a:ext cx="50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6015440-76BC-4B09-B491-FAD9F6729624}"/>
              </a:ext>
            </a:extLst>
          </p:cNvPr>
          <p:cNvSpPr txBox="1"/>
          <p:nvPr/>
        </p:nvSpPr>
        <p:spPr>
          <a:xfrm>
            <a:off x="10134600" y="1924050"/>
            <a:ext cx="50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D0FBCA0-1C5B-4FD1-A5E6-9DD1431369B1}"/>
              </a:ext>
            </a:extLst>
          </p:cNvPr>
          <p:cNvSpPr txBox="1"/>
          <p:nvPr/>
        </p:nvSpPr>
        <p:spPr>
          <a:xfrm>
            <a:off x="2428875" y="2657475"/>
            <a:ext cx="50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~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301F2E1-2259-4391-A6FC-B839ED031633}"/>
              </a:ext>
            </a:extLst>
          </p:cNvPr>
          <p:cNvSpPr txBox="1"/>
          <p:nvPr/>
        </p:nvSpPr>
        <p:spPr>
          <a:xfrm>
            <a:off x="4581525" y="2657475"/>
            <a:ext cx="504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ẳ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3F768F0-E859-43FC-B3D9-31924D42955B}"/>
              </a:ext>
            </a:extLst>
          </p:cNvPr>
          <p:cNvSpPr txBox="1"/>
          <p:nvPr/>
        </p:nvSpPr>
        <p:spPr>
          <a:xfrm>
            <a:off x="7286625" y="2609850"/>
            <a:ext cx="50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~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D1BC090-7ABE-4BA0-A74B-ED733AAB5072}"/>
              </a:ext>
            </a:extLst>
          </p:cNvPr>
          <p:cNvSpPr txBox="1"/>
          <p:nvPr/>
        </p:nvSpPr>
        <p:spPr>
          <a:xfrm>
            <a:off x="10144125" y="2676525"/>
            <a:ext cx="50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</a:p>
        </p:txBody>
      </p:sp>
    </p:spTree>
    <p:extLst>
      <p:ext uri="{BB962C8B-B14F-4D97-AF65-F5344CB8AC3E}">
        <p14:creationId xmlns:p14="http://schemas.microsoft.com/office/powerpoint/2010/main" val="300432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5" grpId="0"/>
      <p:bldP spid="27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xmlns="" id="{C4D63267-0065-4DF6-B5B4-D4A3E36F9DF0}"/>
              </a:ext>
            </a:extLst>
          </p:cNvPr>
          <p:cNvSpPr/>
          <p:nvPr/>
        </p:nvSpPr>
        <p:spPr>
          <a:xfrm>
            <a:off x="123824" y="365907"/>
            <a:ext cx="11953875" cy="6082517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5A964C-261F-4F40-96F9-96F0AB3B850E}"/>
              </a:ext>
            </a:extLst>
          </p:cNvPr>
          <p:cNvSpPr txBox="1"/>
          <p:nvPr/>
        </p:nvSpPr>
        <p:spPr>
          <a:xfrm>
            <a:off x="857251" y="571500"/>
            <a:ext cx="10791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l, n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2E46CE0-CD50-4904-A02A-76441EB7621A}"/>
              </a:ext>
            </a:extLst>
          </p:cNvPr>
          <p:cNvSpPr/>
          <p:nvPr/>
        </p:nvSpPr>
        <p:spPr>
          <a:xfrm>
            <a:off x="2194886" y="2286000"/>
            <a:ext cx="8788975" cy="141830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và viết từ ngữ vào vở theo yêu cầu của bài tập 3, trao đổi với bạn về từ ngữ tìm được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56ECD80-BC7D-488F-AFF6-F66315364956}"/>
              </a:ext>
            </a:extLst>
          </p:cNvPr>
          <p:cNvGrpSpPr/>
          <p:nvPr/>
        </p:nvGrpSpPr>
        <p:grpSpPr>
          <a:xfrm>
            <a:off x="2997629" y="3811687"/>
            <a:ext cx="6314730" cy="2717049"/>
            <a:chOff x="8001897" y="3789020"/>
            <a:chExt cx="6314730" cy="271704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95520FD-175E-4750-B0AE-94178334763F}"/>
                </a:ext>
              </a:extLst>
            </p:cNvPr>
            <p:cNvSpPr/>
            <p:nvPr/>
          </p:nvSpPr>
          <p:spPr>
            <a:xfrm>
              <a:off x="9617268" y="432629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b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D5F99846-72E9-458F-80A5-95778FCD630B}"/>
                </a:ext>
              </a:extLst>
            </p:cNvPr>
            <p:cNvGrpSpPr/>
            <p:nvPr/>
          </p:nvGrpSpPr>
          <p:grpSpPr>
            <a:xfrm>
              <a:off x="8001897" y="3789020"/>
              <a:ext cx="6314730" cy="2717049"/>
              <a:chOff x="1197026" y="4232126"/>
              <a:chExt cx="6222378" cy="261620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BDA86A76-FDAB-45DF-807D-D9623ACE9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1743" y="4232126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7A3EBC5A-83D2-45FD-82D1-B9CB7E0DA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84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221226" y="309716"/>
            <a:ext cx="11754463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EFB844B-1CF8-4CE8-AB08-D1C1E6567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470334"/>
              </p:ext>
            </p:extLst>
          </p:nvPr>
        </p:nvGraphicFramePr>
        <p:xfrm>
          <a:off x="590550" y="1390650"/>
          <a:ext cx="11344275" cy="2445052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4886325">
                  <a:extLst>
                    <a:ext uri="{9D8B030D-6E8A-4147-A177-3AD203B41FA5}">
                      <a16:colId xmlns:a16="http://schemas.microsoft.com/office/drawing/2014/main" xmlns="" val="134764169"/>
                    </a:ext>
                  </a:extLst>
                </a:gridCol>
                <a:gridCol w="6457950">
                  <a:extLst>
                    <a:ext uri="{9D8B030D-6E8A-4147-A177-3AD203B41FA5}">
                      <a16:colId xmlns:a16="http://schemas.microsoft.com/office/drawing/2014/main" xmlns="" val="1039554793"/>
                    </a:ext>
                  </a:extLst>
                </a:gridCol>
              </a:tblGrid>
              <a:tr h="828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ngữ chỉ sự vật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ngữ chỉ hoạt động, đặc điểm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0148529"/>
                  </a:ext>
                </a:extLst>
              </a:tr>
              <a:tr h="16163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chiếc làn, núi non, nón lá, luống rau,..</a:t>
                      </a:r>
                      <a:endParaRPr lang="en-US" sz="3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ngập lụt, lan tỏa, nói năng, le lói, ...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34751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47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221226" y="309716"/>
            <a:ext cx="11754463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0C70FB5-47C3-4E68-AB35-E4CE7FDC56A3}"/>
              </a:ext>
            </a:extLst>
          </p:cNvPr>
          <p:cNvGrpSpPr/>
          <p:nvPr/>
        </p:nvGrpSpPr>
        <p:grpSpPr>
          <a:xfrm>
            <a:off x="1000125" y="309351"/>
            <a:ext cx="6549443" cy="6134156"/>
            <a:chOff x="235349" y="425669"/>
            <a:chExt cx="4798427" cy="613415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183AFBD-620D-494B-9BBF-F3CDAC60BA51}"/>
                </a:ext>
              </a:extLst>
            </p:cNvPr>
            <p:cNvGrpSpPr/>
            <p:nvPr/>
          </p:nvGrpSpPr>
          <p:grpSpPr>
            <a:xfrm>
              <a:off x="235349" y="425669"/>
              <a:ext cx="4798427" cy="6134156"/>
              <a:chOff x="235349" y="0"/>
              <a:chExt cx="4981307" cy="655982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647E3925-446D-49DF-BA27-8A92155321FC}"/>
                  </a:ext>
                </a:extLst>
              </p:cNvPr>
              <p:cNvSpPr/>
              <p:nvPr/>
            </p:nvSpPr>
            <p:spPr>
              <a:xfrm>
                <a:off x="235349" y="657232"/>
                <a:ext cx="4981307" cy="5902593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C5CF8F7F-24CD-45F5-B3BB-61E93433BD4E}"/>
                  </a:ext>
                </a:extLst>
              </p:cNvPr>
              <p:cNvGrpSpPr/>
              <p:nvPr/>
            </p:nvGrpSpPr>
            <p:grpSpPr>
              <a:xfrm>
                <a:off x="1577825" y="0"/>
                <a:ext cx="2281100" cy="1202571"/>
                <a:chOff x="1442761" y="25265"/>
                <a:chExt cx="2281100" cy="1202571"/>
              </a:xfrm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xmlns="" id="{413696B4-3423-4295-BEEC-47702BA0E90B}"/>
                    </a:ext>
                  </a:extLst>
                </p:cNvPr>
                <p:cNvSpPr/>
                <p:nvPr/>
              </p:nvSpPr>
              <p:spPr>
                <a:xfrm>
                  <a:off x="1442761" y="25265"/>
                  <a:ext cx="2281100" cy="1202571"/>
                </a:xfrm>
                <a:custGeom>
                  <a:avLst/>
                  <a:gdLst>
                    <a:gd name="connsiteX0" fmla="*/ 1114065 w 2281100"/>
                    <a:gd name="connsiteY0" fmla="*/ 0 h 1202571"/>
                    <a:gd name="connsiteX1" fmla="*/ 1480990 w 2281100"/>
                    <a:gd name="connsiteY1" fmla="*/ 366925 h 1202571"/>
                    <a:gd name="connsiteX2" fmla="*/ 2141823 w 2281100"/>
                    <a:gd name="connsiteY2" fmla="*/ 366925 h 1202571"/>
                    <a:gd name="connsiteX3" fmla="*/ 2281100 w 2281100"/>
                    <a:gd name="connsiteY3" fmla="*/ 506202 h 1202571"/>
                    <a:gd name="connsiteX4" fmla="*/ 2281100 w 2281100"/>
                    <a:gd name="connsiteY4" fmla="*/ 1063294 h 1202571"/>
                    <a:gd name="connsiteX5" fmla="*/ 2141823 w 2281100"/>
                    <a:gd name="connsiteY5" fmla="*/ 1202571 h 1202571"/>
                    <a:gd name="connsiteX6" fmla="*/ 139277 w 2281100"/>
                    <a:gd name="connsiteY6" fmla="*/ 1202571 h 1202571"/>
                    <a:gd name="connsiteX7" fmla="*/ 0 w 2281100"/>
                    <a:gd name="connsiteY7" fmla="*/ 1063294 h 1202571"/>
                    <a:gd name="connsiteX8" fmla="*/ 0 w 2281100"/>
                    <a:gd name="connsiteY8" fmla="*/ 506202 h 1202571"/>
                    <a:gd name="connsiteX9" fmla="*/ 139277 w 2281100"/>
                    <a:gd name="connsiteY9" fmla="*/ 366925 h 1202571"/>
                    <a:gd name="connsiteX10" fmla="*/ 747140 w 2281100"/>
                    <a:gd name="connsiteY10" fmla="*/ 366925 h 1202571"/>
                    <a:gd name="connsiteX11" fmla="*/ 1114065 w 2281100"/>
                    <a:gd name="connsiteY11" fmla="*/ 0 h 120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1100" h="1202571">
                      <a:moveTo>
                        <a:pt x="1114065" y="0"/>
                      </a:moveTo>
                      <a:cubicBezTo>
                        <a:pt x="1316712" y="0"/>
                        <a:pt x="1480990" y="164278"/>
                        <a:pt x="1480990" y="366925"/>
                      </a:cubicBezTo>
                      <a:lnTo>
                        <a:pt x="2141823" y="366925"/>
                      </a:lnTo>
                      <a:cubicBezTo>
                        <a:pt x="2218744" y="366925"/>
                        <a:pt x="2281100" y="429281"/>
                        <a:pt x="2281100" y="506202"/>
                      </a:cubicBezTo>
                      <a:lnTo>
                        <a:pt x="2281100" y="1063294"/>
                      </a:lnTo>
                      <a:cubicBezTo>
                        <a:pt x="2281100" y="1140215"/>
                        <a:pt x="2218744" y="1202571"/>
                        <a:pt x="2141823" y="1202571"/>
                      </a:cubicBezTo>
                      <a:lnTo>
                        <a:pt x="139277" y="1202571"/>
                      </a:lnTo>
                      <a:cubicBezTo>
                        <a:pt x="62356" y="1202571"/>
                        <a:pt x="0" y="1140215"/>
                        <a:pt x="0" y="1063294"/>
                      </a:cubicBezTo>
                      <a:lnTo>
                        <a:pt x="0" y="506202"/>
                      </a:lnTo>
                      <a:cubicBezTo>
                        <a:pt x="0" y="429281"/>
                        <a:pt x="62356" y="366925"/>
                        <a:pt x="139277" y="366925"/>
                      </a:cubicBezTo>
                      <a:lnTo>
                        <a:pt x="747140" y="366925"/>
                      </a:lnTo>
                      <a:cubicBezTo>
                        <a:pt x="747140" y="164278"/>
                        <a:pt x="911418" y="0"/>
                        <a:pt x="111406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xmlns="" id="{1CC08885-D882-405F-B47E-6FCAABA83AF6}"/>
                    </a:ext>
                  </a:extLst>
                </p:cNvPr>
                <p:cNvSpPr/>
                <p:nvPr/>
              </p:nvSpPr>
              <p:spPr>
                <a:xfrm>
                  <a:off x="2392220" y="174359"/>
                  <a:ext cx="326155" cy="3261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141593DD-82FC-452D-82EA-55BDBD820A43}"/>
                  </a:ext>
                </a:extLst>
              </p:cNvPr>
              <p:cNvSpPr/>
              <p:nvPr/>
            </p:nvSpPr>
            <p:spPr>
              <a:xfrm>
                <a:off x="451029" y="914400"/>
                <a:ext cx="4534692" cy="53803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88BAB1E-D9FA-452A-8733-70BC770CFCFC}"/>
                </a:ext>
              </a:extLst>
            </p:cNvPr>
            <p:cNvSpPr txBox="1"/>
            <p:nvPr/>
          </p:nvSpPr>
          <p:spPr>
            <a:xfrm>
              <a:off x="477505" y="1904276"/>
              <a:ext cx="4380162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Về</a:t>
              </a:r>
              <a:r>
                <a:rPr kumimoji="0" lang="en-US" sz="5600" b="1" i="1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nhà</a:t>
              </a:r>
              <a:r>
                <a:rPr kumimoji="0" lang="en-US" sz="5600" b="1" i="1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Trao đổi với người thân về ích lợi của việc tập thể dục hằng ngày</a:t>
              </a:r>
            </a:p>
          </p:txBody>
        </p:sp>
      </p:grpSp>
      <p:pic>
        <p:nvPicPr>
          <p:cNvPr id="11" name="Picture 2" descr="Emotion,People,Play PNG Clipart - Royalty Free SVG / PNG">
            <a:extLst>
              <a:ext uri="{FF2B5EF4-FFF2-40B4-BE49-F238E27FC236}">
                <a16:creationId xmlns:a16="http://schemas.microsoft.com/office/drawing/2014/main" xmlns="" id="{3B919443-9EAD-4D89-83AD-12CCE1FEA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49" y="3109209"/>
            <a:ext cx="3999771" cy="312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35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xmlns="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xmlns="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219313-D2F7-4282-B274-2A0B18FC2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589" y="1539188"/>
            <a:ext cx="8126672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xmlns="" id="{C4D63267-0065-4DF6-B5B4-D4A3E36F9DF0}"/>
              </a:ext>
            </a:extLst>
          </p:cNvPr>
          <p:cNvSpPr/>
          <p:nvPr/>
        </p:nvSpPr>
        <p:spPr>
          <a:xfrm>
            <a:off x="1460500" y="711201"/>
            <a:ext cx="9398000" cy="5397500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88657" y="975360"/>
            <a:ext cx="3190875" cy="4254500"/>
            <a:chOff x="1121033" y="1445259"/>
            <a:chExt cx="3190875" cy="4254500"/>
          </a:xfrm>
        </p:grpSpPr>
        <p:grpSp>
          <p:nvGrpSpPr>
            <p:cNvPr id="23" name="Group 22"/>
            <p:cNvGrpSpPr/>
            <p:nvPr/>
          </p:nvGrpSpPr>
          <p:grpSpPr>
            <a:xfrm>
              <a:off x="1121033" y="1445259"/>
              <a:ext cx="3190875" cy="4254500"/>
              <a:chOff x="3443286" y="1301750"/>
              <a:chExt cx="3190875" cy="42545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609974" y="1499576"/>
                <a:ext cx="2857500" cy="36175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Hình ảnh khung trang trí đẹp - Mẫu khung trang trí đẹ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286" y="1301750"/>
                <a:ext cx="3190875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63640" y="2722879"/>
              <a:ext cx="2316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gìn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-38098"/>
            <a:ext cx="2857500" cy="285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7" y="1445259"/>
            <a:ext cx="2350770" cy="23507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1" y="-38098"/>
            <a:ext cx="2350770" cy="23507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47F1CE-E54F-486E-B683-5125CF44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754" y="78835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5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xmlns="" id="{C4D63267-0065-4DF6-B5B4-D4A3E36F9DF0}"/>
              </a:ext>
            </a:extLst>
          </p:cNvPr>
          <p:cNvSpPr/>
          <p:nvPr/>
        </p:nvSpPr>
        <p:spPr>
          <a:xfrm>
            <a:off x="1460500" y="711201"/>
            <a:ext cx="9398000" cy="5397500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88657" y="975360"/>
            <a:ext cx="3190875" cy="4254500"/>
            <a:chOff x="1121033" y="1445259"/>
            <a:chExt cx="3190875" cy="4254500"/>
          </a:xfrm>
        </p:grpSpPr>
        <p:grpSp>
          <p:nvGrpSpPr>
            <p:cNvPr id="23" name="Group 22"/>
            <p:cNvGrpSpPr/>
            <p:nvPr/>
          </p:nvGrpSpPr>
          <p:grpSpPr>
            <a:xfrm>
              <a:off x="1121033" y="1445259"/>
              <a:ext cx="3190875" cy="4254500"/>
              <a:chOff x="3443286" y="1301750"/>
              <a:chExt cx="3190875" cy="42545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609974" y="1499576"/>
                <a:ext cx="2857500" cy="36175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Hình ảnh khung trang trí đẹp - Mẫu khung trang trí đẹ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286" y="1301750"/>
                <a:ext cx="3190875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63640" y="2722879"/>
              <a:ext cx="23164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khỏe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-38098"/>
            <a:ext cx="2857500" cy="285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7" y="1445259"/>
            <a:ext cx="2350770" cy="23507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1" y="-38098"/>
            <a:ext cx="2350770" cy="23507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47F1CE-E54F-486E-B683-5125CF44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754" y="78835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xmlns="" id="{C4D63267-0065-4DF6-B5B4-D4A3E36F9DF0}"/>
              </a:ext>
            </a:extLst>
          </p:cNvPr>
          <p:cNvSpPr/>
          <p:nvPr/>
        </p:nvSpPr>
        <p:spPr>
          <a:xfrm>
            <a:off x="1460500" y="711201"/>
            <a:ext cx="9398000" cy="5397500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88657" y="975360"/>
            <a:ext cx="3190875" cy="4254500"/>
            <a:chOff x="1121033" y="1445259"/>
            <a:chExt cx="3190875" cy="4254500"/>
          </a:xfrm>
        </p:grpSpPr>
        <p:grpSp>
          <p:nvGrpSpPr>
            <p:cNvPr id="23" name="Group 22"/>
            <p:cNvGrpSpPr/>
            <p:nvPr/>
          </p:nvGrpSpPr>
          <p:grpSpPr>
            <a:xfrm>
              <a:off x="1121033" y="1445259"/>
              <a:ext cx="3190875" cy="4254500"/>
              <a:chOff x="3443286" y="1301750"/>
              <a:chExt cx="3190875" cy="42545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609974" y="1499576"/>
                <a:ext cx="2857500" cy="36175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Hình ảnh khung trang trí đẹp - Mẫu khung trang trí đẹ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286" y="1301750"/>
                <a:ext cx="3190875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63640" y="2722879"/>
              <a:ext cx="2316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ớt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-38098"/>
            <a:ext cx="2857500" cy="285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7" y="1445259"/>
            <a:ext cx="2350770" cy="23507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1" y="-38098"/>
            <a:ext cx="2350770" cy="23507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47F1CE-E54F-486E-B683-5125CF44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754" y="78835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2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130" y="3281382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xmlns="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69585" y="3289286"/>
            <a:ext cx="2471307" cy="35608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10828" y="742789"/>
            <a:ext cx="7170344" cy="2448058"/>
            <a:chOff x="2507810" y="833324"/>
            <a:chExt cx="7170344" cy="2448058"/>
          </a:xfrm>
        </p:grpSpPr>
        <p:sp>
          <p:nvSpPr>
            <p:cNvPr id="4" name="Rounded Rectangle 3"/>
            <p:cNvSpPr/>
            <p:nvPr/>
          </p:nvSpPr>
          <p:spPr>
            <a:xfrm>
              <a:off x="2507810" y="833324"/>
              <a:ext cx="7170344" cy="2448058"/>
            </a:xfrm>
            <a:prstGeom prst="roundRect">
              <a:avLst>
                <a:gd name="adj" fmla="val 19256"/>
              </a:avLst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87230" y="833324"/>
              <a:ext cx="625594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các bạn, khi viết bài mình phải ngồi với tư thế như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517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9EED5B-B7B7-0CB8-001B-CFEAC6D63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6894" y="97587"/>
            <a:ext cx="8271654" cy="6314663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xmlns="" id="{FBBF318E-4141-59C4-07F3-6EB411C6CE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00021" y="4334552"/>
            <a:ext cx="2245130" cy="2267809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xmlns="" id="{DF6F7297-1741-4AE9-EB35-C0081BF02C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-542804"/>
            <a:ext cx="1084190" cy="658399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926E62F6-13AF-9208-62CC-1DFB3DB04E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018548" y="0"/>
            <a:ext cx="2284470" cy="1133668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xmlns="" id="{7C2884FE-3451-E808-0B22-3DEBAA0091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74283" y="4081635"/>
            <a:ext cx="3010185" cy="261886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3424E0AB-506E-3B26-3FD8-6FE73D132C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511442" y="172960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75FDCB0-DFB6-BAF8-50B0-6B4B42A96815}"/>
              </a:ext>
            </a:extLst>
          </p:cNvPr>
          <p:cNvSpPr/>
          <p:nvPr/>
        </p:nvSpPr>
        <p:spPr>
          <a:xfrm>
            <a:off x="1164543" y="1729607"/>
            <a:ext cx="3881191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71752AA-DD0D-C6CC-949D-7B5D7D9271CD}"/>
              </a:ext>
            </a:extLst>
          </p:cNvPr>
          <p:cNvSpPr/>
          <p:nvPr/>
        </p:nvSpPr>
        <p:spPr>
          <a:xfrm>
            <a:off x="1164543" y="2631769"/>
            <a:ext cx="5048562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F1F62F9-8C24-7104-3FAC-2A9005636B66}"/>
              </a:ext>
            </a:extLst>
          </p:cNvPr>
          <p:cNvSpPr/>
          <p:nvPr/>
        </p:nvSpPr>
        <p:spPr>
          <a:xfrm>
            <a:off x="1164543" y="3603262"/>
            <a:ext cx="4870629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A3B5551-D0B8-2DD0-42A2-29384A39B1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990286" y="2697911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B4F2425-505A-F0A3-D720-57EF4301E8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836523" y="269566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598BDB9D-9157-CD5F-B01C-BC18B84930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275248" y="3587468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59D7A4A2-2CCD-7A48-80F3-C2A4C387A5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457336" y="3587469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B4EFF194-8C00-1E90-32BF-5D48B42D8E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680791" y="3593500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870B24-A36C-4255-8C44-3D8C40663A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4681" y="509341"/>
            <a:ext cx="599288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1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528636"/>
            <a:ext cx="11372850" cy="5800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7749" y="2767278"/>
            <a:ext cx="4819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</a:rPr>
              <a:t>2.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Làm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hoặc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b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569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xmlns="" id="{C4D63267-0065-4DF6-B5B4-D4A3E36F9DF0}"/>
              </a:ext>
            </a:extLst>
          </p:cNvPr>
          <p:cNvSpPr/>
          <p:nvPr/>
        </p:nvSpPr>
        <p:spPr>
          <a:xfrm>
            <a:off x="123824" y="365907"/>
            <a:ext cx="11953875" cy="6082517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5A964C-261F-4F40-96F9-96F0AB3B850E}"/>
              </a:ext>
            </a:extLst>
          </p:cNvPr>
          <p:cNvSpPr txBox="1"/>
          <p:nvPr/>
        </p:nvSpPr>
        <p:spPr>
          <a:xfrm>
            <a:off x="1104900" y="571500"/>
            <a:ext cx="882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a. </a:t>
            </a:r>
            <a:r>
              <a:rPr lang="en-US" sz="3600" b="1" dirty="0" err="1"/>
              <a:t>Chọn</a:t>
            </a:r>
            <a:r>
              <a:rPr lang="en-US" sz="3600" b="1" dirty="0"/>
              <a:t> l </a:t>
            </a:r>
            <a:r>
              <a:rPr lang="en-US" sz="3600" b="1" dirty="0" err="1"/>
              <a:t>hoặc</a:t>
            </a:r>
            <a:r>
              <a:rPr lang="en-US" sz="3600" b="1" dirty="0"/>
              <a:t> n </a:t>
            </a:r>
            <a:r>
              <a:rPr lang="en-US" sz="3600" b="1" dirty="0" err="1"/>
              <a:t>thay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bông</a:t>
            </a:r>
            <a:r>
              <a:rPr lang="en-US" sz="3600" b="1" dirty="0"/>
              <a:t> </a:t>
            </a:r>
            <a:r>
              <a:rPr lang="en-US" sz="3600" b="1" dirty="0" err="1"/>
              <a:t>hoa</a:t>
            </a:r>
            <a:r>
              <a:rPr lang="en-US" sz="3600" b="1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4112E7-0C8E-4C0E-A433-4CACAC4966EE}"/>
              </a:ext>
            </a:extLst>
          </p:cNvPr>
          <p:cNvSpPr txBox="1"/>
          <p:nvPr/>
        </p:nvSpPr>
        <p:spPr>
          <a:xfrm>
            <a:off x="293651" y="2111857"/>
            <a:ext cx="4173574" cy="2389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>
              <a:defRPr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ti sắc tím</a:t>
            </a:r>
          </a:p>
          <a:p>
            <a:pPr algn="just" defTabSz="1218804">
              <a:defRPr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ăm cánh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 li</a:t>
            </a:r>
          </a:p>
          <a:p>
            <a:pPr algn="just" defTabSz="1218804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ựu thắp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ửa</a:t>
            </a:r>
          </a:p>
          <a:p>
            <a:pPr algn="just" defTabSz="1218804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 hoa ngày hè.</a:t>
            </a:r>
          </a:p>
        </p:txBody>
      </p:sp>
      <p:pic>
        <p:nvPicPr>
          <p:cNvPr id="7" name="Picture 2" descr="Happy Smiley Face Sticker">
            <a:extLst>
              <a:ext uri="{FF2B5EF4-FFF2-40B4-BE49-F238E27FC236}">
                <a16:creationId xmlns:a16="http://schemas.microsoft.com/office/drawing/2014/main" xmlns="" id="{7A0CA896-7A63-4B8D-9F70-11D364239D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541" y="2274647"/>
            <a:ext cx="491991" cy="39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ppy Smiley Face Sticker">
            <a:extLst>
              <a:ext uri="{FF2B5EF4-FFF2-40B4-BE49-F238E27FC236}">
                <a16:creationId xmlns:a16="http://schemas.microsoft.com/office/drawing/2014/main" xmlns="" id="{05519EFC-5418-4A16-A9AB-7983B5C7CB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90" y="2838450"/>
            <a:ext cx="489148" cy="3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BD9DBE-96AC-4008-AC48-551387F58C14}"/>
              </a:ext>
            </a:extLst>
          </p:cNvPr>
          <p:cNvSpPr txBox="1"/>
          <p:nvPr/>
        </p:nvSpPr>
        <p:spPr>
          <a:xfrm>
            <a:off x="3894101" y="2092807"/>
            <a:ext cx="41735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Mành mây buông đỏ</a:t>
            </a:r>
          </a:p>
          <a:p>
            <a:pPr algn="just" defTabSz="1218804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 bánh pháo hồng</a:t>
            </a:r>
          </a:p>
          <a:p>
            <a:pPr algn="just" defTabSz="1218804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 hoa liễu nở</a:t>
            </a:r>
          </a:p>
          <a:p>
            <a:pPr algn="just" defTabSz="1218804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 hoa lộc vừng.</a:t>
            </a:r>
          </a:p>
        </p:txBody>
      </p:sp>
      <p:pic>
        <p:nvPicPr>
          <p:cNvPr id="10" name="Picture 2" descr="Happy Smiley Face Sticker">
            <a:extLst>
              <a:ext uri="{FF2B5EF4-FFF2-40B4-BE49-F238E27FC236}">
                <a16:creationId xmlns:a16="http://schemas.microsoft.com/office/drawing/2014/main" xmlns="" id="{EF7DFFFB-2B39-4567-B438-3A05F7C1A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9323" y="2774761"/>
            <a:ext cx="295276" cy="4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appy Smiley Face Sticker">
            <a:extLst>
              <a:ext uri="{FF2B5EF4-FFF2-40B4-BE49-F238E27FC236}">
                <a16:creationId xmlns:a16="http://schemas.microsoft.com/office/drawing/2014/main" xmlns="" id="{8034996F-BB15-4DCD-ABC5-B6C31F75E2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4923" y="3308161"/>
            <a:ext cx="276226" cy="4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ppy Smiley Face Sticker">
            <a:extLst>
              <a:ext uri="{FF2B5EF4-FFF2-40B4-BE49-F238E27FC236}">
                <a16:creationId xmlns:a16="http://schemas.microsoft.com/office/drawing/2014/main" xmlns="" id="{FD7A5B89-6EBB-47E8-861B-5188824D1C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62273" y="3308161"/>
            <a:ext cx="295276" cy="4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appy Smiley Face Sticker">
            <a:extLst>
              <a:ext uri="{FF2B5EF4-FFF2-40B4-BE49-F238E27FC236}">
                <a16:creationId xmlns:a16="http://schemas.microsoft.com/office/drawing/2014/main" xmlns="" id="{15A2E9BF-E8AE-44A8-9E63-369C5EF015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23" y="3308161"/>
            <a:ext cx="409576" cy="4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AEE7E7-615B-4150-AB2E-731D39600110}"/>
              </a:ext>
            </a:extLst>
          </p:cNvPr>
          <p:cNvSpPr txBox="1"/>
          <p:nvPr/>
        </p:nvSpPr>
        <p:spPr>
          <a:xfrm>
            <a:off x="7667625" y="3540607"/>
            <a:ext cx="48101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 muốt trắng muốt</a:t>
            </a:r>
          </a:p>
          <a:p>
            <a:pPr algn="just" defTabSz="1218804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 chùm pháo hoa</a:t>
            </a:r>
          </a:p>
          <a:p>
            <a:pPr algn="just" defTabSz="1218804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bông hoa náng</a:t>
            </a:r>
          </a:p>
          <a:p>
            <a:pPr algn="just" defTabSz="1218804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 ô trước nhà.</a:t>
            </a:r>
          </a:p>
          <a:p>
            <a:pPr algn="r" defTabSz="1218804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(Theo Nguyễn Khắc Hào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xmlns="" id="{D09FE819-899E-41E3-9B8D-060E62DF49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0223" y="3832036"/>
            <a:ext cx="314326" cy="4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xmlns="" id="{BDA702DD-D7A1-43E9-A4DC-ECBEF362F4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5223" y="4746436"/>
            <a:ext cx="462001" cy="4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402766-5DA4-45A2-A439-5DCCC9269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250" y="1204912"/>
            <a:ext cx="3181350" cy="21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4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318</Words>
  <Application>Microsoft Office PowerPoint</Application>
  <PresentationFormat>Widescreen</PresentationFormat>
  <Paragraphs>50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微软雅黑</vt:lpstr>
      <vt:lpstr>Arial</vt:lpstr>
      <vt:lpstr>Arial-Rounded</vt:lpstr>
      <vt:lpstr>Calibri</vt:lpstr>
      <vt:lpstr>Calibri Light</vt:lpstr>
      <vt:lpstr>Times New Roman</vt:lpstr>
      <vt:lpstr>UTM Cookies</vt:lpstr>
      <vt:lpstr>等线</vt:lpstr>
      <vt:lpstr>1_Office Theme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34</cp:revision>
  <dcterms:created xsi:type="dcterms:W3CDTF">2022-11-13T01:30:03Z</dcterms:created>
  <dcterms:modified xsi:type="dcterms:W3CDTF">2023-02-16T13:43:02Z</dcterms:modified>
</cp:coreProperties>
</file>