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708414" y="264726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610224" y="2647260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696385" y="2700902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7150834" y="2700902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1814473" y="3289024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95437" y="3289024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863619" y="3289024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2672</TotalTime>
  <Words>554</Words>
  <Application>Microsoft Office PowerPoint</Application>
  <PresentationFormat>Widescreen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微软雅黑</vt:lpstr>
      <vt:lpstr>#9Slide03 Arima Madurai</vt:lpstr>
      <vt:lpstr>#9Slide03 Arima Madurai Black</vt:lpstr>
      <vt:lpstr>#9Slide03 Arima Madurai Bold</vt:lpstr>
      <vt:lpstr>Arial</vt:lpstr>
      <vt:lpstr>Arial-Rounded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130</cp:revision>
  <dcterms:created xsi:type="dcterms:W3CDTF">2021-06-02T01:34:28Z</dcterms:created>
  <dcterms:modified xsi:type="dcterms:W3CDTF">2022-08-10T09:31:01Z</dcterms:modified>
</cp:coreProperties>
</file>