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343" r:id="rId4"/>
    <p:sldId id="276" r:id="rId5"/>
    <p:sldId id="346" r:id="rId6"/>
    <p:sldId id="257" r:id="rId7"/>
    <p:sldId id="260" r:id="rId8"/>
    <p:sldId id="285" r:id="rId9"/>
    <p:sldId id="258" r:id="rId10"/>
    <p:sldId id="262" r:id="rId11"/>
    <p:sldId id="325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38: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(108)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80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18B7D39-77EF-1B1D-84D5-3BFE217599EC}"/>
              </a:ext>
            </a:extLst>
          </p:cNvPr>
          <p:cNvSpPr/>
          <p:nvPr/>
        </p:nvSpPr>
        <p:spPr>
          <a:xfrm>
            <a:off x="10228918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VNI-Avo" pitchFamily="2" charset="0"/>
              </a:rPr>
              <a:t>Muốn tính tổng của 3 số hạng ta có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1234FF0A-AC90-4F83-8710-2F5B129D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BAA2F-8847-DBF0-3231-2FCEA343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88">
            <a:off x="7899650" y="1167808"/>
            <a:ext cx="2977457" cy="29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464</Words>
  <Application>Microsoft Office PowerPoint</Application>
  <PresentationFormat>Widescreen</PresentationFormat>
  <Paragraphs>81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SVNBeachwood Sans</vt:lpstr>
      <vt:lpstr>Arial</vt:lpstr>
      <vt:lpstr>Calibri</vt:lpstr>
      <vt:lpstr>Calibri Light</vt:lpstr>
      <vt:lpstr>HP001 5 hàng</vt:lpstr>
      <vt:lpstr>Times New Roman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  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2022-07-15T08:52:07Z</dcterms:created>
  <dcterms:modified xsi:type="dcterms:W3CDTF">2023-12-31T00:21:47Z</dcterms:modified>
</cp:coreProperties>
</file>