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4" r:id="rId4"/>
    <p:sldId id="285" r:id="rId5"/>
    <p:sldId id="287" r:id="rId6"/>
    <p:sldId id="28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76519" y="106016"/>
            <a:ext cx="2708144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84661" y="251341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425003" y="193183"/>
            <a:ext cx="11088709" cy="62462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247772" y="553102"/>
            <a:ext cx="794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hai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17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1 </a:t>
            </a:r>
            <a:r>
              <a:rPr lang="en-US" sz="36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202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2926" y="1343558"/>
            <a:ext cx="466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oán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916" y="2096306"/>
            <a:ext cx="433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vi-VN" sz="3600" b="1" dirty="0">
                <a:solidFill>
                  <a:prstClr val="white"/>
                </a:solidFill>
                <a:latin typeface="HP001 5 hàng" pitchFamily="34" charset="0"/>
              </a:rPr>
              <a:t>Phép nhân (tiết 1)</a:t>
            </a:r>
          </a:p>
        </p:txBody>
      </p:sp>
    </p:spTree>
    <p:extLst>
      <p:ext uri="{BB962C8B-B14F-4D97-AF65-F5344CB8AC3E}">
        <p14:creationId xmlns:p14="http://schemas.microsoft.com/office/powerpoint/2010/main" val="298732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4 + 4 + 4 + 4 + 4 = 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 + 2 + 2 + 2 = 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321</Words>
  <Application>Microsoft Office PowerPoint</Application>
  <PresentationFormat>Widescreen</PresentationFormat>
  <Paragraphs>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Cambria Math</vt:lpstr>
      <vt:lpstr>HP001 4 hàng</vt:lpstr>
      <vt:lpstr>HP001 5 hàng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LENOVO</cp:lastModifiedBy>
  <cp:revision>140</cp:revision>
  <dcterms:created xsi:type="dcterms:W3CDTF">2021-06-02T01:34:28Z</dcterms:created>
  <dcterms:modified xsi:type="dcterms:W3CDTF">2022-01-17T03:19:21Z</dcterms:modified>
</cp:coreProperties>
</file>