
<file path=[Content_Types].xml><?xml version="1.0" encoding="utf-8"?>
<Types xmlns="http://schemas.openxmlformats.org/package/2006/content-types">
  <Default Extension="png" ContentType="image/png"/>
  <Default Extension="bin" ContentType="application/vnd.ms-office.activeX"/>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0"/>
  </p:notesMasterIdLst>
  <p:handoutMasterIdLst>
    <p:handoutMasterId r:id="rId21"/>
  </p:handoutMasterIdLst>
  <p:sldIdLst>
    <p:sldId id="362" r:id="rId2"/>
    <p:sldId id="292" r:id="rId3"/>
    <p:sldId id="293" r:id="rId4"/>
    <p:sldId id="294" r:id="rId5"/>
    <p:sldId id="295" r:id="rId6"/>
    <p:sldId id="296" r:id="rId7"/>
    <p:sldId id="297" r:id="rId8"/>
    <p:sldId id="298" r:id="rId9"/>
    <p:sldId id="363" r:id="rId10"/>
    <p:sldId id="364" r:id="rId11"/>
    <p:sldId id="365" r:id="rId12"/>
    <p:sldId id="260" r:id="rId13"/>
    <p:sldId id="357" r:id="rId14"/>
    <p:sldId id="360" r:id="rId15"/>
    <p:sldId id="358" r:id="rId16"/>
    <p:sldId id="367" r:id="rId17"/>
    <p:sldId id="361" r:id="rId18"/>
    <p:sldId id="369" r:id="rId19"/>
  </p:sldIdLst>
  <p:sldSz cx="12192000" cy="6858000"/>
  <p:notesSz cx="6858000" cy="9144000"/>
  <p:embeddedFontLst>
    <p:embeddedFont>
      <p:font typeface="宋体" panose="02010600030101010101" pitchFamily="2" charset="-122"/>
      <p:regular r:id="rId22"/>
    </p:embeddedFont>
    <p:embeddedFont>
      <p:font typeface="Exo" panose="020B0604020202020204" charset="0"/>
      <p:regular r:id="rId23"/>
      <p:bold r:id="rId24"/>
      <p:italic r:id="rId25"/>
      <p:boldItalic r:id="rId26"/>
    </p:embeddedFont>
    <p:embeddedFont>
      <p:font typeface="Anaheim" panose="020B0604020202020204" charset="0"/>
      <p:regular r:id="rId27"/>
    </p:embeddedFont>
    <p:embeddedFont>
      <p:font typeface="Annie Use Your Telescope" panose="020B0604020202020204" charset="0"/>
      <p:regular r:id="rId28"/>
    </p:embeddedFont>
    <p:embeddedFont>
      <p:font typeface="Barlow Condensed" panose="00000506000000000000" pitchFamily="2"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HP001 4 hàng" panose="020B0603050302020204" pitchFamily="34" charset="0"/>
      <p:regular r:id="rId41"/>
      <p:bold r:id="rId42"/>
    </p:embeddedFont>
    <p:embeddedFont>
      <p:font typeface="微软雅黑" panose="020B0503020204020204" pitchFamily="34" charset="-122"/>
      <p:regular r:id="rId43"/>
      <p:bold r:id="rId44"/>
    </p:embeddedFont>
    <p:embeddedFont>
      <p:font typeface="Lato" panose="020F05020202040302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AA2668"/>
    <a:srgbClr val="E3B77A"/>
    <a:srgbClr val="FFFAC2"/>
    <a:srgbClr val="C3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31022-6AAF-4C02-9ED9-483D0646D08C}">
  <a:tblStyle styleId="{9E831022-6AAF-4C02-9ED9-483D0646D0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45" autoAdjust="0"/>
  </p:normalViewPr>
  <p:slideViewPr>
    <p:cSldViewPr snapToGrid="0">
      <p:cViewPr varScale="1">
        <p:scale>
          <a:sx n="61" d="100"/>
          <a:sy n="61" d="100"/>
        </p:scale>
        <p:origin x="996" y="84"/>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notesMaster" Target="notesMasters/notesMaster1.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339E9-151C-42DE-B69A-C8498C8F6998}" type="datetimeFigureOut">
              <a:rPr lang="en-US" smtClean="0"/>
              <a:t>3/29/2022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43E2-59F9-4A3F-A309-062BCE20606A}" type="slidenum">
              <a:rPr lang="en-US" smtClean="0"/>
              <a:t>‹#›</a:t>
            </a:fld>
            <a:endParaRPr lang="en-US"/>
          </a:p>
        </p:txBody>
      </p:sp>
    </p:spTree>
    <p:extLst>
      <p:ext uri="{BB962C8B-B14F-4D97-AF65-F5344CB8AC3E}">
        <p14:creationId xmlns:p14="http://schemas.microsoft.com/office/powerpoint/2010/main" val="75638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18630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1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607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93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a:t>
            </a:r>
            <a:r>
              <a:rPr lang="en-US" baseline="0" smtClean="0"/>
              <a:t> lần lượt từng ngôi sao để trả lời câu hỏi.</a:t>
            </a:r>
            <a:endParaRPr lang="en-US" smtClean="0"/>
          </a:p>
          <a:p>
            <a:r>
              <a:rPr lang="en-US" smtClean="0"/>
              <a:t>Click </a:t>
            </a:r>
            <a:r>
              <a:rPr lang="en-US" err="1"/>
              <a:t>vào</a:t>
            </a:r>
            <a:r>
              <a:rPr lang="en-US"/>
              <a:t> W</a:t>
            </a:r>
            <a:r>
              <a:rPr lang="en-US" smtClean="0"/>
              <a:t>in để đến với </a:t>
            </a:r>
            <a:r>
              <a:rPr lang="en-US" err="1"/>
              <a:t>bài</a:t>
            </a:r>
            <a:r>
              <a:rPr lang="en-US"/>
              <a:t> </a:t>
            </a:r>
            <a:r>
              <a:rPr lang="en-US" smtClean="0"/>
              <a:t>mới</a:t>
            </a:r>
            <a:r>
              <a:rPr lang="en-US"/>
              <a:t>.</a:t>
            </a:r>
            <a:endParaRPr lang="en-US" dirty="0"/>
          </a:p>
        </p:txBody>
      </p:sp>
    </p:spTree>
    <p:extLst>
      <p:ext uri="{BB962C8B-B14F-4D97-AF65-F5344CB8AC3E}">
        <p14:creationId xmlns:p14="http://schemas.microsoft.com/office/powerpoint/2010/main" val="337397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8853E-8F10-4D6F-A254-A3AE28D29718}" type="slidenum">
              <a:rPr lang="en-US" smtClean="0"/>
              <a:t>8</a:t>
            </a:fld>
            <a:endParaRPr lang="en-US"/>
          </a:p>
        </p:txBody>
      </p:sp>
    </p:spTree>
    <p:extLst>
      <p:ext uri="{BB962C8B-B14F-4D97-AF65-F5344CB8AC3E}">
        <p14:creationId xmlns:p14="http://schemas.microsoft.com/office/powerpoint/2010/main" val="11626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16655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69058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741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06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0.xml"/><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2"/>
      </p:bgRef>
    </p:bg>
    <p:spTree>
      <p:nvGrpSpPr>
        <p:cNvPr id="1" name="Shape 8"/>
        <p:cNvGrpSpPr/>
        <p:nvPr/>
      </p:nvGrpSpPr>
      <p:grpSpPr>
        <a:xfrm>
          <a:off x="0" y="0"/>
          <a:ext cx="0" cy="0"/>
          <a:chOff x="0" y="0"/>
          <a:chExt cx="0" cy="0"/>
        </a:xfrm>
      </p:grpSpPr>
      <p:sp>
        <p:nvSpPr>
          <p:cNvPr id="54" name="Google Shape;54;p2"/>
          <p:cNvSpPr/>
          <p:nvPr/>
        </p:nvSpPr>
        <p:spPr>
          <a:xfrm>
            <a:off x="11087341" y="5133943"/>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
        <p:nvSpPr>
          <p:cNvPr id="55" name="Google Shape;55;p2"/>
          <p:cNvSpPr/>
          <p:nvPr/>
        </p:nvSpPr>
        <p:spPr>
          <a:xfrm>
            <a:off x="9527317"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61" y="5520407"/>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5" y="289318"/>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9" y="179665"/>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33" y="23260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2"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504" y="2454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701"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53"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81" y="24864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3"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defTabSz="914372">
              <a:defRPr/>
            </a:pPr>
            <a:fld id="{00000000-1234-1234-1234-123412341234}" type="slidenum">
              <a:rPr lang="en" smtClean="0">
                <a:solidFill>
                  <a:srgbClr val="1E4E79"/>
                </a:solidFill>
                <a:ea typeface="+mn-ea"/>
              </a:rPr>
              <a:pPr defTabSz="914372">
                <a:defRPr/>
              </a:pPr>
              <a:t>‹#›</a:t>
            </a:fld>
            <a:endParaRPr lang="en">
              <a:solidFill>
                <a:srgbClr val="1E4E79"/>
              </a:solidFill>
              <a:ea typeface="+mn-ea"/>
            </a:endParaRPr>
          </a:p>
        </p:txBody>
      </p:sp>
      <p:sp>
        <p:nvSpPr>
          <p:cNvPr id="142" name="Google Shape;142;p7"/>
          <p:cNvSpPr txBox="1">
            <a:spLocks noGrp="1"/>
          </p:cNvSpPr>
          <p:nvPr>
            <p:ph type="title"/>
          </p:nvPr>
        </p:nvSpPr>
        <p:spPr>
          <a:xfrm>
            <a:off x="6108703"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3"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186" lvl="0"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4372" lvl="1"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71556" lvl="2"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8744" lvl="3"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5930" lvl="4"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43114" lvl="5"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200300" lvl="6"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57486" lvl="7"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14672" lvl="8"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51"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1" y="557130"/>
            <a:ext cx="1579800" cy="344100"/>
          </a:xfrm>
          <a:prstGeom prst="rect">
            <a:avLst/>
          </a:prstGeom>
          <a:noFill/>
          <a:ln>
            <a:noFill/>
          </a:ln>
        </p:spPr>
        <p:txBody>
          <a:bodyPr spcFirstLastPara="1" wrap="square" lIns="91425" tIns="91425" rIns="91425" bIns="91425" anchor="b" anchorCtr="0">
            <a:noAutofit/>
          </a:bodyPr>
          <a:lstStyle/>
          <a:p>
            <a:pPr marL="0" marR="0" lvl="0" indent="0" algn="l" defTabSz="914372"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269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6" y="3602038"/>
            <a:ext cx="9144001" cy="1655762"/>
          </a:xfrm>
        </p:spPr>
        <p:txBody>
          <a:bodyPr/>
          <a:lstStyle>
            <a:lvl1pPr marL="0" indent="0" algn="ctr">
              <a:buNone/>
              <a:defRPr sz="2400"/>
            </a:lvl1pPr>
            <a:lvl2pPr marL="457186" indent="0" algn="ctr">
              <a:buNone/>
              <a:defRPr sz="2000"/>
            </a:lvl2pPr>
            <a:lvl3pPr marL="914372" indent="0" algn="ctr">
              <a:buNone/>
              <a:defRPr sz="1799"/>
            </a:lvl3pPr>
            <a:lvl4pPr marL="1371556" indent="0" algn="ctr">
              <a:buNone/>
              <a:defRPr sz="1600"/>
            </a:lvl4pPr>
            <a:lvl5pPr marL="1828744" indent="0" algn="ctr">
              <a:buNone/>
              <a:defRPr sz="1600"/>
            </a:lvl5pPr>
            <a:lvl6pPr marL="2285930" indent="0" algn="ctr">
              <a:buNone/>
              <a:defRPr sz="1600"/>
            </a:lvl6pPr>
            <a:lvl7pPr marL="2743114" indent="0" algn="ctr">
              <a:buNone/>
              <a:defRPr sz="1600"/>
            </a:lvl7pPr>
            <a:lvl8pPr marL="3200300" indent="0" algn="ctr">
              <a:buNone/>
              <a:defRPr sz="1600"/>
            </a:lvl8pPr>
            <a:lvl9pPr marL="3657486" indent="0" algn="ctr">
              <a:buNone/>
              <a:defRPr sz="1600"/>
            </a:lvl9pPr>
          </a:lstStyle>
          <a:p>
            <a:r>
              <a:rPr lang="zh-CN" altLang="en-US"/>
              <a:t>单击此处编辑母版副标题样式</a:t>
            </a: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953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5457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97" name="Google Shape;97;p3"/>
          <p:cNvGrpSpPr/>
          <p:nvPr/>
        </p:nvGrpSpPr>
        <p:grpSpPr>
          <a:xfrm>
            <a:off x="557655" y="289318"/>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00" name="Google Shape;100;p3"/>
          <p:cNvSpPr txBox="1">
            <a:spLocks noGrp="1"/>
          </p:cNvSpPr>
          <p:nvPr>
            <p:ph type="title"/>
          </p:nvPr>
        </p:nvSpPr>
        <p:spPr>
          <a:xfrm>
            <a:off x="4712867"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712867"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33">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44" name="Google Shape;144;p4"/>
          <p:cNvGrpSpPr/>
          <p:nvPr/>
        </p:nvGrpSpPr>
        <p:grpSpPr>
          <a:xfrm flipH="1">
            <a:off x="557655" y="289318"/>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600"/>
            </a:lvl1pPr>
            <a:lvl2pPr lvl="1" algn="ctr" rtl="0">
              <a:lnSpc>
                <a:spcPct val="100000"/>
              </a:lnSpc>
              <a:spcBef>
                <a:spcPts val="0"/>
              </a:spcBef>
              <a:spcAft>
                <a:spcPts val="0"/>
              </a:spcAft>
              <a:buSzPts val="1400"/>
              <a:buAutoNum type="alphaLcPeriod"/>
              <a:defRPr sz="3733"/>
            </a:lvl2pPr>
            <a:lvl3pPr lvl="2" algn="ctr" rtl="0">
              <a:lnSpc>
                <a:spcPct val="100000"/>
              </a:lnSpc>
              <a:spcBef>
                <a:spcPts val="0"/>
              </a:spcBef>
              <a:spcAft>
                <a:spcPts val="0"/>
              </a:spcAft>
              <a:buSzPts val="1400"/>
              <a:buAutoNum type="romanLcPeriod"/>
              <a:defRPr sz="3733"/>
            </a:lvl3pPr>
            <a:lvl4pPr lvl="3" algn="ctr" rtl="0">
              <a:lnSpc>
                <a:spcPct val="100000"/>
              </a:lnSpc>
              <a:spcBef>
                <a:spcPts val="0"/>
              </a:spcBef>
              <a:spcAft>
                <a:spcPts val="0"/>
              </a:spcAft>
              <a:buSzPts val="1400"/>
              <a:buAutoNum type="arabicPeriod"/>
              <a:defRPr sz="3733"/>
            </a:lvl4pPr>
            <a:lvl5pPr lvl="4" algn="ctr" rtl="0">
              <a:lnSpc>
                <a:spcPct val="100000"/>
              </a:lnSpc>
              <a:spcBef>
                <a:spcPts val="0"/>
              </a:spcBef>
              <a:spcAft>
                <a:spcPts val="0"/>
              </a:spcAft>
              <a:buSzPts val="1400"/>
              <a:buAutoNum type="alphaLcPeriod"/>
              <a:defRPr sz="3733"/>
            </a:lvl5pPr>
            <a:lvl6pPr lvl="5" algn="ctr" rtl="0">
              <a:lnSpc>
                <a:spcPct val="100000"/>
              </a:lnSpc>
              <a:spcBef>
                <a:spcPts val="0"/>
              </a:spcBef>
              <a:spcAft>
                <a:spcPts val="0"/>
              </a:spcAft>
              <a:buSzPts val="1400"/>
              <a:buAutoNum type="romanLcPeriod"/>
              <a:defRPr sz="3733"/>
            </a:lvl6pPr>
            <a:lvl7pPr lvl="6" algn="ctr" rtl="0">
              <a:lnSpc>
                <a:spcPct val="100000"/>
              </a:lnSpc>
              <a:spcBef>
                <a:spcPts val="0"/>
              </a:spcBef>
              <a:spcAft>
                <a:spcPts val="0"/>
              </a:spcAft>
              <a:buSzPts val="1400"/>
              <a:buAutoNum type="arabicPeriod"/>
              <a:defRPr sz="3733"/>
            </a:lvl7pPr>
            <a:lvl8pPr lvl="7" algn="ctr" rtl="0">
              <a:lnSpc>
                <a:spcPct val="100000"/>
              </a:lnSpc>
              <a:spcBef>
                <a:spcPts val="0"/>
              </a:spcBef>
              <a:spcAft>
                <a:spcPts val="0"/>
              </a:spcAft>
              <a:buSzPts val="1400"/>
              <a:buAutoNum type="alphaLcPeriod"/>
              <a:defRPr sz="3733"/>
            </a:lvl8pPr>
            <a:lvl9pPr lvl="8" algn="ctr" rtl="0">
              <a:lnSpc>
                <a:spcPct val="100000"/>
              </a:lnSpc>
              <a:spcBef>
                <a:spcPts val="0"/>
              </a:spcBef>
              <a:spcAft>
                <a:spcPts val="0"/>
              </a:spcAft>
              <a:buSzPts val="1400"/>
              <a:buAutoNum type="romanLcPeriod"/>
              <a:defRPr sz="3733"/>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90" name="Google Shape;190;p5"/>
          <p:cNvGrpSpPr/>
          <p:nvPr/>
        </p:nvGrpSpPr>
        <p:grpSpPr>
          <a:xfrm>
            <a:off x="557655" y="289318"/>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16"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7"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7"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374" name="Google Shape;374;p9"/>
          <p:cNvGrpSpPr/>
          <p:nvPr/>
        </p:nvGrpSpPr>
        <p:grpSpPr>
          <a:xfrm flipH="1">
            <a:off x="557655" y="289318"/>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469" name="Google Shape;469;p13"/>
          <p:cNvGrpSpPr/>
          <p:nvPr/>
        </p:nvGrpSpPr>
        <p:grpSpPr>
          <a:xfrm>
            <a:off x="557655" y="289318"/>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6" name="Google Shape;476;p13"/>
          <p:cNvSpPr txBox="1">
            <a:spLocks noGrp="1"/>
          </p:cNvSpPr>
          <p:nvPr>
            <p:ph type="subTitle" idx="4"/>
          </p:nvPr>
        </p:nvSpPr>
        <p:spPr>
          <a:xfrm>
            <a:off x="3643421"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82" name="Google Shape;482;p13"/>
          <p:cNvSpPr txBox="1">
            <a:spLocks noGrp="1"/>
          </p:cNvSpPr>
          <p:nvPr>
            <p:ph type="subTitle" idx="13"/>
          </p:nvPr>
        </p:nvSpPr>
        <p:spPr>
          <a:xfrm>
            <a:off x="8969449"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715" name="Google Shape;715;p18"/>
          <p:cNvGrpSpPr/>
          <p:nvPr/>
        </p:nvGrpSpPr>
        <p:grpSpPr>
          <a:xfrm>
            <a:off x="415379" y="289318"/>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7"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45"/>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2" name="Google Shape;1512;p34"/>
          <p:cNvGrpSpPr/>
          <p:nvPr/>
        </p:nvGrpSpPr>
        <p:grpSpPr>
          <a:xfrm flipH="1">
            <a:off x="678619" y="289316"/>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515" name="Google Shape;1515;p34"/>
          <p:cNvSpPr/>
          <p:nvPr/>
        </p:nvSpPr>
        <p:spPr>
          <a:xfrm flipH="1">
            <a:off x="5033143" y="5624979"/>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6" name="Google Shape;1516;p34"/>
          <p:cNvGrpSpPr/>
          <p:nvPr/>
        </p:nvGrpSpPr>
        <p:grpSpPr>
          <a:xfrm flipH="1">
            <a:off x="4945183" y="2731856"/>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80" r:id="rId9"/>
    <p:sldLayoutId id="2147483681"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control" Target="../activeX/activeX2.xml"/><Relationship Id="rId7" Type="http://schemas.openxmlformats.org/officeDocument/2006/relationships/notesSlide" Target="../notesSlides/notesSlide9.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control" Target="../activeX/activeX4.xml"/><Relationship Id="rId4" Type="http://schemas.openxmlformats.org/officeDocument/2006/relationships/control" Target="../activeX/activeX3.xml"/><Relationship Id="rId9" Type="http://schemas.openxmlformats.org/officeDocument/2006/relationships/image" Target="../media/image28.wmf"/></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audio" Target="../media/audio6.wav"/></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1.tmp"/><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slide" Target="slide5.xml"/><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7.gif"/><Relationship Id="rId12" Type="http://schemas.openxmlformats.org/officeDocument/2006/relationships/image" Target="../media/image11.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slide" Target="slide4.xml"/><Relationship Id="rId24"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slide" Target="slide6.xml"/><Relationship Id="rId23" Type="http://schemas.openxmlformats.org/officeDocument/2006/relationships/slide" Target="slide10.xml"/><Relationship Id="rId10" Type="http://schemas.openxmlformats.org/officeDocument/2006/relationships/image" Target="../media/image10.gif"/><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9.gif"/><Relationship Id="rId14" Type="http://schemas.openxmlformats.org/officeDocument/2006/relationships/image" Target="../media/image12.png"/><Relationship Id="rId22"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5.png"/><Relationship Id="rId4" Type="http://schemas.openxmlformats.org/officeDocument/2006/relationships/audio" Target="../media/audio4.wav"/><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6984" y="3867150"/>
            <a:ext cx="12205335" cy="30499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67">
            <a:off x="946161" y="2486661"/>
            <a:ext cx="1430655" cy="15754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0195907" y="2481917"/>
            <a:ext cx="704215" cy="915671"/>
          </a:xfrm>
          <a:prstGeom prst="rect">
            <a:avLst/>
          </a:prstGeom>
        </p:spPr>
      </p:pic>
      <p:pic>
        <p:nvPicPr>
          <p:cNvPr id="12" name="图片 11" descr="36f9a2a7dc2088575b3175c2c9b24629"/>
          <p:cNvPicPr>
            <a:picLocks noChangeAspect="1"/>
          </p:cNvPicPr>
          <p:nvPr/>
        </p:nvPicPr>
        <p:blipFill>
          <a:blip r:embed="rId6"/>
          <a:stretch>
            <a:fillRect/>
          </a:stretch>
        </p:blipFill>
        <p:spPr>
          <a:xfrm>
            <a:off x="3865254" y="4268469"/>
            <a:ext cx="4813300" cy="2538731"/>
          </a:xfrm>
          <a:prstGeom prst="rect">
            <a:avLst/>
          </a:prstGeom>
        </p:spPr>
      </p:pic>
      <p:sp>
        <p:nvSpPr>
          <p:cNvPr id="35" name="矩形 259"/>
          <p:cNvSpPr>
            <a:spLocks noChangeArrowheads="1"/>
          </p:cNvSpPr>
          <p:nvPr/>
        </p:nvSpPr>
        <p:spPr bwMode="auto">
          <a:xfrm>
            <a:off x="1487291" y="1141131"/>
            <a:ext cx="9216787" cy="185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6015" b="1">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rPr>
              <a:t>CHÀO MỪNG CÁC CON ĐẾN VỚI TIẾT TOÁN</a:t>
            </a:r>
            <a:endParaRPr lang="en-US" altLang="zh-CN" sz="6015" b="1" dirty="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endParaRPr>
          </a:p>
        </p:txBody>
      </p:sp>
    </p:spTree>
    <p:extLst>
      <p:ext uri="{BB962C8B-B14F-4D97-AF65-F5344CB8AC3E}">
        <p14:creationId xmlns:p14="http://schemas.microsoft.com/office/powerpoint/2010/main" val="413456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3" presetClass="entr" presetSubtype="36"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7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par>
                          <p:cTn id="22" fill="hold">
                            <p:stCondLst>
                              <p:cond delay="17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5"/>
                                        </p:tgtEl>
                                        <p:attrNameLst>
                                          <p:attrName>ppt_y</p:attrName>
                                        </p:attrNameLst>
                                      </p:cBhvr>
                                      <p:tavLst>
                                        <p:tav tm="0">
                                          <p:val>
                                            <p:strVal val="#ppt_y"/>
                                          </p:val>
                                        </p:tav>
                                        <p:tav tm="100000">
                                          <p:val>
                                            <p:strVal val="#ppt_y"/>
                                          </p:val>
                                        </p:tav>
                                      </p:tavLst>
                                    </p:anim>
                                    <p:anim calcmode="lin" valueType="num">
                                      <p:cBhvr>
                                        <p:cTn id="2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5"/>
                                        </p:tgtEl>
                                      </p:cBhvr>
                                    </p:animEffect>
                                  </p:childTnLst>
                                </p:cTn>
                              </p:par>
                            </p:childTnLst>
                          </p:cTn>
                        </p:par>
                        <p:par>
                          <p:cTn id="30" fill="hold">
                            <p:stCondLst>
                              <p:cond delay="3550"/>
                            </p:stCondLst>
                            <p:childTnLst>
                              <p:par>
                                <p:cTn id="31" presetID="26" presetClass="emph" presetSubtype="0" fill="hold" grpId="1" nodeType="afterEffect">
                                  <p:stCondLst>
                                    <p:cond delay="0"/>
                                  </p:stCondLst>
                                  <p:iterate type="lt">
                                    <p:tmAbs val="0"/>
                                  </p:iterate>
                                  <p:childTnLst>
                                    <p:animEffect transition="out" filter="fade">
                                      <p:cBhvr>
                                        <p:cTn id="32" dur="500" tmFilter="0, 0; .2, .5; .8, .5; 1, 0"/>
                                        <p:tgtEl>
                                          <p:spTgt spid="35"/>
                                        </p:tgtEl>
                                      </p:cBhvr>
                                    </p:animEffect>
                                    <p:animScale>
                                      <p:cBhvr>
                                        <p:cTn id="33"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extLst mod="1">
    <p:ext uri="{E180D4A7-C9FB-4DFB-919C-405C955672EB}">
      <p14:showEvtLst xmlns:p14="http://schemas.microsoft.com/office/powerpoint/2010/main">
        <p14:playEvt time="15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219166" y="-516877"/>
            <a:ext cx="813793" cy="2553607"/>
          </a:xfrm>
          <a:prstGeom prst="rect">
            <a:avLst/>
          </a:prstGeom>
        </p:spPr>
      </p:pic>
      <p:pic>
        <p:nvPicPr>
          <p:cNvPr id="6" name="图片 5"/>
          <p:cNvPicPr>
            <a:picLocks noChangeAspect="1"/>
          </p:cNvPicPr>
          <p:nvPr userDrawn="1"/>
        </p:nvPicPr>
        <p:blipFill>
          <a:blip r:embed="rId4"/>
          <a:stretch>
            <a:fillRect/>
          </a:stretch>
        </p:blipFill>
        <p:spPr>
          <a:xfrm>
            <a:off x="9243458" y="957271"/>
            <a:ext cx="596607" cy="311151"/>
          </a:xfrm>
          <a:prstGeom prst="rect">
            <a:avLst/>
          </a:prstGeom>
        </p:spPr>
      </p:pic>
      <p:sp>
        <p:nvSpPr>
          <p:cNvPr id="16" name="矩形 15"/>
          <p:cNvSpPr/>
          <p:nvPr/>
        </p:nvSpPr>
        <p:spPr>
          <a:xfrm>
            <a:off x="3476633" y="353366"/>
            <a:ext cx="5595225" cy="769441"/>
          </a:xfrm>
          <a:prstGeom prst="rect">
            <a:avLst/>
          </a:prstGeom>
        </p:spPr>
        <p:txBody>
          <a:bodyPr wrap="square">
            <a:spAutoFit/>
            <a:scene3d>
              <a:camera prst="orthographicFront"/>
              <a:lightRig rig="threePt" dir="t"/>
            </a:scene3d>
            <a:sp3d contourW="12700"/>
          </a:bodyPr>
          <a:lstStyle/>
          <a:p>
            <a:pPr algn="ctr"/>
            <a:r>
              <a:rPr lang="en-US" altLang="zh-CN" sz="4400" b="1">
                <a:ln w="15875">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YÊU CẦU CẦN ĐẠT</a:t>
            </a:r>
            <a:endParaRPr lang="zh-CN" altLang="en-US" sz="4400" b="1" dirty="0">
              <a:ln w="15875">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grpSp>
        <p:nvGrpSpPr>
          <p:cNvPr id="27" name="组合 26"/>
          <p:cNvGrpSpPr/>
          <p:nvPr/>
        </p:nvGrpSpPr>
        <p:grpSpPr>
          <a:xfrm>
            <a:off x="679607" y="1603576"/>
            <a:ext cx="5958340" cy="1426990"/>
            <a:chOff x="252264" y="1044005"/>
            <a:chExt cx="4320480" cy="648072"/>
          </a:xfrm>
        </p:grpSpPr>
        <p:grpSp>
          <p:nvGrpSpPr>
            <p:cNvPr id="28" name="组合 27"/>
            <p:cNvGrpSpPr/>
            <p:nvPr/>
          </p:nvGrpSpPr>
          <p:grpSpPr>
            <a:xfrm>
              <a:off x="252264" y="1044005"/>
              <a:ext cx="4320480" cy="648072"/>
              <a:chOff x="252264" y="1044005"/>
              <a:chExt cx="4320480" cy="648072"/>
            </a:xfrm>
          </p:grpSpPr>
          <p:sp>
            <p:nvSpPr>
              <p:cNvPr id="30" name="圆角矩形 29"/>
              <p:cNvSpPr/>
              <p:nvPr/>
            </p:nvSpPr>
            <p:spPr>
              <a:xfrm>
                <a:off x="252264" y="1044005"/>
                <a:ext cx="4320480" cy="64807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514771" y="1246805"/>
                <a:ext cx="262927" cy="216656"/>
              </a:xfrm>
              <a:prstGeom prst="rect">
                <a:avLst/>
              </a:prstGeom>
              <a:noFill/>
            </p:spPr>
            <p:txBody>
              <a:bodyPr wrap="none" rtlCol="0">
                <a:spAutoFit/>
              </a:bodyPr>
              <a:lstStyle/>
              <a:p>
                <a:r>
                  <a:rPr lang="en-US" altLang="zh-CN" sz="2500" b="1">
                    <a:latin typeface="+mj-lt"/>
                    <a:ea typeface="方正大黑简体" panose="02010601030101010101" pitchFamily="2" charset="-122"/>
                  </a:rPr>
                  <a:t>1</a:t>
                </a:r>
                <a:endParaRPr lang="zh-CN" altLang="en-US" sz="2500" b="1" dirty="0">
                  <a:latin typeface="+mj-lt"/>
                  <a:ea typeface="方正大黑简体" panose="02010601030101010101" pitchFamily="2" charset="-122"/>
                </a:endParaRPr>
              </a:p>
            </p:txBody>
          </p:sp>
        </p:grpSp>
        <p:sp>
          <p:nvSpPr>
            <p:cNvPr id="29" name="TextBox 28"/>
            <p:cNvSpPr txBox="1"/>
            <p:nvPr/>
          </p:nvSpPr>
          <p:spPr>
            <a:xfrm>
              <a:off x="938553" y="1094798"/>
              <a:ext cx="3401858" cy="546618"/>
            </a:xfrm>
            <a:prstGeom prst="rect">
              <a:avLst/>
            </a:prstGeom>
            <a:noFill/>
          </p:spPr>
          <p:txBody>
            <a:bodyPr wrap="square" rtlCol="0">
              <a:spAutoFit/>
            </a:bodyPr>
            <a:lstStyle/>
            <a:p>
              <a:pPr algn="l"/>
              <a:r>
                <a:rPr lang="en-US"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Củng cố và hoàn thiện kĩ năng đặt tính rồi tính phép </a:t>
              </a:r>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cộng các số có ba chữ số trong phạm vi 1000.</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3" name="组合 32"/>
          <p:cNvGrpSpPr/>
          <p:nvPr/>
        </p:nvGrpSpPr>
        <p:grpSpPr>
          <a:xfrm>
            <a:off x="679598" y="3304019"/>
            <a:ext cx="5916351" cy="1476284"/>
            <a:chOff x="252264" y="1044005"/>
            <a:chExt cx="4320480" cy="648072"/>
          </a:xfrm>
        </p:grpSpPr>
        <p:grpSp>
          <p:nvGrpSpPr>
            <p:cNvPr id="34" name="组合 33"/>
            <p:cNvGrpSpPr/>
            <p:nvPr/>
          </p:nvGrpSpPr>
          <p:grpSpPr>
            <a:xfrm>
              <a:off x="252264" y="1044005"/>
              <a:ext cx="4320480" cy="648072"/>
              <a:chOff x="252264" y="1044005"/>
              <a:chExt cx="4320480" cy="648072"/>
            </a:xfrm>
          </p:grpSpPr>
          <p:sp>
            <p:nvSpPr>
              <p:cNvPr id="36" name="圆角矩形 35"/>
              <p:cNvSpPr/>
              <p:nvPr/>
            </p:nvSpPr>
            <p:spPr>
              <a:xfrm>
                <a:off x="252264" y="1044005"/>
                <a:ext cx="4320480" cy="6480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1016269" y="1162886"/>
              <a:ext cx="3355204" cy="365755"/>
            </a:xfrm>
            <a:prstGeom prst="rect">
              <a:avLst/>
            </a:prstGeom>
            <a:noFill/>
          </p:spPr>
          <p:txBody>
            <a:bodyPr wrap="none" rtlCol="0">
              <a:spAutoFit/>
            </a:bodyPr>
            <a:lstStyle/>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Thực hiện được phép cộng nhẩm </a:t>
              </a:r>
            </a:p>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số tròn trăm ra kết quả là 1000</a:t>
              </a:r>
              <a:r>
                <a:rPr lang="vi-VN" altLang="zh-CN"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9" name="组合 38"/>
          <p:cNvGrpSpPr/>
          <p:nvPr/>
        </p:nvGrpSpPr>
        <p:grpSpPr>
          <a:xfrm>
            <a:off x="679597" y="5135763"/>
            <a:ext cx="5916355" cy="1446258"/>
            <a:chOff x="252264" y="1044005"/>
            <a:chExt cx="4320480" cy="648072"/>
          </a:xfrm>
        </p:grpSpPr>
        <p:grpSp>
          <p:nvGrpSpPr>
            <p:cNvPr id="40" name="组合 39"/>
            <p:cNvGrpSpPr/>
            <p:nvPr/>
          </p:nvGrpSpPr>
          <p:grpSpPr>
            <a:xfrm>
              <a:off x="252264" y="1044005"/>
              <a:ext cx="4320480" cy="648072"/>
              <a:chOff x="252264" y="1044005"/>
              <a:chExt cx="4320480" cy="648072"/>
            </a:xfrm>
          </p:grpSpPr>
          <p:sp>
            <p:nvSpPr>
              <p:cNvPr id="42" name="圆角矩形 41"/>
              <p:cNvSpPr/>
              <p:nvPr/>
            </p:nvSpPr>
            <p:spPr>
              <a:xfrm>
                <a:off x="252264" y="1044005"/>
                <a:ext cx="4320480" cy="64807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996506" y="1181393"/>
              <a:ext cx="3379764" cy="373349"/>
            </a:xfrm>
            <a:prstGeom prst="rect">
              <a:avLst/>
            </a:prstGeom>
            <a:noFill/>
          </p:spPr>
          <p:txBody>
            <a:bodyPr wrap="square" rtlCol="0">
              <a:spAutoFit/>
            </a:bodyPr>
            <a:lstStyle/>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Áp dụng phép cộng có nhớ vào giải bài toán có lời văn.</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14" name="Picture 5" descr="E:\素材\卡通\c67cbf2b1cdbfca99c62c107b2916c25.pngc67cbf2b1cdbfca99c62c107b2916c25"/>
          <p:cNvPicPr>
            <a:picLocks noChangeAspect="1" noChangeArrowheads="1"/>
          </p:cNvPicPr>
          <p:nvPr/>
        </p:nvPicPr>
        <p:blipFill>
          <a:blip r:embed="rId5"/>
          <a:srcRect/>
          <a:stretch>
            <a:fillRect/>
          </a:stretch>
        </p:blipFill>
        <p:spPr bwMode="auto">
          <a:xfrm>
            <a:off x="6947051" y="1389380"/>
            <a:ext cx="4419600" cy="4362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35565" y="3803492"/>
            <a:ext cx="362600" cy="477054"/>
          </a:xfrm>
          <a:prstGeom prst="rect">
            <a:avLst/>
          </a:prstGeom>
          <a:noFill/>
        </p:spPr>
        <p:txBody>
          <a:bodyPr wrap="none" rtlCol="0">
            <a:spAutoFit/>
          </a:bodyPr>
          <a:lstStyle/>
          <a:p>
            <a:r>
              <a:rPr lang="en-US" altLang="zh-CN" sz="2500" b="1">
                <a:latin typeface="+mj-lt"/>
                <a:ea typeface="方正大黑简体" panose="02010601030101010101" pitchFamily="2" charset="-122"/>
              </a:rPr>
              <a:t>2</a:t>
            </a:r>
            <a:endParaRPr lang="zh-CN" altLang="en-US" sz="2500" b="1" dirty="0">
              <a:latin typeface="+mj-lt"/>
              <a:ea typeface="方正大黑简体" panose="02010601030101010101" pitchFamily="2" charset="-122"/>
            </a:endParaRPr>
          </a:p>
        </p:txBody>
      </p:sp>
      <p:sp>
        <p:nvSpPr>
          <p:cNvPr id="52" name="TextBox 51"/>
          <p:cNvSpPr txBox="1"/>
          <p:nvPr/>
        </p:nvSpPr>
        <p:spPr>
          <a:xfrm>
            <a:off x="1035565" y="5620232"/>
            <a:ext cx="362600" cy="477054"/>
          </a:xfrm>
          <a:prstGeom prst="rect">
            <a:avLst/>
          </a:prstGeom>
          <a:noFill/>
        </p:spPr>
        <p:txBody>
          <a:bodyPr wrap="none" rtlCol="0">
            <a:spAutoFit/>
          </a:bodyPr>
          <a:lstStyle/>
          <a:p>
            <a:r>
              <a:rPr lang="en-US" altLang="zh-CN" sz="2500" b="1">
                <a:latin typeface="+mj-lt"/>
                <a:ea typeface="方正大黑简体" panose="02010601030101010101" pitchFamily="2" charset="-122"/>
              </a:rPr>
              <a:t>3</a:t>
            </a:r>
            <a:endParaRPr lang="zh-CN" altLang="en-US" sz="2500" b="1" dirty="0">
              <a:latin typeface="+mj-lt"/>
              <a:ea typeface="方正大黑简体" panose="02010601030101010101" pitchFamily="2" charset="-122"/>
            </a:endParaRPr>
          </a:p>
        </p:txBody>
      </p:sp>
      <p:sp>
        <p:nvSpPr>
          <p:cNvPr id="2" name="5-Point Star 1"/>
          <p:cNvSpPr/>
          <p:nvPr/>
        </p:nvSpPr>
        <p:spPr>
          <a:xfrm>
            <a:off x="8250019" y="2235847"/>
            <a:ext cx="537356" cy="583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667" tIns="45833" rIns="91667" bIns="45833" numCol="1" spcCol="0" rtlCol="0" fromWordArt="0" anchor="ctr" anchorCtr="0" forceAA="0" compatLnSpc="1">
            <a:prstTxWarp prst="textNoShape">
              <a:avLst/>
            </a:prstTxWarp>
            <a:noAutofit/>
          </a:bodyPr>
          <a:lstStyle/>
          <a:p>
            <a:pPr algn="ctr"/>
            <a:endParaRPr lang="en-US" sz="1869"/>
          </a:p>
        </p:txBody>
      </p:sp>
    </p:spTree>
    <p:extLst>
      <p:ext uri="{BB962C8B-B14F-4D97-AF65-F5344CB8AC3E}">
        <p14:creationId xmlns:p14="http://schemas.microsoft.com/office/powerpoint/2010/main" val="301663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250" fill="hold"/>
                                        <p:tgtEl>
                                          <p:spTgt spid="14"/>
                                        </p:tgtEl>
                                        <p:attrNameLst>
                                          <p:attrName>ppt_x</p:attrName>
                                        </p:attrNameLst>
                                      </p:cBhvr>
                                      <p:tavLst>
                                        <p:tav tm="0">
                                          <p:val>
                                            <p:strVal val="0-#ppt_w/2"/>
                                          </p:val>
                                        </p:tav>
                                        <p:tav tm="100000">
                                          <p:val>
                                            <p:strVal val="#ppt_x"/>
                                          </p:val>
                                        </p:tav>
                                      </p:tavLst>
                                    </p:anim>
                                    <p:anim calcmode="lin" valueType="num">
                                      <p:cBhvr additive="base">
                                        <p:cTn id="21" dur="1250" fill="hold"/>
                                        <p:tgtEl>
                                          <p:spTgt spid="14"/>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vi-VN" sz="8020" b="1">
                <a:solidFill>
                  <a:srgbClr val="FF0000"/>
                </a:solidFill>
                <a:latin typeface="+mj-lt"/>
              </a:rPr>
              <a:t>LUYỆN TẬP</a:t>
            </a:r>
            <a:endParaRPr lang="en-US" sz="8020" b="1">
              <a:solidFill>
                <a:srgbClr val="FF0000"/>
              </a:solidFill>
              <a:latin typeface="+mj-lt"/>
            </a:endParaRPr>
          </a:p>
        </p:txBody>
      </p:sp>
      <p:grpSp>
        <p:nvGrpSpPr>
          <p:cNvPr id="4" name="Google Shape;1698;p42">
            <a:extLst>
              <a:ext uri="{FF2B5EF4-FFF2-40B4-BE49-F238E27FC236}">
                <a16:creationId xmlns:a16="http://schemas.microsoft.com/office/drawing/2014/main"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6" name="Google Shape;1700;p42">
              <a:extLst>
                <a:ext uri="{FF2B5EF4-FFF2-40B4-BE49-F238E27FC236}">
                  <a16:creationId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7" name="Google Shape;1701;p42">
              <a:extLst>
                <a:ext uri="{FF2B5EF4-FFF2-40B4-BE49-F238E27FC236}">
                  <a16:creationId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0" name="Google Shape;1702;p42">
              <a:extLst>
                <a:ext uri="{FF2B5EF4-FFF2-40B4-BE49-F238E27FC236}">
                  <a16:creationId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1" name="Google Shape;1703;p42">
              <a:extLst>
                <a:ext uri="{FF2B5EF4-FFF2-40B4-BE49-F238E27FC236}">
                  <a16:creationId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2" name="Google Shape;1704;p42">
              <a:extLst>
                <a:ext uri="{FF2B5EF4-FFF2-40B4-BE49-F238E27FC236}">
                  <a16:creationId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705;p42">
              <a:extLst>
                <a:ext uri="{FF2B5EF4-FFF2-40B4-BE49-F238E27FC236}">
                  <a16:creationId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152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825926" y="668652"/>
            <a:ext cx="4276013" cy="615604"/>
            <a:chOff x="1183343" y="1464304"/>
            <a:chExt cx="426543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364401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1</a:t>
              </a:r>
              <a:endParaRPr sz="1869"/>
            </a:p>
          </p:txBody>
        </p:sp>
      </p:grpSp>
      <p:sp>
        <p:nvSpPr>
          <p:cNvPr id="69" name="TextBox 68">
            <a:extLst>
              <a:ext uri="{FF2B5EF4-FFF2-40B4-BE49-F238E27FC236}">
                <a16:creationId xmlns:a16="http://schemas.microsoft.com/office/drawing/2014/main" id="{7901CBB7-F982-4C94-8215-E0EB4C333CCC}"/>
              </a:ext>
            </a:extLst>
          </p:cNvPr>
          <p:cNvSpPr txBox="1"/>
          <p:nvPr/>
        </p:nvSpPr>
        <p:spPr>
          <a:xfrm>
            <a:off x="3610764" y="1703111"/>
            <a:ext cx="7543377" cy="2036327"/>
          </a:xfrm>
          <a:prstGeom prst="rect">
            <a:avLst/>
          </a:prstGeom>
          <a:noFill/>
        </p:spPr>
        <p:txBody>
          <a:bodyPr wrap="square" rtlCol="0">
            <a:spAutoFit/>
          </a:bodyPr>
          <a:lstStyle/>
          <a:p>
            <a:pPr marL="286457" indent="-286457" algn="just">
              <a:lnSpc>
                <a:spcPct val="150000"/>
              </a:lnSpc>
              <a:buFont typeface="Arial" panose="020B0604020202020204" pitchFamily="34" charset="0"/>
              <a:buChar char="•"/>
            </a:pPr>
            <a:r>
              <a:rPr lang="en-US" sz="2807" dirty="0"/>
              <a:t>2 </a:t>
            </a:r>
            <a:r>
              <a:rPr lang="en-US" sz="2807" dirty="0" err="1"/>
              <a:t>cộng</a:t>
            </a:r>
            <a:r>
              <a:rPr lang="en-US" sz="2807" dirty="0"/>
              <a:t> 3 </a:t>
            </a:r>
            <a:r>
              <a:rPr lang="en-US" sz="2807" dirty="0" err="1"/>
              <a:t>bằng</a:t>
            </a:r>
            <a:r>
              <a:rPr lang="en-US" sz="2807" dirty="0"/>
              <a:t> 5, </a:t>
            </a:r>
            <a:r>
              <a:rPr lang="en-US" sz="2807" err="1"/>
              <a:t>viết</a:t>
            </a:r>
            <a:r>
              <a:rPr lang="en-US" sz="2807"/>
              <a:t> 5.</a:t>
            </a:r>
            <a:endParaRPr lang="en-US" sz="2807" dirty="0"/>
          </a:p>
          <a:p>
            <a:pPr marL="286457" indent="-286457" algn="just">
              <a:lnSpc>
                <a:spcPct val="150000"/>
              </a:lnSpc>
              <a:buFont typeface="Arial" panose="020B0604020202020204" pitchFamily="34" charset="0"/>
              <a:buChar char="•"/>
            </a:pPr>
            <a:r>
              <a:rPr lang="en-US" sz="2807" dirty="0"/>
              <a:t>5 </a:t>
            </a:r>
            <a:r>
              <a:rPr lang="en-US" sz="2807" dirty="0" err="1"/>
              <a:t>cộng</a:t>
            </a:r>
            <a:r>
              <a:rPr lang="en-US" sz="2807" dirty="0"/>
              <a:t> 7 </a:t>
            </a:r>
            <a:r>
              <a:rPr lang="en-US" sz="2807" dirty="0" err="1"/>
              <a:t>bằng</a:t>
            </a:r>
            <a:r>
              <a:rPr lang="en-US" sz="2807" dirty="0"/>
              <a:t> 12, </a:t>
            </a:r>
            <a:r>
              <a:rPr lang="en-US" sz="2807" dirty="0" err="1"/>
              <a:t>viết</a:t>
            </a:r>
            <a:r>
              <a:rPr lang="en-US" sz="2807" dirty="0"/>
              <a:t> 2 </a:t>
            </a:r>
            <a:r>
              <a:rPr lang="en-US" sz="2807" err="1"/>
              <a:t>nhớ</a:t>
            </a:r>
            <a:r>
              <a:rPr lang="en-US" sz="2807"/>
              <a:t> 1.</a:t>
            </a:r>
            <a:endParaRPr lang="en-US" sz="2807" dirty="0"/>
          </a:p>
          <a:p>
            <a:pPr marL="286457" indent="-286457" algn="just">
              <a:lnSpc>
                <a:spcPct val="150000"/>
              </a:lnSpc>
              <a:buFont typeface="Arial" panose="020B0604020202020204" pitchFamily="34" charset="0"/>
              <a:buChar char="•"/>
            </a:pPr>
            <a:r>
              <a:rPr lang="en-US" sz="2807" dirty="0"/>
              <a:t>4 </a:t>
            </a:r>
            <a:r>
              <a:rPr lang="en-US" sz="2807" dirty="0" err="1"/>
              <a:t>thêm</a:t>
            </a:r>
            <a:r>
              <a:rPr lang="en-US" sz="2807" dirty="0"/>
              <a:t> 1 </a:t>
            </a:r>
            <a:r>
              <a:rPr lang="en-US" sz="2807" dirty="0" err="1"/>
              <a:t>bằng</a:t>
            </a:r>
            <a:r>
              <a:rPr lang="en-US" sz="2807" dirty="0"/>
              <a:t> 5, 5 </a:t>
            </a:r>
            <a:r>
              <a:rPr lang="en-US" sz="2807" dirty="0" err="1"/>
              <a:t>thêm</a:t>
            </a:r>
            <a:r>
              <a:rPr lang="en-US" sz="2807" dirty="0"/>
              <a:t> 2 </a:t>
            </a:r>
            <a:r>
              <a:rPr lang="en-US" sz="2807" dirty="0" err="1"/>
              <a:t>bằng</a:t>
            </a:r>
            <a:r>
              <a:rPr lang="en-US" sz="2807" dirty="0"/>
              <a:t> 7, </a:t>
            </a:r>
            <a:r>
              <a:rPr lang="en-US" sz="2807" err="1"/>
              <a:t>viết</a:t>
            </a:r>
            <a:r>
              <a:rPr lang="en-US" sz="2807"/>
              <a:t> 7.</a:t>
            </a:r>
            <a:endParaRPr lang="en-US" sz="2807" dirty="0"/>
          </a:p>
        </p:txBody>
      </p:sp>
      <p:grpSp>
        <p:nvGrpSpPr>
          <p:cNvPr id="70" name="Group 69">
            <a:extLst>
              <a:ext uri="{FF2B5EF4-FFF2-40B4-BE49-F238E27FC236}">
                <a16:creationId xmlns:a16="http://schemas.microsoft.com/office/drawing/2014/main" id="{36814350-A256-4209-93C2-4404807F6F70}"/>
              </a:ext>
            </a:extLst>
          </p:cNvPr>
          <p:cNvGrpSpPr/>
          <p:nvPr/>
        </p:nvGrpSpPr>
        <p:grpSpPr>
          <a:xfrm>
            <a:off x="4535834" y="3967495"/>
            <a:ext cx="1150637" cy="1573379"/>
            <a:chOff x="1566470" y="2095726"/>
            <a:chExt cx="1147790" cy="1569486"/>
          </a:xfrm>
        </p:grpSpPr>
        <p:grpSp>
          <p:nvGrpSpPr>
            <p:cNvPr id="71" name="Group 70">
              <a:extLst>
                <a:ext uri="{FF2B5EF4-FFF2-40B4-BE49-F238E27FC236}">
                  <a16:creationId xmlns:a16="http://schemas.microsoft.com/office/drawing/2014/main" id="{F848418F-565C-4B6A-BCBB-73DEA8C7717F}"/>
                </a:ext>
              </a:extLst>
            </p:cNvPr>
            <p:cNvGrpSpPr/>
            <p:nvPr/>
          </p:nvGrpSpPr>
          <p:grpSpPr>
            <a:xfrm>
              <a:off x="1566470" y="2095726"/>
              <a:ext cx="1147790" cy="1569486"/>
              <a:chOff x="1697011" y="2095726"/>
              <a:chExt cx="1147790" cy="1569486"/>
            </a:xfrm>
          </p:grpSpPr>
          <p:sp>
            <p:nvSpPr>
              <p:cNvPr id="73" name="TextBox 72">
                <a:extLst>
                  <a:ext uri="{FF2B5EF4-FFF2-40B4-BE49-F238E27FC236}">
                    <a16:creationId xmlns:a16="http://schemas.microsoft.com/office/drawing/2014/main" id="{37725254-067F-44A7-A297-79D62581773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381</a:t>
                </a:r>
              </a:p>
              <a:p>
                <a:pPr>
                  <a:lnSpc>
                    <a:spcPct val="150000"/>
                  </a:lnSpc>
                </a:pPr>
                <a:r>
                  <a:rPr lang="en-US" sz="3208" dirty="0"/>
                  <a:t>342</a:t>
                </a:r>
              </a:p>
            </p:txBody>
          </p:sp>
          <p:sp>
            <p:nvSpPr>
              <p:cNvPr id="74" name="TextBox 73">
                <a:extLst>
                  <a:ext uri="{FF2B5EF4-FFF2-40B4-BE49-F238E27FC236}">
                    <a16:creationId xmlns:a16="http://schemas.microsoft.com/office/drawing/2014/main" id="{4206D5D4-763B-4F8A-9896-04F46AD14AF3}"/>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2" name="Straight Connector 71">
              <a:extLst>
                <a:ext uri="{FF2B5EF4-FFF2-40B4-BE49-F238E27FC236}">
                  <a16:creationId xmlns:a16="http://schemas.microsoft.com/office/drawing/2014/main" id="{E9EBA376-BFF0-480F-A3BE-108084CD267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5CB42197-33CC-492E-AB4A-4BB50CCE7B7F}"/>
              </a:ext>
            </a:extLst>
          </p:cNvPr>
          <p:cNvGrpSpPr/>
          <p:nvPr/>
        </p:nvGrpSpPr>
        <p:grpSpPr>
          <a:xfrm>
            <a:off x="7831975" y="3967495"/>
            <a:ext cx="1150637" cy="1573379"/>
            <a:chOff x="1566470" y="2095726"/>
            <a:chExt cx="1147790" cy="1569486"/>
          </a:xfrm>
        </p:grpSpPr>
        <p:grpSp>
          <p:nvGrpSpPr>
            <p:cNvPr id="77" name="Group 76">
              <a:extLst>
                <a:ext uri="{FF2B5EF4-FFF2-40B4-BE49-F238E27FC236}">
                  <a16:creationId xmlns:a16="http://schemas.microsoft.com/office/drawing/2014/main" id="{3D601AE8-3F5F-470F-9B55-6EB91D854CA3}"/>
                </a:ext>
              </a:extLst>
            </p:cNvPr>
            <p:cNvGrpSpPr/>
            <p:nvPr/>
          </p:nvGrpSpPr>
          <p:grpSpPr>
            <a:xfrm>
              <a:off x="1566470" y="2095726"/>
              <a:ext cx="1147790" cy="1569486"/>
              <a:chOff x="1697011" y="2095726"/>
              <a:chExt cx="1147790" cy="1569486"/>
            </a:xfrm>
          </p:grpSpPr>
          <p:sp>
            <p:nvSpPr>
              <p:cNvPr id="79" name="TextBox 78">
                <a:extLst>
                  <a:ext uri="{FF2B5EF4-FFF2-40B4-BE49-F238E27FC236}">
                    <a16:creationId xmlns:a16="http://schemas.microsoft.com/office/drawing/2014/main" id="{5A2DEEB4-DB41-4863-AF85-0D13CF858C1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550</a:t>
                </a:r>
              </a:p>
              <a:p>
                <a:pPr>
                  <a:lnSpc>
                    <a:spcPct val="150000"/>
                  </a:lnSpc>
                </a:pPr>
                <a:r>
                  <a:rPr lang="en-US" sz="3208" dirty="0"/>
                  <a:t>193</a:t>
                </a:r>
              </a:p>
            </p:txBody>
          </p:sp>
          <p:sp>
            <p:nvSpPr>
              <p:cNvPr id="80" name="TextBox 79">
                <a:extLst>
                  <a:ext uri="{FF2B5EF4-FFF2-40B4-BE49-F238E27FC236}">
                    <a16:creationId xmlns:a16="http://schemas.microsoft.com/office/drawing/2014/main" id="{57AC2CAC-EC81-4602-AD87-0D6419B33B10}"/>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8" name="Straight Connector 77">
              <a:extLst>
                <a:ext uri="{FF2B5EF4-FFF2-40B4-BE49-F238E27FC236}">
                  <a16:creationId xmlns:a16="http://schemas.microsoft.com/office/drawing/2014/main" id="{37298F49-A837-4EC7-B060-BF96FD3CA82E}"/>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C5935743-2F90-4D8A-8196-73CFD1064E56}"/>
              </a:ext>
            </a:extLst>
          </p:cNvPr>
          <p:cNvSpPr txBox="1"/>
          <p:nvPr/>
        </p:nvSpPr>
        <p:spPr>
          <a:xfrm>
            <a:off x="522132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3" name="TextBox 82">
            <a:extLst>
              <a:ext uri="{FF2B5EF4-FFF2-40B4-BE49-F238E27FC236}">
                <a16:creationId xmlns:a16="http://schemas.microsoft.com/office/drawing/2014/main" id="{7BFC0335-C1B6-4B81-AC9C-A6DD13AF4C2B}"/>
              </a:ext>
            </a:extLst>
          </p:cNvPr>
          <p:cNvSpPr txBox="1"/>
          <p:nvPr/>
        </p:nvSpPr>
        <p:spPr>
          <a:xfrm>
            <a:off x="4973697" y="5322329"/>
            <a:ext cx="353667" cy="832857"/>
          </a:xfrm>
          <a:prstGeom prst="rect">
            <a:avLst/>
          </a:prstGeom>
          <a:noFill/>
        </p:spPr>
        <p:txBody>
          <a:bodyPr wrap="square" rtlCol="0">
            <a:spAutoFit/>
          </a:bodyPr>
          <a:lstStyle/>
          <a:p>
            <a:pPr>
              <a:lnSpc>
                <a:spcPct val="150000"/>
              </a:lnSpc>
            </a:pPr>
            <a:r>
              <a:rPr lang="en-US" sz="3208">
                <a:solidFill>
                  <a:srgbClr val="C00000"/>
                </a:solidFill>
              </a:rPr>
              <a:t>2</a:t>
            </a:r>
            <a:endParaRPr lang="en-US" sz="3208" dirty="0">
              <a:solidFill>
                <a:srgbClr val="C00000"/>
              </a:solidFill>
            </a:endParaRPr>
          </a:p>
        </p:txBody>
      </p:sp>
      <p:sp>
        <p:nvSpPr>
          <p:cNvPr id="84" name="TextBox 83">
            <a:extLst>
              <a:ext uri="{FF2B5EF4-FFF2-40B4-BE49-F238E27FC236}">
                <a16:creationId xmlns:a16="http://schemas.microsoft.com/office/drawing/2014/main" id="{6D0960F0-0A5B-4896-A700-D6DC54D260F4}"/>
              </a:ext>
            </a:extLst>
          </p:cNvPr>
          <p:cNvSpPr txBox="1"/>
          <p:nvPr/>
        </p:nvSpPr>
        <p:spPr>
          <a:xfrm>
            <a:off x="4732412"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sp>
        <p:nvSpPr>
          <p:cNvPr id="85" name="TextBox 84">
            <a:extLst>
              <a:ext uri="{FF2B5EF4-FFF2-40B4-BE49-F238E27FC236}">
                <a16:creationId xmlns:a16="http://schemas.microsoft.com/office/drawing/2014/main" id="{E34F8F03-E990-4454-B2E9-DB579246AD84}"/>
              </a:ext>
            </a:extLst>
          </p:cNvPr>
          <p:cNvSpPr txBox="1"/>
          <p:nvPr/>
        </p:nvSpPr>
        <p:spPr>
          <a:xfrm>
            <a:off x="855087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6" name="TextBox 85">
            <a:extLst>
              <a:ext uri="{FF2B5EF4-FFF2-40B4-BE49-F238E27FC236}">
                <a16:creationId xmlns:a16="http://schemas.microsoft.com/office/drawing/2014/main" id="{152C9452-BEB4-459C-B7FF-7B1D9C9AFCBB}"/>
              </a:ext>
            </a:extLst>
          </p:cNvPr>
          <p:cNvSpPr txBox="1"/>
          <p:nvPr/>
        </p:nvSpPr>
        <p:spPr>
          <a:xfrm>
            <a:off x="8330732" y="5322329"/>
            <a:ext cx="353667" cy="832857"/>
          </a:xfrm>
          <a:prstGeom prst="rect">
            <a:avLst/>
          </a:prstGeom>
          <a:noFill/>
        </p:spPr>
        <p:txBody>
          <a:bodyPr wrap="square" rtlCol="0">
            <a:spAutoFit/>
          </a:bodyPr>
          <a:lstStyle/>
          <a:p>
            <a:pPr>
              <a:lnSpc>
                <a:spcPct val="150000"/>
              </a:lnSpc>
            </a:pPr>
            <a:r>
              <a:rPr lang="en-US" sz="3208">
                <a:solidFill>
                  <a:srgbClr val="C00000"/>
                </a:solidFill>
              </a:rPr>
              <a:t>4</a:t>
            </a:r>
            <a:endParaRPr lang="en-US" sz="3208" dirty="0">
              <a:solidFill>
                <a:srgbClr val="C00000"/>
              </a:solidFill>
            </a:endParaRPr>
          </a:p>
        </p:txBody>
      </p:sp>
      <p:sp>
        <p:nvSpPr>
          <p:cNvPr id="87" name="TextBox 86">
            <a:extLst>
              <a:ext uri="{FF2B5EF4-FFF2-40B4-BE49-F238E27FC236}">
                <a16:creationId xmlns:a16="http://schemas.microsoft.com/office/drawing/2014/main" id="{57779074-09D8-4685-81C6-1F7D37D749C2}"/>
              </a:ext>
            </a:extLst>
          </p:cNvPr>
          <p:cNvSpPr txBox="1"/>
          <p:nvPr/>
        </p:nvSpPr>
        <p:spPr>
          <a:xfrm>
            <a:off x="8125824"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pic>
        <p:nvPicPr>
          <p:cNvPr id="28" name="Picture 27">
            <a:extLst>
              <a:ext uri="{FF2B5EF4-FFF2-40B4-BE49-F238E27FC236}">
                <a16:creationId xmlns:a16="http://schemas.microsoft.com/office/drawing/2014/main" id="{FB31BF77-B7B5-487C-B4DF-5D7B23E366FE}"/>
              </a:ext>
            </a:extLst>
          </p:cNvPr>
          <p:cNvPicPr>
            <a:picLocks noChangeAspect="1"/>
          </p:cNvPicPr>
          <p:nvPr/>
        </p:nvPicPr>
        <p:blipFill rotWithShape="1">
          <a:blip r:embed="rId4">
            <a:extLst>
              <a:ext uri="{28A0092B-C50C-407E-A947-70E740481C1C}">
                <a14:useLocalDpi xmlns:a14="http://schemas.microsoft.com/office/drawing/2010/main" val="0"/>
              </a:ext>
            </a:extLst>
          </a:blip>
          <a:srcRect l="63714" r="1"/>
          <a:stretch/>
        </p:blipFill>
        <p:spPr>
          <a:xfrm>
            <a:off x="695974" y="1609243"/>
            <a:ext cx="2716247" cy="2744285"/>
          </a:xfrm>
          <a:prstGeom prst="rect">
            <a:avLst/>
          </a:prstGeom>
        </p:spPr>
      </p:pic>
      <p:sp>
        <p:nvSpPr>
          <p:cNvPr id="30" name="TextBox 29">
            <a:extLst>
              <a:ext uri="{FF2B5EF4-FFF2-40B4-BE49-F238E27FC236}">
                <a16:creationId xmlns:a16="http://schemas.microsoft.com/office/drawing/2014/main" id="{7346D25F-76BA-4DD4-9F03-71A58B963A9F}"/>
              </a:ext>
            </a:extLst>
          </p:cNvPr>
          <p:cNvSpPr txBox="1"/>
          <p:nvPr/>
        </p:nvSpPr>
        <p:spPr>
          <a:xfrm>
            <a:off x="1850879" y="1879262"/>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5</a:t>
            </a:r>
            <a:endParaRPr lang="en-US" sz="2607" b="1" dirty="0">
              <a:solidFill>
                <a:srgbClr val="7030A0"/>
              </a:solidFill>
              <a:latin typeface="HP001 4 hàng" panose="020B0603050302020204" pitchFamily="34" charset="0"/>
            </a:endParaRPr>
          </a:p>
        </p:txBody>
      </p:sp>
      <p:sp>
        <p:nvSpPr>
          <p:cNvPr id="31" name="TextBox 30">
            <a:extLst>
              <a:ext uri="{FF2B5EF4-FFF2-40B4-BE49-F238E27FC236}">
                <a16:creationId xmlns:a16="http://schemas.microsoft.com/office/drawing/2014/main" id="{126FF4B6-9394-44F1-9FF2-2EB076E031D8}"/>
              </a:ext>
            </a:extLst>
          </p:cNvPr>
          <p:cNvSpPr txBox="1"/>
          <p:nvPr/>
        </p:nvSpPr>
        <p:spPr>
          <a:xfrm>
            <a:off x="1661161" y="1880585"/>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4</a:t>
            </a:r>
            <a:endParaRPr lang="en-US" sz="2607" b="1" dirty="0">
              <a:solidFill>
                <a:srgbClr val="7030A0"/>
              </a:solidFill>
              <a:latin typeface="HP001 4 hàng" panose="020B0603050302020204" pitchFamily="34" charset="0"/>
            </a:endParaRPr>
          </a:p>
        </p:txBody>
      </p:sp>
      <p:sp>
        <p:nvSpPr>
          <p:cNvPr id="32" name="TextBox 31">
            <a:extLst>
              <a:ext uri="{FF2B5EF4-FFF2-40B4-BE49-F238E27FC236}">
                <a16:creationId xmlns:a16="http://schemas.microsoft.com/office/drawing/2014/main" id="{40728704-3C2B-4853-B8C7-408D813929A8}"/>
              </a:ext>
            </a:extLst>
          </p:cNvPr>
          <p:cNvSpPr txBox="1"/>
          <p:nvPr/>
        </p:nvSpPr>
        <p:spPr>
          <a:xfrm>
            <a:off x="1854914" y="2414433"/>
            <a:ext cx="336239" cy="493533"/>
          </a:xfrm>
          <a:prstGeom prst="rect">
            <a:avLst/>
          </a:prstGeom>
          <a:noFill/>
        </p:spPr>
        <p:txBody>
          <a:bodyPr wrap="square" rtlCol="0">
            <a:spAutoFit/>
          </a:bodyPr>
          <a:lstStyle/>
          <a:p>
            <a:pPr defTabSz="629198"/>
            <a:r>
              <a:rPr lang="en-US" sz="2607" b="1" dirty="0">
                <a:solidFill>
                  <a:srgbClr val="7030A0"/>
                </a:solidFill>
                <a:latin typeface="HP001 4 hàng" panose="020B0603050302020204" pitchFamily="34" charset="0"/>
              </a:rPr>
              <a:t>7</a:t>
            </a:r>
          </a:p>
        </p:txBody>
      </p:sp>
      <p:sp>
        <p:nvSpPr>
          <p:cNvPr id="33" name="TextBox 32">
            <a:extLst>
              <a:ext uri="{FF2B5EF4-FFF2-40B4-BE49-F238E27FC236}">
                <a16:creationId xmlns:a16="http://schemas.microsoft.com/office/drawing/2014/main" id="{40728704-3C2B-4853-B8C7-408D813929A8}"/>
              </a:ext>
            </a:extLst>
          </p:cNvPr>
          <p:cNvSpPr txBox="1"/>
          <p:nvPr/>
        </p:nvSpPr>
        <p:spPr>
          <a:xfrm>
            <a:off x="2032270" y="1866429"/>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4" name="TextBox 33">
            <a:extLst>
              <a:ext uri="{FF2B5EF4-FFF2-40B4-BE49-F238E27FC236}">
                <a16:creationId xmlns:a16="http://schemas.microsoft.com/office/drawing/2014/main" id="{40728704-3C2B-4853-B8C7-408D813929A8}"/>
              </a:ext>
            </a:extLst>
          </p:cNvPr>
          <p:cNvSpPr txBox="1"/>
          <p:nvPr/>
        </p:nvSpPr>
        <p:spPr>
          <a:xfrm>
            <a:off x="2036609" y="2418630"/>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3</a:t>
            </a:r>
            <a:endParaRPr lang="en-US" sz="2607" b="1" dirty="0">
              <a:solidFill>
                <a:srgbClr val="7030A0"/>
              </a:solidFill>
              <a:latin typeface="HP001 4 hàng" panose="020B0603050302020204" pitchFamily="34" charset="0"/>
            </a:endParaRPr>
          </a:p>
        </p:txBody>
      </p:sp>
      <p:cxnSp>
        <p:nvCxnSpPr>
          <p:cNvPr id="35" name="Straight Connector 34">
            <a:extLst>
              <a:ext uri="{FF2B5EF4-FFF2-40B4-BE49-F238E27FC236}">
                <a16:creationId xmlns:a16="http://schemas.microsoft.com/office/drawing/2014/main" id="{8A3D6F1B-068B-49FE-8E06-474AA83F5971}"/>
              </a:ext>
            </a:extLst>
          </p:cNvPr>
          <p:cNvCxnSpPr>
            <a:cxnSpLocks/>
          </p:cNvCxnSpPr>
          <p:nvPr/>
        </p:nvCxnSpPr>
        <p:spPr>
          <a:xfrm>
            <a:off x="1774564" y="2834892"/>
            <a:ext cx="5392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26FF4B6-9394-44F1-9FF2-2EB076E031D8}"/>
              </a:ext>
            </a:extLst>
          </p:cNvPr>
          <p:cNvSpPr txBox="1"/>
          <p:nvPr/>
        </p:nvSpPr>
        <p:spPr>
          <a:xfrm>
            <a:off x="1654686" y="2409091"/>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7" name="TextBox 36">
            <a:extLst>
              <a:ext uri="{FF2B5EF4-FFF2-40B4-BE49-F238E27FC236}">
                <a16:creationId xmlns:a16="http://schemas.microsoft.com/office/drawing/2014/main" id="{885BA8A2-60A4-4F0D-BC60-F14C4BD8AB59}"/>
              </a:ext>
            </a:extLst>
          </p:cNvPr>
          <p:cNvSpPr txBox="1"/>
          <p:nvPr/>
        </p:nvSpPr>
        <p:spPr>
          <a:xfrm>
            <a:off x="1499590" y="2128009"/>
            <a:ext cx="336239" cy="524311"/>
          </a:xfrm>
          <a:prstGeom prst="rect">
            <a:avLst/>
          </a:prstGeom>
          <a:noFill/>
        </p:spPr>
        <p:txBody>
          <a:bodyPr wrap="square" rtlCol="0">
            <a:spAutoFit/>
          </a:bodyPr>
          <a:lstStyle/>
          <a:p>
            <a:pPr defTabSz="629198"/>
            <a:r>
              <a:rPr lang="en-US" sz="2807" b="1" dirty="0">
                <a:solidFill>
                  <a:srgbClr val="7030A0"/>
                </a:solidFill>
                <a:latin typeface="HP001 4 hàng" panose="020B0603050302020204" pitchFamily="34" charset="0"/>
              </a:rPr>
              <a:t>+</a:t>
            </a:r>
          </a:p>
        </p:txBody>
      </p:sp>
      <p:sp>
        <p:nvSpPr>
          <p:cNvPr id="38" name="TextBox 37">
            <a:extLst>
              <a:ext uri="{FF2B5EF4-FFF2-40B4-BE49-F238E27FC236}">
                <a16:creationId xmlns:a16="http://schemas.microsoft.com/office/drawing/2014/main" id="{885BA8A2-60A4-4F0D-BC60-F14C4BD8AB59}"/>
              </a:ext>
            </a:extLst>
          </p:cNvPr>
          <p:cNvSpPr txBox="1"/>
          <p:nvPr/>
        </p:nvSpPr>
        <p:spPr>
          <a:xfrm>
            <a:off x="1653262" y="2928008"/>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7</a:t>
            </a:r>
            <a:endParaRPr lang="en-US" sz="2807" b="1" dirty="0">
              <a:solidFill>
                <a:srgbClr val="7030A0"/>
              </a:solidFill>
              <a:latin typeface="HP001 4 hàng" panose="020B0603050302020204" pitchFamily="34" charset="0"/>
            </a:endParaRPr>
          </a:p>
        </p:txBody>
      </p:sp>
      <p:sp>
        <p:nvSpPr>
          <p:cNvPr id="39" name="TextBox 38">
            <a:extLst>
              <a:ext uri="{FF2B5EF4-FFF2-40B4-BE49-F238E27FC236}">
                <a16:creationId xmlns:a16="http://schemas.microsoft.com/office/drawing/2014/main" id="{885BA8A2-60A4-4F0D-BC60-F14C4BD8AB59}"/>
              </a:ext>
            </a:extLst>
          </p:cNvPr>
          <p:cNvSpPr txBox="1"/>
          <p:nvPr/>
        </p:nvSpPr>
        <p:spPr>
          <a:xfrm>
            <a:off x="1812907"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2</a:t>
            </a:r>
            <a:endParaRPr lang="en-US" sz="2807" b="1" dirty="0">
              <a:solidFill>
                <a:srgbClr val="7030A0"/>
              </a:solidFill>
              <a:latin typeface="HP001 4 hàng" panose="020B0603050302020204" pitchFamily="34" charset="0"/>
            </a:endParaRPr>
          </a:p>
        </p:txBody>
      </p:sp>
      <p:sp>
        <p:nvSpPr>
          <p:cNvPr id="40" name="TextBox 39">
            <a:extLst>
              <a:ext uri="{FF2B5EF4-FFF2-40B4-BE49-F238E27FC236}">
                <a16:creationId xmlns:a16="http://schemas.microsoft.com/office/drawing/2014/main" id="{885BA8A2-60A4-4F0D-BC60-F14C4BD8AB59}"/>
              </a:ext>
            </a:extLst>
          </p:cNvPr>
          <p:cNvSpPr txBox="1"/>
          <p:nvPr/>
        </p:nvSpPr>
        <p:spPr>
          <a:xfrm>
            <a:off x="2032270"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5</a:t>
            </a:r>
            <a:endParaRPr lang="en-US" sz="2807" b="1" dirty="0">
              <a:solidFill>
                <a:srgbClr val="7030A0"/>
              </a:solidFill>
              <a:latin typeface="HP001 4 hàng" panose="020B0603050302020204" pitchFamily="34" charset="0"/>
            </a:endParaRPr>
          </a:p>
        </p:txBody>
      </p:sp>
      <p:sp>
        <p:nvSpPr>
          <p:cNvPr id="2" name="TextBox 1"/>
          <p:cNvSpPr txBox="1"/>
          <p:nvPr/>
        </p:nvSpPr>
        <p:spPr>
          <a:xfrm>
            <a:off x="3949025" y="4229756"/>
            <a:ext cx="584679" cy="524311"/>
          </a:xfrm>
          <a:prstGeom prst="rect">
            <a:avLst/>
          </a:prstGeom>
          <a:noFill/>
        </p:spPr>
        <p:txBody>
          <a:bodyPr wrap="square" rtlCol="0">
            <a:spAutoFit/>
          </a:bodyPr>
          <a:lstStyle/>
          <a:p>
            <a:r>
              <a:rPr lang="vi-VN" sz="2807">
                <a:latin typeface="+mj-lt"/>
              </a:rPr>
              <a:t>a)</a:t>
            </a:r>
            <a:endParaRPr lang="en-US" sz="2807">
              <a:latin typeface="+mj-lt"/>
            </a:endParaRPr>
          </a:p>
        </p:txBody>
      </p:sp>
      <p:sp>
        <p:nvSpPr>
          <p:cNvPr id="43" name="TextBox 42"/>
          <p:cNvSpPr txBox="1"/>
          <p:nvPr/>
        </p:nvSpPr>
        <p:spPr>
          <a:xfrm>
            <a:off x="7175393" y="4183472"/>
            <a:ext cx="584679" cy="524311"/>
          </a:xfrm>
          <a:prstGeom prst="rect">
            <a:avLst/>
          </a:prstGeom>
          <a:noFill/>
        </p:spPr>
        <p:txBody>
          <a:bodyPr wrap="square" rtlCol="0">
            <a:spAutoFit/>
          </a:bodyPr>
          <a:lstStyle/>
          <a:p>
            <a:r>
              <a:rPr lang="vi-VN" sz="2807">
                <a:latin typeface="+mj-lt"/>
              </a:rPr>
              <a:t>b)</a:t>
            </a:r>
            <a:endParaRPr lang="en-US" sz="2807">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9">
                                            <p:txEl>
                                              <p:pRg st="0" end="0"/>
                                            </p:txEl>
                                          </p:spTgt>
                                        </p:tgtEl>
                                        <p:attrNameLst>
                                          <p:attrName>style.visibility</p:attrName>
                                        </p:attrNameLst>
                                      </p:cBhvr>
                                      <p:to>
                                        <p:strVal val="visible"/>
                                      </p:to>
                                    </p:set>
                                    <p:animEffect transition="in" filter="fade">
                                      <p:cBhvr>
                                        <p:cTn id="65" dur="500"/>
                                        <p:tgtEl>
                                          <p:spTgt spid="6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xEl>
                                              <p:pRg st="1" end="1"/>
                                            </p:txEl>
                                          </p:spTgt>
                                        </p:tgtEl>
                                        <p:attrNameLst>
                                          <p:attrName>style.visibility</p:attrName>
                                        </p:attrNameLst>
                                      </p:cBhvr>
                                      <p:to>
                                        <p:strVal val="visible"/>
                                      </p:to>
                                    </p:set>
                                    <p:animEffect transition="in" filter="fade">
                                      <p:cBhvr>
                                        <p:cTn id="75" dur="500"/>
                                        <p:tgtEl>
                                          <p:spTgt spid="69">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9">
                                            <p:txEl>
                                              <p:pRg st="2" end="2"/>
                                            </p:txEl>
                                          </p:spTgt>
                                        </p:tgtEl>
                                        <p:attrNameLst>
                                          <p:attrName>style.visibility</p:attrName>
                                        </p:attrNameLst>
                                      </p:cBhvr>
                                      <p:to>
                                        <p:strVal val="visible"/>
                                      </p:to>
                                    </p:set>
                                    <p:animEffect transition="in" filter="fade">
                                      <p:cBhvr>
                                        <p:cTn id="85" dur="500"/>
                                        <p:tgtEl>
                                          <p:spTgt spid="6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1000"/>
                                        <p:tgtEl>
                                          <p:spTgt spid="82"/>
                                        </p:tgtEl>
                                      </p:cBhvr>
                                    </p:animEffect>
                                    <p:anim calcmode="lin" valueType="num">
                                      <p:cBhvr>
                                        <p:cTn id="106" dur="1000" fill="hold"/>
                                        <p:tgtEl>
                                          <p:spTgt spid="82"/>
                                        </p:tgtEl>
                                        <p:attrNameLst>
                                          <p:attrName>ppt_x</p:attrName>
                                        </p:attrNameLst>
                                      </p:cBhvr>
                                      <p:tavLst>
                                        <p:tav tm="0">
                                          <p:val>
                                            <p:strVal val="#ppt_x"/>
                                          </p:val>
                                        </p:tav>
                                        <p:tav tm="100000">
                                          <p:val>
                                            <p:strVal val="#ppt_x"/>
                                          </p:val>
                                        </p:tav>
                                      </p:tavLst>
                                    </p:anim>
                                    <p:anim calcmode="lin" valueType="num">
                                      <p:cBhvr>
                                        <p:cTn id="107" dur="10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1000"/>
                                        <p:tgtEl>
                                          <p:spTgt spid="83"/>
                                        </p:tgtEl>
                                      </p:cBhvr>
                                    </p:animEffect>
                                    <p:anim calcmode="lin" valueType="num">
                                      <p:cBhvr>
                                        <p:cTn id="113" dur="1000" fill="hold"/>
                                        <p:tgtEl>
                                          <p:spTgt spid="83"/>
                                        </p:tgtEl>
                                        <p:attrNameLst>
                                          <p:attrName>ppt_x</p:attrName>
                                        </p:attrNameLst>
                                      </p:cBhvr>
                                      <p:tavLst>
                                        <p:tav tm="0">
                                          <p:val>
                                            <p:strVal val="#ppt_x"/>
                                          </p:val>
                                        </p:tav>
                                        <p:tav tm="100000">
                                          <p:val>
                                            <p:strVal val="#ppt_x"/>
                                          </p:val>
                                        </p:tav>
                                      </p:tavLst>
                                    </p:anim>
                                    <p:anim calcmode="lin" valueType="num">
                                      <p:cBhvr>
                                        <p:cTn id="114" dur="10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1000"/>
                                        <p:tgtEl>
                                          <p:spTgt spid="85"/>
                                        </p:tgtEl>
                                      </p:cBhvr>
                                    </p:animEffect>
                                    <p:anim calcmode="lin" valueType="num">
                                      <p:cBhvr>
                                        <p:cTn id="137" dur="1000" fill="hold"/>
                                        <p:tgtEl>
                                          <p:spTgt spid="85"/>
                                        </p:tgtEl>
                                        <p:attrNameLst>
                                          <p:attrName>ppt_x</p:attrName>
                                        </p:attrNameLst>
                                      </p:cBhvr>
                                      <p:tavLst>
                                        <p:tav tm="0">
                                          <p:val>
                                            <p:strVal val="#ppt_x"/>
                                          </p:val>
                                        </p:tav>
                                        <p:tav tm="100000">
                                          <p:val>
                                            <p:strVal val="#ppt_x"/>
                                          </p:val>
                                        </p:tav>
                                      </p:tavLst>
                                    </p:anim>
                                    <p:anim calcmode="lin" valueType="num">
                                      <p:cBhvr>
                                        <p:cTn id="138" dur="1000" fill="hold"/>
                                        <p:tgtEl>
                                          <p:spTgt spid="8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3" name="click.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1000"/>
                                        <p:tgtEl>
                                          <p:spTgt spid="86"/>
                                        </p:tgtEl>
                                      </p:cBhvr>
                                    </p:animEffect>
                                    <p:anim calcmode="lin" valueType="num">
                                      <p:cBhvr>
                                        <p:cTn id="144" dur="1000" fill="hold"/>
                                        <p:tgtEl>
                                          <p:spTgt spid="86"/>
                                        </p:tgtEl>
                                        <p:attrNameLst>
                                          <p:attrName>ppt_x</p:attrName>
                                        </p:attrNameLst>
                                      </p:cBhvr>
                                      <p:tavLst>
                                        <p:tav tm="0">
                                          <p:val>
                                            <p:strVal val="#ppt_x"/>
                                          </p:val>
                                        </p:tav>
                                        <p:tav tm="100000">
                                          <p:val>
                                            <p:strVal val="#ppt_x"/>
                                          </p:val>
                                        </p:tav>
                                      </p:tavLst>
                                    </p:anim>
                                    <p:anim calcmode="lin" valueType="num">
                                      <p:cBhvr>
                                        <p:cTn id="145"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1000"/>
                                        <p:tgtEl>
                                          <p:spTgt spid="87"/>
                                        </p:tgtEl>
                                      </p:cBhvr>
                                    </p:animEffect>
                                    <p:anim calcmode="lin" valueType="num">
                                      <p:cBhvr>
                                        <p:cTn id="151" dur="1000" fill="hold"/>
                                        <p:tgtEl>
                                          <p:spTgt spid="87"/>
                                        </p:tgtEl>
                                        <p:attrNameLst>
                                          <p:attrName>ppt_x</p:attrName>
                                        </p:attrNameLst>
                                      </p:cBhvr>
                                      <p:tavLst>
                                        <p:tav tm="0">
                                          <p:val>
                                            <p:strVal val="#ppt_x"/>
                                          </p:val>
                                        </p:tav>
                                        <p:tav tm="100000">
                                          <p:val>
                                            <p:strVal val="#ppt_x"/>
                                          </p:val>
                                        </p:tav>
                                      </p:tavLst>
                                    </p:anim>
                                    <p:anim calcmode="lin" valueType="num">
                                      <p:cBhvr>
                                        <p:cTn id="152" dur="1000" fill="hold"/>
                                        <p:tgtEl>
                                          <p:spTgt spid="8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p:bldP spid="82" grpId="0"/>
      <p:bldP spid="83" grpId="0"/>
      <p:bldP spid="84" grpId="0"/>
      <p:bldP spid="85" grpId="0"/>
      <p:bldP spid="86" grpId="0"/>
      <p:bldP spid="87" grpId="0"/>
      <p:bldP spid="30" grpId="0"/>
      <p:bldP spid="31" grpId="0"/>
      <p:bldP spid="32" grpId="0"/>
      <p:bldP spid="33" grpId="0"/>
      <p:bldP spid="34" grpId="0"/>
      <p:bldP spid="36" grpId="0"/>
      <p:bldP spid="37" grpId="0"/>
      <p:bldP spid="38" grpId="0"/>
      <p:bldP spid="39" grpId="0" uiExpand="1"/>
      <p:bldP spid="40" grpId="0" uiExpand="1"/>
      <p:bldP spid="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F5B1D2-199A-4F30-A8AD-7E95D3C0B1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46913" r="11724" b="-1059"/>
          <a:stretch/>
        </p:blipFill>
        <p:spPr bwMode="auto">
          <a:xfrm>
            <a:off x="-497825" y="2302558"/>
            <a:ext cx="13165874" cy="435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3EA7249-72B6-44E2-B86D-5D56BF456BF7}"/>
              </a:ext>
            </a:extLst>
          </p:cNvPr>
          <p:cNvSpPr/>
          <p:nvPr/>
        </p:nvSpPr>
        <p:spPr>
          <a:xfrm>
            <a:off x="1173238" y="2782213"/>
            <a:ext cx="121219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457</a:t>
            </a:r>
            <a:endParaRPr lang="vi-VN" sz="4411" b="1" dirty="0">
              <a:solidFill>
                <a:srgbClr val="7030A0"/>
              </a:solidFill>
              <a:latin typeface="HP001 4 hàng" pitchFamily="34" charset="0"/>
            </a:endParaRPr>
          </a:p>
        </p:txBody>
      </p:sp>
      <p:sp>
        <p:nvSpPr>
          <p:cNvPr id="4" name="Rectangle 3">
            <a:extLst>
              <a:ext uri="{FF2B5EF4-FFF2-40B4-BE49-F238E27FC236}">
                <a16:creationId xmlns:a16="http://schemas.microsoft.com/office/drawing/2014/main" id="{BF05A203-EFCE-43E4-8AD1-A6104493A629}"/>
              </a:ext>
            </a:extLst>
          </p:cNvPr>
          <p:cNvSpPr/>
          <p:nvPr/>
        </p:nvSpPr>
        <p:spPr>
          <a:xfrm>
            <a:off x="853717" y="3735530"/>
            <a:ext cx="183002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452</a:t>
            </a:r>
            <a:endParaRPr lang="vi-VN" sz="4411" b="1" dirty="0">
              <a:solidFill>
                <a:srgbClr val="7030A0"/>
              </a:solidFill>
              <a:latin typeface="HP001 4 hàng" pitchFamily="34" charset="0"/>
            </a:endParaRPr>
          </a:p>
        </p:txBody>
      </p:sp>
      <p:sp>
        <p:nvSpPr>
          <p:cNvPr id="5" name="Rectangle 4">
            <a:extLst>
              <a:ext uri="{FF2B5EF4-FFF2-40B4-BE49-F238E27FC236}">
                <a16:creationId xmlns:a16="http://schemas.microsoft.com/office/drawing/2014/main" id="{9A8D8E42-0913-4FCB-B009-46A2A8DDAB1B}"/>
              </a:ext>
            </a:extLst>
          </p:cNvPr>
          <p:cNvSpPr/>
          <p:nvPr/>
        </p:nvSpPr>
        <p:spPr>
          <a:xfrm>
            <a:off x="817935" y="3227503"/>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6" name="Straight Connector 5">
            <a:extLst>
              <a:ext uri="{FF2B5EF4-FFF2-40B4-BE49-F238E27FC236}">
                <a16:creationId xmlns:a16="http://schemas.microsoft.com/office/drawing/2014/main" id="{4B7ED280-8E06-46A7-AA80-FCBC1155A4AA}"/>
              </a:ext>
            </a:extLst>
          </p:cNvPr>
          <p:cNvCxnSpPr>
            <a:cxnSpLocks/>
          </p:cNvCxnSpPr>
          <p:nvPr/>
        </p:nvCxnSpPr>
        <p:spPr>
          <a:xfrm>
            <a:off x="1283008" y="4412141"/>
            <a:ext cx="9454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47ED7B-B7C1-4694-9AA8-02F356C533DA}"/>
              </a:ext>
            </a:extLst>
          </p:cNvPr>
          <p:cNvSpPr/>
          <p:nvPr/>
        </p:nvSpPr>
        <p:spPr>
          <a:xfrm>
            <a:off x="1831715"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8" name="Rectangle 7">
            <a:extLst>
              <a:ext uri="{FF2B5EF4-FFF2-40B4-BE49-F238E27FC236}">
                <a16:creationId xmlns:a16="http://schemas.microsoft.com/office/drawing/2014/main" id="{0A883E55-6B8E-4FBE-938D-883E5374EFE7}"/>
              </a:ext>
            </a:extLst>
          </p:cNvPr>
          <p:cNvSpPr/>
          <p:nvPr/>
        </p:nvSpPr>
        <p:spPr>
          <a:xfrm>
            <a:off x="1494550" y="4677089"/>
            <a:ext cx="52931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0</a:t>
            </a:r>
            <a:endParaRPr lang="vi-VN" sz="4411" b="1" dirty="0">
              <a:solidFill>
                <a:srgbClr val="7030A0"/>
              </a:solidFill>
              <a:latin typeface="HP001 4 hàng" pitchFamily="34" charset="0"/>
            </a:endParaRPr>
          </a:p>
        </p:txBody>
      </p:sp>
      <p:sp>
        <p:nvSpPr>
          <p:cNvPr id="9" name="Rectangle 8">
            <a:extLst>
              <a:ext uri="{FF2B5EF4-FFF2-40B4-BE49-F238E27FC236}">
                <a16:creationId xmlns:a16="http://schemas.microsoft.com/office/drawing/2014/main" id="{D78D72C5-C659-4CB7-A89A-EA1ADE497BC2}"/>
              </a:ext>
            </a:extLst>
          </p:cNvPr>
          <p:cNvSpPr/>
          <p:nvPr/>
        </p:nvSpPr>
        <p:spPr>
          <a:xfrm>
            <a:off x="3968390" y="2791296"/>
            <a:ext cx="126348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326</a:t>
            </a:r>
            <a:endParaRPr lang="vi-VN" sz="4411" b="1" dirty="0">
              <a:solidFill>
                <a:srgbClr val="7030A0"/>
              </a:solidFill>
              <a:latin typeface="HP001 4 hàng" pitchFamily="34" charset="0"/>
            </a:endParaRPr>
          </a:p>
        </p:txBody>
      </p:sp>
      <p:sp>
        <p:nvSpPr>
          <p:cNvPr id="10" name="Rectangle 9">
            <a:extLst>
              <a:ext uri="{FF2B5EF4-FFF2-40B4-BE49-F238E27FC236}">
                <a16:creationId xmlns:a16="http://schemas.microsoft.com/office/drawing/2014/main" id="{8346ED1D-88E3-4FC6-84CD-43844B8EF34C}"/>
              </a:ext>
            </a:extLst>
          </p:cNvPr>
          <p:cNvSpPr/>
          <p:nvPr/>
        </p:nvSpPr>
        <p:spPr>
          <a:xfrm>
            <a:off x="3934595" y="3741741"/>
            <a:ext cx="16374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29</a:t>
            </a:r>
            <a:endParaRPr lang="vi-VN" sz="4411"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0DCE34C5-7AAC-4009-9150-D77BE95F055F}"/>
              </a:ext>
            </a:extLst>
          </p:cNvPr>
          <p:cNvSpPr/>
          <p:nvPr/>
        </p:nvSpPr>
        <p:spPr>
          <a:xfrm>
            <a:off x="3672831"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2" name="Straight Connector 11">
            <a:extLst>
              <a:ext uri="{FF2B5EF4-FFF2-40B4-BE49-F238E27FC236}">
                <a16:creationId xmlns:a16="http://schemas.microsoft.com/office/drawing/2014/main" id="{D7EAE150-09C7-4F92-ACFB-DE9167B001D6}"/>
              </a:ext>
            </a:extLst>
          </p:cNvPr>
          <p:cNvCxnSpPr>
            <a:cxnSpLocks/>
          </p:cNvCxnSpPr>
          <p:nvPr/>
        </p:nvCxnSpPr>
        <p:spPr>
          <a:xfrm>
            <a:off x="4106305" y="4427947"/>
            <a:ext cx="9626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0376E79-6D27-4E39-89DD-B655398C2BD6}"/>
              </a:ext>
            </a:extLst>
          </p:cNvPr>
          <p:cNvSpPr/>
          <p:nvPr/>
        </p:nvSpPr>
        <p:spPr>
          <a:xfrm>
            <a:off x="4686003" y="4677089"/>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4" name="Rectangle 13">
            <a:extLst>
              <a:ext uri="{FF2B5EF4-FFF2-40B4-BE49-F238E27FC236}">
                <a16:creationId xmlns:a16="http://schemas.microsoft.com/office/drawing/2014/main" id="{D3CF1317-A66B-461C-B54D-1D2A560128B1}"/>
              </a:ext>
            </a:extLst>
          </p:cNvPr>
          <p:cNvSpPr/>
          <p:nvPr/>
        </p:nvSpPr>
        <p:spPr>
          <a:xfrm>
            <a:off x="4342051" y="4692894"/>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5" name="Rectangle 14">
            <a:extLst>
              <a:ext uri="{FF2B5EF4-FFF2-40B4-BE49-F238E27FC236}">
                <a16:creationId xmlns:a16="http://schemas.microsoft.com/office/drawing/2014/main" id="{BA670A03-6034-4E9B-801B-171DC1440FD1}"/>
              </a:ext>
            </a:extLst>
          </p:cNvPr>
          <p:cNvSpPr/>
          <p:nvPr/>
        </p:nvSpPr>
        <p:spPr>
          <a:xfrm>
            <a:off x="6829252" y="2775490"/>
            <a:ext cx="1253868"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762</a:t>
            </a:r>
            <a:endParaRPr lang="vi-VN" sz="4411" b="1" dirty="0">
              <a:solidFill>
                <a:srgbClr val="7030A0"/>
              </a:solidFill>
              <a:latin typeface="HP001 4 hàng" pitchFamily="34" charset="0"/>
            </a:endParaRPr>
          </a:p>
        </p:txBody>
      </p:sp>
      <p:sp>
        <p:nvSpPr>
          <p:cNvPr id="16" name="Rectangle 15">
            <a:extLst>
              <a:ext uri="{FF2B5EF4-FFF2-40B4-BE49-F238E27FC236}">
                <a16:creationId xmlns:a16="http://schemas.microsoft.com/office/drawing/2014/main" id="{DCEF7A5A-AC0D-47C4-8443-68B055AFBCAD}"/>
              </a:ext>
            </a:extLst>
          </p:cNvPr>
          <p:cNvSpPr/>
          <p:nvPr/>
        </p:nvSpPr>
        <p:spPr>
          <a:xfrm>
            <a:off x="6992687" y="3741741"/>
            <a:ext cx="107112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184</a:t>
            </a:r>
            <a:endParaRPr lang="vi-VN" sz="4411" b="1" dirty="0">
              <a:solidFill>
                <a:srgbClr val="7030A0"/>
              </a:solidFill>
              <a:latin typeface="HP001 4 hàng" pitchFamily="34" charset="0"/>
            </a:endParaRPr>
          </a:p>
        </p:txBody>
      </p:sp>
      <p:sp>
        <p:nvSpPr>
          <p:cNvPr id="17" name="Rectangle 16">
            <a:extLst>
              <a:ext uri="{FF2B5EF4-FFF2-40B4-BE49-F238E27FC236}">
                <a16:creationId xmlns:a16="http://schemas.microsoft.com/office/drawing/2014/main" id="{C980EF73-DCA3-45B5-B8E4-E8E95218513B}"/>
              </a:ext>
            </a:extLst>
          </p:cNvPr>
          <p:cNvSpPr/>
          <p:nvPr/>
        </p:nvSpPr>
        <p:spPr>
          <a:xfrm>
            <a:off x="6530143"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8" name="Straight Connector 17">
            <a:extLst>
              <a:ext uri="{FF2B5EF4-FFF2-40B4-BE49-F238E27FC236}">
                <a16:creationId xmlns:a16="http://schemas.microsoft.com/office/drawing/2014/main" id="{C538FBEF-1877-4F01-873C-112DDD1B3537}"/>
              </a:ext>
            </a:extLst>
          </p:cNvPr>
          <p:cNvCxnSpPr>
            <a:cxnSpLocks/>
          </p:cNvCxnSpPr>
          <p:nvPr/>
        </p:nvCxnSpPr>
        <p:spPr>
          <a:xfrm>
            <a:off x="6963619" y="4412141"/>
            <a:ext cx="94085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4ED248F-B345-4C04-954F-5D2D8A3FFA10}"/>
              </a:ext>
            </a:extLst>
          </p:cNvPr>
          <p:cNvSpPr/>
          <p:nvPr/>
        </p:nvSpPr>
        <p:spPr>
          <a:xfrm>
            <a:off x="7511124" y="4692894"/>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6</a:t>
            </a:r>
            <a:endParaRPr lang="vi-VN" sz="4411" b="1" dirty="0">
              <a:solidFill>
                <a:srgbClr val="7030A0"/>
              </a:solidFill>
              <a:latin typeface="HP001 4 hàng" pitchFamily="34" charset="0"/>
            </a:endParaRPr>
          </a:p>
        </p:txBody>
      </p:sp>
      <p:sp>
        <p:nvSpPr>
          <p:cNvPr id="20" name="Rectangle 19">
            <a:extLst>
              <a:ext uri="{FF2B5EF4-FFF2-40B4-BE49-F238E27FC236}">
                <a16:creationId xmlns:a16="http://schemas.microsoft.com/office/drawing/2014/main" id="{C22921CE-6170-4F20-84E1-47FD9FD693C3}"/>
              </a:ext>
            </a:extLst>
          </p:cNvPr>
          <p:cNvSpPr/>
          <p:nvPr/>
        </p:nvSpPr>
        <p:spPr>
          <a:xfrm>
            <a:off x="7172702" y="4692894"/>
            <a:ext cx="545342"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a:t>
            </a:r>
            <a:endParaRPr lang="vi-VN" sz="4411" b="1" dirty="0">
              <a:solidFill>
                <a:srgbClr val="7030A0"/>
              </a:solidFill>
              <a:latin typeface="HP001 4 hàng" pitchFamily="34" charset="0"/>
            </a:endParaRPr>
          </a:p>
        </p:txBody>
      </p:sp>
      <p:sp>
        <p:nvSpPr>
          <p:cNvPr id="21" name="Rectangle 20">
            <a:extLst>
              <a:ext uri="{FF2B5EF4-FFF2-40B4-BE49-F238E27FC236}">
                <a16:creationId xmlns:a16="http://schemas.microsoft.com/office/drawing/2014/main" id="{A5756F86-FCD6-4972-97B5-7B8B35FE79C0}"/>
              </a:ext>
            </a:extLst>
          </p:cNvPr>
          <p:cNvSpPr/>
          <p:nvPr/>
        </p:nvSpPr>
        <p:spPr>
          <a:xfrm>
            <a:off x="9684349" y="2791296"/>
            <a:ext cx="123623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546</a:t>
            </a:r>
            <a:endParaRPr lang="vi-VN" sz="4411" b="1" dirty="0">
              <a:solidFill>
                <a:srgbClr val="7030A0"/>
              </a:solidFill>
              <a:latin typeface="HP001 4 hàng" pitchFamily="34" charset="0"/>
            </a:endParaRPr>
          </a:p>
        </p:txBody>
      </p:sp>
      <p:sp>
        <p:nvSpPr>
          <p:cNvPr id="22" name="Rectangle 21">
            <a:extLst>
              <a:ext uri="{FF2B5EF4-FFF2-40B4-BE49-F238E27FC236}">
                <a16:creationId xmlns:a16="http://schemas.microsoft.com/office/drawing/2014/main" id="{67837222-ADE4-4766-AA3A-FD1A86966663}"/>
              </a:ext>
            </a:extLst>
          </p:cNvPr>
          <p:cNvSpPr/>
          <p:nvPr/>
        </p:nvSpPr>
        <p:spPr>
          <a:xfrm>
            <a:off x="9761577" y="3725936"/>
            <a:ext cx="1104790"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172</a:t>
            </a:r>
            <a:endParaRPr lang="vi-VN" sz="4411" b="1" dirty="0">
              <a:solidFill>
                <a:srgbClr val="7030A0"/>
              </a:solidFill>
              <a:latin typeface="HP001 4 hàng" pitchFamily="34" charset="0"/>
            </a:endParaRPr>
          </a:p>
        </p:txBody>
      </p:sp>
      <p:sp>
        <p:nvSpPr>
          <p:cNvPr id="23" name="Rectangle 22">
            <a:extLst>
              <a:ext uri="{FF2B5EF4-FFF2-40B4-BE49-F238E27FC236}">
                <a16:creationId xmlns:a16="http://schemas.microsoft.com/office/drawing/2014/main" id="{C337F265-A087-443C-B4C0-C8604A8B57D1}"/>
              </a:ext>
            </a:extLst>
          </p:cNvPr>
          <p:cNvSpPr/>
          <p:nvPr/>
        </p:nvSpPr>
        <p:spPr>
          <a:xfrm>
            <a:off x="9372905"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24" name="Straight Connector 23">
            <a:extLst>
              <a:ext uri="{FF2B5EF4-FFF2-40B4-BE49-F238E27FC236}">
                <a16:creationId xmlns:a16="http://schemas.microsoft.com/office/drawing/2014/main" id="{8B881047-E599-4B73-B636-036444F400A1}"/>
              </a:ext>
            </a:extLst>
          </p:cNvPr>
          <p:cNvCxnSpPr>
            <a:cxnSpLocks/>
          </p:cNvCxnSpPr>
          <p:nvPr/>
        </p:nvCxnSpPr>
        <p:spPr>
          <a:xfrm>
            <a:off x="9822176" y="4412141"/>
            <a:ext cx="9183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2F67397-32DD-4A67-9B6D-7664930D46AB}"/>
              </a:ext>
            </a:extLst>
          </p:cNvPr>
          <p:cNvSpPr/>
          <p:nvPr/>
        </p:nvSpPr>
        <p:spPr>
          <a:xfrm>
            <a:off x="10376551" y="4677089"/>
            <a:ext cx="50847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8</a:t>
            </a:r>
            <a:endParaRPr lang="vi-VN" sz="4411" b="1" dirty="0">
              <a:solidFill>
                <a:srgbClr val="7030A0"/>
              </a:solidFill>
              <a:latin typeface="HP001 4 hàng" pitchFamily="34" charset="0"/>
            </a:endParaRPr>
          </a:p>
        </p:txBody>
      </p:sp>
      <p:sp>
        <p:nvSpPr>
          <p:cNvPr id="26" name="Rectangle 25">
            <a:extLst>
              <a:ext uri="{FF2B5EF4-FFF2-40B4-BE49-F238E27FC236}">
                <a16:creationId xmlns:a16="http://schemas.microsoft.com/office/drawing/2014/main" id="{A7BE91C3-64C9-4335-8B69-9BA52B6FF294}"/>
              </a:ext>
            </a:extLst>
          </p:cNvPr>
          <p:cNvSpPr/>
          <p:nvPr/>
        </p:nvSpPr>
        <p:spPr>
          <a:xfrm>
            <a:off x="10095266" y="4677089"/>
            <a:ext cx="386644"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a:t>
            </a:r>
            <a:endParaRPr lang="vi-VN" sz="4411" b="1" dirty="0">
              <a:solidFill>
                <a:srgbClr val="7030A0"/>
              </a:solidFill>
              <a:latin typeface="HP001 4 hàng" pitchFamily="34" charset="0"/>
            </a:endParaRPr>
          </a:p>
        </p:txBody>
      </p:sp>
      <p:grpSp>
        <p:nvGrpSpPr>
          <p:cNvPr id="27" name="Google Shape;4386;p6">
            <a:extLst>
              <a:ext uri="{FF2B5EF4-FFF2-40B4-BE49-F238E27FC236}">
                <a16:creationId xmlns:a16="http://schemas.microsoft.com/office/drawing/2014/main" id="{6C90B0BA-3409-4C26-BDCB-937AD5AADE90}"/>
              </a:ext>
            </a:extLst>
          </p:cNvPr>
          <p:cNvGrpSpPr/>
          <p:nvPr/>
        </p:nvGrpSpPr>
        <p:grpSpPr>
          <a:xfrm>
            <a:off x="433214" y="260760"/>
            <a:ext cx="7047583" cy="615604"/>
            <a:chOff x="1183343" y="1464304"/>
            <a:chExt cx="7030148" cy="614080"/>
          </a:xfrm>
        </p:grpSpPr>
        <p:sp>
          <p:nvSpPr>
            <p:cNvPr id="28" name="Google Shape;4387;p6">
              <a:extLst>
                <a:ext uri="{FF2B5EF4-FFF2-40B4-BE49-F238E27FC236}">
                  <a16:creationId xmlns:a16="http://schemas.microsoft.com/office/drawing/2014/main" id="{44A3C0BF-7DB6-412B-B060-46F9B1C689B4}"/>
                </a:ext>
              </a:extLst>
            </p:cNvPr>
            <p:cNvSpPr txBox="1"/>
            <p:nvPr/>
          </p:nvSpPr>
          <p:spPr>
            <a:xfrm>
              <a:off x="1804762" y="1493653"/>
              <a:ext cx="6408729" cy="584731"/>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Đặt tính rồi tính.</a:t>
              </a:r>
              <a:endParaRPr sz="2005"/>
            </a:p>
          </p:txBody>
        </p:sp>
        <p:sp>
          <p:nvSpPr>
            <p:cNvPr id="29" name="Google Shape;4388;p6">
              <a:extLst>
                <a:ext uri="{FF2B5EF4-FFF2-40B4-BE49-F238E27FC236}">
                  <a16:creationId xmlns:a16="http://schemas.microsoft.com/office/drawing/2014/main" id="{EE02FE6F-563E-4C72-82E7-B0BCE1319401}"/>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2</a:t>
              </a:r>
              <a:endParaRPr sz="1869"/>
            </a:p>
          </p:txBody>
        </p:sp>
      </p:grpSp>
      <p:sp>
        <p:nvSpPr>
          <p:cNvPr id="30" name="TextBox 29">
            <a:extLst>
              <a:ext uri="{FF2B5EF4-FFF2-40B4-BE49-F238E27FC236}">
                <a16:creationId xmlns:a16="http://schemas.microsoft.com/office/drawing/2014/main" id="{3A05FBFD-0BA5-47E3-94B6-A8D64BC81691}"/>
              </a:ext>
            </a:extLst>
          </p:cNvPr>
          <p:cNvSpPr txBox="1"/>
          <p:nvPr/>
        </p:nvSpPr>
        <p:spPr>
          <a:xfrm>
            <a:off x="523559" y="1236307"/>
            <a:ext cx="11144883" cy="585994"/>
          </a:xfrm>
          <a:prstGeom prst="rect">
            <a:avLst/>
          </a:prstGeom>
          <a:solidFill>
            <a:srgbClr val="FFFF99"/>
          </a:solidFill>
          <a:effectLst>
            <a:softEdge rad="127000"/>
          </a:effectLst>
        </p:spPr>
        <p:txBody>
          <a:bodyPr wrap="square" rtlCol="0">
            <a:spAutoFit/>
          </a:bodyPr>
          <a:lstStyle/>
          <a:p>
            <a:pPr algn="ctr"/>
            <a:r>
              <a:rPr lang="en-US" sz="3208"/>
              <a:t>457 + 452          326 + 29           762 + 184        546 + 172 </a:t>
            </a:r>
            <a:endParaRPr lang="en-US" sz="3208" dirty="0"/>
          </a:p>
        </p:txBody>
      </p:sp>
      <p:sp>
        <p:nvSpPr>
          <p:cNvPr id="31" name="Rectangle 30">
            <a:extLst>
              <a:ext uri="{FF2B5EF4-FFF2-40B4-BE49-F238E27FC236}">
                <a16:creationId xmlns:a16="http://schemas.microsoft.com/office/drawing/2014/main" id="{C9942254-6C54-4BF2-AF95-34AFA7A0AE16}"/>
              </a:ext>
            </a:extLst>
          </p:cNvPr>
          <p:cNvSpPr/>
          <p:nvPr/>
        </p:nvSpPr>
        <p:spPr>
          <a:xfrm>
            <a:off x="1149507"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4" name="Rectangle 33">
            <a:extLst>
              <a:ext uri="{FF2B5EF4-FFF2-40B4-BE49-F238E27FC236}">
                <a16:creationId xmlns:a16="http://schemas.microsoft.com/office/drawing/2014/main" id="{F79B2E97-7E0E-450D-B4D8-7FDA0290E79B}"/>
              </a:ext>
            </a:extLst>
          </p:cNvPr>
          <p:cNvSpPr/>
          <p:nvPr/>
        </p:nvSpPr>
        <p:spPr>
          <a:xfrm>
            <a:off x="3987900" y="4677089"/>
            <a:ext cx="52129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a:t>
            </a:r>
            <a:endParaRPr lang="vi-VN" sz="4411" b="1" dirty="0">
              <a:solidFill>
                <a:srgbClr val="7030A0"/>
              </a:solidFill>
              <a:latin typeface="HP001 4 hàng" pitchFamily="34" charset="0"/>
            </a:endParaRPr>
          </a:p>
        </p:txBody>
      </p:sp>
      <p:sp>
        <p:nvSpPr>
          <p:cNvPr id="36" name="Rectangle 35">
            <a:extLst>
              <a:ext uri="{FF2B5EF4-FFF2-40B4-BE49-F238E27FC236}">
                <a16:creationId xmlns:a16="http://schemas.microsoft.com/office/drawing/2014/main" id="{4CC55F96-8A75-460D-B90C-74E6DFFD6D36}"/>
              </a:ext>
            </a:extLst>
          </p:cNvPr>
          <p:cNvSpPr/>
          <p:nvPr/>
        </p:nvSpPr>
        <p:spPr>
          <a:xfrm>
            <a:off x="6843951"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7" name="Rectangle 36">
            <a:extLst>
              <a:ext uri="{FF2B5EF4-FFF2-40B4-BE49-F238E27FC236}">
                <a16:creationId xmlns:a16="http://schemas.microsoft.com/office/drawing/2014/main" id="{F621B1A0-E267-4240-9E09-38795A0351E7}"/>
              </a:ext>
            </a:extLst>
          </p:cNvPr>
          <p:cNvSpPr/>
          <p:nvPr/>
        </p:nvSpPr>
        <p:spPr>
          <a:xfrm>
            <a:off x="9697021" y="4677089"/>
            <a:ext cx="511679"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a:t>
            </a:r>
            <a:endParaRPr lang="vi-VN" sz="4411" b="1" dirty="0">
              <a:solidFill>
                <a:srgbClr val="7030A0"/>
              </a:solidFill>
              <a:latin typeface="HP001 4 hàng" pitchFamily="34" charset="0"/>
            </a:endParaRPr>
          </a:p>
        </p:txBody>
      </p:sp>
    </p:spTree>
    <p:extLst>
      <p:ext uri="{BB962C8B-B14F-4D97-AF65-F5344CB8AC3E}">
        <p14:creationId xmlns:p14="http://schemas.microsoft.com/office/powerpoint/2010/main" val="76041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left)">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left)">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left)">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500"/>
                                        <p:tgtEl>
                                          <p:spTgt spid="2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left)">
                                      <p:cBhvr>
                                        <p:cTn id="115" dur="500"/>
                                        <p:tgtEl>
                                          <p:spTgt spid="2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wipe(left)">
                                      <p:cBhvr>
                                        <p:cTn id="1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3" grpId="0"/>
      <p:bldP spid="14" grpId="0"/>
      <p:bldP spid="15" grpId="0"/>
      <p:bldP spid="16" grpId="0"/>
      <p:bldP spid="17" grpId="0"/>
      <p:bldP spid="19" grpId="0"/>
      <p:bldP spid="20" grpId="0"/>
      <p:bldP spid="21" grpId="0"/>
      <p:bldP spid="22" grpId="0"/>
      <p:bldP spid="23" grpId="0"/>
      <p:bldP spid="25" grpId="0"/>
      <p:bldP spid="26" grpId="0"/>
      <p:bldP spid="30" grpId="0" animBg="1"/>
      <p:bldP spid="31" grpId="0"/>
      <p:bldP spid="34"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542128" y="572435"/>
            <a:ext cx="4989488" cy="615604"/>
            <a:chOff x="1183343" y="1464304"/>
            <a:chExt cx="497714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435572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a:t>
              </a:r>
              <a:r>
                <a:rPr lang="vi-VN" sz="3208">
                  <a:solidFill>
                    <a:schemeClr val="dk1"/>
                  </a:solidFill>
                </a:rPr>
                <a:t> nhẩm</a:t>
              </a:r>
              <a:r>
                <a:rPr lang="en-US" sz="3208">
                  <a:solidFill>
                    <a:schemeClr val="dk1"/>
                  </a:solidFill>
                </a:rPr>
                <a:t>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sp>
        <p:nvSpPr>
          <p:cNvPr id="28" name="TextBox 27">
            <a:extLst>
              <a:ext uri="{FF2B5EF4-FFF2-40B4-BE49-F238E27FC236}">
                <a16:creationId xmlns:a16="http://schemas.microsoft.com/office/drawing/2014/main" id="{1C82AAAA-02D9-4049-9840-DBB83A091749}"/>
              </a:ext>
            </a:extLst>
          </p:cNvPr>
          <p:cNvSpPr txBox="1"/>
          <p:nvPr/>
        </p:nvSpPr>
        <p:spPr>
          <a:xfrm>
            <a:off x="797602" y="1497170"/>
            <a:ext cx="5482895" cy="2684325"/>
          </a:xfrm>
          <a:prstGeom prst="rect">
            <a:avLst/>
          </a:prstGeom>
          <a:noFill/>
        </p:spPr>
        <p:txBody>
          <a:bodyPr wrap="square" rtlCol="0">
            <a:spAutoFit/>
          </a:bodyPr>
          <a:lstStyle/>
          <a:p>
            <a:pPr>
              <a:lnSpc>
                <a:spcPct val="150000"/>
              </a:lnSpc>
            </a:pPr>
            <a:r>
              <a:rPr lang="en-US" sz="2807" dirty="0" err="1"/>
              <a:t>Mẫu</a:t>
            </a:r>
            <a:r>
              <a:rPr lang="en-US" sz="2807" dirty="0"/>
              <a:t>:</a:t>
            </a:r>
          </a:p>
          <a:p>
            <a:pPr>
              <a:lnSpc>
                <a:spcPct val="150000"/>
              </a:lnSpc>
            </a:pPr>
            <a:r>
              <a:rPr lang="en-US" sz="2807" dirty="0"/>
              <a:t>400 + 200 = ?</a:t>
            </a:r>
          </a:p>
          <a:p>
            <a:pPr>
              <a:lnSpc>
                <a:spcPct val="150000"/>
              </a:lnSpc>
            </a:pPr>
            <a:r>
              <a:rPr lang="en-US" sz="2807" dirty="0" err="1"/>
              <a:t>Nhẩm</a:t>
            </a:r>
            <a:r>
              <a:rPr lang="en-US" sz="2807" dirty="0"/>
              <a:t>: 4 </a:t>
            </a:r>
            <a:r>
              <a:rPr lang="en-US" sz="2807" dirty="0" err="1"/>
              <a:t>trăm</a:t>
            </a:r>
            <a:r>
              <a:rPr lang="en-US" sz="2807" dirty="0"/>
              <a:t> + 2 </a:t>
            </a:r>
            <a:r>
              <a:rPr lang="en-US" sz="2807" dirty="0" err="1"/>
              <a:t>trăm</a:t>
            </a:r>
            <a:r>
              <a:rPr lang="en-US" sz="2807" dirty="0"/>
              <a:t> = 6 </a:t>
            </a:r>
            <a:r>
              <a:rPr lang="en-US" sz="2807" dirty="0" err="1"/>
              <a:t>trăm</a:t>
            </a:r>
            <a:r>
              <a:rPr lang="en-US" sz="2807" dirty="0"/>
              <a:t>.</a:t>
            </a:r>
          </a:p>
          <a:p>
            <a:pPr>
              <a:lnSpc>
                <a:spcPct val="150000"/>
              </a:lnSpc>
            </a:pPr>
            <a:r>
              <a:rPr lang="en-US" sz="2807" dirty="0"/>
              <a:t>            400   +   200  =  600</a:t>
            </a:r>
          </a:p>
        </p:txBody>
      </p:sp>
      <p:sp>
        <p:nvSpPr>
          <p:cNvPr id="29" name="TextBox 28">
            <a:extLst>
              <a:ext uri="{FF2B5EF4-FFF2-40B4-BE49-F238E27FC236}">
                <a16:creationId xmlns:a16="http://schemas.microsoft.com/office/drawing/2014/main" id="{7123663D-D751-4D63-920F-63DBC8BD5CEF}"/>
              </a:ext>
            </a:extLst>
          </p:cNvPr>
          <p:cNvSpPr txBox="1"/>
          <p:nvPr/>
        </p:nvSpPr>
        <p:spPr>
          <a:xfrm>
            <a:off x="6527818" y="1497170"/>
            <a:ext cx="5482895" cy="2684325"/>
          </a:xfrm>
          <a:prstGeom prst="rect">
            <a:avLst/>
          </a:prstGeom>
          <a:noFill/>
        </p:spPr>
        <p:txBody>
          <a:bodyPr wrap="square" rtlCol="0">
            <a:spAutoFit/>
          </a:bodyPr>
          <a:lstStyle/>
          <a:p>
            <a:pPr>
              <a:lnSpc>
                <a:spcPct val="150000"/>
              </a:lnSpc>
            </a:pPr>
            <a:endParaRPr lang="en-US" sz="2807" dirty="0"/>
          </a:p>
          <a:p>
            <a:pPr>
              <a:lnSpc>
                <a:spcPct val="150000"/>
              </a:lnSpc>
            </a:pPr>
            <a:r>
              <a:rPr lang="en-US" sz="2807" dirty="0"/>
              <a:t>300 + 700 = ?</a:t>
            </a:r>
          </a:p>
          <a:p>
            <a:pPr>
              <a:lnSpc>
                <a:spcPct val="150000"/>
              </a:lnSpc>
            </a:pPr>
            <a:r>
              <a:rPr lang="en-US" sz="2807" dirty="0" err="1"/>
              <a:t>Nhẩm</a:t>
            </a:r>
            <a:r>
              <a:rPr lang="en-US" sz="2807" dirty="0"/>
              <a:t>: 3 </a:t>
            </a:r>
            <a:r>
              <a:rPr lang="en-US" sz="2807" dirty="0" err="1"/>
              <a:t>trăm</a:t>
            </a:r>
            <a:r>
              <a:rPr lang="en-US" sz="2807" dirty="0"/>
              <a:t> + 7 </a:t>
            </a:r>
            <a:r>
              <a:rPr lang="en-US" sz="2807" dirty="0" err="1"/>
              <a:t>trăm</a:t>
            </a:r>
            <a:r>
              <a:rPr lang="en-US" sz="2807" dirty="0"/>
              <a:t> = 10 </a:t>
            </a:r>
            <a:r>
              <a:rPr lang="en-US" sz="2807" dirty="0" err="1"/>
              <a:t>trăm</a:t>
            </a:r>
            <a:r>
              <a:rPr lang="en-US" sz="2807" dirty="0"/>
              <a:t>.</a:t>
            </a:r>
          </a:p>
          <a:p>
            <a:pPr>
              <a:lnSpc>
                <a:spcPct val="150000"/>
              </a:lnSpc>
            </a:pPr>
            <a:r>
              <a:rPr lang="en-US" sz="2807" dirty="0"/>
              <a:t>            300   +   700  =  1000</a:t>
            </a:r>
          </a:p>
        </p:txBody>
      </p:sp>
      <p:sp>
        <p:nvSpPr>
          <p:cNvPr id="30" name="TextBox 29">
            <a:extLst>
              <a:ext uri="{FF2B5EF4-FFF2-40B4-BE49-F238E27FC236}">
                <a16:creationId xmlns:a16="http://schemas.microsoft.com/office/drawing/2014/main" id="{97A8E021-FFDF-4086-8734-88D044C27E5F}"/>
              </a:ext>
            </a:extLst>
          </p:cNvPr>
          <p:cNvSpPr txBox="1"/>
          <p:nvPr/>
        </p:nvSpPr>
        <p:spPr>
          <a:xfrm>
            <a:off x="665151" y="4349034"/>
            <a:ext cx="4581991" cy="740331"/>
          </a:xfrm>
          <a:prstGeom prst="rect">
            <a:avLst/>
          </a:prstGeom>
          <a:noFill/>
        </p:spPr>
        <p:txBody>
          <a:bodyPr wrap="square" rtlCol="0">
            <a:spAutoFit/>
          </a:bodyPr>
          <a:lstStyle/>
          <a:p>
            <a:pPr>
              <a:lnSpc>
                <a:spcPct val="150000"/>
              </a:lnSpc>
            </a:pPr>
            <a:r>
              <a:rPr lang="en-US" sz="2807">
                <a:solidFill>
                  <a:schemeClr val="tx1"/>
                </a:solidFill>
              </a:rPr>
              <a:t>a) 200 </a:t>
            </a:r>
            <a:r>
              <a:rPr lang="en-US" sz="2807" dirty="0">
                <a:solidFill>
                  <a:schemeClr val="tx1"/>
                </a:solidFill>
              </a:rPr>
              <a:t>+ 600 </a:t>
            </a:r>
            <a:r>
              <a:rPr lang="en-US" sz="2807">
                <a:solidFill>
                  <a:schemeClr val="tx1"/>
                </a:solidFill>
              </a:rPr>
              <a:t>= </a:t>
            </a:r>
            <a:endParaRPr lang="en-US" sz="2807" dirty="0">
              <a:solidFill>
                <a:srgbClr val="C00000"/>
              </a:solidFill>
            </a:endParaRPr>
          </a:p>
        </p:txBody>
      </p:sp>
      <p:sp>
        <p:nvSpPr>
          <p:cNvPr id="31" name="TextBox 30">
            <a:extLst>
              <a:ext uri="{FF2B5EF4-FFF2-40B4-BE49-F238E27FC236}">
                <a16:creationId xmlns:a16="http://schemas.microsoft.com/office/drawing/2014/main" id="{A8FC0EE0-4AC4-44F0-B878-B1721E78F5FE}"/>
              </a:ext>
            </a:extLst>
          </p:cNvPr>
          <p:cNvSpPr txBox="1"/>
          <p:nvPr/>
        </p:nvSpPr>
        <p:spPr>
          <a:xfrm>
            <a:off x="665145" y="5151118"/>
            <a:ext cx="4359891" cy="740331"/>
          </a:xfrm>
          <a:prstGeom prst="rect">
            <a:avLst/>
          </a:prstGeom>
          <a:noFill/>
        </p:spPr>
        <p:txBody>
          <a:bodyPr wrap="square" rtlCol="0">
            <a:spAutoFit/>
          </a:bodyPr>
          <a:lstStyle/>
          <a:p>
            <a:pPr>
              <a:lnSpc>
                <a:spcPct val="150000"/>
              </a:lnSpc>
            </a:pPr>
            <a:r>
              <a:rPr lang="en-US" sz="2807">
                <a:solidFill>
                  <a:schemeClr val="tx1"/>
                </a:solidFill>
              </a:rPr>
              <a:t>b) 500 </a:t>
            </a:r>
            <a:r>
              <a:rPr lang="en-US" sz="2807" dirty="0">
                <a:solidFill>
                  <a:schemeClr val="tx1"/>
                </a:solidFill>
              </a:rPr>
              <a:t>+ 400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2" name="TextBox 31">
            <a:extLst>
              <a:ext uri="{FF2B5EF4-FFF2-40B4-BE49-F238E27FC236}">
                <a16:creationId xmlns:a16="http://schemas.microsoft.com/office/drawing/2014/main" id="{9552FDDC-53A8-472E-926E-44586547B031}"/>
              </a:ext>
            </a:extLst>
          </p:cNvPr>
          <p:cNvSpPr txBox="1"/>
          <p:nvPr/>
        </p:nvSpPr>
        <p:spPr>
          <a:xfrm>
            <a:off x="6595929" y="4349034"/>
            <a:ext cx="4359891" cy="740331"/>
          </a:xfrm>
          <a:prstGeom prst="rect">
            <a:avLst/>
          </a:prstGeom>
          <a:noFill/>
        </p:spPr>
        <p:txBody>
          <a:bodyPr wrap="square" rtlCol="0">
            <a:spAutoFit/>
          </a:bodyPr>
          <a:lstStyle/>
          <a:p>
            <a:pPr>
              <a:lnSpc>
                <a:spcPct val="150000"/>
              </a:lnSpc>
            </a:pPr>
            <a:r>
              <a:rPr lang="en-US" sz="2807">
                <a:solidFill>
                  <a:schemeClr val="tx1"/>
                </a:solidFill>
              </a:rPr>
              <a:t>c) 400 </a:t>
            </a:r>
            <a:r>
              <a:rPr lang="en-US" sz="2807" dirty="0">
                <a:solidFill>
                  <a:schemeClr val="tx1"/>
                </a:solidFill>
              </a:rPr>
              <a:t>+ 600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3" name="TextBox 32">
            <a:extLst>
              <a:ext uri="{FF2B5EF4-FFF2-40B4-BE49-F238E27FC236}">
                <a16:creationId xmlns:a16="http://schemas.microsoft.com/office/drawing/2014/main" id="{04CE5328-E980-4D85-91B2-682188D0A482}"/>
              </a:ext>
            </a:extLst>
          </p:cNvPr>
          <p:cNvSpPr txBox="1"/>
          <p:nvPr/>
        </p:nvSpPr>
        <p:spPr>
          <a:xfrm>
            <a:off x="6595939" y="5151118"/>
            <a:ext cx="4509276" cy="740331"/>
          </a:xfrm>
          <a:prstGeom prst="rect">
            <a:avLst/>
          </a:prstGeom>
          <a:noFill/>
        </p:spPr>
        <p:txBody>
          <a:bodyPr wrap="square" rtlCol="0">
            <a:spAutoFit/>
          </a:bodyPr>
          <a:lstStyle/>
          <a:p>
            <a:pPr>
              <a:lnSpc>
                <a:spcPct val="150000"/>
              </a:lnSpc>
            </a:pPr>
            <a:r>
              <a:rPr lang="en-US" sz="2807">
                <a:solidFill>
                  <a:schemeClr val="tx1"/>
                </a:solidFill>
              </a:rPr>
              <a:t>d) 100 </a:t>
            </a:r>
            <a:r>
              <a:rPr lang="en-US" sz="2807" dirty="0">
                <a:solidFill>
                  <a:schemeClr val="tx1"/>
                </a:solidFill>
              </a:rPr>
              <a:t>+ </a:t>
            </a:r>
            <a:r>
              <a:rPr lang="en-US" sz="2807">
                <a:solidFill>
                  <a:schemeClr val="tx1"/>
                </a:solidFill>
              </a:rPr>
              <a:t>900 =</a:t>
            </a:r>
            <a:r>
              <a:rPr lang="vi-VN" sz="2807">
                <a:solidFill>
                  <a:srgbClr val="C00000"/>
                </a:solidFill>
              </a:rPr>
              <a:t>  </a:t>
            </a:r>
            <a:endParaRPr lang="en-US" sz="2807" dirty="0">
              <a:solidFill>
                <a:srgbClr val="C00000"/>
              </a:solidFill>
            </a:endParaRPr>
          </a:p>
        </p:txBody>
      </p:sp>
      <p:sp>
        <p:nvSpPr>
          <p:cNvPr id="7" name="TextBox 6"/>
          <p:cNvSpPr txBox="1"/>
          <p:nvPr/>
        </p:nvSpPr>
        <p:spPr>
          <a:xfrm>
            <a:off x="4045157" y="4484977"/>
            <a:ext cx="979887" cy="524311"/>
          </a:xfrm>
          <a:prstGeom prst="rect">
            <a:avLst/>
          </a:prstGeom>
          <a:noFill/>
        </p:spPr>
        <p:txBody>
          <a:bodyPr wrap="square" rtlCol="0">
            <a:spAutoFit/>
          </a:bodyPr>
          <a:lstStyle/>
          <a:p>
            <a:r>
              <a:rPr lang="vi-VN" sz="2807">
                <a:solidFill>
                  <a:srgbClr val="FF0000"/>
                </a:solidFill>
              </a:rPr>
              <a:t>8</a:t>
            </a:r>
            <a:r>
              <a:rPr lang="en-US" sz="2807">
                <a:solidFill>
                  <a:srgbClr val="FF0000"/>
                </a:solidFill>
              </a:rPr>
              <a:t>00</a:t>
            </a:r>
          </a:p>
        </p:txBody>
      </p:sp>
      <p:sp>
        <p:nvSpPr>
          <p:cNvPr id="23" name="TextBox 22"/>
          <p:cNvSpPr txBox="1"/>
          <p:nvPr/>
        </p:nvSpPr>
        <p:spPr>
          <a:xfrm>
            <a:off x="3999807" y="5287062"/>
            <a:ext cx="979887" cy="524311"/>
          </a:xfrm>
          <a:prstGeom prst="rect">
            <a:avLst/>
          </a:prstGeom>
          <a:noFill/>
        </p:spPr>
        <p:txBody>
          <a:bodyPr wrap="square" rtlCol="0">
            <a:spAutoFit/>
          </a:bodyPr>
          <a:lstStyle/>
          <a:p>
            <a:r>
              <a:rPr lang="vi-VN" sz="2807">
                <a:solidFill>
                  <a:srgbClr val="FF0000"/>
                </a:solidFill>
              </a:rPr>
              <a:t>9</a:t>
            </a:r>
            <a:r>
              <a:rPr lang="en-US" sz="2807">
                <a:solidFill>
                  <a:srgbClr val="FF0000"/>
                </a:solidFill>
              </a:rPr>
              <a:t>00</a:t>
            </a:r>
          </a:p>
        </p:txBody>
      </p:sp>
      <p:sp>
        <p:nvSpPr>
          <p:cNvPr id="26" name="TextBox 25"/>
          <p:cNvSpPr txBox="1"/>
          <p:nvPr/>
        </p:nvSpPr>
        <p:spPr>
          <a:xfrm>
            <a:off x="10356863" y="4459736"/>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
        <p:nvSpPr>
          <p:cNvPr id="27" name="TextBox 26"/>
          <p:cNvSpPr txBox="1"/>
          <p:nvPr/>
        </p:nvSpPr>
        <p:spPr>
          <a:xfrm>
            <a:off x="10356863" y="5323017"/>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Tree>
    <p:controls>
      <mc:AlternateContent xmlns:mc="http://schemas.openxmlformats.org/markup-compatibility/2006">
        <mc:Choice xmlns:v="urn:schemas-microsoft-com:vml" Requires="v">
          <p:control spid="1042" name="TextBox1" r:id="rId2" imgW="704880" imgH="485640"/>
        </mc:Choice>
        <mc:Fallback>
          <p:control name="TextBox1" r:id="rId2" imgW="704880" imgH="485640">
            <p:pic>
              <p:nvPicPr>
                <p:cNvPr id="21" name="TextBox1">
                  <a:extLst>
                    <a:ext uri="{FF2B5EF4-FFF2-40B4-BE49-F238E27FC236}">
                      <a16:creationId xmlns:a16="http://schemas.microsoft.com/office/drawing/2014/main" id="{1861BFDA-18E5-41F7-B284-5A7768A9877A}"/>
                    </a:ext>
                  </a:extLst>
                </p:cNvPr>
                <p:cNvPicPr>
                  <a:picLocks/>
                </p:cNvPicPr>
                <p:nvPr/>
              </p:nvPicPr>
              <p:blipFill>
                <a:blip r:embed="rId8"/>
                <a:stretch>
                  <a:fillRect/>
                </a:stretch>
              </p:blipFill>
              <p:spPr>
                <a:xfrm>
                  <a:off x="3185180" y="4520924"/>
                  <a:ext cx="707720" cy="488571"/>
                </a:xfrm>
                <a:prstGeom prst="rect">
                  <a:avLst/>
                </a:prstGeom>
              </p:spPr>
            </p:pic>
          </p:control>
        </mc:Fallback>
      </mc:AlternateContent>
      <mc:AlternateContent xmlns:mc="http://schemas.openxmlformats.org/markup-compatibility/2006">
        <mc:Choice xmlns:v="urn:schemas-microsoft-com:vml" Requires="v">
          <p:control spid="1043" name="TextBox2" r:id="rId3" imgW="704880" imgH="485640"/>
        </mc:Choice>
        <mc:Fallback>
          <p:control name="TextBox2" r:id="rId3" imgW="704880" imgH="485640">
            <p:pic>
              <p:nvPicPr>
                <p:cNvPr id="22" name="TextBox2">
                  <a:extLst>
                    <a:ext uri="{FF2B5EF4-FFF2-40B4-BE49-F238E27FC236}">
                      <a16:creationId xmlns:a16="http://schemas.microsoft.com/office/drawing/2014/main" id="{4425D90B-CDE4-4BBF-AAC9-91A9B28359D2}"/>
                    </a:ext>
                  </a:extLst>
                </p:cNvPr>
                <p:cNvPicPr>
                  <a:picLocks/>
                </p:cNvPicPr>
                <p:nvPr/>
              </p:nvPicPr>
              <p:blipFill>
                <a:blip r:embed="rId8"/>
                <a:stretch>
                  <a:fillRect/>
                </a:stretch>
              </p:blipFill>
              <p:spPr>
                <a:xfrm>
                  <a:off x="3185179" y="5277073"/>
                  <a:ext cx="707720" cy="488571"/>
                </a:xfrm>
                <a:prstGeom prst="rect">
                  <a:avLst/>
                </a:prstGeom>
              </p:spPr>
            </p:pic>
          </p:control>
        </mc:Fallback>
      </mc:AlternateContent>
      <mc:AlternateContent xmlns:mc="http://schemas.openxmlformats.org/markup-compatibility/2006">
        <mc:Choice xmlns:v="urn:schemas-microsoft-com:vml" Requires="v">
          <p:control spid="1044" name="TextBox3" r:id="rId4" imgW="1038240" imgH="485640"/>
        </mc:Choice>
        <mc:Fallback>
          <p:control name="TextBox3" r:id="rId4" imgW="1038240" imgH="485640">
            <p:pic>
              <p:nvPicPr>
                <p:cNvPr id="24" name="TextBox3">
                  <a:extLst>
                    <a:ext uri="{FF2B5EF4-FFF2-40B4-BE49-F238E27FC236}">
                      <a16:creationId xmlns:a16="http://schemas.microsoft.com/office/drawing/2014/main" id="{EE969DDB-9486-461B-9DB4-C1B0BD0D6028}"/>
                    </a:ext>
                  </a:extLst>
                </p:cNvPr>
                <p:cNvPicPr>
                  <a:picLocks/>
                </p:cNvPicPr>
                <p:nvPr/>
              </p:nvPicPr>
              <p:blipFill>
                <a:blip r:embed="rId9"/>
                <a:stretch>
                  <a:fillRect/>
                </a:stretch>
              </p:blipFill>
              <p:spPr>
                <a:xfrm>
                  <a:off x="9150917" y="4520924"/>
                  <a:ext cx="1043071" cy="488571"/>
                </a:xfrm>
                <a:prstGeom prst="rect">
                  <a:avLst/>
                </a:prstGeom>
              </p:spPr>
            </p:pic>
          </p:control>
        </mc:Fallback>
      </mc:AlternateContent>
      <mc:AlternateContent xmlns:mc="http://schemas.openxmlformats.org/markup-compatibility/2006">
        <mc:Choice xmlns:v="urn:schemas-microsoft-com:vml" Requires="v">
          <p:control spid="1045" name="TextBox4" r:id="rId5" imgW="1038240" imgH="485640"/>
        </mc:Choice>
        <mc:Fallback>
          <p:control name="TextBox4" r:id="rId5" imgW="1038240" imgH="485640">
            <p:pic>
              <p:nvPicPr>
                <p:cNvPr id="25" name="TextBox4">
                  <a:extLst>
                    <a:ext uri="{FF2B5EF4-FFF2-40B4-BE49-F238E27FC236}">
                      <a16:creationId xmlns:a16="http://schemas.microsoft.com/office/drawing/2014/main" id="{486306D8-F6CB-4AE2-B62C-7525D4D51293}"/>
                    </a:ext>
                  </a:extLst>
                </p:cNvPr>
                <p:cNvPicPr>
                  <a:picLocks/>
                </p:cNvPicPr>
                <p:nvPr/>
              </p:nvPicPr>
              <p:blipFill>
                <a:blip r:embed="rId9"/>
                <a:stretch>
                  <a:fillRect/>
                </a:stretch>
              </p:blipFill>
              <p:spPr>
                <a:xfrm>
                  <a:off x="9150917" y="5323009"/>
                  <a:ext cx="1043071" cy="488571"/>
                </a:xfrm>
                <a:prstGeom prst="rect">
                  <a:avLst/>
                </a:prstGeom>
              </p:spPr>
            </p:pic>
          </p:control>
        </mc:Fallback>
      </mc:AlternateContent>
    </p:controls>
    <p:extLst>
      <p:ext uri="{BB962C8B-B14F-4D97-AF65-F5344CB8AC3E}">
        <p14:creationId xmlns:p14="http://schemas.microsoft.com/office/powerpoint/2010/main" val="1991696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wipe(left)">
                                      <p:cBhvr>
                                        <p:cTn id="15" dur="5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left)">
                                      <p:cBhvr>
                                        <p:cTn id="25" dur="500"/>
                                        <p:tgtEl>
                                          <p:spTgt spid="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wipe(left)">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7" grpId="0"/>
      <p:bldP spid="23"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5" name="Oval 14">
            <a:extLst>
              <a:ext uri="{FF2B5EF4-FFF2-40B4-BE49-F238E27FC236}">
                <a16:creationId xmlns:a16="http://schemas.microsoft.com/office/drawing/2014/main" id="{9941FAB2-C050-4D58-8403-3469CC18AAAB}"/>
              </a:ext>
            </a:extLst>
          </p:cNvPr>
          <p:cNvSpPr/>
          <p:nvPr/>
        </p:nvSpPr>
        <p:spPr>
          <a:xfrm>
            <a:off x="1000519" y="1432171"/>
            <a:ext cx="1974903" cy="4896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nvGrpSpPr>
          <p:cNvPr id="17" name="Google Shape;4386;p6">
            <a:extLst>
              <a:ext uri="{FF2B5EF4-FFF2-40B4-BE49-F238E27FC236}">
                <a16:creationId xmlns:a16="http://schemas.microsoft.com/office/drawing/2014/main" id="{FF7D3205-6661-450B-B5E0-47F8CA89B9E2}"/>
              </a:ext>
            </a:extLst>
          </p:cNvPr>
          <p:cNvGrpSpPr/>
          <p:nvPr/>
        </p:nvGrpSpPr>
        <p:grpSpPr>
          <a:xfrm>
            <a:off x="377561" y="311967"/>
            <a:ext cx="11814449" cy="2173787"/>
            <a:chOff x="1183343" y="1464304"/>
            <a:chExt cx="11785221" cy="2168409"/>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1163802" cy="2139060"/>
            </a:xfrm>
            <a:prstGeom prst="rect">
              <a:avLst/>
            </a:prstGeom>
            <a:noFill/>
            <a:ln>
              <a:noFill/>
            </a:ln>
          </p:spPr>
          <p:txBody>
            <a:bodyPr spcFirstLastPara="1" wrap="square" lIns="91652" tIns="45813" rIns="91652" bIns="45813" anchor="t" anchorCtr="0">
              <a:spAutoFit/>
            </a:bodyPr>
            <a:lstStyle/>
            <a:p>
              <a:pPr>
                <a:lnSpc>
                  <a:spcPts val="4011"/>
                </a:lnSpc>
              </a:pPr>
              <a:r>
                <a:rPr lang="en-US" sz="3208"/>
                <a:t>Một đàn sếu bay về phương nam tránh rét. Ngày thứ nhất, đàn sếu bay được 248 km. Ngày thứ hai, đàn sếu bay được nhiều hơn ngày thứ nhất 70 km. Hỏi ngày thứ hai đàn sếu bay được bao nhiêu ki-lô-mét?</a:t>
              </a:r>
              <a:endParaRPr lang="en-US" sz="3208" dirty="0"/>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cxnSp>
        <p:nvCxnSpPr>
          <p:cNvPr id="6" name="Straight Connector 5">
            <a:extLst>
              <a:ext uri="{FF2B5EF4-FFF2-40B4-BE49-F238E27FC236}">
                <a16:creationId xmlns:a16="http://schemas.microsoft.com/office/drawing/2014/main" id="{373B8C57-B4D1-431F-B5B8-DACA4076CB50}"/>
              </a:ext>
            </a:extLst>
          </p:cNvPr>
          <p:cNvCxnSpPr>
            <a:cxnSpLocks/>
          </p:cNvCxnSpPr>
          <p:nvPr/>
        </p:nvCxnSpPr>
        <p:spPr>
          <a:xfrm>
            <a:off x="8970960" y="883971"/>
            <a:ext cx="266020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F628B5D0-B6F4-447F-97C9-3ABFEAAE1124}"/>
              </a:ext>
            </a:extLst>
          </p:cNvPr>
          <p:cNvCxnSpPr>
            <a:cxnSpLocks/>
          </p:cNvCxnSpPr>
          <p:nvPr/>
        </p:nvCxnSpPr>
        <p:spPr>
          <a:xfrm>
            <a:off x="6958448" y="1921444"/>
            <a:ext cx="4660744"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5AC2574B-1FC9-479F-A2FC-582BBFF2BA27}"/>
              </a:ext>
            </a:extLst>
          </p:cNvPr>
          <p:cNvSpPr txBox="1"/>
          <p:nvPr/>
        </p:nvSpPr>
        <p:spPr>
          <a:xfrm>
            <a:off x="949562" y="3169313"/>
            <a:ext cx="3536375" cy="647741"/>
          </a:xfrm>
          <a:prstGeom prst="rect">
            <a:avLst/>
          </a:prstGeom>
          <a:noFill/>
        </p:spPr>
        <p:txBody>
          <a:bodyPr wrap="square" rtlCol="0">
            <a:spAutoFit/>
          </a:bodyPr>
          <a:lstStyle/>
          <a:p>
            <a:pPr algn="just"/>
            <a:r>
              <a:rPr lang="en-US" sz="3609" i="1">
                <a:latin typeface="Arial" panose="020B0604020202020204" pitchFamily="34" charset="0"/>
                <a:cs typeface="Arial" panose="020B0604020202020204" pitchFamily="34" charset="0"/>
              </a:rPr>
              <a:t>Tóm tắt:</a:t>
            </a:r>
            <a:endParaRPr lang="vi-VN" sz="3609"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DB83CB7-8658-46ED-9E36-050398D27614}"/>
              </a:ext>
            </a:extLst>
          </p:cNvPr>
          <p:cNvSpPr txBox="1"/>
          <p:nvPr/>
        </p:nvSpPr>
        <p:spPr>
          <a:xfrm>
            <a:off x="978911" y="4026629"/>
            <a:ext cx="6347204"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nhất: 248 km</a:t>
            </a:r>
            <a:endParaRPr lang="vi-VN" sz="3609"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C024DA9-3EE6-40EC-A9B9-8F32A1EB158C}"/>
              </a:ext>
            </a:extLst>
          </p:cNvPr>
          <p:cNvSpPr txBox="1"/>
          <p:nvPr/>
        </p:nvSpPr>
        <p:spPr>
          <a:xfrm>
            <a:off x="978901" y="4777898"/>
            <a:ext cx="11213099"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nhiều hơn: 70 km</a:t>
            </a:r>
            <a:endParaRPr lang="vi-VN" sz="3609"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C98BC4D-006C-4715-AC32-4CE4651A22BD}"/>
              </a:ext>
            </a:extLst>
          </p:cNvPr>
          <p:cNvSpPr txBox="1"/>
          <p:nvPr/>
        </p:nvSpPr>
        <p:spPr>
          <a:xfrm>
            <a:off x="949563" y="5529163"/>
            <a:ext cx="9584612"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bay được: … km?</a:t>
            </a:r>
            <a:endParaRPr lang="vi-VN" sz="3609"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5D84FC-6DF8-474B-AAF4-01E52AF92AD8}"/>
              </a:ext>
            </a:extLst>
          </p:cNvPr>
          <p:cNvCxnSpPr>
            <a:cxnSpLocks/>
          </p:cNvCxnSpPr>
          <p:nvPr/>
        </p:nvCxnSpPr>
        <p:spPr>
          <a:xfrm>
            <a:off x="1117928" y="1357035"/>
            <a:ext cx="4727709"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9AD0005D-2492-41F5-A5A3-6945FEE84547}"/>
              </a:ext>
            </a:extLst>
          </p:cNvPr>
          <p:cNvCxnSpPr>
            <a:cxnSpLocks/>
          </p:cNvCxnSpPr>
          <p:nvPr/>
        </p:nvCxnSpPr>
        <p:spPr>
          <a:xfrm>
            <a:off x="6096000" y="1350373"/>
            <a:ext cx="5730517"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C3ED88A-D145-4D97-8042-4C916ED57A80}"/>
              </a:ext>
            </a:extLst>
          </p:cNvPr>
          <p:cNvCxnSpPr>
            <a:cxnSpLocks/>
          </p:cNvCxnSpPr>
          <p:nvPr/>
        </p:nvCxnSpPr>
        <p:spPr>
          <a:xfrm>
            <a:off x="1117927" y="1921828"/>
            <a:ext cx="5554213"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12C862C4-C42A-42C1-8482-AFBAA83E316E}"/>
              </a:ext>
            </a:extLst>
          </p:cNvPr>
          <p:cNvCxnSpPr>
            <a:cxnSpLocks/>
          </p:cNvCxnSpPr>
          <p:nvPr/>
        </p:nvCxnSpPr>
        <p:spPr>
          <a:xfrm>
            <a:off x="1102130" y="2408333"/>
            <a:ext cx="5478329" cy="3483"/>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097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0"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0" name="Group 9">
            <a:extLst>
              <a:ext uri="{FF2B5EF4-FFF2-40B4-BE49-F238E27FC236}">
                <a16:creationId xmlns:a16="http://schemas.microsoft.com/office/drawing/2014/main" id="{21B260A2-A459-4B56-9DAE-F9E83203CA94}"/>
              </a:ext>
            </a:extLst>
          </p:cNvPr>
          <p:cNvGrpSpPr/>
          <p:nvPr/>
        </p:nvGrpSpPr>
        <p:grpSpPr>
          <a:xfrm>
            <a:off x="715412" y="752723"/>
            <a:ext cx="10511855" cy="1692771"/>
            <a:chOff x="1296327" y="1567956"/>
            <a:chExt cx="10172498" cy="1692771"/>
          </a:xfrm>
        </p:grpSpPr>
        <p:sp>
          <p:nvSpPr>
            <p:cNvPr id="11" name="TextBox 10">
              <a:extLst>
                <a:ext uri="{FF2B5EF4-FFF2-40B4-BE49-F238E27FC236}">
                  <a16:creationId xmlns:a16="http://schemas.microsoft.com/office/drawing/2014/main"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mj-lt"/>
                </a:rPr>
                <a:t>Một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về</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phương</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nam</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tránh</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rét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248 km.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nhiều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hơn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70 km. </a:t>
              </a:r>
              <a:r>
                <a:rPr kumimoji="0" lang="en-US" sz="2600" b="0" i="0" u="none" strike="noStrike" kern="0" cap="none" spc="0" normalizeH="0" baseline="0" noProof="0" dirty="0" err="1">
                  <a:ln>
                    <a:noFill/>
                  </a:ln>
                  <a:solidFill>
                    <a:prstClr val="black"/>
                  </a:solidFill>
                  <a:effectLst/>
                  <a:uLnTx/>
                  <a:uFillTx/>
                  <a:latin typeface="+mj-lt"/>
                </a:rPr>
                <a:t>Hỏi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bao</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nhiêu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ki-lô-mét</a:t>
              </a:r>
              <a:r>
                <a:rPr kumimoji="0" lang="en-US" sz="2600" b="0" i="0" u="none" strike="noStrike" kern="0" cap="none" spc="0" normalizeH="0" baseline="0" noProof="0" dirty="0">
                  <a:ln>
                    <a:noFill/>
                  </a:ln>
                  <a:solidFill>
                    <a:prstClr val="black"/>
                  </a:solidFill>
                  <a:effectLst/>
                  <a:uLnTx/>
                  <a:uFillTx/>
                  <a:latin typeface="+mj-lt"/>
                </a:rPr>
                <a:t>?</a:t>
              </a:r>
            </a:p>
          </p:txBody>
        </p:sp>
        <p:sp>
          <p:nvSpPr>
            <p:cNvPr id="12" name="Oval 11">
              <a:extLst>
                <a:ext uri="{FF2B5EF4-FFF2-40B4-BE49-F238E27FC236}">
                  <a16:creationId xmlns:a16="http://schemas.microsoft.com/office/drawing/2014/main"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mj-lt"/>
                  <a:ea typeface="+mn-ea"/>
                  <a:cs typeface="+mn-cs"/>
                </a:rPr>
                <a:t>4</a:t>
              </a:r>
            </a:p>
          </p:txBody>
        </p:sp>
      </p:grpSp>
      <p:sp>
        <p:nvSpPr>
          <p:cNvPr id="13" name="TextBox 12">
            <a:extLst>
              <a:ext uri="{FF2B5EF4-FFF2-40B4-BE49-F238E27FC236}">
                <a16:creationId xmlns:a16="http://schemas.microsoft.com/office/drawing/2014/main" id="{34EAD575-CCFF-43F1-B5A2-420184791BBD}"/>
              </a:ext>
            </a:extLst>
          </p:cNvPr>
          <p:cNvSpPr txBox="1"/>
          <p:nvPr/>
        </p:nvSpPr>
        <p:spPr>
          <a:xfrm>
            <a:off x="485231" y="2332411"/>
            <a:ext cx="8417358" cy="1569660"/>
          </a:xfrm>
          <a:prstGeom prst="rect">
            <a:avLst/>
          </a:prstGeom>
          <a:noFill/>
        </p:spPr>
        <p:txBody>
          <a:bodyPr wrap="square" rtlCol="0">
            <a:spAutoFit/>
          </a:bodyPr>
          <a:lstStyle/>
          <a:p>
            <a:pPr algn="ctr"/>
            <a:r>
              <a:rPr lang="en-US" sz="2400" dirty="0" err="1">
                <a:solidFill>
                  <a:srgbClr val="FF0000"/>
                </a:solidFill>
                <a:latin typeface="+mj-lt"/>
              </a:rPr>
              <a:t>Tóm</a:t>
            </a:r>
            <a:r>
              <a:rPr lang="en-US" sz="2400" dirty="0">
                <a:solidFill>
                  <a:srgbClr val="FF0000"/>
                </a:solidFill>
                <a:latin typeface="+mj-lt"/>
              </a:rPr>
              <a:t> </a:t>
            </a:r>
            <a:r>
              <a:rPr lang="en-US" sz="2400" dirty="0" err="1">
                <a:solidFill>
                  <a:srgbClr val="FF0000"/>
                </a:solidFill>
                <a:latin typeface="+mj-lt"/>
              </a:rPr>
              <a:t>tắt</a:t>
            </a:r>
            <a:r>
              <a:rPr lang="en-US" sz="2400" dirty="0">
                <a:solidFill>
                  <a:srgbClr val="FF0000"/>
                </a:solidFill>
                <a:latin typeface="+mj-lt"/>
              </a:rPr>
              <a:t>:</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nhất</a:t>
            </a:r>
            <a:r>
              <a:rPr lang="en-US" sz="2400" dirty="0">
                <a:solidFill>
                  <a:prstClr val="black"/>
                </a:solidFill>
                <a:latin typeface="+mj-lt"/>
              </a:rPr>
              <a:t>: 248km</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hai</a:t>
            </a:r>
            <a:r>
              <a:rPr lang="en-US" sz="2400" dirty="0">
                <a:solidFill>
                  <a:prstClr val="black"/>
                </a:solidFill>
                <a:latin typeface="+mj-lt"/>
              </a:rPr>
              <a:t> bay </a:t>
            </a:r>
            <a:r>
              <a:rPr lang="en-US" sz="2400" dirty="0" err="1">
                <a:solidFill>
                  <a:prstClr val="black"/>
                </a:solidFill>
                <a:latin typeface="+mj-lt"/>
              </a:rPr>
              <a:t>được</a:t>
            </a:r>
            <a:r>
              <a:rPr lang="en-US" sz="2400" dirty="0">
                <a:solidFill>
                  <a:prstClr val="black"/>
                </a:solidFill>
                <a:latin typeface="+mj-lt"/>
              </a:rPr>
              <a:t> </a:t>
            </a:r>
            <a:r>
              <a:rPr lang="en-US" sz="2400" dirty="0" err="1">
                <a:solidFill>
                  <a:prstClr val="black"/>
                </a:solidFill>
                <a:latin typeface="+mj-lt"/>
              </a:rPr>
              <a:t>nhiều</a:t>
            </a:r>
            <a:r>
              <a:rPr lang="en-US" sz="2400" dirty="0">
                <a:solidFill>
                  <a:prstClr val="black"/>
                </a:solidFill>
                <a:latin typeface="+mj-lt"/>
              </a:rPr>
              <a:t> </a:t>
            </a:r>
            <a:r>
              <a:rPr lang="en-US" sz="2400" dirty="0" err="1">
                <a:solidFill>
                  <a:prstClr val="black"/>
                </a:solidFill>
                <a:latin typeface="+mj-lt"/>
              </a:rPr>
              <a:t>hơn</a:t>
            </a:r>
            <a:r>
              <a:rPr lang="en-US" sz="2400" dirty="0">
                <a:solidFill>
                  <a:prstClr val="black"/>
                </a:solidFill>
                <a:latin typeface="+mj-lt"/>
              </a:rPr>
              <a:t>: 70km</a:t>
            </a:r>
          </a:p>
          <a:p>
            <a:r>
              <a:rPr lang="en-US" sz="2400" dirty="0" err="1">
                <a:solidFill>
                  <a:prstClr val="black"/>
                </a:solidFill>
                <a:latin typeface="+mj-lt"/>
              </a:rPr>
              <a:t>Ngày</a:t>
            </a:r>
            <a:r>
              <a:rPr lang="en-US" sz="2400" dirty="0">
                <a:solidFill>
                  <a:prstClr val="black"/>
                </a:solidFill>
                <a:latin typeface="+mj-lt"/>
              </a:rPr>
              <a:t> </a:t>
            </a:r>
            <a:r>
              <a:rPr lang="en-US" sz="2400" err="1">
                <a:solidFill>
                  <a:prstClr val="black"/>
                </a:solidFill>
                <a:latin typeface="+mj-lt"/>
              </a:rPr>
              <a:t>thứ</a:t>
            </a:r>
            <a:r>
              <a:rPr lang="en-US" sz="2400">
                <a:solidFill>
                  <a:prstClr val="black"/>
                </a:solidFill>
                <a:latin typeface="+mj-lt"/>
              </a:rPr>
              <a:t> </a:t>
            </a:r>
            <a:r>
              <a:rPr lang="en-US" sz="2400" smtClean="0">
                <a:solidFill>
                  <a:prstClr val="black"/>
                </a:solidFill>
                <a:latin typeface="+mj-lt"/>
              </a:rPr>
              <a:t>hai</a:t>
            </a:r>
            <a:r>
              <a:rPr lang="vi-VN" sz="2400" smtClean="0">
                <a:solidFill>
                  <a:prstClr val="black"/>
                </a:solidFill>
                <a:latin typeface="+mj-lt"/>
              </a:rPr>
              <a:t> </a:t>
            </a:r>
            <a:r>
              <a:rPr lang="vi-VN" sz="2400" smtClean="0">
                <a:solidFill>
                  <a:prstClr val="black"/>
                </a:solidFill>
                <a:latin typeface="+mn-lt"/>
              </a:rPr>
              <a:t>bay được</a:t>
            </a:r>
            <a:r>
              <a:rPr lang="en-US" sz="2400" smtClean="0">
                <a:solidFill>
                  <a:prstClr val="black"/>
                </a:solidFill>
                <a:latin typeface="+mj-lt"/>
              </a:rPr>
              <a:t>: </a:t>
            </a:r>
            <a:r>
              <a:rPr lang="en-US" sz="2400" dirty="0">
                <a:solidFill>
                  <a:prstClr val="black"/>
                </a:solidFill>
                <a:latin typeface="+mj-lt"/>
              </a:rPr>
              <a:t>… km?</a:t>
            </a:r>
          </a:p>
        </p:txBody>
      </p:sp>
      <p:pic>
        <p:nvPicPr>
          <p:cNvPr id="15" name="Picture 14" descr="C:\Users\TUAN\Downloads\Luyện tập 1.png">
            <a:extLst>
              <a:ext uri="{FF2B5EF4-FFF2-40B4-BE49-F238E27FC236}">
                <a16:creationId xmlns:a16="http://schemas.microsoft.com/office/drawing/2014/main" id="{73D6D5BF-A816-4DF2-A281-B09B48DCCF8A}"/>
              </a:ext>
            </a:extLst>
          </p:cNvPr>
          <p:cNvPicPr>
            <a:picLocks noChangeAspect="1" noChangeArrowheads="1"/>
          </p:cNvPicPr>
          <p:nvPr/>
        </p:nvPicPr>
        <p:blipFill>
          <a:blip r:embed="rId2" cstate="print"/>
          <a:srcRect/>
          <a:stretch>
            <a:fillRect/>
          </a:stretch>
        </p:blipFill>
        <p:spPr bwMode="auto">
          <a:xfrm>
            <a:off x="5021600" y="-50873"/>
            <a:ext cx="1894008" cy="730840"/>
          </a:xfrm>
          <a:prstGeom prst="rect">
            <a:avLst/>
          </a:prstGeom>
          <a:noFill/>
        </p:spPr>
      </p:pic>
      <p:grpSp>
        <p:nvGrpSpPr>
          <p:cNvPr id="16" name="Group 15">
            <a:extLst>
              <a:ext uri="{FF2B5EF4-FFF2-40B4-BE49-F238E27FC236}">
                <a16:creationId xmlns:a16="http://schemas.microsoft.com/office/drawing/2014/main" id="{AC0F9959-A062-4D68-B546-4BE5464E04FD}"/>
              </a:ext>
            </a:extLst>
          </p:cNvPr>
          <p:cNvGrpSpPr/>
          <p:nvPr/>
        </p:nvGrpSpPr>
        <p:grpSpPr>
          <a:xfrm>
            <a:off x="5021600" y="3608614"/>
            <a:ext cx="6755241" cy="2965607"/>
            <a:chOff x="3993411" y="2994024"/>
            <a:chExt cx="5149523" cy="1903369"/>
          </a:xfrm>
        </p:grpSpPr>
        <p:cxnSp>
          <p:nvCxnSpPr>
            <p:cNvPr id="17" name="Straight Connector 16">
              <a:extLst>
                <a:ext uri="{FF2B5EF4-FFF2-40B4-BE49-F238E27FC236}">
                  <a16:creationId xmlns:a16="http://schemas.microsoft.com/office/drawing/2014/main" id="{A4D42C00-D482-4B04-8112-E3D70AA09085}"/>
                </a:ext>
              </a:extLst>
            </p:cNvPr>
            <p:cNvCxnSpPr>
              <a:cxnSpLocks/>
            </p:cNvCxnSpPr>
            <p:nvPr/>
          </p:nvCxnSpPr>
          <p:spPr>
            <a:xfrm>
              <a:off x="3993411" y="2994024"/>
              <a:ext cx="0" cy="1903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D65E488-19FC-41F4-AAC3-9A7D7EF439F8}"/>
                </a:ext>
              </a:extLst>
            </p:cNvPr>
            <p:cNvGrpSpPr/>
            <p:nvPr/>
          </p:nvGrpSpPr>
          <p:grpSpPr>
            <a:xfrm>
              <a:off x="4004124" y="3013489"/>
              <a:ext cx="5138810" cy="1883904"/>
              <a:chOff x="4004124" y="3013489"/>
              <a:chExt cx="5138810" cy="1883904"/>
            </a:xfrm>
          </p:grpSpPr>
          <p:pic>
            <p:nvPicPr>
              <p:cNvPr id="19" name="Picture 18">
                <a:extLst>
                  <a:ext uri="{FF2B5EF4-FFF2-40B4-BE49-F238E27FC236}">
                    <a16:creationId xmlns:a16="http://schemas.microsoft.com/office/drawing/2014/main" id="{4227E834-77A7-4C52-A308-364B96047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124" y="3013489"/>
                <a:ext cx="5138810" cy="1883904"/>
              </a:xfrm>
              <a:prstGeom prst="rect">
                <a:avLst/>
              </a:prstGeom>
            </p:spPr>
          </p:pic>
          <p:sp>
            <p:nvSpPr>
              <p:cNvPr id="20" name="TextBox 19">
                <a:extLst>
                  <a:ext uri="{FF2B5EF4-FFF2-40B4-BE49-F238E27FC236}">
                    <a16:creationId xmlns:a16="http://schemas.microsoft.com/office/drawing/2014/main" id="{583F2B3C-7EB7-4775-BCA8-15C99445FA09}"/>
                  </a:ext>
                </a:extLst>
              </p:cNvPr>
              <p:cNvSpPr txBox="1"/>
              <p:nvPr/>
            </p:nvSpPr>
            <p:spPr>
              <a:xfrm>
                <a:off x="5282773" y="3219305"/>
                <a:ext cx="1942011" cy="335764"/>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giải</a:t>
                </a:r>
                <a:endPar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grpSp>
      </p:grpSp>
      <p:sp>
        <p:nvSpPr>
          <p:cNvPr id="21" name="Text Box 2"/>
          <p:cNvSpPr txBox="1">
            <a:spLocks noChangeArrowheads="1"/>
          </p:cNvSpPr>
          <p:nvPr/>
        </p:nvSpPr>
        <p:spPr bwMode="auto">
          <a:xfrm>
            <a:off x="5423616" y="4552794"/>
            <a:ext cx="11068787"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vi-VN" altLang="en-US" sz="2300" b="1">
                <a:solidFill>
                  <a:srgbClr val="7030A0"/>
                </a:solidFill>
                <a:latin typeface="HP001 4 hàng" pitchFamily="34" charset="0"/>
              </a:rPr>
              <a:t>Ngày </a:t>
            </a:r>
            <a:r>
              <a:rPr lang="el-GR" altLang="en-US" sz="2300" b="1">
                <a:solidFill>
                  <a:srgbClr val="7030A0"/>
                </a:solidFill>
                <a:latin typeface="HP001 4 hàng" pitchFamily="34" charset="0"/>
              </a:rPr>
              <a:t>κ</a:t>
            </a:r>
            <a:r>
              <a:rPr lang="vi-VN" altLang="en-US" sz="2300" b="1">
                <a:solidFill>
                  <a:srgbClr val="7030A0"/>
                </a:solidFill>
                <a:latin typeface="HP001 4 hàng" pitchFamily="34" charset="0"/>
              </a:rPr>
              <a:t>ứ hai đàn sĞu bay đư</a:t>
            </a:r>
            <a:r>
              <a:rPr lang="el-GR" altLang="en-US" sz="2300" b="1">
                <a:solidFill>
                  <a:srgbClr val="7030A0"/>
                </a:solidFill>
                <a:latin typeface="HP001 4 hàng" pitchFamily="34" charset="0"/>
              </a:rPr>
              <a:t>ϑ </a:t>
            </a:r>
            <a:r>
              <a:rPr lang="vi-VN" altLang="en-US" sz="2300" b="1">
                <a:solidFill>
                  <a:srgbClr val="7030A0"/>
                </a:solidFill>
                <a:latin typeface="HP001 4 hàng" pitchFamily="34" charset="0"/>
              </a:rPr>
              <a:t>số ki-lô-</a:t>
            </a:r>
            <a:r>
              <a:rPr lang="el-GR" altLang="en-US" sz="2300" b="1">
                <a:solidFill>
                  <a:srgbClr val="7030A0"/>
                </a:solidFill>
                <a:latin typeface="HP001 4 hàng" pitchFamily="34" charset="0"/>
              </a:rPr>
              <a:t>Ε˛</a:t>
            </a:r>
            <a:r>
              <a:rPr lang="vi-VN" altLang="en-US" sz="2300" b="1">
                <a:solidFill>
                  <a:srgbClr val="7030A0"/>
                </a:solidFill>
                <a:latin typeface="HP001 4 hàng" pitchFamily="34" charset="0"/>
              </a:rPr>
              <a:t>t là:</a:t>
            </a:r>
            <a:endParaRPr lang="en-US" altLang="en-US" sz="2300" b="1" dirty="0">
              <a:solidFill>
                <a:srgbClr val="7030A0"/>
              </a:solidFill>
              <a:latin typeface="HP001 4 hàng" pitchFamily="34" charset="0"/>
            </a:endParaRPr>
          </a:p>
        </p:txBody>
      </p:sp>
      <p:sp>
        <p:nvSpPr>
          <p:cNvPr id="22" name="Text Box 2"/>
          <p:cNvSpPr txBox="1">
            <a:spLocks noChangeArrowheads="1"/>
          </p:cNvSpPr>
          <p:nvPr/>
        </p:nvSpPr>
        <p:spPr bwMode="auto">
          <a:xfrm>
            <a:off x="5870630" y="512686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248 + 70 = 318 (km)</a:t>
            </a:r>
            <a:endParaRPr lang="en-US" altLang="en-US" sz="2300" b="1" dirty="0">
              <a:solidFill>
                <a:srgbClr val="7030A0"/>
              </a:solidFill>
              <a:latin typeface="HP001 4 hàng" pitchFamily="34" charset="0"/>
            </a:endParaRPr>
          </a:p>
        </p:txBody>
      </p:sp>
      <p:sp>
        <p:nvSpPr>
          <p:cNvPr id="23" name="Text Box 2"/>
          <p:cNvSpPr txBox="1">
            <a:spLocks noChangeArrowheads="1"/>
          </p:cNvSpPr>
          <p:nvPr/>
        </p:nvSpPr>
        <p:spPr bwMode="auto">
          <a:xfrm>
            <a:off x="6873095" y="570093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Đáp số: 318 </a:t>
            </a:r>
            <a:r>
              <a:rPr lang="vi-VN" altLang="en-US" sz="2300" b="1" smtClean="0">
                <a:solidFill>
                  <a:srgbClr val="7030A0"/>
                </a:solidFill>
                <a:latin typeface="HP001 4 hàng" pitchFamily="34" charset="0"/>
              </a:rPr>
              <a:t>km</a:t>
            </a:r>
            <a:endParaRPr lang="en-US" altLang="en-US" sz="2300" b="1" dirty="0">
              <a:solidFill>
                <a:srgbClr val="7030A0"/>
              </a:solidFill>
              <a:latin typeface="HP001 4 hàng" pitchFamily="34" charset="0"/>
            </a:endParaRPr>
          </a:p>
        </p:txBody>
      </p:sp>
    </p:spTree>
    <p:extLst>
      <p:ext uri="{BB962C8B-B14F-4D97-AF65-F5344CB8AC3E}">
        <p14:creationId xmlns:p14="http://schemas.microsoft.com/office/powerpoint/2010/main" val="86650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368277" y="222544"/>
            <a:ext cx="11107744" cy="1388453"/>
            <a:chOff x="1183343" y="1493653"/>
            <a:chExt cx="11080264" cy="1385018"/>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0458845" cy="1385018"/>
            </a:xfrm>
            <a:prstGeom prst="rect">
              <a:avLst/>
            </a:prstGeom>
            <a:noFill/>
            <a:ln>
              <a:noFill/>
            </a:ln>
          </p:spPr>
          <p:txBody>
            <a:bodyPr spcFirstLastPara="1" wrap="square" lIns="91652" tIns="45813" rIns="91652" bIns="45813" anchor="t" anchorCtr="0">
              <a:spAutoFit/>
            </a:bodyPr>
            <a:lstStyle/>
            <a:p>
              <a:pPr algn="just"/>
              <a:r>
                <a:rPr lang="en-US" sz="2807">
                  <a:solidFill>
                    <a:schemeClr val="dk1"/>
                  </a:solidFill>
                </a:rPr>
                <a:t>Bóng đèn sẽ sáng khi kết quả phép tính là số có cách đọc ở nguồn điện. Quan sát tranh rồi cho biết chiếc bóng đèn nào sẽ sáng?</a:t>
              </a:r>
              <a:endParaRPr sz="18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558666"/>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5</a:t>
              </a:r>
              <a:endParaRPr sz="1869"/>
            </a:p>
          </p:txBody>
        </p:sp>
      </p:grpSp>
      <p:sp>
        <p:nvSpPr>
          <p:cNvPr id="15" name="Rounded Rectangle 16">
            <a:extLst>
              <a:ext uri="{FF2B5EF4-FFF2-40B4-BE49-F238E27FC236}">
                <a16:creationId xmlns:a16="http://schemas.microsoft.com/office/drawing/2014/main" id="{3E61B5B4-177A-4DC8-909C-1A961F4353E0}"/>
              </a:ext>
            </a:extLst>
          </p:cNvPr>
          <p:cNvSpPr/>
          <p:nvPr/>
        </p:nvSpPr>
        <p:spPr>
          <a:xfrm>
            <a:off x="6866105" y="4515633"/>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264 + 375</a:t>
            </a:r>
          </a:p>
        </p:txBody>
      </p:sp>
      <p:sp>
        <p:nvSpPr>
          <p:cNvPr id="16" name="Rounded Rectangle 17">
            <a:extLst>
              <a:ext uri="{FF2B5EF4-FFF2-40B4-BE49-F238E27FC236}">
                <a16:creationId xmlns:a16="http://schemas.microsoft.com/office/drawing/2014/main" id="{8D2310C0-D3E9-4DB4-B75B-BD80F6E48B87}"/>
              </a:ext>
            </a:extLst>
          </p:cNvPr>
          <p:cNvSpPr/>
          <p:nvPr/>
        </p:nvSpPr>
        <p:spPr>
          <a:xfrm>
            <a:off x="5273394" y="5064999"/>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153 + 450</a:t>
            </a:r>
          </a:p>
        </p:txBody>
      </p:sp>
      <p:sp>
        <p:nvSpPr>
          <p:cNvPr id="20" name="Rounded Rectangle 18">
            <a:extLst>
              <a:ext uri="{FF2B5EF4-FFF2-40B4-BE49-F238E27FC236}">
                <a16:creationId xmlns:a16="http://schemas.microsoft.com/office/drawing/2014/main" id="{ABD45694-982C-42FA-8B8A-233170ED9C3B}"/>
              </a:ext>
            </a:extLst>
          </p:cNvPr>
          <p:cNvSpPr/>
          <p:nvPr/>
        </p:nvSpPr>
        <p:spPr>
          <a:xfrm>
            <a:off x="4093185" y="5709852"/>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246 + 347</a:t>
            </a:r>
          </a:p>
        </p:txBody>
      </p:sp>
      <p:sp>
        <p:nvSpPr>
          <p:cNvPr id="21" name="TextBox 20">
            <a:extLst>
              <a:ext uri="{FF2B5EF4-FFF2-40B4-BE49-F238E27FC236}">
                <a16:creationId xmlns:a16="http://schemas.microsoft.com/office/drawing/2014/main" id="{DA89A025-825E-4582-AB31-4BFB2D7C6DEB}"/>
              </a:ext>
            </a:extLst>
          </p:cNvPr>
          <p:cNvSpPr txBox="1"/>
          <p:nvPr/>
        </p:nvSpPr>
        <p:spPr>
          <a:xfrm>
            <a:off x="8936247" y="4502904"/>
            <a:ext cx="1120372" cy="524311"/>
          </a:xfrm>
          <a:prstGeom prst="rect">
            <a:avLst/>
          </a:prstGeom>
          <a:noFill/>
        </p:spPr>
        <p:txBody>
          <a:bodyPr wrap="square" rtlCol="0">
            <a:spAutoFit/>
          </a:bodyPr>
          <a:lstStyle/>
          <a:p>
            <a:r>
              <a:rPr lang="en-US" sz="2807" dirty="0">
                <a:solidFill>
                  <a:srgbClr val="F15441"/>
                </a:solidFill>
              </a:rPr>
              <a:t>A</a:t>
            </a:r>
          </a:p>
        </p:txBody>
      </p:sp>
      <p:sp>
        <p:nvSpPr>
          <p:cNvPr id="22" name="TextBox 21">
            <a:extLst>
              <a:ext uri="{FF2B5EF4-FFF2-40B4-BE49-F238E27FC236}">
                <a16:creationId xmlns:a16="http://schemas.microsoft.com/office/drawing/2014/main" id="{B1D56179-210C-47DC-A6A2-8841BFD0BA50}"/>
              </a:ext>
            </a:extLst>
          </p:cNvPr>
          <p:cNvSpPr txBox="1"/>
          <p:nvPr/>
        </p:nvSpPr>
        <p:spPr>
          <a:xfrm>
            <a:off x="7320621" y="5073920"/>
            <a:ext cx="585649" cy="524311"/>
          </a:xfrm>
          <a:prstGeom prst="rect">
            <a:avLst/>
          </a:prstGeom>
          <a:noFill/>
        </p:spPr>
        <p:txBody>
          <a:bodyPr wrap="square" rtlCol="0">
            <a:spAutoFit/>
          </a:bodyPr>
          <a:lstStyle/>
          <a:p>
            <a:r>
              <a:rPr lang="en-US" sz="2807" dirty="0">
                <a:solidFill>
                  <a:srgbClr val="F15441"/>
                </a:solidFill>
              </a:rPr>
              <a:t>B</a:t>
            </a:r>
          </a:p>
        </p:txBody>
      </p:sp>
      <p:sp>
        <p:nvSpPr>
          <p:cNvPr id="23" name="TextBox 22">
            <a:extLst>
              <a:ext uri="{FF2B5EF4-FFF2-40B4-BE49-F238E27FC236}">
                <a16:creationId xmlns:a16="http://schemas.microsoft.com/office/drawing/2014/main" id="{43C3DB33-3ADA-4E96-9912-147224A240DF}"/>
              </a:ext>
            </a:extLst>
          </p:cNvPr>
          <p:cNvSpPr txBox="1"/>
          <p:nvPr/>
        </p:nvSpPr>
        <p:spPr>
          <a:xfrm>
            <a:off x="6123860" y="5710498"/>
            <a:ext cx="585649" cy="524311"/>
          </a:xfrm>
          <a:prstGeom prst="rect">
            <a:avLst/>
          </a:prstGeom>
          <a:noFill/>
        </p:spPr>
        <p:txBody>
          <a:bodyPr wrap="square" rtlCol="0">
            <a:spAutoFit/>
          </a:bodyPr>
          <a:lstStyle/>
          <a:p>
            <a:r>
              <a:rPr lang="en-US" sz="2807" dirty="0">
                <a:solidFill>
                  <a:srgbClr val="F15441"/>
                </a:solidFill>
              </a:rPr>
              <a:t>C</a:t>
            </a:r>
          </a:p>
        </p:txBody>
      </p:sp>
      <p:grpSp>
        <p:nvGrpSpPr>
          <p:cNvPr id="24" name="Group 23">
            <a:extLst>
              <a:ext uri="{FF2B5EF4-FFF2-40B4-BE49-F238E27FC236}">
                <a16:creationId xmlns:a16="http://schemas.microsoft.com/office/drawing/2014/main" id="{B7228AB8-C4E9-494D-A33A-E363CD010F1A}"/>
              </a:ext>
            </a:extLst>
          </p:cNvPr>
          <p:cNvGrpSpPr/>
          <p:nvPr/>
        </p:nvGrpSpPr>
        <p:grpSpPr>
          <a:xfrm>
            <a:off x="2620143" y="1363952"/>
            <a:ext cx="4916904" cy="4807413"/>
            <a:chOff x="3197860" y="822960"/>
            <a:chExt cx="4904740" cy="4795520"/>
          </a:xfrm>
        </p:grpSpPr>
        <p:grpSp>
          <p:nvGrpSpPr>
            <p:cNvPr id="25" name="Group 24">
              <a:extLst>
                <a:ext uri="{FF2B5EF4-FFF2-40B4-BE49-F238E27FC236}">
                  <a16:creationId xmlns:a16="http://schemas.microsoft.com/office/drawing/2014/main" id="{C14CABA2-9F07-49C2-8467-11AFB6F01F33}"/>
                </a:ext>
              </a:extLst>
            </p:cNvPr>
            <p:cNvGrpSpPr/>
            <p:nvPr/>
          </p:nvGrpSpPr>
          <p:grpSpPr>
            <a:xfrm>
              <a:off x="3197860" y="822960"/>
              <a:ext cx="4904740" cy="4795520"/>
              <a:chOff x="4277360" y="1013460"/>
              <a:chExt cx="4904740" cy="4795520"/>
            </a:xfrm>
          </p:grpSpPr>
          <p:pic>
            <p:nvPicPr>
              <p:cNvPr id="27" name="Picture 26" descr="Screen Clipping">
                <a:extLst>
                  <a:ext uri="{FF2B5EF4-FFF2-40B4-BE49-F238E27FC236}">
                    <a16:creationId xmlns:a16="http://schemas.microsoft.com/office/drawing/2014/main" id="{24D54B0F-CAC1-4163-851F-A490B1F32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38" name="Group 37">
                <a:extLst>
                  <a:ext uri="{FF2B5EF4-FFF2-40B4-BE49-F238E27FC236}">
                    <a16:creationId xmlns:a16="http://schemas.microsoft.com/office/drawing/2014/main" id="{C783D29D-93E8-4701-9B8F-1BFD22F61E15}"/>
                  </a:ext>
                </a:extLst>
              </p:cNvPr>
              <p:cNvGrpSpPr/>
              <p:nvPr/>
            </p:nvGrpSpPr>
            <p:grpSpPr>
              <a:xfrm>
                <a:off x="4338320" y="1013460"/>
                <a:ext cx="3931920" cy="4564380"/>
                <a:chOff x="4541520" y="1013460"/>
                <a:chExt cx="3931920" cy="4564380"/>
              </a:xfrm>
            </p:grpSpPr>
            <p:sp>
              <p:nvSpPr>
                <p:cNvPr id="46" name="Freeform 3">
                  <a:extLst>
                    <a:ext uri="{FF2B5EF4-FFF2-40B4-BE49-F238E27FC236}">
                      <a16:creationId xmlns:a16="http://schemas.microsoft.com/office/drawing/2014/main" id="{6928885B-8C43-4D5B-8CE3-70D307C39DE2}"/>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7" name="Freeform 4">
                  <a:extLst>
                    <a:ext uri="{FF2B5EF4-FFF2-40B4-BE49-F238E27FC236}">
                      <a16:creationId xmlns:a16="http://schemas.microsoft.com/office/drawing/2014/main" id="{12A4F804-79F1-4598-A571-BFB761C2432B}"/>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8" name="Freeform 5">
                  <a:extLst>
                    <a:ext uri="{FF2B5EF4-FFF2-40B4-BE49-F238E27FC236}">
                      <a16:creationId xmlns:a16="http://schemas.microsoft.com/office/drawing/2014/main" id="{6DA4B7F1-BD63-4A39-B697-BDBF150BEEF2}"/>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grpSp>
            <p:nvGrpSpPr>
              <p:cNvPr id="39" name="Group 38">
                <a:extLst>
                  <a:ext uri="{FF2B5EF4-FFF2-40B4-BE49-F238E27FC236}">
                    <a16:creationId xmlns:a16="http://schemas.microsoft.com/office/drawing/2014/main" id="{2278BADD-0BAD-4A54-8B08-AD5337F8DBCE}"/>
                  </a:ext>
                </a:extLst>
              </p:cNvPr>
              <p:cNvGrpSpPr/>
              <p:nvPr/>
            </p:nvGrpSpPr>
            <p:grpSpPr>
              <a:xfrm>
                <a:off x="4277360" y="1043940"/>
                <a:ext cx="3924300" cy="4597717"/>
                <a:chOff x="4480560" y="1043940"/>
                <a:chExt cx="3924300" cy="4597717"/>
              </a:xfrm>
            </p:grpSpPr>
            <p:sp>
              <p:nvSpPr>
                <p:cNvPr id="43" name="Freeform 7">
                  <a:extLst>
                    <a:ext uri="{FF2B5EF4-FFF2-40B4-BE49-F238E27FC236}">
                      <a16:creationId xmlns:a16="http://schemas.microsoft.com/office/drawing/2014/main" id="{63160341-9C78-47E0-8D5B-6ADE34C02A02}"/>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4" name="Freeform 10">
                  <a:extLst>
                    <a:ext uri="{FF2B5EF4-FFF2-40B4-BE49-F238E27FC236}">
                      <a16:creationId xmlns:a16="http://schemas.microsoft.com/office/drawing/2014/main" id="{C06E1CD0-16FA-42A4-BE42-982691BC05B2}"/>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5" name="Freeform 11">
                  <a:extLst>
                    <a:ext uri="{FF2B5EF4-FFF2-40B4-BE49-F238E27FC236}">
                      <a16:creationId xmlns:a16="http://schemas.microsoft.com/office/drawing/2014/main" id="{D54F2FD6-333D-43EC-9E6D-EE0E93B940E4}"/>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pic>
            <p:nvPicPr>
              <p:cNvPr id="40" name="Picture 39" descr="Screen Clipping">
                <a:extLst>
                  <a:ext uri="{FF2B5EF4-FFF2-40B4-BE49-F238E27FC236}">
                    <a16:creationId xmlns:a16="http://schemas.microsoft.com/office/drawing/2014/main" id="{3C4CA4AA-23E5-4A52-A222-0B45460254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1" name="Picture 40" descr="Screen Clipping">
                <a:extLst>
                  <a:ext uri="{FF2B5EF4-FFF2-40B4-BE49-F238E27FC236}">
                    <a16:creationId xmlns:a16="http://schemas.microsoft.com/office/drawing/2014/main" id="{EB18F7FE-B0B8-453F-8FDD-5FBA1491F4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42" name="Picture 41" descr="Screen Clipping">
                <a:extLst>
                  <a:ext uri="{FF2B5EF4-FFF2-40B4-BE49-F238E27FC236}">
                    <a16:creationId xmlns:a16="http://schemas.microsoft.com/office/drawing/2014/main" id="{CAE0087D-65A1-4658-836B-6FFE6B698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26" name="Rectangle 25">
              <a:extLst>
                <a:ext uri="{FF2B5EF4-FFF2-40B4-BE49-F238E27FC236}">
                  <a16:creationId xmlns:a16="http://schemas.microsoft.com/office/drawing/2014/main" id="{64B4CF6A-E028-4E3F-818F-66AB6D27BD77}"/>
                </a:ext>
              </a:extLst>
            </p:cNvPr>
            <p:cNvSpPr/>
            <p:nvPr/>
          </p:nvSpPr>
          <p:spPr>
            <a:xfrm>
              <a:off x="5880735" y="1211264"/>
              <a:ext cx="1819910" cy="512444"/>
            </a:xfrm>
            <a:prstGeom prst="rect">
              <a:avLst/>
            </a:prstGeom>
            <a:solidFill>
              <a:srgbClr val="D7EFF7"/>
            </a:solidFill>
            <a:ln>
              <a:solidFill>
                <a:srgbClr val="D7EFF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69" dirty="0" err="1">
                  <a:solidFill>
                    <a:schemeClr val="tx1"/>
                  </a:solidFill>
                </a:rPr>
                <a:t>Sáu</a:t>
              </a:r>
              <a:r>
                <a:rPr lang="en-US" sz="1869" dirty="0">
                  <a:solidFill>
                    <a:schemeClr val="tx1"/>
                  </a:solidFill>
                </a:rPr>
                <a:t> </a:t>
              </a:r>
              <a:r>
                <a:rPr lang="en-US" sz="1869" dirty="0" err="1">
                  <a:solidFill>
                    <a:schemeClr val="tx1"/>
                  </a:solidFill>
                </a:rPr>
                <a:t>trăm</a:t>
              </a:r>
              <a:r>
                <a:rPr lang="en-US" sz="1869" dirty="0">
                  <a:solidFill>
                    <a:schemeClr val="tx1"/>
                  </a:solidFill>
                </a:rPr>
                <a:t> </a:t>
              </a:r>
              <a:r>
                <a:rPr lang="en-US" sz="1869" dirty="0" err="1">
                  <a:solidFill>
                    <a:schemeClr val="tx1"/>
                  </a:solidFill>
                </a:rPr>
                <a:t>linh</a:t>
              </a:r>
              <a:r>
                <a:rPr lang="en-US" sz="1869" dirty="0">
                  <a:solidFill>
                    <a:schemeClr val="tx1"/>
                  </a:solidFill>
                </a:rPr>
                <a:t> </a:t>
              </a:r>
              <a:r>
                <a:rPr lang="en-US" sz="1869" dirty="0" err="1">
                  <a:solidFill>
                    <a:schemeClr val="tx1"/>
                  </a:solidFill>
                </a:rPr>
                <a:t>ba</a:t>
              </a:r>
              <a:endParaRPr lang="en-US" sz="1869" dirty="0">
                <a:solidFill>
                  <a:schemeClr val="tx1"/>
                </a:solidFill>
              </a:endParaRPr>
            </a:p>
          </p:txBody>
        </p:sp>
      </p:grpSp>
      <p:sp>
        <p:nvSpPr>
          <p:cNvPr id="49" name="TextBox 48">
            <a:extLst>
              <a:ext uri="{FF2B5EF4-FFF2-40B4-BE49-F238E27FC236}">
                <a16:creationId xmlns:a16="http://schemas.microsoft.com/office/drawing/2014/main" id="{5C2A3866-A698-4184-8A06-39BB9C008263}"/>
              </a:ext>
            </a:extLst>
          </p:cNvPr>
          <p:cNvSpPr txBox="1"/>
          <p:nvPr/>
        </p:nvSpPr>
        <p:spPr>
          <a:xfrm>
            <a:off x="9395845" y="4502912"/>
            <a:ext cx="790627" cy="524311"/>
          </a:xfrm>
          <a:prstGeom prst="rect">
            <a:avLst/>
          </a:prstGeom>
          <a:noFill/>
        </p:spPr>
        <p:txBody>
          <a:bodyPr wrap="square" rtlCol="0">
            <a:spAutoFit/>
          </a:bodyPr>
          <a:lstStyle/>
          <a:p>
            <a:r>
              <a:rPr lang="en-US" sz="2807" dirty="0">
                <a:solidFill>
                  <a:srgbClr val="00B050"/>
                </a:solidFill>
              </a:rPr>
              <a:t>639</a:t>
            </a:r>
          </a:p>
        </p:txBody>
      </p:sp>
      <p:sp>
        <p:nvSpPr>
          <p:cNvPr id="50" name="TextBox 49">
            <a:extLst>
              <a:ext uri="{FF2B5EF4-FFF2-40B4-BE49-F238E27FC236}">
                <a16:creationId xmlns:a16="http://schemas.microsoft.com/office/drawing/2014/main" id="{6AC3F471-D6A8-426C-AFC6-466C859083C2}"/>
              </a:ext>
            </a:extLst>
          </p:cNvPr>
          <p:cNvSpPr txBox="1"/>
          <p:nvPr/>
        </p:nvSpPr>
        <p:spPr>
          <a:xfrm>
            <a:off x="7809500" y="5073928"/>
            <a:ext cx="790627" cy="524311"/>
          </a:xfrm>
          <a:prstGeom prst="rect">
            <a:avLst/>
          </a:prstGeom>
          <a:noFill/>
        </p:spPr>
        <p:txBody>
          <a:bodyPr wrap="square" rtlCol="0">
            <a:spAutoFit/>
          </a:bodyPr>
          <a:lstStyle/>
          <a:p>
            <a:r>
              <a:rPr lang="en-US" sz="2807" dirty="0">
                <a:solidFill>
                  <a:srgbClr val="00B050"/>
                </a:solidFill>
              </a:rPr>
              <a:t>603</a:t>
            </a:r>
          </a:p>
        </p:txBody>
      </p:sp>
      <p:sp>
        <p:nvSpPr>
          <p:cNvPr id="51" name="TextBox 50">
            <a:extLst>
              <a:ext uri="{FF2B5EF4-FFF2-40B4-BE49-F238E27FC236}">
                <a16:creationId xmlns:a16="http://schemas.microsoft.com/office/drawing/2014/main" id="{91F0274E-3D8F-4310-89FB-11A1BA33DF9D}"/>
              </a:ext>
            </a:extLst>
          </p:cNvPr>
          <p:cNvSpPr txBox="1"/>
          <p:nvPr/>
        </p:nvSpPr>
        <p:spPr>
          <a:xfrm>
            <a:off x="6622925" y="5710506"/>
            <a:ext cx="790627" cy="524311"/>
          </a:xfrm>
          <a:prstGeom prst="rect">
            <a:avLst/>
          </a:prstGeom>
          <a:noFill/>
        </p:spPr>
        <p:txBody>
          <a:bodyPr wrap="square" rtlCol="0">
            <a:spAutoFit/>
          </a:bodyPr>
          <a:lstStyle/>
          <a:p>
            <a:r>
              <a:rPr lang="en-US" sz="2807" dirty="0">
                <a:solidFill>
                  <a:srgbClr val="00B050"/>
                </a:solidFill>
              </a:rPr>
              <a:t>593</a:t>
            </a:r>
          </a:p>
        </p:txBody>
      </p:sp>
      <p:grpSp>
        <p:nvGrpSpPr>
          <p:cNvPr id="52" name="Group 51">
            <a:extLst>
              <a:ext uri="{FF2B5EF4-FFF2-40B4-BE49-F238E27FC236}">
                <a16:creationId xmlns:a16="http://schemas.microsoft.com/office/drawing/2014/main" id="{B8551D8E-3919-4A9E-B121-E2E541857848}"/>
              </a:ext>
            </a:extLst>
          </p:cNvPr>
          <p:cNvGrpSpPr/>
          <p:nvPr/>
        </p:nvGrpSpPr>
        <p:grpSpPr>
          <a:xfrm>
            <a:off x="7906269" y="1028540"/>
            <a:ext cx="2858356" cy="3020811"/>
            <a:chOff x="7597998" y="653478"/>
            <a:chExt cx="2851285" cy="3013337"/>
          </a:xfrm>
        </p:grpSpPr>
        <p:pic>
          <p:nvPicPr>
            <p:cNvPr id="53" name="Picture 52" descr="Screen Clipping">
              <a:extLst>
                <a:ext uri="{FF2B5EF4-FFF2-40B4-BE49-F238E27FC236}">
                  <a16:creationId xmlns:a16="http://schemas.microsoft.com/office/drawing/2014/main" id="{719FD9D6-CF5E-4765-AB86-A1C0D691E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54" name="Oval 53">
              <a:extLst>
                <a:ext uri="{FF2B5EF4-FFF2-40B4-BE49-F238E27FC236}">
                  <a16:creationId xmlns:a16="http://schemas.microsoft.com/office/drawing/2014/main" id="{EB6C88A6-FFE6-4C46-AB8A-2A7AA5A91C98}"/>
                </a:ext>
              </a:extLst>
            </p:cNvPr>
            <p:cNvSpPr/>
            <p:nvPr/>
          </p:nvSpPr>
          <p:spPr>
            <a:xfrm rot="586468">
              <a:off x="7597998" y="653478"/>
              <a:ext cx="1134110" cy="1431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spTree>
    <p:extLst>
      <p:ext uri="{BB962C8B-B14F-4D97-AF65-F5344CB8AC3E}">
        <p14:creationId xmlns:p14="http://schemas.microsoft.com/office/powerpoint/2010/main" val="1727351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6"/>
                                        </p:tgtEl>
                                        <p:attrNameLst>
                                          <p:attrName>fillcolor</p:attrName>
                                        </p:attrNameLst>
                                      </p:cBhvr>
                                      <p:to>
                                        <a:srgbClr val="F3EE20"/>
                                      </p:to>
                                    </p:animClr>
                                    <p:set>
                                      <p:cBhvr>
                                        <p:cTn id="47" dur="2000" fill="hold"/>
                                        <p:tgtEl>
                                          <p:spTgt spid="16"/>
                                        </p:tgtEl>
                                        <p:attrNameLst>
                                          <p:attrName>fill.type</p:attrName>
                                        </p:attrNameLst>
                                      </p:cBhvr>
                                      <p:to>
                                        <p:strVal val="solid"/>
                                      </p:to>
                                    </p:set>
                                    <p:set>
                                      <p:cBhvr>
                                        <p:cTn id="48" dur="2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p:bldP spid="22" grpId="0"/>
      <p:bldP spid="23" grpId="0"/>
      <p:bldP spid="49" grpId="0"/>
      <p:bldP spid="50"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2492" y="817800"/>
            <a:ext cx="7479173" cy="5223840"/>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a16="http://schemas.microsoft.com/office/drawing/2014/main" id="{1EDD9F50-29DF-48E0-9BC5-7CB044A71734}"/>
              </a:ext>
            </a:extLst>
          </p:cNvPr>
          <p:cNvSpPr txBox="1"/>
          <p:nvPr/>
        </p:nvSpPr>
        <p:spPr>
          <a:xfrm>
            <a:off x="2869211" y="3619293"/>
            <a:ext cx="5571461" cy="1754326"/>
          </a:xfrm>
          <a:prstGeom prst="rect">
            <a:avLst/>
          </a:prstGeom>
          <a:noFill/>
        </p:spPr>
        <p:txBody>
          <a:bodyPr wrap="square" rtlCol="0">
            <a:spAutoFit/>
          </a:bodyPr>
          <a:lstStyle/>
          <a:p>
            <a:pPr algn="ctr"/>
            <a:r>
              <a:rPr lang="vi-VN" sz="5400" b="1" smtClean="0">
                <a:solidFill>
                  <a:srgbClr val="00B050"/>
                </a:solidFill>
                <a:effectLst>
                  <a:outerShdw blurRad="38100" dist="38100" dir="2700000" algn="tl">
                    <a:srgbClr val="000000">
                      <a:alpha val="43137"/>
                    </a:srgbClr>
                  </a:outerShdw>
                </a:effectLst>
              </a:rPr>
              <a:t>HẸN GẶP LẠI CÁC CON!</a:t>
            </a:r>
            <a:endParaRPr lang="en-US" sz="54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3134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210433"/>
            <a:ext cx="12192001"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sp>
        <p:nvSpPr>
          <p:cNvPr id="16" name="Rectangle 15"/>
          <p:cNvSpPr/>
          <p:nvPr/>
        </p:nvSpPr>
        <p:spPr>
          <a:xfrm>
            <a:off x="880391" y="1181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7" name="TextBox 16"/>
          <p:cNvSpPr txBox="1"/>
          <p:nvPr/>
        </p:nvSpPr>
        <p:spPr>
          <a:xfrm>
            <a:off x="1386010" y="-582372"/>
            <a:ext cx="9837415" cy="2123402"/>
          </a:xfrm>
          <a:prstGeom prst="rect">
            <a:avLst/>
          </a:prstGeom>
          <a:noFill/>
        </p:spPr>
        <p:txBody>
          <a:bodyPr wrap="square" rtlCol="0">
            <a:spAutoFit/>
          </a:bodyPr>
          <a:lstStyle/>
          <a:p>
            <a:pPr algn="ctr"/>
            <a:endParaRPr lang="en-US" sz="6599" dirty="0">
              <a:solidFill>
                <a:schemeClr val="bg1"/>
              </a:solidFill>
              <a:latin typeface="Bungee Inline" pitchFamily="2" charset="0"/>
            </a:endParaRPr>
          </a:p>
          <a:p>
            <a:pPr algn="ctr"/>
            <a:r>
              <a:rPr lang="en-US" sz="6599" b="1" dirty="0">
                <a:solidFill>
                  <a:schemeClr val="bg1"/>
                </a:solidFill>
                <a:latin typeface="Bungee Inline"/>
              </a:rPr>
              <a:t>RẠP XIẾC VUI NHỘN</a:t>
            </a:r>
          </a:p>
        </p:txBody>
      </p:sp>
    </p:spTree>
    <p:extLst>
      <p:ext uri="{BB962C8B-B14F-4D97-AF65-F5344CB8AC3E}">
        <p14:creationId xmlns:p14="http://schemas.microsoft.com/office/powerpoint/2010/main" val="1937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vol="10000">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5566" y="-110335"/>
            <a:ext cx="1220881" cy="1201731"/>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173" y="-110326"/>
            <a:ext cx="1250091" cy="1235383"/>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010" y="-110335"/>
            <a:ext cx="1230767" cy="1221075"/>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21514" y="-110336"/>
            <a:ext cx="1206143" cy="1187224"/>
          </a:xfrm>
          <a:prstGeom prst="rect">
            <a:avLst/>
          </a:prstGeom>
        </p:spPr>
      </p:pic>
      <p:pic>
        <p:nvPicPr>
          <p:cNvPr id="16" name="Picture 1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2389" y="-110336"/>
            <a:ext cx="1201231" cy="1182387"/>
          </a:xfrm>
          <a:prstGeom prst="rect">
            <a:avLst/>
          </a:prstGeom>
        </p:spPr>
      </p:pic>
      <p:pic>
        <p:nvPicPr>
          <p:cNvPr id="17" name="Picture 12"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474843" y="1149762"/>
            <a:ext cx="5053100" cy="5053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47949" y="3079174"/>
            <a:ext cx="281300" cy="196553"/>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grpSp>
      <p:pic>
        <p:nvPicPr>
          <p:cNvPr id="22" name="Picture 2">
            <a:hlinkClick r:id="rId23" action="ppaction://hlinksldjump"/>
            <a:extLst>
              <a:ext uri="{FF2B5EF4-FFF2-40B4-BE49-F238E27FC236}">
                <a16:creationId xmlns:a16="http://schemas.microsoft.com/office/drawing/2014/main" id="{4640074E-6A6C-4E24-B5B4-C3A3213B2A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6"/>
                                        </p:tgtEl>
                                        <p:attrNameLst>
                                          <p:attrName>r</p:attrName>
                                        </p:attrNameLst>
                                      </p:cBhvr>
                                    </p:animRot>
                                    <p:animRot by="-240000">
                                      <p:cBhvr>
                                        <p:cTn id="31" dur="200" fill="hold">
                                          <p:stCondLst>
                                            <p:cond delay="200"/>
                                          </p:stCondLst>
                                        </p:cTn>
                                        <p:tgtEl>
                                          <p:spTgt spid="16"/>
                                        </p:tgtEl>
                                        <p:attrNameLst>
                                          <p:attrName>r</p:attrName>
                                        </p:attrNameLst>
                                      </p:cBhvr>
                                    </p:animRot>
                                    <p:animRot by="240000">
                                      <p:cBhvr>
                                        <p:cTn id="32" dur="200" fill="hold">
                                          <p:stCondLst>
                                            <p:cond delay="400"/>
                                          </p:stCondLst>
                                        </p:cTn>
                                        <p:tgtEl>
                                          <p:spTgt spid="16"/>
                                        </p:tgtEl>
                                        <p:attrNameLst>
                                          <p:attrName>r</p:attrName>
                                        </p:attrNameLst>
                                      </p:cBhvr>
                                    </p:animRot>
                                    <p:animRot by="-240000">
                                      <p:cBhvr>
                                        <p:cTn id="33" dur="200" fill="hold">
                                          <p:stCondLst>
                                            <p:cond delay="600"/>
                                          </p:stCondLst>
                                        </p:cTn>
                                        <p:tgtEl>
                                          <p:spTgt spid="16"/>
                                        </p:tgtEl>
                                        <p:attrNameLst>
                                          <p:attrName>r</p:attrName>
                                        </p:attrNameLst>
                                      </p:cBhvr>
                                    </p:animRot>
                                    <p:animRot by="120000">
                                      <p:cBhvr>
                                        <p:cTn id="3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8"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9" dur="2000" fill="hold"/>
                                        <p:tgtEl>
                                          <p:spTgt spid="9"/>
                                        </p:tgtEl>
                                        <p:attrNameLst>
                                          <p:attrName>ppt_x</p:attrName>
                                          <p:attrName>ppt_y</p:attrName>
                                        </p:attrNameLst>
                                      </p:cBhvr>
                                      <p:rCtr x="13" y="2870"/>
                                    </p:animMotion>
                                  </p:childTnLst>
                                </p:cTn>
                              </p:par>
                              <p:par>
                                <p:cTn id="50"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51"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Tieng-yeah-tre-con-www_nhacchuongvui_com.wav"/>
                                        </p:tgtEl>
                                      </p:cMediaNode>
                                    </p:audio>
                                  </p:sub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100" dur="2000" fill="hold"/>
                                        <p:tgtEl>
                                          <p:spTgt spid="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8" name="Rectangle 7"/>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Trong số 635, đâu là chữ số hàng chục?</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10"/>
          <p:cNvSpPr/>
          <p:nvPr/>
        </p:nvSpPr>
        <p:spPr>
          <a:xfrm>
            <a:off x="6618487" y="4108106"/>
            <a:ext cx="451135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3</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p:cNvSpPr/>
          <p:nvPr/>
        </p:nvSpPr>
        <p:spPr>
          <a:xfrm>
            <a:off x="4403253" y="5214561"/>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5</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6" name="Rectangle 15"/>
          <p:cNvSpPr/>
          <p:nvPr/>
        </p:nvSpPr>
        <p:spPr>
          <a:xfrm>
            <a:off x="1067453" y="4156188"/>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6</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91572" y="496247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203"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425 + 349 = ?</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4155113" y="5182036"/>
            <a:ext cx="4683803" cy="79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774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6497013" y="4156177"/>
            <a:ext cx="4683803" cy="602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864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854555" y="41561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764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6535" y="382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719279" y="5089557"/>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latin typeface="Arial" panose="020B0604020202020204" pitchFamily="34" charset="0"/>
                <a:ea typeface="Arial-Rounded" panose="020B0500000000000000" pitchFamily="34" charset="0"/>
                <a:cs typeface="Arial" panose="020B0604020202020204" pitchFamily="34" charset="0"/>
              </a:rPr>
              <a:t>516 + 234 = ?</a:t>
            </a:r>
            <a:endParaRPr lang="en-US" sz="54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872401" y="4072907"/>
            <a:ext cx="4683803" cy="868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A. 750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147246" y="5216151"/>
            <a:ext cx="5574255" cy="8010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C. 840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6428614" y="4072915"/>
            <a:ext cx="4926799" cy="820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075" y="40508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67403" y="48518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4249" y="3288709"/>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5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225, 216, 308 số bé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216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308</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99998B-C715-4FC1-BAA6-9F3B2573CEBD}"/>
              </a:ext>
            </a:extLst>
          </p:cNvPr>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725, 276, 300 số lớn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a:extLst>
              <a:ext uri="{FF2B5EF4-FFF2-40B4-BE49-F238E27FC236}">
                <a16:creationId xmlns:a16="http://schemas.microsoft.com/office/drawing/2014/main" id="{1F4766E6-6B8F-44E1-854E-45AA5263AC49}"/>
              </a:ext>
            </a:extLst>
          </p:cNvPr>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7" name="Rectangle 6">
            <a:extLst>
              <a:ext uri="{FF2B5EF4-FFF2-40B4-BE49-F238E27FC236}">
                <a16:creationId xmlns:a16="http://schemas.microsoft.com/office/drawing/2014/main" id="{8161B2C2-DE76-4692-B9B2-8218227D3846}"/>
              </a:ext>
            </a:extLst>
          </p:cNvPr>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id="{7B5996D0-6A59-4C52-8833-8E22CCE241E6}"/>
              </a:ext>
            </a:extLst>
          </p:cNvPr>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276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9" name="Picture 6" descr="Káº¿t quáº£ hÃ¬nh áº£nh cho right wrong tick icon">
            <a:extLst>
              <a:ext uri="{FF2B5EF4-FFF2-40B4-BE49-F238E27FC236}">
                <a16:creationId xmlns:a16="http://schemas.microsoft.com/office/drawing/2014/main" id="{717A1D1F-E0A3-422A-B760-3FB9F54CAB3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A643A748-BCFA-4F87-A444-DE0A381652F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EDDECDD5-65EF-4737-A985-9A3D852A09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5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158" y="102131"/>
            <a:ext cx="7368092" cy="1079655"/>
          </a:xfrm>
          <a:prstGeom prst="rect">
            <a:avLst/>
          </a:prstGeom>
        </p:spPr>
        <p:txBody>
          <a:bodyPr wrap="square">
            <a:spAutoFit/>
          </a:bodyPr>
          <a:lstStyle/>
          <a:p>
            <a:pPr algn="ctr"/>
            <a:r>
              <a:rPr lang="en-US" altLang="zh-CN" sz="3208" b="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CHỦ ĐỀ 12: PHÉP CỘNG, PHÉP TRỪ TRONG PHẠM VI 1000</a:t>
            </a:r>
            <a:r>
              <a:rPr lang="zh-CN" altLang="en-US" sz="3208" b="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a:t>
            </a:r>
            <a:endParaRPr lang="zh-CN" altLang="en-US" sz="3208" b="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pic>
        <p:nvPicPr>
          <p:cNvPr id="5"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726" y="1622501"/>
            <a:ext cx="10053951" cy="446957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46"/>
          <p:cNvSpPr/>
          <p:nvPr/>
        </p:nvSpPr>
        <p:spPr>
          <a:xfrm>
            <a:off x="2846938" y="2763870"/>
            <a:ext cx="7685405" cy="2536079"/>
          </a:xfrm>
          <a:prstGeom prst="rect">
            <a:avLst/>
          </a:prstGeom>
        </p:spPr>
        <p:txBody>
          <a:bodyPr wrap="square">
            <a:spAutoFit/>
          </a:bodyPr>
          <a:lstStyle/>
          <a:p>
            <a:pPr algn="ctr">
              <a:lnSpc>
                <a:spcPct val="110000"/>
              </a:lnSpc>
            </a:pPr>
            <a:r>
              <a:rPr lang="en-US"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BÀI 60: PHÉP CỘNG (CÓ NHỚ) TRONG PHẠM VI 1000</a:t>
            </a:r>
            <a:r>
              <a:rPr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a:t>
            </a:r>
            <a:r>
              <a:rPr lang="en-US"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(Tiết 2)</a:t>
            </a:r>
            <a:endParaRPr sz="4812"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grpSp>
        <p:nvGrpSpPr>
          <p:cNvPr id="11" name="Google Shape;1617;p39"/>
          <p:cNvGrpSpPr/>
          <p:nvPr/>
        </p:nvGrpSpPr>
        <p:grpSpPr>
          <a:xfrm flipH="1">
            <a:off x="9" y="5008195"/>
            <a:ext cx="1096241" cy="1285100"/>
            <a:chOff x="1362549" y="3263217"/>
            <a:chExt cx="822181" cy="963825"/>
          </a:xfrm>
        </p:grpSpPr>
        <p:sp>
          <p:nvSpPr>
            <p:cNvPr id="12" name="Google Shape;1618;p39"/>
            <p:cNvSpPr/>
            <p:nvPr/>
          </p:nvSpPr>
          <p:spPr>
            <a:xfrm>
              <a:off x="1810979" y="3303364"/>
              <a:ext cx="373751" cy="291661"/>
            </a:xfrm>
            <a:custGeom>
              <a:avLst/>
              <a:gdLst/>
              <a:ahLst/>
              <a:cxnLst/>
              <a:rect l="l" t="t" r="r" b="b"/>
              <a:pathLst>
                <a:path w="4990" h="3894" extrusionOk="0">
                  <a:moveTo>
                    <a:pt x="644" y="1"/>
                  </a:moveTo>
                  <a:lnTo>
                    <a:pt x="227" y="620"/>
                  </a:lnTo>
                  <a:lnTo>
                    <a:pt x="1" y="1155"/>
                  </a:lnTo>
                  <a:cubicBezTo>
                    <a:pt x="2227" y="3346"/>
                    <a:pt x="3918" y="3894"/>
                    <a:pt x="3918" y="3894"/>
                  </a:cubicBezTo>
                  <a:lnTo>
                    <a:pt x="4990" y="2858"/>
                  </a:lnTo>
                  <a:lnTo>
                    <a:pt x="2573" y="1584"/>
                  </a:lnTo>
                  <a:lnTo>
                    <a:pt x="644" y="1"/>
                  </a:ln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619;p39"/>
            <p:cNvSpPr/>
            <p:nvPr/>
          </p:nvSpPr>
          <p:spPr>
            <a:xfrm>
              <a:off x="1869851" y="3263217"/>
              <a:ext cx="299750" cy="225749"/>
            </a:xfrm>
            <a:custGeom>
              <a:avLst/>
              <a:gdLst/>
              <a:ahLst/>
              <a:cxnLst/>
              <a:rect l="l" t="t" r="r" b="b"/>
              <a:pathLst>
                <a:path w="4002" h="3014" extrusionOk="0">
                  <a:moveTo>
                    <a:pt x="667" y="1"/>
                  </a:moveTo>
                  <a:lnTo>
                    <a:pt x="1" y="679"/>
                  </a:lnTo>
                  <a:cubicBezTo>
                    <a:pt x="1" y="679"/>
                    <a:pt x="1465" y="2168"/>
                    <a:pt x="3513" y="3013"/>
                  </a:cubicBezTo>
                  <a:lnTo>
                    <a:pt x="4001" y="2346"/>
                  </a:lnTo>
                  <a:lnTo>
                    <a:pt x="2191" y="1072"/>
                  </a:lnTo>
                  <a:lnTo>
                    <a:pt x="667" y="1"/>
                  </a:lnTo>
                  <a:close/>
                </a:path>
              </a:pathLst>
            </a:custGeom>
            <a:solidFill>
              <a:schemeClr val="accent5"/>
            </a:solidFill>
            <a:ln>
              <a:noFill/>
            </a:ln>
          </p:spPr>
          <p:txBody>
            <a:bodyPr spcFirstLastPara="1" wrap="square" lIns="121900" tIns="121900" rIns="121900" bIns="121900" anchor="ctr" anchorCtr="0">
              <a:noAutofit/>
            </a:bodyPr>
            <a:lstStyle/>
            <a:p>
              <a:endParaRPr sz="2485"/>
            </a:p>
          </p:txBody>
        </p:sp>
        <p:grpSp>
          <p:nvGrpSpPr>
            <p:cNvPr id="14" name="Google Shape;1620;p39"/>
            <p:cNvGrpSpPr/>
            <p:nvPr/>
          </p:nvGrpSpPr>
          <p:grpSpPr>
            <a:xfrm>
              <a:off x="1362549" y="3263229"/>
              <a:ext cx="822177" cy="963813"/>
              <a:chOff x="1362549" y="3263229"/>
              <a:chExt cx="822177" cy="963813"/>
            </a:xfrm>
          </p:grpSpPr>
          <p:sp>
            <p:nvSpPr>
              <p:cNvPr id="15" name="Google Shape;1621;p39"/>
              <p:cNvSpPr/>
              <p:nvPr/>
            </p:nvSpPr>
            <p:spPr>
              <a:xfrm>
                <a:off x="1430738" y="3387837"/>
                <a:ext cx="685784" cy="763456"/>
              </a:xfrm>
              <a:custGeom>
                <a:avLst/>
                <a:gdLst/>
                <a:ahLst/>
                <a:cxnLst/>
                <a:rect l="l" t="t" r="r" b="b"/>
                <a:pathLst>
                  <a:path w="9156" h="10193" extrusionOk="0">
                    <a:moveTo>
                      <a:pt x="5072" y="0"/>
                    </a:moveTo>
                    <a:lnTo>
                      <a:pt x="4227" y="1072"/>
                    </a:lnTo>
                    <a:lnTo>
                      <a:pt x="2381" y="4013"/>
                    </a:lnTo>
                    <a:lnTo>
                      <a:pt x="1107" y="5954"/>
                    </a:lnTo>
                    <a:lnTo>
                      <a:pt x="0" y="7394"/>
                    </a:lnTo>
                    <a:lnTo>
                      <a:pt x="357" y="7978"/>
                    </a:lnTo>
                    <a:lnTo>
                      <a:pt x="1167" y="8740"/>
                    </a:lnTo>
                    <a:lnTo>
                      <a:pt x="2000" y="9466"/>
                    </a:lnTo>
                    <a:lnTo>
                      <a:pt x="2619" y="10192"/>
                    </a:lnTo>
                    <a:lnTo>
                      <a:pt x="4108" y="8502"/>
                    </a:lnTo>
                    <a:lnTo>
                      <a:pt x="5453" y="6918"/>
                    </a:lnTo>
                    <a:lnTo>
                      <a:pt x="7120" y="5025"/>
                    </a:lnTo>
                    <a:lnTo>
                      <a:pt x="9156" y="2846"/>
                    </a:lnTo>
                    <a:cubicBezTo>
                      <a:pt x="9156" y="2846"/>
                      <a:pt x="6263" y="1572"/>
                      <a:pt x="5072" y="0"/>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22;p39"/>
              <p:cNvSpPr/>
              <p:nvPr/>
            </p:nvSpPr>
            <p:spPr>
              <a:xfrm>
                <a:off x="1380780" y="4071826"/>
                <a:ext cx="121338" cy="138265"/>
              </a:xfrm>
              <a:custGeom>
                <a:avLst/>
                <a:gdLst/>
                <a:ahLst/>
                <a:cxnLst/>
                <a:rect l="l" t="t" r="r" b="b"/>
                <a:pathLst>
                  <a:path w="1620" h="1846" extrusionOk="0">
                    <a:moveTo>
                      <a:pt x="405" y="1"/>
                    </a:moveTo>
                    <a:lnTo>
                      <a:pt x="0" y="1846"/>
                    </a:lnTo>
                    <a:lnTo>
                      <a:pt x="1620" y="1489"/>
                    </a:lnTo>
                    <a:lnTo>
                      <a:pt x="405" y="1"/>
                    </a:lnTo>
                    <a:close/>
                  </a:path>
                </a:pathLst>
              </a:custGeom>
              <a:solidFill>
                <a:schemeClr val="dk1"/>
              </a:solidFill>
              <a:ln>
                <a:noFill/>
              </a:ln>
            </p:spPr>
            <p:txBody>
              <a:bodyPr spcFirstLastPara="1" wrap="square" lIns="121900" tIns="121900" rIns="121900" bIns="121900" anchor="ctr" anchorCtr="0">
                <a:noAutofit/>
              </a:bodyPr>
              <a:lstStyle/>
              <a:p>
                <a:endParaRPr sz="2485"/>
              </a:p>
            </p:txBody>
          </p:sp>
          <p:sp>
            <p:nvSpPr>
              <p:cNvPr id="17" name="Google Shape;1623;p39"/>
              <p:cNvSpPr/>
              <p:nvPr/>
            </p:nvSpPr>
            <p:spPr>
              <a:xfrm>
                <a:off x="1408418" y="3948765"/>
                <a:ext cx="216761" cy="239081"/>
              </a:xfrm>
              <a:custGeom>
                <a:avLst/>
                <a:gdLst/>
                <a:ahLst/>
                <a:cxnLst/>
                <a:rect l="l" t="t" r="r" b="b"/>
                <a:pathLst>
                  <a:path w="2894" h="3192" extrusionOk="0">
                    <a:moveTo>
                      <a:pt x="346" y="0"/>
                    </a:moveTo>
                    <a:lnTo>
                      <a:pt x="0" y="1727"/>
                    </a:lnTo>
                    <a:lnTo>
                      <a:pt x="1227" y="3191"/>
                    </a:lnTo>
                    <a:lnTo>
                      <a:pt x="2894" y="2798"/>
                    </a:lnTo>
                    <a:lnTo>
                      <a:pt x="2060" y="1667"/>
                    </a:lnTo>
                    <a:lnTo>
                      <a:pt x="1298" y="1143"/>
                    </a:lnTo>
                    <a:lnTo>
                      <a:pt x="346" y="0"/>
                    </a:lnTo>
                    <a:close/>
                  </a:path>
                </a:pathLst>
              </a:custGeom>
              <a:solidFill>
                <a:schemeClr val="lt1"/>
              </a:solidFill>
              <a:ln>
                <a:noFill/>
              </a:ln>
            </p:spPr>
            <p:txBody>
              <a:bodyPr spcFirstLastPara="1" wrap="square" lIns="121900" tIns="121900" rIns="121900" bIns="121900" anchor="ctr" anchorCtr="0">
                <a:noAutofit/>
              </a:bodyPr>
              <a:lstStyle/>
              <a:p>
                <a:endParaRPr sz="2485"/>
              </a:p>
            </p:txBody>
          </p:sp>
          <p:sp>
            <p:nvSpPr>
              <p:cNvPr id="18" name="Google Shape;1624;p39"/>
              <p:cNvSpPr/>
              <p:nvPr/>
            </p:nvSpPr>
            <p:spPr>
              <a:xfrm>
                <a:off x="1362549" y="3263229"/>
                <a:ext cx="822177" cy="963813"/>
              </a:xfrm>
              <a:custGeom>
                <a:avLst/>
                <a:gdLst/>
                <a:ahLst/>
                <a:cxnLst/>
                <a:rect l="l" t="t" r="r" b="b"/>
                <a:pathLst>
                  <a:path w="10977" h="12868" extrusionOk="0">
                    <a:moveTo>
                      <a:pt x="6464" y="813"/>
                    </a:moveTo>
                    <a:lnTo>
                      <a:pt x="6678" y="1028"/>
                    </a:lnTo>
                    <a:cubicBezTo>
                      <a:pt x="6488" y="1266"/>
                      <a:pt x="6273" y="1504"/>
                      <a:pt x="6071" y="1742"/>
                    </a:cubicBezTo>
                    <a:lnTo>
                      <a:pt x="5976" y="1647"/>
                    </a:lnTo>
                    <a:cubicBezTo>
                      <a:pt x="6142" y="1385"/>
                      <a:pt x="6309" y="1099"/>
                      <a:pt x="6464" y="813"/>
                    </a:cubicBezTo>
                    <a:close/>
                    <a:moveTo>
                      <a:pt x="6904" y="1230"/>
                    </a:moveTo>
                    <a:cubicBezTo>
                      <a:pt x="7000" y="1337"/>
                      <a:pt x="7107" y="1432"/>
                      <a:pt x="7214" y="1516"/>
                    </a:cubicBezTo>
                    <a:cubicBezTo>
                      <a:pt x="7000" y="1766"/>
                      <a:pt x="6750" y="1980"/>
                      <a:pt x="6547" y="2230"/>
                    </a:cubicBezTo>
                    <a:cubicBezTo>
                      <a:pt x="6452" y="2135"/>
                      <a:pt x="6369" y="2052"/>
                      <a:pt x="6273" y="1944"/>
                    </a:cubicBezTo>
                    <a:cubicBezTo>
                      <a:pt x="6488" y="1730"/>
                      <a:pt x="6690" y="1492"/>
                      <a:pt x="6904" y="1230"/>
                    </a:cubicBezTo>
                    <a:close/>
                    <a:moveTo>
                      <a:pt x="7452" y="1706"/>
                    </a:moveTo>
                    <a:lnTo>
                      <a:pt x="7893" y="2028"/>
                    </a:lnTo>
                    <a:cubicBezTo>
                      <a:pt x="7655" y="2302"/>
                      <a:pt x="7452" y="2575"/>
                      <a:pt x="7226" y="2837"/>
                    </a:cubicBezTo>
                    <a:cubicBezTo>
                      <a:pt x="7059" y="2706"/>
                      <a:pt x="6916" y="2575"/>
                      <a:pt x="6762" y="2433"/>
                    </a:cubicBezTo>
                    <a:cubicBezTo>
                      <a:pt x="6976" y="2183"/>
                      <a:pt x="7238" y="1956"/>
                      <a:pt x="7452" y="1706"/>
                    </a:cubicBezTo>
                    <a:close/>
                    <a:moveTo>
                      <a:pt x="7262" y="337"/>
                    </a:moveTo>
                    <a:cubicBezTo>
                      <a:pt x="7833" y="682"/>
                      <a:pt x="8405" y="1028"/>
                      <a:pt x="8917" y="1456"/>
                    </a:cubicBezTo>
                    <a:cubicBezTo>
                      <a:pt x="9179" y="1671"/>
                      <a:pt x="9417" y="1909"/>
                      <a:pt x="9679" y="2099"/>
                    </a:cubicBezTo>
                    <a:cubicBezTo>
                      <a:pt x="9917" y="2266"/>
                      <a:pt x="10179" y="2385"/>
                      <a:pt x="10405" y="2540"/>
                    </a:cubicBezTo>
                    <a:cubicBezTo>
                      <a:pt x="10310" y="2683"/>
                      <a:pt x="10191" y="2825"/>
                      <a:pt x="10095" y="2980"/>
                    </a:cubicBezTo>
                    <a:cubicBezTo>
                      <a:pt x="9214" y="2564"/>
                      <a:pt x="8369" y="2052"/>
                      <a:pt x="7595" y="1456"/>
                    </a:cubicBezTo>
                    <a:cubicBezTo>
                      <a:pt x="7345" y="1266"/>
                      <a:pt x="7107" y="1028"/>
                      <a:pt x="6869" y="801"/>
                    </a:cubicBezTo>
                    <a:cubicBezTo>
                      <a:pt x="6988" y="623"/>
                      <a:pt x="7107" y="492"/>
                      <a:pt x="7262" y="337"/>
                    </a:cubicBezTo>
                    <a:close/>
                    <a:moveTo>
                      <a:pt x="8155" y="2183"/>
                    </a:moveTo>
                    <a:cubicBezTo>
                      <a:pt x="8297" y="2290"/>
                      <a:pt x="8452" y="2385"/>
                      <a:pt x="8595" y="2468"/>
                    </a:cubicBezTo>
                    <a:cubicBezTo>
                      <a:pt x="8357" y="2766"/>
                      <a:pt x="8119" y="3052"/>
                      <a:pt x="7881" y="3337"/>
                    </a:cubicBezTo>
                    <a:cubicBezTo>
                      <a:pt x="7726" y="3230"/>
                      <a:pt x="7595" y="3123"/>
                      <a:pt x="7464" y="3016"/>
                    </a:cubicBezTo>
                    <a:cubicBezTo>
                      <a:pt x="7690" y="2742"/>
                      <a:pt x="7928" y="2468"/>
                      <a:pt x="8155" y="2183"/>
                    </a:cubicBezTo>
                    <a:close/>
                    <a:moveTo>
                      <a:pt x="8833" y="2647"/>
                    </a:moveTo>
                    <a:cubicBezTo>
                      <a:pt x="8964" y="2742"/>
                      <a:pt x="9119" y="2814"/>
                      <a:pt x="9262" y="2885"/>
                    </a:cubicBezTo>
                    <a:cubicBezTo>
                      <a:pt x="9024" y="3183"/>
                      <a:pt x="8821" y="3492"/>
                      <a:pt x="8607" y="3826"/>
                    </a:cubicBezTo>
                    <a:lnTo>
                      <a:pt x="8119" y="3516"/>
                    </a:lnTo>
                    <a:cubicBezTo>
                      <a:pt x="8369" y="3230"/>
                      <a:pt x="8607" y="2933"/>
                      <a:pt x="8833" y="2647"/>
                    </a:cubicBezTo>
                    <a:close/>
                    <a:moveTo>
                      <a:pt x="9536" y="3016"/>
                    </a:moveTo>
                    <a:cubicBezTo>
                      <a:pt x="9667" y="3075"/>
                      <a:pt x="9786" y="3159"/>
                      <a:pt x="9917" y="3218"/>
                    </a:cubicBezTo>
                    <a:cubicBezTo>
                      <a:pt x="9833" y="3349"/>
                      <a:pt x="9738" y="3492"/>
                      <a:pt x="9655" y="3623"/>
                    </a:cubicBezTo>
                    <a:cubicBezTo>
                      <a:pt x="9560" y="3766"/>
                      <a:pt x="9464" y="4028"/>
                      <a:pt x="9345" y="4171"/>
                    </a:cubicBezTo>
                    <a:cubicBezTo>
                      <a:pt x="9321" y="4171"/>
                      <a:pt x="9321" y="4183"/>
                      <a:pt x="9310" y="4183"/>
                    </a:cubicBezTo>
                    <a:cubicBezTo>
                      <a:pt x="9167" y="4111"/>
                      <a:pt x="9024" y="4028"/>
                      <a:pt x="8881" y="3957"/>
                    </a:cubicBezTo>
                    <a:cubicBezTo>
                      <a:pt x="9083" y="3647"/>
                      <a:pt x="9310" y="3337"/>
                      <a:pt x="9536" y="3016"/>
                    </a:cubicBezTo>
                    <a:close/>
                    <a:moveTo>
                      <a:pt x="10202" y="3349"/>
                    </a:moveTo>
                    <a:cubicBezTo>
                      <a:pt x="10322" y="3409"/>
                      <a:pt x="10441" y="3456"/>
                      <a:pt x="10548" y="3492"/>
                    </a:cubicBezTo>
                    <a:cubicBezTo>
                      <a:pt x="10333" y="3814"/>
                      <a:pt x="10072" y="4088"/>
                      <a:pt x="9810" y="4373"/>
                    </a:cubicBezTo>
                    <a:cubicBezTo>
                      <a:pt x="9798" y="4385"/>
                      <a:pt x="9798" y="4409"/>
                      <a:pt x="9786" y="4421"/>
                    </a:cubicBezTo>
                    <a:cubicBezTo>
                      <a:pt x="9726" y="4385"/>
                      <a:pt x="9655" y="4361"/>
                      <a:pt x="9595" y="4326"/>
                    </a:cubicBezTo>
                    <a:cubicBezTo>
                      <a:pt x="9679" y="4195"/>
                      <a:pt x="9762" y="4028"/>
                      <a:pt x="9833" y="3909"/>
                    </a:cubicBezTo>
                    <a:cubicBezTo>
                      <a:pt x="9941" y="3730"/>
                      <a:pt x="10060" y="3552"/>
                      <a:pt x="10155" y="3373"/>
                    </a:cubicBezTo>
                    <a:cubicBezTo>
                      <a:pt x="10179" y="3373"/>
                      <a:pt x="10191" y="3361"/>
                      <a:pt x="10202" y="3349"/>
                    </a:cubicBezTo>
                    <a:close/>
                    <a:moveTo>
                      <a:pt x="5809" y="1921"/>
                    </a:moveTo>
                    <a:cubicBezTo>
                      <a:pt x="5845" y="1944"/>
                      <a:pt x="5869" y="1992"/>
                      <a:pt x="5904" y="2028"/>
                    </a:cubicBezTo>
                    <a:cubicBezTo>
                      <a:pt x="5916" y="2063"/>
                      <a:pt x="5952" y="2099"/>
                      <a:pt x="5988" y="2111"/>
                    </a:cubicBezTo>
                    <a:lnTo>
                      <a:pt x="6262" y="2385"/>
                    </a:lnTo>
                    <a:cubicBezTo>
                      <a:pt x="4761" y="4469"/>
                      <a:pt x="3273" y="6564"/>
                      <a:pt x="1785" y="8660"/>
                    </a:cubicBezTo>
                    <a:cubicBezTo>
                      <a:pt x="1582" y="8945"/>
                      <a:pt x="1380" y="9231"/>
                      <a:pt x="1189" y="9505"/>
                    </a:cubicBezTo>
                    <a:cubicBezTo>
                      <a:pt x="1094" y="9386"/>
                      <a:pt x="1011" y="9255"/>
                      <a:pt x="928" y="9124"/>
                    </a:cubicBezTo>
                    <a:cubicBezTo>
                      <a:pt x="1844" y="8112"/>
                      <a:pt x="2535" y="6874"/>
                      <a:pt x="3273" y="5754"/>
                    </a:cubicBezTo>
                    <a:cubicBezTo>
                      <a:pt x="4023" y="4564"/>
                      <a:pt x="4749" y="3337"/>
                      <a:pt x="5607" y="2218"/>
                    </a:cubicBezTo>
                    <a:cubicBezTo>
                      <a:pt x="5678" y="2123"/>
                      <a:pt x="5738" y="2028"/>
                      <a:pt x="5809" y="1921"/>
                    </a:cubicBezTo>
                    <a:close/>
                    <a:moveTo>
                      <a:pt x="6488" y="2587"/>
                    </a:moveTo>
                    <a:cubicBezTo>
                      <a:pt x="6738" y="2814"/>
                      <a:pt x="6988" y="3040"/>
                      <a:pt x="7262" y="3242"/>
                    </a:cubicBezTo>
                    <a:cubicBezTo>
                      <a:pt x="6440" y="4421"/>
                      <a:pt x="5607" y="5564"/>
                      <a:pt x="4749" y="6707"/>
                    </a:cubicBezTo>
                    <a:cubicBezTo>
                      <a:pt x="3856" y="7921"/>
                      <a:pt x="2821" y="9017"/>
                      <a:pt x="1904" y="10207"/>
                    </a:cubicBezTo>
                    <a:cubicBezTo>
                      <a:pt x="1725" y="10064"/>
                      <a:pt x="1547" y="9898"/>
                      <a:pt x="1380" y="9719"/>
                    </a:cubicBezTo>
                    <a:cubicBezTo>
                      <a:pt x="2821" y="7695"/>
                      <a:pt x="4249" y="5683"/>
                      <a:pt x="5690" y="3659"/>
                    </a:cubicBezTo>
                    <a:cubicBezTo>
                      <a:pt x="5940" y="3314"/>
                      <a:pt x="6214" y="2945"/>
                      <a:pt x="6488" y="2587"/>
                    </a:cubicBezTo>
                    <a:close/>
                    <a:moveTo>
                      <a:pt x="7476" y="3433"/>
                    </a:moveTo>
                    <a:cubicBezTo>
                      <a:pt x="7774" y="3659"/>
                      <a:pt x="8071" y="3849"/>
                      <a:pt x="8405" y="4052"/>
                    </a:cubicBezTo>
                    <a:cubicBezTo>
                      <a:pt x="7643" y="4826"/>
                      <a:pt x="6964" y="5695"/>
                      <a:pt x="6262" y="6528"/>
                    </a:cubicBezTo>
                    <a:cubicBezTo>
                      <a:pt x="5333" y="7636"/>
                      <a:pt x="4428" y="8755"/>
                      <a:pt x="3487" y="9838"/>
                    </a:cubicBezTo>
                    <a:cubicBezTo>
                      <a:pt x="3214" y="10160"/>
                      <a:pt x="2916" y="10517"/>
                      <a:pt x="2582" y="10803"/>
                    </a:cubicBezTo>
                    <a:cubicBezTo>
                      <a:pt x="2440" y="10672"/>
                      <a:pt x="2285" y="10541"/>
                      <a:pt x="2118" y="10422"/>
                    </a:cubicBezTo>
                    <a:cubicBezTo>
                      <a:pt x="3047" y="9231"/>
                      <a:pt x="4083" y="8124"/>
                      <a:pt x="4976" y="6909"/>
                    </a:cubicBezTo>
                    <a:cubicBezTo>
                      <a:pt x="5821" y="5754"/>
                      <a:pt x="6678" y="4599"/>
                      <a:pt x="7476" y="3433"/>
                    </a:cubicBezTo>
                    <a:close/>
                    <a:moveTo>
                      <a:pt x="8667" y="4195"/>
                    </a:moveTo>
                    <a:cubicBezTo>
                      <a:pt x="8964" y="4361"/>
                      <a:pt x="9262" y="4504"/>
                      <a:pt x="9571" y="4659"/>
                    </a:cubicBezTo>
                    <a:cubicBezTo>
                      <a:pt x="9095" y="5195"/>
                      <a:pt x="8643" y="5719"/>
                      <a:pt x="8167" y="6231"/>
                    </a:cubicBezTo>
                    <a:cubicBezTo>
                      <a:pt x="6916" y="7624"/>
                      <a:pt x="5642" y="9005"/>
                      <a:pt x="4416" y="10434"/>
                    </a:cubicBezTo>
                    <a:cubicBezTo>
                      <a:pt x="4059" y="10838"/>
                      <a:pt x="3702" y="11231"/>
                      <a:pt x="3368" y="11660"/>
                    </a:cubicBezTo>
                    <a:cubicBezTo>
                      <a:pt x="3214" y="11410"/>
                      <a:pt x="3011" y="11207"/>
                      <a:pt x="2809" y="11017"/>
                    </a:cubicBezTo>
                    <a:cubicBezTo>
                      <a:pt x="3535" y="10386"/>
                      <a:pt x="4130" y="9552"/>
                      <a:pt x="4738" y="8826"/>
                    </a:cubicBezTo>
                    <a:cubicBezTo>
                      <a:pt x="5690" y="7695"/>
                      <a:pt x="6619" y="6552"/>
                      <a:pt x="7571" y="5433"/>
                    </a:cubicBezTo>
                    <a:cubicBezTo>
                      <a:pt x="7928" y="5016"/>
                      <a:pt x="8286" y="4576"/>
                      <a:pt x="8667" y="4195"/>
                    </a:cubicBezTo>
                    <a:close/>
                    <a:moveTo>
                      <a:pt x="808" y="9505"/>
                    </a:moveTo>
                    <a:cubicBezTo>
                      <a:pt x="1451" y="10434"/>
                      <a:pt x="2594" y="10910"/>
                      <a:pt x="3166" y="11910"/>
                    </a:cubicBezTo>
                    <a:cubicBezTo>
                      <a:pt x="2737" y="12041"/>
                      <a:pt x="2273" y="12124"/>
                      <a:pt x="1809" y="12219"/>
                    </a:cubicBezTo>
                    <a:cubicBezTo>
                      <a:pt x="1368" y="11791"/>
                      <a:pt x="1011" y="11267"/>
                      <a:pt x="570" y="10815"/>
                    </a:cubicBezTo>
                    <a:cubicBezTo>
                      <a:pt x="654" y="10386"/>
                      <a:pt x="737" y="9945"/>
                      <a:pt x="808" y="9505"/>
                    </a:cubicBezTo>
                    <a:close/>
                    <a:moveTo>
                      <a:pt x="511" y="11196"/>
                    </a:moveTo>
                    <a:cubicBezTo>
                      <a:pt x="844" y="11553"/>
                      <a:pt x="1130" y="11934"/>
                      <a:pt x="1463" y="12291"/>
                    </a:cubicBezTo>
                    <a:cubicBezTo>
                      <a:pt x="1082" y="12362"/>
                      <a:pt x="689" y="12446"/>
                      <a:pt x="320" y="12541"/>
                    </a:cubicBezTo>
                    <a:cubicBezTo>
                      <a:pt x="368" y="12089"/>
                      <a:pt x="439" y="11636"/>
                      <a:pt x="511" y="11196"/>
                    </a:cubicBezTo>
                    <a:close/>
                    <a:moveTo>
                      <a:pt x="7220" y="0"/>
                    </a:moveTo>
                    <a:cubicBezTo>
                      <a:pt x="7193" y="0"/>
                      <a:pt x="7170" y="7"/>
                      <a:pt x="7154" y="28"/>
                    </a:cubicBezTo>
                    <a:cubicBezTo>
                      <a:pt x="6952" y="206"/>
                      <a:pt x="6809" y="373"/>
                      <a:pt x="6678" y="575"/>
                    </a:cubicBezTo>
                    <a:lnTo>
                      <a:pt x="6535" y="444"/>
                    </a:lnTo>
                    <a:cubicBezTo>
                      <a:pt x="6513" y="421"/>
                      <a:pt x="6485" y="412"/>
                      <a:pt x="6457" y="412"/>
                    </a:cubicBezTo>
                    <a:cubicBezTo>
                      <a:pt x="6398" y="412"/>
                      <a:pt x="6337" y="455"/>
                      <a:pt x="6321" y="504"/>
                    </a:cubicBezTo>
                    <a:cubicBezTo>
                      <a:pt x="5773" y="1468"/>
                      <a:pt x="5130" y="2361"/>
                      <a:pt x="4523" y="3290"/>
                    </a:cubicBezTo>
                    <a:cubicBezTo>
                      <a:pt x="3630" y="4659"/>
                      <a:pt x="2761" y="6040"/>
                      <a:pt x="1856" y="7386"/>
                    </a:cubicBezTo>
                    <a:cubicBezTo>
                      <a:pt x="1475" y="7933"/>
                      <a:pt x="1106" y="8493"/>
                      <a:pt x="654" y="8969"/>
                    </a:cubicBezTo>
                    <a:cubicBezTo>
                      <a:pt x="630" y="8993"/>
                      <a:pt x="618" y="9017"/>
                      <a:pt x="618" y="9052"/>
                    </a:cubicBezTo>
                    <a:cubicBezTo>
                      <a:pt x="511" y="9648"/>
                      <a:pt x="416" y="10219"/>
                      <a:pt x="296" y="10815"/>
                    </a:cubicBezTo>
                    <a:lnTo>
                      <a:pt x="296" y="10862"/>
                    </a:lnTo>
                    <a:cubicBezTo>
                      <a:pt x="189" y="11469"/>
                      <a:pt x="82" y="12100"/>
                      <a:pt x="11" y="12708"/>
                    </a:cubicBezTo>
                    <a:cubicBezTo>
                      <a:pt x="1" y="12809"/>
                      <a:pt x="86" y="12868"/>
                      <a:pt x="170" y="12868"/>
                    </a:cubicBezTo>
                    <a:cubicBezTo>
                      <a:pt x="185" y="12868"/>
                      <a:pt x="199" y="12866"/>
                      <a:pt x="213" y="12862"/>
                    </a:cubicBezTo>
                    <a:cubicBezTo>
                      <a:pt x="725" y="12708"/>
                      <a:pt x="1225" y="12600"/>
                      <a:pt x="1749" y="12517"/>
                    </a:cubicBezTo>
                    <a:cubicBezTo>
                      <a:pt x="1759" y="12521"/>
                      <a:pt x="1770" y="12522"/>
                      <a:pt x="1780" y="12522"/>
                    </a:cubicBezTo>
                    <a:cubicBezTo>
                      <a:pt x="1806" y="12522"/>
                      <a:pt x="1831" y="12514"/>
                      <a:pt x="1856" y="12505"/>
                    </a:cubicBezTo>
                    <a:cubicBezTo>
                      <a:pt x="2392" y="12398"/>
                      <a:pt x="2916" y="12291"/>
                      <a:pt x="3428" y="12148"/>
                    </a:cubicBezTo>
                    <a:cubicBezTo>
                      <a:pt x="3511" y="12124"/>
                      <a:pt x="3523" y="12065"/>
                      <a:pt x="3523" y="12029"/>
                    </a:cubicBezTo>
                    <a:cubicBezTo>
                      <a:pt x="3809" y="11588"/>
                      <a:pt x="4166" y="11207"/>
                      <a:pt x="4499" y="10815"/>
                    </a:cubicBezTo>
                    <a:cubicBezTo>
                      <a:pt x="5071" y="10160"/>
                      <a:pt x="5642" y="9505"/>
                      <a:pt x="6226" y="8874"/>
                    </a:cubicBezTo>
                    <a:cubicBezTo>
                      <a:pt x="7464" y="7505"/>
                      <a:pt x="8702" y="6135"/>
                      <a:pt x="9917" y="4742"/>
                    </a:cubicBezTo>
                    <a:cubicBezTo>
                      <a:pt x="10262" y="4361"/>
                      <a:pt x="10655" y="3957"/>
                      <a:pt x="10953" y="3528"/>
                    </a:cubicBezTo>
                    <a:cubicBezTo>
                      <a:pt x="10976" y="3456"/>
                      <a:pt x="10953" y="3349"/>
                      <a:pt x="10857" y="3302"/>
                    </a:cubicBezTo>
                    <a:cubicBezTo>
                      <a:pt x="10691" y="3242"/>
                      <a:pt x="10548" y="3171"/>
                      <a:pt x="10393" y="3099"/>
                    </a:cubicBezTo>
                    <a:cubicBezTo>
                      <a:pt x="10512" y="2921"/>
                      <a:pt x="10631" y="2766"/>
                      <a:pt x="10762" y="2599"/>
                    </a:cubicBezTo>
                    <a:cubicBezTo>
                      <a:pt x="10810" y="2540"/>
                      <a:pt x="10798" y="2444"/>
                      <a:pt x="10738" y="2397"/>
                    </a:cubicBezTo>
                    <a:cubicBezTo>
                      <a:pt x="10464" y="2183"/>
                      <a:pt x="10155" y="2052"/>
                      <a:pt x="9869" y="1861"/>
                    </a:cubicBezTo>
                    <a:cubicBezTo>
                      <a:pt x="9607" y="1671"/>
                      <a:pt x="9369" y="1432"/>
                      <a:pt x="9119" y="1218"/>
                    </a:cubicBezTo>
                    <a:cubicBezTo>
                      <a:pt x="8559" y="754"/>
                      <a:pt x="7940" y="397"/>
                      <a:pt x="7333" y="28"/>
                    </a:cubicBezTo>
                    <a:cubicBezTo>
                      <a:pt x="7299" y="14"/>
                      <a:pt x="7256" y="0"/>
                      <a:pt x="7220"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grpSp>
        <p:nvGrpSpPr>
          <p:cNvPr id="19" name="Google Shape;1698;p42">
            <a:extLst>
              <a:ext uri="{FF2B5EF4-FFF2-40B4-BE49-F238E27FC236}">
                <a16:creationId xmlns:a16="http://schemas.microsoft.com/office/drawing/2014/main" id="{72BCDD27-BDA0-43EA-B42F-2DE1989F9BDC}"/>
              </a:ext>
            </a:extLst>
          </p:cNvPr>
          <p:cNvGrpSpPr/>
          <p:nvPr/>
        </p:nvGrpSpPr>
        <p:grpSpPr>
          <a:xfrm flipH="1">
            <a:off x="9593410" y="385857"/>
            <a:ext cx="727863" cy="684443"/>
            <a:chOff x="3187875" y="1320975"/>
            <a:chExt cx="545897" cy="513332"/>
          </a:xfrm>
        </p:grpSpPr>
        <p:sp>
          <p:nvSpPr>
            <p:cNvPr id="20" name="Google Shape;1699;p42">
              <a:extLst>
                <a:ext uri="{FF2B5EF4-FFF2-40B4-BE49-F238E27FC236}">
                  <a16:creationId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1" name="Google Shape;1700;p42">
              <a:extLst>
                <a:ext uri="{FF2B5EF4-FFF2-40B4-BE49-F238E27FC236}">
                  <a16:creationId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22" name="Google Shape;1701;p42">
              <a:extLst>
                <a:ext uri="{FF2B5EF4-FFF2-40B4-BE49-F238E27FC236}">
                  <a16:creationId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3" name="Google Shape;1702;p42">
              <a:extLst>
                <a:ext uri="{FF2B5EF4-FFF2-40B4-BE49-F238E27FC236}">
                  <a16:creationId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4" name="Google Shape;1703;p42">
              <a:extLst>
                <a:ext uri="{FF2B5EF4-FFF2-40B4-BE49-F238E27FC236}">
                  <a16:creationId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5" name="Google Shape;1704;p42">
              <a:extLst>
                <a:ext uri="{FF2B5EF4-FFF2-40B4-BE49-F238E27FC236}">
                  <a16:creationId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26" name="Google Shape;1705;p42">
              <a:extLst>
                <a:ext uri="{FF2B5EF4-FFF2-40B4-BE49-F238E27FC236}">
                  <a16:creationId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27" name="Google Shape;1637;p39"/>
          <p:cNvGrpSpPr/>
          <p:nvPr/>
        </p:nvGrpSpPr>
        <p:grpSpPr>
          <a:xfrm rot="1059618">
            <a:off x="11482044" y="156411"/>
            <a:ext cx="578969" cy="440332"/>
            <a:chOff x="5841679" y="4053505"/>
            <a:chExt cx="278328" cy="211668"/>
          </a:xfrm>
        </p:grpSpPr>
        <p:sp>
          <p:nvSpPr>
            <p:cNvPr id="28"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29"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30"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31"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32" name="Google Shape;1642;p39"/>
          <p:cNvGrpSpPr/>
          <p:nvPr/>
        </p:nvGrpSpPr>
        <p:grpSpPr>
          <a:xfrm rot="3273994">
            <a:off x="11121571" y="5608153"/>
            <a:ext cx="668524" cy="628215"/>
            <a:chOff x="6276222" y="5478184"/>
            <a:chExt cx="335402" cy="315179"/>
          </a:xfrm>
        </p:grpSpPr>
        <p:sp>
          <p:nvSpPr>
            <p:cNvPr id="33" name="Google Shape;1643;p39"/>
            <p:cNvSpPr/>
            <p:nvPr/>
          </p:nvSpPr>
          <p:spPr>
            <a:xfrm>
              <a:off x="6286484" y="5487174"/>
              <a:ext cx="314880" cy="297203"/>
            </a:xfrm>
            <a:custGeom>
              <a:avLst/>
              <a:gdLst/>
              <a:ahLst/>
              <a:cxnLst/>
              <a:rect l="l" t="t" r="r" b="b"/>
              <a:pathLst>
                <a:path w="4204" h="3968" extrusionOk="0">
                  <a:moveTo>
                    <a:pt x="762" y="1"/>
                  </a:moveTo>
                  <a:cubicBezTo>
                    <a:pt x="758" y="1"/>
                    <a:pt x="754" y="1"/>
                    <a:pt x="751" y="3"/>
                  </a:cubicBezTo>
                  <a:cubicBezTo>
                    <a:pt x="549" y="158"/>
                    <a:pt x="1" y="634"/>
                    <a:pt x="1" y="634"/>
                  </a:cubicBezTo>
                  <a:cubicBezTo>
                    <a:pt x="1" y="634"/>
                    <a:pt x="358" y="1039"/>
                    <a:pt x="1132" y="1837"/>
                  </a:cubicBezTo>
                  <a:cubicBezTo>
                    <a:pt x="822" y="2122"/>
                    <a:pt x="394" y="2492"/>
                    <a:pt x="72" y="2789"/>
                  </a:cubicBezTo>
                  <a:cubicBezTo>
                    <a:pt x="358" y="3135"/>
                    <a:pt x="727" y="3420"/>
                    <a:pt x="1013" y="3777"/>
                  </a:cubicBezTo>
                  <a:cubicBezTo>
                    <a:pt x="1430" y="3504"/>
                    <a:pt x="1608" y="3135"/>
                    <a:pt x="1954" y="2825"/>
                  </a:cubicBezTo>
                  <a:cubicBezTo>
                    <a:pt x="2311" y="3135"/>
                    <a:pt x="2870" y="3563"/>
                    <a:pt x="3156" y="3968"/>
                  </a:cubicBezTo>
                  <a:cubicBezTo>
                    <a:pt x="3585" y="3718"/>
                    <a:pt x="3728" y="3420"/>
                    <a:pt x="4204" y="3289"/>
                  </a:cubicBezTo>
                  <a:cubicBezTo>
                    <a:pt x="3811" y="2813"/>
                    <a:pt x="3227" y="2313"/>
                    <a:pt x="2751" y="1920"/>
                  </a:cubicBezTo>
                  <a:cubicBezTo>
                    <a:pt x="3251" y="1515"/>
                    <a:pt x="3323" y="1349"/>
                    <a:pt x="3847" y="979"/>
                  </a:cubicBezTo>
                  <a:cubicBezTo>
                    <a:pt x="3513" y="670"/>
                    <a:pt x="3382" y="503"/>
                    <a:pt x="3049" y="194"/>
                  </a:cubicBezTo>
                  <a:cubicBezTo>
                    <a:pt x="2668" y="682"/>
                    <a:pt x="2477" y="944"/>
                    <a:pt x="2001" y="1301"/>
                  </a:cubicBezTo>
                  <a:cubicBezTo>
                    <a:pt x="1999" y="1302"/>
                    <a:pt x="1997" y="1303"/>
                    <a:pt x="1995" y="1303"/>
                  </a:cubicBezTo>
                  <a:cubicBezTo>
                    <a:pt x="1879" y="1303"/>
                    <a:pt x="928" y="1"/>
                    <a:pt x="762" y="1"/>
                  </a:cubicBezTo>
                  <a:close/>
                </a:path>
              </a:pathLst>
            </a:custGeom>
            <a:solidFill>
              <a:schemeClr val="accent5"/>
            </a:solidFill>
            <a:ln>
              <a:noFill/>
            </a:ln>
          </p:spPr>
          <p:txBody>
            <a:bodyPr spcFirstLastPara="1" wrap="square" lIns="121900" tIns="121900" rIns="121900" bIns="121900" anchor="ctr" anchorCtr="0">
              <a:noAutofit/>
            </a:bodyPr>
            <a:lstStyle/>
            <a:p>
              <a:endParaRPr sz="2485"/>
            </a:p>
          </p:txBody>
        </p:sp>
        <p:sp>
          <p:nvSpPr>
            <p:cNvPr id="34" name="Google Shape;1644;p39"/>
            <p:cNvSpPr/>
            <p:nvPr/>
          </p:nvSpPr>
          <p:spPr>
            <a:xfrm>
              <a:off x="6276222" y="5478184"/>
              <a:ext cx="335402" cy="315179"/>
            </a:xfrm>
            <a:custGeom>
              <a:avLst/>
              <a:gdLst/>
              <a:ahLst/>
              <a:cxnLst/>
              <a:rect l="l" t="t" r="r" b="b"/>
              <a:pathLst>
                <a:path w="4478" h="4208" extrusionOk="0">
                  <a:moveTo>
                    <a:pt x="906" y="259"/>
                  </a:moveTo>
                  <a:cubicBezTo>
                    <a:pt x="906" y="259"/>
                    <a:pt x="918" y="271"/>
                    <a:pt x="942" y="271"/>
                  </a:cubicBezTo>
                  <a:cubicBezTo>
                    <a:pt x="977" y="295"/>
                    <a:pt x="1025" y="366"/>
                    <a:pt x="1061" y="378"/>
                  </a:cubicBezTo>
                  <a:cubicBezTo>
                    <a:pt x="1144" y="473"/>
                    <a:pt x="1215" y="557"/>
                    <a:pt x="1311" y="664"/>
                  </a:cubicBezTo>
                  <a:cubicBezTo>
                    <a:pt x="1489" y="866"/>
                    <a:pt x="1668" y="1092"/>
                    <a:pt x="1858" y="1307"/>
                  </a:cubicBezTo>
                  <a:cubicBezTo>
                    <a:pt x="1918" y="1378"/>
                    <a:pt x="2013" y="1485"/>
                    <a:pt x="2096" y="1509"/>
                  </a:cubicBezTo>
                  <a:cubicBezTo>
                    <a:pt x="2114" y="1527"/>
                    <a:pt x="2132" y="1536"/>
                    <a:pt x="2151" y="1536"/>
                  </a:cubicBezTo>
                  <a:cubicBezTo>
                    <a:pt x="2171" y="1536"/>
                    <a:pt x="2192" y="1527"/>
                    <a:pt x="2215" y="1509"/>
                  </a:cubicBezTo>
                  <a:cubicBezTo>
                    <a:pt x="2227" y="1509"/>
                    <a:pt x="2227" y="1497"/>
                    <a:pt x="2251" y="1497"/>
                  </a:cubicBezTo>
                  <a:cubicBezTo>
                    <a:pt x="2620" y="1200"/>
                    <a:pt x="2930" y="854"/>
                    <a:pt x="3228" y="485"/>
                  </a:cubicBezTo>
                  <a:cubicBezTo>
                    <a:pt x="3418" y="676"/>
                    <a:pt x="3620" y="890"/>
                    <a:pt x="3823" y="1080"/>
                  </a:cubicBezTo>
                  <a:cubicBezTo>
                    <a:pt x="3478" y="1342"/>
                    <a:pt x="3180" y="1664"/>
                    <a:pt x="2847" y="1938"/>
                  </a:cubicBezTo>
                  <a:cubicBezTo>
                    <a:pt x="2799" y="1985"/>
                    <a:pt x="2799" y="2081"/>
                    <a:pt x="2847" y="2116"/>
                  </a:cubicBezTo>
                  <a:cubicBezTo>
                    <a:pt x="3299" y="2509"/>
                    <a:pt x="3763" y="2914"/>
                    <a:pt x="4168" y="3355"/>
                  </a:cubicBezTo>
                  <a:cubicBezTo>
                    <a:pt x="3870" y="3509"/>
                    <a:pt x="3632" y="3724"/>
                    <a:pt x="3358" y="3914"/>
                  </a:cubicBezTo>
                  <a:cubicBezTo>
                    <a:pt x="2989" y="3509"/>
                    <a:pt x="2573" y="3188"/>
                    <a:pt x="2168" y="2855"/>
                  </a:cubicBezTo>
                  <a:cubicBezTo>
                    <a:pt x="2150" y="2831"/>
                    <a:pt x="2120" y="2819"/>
                    <a:pt x="2087" y="2819"/>
                  </a:cubicBezTo>
                  <a:cubicBezTo>
                    <a:pt x="2055" y="2819"/>
                    <a:pt x="2019" y="2831"/>
                    <a:pt x="1989" y="2855"/>
                  </a:cubicBezTo>
                  <a:cubicBezTo>
                    <a:pt x="1692" y="3128"/>
                    <a:pt x="1477" y="3474"/>
                    <a:pt x="1156" y="3724"/>
                  </a:cubicBezTo>
                  <a:cubicBezTo>
                    <a:pt x="906" y="3450"/>
                    <a:pt x="644" y="3188"/>
                    <a:pt x="382" y="2926"/>
                  </a:cubicBezTo>
                  <a:cubicBezTo>
                    <a:pt x="715" y="2628"/>
                    <a:pt x="1037" y="2343"/>
                    <a:pt x="1370" y="2045"/>
                  </a:cubicBezTo>
                  <a:cubicBezTo>
                    <a:pt x="1418" y="1997"/>
                    <a:pt x="1418" y="1914"/>
                    <a:pt x="1370" y="1866"/>
                  </a:cubicBezTo>
                  <a:cubicBezTo>
                    <a:pt x="1013" y="1497"/>
                    <a:pt x="668" y="1140"/>
                    <a:pt x="322" y="747"/>
                  </a:cubicBezTo>
                  <a:cubicBezTo>
                    <a:pt x="501" y="604"/>
                    <a:pt x="668" y="438"/>
                    <a:pt x="858" y="307"/>
                  </a:cubicBezTo>
                  <a:lnTo>
                    <a:pt x="906" y="259"/>
                  </a:lnTo>
                  <a:close/>
                  <a:moveTo>
                    <a:pt x="910" y="0"/>
                  </a:moveTo>
                  <a:cubicBezTo>
                    <a:pt x="860" y="0"/>
                    <a:pt x="805" y="21"/>
                    <a:pt x="739" y="68"/>
                  </a:cubicBezTo>
                  <a:cubicBezTo>
                    <a:pt x="501" y="247"/>
                    <a:pt x="275" y="449"/>
                    <a:pt x="60" y="652"/>
                  </a:cubicBezTo>
                  <a:cubicBezTo>
                    <a:pt x="1" y="688"/>
                    <a:pt x="13" y="771"/>
                    <a:pt x="60" y="830"/>
                  </a:cubicBezTo>
                  <a:cubicBezTo>
                    <a:pt x="382" y="1211"/>
                    <a:pt x="739" y="1581"/>
                    <a:pt x="1096" y="1938"/>
                  </a:cubicBezTo>
                  <a:cubicBezTo>
                    <a:pt x="775" y="2235"/>
                    <a:pt x="441" y="2521"/>
                    <a:pt x="132" y="2819"/>
                  </a:cubicBezTo>
                  <a:cubicBezTo>
                    <a:pt x="84" y="2866"/>
                    <a:pt x="84" y="2938"/>
                    <a:pt x="132" y="2997"/>
                  </a:cubicBezTo>
                  <a:cubicBezTo>
                    <a:pt x="430" y="3343"/>
                    <a:pt x="775" y="3640"/>
                    <a:pt x="1072" y="3986"/>
                  </a:cubicBezTo>
                  <a:cubicBezTo>
                    <a:pt x="1086" y="4005"/>
                    <a:pt x="1113" y="4014"/>
                    <a:pt x="1143" y="4014"/>
                  </a:cubicBezTo>
                  <a:cubicBezTo>
                    <a:pt x="1168" y="4014"/>
                    <a:pt x="1194" y="4008"/>
                    <a:pt x="1215" y="3998"/>
                  </a:cubicBezTo>
                  <a:cubicBezTo>
                    <a:pt x="1561" y="3747"/>
                    <a:pt x="1799" y="3402"/>
                    <a:pt x="2096" y="3105"/>
                  </a:cubicBezTo>
                  <a:cubicBezTo>
                    <a:pt x="2477" y="3426"/>
                    <a:pt x="2894" y="3747"/>
                    <a:pt x="3192" y="4140"/>
                  </a:cubicBezTo>
                  <a:cubicBezTo>
                    <a:pt x="3225" y="4174"/>
                    <a:pt x="3265" y="4208"/>
                    <a:pt x="3306" y="4208"/>
                  </a:cubicBezTo>
                  <a:cubicBezTo>
                    <a:pt x="3324" y="4208"/>
                    <a:pt x="3341" y="4202"/>
                    <a:pt x="3358" y="4188"/>
                  </a:cubicBezTo>
                  <a:cubicBezTo>
                    <a:pt x="3704" y="3962"/>
                    <a:pt x="3966" y="3652"/>
                    <a:pt x="4371" y="3521"/>
                  </a:cubicBezTo>
                  <a:cubicBezTo>
                    <a:pt x="4466" y="3474"/>
                    <a:pt x="4478" y="3366"/>
                    <a:pt x="4418" y="3307"/>
                  </a:cubicBezTo>
                  <a:cubicBezTo>
                    <a:pt x="4013" y="2831"/>
                    <a:pt x="3561" y="2414"/>
                    <a:pt x="3085" y="2021"/>
                  </a:cubicBezTo>
                  <a:cubicBezTo>
                    <a:pt x="3394" y="1735"/>
                    <a:pt x="3692" y="1438"/>
                    <a:pt x="4037" y="1188"/>
                  </a:cubicBezTo>
                  <a:cubicBezTo>
                    <a:pt x="4085" y="1140"/>
                    <a:pt x="4120" y="1045"/>
                    <a:pt x="4061" y="985"/>
                  </a:cubicBezTo>
                  <a:cubicBezTo>
                    <a:pt x="3787" y="735"/>
                    <a:pt x="3537" y="473"/>
                    <a:pt x="3275" y="199"/>
                  </a:cubicBezTo>
                  <a:cubicBezTo>
                    <a:pt x="3250" y="174"/>
                    <a:pt x="3215" y="159"/>
                    <a:pt x="3180" y="159"/>
                  </a:cubicBezTo>
                  <a:cubicBezTo>
                    <a:pt x="3150" y="159"/>
                    <a:pt x="3119" y="171"/>
                    <a:pt x="3097" y="199"/>
                  </a:cubicBezTo>
                  <a:cubicBezTo>
                    <a:pt x="2799" y="592"/>
                    <a:pt x="2501" y="950"/>
                    <a:pt x="2108" y="1259"/>
                  </a:cubicBezTo>
                  <a:lnTo>
                    <a:pt x="2108" y="1247"/>
                  </a:lnTo>
                  <a:cubicBezTo>
                    <a:pt x="2096" y="1200"/>
                    <a:pt x="2037" y="1164"/>
                    <a:pt x="2001" y="1128"/>
                  </a:cubicBezTo>
                  <a:cubicBezTo>
                    <a:pt x="1918" y="1021"/>
                    <a:pt x="1811" y="902"/>
                    <a:pt x="1727" y="795"/>
                  </a:cubicBezTo>
                  <a:cubicBezTo>
                    <a:pt x="1525" y="569"/>
                    <a:pt x="1358" y="318"/>
                    <a:pt x="1132" y="128"/>
                  </a:cubicBezTo>
                  <a:cubicBezTo>
                    <a:pt x="1053" y="49"/>
                    <a:pt x="987" y="0"/>
                    <a:pt x="910"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86896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24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Math Subject for Middle School - 7th Grade: Ratio, Proportion and Percent by Slidesg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943</TotalTime>
  <Words>657</Words>
  <Application>Microsoft Office PowerPoint</Application>
  <PresentationFormat>Widescreen</PresentationFormat>
  <Paragraphs>144</Paragraphs>
  <Slides>18</Slides>
  <Notes>12</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18</vt:i4>
      </vt:variant>
    </vt:vector>
  </HeadingPairs>
  <TitlesOfParts>
    <vt:vector size="42" baseType="lpstr">
      <vt:lpstr>宋体</vt:lpstr>
      <vt:lpstr>Exo</vt:lpstr>
      <vt:lpstr>Times New Roman</vt:lpstr>
      <vt:lpstr>Arial</vt:lpstr>
      <vt:lpstr>Barriecito</vt:lpstr>
      <vt:lpstr>Anaheim</vt:lpstr>
      <vt:lpstr>Annie Use Your Telescope</vt:lpstr>
      <vt:lpstr>Boogaloo</vt:lpstr>
      <vt:lpstr>Barlow Condensed</vt:lpstr>
      <vt:lpstr>Calibri</vt:lpstr>
      <vt:lpstr>方正大黑简体</vt:lpstr>
      <vt:lpstr>Open Sans</vt:lpstr>
      <vt:lpstr>方正少儿简体</vt:lpstr>
      <vt:lpstr>HP001 4 hàng</vt:lpstr>
      <vt:lpstr>微软雅黑</vt:lpstr>
      <vt:lpstr>Arial-Rounded</vt:lpstr>
      <vt:lpstr>等线</vt:lpstr>
      <vt:lpstr>RocknRoll One</vt:lpstr>
      <vt:lpstr>Dekko</vt:lpstr>
      <vt:lpstr>方正大标宋简体</vt:lpstr>
      <vt:lpstr>Bungee Inline</vt:lpstr>
      <vt:lpstr>黑体</vt:lpstr>
      <vt:lpstr>Lato</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Middle School Ratio, Proportion and Percent</dc:title>
  <dc:creator>PC</dc:creator>
  <cp:lastModifiedBy>Admin</cp:lastModifiedBy>
  <cp:revision>134</cp:revision>
  <dcterms:modified xsi:type="dcterms:W3CDTF">2022-03-29T01:33:16Z</dcterms:modified>
</cp:coreProperties>
</file>