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  <p:sldMasterId id="2147483707" r:id="rId5"/>
    <p:sldMasterId id="2147483728" r:id="rId6"/>
    <p:sldMasterId id="2147483742" r:id="rId7"/>
  </p:sldMasterIdLst>
  <p:notesMasterIdLst>
    <p:notesMasterId r:id="rId28"/>
  </p:notesMasterIdLst>
  <p:sldIdLst>
    <p:sldId id="2903" r:id="rId8"/>
    <p:sldId id="2905" r:id="rId9"/>
    <p:sldId id="266" r:id="rId10"/>
    <p:sldId id="256" r:id="rId11"/>
    <p:sldId id="262" r:id="rId12"/>
    <p:sldId id="259" r:id="rId13"/>
    <p:sldId id="260" r:id="rId14"/>
    <p:sldId id="258" r:id="rId15"/>
    <p:sldId id="264" r:id="rId16"/>
    <p:sldId id="263" r:id="rId17"/>
    <p:sldId id="2902" r:id="rId18"/>
    <p:sldId id="2884" r:id="rId19"/>
    <p:sldId id="2906" r:id="rId20"/>
    <p:sldId id="2907" r:id="rId21"/>
    <p:sldId id="265" r:id="rId22"/>
    <p:sldId id="2901" r:id="rId23"/>
    <p:sldId id="2890" r:id="rId24"/>
    <p:sldId id="2886" r:id="rId25"/>
    <p:sldId id="2896" r:id="rId26"/>
    <p:sldId id="29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3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674635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7974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80327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02256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9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63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microsoft.com/office/2007/relationships/hdphoto" Target="../media/hdphoto8.wdp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5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gif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png"/><Relationship Id="rId7" Type="http://schemas.openxmlformats.org/officeDocument/2006/relationships/image" Target="../media/image3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0.png"/><Relationship Id="rId11" Type="http://schemas.openxmlformats.org/officeDocument/2006/relationships/image" Target="../media/image91.png"/><Relationship Id="rId5" Type="http://schemas.openxmlformats.org/officeDocument/2006/relationships/image" Target="../media/image370.png"/><Relationship Id="rId10" Type="http://schemas.openxmlformats.org/officeDocument/2006/relationships/image" Target="../media/image420.png"/><Relationship Id="rId4" Type="http://schemas.microsoft.com/office/2007/relationships/hdphoto" Target="../media/hdphoto14.wdp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92.gif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0.png"/><Relationship Id="rId5" Type="http://schemas.microsoft.com/office/2007/relationships/hdphoto" Target="../media/hdphoto14.wdp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09.png"/><Relationship Id="rId3" Type="http://schemas.microsoft.com/office/2007/relationships/hdphoto" Target="../media/hdphoto16.wdp"/><Relationship Id="rId21" Type="http://schemas.openxmlformats.org/officeDocument/2006/relationships/image" Target="../media/image88.png"/><Relationship Id="rId7" Type="http://schemas.microsoft.com/office/2007/relationships/hdphoto" Target="../media/hdphoto18.wdp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08.png"/><Relationship Id="rId2" Type="http://schemas.openxmlformats.org/officeDocument/2006/relationships/image" Target="../media/image95.png"/><Relationship Id="rId16" Type="http://schemas.openxmlformats.org/officeDocument/2006/relationships/image" Target="../media/image104.png"/><Relationship Id="rId20" Type="http://schemas.openxmlformats.org/officeDocument/2006/relationships/image" Target="../media/image600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microsoft.com/office/2007/relationships/hdphoto" Target="../media/hdphoto20.wdp"/><Relationship Id="rId24" Type="http://schemas.microsoft.com/office/2007/relationships/hdphoto" Target="../media/hdphoto22.wdp"/><Relationship Id="rId5" Type="http://schemas.microsoft.com/office/2007/relationships/hdphoto" Target="../media/hdphoto17.wdp"/><Relationship Id="rId15" Type="http://schemas.openxmlformats.org/officeDocument/2006/relationships/image" Target="../media/image103.png"/><Relationship Id="rId23" Type="http://schemas.openxmlformats.org/officeDocument/2006/relationships/image" Target="../media/image107.png"/><Relationship Id="rId28" Type="http://schemas.openxmlformats.org/officeDocument/2006/relationships/image" Target="../media/image111.png"/><Relationship Id="rId10" Type="http://schemas.openxmlformats.org/officeDocument/2006/relationships/image" Target="../media/image99.png"/><Relationship Id="rId19" Type="http://schemas.microsoft.com/office/2007/relationships/hdphoto" Target="../media/hdphoto21.wdp"/><Relationship Id="rId4" Type="http://schemas.openxmlformats.org/officeDocument/2006/relationships/image" Target="../media/image96.png"/><Relationship Id="rId9" Type="http://schemas.microsoft.com/office/2007/relationships/hdphoto" Target="../media/hdphoto19.wdp"/><Relationship Id="rId14" Type="http://schemas.openxmlformats.org/officeDocument/2006/relationships/image" Target="../media/image102.png"/><Relationship Id="rId22" Type="http://schemas.microsoft.com/office/2007/relationships/hdphoto" Target="../media/hdphoto14.wdp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21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214335" y="2927949"/>
            <a:ext cx="1078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744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17128" y="669026"/>
            <a:ext cx="645934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97105" y="2005855"/>
            <a:ext cx="6385081" cy="1181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BẢNG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</a:t>
            </a:r>
            <a:r>
              <a:rPr kumimoji="0" lang="en-US" sz="6600" b="0" i="0" u="none" strike="noStrike" kern="1200" cap="none" spc="0" normalizeH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25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lang="en-US" sz="3047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40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Bảng nhân 5 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 bảng nhân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đếm thêm 5. Nối phép tính trong bảng nhân 5 với kết quả phù hợp.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705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571" t="-12000" r="-3429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:r>
                  <a:rPr lang="vi-VN" sz="1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21" t="-12000" r="-321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</a:t>
                </a:r>
                <a:r>
                  <a:rPr lang="vi-VN" sz="1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301" t="-12000" r="-3226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2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6532558" cy="956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6532558" cy="956416"/>
              </a:xfrm>
              <a:prstGeom prst="rect">
                <a:avLst/>
              </a:prstGeom>
              <a:blipFill>
                <a:blip r:embed="rId10"/>
                <a:stretch>
                  <a:fillRect l="-840" r="-93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5" y="3812719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823851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823851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92391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194505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291304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391304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491304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591304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691304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800000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890217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19" t="-990217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 </a:t>
              </a:r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 mười </a:t>
              </a:r>
              <a:r>
                <a:rPr lang="vi-VN" sz="2200" i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 năm </a:t>
              </a:r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E0003-9CBE-4CE3-8FBF-6767AF18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321" y="3922102"/>
            <a:ext cx="13716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D531E-2C2E-425F-B6A8-8B823989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72" y="3816247"/>
            <a:ext cx="1857375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03DC7-C28D-4354-BFBE-56D04103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37" y="3848768"/>
            <a:ext cx="223837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CAD2A-72C7-4A3C-BC0D-DC5C8E082E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59" y="3481853"/>
            <a:ext cx="2581275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1116D-1395-4956-A971-1098DA8D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95" y="3511046"/>
            <a:ext cx="260985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BCCC-19F4-4CF3-9EC4-B03E7D7C9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5646" y="3312979"/>
            <a:ext cx="1791248" cy="146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878B-4BE7-41C9-8489-76B635F45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0938" y="4861798"/>
            <a:ext cx="1557098" cy="152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E0F8E-5B4F-4EA7-933E-6B4F03AF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5183" y="3304504"/>
            <a:ext cx="1440023" cy="14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6F0E7-54D0-4BA4-942C-B734906E0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09" y="3409505"/>
            <a:ext cx="1557098" cy="149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4CD58-36D7-4CAA-8F7F-74693BB0E4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695" y="4912994"/>
            <a:ext cx="1506365" cy="146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3DA19-7375-4072-93A8-80ECF9A616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501" y="3391156"/>
            <a:ext cx="1521975" cy="1525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4C783-9F38-4600-9EF3-A7BBF66F5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658" y="3422917"/>
            <a:ext cx="2590800" cy="23431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081046" cy="461666"/>
            <a:chOff x="1870518" y="1440653"/>
            <a:chExt cx="1081046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602523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9602523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425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54098E-17 L -0.04088 -0.05509 C -0.04935 -0.06713 -0.06211 -0.07338 -0.07552 -0.07338 C -0.09075 -0.07338 -0.10299 -0.06713 -0.11146 -0.05509 L -0.15221 -9.54098E-17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1537 0.037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4375 -0.3136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72 L 0.05 -0.05 C 0.06042 -0.0595 0.07617 -0.06459 0.09258 -0.06459 C 0.1112 -0.06459 0.1263 -0.0595 0.13672 -0.05 L 0.18698 -0.00672 " pathEditMode="relative" rAng="0" ptsTypes="AAA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5261 -0.182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2747 -0.11898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544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4" y="3375891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 (tiết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52631" y="53170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Calibri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558</Words>
  <Application>Microsoft Office PowerPoint</Application>
  <PresentationFormat>Widescreen</PresentationFormat>
  <Paragraphs>136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Microsoft YaHei</vt:lpstr>
      <vt:lpstr>Microsoft YaHei</vt:lpstr>
      <vt:lpstr>SimSun</vt:lpstr>
      <vt:lpstr>SimSun</vt:lpstr>
      <vt:lpstr>#9Slide03 Arima Madurai Medium</vt:lpstr>
      <vt:lpstr>Arial</vt:lpstr>
      <vt:lpstr>Arial-Rounded</vt:lpstr>
      <vt:lpstr>Calibri</vt:lpstr>
      <vt:lpstr>Calibri Light</vt:lpstr>
      <vt:lpstr>Cambria Math</vt:lpstr>
      <vt:lpstr>等线</vt:lpstr>
      <vt:lpstr>HP001 4 hàng</vt:lpstr>
      <vt:lpstr>iCiel Cadena</vt:lpstr>
      <vt:lpstr>黑体</vt:lpstr>
      <vt:lpstr>字魂36号-正文宋楷</vt:lpstr>
      <vt:lpstr>思源黑体 CN Bold</vt:lpstr>
      <vt:lpstr>自定义设计方案</vt:lpstr>
      <vt:lpstr>第一PPT，www.1ppt.com</vt:lpstr>
      <vt:lpstr>Office Theme</vt:lpstr>
      <vt:lpstr>4_Office 主题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18</cp:revision>
  <dcterms:created xsi:type="dcterms:W3CDTF">2021-07-09T06:30:31Z</dcterms:created>
  <dcterms:modified xsi:type="dcterms:W3CDTF">2022-01-25T02:16:55Z</dcterms:modified>
</cp:coreProperties>
</file>