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5" r:id="rId2"/>
    <p:sldId id="261" r:id="rId3"/>
    <p:sldId id="276" r:id="rId4"/>
    <p:sldId id="279" r:id="rId5"/>
    <p:sldId id="264" r:id="rId6"/>
    <p:sldId id="280" r:id="rId7"/>
    <p:sldId id="267" r:id="rId8"/>
    <p:sldId id="277" r:id="rId9"/>
    <p:sldId id="278" r:id="rId10"/>
    <p:sldId id="270" r:id="rId11"/>
    <p:sldId id="27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3" autoAdjust="0"/>
    <p:restoredTop sz="94660"/>
  </p:normalViewPr>
  <p:slideViewPr>
    <p:cSldViewPr snapToGrid="0">
      <p:cViewPr>
        <p:scale>
          <a:sx n="46" d="100"/>
          <a:sy n="46" d="100"/>
        </p:scale>
        <p:origin x="-642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xmlns="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xmlns="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xmlns="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xmlns="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xmlns="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xmlns="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xmlns="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4.wdp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8C99A1-5BA6-4729-86DA-9D58242C1800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884E68-EC12-4781-9498-C9F25AC4681F}"/>
              </a:ext>
            </a:extLst>
          </p:cNvPr>
          <p:cNvSpPr txBox="1"/>
          <p:nvPr/>
        </p:nvSpPr>
        <p:spPr>
          <a:xfrm>
            <a:off x="0" y="1120676"/>
            <a:ext cx="8837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BẢO QUẢN </a:t>
            </a:r>
          </a:p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ĐỒ DÙNG GIA ĐÌNH</a:t>
            </a:r>
          </a:p>
        </p:txBody>
      </p:sp>
    </p:spTree>
    <p:extLst>
      <p:ext uri="{BB962C8B-B14F-4D97-AF65-F5344CB8AC3E}">
        <p14:creationId xmlns:p14="http://schemas.microsoft.com/office/powerpoint/2010/main" val="368854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293825" y="394924"/>
            <a:ext cx="3098830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01941-DBEA-4CE6-89D9-5B45349DBF3A}"/>
              </a:ext>
            </a:extLst>
          </p:cNvPr>
          <p:cNvSpPr txBox="1"/>
          <p:nvPr/>
        </p:nvSpPr>
        <p:spPr>
          <a:xfrm>
            <a:off x="3097294" y="508931"/>
            <a:ext cx="8706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việc em đã và sẽ làm để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Em cùng mọi người trong gia đình thực hiện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Nhắc nhở bạn bè, người thân bảo quản đồ dùng gia đình.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1727DB21-02DD-4C54-BADB-49A181C6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65" y="2455060"/>
            <a:ext cx="7820069" cy="39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E72A67-202E-4A3B-91C7-078DA8827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13" y="490757"/>
            <a:ext cx="9197411" cy="3805825"/>
          </a:xfrm>
          <a:prstGeom prst="rect">
            <a:avLst/>
          </a:prstGeom>
        </p:spPr>
      </p:pic>
      <p:pic>
        <p:nvPicPr>
          <p:cNvPr id="4" name="Picture 2" descr="Free Vector | Happy family cleaning apartment">
            <a:extLst>
              <a:ext uri="{FF2B5EF4-FFF2-40B4-BE49-F238E27FC236}">
                <a16:creationId xmlns:a16="http://schemas.microsoft.com/office/drawing/2014/main" xmlns="" id="{A1A79A93-2E32-4B8E-8409-EB050838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47" y="2324886"/>
            <a:ext cx="7114016" cy="39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3E5CB7-CCA8-49AC-82E1-91E974A42880}"/>
              </a:ext>
            </a:extLst>
          </p:cNvPr>
          <p:cNvSpPr txBox="1"/>
          <p:nvPr/>
        </p:nvSpPr>
        <p:spPr>
          <a:xfrm>
            <a:off x="161370" y="1560282"/>
            <a:ext cx="768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xmlns="" id="{A16687B1-5BC7-40D6-A88E-69A4D500F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076" y="639505"/>
            <a:ext cx="3708176" cy="20858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4632A6-4EBF-4FF5-A91C-B78CFC4FEB3A}"/>
              </a:ext>
            </a:extLst>
          </p:cNvPr>
          <p:cNvSpPr txBox="1"/>
          <p:nvPr/>
        </p:nvSpPr>
        <p:spPr>
          <a:xfrm flipH="1">
            <a:off x="676244" y="2312259"/>
            <a:ext cx="83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tên những đồ dùng gia đình mà em biết.</a:t>
            </a:r>
          </a:p>
        </p:txBody>
      </p:sp>
      <p:pic>
        <p:nvPicPr>
          <p:cNvPr id="20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xmlns="" id="{1D805125-E9CF-4608-8B22-2CAD4174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/>
        </p:blipFill>
        <p:spPr bwMode="auto">
          <a:xfrm>
            <a:off x="992323" y="2822016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xmlns="" id="{4DE3B9C0-06D0-4BBC-90EA-F2AFB9D4F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/>
        </p:blipFill>
        <p:spPr bwMode="auto">
          <a:xfrm>
            <a:off x="2895195" y="3026778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xmlns="" id="{BF04513F-F937-4FB7-8D3D-1C4BBC164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/>
        </p:blipFill>
        <p:spPr bwMode="auto">
          <a:xfrm>
            <a:off x="4871062" y="3003629"/>
            <a:ext cx="3029902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xmlns="" id="{E86A06CA-3256-44DA-8656-D1F9BFB0F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/>
        </p:blipFill>
        <p:spPr bwMode="auto">
          <a:xfrm>
            <a:off x="8556547" y="2999883"/>
            <a:ext cx="2407807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215255" y="404573"/>
            <a:ext cx="3212466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2D4EE0A-071F-4AB5-947B-281E2625F332}"/>
              </a:ext>
            </a:extLst>
          </p:cNvPr>
          <p:cNvSpPr txBox="1"/>
          <p:nvPr/>
        </p:nvSpPr>
        <p:spPr>
          <a:xfrm>
            <a:off x="672147" y="4770687"/>
            <a:ext cx="2539854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2A40EE-BC98-4C2A-A746-E167416C6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40003" y="1800803"/>
            <a:ext cx="2686956" cy="2868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A85A87-DC0B-4229-8C49-AD25C590F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440" y="1800802"/>
            <a:ext cx="2554091" cy="2868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6AE5104-1E47-49D8-BDCE-AFC7045BF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408" r="203"/>
          <a:stretch/>
        </p:blipFill>
        <p:spPr>
          <a:xfrm>
            <a:off x="3427721" y="2268302"/>
            <a:ext cx="2686957" cy="286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D05CED-5066-4DB6-99DB-8687E1D35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973" y="2268302"/>
            <a:ext cx="2591700" cy="28682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81541A-BF4C-48C9-8C83-50F4DAAEAD08}"/>
              </a:ext>
            </a:extLst>
          </p:cNvPr>
          <p:cNvSpPr txBox="1"/>
          <p:nvPr/>
        </p:nvSpPr>
        <p:spPr>
          <a:xfrm>
            <a:off x="3544299" y="5152875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26FC9EB-56A6-46E7-99F5-C4FB196BD8E1}"/>
              </a:ext>
            </a:extLst>
          </p:cNvPr>
          <p:cNvSpPr txBox="1"/>
          <p:nvPr/>
        </p:nvSpPr>
        <p:spPr>
          <a:xfrm>
            <a:off x="6330398" y="4770687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0B810D1-AF9D-4F56-94B6-90B70E94B43E}"/>
              </a:ext>
            </a:extLst>
          </p:cNvPr>
          <p:cNvSpPr txBox="1"/>
          <p:nvPr/>
        </p:nvSpPr>
        <p:spPr>
          <a:xfrm>
            <a:off x="9085972" y="5152875"/>
            <a:ext cx="2591701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14454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3" grpId="0" animBg="1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237315" y="437262"/>
            <a:ext cx="3162647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2D4EE0A-071F-4AB5-947B-281E2625F332}"/>
              </a:ext>
            </a:extLst>
          </p:cNvPr>
          <p:cNvSpPr txBox="1"/>
          <p:nvPr/>
        </p:nvSpPr>
        <p:spPr>
          <a:xfrm>
            <a:off x="1034552" y="4623210"/>
            <a:ext cx="2227769" cy="163121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81541A-BF4C-48C9-8C83-50F4DAAEAD08}"/>
              </a:ext>
            </a:extLst>
          </p:cNvPr>
          <p:cNvSpPr txBox="1"/>
          <p:nvPr/>
        </p:nvSpPr>
        <p:spPr>
          <a:xfrm>
            <a:off x="3754639" y="4623210"/>
            <a:ext cx="2227770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81B4FF-F0F8-471E-852E-1DAF161E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911" y="1751289"/>
            <a:ext cx="2503052" cy="278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DC7682-FE86-4D89-9CD4-97BBB47B5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433" y="1751289"/>
            <a:ext cx="2512182" cy="278335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221325" y="1751289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C5C6C4A-9259-4260-9BEA-904CA001F7C8}"/>
              </a:ext>
            </a:extLst>
          </p:cNvPr>
          <p:cNvSpPr txBox="1"/>
          <p:nvPr/>
        </p:nvSpPr>
        <p:spPr>
          <a:xfrm flipH="1">
            <a:off x="7081723" y="1926551"/>
            <a:ext cx="421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việc bảo quản đồ dùng gia đình có lợi ích gì?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xmlns="" id="{5447024E-D15C-4542-92F0-AC004DC2FD4F}"/>
              </a:ext>
            </a:extLst>
          </p:cNvPr>
          <p:cNvSpPr/>
          <p:nvPr/>
        </p:nvSpPr>
        <p:spPr>
          <a:xfrm>
            <a:off x="6415076" y="2511538"/>
            <a:ext cx="5029209" cy="29731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Bảo quản đồ dùng gia đình giúp đồ dùng gia đình luôn sạch sẽ, bền đẹp, sử dụng bền lâu; rèn luyện tính ngăn nắp, gọn gàng và ý thức trách nhiệm trong cuộc sống.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33964A-8F58-436A-B72B-A5696F60FF4A}"/>
              </a:ext>
            </a:extLst>
          </p:cNvPr>
          <p:cNvSpPr txBox="1"/>
          <p:nvPr/>
        </p:nvSpPr>
        <p:spPr>
          <a:xfrm flipH="1">
            <a:off x="6883628" y="5278436"/>
            <a:ext cx="460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thêm những việc cần làm để bảo quản đồ dùng gia đình.</a:t>
            </a:r>
          </a:p>
        </p:txBody>
      </p:sp>
    </p:spTree>
    <p:extLst>
      <p:ext uri="{BB962C8B-B14F-4D97-AF65-F5344CB8AC3E}">
        <p14:creationId xmlns:p14="http://schemas.microsoft.com/office/powerpoint/2010/main" val="29735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7" grpId="0"/>
      <p:bldP spid="20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0F03F5-4E5D-4F02-AFAA-17789A2E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987" y="1724588"/>
            <a:ext cx="4954012" cy="3432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558B421-4368-489B-A1FE-5AC05F307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068" y="1668469"/>
            <a:ext cx="4531637" cy="33520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1" y="435862"/>
            <a:ext cx="3050567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5193303" cy="1384995"/>
            <a:chOff x="5909505" y="1960436"/>
            <a:chExt cx="5041341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xmlns="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45775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Mặc dù phòng bật điều hòa nhưng Hoa thường không đóng cửa khi ra, vào.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xmlns="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Cuối tuần, Minh thường cùng mẹ lau dọn nhà cửa.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xmlns="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73354" y="1754338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xmlns="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232765" y="140217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689F18-3EDA-4FDD-854F-CE198A1ED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19" y="1751245"/>
            <a:ext cx="5057427" cy="3267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8905EC-59A8-43C8-BE90-6C50877E3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330" y="1761925"/>
            <a:ext cx="4636768" cy="3267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4754210" cy="954107"/>
            <a:chOff x="5909505" y="1960436"/>
            <a:chExt cx="4615096" cy="954107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xmlns="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4151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Hùng thường lau xe đạp giúp mẹ.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xmlns="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Chị em Lan hay dùng gối để chơi đùa.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xmlns="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9938073" y="1537696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xmlns="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768048" y="1486849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44251C-2490-4101-A275-7207D033D7D0}"/>
              </a:ext>
            </a:extLst>
          </p:cNvPr>
          <p:cNvSpPr txBox="1"/>
          <p:nvPr/>
        </p:nvSpPr>
        <p:spPr>
          <a:xfrm>
            <a:off x="5665605" y="5310615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Chi thường tắt, mở ti vi liên tục.</a:t>
            </a:r>
          </a:p>
        </p:txBody>
      </p:sp>
      <p:pic>
        <p:nvPicPr>
          <p:cNvPr id="2050" name="Picture 2" descr="Happy cute boy study with smile Premium Vector">
            <a:extLst>
              <a:ext uri="{FF2B5EF4-FFF2-40B4-BE49-F238E27FC236}">
                <a16:creationId xmlns:a16="http://schemas.microsoft.com/office/drawing/2014/main" xmlns="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DCC7052-6D8E-48E9-9F48-B8F409ADD79B}"/>
                </a:ext>
              </a:extLst>
            </p:cNvPr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BE6F59-CF0F-411D-A0FC-C1729420BE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189" y="1044309"/>
            <a:ext cx="6634856" cy="43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302621" y="435862"/>
            <a:ext cx="3173366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Hai chị em Nga dùng bút vẽ lên ghế.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DCC7052-6D8E-48E9-9F48-B8F409ADD79B}"/>
                </a:ext>
              </a:extLst>
            </p:cNvPr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6CC9B223-740C-4002-88B0-5F8346C1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3E36EB-56C6-4E28-8638-34C20EF20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50" y="1355214"/>
            <a:ext cx="5900291" cy="41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44251C-2490-4101-A275-7207D033D7D0}"/>
              </a:ext>
            </a:extLst>
          </p:cNvPr>
          <p:cNvSpPr txBox="1"/>
          <p:nvPr/>
        </p:nvSpPr>
        <p:spPr>
          <a:xfrm>
            <a:off x="5168777" y="5381637"/>
            <a:ext cx="662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Hùng thường đóng cửa mạnh khi ra vào.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430647"/>
            <a:chOff x="7074021" y="1743552"/>
            <a:chExt cx="4443256" cy="243064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DCC7052-6D8E-48E9-9F48-B8F409ADD79B}"/>
                </a:ext>
              </a:extLst>
            </p:cNvPr>
            <p:cNvSpPr/>
            <p:nvPr/>
          </p:nvSpPr>
          <p:spPr>
            <a:xfrm>
              <a:off x="7342335" y="2092299"/>
              <a:ext cx="392467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CCD3C5E-5D41-4D2A-BA3E-77BBCDB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E6AC89-CBB8-46D9-B0B8-7CB3D1C6B4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788" y="1198241"/>
            <a:ext cx="6109185" cy="42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</TotalTime>
  <Words>491</Words>
  <Application>Microsoft Office PowerPoint</Application>
  <PresentationFormat>Custom</PresentationFormat>
  <Paragraphs>52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</cp:lastModifiedBy>
  <cp:revision>61</cp:revision>
  <dcterms:created xsi:type="dcterms:W3CDTF">2021-06-11T02:39:36Z</dcterms:created>
  <dcterms:modified xsi:type="dcterms:W3CDTF">2022-12-23T02:16:13Z</dcterms:modified>
</cp:coreProperties>
</file>