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wmf" ContentType="image/x-wm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Lst>
  <p:notesMasterIdLst>
    <p:notesMasterId r:id="rId13"/>
  </p:notesMasterIdLst>
  <p:sldIdLst>
    <p:sldId id="1071" r:id="rId4"/>
    <p:sldId id="1338" r:id="rId5"/>
    <p:sldId id="884" r:id="rId6"/>
    <p:sldId id="1065" r:id="rId7"/>
    <p:sldId id="355" r:id="rId8"/>
    <p:sldId id="1347" r:id="rId9"/>
    <p:sldId id="1353" r:id="rId10"/>
    <p:sldId id="299" r:id="rId11"/>
    <p:sldId id="259" r:id="rId12"/>
    <p:sldId id="1073" r:id="rId14"/>
    <p:sldId id="1072" r:id="rId15"/>
    <p:sldId id="358" r:id="rId16"/>
    <p:sldId id="360" r:id="rId17"/>
    <p:sldId id="341" r:id="rId18"/>
    <p:sldId id="1357" r:id="rId19"/>
    <p:sldId id="361" r:id="rId20"/>
    <p:sldId id="275" r:id="rId21"/>
    <p:sldId id="363" r:id="rId22"/>
    <p:sldId id="364" r:id="rId23"/>
    <p:sldId id="367" r:id="rId24"/>
    <p:sldId id="365" r:id="rId25"/>
    <p:sldId id="366" r:id="rId26"/>
    <p:sldId id="1361" r:id="rId27"/>
    <p:sldId id="345" r:id="rId28"/>
    <p:sldId id="346" r:id="rId29"/>
    <p:sldId id="368" r:id="rId30"/>
    <p:sldId id="369" r:id="rId31"/>
    <p:sldId id="1363" r:id="rId32"/>
    <p:sldId id="1212" r:id="rId33"/>
    <p:sldId id="1233" r:id="rId34"/>
    <p:sldId id="353" r:id="rId35"/>
    <p:sldId id="797" r:id="rId36"/>
    <p:sldId id="13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F5F6D-D0AA-4F41-AC86-FCFE68BFE9D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462C7-4FD7-41B9-A9DA-4EB05BFC775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
        <p:cNvGrpSpPr/>
        <p:nvPr/>
      </p:nvGrpSpPr>
      <p:grpSpPr>
        <a:xfrm>
          <a:off x="0" y="0"/>
          <a:ext cx="0" cy="0"/>
          <a:chOff x="0" y="0"/>
          <a:chExt cx="0" cy="0"/>
        </a:xfrm>
      </p:grpSpPr>
      <p:sp>
        <p:nvSpPr>
          <p:cNvPr id="9218" name="Google Shape;293;p8:notes"/>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lstStyle/>
          <a:p>
            <a:pPr eaLnBrk="1" hangingPunct="1">
              <a:spcBef>
                <a:spcPct val="0"/>
              </a:spcBef>
            </a:pPr>
            <a:endParaRPr lang="vi-VN" altLang="vi-VN" dirty="0">
              <a:latin typeface="Calibri" panose="020F0502020204030204" pitchFamily="34" charset="0"/>
            </a:endParaRPr>
          </a:p>
        </p:txBody>
      </p:sp>
      <p:sp>
        <p:nvSpPr>
          <p:cNvPr id="9219" name="Google Shape;294;p8:notes"/>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E887CD-E1CF-4393-A809-0414390A32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Qua chuyến du lịch vừa rồi cô trò chúng ta đã được ôn lại về phép nhân và phép cộng các số tự nhiên. Các em đã học nhân số có ba chữ số với số có một chữ số, vậy cách nhân số có bốn chữ số với số có một chữ số như thế nào, cô và trò chúng ta vào bài học hôm nay “Nhân số có bốn chữ số với số có một chữ số”</a:t>
            </a:r>
            <a:endParaRPr lang="zh-CN" altLang="en-US"/>
          </a:p>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1CF4102E-C6B4-41E0-8F16-3BCB6A39FED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6"/>
        <p:cNvGrpSpPr/>
        <p:nvPr/>
      </p:nvGrpSpPr>
      <p:grpSpPr>
        <a:xfrm>
          <a:off x="0" y="0"/>
          <a:ext cx="0" cy="0"/>
          <a:chOff x="0" y="0"/>
          <a:chExt cx="0" cy="0"/>
        </a:xfrm>
      </p:grpSpPr>
      <p:sp>
        <p:nvSpPr>
          <p:cNvPr id="2277" name="Google Shape;2277;gbe0e1090f1_0_3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be0e1090f1_0_3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9AEA8F-7D9F-420F-8991-54E9944CAD7B}" type="slidenum">
              <a:rPr lang="en-US" altLang="en-US"/>
            </a:fld>
            <a:endParaRPr lang="en-US" alt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CF4794-6731-4D95-BBC0-D210F3FAF8F6}" type="slidenum">
              <a:rPr lang="en-US" altLang="en-US"/>
            </a:fld>
            <a:endParaRPr lang="en-US" alt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713C3-2EF6-4AC2-ABCD-FFBBC34BAE69}" type="slidenum">
              <a:rPr lang="en-US" altLang="en-US"/>
            </a:fld>
            <a:endParaRPr lang="en-US" alt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1"/>
            <a:ext cx="10972800" cy="57277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5225"/>
            <a:ext cx="2844800" cy="476251"/>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1"/>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1"/>
          </a:xfrm>
        </p:spPr>
        <p:txBody>
          <a:bodyPr/>
          <a:lstStyle>
            <a:lvl1pPr>
              <a:defRPr/>
            </a:lvl1pPr>
          </a:lstStyle>
          <a:p>
            <a:pPr>
              <a:defRPr/>
            </a:pPr>
            <a:fld id="{FFD7074D-3831-43AE-9447-D3E13E854603}" type="slidenum">
              <a:rPr lang="en-US" altLang="en-US"/>
            </a:fld>
            <a:endParaRPr lang="en-US" alt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0"/>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8743D8-8F75-4E41-80B4-B345E22F369C}" type="slidenum">
              <a:rPr lang="en-US" altLang="en-US"/>
            </a:fld>
            <a:endParaRPr lang="en-US" alt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endParaRPr lang="en-US"/>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609600" y="3938598"/>
            <a:ext cx="53848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6197600" y="3938598"/>
            <a:ext cx="53848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21D0E57-D94E-4E6F-854C-F0A06FB12696}" type="slidenum">
              <a:rPr lang="en-US" altLang="en-US"/>
            </a:fld>
            <a:endParaRPr lang="en-US" altLang="en-US"/>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653667" y="600200"/>
            <a:ext cx="8490400" cy="5454400"/>
          </a:xfrm>
          <a:prstGeom prst="rect">
            <a:avLst/>
          </a:prstGeom>
          <a:noFill/>
          <a:ln>
            <a:noFill/>
          </a:ln>
        </p:spPr>
        <p:txBody>
          <a:bodyPr spcFirstLastPara="1" lIns="91425" tIns="91425" rIns="91425" bIns="91425">
            <a:noAutofit/>
          </a:bodyPr>
          <a:lstStyle>
            <a:lvl1pPr lvl="0" algn="l">
              <a:lnSpc>
                <a:spcPct val="90000"/>
              </a:lnSpc>
              <a:spcBef>
                <a:spcPts val="0"/>
              </a:spcBef>
              <a:spcAft>
                <a:spcPts val="0"/>
              </a:spcAft>
              <a:buClr>
                <a:schemeClr val="dk1"/>
              </a:buClr>
              <a:buSzPts val="4800"/>
              <a:buFont typeface="Calibri" panose="020F0502020204030204"/>
              <a:buNone/>
              <a:defRPr sz="8535"/>
            </a:lvl1pPr>
            <a:lvl2pPr lvl="1">
              <a:spcBef>
                <a:spcPts val="0"/>
              </a:spcBef>
              <a:spcAft>
                <a:spcPts val="0"/>
              </a:spcAft>
              <a:buSzPts val="4800"/>
              <a:buNone/>
              <a:defRPr sz="8535"/>
            </a:lvl2pPr>
            <a:lvl3pPr lvl="2">
              <a:spcBef>
                <a:spcPts val="0"/>
              </a:spcBef>
              <a:spcAft>
                <a:spcPts val="0"/>
              </a:spcAft>
              <a:buSzPts val="4800"/>
              <a:buNone/>
              <a:defRPr sz="8535"/>
            </a:lvl3pPr>
            <a:lvl4pPr lvl="3">
              <a:spcBef>
                <a:spcPts val="0"/>
              </a:spcBef>
              <a:spcAft>
                <a:spcPts val="0"/>
              </a:spcAft>
              <a:buSzPts val="4800"/>
              <a:buNone/>
              <a:defRPr sz="8535"/>
            </a:lvl4pPr>
            <a:lvl5pPr lvl="4">
              <a:spcBef>
                <a:spcPts val="0"/>
              </a:spcBef>
              <a:spcAft>
                <a:spcPts val="0"/>
              </a:spcAft>
              <a:buSzPts val="4800"/>
              <a:buNone/>
              <a:defRPr sz="8535"/>
            </a:lvl5pPr>
            <a:lvl6pPr lvl="5">
              <a:spcBef>
                <a:spcPts val="0"/>
              </a:spcBef>
              <a:spcAft>
                <a:spcPts val="0"/>
              </a:spcAft>
              <a:buSzPts val="4800"/>
              <a:buNone/>
              <a:defRPr sz="8535"/>
            </a:lvl6pPr>
            <a:lvl7pPr lvl="6">
              <a:spcBef>
                <a:spcPts val="0"/>
              </a:spcBef>
              <a:spcAft>
                <a:spcPts val="0"/>
              </a:spcAft>
              <a:buSzPts val="4800"/>
              <a:buNone/>
              <a:defRPr sz="8535"/>
            </a:lvl7pPr>
            <a:lvl8pPr lvl="7">
              <a:spcBef>
                <a:spcPts val="0"/>
              </a:spcBef>
              <a:spcAft>
                <a:spcPts val="0"/>
              </a:spcAft>
              <a:buSzPts val="4800"/>
              <a:buNone/>
              <a:defRPr sz="8535"/>
            </a:lvl8pPr>
            <a:lvl9pPr lvl="8">
              <a:spcBef>
                <a:spcPts val="0"/>
              </a:spcBef>
              <a:spcAft>
                <a:spcPts val="0"/>
              </a:spcAft>
              <a:buSzPts val="4800"/>
              <a:buNone/>
              <a:defRPr sz="8535"/>
            </a:lvl9pPr>
          </a:lstStyle>
          <a:p/>
        </p:txBody>
      </p:sp>
      <p:sp>
        <p:nvSpPr>
          <p:cNvPr id="3" name="Google Shape;23;p23"/>
          <p:cNvSpPr txBox="1">
            <a:spLocks noGrp="1"/>
          </p:cNvSpPr>
          <p:nvPr>
            <p:ph type="sldNum" idx="10"/>
          </p:nvPr>
        </p:nvSpPr>
        <p:spPr>
          <a:xfrm>
            <a:off x="11296651" y="6218768"/>
            <a:ext cx="732367" cy="522817"/>
          </a:xfrm>
        </p:spPr>
        <p:txBody>
          <a:bodyPr lIns="91425" tIns="91425" rIns="91425" bIns="91425">
            <a:noAutofit/>
          </a:bodyPr>
          <a:lstStyle>
            <a:lvl1pPr>
              <a:buClr>
                <a:srgbClr val="888888"/>
              </a:buClr>
              <a:buSzPts val="1200"/>
              <a:buFont typeface="Calibri" panose="020F0502020204030204" pitchFamily="34" charset="0"/>
              <a:buNone/>
              <a:defRPr>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7E2DCF19-B407-4843-9F86-FB55B9403737}" type="slidenum">
              <a:rPr lang="en-US" altLang="vi-VN"/>
            </a:fld>
            <a:endParaRPr lang="vi-VN" altLang="vi-VN"/>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430364-4B8B-4024-9BD4-A8707E8570E6}" type="slidenum">
              <a:rPr lang="en-US" altLang="en-US"/>
            </a:fld>
            <a:endParaRPr lang="en-US" alt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62F5E6-026D-48CD-A135-36AB00CBCA83}" type="slidenum">
              <a:rPr lang="en-US" altLang="en-US"/>
            </a:fld>
            <a:endParaRPr lang="en-US" altLang="en-US"/>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73B056-0549-4B6E-9DFB-98907127173E}" type="slidenum">
              <a:rPr lang="en-US" altLang="en-US"/>
            </a:fld>
            <a:endParaRPr lang="en-US" altLang="en-US"/>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2D24C2-E251-422E-B1FA-378C387EEE11}" type="slidenum">
              <a:rPr lang="en-US" altLang="en-US"/>
            </a:fld>
            <a:endParaRPr lang="en-US" altLang="en-US"/>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0FD699-225F-46D9-8548-B3C467F9C61A}" type="slidenum">
              <a:rPr lang="en-US" altLang="en-US"/>
            </a:fld>
            <a:endParaRPr lang="en-US" alt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FF343D-E3F1-40A1-8347-456E47643358}" type="slidenum">
              <a:rPr lang="en-US" altLang="en-US"/>
            </a:fld>
            <a:endParaRPr lang="en-US" altLang="en-US"/>
          </a:p>
        </p:txBody>
      </p:sp>
    </p:spTree>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F08F73-BA7D-4F5E-ABA7-153B250DCB7F}" type="slidenum">
              <a:rPr lang="en-US" altLang="en-US"/>
            </a:fld>
            <a:endParaRPr lang="en-US" altLang="en-US"/>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5A6277-1BB7-4810-B157-2C5ADD8E3872}" type="slidenum">
              <a:rPr lang="en-US" altLang="en-US"/>
            </a:fld>
            <a:endParaRPr lang="en-US" alt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324FC4-8987-48C9-9388-3B37DE00CA0A}" type="slidenum">
              <a:rPr lang="en-US" altLang="en-US"/>
            </a:fld>
            <a:endParaRPr lang="en-US" altLang="en-US"/>
          </a:p>
        </p:txBody>
      </p:sp>
    </p:spTree>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BF3AB6-0599-49AA-9D93-B2E8DEF0EE49}" type="slidenum">
              <a:rPr lang="en-US" altLang="en-US"/>
            </a:fld>
            <a:endParaRPr lang="en-US" altLang="en-US"/>
          </a:p>
        </p:txBody>
      </p:sp>
    </p:spTree>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D2F2A2-4B3A-498B-9281-B22892ABF9CD}" type="slidenum">
              <a:rPr lang="en-US" altLang="en-US"/>
            </a:fld>
            <a:endParaRPr lang="en-US" altLang="en-US"/>
          </a:p>
        </p:txBody>
      </p:sp>
    </p:spTree>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E2FDD6-2825-44D5-A609-E5E34421E664}" type="slidenum">
              <a:rPr lang="en-US" altLang="en-US"/>
            </a:fld>
            <a:endParaRPr lang="en-US" altLang="en-US"/>
          </a:p>
        </p:txBody>
      </p:sp>
    </p:spTree>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334A19-D29B-463D-8E20-70D391DCD1EE}" type="slidenum">
              <a:rPr lang="en-US" altLang="en-US"/>
            </a:fld>
            <a:endParaRPr lang="en-US" altLang="en-US"/>
          </a:p>
        </p:txBody>
      </p:sp>
    </p:spTree>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1"/>
            <a:ext cx="10972800" cy="57277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6813"/>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6813"/>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6813"/>
            <a:ext cx="2844800" cy="476250"/>
          </a:xfrm>
        </p:spPr>
        <p:txBody>
          <a:bodyPr/>
          <a:lstStyle>
            <a:lvl1pPr>
              <a:defRPr/>
            </a:lvl1pPr>
          </a:lstStyle>
          <a:p>
            <a:pPr>
              <a:defRPr/>
            </a:pPr>
            <a:fld id="{F365F751-A871-413E-9946-23522BE8E2EB}" type="slidenum">
              <a:rPr lang="en-US" altLang="en-US"/>
            </a:fld>
            <a:endParaRPr lang="en-US" altLang="en-US"/>
          </a:p>
        </p:txBody>
      </p:sp>
    </p:spTree>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373C840-DBB0-4D0D-B894-3415425C153D}" type="slidenum">
              <a:rPr lang="en-US" altLang="en-US"/>
            </a:fld>
            <a:endParaRPr lang="en-US" altLang="en-US"/>
          </a:p>
        </p:txBody>
      </p:sp>
    </p:spTree>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653667" y="600200"/>
            <a:ext cx="8490400" cy="5454400"/>
          </a:xfrm>
          <a:prstGeom prst="rect">
            <a:avLst/>
          </a:prstGeom>
          <a:noFill/>
          <a:ln>
            <a:noFill/>
          </a:ln>
        </p:spPr>
        <p:txBody>
          <a:bodyPr spcFirstLastPara="1" lIns="91425" tIns="91425" rIns="91425" bIns="91425">
            <a:noAutofit/>
          </a:bodyPr>
          <a:lstStyle>
            <a:lvl1pPr lvl="0" algn="l">
              <a:lnSpc>
                <a:spcPct val="90000"/>
              </a:lnSpc>
              <a:spcBef>
                <a:spcPts val="0"/>
              </a:spcBef>
              <a:spcAft>
                <a:spcPts val="0"/>
              </a:spcAft>
              <a:buClr>
                <a:schemeClr val="dk1"/>
              </a:buClr>
              <a:buSzPts val="4800"/>
              <a:buFont typeface="Calibri" panose="020F0502020204030204"/>
              <a:buNone/>
              <a:defRPr sz="8535"/>
            </a:lvl1pPr>
            <a:lvl2pPr lvl="1">
              <a:spcBef>
                <a:spcPts val="0"/>
              </a:spcBef>
              <a:spcAft>
                <a:spcPts val="0"/>
              </a:spcAft>
              <a:buSzPts val="4800"/>
              <a:buNone/>
              <a:defRPr sz="8535"/>
            </a:lvl2pPr>
            <a:lvl3pPr lvl="2">
              <a:spcBef>
                <a:spcPts val="0"/>
              </a:spcBef>
              <a:spcAft>
                <a:spcPts val="0"/>
              </a:spcAft>
              <a:buSzPts val="4800"/>
              <a:buNone/>
              <a:defRPr sz="8535"/>
            </a:lvl3pPr>
            <a:lvl4pPr lvl="3">
              <a:spcBef>
                <a:spcPts val="0"/>
              </a:spcBef>
              <a:spcAft>
                <a:spcPts val="0"/>
              </a:spcAft>
              <a:buSzPts val="4800"/>
              <a:buNone/>
              <a:defRPr sz="8535"/>
            </a:lvl4pPr>
            <a:lvl5pPr lvl="4">
              <a:spcBef>
                <a:spcPts val="0"/>
              </a:spcBef>
              <a:spcAft>
                <a:spcPts val="0"/>
              </a:spcAft>
              <a:buSzPts val="4800"/>
              <a:buNone/>
              <a:defRPr sz="8535"/>
            </a:lvl5pPr>
            <a:lvl6pPr lvl="5">
              <a:spcBef>
                <a:spcPts val="0"/>
              </a:spcBef>
              <a:spcAft>
                <a:spcPts val="0"/>
              </a:spcAft>
              <a:buSzPts val="4800"/>
              <a:buNone/>
              <a:defRPr sz="8535"/>
            </a:lvl6pPr>
            <a:lvl7pPr lvl="6">
              <a:spcBef>
                <a:spcPts val="0"/>
              </a:spcBef>
              <a:spcAft>
                <a:spcPts val="0"/>
              </a:spcAft>
              <a:buSzPts val="4800"/>
              <a:buNone/>
              <a:defRPr sz="8535"/>
            </a:lvl7pPr>
            <a:lvl8pPr lvl="7">
              <a:spcBef>
                <a:spcPts val="0"/>
              </a:spcBef>
              <a:spcAft>
                <a:spcPts val="0"/>
              </a:spcAft>
              <a:buSzPts val="4800"/>
              <a:buNone/>
              <a:defRPr sz="8535"/>
            </a:lvl8pPr>
            <a:lvl9pPr lvl="8">
              <a:spcBef>
                <a:spcPts val="0"/>
              </a:spcBef>
              <a:spcAft>
                <a:spcPts val="0"/>
              </a:spcAft>
              <a:buSzPts val="4800"/>
              <a:buNone/>
              <a:defRPr sz="8535"/>
            </a:lvl9pPr>
          </a:lstStyle>
          <a:p/>
        </p:txBody>
      </p:sp>
      <p:sp>
        <p:nvSpPr>
          <p:cNvPr id="3" name="Google Shape;23;p23"/>
          <p:cNvSpPr txBox="1">
            <a:spLocks noGrp="1"/>
          </p:cNvSpPr>
          <p:nvPr>
            <p:ph type="sldNum" idx="10"/>
          </p:nvPr>
        </p:nvSpPr>
        <p:spPr>
          <a:xfrm>
            <a:off x="11296651" y="6218768"/>
            <a:ext cx="732367" cy="522817"/>
          </a:xfrm>
        </p:spPr>
        <p:txBody>
          <a:bodyPr lIns="91425" tIns="91425" rIns="91425" bIns="91425">
            <a:noAutofit/>
          </a:bodyPr>
          <a:lstStyle>
            <a:lvl1pPr>
              <a:buClr>
                <a:srgbClr val="888888"/>
              </a:buClr>
              <a:buSzPts val="1200"/>
              <a:buFont typeface="Calibri" panose="020F0502020204030204" pitchFamily="34" charset="0"/>
              <a:buNone/>
              <a:defRPr>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7E2DCF19-B407-4843-9F86-FB55B9403737}" type="slidenum">
              <a:rPr lang="en-US" altLang="vi-VN"/>
            </a:fld>
            <a:endParaRPr lang="vi-VN" altLang="vi-VN"/>
          </a:p>
        </p:txBody>
      </p:sp>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C21D05-E9B3-4235-8A92-229588A6E978}" type="slidenum">
              <a:rPr lang="en-US" altLang="en-US"/>
            </a:fld>
            <a:endParaRPr lang="en-US" altLang="en-US"/>
          </a:p>
        </p:txBody>
      </p:sp>
    </p:spTree>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5"/>
        <p:cNvGrpSpPr/>
        <p:nvPr/>
      </p:nvGrpSpPr>
      <p:grpSpPr>
        <a:xfrm>
          <a:off x="0" y="0"/>
          <a:ext cx="0" cy="0"/>
          <a:chOff x="0" y="0"/>
          <a:chExt cx="0" cy="0"/>
        </a:xfrm>
      </p:grpSpPr>
      <p:sp>
        <p:nvSpPr>
          <p:cNvPr id="406" name="Google Shape;406;p19"/>
          <p:cNvSpPr txBox="1">
            <a:spLocks noGrp="1"/>
          </p:cNvSpPr>
          <p:nvPr>
            <p:ph type="subTitle" idx="1"/>
          </p:nvPr>
        </p:nvSpPr>
        <p:spPr>
          <a:xfrm>
            <a:off x="7887268" y="4616500"/>
            <a:ext cx="2172800" cy="552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p:txBody>
      </p:sp>
      <p:sp>
        <p:nvSpPr>
          <p:cNvPr id="407" name="Google Shape;407;p19"/>
          <p:cNvSpPr txBox="1">
            <a:spLocks noGrp="1"/>
          </p:cNvSpPr>
          <p:nvPr>
            <p:ph type="subTitle" idx="2"/>
          </p:nvPr>
        </p:nvSpPr>
        <p:spPr>
          <a:xfrm>
            <a:off x="7887268"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p:txBody>
      </p:sp>
      <p:sp>
        <p:nvSpPr>
          <p:cNvPr id="408" name="Google Shape;408;p19"/>
          <p:cNvSpPr txBox="1">
            <a:spLocks noGrp="1"/>
          </p:cNvSpPr>
          <p:nvPr>
            <p:ph type="subTitle" idx="3"/>
          </p:nvPr>
        </p:nvSpPr>
        <p:spPr>
          <a:xfrm>
            <a:off x="2131932" y="4616500"/>
            <a:ext cx="21728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p:txBody>
      </p:sp>
      <p:sp>
        <p:nvSpPr>
          <p:cNvPr id="409" name="Google Shape;409;p19"/>
          <p:cNvSpPr txBox="1">
            <a:spLocks noGrp="1"/>
          </p:cNvSpPr>
          <p:nvPr>
            <p:ph type="subTitle" idx="4"/>
          </p:nvPr>
        </p:nvSpPr>
        <p:spPr>
          <a:xfrm>
            <a:off x="2131932"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p:txBody>
      </p:sp>
      <p:sp>
        <p:nvSpPr>
          <p:cNvPr id="410" name="Google Shape;410;p19"/>
          <p:cNvSpPr txBox="1">
            <a:spLocks noGrp="1"/>
          </p:cNvSpPr>
          <p:nvPr>
            <p:ph type="subTitle" idx="5"/>
          </p:nvPr>
        </p:nvSpPr>
        <p:spPr>
          <a:xfrm>
            <a:off x="5015767" y="4616500"/>
            <a:ext cx="21728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p:txBody>
      </p:sp>
      <p:sp>
        <p:nvSpPr>
          <p:cNvPr id="411" name="Google Shape;411;p19"/>
          <p:cNvSpPr txBox="1">
            <a:spLocks noGrp="1"/>
          </p:cNvSpPr>
          <p:nvPr>
            <p:ph type="subTitle" idx="6"/>
          </p:nvPr>
        </p:nvSpPr>
        <p:spPr>
          <a:xfrm>
            <a:off x="5015767"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a:ea typeface="Ubuntu"/>
                <a:cs typeface="Ubuntu"/>
                <a:sym typeface="Ubuntu"/>
              </a:defRPr>
            </a:lvl1pPr>
            <a:lvl2pPr lvl="1" algn="ctr" rtl="0">
              <a:spcBef>
                <a:spcPts val="0"/>
              </a:spcBef>
              <a:spcAft>
                <a:spcPts val="0"/>
              </a:spcAft>
              <a:buNone/>
              <a:defRPr sz="1865">
                <a:latin typeface="Ubuntu"/>
                <a:ea typeface="Ubuntu"/>
                <a:cs typeface="Ubuntu"/>
                <a:sym typeface="Ubuntu"/>
              </a:defRPr>
            </a:lvl2pPr>
            <a:lvl3pPr lvl="2" algn="ctr" rtl="0">
              <a:spcBef>
                <a:spcPts val="0"/>
              </a:spcBef>
              <a:spcAft>
                <a:spcPts val="0"/>
              </a:spcAft>
              <a:buNone/>
              <a:defRPr sz="1865">
                <a:latin typeface="Ubuntu"/>
                <a:ea typeface="Ubuntu"/>
                <a:cs typeface="Ubuntu"/>
                <a:sym typeface="Ubuntu"/>
              </a:defRPr>
            </a:lvl3pPr>
            <a:lvl4pPr lvl="3" algn="ctr" rtl="0">
              <a:spcBef>
                <a:spcPts val="0"/>
              </a:spcBef>
              <a:spcAft>
                <a:spcPts val="0"/>
              </a:spcAft>
              <a:buNone/>
              <a:defRPr sz="1865">
                <a:latin typeface="Ubuntu"/>
                <a:ea typeface="Ubuntu"/>
                <a:cs typeface="Ubuntu"/>
                <a:sym typeface="Ubuntu"/>
              </a:defRPr>
            </a:lvl4pPr>
            <a:lvl5pPr lvl="4" algn="ctr" rtl="0">
              <a:spcBef>
                <a:spcPts val="0"/>
              </a:spcBef>
              <a:spcAft>
                <a:spcPts val="0"/>
              </a:spcAft>
              <a:buNone/>
              <a:defRPr sz="1865">
                <a:latin typeface="Ubuntu"/>
                <a:ea typeface="Ubuntu"/>
                <a:cs typeface="Ubuntu"/>
                <a:sym typeface="Ubuntu"/>
              </a:defRPr>
            </a:lvl5pPr>
            <a:lvl6pPr lvl="5" algn="ctr" rtl="0">
              <a:spcBef>
                <a:spcPts val="0"/>
              </a:spcBef>
              <a:spcAft>
                <a:spcPts val="0"/>
              </a:spcAft>
              <a:buNone/>
              <a:defRPr sz="1865">
                <a:latin typeface="Ubuntu"/>
                <a:ea typeface="Ubuntu"/>
                <a:cs typeface="Ubuntu"/>
                <a:sym typeface="Ubuntu"/>
              </a:defRPr>
            </a:lvl6pPr>
            <a:lvl7pPr lvl="6" algn="ctr" rtl="0">
              <a:spcBef>
                <a:spcPts val="0"/>
              </a:spcBef>
              <a:spcAft>
                <a:spcPts val="0"/>
              </a:spcAft>
              <a:buNone/>
              <a:defRPr sz="1865">
                <a:latin typeface="Ubuntu"/>
                <a:ea typeface="Ubuntu"/>
                <a:cs typeface="Ubuntu"/>
                <a:sym typeface="Ubuntu"/>
              </a:defRPr>
            </a:lvl7pPr>
            <a:lvl8pPr lvl="7" algn="ctr" rtl="0">
              <a:spcBef>
                <a:spcPts val="0"/>
              </a:spcBef>
              <a:spcAft>
                <a:spcPts val="0"/>
              </a:spcAft>
              <a:buNone/>
              <a:defRPr sz="1865">
                <a:latin typeface="Ubuntu"/>
                <a:ea typeface="Ubuntu"/>
                <a:cs typeface="Ubuntu"/>
                <a:sym typeface="Ubuntu"/>
              </a:defRPr>
            </a:lvl8pPr>
            <a:lvl9pPr lvl="8" algn="ctr" rtl="0">
              <a:spcBef>
                <a:spcPts val="0"/>
              </a:spcBef>
              <a:spcAft>
                <a:spcPts val="0"/>
              </a:spcAft>
              <a:buNone/>
              <a:defRPr sz="1865">
                <a:latin typeface="Ubuntu"/>
                <a:ea typeface="Ubuntu"/>
                <a:cs typeface="Ubuntu"/>
                <a:sym typeface="Ubuntu"/>
              </a:defRPr>
            </a:lvl9pPr>
          </a:lstStyle>
          <a:p/>
        </p:txBody>
      </p:sp>
      <p:sp>
        <p:nvSpPr>
          <p:cNvPr id="412" name="Google Shape;412;p19"/>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E8A2E8-26A6-4A56-8991-31F2D21471DE}" type="slidenum">
              <a:rPr lang="en-US" altLang="en-US"/>
            </a:fld>
            <a:endParaRPr lang="en-US" alt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836B06-3827-43D5-9493-9B2F9F6320DC}" type="slidenum">
              <a:rPr lang="en-US" altLang="en-US"/>
            </a:fld>
            <a:endParaRPr lang="en-US" alt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02208A-0E43-4D95-8ADD-47BA780FE613}" type="slidenum">
              <a:rPr lang="en-US" altLang="en-US"/>
            </a:fld>
            <a:endParaRPr lang="en-US" alt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2F60B6-B9C8-4D73-BB8E-E0C0A9E973B0}" type="slidenum">
              <a:rPr lang="en-US" altLang="en-US"/>
            </a:fld>
            <a:endParaRPr lang="en-US" alt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DD1907-BE4B-4ADA-A794-000E40962356}" type="slidenum">
              <a:rPr lang="en-US" altLang="en-US"/>
            </a:fld>
            <a:endParaRPr lang="en-US" alt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1.jpe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5" Type="http://schemas.openxmlformats.org/officeDocument/2006/relationships/theme" Target="../theme/theme2.xml"/><Relationship Id="rId24" Type="http://schemas.openxmlformats.org/officeDocument/2006/relationships/image" Target="../media/image1.jpeg"/><Relationship Id="rId23" Type="http://schemas.openxmlformats.org/officeDocument/2006/relationships/slideLayout" Target="../slideLayouts/slideLayout45.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6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FC58757E-7808-4BDC-AC9A-C0A0E61A627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dissolv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lstStyle>
            <a:lvl1pPr algn="r" eaLnBrk="1" hangingPunct="1">
              <a:defRPr sz="900">
                <a:solidFill>
                  <a:srgbClr val="898989"/>
                </a:solidFill>
              </a:defRPr>
            </a:lvl1pPr>
          </a:lstStyle>
          <a:p>
            <a:pPr>
              <a:defRPr/>
            </a:pPr>
            <a:fld id="{5FFB934F-5139-4B15-BEBE-3B4DC08F5CBD}"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Lst>
  <p:transition>
    <p:dissolve/>
  </p:transition>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32.GIF"/><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9.xml"/><Relationship Id="rId4" Type="http://schemas.openxmlformats.org/officeDocument/2006/relationships/image" Target="../media/image36.GIF"/><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GIF"/><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2.wav"/><Relationship Id="rId7" Type="http://schemas.openxmlformats.org/officeDocument/2006/relationships/image" Target="../media/image46.png"/><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GIF"/><Relationship Id="rId3" Type="http://schemas.openxmlformats.org/officeDocument/2006/relationships/image" Target="../media/image42.png"/><Relationship Id="rId2" Type="http://schemas.openxmlformats.org/officeDocument/2006/relationships/image" Target="../media/image41.png"/><Relationship Id="rId10" Type="http://schemas.openxmlformats.org/officeDocument/2006/relationships/notesSlide" Target="../notesSlides/notesSlide3.xml"/><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microsoft.com/office/2007/relationships/hdphoto" Target="../media/image49.wdp"/><Relationship Id="rId4" Type="http://schemas.openxmlformats.org/officeDocument/2006/relationships/image" Target="../media/image48.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 Target="slide27.xml"/><Relationship Id="rId3" Type="http://schemas.openxmlformats.org/officeDocument/2006/relationships/slide" Target="slide26.xml"/><Relationship Id="rId2" Type="http://schemas.openxmlformats.org/officeDocument/2006/relationships/image" Target="../media/image47.png"/><Relationship Id="rId1" Type="http://schemas.openxmlformats.org/officeDocument/2006/relationships/slide" Target="slide20.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wmf"/><Relationship Id="rId2" Type="http://schemas.openxmlformats.org/officeDocument/2006/relationships/image" Target="../media/image10.GIF"/><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audio" Target="../media/audio3.wav"/><Relationship Id="rId4" Type="http://schemas.openxmlformats.org/officeDocument/2006/relationships/image" Target="../media/image47.png"/><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slide" Target="slide19.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audio" Target="../media/audio3.wav"/><Relationship Id="rId4" Type="http://schemas.openxmlformats.org/officeDocument/2006/relationships/image" Target="../media/image47.png"/><Relationship Id="rId3" Type="http://schemas.microsoft.com/office/2007/relationships/hdphoto" Target="../media/image53.wdp"/><Relationship Id="rId2" Type="http://schemas.openxmlformats.org/officeDocument/2006/relationships/image" Target="../media/image54.png"/><Relationship Id="rId1" Type="http://schemas.openxmlformats.org/officeDocument/2006/relationships/slide" Target="slide19.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audio" Target="../media/audio3.wav"/><Relationship Id="rId3" Type="http://schemas.openxmlformats.org/officeDocument/2006/relationships/image" Target="../media/image47.png"/><Relationship Id="rId2" Type="http://schemas.openxmlformats.org/officeDocument/2006/relationships/image" Target="../media/image55.png"/><Relationship Id="rId1" Type="http://schemas.openxmlformats.org/officeDocument/2006/relationships/slide" Target="slide19.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32.GIF"/><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57.wdp"/><Relationship Id="rId1"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8.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hdphoto" Target="../media/image60.wdp"/><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4.xml"/><Relationship Id="rId7" Type="http://schemas.openxmlformats.org/officeDocument/2006/relationships/image" Target="../media/image62.GIF"/><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image" Target="../media/image6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1.GIF"/><Relationship Id="rId3" Type="http://schemas.openxmlformats.org/officeDocument/2006/relationships/image" Target="../media/image63.png"/><Relationship Id="rId2" Type="http://schemas.openxmlformats.org/officeDocument/2006/relationships/image" Target="../media/image16.png"/><Relationship Id="rId1" Type="http://schemas.openxmlformats.org/officeDocument/2006/relationships/image" Target="../media/image5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image" Target="../media/image64.GIF"/></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68.png"/><Relationship Id="rId3" Type="http://schemas.microsoft.com/office/2007/relationships/media" Target="ppt/slides/viet%20nam%20que%20huong%20toi.MP3" TargetMode="External"/><Relationship Id="rId2" Type="http://schemas.openxmlformats.org/officeDocument/2006/relationships/audio" Target="ppt/slides/viet%20nam%20que%20huong%20toi.MP3" TargetMode="External"/><Relationship Id="rId1" Type="http://schemas.openxmlformats.org/officeDocument/2006/relationships/image" Target="../media/image67.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2.png"/><Relationship Id="rId3" Type="http://schemas.openxmlformats.org/officeDocument/2006/relationships/image" Target="../media/image11.wmf"/><Relationship Id="rId2" Type="http://schemas.openxmlformats.org/officeDocument/2006/relationships/image" Target="../media/image10.GIF"/><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20.GIF"/><Relationship Id="rId4" Type="http://schemas.openxmlformats.org/officeDocument/2006/relationships/image" Target="../media/image19.GIF"/><Relationship Id="rId3" Type="http://schemas.openxmlformats.org/officeDocument/2006/relationships/image" Target="../media/image15.GIF"/><Relationship Id="rId2" Type="http://schemas.openxmlformats.org/officeDocument/2006/relationships/image" Target="../media/image18.GIF"/><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audio" Target="../media/audio1.wav"/><Relationship Id="rId4" Type="http://schemas.openxmlformats.org/officeDocument/2006/relationships/image" Target="../media/image28.GIF"/><Relationship Id="rId3" Type="http://schemas.openxmlformats.org/officeDocument/2006/relationships/image" Target="../media/image27.png"/><Relationship Id="rId2" Type="http://schemas.openxmlformats.org/officeDocument/2006/relationships/slide" Target="slide1.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9.xml"/><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1">
              <a:lumMod val="60000"/>
              <a:lumOff val="40000"/>
            </a:schemeClr>
          </a:solidFill>
          <a:ln>
            <a:solidFill>
              <a:srgbClr val="00B0F0"/>
            </a:solidFill>
          </a:ln>
        </p:spPr>
      </p:pic>
      <p:sp>
        <p:nvSpPr>
          <p:cNvPr id="3" name="AutoShape 5"/>
          <p:cNvSpPr>
            <a:spLocks noChangeArrowheads="1"/>
          </p:cNvSpPr>
          <p:nvPr/>
        </p:nvSpPr>
        <p:spPr bwMode="auto">
          <a:xfrm>
            <a:off x="1631504" y="1927359"/>
            <a:ext cx="9721080" cy="4433684"/>
          </a:xfrm>
          <a:prstGeom prst="star8">
            <a:avLst>
              <a:gd name="adj" fmla="val 38250"/>
            </a:avLst>
          </a:prstGeom>
          <a:solidFill>
            <a:srgbClr val="0000CC"/>
          </a:solidFill>
          <a:ln w="76200">
            <a:solidFill>
              <a:srgbClr val="FF0000"/>
            </a:solidFill>
            <a:miter lim="800000"/>
            <a:headEnd type="none" w="sm" len="sm"/>
            <a:tailEnd type="none" w="sm" len="sm"/>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srgbClr val="0000CC"/>
              </a:solidFill>
              <a:effectLst/>
              <a:uLnTx/>
              <a:uFillTx/>
              <a:latin typeface="Times New Roman" panose="02020603050405020304" pitchFamily="18" charset="0"/>
              <a:ea typeface="+mn-ea"/>
              <a:cs typeface="+mn-cs"/>
            </a:endParaRPr>
          </a:p>
        </p:txBody>
      </p:sp>
      <p:grpSp>
        <p:nvGrpSpPr>
          <p:cNvPr id="4" name="Group 18"/>
          <p:cNvGrpSpPr/>
          <p:nvPr/>
        </p:nvGrpSpPr>
        <p:grpSpPr bwMode="auto">
          <a:xfrm>
            <a:off x="4831766" y="868017"/>
            <a:ext cx="2364165" cy="982433"/>
            <a:chOff x="5225" y="9335"/>
            <a:chExt cx="2520" cy="1750"/>
          </a:xfrm>
        </p:grpSpPr>
        <p:sp>
          <p:nvSpPr>
            <p:cNvPr id="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14:hiddenLine>
              </a:ext>
            </a:extLst>
          </p:spPr>
          <p:txBody>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Arial" panose="020B0604020202020204" pitchFamily="34" charset="0"/>
              </a:endParaRPr>
            </a:p>
          </p:txBody>
        </p:sp>
        <p:pic>
          <p:nvPicPr>
            <p:cNvPr id="6"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eaLnBrk="0" hangingPunct="0">
                <a:defRPr sz="4000">
                  <a:solidFill>
                    <a:schemeClr val="tx1"/>
                  </a:solidFill>
                  <a:latin typeface="Arial" panose="020B0604020202020204" pitchFamily="34" charset="0"/>
                </a:defRPr>
              </a:lvl1pPr>
              <a:lvl2pPr marL="742950" indent="-285750" defTabSz="913130" eaLnBrk="0" hangingPunct="0">
                <a:defRPr sz="4000">
                  <a:solidFill>
                    <a:schemeClr val="tx1"/>
                  </a:solidFill>
                  <a:latin typeface="Arial" panose="020B0604020202020204" pitchFamily="34" charset="0"/>
                </a:defRPr>
              </a:lvl2pPr>
              <a:lvl3pPr marL="1143000" indent="-228600" defTabSz="913130" eaLnBrk="0" hangingPunct="0">
                <a:defRPr sz="4000">
                  <a:solidFill>
                    <a:schemeClr val="tx1"/>
                  </a:solidFill>
                  <a:latin typeface="Arial" panose="020B0604020202020204" pitchFamily="34" charset="0"/>
                </a:defRPr>
              </a:lvl3pPr>
              <a:lvl4pPr marL="1600200" indent="-228600" defTabSz="913130" eaLnBrk="0" hangingPunct="0">
                <a:defRPr sz="4000">
                  <a:solidFill>
                    <a:schemeClr val="tx1"/>
                  </a:solidFill>
                  <a:latin typeface="Arial" panose="020B0604020202020204" pitchFamily="34" charset="0"/>
                </a:defRPr>
              </a:lvl4pPr>
              <a:lvl5pPr marL="2057400" indent="-228600" defTabSz="913130" eaLnBrk="0" hangingPunct="0">
                <a:defRPr sz="4000">
                  <a:solidFill>
                    <a:schemeClr val="tx1"/>
                  </a:solidFill>
                  <a:latin typeface="Arial" panose="020B0604020202020204" pitchFamily="34" charset="0"/>
                </a:defRPr>
              </a:lvl5pPr>
              <a:lvl6pPr marL="2514600" indent="-228600" defTabSz="913130"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13130"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13130"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1313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r" defTabSz="913130" rtl="0" eaLnBrk="1" fontAlgn="base" latinLnBrk="0" hangingPunct="1">
                <a:lnSpc>
                  <a:spcPct val="100000"/>
                </a:lnSpc>
                <a:spcBef>
                  <a:spcPct val="0"/>
                </a:spcBef>
                <a:spcAft>
                  <a:spcPct val="0"/>
                </a:spcAft>
                <a:buClrTx/>
                <a:buSzTx/>
                <a:buFontTx/>
                <a:buNone/>
                <a:defRPr/>
              </a:pPr>
              <a:r>
                <a:rPr kumimoji="0" lang="en-US" altLang="vi-VN" sz="800" b="1" i="0" u="none" strike="noStrike" kern="1200" cap="none" spc="0" normalizeH="0" baseline="0" noProof="0">
                  <a:ln>
                    <a:noFill/>
                  </a:ln>
                  <a:solidFill>
                    <a:srgbClr val="000000"/>
                  </a:solidFill>
                  <a:effectLst/>
                  <a:uLnTx/>
                  <a:uFillTx/>
                  <a:latin typeface="VnBangkok"/>
                  <a:ea typeface="+mn-ea"/>
                  <a:cs typeface="Times New Roman" panose="02020603050405020304" pitchFamily="18" charset="0"/>
                </a:rPr>
                <a:t> </a:t>
              </a:r>
              <a:endParaRPr kumimoji="0" lang="en-US" alt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
          <p:nvSpPr>
            <p:cNvPr id="11"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eaLnBrk="0" hangingPunct="0">
                <a:defRPr sz="4000">
                  <a:solidFill>
                    <a:schemeClr val="tx1"/>
                  </a:solidFill>
                  <a:latin typeface="Arial" panose="020B0604020202020204" pitchFamily="34" charset="0"/>
                </a:defRPr>
              </a:lvl1pPr>
              <a:lvl2pPr marL="742950" indent="-285750" defTabSz="913130" eaLnBrk="0" hangingPunct="0">
                <a:defRPr sz="4000">
                  <a:solidFill>
                    <a:schemeClr val="tx1"/>
                  </a:solidFill>
                  <a:latin typeface="Arial" panose="020B0604020202020204" pitchFamily="34" charset="0"/>
                </a:defRPr>
              </a:lvl2pPr>
              <a:lvl3pPr marL="1143000" indent="-228600" defTabSz="913130" eaLnBrk="0" hangingPunct="0">
                <a:defRPr sz="4000">
                  <a:solidFill>
                    <a:schemeClr val="tx1"/>
                  </a:solidFill>
                  <a:latin typeface="Arial" panose="020B0604020202020204" pitchFamily="34" charset="0"/>
                </a:defRPr>
              </a:lvl3pPr>
              <a:lvl4pPr marL="1600200" indent="-228600" defTabSz="913130" eaLnBrk="0" hangingPunct="0">
                <a:defRPr sz="4000">
                  <a:solidFill>
                    <a:schemeClr val="tx1"/>
                  </a:solidFill>
                  <a:latin typeface="Arial" panose="020B0604020202020204" pitchFamily="34" charset="0"/>
                </a:defRPr>
              </a:lvl4pPr>
              <a:lvl5pPr marL="2057400" indent="-228600" defTabSz="913130" eaLnBrk="0" hangingPunct="0">
                <a:defRPr sz="4000">
                  <a:solidFill>
                    <a:schemeClr val="tx1"/>
                  </a:solidFill>
                  <a:latin typeface="Arial" panose="020B0604020202020204" pitchFamily="34" charset="0"/>
                </a:defRPr>
              </a:lvl5pPr>
              <a:lvl6pPr marL="2514600" indent="-228600" defTabSz="913130"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13130"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13130"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1313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vi-VN" alt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2"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9282"/>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0" cap="none" spc="0" normalizeH="0" baseline="0" noProof="0">
                  <a:ln>
                    <a:noFill/>
                  </a:ln>
                  <a:solidFill>
                    <a:srgbClr val="FFFFFF"/>
                  </a:solidFill>
                  <a:effectLst/>
                  <a:uLnTx/>
                  <a:uFillTx/>
                  <a:latin typeface="VNbritannic"/>
                  <a:ea typeface="+mn-ea"/>
                  <a:cs typeface="Arial" panose="020B0604020202020204" pitchFamily="34" charset="0"/>
                </a:rPr>
                <a:t>NÀM </a:t>
              </a:r>
              <a:endParaRPr kumimoji="0" lang="en-US" sz="1800" b="1" i="0" u="none" strike="noStrike" kern="10" cap="none" spc="0" normalizeH="0" baseline="0" noProof="0">
                <a:ln>
                  <a:noFill/>
                </a:ln>
                <a:solidFill>
                  <a:srgbClr val="FFFFFF"/>
                </a:solidFill>
                <a:effectLst/>
                <a:uLnTx/>
                <a:uFillTx/>
                <a:latin typeface="VNbritannic"/>
                <a:ea typeface="+mn-ea"/>
                <a:cs typeface="Arial" panose="020B0604020202020204" pitchFamily="34" charset="0"/>
              </a:endParaRPr>
            </a:p>
          </p:txBody>
        </p:sp>
        <p:sp>
          <p:nvSpPr>
            <p:cNvPr id="13"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130" eaLnBrk="0" hangingPunct="0">
                <a:defRPr sz="4000">
                  <a:solidFill>
                    <a:schemeClr val="tx1"/>
                  </a:solidFill>
                  <a:latin typeface="Arial" panose="020B0604020202020204" pitchFamily="34" charset="0"/>
                </a:defRPr>
              </a:lvl1pPr>
              <a:lvl2pPr marL="742950" indent="-285750" defTabSz="913130" eaLnBrk="0" hangingPunct="0">
                <a:defRPr sz="4000">
                  <a:solidFill>
                    <a:schemeClr val="tx1"/>
                  </a:solidFill>
                  <a:latin typeface="Arial" panose="020B0604020202020204" pitchFamily="34" charset="0"/>
                </a:defRPr>
              </a:lvl2pPr>
              <a:lvl3pPr marL="1143000" indent="-228600" defTabSz="913130" eaLnBrk="0" hangingPunct="0">
                <a:defRPr sz="4000">
                  <a:solidFill>
                    <a:schemeClr val="tx1"/>
                  </a:solidFill>
                  <a:latin typeface="Arial" panose="020B0604020202020204" pitchFamily="34" charset="0"/>
                </a:defRPr>
              </a:lvl3pPr>
              <a:lvl4pPr marL="1600200" indent="-228600" defTabSz="913130" eaLnBrk="0" hangingPunct="0">
                <a:defRPr sz="4000">
                  <a:solidFill>
                    <a:schemeClr val="tx1"/>
                  </a:solidFill>
                  <a:latin typeface="Arial" panose="020B0604020202020204" pitchFamily="34" charset="0"/>
                </a:defRPr>
              </a:lvl4pPr>
              <a:lvl5pPr marL="2057400" indent="-228600" defTabSz="913130" eaLnBrk="0" hangingPunct="0">
                <a:defRPr sz="4000">
                  <a:solidFill>
                    <a:schemeClr val="tx1"/>
                  </a:solidFill>
                  <a:latin typeface="Arial" panose="020B0604020202020204" pitchFamily="34" charset="0"/>
                </a:defRPr>
              </a:lvl5pPr>
              <a:lvl6pPr marL="2514600" indent="-228600" defTabSz="913130"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13130"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13130"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13130"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vi-VN" alt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16" name="Rectangle 2"/>
          <p:cNvSpPr txBox="1">
            <a:spLocks noChangeArrowheads="1"/>
          </p:cNvSpPr>
          <p:nvPr/>
        </p:nvSpPr>
        <p:spPr bwMode="auto">
          <a:xfrm>
            <a:off x="3071664" y="2585705"/>
            <a:ext cx="6840760" cy="3088777"/>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4000" b="1" i="0" u="sng"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TOÁN LỚP 4</a:t>
            </a:r>
            <a:endParaRPr kumimoji="0" lang="en-US" altLang="en-US" sz="4000" b="1" i="0" u="sng"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mj-ea"/>
                <a:cs typeface="Times New Roman" panose="02020603050405020304" pitchFamily="18" charset="0"/>
              </a:rPr>
              <a:t>Bài</a:t>
            </a:r>
            <a:r>
              <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mj-ea"/>
                <a:cs typeface="Times New Roman" panose="02020603050405020304" pitchFamily="18" charset="0"/>
              </a:rPr>
              <a:t> 61. DIỆN TÍCH </a:t>
            </a:r>
            <a:endPar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mj-ea"/>
                <a:cs typeface="Times New Roman" panose="02020603050405020304" pitchFamily="18" charset="0"/>
              </a:rPr>
              <a:t>HÌNH BÌNH HÀNH</a:t>
            </a:r>
            <a:endPar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7" name="Picture 16"/>
          <p:cNvPicPr>
            <a:picLocks noChangeAspect="1"/>
          </p:cNvPicPr>
          <p:nvPr/>
        </p:nvPicPr>
        <p:blipFill>
          <a:blip r:embed="rId7"/>
          <a:stretch>
            <a:fillRect/>
          </a:stretch>
        </p:blipFill>
        <p:spPr>
          <a:xfrm>
            <a:off x="2976060" y="2303198"/>
            <a:ext cx="1694298" cy="1331361"/>
          </a:xfrm>
          <a:prstGeom prst="rect">
            <a:avLst/>
          </a:prstGeom>
        </p:spPr>
      </p:pic>
      <p:sp>
        <p:nvSpPr>
          <p:cNvPr id="14" name="WordArt 3"/>
          <p:cNvSpPr>
            <a:spLocks noChangeArrowheads="1" noChangeShapeType="1" noTextEdit="1"/>
          </p:cNvSpPr>
          <p:nvPr/>
        </p:nvSpPr>
        <p:spPr bwMode="auto">
          <a:xfrm>
            <a:off x="3645694" y="4925524"/>
            <a:ext cx="6156683" cy="483040"/>
          </a:xfrm>
          <a:prstGeom prst="rect">
            <a:avLst/>
          </a:prstGeom>
          <a:solidFill>
            <a:srgbClr val="66FF33"/>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contourClr>
                <a:srgbClr val="000080"/>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0" cap="none" spc="0" normalizeH="0" baseline="0" noProof="0" dirty="0" err="1">
                <a:ln w="9525">
                  <a:round/>
                </a:ln>
                <a:solidFill>
                  <a:srgbClr val="000080"/>
                </a:solidFill>
                <a:effectLst/>
                <a:uLnTx/>
                <a:uFillTx/>
                <a:latin typeface="Times New Roman" panose="02020603050405020304" pitchFamily="18" charset="0"/>
                <a:ea typeface="+mn-ea"/>
                <a:cs typeface="Times New Roman" panose="02020603050405020304" pitchFamily="18" charset="0"/>
              </a:rPr>
              <a:t>Hướng</a:t>
            </a:r>
            <a:r>
              <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round/>
                </a:ln>
                <a:solidFill>
                  <a:srgbClr val="000080"/>
                </a:solidFill>
                <a:effectLst/>
                <a:uLnTx/>
                <a:uFillTx/>
                <a:latin typeface="Times New Roman" panose="02020603050405020304" pitchFamily="18" charset="0"/>
                <a:ea typeface="+mn-ea"/>
                <a:cs typeface="Times New Roman" panose="02020603050405020304" pitchFamily="18" charset="0"/>
              </a:rPr>
              <a:t>dẫn</a:t>
            </a:r>
            <a:r>
              <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round/>
                </a:ln>
                <a:solidFill>
                  <a:srgbClr val="000080"/>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round/>
                </a:ln>
                <a:solidFill>
                  <a:srgbClr val="000080"/>
                </a:solidFill>
                <a:effectLst/>
                <a:uLnTx/>
                <a:uFillTx/>
                <a:latin typeface="Times New Roman" panose="02020603050405020304" pitchFamily="18" charset="0"/>
                <a:ea typeface="+mn-ea"/>
                <a:cs typeface="Times New Roman" panose="02020603050405020304" pitchFamily="18" charset="0"/>
              </a:rPr>
              <a:t>trang</a:t>
            </a:r>
            <a:r>
              <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rPr>
              <a:t> 3)</a:t>
            </a:r>
            <a:endParaRPr kumimoji="0" lang="en-US" sz="3600" b="1" i="0" u="none" strike="noStrike" kern="10" cap="none" spc="0" normalizeH="0" baseline="0" noProof="0" dirty="0">
              <a:ln w="9525">
                <a:rou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5"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1"/>
          <a:srcRect/>
          <a:stretch>
            <a:fillRect/>
          </a:stretch>
        </p:blipFill>
        <p:spPr bwMode="auto">
          <a:xfrm>
            <a:off x="0" y="0"/>
            <a:ext cx="12192000" cy="6834187"/>
          </a:xfrm>
          <a:prstGeom prst="rect">
            <a:avLst/>
          </a:prstGeom>
          <a:solidFill>
            <a:srgbClr val="FFFF00"/>
          </a:solidFill>
          <a:ln>
            <a:noFill/>
          </a:ln>
        </p:spPr>
      </p:pic>
      <p:sp>
        <p:nvSpPr>
          <p:cNvPr id="4" name="Rectangle 3"/>
          <p:cNvSpPr/>
          <p:nvPr/>
        </p:nvSpPr>
        <p:spPr>
          <a:xfrm>
            <a:off x="4890051" y="1894855"/>
            <a:ext cx="5685183" cy="3276600"/>
          </a:xfrm>
          <a:prstGeom prst="rect">
            <a:avLst/>
          </a:prstGeom>
          <a:solidFill>
            <a:srgbClr val="FFFF00"/>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rPr>
              <a:t>HOẠT ĐỘNG </a:t>
            </a:r>
            <a:endPar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CƠ</a:t>
            </a: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rPr>
              <a:t> BẢN</a:t>
            </a:r>
            <a:endPar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sp>
        <p:nvSpPr>
          <p:cNvPr id="169988"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01435">
            <a:off x="6234113" y="4800601"/>
            <a:ext cx="24304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98" y="307355"/>
            <a:ext cx="20780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Explosion 1 5"/>
          <p:cNvSpPr/>
          <p:nvPr/>
        </p:nvSpPr>
        <p:spPr>
          <a:xfrm rot="21268311">
            <a:off x="1361436" y="1011286"/>
            <a:ext cx="8373291" cy="4186859"/>
          </a:xfrm>
          <a:prstGeom prst="irregularSeal1">
            <a:avLst/>
          </a:prstGeom>
          <a:solidFill>
            <a:srgbClr val="00B050"/>
          </a:solidFill>
          <a:ln w="57150" cap="flat" cmpd="sng" algn="ctr">
            <a:solidFill>
              <a:srgbClr val="0000FF"/>
            </a:solidFill>
            <a:prstDash val="solid"/>
          </a:ln>
          <a:effectLst/>
        </p:spPr>
        <p:txBody>
          <a:bodyPr lIns="91055" tIns="45521" rIns="91055" bIns="45521"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800" b="1" i="0" u="none" strike="noStrike" kern="0" cap="none" spc="0" normalizeH="0" baseline="0" noProof="0" dirty="0">
              <a:ln>
                <a:noFill/>
              </a:ln>
              <a:solidFill>
                <a:srgbClr val="FFFF00"/>
              </a:solidFill>
              <a:effectLst/>
              <a:uLnTx/>
              <a:uFillTx/>
              <a:latin typeface="Aaril"/>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800" b="1" i="0" u="none" strike="noStrike" kern="0" cap="none" spc="0" normalizeH="0" baseline="0" noProof="0" dirty="0">
              <a:ln>
                <a:noFill/>
              </a:ln>
              <a:solidFill>
                <a:srgbClr val="FFFF00"/>
              </a:solidFill>
              <a:effectLst/>
              <a:uLnTx/>
              <a:uFillTx/>
              <a:latin typeface="Aaril"/>
              <a:ea typeface="+mn-ea"/>
              <a:cs typeface="Arial" panose="020B06040202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86630">
            <a:off x="1239983" y="344013"/>
            <a:ext cx="2672928" cy="23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0" name="Picture 448" descr="tro c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092300">
            <a:off x="2956299" y="2195016"/>
            <a:ext cx="4678918" cy="167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2"/>
          <p:cNvSpPr>
            <a:spLocks noChangeArrowheads="1" noChangeShapeType="1" noTextEdit="1"/>
          </p:cNvSpPr>
          <p:nvPr/>
        </p:nvSpPr>
        <p:spPr bwMode="auto">
          <a:xfrm>
            <a:off x="2734230" y="4070807"/>
            <a:ext cx="6501281" cy="1640230"/>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9525">
                  <a:round/>
                </a:ln>
                <a:solidFill>
                  <a:srgbClr val="FF0000"/>
                </a:solidFill>
                <a:effectLst/>
                <a:uLnTx/>
                <a:uFillTx/>
                <a:latin typeface="Times New Roman" panose="02020603050405020304"/>
                <a:ea typeface="+mn-ea"/>
                <a:cs typeface="Times New Roman" panose="02020603050405020304"/>
              </a:rPr>
              <a:t>THI CẮT,</a:t>
            </a:r>
            <a:r>
              <a:rPr kumimoji="0" lang="en-US" sz="3600" b="1" i="0" u="none" strike="noStrike" kern="10" cap="none" spc="0" normalizeH="0" noProof="0" dirty="0">
                <a:ln w="9525">
                  <a:round/>
                </a:ln>
                <a:solidFill>
                  <a:srgbClr val="FF0000"/>
                </a:solidFill>
                <a:effectLst/>
                <a:uLnTx/>
                <a:uFillTx/>
                <a:latin typeface="Times New Roman" panose="02020603050405020304"/>
                <a:ea typeface="+mn-ea"/>
                <a:cs typeface="Times New Roman" panose="02020603050405020304"/>
              </a:rPr>
              <a:t> </a:t>
            </a:r>
            <a:r>
              <a:rPr kumimoji="0" lang="en-US" sz="3600" b="1" i="0" u="none" strike="noStrike" kern="10" cap="none" spc="0" normalizeH="0" baseline="0" noProof="0" dirty="0">
                <a:ln w="9525">
                  <a:round/>
                </a:ln>
                <a:solidFill>
                  <a:srgbClr val="FF0000"/>
                </a:solidFill>
                <a:effectLst/>
                <a:uLnTx/>
                <a:uFillTx/>
                <a:latin typeface="Times New Roman" panose="02020603050405020304"/>
                <a:ea typeface="+mn-ea"/>
                <a:cs typeface="Times New Roman" panose="02020603050405020304"/>
              </a:rPr>
              <a:t>GHÉP HÌNH</a:t>
            </a:r>
            <a:endParaRPr kumimoji="0" lang="en-US" sz="3600" b="1" i="0" u="none" strike="noStrike" kern="10" cap="none" spc="0" normalizeH="0" baseline="0" noProof="0" dirty="0">
              <a:ln w="9525">
                <a:round/>
              </a:ln>
              <a:solidFill>
                <a:srgbClr val="FF0000"/>
              </a:solidFill>
              <a:effectLst/>
              <a:uLnTx/>
              <a:uFillTx/>
              <a:latin typeface="Times New Roman" panose="02020603050405020304"/>
              <a:ea typeface="+mn-ea"/>
              <a:cs typeface="Times New Roman" panose="02020603050405020304"/>
            </a:endParaRPr>
          </a:p>
        </p:txBody>
      </p:sp>
      <p:pic>
        <p:nvPicPr>
          <p:cNvPr id="3" name="Picture 11" descr="dongho"/>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3164" y="1570749"/>
            <a:ext cx="1524000" cy="153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971800" y="2978926"/>
            <a:ext cx="5181600" cy="1752600"/>
          </a:xfrm>
          <a:prstGeom prst="parallelogram">
            <a:avLst>
              <a:gd name="adj" fmla="val 73913"/>
            </a:avLst>
          </a:prstGeom>
          <a:solidFill>
            <a:srgbClr val="00B050"/>
          </a:solidFill>
          <a:ln w="38100">
            <a:solidFill>
              <a:srgbClr val="FF0000"/>
            </a:solidFill>
            <a:miter lim="800000"/>
          </a:ln>
        </p:spPr>
        <p:txBody>
          <a:bodyPr/>
          <a:lstStyle/>
          <a:p>
            <a:pPr eaLnBrk="1" hangingPunct="1"/>
            <a:endParaRPr lang="en-US" altLang="en-US" dirty="0">
              <a:latin typeface="Times New Roman" panose="02020603050405020304" pitchFamily="18" charset="0"/>
            </a:endParaRPr>
          </a:p>
        </p:txBody>
      </p:sp>
      <p:sp>
        <p:nvSpPr>
          <p:cNvPr id="7172" name="Text Box 4"/>
          <p:cNvSpPr txBox="1">
            <a:spLocks noChangeArrowheads="1"/>
          </p:cNvSpPr>
          <p:nvPr/>
        </p:nvSpPr>
        <p:spPr bwMode="auto">
          <a:xfrm>
            <a:off x="3810000" y="2521727"/>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A</a:t>
            </a:r>
            <a:endPar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73" name="Text Box 5"/>
          <p:cNvSpPr txBox="1">
            <a:spLocks noChangeArrowheads="1"/>
          </p:cNvSpPr>
          <p:nvPr/>
        </p:nvSpPr>
        <p:spPr bwMode="auto">
          <a:xfrm>
            <a:off x="8229600" y="2597927"/>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B</a:t>
            </a:r>
            <a:endPar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74" name="Text Box 6"/>
          <p:cNvSpPr txBox="1">
            <a:spLocks noChangeArrowheads="1"/>
          </p:cNvSpPr>
          <p:nvPr/>
        </p:nvSpPr>
        <p:spPr bwMode="auto">
          <a:xfrm>
            <a:off x="6858000" y="4655327"/>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C</a:t>
            </a:r>
            <a:endPar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75" name="Text Box 7"/>
          <p:cNvSpPr txBox="1">
            <a:spLocks noChangeArrowheads="1"/>
          </p:cNvSpPr>
          <p:nvPr/>
        </p:nvSpPr>
        <p:spPr bwMode="auto">
          <a:xfrm>
            <a:off x="2514600" y="4579127"/>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D</a:t>
            </a:r>
            <a:endPar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76" name="Line 8"/>
          <p:cNvSpPr>
            <a:spLocks noChangeShapeType="1"/>
          </p:cNvSpPr>
          <p:nvPr/>
        </p:nvSpPr>
        <p:spPr bwMode="auto">
          <a:xfrm>
            <a:off x="2971800" y="4807726"/>
            <a:ext cx="0" cy="3810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7" name="Line 9"/>
          <p:cNvSpPr>
            <a:spLocks noChangeShapeType="1"/>
          </p:cNvSpPr>
          <p:nvPr/>
        </p:nvSpPr>
        <p:spPr bwMode="auto">
          <a:xfrm>
            <a:off x="6858000" y="4731526"/>
            <a:ext cx="0" cy="3810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8" name="Line 10"/>
          <p:cNvSpPr>
            <a:spLocks noChangeShapeType="1"/>
          </p:cNvSpPr>
          <p:nvPr/>
        </p:nvSpPr>
        <p:spPr bwMode="auto">
          <a:xfrm>
            <a:off x="2971800" y="5112526"/>
            <a:ext cx="388620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9" name="Rectangle 11"/>
          <p:cNvSpPr>
            <a:spLocks noChangeArrowheads="1"/>
          </p:cNvSpPr>
          <p:nvPr/>
        </p:nvSpPr>
        <p:spPr bwMode="auto">
          <a:xfrm>
            <a:off x="3657600" y="5112526"/>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Độ dài đáy</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7180" name="AutoShape 12"/>
          <p:cNvSpPr>
            <a:spLocks noChangeArrowheads="1"/>
          </p:cNvSpPr>
          <p:nvPr/>
        </p:nvSpPr>
        <p:spPr bwMode="auto">
          <a:xfrm>
            <a:off x="6896709" y="2447412"/>
            <a:ext cx="1028089" cy="2275750"/>
          </a:xfrm>
          <a:prstGeom prst="rtTriangle">
            <a:avLst/>
          </a:prstGeom>
          <a:solidFill>
            <a:srgbClr val="FFFF00"/>
          </a:solidFill>
          <a:ln w="57150">
            <a:solidFill>
              <a:srgbClr val="FF0000"/>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81" name="Rectangle 13"/>
          <p:cNvSpPr>
            <a:spLocks noChangeArrowheads="1"/>
          </p:cNvSpPr>
          <p:nvPr/>
        </p:nvSpPr>
        <p:spPr bwMode="auto">
          <a:xfrm>
            <a:off x="378759" y="1277842"/>
            <a:ext cx="647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Arial" panose="020B0604020202020204" pitchFamily="34" charset="0"/>
              </a:rPr>
              <a:t>Kẻ</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rPr>
              <a:t> AH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Arial" panose="020B0604020202020204" pitchFamily="34" charset="0"/>
              </a:rPr>
              <a:t>vuông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Arial" panose="020B0604020202020204" pitchFamily="34" charset="0"/>
              </a:rPr>
              <a:t>góc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Arial" panose="020B0604020202020204" pitchFamily="34" charset="0"/>
              </a:rPr>
              <a:t>với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rPr>
              <a:t> DC.</a:t>
            </a:r>
            <a:endPar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82" name="Line 14"/>
          <p:cNvSpPr>
            <a:spLocks noChangeShapeType="1"/>
          </p:cNvSpPr>
          <p:nvPr/>
        </p:nvSpPr>
        <p:spPr bwMode="auto">
          <a:xfrm>
            <a:off x="4267200" y="2978926"/>
            <a:ext cx="0" cy="1752600"/>
          </a:xfrm>
          <a:prstGeom prst="line">
            <a:avLst/>
          </a:prstGeom>
          <a:noFill/>
          <a:ln w="38100">
            <a:solidFill>
              <a:srgbClr val="0000FF"/>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3" name="Line 15"/>
          <p:cNvSpPr>
            <a:spLocks noChangeShapeType="1"/>
          </p:cNvSpPr>
          <p:nvPr/>
        </p:nvSpPr>
        <p:spPr bwMode="auto">
          <a:xfrm>
            <a:off x="4267200" y="4502926"/>
            <a:ext cx="2286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4" name="Line 16"/>
          <p:cNvSpPr>
            <a:spLocks noChangeShapeType="1"/>
          </p:cNvSpPr>
          <p:nvPr/>
        </p:nvSpPr>
        <p:spPr bwMode="auto">
          <a:xfrm>
            <a:off x="4495800" y="4502926"/>
            <a:ext cx="0" cy="22860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5" name="Text Box 17"/>
          <p:cNvSpPr txBox="1">
            <a:spLocks noChangeArrowheads="1"/>
          </p:cNvSpPr>
          <p:nvPr/>
        </p:nvSpPr>
        <p:spPr bwMode="auto">
          <a:xfrm>
            <a:off x="4114800" y="4655326"/>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H</a:t>
            </a:r>
            <a:endParaRPr kumimoji="0" lang="en-US" altLang="en-US" sz="24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7186" name="Rectangle 18"/>
          <p:cNvSpPr>
            <a:spLocks noChangeArrowheads="1"/>
          </p:cNvSpPr>
          <p:nvPr/>
        </p:nvSpPr>
        <p:spPr bwMode="auto">
          <a:xfrm>
            <a:off x="4232875" y="3631716"/>
            <a:ext cx="1710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Chiều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cao</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7187" name="Rectangle 19"/>
          <p:cNvSpPr>
            <a:spLocks noChangeArrowheads="1"/>
          </p:cNvSpPr>
          <p:nvPr/>
        </p:nvSpPr>
        <p:spPr bwMode="auto">
          <a:xfrm>
            <a:off x="952499" y="5702273"/>
            <a:ext cx="11093725" cy="1077218"/>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DC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đáy</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của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Độ</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dài</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AH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chiều</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cao</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của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4115" name="Picture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19800" y="389332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114504" y="95376"/>
            <a:ext cx="12077496" cy="553998"/>
          </a:xfrm>
          <a:prstGeom prst="rect">
            <a:avLst/>
          </a:prstGeom>
          <a:solidFill>
            <a:schemeClr val="accent6">
              <a:lumMod val="20000"/>
              <a:lumOff val="80000"/>
            </a:schemeClr>
          </a:solidFill>
          <a:ln>
            <a:noFill/>
          </a:ln>
          <a:effectLst/>
        </p:spPr>
        <p:txBody>
          <a:bodyPr vert="horz" wrap="squar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2888E1"/>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ghép</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a:spLocks noChangeArrowheads="1"/>
          </p:cNvSpPr>
          <p:nvPr/>
        </p:nvSpPr>
        <p:spPr bwMode="auto">
          <a:xfrm>
            <a:off x="266700" y="688445"/>
            <a:ext cx="11658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Lấy</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tờ</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bìa</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vẽ</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sẵn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ABCD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đó</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dissolve">
                                      <p:cBhvr>
                                        <p:cTn id="10" dur="500"/>
                                        <p:tgtEl>
                                          <p:spTgt spid="717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dissolve">
                                      <p:cBhvr>
                                        <p:cTn id="13" dur="500"/>
                                        <p:tgtEl>
                                          <p:spTgt spid="717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dissolve">
                                      <p:cBhvr>
                                        <p:cTn id="16" dur="500"/>
                                        <p:tgtEl>
                                          <p:spTgt spid="717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175"/>
                                        </p:tgtEl>
                                        <p:attrNameLst>
                                          <p:attrName>style.visibility</p:attrName>
                                        </p:attrNameLst>
                                      </p:cBhvr>
                                      <p:to>
                                        <p:strVal val="visible"/>
                                      </p:to>
                                    </p:set>
                                    <p:animEffect transition="in" filter="dissolve">
                                      <p:cBhvr>
                                        <p:cTn id="19" dur="500"/>
                                        <p:tgtEl>
                                          <p:spTgt spid="717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7181"/>
                                        </p:tgtEl>
                                        <p:attrNameLst>
                                          <p:attrName>style.visibility</p:attrName>
                                        </p:attrNameLst>
                                      </p:cBhvr>
                                      <p:to>
                                        <p:strVal val="visible"/>
                                      </p:to>
                                    </p:set>
                                    <p:animEffect transition="in" filter="fade">
                                      <p:cBhvr>
                                        <p:cTn id="24" dur="800" decel="100000"/>
                                        <p:tgtEl>
                                          <p:spTgt spid="7181"/>
                                        </p:tgtEl>
                                      </p:cBhvr>
                                    </p:animEffect>
                                    <p:anim calcmode="lin" valueType="num">
                                      <p:cBhvr>
                                        <p:cTn id="25" dur="800" decel="100000" fill="hold"/>
                                        <p:tgtEl>
                                          <p:spTgt spid="7181"/>
                                        </p:tgtEl>
                                        <p:attrNameLst>
                                          <p:attrName>style.rotation</p:attrName>
                                        </p:attrNameLst>
                                      </p:cBhvr>
                                      <p:tavLst>
                                        <p:tav tm="0">
                                          <p:val>
                                            <p:fltVal val="-90"/>
                                          </p:val>
                                        </p:tav>
                                        <p:tav tm="100000">
                                          <p:val>
                                            <p:fltVal val="0"/>
                                          </p:val>
                                        </p:tav>
                                      </p:tavLst>
                                    </p:anim>
                                    <p:anim calcmode="lin" valueType="num">
                                      <p:cBhvr>
                                        <p:cTn id="26" dur="800" decel="100000" fill="hold"/>
                                        <p:tgtEl>
                                          <p:spTgt spid="7181"/>
                                        </p:tgtEl>
                                        <p:attrNameLst>
                                          <p:attrName>ppt_x</p:attrName>
                                        </p:attrNameLst>
                                      </p:cBhvr>
                                      <p:tavLst>
                                        <p:tav tm="0">
                                          <p:val>
                                            <p:strVal val="#ppt_x+0.4"/>
                                          </p:val>
                                        </p:tav>
                                        <p:tav tm="100000">
                                          <p:val>
                                            <p:strVal val="#ppt_x-0.05"/>
                                          </p:val>
                                        </p:tav>
                                      </p:tavLst>
                                    </p:anim>
                                    <p:anim calcmode="lin" valueType="num">
                                      <p:cBhvr>
                                        <p:cTn id="27" dur="800" decel="100000" fill="hold"/>
                                        <p:tgtEl>
                                          <p:spTgt spid="7181"/>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7181"/>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7181"/>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180"/>
                                        </p:tgtEl>
                                        <p:attrNameLst>
                                          <p:attrName>style.visibility</p:attrName>
                                        </p:attrNameLst>
                                      </p:cBhvr>
                                      <p:to>
                                        <p:strVal val="visible"/>
                                      </p:to>
                                    </p:set>
                                    <p:animEffect transition="in" filter="checkerboard(across)">
                                      <p:cBhvr>
                                        <p:cTn id="34" dur="500"/>
                                        <p:tgtEl>
                                          <p:spTgt spid="7180"/>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1" nodeType="clickEffect">
                                  <p:stCondLst>
                                    <p:cond delay="0"/>
                                  </p:stCondLst>
                                  <p:childTnLst>
                                    <p:animMotion origin="layout" path="M -0.0625 0.01666 L -0.21211 -0.00417 " pathEditMode="relative" rAng="0" ptsTypes="AA">
                                      <p:cBhvr>
                                        <p:cTn id="38" dur="2000" fill="hold"/>
                                        <p:tgtEl>
                                          <p:spTgt spid="7180"/>
                                        </p:tgtEl>
                                        <p:attrNameLst>
                                          <p:attrName>ppt_x</p:attrName>
                                          <p:attrName>ppt_y</p:attrName>
                                        </p:attrNameLst>
                                      </p:cBhvr>
                                      <p:rCtr x="-7487" y="-1042"/>
                                    </p:animMotion>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nodeType="clickEffect">
                                  <p:stCondLst>
                                    <p:cond delay="0"/>
                                  </p:stCondLst>
                                  <p:childTnLst>
                                    <p:set>
                                      <p:cBhvr>
                                        <p:cTn id="42" dur="1" fill="hold">
                                          <p:stCondLst>
                                            <p:cond delay="0"/>
                                          </p:stCondLst>
                                        </p:cTn>
                                        <p:tgtEl>
                                          <p:spTgt spid="7182"/>
                                        </p:tgtEl>
                                        <p:attrNameLst>
                                          <p:attrName>style.visibility</p:attrName>
                                        </p:attrNameLst>
                                      </p:cBhvr>
                                      <p:to>
                                        <p:strVal val="visible"/>
                                      </p:to>
                                    </p:set>
                                    <p:animEffect transition="in" filter="slide(fromTop)">
                                      <p:cBhvr>
                                        <p:cTn id="43" dur="500"/>
                                        <p:tgtEl>
                                          <p:spTgt spid="718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2" nodeType="clickEffect">
                                  <p:stCondLst>
                                    <p:cond delay="0"/>
                                  </p:stCondLst>
                                  <p:childTnLst>
                                    <p:animEffect transition="out" filter="blinds(horizontal)">
                                      <p:cBhvr>
                                        <p:cTn id="47" dur="500"/>
                                        <p:tgtEl>
                                          <p:spTgt spid="7180"/>
                                        </p:tgtEl>
                                      </p:cBhvr>
                                    </p:animEffect>
                                    <p:set>
                                      <p:cBhvr>
                                        <p:cTn id="48" dur="1" fill="hold">
                                          <p:stCondLst>
                                            <p:cond delay="499"/>
                                          </p:stCondLst>
                                        </p:cTn>
                                        <p:tgtEl>
                                          <p:spTgt spid="718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7185"/>
                                        </p:tgtEl>
                                        <p:attrNameLst>
                                          <p:attrName>style.visibility</p:attrName>
                                        </p:attrNameLst>
                                      </p:cBhvr>
                                      <p:to>
                                        <p:strVal val="visible"/>
                                      </p:to>
                                    </p:set>
                                    <p:animEffect transition="in" filter="box(in)">
                                      <p:cBhvr>
                                        <p:cTn id="53" dur="500"/>
                                        <p:tgtEl>
                                          <p:spTgt spid="7185"/>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nodeType="clickEffect">
                                  <p:stCondLst>
                                    <p:cond delay="0"/>
                                  </p:stCondLst>
                                  <p:childTnLst>
                                    <p:set>
                                      <p:cBhvr>
                                        <p:cTn id="57" dur="1" fill="hold">
                                          <p:stCondLst>
                                            <p:cond delay="0"/>
                                          </p:stCondLst>
                                        </p:cTn>
                                        <p:tgtEl>
                                          <p:spTgt spid="7183"/>
                                        </p:tgtEl>
                                        <p:attrNameLst>
                                          <p:attrName>style.visibility</p:attrName>
                                        </p:attrNameLst>
                                      </p:cBhvr>
                                      <p:to>
                                        <p:strVal val="visible"/>
                                      </p:to>
                                    </p:set>
                                    <p:animEffect transition="in" filter="slide(fromLeft)">
                                      <p:cBhvr>
                                        <p:cTn id="58" dur="500"/>
                                        <p:tgtEl>
                                          <p:spTgt spid="7183"/>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7184"/>
                                        </p:tgtEl>
                                        <p:attrNameLst>
                                          <p:attrName>style.visibility</p:attrName>
                                        </p:attrNameLst>
                                      </p:cBhvr>
                                      <p:to>
                                        <p:strVal val="visible"/>
                                      </p:to>
                                    </p:set>
                                    <p:animEffect transition="in" filter="slide(fromLeft)">
                                      <p:cBhvr>
                                        <p:cTn id="63" dur="500"/>
                                        <p:tgtEl>
                                          <p:spTgt spid="7184"/>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1" fill="hold" nodeType="clickEffect">
                                  <p:stCondLst>
                                    <p:cond delay="0"/>
                                  </p:stCondLst>
                                  <p:childTnLst>
                                    <p:set>
                                      <p:cBhvr>
                                        <p:cTn id="67" dur="1" fill="hold">
                                          <p:stCondLst>
                                            <p:cond delay="0"/>
                                          </p:stCondLst>
                                        </p:cTn>
                                        <p:tgtEl>
                                          <p:spTgt spid="7178"/>
                                        </p:tgtEl>
                                        <p:attrNameLst>
                                          <p:attrName>style.visibility</p:attrName>
                                        </p:attrNameLst>
                                      </p:cBhvr>
                                      <p:to>
                                        <p:strVal val="visible"/>
                                      </p:to>
                                    </p:set>
                                    <p:animEffect transition="in" filter="slide(fromTop)">
                                      <p:cBhvr>
                                        <p:cTn id="68" dur="500"/>
                                        <p:tgtEl>
                                          <p:spTgt spid="7178"/>
                                        </p:tgtEl>
                                      </p:cBhvr>
                                    </p:animEffect>
                                  </p:childTnLst>
                                </p:cTn>
                              </p:par>
                              <p:par>
                                <p:cTn id="69" presetID="12" presetClass="entr" presetSubtype="1" fill="hold" nodeType="withEffect">
                                  <p:stCondLst>
                                    <p:cond delay="0"/>
                                  </p:stCondLst>
                                  <p:childTnLst>
                                    <p:set>
                                      <p:cBhvr>
                                        <p:cTn id="70" dur="1" fill="hold">
                                          <p:stCondLst>
                                            <p:cond delay="0"/>
                                          </p:stCondLst>
                                        </p:cTn>
                                        <p:tgtEl>
                                          <p:spTgt spid="7176"/>
                                        </p:tgtEl>
                                        <p:attrNameLst>
                                          <p:attrName>style.visibility</p:attrName>
                                        </p:attrNameLst>
                                      </p:cBhvr>
                                      <p:to>
                                        <p:strVal val="visible"/>
                                      </p:to>
                                    </p:set>
                                    <p:animEffect transition="in" filter="slide(fromTop)">
                                      <p:cBhvr>
                                        <p:cTn id="71" dur="500"/>
                                        <p:tgtEl>
                                          <p:spTgt spid="7176"/>
                                        </p:tgtEl>
                                      </p:cBhvr>
                                    </p:animEffect>
                                  </p:childTnLst>
                                </p:cTn>
                              </p:par>
                              <p:par>
                                <p:cTn id="72" presetID="12" presetClass="entr" presetSubtype="1" fill="hold" nodeType="withEffect">
                                  <p:stCondLst>
                                    <p:cond delay="0"/>
                                  </p:stCondLst>
                                  <p:childTnLst>
                                    <p:set>
                                      <p:cBhvr>
                                        <p:cTn id="73" dur="1" fill="hold">
                                          <p:stCondLst>
                                            <p:cond delay="0"/>
                                          </p:stCondLst>
                                        </p:cTn>
                                        <p:tgtEl>
                                          <p:spTgt spid="7177"/>
                                        </p:tgtEl>
                                        <p:attrNameLst>
                                          <p:attrName>style.visibility</p:attrName>
                                        </p:attrNameLst>
                                      </p:cBhvr>
                                      <p:to>
                                        <p:strVal val="visible"/>
                                      </p:to>
                                    </p:set>
                                    <p:animEffect transition="in" filter="slide(fromTop)">
                                      <p:cBhvr>
                                        <p:cTn id="74" dur="500"/>
                                        <p:tgtEl>
                                          <p:spTgt spid="717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7187">
                                            <p:txEl>
                                              <p:pRg st="0" end="0"/>
                                            </p:txEl>
                                          </p:spTgt>
                                        </p:tgtEl>
                                        <p:attrNameLst>
                                          <p:attrName>style.visibility</p:attrName>
                                        </p:attrNameLst>
                                      </p:cBhvr>
                                      <p:to>
                                        <p:strVal val="visible"/>
                                      </p:to>
                                    </p:set>
                                    <p:anim calcmode="lin" valueType="num">
                                      <p:cBhvr>
                                        <p:cTn id="79" dur="500" fill="hold"/>
                                        <p:tgtEl>
                                          <p:spTgt spid="7187">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7187">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718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7179">
                                            <p:txEl>
                                              <p:pRg st="0" end="0"/>
                                            </p:txEl>
                                          </p:spTgt>
                                        </p:tgtEl>
                                        <p:attrNameLst>
                                          <p:attrName>style.visibility</p:attrName>
                                        </p:attrNameLst>
                                      </p:cBhvr>
                                      <p:to>
                                        <p:strVal val="visible"/>
                                      </p:to>
                                    </p:set>
                                    <p:anim calcmode="lin" valueType="num">
                                      <p:cBhvr>
                                        <p:cTn id="86" dur="500" fill="hold"/>
                                        <p:tgtEl>
                                          <p:spTgt spid="717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7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9" presetClass="entr" presetSubtype="0" fill="hold" nodeType="clickEffect">
                                  <p:stCondLst>
                                    <p:cond delay="0"/>
                                  </p:stCondLst>
                                  <p:childTnLst>
                                    <p:set>
                                      <p:cBhvr>
                                        <p:cTn id="91" dur="1" fill="hold">
                                          <p:stCondLst>
                                            <p:cond delay="0"/>
                                          </p:stCondLst>
                                        </p:cTn>
                                        <p:tgtEl>
                                          <p:spTgt spid="7187">
                                            <p:txEl>
                                              <p:pRg st="1" end="1"/>
                                            </p:txEl>
                                          </p:spTgt>
                                        </p:tgtEl>
                                        <p:attrNameLst>
                                          <p:attrName>style.visibility</p:attrName>
                                        </p:attrNameLst>
                                      </p:cBhvr>
                                      <p:to>
                                        <p:strVal val="visible"/>
                                      </p:to>
                                    </p:set>
                                    <p:anim calcmode="lin" valueType="num">
                                      <p:cBhvr>
                                        <p:cTn id="92" dur="1000" fill="hold"/>
                                        <p:tgtEl>
                                          <p:spTgt spid="7187">
                                            <p:txEl>
                                              <p:pRg st="1" end="1"/>
                                            </p:txEl>
                                          </p:spTgt>
                                        </p:tgtEl>
                                        <p:attrNameLst>
                                          <p:attrName>ppt_x</p:attrName>
                                        </p:attrNameLst>
                                      </p:cBhvr>
                                      <p:tavLst>
                                        <p:tav tm="0">
                                          <p:val>
                                            <p:strVal val="#ppt_x-.2"/>
                                          </p:val>
                                        </p:tav>
                                        <p:tav tm="100000">
                                          <p:val>
                                            <p:strVal val="#ppt_x"/>
                                          </p:val>
                                        </p:tav>
                                      </p:tavLst>
                                    </p:anim>
                                    <p:anim calcmode="lin" valueType="num">
                                      <p:cBhvr>
                                        <p:cTn id="93" dur="1000" fill="hold"/>
                                        <p:tgtEl>
                                          <p:spTgt spid="718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4" dur="1000"/>
                                        <p:tgtEl>
                                          <p:spTgt spid="7187">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7186">
                                            <p:txEl>
                                              <p:pRg st="0" end="0"/>
                                            </p:txEl>
                                          </p:spTgt>
                                        </p:tgtEl>
                                        <p:attrNameLst>
                                          <p:attrName>style.visibility</p:attrName>
                                        </p:attrNameLst>
                                      </p:cBhvr>
                                      <p:to>
                                        <p:strVal val="visible"/>
                                      </p:to>
                                    </p:set>
                                    <p:animEffect transition="in" filter="dissolve">
                                      <p:cBhvr>
                                        <p:cTn id="99" dur="500"/>
                                        <p:tgtEl>
                                          <p:spTgt spid="7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P spid="7174" grpId="0"/>
      <p:bldP spid="7175" grpId="0"/>
      <p:bldP spid="7180" grpId="0" animBg="1"/>
      <p:bldP spid="7180" grpId="1" animBg="1"/>
      <p:bldP spid="7180" grpId="2" animBg="1"/>
      <p:bldP spid="7181" grpId="0"/>
      <p:bldP spid="718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32" name="Text Box 8"/>
          <p:cNvSpPr txBox="1">
            <a:spLocks noChangeArrowheads="1"/>
          </p:cNvSpPr>
          <p:nvPr/>
        </p:nvSpPr>
        <p:spPr bwMode="auto">
          <a:xfrm>
            <a:off x="3581401" y="5029200"/>
            <a:ext cx="69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33" name="Text Box 9"/>
          <p:cNvSpPr txBox="1">
            <a:spLocks noChangeArrowheads="1"/>
          </p:cNvSpPr>
          <p:nvPr/>
        </p:nvSpPr>
        <p:spPr bwMode="auto">
          <a:xfrm>
            <a:off x="7467600" y="5257800"/>
            <a:ext cx="692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34" name="Text Box 10"/>
          <p:cNvSpPr txBox="1">
            <a:spLocks noChangeArrowheads="1"/>
          </p:cNvSpPr>
          <p:nvPr/>
        </p:nvSpPr>
        <p:spPr bwMode="auto">
          <a:xfrm>
            <a:off x="8382001" y="2895600"/>
            <a:ext cx="841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35" name="Text Box 11"/>
          <p:cNvSpPr txBox="1">
            <a:spLocks noChangeArrowheads="1"/>
          </p:cNvSpPr>
          <p:nvPr/>
        </p:nvSpPr>
        <p:spPr bwMode="auto">
          <a:xfrm>
            <a:off x="4724401" y="2971800"/>
            <a:ext cx="688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36" name="Text Box 12"/>
          <p:cNvSpPr txBox="1">
            <a:spLocks noChangeArrowheads="1"/>
          </p:cNvSpPr>
          <p:nvPr/>
        </p:nvSpPr>
        <p:spPr bwMode="auto">
          <a:xfrm>
            <a:off x="4800601" y="5257800"/>
            <a:ext cx="69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37" name="Text Box 13"/>
          <p:cNvSpPr txBox="1">
            <a:spLocks noChangeArrowheads="1"/>
          </p:cNvSpPr>
          <p:nvPr/>
        </p:nvSpPr>
        <p:spPr bwMode="auto">
          <a:xfrm>
            <a:off x="8534401" y="4952999"/>
            <a:ext cx="100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I</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2" name="Group 20"/>
          <p:cNvGrpSpPr/>
          <p:nvPr/>
        </p:nvGrpSpPr>
        <p:grpSpPr bwMode="auto">
          <a:xfrm>
            <a:off x="457200" y="1"/>
            <a:ext cx="11151704" cy="2895598"/>
            <a:chOff x="-672" y="471"/>
            <a:chExt cx="3744" cy="1152"/>
          </a:xfrm>
        </p:grpSpPr>
        <p:sp>
          <p:nvSpPr>
            <p:cNvPr id="5134" name="AutoShape 21"/>
            <p:cNvSpPr>
              <a:spLocks noChangeArrowheads="1"/>
            </p:cNvSpPr>
            <p:nvPr/>
          </p:nvSpPr>
          <p:spPr bwMode="auto">
            <a:xfrm>
              <a:off x="-672" y="471"/>
              <a:ext cx="3744" cy="1152"/>
            </a:xfrm>
            <a:prstGeom prst="star24">
              <a:avLst>
                <a:gd name="adj" fmla="val 37500"/>
              </a:avLst>
            </a:prstGeom>
            <a:solidFill>
              <a:srgbClr val="FFFF66"/>
            </a:solidFill>
            <a:ln w="38100">
              <a:solidFill>
                <a:srgbClr val="0000FF"/>
              </a:solidFill>
              <a:miter lim="800000"/>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135" name="Rectangle 22"/>
            <p:cNvSpPr>
              <a:spLocks noChangeArrowheads="1"/>
            </p:cNvSpPr>
            <p:nvPr/>
          </p:nvSpPr>
          <p:spPr bwMode="auto">
            <a:xfrm>
              <a:off x="-61" y="834"/>
              <a:ext cx="2489" cy="478"/>
            </a:xfrm>
            <a:prstGeom prst="rect">
              <a:avLst/>
            </a:prstGeom>
            <a:solidFill>
              <a:srgbClr val="FFFF66"/>
            </a:solidFill>
            <a:ln w="9525">
              <a:solidFill>
                <a:srgbClr val="FFFF66"/>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Hãy</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cắt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ghép</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hành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ABCD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thành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hình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chữ</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nhật</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ABIH.</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sp>
        <p:nvSpPr>
          <p:cNvPr id="52247" name="Freeform 23"/>
          <p:cNvSpPr/>
          <p:nvPr/>
        </p:nvSpPr>
        <p:spPr bwMode="auto">
          <a:xfrm>
            <a:off x="5029200" y="3428999"/>
            <a:ext cx="3505200" cy="1676400"/>
          </a:xfrm>
          <a:custGeom>
            <a:avLst/>
            <a:gdLst>
              <a:gd name="T0" fmla="*/ 0 w 1728"/>
              <a:gd name="T1" fmla="*/ 0 h 864"/>
              <a:gd name="T2" fmla="*/ 0 w 1728"/>
              <a:gd name="T3" fmla="*/ 2147483647 h 864"/>
              <a:gd name="T4" fmla="*/ 2147483647 w 1728"/>
              <a:gd name="T5" fmla="*/ 2147483647 h 864"/>
              <a:gd name="T6" fmla="*/ 2147483647 w 1728"/>
              <a:gd name="T7" fmla="*/ 0 h 864"/>
              <a:gd name="T8" fmla="*/ 0 w 1728"/>
              <a:gd name="T9" fmla="*/ 0 h 864"/>
              <a:gd name="T10" fmla="*/ 0 60000 65536"/>
              <a:gd name="T11" fmla="*/ 0 60000 65536"/>
              <a:gd name="T12" fmla="*/ 0 60000 65536"/>
              <a:gd name="T13" fmla="*/ 0 60000 65536"/>
              <a:gd name="T14" fmla="*/ 0 60000 65536"/>
              <a:gd name="T15" fmla="*/ 0 w 1728"/>
              <a:gd name="T16" fmla="*/ 0 h 864"/>
              <a:gd name="T17" fmla="*/ 1728 w 1728"/>
              <a:gd name="T18" fmla="*/ 864 h 864"/>
            </a:gdLst>
            <a:ahLst/>
            <a:cxnLst>
              <a:cxn ang="T10">
                <a:pos x="T0" y="T1"/>
              </a:cxn>
              <a:cxn ang="T11">
                <a:pos x="T2" y="T3"/>
              </a:cxn>
              <a:cxn ang="T12">
                <a:pos x="T4" y="T5"/>
              </a:cxn>
              <a:cxn ang="T13">
                <a:pos x="T6" y="T7"/>
              </a:cxn>
              <a:cxn ang="T14">
                <a:pos x="T8" y="T9"/>
              </a:cxn>
            </a:cxnLst>
            <a:rect l="T15" t="T16" r="T17" b="T18"/>
            <a:pathLst>
              <a:path w="1728" h="864">
                <a:moveTo>
                  <a:pt x="0" y="0"/>
                </a:moveTo>
                <a:lnTo>
                  <a:pt x="0" y="864"/>
                </a:lnTo>
                <a:lnTo>
                  <a:pt x="1200" y="864"/>
                </a:lnTo>
                <a:lnTo>
                  <a:pt x="1728" y="0"/>
                </a:lnTo>
                <a:lnTo>
                  <a:pt x="0" y="0"/>
                </a:lnTo>
                <a:close/>
              </a:path>
            </a:pathLst>
          </a:custGeom>
          <a:solidFill>
            <a:srgbClr val="33CC33"/>
          </a:solidFill>
          <a:ln w="38100">
            <a:solidFill>
              <a:srgbClr val="FF0000"/>
            </a:solidFill>
            <a:rou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248" name="Freeform 24"/>
          <p:cNvSpPr/>
          <p:nvPr/>
        </p:nvSpPr>
        <p:spPr bwMode="auto">
          <a:xfrm>
            <a:off x="3962400" y="3428999"/>
            <a:ext cx="1066800" cy="1676400"/>
          </a:xfrm>
          <a:custGeom>
            <a:avLst/>
            <a:gdLst>
              <a:gd name="T0" fmla="*/ 2147483647 w 528"/>
              <a:gd name="T1" fmla="*/ 0 h 864"/>
              <a:gd name="T2" fmla="*/ 0 w 528"/>
              <a:gd name="T3" fmla="*/ 2147483647 h 864"/>
              <a:gd name="T4" fmla="*/ 2147483647 w 528"/>
              <a:gd name="T5" fmla="*/ 2147483647 h 864"/>
              <a:gd name="T6" fmla="*/ 2147483647 w 528"/>
              <a:gd name="T7" fmla="*/ 0 h 864"/>
              <a:gd name="T8" fmla="*/ 0 60000 65536"/>
              <a:gd name="T9" fmla="*/ 0 60000 65536"/>
              <a:gd name="T10" fmla="*/ 0 60000 65536"/>
              <a:gd name="T11" fmla="*/ 0 60000 65536"/>
              <a:gd name="T12" fmla="*/ 0 w 528"/>
              <a:gd name="T13" fmla="*/ 0 h 864"/>
              <a:gd name="T14" fmla="*/ 528 w 528"/>
              <a:gd name="T15" fmla="*/ 864 h 864"/>
            </a:gdLst>
            <a:ahLst/>
            <a:cxnLst>
              <a:cxn ang="T8">
                <a:pos x="T0" y="T1"/>
              </a:cxn>
              <a:cxn ang="T9">
                <a:pos x="T2" y="T3"/>
              </a:cxn>
              <a:cxn ang="T10">
                <a:pos x="T4" y="T5"/>
              </a:cxn>
              <a:cxn ang="T11">
                <a:pos x="T6" y="T7"/>
              </a:cxn>
            </a:cxnLst>
            <a:rect l="T12" t="T13" r="T14" b="T15"/>
            <a:pathLst>
              <a:path w="528" h="864">
                <a:moveTo>
                  <a:pt x="528" y="0"/>
                </a:moveTo>
                <a:lnTo>
                  <a:pt x="0" y="864"/>
                </a:lnTo>
                <a:lnTo>
                  <a:pt x="528" y="864"/>
                </a:lnTo>
                <a:lnTo>
                  <a:pt x="528" y="0"/>
                </a:lnTo>
                <a:close/>
              </a:path>
            </a:pathLst>
          </a:custGeom>
          <a:solidFill>
            <a:srgbClr val="33CC33"/>
          </a:solidFill>
          <a:ln w="38100">
            <a:solidFill>
              <a:srgbClr val="FF0000"/>
            </a:solidFill>
            <a:rou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249" name="Text Box 25"/>
          <p:cNvSpPr txBox="1">
            <a:spLocks noChangeArrowheads="1"/>
          </p:cNvSpPr>
          <p:nvPr/>
        </p:nvSpPr>
        <p:spPr bwMode="auto">
          <a:xfrm rot="16200000">
            <a:off x="4488657" y="5341143"/>
            <a:ext cx="99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2" panose="05020102010507070707" pitchFamily="18" charset="2"/>
            </a:endParaRPr>
          </a:p>
        </p:txBody>
      </p:sp>
      <p:sp>
        <p:nvSpPr>
          <p:cNvPr id="3"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248"/>
                                        </p:tgtEl>
                                        <p:attrNameLst>
                                          <p:attrName>style.visibility</p:attrName>
                                        </p:attrNameLst>
                                      </p:cBhvr>
                                      <p:to>
                                        <p:strVal val="visible"/>
                                      </p:to>
                                    </p:set>
                                    <p:anim calcmode="lin" valueType="num">
                                      <p:cBhvr>
                                        <p:cTn id="7" dur="500" fill="hold"/>
                                        <p:tgtEl>
                                          <p:spTgt spid="52248"/>
                                        </p:tgtEl>
                                        <p:attrNameLst>
                                          <p:attrName>ppt_w</p:attrName>
                                        </p:attrNameLst>
                                      </p:cBhvr>
                                      <p:tavLst>
                                        <p:tav tm="0">
                                          <p:val>
                                            <p:fltVal val="0"/>
                                          </p:val>
                                        </p:tav>
                                        <p:tav tm="100000">
                                          <p:val>
                                            <p:strVal val="#ppt_w"/>
                                          </p:val>
                                        </p:tav>
                                      </p:tavLst>
                                    </p:anim>
                                    <p:anim calcmode="lin" valueType="num">
                                      <p:cBhvr>
                                        <p:cTn id="8" dur="500" fill="hold"/>
                                        <p:tgtEl>
                                          <p:spTgt spid="52248"/>
                                        </p:tgtEl>
                                        <p:attrNameLst>
                                          <p:attrName>ppt_h</p:attrName>
                                        </p:attrNameLst>
                                      </p:cBhvr>
                                      <p:tavLst>
                                        <p:tav tm="0">
                                          <p:val>
                                            <p:fltVal val="0"/>
                                          </p:val>
                                        </p:tav>
                                        <p:tav tm="100000">
                                          <p:val>
                                            <p:strVal val="#ppt_h"/>
                                          </p:val>
                                        </p:tav>
                                      </p:tavLst>
                                    </p:anim>
                                    <p:animEffect transition="in" filter="fade">
                                      <p:cBhvr>
                                        <p:cTn id="9" dur="500"/>
                                        <p:tgtEl>
                                          <p:spTgt spid="5224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247"/>
                                        </p:tgtEl>
                                        <p:attrNameLst>
                                          <p:attrName>style.visibility</p:attrName>
                                        </p:attrNameLst>
                                      </p:cBhvr>
                                      <p:to>
                                        <p:strVal val="visible"/>
                                      </p:to>
                                    </p:set>
                                    <p:anim calcmode="lin" valueType="num">
                                      <p:cBhvr>
                                        <p:cTn id="12" dur="500" fill="hold"/>
                                        <p:tgtEl>
                                          <p:spTgt spid="52247"/>
                                        </p:tgtEl>
                                        <p:attrNameLst>
                                          <p:attrName>ppt_w</p:attrName>
                                        </p:attrNameLst>
                                      </p:cBhvr>
                                      <p:tavLst>
                                        <p:tav tm="0">
                                          <p:val>
                                            <p:fltVal val="0"/>
                                          </p:val>
                                        </p:tav>
                                        <p:tav tm="100000">
                                          <p:val>
                                            <p:strVal val="#ppt_w"/>
                                          </p:val>
                                        </p:tav>
                                      </p:tavLst>
                                    </p:anim>
                                    <p:anim calcmode="lin" valueType="num">
                                      <p:cBhvr>
                                        <p:cTn id="13" dur="500" fill="hold"/>
                                        <p:tgtEl>
                                          <p:spTgt spid="52247"/>
                                        </p:tgtEl>
                                        <p:attrNameLst>
                                          <p:attrName>ppt_h</p:attrName>
                                        </p:attrNameLst>
                                      </p:cBhvr>
                                      <p:tavLst>
                                        <p:tav tm="0">
                                          <p:val>
                                            <p:fltVal val="0"/>
                                          </p:val>
                                        </p:tav>
                                        <p:tav tm="100000">
                                          <p:val>
                                            <p:strVal val="#ppt_h"/>
                                          </p:val>
                                        </p:tav>
                                      </p:tavLst>
                                    </p:anim>
                                    <p:animEffect transition="in" filter="fade">
                                      <p:cBhvr>
                                        <p:cTn id="14" dur="500"/>
                                        <p:tgtEl>
                                          <p:spTgt spid="52247"/>
                                        </p:tgtEl>
                                      </p:cBhvr>
                                    </p:animEffect>
                                  </p:childTnLst>
                                </p:cTn>
                              </p:par>
                              <p:par>
                                <p:cTn id="15" presetID="4" presetClass="entr" presetSubtype="16" fill="hold" nodeType="withEffect">
                                  <p:stCondLst>
                                    <p:cond delay="0"/>
                                  </p:stCondLst>
                                  <p:childTnLst>
                                    <p:set>
                                      <p:cBhvr>
                                        <p:cTn id="16" dur="1" fill="hold">
                                          <p:stCondLst>
                                            <p:cond delay="0"/>
                                          </p:stCondLst>
                                        </p:cTn>
                                        <p:tgtEl>
                                          <p:spTgt spid="52235"/>
                                        </p:tgtEl>
                                        <p:attrNameLst>
                                          <p:attrName>style.visibility</p:attrName>
                                        </p:attrNameLst>
                                      </p:cBhvr>
                                      <p:to>
                                        <p:strVal val="visible"/>
                                      </p:to>
                                    </p:set>
                                    <p:animEffect transition="in" filter="box(in)">
                                      <p:cBhvr>
                                        <p:cTn id="17" dur="500"/>
                                        <p:tgtEl>
                                          <p:spTgt spid="52235"/>
                                        </p:tgtEl>
                                      </p:cBhvr>
                                    </p:animEffect>
                                  </p:childTnLst>
                                </p:cTn>
                              </p:par>
                              <p:par>
                                <p:cTn id="18" presetID="4" presetClass="entr" presetSubtype="16" fill="hold" nodeType="withEffect">
                                  <p:stCondLst>
                                    <p:cond delay="0"/>
                                  </p:stCondLst>
                                  <p:childTnLst>
                                    <p:set>
                                      <p:cBhvr>
                                        <p:cTn id="19" dur="1" fill="hold">
                                          <p:stCondLst>
                                            <p:cond delay="0"/>
                                          </p:stCondLst>
                                        </p:cTn>
                                        <p:tgtEl>
                                          <p:spTgt spid="52234"/>
                                        </p:tgtEl>
                                        <p:attrNameLst>
                                          <p:attrName>style.visibility</p:attrName>
                                        </p:attrNameLst>
                                      </p:cBhvr>
                                      <p:to>
                                        <p:strVal val="visible"/>
                                      </p:to>
                                    </p:set>
                                    <p:animEffect transition="in" filter="box(in)">
                                      <p:cBhvr>
                                        <p:cTn id="20" dur="500"/>
                                        <p:tgtEl>
                                          <p:spTgt spid="52234"/>
                                        </p:tgtEl>
                                      </p:cBhvr>
                                    </p:animEffect>
                                  </p:childTnLst>
                                </p:cTn>
                              </p:par>
                              <p:par>
                                <p:cTn id="21" presetID="4" presetClass="entr" presetSubtype="16" fill="hold" nodeType="withEffect">
                                  <p:stCondLst>
                                    <p:cond delay="0"/>
                                  </p:stCondLst>
                                  <p:childTnLst>
                                    <p:set>
                                      <p:cBhvr>
                                        <p:cTn id="22" dur="1" fill="hold">
                                          <p:stCondLst>
                                            <p:cond delay="0"/>
                                          </p:stCondLst>
                                        </p:cTn>
                                        <p:tgtEl>
                                          <p:spTgt spid="52233"/>
                                        </p:tgtEl>
                                        <p:attrNameLst>
                                          <p:attrName>style.visibility</p:attrName>
                                        </p:attrNameLst>
                                      </p:cBhvr>
                                      <p:to>
                                        <p:strVal val="visible"/>
                                      </p:to>
                                    </p:set>
                                    <p:animEffect transition="in" filter="box(in)">
                                      <p:cBhvr>
                                        <p:cTn id="23" dur="500"/>
                                        <p:tgtEl>
                                          <p:spTgt spid="52233"/>
                                        </p:tgtEl>
                                      </p:cBhvr>
                                    </p:animEffect>
                                  </p:childTnLst>
                                </p:cTn>
                              </p:par>
                              <p:par>
                                <p:cTn id="24" presetID="4" presetClass="entr" presetSubtype="16" fill="hold" nodeType="withEffect">
                                  <p:stCondLst>
                                    <p:cond delay="0"/>
                                  </p:stCondLst>
                                  <p:childTnLst>
                                    <p:set>
                                      <p:cBhvr>
                                        <p:cTn id="25" dur="1" fill="hold">
                                          <p:stCondLst>
                                            <p:cond delay="0"/>
                                          </p:stCondLst>
                                        </p:cTn>
                                        <p:tgtEl>
                                          <p:spTgt spid="52232"/>
                                        </p:tgtEl>
                                        <p:attrNameLst>
                                          <p:attrName>style.visibility</p:attrName>
                                        </p:attrNameLst>
                                      </p:cBhvr>
                                      <p:to>
                                        <p:strVal val="visible"/>
                                      </p:to>
                                    </p:set>
                                    <p:animEffect transition="in" filter="box(in)">
                                      <p:cBhvr>
                                        <p:cTn id="26" dur="500"/>
                                        <p:tgtEl>
                                          <p:spTgt spid="5223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2236"/>
                                        </p:tgtEl>
                                        <p:attrNameLst>
                                          <p:attrName>style.visibility</p:attrName>
                                        </p:attrNameLst>
                                      </p:cBhvr>
                                      <p:to>
                                        <p:strVal val="visible"/>
                                      </p:to>
                                    </p:set>
                                    <p:animEffect transition="in" filter="box(in)">
                                      <p:cBhvr>
                                        <p:cTn id="31" dur="500"/>
                                        <p:tgtEl>
                                          <p:spTgt spid="5223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heel(4)">
                                      <p:cBhvr>
                                        <p:cTn id="36" dur="10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52249"/>
                                        </p:tgtEl>
                                        <p:attrNameLst>
                                          <p:attrName>style.visibility</p:attrName>
                                        </p:attrNameLst>
                                      </p:cBhvr>
                                      <p:to>
                                        <p:strVal val="visible"/>
                                      </p:to>
                                    </p:set>
                                    <p:anim calcmode="lin" valueType="num">
                                      <p:cBhvr>
                                        <p:cTn id="41" dur="500" fill="hold"/>
                                        <p:tgtEl>
                                          <p:spTgt spid="52249"/>
                                        </p:tgtEl>
                                        <p:attrNameLst>
                                          <p:attrName>ppt_w</p:attrName>
                                        </p:attrNameLst>
                                      </p:cBhvr>
                                      <p:tavLst>
                                        <p:tav tm="0">
                                          <p:val>
                                            <p:fltVal val="0"/>
                                          </p:val>
                                        </p:tav>
                                        <p:tav tm="100000">
                                          <p:val>
                                            <p:strVal val="#ppt_w"/>
                                          </p:val>
                                        </p:tav>
                                      </p:tavLst>
                                    </p:anim>
                                    <p:anim calcmode="lin" valueType="num">
                                      <p:cBhvr>
                                        <p:cTn id="42" dur="500" fill="hold"/>
                                        <p:tgtEl>
                                          <p:spTgt spid="52249"/>
                                        </p:tgtEl>
                                        <p:attrNameLst>
                                          <p:attrName>ppt_h</p:attrName>
                                        </p:attrNameLst>
                                      </p:cBhvr>
                                      <p:tavLst>
                                        <p:tav tm="0">
                                          <p:val>
                                            <p:fltVal val="0"/>
                                          </p:val>
                                        </p:tav>
                                        <p:tav tm="100000">
                                          <p:val>
                                            <p:strVal val="#ppt_h"/>
                                          </p:val>
                                        </p:tav>
                                      </p:tavLst>
                                    </p:anim>
                                    <p:animEffect transition="in" filter="fade">
                                      <p:cBhvr>
                                        <p:cTn id="43" dur="500"/>
                                        <p:tgtEl>
                                          <p:spTgt spid="52249"/>
                                        </p:tgtEl>
                                      </p:cBhvr>
                                    </p:animEffect>
                                  </p:childTnLst>
                                </p:cTn>
                              </p:par>
                            </p:childTnLst>
                          </p:cTn>
                        </p:par>
                      </p:childTnLst>
                    </p:cTn>
                  </p:par>
                  <p:par>
                    <p:cTn id="44" fill="hold">
                      <p:stCondLst>
                        <p:cond delay="indefinite"/>
                      </p:stCondLst>
                      <p:childTnLst>
                        <p:par>
                          <p:cTn id="45" fill="hold">
                            <p:stCondLst>
                              <p:cond delay="0"/>
                            </p:stCondLst>
                            <p:childTnLst>
                              <p:par>
                                <p:cTn id="46" presetID="64" presetClass="path" presetSubtype="0" accel="50000" decel="50000" fill="hold" grpId="0" nodeType="clickEffect">
                                  <p:stCondLst>
                                    <p:cond delay="0"/>
                                  </p:stCondLst>
                                  <p:childTnLst>
                                    <p:animMotion origin="layout" path="M -4.16667E-6 2.59259E-6 L -0.01992 -1.03727 " pathEditMode="relative" rAng="0" ptsTypes="AA">
                                      <p:cBhvr>
                                        <p:cTn id="47" dur="2000" fill="hold"/>
                                        <p:tgtEl>
                                          <p:spTgt spid="52249"/>
                                        </p:tgtEl>
                                        <p:attrNameLst>
                                          <p:attrName>ppt_x</p:attrName>
                                          <p:attrName>ppt_y</p:attrName>
                                        </p:attrNameLst>
                                      </p:cBhvr>
                                      <p:rCtr x="-1003" y="-51875"/>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1" nodeType="clickEffect">
                                  <p:stCondLst>
                                    <p:cond delay="0"/>
                                  </p:stCondLst>
                                  <p:childTnLst>
                                    <p:animMotion origin="layout" path="M -0.00013 0.02477 C -0.01445 0.08658 -0.02786 0.14815 0.01003 0.18009 C 0.04922 0.21366 0.18945 0.25556 0.23555 0.22107 C 0.2819 0.19005 0.2793 0.03195 0.28919 -0.00208 " pathEditMode="relative" rAng="0" ptsTypes="AAAA">
                                      <p:cBhvr>
                                        <p:cTn id="51" dur="2000" fill="hold"/>
                                        <p:tgtEl>
                                          <p:spTgt spid="52248"/>
                                        </p:tgtEl>
                                        <p:attrNameLst>
                                          <p:attrName>ppt_x</p:attrName>
                                          <p:attrName>ppt_y</p:attrName>
                                        </p:attrNameLst>
                                      </p:cBhvr>
                                      <p:rCtr x="13737" y="9120"/>
                                    </p:animMotion>
                                  </p:childTnLst>
                                </p:cTn>
                              </p:par>
                              <p:par>
                                <p:cTn id="52" presetID="1" presetClass="exit" presetSubtype="0" fill="hold" grpId="0" nodeType="withEffect">
                                  <p:stCondLst>
                                    <p:cond delay="0"/>
                                  </p:stCondLst>
                                  <p:childTnLst>
                                    <p:set>
                                      <p:cBhvr>
                                        <p:cTn id="53" dur="1" fill="hold">
                                          <p:stCondLst>
                                            <p:cond delay="0"/>
                                          </p:stCondLst>
                                        </p:cTn>
                                        <p:tgtEl>
                                          <p:spTgt spid="522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52237"/>
                                        </p:tgtEl>
                                        <p:attrNameLst>
                                          <p:attrName>style.visibility</p:attrName>
                                        </p:attrNameLst>
                                      </p:cBhvr>
                                      <p:to>
                                        <p:strVal val="visible"/>
                                      </p:to>
                                    </p:set>
                                    <p:animEffect transition="in" filter="box(in)">
                                      <p:cBhvr>
                                        <p:cTn id="58" dur="500"/>
                                        <p:tgtEl>
                                          <p:spTgt spid="52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p:bldP spid="52236" grpId="0"/>
      <p:bldP spid="52237" grpId="0"/>
      <p:bldP spid="52247" grpId="0" animBg="1"/>
      <p:bldP spid="52248" grpId="0" animBg="1"/>
      <p:bldP spid="52248" grpId="1" animBg="1"/>
      <p:bldP spid="52249" grpId="0"/>
      <p:bldP spid="5224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TextEdit="1"/>
          </p:cNvSpPr>
          <p:nvPr>
            <p:ph idx="1"/>
          </p:nvPr>
        </p:nvSpPr>
        <p:spPr>
          <a:xfrm>
            <a:off x="1129507" y="838200"/>
            <a:ext cx="1014413" cy="1600200"/>
          </a:xfrm>
          <a:custGeom>
            <a:avLst/>
            <a:gdLst>
              <a:gd name="T0" fmla="*/ 2147483646 w 528"/>
              <a:gd name="T1" fmla="*/ 0 h 864"/>
              <a:gd name="T2" fmla="*/ 0 w 528"/>
              <a:gd name="T3" fmla="*/ 2147483646 h 864"/>
              <a:gd name="T4" fmla="*/ 2147483646 w 528"/>
              <a:gd name="T5" fmla="*/ 2147483646 h 864"/>
              <a:gd name="T6" fmla="*/ 2147483646 w 528"/>
              <a:gd name="T7" fmla="*/ 0 h 864"/>
              <a:gd name="T8" fmla="*/ 0 60000 65536"/>
              <a:gd name="T9" fmla="*/ 0 60000 65536"/>
              <a:gd name="T10" fmla="*/ 0 60000 65536"/>
              <a:gd name="T11" fmla="*/ 0 60000 65536"/>
              <a:gd name="T12" fmla="*/ 0 w 528"/>
              <a:gd name="T13" fmla="*/ 0 h 864"/>
              <a:gd name="T14" fmla="*/ 528 w 528"/>
              <a:gd name="T15" fmla="*/ 864 h 864"/>
            </a:gdLst>
            <a:ahLst/>
            <a:cxnLst>
              <a:cxn ang="T8">
                <a:pos x="T0" y="T1"/>
              </a:cxn>
              <a:cxn ang="T9">
                <a:pos x="T2" y="T3"/>
              </a:cxn>
              <a:cxn ang="T10">
                <a:pos x="T4" y="T5"/>
              </a:cxn>
              <a:cxn ang="T11">
                <a:pos x="T6" y="T7"/>
              </a:cxn>
            </a:cxnLst>
            <a:rect l="T12" t="T13" r="T14" b="T15"/>
            <a:pathLst>
              <a:path w="528" h="864">
                <a:moveTo>
                  <a:pt x="528" y="0"/>
                </a:moveTo>
                <a:lnTo>
                  <a:pt x="0" y="864"/>
                </a:lnTo>
                <a:lnTo>
                  <a:pt x="528" y="864"/>
                </a:lnTo>
                <a:lnTo>
                  <a:pt x="528" y="0"/>
                </a:lnTo>
                <a:close/>
              </a:path>
            </a:pathLst>
          </a:custGeom>
          <a:solidFill>
            <a:srgbClr val="FF3399"/>
          </a:solidFill>
          <a:ln w="38100">
            <a:solidFill>
              <a:srgbClr val="FF0000"/>
            </a:solidFill>
            <a:round/>
          </a:ln>
        </p:spPr>
        <p:txBody>
          <a:bodyPr/>
          <a:lstStyle/>
          <a:p>
            <a:endParaRPr lang="en-US" dirty="0"/>
          </a:p>
        </p:txBody>
      </p:sp>
      <p:sp>
        <p:nvSpPr>
          <p:cNvPr id="9219" name="Freeform 4"/>
          <p:cNvSpPr/>
          <p:nvPr/>
        </p:nvSpPr>
        <p:spPr bwMode="auto">
          <a:xfrm>
            <a:off x="2143920" y="838200"/>
            <a:ext cx="3463925" cy="1600200"/>
          </a:xfrm>
          <a:custGeom>
            <a:avLst/>
            <a:gdLst>
              <a:gd name="T0" fmla="*/ 0 w 1728"/>
              <a:gd name="T1" fmla="*/ 0 h 864"/>
              <a:gd name="T2" fmla="*/ 0 w 1728"/>
              <a:gd name="T3" fmla="*/ 2147483646 h 864"/>
              <a:gd name="T4" fmla="*/ 2147483646 w 1728"/>
              <a:gd name="T5" fmla="*/ 2147483646 h 864"/>
              <a:gd name="T6" fmla="*/ 2147483646 w 1728"/>
              <a:gd name="T7" fmla="*/ 0 h 864"/>
              <a:gd name="T8" fmla="*/ 0 w 1728"/>
              <a:gd name="T9" fmla="*/ 0 h 864"/>
              <a:gd name="T10" fmla="*/ 0 60000 65536"/>
              <a:gd name="T11" fmla="*/ 0 60000 65536"/>
              <a:gd name="T12" fmla="*/ 0 60000 65536"/>
              <a:gd name="T13" fmla="*/ 0 60000 65536"/>
              <a:gd name="T14" fmla="*/ 0 60000 65536"/>
              <a:gd name="T15" fmla="*/ 0 w 1728"/>
              <a:gd name="T16" fmla="*/ 0 h 864"/>
              <a:gd name="T17" fmla="*/ 1728 w 1728"/>
              <a:gd name="T18" fmla="*/ 864 h 864"/>
            </a:gdLst>
            <a:ahLst/>
            <a:cxnLst>
              <a:cxn ang="T10">
                <a:pos x="T0" y="T1"/>
              </a:cxn>
              <a:cxn ang="T11">
                <a:pos x="T2" y="T3"/>
              </a:cxn>
              <a:cxn ang="T12">
                <a:pos x="T4" y="T5"/>
              </a:cxn>
              <a:cxn ang="T13">
                <a:pos x="T6" y="T7"/>
              </a:cxn>
              <a:cxn ang="T14">
                <a:pos x="T8" y="T9"/>
              </a:cxn>
            </a:cxnLst>
            <a:rect l="T15" t="T16" r="T17" b="T18"/>
            <a:pathLst>
              <a:path w="1728" h="864">
                <a:moveTo>
                  <a:pt x="0" y="0"/>
                </a:moveTo>
                <a:lnTo>
                  <a:pt x="0" y="864"/>
                </a:lnTo>
                <a:lnTo>
                  <a:pt x="1200" y="864"/>
                </a:lnTo>
                <a:lnTo>
                  <a:pt x="1728" y="0"/>
                </a:lnTo>
                <a:lnTo>
                  <a:pt x="0" y="0"/>
                </a:lnTo>
                <a:close/>
              </a:path>
            </a:pathLst>
          </a:custGeom>
          <a:solidFill>
            <a:srgbClr val="33CC33"/>
          </a:solidFill>
          <a:ln w="38100">
            <a:solidFill>
              <a:srgbClr val="FF000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5" name="Freeform 5"/>
          <p:cNvSpPr/>
          <p:nvPr/>
        </p:nvSpPr>
        <p:spPr bwMode="auto">
          <a:xfrm>
            <a:off x="6603206" y="838200"/>
            <a:ext cx="3467100" cy="1600200"/>
          </a:xfrm>
          <a:custGeom>
            <a:avLst/>
            <a:gdLst>
              <a:gd name="T0" fmla="*/ 0 w 1728"/>
              <a:gd name="T1" fmla="*/ 0 h 864"/>
              <a:gd name="T2" fmla="*/ 0 w 1728"/>
              <a:gd name="T3" fmla="*/ 2147483646 h 864"/>
              <a:gd name="T4" fmla="*/ 2147483646 w 1728"/>
              <a:gd name="T5" fmla="*/ 2147483646 h 864"/>
              <a:gd name="T6" fmla="*/ 2147483646 w 1728"/>
              <a:gd name="T7" fmla="*/ 0 h 864"/>
              <a:gd name="T8" fmla="*/ 0 w 1728"/>
              <a:gd name="T9" fmla="*/ 0 h 864"/>
              <a:gd name="T10" fmla="*/ 0 60000 65536"/>
              <a:gd name="T11" fmla="*/ 0 60000 65536"/>
              <a:gd name="T12" fmla="*/ 0 60000 65536"/>
              <a:gd name="T13" fmla="*/ 0 60000 65536"/>
              <a:gd name="T14" fmla="*/ 0 60000 65536"/>
              <a:gd name="T15" fmla="*/ 0 w 1728"/>
              <a:gd name="T16" fmla="*/ 0 h 864"/>
              <a:gd name="T17" fmla="*/ 1728 w 1728"/>
              <a:gd name="T18" fmla="*/ 864 h 864"/>
            </a:gdLst>
            <a:ahLst/>
            <a:cxnLst>
              <a:cxn ang="T10">
                <a:pos x="T0" y="T1"/>
              </a:cxn>
              <a:cxn ang="T11">
                <a:pos x="T2" y="T3"/>
              </a:cxn>
              <a:cxn ang="T12">
                <a:pos x="T4" y="T5"/>
              </a:cxn>
              <a:cxn ang="T13">
                <a:pos x="T6" y="T7"/>
              </a:cxn>
              <a:cxn ang="T14">
                <a:pos x="T8" y="T9"/>
              </a:cxn>
            </a:cxnLst>
            <a:rect l="T15" t="T16" r="T17" b="T18"/>
            <a:pathLst>
              <a:path w="1728" h="864">
                <a:moveTo>
                  <a:pt x="0" y="0"/>
                </a:moveTo>
                <a:lnTo>
                  <a:pt x="0" y="864"/>
                </a:lnTo>
                <a:lnTo>
                  <a:pt x="1200" y="864"/>
                </a:lnTo>
                <a:lnTo>
                  <a:pt x="1728" y="0"/>
                </a:lnTo>
                <a:lnTo>
                  <a:pt x="0" y="0"/>
                </a:lnTo>
                <a:close/>
              </a:path>
            </a:pathLst>
          </a:custGeom>
          <a:solidFill>
            <a:srgbClr val="33CC33"/>
          </a:solidFill>
          <a:ln w="38100">
            <a:solidFill>
              <a:srgbClr val="FF000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6" name="Freeform 6"/>
          <p:cNvSpPr/>
          <p:nvPr/>
        </p:nvSpPr>
        <p:spPr bwMode="auto">
          <a:xfrm>
            <a:off x="9035257" y="838200"/>
            <a:ext cx="1012825" cy="1600200"/>
          </a:xfrm>
          <a:custGeom>
            <a:avLst/>
            <a:gdLst>
              <a:gd name="T0" fmla="*/ 2147483646 w 528"/>
              <a:gd name="T1" fmla="*/ 0 h 864"/>
              <a:gd name="T2" fmla="*/ 0 w 528"/>
              <a:gd name="T3" fmla="*/ 2147483646 h 864"/>
              <a:gd name="T4" fmla="*/ 2147483646 w 528"/>
              <a:gd name="T5" fmla="*/ 2147483646 h 864"/>
              <a:gd name="T6" fmla="*/ 2147483646 w 528"/>
              <a:gd name="T7" fmla="*/ 0 h 864"/>
              <a:gd name="T8" fmla="*/ 0 60000 65536"/>
              <a:gd name="T9" fmla="*/ 0 60000 65536"/>
              <a:gd name="T10" fmla="*/ 0 60000 65536"/>
              <a:gd name="T11" fmla="*/ 0 60000 65536"/>
              <a:gd name="T12" fmla="*/ 0 w 528"/>
              <a:gd name="T13" fmla="*/ 0 h 864"/>
              <a:gd name="T14" fmla="*/ 528 w 528"/>
              <a:gd name="T15" fmla="*/ 864 h 864"/>
            </a:gdLst>
            <a:ahLst/>
            <a:cxnLst>
              <a:cxn ang="T8">
                <a:pos x="T0" y="T1"/>
              </a:cxn>
              <a:cxn ang="T9">
                <a:pos x="T2" y="T3"/>
              </a:cxn>
              <a:cxn ang="T10">
                <a:pos x="T4" y="T5"/>
              </a:cxn>
              <a:cxn ang="T11">
                <a:pos x="T6" y="T7"/>
              </a:cxn>
            </a:cxnLst>
            <a:rect l="T12" t="T13" r="T14" b="T15"/>
            <a:pathLst>
              <a:path w="528" h="864">
                <a:moveTo>
                  <a:pt x="528" y="0"/>
                </a:moveTo>
                <a:lnTo>
                  <a:pt x="0" y="864"/>
                </a:lnTo>
                <a:lnTo>
                  <a:pt x="528" y="864"/>
                </a:lnTo>
                <a:lnTo>
                  <a:pt x="528" y="0"/>
                </a:lnTo>
                <a:close/>
              </a:path>
            </a:pathLst>
          </a:custGeom>
          <a:solidFill>
            <a:srgbClr val="FF3399"/>
          </a:solidFill>
          <a:ln w="38100">
            <a:solidFill>
              <a:srgbClr val="0000FF"/>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2" name="Rectangle 7"/>
          <p:cNvSpPr>
            <a:spLocks noChangeArrowheads="1"/>
          </p:cNvSpPr>
          <p:nvPr/>
        </p:nvSpPr>
        <p:spPr bwMode="auto">
          <a:xfrm>
            <a:off x="1434307" y="609600"/>
            <a:ext cx="50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A</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3" name="Rectangle 8"/>
          <p:cNvSpPr>
            <a:spLocks noChangeArrowheads="1"/>
          </p:cNvSpPr>
          <p:nvPr/>
        </p:nvSpPr>
        <p:spPr bwMode="auto">
          <a:xfrm>
            <a:off x="5387181" y="533400"/>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B</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4" name="Rectangle 9"/>
          <p:cNvSpPr>
            <a:spLocks noChangeArrowheads="1"/>
          </p:cNvSpPr>
          <p:nvPr/>
        </p:nvSpPr>
        <p:spPr bwMode="auto">
          <a:xfrm>
            <a:off x="4575970" y="2362200"/>
            <a:ext cx="369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C</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5" name="Rectangle 10"/>
          <p:cNvSpPr>
            <a:spLocks noChangeArrowheads="1"/>
          </p:cNvSpPr>
          <p:nvPr/>
        </p:nvSpPr>
        <p:spPr bwMode="auto">
          <a:xfrm>
            <a:off x="820354" y="2315369"/>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D</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6" name="Rectangle 11"/>
          <p:cNvSpPr>
            <a:spLocks noChangeArrowheads="1"/>
          </p:cNvSpPr>
          <p:nvPr/>
        </p:nvSpPr>
        <p:spPr bwMode="auto">
          <a:xfrm>
            <a:off x="1940720" y="2438400"/>
            <a:ext cx="38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H</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7" name="Rectangle 12"/>
          <p:cNvSpPr>
            <a:spLocks noChangeArrowheads="1"/>
          </p:cNvSpPr>
          <p:nvPr/>
        </p:nvSpPr>
        <p:spPr bwMode="auto">
          <a:xfrm>
            <a:off x="10251282" y="2362200"/>
            <a:ext cx="28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I</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8" name="Rectangle 13"/>
          <p:cNvSpPr>
            <a:spLocks noChangeArrowheads="1"/>
          </p:cNvSpPr>
          <p:nvPr/>
        </p:nvSpPr>
        <p:spPr bwMode="auto">
          <a:xfrm>
            <a:off x="10149681" y="533400"/>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B</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29" name="Rectangle 14"/>
          <p:cNvSpPr>
            <a:spLocks noChangeArrowheads="1"/>
          </p:cNvSpPr>
          <p:nvPr/>
        </p:nvSpPr>
        <p:spPr bwMode="auto">
          <a:xfrm>
            <a:off x="5995195" y="533400"/>
            <a:ext cx="369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A</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30" name="Rectangle 15"/>
          <p:cNvSpPr>
            <a:spLocks noChangeArrowheads="1"/>
          </p:cNvSpPr>
          <p:nvPr/>
        </p:nvSpPr>
        <p:spPr bwMode="auto">
          <a:xfrm>
            <a:off x="5893595" y="2209801"/>
            <a:ext cx="122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H</a:t>
            </a:r>
            <a:endPar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9231" name="Line 16"/>
          <p:cNvSpPr>
            <a:spLocks noChangeShapeType="1"/>
          </p:cNvSpPr>
          <p:nvPr/>
        </p:nvSpPr>
        <p:spPr bwMode="auto">
          <a:xfrm>
            <a:off x="1129506" y="2438400"/>
            <a:ext cx="0" cy="3810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2" name="Line 17"/>
          <p:cNvSpPr>
            <a:spLocks noChangeShapeType="1"/>
          </p:cNvSpPr>
          <p:nvPr/>
        </p:nvSpPr>
        <p:spPr bwMode="auto">
          <a:xfrm flipH="1">
            <a:off x="4575969" y="2438400"/>
            <a:ext cx="0" cy="4572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3" name="Line 18"/>
          <p:cNvSpPr>
            <a:spLocks noChangeShapeType="1"/>
          </p:cNvSpPr>
          <p:nvPr/>
        </p:nvSpPr>
        <p:spPr bwMode="auto">
          <a:xfrm>
            <a:off x="6603206" y="2362200"/>
            <a:ext cx="0" cy="3810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4" name="Line 19"/>
          <p:cNvSpPr>
            <a:spLocks noChangeShapeType="1"/>
          </p:cNvSpPr>
          <p:nvPr/>
        </p:nvSpPr>
        <p:spPr bwMode="auto">
          <a:xfrm>
            <a:off x="10048081" y="2438400"/>
            <a:ext cx="0" cy="38100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5" name="Line 20"/>
          <p:cNvSpPr>
            <a:spLocks noChangeShapeType="1"/>
          </p:cNvSpPr>
          <p:nvPr/>
        </p:nvSpPr>
        <p:spPr bwMode="auto">
          <a:xfrm>
            <a:off x="1129506" y="2895600"/>
            <a:ext cx="34671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6" name="Line 21"/>
          <p:cNvSpPr>
            <a:spLocks noChangeShapeType="1"/>
          </p:cNvSpPr>
          <p:nvPr/>
        </p:nvSpPr>
        <p:spPr bwMode="auto">
          <a:xfrm>
            <a:off x="6603206" y="2819400"/>
            <a:ext cx="34671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7" name="Rectangle 22"/>
          <p:cNvSpPr>
            <a:spLocks noChangeArrowheads="1"/>
          </p:cNvSpPr>
          <p:nvPr/>
        </p:nvSpPr>
        <p:spPr bwMode="auto">
          <a:xfrm>
            <a:off x="2631554" y="2746967"/>
            <a:ext cx="36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9238" name="Rectangle 23"/>
          <p:cNvSpPr>
            <a:spLocks noChangeArrowheads="1"/>
          </p:cNvSpPr>
          <p:nvPr/>
        </p:nvSpPr>
        <p:spPr bwMode="auto">
          <a:xfrm>
            <a:off x="8398669" y="2768600"/>
            <a:ext cx="36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a</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9239" name="Rectangle 24"/>
          <p:cNvSpPr>
            <a:spLocks noChangeArrowheads="1"/>
          </p:cNvSpPr>
          <p:nvPr/>
        </p:nvSpPr>
        <p:spPr bwMode="auto">
          <a:xfrm>
            <a:off x="2062957" y="1447801"/>
            <a:ext cx="404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h</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9240" name="Rectangle 25"/>
          <p:cNvSpPr>
            <a:spLocks noChangeArrowheads="1"/>
          </p:cNvSpPr>
          <p:nvPr/>
        </p:nvSpPr>
        <p:spPr bwMode="auto">
          <a:xfrm>
            <a:off x="5995195" y="1295401"/>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h</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6106" name="Rectangle 26"/>
          <p:cNvSpPr>
            <a:spLocks noChangeArrowheads="1"/>
          </p:cNvSpPr>
          <p:nvPr/>
        </p:nvSpPr>
        <p:spPr bwMode="auto">
          <a:xfrm>
            <a:off x="2143919" y="2209801"/>
            <a:ext cx="303212" cy="227013"/>
          </a:xfrm>
          <a:prstGeom prst="rect">
            <a:avLst/>
          </a:prstGeom>
          <a:noFill/>
          <a:ln w="12700">
            <a:solidFill>
              <a:schemeClr val="tx2"/>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07" name="Rectangle 27"/>
          <p:cNvSpPr>
            <a:spLocks noChangeArrowheads="1"/>
          </p:cNvSpPr>
          <p:nvPr/>
        </p:nvSpPr>
        <p:spPr bwMode="auto">
          <a:xfrm>
            <a:off x="6603207" y="2209801"/>
            <a:ext cx="284163" cy="227013"/>
          </a:xfrm>
          <a:prstGeom prst="rect">
            <a:avLst/>
          </a:prstGeom>
          <a:noFill/>
          <a:ln w="12700">
            <a:solidFill>
              <a:schemeClr val="tx2"/>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08" name="Rectangle 28"/>
          <p:cNvSpPr>
            <a:spLocks noChangeArrowheads="1"/>
          </p:cNvSpPr>
          <p:nvPr/>
        </p:nvSpPr>
        <p:spPr bwMode="auto">
          <a:xfrm>
            <a:off x="481171" y="3272040"/>
            <a:ext cx="2332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Nhận</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xét</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endPar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6109" name="Rectangle 29"/>
          <p:cNvSpPr>
            <a:spLocks noChangeArrowheads="1"/>
          </p:cNvSpPr>
          <p:nvPr/>
        </p:nvSpPr>
        <p:spPr bwMode="auto">
          <a:xfrm>
            <a:off x="346075" y="3921124"/>
            <a:ext cx="96345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defRPr/>
            </a:pP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chữ</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nhật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ABIH…………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ABCD.</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46110" name="Rectangle 30"/>
          <p:cNvSpPr>
            <a:spLocks noChangeArrowheads="1"/>
          </p:cNvSpPr>
          <p:nvPr/>
        </p:nvSpPr>
        <p:spPr bwMode="auto">
          <a:xfrm>
            <a:off x="4677569" y="3854228"/>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bằng</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6111" name="Rectangle 31"/>
          <p:cNvSpPr>
            <a:spLocks noChangeArrowheads="1"/>
          </p:cNvSpPr>
          <p:nvPr/>
        </p:nvSpPr>
        <p:spPr bwMode="auto">
          <a:xfrm>
            <a:off x="106363" y="4418014"/>
            <a:ext cx="1216183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Chiều</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dài</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chữ</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nhật</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ABIH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bằng</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của</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ABCD.</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46112" name="Rectangle 32"/>
          <p:cNvSpPr>
            <a:spLocks noChangeArrowheads="1"/>
          </p:cNvSpPr>
          <p:nvPr/>
        </p:nvSpPr>
        <p:spPr bwMode="auto">
          <a:xfrm>
            <a:off x="5134768" y="4338639"/>
            <a:ext cx="2589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độ</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dài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đáy</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DC (a)</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6113" name="Rectangle 33"/>
          <p:cNvSpPr>
            <a:spLocks noChangeArrowheads="1"/>
          </p:cNvSpPr>
          <p:nvPr/>
        </p:nvSpPr>
        <p:spPr bwMode="auto">
          <a:xfrm>
            <a:off x="102757" y="4938713"/>
            <a:ext cx="112712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   Chiều rộng hình chữ nhật ABIH bằng…………………  của hình bình hành ABCD.</a:t>
            </a:r>
            <a:endPar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46114" name="Rectangle 34"/>
          <p:cNvSpPr>
            <a:spLocks noChangeArrowheads="1"/>
          </p:cNvSpPr>
          <p:nvPr/>
        </p:nvSpPr>
        <p:spPr bwMode="auto">
          <a:xfrm>
            <a:off x="5450682" y="4821239"/>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cao</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(h)</a:t>
            </a:r>
            <a:endParaRPr kumimoji="0" lang="en-US" altLang="en-US" sz="24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Arial" panose="020B0604020202020204" pitchFamily="34" charset="0"/>
            </a:endParaRPr>
          </a:p>
        </p:txBody>
      </p:sp>
      <p:sp>
        <p:nvSpPr>
          <p:cNvPr id="46115" name="Rectangle 35"/>
          <p:cNvSpPr>
            <a:spLocks noChangeArrowheads="1"/>
          </p:cNvSpPr>
          <p:nvPr/>
        </p:nvSpPr>
        <p:spPr bwMode="auto">
          <a:xfrm>
            <a:off x="102757" y="5424488"/>
            <a:ext cx="4949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Diện tích chữ  nhật ABIH là:</a:t>
            </a:r>
            <a:endPar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6116" name="Rectangle 36"/>
          <p:cNvSpPr>
            <a:spLocks noChangeArrowheads="1"/>
          </p:cNvSpPr>
          <p:nvPr/>
        </p:nvSpPr>
        <p:spPr bwMode="auto">
          <a:xfrm>
            <a:off x="4980523" y="5296290"/>
            <a:ext cx="1864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 × h      </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46117" name="Rectangle 37"/>
          <p:cNvSpPr>
            <a:spLocks noChangeArrowheads="1"/>
          </p:cNvSpPr>
          <p:nvPr/>
        </p:nvSpPr>
        <p:spPr bwMode="auto">
          <a:xfrm>
            <a:off x="265906" y="6021028"/>
            <a:ext cx="6337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Vậy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ABCD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18" name="Rectangle 38"/>
          <p:cNvSpPr>
            <a:spLocks noChangeArrowheads="1"/>
          </p:cNvSpPr>
          <p:nvPr/>
        </p:nvSpPr>
        <p:spPr bwMode="auto">
          <a:xfrm>
            <a:off x="6503988" y="5934343"/>
            <a:ext cx="117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spcBef>
                <a:spcPct val="0"/>
              </a:spcBef>
              <a:buNone/>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 </a:t>
            </a:r>
            <a:r>
              <a:rPr lang="en-US" altLang="en-US" sz="3600" b="1" dirty="0">
                <a:solidFill>
                  <a:srgbClr val="FF0000"/>
                </a:solidFill>
                <a:latin typeface="Times New Roman" panose="02020603050405020304" pitchFamily="18"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h</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6106"/>
                                        </p:tgtEl>
                                        <p:attrNameLst>
                                          <p:attrName>style.visibility</p:attrName>
                                        </p:attrNameLst>
                                      </p:cBhvr>
                                      <p:to>
                                        <p:strVal val="visible"/>
                                      </p:to>
                                    </p:set>
                                    <p:animEffect transition="in" filter="slide(fromLeft)">
                                      <p:cBhvr>
                                        <p:cTn id="7" dur="500"/>
                                        <p:tgtEl>
                                          <p:spTgt spid="46106"/>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43333 0.00555 L -3.95833E-6 1.11111E-6 " pathEditMode="relative" rAng="0" ptsTypes="AA">
                                      <p:cBhvr>
                                        <p:cTn id="11" dur="2000" fill="hold"/>
                                        <p:tgtEl>
                                          <p:spTgt spid="46085"/>
                                        </p:tgtEl>
                                        <p:attrNameLst>
                                          <p:attrName>ppt_x</p:attrName>
                                          <p:attrName>ppt_y</p:attrName>
                                        </p:attrNameLst>
                                      </p:cBhvr>
                                      <p:rCtr x="21667" y="-278"/>
                                    </p:animMotion>
                                  </p:childTnLst>
                                </p:cTn>
                              </p:par>
                            </p:childTnLst>
                          </p:cTn>
                        </p:par>
                        <p:par>
                          <p:cTn id="12" fill="hold">
                            <p:stCondLst>
                              <p:cond delay="2000"/>
                            </p:stCondLst>
                            <p:childTnLst>
                              <p:par>
                                <p:cTn id="13" presetID="12" presetClass="entr" presetSubtype="8" fill="hold" grpId="0" nodeType="afterEffect">
                                  <p:stCondLst>
                                    <p:cond delay="0"/>
                                  </p:stCondLst>
                                  <p:childTnLst>
                                    <p:set>
                                      <p:cBhvr>
                                        <p:cTn id="14" dur="1" fill="hold">
                                          <p:stCondLst>
                                            <p:cond delay="0"/>
                                          </p:stCondLst>
                                        </p:cTn>
                                        <p:tgtEl>
                                          <p:spTgt spid="46107"/>
                                        </p:tgtEl>
                                        <p:attrNameLst>
                                          <p:attrName>style.visibility</p:attrName>
                                        </p:attrNameLst>
                                      </p:cBhvr>
                                      <p:to>
                                        <p:strVal val="visible"/>
                                      </p:to>
                                    </p:set>
                                    <p:animEffect transition="in" filter="slide(fromLeft)">
                                      <p:cBhvr>
                                        <p:cTn id="15" dur="500"/>
                                        <p:tgtEl>
                                          <p:spTgt spid="46107"/>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65586 0.03518 C -0.68906 0.10741 -0.72226 0.1794 -0.63268 0.21736 C -0.5431 0.25579 -0.22396 0.30116 -0.11862 0.26481 C -0.01315 0.22824 -0.01992 0.04421 -2.29167E-6 1.11111E-6 " pathEditMode="relative" rAng="0" ptsTypes="AAAA">
                                      <p:cBhvr>
                                        <p:cTn id="19" dur="2000" fill="hold"/>
                                        <p:tgtEl>
                                          <p:spTgt spid="46086"/>
                                        </p:tgtEl>
                                        <p:attrNameLst>
                                          <p:attrName>ppt_x</p:attrName>
                                          <p:attrName>ppt_y</p:attrName>
                                        </p:attrNameLst>
                                      </p:cBhvr>
                                      <p:rCtr x="31055" y="10370"/>
                                    </p:animMotion>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6108"/>
                                        </p:tgtEl>
                                        <p:attrNameLst>
                                          <p:attrName>style.visibility</p:attrName>
                                        </p:attrNameLst>
                                      </p:cBhvr>
                                      <p:to>
                                        <p:strVal val="visible"/>
                                      </p:to>
                                    </p:set>
                                    <p:anim calcmode="lin" valueType="num">
                                      <p:cBhvr>
                                        <p:cTn id="24" dur="500" fill="hold"/>
                                        <p:tgtEl>
                                          <p:spTgt spid="46108"/>
                                        </p:tgtEl>
                                        <p:attrNameLst>
                                          <p:attrName>ppt_w</p:attrName>
                                        </p:attrNameLst>
                                      </p:cBhvr>
                                      <p:tavLst>
                                        <p:tav tm="0">
                                          <p:val>
                                            <p:fltVal val="0"/>
                                          </p:val>
                                        </p:tav>
                                        <p:tav tm="100000">
                                          <p:val>
                                            <p:strVal val="#ppt_w"/>
                                          </p:val>
                                        </p:tav>
                                      </p:tavLst>
                                    </p:anim>
                                    <p:anim calcmode="lin" valueType="num">
                                      <p:cBhvr>
                                        <p:cTn id="25" dur="500" fill="hold"/>
                                        <p:tgtEl>
                                          <p:spTgt spid="46108"/>
                                        </p:tgtEl>
                                        <p:attrNameLst>
                                          <p:attrName>ppt_h</p:attrName>
                                        </p:attrNameLst>
                                      </p:cBhvr>
                                      <p:tavLst>
                                        <p:tav tm="0">
                                          <p:val>
                                            <p:fltVal val="0"/>
                                          </p:val>
                                        </p:tav>
                                        <p:tav tm="100000">
                                          <p:val>
                                            <p:strVal val="#ppt_h"/>
                                          </p:val>
                                        </p:tav>
                                      </p:tavLst>
                                    </p:anim>
                                    <p:animEffect transition="in" filter="fade">
                                      <p:cBhvr>
                                        <p:cTn id="26" dur="500"/>
                                        <p:tgtEl>
                                          <p:spTgt spid="46108"/>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46109"/>
                                        </p:tgtEl>
                                        <p:attrNameLst>
                                          <p:attrName>style.visibility</p:attrName>
                                        </p:attrNameLst>
                                      </p:cBhvr>
                                      <p:to>
                                        <p:strVal val="visible"/>
                                      </p:to>
                                    </p:set>
                                    <p:anim calcmode="discrete" valueType="clr">
                                      <p:cBhvr override="childStyle">
                                        <p:cTn id="31" dur="80"/>
                                        <p:tgtEl>
                                          <p:spTgt spid="4610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6109"/>
                                        </p:tgtEl>
                                        <p:attrNameLst>
                                          <p:attrName>fillcolor</p:attrName>
                                        </p:attrNameLst>
                                      </p:cBhvr>
                                      <p:tavLst>
                                        <p:tav tm="0">
                                          <p:val>
                                            <p:clrVal>
                                              <a:schemeClr val="accent2"/>
                                            </p:clrVal>
                                          </p:val>
                                        </p:tav>
                                        <p:tav tm="50000">
                                          <p:val>
                                            <p:clrVal>
                                              <a:schemeClr val="hlink"/>
                                            </p:clrVal>
                                          </p:val>
                                        </p:tav>
                                      </p:tavLst>
                                    </p:anim>
                                    <p:set>
                                      <p:cBhvr>
                                        <p:cTn id="33" dur="80"/>
                                        <p:tgtEl>
                                          <p:spTgt spid="46109"/>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46110"/>
                                        </p:tgtEl>
                                        <p:attrNameLst>
                                          <p:attrName>style.visibility</p:attrName>
                                        </p:attrNameLst>
                                      </p:cBhvr>
                                      <p:to>
                                        <p:strVal val="visible"/>
                                      </p:to>
                                    </p:set>
                                    <p:anim calcmode="lin" valueType="num">
                                      <p:cBhvr>
                                        <p:cTn id="38" dur="500" fill="hold"/>
                                        <p:tgtEl>
                                          <p:spTgt spid="46110"/>
                                        </p:tgtEl>
                                        <p:attrNameLst>
                                          <p:attrName>ppt_w</p:attrName>
                                        </p:attrNameLst>
                                      </p:cBhvr>
                                      <p:tavLst>
                                        <p:tav tm="0">
                                          <p:val>
                                            <p:fltVal val="0"/>
                                          </p:val>
                                        </p:tav>
                                        <p:tav tm="100000">
                                          <p:val>
                                            <p:strVal val="#ppt_w"/>
                                          </p:val>
                                        </p:tav>
                                      </p:tavLst>
                                    </p:anim>
                                    <p:anim calcmode="lin" valueType="num">
                                      <p:cBhvr>
                                        <p:cTn id="39" dur="500" fill="hold"/>
                                        <p:tgtEl>
                                          <p:spTgt spid="46110"/>
                                        </p:tgtEl>
                                        <p:attrNameLst>
                                          <p:attrName>ppt_h</p:attrName>
                                        </p:attrNameLst>
                                      </p:cBhvr>
                                      <p:tavLst>
                                        <p:tav tm="0">
                                          <p:val>
                                            <p:fltVal val="0"/>
                                          </p:val>
                                        </p:tav>
                                        <p:tav tm="100000">
                                          <p:val>
                                            <p:strVal val="#ppt_h"/>
                                          </p:val>
                                        </p:tav>
                                      </p:tavLst>
                                    </p:anim>
                                    <p:anim calcmode="lin" valueType="num">
                                      <p:cBhvr>
                                        <p:cTn id="40" dur="500" fill="hold"/>
                                        <p:tgtEl>
                                          <p:spTgt spid="46110"/>
                                        </p:tgtEl>
                                        <p:attrNameLst>
                                          <p:attrName>style.rotation</p:attrName>
                                        </p:attrNameLst>
                                      </p:cBhvr>
                                      <p:tavLst>
                                        <p:tav tm="0">
                                          <p:val>
                                            <p:fltVal val="360"/>
                                          </p:val>
                                        </p:tav>
                                        <p:tav tm="100000">
                                          <p:val>
                                            <p:fltVal val="0"/>
                                          </p:val>
                                        </p:tav>
                                      </p:tavLst>
                                    </p:anim>
                                    <p:animEffect transition="in" filter="fade">
                                      <p:cBhvr>
                                        <p:cTn id="41" dur="500"/>
                                        <p:tgtEl>
                                          <p:spTgt spid="46110"/>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46111"/>
                                        </p:tgtEl>
                                        <p:attrNameLst>
                                          <p:attrName>style.visibility</p:attrName>
                                        </p:attrNameLst>
                                      </p:cBhvr>
                                      <p:to>
                                        <p:strVal val="visible"/>
                                      </p:to>
                                    </p:set>
                                    <p:anim calcmode="discrete" valueType="clr">
                                      <p:cBhvr override="childStyle">
                                        <p:cTn id="46" dur="80"/>
                                        <p:tgtEl>
                                          <p:spTgt spid="46111"/>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46111"/>
                                        </p:tgtEl>
                                        <p:attrNameLst>
                                          <p:attrName>fillcolor</p:attrName>
                                        </p:attrNameLst>
                                      </p:cBhvr>
                                      <p:tavLst>
                                        <p:tav tm="0">
                                          <p:val>
                                            <p:clrVal>
                                              <a:schemeClr val="accent2"/>
                                            </p:clrVal>
                                          </p:val>
                                        </p:tav>
                                        <p:tav tm="50000">
                                          <p:val>
                                            <p:clrVal>
                                              <a:schemeClr val="hlink"/>
                                            </p:clrVal>
                                          </p:val>
                                        </p:tav>
                                      </p:tavLst>
                                    </p:anim>
                                    <p:set>
                                      <p:cBhvr>
                                        <p:cTn id="48" dur="80"/>
                                        <p:tgtEl>
                                          <p:spTgt spid="46111"/>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6112"/>
                                        </p:tgtEl>
                                        <p:attrNameLst>
                                          <p:attrName>style.visibility</p:attrName>
                                        </p:attrNameLst>
                                      </p:cBhvr>
                                      <p:to>
                                        <p:strVal val="visible"/>
                                      </p:to>
                                    </p:set>
                                    <p:anim calcmode="lin" valueType="num">
                                      <p:cBhvr>
                                        <p:cTn id="53" dur="500" fill="hold"/>
                                        <p:tgtEl>
                                          <p:spTgt spid="46112"/>
                                        </p:tgtEl>
                                        <p:attrNameLst>
                                          <p:attrName>ppt_w</p:attrName>
                                        </p:attrNameLst>
                                      </p:cBhvr>
                                      <p:tavLst>
                                        <p:tav tm="0">
                                          <p:val>
                                            <p:fltVal val="0"/>
                                          </p:val>
                                        </p:tav>
                                        <p:tav tm="100000">
                                          <p:val>
                                            <p:strVal val="#ppt_w"/>
                                          </p:val>
                                        </p:tav>
                                      </p:tavLst>
                                    </p:anim>
                                    <p:anim calcmode="lin" valueType="num">
                                      <p:cBhvr>
                                        <p:cTn id="54" dur="500" fill="hold"/>
                                        <p:tgtEl>
                                          <p:spTgt spid="46112"/>
                                        </p:tgtEl>
                                        <p:attrNameLst>
                                          <p:attrName>ppt_h</p:attrName>
                                        </p:attrNameLst>
                                      </p:cBhvr>
                                      <p:tavLst>
                                        <p:tav tm="0">
                                          <p:val>
                                            <p:fltVal val="0"/>
                                          </p:val>
                                        </p:tav>
                                        <p:tav tm="100000">
                                          <p:val>
                                            <p:strVal val="#ppt_h"/>
                                          </p:val>
                                        </p:tav>
                                      </p:tavLst>
                                    </p:anim>
                                    <p:animEffect transition="in" filter="fade">
                                      <p:cBhvr>
                                        <p:cTn id="55" dur="500"/>
                                        <p:tgtEl>
                                          <p:spTgt spid="46112"/>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iterate type="lt">
                                    <p:tmPct val="5000"/>
                                  </p:iterate>
                                  <p:childTnLst>
                                    <p:set>
                                      <p:cBhvr>
                                        <p:cTn id="59" dur="1" fill="hold">
                                          <p:stCondLst>
                                            <p:cond delay="0"/>
                                          </p:stCondLst>
                                        </p:cTn>
                                        <p:tgtEl>
                                          <p:spTgt spid="46113"/>
                                        </p:tgtEl>
                                        <p:attrNameLst>
                                          <p:attrName>style.visibility</p:attrName>
                                        </p:attrNameLst>
                                      </p:cBhvr>
                                      <p:to>
                                        <p:strVal val="visible"/>
                                      </p:to>
                                    </p:set>
                                    <p:anim calcmode="lin" valueType="num">
                                      <p:cBhvr>
                                        <p:cTn id="60" dur="1000" fill="hold"/>
                                        <p:tgtEl>
                                          <p:spTgt spid="46113"/>
                                        </p:tgtEl>
                                        <p:attrNameLst>
                                          <p:attrName>ppt_w</p:attrName>
                                        </p:attrNameLst>
                                      </p:cBhvr>
                                      <p:tavLst>
                                        <p:tav tm="0">
                                          <p:val>
                                            <p:fltVal val="0"/>
                                          </p:val>
                                        </p:tav>
                                        <p:tav tm="100000">
                                          <p:val>
                                            <p:strVal val="#ppt_w"/>
                                          </p:val>
                                        </p:tav>
                                      </p:tavLst>
                                    </p:anim>
                                    <p:anim calcmode="lin" valueType="num">
                                      <p:cBhvr>
                                        <p:cTn id="61" dur="1000" fill="hold"/>
                                        <p:tgtEl>
                                          <p:spTgt spid="46113"/>
                                        </p:tgtEl>
                                        <p:attrNameLst>
                                          <p:attrName>ppt_h</p:attrName>
                                        </p:attrNameLst>
                                      </p:cBhvr>
                                      <p:tavLst>
                                        <p:tav tm="0">
                                          <p:val>
                                            <p:fltVal val="0"/>
                                          </p:val>
                                        </p:tav>
                                        <p:tav tm="100000">
                                          <p:val>
                                            <p:strVal val="#ppt_h"/>
                                          </p:val>
                                        </p:tav>
                                      </p:tavLst>
                                    </p:anim>
                                    <p:anim calcmode="lin" valueType="num">
                                      <p:cBhvr>
                                        <p:cTn id="62" dur="1000" fill="hold"/>
                                        <p:tgtEl>
                                          <p:spTgt spid="46113"/>
                                        </p:tgtEl>
                                        <p:attrNameLst>
                                          <p:attrName>style.rotation</p:attrName>
                                        </p:attrNameLst>
                                      </p:cBhvr>
                                      <p:tavLst>
                                        <p:tav tm="0">
                                          <p:val>
                                            <p:fltVal val="90"/>
                                          </p:val>
                                        </p:tav>
                                        <p:tav tm="100000">
                                          <p:val>
                                            <p:fltVal val="0"/>
                                          </p:val>
                                        </p:tav>
                                      </p:tavLst>
                                    </p:anim>
                                    <p:animEffect transition="in" filter="fade">
                                      <p:cBhvr>
                                        <p:cTn id="63" dur="1000"/>
                                        <p:tgtEl>
                                          <p:spTgt spid="4611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46114">
                                            <p:txEl>
                                              <p:pRg st="0" end="0"/>
                                            </p:txEl>
                                          </p:spTgt>
                                        </p:tgtEl>
                                        <p:attrNameLst>
                                          <p:attrName>style.visibility</p:attrName>
                                        </p:attrNameLst>
                                      </p:cBhvr>
                                      <p:to>
                                        <p:strVal val="visible"/>
                                      </p:to>
                                    </p:set>
                                    <p:anim calcmode="lin" valueType="num">
                                      <p:cBhvr>
                                        <p:cTn id="68" dur="500" fill="hold"/>
                                        <p:tgtEl>
                                          <p:spTgt spid="4611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6114">
                                            <p:txEl>
                                              <p:pRg st="0" end="0"/>
                                            </p:txEl>
                                          </p:spTgt>
                                        </p:tgtEl>
                                        <p:attrNameLst>
                                          <p:attrName>ppt_h</p:attrName>
                                        </p:attrNameLst>
                                      </p:cBhvr>
                                      <p:tavLst>
                                        <p:tav tm="0">
                                          <p:val>
                                            <p:fltVal val="0"/>
                                          </p:val>
                                        </p:tav>
                                        <p:tav tm="100000">
                                          <p:val>
                                            <p:strVal val="#ppt_h"/>
                                          </p:val>
                                        </p:tav>
                                      </p:tavLst>
                                    </p:anim>
                                    <p:animEffect transition="in" filter="fade">
                                      <p:cBhvr>
                                        <p:cTn id="70" dur="500"/>
                                        <p:tgtEl>
                                          <p:spTgt spid="46114">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46115"/>
                                        </p:tgtEl>
                                        <p:attrNameLst>
                                          <p:attrName>style.visibility</p:attrName>
                                        </p:attrNameLst>
                                      </p:cBhvr>
                                      <p:to>
                                        <p:strVal val="visible"/>
                                      </p:to>
                                    </p:set>
                                    <p:anim calcmode="discrete" valueType="clr">
                                      <p:cBhvr override="childStyle">
                                        <p:cTn id="75" dur="80"/>
                                        <p:tgtEl>
                                          <p:spTgt spid="461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46115"/>
                                        </p:tgtEl>
                                        <p:attrNameLst>
                                          <p:attrName>fillcolor</p:attrName>
                                        </p:attrNameLst>
                                      </p:cBhvr>
                                      <p:tavLst>
                                        <p:tav tm="0">
                                          <p:val>
                                            <p:clrVal>
                                              <a:schemeClr val="accent2"/>
                                            </p:clrVal>
                                          </p:val>
                                        </p:tav>
                                        <p:tav tm="50000">
                                          <p:val>
                                            <p:clrVal>
                                              <a:schemeClr val="hlink"/>
                                            </p:clrVal>
                                          </p:val>
                                        </p:tav>
                                      </p:tavLst>
                                    </p:anim>
                                    <p:set>
                                      <p:cBhvr>
                                        <p:cTn id="77" dur="80"/>
                                        <p:tgtEl>
                                          <p:spTgt spid="46115"/>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6116">
                                            <p:txEl>
                                              <p:pRg st="0" end="0"/>
                                            </p:txEl>
                                          </p:spTgt>
                                        </p:tgtEl>
                                        <p:attrNameLst>
                                          <p:attrName>style.visibility</p:attrName>
                                        </p:attrNameLst>
                                      </p:cBhvr>
                                      <p:to>
                                        <p:strVal val="visible"/>
                                      </p:to>
                                    </p:set>
                                    <p:anim calcmode="lin" valueType="num">
                                      <p:cBhvr>
                                        <p:cTn id="82" dur="500" fill="hold"/>
                                        <p:tgtEl>
                                          <p:spTgt spid="46116">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6116">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46116">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7" presetClass="entr" presetSubtype="0" fill="hold" nodeType="clickEffect">
                                  <p:stCondLst>
                                    <p:cond delay="0"/>
                                  </p:stCondLst>
                                  <p:iterate type="lt">
                                    <p:tmPct val="50000"/>
                                  </p:iterate>
                                  <p:childTnLst>
                                    <p:set>
                                      <p:cBhvr>
                                        <p:cTn id="88" dur="1" fill="hold">
                                          <p:stCondLst>
                                            <p:cond delay="0"/>
                                          </p:stCondLst>
                                        </p:cTn>
                                        <p:tgtEl>
                                          <p:spTgt spid="46117">
                                            <p:txEl>
                                              <p:pRg st="0" end="0"/>
                                            </p:txEl>
                                          </p:spTgt>
                                        </p:tgtEl>
                                        <p:attrNameLst>
                                          <p:attrName>style.visibility</p:attrName>
                                        </p:attrNameLst>
                                      </p:cBhvr>
                                      <p:to>
                                        <p:strVal val="visible"/>
                                      </p:to>
                                    </p:set>
                                    <p:anim calcmode="discrete" valueType="clr">
                                      <p:cBhvr override="childStyle">
                                        <p:cTn id="89" dur="80"/>
                                        <p:tgtEl>
                                          <p:spTgt spid="461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46117">
                                            <p:txEl>
                                              <p:pRg st="0" end="0"/>
                                            </p:txEl>
                                          </p:spTgt>
                                        </p:tgtEl>
                                        <p:attrNameLst>
                                          <p:attrName>fillcolor</p:attrName>
                                        </p:attrNameLst>
                                      </p:cBhvr>
                                      <p:tavLst>
                                        <p:tav tm="0">
                                          <p:val>
                                            <p:clrVal>
                                              <a:schemeClr val="accent2"/>
                                            </p:clrVal>
                                          </p:val>
                                        </p:tav>
                                        <p:tav tm="50000">
                                          <p:val>
                                            <p:clrVal>
                                              <a:schemeClr val="hlink"/>
                                            </p:clrVal>
                                          </p:val>
                                        </p:tav>
                                      </p:tavLst>
                                    </p:anim>
                                    <p:set>
                                      <p:cBhvr>
                                        <p:cTn id="91" dur="80"/>
                                        <p:tgtEl>
                                          <p:spTgt spid="46117">
                                            <p:txEl>
                                              <p:pRg st="0" end="0"/>
                                            </p:txEl>
                                          </p:spTgt>
                                        </p:tgtEl>
                                        <p:attrNameLst>
                                          <p:attrName>fill.type</p:attrName>
                                        </p:attrNameLst>
                                      </p:cBhvr>
                                      <p:to>
                                        <p:strVal val="solid"/>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46118">
                                            <p:txEl>
                                              <p:pRg st="0" end="0"/>
                                            </p:txEl>
                                          </p:spTgt>
                                        </p:tgtEl>
                                        <p:attrNameLst>
                                          <p:attrName>style.visibility</p:attrName>
                                        </p:attrNameLst>
                                      </p:cBhvr>
                                      <p:to>
                                        <p:strVal val="visible"/>
                                      </p:to>
                                    </p:set>
                                    <p:anim calcmode="lin" valueType="num">
                                      <p:cBhvr>
                                        <p:cTn id="96" dur="500" fill="hold"/>
                                        <p:tgtEl>
                                          <p:spTgt spid="46118">
                                            <p:txEl>
                                              <p:pRg st="0" end="0"/>
                                            </p:txEl>
                                          </p:spTgt>
                                        </p:tgtEl>
                                        <p:attrNameLst>
                                          <p:attrName>ppt_w</p:attrName>
                                        </p:attrNameLst>
                                      </p:cBhvr>
                                      <p:tavLst>
                                        <p:tav tm="0">
                                          <p:val>
                                            <p:fltVal val="0"/>
                                          </p:val>
                                        </p:tav>
                                        <p:tav tm="100000">
                                          <p:val>
                                            <p:strVal val="#ppt_w"/>
                                          </p:val>
                                        </p:tav>
                                      </p:tavLst>
                                    </p:anim>
                                    <p:anim calcmode="lin" valueType="num">
                                      <p:cBhvr>
                                        <p:cTn id="97" dur="500" fill="hold"/>
                                        <p:tgtEl>
                                          <p:spTgt spid="46118">
                                            <p:txEl>
                                              <p:pRg st="0" end="0"/>
                                            </p:txEl>
                                          </p:spTgt>
                                        </p:tgtEl>
                                        <p:attrNameLst>
                                          <p:attrName>ppt_h</p:attrName>
                                        </p:attrNameLst>
                                      </p:cBhvr>
                                      <p:tavLst>
                                        <p:tav tm="0">
                                          <p:val>
                                            <p:fltVal val="0"/>
                                          </p:val>
                                        </p:tav>
                                        <p:tav tm="100000">
                                          <p:val>
                                            <p:strVal val="#ppt_h"/>
                                          </p:val>
                                        </p:tav>
                                      </p:tavLst>
                                    </p:anim>
                                    <p:animEffect transition="in" filter="fade">
                                      <p:cBhvr>
                                        <p:cTn id="98" dur="500"/>
                                        <p:tgtEl>
                                          <p:spTgt spid="461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6" grpId="0" animBg="1"/>
      <p:bldP spid="46107" grpId="0" animBg="1"/>
      <p:bldP spid="46108" grpId="0"/>
      <p:bldP spid="46109" grpId="0"/>
      <p:bldP spid="46110" grpId="0"/>
      <p:bldP spid="46111" grpId="0"/>
      <p:bldP spid="46112" grpId="0"/>
      <p:bldP spid="46113" grpId="0"/>
      <p:bldP spid="461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956603" y="351692"/>
            <a:ext cx="10493275" cy="4347308"/>
          </a:xfrm>
          <a:prstGeom prst="cloudCallout">
            <a:avLst>
              <a:gd name="adj1" fmla="val -39178"/>
              <a:gd name="adj2" fmla="val 76203"/>
            </a:avLst>
          </a:prstGeom>
          <a:solidFill>
            <a:srgbClr val="0000CC"/>
          </a:solidFill>
          <a:ln w="57150">
            <a:solidFill>
              <a:srgbClr val="FF0000"/>
            </a:solidFill>
            <a:round/>
          </a:ln>
          <a:effectLst>
            <a:prstShdw prst="shdw13" dist="157090" dir="15357825">
              <a:srgbClr val="FF3300">
                <a:alpha val="50000"/>
              </a:srgbClr>
            </a:prstShdw>
          </a:effec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defRPr/>
            </a:pP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Nêu</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tính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diện</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bình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3667" name="Picture 13" descr="1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95019" y="151606"/>
            <a:ext cx="863600" cy="12192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01" y="4312444"/>
            <a:ext cx="19510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C:\Users\Administrator\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313" y="5065511"/>
            <a:ext cx="2637586" cy="179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28091" y="4699000"/>
            <a:ext cx="2283616"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2"/>
          <p:cNvSpPr/>
          <p:nvPr/>
        </p:nvSpPr>
        <p:spPr>
          <a:xfrm>
            <a:off x="8864619" y="1370806"/>
            <a:ext cx="1825487" cy="921427"/>
          </a:xfrm>
          <a:prstGeom prst="parallelogram">
            <a:avLst/>
          </a:prstGeom>
          <a:solidFill>
            <a:srgbClr val="00B050"/>
          </a:solidFill>
          <a:ln w="5715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3048000" y="408022"/>
            <a:ext cx="5181600" cy="1752600"/>
          </a:xfrm>
          <a:prstGeom prst="parallelogram">
            <a:avLst>
              <a:gd name="adj" fmla="val 73913"/>
            </a:avLst>
          </a:prstGeom>
          <a:solidFill>
            <a:srgbClr val="1CD670"/>
          </a:solidFill>
          <a:ln w="38100">
            <a:solidFill>
              <a:srgbClr val="FF0000"/>
            </a:solidFill>
            <a:miter lim="800000"/>
          </a:ln>
        </p:spPr>
        <p:txBody>
          <a:bodyPr/>
          <a:lstStyle/>
          <a:p>
            <a:pPr eaLnBrk="1" hangingPunct="1"/>
            <a:endParaRPr lang="en-US" altLang="en-US" dirty="0"/>
          </a:p>
        </p:txBody>
      </p:sp>
      <p:sp>
        <p:nvSpPr>
          <p:cNvPr id="10244" name="Line 4"/>
          <p:cNvSpPr>
            <a:spLocks noChangeShapeType="1"/>
          </p:cNvSpPr>
          <p:nvPr/>
        </p:nvSpPr>
        <p:spPr bwMode="auto">
          <a:xfrm>
            <a:off x="4343400" y="408022"/>
            <a:ext cx="0" cy="175260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5" name="Rectangle 5"/>
          <p:cNvSpPr>
            <a:spLocks noChangeArrowheads="1"/>
          </p:cNvSpPr>
          <p:nvPr/>
        </p:nvSpPr>
        <p:spPr bwMode="auto">
          <a:xfrm>
            <a:off x="4369905" y="1920893"/>
            <a:ext cx="228600" cy="227012"/>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6" name="Rectangle 6"/>
          <p:cNvSpPr>
            <a:spLocks noChangeArrowheads="1"/>
          </p:cNvSpPr>
          <p:nvPr/>
        </p:nvSpPr>
        <p:spPr bwMode="auto">
          <a:xfrm>
            <a:off x="4361622" y="985632"/>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h</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0247" name="Rectangle 7"/>
          <p:cNvSpPr>
            <a:spLocks noChangeArrowheads="1"/>
          </p:cNvSpPr>
          <p:nvPr/>
        </p:nvSpPr>
        <p:spPr bwMode="auto">
          <a:xfrm>
            <a:off x="4729370" y="2009145"/>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0249" name="Rectangle 9"/>
          <p:cNvSpPr>
            <a:spLocks noChangeArrowheads="1"/>
          </p:cNvSpPr>
          <p:nvPr/>
        </p:nvSpPr>
        <p:spPr bwMode="auto">
          <a:xfrm>
            <a:off x="1385485" y="4180592"/>
            <a:ext cx="10058400" cy="707886"/>
          </a:xfrm>
          <a:prstGeom prst="rect">
            <a:avLst/>
          </a:prstGeom>
          <a:solidFill>
            <a:schemeClr val="accent6">
              <a:lumMod val="20000"/>
              <a:lumOff val="80000"/>
            </a:schemeClr>
          </a:solidFill>
          <a:ln w="38100">
            <a:solidFill>
              <a:srgbClr val="00B0F0"/>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defRPr/>
            </a:pP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S</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a</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độ</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dài</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đáy</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h</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chiều</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cao</a:t>
            </a:r>
            <a:endPar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3" name="Rounded Rectangle 2"/>
          <p:cNvSpPr/>
          <p:nvPr/>
        </p:nvSpPr>
        <p:spPr>
          <a:xfrm>
            <a:off x="342900" y="2590006"/>
            <a:ext cx="11506199" cy="1426299"/>
          </a:xfrm>
          <a:prstGeom prst="roundRect">
            <a:avLst/>
          </a:prstGeom>
          <a:solidFill>
            <a:srgbClr val="FFFF00"/>
          </a:solidFill>
          <a:ln w="38100">
            <a:solidFill>
              <a:srgbClr val="0000FF"/>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dài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đáy</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chiều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đơn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vị</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0"/>
          <p:cNvGrpSpPr/>
          <p:nvPr/>
        </p:nvGrpSpPr>
        <p:grpSpPr bwMode="auto">
          <a:xfrm>
            <a:off x="970928" y="5378450"/>
            <a:ext cx="3034540" cy="1115975"/>
            <a:chOff x="2208" y="3168"/>
            <a:chExt cx="1392" cy="513"/>
          </a:xfrm>
        </p:grpSpPr>
        <p:sp>
          <p:nvSpPr>
            <p:cNvPr id="17"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2"/>
            <p:cNvSpPr>
              <a:spLocks noChangeArrowheads="1"/>
            </p:cNvSpPr>
            <p:nvPr/>
          </p:nvSpPr>
          <p:spPr bwMode="auto">
            <a:xfrm>
              <a:off x="2280" y="3196"/>
              <a:ext cx="117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S = a × h</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cxnSp>
        <p:nvCxnSpPr>
          <p:cNvPr id="4" name="Straight Arrow Connector 3"/>
          <p:cNvCxnSpPr>
            <a:stCxn id="17" idx="3"/>
            <a:endCxn id="7" idx="1"/>
          </p:cNvCxnSpPr>
          <p:nvPr/>
        </p:nvCxnSpPr>
        <p:spPr>
          <a:xfrm flipV="1">
            <a:off x="4005468" y="5378450"/>
            <a:ext cx="1399150" cy="469884"/>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10"/>
          <p:cNvGrpSpPr/>
          <p:nvPr/>
        </p:nvGrpSpPr>
        <p:grpSpPr bwMode="auto">
          <a:xfrm>
            <a:off x="5404618" y="5035550"/>
            <a:ext cx="2938462" cy="685800"/>
            <a:chOff x="2208" y="3168"/>
            <a:chExt cx="1392" cy="432"/>
          </a:xfrm>
        </p:grpSpPr>
        <p:sp>
          <p:nvSpPr>
            <p:cNvPr id="7"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12"/>
            <p:cNvSpPr>
              <a:spLocks noChangeArrowheads="1"/>
            </p:cNvSpPr>
            <p:nvPr/>
          </p:nvSpPr>
          <p:spPr bwMode="auto">
            <a:xfrm>
              <a:off x="2280" y="3196"/>
              <a:ext cx="11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 = S : h</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cxnSp>
        <p:nvCxnSpPr>
          <p:cNvPr id="9" name="Straight Arrow Connector 8"/>
          <p:cNvCxnSpPr>
            <a:stCxn id="17" idx="3"/>
            <a:endCxn id="14" idx="1"/>
          </p:cNvCxnSpPr>
          <p:nvPr/>
        </p:nvCxnSpPr>
        <p:spPr>
          <a:xfrm>
            <a:off x="4005468" y="5848334"/>
            <a:ext cx="1399150" cy="397351"/>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0"/>
          <p:cNvGrpSpPr/>
          <p:nvPr/>
        </p:nvGrpSpPr>
        <p:grpSpPr bwMode="auto">
          <a:xfrm>
            <a:off x="5404618" y="5902785"/>
            <a:ext cx="2938462" cy="685800"/>
            <a:chOff x="2208" y="3168"/>
            <a:chExt cx="1392" cy="432"/>
          </a:xfrm>
        </p:grpSpPr>
        <p:sp>
          <p:nvSpPr>
            <p:cNvPr id="14"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ChangeArrowheads="1"/>
            </p:cNvSpPr>
            <p:nvPr/>
          </p:nvSpPr>
          <p:spPr bwMode="auto">
            <a:xfrm>
              <a:off x="2280" y="3196"/>
              <a:ext cx="11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h = S : a</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sp>
        <p:nvSpPr>
          <p:cNvPr id="11"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87089" y="0"/>
            <a:ext cx="1856960" cy="2329376"/>
          </a:xfrm>
          <a:prstGeom prst="rect">
            <a:avLst/>
          </a:prstGeom>
        </p:spPr>
      </p:pic>
      <p:pic>
        <p:nvPicPr>
          <p:cNvPr id="19" name="Picture 18" descr="A picture containing toy, drawing&#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r="953" b="8149"/>
          <a:stretch>
            <a:fillRect/>
          </a:stretch>
        </p:blipFill>
        <p:spPr>
          <a:xfrm>
            <a:off x="51766" y="119421"/>
            <a:ext cx="2610265" cy="1616614"/>
          </a:xfrm>
          <a:prstGeom prst="rect">
            <a:avLst/>
          </a:prstGeom>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slide(fromTop)">
                                      <p:cBhvr>
                                        <p:cTn id="12" dur="500"/>
                                        <p:tgtEl>
                                          <p:spTgt spid="10244"/>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10245"/>
                                        </p:tgtEl>
                                        <p:attrNameLst>
                                          <p:attrName>style.visibility</p:attrName>
                                        </p:attrNameLst>
                                      </p:cBhvr>
                                      <p:to>
                                        <p:strVal val="visible"/>
                                      </p:to>
                                    </p:set>
                                    <p:animEffect transition="in" filter="slide(fromLeft)">
                                      <p:cBhvr>
                                        <p:cTn id="16" dur="500"/>
                                        <p:tgtEl>
                                          <p:spTgt spid="1024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0247">
                                            <p:txEl>
                                              <p:pRg st="0" end="0"/>
                                            </p:txEl>
                                          </p:spTgt>
                                        </p:tgtEl>
                                        <p:attrNameLst>
                                          <p:attrName>style.visibility</p:attrName>
                                        </p:attrNameLst>
                                      </p:cBhvr>
                                      <p:to>
                                        <p:strVal val="visible"/>
                                      </p:to>
                                    </p:set>
                                    <p:anim calcmode="lin" valueType="num">
                                      <p:cBhvr>
                                        <p:cTn id="21" dur="500" fill="hold"/>
                                        <p:tgtEl>
                                          <p:spTgt spid="1024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2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0246">
                                            <p:txEl>
                                              <p:pRg st="0" end="0"/>
                                            </p:txEl>
                                          </p:spTgt>
                                        </p:tgtEl>
                                        <p:attrNameLst>
                                          <p:attrName>style.visibility</p:attrName>
                                        </p:attrNameLst>
                                      </p:cBhvr>
                                      <p:to>
                                        <p:strVal val="visible"/>
                                      </p:to>
                                    </p:set>
                                    <p:anim calcmode="lin" valueType="num">
                                      <p:cBhvr>
                                        <p:cTn id="27" dur="500" fill="hold"/>
                                        <p:tgtEl>
                                          <p:spTgt spid="1024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024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0249"/>
                                        </p:tgtEl>
                                        <p:attrNameLst>
                                          <p:attrName>style.visibility</p:attrName>
                                        </p:attrNameLst>
                                      </p:cBhvr>
                                      <p:to>
                                        <p:strVal val="visible"/>
                                      </p:to>
                                    </p:set>
                                    <p:anim calcmode="discrete" valueType="clr">
                                      <p:cBhvr override="childStyle">
                                        <p:cTn id="40" dur="80"/>
                                        <p:tgtEl>
                                          <p:spTgt spid="1024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0249"/>
                                        </p:tgtEl>
                                        <p:attrNameLst>
                                          <p:attrName>fillcolor</p:attrName>
                                        </p:attrNameLst>
                                      </p:cBhvr>
                                      <p:tavLst>
                                        <p:tav tm="0">
                                          <p:val>
                                            <p:clrVal>
                                              <a:schemeClr val="accent2"/>
                                            </p:clrVal>
                                          </p:val>
                                        </p:tav>
                                        <p:tav tm="50000">
                                          <p:val>
                                            <p:clrVal>
                                              <a:schemeClr val="hlink"/>
                                            </p:clrVal>
                                          </p:val>
                                        </p:tav>
                                      </p:tavLst>
                                    </p:anim>
                                    <p:set>
                                      <p:cBhvr>
                                        <p:cTn id="42" dur="80"/>
                                        <p:tgtEl>
                                          <p:spTgt spid="10249"/>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 calcmode="lin" valueType="num">
                                      <p:cBhvr>
                                        <p:cTn id="49" dur="500" fill="hold"/>
                                        <p:tgtEl>
                                          <p:spTgt spid="16"/>
                                        </p:tgtEl>
                                        <p:attrNameLst>
                                          <p:attrName>style.rotation</p:attrName>
                                        </p:attrNameLst>
                                      </p:cBhvr>
                                      <p:tavLst>
                                        <p:tav tm="0">
                                          <p:val>
                                            <p:fltVal val="90"/>
                                          </p:val>
                                        </p:tav>
                                        <p:tav tm="100000">
                                          <p:val>
                                            <p:fltVal val="0"/>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circle(in)">
                                      <p:cBhvr>
                                        <p:cTn id="55" dur="2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circle(in)">
                                      <p:cBhvr>
                                        <p:cTn id="60" dur="2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iterate type="lt">
                                    <p:tmPct val="5000"/>
                                  </p:iterate>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 calcmode="lin" valueType="num">
                                      <p:cBhvr>
                                        <p:cTn id="67" dur="500" fill="hold"/>
                                        <p:tgtEl>
                                          <p:spTgt spid="6"/>
                                        </p:tgtEl>
                                        <p:attrNameLst>
                                          <p:attrName>style.rotation</p:attrName>
                                        </p:attrNameLst>
                                      </p:cBhvr>
                                      <p:tavLst>
                                        <p:tav tm="0">
                                          <p:val>
                                            <p:fltVal val="90"/>
                                          </p:val>
                                        </p:tav>
                                        <p:tav tm="100000">
                                          <p:val>
                                            <p:fltVal val="0"/>
                                          </p:val>
                                        </p:tav>
                                      </p:tavLst>
                                    </p:anim>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iterate type="lt">
                                    <p:tmPct val="5000"/>
                                  </p:iterate>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style.rotation</p:attrName>
                                        </p:attrNameLst>
                                      </p:cBhvr>
                                      <p:tavLst>
                                        <p:tav tm="0">
                                          <p:val>
                                            <p:fltVal val="90"/>
                                          </p:val>
                                        </p:tav>
                                        <p:tav tm="100000">
                                          <p:val>
                                            <p:fltVal val="0"/>
                                          </p:val>
                                        </p:tav>
                                      </p:tavLst>
                                    </p:anim>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9"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p:nvPr/>
        </p:nvSpPr>
        <p:spPr>
          <a:xfrm>
            <a:off x="2209800" y="2130426"/>
            <a:ext cx="7772400" cy="14700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44546A">
                    <a:satMod val="130000"/>
                  </a:srgbClr>
                </a:solidFill>
                <a:effectLst/>
                <a:uLnTx/>
                <a:uFillTx/>
                <a:latin typeface="Calibri Light" panose="020F0302020204030204"/>
                <a:ea typeface="+mn-ea"/>
                <a:cs typeface="+mn-cs"/>
              </a:rPr>
              <a:t> </a:t>
            </a:r>
            <a:endParaRPr kumimoji="0" lang="en-US" sz="3200" b="0" i="0" u="none" strike="noStrike" kern="1200" cap="none" spc="0" normalizeH="0" baseline="0" noProof="0">
              <a:ln>
                <a:noFill/>
              </a:ln>
              <a:solidFill>
                <a:srgbClr val="44546A">
                  <a:satMod val="130000"/>
                </a:srgbClr>
              </a:solidFill>
              <a:effectLst/>
              <a:uLnTx/>
              <a:uFillTx/>
              <a:latin typeface="Calibri Light" panose="020F0302020204030204"/>
              <a:ea typeface="+mn-ea"/>
              <a:cs typeface="+mn-cs"/>
            </a:endParaRPr>
          </a:p>
        </p:txBody>
      </p:sp>
      <p:pic>
        <p:nvPicPr>
          <p:cNvPr id="17411" name="Picture 4" descr="anh-dep-lam-hinh-nen14-1024x768-141375450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57798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3850" y="2662237"/>
            <a:ext cx="16065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un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
            <a:ext cx="1828800" cy="25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07539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5029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latest?cb=20150710135041&amp;path-prefix=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12" y="3277817"/>
            <a:ext cx="33147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2"/>
          <p:cNvSpPr>
            <a:spLocks noChangeArrowheads="1" noChangeShapeType="1" noTextEdit="1"/>
          </p:cNvSpPr>
          <p:nvPr/>
        </p:nvSpPr>
        <p:spPr bwMode="auto">
          <a:xfrm>
            <a:off x="1269976" y="167061"/>
            <a:ext cx="5971257" cy="1647078"/>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0" cap="none" spc="0" normalizeH="0" baseline="0" noProof="0" dirty="0">
                <a:ln w="9525">
                  <a:round/>
                </a:ln>
                <a:solidFill>
                  <a:srgbClr val="FF0000"/>
                </a:solidFill>
                <a:effectLst/>
                <a:uLnTx/>
                <a:uFillTx/>
                <a:latin typeface="Times New Roman" panose="02020603050405020304"/>
                <a:ea typeface="+mn-ea"/>
                <a:cs typeface="Times New Roman" panose="02020603050405020304"/>
              </a:rPr>
              <a:t>TRÒ CHƠI</a:t>
            </a:r>
            <a:endParaRPr kumimoji="0" lang="en-US" sz="3600" b="1" i="0" u="none" strike="noStrike" kern="10" cap="none" spc="0" normalizeH="0" baseline="0" noProof="0" dirty="0">
              <a:ln w="9525">
                <a:round/>
              </a:ln>
              <a:solidFill>
                <a:srgbClr val="FF0000"/>
              </a:solidFill>
              <a:effectLst/>
              <a:uLnTx/>
              <a:uFillTx/>
              <a:latin typeface="Times New Roman" panose="02020603050405020304"/>
              <a:ea typeface="+mn-ea"/>
              <a:cs typeface="Times New Roman" panose="02020603050405020304"/>
            </a:endParaRPr>
          </a:p>
        </p:txBody>
      </p:sp>
      <p:sp>
        <p:nvSpPr>
          <p:cNvPr id="4" name="WordArt 12"/>
          <p:cNvSpPr>
            <a:spLocks noChangeArrowheads="1" noChangeShapeType="1" noTextEdit="1"/>
          </p:cNvSpPr>
          <p:nvPr/>
        </p:nvSpPr>
        <p:spPr bwMode="auto">
          <a:xfrm>
            <a:off x="2027583" y="2809769"/>
            <a:ext cx="7186267" cy="2588419"/>
          </a:xfrm>
          <a:prstGeom prst="rect">
            <a:avLst/>
          </a:prstGeom>
        </p:spPr>
        <p:txBody>
          <a:bodyPr wrap="none" fromWordArt="1">
            <a:prstTxWarp prst="textWave2">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a:ln w="9525">
                  <a:solidFill>
                    <a:srgbClr val="000000"/>
                  </a:solidFill>
                  <a:rou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r="100000" b="100000"/>
                  </a:path>
                </a:gradFill>
                <a:effectLst/>
                <a:uLnTx/>
                <a:uFillTx/>
                <a:latin typeface="Arial" panose="020B0604020202020204"/>
                <a:ea typeface="+mn-ea"/>
                <a:cs typeface="Arial" panose="020B0604020202020204"/>
              </a:rPr>
              <a:t>CHỌN BÓNG</a:t>
            </a:r>
            <a:endParaRPr kumimoji="0" lang="en-US" sz="3600" b="1" i="0" u="none" strike="noStrike" kern="10" cap="none" spc="0" normalizeH="0" baseline="0" noProof="0" dirty="0">
              <a:ln w="9525">
                <a:solidFill>
                  <a:srgbClr val="000000"/>
                </a:solidFill>
                <a:rou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r="100000" b="100000"/>
                </a:path>
              </a:gradFill>
              <a:effectLst/>
              <a:uLnTx/>
              <a:uFillTx/>
              <a:latin typeface="Arial" panose="020B0604020202020204"/>
              <a:ea typeface="+mn-ea"/>
              <a:cs typeface="Arial" panose="020B0604020202020204"/>
            </a:endParaRPr>
          </a:p>
        </p:txBody>
      </p:sp>
      <p:pic>
        <p:nvPicPr>
          <p:cNvPr id="9" name="Picture 48" descr="Tweety[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255604" y="5791200"/>
            <a:ext cx="1135790" cy="8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8" descr="Tweety[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78295" y="5707777"/>
            <a:ext cx="1135790" cy="84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7241233" y="4609175"/>
            <a:ext cx="1675705" cy="14700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8"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8" name="chimes.wav"/>
                                        </p:tgtEl>
                                      </p:cMediaNode>
                                    </p:audio>
                                  </p:subTnLst>
                                </p:cTn>
                              </p:par>
                              <p:par>
                                <p:cTn id="11" presetID="4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ertical Scroll 12"/>
          <p:cNvSpPr/>
          <p:nvPr/>
        </p:nvSpPr>
        <p:spPr>
          <a:xfrm>
            <a:off x="5181600" y="1676400"/>
            <a:ext cx="1676400" cy="2286000"/>
          </a:xfrm>
          <a:prstGeom prst="vertic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CÂU</a:t>
            </a:r>
            <a:endPar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HỎI </a:t>
            </a:r>
            <a:endParaRPr kumimoji="0" lang="en-US"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 name="Title 1"/>
          <p:cNvSpPr>
            <a:spLocks noGrp="1"/>
          </p:cNvSpPr>
          <p:nvPr>
            <p:ph type="ctrTitle" idx="4294967295"/>
          </p:nvPr>
        </p:nvSpPr>
        <p:spPr>
          <a:xfrm>
            <a:off x="1247775" y="5533063"/>
            <a:ext cx="9544050" cy="1165225"/>
          </a:xfrm>
          <a:solidFill>
            <a:srgbClr val="FFFF00"/>
          </a:solidFill>
        </p:spPr>
        <p:txBody>
          <a:bodyPr>
            <a:normAutofit fontScale="90000"/>
          </a:bodyPr>
          <a:lstStyle/>
          <a:p>
            <a:pPr algn="ctr"/>
            <a:r>
              <a:rPr lang="en-US" altLang="en-US" sz="3200" b="1" dirty="0">
                <a:solidFill>
                  <a:srgbClr val="FF0000"/>
                </a:solidFill>
              </a:rPr>
              <a:t> </a:t>
            </a:r>
            <a:r>
              <a:rPr lang="en-US" altLang="en-US" sz="5335" b="1" dirty="0" err="1">
                <a:solidFill>
                  <a:srgbClr val="0000FF"/>
                </a:solidFill>
                <a:latin typeface="Times New Roman" panose="02020603050405020304" pitchFamily="18" charset="0"/>
                <a:cs typeface="Times New Roman" panose="02020603050405020304" pitchFamily="18" charset="0"/>
              </a:rPr>
              <a:t>Khám</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phá</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bí</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mật</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trong</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quả</a:t>
            </a:r>
            <a:r>
              <a:rPr lang="en-US" altLang="en-US" sz="5335" b="1" dirty="0">
                <a:solidFill>
                  <a:srgbClr val="0000FF"/>
                </a:solidFill>
                <a:latin typeface="Times New Roman" panose="02020603050405020304" pitchFamily="18" charset="0"/>
                <a:cs typeface="Times New Roman" panose="02020603050405020304" pitchFamily="18" charset="0"/>
              </a:rPr>
              <a:t> </a:t>
            </a:r>
            <a:r>
              <a:rPr lang="en-US" altLang="en-US" sz="5335" b="1" dirty="0" err="1">
                <a:solidFill>
                  <a:srgbClr val="0000FF"/>
                </a:solidFill>
                <a:latin typeface="Times New Roman" panose="02020603050405020304" pitchFamily="18" charset="0"/>
                <a:cs typeface="Times New Roman" panose="02020603050405020304" pitchFamily="18" charset="0"/>
              </a:rPr>
              <a:t>bóng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3" descr="cau mon 5.png"/>
          <p:cNvPicPr>
            <a:picLocks noChangeAspect="1"/>
          </p:cNvPicPr>
          <p:nvPr/>
        </p:nvPicPr>
        <p:blipFill>
          <a:blip r:embed="rId1">
            <a:extLst>
              <a:ext uri="{28A0092B-C50C-407E-A947-70E740481C1C}">
                <a14:useLocalDpi xmlns:a14="http://schemas.microsoft.com/office/drawing/2010/main" val="0"/>
              </a:ext>
            </a:extLst>
          </a:blip>
          <a:srcRect r="49013"/>
          <a:stretch>
            <a:fillRect/>
          </a:stretch>
        </p:blipFill>
        <p:spPr bwMode="auto">
          <a:xfrm>
            <a:off x="4604387" y="1210340"/>
            <a:ext cx="1665288"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u mon 5.png"/>
          <p:cNvPicPr>
            <a:picLocks noChangeAspect="1"/>
          </p:cNvPicPr>
          <p:nvPr/>
        </p:nvPicPr>
        <p:blipFill>
          <a:blip r:embed="rId1">
            <a:extLst>
              <a:ext uri="{28A0092B-C50C-407E-A947-70E740481C1C}">
                <a14:useLocalDpi xmlns:a14="http://schemas.microsoft.com/office/drawing/2010/main" val="0"/>
              </a:ext>
            </a:extLst>
          </a:blip>
          <a:srcRect l="50987"/>
          <a:stretch>
            <a:fillRect/>
          </a:stretch>
        </p:blipFill>
        <p:spPr bwMode="auto">
          <a:xfrm>
            <a:off x="6269675" y="1219200"/>
            <a:ext cx="16002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438400" y="1143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2743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505200" y="2362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7848600" y="2667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382000" y="1066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220200" y="1905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181600" y="4648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au mon 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638800" y="1190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hac-Nen-Soi-Dong-1-cuong">
            <a:hlinkClick r:id="" action="ppaction://media"/>
          </p:cNvPr>
          <p:cNvPicPr>
            <a:picLocks noChangeAspect="1"/>
          </p:cNvPicPr>
          <p:nvPr>
            <a:audioFile r:link="rId2"/>
            <p:extLst>
              <p:ext uri="{DAA4B4D4-6D71-4841-9C94-3DE7FCFB9230}">
                <p14:media xmlns:p14="http://schemas.microsoft.com/office/powerpoint/2010/main" r:embed="rId3">
                  <p14:trim st="180000.000000"/>
                </p14:media>
              </p:ext>
            </p:extLst>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938424" y="6612149"/>
            <a:ext cx="253576" cy="253576"/>
          </a:xfrm>
          <a:prstGeom prst="rect">
            <a:avLst/>
          </a:prstGeom>
        </p:spPr>
      </p:pic>
      <p:sp>
        <p:nvSpPr>
          <p:cNvPr id="15"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4" presetClass="path" presetSubtype="0" repeatCount="indefinite" accel="50000" decel="50000" fill="hold" nodeType="withEffect">
                                  <p:stCondLst>
                                    <p:cond delay="0"/>
                                  </p:stCondLst>
                                  <p:childTnLst>
                                    <p:animMotion origin="layout" path="M 0 -1.48148E-6 C -0.00382 0.00371 -0.01458 0.0071 -0.01823 0.0071 C -0.0434 0.0071 -0.0684 -0.04815 -0.0684 -0.10401 C -0.0684 -0.07531 -0.08299 -0.04815 -0.09375 -0.04815 C -0.10816 -0.04815 -0.11892 -0.07623 -0.11892 -0.10401 C -0.11892 -0.09012 -0.12604 -0.07531 -0.13333 -0.07531 C -0.14062 -0.07531 -0.14774 -0.0895 -0.14774 -0.10401 C -0.14774 -0.09629 -0.15139 -0.09012 -0.15139 -0.09105 C -0.15486 -0.09012 -0.15851 -0.09722 -0.15851 -0.10401 C -0.15851 -0.10031 -0.16215 -0.09629 -0.16215 -0.09722 C -0.16215 -0.09629 -0.16562 -0.10031 -0.16562 -0.10401 C -0.16562 -0.10185 -0.16562 -0.10031 -0.16927 -0.10031 C -0.16927 -0.10092 -0.16927 -0.10185 -0.16927 -0.10401 C -0.16927 -0.10247 -0.16927 -0.10185 -0.16927 -0.10247 C -0.16927 -0.10339 -0.16927 -0.10247 -0.16927 -0.10401 C -0.16927 -0.10339 -0.16927 -0.10247 -0.16927 -0.10339 C -0.17274 -0.10247 -0.17274 -0.10339 -0.17274 -0.10401 C -0.17274 -0.10339 -0.17274 -0.10247 -0.17274 -0.10339 C -0.17274 -0.10247 -0.17274 -0.10339 -0.17274 -0.10401 " pathEditMode="relative" rAng="0" ptsTypes="AAAAAAAAAAAAAAAAAAA">
                                      <p:cBhvr>
                                        <p:cTn id="8" dur="5000" fill="hold"/>
                                        <p:tgtEl>
                                          <p:spTgt spid="6"/>
                                        </p:tgtEl>
                                        <p:attrNameLst>
                                          <p:attrName>ppt_x</p:attrName>
                                          <p:attrName>ppt_y</p:attrName>
                                        </p:attrNameLst>
                                      </p:cBhvr>
                                      <p:rCtr x="-8646" y="-4846"/>
                                    </p:animMotion>
                                  </p:childTnLst>
                                </p:cTn>
                              </p:par>
                              <p:par>
                                <p:cTn id="9" presetID="54" presetClass="path" presetSubtype="0" repeatCount="indefinite" accel="50000" decel="50000" fill="hold" nodeType="withEffect">
                                  <p:stCondLst>
                                    <p:cond delay="0"/>
                                  </p:stCondLst>
                                  <p:childTnLst>
                                    <p:animMotion origin="layout" path="M 0 -0.00124 C -0.00139 -0.01575 -0.01267 -0.02994 -0.01562 -0.02994 C -0.03733 -0.02994 -0.05903 0.19907 -0.05903 0.42932 C -0.05903 0.31265 -0.06944 0.19907 -0.08056 0.19907 C -0.09097 0.19907 -0.10226 0.31419 -0.10226 0.42932 C -0.10226 0.37129 -0.10851 0.31265 -0.11285 0.31265 C -0.11892 0.31265 -0.12396 0.36975 -0.12396 0.42932 C -0.12396 0.39907 -0.12691 0.37129 -0.13021 0.37129 C -0.13316 0.37129 -0.13628 0.40061 -0.13628 0.42932 C -0.13628 0.41358 -0.1375 0.39907 -0.1375 0.39938 C -0.13941 0.39907 -0.14062 0.41358 -0.14062 0.42932 C -0.14062 0.42098 -0.14253 0.41358 -0.14253 0.41388 C -0.14253 0.41574 -0.14358 0.42098 -0.14358 0.42932 C -0.14358 0.42469 -0.14358 0.42098 -0.14549 0.42098 C -0.14549 0.42284 -0.14549 0.425 -0.14549 0.42932 C -0.14549 0.42654 -0.14549 0.42469 -0.14549 0.42284 C -0.14687 0.42284 -0.14687 0.425 -0.14687 0.42716 C -0.14687 0.42746 -0.14687 0.425 -0.14687 0.42284 C -0.14844 0.42284 -0.14844 0.425 -0.14844 0.42716 " pathEditMode="relative" rAng="0" ptsTypes="AAAAAAAAAAAAAAAAAAA">
                                      <p:cBhvr>
                                        <p:cTn id="10" dur="5000" fill="hold"/>
                                        <p:tgtEl>
                                          <p:spTgt spid="7"/>
                                        </p:tgtEl>
                                        <p:attrNameLst>
                                          <p:attrName>ppt_x</p:attrName>
                                          <p:attrName>ppt_y</p:attrName>
                                        </p:attrNameLst>
                                      </p:cBhvr>
                                      <p:rCtr x="-7431" y="20093"/>
                                    </p:animMotion>
                                  </p:childTnLst>
                                </p:cTn>
                              </p:par>
                              <p:par>
                                <p:cTn id="11" presetID="54" presetClass="path" presetSubtype="0" repeatCount="indefinite" accel="50000" decel="50000" fill="hold" nodeType="withEffect">
                                  <p:stCondLst>
                                    <p:cond delay="0"/>
                                  </p:stCondLst>
                                  <p:childTnLst>
                                    <p:animMotion origin="layout" path="M 0.21128 -0.29938 C 0.20677 -0.32068 0.18542 -0.34043 0.17899 -0.34043 C 0.13403 -0.34043 0.08924 -0.01451 0.08924 0.31265 C 0.08924 0.14722 0.06563 -0.01451 0.0441 -0.01451 C 0.02066 -0.01451 -0.00069 0.14969 -0.00069 0.31265 C -0.00069 0.23056 -0.01372 0.14722 -0.02431 0.14722 C -0.03733 0.14722 -0.04774 0.2284 -0.04774 0.31265 C -0.04774 0.27006 -0.05434 0.23056 -0.05851 0.23056 C -0.0651 0.23056 -0.07135 0.27253 -0.07135 0.31265 C -0.07135 0.29074 -0.07361 0.27006 -0.07569 0.27006 C -0.07778 0.27006 -0.08212 0.29074 -0.08212 0.31265 C -0.08212 0.30185 -0.0842 0.29074 -0.08646 0.29074 C -0.08646 0.29383 -0.08837 0.30185 -0.08837 0.31265 C -0.08837 0.30648 -0.08837 0.30185 -0.09062 0.30185 C -0.09062 0.30432 -0.09062 0.3071 -0.09062 0.31265 C -0.09062 0.30895 -0.09062 0.30648 -0.09062 0.30432 C -0.09288 0.30432 -0.09288 0.3071 -0.09288 0.30926 C -0.09497 0.30926 -0.09497 0.3071 -0.09497 0.30432 C -0.09687 0.30432 -0.09687 0.3071 -0.09687 0.30926 " pathEditMode="relative" rAng="0" ptsTypes="AAAAAAAAAAAAAAAAAAA">
                                      <p:cBhvr>
                                        <p:cTn id="12" dur="5000" fill="hold"/>
                                        <p:tgtEl>
                                          <p:spTgt spid="8"/>
                                        </p:tgtEl>
                                        <p:attrNameLst>
                                          <p:attrName>ppt_x</p:attrName>
                                          <p:attrName>ppt_y</p:attrName>
                                        </p:attrNameLst>
                                      </p:cBhvr>
                                      <p:rCtr x="-15417" y="28549"/>
                                    </p:animMotion>
                                  </p:childTnLst>
                                </p:cTn>
                              </p:par>
                              <p:par>
                                <p:cTn id="13" presetID="54" presetClass="path" presetSubtype="0" repeatCount="indefinite" accel="50000" decel="50000" fill="hold" nodeType="withEffect">
                                  <p:stCondLst>
                                    <p:cond delay="0"/>
                                  </p:stCondLst>
                                  <p:childTnLst>
                                    <p:animMotion origin="layout" path="M -5.55112E-17 -0.00463 C -0.00191 -0.01111 -0.00885 -0.01697 -0.01111 -0.01697 C -0.02674 -0.01697 -0.04253 0.08179 -0.04253 0.18087 C -0.04253 0.13087 -0.05052 0.08179 -0.05816 0.08179 C -0.06632 0.08179 -0.07326 0.13148 -0.07326 0.18087 C -0.07326 0.15587 -0.07726 0.13087 -0.08142 0.13087 C -0.08542 0.13087 -0.08958 0.15525 -0.08958 0.18087 C -0.08958 0.1676 -0.09132 0.15587 -0.09358 0.15587 C -0.09531 0.15587 -0.09757 0.16852 -0.09757 0.18087 C -0.09757 0.17408 -0.09826 0.1676 -0.09931 0.1676 C -0.1 0.1676 -0.10104 0.17408 -0.10104 0.18087 C -0.10104 0.17716 -0.10174 0.17408 -0.10226 0.17408 C -0.10226 0.175 -0.10347 0.17716 -0.10347 0.18087 C -0.10347 0.17902 -0.10347 0.17716 -0.10399 0.17716 C -0.10399 0.17809 -0.10451 0.17902 -0.10451 0.18087 C -0.10451 0.17994 -0.10451 0.17902 -0.10451 0.17809 C -0.10521 0.17809 -0.10521 0.17902 -0.10521 0.17994 C -0.10573 0.17994 -0.10573 0.17902 -0.10573 0.17809 C -0.10625 0.17809 -0.10625 0.17902 -0.10625 0.17994 " pathEditMode="relative" rAng="0" ptsTypes="AAAAAAAAAAAAAAAAAAA">
                                      <p:cBhvr>
                                        <p:cTn id="14" dur="5000" fill="hold"/>
                                        <p:tgtEl>
                                          <p:spTgt spid="12"/>
                                        </p:tgtEl>
                                        <p:attrNameLst>
                                          <p:attrName>ppt_x</p:attrName>
                                          <p:attrName>ppt_y</p:attrName>
                                        </p:attrNameLst>
                                      </p:cBhvr>
                                      <p:rCtr x="-5313" y="8642"/>
                                    </p:animMotion>
                                  </p:childTnLst>
                                </p:cTn>
                              </p:par>
                              <p:par>
                                <p:cTn id="15" presetID="54" presetClass="path" presetSubtype="0" repeatCount="indefinite" accel="50000" decel="50000" fill="hold" nodeType="withEffect">
                                  <p:stCondLst>
                                    <p:cond delay="0"/>
                                  </p:stCondLst>
                                  <p:childTnLst>
                                    <p:animMotion origin="layout" path="M -0.01458 -0.03334 C -0.01145 -0.04661 0.00573 -0.05957 0.01059 -0.05957 C 0.0467 -0.05957 0.0823 0.1537 0.0823 0.36851 C 0.0823 0.26018 0.10122 0.1537 0.11806 0.1537 C 0.13681 0.1537 0.15382 0.26111 0.15382 0.36851 C 0.15382 0.31419 0.16407 0.26018 0.17257 0.26018 C 0.18299 0.26018 0.18976 0.31296 0.18976 0.36851 C 0.18976 0.34043 0.19462 0.31419 0.19983 0.31419 C 0.20504 0.31419 0.21025 0.34135 0.21025 0.36851 C 0.21025 0.35401 0.21025 0.34043 0.21337 0.34043 C 0.21511 0.34043 0.21858 0.35401 0.21858 0.36851 C 0.21858 0.36018 0.22032 0.35401 0.22032 0.35463 C 0.22032 0.35586 0.22379 0.36018 0.22379 0.36851 C 0.22379 0.36388 0.22379 0.36018 0.22552 0.36018 C 0.22552 0.36265 0.22552 0.36419 0.22552 0.36851 C 0.22552 0.36574 0.22552 0.36388 0.22552 0.36265 C 0.22552 0.36296 0.22552 0.36419 0.22552 0.36605 C 0.22865 0.36605 0.22865 0.36419 0.22865 0.36265 C 0.23073 0.36265 0.23073 0.36419 0.23073 0.36605 " pathEditMode="relative" rAng="0" ptsTypes="AAAAAAAAAAAAAAAAAAA">
                                      <p:cBhvr>
                                        <p:cTn id="16" dur="5000" fill="hold"/>
                                        <p:tgtEl>
                                          <p:spTgt spid="9"/>
                                        </p:tgtEl>
                                        <p:attrNameLst>
                                          <p:attrName>ppt_x</p:attrName>
                                          <p:attrName>ppt_y</p:attrName>
                                        </p:attrNameLst>
                                      </p:cBhvr>
                                      <p:rCtr x="12257" y="18765"/>
                                    </p:animMotion>
                                  </p:childTnLst>
                                </p:cTn>
                              </p:par>
                              <p:par>
                                <p:cTn id="17" presetID="54" presetClass="path" presetSubtype="0" repeatCount="indefinite" accel="50000" decel="50000" fill="hold" nodeType="withEffect">
                                  <p:stCondLst>
                                    <p:cond delay="0"/>
                                  </p:stCondLst>
                                  <p:childTnLst>
                                    <p:animMotion origin="layout" path="M 0 -0.0395 C 0.00243 -0.0324 0.01233 -0.02531 0.01545 -0.02531 C 0.03785 -0.02531 0.06024 -0.13703 0.06024 -0.24845 C 0.06024 -0.19228 0.07205 -0.13703 0.08247 -0.13703 C 0.09375 -0.13703 0.10486 -0.1929 0.10486 -0.24845 C 0.10486 -0.22068 0.11024 -0.19228 0.11597 -0.19228 C 0.12205 -0.19228 0.12726 -0.21975 0.12726 -0.24845 C 0.12726 -0.23426 0.13056 -0.22068 0.13316 -0.22068 C 0.13594 -0.22068 0.13906 -0.23487 0.13906 -0.24845 C 0.13906 -0.24135 0.14045 -0.23426 0.14167 -0.23426 C 0.14236 -0.23426 0.14444 -0.24135 0.14444 -0.24845 C 0.14444 -0.24475 0.14497 -0.24135 0.14635 -0.24135 C 0.14635 -0.24228 0.14757 -0.24475 0.14757 -0.24845 C 0.14757 -0.2466 0.14757 -0.24475 0.14826 -0.24475 C 0.14826 -0.24598 0.14896 -0.24691 0.14896 -0.24845 C 0.14896 -0.24753 0.14896 -0.2466 0.14896 -0.24598 C 0.14948 -0.24598 0.14948 -0.24691 0.14948 -0.24784 C 0.15017 -0.24784 0.15017 -0.24691 0.15017 -0.24598 C 0.15174 -0.24598 0.15174 -0.24691 0.15174 -0.24784 " pathEditMode="relative" rAng="0" ptsTypes="AAAAAAAAAAAAAAAAAAA">
                                      <p:cBhvr>
                                        <p:cTn id="18" dur="5000" fill="hold"/>
                                        <p:tgtEl>
                                          <p:spTgt spid="11"/>
                                        </p:tgtEl>
                                        <p:attrNameLst>
                                          <p:attrName>ppt_x</p:attrName>
                                          <p:attrName>ppt_y</p:attrName>
                                        </p:attrNameLst>
                                      </p:cBhvr>
                                      <p:rCtr x="7587" y="-9753"/>
                                    </p:animMotion>
                                  </p:childTnLst>
                                </p:cTn>
                              </p:par>
                              <p:par>
                                <p:cTn id="19" presetID="54" presetClass="path" presetSubtype="0" repeatCount="indefinite" accel="50000" decel="50000" fill="hold" nodeType="withEffect">
                                  <p:stCondLst>
                                    <p:cond delay="0"/>
                                  </p:stCondLst>
                                  <p:childTnLst>
                                    <p:animMotion origin="layout" path="M 1.11022E-16 -2.96296E-6 C -0.00174 -0.01636 -0.00972 -0.03179 -0.01215 -0.03179 C -0.03056 -0.03179 -0.04826 0.22161 -0.04826 0.47747 C -0.04826 0.34815 -0.05799 0.22161 -0.06597 0.22161 C -0.07552 0.22161 -0.08437 0.35031 -0.08437 0.47747 C -0.08437 0.41327 -0.08924 0.34815 -0.09323 0.34815 C -0.09809 0.34815 -0.10295 0.41142 -0.10295 0.47747 C -0.10295 0.44383 -0.10538 0.41327 -0.10694 0.41327 C -0.11007 0.41327 -0.1125 0.44568 -0.1125 0.47747 C -0.1125 0.45988 -0.11337 0.44383 -0.11424 0.44383 C -0.11493 0.44383 -0.11649 0.45988 -0.11649 0.47747 C -0.11649 0.46852 -0.11736 0.45988 -0.11736 0.4605 C -0.11736 0.46235 -0.11892 0.46852 -0.11892 0.47747 C -0.11892 0.47223 -0.11892 0.46852 -0.11979 0.46852 C -0.11979 0.47068 -0.11979 0.47253 -0.11979 0.47747 C -0.11979 0.47408 -0.11979 0.47223 -0.11979 0.47068 C -0.12066 0.47068 -0.12066 0.47253 -0.12066 0.47439 C -0.12135 0.47439 -0.12135 0.47253 -0.12135 0.47068 C -0.12292 0.47068 -0.12292 0.47253 -0.12292 0.47439 " pathEditMode="relative" rAng="0" ptsTypes="AAAAAAAAAAAAAAAAAAA">
                                      <p:cBhvr>
                                        <p:cTn id="20" dur="5000" fill="hold"/>
                                        <p:tgtEl>
                                          <p:spTgt spid="10"/>
                                        </p:tgtEl>
                                        <p:attrNameLst>
                                          <p:attrName>ppt_x</p:attrName>
                                          <p:attrName>ppt_y</p:attrName>
                                        </p:attrNameLst>
                                      </p:cBhvr>
                                      <p:rCtr x="-6146" y="22284"/>
                                    </p:animMotion>
                                  </p:childTnLst>
                                </p:cTn>
                              </p:par>
                              <p:par>
                                <p:cTn id="21" presetID="54" presetClass="path" presetSubtype="0" repeatCount="indefinite" accel="50000" decel="50000" fill="hold" nodeType="withEffect">
                                  <p:stCondLst>
                                    <p:cond delay="0"/>
                                  </p:stCondLst>
                                  <p:childTnLst>
                                    <p:animMotion origin="layout" path="M 0 0.02222 C 0.00191 -0.00556 0.01128 -0.03179 0.01406 -0.03179 C 0.03542 -0.03179 0.05608 0.40031 0.05608 0.83673 C 0.05608 0.61605 0.06736 0.40031 0.07656 0.40031 C 0.08767 0.40031 0.09792 0.61975 0.09792 0.83673 C 0.09792 0.72716 0.10365 0.61605 0.10833 0.61605 C 0.11389 0.61605 0.11962 0.72407 0.11962 0.83673 C 0.11962 0.77932 0.1224 0.72716 0.12431 0.72716 C 0.12778 0.72716 0.13073 0.78241 0.13073 0.83673 C 0.13073 0.80648 0.13177 0.77932 0.13264 0.77932 C 0.13351 0.77932 0.13524 0.80648 0.13524 0.83673 C 0.13524 0.8213 0.13628 0.80648 0.13628 0.80772 C 0.13628 0.8108 0.13819 0.8213 0.13819 0.83673 C 0.13819 0.82778 0.13819 0.8213 0.13924 0.8213 C 0.13924 0.825 0.13924 0.82809 0.13924 0.83673 C 0.13924 0.83086 0.13924 0.82778 0.13924 0.825 C 0.1401 0.825 0.1401 0.82809 0.1401 0.83117 C 0.14097 0.83117 0.14097 0.82809 0.14097 0.825 C 0.14288 0.825 0.14288 0.82809 0.14288 0.83117 " pathEditMode="relative" rAng="0" ptsTypes="AAAAAAAAAAAAAAAAAAA">
                                      <p:cBhvr>
                                        <p:cTn id="22" dur="5000" fill="hold"/>
                                        <p:tgtEl>
                                          <p:spTgt spid="14"/>
                                        </p:tgtEl>
                                        <p:attrNameLst>
                                          <p:attrName>ppt_x</p:attrName>
                                          <p:attrName>ppt_y</p:attrName>
                                        </p:attrNameLst>
                                      </p:cBhvr>
                                      <p:rCtr x="7135" y="38025"/>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0" presetClass="path" presetSubtype="0" repeatCount="indefinite" accel="50000" decel="50000" fill="hold" nodeType="withEffect">
                                  <p:stCondLst>
                                    <p:cond delay="0"/>
                                  </p:stCondLst>
                                  <p:endCondLst>
                                    <p:cond evt="onNext" delay="0">
                                      <p:tgtEl>
                                        <p:sldTgt/>
                                      </p:tgtEl>
                                    </p:cond>
                                  </p:endCondLst>
                                  <p:childTnLst>
                                    <p:animMotion origin="layout" path="M 0.06736 -0.00463 L -0.11597 -0.00463 " pathEditMode="relative" rAng="0" ptsTypes="AA">
                                      <p:cBhvr>
                                        <p:cTn id="32" dur="1000" fill="hold"/>
                                        <p:tgtEl>
                                          <p:spTgt spid="4"/>
                                        </p:tgtEl>
                                        <p:attrNameLst>
                                          <p:attrName>ppt_x</p:attrName>
                                          <p:attrName>ppt_y</p:attrName>
                                        </p:attrNameLst>
                                      </p:cBhvr>
                                      <p:rCtr x="-9167" y="0"/>
                                    </p:animMotion>
                                  </p:childTnLst>
                                </p:cTn>
                              </p:par>
                              <p:par>
                                <p:cTn id="33" presetID="0" presetClass="path" presetSubtype="0" repeatCount="indefinite" accel="50000" decel="50000" fill="hold" nodeType="withEffect">
                                  <p:stCondLst>
                                    <p:cond delay="0"/>
                                  </p:stCondLst>
                                  <p:endCondLst>
                                    <p:cond evt="onNext" delay="0">
                                      <p:tgtEl>
                                        <p:sldTgt/>
                                      </p:tgtEl>
                                    </p:cond>
                                  </p:endCondLst>
                                  <p:childTnLst>
                                    <p:animMotion origin="layout" path="M -0.08611 -0.00463 L 0.08056 -0.00463 " pathEditMode="relative" rAng="0" ptsTypes="AA">
                                      <p:cBhvr>
                                        <p:cTn id="34" dur="1000" fill="hold"/>
                                        <p:tgtEl>
                                          <p:spTgt spid="5"/>
                                        </p:tgtEl>
                                        <p:attrNameLst>
                                          <p:attrName>ppt_x</p:attrName>
                                          <p:attrName>ppt_y</p:attrName>
                                        </p:attrNameLst>
                                      </p:cBhvr>
                                      <p:rCtr x="8333" y="0"/>
                                    </p:animMotion>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2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43" fill="hold" display="0">
                  <p:stCondLst>
                    <p:cond delay="indefinite"/>
                  </p:stCondLst>
                  <p:endCondLst>
                    <p:cond evt="onStopAudio" delay="0">
                      <p:tgtEl>
                        <p:sldTgt/>
                      </p:tgtEl>
                    </p:cond>
                  </p:endCondLst>
                </p:cTn>
                <p:tgtEl>
                  <p:spTgt spid="3"/>
                </p:tgtEl>
              </p:cMediaNode>
            </p:audio>
          </p:childTnLst>
        </p:cTn>
      </p:par>
    </p:tnLst>
    <p:bldLst>
      <p:bldP spid="1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2" name="Google Shape;2282;p58"/>
          <p:cNvSpPr txBox="1">
            <a:spLocks noGrp="1"/>
          </p:cNvSpPr>
          <p:nvPr>
            <p:ph type="title"/>
          </p:nvPr>
        </p:nvSpPr>
        <p:spPr>
          <a:xfrm>
            <a:off x="344557" y="225100"/>
            <a:ext cx="11706416" cy="1385336"/>
          </a:xfrm>
          <a:prstGeom prst="rect">
            <a:avLst/>
          </a:prstGeom>
          <a:solidFill>
            <a:schemeClr val="accent6">
              <a:lumMod val="20000"/>
              <a:lumOff val="80000"/>
            </a:schemeClr>
          </a:solidFill>
        </p:spPr>
        <p:txBody>
          <a:bodyPr spcFirstLastPara="1" vert="horz" wrap="square" lIns="121900" tIns="121900" rIns="121900" bIns="121900" rtlCol="0" anchor="ctr" anchorCtr="0">
            <a:noAutofit/>
          </a:bodyPr>
          <a:lstStyle/>
          <a:p>
            <a:pPr algn="ctr"/>
            <a:r>
              <a:rPr lang="en-GB" sz="4800" b="1" dirty="0">
                <a:solidFill>
                  <a:srgbClr val="0000FF"/>
                </a:solidFill>
                <a:latin typeface="Times New Roman" panose="02020603050405020304" pitchFamily="18" charset="0"/>
                <a:cs typeface="Times New Roman" panose="02020603050405020304" pitchFamily="18" charset="0"/>
              </a:rPr>
              <a:t>Chúng ta cùng mở lần lượt </a:t>
            </a:r>
            <a:br>
              <a:rPr lang="en-GB" sz="4800" b="1" dirty="0">
                <a:solidFill>
                  <a:srgbClr val="0000FF"/>
                </a:solidFill>
                <a:latin typeface="Times New Roman" panose="02020603050405020304" pitchFamily="18" charset="0"/>
                <a:cs typeface="Times New Roman" panose="02020603050405020304" pitchFamily="18" charset="0"/>
              </a:rPr>
            </a:br>
            <a:r>
              <a:rPr lang="en-GB" sz="4800" b="1" dirty="0">
                <a:solidFill>
                  <a:srgbClr val="0000FF"/>
                </a:solidFill>
                <a:latin typeface="Times New Roman" panose="02020603050405020304" pitchFamily="18" charset="0"/>
                <a:cs typeface="Times New Roman" panose="02020603050405020304" pitchFamily="18" charset="0"/>
              </a:rPr>
              <a:t>từng quả bóng nhé!</a:t>
            </a:r>
            <a:endParaRPr sz="4800" b="1" dirty="0">
              <a:solidFill>
                <a:srgbClr val="0000FF"/>
              </a:solidFill>
              <a:latin typeface="Times New Roman" panose="02020603050405020304" pitchFamily="18" charset="0"/>
              <a:cs typeface="Times New Roman" panose="02020603050405020304" pitchFamily="18" charset="0"/>
            </a:endParaRPr>
          </a:p>
        </p:txBody>
      </p:sp>
      <p:sp>
        <p:nvSpPr>
          <p:cNvPr id="29" name="Oval 28">
            <a:hlinkClick r:id="rId1" action="ppaction://hlinksldjump"/>
          </p:cNvPr>
          <p:cNvSpPr/>
          <p:nvPr/>
        </p:nvSpPr>
        <p:spPr>
          <a:xfrm>
            <a:off x="2286000" y="1766047"/>
            <a:ext cx="1143000" cy="11430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1</a:t>
            </a: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0" name="Oval 29">
            <a:hlinkClick r:id="rId3" action="ppaction://hlinksldjump"/>
          </p:cNvPr>
          <p:cNvSpPr/>
          <p:nvPr/>
        </p:nvSpPr>
        <p:spPr>
          <a:xfrm>
            <a:off x="6069106" y="1766047"/>
            <a:ext cx="1143000" cy="11430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2</a:t>
            </a: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1" name="Oval 30">
            <a:hlinkClick r:id="rId4" action="ppaction://hlinksldjump"/>
          </p:cNvPr>
          <p:cNvSpPr/>
          <p:nvPr/>
        </p:nvSpPr>
        <p:spPr>
          <a:xfrm>
            <a:off x="9180000" y="1752600"/>
            <a:ext cx="1143000" cy="11430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3</a:t>
            </a:r>
            <a:endPar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34" name="Picture 33" descr="A picture containing icon&#10;&#10;Description automatically generated">
            <a:hlinkClick r:id="rId3" action="ppaction://hlinksldjump"/>
          </p:cNvPr>
          <p:cNvPicPr>
            <a:picLocks noChangeAspect="1"/>
          </p:cNvPicPr>
          <p:nvPr/>
        </p:nvPicPr>
        <p:blipFill>
          <a:blip r:embed="rId5"/>
          <a:stretch>
            <a:fillRect/>
          </a:stretch>
        </p:blipFill>
        <p:spPr>
          <a:xfrm>
            <a:off x="345000" y="2586447"/>
            <a:ext cx="4758881" cy="4164020"/>
          </a:xfrm>
          <a:prstGeom prst="rect">
            <a:avLst/>
          </a:prstGeom>
        </p:spPr>
      </p:pic>
      <p:sp>
        <p:nvSpPr>
          <p:cNvPr id="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3" name="Content Placeholder 3" descr="Dorami_2005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4173" y="3981867"/>
            <a:ext cx="2336800" cy="27686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2282"/>
                                        </p:tgtEl>
                                        <p:attrNameLst>
                                          <p:attrName>style.visibility</p:attrName>
                                        </p:attrNameLst>
                                      </p:cBhvr>
                                      <p:to>
                                        <p:strVal val="visible"/>
                                      </p:to>
                                    </p:set>
                                    <p:anim calcmode="lin" valueType="num">
                                      <p:cBhvr additive="base">
                                        <p:cTn id="14" dur="500" fill="hold"/>
                                        <p:tgtEl>
                                          <p:spTgt spid="2282"/>
                                        </p:tgtEl>
                                        <p:attrNameLst>
                                          <p:attrName>ppt_x</p:attrName>
                                        </p:attrNameLst>
                                      </p:cBhvr>
                                      <p:tavLst>
                                        <p:tav tm="0">
                                          <p:val>
                                            <p:strVal val="#ppt_x"/>
                                          </p:val>
                                        </p:tav>
                                        <p:tav tm="100000">
                                          <p:val>
                                            <p:strVal val="#ppt_x"/>
                                          </p:val>
                                        </p:tav>
                                      </p:tavLst>
                                    </p:anim>
                                    <p:anim calcmode="lin" valueType="num">
                                      <p:cBhvr additive="base">
                                        <p:cTn id="15" dur="500" fill="hold"/>
                                        <p:tgtEl>
                                          <p:spTgt spid="2282"/>
                                        </p:tgtEl>
                                        <p:attrNameLst>
                                          <p:attrName>ppt_y</p:attrName>
                                        </p:attrNameLst>
                                      </p:cBhvr>
                                      <p:tavLst>
                                        <p:tav tm="0">
                                          <p:val>
                                            <p:strVal val="1+#ppt_h/2"/>
                                          </p:val>
                                        </p:tav>
                                        <p:tav tm="100000">
                                          <p:val>
                                            <p:strVal val="#ppt_y"/>
                                          </p:val>
                                        </p:tav>
                                      </p:tavLst>
                                    </p:anim>
                                  </p:childTnLst>
                                </p:cTn>
                              </p:par>
                              <p:par>
                                <p:cTn id="16" presetID="8" presetClass="emph" presetSubtype="0" repeatCount="indefinite" fill="hold" grpId="0" nodeType="withEffect">
                                  <p:stCondLst>
                                    <p:cond delay="0"/>
                                  </p:stCondLst>
                                  <p:childTnLst>
                                    <p:animRot by="21600000">
                                      <p:cBhvr>
                                        <p:cTn id="17" dur="1000" fill="hold"/>
                                        <p:tgtEl>
                                          <p:spTgt spid="29"/>
                                        </p:tgtEl>
                                        <p:attrNameLst>
                                          <p:attrName>r</p:attrName>
                                        </p:attrNameLst>
                                      </p:cBhvr>
                                    </p:animRot>
                                  </p:childTnLst>
                                </p:cTn>
                              </p:par>
                              <p:par>
                                <p:cTn id="18" presetID="8" presetClass="emph" presetSubtype="0" repeatCount="indefinite" fill="hold" grpId="0" nodeType="withEffect">
                                  <p:stCondLst>
                                    <p:cond delay="0"/>
                                  </p:stCondLst>
                                  <p:childTnLst>
                                    <p:animRot by="21600000">
                                      <p:cBhvr>
                                        <p:cTn id="19" dur="1000" fill="hold"/>
                                        <p:tgtEl>
                                          <p:spTgt spid="31"/>
                                        </p:tgtEl>
                                        <p:attrNameLst>
                                          <p:attrName>r</p:attrName>
                                        </p:attrNameLst>
                                      </p:cBhvr>
                                    </p:animRot>
                                  </p:childTnLst>
                                </p:cTn>
                              </p:par>
                              <p:par>
                                <p:cTn id="20" presetID="8" presetClass="emph" presetSubtype="0" repeatCount="indefinite" fill="hold" grpId="0" nodeType="withEffect">
                                  <p:stCondLst>
                                    <p:cond delay="0"/>
                                  </p:stCondLst>
                                  <p:childTnLst>
                                    <p:animRot by="-21600000">
                                      <p:cBhvr>
                                        <p:cTn id="21" dur="1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282" grpId="0" animBg="1"/>
      <p:bldP spid="29" grpId="0" animBg="1"/>
      <p:bldP spid="29" grpId="1" animBg="1"/>
      <p:bldP spid="30" grpId="0" animBg="1"/>
      <p:bldP spid="30" grpId="1" animBg="1"/>
      <p:bldP spid="31" grpId="0" animBg="1"/>
      <p:bldP spid="3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ctrTitle"/>
          </p:nvPr>
        </p:nvSpPr>
        <p:spPr>
          <a:xfrm>
            <a:off x="2341563" y="3132139"/>
            <a:ext cx="7175500" cy="1793875"/>
          </a:xfrm>
        </p:spPr>
        <p:txBody>
          <a:bodyPr/>
          <a:lstStyle/>
          <a:p>
            <a:pPr>
              <a:buClr>
                <a:srgbClr val="E46C0A"/>
              </a:buClr>
            </a:pPr>
            <a:endParaRPr lang="vi-VN" altLang="en-US"/>
          </a:p>
        </p:txBody>
      </p:sp>
      <p:sp>
        <p:nvSpPr>
          <p:cNvPr id="16386" name="Rectangle 3"/>
          <p:cNvSpPr>
            <a:spLocks noGrp="1" noChangeArrowheads="1"/>
          </p:cNvSpPr>
          <p:nvPr>
            <p:ph type="subTitle" idx="1"/>
          </p:nvPr>
        </p:nvSpPr>
        <p:spPr>
          <a:xfrm>
            <a:off x="2997201" y="5053013"/>
            <a:ext cx="5637213" cy="881062"/>
          </a:xfrm>
        </p:spPr>
        <p:txBody>
          <a:bodyPr/>
          <a:lstStyle/>
          <a:p>
            <a:endParaRPr lang="vi-VN" altLang="en-US">
              <a:solidFill>
                <a:srgbClr val="898989"/>
              </a:solidFill>
            </a:endParaRPr>
          </a:p>
        </p:txBody>
      </p:sp>
      <p:pic>
        <p:nvPicPr>
          <p:cNvPr id="16388" name="Picture 4" descr="123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5"/>
          <p:cNvSpPr>
            <a:spLocks noChangeArrowheads="1" noChangeShapeType="1" noTextEdit="1"/>
          </p:cNvSpPr>
          <p:nvPr/>
        </p:nvSpPr>
        <p:spPr bwMode="auto">
          <a:xfrm>
            <a:off x="2081213" y="2209800"/>
            <a:ext cx="8151812" cy="200025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3900" b="0" i="0" u="none" strike="noStrike" kern="10" cap="none" spc="0" normalizeH="0" baseline="0" noProof="0">
              <a:ln w="12700">
                <a:solidFill>
                  <a:srgbClr val="FF00FF"/>
                </a:solidFill>
                <a:round/>
              </a:ln>
              <a:solidFill>
                <a:srgbClr val="FF0000"/>
              </a:solidFill>
              <a:effectLst/>
              <a:uLnTx/>
              <a:uFillTx/>
              <a:latin typeface="Calibri" panose="020F0502020204030204"/>
              <a:ea typeface="+mn-ea"/>
              <a:cs typeface="Arial" panose="020B0604020202020204" pitchFamily="34" charset="0"/>
            </a:endParaRPr>
          </a:p>
        </p:txBody>
      </p:sp>
      <p:sp>
        <p:nvSpPr>
          <p:cNvPr id="6" name="TextBox 2"/>
          <p:cNvSpPr txBox="1">
            <a:spLocks noChangeArrowheads="1"/>
          </p:cNvSpPr>
          <p:nvPr/>
        </p:nvSpPr>
        <p:spPr bwMode="auto">
          <a:xfrm>
            <a:off x="572407" y="64573"/>
            <a:ext cx="10919790" cy="455509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4800" b="1" i="0" u="none" strike="noStrike" kern="10" cap="none" spc="0" normalizeH="0" baseline="0" noProof="0" dirty="0">
              <a:ln w="12700">
                <a:solidFill>
                  <a:srgbClr val="FF00FF"/>
                </a:solidFill>
                <a:round/>
              </a:ln>
              <a:solidFill>
                <a:srgbClr val="FF0000"/>
              </a:solidFill>
              <a:effectLst/>
              <a:uLnTx/>
              <a:uFillTx/>
              <a:latin typeface="Arial" panose="020B0604020202020204"/>
              <a:ea typeface="+mn-ea"/>
              <a:cs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Tx/>
              <a:buNone/>
              <a:defRPr/>
            </a:pPr>
            <a:r>
              <a:rPr kumimoji="0" lang="en-US" sz="88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rPr>
              <a:t>CHÚC</a:t>
            </a:r>
            <a:r>
              <a:rPr kumimoji="0" lang="en-US" sz="8800" b="1" i="0" u="none" strike="noStrike" kern="10" cap="none" spc="0" normalizeH="0" noProof="0" dirty="0">
                <a:ln w="12700">
                  <a:solidFill>
                    <a:srgbClr val="FF00FF"/>
                  </a:solidFill>
                  <a:round/>
                </a:ln>
                <a:solidFill>
                  <a:srgbClr val="0000FF"/>
                </a:solidFill>
                <a:effectLst/>
                <a:uLnTx/>
                <a:uFillTx/>
                <a:latin typeface="Arial" panose="020B0604020202020204"/>
                <a:ea typeface="+mn-ea"/>
                <a:cs typeface="Arial" panose="020B0604020202020204"/>
              </a:rPr>
              <a:t> MỪNG </a:t>
            </a:r>
            <a:endParaRPr kumimoji="0" lang="en-US" sz="8800" b="1" i="0" u="none" strike="noStrike" kern="10" cap="none" spc="0" normalizeH="0" noProof="0" dirty="0">
              <a:ln w="12700">
                <a:solidFill>
                  <a:srgbClr val="FF00FF"/>
                </a:solidFill>
                <a:round/>
              </a:ln>
              <a:solidFill>
                <a:srgbClr val="0000FF"/>
              </a:solidFill>
              <a:effectLst/>
              <a:uLnTx/>
              <a:uFillTx/>
              <a:latin typeface="Arial" panose="020B0604020202020204"/>
              <a:ea typeface="+mn-ea"/>
              <a:cs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Tx/>
              <a:buNone/>
              <a:defRPr/>
            </a:pPr>
            <a:r>
              <a:rPr kumimoji="0" lang="en-US" sz="8800" b="1" i="0" u="none" strike="noStrike" kern="10" cap="none" spc="0" normalizeH="0" noProof="0" dirty="0">
                <a:ln w="12700">
                  <a:solidFill>
                    <a:srgbClr val="FF00FF"/>
                  </a:solidFill>
                  <a:round/>
                </a:ln>
                <a:solidFill>
                  <a:srgbClr val="0000FF"/>
                </a:solidFill>
                <a:effectLst/>
                <a:uLnTx/>
                <a:uFillTx/>
                <a:latin typeface="Arial" panose="020B0604020202020204"/>
                <a:ea typeface="+mn-ea"/>
                <a:cs typeface="Arial" panose="020B0604020202020204"/>
              </a:rPr>
              <a:t>NĂM MỚI 2023</a:t>
            </a:r>
            <a:r>
              <a:rPr kumimoji="0" lang="en-US" sz="88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rPr>
              <a:t>!</a:t>
            </a:r>
            <a:endParaRPr kumimoji="0" lang="en-US" sz="88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8" descr="Day hoa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68" y="4055165"/>
            <a:ext cx="1300503" cy="272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Day hoa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38956" y="104514"/>
            <a:ext cx="1300503" cy="31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287" y="3609776"/>
            <a:ext cx="2822713" cy="306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7"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605228" y="225316"/>
            <a:ext cx="2041347" cy="2432210"/>
          </a:xfrm>
          <a:prstGeom prst="rect">
            <a:avLst/>
          </a:prstGeom>
        </p:spPr>
      </p:pic>
      <p:pic>
        <p:nvPicPr>
          <p:cNvPr id="8" name="Picture 7"/>
          <p:cNvPicPr>
            <a:picLocks noChangeAspect="1"/>
          </p:cNvPicPr>
          <p:nvPr/>
        </p:nvPicPr>
        <p:blipFill>
          <a:blip r:embed="rId5"/>
          <a:stretch>
            <a:fillRect/>
          </a:stretch>
        </p:blipFill>
        <p:spPr>
          <a:xfrm>
            <a:off x="1386371" y="5348841"/>
            <a:ext cx="1767646" cy="1339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1445 0.01134 L -0.01445 0.01157 C -0.025 0.01851 -0.01679 0.01134 -0.02226 0.01898 C -0.02356 0.02083 -0.02513 0.02222 -0.02656 0.02407 L -0.02864 0.02662 C -0.03138 0.03634 -0.02825 0.02708 -0.03294 0.03518 C -0.03528 0.03958 -0.03346 0.03912 -0.03567 0.04398 C -0.03698 0.04675 -0.0388 0.04861 -0.03997 0.05162 C -0.04648 0.06898 -0.03971 0.05092 -0.04492 0.06435 C -0.04544 0.0655 -0.0457 0.06712 -0.04635 0.06782 C -0.04713 0.06921 -0.04817 0.06944 -0.04922 0.0706 C -0.05065 0.08101 -0.04856 0.07083 -0.05195 0.07777 C -0.0552 0.08472 -0.05364 0.08472 -0.0569 0.08912 C -0.05833 0.0912 -0.06119 0.09444 -0.06119 0.09444 C -0.06328 0.1 -0.06497 0.10555 -0.06823 0.10949 C -0.06901 0.11018 -0.06966 0.11134 -0.07044 0.1118 C -0.07135 0.11296 -0.07239 0.11319 -0.07317 0.11435 C -0.07409 0.1155 -0.07461 0.11712 -0.07539 0.11828 C -0.07604 0.11921 -0.07682 0.1199 -0.07747 0.12083 C -0.07825 0.12199 -0.07877 0.12361 -0.07955 0.1243 C -0.08099 0.12638 -0.08242 0.128 -0.08385 0.12962 C -0.08645 0.13263 -0.08841 0.13541 -0.09166 0.13703 L -0.09375 0.13819 C -0.09557 0.14143 -0.09752 0.1456 -0.10013 0.14699 L -0.10221 0.14837 C -0.10755 0.15486 -0.10104 0.14675 -0.10651 0.15486 C -0.10807 0.15694 -0.11002 0.1581 -0.11145 0.16087 C -0.11263 0.16342 -0.11432 0.16875 -0.11432 0.16898 C -0.11445 0.17152 -0.11471 0.17453 -0.11497 0.17754 C -0.11523 0.18009 -0.11562 0.18217 -0.11562 0.18495 C -0.11562 0.20069 -0.11562 0.21689 -0.11497 0.23287 C -0.11484 0.23472 -0.11393 0.23611 -0.11354 0.23796 C -0.11328 0.23912 -0.11315 0.2405 -0.11289 0.24166 C -0.11198 0.24513 -0.10989 0.25208 -0.10859 0.25416 C -0.10716 0.25671 -0.10599 0.25972 -0.10429 0.2618 C -0.10364 0.2625 -0.10299 0.26365 -0.10221 0.26435 C -0.10117 0.26527 -0.09987 0.26597 -0.09869 0.26689 C -0.09804 0.26736 -0.09726 0.26736 -0.09661 0.26805 C -0.09583 0.26875 -0.09518 0.2699 -0.0944 0.2706 C -0.09349 0.27152 -0.09036 0.27268 -0.08945 0.27314 C -0.0888 0.27384 -0.08815 0.275 -0.08737 0.27569 C -0.08659 0.27615 -0.08164 0.278 -0.08099 0.278 C -0.07955 0.27847 -0.07812 0.27893 -0.07682 0.27939 C -0.07513 0.27986 -0.072 0.28171 -0.07044 0.28194 C -0.06093 0.28263 -0.05156 0.28263 -0.04205 0.2831 C -0.03789 0.28356 -0.03359 0.28379 -0.02929 0.28449 C -0.02435 0.28518 -0.02539 0.28611 -0.02018 0.28819 C -0.01849 0.28888 -0.01679 0.28912 -0.01523 0.28935 C -0.0138 0.29027 -0.01237 0.2912 -0.01093 0.29189 C -0.00872 0.29305 -0.00364 0.29421 -0.00169 0.29444 C 0.00417 0.29513 0.01003 0.29537 0.01589 0.29583 C 0.01836 0.29652 0.01993 0.29699 0.02227 0.29814 C 0.02305 0.29861 0.0237 0.2993 0.02448 0.29953 C 0.02631 0.3 0.02826 0.30023 0.03008 0.30069 C 0.03203 0.30138 0.03386 0.30277 0.03581 0.30324 C 0.03724 0.3037 0.03855 0.30393 0.03998 0.30462 C 0.04102 0.30486 0.04193 0.30555 0.04284 0.30578 C 0.04453 0.30625 0.0461 0.30648 0.04779 0.30694 C 0.04896 0.3074 0.05013 0.30787 0.05131 0.30833 C 0.05274 0.30879 0.05417 0.30925 0.0556 0.30949 C 0.06055 0.3125 0.05456 0.30925 0.06407 0.31203 C 0.06485 0.31226 0.0655 0.31296 0.06615 0.31342 C 0.06758 0.31388 0.06901 0.31412 0.07045 0.31458 C 0.0711 0.31504 0.07188 0.31597 0.07253 0.31597 C 0.0849 0.31597 0.07761 0.31574 0.08321 0.31342 C 0.09076 0.30995 0.08269 0.31458 0.09024 0.30949 C 0.09102 0.30902 0.09167 0.30879 0.09232 0.30833 C 0.09362 0.30717 0.0948 0.30578 0.09597 0.30462 C 0.09662 0.3037 0.09727 0.30277 0.09805 0.30185 C 0.10026 0.3 0.10365 0.3 0.10586 0.29953 C 0.10703 0.29907 0.10821 0.29861 0.10938 0.29814 C 0.1112 0.29745 0.11315 0.29629 0.11498 0.29583 L 0.11993 0.29444 C 0.12071 0.29398 0.12136 0.29351 0.12214 0.29328 C 0.12396 0.29236 0.12591 0.29166 0.12774 0.29074 C 0.12969 0.28958 0.13633 0.28495 0.13841 0.2831 C 0.14076 0.28101 0.14532 0.27615 0.14753 0.27314 C 0.15105 0.26851 0.14948 0.27037 0.15248 0.26689 C 0.153 0.2655 0.15352 0.26435 0.15391 0.26296 C 0.15469 0.26134 0.15573 0.25995 0.15612 0.2581 C 0.15703 0.25138 0.15743 0.23796 0.15743 0.23819 C 0.1573 0.21944 0.15677 0.20069 0.15677 0.18217 C 0.15677 0.11851 0.15417 0.1375 0.15886 0.10833 C 0.15912 0.10416 0.15912 0.09976 0.15964 0.0956 C 0.1599 0.09305 0.16055 0.0905 0.16107 0.08819 C 0.16198 0.08287 0.16133 0.08541 0.16315 0.08032 L 0.16524 0.06921 C 0.1655 0.06782 0.16563 0.06643 0.16602 0.0655 C 0.16641 0.06435 0.16706 0.06319 0.16745 0.0618 C 0.16797 0.05925 0.16797 0.05648 0.16875 0.05416 C 0.16927 0.053 0.1698 0.05185 0.17019 0.05046 C 0.17084 0.04814 0.17136 0.04351 0.17162 0.04166 C 0.17188 0.04027 0.17201 0.03912 0.1724 0.03773 C 0.17279 0.03657 0.17331 0.03518 0.17383 0.03379 C 0.17357 -0.02917 0.17357 -0.09167 0.17305 -0.15463 C 0.17305 -0.15788 0.17162 -0.1595 0.17097 -0.1625 C 0.17058 -0.16343 0.17058 -0.16482 0.17019 -0.16598 C 0.1694 -0.16852 0.16732 -0.17269 0.16602 -0.17477 C 0.16368 -0.17801 0.16263 -0.17801 0.15964 -0.1801 L 0.15534 -0.18241 C 0.15469 -0.18264 0.15391 -0.18288 0.15326 -0.18357 C 0.14948 -0.18681 0.15144 -0.18565 0.14753 -0.1875 C 0.14688 -0.1882 0.14623 -0.18936 0.14545 -0.18982 C 0.14414 -0.19098 0.14258 -0.19144 0.14115 -0.19237 L 0.13907 -0.19375 C 0.13907 -0.19352 0.1349 -0.19607 0.1349 -0.19584 C 0.13295 -0.19676 0.12865 -0.19815 0.12709 -0.2 C 0.12448 -0.20301 0.12487 -0.20301 0.12136 -0.2051 C 0.11823 -0.20695 0.11836 -0.20579 0.11498 -0.2088 C 0.11394 -0.20973 0.11328 -0.21158 0.11224 -0.2125 C 0.11133 -0.2132 0.11029 -0.2132 0.10938 -0.21366 C 0.1043 -0.21644 0.11094 -0.21366 0.10365 -0.21621 C 0.10274 -0.21713 0.10183 -0.21806 0.10091 -0.21875 C 0.10013 -0.21922 0.09948 -0.21945 0.0987 -0.22014 C 0.09688 -0.22153 0.09506 -0.22362 0.0931 -0.225 L 0.08881 -0.22755 C 0.08815 -0.22801 0.0875 -0.22848 0.08672 -0.22894 C 0.08581 -0.22917 0.0849 -0.22987 0.08386 -0.2301 C 0.08243 -0.23056 0.08099 -0.23102 0.07969 -0.23149 C 0.07852 -0.23172 0.07735 -0.23195 0.07605 -0.23264 C 0.06993 -0.23704 0.075 -0.2338 0.06693 -0.23612 C 0.06589 -0.23681 0.06498 -0.23727 0.06407 -0.2375 C 0.06263 -0.23797 0.0612 -0.23843 0.05977 -0.23889 C 0.05886 -0.23936 0.05795 -0.23959 0.05703 -0.24005 C 0.0556 -0.24075 0.05417 -0.24098 0.05274 -0.24144 C 0.04844 -0.24399 0.05235 -0.24167 0.04493 -0.24399 C 0.04024 -0.24514 0.04284 -0.24468 0.03933 -0.24653 C 0.03737 -0.24746 0.03477 -0.24838 0.03295 -0.24908 L 0.02019 -0.25278 C 0.0142 -0.25625 0.01745 -0.25487 0.01029 -0.25649 C 0.00964 -0.25695 0.00886 -0.25741 0.00821 -0.25788 C -0.00416 -0.2632 -0.02161 -0.25811 -0.03073 -0.25788 C -0.03151 -0.25695 -0.03216 -0.25602 -0.03294 -0.25533 C -0.03476 -0.25348 -0.03672 -0.25186 -0.03854 -0.25024 C -0.03945 -0.24931 -0.04049 -0.24862 -0.0414 -0.24769 C -0.04257 -0.24653 -0.04388 -0.24538 -0.04492 -0.24399 C -0.0457 -0.24283 -0.04622 -0.24098 -0.047 -0.24005 C -0.0483 -0.23889 -0.05 -0.23889 -0.0513 -0.2375 C -0.05221 -0.23681 -0.05325 -0.23588 -0.05416 -0.23519 C -0.05651 -0.23218 -0.05716 -0.23102 -0.05911 -0.22755 C -0.0595 -0.22547 -0.06002 -0.22315 -0.06054 -0.2213 C -0.0608 -0.22014 -0.0608 -0.21875 -0.06119 -0.2176 C -0.06198 -0.21482 -0.06328 -0.21274 -0.06406 -0.21019 C -0.06575 -0.20394 -0.06536 -0.2051 -0.06757 -0.19862 C -0.06797 -0.19746 -0.06862 -0.1963 -0.06901 -0.19491 C -0.07213 -0.18426 -0.072 -0.18473 -0.07395 -0.17593 C -0.07369 -0.16806 -0.07356 -0.16042 -0.07317 -0.15209 C -0.07304 -0.14862 -0.07226 -0.147 -0.07187 -0.14329 C -0.07148 -0.14121 -0.07135 -0.13913 -0.07109 -0.13704 C -0.07031 -0.13172 -0.07031 -0.13426 -0.06901 -0.12825 C -0.06849 -0.1257 -0.06823 -0.12315 -0.06757 -0.12061 C -0.06666 -0.11737 -0.06523 -0.11459 -0.06471 -0.11065 C -0.06445 -0.10903 -0.06445 -0.10718 -0.06406 -0.10556 C -0.06354 -0.10394 -0.0625 -0.10325 -0.06185 -0.10186 C -0.06041 -0.09862 -0.05898 -0.09514 -0.05768 -0.09167 C -0.05716 -0.09075 -0.05664 -0.08936 -0.05625 -0.08797 C -0.05586 -0.08704 -0.05599 -0.08519 -0.0556 -0.08426 C -0.05494 -0.08288 -0.05403 -0.08218 -0.05338 -0.08033 C -0.05273 -0.07894 -0.05273 -0.07686 -0.05195 -0.07547 C -0.05117 -0.07385 -0.05 -0.07315 -0.04922 -0.07153 C -0.0431 -0.0595 -0.04909 -0.06737 -0.04427 -0.06181 C -0.04297 -0.05533 -0.04375 -0.05764 -0.03997 -0.05047 C -0.03867 -0.04769 -0.03737 -0.04491 -0.03567 -0.0426 C -0.03216 -0.03797 -0.03385 -0.04005 -0.03073 -0.03635 C -0.02981 -0.0338 -0.0289 -0.03149 -0.02799 -0.02917 C -0.02721 -0.02709 -0.02643 -0.0257 -0.02578 -0.02385 C -0.02487 -0.0213 -0.02291 -0.01621 -0.02291 -0.01598 C -0.02096 -0.00579 -0.02435 -0.02223 -0.0194 -0.00487 C -0.01901 -0.00325 -0.01862 -0.00163 -0.01797 4.81481E-6 C -0.01718 0.00277 -0.0151 0.00949 -0.01445 0.01134 Z " pathEditMode="relative" rAng="0" ptsTypes="AAAAAAAAAAAAAAAAAAAAAAAAAAAAAAAAAAAAAAAAAAAAAAAAAAAAAAAAAAAAAAAAAAAAAAAAAAAAAAAAAAAAAAAAAAAAAAAAAAAAAAAAAAAAAAAAAAAAAAAAAAAAAAAAAAAAAAAAAAAAAAAAAAAAAAAAAAAAAAAAAAAAAAAAAA">
                                      <p:cBhvr>
                                        <p:cTn id="12" dur="4000" fill="hold"/>
                                        <p:tgtEl>
                                          <p:spTgt spid="7"/>
                                        </p:tgtEl>
                                        <p:attrNameLst>
                                          <p:attrName>ppt_x</p:attrName>
                                          <p:attrName>ppt_y</p:attrName>
                                        </p:attrNameLst>
                                      </p:cBhvr>
                                      <p:rCtr x="4349"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ChangeArrowheads="1"/>
          </p:cNvSpPr>
          <p:nvPr/>
        </p:nvSpPr>
        <p:spPr>
          <a:xfrm>
            <a:off x="1" y="71200"/>
            <a:ext cx="977900" cy="109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en-US" sz="7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a:t>
            </a:r>
            <a:endParaRPr kumimoji="0" lang="en-US" altLang="en-US" sz="7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685800" y="256303"/>
            <a:ext cx="10482581" cy="2951400"/>
          </a:xfrm>
          <a:prstGeom prst="rect">
            <a:avLst/>
          </a:prstGeom>
          <a:solidFill>
            <a:srgbClr val="F9D1B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Callout: Line with Accent Bar 13"/>
          <p:cNvSpPr/>
          <p:nvPr/>
        </p:nvSpPr>
        <p:spPr>
          <a:xfrm>
            <a:off x="3710939" y="3635891"/>
            <a:ext cx="7023321" cy="1808400"/>
          </a:xfrm>
          <a:prstGeom prst="accentCallout1">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9 × 5 = 45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45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6" name="Sun 15">
            <a:hlinkClick r:id="rId1" action="ppaction://hlinksldjump"/>
          </p:cNvPr>
          <p:cNvSpPr/>
          <p:nvPr/>
        </p:nvSpPr>
        <p:spPr>
          <a:xfrm>
            <a:off x="0" y="5872480"/>
            <a:ext cx="904240" cy="914320"/>
          </a:xfrm>
          <a:prstGeom prst="sun">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 descr="https://tech12h.com/sites/default/files/styles/inbody400/public/23_17.png?itok=8vl25-pV"/>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0790" r="67732"/>
          <a:stretch>
            <a:fillRect/>
          </a:stretch>
        </p:blipFill>
        <p:spPr bwMode="auto">
          <a:xfrm>
            <a:off x="3505200" y="1066799"/>
            <a:ext cx="3581400" cy="21409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u mon 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1277" y="5098914"/>
            <a:ext cx="1689652" cy="168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5" name="coin.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par>
                                <p:cTn id="19" presetID="54" presetClass="path" presetSubtype="0" repeatCount="indefinite" accel="50000" decel="50000" fill="hold" nodeType="withEffect">
                                  <p:stCondLst>
                                    <p:cond delay="0"/>
                                  </p:stCondLst>
                                  <p:childTnLst>
                                    <p:animMotion origin="layout" path="M -3.125E-6 3.33333E-6 C -0.00377 0.0037 -0.01458 0.00717 -0.01823 0.00717 C -0.04336 0.00717 -0.06836 -0.04815 -0.06836 -0.10394 C -0.06836 -0.07523 -0.08294 -0.04815 -0.09375 -0.04815 C -0.1082 -0.04815 -0.11888 -0.07616 -0.11888 -0.10394 C -0.11888 -0.09005 -0.12604 -0.07523 -0.13333 -0.07523 C -0.14062 -0.07523 -0.14778 -0.08959 -0.14778 -0.10394 C -0.14778 -0.0963 -0.15143 -0.09005 -0.15143 -0.09098 C -0.15481 -0.09005 -0.15846 -0.09723 -0.15846 -0.10394 C -0.15846 -0.10023 -0.16211 -0.0963 -0.16211 -0.09723 C -0.16211 -0.0963 -0.16562 -0.10023 -0.16562 -0.10394 C -0.16562 -0.10186 -0.16562 -0.10023 -0.16927 -0.10023 C -0.16927 -0.10093 -0.16927 -0.10186 -0.16927 -0.10394 C -0.16927 -0.10255 -0.16927 -0.10186 -0.16927 -0.10255 C -0.16927 -0.10348 -0.16927 -0.10255 -0.16927 -0.10394 C -0.16927 -0.10348 -0.16927 -0.10255 -0.16927 -0.10348 C -0.17278 -0.10255 -0.17278 -0.10348 -0.17278 -0.10394 C -0.17278 -0.10348 -0.17278 -0.10255 -0.17278 -0.10348 C -0.17278 -0.10255 -0.17278 -0.10348 -0.17278 -0.10394 " pathEditMode="relative" rAng="0" ptsTypes="AAAAAAAAAAAAAAAAAAA">
                                      <p:cBhvr>
                                        <p:cTn id="20" dur="5000" fill="hold"/>
                                        <p:tgtEl>
                                          <p:spTgt spid="2"/>
                                        </p:tgtEl>
                                        <p:attrNameLst>
                                          <p:attrName>ppt_x</p:attrName>
                                          <p:attrName>ppt_y</p:attrName>
                                        </p:attrNameLst>
                                      </p:cBhvr>
                                      <p:rCtr x="-8646"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noChangeArrowheads="1"/>
          </p:cNvSpPr>
          <p:nvPr>
            <p:ph type="title" idx="4294967295"/>
          </p:nvPr>
        </p:nvSpPr>
        <p:spPr>
          <a:xfrm>
            <a:off x="0" y="71438"/>
            <a:ext cx="977900" cy="1096962"/>
          </a:xfrm>
        </p:spPr>
        <p:txBody>
          <a:bodyPr/>
          <a:lstStyle/>
          <a:p>
            <a:pPr eaLnBrk="1" hangingPunct="1"/>
            <a:r>
              <a:rPr lang="en-US" altLang="en-US" sz="7200" b="1" dirty="0">
                <a:solidFill>
                  <a:srgbClr val="0000FF"/>
                </a:solidFill>
                <a:latin typeface="Times New Roman" panose="02020603050405020304" pitchFamily="18" charset="0"/>
                <a:cs typeface="Times New Roman" panose="02020603050405020304" pitchFamily="18" charset="0"/>
              </a:rPr>
              <a:t>2</a:t>
            </a:r>
            <a:endParaRPr lang="en-US" altLang="en-US" sz="72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5800" y="256303"/>
            <a:ext cx="10482581" cy="2951400"/>
          </a:xfrm>
          <a:prstGeom prst="rect">
            <a:avLst/>
          </a:prstGeom>
          <a:solidFill>
            <a:srgbClr val="F9D1B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Callout: Line with Accent Bar 13"/>
          <p:cNvSpPr/>
          <p:nvPr/>
        </p:nvSpPr>
        <p:spPr>
          <a:xfrm>
            <a:off x="3684435" y="3650298"/>
            <a:ext cx="6824538" cy="1808400"/>
          </a:xfrm>
          <a:prstGeom prst="accentCallout1">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13 × 4 = 52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52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6" name="Sun 15">
            <a:hlinkClick r:id="rId1" action="ppaction://hlinksldjump"/>
          </p:cNvPr>
          <p:cNvSpPr/>
          <p:nvPr/>
        </p:nvSpPr>
        <p:spPr>
          <a:xfrm>
            <a:off x="0" y="5872480"/>
            <a:ext cx="904240" cy="914320"/>
          </a:xfrm>
          <a:prstGeom prst="sun">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https://tech12h.com/sites/default/files/styles/inbody400/public/23_17.png?itok=8vl25-pV"/>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Effect>
                      <a14:sharpenSoften amount="25000"/>
                    </a14:imgEffect>
                  </a14:imgLayer>
                </a14:imgProps>
              </a:ext>
              <a:ext uri="{28A0092B-C50C-407E-A947-70E740481C1C}">
                <a14:useLocalDpi xmlns:a14="http://schemas.microsoft.com/office/drawing/2010/main" val="0"/>
              </a:ext>
            </a:extLst>
          </a:blip>
          <a:srcRect l="30618" t="36545" r="28144"/>
          <a:stretch>
            <a:fillRect/>
          </a:stretch>
        </p:blipFill>
        <p:spPr bwMode="auto">
          <a:xfrm>
            <a:off x="3276600" y="1097200"/>
            <a:ext cx="4190999" cy="2082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u mon 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1277" y="5098914"/>
            <a:ext cx="1689652" cy="168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fade">
                                      <p:cBhvr>
                                        <p:cTn id="7" dur="500"/>
                                        <p:tgtEl>
                                          <p:spTgt spid="9216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5" name="coin.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par>
                                <p:cTn id="19" presetID="54" presetClass="path" presetSubtype="0" repeatCount="indefinite" accel="50000" decel="50000" fill="hold" nodeType="withEffect">
                                  <p:stCondLst>
                                    <p:cond delay="0"/>
                                  </p:stCondLst>
                                  <p:childTnLst>
                                    <p:animMotion origin="layout" path="M -3.125E-6 3.33333E-6 C -0.00377 0.0037 -0.01458 0.00717 -0.01823 0.00717 C -0.04336 0.00717 -0.06836 -0.04815 -0.06836 -0.10394 C -0.06836 -0.07523 -0.08294 -0.04815 -0.09375 -0.04815 C -0.1082 -0.04815 -0.11888 -0.07616 -0.11888 -0.10394 C -0.11888 -0.09005 -0.12604 -0.07523 -0.13333 -0.07523 C -0.14062 -0.07523 -0.14778 -0.08959 -0.14778 -0.10394 C -0.14778 -0.0963 -0.15143 -0.09005 -0.15143 -0.09098 C -0.15481 -0.09005 -0.15846 -0.09723 -0.15846 -0.10394 C -0.15846 -0.10023 -0.16211 -0.0963 -0.16211 -0.09723 C -0.16211 -0.0963 -0.16562 -0.10023 -0.16562 -0.10394 C -0.16562 -0.10186 -0.16562 -0.10023 -0.16927 -0.10023 C -0.16927 -0.10093 -0.16927 -0.10186 -0.16927 -0.10394 C -0.16927 -0.10255 -0.16927 -0.10186 -0.16927 -0.10255 C -0.16927 -0.10348 -0.16927 -0.10255 -0.16927 -0.10394 C -0.16927 -0.10348 -0.16927 -0.10255 -0.16927 -0.10348 C -0.17278 -0.10255 -0.17278 -0.10348 -0.17278 -0.10394 C -0.17278 -0.10348 -0.17278 -0.10255 -0.17278 -0.10348 C -0.17278 -0.10255 -0.17278 -0.10348 -0.17278 -0.10394 " pathEditMode="relative" rAng="0" ptsTypes="AAAAAAAAAAAAAAAAAAA">
                                      <p:cBhvr>
                                        <p:cTn id="20" dur="5000" fill="hold"/>
                                        <p:tgtEl>
                                          <p:spTgt spid="2"/>
                                        </p:tgtEl>
                                        <p:attrNameLst>
                                          <p:attrName>ppt_x</p:attrName>
                                          <p:attrName>ppt_y</p:attrName>
                                        </p:attrNameLst>
                                      </p:cBhvr>
                                      <p:rCtr x="-8646"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P spid="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ChangeArrowheads="1"/>
          </p:cNvSpPr>
          <p:nvPr/>
        </p:nvSpPr>
        <p:spPr>
          <a:xfrm>
            <a:off x="10161" y="0"/>
            <a:ext cx="977900" cy="109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Gochi Hand"/>
                <a:ea typeface="Gochi Hand"/>
                <a:cs typeface="Gochi Hand"/>
                <a:sym typeface="Gochi Hand"/>
              </a:defRPr>
            </a:lvl9pPr>
          </a:lstStyle>
          <a:p>
            <a:pPr marL="0" marR="0" lvl="0" indent="0" algn="ctr" defTabSz="914400" rtl="0" eaLnBrk="1" fontAlgn="auto" latinLnBrk="0" hangingPunct="1">
              <a:lnSpc>
                <a:spcPct val="100000"/>
              </a:lnSpc>
              <a:spcBef>
                <a:spcPts val="0"/>
              </a:spcBef>
              <a:spcAft>
                <a:spcPts val="0"/>
              </a:spcAft>
              <a:buClr>
                <a:srgbClr val="434343"/>
              </a:buClr>
              <a:buSzPts val="3600"/>
              <a:buFont typeface="Gochi Hand"/>
              <a:buNone/>
              <a:defRPr/>
            </a:pPr>
            <a:r>
              <a:rPr kumimoji="0" lang="en-US" altLang="en-US" sz="7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Gochi Hand"/>
              </a:rPr>
              <a:t>3</a:t>
            </a:r>
            <a:endParaRPr kumimoji="0" lang="en-US" altLang="en-US" sz="7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Gochi Hand"/>
            </a:endParaRPr>
          </a:p>
        </p:txBody>
      </p:sp>
      <p:sp>
        <p:nvSpPr>
          <p:cNvPr id="14" name="Callout: Line with Accent Bar 13"/>
          <p:cNvSpPr/>
          <p:nvPr/>
        </p:nvSpPr>
        <p:spPr>
          <a:xfrm>
            <a:off x="3830319" y="4414440"/>
            <a:ext cx="7076219" cy="1808400"/>
          </a:xfrm>
          <a:prstGeom prst="accentCallout1">
            <a:avLst/>
          </a:prstGeom>
          <a:solidFill>
            <a:schemeClr val="accent6">
              <a:lumMod val="20000"/>
              <a:lumOff val="80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7 × 9 = 63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63 cm</a:t>
            </a:r>
            <a:r>
              <a:rPr kumimoji="0" lang="en-US" sz="40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5" name="Sun 14">
            <a:hlinkClick r:id="rId1" action="ppaction://hlinksldjump"/>
          </p:cNvPr>
          <p:cNvSpPr/>
          <p:nvPr/>
        </p:nvSpPr>
        <p:spPr>
          <a:xfrm>
            <a:off x="0" y="5872480"/>
            <a:ext cx="904240" cy="914320"/>
          </a:xfrm>
          <a:prstGeom prst="sun">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904240" y="228600"/>
            <a:ext cx="10482581" cy="3886200"/>
          </a:xfrm>
          <a:prstGeom prst="rect">
            <a:avLst/>
          </a:prstGeom>
          <a:solidFill>
            <a:srgbClr val="F9D1B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1508" name="Picture 4" descr="https://tech12h.com/sites/default/files/styles/inbody400/public/23_17.png?itok=8vl25-pV"/>
          <p:cNvPicPr>
            <a:picLocks noChangeAspect="1" noChangeArrowheads="1"/>
          </p:cNvPicPr>
          <p:nvPr/>
        </p:nvPicPr>
        <p:blipFill rotWithShape="1">
          <a:blip r:embed="rId2">
            <a:extLst>
              <a:ext uri="{28A0092B-C50C-407E-A947-70E740481C1C}">
                <a14:useLocalDpi xmlns:a14="http://schemas.microsoft.com/office/drawing/2010/main" val="0"/>
              </a:ext>
            </a:extLst>
          </a:blip>
          <a:srcRect l="74598" t="2564"/>
          <a:stretch>
            <a:fillRect/>
          </a:stretch>
        </p:blipFill>
        <p:spPr bwMode="auto">
          <a:xfrm>
            <a:off x="4572000" y="838200"/>
            <a:ext cx="219814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u mon 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02348" y="5168348"/>
            <a:ext cx="1689652" cy="168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oin.wav"/>
                                        </p:tgtEl>
                                      </p:cMediaNode>
                                    </p:audio>
                                  </p:subTnLst>
                                </p:cTn>
                              </p:par>
                              <p:par>
                                <p:cTn id="19" presetID="54" presetClass="path" presetSubtype="0" repeatCount="indefinite" accel="50000" decel="50000" fill="hold" nodeType="withEffect">
                                  <p:stCondLst>
                                    <p:cond delay="0"/>
                                  </p:stCondLst>
                                  <p:childTnLst>
                                    <p:animMotion origin="layout" path="M 8.33333E-7 -1.85185E-6 C -0.00378 0.00371 -0.01458 0.00718 -0.01823 0.00718 C -0.04336 0.00718 -0.06836 -0.04815 -0.06836 -0.10393 C -0.06836 -0.07523 -0.08294 -0.04815 -0.09375 -0.04815 C -0.1082 -0.04815 -0.11888 -0.07616 -0.11888 -0.10393 C -0.11888 -0.09004 -0.12604 -0.07523 -0.13333 -0.07523 C -0.14063 -0.07523 -0.14779 -0.08958 -0.14779 -0.10393 C -0.14779 -0.09629 -0.15143 -0.09004 -0.15143 -0.09097 C -0.15482 -0.09004 -0.15846 -0.09722 -0.15846 -0.10393 C -0.15846 -0.10023 -0.16211 -0.09629 -0.16211 -0.09722 C -0.16211 -0.09629 -0.16563 -0.10023 -0.16563 -0.10393 C -0.16563 -0.10185 -0.16563 -0.10023 -0.16927 -0.10023 C -0.16927 -0.10092 -0.16927 -0.10185 -0.16927 -0.10393 C -0.16927 -0.10254 -0.16927 -0.10185 -0.16927 -0.10254 C -0.16927 -0.10347 -0.16927 -0.10254 -0.16927 -0.10393 C -0.16927 -0.10347 -0.16927 -0.10254 -0.16927 -0.10347 C -0.17279 -0.10254 -0.17279 -0.10347 -0.17279 -0.10393 C -0.17279 -0.10347 -0.17279 -0.10254 -0.17279 -0.10347 C -0.17279 -0.10254 -0.17279 -0.10347 -0.17279 -0.10393 " pathEditMode="relative" rAng="0" ptsTypes="AAAAAAAAAAAAAAAAAAA">
                                      <p:cBhvr>
                                        <p:cTn id="20" dur="5000" fill="hold"/>
                                        <p:tgtEl>
                                          <p:spTgt spid="2"/>
                                        </p:tgtEl>
                                        <p:attrNameLst>
                                          <p:attrName>ppt_x</p:attrName>
                                          <p:attrName>ppt_y</p:attrName>
                                        </p:attrNameLst>
                                      </p:cBhvr>
                                      <p:rCtr x="-8646"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1"/>
          <a:srcRect/>
          <a:stretch>
            <a:fillRect/>
          </a:stretch>
        </p:blipFill>
        <p:spPr bwMode="auto">
          <a:xfrm>
            <a:off x="39478" y="0"/>
            <a:ext cx="12192000" cy="6834187"/>
          </a:xfrm>
          <a:prstGeom prst="rect">
            <a:avLst/>
          </a:prstGeom>
          <a:solidFill>
            <a:schemeClr val="accent6">
              <a:lumMod val="20000"/>
              <a:lumOff val="80000"/>
            </a:schemeClr>
          </a:solidFill>
          <a:ln>
            <a:noFill/>
          </a:ln>
        </p:spPr>
      </p:pic>
      <p:sp>
        <p:nvSpPr>
          <p:cNvPr id="4" name="Rectangle 3"/>
          <p:cNvSpPr/>
          <p:nvPr/>
        </p:nvSpPr>
        <p:spPr>
          <a:xfrm>
            <a:off x="4890051" y="1894855"/>
            <a:ext cx="5685183" cy="3276600"/>
          </a:xfrm>
          <a:prstGeom prst="rect">
            <a:avLst/>
          </a:prstGeom>
          <a:solidFill>
            <a:schemeClr val="accent6">
              <a:lumMod val="20000"/>
              <a:lumOff val="80000"/>
            </a:schemeClr>
          </a:solidFill>
        </p:spPr>
        <p:txBody>
          <a:bodyPr wrap="none">
            <a:prstTxWarp prst="textChevron">
              <a:avLst>
                <a:gd name="adj" fmla="val 219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rPr>
              <a:t>HOẠT ĐỘNG </a:t>
            </a:r>
            <a:endPar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rPr>
              <a:t>THỰC HÀNH</a:t>
            </a:r>
            <a:endParaRPr kumimoji="0" lang="en-US" sz="540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sp>
        <p:nvSpPr>
          <p:cNvPr id="169988"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pic>
        <p:nvPicPr>
          <p:cNvPr id="5" name="Picture 4" descr="Book-09-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01435">
            <a:off x="6234113" y="4800601"/>
            <a:ext cx="24304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350" y="192088"/>
            <a:ext cx="20780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82817" y="766579"/>
            <a:ext cx="10945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1.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biết</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13316" name="Text Box 6"/>
          <p:cNvSpPr txBox="1">
            <a:spLocks noChangeArrowheads="1"/>
          </p:cNvSpPr>
          <p:nvPr/>
        </p:nvSpPr>
        <p:spPr bwMode="auto">
          <a:xfrm>
            <a:off x="1940720" y="3048000"/>
            <a:ext cx="152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18" name="Text Box 14"/>
          <p:cNvSpPr txBox="1">
            <a:spLocks noChangeArrowheads="1"/>
          </p:cNvSpPr>
          <p:nvPr/>
        </p:nvSpPr>
        <p:spPr bwMode="auto">
          <a:xfrm>
            <a:off x="4575970" y="6172200"/>
            <a:ext cx="1216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19" name="Text Box 16"/>
          <p:cNvSpPr txBox="1">
            <a:spLocks noChangeArrowheads="1"/>
          </p:cNvSpPr>
          <p:nvPr/>
        </p:nvSpPr>
        <p:spPr bwMode="auto">
          <a:xfrm>
            <a:off x="1940720" y="3581400"/>
            <a:ext cx="1012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20" name="Text Box 17"/>
          <p:cNvSpPr txBox="1">
            <a:spLocks noChangeArrowheads="1"/>
          </p:cNvSpPr>
          <p:nvPr/>
        </p:nvSpPr>
        <p:spPr bwMode="auto">
          <a:xfrm>
            <a:off x="1940720" y="3048000"/>
            <a:ext cx="152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21" name="Text Box 18"/>
          <p:cNvSpPr txBox="1">
            <a:spLocks noChangeArrowheads="1"/>
          </p:cNvSpPr>
          <p:nvPr/>
        </p:nvSpPr>
        <p:spPr bwMode="auto">
          <a:xfrm>
            <a:off x="1434307" y="3352801"/>
            <a:ext cx="10128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22" name="Text Box 19"/>
          <p:cNvSpPr txBox="1">
            <a:spLocks noChangeArrowheads="1"/>
          </p:cNvSpPr>
          <p:nvPr/>
        </p:nvSpPr>
        <p:spPr bwMode="auto">
          <a:xfrm>
            <a:off x="4575970" y="6172200"/>
            <a:ext cx="1216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3323" name="Rectangle 27"/>
          <p:cNvSpPr>
            <a:spLocks noChangeArrowheads="1"/>
          </p:cNvSpPr>
          <p:nvPr/>
        </p:nvSpPr>
        <p:spPr bwMode="auto">
          <a:xfrm>
            <a:off x="1434306" y="4267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srgbClr val="009900"/>
              </a:solidFill>
              <a:effectLst/>
              <a:uLnTx/>
              <a:uFillTx/>
              <a:latin typeface="Times New Roman" panose="02020603050405020304" pitchFamily="18" charset="0"/>
              <a:ea typeface="+mn-ea"/>
              <a:cs typeface="Arial" panose="020B0604020202020204" pitchFamily="34" charset="0"/>
            </a:endParaRPr>
          </a:p>
        </p:txBody>
      </p:sp>
      <p:sp>
        <p:nvSpPr>
          <p:cNvPr id="13324" name="Rectangle 28"/>
          <p:cNvSpPr>
            <a:spLocks noChangeArrowheads="1"/>
          </p:cNvSpPr>
          <p:nvPr/>
        </p:nvSpPr>
        <p:spPr bwMode="auto">
          <a:xfrm>
            <a:off x="1434306" y="4343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srgbClr val="009900"/>
              </a:solidFill>
              <a:effectLst/>
              <a:uLnTx/>
              <a:uFillTx/>
              <a:latin typeface="Times New Roman" panose="02020603050405020304" pitchFamily="18" charset="0"/>
              <a:ea typeface="+mn-ea"/>
              <a:cs typeface="Arial" panose="020B0604020202020204" pitchFamily="34" charset="0"/>
            </a:endParaRPr>
          </a:p>
        </p:txBody>
      </p:sp>
      <p:sp>
        <p:nvSpPr>
          <p:cNvPr id="13325" name="Rectangle 34"/>
          <p:cNvSpPr>
            <a:spLocks noChangeArrowheads="1"/>
          </p:cNvSpPr>
          <p:nvPr/>
        </p:nvSpPr>
        <p:spPr bwMode="auto">
          <a:xfrm>
            <a:off x="10048082" y="4038601"/>
            <a:ext cx="549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srgbClr val="800080"/>
              </a:solidFill>
              <a:effectLst/>
              <a:uLnTx/>
              <a:uFillTx/>
              <a:latin typeface="Times New Roman" panose="02020603050405020304" pitchFamily="18" charset="0"/>
              <a:ea typeface="+mn-ea"/>
              <a:cs typeface="Arial" panose="020B0604020202020204" pitchFamily="34" charset="0"/>
            </a:endParaRPr>
          </a:p>
        </p:txBody>
      </p:sp>
      <p:sp>
        <p:nvSpPr>
          <p:cNvPr id="13327" name="Text Box 61"/>
          <p:cNvSpPr txBox="1">
            <a:spLocks noChangeArrowheads="1"/>
          </p:cNvSpPr>
          <p:nvPr/>
        </p:nvSpPr>
        <p:spPr bwMode="auto">
          <a:xfrm>
            <a:off x="15081" y="1"/>
            <a:ext cx="12161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3" name="Rectangle 2"/>
          <p:cNvSpPr/>
          <p:nvPr/>
        </p:nvSpPr>
        <p:spPr>
          <a:xfrm>
            <a:off x="3461545" y="93264"/>
            <a:ext cx="5844420" cy="58477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 HOẠT ĐỘNG THỰC HÀNH</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Rectangle 3"/>
          <p:cNvSpPr/>
          <p:nvPr/>
        </p:nvSpPr>
        <p:spPr>
          <a:xfrm>
            <a:off x="800100" y="1380812"/>
            <a:ext cx="10591800" cy="1077218"/>
          </a:xfrm>
          <a:prstGeom prst="rect">
            <a:avLst/>
          </a:prstGeom>
          <a:solidFill>
            <a:schemeClr val="accent6">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Độ</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dày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đáy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4dm,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chiều</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34cm.</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Độ</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dày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đáy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4m,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chiều</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13dm.</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a:off x="3810000" y="1905000"/>
            <a:ext cx="7659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29400" y="1901492"/>
            <a:ext cx="842170" cy="35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0"/>
          <p:cNvSpPr>
            <a:spLocks noChangeArrowheads="1"/>
          </p:cNvSpPr>
          <p:nvPr/>
        </p:nvSpPr>
        <p:spPr bwMode="auto">
          <a:xfrm>
            <a:off x="282817" y="2857274"/>
            <a:ext cx="6486525" cy="19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sng"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giải</a:t>
            </a:r>
            <a:endParaRPr kumimoji="0" lang="en-US" altLang="en-US" sz="3200" b="1" i="0" u="sng"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Đổi</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4dm =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cm</a:t>
            </a:r>
            <a:endPar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Diện</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hình</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bình</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hành</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40 × 34 =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1360</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(cm</a:t>
            </a:r>
            <a:r>
              <a:rPr kumimoji="0" lang="en-US" altLang="en-US" sz="3200" b="1" i="0" u="none" strike="noStrike" kern="1200" cap="none" spc="0" normalizeH="0" baseline="3000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2</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None/>
              <a:defRPr/>
            </a:pP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số</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1360</a:t>
            </a:r>
            <a:r>
              <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cm</a:t>
            </a:r>
            <a:r>
              <a:rPr kumimoji="0" lang="en-US" altLang="en-US" sz="3200" b="1" i="0" u="none" strike="noStrike" kern="1200" cap="none" spc="0" normalizeH="0" baseline="3000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2</a:t>
            </a:r>
            <a:endParaRPr kumimoji="0"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cxnSp>
        <p:nvCxnSpPr>
          <p:cNvPr id="38" name="Straight Connector 37"/>
          <p:cNvCxnSpPr/>
          <p:nvPr/>
        </p:nvCxnSpPr>
        <p:spPr>
          <a:xfrm>
            <a:off x="3810000" y="2362200"/>
            <a:ext cx="6135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858000" y="2362200"/>
            <a:ext cx="8680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 Box 60"/>
          <p:cNvSpPr txBox="1">
            <a:spLocks noChangeArrowheads="1"/>
          </p:cNvSpPr>
          <p:nvPr/>
        </p:nvSpPr>
        <p:spPr bwMode="auto">
          <a:xfrm>
            <a:off x="6656294" y="3131345"/>
            <a:ext cx="52705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sng"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giải</a:t>
            </a:r>
            <a:r>
              <a:rPr kumimoji="0" lang="en-US" altLang="en-US" sz="3200" b="1" i="0" u="sng"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0" u="sng"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b)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Đổi</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4m =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dm</a:t>
            </a:r>
            <a:endPar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Diện</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hình</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bình</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hành</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lvl="0">
              <a:spcBef>
                <a:spcPct val="0"/>
              </a:spcBef>
              <a:buNone/>
            </a:pP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40 </a:t>
            </a:r>
            <a:r>
              <a:rPr lang="en-US" altLang="en-US" b="1" dirty="0">
                <a:solidFill>
                  <a:srgbClr val="7030A0"/>
                </a:solidFill>
                <a:latin typeface="Times New Roman" panose="02020603050405020304" pitchFamily="18" charset="0"/>
                <a:cs typeface="Times New Roman" panose="02020603050405020304" pitchFamily="18" charset="0"/>
              </a:rPr>
              <a:t>×</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13  =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520 </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(dm</a:t>
            </a:r>
            <a:r>
              <a:rPr kumimoji="0" lang="en-US" altLang="en-US" sz="3200" b="1" i="0" u="none" strike="noStrike" kern="1200" cap="none" spc="0" normalizeH="0" baseline="3000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2</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Đáp</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800080"/>
                </a:solidFill>
                <a:effectLst/>
                <a:uLnTx/>
                <a:uFillTx/>
                <a:latin typeface="Times New Roman" panose="02020603050405020304" pitchFamily="18" charset="0"/>
                <a:ea typeface="+mn-ea"/>
                <a:cs typeface="Times New Roman" panose="02020603050405020304" pitchFamily="18" charset="0"/>
              </a:rPr>
              <a:t>số</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520</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dm</a:t>
            </a:r>
            <a:r>
              <a:rPr kumimoji="0" lang="en-US" altLang="en-US" sz="3200" b="1" i="0" u="none" strike="noStrike" kern="1200" cap="none" spc="0" normalizeH="0" baseline="3000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2</a:t>
            </a:r>
            <a:r>
              <a:rPr kumimoji="0" lang="en-US" altLang="en-US" sz="32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9" name="Star: 16 Points 8"/>
          <p:cNvSpPr/>
          <p:nvPr/>
        </p:nvSpPr>
        <p:spPr>
          <a:xfrm>
            <a:off x="7868693" y="894719"/>
            <a:ext cx="4323307" cy="2388535"/>
          </a:xfrm>
          <a:prstGeom prst="star16">
            <a:avLst/>
          </a:prstGeom>
          <a:solidFill>
            <a:srgbClr val="0000FF"/>
          </a:solidFill>
          <a:ln w="38100">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kumimoji="0" lang="en-US" sz="2200" b="1" i="0" u="none" strike="noStrike" kern="0" cap="none" spc="0" normalizeH="0" baseline="0" noProof="0" dirty="0">
                <a:ln>
                  <a:noFill/>
                </a:ln>
                <a:solidFill>
                  <a:srgbClr val="0000FF"/>
                </a:solidFill>
                <a:effectLst/>
                <a:uLnTx/>
                <a:uFillTx/>
                <a:latin typeface="Calibri" panose="020F0502020204030204"/>
                <a:ea typeface="+mn-ea"/>
                <a:cs typeface="+mn-cs"/>
              </a:rPr>
              <a:t> </a:t>
            </a:r>
            <a:endParaRPr kumimoji="0" lang="en-US" sz="2200" b="1" i="0" u="none" strike="noStrike" kern="0" cap="none" spc="0" normalizeH="0" baseline="0" noProof="0" dirty="0">
              <a:ln>
                <a:noFill/>
              </a:ln>
              <a:solidFill>
                <a:srgbClr val="0000FF"/>
              </a:solidFill>
              <a:effectLst/>
              <a:uLnTx/>
              <a:uFillTx/>
              <a:latin typeface="Calibri" panose="020F0502020204030204"/>
              <a:ea typeface="+mn-ea"/>
              <a:cs typeface="+mn-cs"/>
            </a:endParaRPr>
          </a:p>
          <a:p>
            <a:pPr lvl="0" algn="ctr" fontAlgn="base">
              <a:spcAft>
                <a:spcPct val="0"/>
              </a:spcAft>
              <a:defRPr/>
            </a:pPr>
            <a:endParaRPr lang="en-US" sz="3200" b="1" dirty="0">
              <a:solidFill>
                <a:srgbClr val="FFFF00"/>
              </a:solidFill>
              <a:latin typeface="Times New Roman" panose="02020603050405020304" pitchFamily="18" charset="0"/>
              <a:cs typeface="Times New Roman" panose="02020603050405020304" pitchFamily="18" charset="0"/>
            </a:endParaRPr>
          </a:p>
          <a:p>
            <a:pPr lvl="0" algn="ctr" fontAlgn="base">
              <a:spcAft>
                <a:spcPct val="0"/>
              </a:spcAft>
              <a:defRPr/>
            </a:pPr>
            <a:r>
              <a:rPr lang="en-US" sz="2000" b="1" dirty="0" err="1">
                <a:solidFill>
                  <a:srgbClr val="FFFF00"/>
                </a:solidFill>
                <a:latin typeface="Times New Roman" panose="02020603050405020304" pitchFamily="18" charset="0"/>
                <a:cs typeface="Times New Roman" panose="02020603050405020304" pitchFamily="18" charset="0"/>
              </a:rPr>
              <a:t>Diện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tích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hình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bình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hành</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bằng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độ</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dài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đáy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nhân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với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chiều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cao</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i="1" dirty="0">
                <a:solidFill>
                  <a:srgbClr val="FFFF00"/>
                </a:solidFill>
                <a:latin typeface="Times New Roman" panose="02020603050405020304" pitchFamily="18" charset="0"/>
                <a:cs typeface="Times New Roman" panose="02020603050405020304" pitchFamily="18" charset="0"/>
              </a:rPr>
              <a:t>(</a:t>
            </a:r>
            <a:r>
              <a:rPr lang="en-US" sz="2000" b="1" i="1" dirty="0" err="1">
                <a:solidFill>
                  <a:srgbClr val="FFFF00"/>
                </a:solidFill>
                <a:latin typeface="Times New Roman" panose="02020603050405020304" pitchFamily="18" charset="0"/>
                <a:cs typeface="Times New Roman" panose="02020603050405020304" pitchFamily="18" charset="0"/>
              </a:rPr>
              <a:t>cùng</a:t>
            </a:r>
            <a:r>
              <a:rPr lang="en-US" sz="2000" b="1" i="1" dirty="0">
                <a:solidFill>
                  <a:srgbClr val="FFFF00"/>
                </a:solidFill>
                <a:latin typeface="Times New Roman" panose="02020603050405020304" pitchFamily="18" charset="0"/>
                <a:cs typeface="Times New Roman" panose="02020603050405020304" pitchFamily="18" charset="0"/>
              </a:rPr>
              <a:t> </a:t>
            </a:r>
            <a:r>
              <a:rPr lang="en-US" sz="2000" b="1" i="1" dirty="0" err="1">
                <a:solidFill>
                  <a:srgbClr val="FFFF00"/>
                </a:solidFill>
                <a:latin typeface="Times New Roman" panose="02020603050405020304" pitchFamily="18" charset="0"/>
                <a:cs typeface="Times New Roman" panose="02020603050405020304" pitchFamily="18" charset="0"/>
              </a:rPr>
              <a:t>một</a:t>
            </a:r>
            <a:r>
              <a:rPr lang="en-US" sz="2000" b="1" i="1" dirty="0">
                <a:solidFill>
                  <a:srgbClr val="FFFF00"/>
                </a:solidFill>
                <a:latin typeface="Times New Roman" panose="02020603050405020304" pitchFamily="18" charset="0"/>
                <a:cs typeface="Times New Roman" panose="02020603050405020304" pitchFamily="18" charset="0"/>
              </a:rPr>
              <a:t> </a:t>
            </a:r>
            <a:r>
              <a:rPr lang="en-US" sz="2000" b="1" i="1" dirty="0" err="1">
                <a:solidFill>
                  <a:srgbClr val="FFFF00"/>
                </a:solidFill>
                <a:latin typeface="Times New Roman" panose="02020603050405020304" pitchFamily="18" charset="0"/>
                <a:cs typeface="Times New Roman" panose="02020603050405020304" pitchFamily="18" charset="0"/>
              </a:rPr>
              <a:t>đơn</a:t>
            </a:r>
            <a:r>
              <a:rPr lang="en-US" sz="2000" b="1" i="1" dirty="0">
                <a:solidFill>
                  <a:srgbClr val="FFFF00"/>
                </a:solidFill>
                <a:latin typeface="Times New Roman" panose="02020603050405020304" pitchFamily="18" charset="0"/>
                <a:cs typeface="Times New Roman" panose="02020603050405020304" pitchFamily="18" charset="0"/>
              </a:rPr>
              <a:t> </a:t>
            </a:r>
            <a:r>
              <a:rPr lang="en-US" sz="2000" b="1" i="1" dirty="0" err="1">
                <a:solidFill>
                  <a:srgbClr val="FFFF00"/>
                </a:solidFill>
                <a:latin typeface="Times New Roman" panose="02020603050405020304" pitchFamily="18" charset="0"/>
                <a:cs typeface="Times New Roman" panose="02020603050405020304" pitchFamily="18" charset="0"/>
              </a:rPr>
              <a:t>vị</a:t>
            </a:r>
            <a:r>
              <a:rPr lang="en-US" sz="2000" b="1" i="1" dirty="0">
                <a:solidFill>
                  <a:srgbClr val="FFFF00"/>
                </a:solidFill>
                <a:latin typeface="Times New Roman" panose="02020603050405020304" pitchFamily="18" charset="0"/>
                <a:cs typeface="Times New Roman" panose="02020603050405020304" pitchFamily="18" charset="0"/>
              </a:rPr>
              <a:t> </a:t>
            </a:r>
            <a:r>
              <a:rPr lang="en-US" sz="2000" b="1" i="1" dirty="0" err="1">
                <a:solidFill>
                  <a:srgbClr val="FFFF00"/>
                </a:solidFill>
                <a:latin typeface="Times New Roman" panose="02020603050405020304" pitchFamily="18" charset="0"/>
                <a:cs typeface="Times New Roman" panose="02020603050405020304" pitchFamily="18" charset="0"/>
              </a:rPr>
              <a:t>đo</a:t>
            </a:r>
            <a:r>
              <a:rPr lang="en-US" sz="2000" b="1" i="1" dirty="0">
                <a:solidFill>
                  <a:srgbClr val="FFFF00"/>
                </a:solidFill>
                <a:latin typeface="Times New Roman" panose="02020603050405020304" pitchFamily="18" charset="0"/>
                <a:cs typeface="Times New Roman" panose="02020603050405020304" pitchFamily="18" charset="0"/>
              </a:rPr>
              <a:t>).</a:t>
            </a:r>
            <a:endParaRPr lang="en-US" sz="2000" b="1" i="1" dirty="0">
              <a:solidFill>
                <a:srgbClr val="FFFF00"/>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animEffect transition="in" filter="fade">
                                      <p:cBhvr>
                                        <p:cTn id="35" dur="1000"/>
                                        <p:tgtEl>
                                          <p:spTgt spid="37">
                                            <p:txEl>
                                              <p:pRg st="0" end="0"/>
                                            </p:txEl>
                                          </p:spTgt>
                                        </p:tgtEl>
                                      </p:cBhvr>
                                    </p:animEffect>
                                    <p:anim calcmode="lin" valueType="num">
                                      <p:cBhvr>
                                        <p:cTn id="36"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7">
                                            <p:txEl>
                                              <p:pRg st="1" end="1"/>
                                            </p:txEl>
                                          </p:spTgt>
                                        </p:tgtEl>
                                        <p:attrNameLst>
                                          <p:attrName>style.visibility</p:attrName>
                                        </p:attrNameLst>
                                      </p:cBhvr>
                                      <p:to>
                                        <p:strVal val="visible"/>
                                      </p:to>
                                    </p:set>
                                    <p:animEffect transition="in" filter="fade">
                                      <p:cBhvr>
                                        <p:cTn id="42" dur="1000"/>
                                        <p:tgtEl>
                                          <p:spTgt spid="37">
                                            <p:txEl>
                                              <p:pRg st="1" end="1"/>
                                            </p:txEl>
                                          </p:spTgt>
                                        </p:tgtEl>
                                      </p:cBhvr>
                                    </p:animEffect>
                                    <p:anim calcmode="lin" valueType="num">
                                      <p:cBhvr>
                                        <p:cTn id="43"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7">
                                            <p:txEl>
                                              <p:pRg st="2" end="2"/>
                                            </p:txEl>
                                          </p:spTgt>
                                        </p:tgtEl>
                                        <p:attrNameLst>
                                          <p:attrName>style.visibility</p:attrName>
                                        </p:attrNameLst>
                                      </p:cBhvr>
                                      <p:to>
                                        <p:strVal val="visible"/>
                                      </p:to>
                                    </p:set>
                                    <p:animEffect transition="in" filter="fade">
                                      <p:cBhvr>
                                        <p:cTn id="49" dur="1000"/>
                                        <p:tgtEl>
                                          <p:spTgt spid="37">
                                            <p:txEl>
                                              <p:pRg st="2" end="2"/>
                                            </p:txEl>
                                          </p:spTgt>
                                        </p:tgtEl>
                                      </p:cBhvr>
                                    </p:animEffect>
                                    <p:anim calcmode="lin" valueType="num">
                                      <p:cBhvr>
                                        <p:cTn id="50"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7">
                                            <p:txEl>
                                              <p:pRg st="3" end="3"/>
                                            </p:txEl>
                                          </p:spTgt>
                                        </p:tgtEl>
                                        <p:attrNameLst>
                                          <p:attrName>style.visibility</p:attrName>
                                        </p:attrNameLst>
                                      </p:cBhvr>
                                      <p:to>
                                        <p:strVal val="visible"/>
                                      </p:to>
                                    </p:set>
                                    <p:animEffect transition="in" filter="fade">
                                      <p:cBhvr>
                                        <p:cTn id="56" dur="1000"/>
                                        <p:tgtEl>
                                          <p:spTgt spid="37">
                                            <p:txEl>
                                              <p:pRg st="3" end="3"/>
                                            </p:txEl>
                                          </p:spTgt>
                                        </p:tgtEl>
                                      </p:cBhvr>
                                    </p:animEffect>
                                    <p:anim calcmode="lin" valueType="num">
                                      <p:cBhvr>
                                        <p:cTn id="57"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7">
                                            <p:txEl>
                                              <p:pRg st="4" end="4"/>
                                            </p:txEl>
                                          </p:spTgt>
                                        </p:tgtEl>
                                        <p:attrNameLst>
                                          <p:attrName>style.visibility</p:attrName>
                                        </p:attrNameLst>
                                      </p:cBhvr>
                                      <p:to>
                                        <p:strVal val="visible"/>
                                      </p:to>
                                    </p:set>
                                    <p:animEffect transition="in" filter="fade">
                                      <p:cBhvr>
                                        <p:cTn id="63" dur="1000"/>
                                        <p:tgtEl>
                                          <p:spTgt spid="37">
                                            <p:txEl>
                                              <p:pRg st="4" end="4"/>
                                            </p:txEl>
                                          </p:spTgt>
                                        </p:tgtEl>
                                      </p:cBhvr>
                                    </p:animEffect>
                                    <p:anim calcmode="lin" valueType="num">
                                      <p:cBhvr>
                                        <p:cTn id="64" dur="1000" fill="hold"/>
                                        <p:tgtEl>
                                          <p:spTgt spid="3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3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40">
                                            <p:txEl>
                                              <p:pRg st="0" end="0"/>
                                            </p:txEl>
                                          </p:spTgt>
                                        </p:tgtEl>
                                        <p:attrNameLst>
                                          <p:attrName>style.visibility</p:attrName>
                                        </p:attrNameLst>
                                      </p:cBhvr>
                                      <p:to>
                                        <p:strVal val="visible"/>
                                      </p:to>
                                    </p:set>
                                    <p:animEffect transition="in" filter="fade">
                                      <p:cBhvr>
                                        <p:cTn id="80" dur="1000"/>
                                        <p:tgtEl>
                                          <p:spTgt spid="40">
                                            <p:txEl>
                                              <p:pRg st="0" end="0"/>
                                            </p:txEl>
                                          </p:spTgt>
                                        </p:tgtEl>
                                      </p:cBhvr>
                                    </p:animEffect>
                                    <p:anim calcmode="lin" valueType="num">
                                      <p:cBhvr>
                                        <p:cTn id="81"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82"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0">
                                            <p:txEl>
                                              <p:pRg st="1" end="1"/>
                                            </p:txEl>
                                          </p:spTgt>
                                        </p:tgtEl>
                                        <p:attrNameLst>
                                          <p:attrName>style.visibility</p:attrName>
                                        </p:attrNameLst>
                                      </p:cBhvr>
                                      <p:to>
                                        <p:strVal val="visible"/>
                                      </p:to>
                                    </p:set>
                                    <p:animEffect transition="in" filter="fade">
                                      <p:cBhvr>
                                        <p:cTn id="87" dur="1000"/>
                                        <p:tgtEl>
                                          <p:spTgt spid="40">
                                            <p:txEl>
                                              <p:pRg st="1" end="1"/>
                                            </p:txEl>
                                          </p:spTgt>
                                        </p:tgtEl>
                                      </p:cBhvr>
                                    </p:animEffect>
                                    <p:anim calcmode="lin" valueType="num">
                                      <p:cBhvr>
                                        <p:cTn id="88"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0">
                                            <p:txEl>
                                              <p:pRg st="2" end="2"/>
                                            </p:txEl>
                                          </p:spTgt>
                                        </p:tgtEl>
                                        <p:attrNameLst>
                                          <p:attrName>style.visibility</p:attrName>
                                        </p:attrNameLst>
                                      </p:cBhvr>
                                      <p:to>
                                        <p:strVal val="visible"/>
                                      </p:to>
                                    </p:set>
                                    <p:animEffect transition="in" filter="fade">
                                      <p:cBhvr>
                                        <p:cTn id="94" dur="1000"/>
                                        <p:tgtEl>
                                          <p:spTgt spid="40">
                                            <p:txEl>
                                              <p:pRg st="2" end="2"/>
                                            </p:txEl>
                                          </p:spTgt>
                                        </p:tgtEl>
                                      </p:cBhvr>
                                    </p:animEffect>
                                    <p:anim calcmode="lin" valueType="num">
                                      <p:cBhvr>
                                        <p:cTn id="95" dur="1000" fill="hold"/>
                                        <p:tgtEl>
                                          <p:spTgt spid="40">
                                            <p:txEl>
                                              <p:pRg st="2" end="2"/>
                                            </p:txEl>
                                          </p:spTgt>
                                        </p:tgtEl>
                                        <p:attrNameLst>
                                          <p:attrName>ppt_x</p:attrName>
                                        </p:attrNameLst>
                                      </p:cBhvr>
                                      <p:tavLst>
                                        <p:tav tm="0">
                                          <p:val>
                                            <p:strVal val="#ppt_x"/>
                                          </p:val>
                                        </p:tav>
                                        <p:tav tm="100000">
                                          <p:val>
                                            <p:strVal val="#ppt_x"/>
                                          </p:val>
                                        </p:tav>
                                      </p:tavLst>
                                    </p:anim>
                                    <p:anim calcmode="lin" valueType="num">
                                      <p:cBhvr>
                                        <p:cTn id="96" dur="1000" fill="hold"/>
                                        <p:tgtEl>
                                          <p:spTgt spid="4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0">
                                            <p:txEl>
                                              <p:pRg st="3" end="3"/>
                                            </p:txEl>
                                          </p:spTgt>
                                        </p:tgtEl>
                                        <p:attrNameLst>
                                          <p:attrName>style.visibility</p:attrName>
                                        </p:attrNameLst>
                                      </p:cBhvr>
                                      <p:to>
                                        <p:strVal val="visible"/>
                                      </p:to>
                                    </p:set>
                                    <p:animEffect transition="in" filter="fade">
                                      <p:cBhvr>
                                        <p:cTn id="101" dur="1000"/>
                                        <p:tgtEl>
                                          <p:spTgt spid="40">
                                            <p:txEl>
                                              <p:pRg st="3" end="3"/>
                                            </p:txEl>
                                          </p:spTgt>
                                        </p:tgtEl>
                                      </p:cBhvr>
                                    </p:animEffect>
                                    <p:anim calcmode="lin" valueType="num">
                                      <p:cBhvr>
                                        <p:cTn id="102" dur="1000" fill="hold"/>
                                        <p:tgtEl>
                                          <p:spTgt spid="40">
                                            <p:txEl>
                                              <p:pRg st="3" end="3"/>
                                            </p:txEl>
                                          </p:spTgt>
                                        </p:tgtEl>
                                        <p:attrNameLst>
                                          <p:attrName>ppt_x</p:attrName>
                                        </p:attrNameLst>
                                      </p:cBhvr>
                                      <p:tavLst>
                                        <p:tav tm="0">
                                          <p:val>
                                            <p:strVal val="#ppt_x"/>
                                          </p:val>
                                        </p:tav>
                                        <p:tav tm="100000">
                                          <p:val>
                                            <p:strVal val="#ppt_x"/>
                                          </p:val>
                                        </p:tav>
                                      </p:tavLst>
                                    </p:anim>
                                    <p:anim calcmode="lin" valueType="num">
                                      <p:cBhvr>
                                        <p:cTn id="103" dur="1000" fill="hold"/>
                                        <p:tgtEl>
                                          <p:spTgt spid="4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40">
                                            <p:txEl>
                                              <p:pRg st="4" end="4"/>
                                            </p:txEl>
                                          </p:spTgt>
                                        </p:tgtEl>
                                        <p:attrNameLst>
                                          <p:attrName>style.visibility</p:attrName>
                                        </p:attrNameLst>
                                      </p:cBhvr>
                                      <p:to>
                                        <p:strVal val="visible"/>
                                      </p:to>
                                    </p:set>
                                    <p:animEffect transition="in" filter="fade">
                                      <p:cBhvr>
                                        <p:cTn id="108" dur="1000"/>
                                        <p:tgtEl>
                                          <p:spTgt spid="40">
                                            <p:txEl>
                                              <p:pRg st="4" end="4"/>
                                            </p:txEl>
                                          </p:spTgt>
                                        </p:tgtEl>
                                      </p:cBhvr>
                                    </p:animEffect>
                                    <p:anim calcmode="lin" valueType="num">
                                      <p:cBhvr>
                                        <p:cTn id="109" dur="1000" fill="hold"/>
                                        <p:tgtEl>
                                          <p:spTgt spid="40">
                                            <p:txEl>
                                              <p:pRg st="4" end="4"/>
                                            </p:txEl>
                                          </p:spTgt>
                                        </p:tgtEl>
                                        <p:attrNameLst>
                                          <p:attrName>ppt_x</p:attrName>
                                        </p:attrNameLst>
                                      </p:cBhvr>
                                      <p:tavLst>
                                        <p:tav tm="0">
                                          <p:val>
                                            <p:strVal val="#ppt_x"/>
                                          </p:val>
                                        </p:tav>
                                        <p:tav tm="100000">
                                          <p:val>
                                            <p:strVal val="#ppt_x"/>
                                          </p:val>
                                        </p:tav>
                                      </p:tavLst>
                                    </p:anim>
                                    <p:anim calcmode="lin" valueType="num">
                                      <p:cBhvr>
                                        <p:cTn id="110" dur="1000" fill="hold"/>
                                        <p:tgtEl>
                                          <p:spTgt spid="4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P spid="40" grpId="0" build="p"/>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11430000" cy="584775"/>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mỗi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813375"/>
            <a:ext cx="11430000" cy="3301425"/>
          </a:xfrm>
          <a:prstGeom prst="rect">
            <a:avLst/>
          </a:prstGeom>
        </p:spPr>
      </p:pic>
      <p:sp>
        <p:nvSpPr>
          <p:cNvPr id="8" name="Rectangle 7"/>
          <p:cNvSpPr/>
          <p:nvPr/>
        </p:nvSpPr>
        <p:spPr>
          <a:xfrm>
            <a:off x="304800" y="4114800"/>
            <a:ext cx="3289852" cy="2554545"/>
          </a:xfrm>
          <a:prstGeom prst="rect">
            <a:avLst/>
          </a:prstGeom>
          <a:solidFill>
            <a:srgbClr val="FFFF0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nhật</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ABCD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AB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DC, AD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BC.</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4114800" y="4139535"/>
            <a:ext cx="3505200" cy="2554545"/>
          </a:xfrm>
          <a:prstGeom prst="rect">
            <a:avLst/>
          </a:prstGeom>
          <a:solidFill>
            <a:srgbClr val="FFFF0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EGHK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EG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HK, EK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GH.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8140148" y="4152787"/>
            <a:ext cx="3505200" cy="2554545"/>
          </a:xfrm>
          <a:prstGeom prst="rect">
            <a:avLst/>
          </a:prstGeom>
          <a:solidFill>
            <a:srgbClr val="FFFF0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tứ</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MNPQ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MN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QP, MQ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NP.</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933" y="104361"/>
            <a:ext cx="11658600" cy="646331"/>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ô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trống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mẫu</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nvGraphicFramePr>
        <p:xfrm>
          <a:off x="228600" y="813375"/>
          <a:ext cx="11734800" cy="3200400"/>
        </p:xfrm>
        <a:graphic>
          <a:graphicData uri="http://schemas.openxmlformats.org/drawingml/2006/table">
            <a:tbl>
              <a:tblPr firstRow="1" bandRow="1">
                <a:tableStyleId>{5C22544A-7EE6-4342-B048-85BDC9FD1C3A}</a:tableStyleId>
              </a:tblPr>
              <a:tblGrid>
                <a:gridCol w="2895600"/>
                <a:gridCol w="2743200"/>
                <a:gridCol w="2895600"/>
                <a:gridCol w="3200400"/>
              </a:tblGrid>
              <a:tr h="37084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đáy</a:t>
                      </a:r>
                      <a:endParaRPr lang="en-US" sz="3200" b="1" baseline="0"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7cm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14dm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23m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70840">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Chiều</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cao</a:t>
                      </a:r>
                      <a:endParaRPr lang="en-US" sz="3200" b="1" baseline="0"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16cm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13dm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2800" b="1" dirty="0">
                          <a:solidFill>
                            <a:srgbClr val="0000FF"/>
                          </a:solidFill>
                          <a:latin typeface="Times New Roman" panose="02020603050405020304" pitchFamily="18" charset="0"/>
                          <a:cs typeface="Times New Roman" panose="02020603050405020304" pitchFamily="18" charset="0"/>
                        </a:rPr>
                        <a:t>16m</a:t>
                      </a:r>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67454">
                <a:tc>
                  <a:txBody>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Diện</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tích</a:t>
                      </a:r>
                      <a:r>
                        <a:rPr lang="en-US" sz="3200" b="1" baseline="0" dirty="0">
                          <a:solidFill>
                            <a:srgbClr val="0000FF"/>
                          </a:solidFill>
                          <a:latin typeface="Times New Roman" panose="02020603050405020304" pitchFamily="18" charset="0"/>
                          <a:cs typeface="Times New Roman" panose="02020603050405020304" pitchFamily="18" charset="0"/>
                        </a:rPr>
                        <a:t> </a:t>
                      </a:r>
                      <a:endParaRPr lang="en-US" sz="3200" b="1" baseline="0" dirty="0">
                        <a:solidFill>
                          <a:srgbClr val="0000FF"/>
                        </a:solidFill>
                        <a:latin typeface="Times New Roman" panose="02020603050405020304" pitchFamily="18" charset="0"/>
                        <a:cs typeface="Times New Roman" panose="02020603050405020304" pitchFamily="18" charset="0"/>
                      </a:endParaRPr>
                    </a:p>
                    <a:p>
                      <a:pPr algn="ctr"/>
                      <a:r>
                        <a:rPr lang="en-US" sz="3200" b="1" baseline="0" dirty="0" err="1">
                          <a:solidFill>
                            <a:srgbClr val="0000FF"/>
                          </a:solidFill>
                          <a:latin typeface="Times New Roman" panose="02020603050405020304" pitchFamily="18" charset="0"/>
                          <a:cs typeface="Times New Roman" panose="02020603050405020304" pitchFamily="18" charset="0"/>
                        </a:rPr>
                        <a:t>hình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bình</a:t>
                      </a:r>
                      <a:r>
                        <a:rPr lang="en-US" sz="3200" b="1" baseline="0" dirty="0">
                          <a:solidFill>
                            <a:srgbClr val="0000FF"/>
                          </a:solidFill>
                          <a:latin typeface="Times New Roman" panose="02020603050405020304" pitchFamily="18" charset="0"/>
                          <a:cs typeface="Times New Roman" panose="02020603050405020304" pitchFamily="18" charset="0"/>
                        </a:rPr>
                        <a:t> </a:t>
                      </a:r>
                      <a:r>
                        <a:rPr lang="en-US" sz="3200" b="1" baseline="0" dirty="0" err="1">
                          <a:solidFill>
                            <a:srgbClr val="0000FF"/>
                          </a:solidFill>
                          <a:latin typeface="Times New Roman" panose="02020603050405020304" pitchFamily="18" charset="0"/>
                          <a:cs typeface="Times New Roman" panose="02020603050405020304" pitchFamily="18" charset="0"/>
                        </a:rPr>
                        <a:t>hành</a:t>
                      </a:r>
                      <a:endParaRPr lang="en-US" sz="32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2800" b="1" dirty="0">
                        <a:solidFill>
                          <a:srgbClr val="0000FF"/>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7" name="Rectangle 6"/>
          <p:cNvSpPr/>
          <p:nvPr/>
        </p:nvSpPr>
        <p:spPr>
          <a:xfrm>
            <a:off x="3056278" y="3207026"/>
            <a:ext cx="31324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x 16 = 112 (cm</a:t>
            </a:r>
            <a:r>
              <a:rPr kumimoji="0" lang="en-US" sz="28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854139" y="3207026"/>
            <a:ext cx="31324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x 13 = 182(dm</a:t>
            </a:r>
            <a:r>
              <a:rPr kumimoji="0" lang="en-US" sz="28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8830922" y="3173896"/>
            <a:ext cx="31324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x 16 = 368 (m</a:t>
            </a:r>
            <a:r>
              <a:rPr kumimoji="0" lang="en-US" sz="28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Star: 16 Points 2"/>
          <p:cNvSpPr/>
          <p:nvPr/>
        </p:nvSpPr>
        <p:spPr>
          <a:xfrm>
            <a:off x="3220278" y="3763376"/>
            <a:ext cx="8118609" cy="3005921"/>
          </a:xfrm>
          <a:prstGeom prst="star16">
            <a:avLst/>
          </a:prstGeom>
          <a:solidFill>
            <a:srgbClr val="00B050"/>
          </a:solidFill>
          <a:ln w="38100">
            <a:solidFill>
              <a:srgbClr val="FF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kumimoji="0" lang="en-US" sz="2200" b="1" i="0" u="none" strike="noStrike" kern="0" cap="none" spc="0" normalizeH="0" baseline="0" noProof="0" dirty="0">
                <a:ln>
                  <a:noFill/>
                </a:ln>
                <a:solidFill>
                  <a:srgbClr val="0000FF"/>
                </a:solidFill>
                <a:effectLst/>
                <a:uLnTx/>
                <a:uFillTx/>
                <a:latin typeface="Calibri" panose="020F0502020204030204"/>
                <a:ea typeface="+mn-ea"/>
                <a:cs typeface="+mn-cs"/>
              </a:rPr>
              <a:t> </a:t>
            </a:r>
            <a:endParaRPr kumimoji="0" lang="en-US" sz="2200" b="1" i="0" u="none" strike="noStrike" kern="0" cap="none" spc="0" normalizeH="0" baseline="0" noProof="0" dirty="0">
              <a:ln>
                <a:noFill/>
              </a:ln>
              <a:solidFill>
                <a:srgbClr val="0000FF"/>
              </a:solidFill>
              <a:effectLst/>
              <a:uLnTx/>
              <a:uFillTx/>
              <a:latin typeface="Calibri" panose="020F0502020204030204"/>
              <a:ea typeface="+mn-ea"/>
              <a:cs typeface="+mn-cs"/>
            </a:endParaRPr>
          </a:p>
          <a:p>
            <a:pPr lvl="0" algn="ctr" fontAlgn="base">
              <a:spcAft>
                <a:spcPct val="0"/>
              </a:spcAft>
              <a:defRPr/>
            </a:pPr>
            <a:endParaRPr lang="en-US" sz="3200" b="1" dirty="0">
              <a:solidFill>
                <a:srgbClr val="FFFF00"/>
              </a:solidFill>
              <a:latin typeface="Times New Roman" panose="02020603050405020304" pitchFamily="18" charset="0"/>
              <a:cs typeface="Times New Roman" panose="02020603050405020304" pitchFamily="18" charset="0"/>
            </a:endParaRPr>
          </a:p>
          <a:p>
            <a:pPr lvl="0" algn="ctr" fontAlgn="base">
              <a:spcAft>
                <a:spcPct val="0"/>
              </a:spcAft>
              <a:defRPr/>
            </a:pPr>
            <a:r>
              <a:rPr lang="en-US" sz="3200" b="1" dirty="0" err="1">
                <a:solidFill>
                  <a:srgbClr val="FFFF00"/>
                </a:solidFill>
                <a:latin typeface="Times New Roman" panose="02020603050405020304" pitchFamily="18" charset="0"/>
                <a:cs typeface="Times New Roman" panose="02020603050405020304" pitchFamily="18" charset="0"/>
              </a:rPr>
              <a:t>Diện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tích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hình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bình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hành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bằng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đáy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với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chiều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i="1" dirty="0">
                <a:solidFill>
                  <a:srgbClr val="FFFF00"/>
                </a:solidFill>
                <a:latin typeface="Times New Roman" panose="02020603050405020304" pitchFamily="18" charset="0"/>
                <a:cs typeface="Times New Roman" panose="02020603050405020304" pitchFamily="18" charset="0"/>
              </a:rPr>
              <a:t>(</a:t>
            </a:r>
            <a:r>
              <a:rPr lang="en-US" sz="3200" b="1" i="1" dirty="0" err="1">
                <a:solidFill>
                  <a:srgbClr val="FFFF00"/>
                </a:solidFill>
                <a:latin typeface="Times New Roman" panose="02020603050405020304" pitchFamily="18" charset="0"/>
                <a:cs typeface="Times New Roman" panose="02020603050405020304" pitchFamily="18" charset="0"/>
              </a:rPr>
              <a:t>cùng</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một</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đơn</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vị</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đo</a:t>
            </a:r>
            <a:r>
              <a:rPr lang="en-US" sz="3200" b="1" i="1" dirty="0">
                <a:solidFill>
                  <a:srgbClr val="FFFF00"/>
                </a:solidFill>
                <a:latin typeface="Times New Roman" panose="02020603050405020304" pitchFamily="18" charset="0"/>
                <a:cs typeface="Times New Roman" panose="02020603050405020304" pitchFamily="18" charset="0"/>
              </a:rPr>
              <a:t>).</a:t>
            </a:r>
            <a:endParaRPr lang="en-US" sz="3200" b="1" i="1" dirty="0">
              <a:solidFill>
                <a:srgbClr val="FFFF00"/>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6" name="Picture 8" descr="1877954l46hf1epyl"/>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0936354" y="5657370"/>
            <a:ext cx="1255646" cy="122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p:cNvSpPr/>
          <p:nvPr/>
        </p:nvSpPr>
        <p:spPr>
          <a:xfrm>
            <a:off x="195465" y="4869932"/>
            <a:ext cx="2860813" cy="1268147"/>
          </a:xfrm>
          <a:prstGeom prst="parallelogram">
            <a:avLst/>
          </a:prstGeom>
          <a:solidFill>
            <a:srgbClr val="FF000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2392"/>
            <a:ext cx="12192000" cy="1200329"/>
          </a:xfrm>
          <a:prstGeom prst="rect">
            <a:avLst/>
          </a:prstGeom>
          <a:solidFill>
            <a:srgbClr val="FFFF00"/>
          </a:solidFill>
          <a:ln>
            <a:noFill/>
          </a:ln>
          <a:effec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4.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ABCD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dài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AB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dài</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BC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t>
            </a:r>
            <a:r>
              <a:rPr lang="en-US" altLang="en-US" sz="3600" dirty="0">
                <a:solidFill>
                  <a:srgbClr val="0000FF"/>
                </a:solidFill>
                <a:latin typeface="Times New Roman" panose="02020603050405020304" pitchFamily="18" charset="0"/>
                <a:cs typeface="Times New Roman" panose="02020603050405020304" pitchFamily="18" charset="0"/>
              </a:rPr>
              <a:t>.</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868788" y="2181953"/>
            <a:ext cx="7323212" cy="2308324"/>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Áp</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công</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thức</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trên</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để</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tính</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chu</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vi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bình</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hành</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biết</a:t>
            </a:r>
            <a:r>
              <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 a = 8cm ;            b = 3cm.</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 a = 10dm ;          b = 5dm.</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696552" y="866819"/>
            <a:ext cx="7373557" cy="523220"/>
          </a:xfrm>
          <a:prstGeom prst="rect">
            <a:avLst/>
          </a:prstGeom>
          <a:solidFill>
            <a:schemeClr val="accent6">
              <a:lumMod val="20000"/>
              <a:lumOff val="80000"/>
            </a:schemeClr>
          </a:solidFill>
          <a:ln w="38100">
            <a:solidFill>
              <a:srgbClr val="00B0F0"/>
            </a:solidFill>
          </a:ln>
        </p:spPr>
        <p:txBody>
          <a:bodyPr wrap="non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Công</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thức</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tính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vi P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bình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hành</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884616" y="1485973"/>
            <a:ext cx="2948436" cy="646331"/>
          </a:xfrm>
          <a:prstGeom prst="rect">
            <a:avLst/>
          </a:prstGeom>
          <a:solidFill>
            <a:srgbClr val="FFFF00"/>
          </a:solidFill>
          <a:ln w="28575">
            <a:solidFill>
              <a:srgbClr val="0033CC"/>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 (a + b) × 2</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endParaRPr>
          </a:p>
        </p:txBody>
      </p:sp>
      <p:sp>
        <p:nvSpPr>
          <p:cNvPr id="6" name="Rectangle 5"/>
          <p:cNvSpPr/>
          <p:nvPr/>
        </p:nvSpPr>
        <p:spPr>
          <a:xfrm>
            <a:off x="7833052" y="1600921"/>
            <a:ext cx="4237057" cy="523220"/>
          </a:xfrm>
          <a:prstGeom prst="rect">
            <a:avLst/>
          </a:prstGeom>
          <a:solidFill>
            <a:schemeClr val="accent6">
              <a:lumMod val="20000"/>
              <a:lumOff val="80000"/>
            </a:schemeClr>
          </a:solidFill>
        </p:spPr>
        <p:txBody>
          <a:bodyPr wrap="non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đơn</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vị</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15"/>
          <p:cNvSpPr>
            <a:spLocks noChangeArrowheads="1"/>
          </p:cNvSpPr>
          <p:nvPr/>
        </p:nvSpPr>
        <p:spPr bwMode="auto">
          <a:xfrm>
            <a:off x="401638" y="4419601"/>
            <a:ext cx="5541962" cy="2308324"/>
          </a:xfrm>
          <a:prstGeom prst="rect">
            <a:avLst/>
          </a:prstGeom>
          <a:solidFill>
            <a:schemeClr val="accent6">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1"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Bài</a:t>
            </a:r>
            <a:r>
              <a:rPr kumimoji="0" lang="en-US" altLang="en-US" sz="36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1"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giải</a:t>
            </a:r>
            <a:r>
              <a:rPr kumimoji="0" lang="en-US" altLang="en-US" sz="36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36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Chu vi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(8 + 3) x 2 =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22 </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(cm)</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Đáp</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số</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22</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cm. </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9"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l="17801" t="31714" r="14220"/>
          <a:stretch>
            <a:fillRect/>
          </a:stretch>
        </p:blipFill>
        <p:spPr bwMode="auto">
          <a:xfrm>
            <a:off x="121891" y="1477858"/>
            <a:ext cx="439175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p:cNvSpPr>
            <a:spLocks noChangeArrowheads="1"/>
          </p:cNvSpPr>
          <p:nvPr/>
        </p:nvSpPr>
        <p:spPr bwMode="auto">
          <a:xfrm>
            <a:off x="5588794" y="4419601"/>
            <a:ext cx="6081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1" u="sng"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Bài</a:t>
            </a:r>
            <a:r>
              <a:rPr kumimoji="0" lang="en-US" altLang="en-US" sz="3600" b="1" i="1" u="sng"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1" u="sng"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giải</a:t>
            </a:r>
            <a:endParaRPr kumimoji="0" lang="en-US" altLang="en-US" sz="3600" b="1" i="1" u="sng"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Chu vi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hình</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bình</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hành</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là</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a:t>
            </a:r>
            <a:endPar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(10 + 5) x 2 =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30</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(dm)</a:t>
            </a:r>
            <a:endPar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Đáp</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Arial" panose="020B0604020202020204" pitchFamily="34" charset="0"/>
              </a:rPr>
              <a:t>số</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30</a:t>
            </a: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dm.</a:t>
            </a:r>
            <a:endPar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endParaRPr>
          </a:p>
        </p:txBody>
      </p:sp>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animEffect transition="in" filter="fade">
                                      <p:cBhvr>
                                        <p:cTn id="35" dur="1000"/>
                                        <p:tgtEl>
                                          <p:spTgt spid="8">
                                            <p:bg/>
                                          </p:spTgt>
                                        </p:tgtEl>
                                      </p:cBhvr>
                                    </p:animEffect>
                                    <p:anim calcmode="lin" valueType="num">
                                      <p:cBhvr>
                                        <p:cTn id="36" dur="1000" fill="hold"/>
                                        <p:tgtEl>
                                          <p:spTgt spid="8">
                                            <p:bg/>
                                          </p:spTgt>
                                        </p:tgtEl>
                                        <p:attrNameLst>
                                          <p:attrName>ppt_x</p:attrName>
                                        </p:attrNameLst>
                                      </p:cBhvr>
                                      <p:tavLst>
                                        <p:tav tm="0">
                                          <p:val>
                                            <p:strVal val="#ppt_x"/>
                                          </p:val>
                                        </p:tav>
                                        <p:tav tm="100000">
                                          <p:val>
                                            <p:strVal val="#ppt_x"/>
                                          </p:val>
                                        </p:tav>
                                      </p:tavLst>
                                    </p:anim>
                                    <p:anim calcmode="lin" valueType="num">
                                      <p:cBhvr>
                                        <p:cTn id="37"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anim calcmode="lin" valueType="num">
                                      <p:cBhvr>
                                        <p:cTn id="5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1000"/>
                                        <p:tgtEl>
                                          <p:spTgt spid="8">
                                            <p:txEl>
                                              <p:pRg st="3" end="3"/>
                                            </p:txEl>
                                          </p:spTgt>
                                        </p:tgtEl>
                                      </p:cBhvr>
                                    </p:animEffect>
                                    <p:anim calcmode="lin" valueType="num">
                                      <p:cBhvr>
                                        <p:cTn id="6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fade">
                                      <p:cBhvr>
                                        <p:cTn id="70" dur="1000"/>
                                        <p:tgtEl>
                                          <p:spTgt spid="10">
                                            <p:txEl>
                                              <p:pRg st="0" end="0"/>
                                            </p:txEl>
                                          </p:spTgt>
                                        </p:tgtEl>
                                      </p:cBhvr>
                                    </p:animEffect>
                                    <p:anim calcmode="lin" valueType="num">
                                      <p:cBhvr>
                                        <p:cTn id="7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0">
                                            <p:txEl>
                                              <p:pRg st="1" end="1"/>
                                            </p:txEl>
                                          </p:spTgt>
                                        </p:tgtEl>
                                        <p:attrNameLst>
                                          <p:attrName>style.visibility</p:attrName>
                                        </p:attrNameLst>
                                      </p:cBhvr>
                                      <p:to>
                                        <p:strVal val="visible"/>
                                      </p:to>
                                    </p:set>
                                    <p:animEffect transition="in" filter="fade">
                                      <p:cBhvr>
                                        <p:cTn id="77" dur="1000"/>
                                        <p:tgtEl>
                                          <p:spTgt spid="10">
                                            <p:txEl>
                                              <p:pRg st="1" end="1"/>
                                            </p:txEl>
                                          </p:spTgt>
                                        </p:tgtEl>
                                      </p:cBhvr>
                                    </p:animEffect>
                                    <p:anim calcmode="lin" valueType="num">
                                      <p:cBhvr>
                                        <p:cTn id="7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xEl>
                                              <p:pRg st="2" end="2"/>
                                            </p:txEl>
                                          </p:spTgt>
                                        </p:tgtEl>
                                        <p:attrNameLst>
                                          <p:attrName>style.visibility</p:attrName>
                                        </p:attrNameLst>
                                      </p:cBhvr>
                                      <p:to>
                                        <p:strVal val="visible"/>
                                      </p:to>
                                    </p:set>
                                    <p:animEffect transition="in" filter="fade">
                                      <p:cBhvr>
                                        <p:cTn id="84" dur="1000"/>
                                        <p:tgtEl>
                                          <p:spTgt spid="10">
                                            <p:txEl>
                                              <p:pRg st="2" end="2"/>
                                            </p:txEl>
                                          </p:spTgt>
                                        </p:tgtEl>
                                      </p:cBhvr>
                                    </p:animEffect>
                                    <p:anim calcmode="lin" valueType="num">
                                      <p:cBhvr>
                                        <p:cTn id="8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0">
                                            <p:txEl>
                                              <p:pRg st="3" end="3"/>
                                            </p:txEl>
                                          </p:spTgt>
                                        </p:tgtEl>
                                        <p:attrNameLst>
                                          <p:attrName>style.visibility</p:attrName>
                                        </p:attrNameLst>
                                      </p:cBhvr>
                                      <p:to>
                                        <p:strVal val="visible"/>
                                      </p:to>
                                    </p:set>
                                    <p:animEffect transition="in" filter="fade">
                                      <p:cBhvr>
                                        <p:cTn id="91" dur="1000"/>
                                        <p:tgtEl>
                                          <p:spTgt spid="10">
                                            <p:txEl>
                                              <p:pRg st="3" end="3"/>
                                            </p:txEl>
                                          </p:spTgt>
                                        </p:tgtEl>
                                      </p:cBhvr>
                                    </p:animEffect>
                                    <p:anim calcmode="lin" valueType="num">
                                      <p:cBhvr>
                                        <p:cTn id="9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8" grpId="0" animBg="1" build="p"/>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Up Ribbon 3"/>
          <p:cNvSpPr/>
          <p:nvPr/>
        </p:nvSpPr>
        <p:spPr>
          <a:xfrm>
            <a:off x="821635" y="523459"/>
            <a:ext cx="9859617" cy="997638"/>
          </a:xfrm>
          <a:prstGeom prst="ribbon2">
            <a:avLst>
              <a:gd name="adj1" fmla="val 16667"/>
              <a:gd name="adj2" fmla="val 65634"/>
            </a:avLst>
          </a:prstGeom>
          <a:solidFill>
            <a:srgbClr val="00B050"/>
          </a:solidFill>
          <a:ln w="57150" cap="flat" cmpd="sng" algn="ctr">
            <a:solidFill>
              <a:srgbClr val="FF0000"/>
            </a:solidFill>
            <a:prstDash val="solid"/>
          </a:ln>
          <a:effectLst/>
        </p:spPr>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7000"/>
              </a:lnSpc>
              <a:spcBef>
                <a:spcPct val="0"/>
              </a:spcBef>
              <a:spcAft>
                <a:spcPts val="600"/>
              </a:spcAft>
              <a:buClrTx/>
              <a:buSzTx/>
              <a:buFontTx/>
              <a:buNone/>
              <a:defRPr/>
            </a:pPr>
            <a:r>
              <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KIẾN THỨC CẦN GHI NHỚ</a:t>
            </a:r>
            <a:endPar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Horizontal Scroll 1"/>
          <p:cNvSpPr/>
          <p:nvPr/>
        </p:nvSpPr>
        <p:spPr>
          <a:xfrm>
            <a:off x="291549" y="1371600"/>
            <a:ext cx="11661912" cy="4870174"/>
          </a:xfrm>
          <a:prstGeom prst="horizontalScroll">
            <a:avLst>
              <a:gd name="adj" fmla="val 10236"/>
            </a:avLst>
          </a:prstGeom>
          <a:solidFill>
            <a:srgbClr val="FFFF00"/>
          </a:solidFill>
          <a:ln w="55000" cap="flat" cmpd="thickThin" algn="ctr">
            <a:solidFill>
              <a:srgbClr val="00B050"/>
            </a:solidFill>
            <a:prstDash val="solid"/>
          </a:ln>
          <a:effectLst/>
        </p:spPr>
        <p:txBody>
          <a:bodyPr anchor="ctr"/>
          <a:lstStyle/>
          <a:p>
            <a:pPr marL="0" marR="0" lvl="0" indent="0" algn="just" defTabSz="914400" rtl="0" eaLnBrk="1" fontAlgn="base" latinLnBrk="0" hangingPunct="1">
              <a:lnSpc>
                <a:spcPct val="100000"/>
              </a:lnSpc>
              <a:spcBef>
                <a:spcPts val="0"/>
              </a:spcBef>
              <a:spcAft>
                <a:spcPct val="0"/>
              </a:spcAft>
              <a:buClrTx/>
              <a:buSzTx/>
              <a:buFontTx/>
              <a:buNone/>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ts val="0"/>
              </a:spcBef>
              <a:spcAft>
                <a:spcPct val="0"/>
              </a:spcAft>
              <a:buClrTx/>
              <a:buSzTx/>
              <a:buFontTx/>
              <a:buNone/>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bình</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bằng</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dài</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đáy</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nhân</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chiều</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cao</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4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cùng</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đơn</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vị</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đo</a:t>
            </a:r>
            <a:r>
              <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Tx/>
              <a:buNone/>
              <a:defRPr/>
            </a:pPr>
            <a:endPar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Tx/>
              <a:buNone/>
              <a:defRPr/>
            </a:pP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S</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a</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độ</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dài</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đáy</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h</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chiều</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cao</a:t>
            </a:r>
            <a:endPar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ct val="0"/>
              </a:spcAft>
              <a:buClrTx/>
              <a:buSzTx/>
              <a:buFontTx/>
              <a:buNone/>
              <a:defRPr/>
            </a:pPr>
            <a:endParaRPr kumimoji="0" lang="en-US" sz="4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5" name="Rectangle 7"/>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6" name="Group 10"/>
          <p:cNvGrpSpPr/>
          <p:nvPr/>
        </p:nvGrpSpPr>
        <p:grpSpPr bwMode="auto">
          <a:xfrm>
            <a:off x="4605235" y="3902004"/>
            <a:ext cx="3034540" cy="1115975"/>
            <a:chOff x="2208" y="3168"/>
            <a:chExt cx="1392" cy="513"/>
          </a:xfrm>
        </p:grpSpPr>
        <p:sp>
          <p:nvSpPr>
            <p:cNvPr id="7"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12"/>
            <p:cNvSpPr>
              <a:spLocks noChangeArrowheads="1"/>
            </p:cNvSpPr>
            <p:nvPr/>
          </p:nvSpPr>
          <p:spPr bwMode="auto">
            <a:xfrm>
              <a:off x="2280" y="3196"/>
              <a:ext cx="117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S = a × h</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9" name="Group 10"/>
          <p:cNvGrpSpPr/>
          <p:nvPr/>
        </p:nvGrpSpPr>
        <p:grpSpPr bwMode="auto">
          <a:xfrm>
            <a:off x="8783922" y="3536879"/>
            <a:ext cx="2938462" cy="685800"/>
            <a:chOff x="2208" y="3168"/>
            <a:chExt cx="1392" cy="432"/>
          </a:xfrm>
        </p:grpSpPr>
        <p:sp>
          <p:nvSpPr>
            <p:cNvPr id="10"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2"/>
            <p:cNvSpPr>
              <a:spLocks noChangeArrowheads="1"/>
            </p:cNvSpPr>
            <p:nvPr/>
          </p:nvSpPr>
          <p:spPr bwMode="auto">
            <a:xfrm>
              <a:off x="2280" y="3196"/>
              <a:ext cx="11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 = S : h</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12" name="Group 10"/>
          <p:cNvGrpSpPr/>
          <p:nvPr/>
        </p:nvGrpSpPr>
        <p:grpSpPr bwMode="auto">
          <a:xfrm>
            <a:off x="8783922" y="4385020"/>
            <a:ext cx="2938462" cy="685800"/>
            <a:chOff x="2208" y="3168"/>
            <a:chExt cx="1392" cy="432"/>
          </a:xfrm>
        </p:grpSpPr>
        <p:sp>
          <p:nvSpPr>
            <p:cNvPr id="13" name="Rectangle 11"/>
            <p:cNvSpPr>
              <a:spLocks noChangeArrowheads="1"/>
            </p:cNvSpPr>
            <p:nvPr/>
          </p:nvSpPr>
          <p:spPr bwMode="auto">
            <a:xfrm>
              <a:off x="2208" y="3168"/>
              <a:ext cx="1392" cy="432"/>
            </a:xfrm>
            <a:prstGeom prst="rect">
              <a:avLst/>
            </a:prstGeom>
            <a:solidFill>
              <a:srgbClr val="FFFF00"/>
            </a:solidFill>
            <a:ln w="76200" cmpd="tri">
              <a:solidFill>
                <a:srgbClr val="9900CC"/>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2"/>
            <p:cNvSpPr>
              <a:spLocks noChangeArrowheads="1"/>
            </p:cNvSpPr>
            <p:nvPr/>
          </p:nvSpPr>
          <p:spPr bwMode="auto">
            <a:xfrm>
              <a:off x="2280" y="3196"/>
              <a:ext cx="11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h = S : a</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90"/>
                                          </p:val>
                                        </p:tav>
                                        <p:tav tm="100000">
                                          <p:val>
                                            <p:fltVal val="0"/>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 calcmode="lin" valueType="num">
                                      <p:cBhvr>
                                        <p:cTn id="30" dur="500" fill="hold"/>
                                        <p:tgtEl>
                                          <p:spTgt spid="9"/>
                                        </p:tgtEl>
                                        <p:attrNameLst>
                                          <p:attrName>style.rotation</p:attrName>
                                        </p:attrNameLst>
                                      </p:cBhvr>
                                      <p:tavLst>
                                        <p:tav tm="0">
                                          <p:val>
                                            <p:fltVal val="90"/>
                                          </p:val>
                                        </p:tav>
                                        <p:tav tm="100000">
                                          <p:val>
                                            <p:fltVal val="0"/>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iterate type="lt">
                                    <p:tmPct val="5000"/>
                                  </p:iterate>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 calcmode="lin" valueType="num">
                                      <p:cBhvr>
                                        <p:cTn id="38" dur="500" fill="hold"/>
                                        <p:tgtEl>
                                          <p:spTgt spid="12"/>
                                        </p:tgtEl>
                                        <p:attrNameLst>
                                          <p:attrName>style.rotation</p:attrName>
                                        </p:attrNameLst>
                                      </p:cBhvr>
                                      <p:tavLst>
                                        <p:tav tm="0">
                                          <p:val>
                                            <p:fltVal val="90"/>
                                          </p:val>
                                        </p:tav>
                                        <p:tav tm="100000">
                                          <p:val>
                                            <p:fltVal val="0"/>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bir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WordArt 5"/>
          <p:cNvSpPr>
            <a:spLocks noChangeArrowheads="1" noChangeShapeType="1" noTextEdit="1"/>
          </p:cNvSpPr>
          <p:nvPr/>
        </p:nvSpPr>
        <p:spPr bwMode="auto">
          <a:xfrm>
            <a:off x="-133473" y="829852"/>
            <a:ext cx="10730987" cy="283517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0000"/>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700" b="1" i="0" u="none" strike="noStrike" kern="10" cap="none" spc="0" normalizeH="0" baseline="0" noProof="0" dirty="0">
                <a:ln w="9525">
                  <a:roun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 ĐỘNG ỨNG DỤNG</a:t>
            </a:r>
            <a:endParaRPr kumimoji="0" lang="en-US" sz="2700" b="1" i="0" u="none" strike="noStrike" kern="10" cap="none" spc="0" normalizeH="0" baseline="0" noProof="0" dirty="0">
              <a:ln w="9525">
                <a:roun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0420" name="Group 18"/>
          <p:cNvGrpSpPr/>
          <p:nvPr/>
        </p:nvGrpSpPr>
        <p:grpSpPr bwMode="auto">
          <a:xfrm rot="-1210856">
            <a:off x="4219576" y="2954339"/>
            <a:ext cx="4219575" cy="1216025"/>
            <a:chOff x="5225" y="9335"/>
            <a:chExt cx="2520" cy="1750"/>
          </a:xfrm>
        </p:grpSpPr>
        <p:sp>
          <p:nvSpPr>
            <p:cNvPr id="265223" name="AutoShape 27" descr="2"/>
            <p:cNvSpPr>
              <a:spLocks noChangeArrowheads="1"/>
            </p:cNvSpPr>
            <p:nvPr/>
          </p:nvSpPr>
          <p:spPr bwMode="auto">
            <a:xfrm>
              <a:off x="5224" y="10180"/>
              <a:ext cx="2520" cy="900"/>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p:spPr>
          <p:txBody>
            <a:bodyPr/>
            <a:lstStyle/>
            <a:p>
              <a:pPr marL="0" marR="0" lvl="0" indent="0" algn="l" defTabSz="68453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pic>
          <p:nvPicPr>
            <p:cNvPr id="5940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84530" rtl="0" eaLnBrk="1" fontAlgn="base" latinLnBrk="0" hangingPunct="1">
                <a:lnSpc>
                  <a:spcPct val="100000"/>
                </a:lnSpc>
                <a:spcBef>
                  <a:spcPct val="0"/>
                </a:spcBef>
                <a:spcAft>
                  <a:spcPct val="0"/>
                </a:spcAft>
                <a:buClrTx/>
                <a:buSzTx/>
                <a:buFontTx/>
                <a:buNone/>
                <a:defRPr/>
              </a:pPr>
              <a:r>
                <a:rPr kumimoji="0" lang="en-US" altLang="vi-VN" sz="600" b="1" i="0" u="none" strike="noStrike" kern="1200" cap="none" spc="0" normalizeH="0" baseline="0" noProof="0">
                  <a:ln>
                    <a:noFill/>
                  </a:ln>
                  <a:solidFill>
                    <a:srgbClr val="000000"/>
                  </a:solidFill>
                  <a:effectLst/>
                  <a:uLnTx/>
                  <a:uFillTx/>
                  <a:latin typeface="VnBangkok"/>
                  <a:ea typeface="+mn-ea"/>
                  <a:cs typeface="Times New Roman" panose="02020603050405020304" pitchFamily="18" charset="0"/>
                </a:rPr>
                <a:t> </a:t>
              </a:r>
              <a:endParaRPr kumimoji="0" lang="en-US" altLang="vi-VN" sz="36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
          <p:nvSpPr>
            <p:cNvPr id="5940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4530" rtl="0" eaLnBrk="1" fontAlgn="base" latinLnBrk="0" hangingPunct="1">
                <a:lnSpc>
                  <a:spcPct val="100000"/>
                </a:lnSpc>
                <a:spcBef>
                  <a:spcPct val="0"/>
                </a:spcBef>
                <a:spcAft>
                  <a:spcPct val="0"/>
                </a:spcAft>
                <a:buClrTx/>
                <a:buSzTx/>
                <a:buFontTx/>
                <a:buNone/>
                <a:defRPr/>
              </a:pPr>
              <a:endParaRPr kumimoji="0" lang="vi-VN" altLang="vi-VN" sz="3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940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9282"/>
                </a:avLst>
              </a:prstTxWarp>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350" b="1" i="0" u="none" strike="noStrike" kern="10" cap="none" spc="0" normalizeH="0" baseline="0" noProof="0">
                  <a:ln>
                    <a:noFill/>
                  </a:ln>
                  <a:solidFill>
                    <a:srgbClr val="FFFFFF"/>
                  </a:solidFill>
                  <a:effectLst/>
                  <a:uLnTx/>
                  <a:uFillTx/>
                  <a:latin typeface="VNbritannic"/>
                  <a:ea typeface="+mn-ea"/>
                  <a:cs typeface="+mn-cs"/>
                </a:rPr>
                <a:t>NÀM </a:t>
              </a:r>
              <a:endParaRPr kumimoji="0" lang="en-US" sz="1350" b="1" i="0" u="none" strike="noStrike" kern="10" cap="none" spc="0" normalizeH="0" baseline="0" noProof="0">
                <a:ln>
                  <a:noFill/>
                </a:ln>
                <a:solidFill>
                  <a:srgbClr val="FFFFFF"/>
                </a:solidFill>
                <a:effectLst/>
                <a:uLnTx/>
                <a:uFillTx/>
                <a:latin typeface="VNbritannic"/>
                <a:ea typeface="+mn-ea"/>
                <a:cs typeface="+mn-cs"/>
              </a:endParaRPr>
            </a:p>
          </p:txBody>
        </p:sp>
        <p:sp>
          <p:nvSpPr>
            <p:cNvPr id="5940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4530" rtl="0" eaLnBrk="1" fontAlgn="base" latinLnBrk="0" hangingPunct="1">
                <a:lnSpc>
                  <a:spcPct val="100000"/>
                </a:lnSpc>
                <a:spcBef>
                  <a:spcPct val="0"/>
                </a:spcBef>
                <a:spcAft>
                  <a:spcPct val="0"/>
                </a:spcAft>
                <a:buClrTx/>
                <a:buSzTx/>
                <a:buFontTx/>
                <a:buNone/>
                <a:defRPr/>
              </a:pPr>
              <a:endParaRPr kumimoji="0" lang="vi-VN" altLang="vi-VN" sz="3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pic>
        <p:nvPicPr>
          <p:cNvPr id="14" name="Picture 5" descr="blumen-pflanzen04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51475" y="3306763"/>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circle(in)">
                                      <p:cBhvr>
                                        <p:cTn id="7" dur="2000"/>
                                        <p:tgtEl>
                                          <p:spTgt spid="604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0419"/>
                                        </p:tgtEl>
                                        <p:attrNameLst>
                                          <p:attrName>style.visibility</p:attrName>
                                        </p:attrNameLst>
                                      </p:cBhvr>
                                      <p:to>
                                        <p:strVal val="visible"/>
                                      </p:to>
                                    </p:set>
                                    <p:animEffect transition="in" filter="circle(in)">
                                      <p:cBhvr>
                                        <p:cTn id="17" dur="20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1"/>
          <a:srcRect/>
          <a:stretch>
            <a:fillRect/>
          </a:stretch>
        </p:blipFill>
        <p:spPr bwMode="auto">
          <a:xfrm>
            <a:off x="0" y="-17463"/>
            <a:ext cx="12192000" cy="6875463"/>
          </a:xfrm>
          <a:prstGeom prst="rect">
            <a:avLst/>
          </a:prstGeom>
          <a:solidFill>
            <a:srgbClr val="FFFF00"/>
          </a:solidFill>
          <a:ln>
            <a:noFill/>
          </a:ln>
        </p:spPr>
      </p:pic>
      <p:sp>
        <p:nvSpPr>
          <p:cNvPr id="4" name="Rectangle 3"/>
          <p:cNvSpPr/>
          <p:nvPr/>
        </p:nvSpPr>
        <p:spPr>
          <a:xfrm>
            <a:off x="4765966" y="2314577"/>
            <a:ext cx="4852555" cy="2946537"/>
          </a:xfrm>
          <a:prstGeom prst="rect">
            <a:avLst/>
          </a:prstGeom>
          <a:solidFill>
            <a:srgbClr val="FFFF00"/>
          </a:solidFill>
        </p:spPr>
        <p:txBody>
          <a:bodyPr wrap="none">
            <a:prstTxWarp prst="textChevron">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vi-VN" sz="405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rPr>
              <a:t>KHỞI ĐỘNG</a:t>
            </a:r>
            <a:endParaRPr kumimoji="0" lang="en-US" sz="4050" b="1" i="0" u="none" strike="noStrike" kern="1200" cap="none" spc="0" normalizeH="0" baseline="0" noProof="0" dirty="0">
              <a:ln w="1905"/>
              <a:solidFill>
                <a:srgbClr val="0000CC"/>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sp>
        <p:nvSpPr>
          <p:cNvPr id="30724" name="Rectangle 36"/>
          <p:cNvSpPr>
            <a:spLocks noChangeArrowheads="1"/>
          </p:cNvSpPr>
          <p:nvPr/>
        </p:nvSpPr>
        <p:spPr bwMode="auto">
          <a:xfrm>
            <a:off x="0" y="0"/>
            <a:ext cx="12191999"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072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6392" y="3239880"/>
            <a:ext cx="17716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Content Placeholder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861" y="1441050"/>
            <a:ext cx="1976657" cy="172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12324522"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Content Placeholder 3" descr="Dorami_2005_2.png"/>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4089400"/>
            <a:ext cx="2336800" cy="2768600"/>
          </a:xfrm>
          <a:solidFill>
            <a:srgbClr val="00B050"/>
          </a:solidFill>
        </p:spPr>
      </p:pic>
      <p:sp>
        <p:nvSpPr>
          <p:cNvPr id="5" name="Oval Callout 4"/>
          <p:cNvSpPr/>
          <p:nvPr/>
        </p:nvSpPr>
        <p:spPr>
          <a:xfrm>
            <a:off x="662609" y="318052"/>
            <a:ext cx="10906539" cy="3446641"/>
          </a:xfrm>
          <a:prstGeom prst="wedgeEllipseCallout">
            <a:avLst>
              <a:gd name="adj1" fmla="val -34865"/>
              <a:gd name="adj2" fmla="val 93996"/>
            </a:avLst>
          </a:prstGeom>
          <a:gradFill flip="none" rotWithShape="1">
            <a:gsLst>
              <a:gs pos="0">
                <a:srgbClr val="FF0000"/>
              </a:gs>
              <a:gs pos="25000">
                <a:srgbClr val="FF6633"/>
              </a:gs>
              <a:gs pos="50000">
                <a:srgbClr val="FFFF00"/>
              </a:gs>
              <a:gs pos="75000">
                <a:srgbClr val="01A78F"/>
              </a:gs>
              <a:gs pos="100000">
                <a:srgbClr val="3366FF"/>
              </a:gs>
            </a:gsLst>
            <a:path path="shape">
              <a:fillToRect l="50000" t="50000" r="50000" b="50000"/>
            </a:path>
            <a:tileRect/>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0" fontAlgn="auto" latinLnBrk="0" hangingPunct="0">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endParaRPr kumimoji="0" lang="en-US" sz="3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342900" rtl="0" eaLnBrk="0" fontAlgn="auto" latinLnBrk="0" hangingPunct="0">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Bạn</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cùng</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người</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thân</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thực</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hiện</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hoạt</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động</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ứng</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dụng</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trang</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4800" b="1" dirty="0">
                <a:solidFill>
                  <a:srgbClr val="0000FF"/>
                </a:solidFill>
                <a:latin typeface="Arial" panose="020B0604020202020204" pitchFamily="34" charset="0"/>
                <a:cs typeface="Arial" panose="020B0604020202020204" pitchFamily="34" charset="0"/>
              </a:rPr>
              <a:t>11</a:t>
            </a:r>
            <a:r>
              <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endParaRPr kumimoji="0" lang="en-US" sz="4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60420" name="Content Placeholder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213098"/>
            <a:ext cx="15240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8099">
            <a:off x="10589096" y="5263500"/>
            <a:ext cx="179546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4"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21050" y="4941888"/>
            <a:ext cx="20859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Rectangle 7"/>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 name="Star: 16 Points 7"/>
          <p:cNvSpPr/>
          <p:nvPr/>
        </p:nvSpPr>
        <p:spPr>
          <a:xfrm>
            <a:off x="6457454" y="3453184"/>
            <a:ext cx="5487626" cy="2056823"/>
          </a:xfrm>
          <a:prstGeom prst="star16">
            <a:avLst/>
          </a:prstGeom>
          <a:solidFill>
            <a:srgbClr val="FF00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Vận</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dụng</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kiến</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thức</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đã</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thực</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tiễn</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9940" y="982891"/>
            <a:ext cx="1353756" cy="180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bwMode="auto">
          <a:xfrm>
            <a:off x="3554201" y="1700926"/>
            <a:ext cx="5400675" cy="2190036"/>
            <a:chOff x="3696" y="1248"/>
            <a:chExt cx="1872" cy="851"/>
          </a:xfrm>
        </p:grpSpPr>
        <p:sp>
          <p:nvSpPr>
            <p:cNvPr id="21530" name="AutoShape 11"/>
            <p:cNvSpPr>
              <a:spLocks noChangeArrowheads="1"/>
            </p:cNvSpPr>
            <p:nvPr/>
          </p:nvSpPr>
          <p:spPr bwMode="auto">
            <a:xfrm>
              <a:off x="3696" y="1248"/>
              <a:ext cx="1872" cy="624"/>
            </a:xfrm>
            <a:prstGeom prst="parallelogram">
              <a:avLst>
                <a:gd name="adj" fmla="val 75000"/>
              </a:avLst>
            </a:prstGeom>
            <a:solidFill>
              <a:srgbClr val="FF3399"/>
            </a:solidFill>
            <a:ln w="38100">
              <a:solidFill>
                <a:srgbClr val="0000FF"/>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31" name="Line 12"/>
            <p:cNvSpPr>
              <a:spLocks noChangeShapeType="1"/>
            </p:cNvSpPr>
            <p:nvPr/>
          </p:nvSpPr>
          <p:spPr bwMode="auto">
            <a:xfrm>
              <a:off x="4120" y="1248"/>
              <a:ext cx="0" cy="624"/>
            </a:xfrm>
            <a:prstGeom prst="line">
              <a:avLst/>
            </a:prstGeom>
            <a:noFill/>
            <a:ln w="38100">
              <a:solidFill>
                <a:srgbClr val="0000FF"/>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32" name="Rectangle 13"/>
            <p:cNvSpPr>
              <a:spLocks noChangeArrowheads="1"/>
            </p:cNvSpPr>
            <p:nvPr/>
          </p:nvSpPr>
          <p:spPr bwMode="auto">
            <a:xfrm>
              <a:off x="4120" y="1773"/>
              <a:ext cx="76" cy="93"/>
            </a:xfrm>
            <a:prstGeom prst="rect">
              <a:avLst/>
            </a:prstGeom>
            <a:solidFill>
              <a:srgbClr val="FF3399"/>
            </a:solidFill>
            <a:ln w="38100">
              <a:solidFill>
                <a:srgbClr val="0000FF"/>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33" name="Text Box 14"/>
            <p:cNvSpPr txBox="1">
              <a:spLocks noChangeArrowheads="1"/>
            </p:cNvSpPr>
            <p:nvPr/>
          </p:nvSpPr>
          <p:spPr bwMode="auto">
            <a:xfrm>
              <a:off x="4115" y="1479"/>
              <a:ext cx="432" cy="227"/>
            </a:xfrm>
            <a:prstGeom prst="rect">
              <a:avLst/>
            </a:prstGeom>
            <a:noFill/>
            <a:ln w="38100">
              <a:no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25dm</a:t>
              </a:r>
              <a:endParaRPr kumimoji="0" lang="en-US" altLang="en-US"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1534" name="Text Box 15"/>
            <p:cNvSpPr txBox="1">
              <a:spLocks noChangeArrowheads="1"/>
            </p:cNvSpPr>
            <p:nvPr/>
          </p:nvSpPr>
          <p:spPr bwMode="auto">
            <a:xfrm>
              <a:off x="4128" y="1872"/>
              <a:ext cx="624" cy="227"/>
            </a:xfrm>
            <a:prstGeom prst="rect">
              <a:avLst/>
            </a:prstGeom>
            <a:noFill/>
            <a:ln w="38100">
              <a:no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40dm</a:t>
              </a:r>
              <a:endParaRPr kumimoji="0" lang="en-US" altLang="en-US"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21507" name="Rectangle 16"/>
          <p:cNvSpPr>
            <a:spLocks noChangeArrowheads="1"/>
          </p:cNvSpPr>
          <p:nvPr/>
        </p:nvSpPr>
        <p:spPr bwMode="auto">
          <a:xfrm>
            <a:off x="4372770" y="5257800"/>
            <a:ext cx="24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21508" name="Rectangle 17"/>
          <p:cNvSpPr>
            <a:spLocks noChangeArrowheads="1"/>
          </p:cNvSpPr>
          <p:nvPr/>
        </p:nvSpPr>
        <p:spPr bwMode="auto">
          <a:xfrm>
            <a:off x="4879181" y="5791200"/>
            <a:ext cx="249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21509" name="Rectangle 18"/>
          <p:cNvSpPr>
            <a:spLocks noChangeArrowheads="1"/>
          </p:cNvSpPr>
          <p:nvPr/>
        </p:nvSpPr>
        <p:spPr bwMode="auto">
          <a:xfrm>
            <a:off x="5588795" y="3328988"/>
            <a:ext cx="24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endParaRPr kumimoji="0" lang="en-US" alt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297" name="Rectangle 20"/>
          <p:cNvSpPr>
            <a:spLocks noChangeArrowheads="1"/>
          </p:cNvSpPr>
          <p:nvPr/>
        </p:nvSpPr>
        <p:spPr bwMode="auto">
          <a:xfrm>
            <a:off x="2874751" y="3866114"/>
            <a:ext cx="60801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1" u="sng" strike="noStrike" kern="1200" cap="none" spc="0" normalizeH="0" baseline="0" noProof="0" dirty="0" err="1">
                <a:ln>
                  <a:noFill/>
                </a:ln>
                <a:solidFill>
                  <a:srgbClr val="00B050"/>
                </a:solidFill>
                <a:effectLst/>
                <a:uLnTx/>
                <a:uFillTx/>
                <a:latin typeface="Times New Roman" panose="02020603050405020304" pitchFamily="18" charset="0"/>
                <a:ea typeface="+mn-ea"/>
                <a:cs typeface="Arial" panose="020B0604020202020204" pitchFamily="34" charset="0"/>
              </a:rPr>
              <a:t>Bài</a:t>
            </a:r>
            <a:r>
              <a:rPr kumimoji="0" lang="en-US" altLang="en-US" sz="3200" b="1" i="1" u="sng"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rPr>
              <a:t> </a:t>
            </a:r>
            <a:r>
              <a:rPr kumimoji="0" lang="en-US" altLang="en-US" sz="3200" b="1" i="1" u="sng" strike="noStrike" kern="1200" cap="none" spc="0" normalizeH="0" baseline="0" noProof="0" dirty="0" err="1">
                <a:ln>
                  <a:noFill/>
                </a:ln>
                <a:solidFill>
                  <a:srgbClr val="00B050"/>
                </a:solidFill>
                <a:effectLst/>
                <a:uLnTx/>
                <a:uFillTx/>
                <a:latin typeface="Times New Roman" panose="02020603050405020304" pitchFamily="18" charset="0"/>
                <a:ea typeface="+mn-ea"/>
                <a:cs typeface="Arial" panose="020B0604020202020204" pitchFamily="34" charset="0"/>
              </a:rPr>
              <a:t>giải</a:t>
            </a:r>
            <a:r>
              <a:rPr kumimoji="0" lang="en-US" altLang="en-US" sz="3200" b="1" i="1" u="sng"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rPr>
              <a:t>:</a:t>
            </a:r>
            <a:endParaRPr kumimoji="0" lang="en-US" altLang="en-US" sz="3200" b="1" i="1" u="sng"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Diện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tích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bình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hành</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là</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40 x 25 = 1000 (dm</a:t>
            </a:r>
            <a:r>
              <a:rPr kumimoji="0" lang="en-US" altLang="en-US" sz="3200" b="1" i="0" u="none" strike="noStrike" kern="1200" cap="none" spc="0" normalizeH="0" baseline="30000" noProof="0" dirty="0">
                <a:ln>
                  <a:noFill/>
                </a:ln>
                <a:solidFill>
                  <a:srgbClr val="0000FF"/>
                </a:solidFill>
                <a:effectLst/>
                <a:uLnTx/>
                <a:uFillTx/>
                <a:latin typeface="Times New Roman" panose="02020603050405020304" pitchFamily="18" charset="0"/>
                <a:ea typeface="+mn-ea"/>
                <a:cs typeface="Arial" panose="020B0604020202020204" pitchFamily="34" charset="0"/>
              </a:rPr>
              <a:t>2</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Đáp</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số</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1000dm</a:t>
            </a:r>
            <a:r>
              <a:rPr kumimoji="0" lang="vi-VN" altLang="en-US" sz="3200" b="1"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Arial" panose="020B0604020202020204" pitchFamily="34" charset="0"/>
              </a:rPr>
              <a:t>2</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nvGrpSpPr>
          <p:cNvPr id="21511" name="Group 23"/>
          <p:cNvGrpSpPr/>
          <p:nvPr/>
        </p:nvGrpSpPr>
        <p:grpSpPr bwMode="auto">
          <a:xfrm>
            <a:off x="927894" y="6105526"/>
            <a:ext cx="10577512" cy="752475"/>
            <a:chOff x="384" y="3600"/>
            <a:chExt cx="5010" cy="474"/>
          </a:xfrm>
        </p:grpSpPr>
        <p:pic>
          <p:nvPicPr>
            <p:cNvPr id="21524" name="Picture 24" descr="phcanh 105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384"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5" descr="phcanh 10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2"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6" descr="phcanh 10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0" y="3600"/>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7" descr="phcanh 105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4992"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8" descr="phcanh 10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00"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9" descr="phcanh 10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0"/>
          <p:cNvGrpSpPr/>
          <p:nvPr/>
        </p:nvGrpSpPr>
        <p:grpSpPr bwMode="auto">
          <a:xfrm>
            <a:off x="927894" y="6105526"/>
            <a:ext cx="10577512" cy="752475"/>
            <a:chOff x="384" y="3600"/>
            <a:chExt cx="5010" cy="474"/>
          </a:xfrm>
        </p:grpSpPr>
        <p:pic>
          <p:nvPicPr>
            <p:cNvPr id="21518" name="Picture 31" descr="phcanh 105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384"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32" descr="phcanh 10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2"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33" descr="phcanh 10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0" y="3600"/>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4" descr="phcanh 105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4992"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35" descr="phcanh 105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00"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36" descr="phcanh 105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 y="3648"/>
              <a:ext cx="40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3" name="Text Box 44"/>
          <p:cNvSpPr txBox="1">
            <a:spLocks noChangeArrowheads="1"/>
          </p:cNvSpPr>
          <p:nvPr/>
        </p:nvSpPr>
        <p:spPr bwMode="auto">
          <a:xfrm>
            <a:off x="15081" y="1"/>
            <a:ext cx="12161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38" name="Text Box 28"/>
          <p:cNvSpPr txBox="1">
            <a:spLocks noChangeArrowheads="1"/>
          </p:cNvSpPr>
          <p:nvPr/>
        </p:nvSpPr>
        <p:spPr bwMode="auto">
          <a:xfrm>
            <a:off x="2300258" y="489638"/>
            <a:ext cx="7709483"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HOẠT ĐỘNG ỨNG DỤNG</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97"/>
                                        </p:tgtEl>
                                        <p:attrNameLst>
                                          <p:attrName>style.visibility</p:attrName>
                                        </p:attrNameLst>
                                      </p:cBhvr>
                                      <p:to>
                                        <p:strVal val="visible"/>
                                      </p:to>
                                    </p:set>
                                    <p:animEffect transition="in" filter="barn(inVertical)">
                                      <p:cBhvr>
                                        <p:cTn id="14" dur="500"/>
                                        <p:tgtEl>
                                          <p:spTgt spid="11297"/>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8"/>
                                        </p:tgtEl>
                                        <p:attrNameLst>
                                          <p:attrName>style.visibility</p:attrName>
                                        </p:attrNameLst>
                                      </p:cBhvr>
                                      <p:to>
                                        <p:strVal val="visible"/>
                                      </p:to>
                                    </p:set>
                                    <p:anim calcmode="discrete" valueType="clr">
                                      <p:cBhvr override="childStyle">
                                        <p:cTn id="19"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
                                        </p:tgtEl>
                                        <p:attrNameLst>
                                          <p:attrName>fillcolor</p:attrName>
                                        </p:attrNameLst>
                                      </p:cBhvr>
                                      <p:tavLst>
                                        <p:tav tm="0">
                                          <p:val>
                                            <p:clrVal>
                                              <a:schemeClr val="accent2"/>
                                            </p:clrVal>
                                          </p:val>
                                        </p:tav>
                                        <p:tav tm="50000">
                                          <p:val>
                                            <p:clrVal>
                                              <a:schemeClr val="hlink"/>
                                            </p:clrVal>
                                          </p:val>
                                        </p:tav>
                                      </p:tavLst>
                                    </p:anim>
                                    <p:set>
                                      <p:cBhvr>
                                        <p:cTn id="21"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7" grpId="0"/>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318970_anh-dep-lam-hinh-nen-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p:nvPr/>
        </p:nvSpPr>
        <p:spPr bwMode="auto">
          <a:xfrm>
            <a:off x="1663700" y="152401"/>
            <a:ext cx="883920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3600" b="0" i="0" u="none" strike="noStrike" kern="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j-ea"/>
              <a:cs typeface="Times New Roman" panose="02020603050405020304" pitchFamily="18" charset="0"/>
            </a:endParaRPr>
          </a:p>
        </p:txBody>
      </p:sp>
      <p:sp>
        <p:nvSpPr>
          <p:cNvPr id="5" name="WordArt 2"/>
          <p:cNvSpPr>
            <a:spLocks noChangeArrowheads="1" noChangeShapeType="1" noTextEdit="1"/>
          </p:cNvSpPr>
          <p:nvPr/>
        </p:nvSpPr>
        <p:spPr bwMode="auto">
          <a:xfrm>
            <a:off x="1905000" y="1295400"/>
            <a:ext cx="8534400" cy="12192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0" cap="none" spc="0" normalizeH="0" baseline="0" noProof="0" dirty="0">
              <a:ln w="9525">
                <a:solidFill>
                  <a:srgbClr val="CCCC00"/>
                </a:solidFill>
                <a:round/>
              </a:ln>
              <a:solidFill>
                <a:srgbClr val="FF3300"/>
              </a:solidFill>
              <a:effectLst>
                <a:outerShdw dist="53882" dir="2700000" algn="ctr" rotWithShape="0">
                  <a:srgbClr val="C0C0C0">
                    <a:alpha val="79999"/>
                  </a:srgbClr>
                </a:outerShdw>
              </a:effectLst>
              <a:uLnTx/>
              <a:uFillTx/>
              <a:latin typeface="Times New Roman" panose="02020603050405020304"/>
              <a:ea typeface="+mn-ea"/>
              <a:cs typeface="Times New Roman" panose="02020603050405020304"/>
            </a:endParaRPr>
          </a:p>
        </p:txBody>
      </p:sp>
      <p:pic>
        <p:nvPicPr>
          <p:cNvPr id="22534" name="viet nam que huong toi.MP3">
            <a:hlinkClick r:id="" action="ppaction://media"/>
          </p:cNvPr>
          <p:cNvPicPr>
            <a:picLocks noRot="1" noChangeAspect="1" noChangeArrowheads="1"/>
          </p:cNvPicPr>
          <p:nvPr>
            <a:audioFile r:link="rId2"/>
            <p:extLst>
              <p:ext uri="{DAA4B4D4-6D71-4841-9C94-3DE7FCFB9230}">
                <p14:media xmlns:p14="http://schemas.microsoft.com/office/powerpoint/2010/main" r:link="rId3"/>
              </p:ext>
            </p:extLst>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5"/>
          <p:cNvSpPr>
            <a:spLocks noChangeArrowheads="1" noChangeShapeType="1" noTextEdit="1"/>
          </p:cNvSpPr>
          <p:nvPr/>
        </p:nvSpPr>
        <p:spPr bwMode="auto">
          <a:xfrm>
            <a:off x="1689100" y="218312"/>
            <a:ext cx="8597900" cy="3363088"/>
          </a:xfrm>
          <a:prstGeom prst="rect">
            <a:avLst/>
          </a:prstGeom>
          <a:noFill/>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a:ln w="9525">
                  <a:solidFill>
                    <a:srgbClr val="FF0000"/>
                  </a:solidFill>
                  <a:round/>
                </a:ln>
                <a:solidFill>
                  <a:srgbClr val="009900"/>
                </a:solidFill>
                <a:effectLst>
                  <a:outerShdw dist="35921" dir="2700000" algn="ctr" rotWithShape="0">
                    <a:srgbClr val="C0C0C0">
                      <a:alpha val="80000"/>
                    </a:srgbClr>
                  </a:outerShdw>
                </a:effectLst>
                <a:uLnTx/>
                <a:uFillTx/>
                <a:latin typeface="Calibri" panose="020F0502020204030204"/>
                <a:ea typeface="+mn-ea"/>
                <a:cs typeface="+mn-cs"/>
              </a:rPr>
              <a:t>CÁC EM CÓ Ý THỨC HỌC TẬP RẤT TỐT!</a:t>
            </a:r>
            <a:endParaRPr kumimoji="0" lang="en-US" sz="3600" b="1" i="0" u="none" strike="noStrike" kern="10" cap="none" spc="0" normalizeH="0" baseline="0" noProof="0" dirty="0">
              <a:ln w="9525">
                <a:solidFill>
                  <a:srgbClr val="FF0000"/>
                </a:solidFill>
                <a:round/>
              </a:ln>
              <a:solidFill>
                <a:srgbClr val="009900"/>
              </a:solidFill>
              <a:effectLst>
                <a:outerShdw dist="35921" dir="2700000" algn="ctr" rotWithShape="0">
                  <a:srgbClr val="C0C0C0">
                    <a:alpha val="80000"/>
                  </a:srgbClr>
                </a:outerShdw>
              </a:effectLst>
              <a:uLnTx/>
              <a:uFillTx/>
              <a:latin typeface="Calibri" panose="020F0502020204030204"/>
              <a:ea typeface="+mn-ea"/>
              <a:cs typeface="+mn-cs"/>
            </a:endParaRPr>
          </a:p>
        </p:txBody>
      </p:sp>
      <p:sp>
        <p:nvSpPr>
          <p:cNvPr id="2" name="Rectangle 7"/>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653" fill="hold"/>
                                        <p:tgtEl>
                                          <p:spTgt spid="22534"/>
                                        </p:tgtEl>
                                      </p:cBhvr>
                                    </p:cmd>
                                  </p:childTnLst>
                                </p:cTn>
                              </p:par>
                              <p:par>
                                <p:cTn id="7" presetID="49" presetClass="entr" presetSubtype="0"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 calcmode="lin" valueType="num">
                                      <p:cBhvr>
                                        <p:cTn id="11" dur="500" fill="hold"/>
                                        <p:tgtEl>
                                          <p:spTgt spid="3"/>
                                        </p:tgtEl>
                                        <p:attrNameLst>
                                          <p:attrName>style.rotation</p:attrName>
                                        </p:attrNameLst>
                                      </p:cBhvr>
                                      <p:tavLst>
                                        <p:tav tm="0">
                                          <p:val>
                                            <p:fltVal val="360"/>
                                          </p:val>
                                        </p:tav>
                                        <p:tav tm="100000">
                                          <p:val>
                                            <p:fltVal val="0"/>
                                          </p:val>
                                        </p:tav>
                                      </p:tavLst>
                                    </p:anim>
                                    <p:animEffect transition="in" filter="fade">
                                      <p:cBhvr>
                                        <p:cTn id="12" dur="500"/>
                                        <p:tgtEl>
                                          <p:spTgt spid="3"/>
                                        </p:tgtEl>
                                      </p:cBhvr>
                                    </p:animEffect>
                                  </p:childTnLst>
                                </p:cTn>
                              </p:par>
                              <p:par>
                                <p:cTn id="13" presetID="4" presetClass="entr" presetSubtype="16"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6" presetClass="emph" presetSubtype="0" repeatCount="indefinite" fill="hold" nodeType="withEffect">
                                  <p:stCondLst>
                                    <p:cond delay="0"/>
                                  </p:stCondLst>
                                  <p:endCondLst>
                                    <p:cond evt="onNext" delay="0">
                                      <p:tgtEl>
                                        <p:sldTgt/>
                                      </p:tgtEl>
                                    </p:cond>
                                  </p:endCondLst>
                                  <p:childTnLst>
                                    <p:animScale>
                                      <p:cBhvr>
                                        <p:cTn id="17" dur="5000" fill="hold"/>
                                        <p:tgtEl>
                                          <p:spTgt spid="225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22534"/>
                </p:tgtEl>
              </p:cMediaNode>
            </p:audio>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ctrTitle"/>
          </p:nvPr>
        </p:nvSpPr>
        <p:spPr>
          <a:xfrm>
            <a:off x="2341563" y="3132139"/>
            <a:ext cx="7175500" cy="1793875"/>
          </a:xfrm>
        </p:spPr>
        <p:txBody>
          <a:bodyPr/>
          <a:lstStyle/>
          <a:p>
            <a:pPr>
              <a:buClr>
                <a:srgbClr val="E46C0A"/>
              </a:buClr>
            </a:pPr>
            <a:endParaRPr lang="vi-VN" altLang="en-US"/>
          </a:p>
        </p:txBody>
      </p:sp>
      <p:sp>
        <p:nvSpPr>
          <p:cNvPr id="16386" name="Rectangle 3"/>
          <p:cNvSpPr>
            <a:spLocks noGrp="1" noChangeArrowheads="1"/>
          </p:cNvSpPr>
          <p:nvPr>
            <p:ph type="subTitle" idx="1"/>
          </p:nvPr>
        </p:nvSpPr>
        <p:spPr>
          <a:xfrm>
            <a:off x="2997201" y="5053013"/>
            <a:ext cx="5637213" cy="881062"/>
          </a:xfrm>
        </p:spPr>
        <p:txBody>
          <a:bodyPr/>
          <a:lstStyle/>
          <a:p>
            <a:endParaRPr lang="vi-VN" altLang="en-US">
              <a:solidFill>
                <a:srgbClr val="898989"/>
              </a:solidFill>
            </a:endParaRPr>
          </a:p>
        </p:txBody>
      </p:sp>
      <p:pic>
        <p:nvPicPr>
          <p:cNvPr id="16388" name="Picture 4" descr="123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5"/>
          <p:cNvSpPr>
            <a:spLocks noChangeArrowheads="1" noChangeShapeType="1" noTextEdit="1"/>
          </p:cNvSpPr>
          <p:nvPr/>
        </p:nvSpPr>
        <p:spPr bwMode="auto">
          <a:xfrm>
            <a:off x="2081213" y="2209800"/>
            <a:ext cx="8151812" cy="200025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3900" b="0" i="0" u="none" strike="noStrike" kern="10" cap="none" spc="0" normalizeH="0" baseline="0" noProof="0">
              <a:ln w="12700">
                <a:solidFill>
                  <a:srgbClr val="FF00FF"/>
                </a:solidFill>
                <a:round/>
              </a:ln>
              <a:solidFill>
                <a:srgbClr val="FF0000"/>
              </a:solidFill>
              <a:effectLst/>
              <a:uLnTx/>
              <a:uFillTx/>
              <a:latin typeface="Calibri" panose="020F0502020204030204"/>
              <a:ea typeface="+mn-ea"/>
              <a:cs typeface="Arial" panose="020B0604020202020204" pitchFamily="34" charset="0"/>
            </a:endParaRPr>
          </a:p>
        </p:txBody>
      </p:sp>
      <p:sp>
        <p:nvSpPr>
          <p:cNvPr id="6" name="TextBox 2"/>
          <p:cNvSpPr txBox="1">
            <a:spLocks noChangeArrowheads="1"/>
          </p:cNvSpPr>
          <p:nvPr/>
        </p:nvSpPr>
        <p:spPr bwMode="auto">
          <a:xfrm>
            <a:off x="395530" y="155798"/>
            <a:ext cx="10919790" cy="49859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4800" b="1" i="0" u="none" strike="noStrike" kern="10" cap="none" spc="0" normalizeH="0" baseline="0" noProof="0" dirty="0">
              <a:ln w="12700">
                <a:solidFill>
                  <a:srgbClr val="FF00FF"/>
                </a:solidFill>
                <a:round/>
              </a:ln>
              <a:solidFill>
                <a:srgbClr val="FF0000"/>
              </a:solidFill>
              <a:effectLst/>
              <a:uLnTx/>
              <a:uFillTx/>
              <a:latin typeface="Arial" panose="020B0604020202020204"/>
              <a:ea typeface="+mn-ea"/>
              <a:cs typeface="Arial" panose="020B0604020202020204"/>
            </a:endParaRPr>
          </a:p>
          <a:p>
            <a:pPr marL="0" marR="0" lvl="0" indent="0" algn="l" defTabSz="914400" rtl="0" eaLnBrk="0" fontAlgn="auto" latinLnBrk="0" hangingPunct="0">
              <a:lnSpc>
                <a:spcPct val="100000"/>
              </a:lnSpc>
              <a:spcBef>
                <a:spcPts val="0"/>
              </a:spcBef>
              <a:spcAft>
                <a:spcPts val="0"/>
              </a:spcAft>
              <a:buClrTx/>
              <a:buSzTx/>
              <a:buFontTx/>
              <a:buNone/>
              <a:defRPr/>
            </a:pPr>
            <a:endParaRPr kumimoji="0" lang="en-US" sz="44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Tx/>
              <a:buNone/>
              <a:defRPr/>
            </a:pPr>
            <a:r>
              <a:rPr kumimoji="0" lang="en-US" sz="80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rPr>
              <a:t>HẸN CÁC EM </a:t>
            </a:r>
            <a:endParaRPr kumimoji="0" lang="en-US" sz="80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Tx/>
              <a:buNone/>
              <a:defRPr/>
            </a:pPr>
            <a:r>
              <a:rPr kumimoji="0" lang="en-US" sz="80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rPr>
              <a:t>Ở TIẾT HỌC SAU!</a:t>
            </a:r>
            <a:endParaRPr kumimoji="0" lang="en-US" sz="8000" b="1" i="0" u="none" strike="noStrike" kern="10" cap="none" spc="0" normalizeH="0" baseline="0" noProof="0" dirty="0">
              <a:ln w="12700">
                <a:solidFill>
                  <a:srgbClr val="FF00FF"/>
                </a:solidFill>
                <a:round/>
              </a:ln>
              <a:solidFill>
                <a:srgbClr val="0000FF"/>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8" descr="Day hoa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868" y="4055165"/>
            <a:ext cx="1300503" cy="272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Day hoa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38956" y="104514"/>
            <a:ext cx="1300503" cy="31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287" y="3609776"/>
            <a:ext cx="2822713" cy="306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7"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605228" y="225316"/>
            <a:ext cx="2041347" cy="2432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1445 0.01134 L -0.01445 0.01157 C -0.025 0.01851 -0.01679 0.01134 -0.02226 0.01898 C -0.02356 0.02083 -0.02513 0.02222 -0.02656 0.02407 L -0.02864 0.02662 C -0.03138 0.03634 -0.02825 0.02708 -0.03294 0.03518 C -0.03528 0.03958 -0.03346 0.03912 -0.03567 0.04398 C -0.03698 0.04675 -0.0388 0.04861 -0.03997 0.05162 C -0.04648 0.06898 -0.03971 0.05092 -0.04492 0.06435 C -0.04544 0.0655 -0.0457 0.06712 -0.04635 0.06782 C -0.04713 0.06921 -0.04817 0.06944 -0.04922 0.0706 C -0.05065 0.08101 -0.04856 0.07083 -0.05195 0.07777 C -0.0552 0.08472 -0.05364 0.08472 -0.0569 0.08912 C -0.05833 0.0912 -0.06119 0.09444 -0.06119 0.09444 C -0.06328 0.1 -0.06497 0.10555 -0.06823 0.10949 C -0.06901 0.11018 -0.06966 0.11134 -0.07044 0.1118 C -0.07135 0.11296 -0.07239 0.11319 -0.07317 0.11435 C -0.07409 0.1155 -0.07461 0.11712 -0.07539 0.11828 C -0.07604 0.11921 -0.07682 0.1199 -0.07747 0.12083 C -0.07825 0.12199 -0.07877 0.12361 -0.07955 0.1243 C -0.08099 0.12638 -0.08242 0.128 -0.08385 0.12962 C -0.08645 0.13263 -0.08841 0.13541 -0.09166 0.13703 L -0.09375 0.13819 C -0.09557 0.14143 -0.09752 0.1456 -0.10013 0.14699 L -0.10221 0.14837 C -0.10755 0.15486 -0.10104 0.14675 -0.10651 0.15486 C -0.10807 0.15694 -0.11002 0.1581 -0.11145 0.16087 C -0.11263 0.16342 -0.11432 0.16875 -0.11432 0.16898 C -0.11445 0.17152 -0.11471 0.17453 -0.11497 0.17754 C -0.11523 0.18009 -0.11562 0.18217 -0.11562 0.18495 C -0.11562 0.20069 -0.11562 0.21689 -0.11497 0.23287 C -0.11484 0.23472 -0.11393 0.23611 -0.11354 0.23796 C -0.11328 0.23912 -0.11315 0.2405 -0.11289 0.24166 C -0.11198 0.24513 -0.10989 0.25208 -0.10859 0.25416 C -0.10716 0.25671 -0.10599 0.25972 -0.10429 0.2618 C -0.10364 0.2625 -0.10299 0.26365 -0.10221 0.26435 C -0.10117 0.26527 -0.09987 0.26597 -0.09869 0.26689 C -0.09804 0.26736 -0.09726 0.26736 -0.09661 0.26805 C -0.09583 0.26875 -0.09518 0.2699 -0.0944 0.2706 C -0.09349 0.27152 -0.09036 0.27268 -0.08945 0.27314 C -0.0888 0.27384 -0.08815 0.275 -0.08737 0.27569 C -0.08659 0.27615 -0.08164 0.278 -0.08099 0.278 C -0.07955 0.27847 -0.07812 0.27893 -0.07682 0.27939 C -0.07513 0.27986 -0.072 0.28171 -0.07044 0.28194 C -0.06093 0.28263 -0.05156 0.28263 -0.04205 0.2831 C -0.03789 0.28356 -0.03359 0.28379 -0.02929 0.28449 C -0.02435 0.28518 -0.02539 0.28611 -0.02018 0.28819 C -0.01849 0.28888 -0.01679 0.28912 -0.01523 0.28935 C -0.0138 0.29027 -0.01237 0.2912 -0.01093 0.29189 C -0.00872 0.29305 -0.00364 0.29421 -0.00169 0.29444 C 0.00417 0.29513 0.01003 0.29537 0.01589 0.29583 C 0.01836 0.29652 0.01993 0.29699 0.02227 0.29814 C 0.02305 0.29861 0.0237 0.2993 0.02448 0.29953 C 0.02631 0.3 0.02826 0.30023 0.03008 0.30069 C 0.03203 0.30138 0.03386 0.30277 0.03581 0.30324 C 0.03724 0.3037 0.03855 0.30393 0.03998 0.30462 C 0.04102 0.30486 0.04193 0.30555 0.04284 0.30578 C 0.04453 0.30625 0.0461 0.30648 0.04779 0.30694 C 0.04896 0.3074 0.05013 0.30787 0.05131 0.30833 C 0.05274 0.30879 0.05417 0.30925 0.0556 0.30949 C 0.06055 0.3125 0.05456 0.30925 0.06407 0.31203 C 0.06485 0.31226 0.0655 0.31296 0.06615 0.31342 C 0.06758 0.31388 0.06901 0.31412 0.07045 0.31458 C 0.0711 0.31504 0.07188 0.31597 0.07253 0.31597 C 0.0849 0.31597 0.07761 0.31574 0.08321 0.31342 C 0.09076 0.30995 0.08269 0.31458 0.09024 0.30949 C 0.09102 0.30902 0.09167 0.30879 0.09232 0.30833 C 0.09362 0.30717 0.0948 0.30578 0.09597 0.30462 C 0.09662 0.3037 0.09727 0.30277 0.09805 0.30185 C 0.10026 0.3 0.10365 0.3 0.10586 0.29953 C 0.10703 0.29907 0.10821 0.29861 0.10938 0.29814 C 0.1112 0.29745 0.11315 0.29629 0.11498 0.29583 L 0.11993 0.29444 C 0.12071 0.29398 0.12136 0.29351 0.12214 0.29328 C 0.12396 0.29236 0.12591 0.29166 0.12774 0.29074 C 0.12969 0.28958 0.13633 0.28495 0.13841 0.2831 C 0.14076 0.28101 0.14532 0.27615 0.14753 0.27314 C 0.15105 0.26851 0.14948 0.27037 0.15248 0.26689 C 0.153 0.2655 0.15352 0.26435 0.15391 0.26296 C 0.15469 0.26134 0.15573 0.25995 0.15612 0.2581 C 0.15703 0.25138 0.15743 0.23796 0.15743 0.23819 C 0.1573 0.21944 0.15677 0.20069 0.15677 0.18217 C 0.15677 0.11851 0.15417 0.1375 0.15886 0.10833 C 0.15912 0.10416 0.15912 0.09976 0.15964 0.0956 C 0.1599 0.09305 0.16055 0.0905 0.16107 0.08819 C 0.16198 0.08287 0.16133 0.08541 0.16315 0.08032 L 0.16524 0.06921 C 0.1655 0.06782 0.16563 0.06643 0.16602 0.0655 C 0.16641 0.06435 0.16706 0.06319 0.16745 0.0618 C 0.16797 0.05925 0.16797 0.05648 0.16875 0.05416 C 0.16927 0.053 0.1698 0.05185 0.17019 0.05046 C 0.17084 0.04814 0.17136 0.04351 0.17162 0.04166 C 0.17188 0.04027 0.17201 0.03912 0.1724 0.03773 C 0.17279 0.03657 0.17331 0.03518 0.17383 0.03379 C 0.17357 -0.02917 0.17357 -0.09167 0.17305 -0.15463 C 0.17305 -0.15788 0.17162 -0.1595 0.17097 -0.1625 C 0.17058 -0.16343 0.17058 -0.16482 0.17019 -0.16598 C 0.1694 -0.16852 0.16732 -0.17269 0.16602 -0.17477 C 0.16368 -0.17801 0.16263 -0.17801 0.15964 -0.1801 L 0.15534 -0.18241 C 0.15469 -0.18264 0.15391 -0.18288 0.15326 -0.18357 C 0.14948 -0.18681 0.15144 -0.18565 0.14753 -0.1875 C 0.14688 -0.1882 0.14623 -0.18936 0.14545 -0.18982 C 0.14414 -0.19098 0.14258 -0.19144 0.14115 -0.19237 L 0.13907 -0.19375 C 0.13907 -0.19352 0.1349 -0.19607 0.1349 -0.19584 C 0.13295 -0.19676 0.12865 -0.19815 0.12709 -0.2 C 0.12448 -0.20301 0.12487 -0.20301 0.12136 -0.2051 C 0.11823 -0.20695 0.11836 -0.20579 0.11498 -0.2088 C 0.11394 -0.20973 0.11328 -0.21158 0.11224 -0.2125 C 0.11133 -0.2132 0.11029 -0.2132 0.10938 -0.21366 C 0.1043 -0.21644 0.11094 -0.21366 0.10365 -0.21621 C 0.10274 -0.21713 0.10183 -0.21806 0.10091 -0.21875 C 0.10013 -0.21922 0.09948 -0.21945 0.0987 -0.22014 C 0.09688 -0.22153 0.09506 -0.22362 0.0931 -0.225 L 0.08881 -0.22755 C 0.08815 -0.22801 0.0875 -0.22848 0.08672 -0.22894 C 0.08581 -0.22917 0.0849 -0.22987 0.08386 -0.2301 C 0.08243 -0.23056 0.08099 -0.23102 0.07969 -0.23149 C 0.07852 -0.23172 0.07735 -0.23195 0.07605 -0.23264 C 0.06993 -0.23704 0.075 -0.2338 0.06693 -0.23612 C 0.06589 -0.23681 0.06498 -0.23727 0.06407 -0.2375 C 0.06263 -0.23797 0.0612 -0.23843 0.05977 -0.23889 C 0.05886 -0.23936 0.05795 -0.23959 0.05703 -0.24005 C 0.0556 -0.24075 0.05417 -0.24098 0.05274 -0.24144 C 0.04844 -0.24399 0.05235 -0.24167 0.04493 -0.24399 C 0.04024 -0.24514 0.04284 -0.24468 0.03933 -0.24653 C 0.03737 -0.24746 0.03477 -0.24838 0.03295 -0.24908 L 0.02019 -0.25278 C 0.0142 -0.25625 0.01745 -0.25487 0.01029 -0.25649 C 0.00964 -0.25695 0.00886 -0.25741 0.00821 -0.25788 C -0.00416 -0.2632 -0.02161 -0.25811 -0.03073 -0.25788 C -0.03151 -0.25695 -0.03216 -0.25602 -0.03294 -0.25533 C -0.03476 -0.25348 -0.03672 -0.25186 -0.03854 -0.25024 C -0.03945 -0.24931 -0.04049 -0.24862 -0.0414 -0.24769 C -0.04257 -0.24653 -0.04388 -0.24538 -0.04492 -0.24399 C -0.0457 -0.24283 -0.04622 -0.24098 -0.047 -0.24005 C -0.0483 -0.23889 -0.05 -0.23889 -0.0513 -0.2375 C -0.05221 -0.23681 -0.05325 -0.23588 -0.05416 -0.23519 C -0.05651 -0.23218 -0.05716 -0.23102 -0.05911 -0.22755 C -0.0595 -0.22547 -0.06002 -0.22315 -0.06054 -0.2213 C -0.0608 -0.22014 -0.0608 -0.21875 -0.06119 -0.2176 C -0.06198 -0.21482 -0.06328 -0.21274 -0.06406 -0.21019 C -0.06575 -0.20394 -0.06536 -0.2051 -0.06757 -0.19862 C -0.06797 -0.19746 -0.06862 -0.1963 -0.06901 -0.19491 C -0.07213 -0.18426 -0.072 -0.18473 -0.07395 -0.17593 C -0.07369 -0.16806 -0.07356 -0.16042 -0.07317 -0.15209 C -0.07304 -0.14862 -0.07226 -0.147 -0.07187 -0.14329 C -0.07148 -0.14121 -0.07135 -0.13913 -0.07109 -0.13704 C -0.07031 -0.13172 -0.07031 -0.13426 -0.06901 -0.12825 C -0.06849 -0.1257 -0.06823 -0.12315 -0.06757 -0.12061 C -0.06666 -0.11737 -0.06523 -0.11459 -0.06471 -0.11065 C -0.06445 -0.10903 -0.06445 -0.10718 -0.06406 -0.10556 C -0.06354 -0.10394 -0.0625 -0.10325 -0.06185 -0.10186 C -0.06041 -0.09862 -0.05898 -0.09514 -0.05768 -0.09167 C -0.05716 -0.09075 -0.05664 -0.08936 -0.05625 -0.08797 C -0.05586 -0.08704 -0.05599 -0.08519 -0.0556 -0.08426 C -0.05494 -0.08288 -0.05403 -0.08218 -0.05338 -0.08033 C -0.05273 -0.07894 -0.05273 -0.07686 -0.05195 -0.07547 C -0.05117 -0.07385 -0.05 -0.07315 -0.04922 -0.07153 C -0.0431 -0.0595 -0.04909 -0.06737 -0.04427 -0.06181 C -0.04297 -0.05533 -0.04375 -0.05764 -0.03997 -0.05047 C -0.03867 -0.04769 -0.03737 -0.04491 -0.03567 -0.0426 C -0.03216 -0.03797 -0.03385 -0.04005 -0.03073 -0.03635 C -0.02981 -0.0338 -0.0289 -0.03149 -0.02799 -0.02917 C -0.02721 -0.02709 -0.02643 -0.0257 -0.02578 -0.02385 C -0.02487 -0.0213 -0.02291 -0.01621 -0.02291 -0.01598 C -0.02096 -0.00579 -0.02435 -0.02223 -0.0194 -0.00487 C -0.01901 -0.00325 -0.01862 -0.00163 -0.01797 4.81481E-6 C -0.01718 0.00277 -0.0151 0.00949 -0.01445 0.01134 Z " pathEditMode="relative" rAng="0" ptsTypes="AAAAAAAAAAAAAAAAAAAAAAAAAAAAAAAAAAAAAAAAAAAAAAAAAAAAAAAAAAAAAAAAAAAAAAAAAAAAAAAAAAAAAAAAAAAAAAAAAAAAAAAAAAAAAAAAAAAAAAAAAAAAAAAAAAAAAAAAAAAAAAAAAAAAAAAAAAAAAAAAAAAAAAAAAA">
                                      <p:cBhvr>
                                        <p:cTn id="12" dur="4000" fill="hold"/>
                                        <p:tgtEl>
                                          <p:spTgt spid="7"/>
                                        </p:tgtEl>
                                        <p:attrNameLst>
                                          <p:attrName>ppt_x</p:attrName>
                                          <p:attrName>ppt_y</p:attrName>
                                        </p:attrNameLst>
                                      </p:cBhvr>
                                      <p:rCtr x="4349"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6"/>
          <p:cNvSpPr>
            <a:spLocks noChangeArrowheads="1"/>
          </p:cNvSpPr>
          <p:nvPr/>
        </p:nvSpPr>
        <p:spPr bwMode="auto">
          <a:xfrm>
            <a:off x="2672954" y="870347"/>
            <a:ext cx="6858000" cy="51435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lIns="68576" tIns="34289" rIns="68576" bIns="34289"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en-US" altLang="en-US" sz="135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96259" name="Rectangle 35"/>
          <p:cNvSpPr>
            <a:spLocks noChangeArrowheads="1"/>
          </p:cNvSpPr>
          <p:nvPr/>
        </p:nvSpPr>
        <p:spPr bwMode="auto">
          <a:xfrm>
            <a:off x="2703911" y="1294210"/>
            <a:ext cx="6816328" cy="37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8006" tIns="24003" rIns="48006" bIns="24003">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Wingdings 2" panose="05020102010507070707" pitchFamily="18" charset="2"/>
              <a:buNone/>
              <a:defRPr/>
            </a:pPr>
            <a:r>
              <a:rPr kumimoji="0" lang="en-US" altLang="en-US" sz="2100" b="0" i="0" u="none" strike="noStrike" kern="1200" cap="none" spc="0" normalizeH="0" baseline="0" noProof="0">
                <a:ln>
                  <a:noFill/>
                </a:ln>
                <a:solidFill>
                  <a:srgbClr val="0B19C8"/>
                </a:solidFill>
                <a:effectLst/>
                <a:uLnTx/>
                <a:uFillTx/>
                <a:latin typeface="Times New Roman" panose="02020603050405020304" pitchFamily="18" charset="0"/>
                <a:ea typeface="Arial Unicode MS"/>
                <a:cs typeface="Times New Roman" panose="02020603050405020304" pitchFamily="18" charset="0"/>
              </a:rPr>
              <a:t>  </a:t>
            </a:r>
            <a:endParaRPr kumimoji="0" lang="en-US" altLang="en-US" sz="2100" b="0" i="0" u="none" strike="noStrike" kern="1200" cap="none" spc="0" normalizeH="0" baseline="0" noProof="0">
              <a:ln>
                <a:noFill/>
              </a:ln>
              <a:solidFill>
                <a:srgbClr val="0B19C8"/>
              </a:solidFill>
              <a:effectLst/>
              <a:uLnTx/>
              <a:uFillTx/>
              <a:latin typeface="Times New Roman" panose="02020603050405020304" pitchFamily="18" charset="0"/>
              <a:ea typeface="Arial Unicode MS"/>
              <a:cs typeface="Times New Roman" panose="02020603050405020304" pitchFamily="18" charset="0"/>
            </a:endParaRPr>
          </a:p>
        </p:txBody>
      </p:sp>
      <p:pic>
        <p:nvPicPr>
          <p:cNvPr id="96260" name="Picture 6" descr="G:\anh slide\3d32f70c95e441d566402754a5fc6f0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74574" y="1662585"/>
            <a:ext cx="8282609" cy="3439505"/>
          </a:xfrm>
          <a:prstGeom prst="rect">
            <a:avLst/>
          </a:prstGeom>
          <a:noFill/>
        </p:spPr>
        <p:txBody>
          <a:bodyPr wrap="none">
            <a:prstTxWarp prst="textChevron">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5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CHÚNG MÌNH </a:t>
            </a:r>
            <a:endParaRPr kumimoji="0" lang="en-US" sz="405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405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CÙNG KHỞI ĐỘNG NHÉ!</a:t>
            </a:r>
            <a:endParaRPr kumimoji="0" lang="en-US" sz="405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pic>
        <p:nvPicPr>
          <p:cNvPr id="96262"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403608">
            <a:off x="5479853" y="3967758"/>
            <a:ext cx="1289447" cy="119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205260"/>
            <a:ext cx="1771650" cy="145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4" descr="ctre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3547" y="5298141"/>
            <a:ext cx="1530982" cy="13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17" descr="rose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11766" y="5094687"/>
            <a:ext cx="998934"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0" y="-19878"/>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514350" rtl="0" eaLnBrk="1" fontAlgn="base" latinLnBrk="0" hangingPunct="1">
              <a:lnSpc>
                <a:spcPct val="100000"/>
              </a:lnSpc>
              <a:spcBef>
                <a:spcPct val="0"/>
              </a:spcBef>
              <a:spcAft>
                <a:spcPct val="0"/>
              </a:spcAft>
              <a:buClrTx/>
              <a:buSzTx/>
              <a:buFontTx/>
              <a:buNone/>
              <a:defRPr/>
            </a:pPr>
            <a:endParaRPr kumimoji="0" lang="vi-VN" altLang="en-US" sz="1015"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6" descr="1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409575" y="304800"/>
            <a:ext cx="1114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8"/>
          <p:cNvSpPr>
            <a:spLocks noChangeArrowheads="1"/>
          </p:cNvSpPr>
          <p:nvPr/>
        </p:nvSpPr>
        <p:spPr bwMode="auto">
          <a:xfrm>
            <a:off x="7802900" y="1905000"/>
            <a:ext cx="3395187" cy="3124200"/>
          </a:xfrm>
          <a:prstGeom prst="rect">
            <a:avLst/>
          </a:prstGeom>
          <a:solidFill>
            <a:srgbClr val="B216A7"/>
          </a:solidFill>
          <a:ln w="38100">
            <a:solidFill>
              <a:srgbClr val="0000FF"/>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1" lang="ja-JP" altLang="en-US" sz="1800" b="0" i="0"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225" name="Rectangle 9"/>
          <p:cNvSpPr>
            <a:spLocks noChangeArrowheads="1"/>
          </p:cNvSpPr>
          <p:nvPr/>
        </p:nvSpPr>
        <p:spPr bwMode="auto">
          <a:xfrm>
            <a:off x="1214756" y="1925223"/>
            <a:ext cx="5696425" cy="2865438"/>
          </a:xfrm>
          <a:prstGeom prst="rect">
            <a:avLst/>
          </a:prstGeom>
          <a:solidFill>
            <a:srgbClr val="ACE103"/>
          </a:solidFill>
          <a:ln w="38100">
            <a:solidFill>
              <a:srgbClr val="990099"/>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4521" name="Text Box 9"/>
          <p:cNvSpPr txBox="1">
            <a:spLocks noChangeArrowheads="1"/>
          </p:cNvSpPr>
          <p:nvPr/>
        </p:nvSpPr>
        <p:spPr bwMode="auto">
          <a:xfrm>
            <a:off x="2543796" y="2636103"/>
            <a:ext cx="3444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 = a </a:t>
            </a:r>
            <a:r>
              <a:rPr lang="en-US" altLang="en-US" sz="4800" b="1" dirty="0">
                <a:solidFill>
                  <a:srgbClr val="FF0000"/>
                </a:solidFill>
                <a:latin typeface="Times New Roman" panose="02020603050405020304" pitchFamily="18" charset="0"/>
              </a:rPr>
              <a:t>×</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4522" name="Text Box 10"/>
          <p:cNvSpPr txBox="1">
            <a:spLocks noChangeArrowheads="1"/>
          </p:cNvSpPr>
          <p:nvPr/>
        </p:nvSpPr>
        <p:spPr bwMode="auto">
          <a:xfrm>
            <a:off x="1263769" y="3353235"/>
            <a:ext cx="5700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đơn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vị</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4523" name="Text Box 11"/>
          <p:cNvSpPr txBox="1">
            <a:spLocks noChangeArrowheads="1"/>
          </p:cNvSpPr>
          <p:nvPr/>
        </p:nvSpPr>
        <p:spPr bwMode="auto">
          <a:xfrm>
            <a:off x="8244681" y="2906960"/>
            <a:ext cx="24082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 = a </a:t>
            </a:r>
            <a:r>
              <a:rPr lang="en-US" altLang="en-US" sz="4400" b="1" dirty="0">
                <a:solidFill>
                  <a:srgbClr val="FFFF00"/>
                </a:solidFill>
                <a:latin typeface="Times New Roman" panose="02020603050405020304" pitchFamily="18" charset="0"/>
              </a:rPr>
              <a:t>×</a:t>
            </a:r>
            <a:r>
              <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a:t>
            </a:r>
            <a:endParaRPr kumimoji="0" lang="en-US" alt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4524" name="Text Box 12"/>
          <p:cNvSpPr txBox="1">
            <a:spLocks noChangeArrowheads="1"/>
          </p:cNvSpPr>
          <p:nvPr/>
        </p:nvSpPr>
        <p:spPr bwMode="auto">
          <a:xfrm>
            <a:off x="1524000" y="609600"/>
            <a:ext cx="10774363" cy="647700"/>
          </a:xfrm>
          <a:prstGeom prst="rect">
            <a:avLst/>
          </a:prstGeom>
          <a:solidFill>
            <a:schemeClr val="accent6">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Hãy</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viết</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công</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diện</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tích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đã</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4524"/>
                                        </p:tgtEl>
                                        <p:attrNameLst>
                                          <p:attrName>style.visibility</p:attrName>
                                        </p:attrNameLst>
                                      </p:cBhvr>
                                      <p:to>
                                        <p:strVal val="visible"/>
                                      </p:to>
                                    </p:set>
                                    <p:anim calcmode="discrete" valueType="clr">
                                      <p:cBhvr override="childStyle">
                                        <p:cTn id="7" dur="80"/>
                                        <p:tgtEl>
                                          <p:spTgt spid="645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4524"/>
                                        </p:tgtEl>
                                        <p:attrNameLst>
                                          <p:attrName>fillcolor</p:attrName>
                                        </p:attrNameLst>
                                      </p:cBhvr>
                                      <p:tavLst>
                                        <p:tav tm="0">
                                          <p:val>
                                            <p:clrVal>
                                              <a:schemeClr val="accent2"/>
                                            </p:clrVal>
                                          </p:val>
                                        </p:tav>
                                        <p:tav tm="50000">
                                          <p:val>
                                            <p:clrVal>
                                              <a:schemeClr val="hlink"/>
                                            </p:clrVal>
                                          </p:val>
                                        </p:tav>
                                      </p:tavLst>
                                    </p:anim>
                                    <p:set>
                                      <p:cBhvr>
                                        <p:cTn id="9" dur="80"/>
                                        <p:tgtEl>
                                          <p:spTgt spid="6452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225"/>
                                        </p:tgtEl>
                                        <p:attrNameLst>
                                          <p:attrName>style.visibility</p:attrName>
                                        </p:attrNameLst>
                                      </p:cBhvr>
                                      <p:to>
                                        <p:strVal val="visible"/>
                                      </p:to>
                                    </p:set>
                                    <p:anim calcmode="lin" valueType="num">
                                      <p:cBhvr additive="base">
                                        <p:cTn id="14" dur="500" fill="hold"/>
                                        <p:tgtEl>
                                          <p:spTgt spid="9225"/>
                                        </p:tgtEl>
                                        <p:attrNameLst>
                                          <p:attrName>ppt_x</p:attrName>
                                        </p:attrNameLst>
                                      </p:cBhvr>
                                      <p:tavLst>
                                        <p:tav tm="0">
                                          <p:val>
                                            <p:strVal val="#ppt_x"/>
                                          </p:val>
                                        </p:tav>
                                        <p:tav tm="100000">
                                          <p:val>
                                            <p:strVal val="#ppt_x"/>
                                          </p:val>
                                        </p:tav>
                                      </p:tavLst>
                                    </p:anim>
                                    <p:anim calcmode="lin" valueType="num">
                                      <p:cBhvr additive="base">
                                        <p:cTn id="15"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4521"/>
                                        </p:tgtEl>
                                        <p:attrNameLst>
                                          <p:attrName>style.visibility</p:attrName>
                                        </p:attrNameLst>
                                      </p:cBhvr>
                                      <p:to>
                                        <p:strVal val="visible"/>
                                      </p:to>
                                    </p:set>
                                    <p:anim calcmode="lin" valueType="num">
                                      <p:cBhvr additive="base">
                                        <p:cTn id="20" dur="500" fill="hold"/>
                                        <p:tgtEl>
                                          <p:spTgt spid="64521"/>
                                        </p:tgtEl>
                                        <p:attrNameLst>
                                          <p:attrName>ppt_x</p:attrName>
                                        </p:attrNameLst>
                                      </p:cBhvr>
                                      <p:tavLst>
                                        <p:tav tm="0">
                                          <p:val>
                                            <p:strVal val="#ppt_x"/>
                                          </p:val>
                                        </p:tav>
                                        <p:tav tm="100000">
                                          <p:val>
                                            <p:strVal val="#ppt_x"/>
                                          </p:val>
                                        </p:tav>
                                      </p:tavLst>
                                    </p:anim>
                                    <p:anim calcmode="lin" valueType="num">
                                      <p:cBhvr additive="base">
                                        <p:cTn id="21" dur="500" fill="hold"/>
                                        <p:tgtEl>
                                          <p:spTgt spid="645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4522"/>
                                        </p:tgtEl>
                                        <p:attrNameLst>
                                          <p:attrName>style.visibility</p:attrName>
                                        </p:attrNameLst>
                                      </p:cBhvr>
                                      <p:to>
                                        <p:strVal val="visible"/>
                                      </p:to>
                                    </p:set>
                                    <p:anim calcmode="lin" valueType="num">
                                      <p:cBhvr additive="base">
                                        <p:cTn id="26" dur="500" fill="hold"/>
                                        <p:tgtEl>
                                          <p:spTgt spid="64522"/>
                                        </p:tgtEl>
                                        <p:attrNameLst>
                                          <p:attrName>ppt_x</p:attrName>
                                        </p:attrNameLst>
                                      </p:cBhvr>
                                      <p:tavLst>
                                        <p:tav tm="0">
                                          <p:val>
                                            <p:strVal val="#ppt_x"/>
                                          </p:val>
                                        </p:tav>
                                        <p:tav tm="100000">
                                          <p:val>
                                            <p:strVal val="#ppt_x"/>
                                          </p:val>
                                        </p:tav>
                                      </p:tavLst>
                                    </p:anim>
                                    <p:anim calcmode="lin" valueType="num">
                                      <p:cBhvr additive="base">
                                        <p:cTn id="27" dur="500" fill="hold"/>
                                        <p:tgtEl>
                                          <p:spTgt spid="645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224"/>
                                        </p:tgtEl>
                                        <p:attrNameLst>
                                          <p:attrName>style.visibility</p:attrName>
                                        </p:attrNameLst>
                                      </p:cBhvr>
                                      <p:to>
                                        <p:strVal val="visible"/>
                                      </p:to>
                                    </p:set>
                                    <p:anim calcmode="lin" valueType="num">
                                      <p:cBhvr additive="base">
                                        <p:cTn id="32" dur="500" fill="hold"/>
                                        <p:tgtEl>
                                          <p:spTgt spid="9224"/>
                                        </p:tgtEl>
                                        <p:attrNameLst>
                                          <p:attrName>ppt_x</p:attrName>
                                        </p:attrNameLst>
                                      </p:cBhvr>
                                      <p:tavLst>
                                        <p:tav tm="0">
                                          <p:val>
                                            <p:strVal val="#ppt_x"/>
                                          </p:val>
                                        </p:tav>
                                        <p:tav tm="100000">
                                          <p:val>
                                            <p:strVal val="#ppt_x"/>
                                          </p:val>
                                        </p:tav>
                                      </p:tavLst>
                                    </p:anim>
                                    <p:anim calcmode="lin" valueType="num">
                                      <p:cBhvr additive="base">
                                        <p:cTn id="33"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4523"/>
                                        </p:tgtEl>
                                        <p:attrNameLst>
                                          <p:attrName>style.visibility</p:attrName>
                                        </p:attrNameLst>
                                      </p:cBhvr>
                                      <p:to>
                                        <p:strVal val="visible"/>
                                      </p:to>
                                    </p:set>
                                    <p:anim calcmode="lin" valueType="num">
                                      <p:cBhvr additive="base">
                                        <p:cTn id="38" dur="500" fill="hold"/>
                                        <p:tgtEl>
                                          <p:spTgt spid="64523"/>
                                        </p:tgtEl>
                                        <p:attrNameLst>
                                          <p:attrName>ppt_x</p:attrName>
                                        </p:attrNameLst>
                                      </p:cBhvr>
                                      <p:tavLst>
                                        <p:tav tm="0">
                                          <p:val>
                                            <p:strVal val="#ppt_x"/>
                                          </p:val>
                                        </p:tav>
                                        <p:tav tm="100000">
                                          <p:val>
                                            <p:strVal val="#ppt_x"/>
                                          </p:val>
                                        </p:tav>
                                      </p:tavLst>
                                    </p:anim>
                                    <p:anim calcmode="lin" valueType="num">
                                      <p:cBhvr additive="base">
                                        <p:cTn id="39" dur="500" fill="hold"/>
                                        <p:tgtEl>
                                          <p:spTgt spid="64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64521" grpId="0"/>
      <p:bldP spid="64522" grpId="0"/>
      <p:bldP spid="64523" grpId="0"/>
      <p:bldP spid="645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596349" y="351692"/>
            <a:ext cx="10310190" cy="3960752"/>
          </a:xfrm>
          <a:prstGeom prst="cloudCallout">
            <a:avLst>
              <a:gd name="adj1" fmla="val -37175"/>
              <a:gd name="adj2" fmla="val 84790"/>
            </a:avLst>
          </a:prstGeom>
          <a:solidFill>
            <a:srgbClr val="00B050"/>
          </a:solidFill>
          <a:ln w="57150">
            <a:solidFill>
              <a:srgbClr val="FF0000"/>
            </a:solidFill>
            <a:round/>
          </a:ln>
          <a:effectLst>
            <a:prstShdw prst="shdw13" dist="157090" dir="15357825">
              <a:srgbClr val="FF3300">
                <a:alpha val="50000"/>
              </a:srgbClr>
            </a:prstShdw>
          </a:effec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defRPr/>
            </a:pP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Nêu</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đặc</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điểm</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của</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hình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bình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 </a:t>
            </a:r>
            <a:r>
              <a:rPr kumimoji="0" lang="en-US" altLang="en-US" sz="6600" b="1" i="0" u="none" strike="noStrike" kern="1200" cap="none" spc="0" normalizeH="0" baseline="0" noProof="0" dirty="0" err="1">
                <a:ln>
                  <a:noFill/>
                </a:ln>
                <a:solidFill>
                  <a:srgbClr val="FFFF00"/>
                </a:solidFill>
                <a:effectLst/>
                <a:uLnTx/>
                <a:uFillTx/>
                <a:latin typeface="Times New Roman" panose="02020603050405020304" pitchFamily="18" charset="0"/>
                <a:ea typeface="+mn-ea"/>
              </a:rPr>
              <a:t>hành</a:t>
            </a:r>
            <a:r>
              <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rPr>
              <a:t>.</a:t>
            </a:r>
            <a:endParaRPr kumimoji="0" lang="en-US" altLang="en-US" sz="6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3667" name="Picture 13" descr="1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95019" y="151606"/>
            <a:ext cx="863600" cy="1219200"/>
          </a:xfrm>
          <a:prstGeom prst="rect">
            <a:avLst/>
          </a:prstGeom>
          <a:solidFill>
            <a:srgbClr val="0000FF"/>
          </a:solidFill>
          <a:ln>
            <a:noFill/>
          </a:ln>
        </p:spPr>
      </p:pic>
      <p:sp>
        <p:nvSpPr>
          <p:cNvPr id="7"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2444"/>
            <a:ext cx="195103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C:\Users\Administrator\Download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48" y="5007180"/>
            <a:ext cx="2500335" cy="169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arallelogram 3"/>
          <p:cNvSpPr/>
          <p:nvPr/>
        </p:nvSpPr>
        <p:spPr>
          <a:xfrm>
            <a:off x="4386469" y="5027571"/>
            <a:ext cx="3140766" cy="1333472"/>
          </a:xfrm>
          <a:prstGeom prst="parallelogram">
            <a:avLst/>
          </a:prstGeom>
          <a:solidFill>
            <a:srgbClr val="006600"/>
          </a:solidFill>
          <a:ln w="3810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Up Ribbon 3"/>
          <p:cNvSpPr/>
          <p:nvPr/>
        </p:nvSpPr>
        <p:spPr>
          <a:xfrm>
            <a:off x="821635" y="523459"/>
            <a:ext cx="9859617" cy="997638"/>
          </a:xfrm>
          <a:prstGeom prst="ribbon2">
            <a:avLst>
              <a:gd name="adj1" fmla="val 16667"/>
              <a:gd name="adj2" fmla="val 65634"/>
            </a:avLst>
          </a:prstGeom>
          <a:solidFill>
            <a:srgbClr val="00B050"/>
          </a:solidFill>
          <a:ln w="57150" cap="flat" cmpd="sng" algn="ctr">
            <a:solidFill>
              <a:srgbClr val="FF0000"/>
            </a:solidFill>
            <a:prstDash val="solid"/>
          </a:ln>
          <a:effectLst/>
        </p:spPr>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7000"/>
              </a:lnSpc>
              <a:spcBef>
                <a:spcPct val="0"/>
              </a:spcBef>
              <a:spcAft>
                <a:spcPts val="600"/>
              </a:spcAft>
              <a:buClrTx/>
              <a:buSzTx/>
              <a:buFontTx/>
              <a:buNone/>
              <a:defRPr/>
            </a:pPr>
            <a:r>
              <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KIẾN THỨC CẦN GHI NHỚ</a:t>
            </a:r>
            <a:endParaRPr kumimoji="0" lang="en-US"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Horizontal Scroll 1"/>
          <p:cNvSpPr/>
          <p:nvPr/>
        </p:nvSpPr>
        <p:spPr>
          <a:xfrm>
            <a:off x="821635" y="1371600"/>
            <a:ext cx="10840279" cy="4846983"/>
          </a:xfrm>
          <a:prstGeom prst="horizontalScroll">
            <a:avLst>
              <a:gd name="adj" fmla="val 12423"/>
            </a:avLst>
          </a:prstGeom>
          <a:solidFill>
            <a:srgbClr val="FFFF00"/>
          </a:solidFill>
          <a:ln w="55000" cap="flat" cmpd="thickThin" algn="ctr">
            <a:solidFill>
              <a:srgbClr val="0000CC"/>
            </a:solidFill>
            <a:prstDash val="solid"/>
          </a:ln>
          <a:effectLst/>
        </p:spPr>
        <p:txBody>
          <a:bodyPr anchor="ctr"/>
          <a:lstStyle/>
          <a:p>
            <a:pPr marL="0" marR="0" lvl="0" indent="0" algn="just" defTabSz="914400" rtl="0" eaLnBrk="1" fontAlgn="base" latinLnBrk="0" hangingPunct="1">
              <a:lnSpc>
                <a:spcPct val="100000"/>
              </a:lnSpc>
              <a:spcBef>
                <a:spcPts val="0"/>
              </a:spcBef>
              <a:spcAft>
                <a:spcPct val="0"/>
              </a:spcAft>
              <a:buClrTx/>
              <a:buSzTx/>
              <a:buFontTx/>
              <a:buNone/>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Hình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bình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hành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có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cặp</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cạnh</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đối</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diện</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song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song</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bằng</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nhau</a:t>
            </a: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just" defTabSz="914400" rtl="0" eaLnBrk="1" fontAlgn="base" latinLnBrk="0" hangingPunct="1">
              <a:lnSpc>
                <a:spcPct val="100000"/>
              </a:lnSpc>
              <a:spcBef>
                <a:spcPct val="50000"/>
              </a:spcBef>
              <a:spcAft>
                <a:spcPct val="0"/>
              </a:spcAft>
              <a:buClrTx/>
              <a:buSzTx/>
              <a:buFontTx/>
              <a:buNone/>
              <a:defRPr/>
            </a:pPr>
            <a:endPar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
        <p:nvSpPr>
          <p:cNvPr id="5" name="Rectangle 7"/>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Parallelogram 3"/>
          <p:cNvSpPr/>
          <p:nvPr/>
        </p:nvSpPr>
        <p:spPr>
          <a:xfrm>
            <a:off x="4744278" y="4041913"/>
            <a:ext cx="3260035" cy="1444487"/>
          </a:xfrm>
          <a:prstGeom prst="parallelogram">
            <a:avLst/>
          </a:prstGeom>
          <a:solidFill>
            <a:srgbClr val="FF000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Right Arrow 2">
            <a:hlinkClick r:id="rId2" action="ppaction://hlinksldjump"/>
          </p:cNvPr>
          <p:cNvSpPr/>
          <p:nvPr/>
        </p:nvSpPr>
        <p:spPr>
          <a:xfrm rot="10800000">
            <a:off x="6991350" y="5429250"/>
            <a:ext cx="1390650" cy="755650"/>
          </a:xfrm>
          <a:prstGeom prst="right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4" name="Snip Diagonal Corner Rectangle 3"/>
          <p:cNvSpPr/>
          <p:nvPr/>
        </p:nvSpPr>
        <p:spPr>
          <a:xfrm>
            <a:off x="3430588" y="811214"/>
            <a:ext cx="5327650" cy="2047875"/>
          </a:xfrm>
          <a:prstGeom prst="snip2DiagRect">
            <a:avLst/>
          </a:prstGeom>
          <a:noFill/>
          <a:ln>
            <a:noFill/>
          </a:ln>
        </p:spPr>
        <p:style>
          <a:lnRef idx="0">
            <a:scrgbClr r="0" g="0" b="0"/>
          </a:lnRef>
          <a:fillRef idx="0">
            <a:scrgbClr r="0" g="0" b="0"/>
          </a:fillRef>
          <a:effectRef idx="0">
            <a:scrgbClr r="0" g="0" b="0"/>
          </a:effectRef>
          <a:fontRef idx="minor">
            <a:schemeClr val="accent3"/>
          </a:fontRef>
        </p:style>
        <p:txBody>
          <a:bodyPr lIns="77404" tIns="38702" rIns="77404" bIns="38702"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B32C16"/>
              </a:solidFill>
              <a:effectLst/>
              <a:uLnTx/>
              <a:uFillTx/>
              <a:latin typeface="Tahoma" panose="020B0604030504040204" pitchFamily="34" charset="0"/>
              <a:ea typeface="+mn-ea"/>
              <a:cs typeface="+mn-cs"/>
            </a:endParaRPr>
          </a:p>
        </p:txBody>
      </p:sp>
      <p:sp>
        <p:nvSpPr>
          <p:cNvPr id="6" name="Smiley Face 5"/>
          <p:cNvSpPr/>
          <p:nvPr/>
        </p:nvSpPr>
        <p:spPr>
          <a:xfrm>
            <a:off x="6953396" y="3267075"/>
            <a:ext cx="2289175" cy="2072481"/>
          </a:xfrm>
          <a:prstGeom prst="smileyFace">
            <a:avLst/>
          </a:prstGeom>
          <a:solidFill>
            <a:srgbClr val="00B05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Snip Diagonal Corner Rectangle 6"/>
          <p:cNvSpPr/>
          <p:nvPr/>
        </p:nvSpPr>
        <p:spPr>
          <a:xfrm>
            <a:off x="2627242" y="929481"/>
            <a:ext cx="8213035" cy="2020888"/>
          </a:xfrm>
          <a:prstGeom prst="snip2DiagRect">
            <a:avLst>
              <a:gd name="adj1" fmla="val 0"/>
              <a:gd name="adj2" fmla="val 37108"/>
            </a:avLst>
          </a:prstGeom>
          <a:solidFill>
            <a:srgbClr val="FFFF00"/>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7404" tIns="38702" rIns="77404" bIns="38702"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PHẦN THƯỞNG</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CỦA CÁC EM </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LÀ MỘT TRÀNG VỖ TAY THẬT LỚN</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66918" name="Tieng-vo-tay">
            <a:hlinkClick r:id="" action="ppaction://media"/>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4888" y="6262688"/>
            <a:ext cx="46831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0"/>
          <p:cNvSpPr>
            <a:spLocks noChangeArrowheads="1"/>
          </p:cNvSpPr>
          <p:nvPr/>
        </p:nvSpPr>
        <p:spPr bwMode="auto">
          <a:xfrm>
            <a:off x="3124200" y="3267075"/>
            <a:ext cx="2819400" cy="2000250"/>
          </a:xfrm>
          <a:prstGeom prst="star32">
            <a:avLst>
              <a:gd name="adj" fmla="val 24384"/>
            </a:avLst>
          </a:prstGeom>
          <a:solidFill>
            <a:srgbClr val="00B0F0"/>
          </a:solidFill>
          <a:ln w="28575" algn="ctr">
            <a:solidFill>
              <a:srgbClr val="FF0000"/>
            </a:solidFill>
            <a:miter lim="800000"/>
          </a:ln>
        </p:spPr>
        <p:txBody>
          <a:bodyPr wrap="none" lIns="91431" tIns="45716" rIns="91431" bIns="45716"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6920"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defRPr/>
            </a:pPr>
            <a:endParaRPr kumimoji="0" lang="vi-VN"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6614">
            <a:off x="9310688" y="4280701"/>
            <a:ext cx="19526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8" presetClass="emph" presetSubtype="0" repeatCount="indefinite" fill="hold" grpId="1" nodeType="withEffect">
                                  <p:stCondLst>
                                    <p:cond delay="0"/>
                                  </p:stCondLst>
                                  <p:childTnLst>
                                    <p:animRot by="21600000">
                                      <p:cBhvr>
                                        <p:cTn id="14" dur="2000" fill="hold"/>
                                        <p:tgtEl>
                                          <p:spTgt spid="9"/>
                                        </p:tgtEl>
                                        <p:attrNameLst>
                                          <p:attrName>r</p:attrName>
                                        </p:attrNameLst>
                                      </p:cBhvr>
                                    </p:animRot>
                                  </p:childTnLst>
                                </p:cTn>
                              </p:par>
                              <p:par>
                                <p:cTn id="15" presetID="8" presetClass="emph" presetSubtype="0" fill="hold" grpId="2" nodeType="withEffect">
                                  <p:stCondLst>
                                    <p:cond delay="0"/>
                                  </p:stCondLst>
                                  <p:childTnLst>
                                    <p:animRot by="21600000">
                                      <p:cBhvr>
                                        <p:cTn id="16" dur="2000" fill="hold"/>
                                        <p:tgtEl>
                                          <p:spTgt spid="9"/>
                                        </p:tgtEl>
                                        <p:attrNameLst>
                                          <p:attrName>r</p:attrName>
                                        </p:attrNameLst>
                                      </p:cBhvr>
                                    </p:animRot>
                                  </p:childTnLst>
                                </p:cTn>
                              </p:par>
                              <p:par>
                                <p:cTn id="17" presetID="5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70" decel="100000"/>
                                        <p:tgtEl>
                                          <p:spTgt spid="9"/>
                                        </p:tgtEl>
                                      </p:cBhvr>
                                    </p:animEffect>
                                    <p:animScale>
                                      <p:cBhvr>
                                        <p:cTn id="20" dur="770" decel="100000"/>
                                        <p:tgtEl>
                                          <p:spTgt spid="9"/>
                                        </p:tgtEl>
                                      </p:cBhvr>
                                      <p:from x="10000" y="10000"/>
                                      <p:to x="200000" y="450000"/>
                                    </p:animScale>
                                    <p:animScale>
                                      <p:cBhvr>
                                        <p:cTn id="21" dur="1230" accel="100000" fill="hold">
                                          <p:stCondLst>
                                            <p:cond delay="770"/>
                                          </p:stCondLst>
                                        </p:cTn>
                                        <p:tgtEl>
                                          <p:spTgt spid="9"/>
                                        </p:tgtEl>
                                      </p:cBhvr>
                                      <p:from x="200000" y="450000"/>
                                      <p:to x="100000" y="100000"/>
                                    </p:animScale>
                                    <p:set>
                                      <p:cBhvr>
                                        <p:cTn id="22" dur="770" fill="hold"/>
                                        <p:tgtEl>
                                          <p:spTgt spid="9"/>
                                        </p:tgtEl>
                                        <p:attrNameLst>
                                          <p:attrName>ppt_x</p:attrName>
                                        </p:attrNameLst>
                                      </p:cBhvr>
                                      <p:to>
                                        <p:strVal val="(0.5)"/>
                                      </p:to>
                                    </p:set>
                                    <p:anim from="(0.5)" to="(#ppt_x)" calcmode="lin" valueType="num">
                                      <p:cBhvr>
                                        <p:cTn id="23" dur="1230" accel="100000" fill="hold">
                                          <p:stCondLst>
                                            <p:cond delay="770"/>
                                          </p:stCondLst>
                                        </p:cTn>
                                        <p:tgtEl>
                                          <p:spTgt spid="9"/>
                                        </p:tgtEl>
                                        <p:attrNameLst>
                                          <p:attrName>ppt_x</p:attrName>
                                        </p:attrNameLst>
                                      </p:cBhvr>
                                    </p:anim>
                                    <p:set>
                                      <p:cBhvr>
                                        <p:cTn id="24" dur="770" fill="hold"/>
                                        <p:tgtEl>
                                          <p:spTgt spid="9"/>
                                        </p:tgtEl>
                                        <p:attrNameLst>
                                          <p:attrName>ppt_y</p:attrName>
                                        </p:attrNameLst>
                                      </p:cBhvr>
                                      <p:to>
                                        <p:strVal val="(#ppt_y+0.4)"/>
                                      </p:to>
                                    </p:set>
                                    <p:anim from="(#ppt_y+0.4)" to="(#ppt_y)" calcmode="lin" valueType="num">
                                      <p:cBhvr>
                                        <p:cTn id="25" dur="1230" accel="100000" fill="hold">
                                          <p:stCondLst>
                                            <p:cond delay="770"/>
                                          </p:stCondLst>
                                        </p:cTn>
                                        <p:tgtEl>
                                          <p:spTgt spid="9"/>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9" grpId="1" animBg="1"/>
      <p:bldP spid="9"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oogle Shape;299;p8" descr="E:\QUYNH\anh tai ve poiwer oint\5e43c1f10bb5d163599e9eba_tải hình ảnh hoa đồng tiền.png"/>
          <p:cNvPicPr preferRelativeResize="0">
            <a:picLocks noChangeAspect="1" noChangeArrowheads="1"/>
          </p:cNvPicPr>
          <p:nvPr/>
        </p:nvPicPr>
        <p:blipFill>
          <a:blip r:embed="rId1">
            <a:extLst>
              <a:ext uri="{28A0092B-C50C-407E-A947-70E740481C1C}">
                <a14:useLocalDpi xmlns:a14="http://schemas.microsoft.com/office/drawing/2010/main" val="0"/>
              </a:ext>
            </a:extLst>
          </a:blip>
          <a:srcRect r="46625" b="36234"/>
          <a:stretch>
            <a:fillRect/>
          </a:stretch>
        </p:blipFill>
        <p:spPr bwMode="auto">
          <a:xfrm>
            <a:off x="0" y="0"/>
            <a:ext cx="2751667" cy="275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Google Shape;300;p8" descr="E:\QUYNH\anh tai ve poiwer oint\chim 6.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930" y="-251833"/>
            <a:ext cx="2330451"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6" name="Google Shape;301;p8"/>
          <p:cNvCxnSpPr>
            <a:cxnSpLocks noChangeShapeType="1"/>
          </p:cNvCxnSpPr>
          <p:nvPr/>
        </p:nvCxnSpPr>
        <p:spPr bwMode="auto">
          <a:xfrm>
            <a:off x="6606118" y="218017"/>
            <a:ext cx="5202767" cy="0"/>
          </a:xfrm>
          <a:prstGeom prst="straightConnector1">
            <a:avLst/>
          </a:prstGeom>
          <a:noFill/>
          <a:ln w="38100">
            <a:solidFill>
              <a:srgbClr val="00B050"/>
            </a:solidFill>
            <a:prstDash val="lgDashDot"/>
            <a:miter lim="800000"/>
            <a:headEnd type="none" w="sm" len="sm"/>
            <a:tailEnd type="none" w="sm" len="sm"/>
          </a:ln>
          <a:extLst>
            <a:ext uri="{909E8E84-426E-40DD-AFC4-6F175D3DCCD1}">
              <a14:hiddenFill xmlns:a14="http://schemas.microsoft.com/office/drawing/2010/main">
                <a:noFill/>
              </a14:hiddenFill>
            </a:ext>
          </a:extLst>
        </p:spPr>
      </p:cxnSp>
      <p:cxnSp>
        <p:nvCxnSpPr>
          <p:cNvPr id="8197" name="Google Shape;302;p8"/>
          <p:cNvCxnSpPr>
            <a:cxnSpLocks noChangeShapeType="1"/>
          </p:cNvCxnSpPr>
          <p:nvPr/>
        </p:nvCxnSpPr>
        <p:spPr bwMode="auto">
          <a:xfrm>
            <a:off x="11808884" y="218018"/>
            <a:ext cx="0" cy="2535767"/>
          </a:xfrm>
          <a:prstGeom prst="straightConnector1">
            <a:avLst/>
          </a:prstGeom>
          <a:noFill/>
          <a:ln w="38100">
            <a:solidFill>
              <a:srgbClr val="00B050"/>
            </a:solidFill>
            <a:prstDash val="lgDashDot"/>
            <a:miter lim="800000"/>
            <a:headEnd type="none" w="sm" len="sm"/>
            <a:tailEnd type="none" w="sm" len="sm"/>
          </a:ln>
          <a:extLst>
            <a:ext uri="{909E8E84-426E-40DD-AFC4-6F175D3DCCD1}">
              <a14:hiddenFill xmlns:a14="http://schemas.microsoft.com/office/drawing/2010/main">
                <a:noFill/>
              </a14:hiddenFill>
            </a:ext>
          </a:extLst>
        </p:spPr>
      </p:cxnSp>
      <p:cxnSp>
        <p:nvCxnSpPr>
          <p:cNvPr id="8198" name="Google Shape;303;p8"/>
          <p:cNvCxnSpPr>
            <a:cxnSpLocks noChangeShapeType="1"/>
          </p:cNvCxnSpPr>
          <p:nvPr/>
        </p:nvCxnSpPr>
        <p:spPr bwMode="auto">
          <a:xfrm flipV="1">
            <a:off x="330200" y="6470651"/>
            <a:ext cx="11353800" cy="78316"/>
          </a:xfrm>
          <a:prstGeom prst="straightConnector1">
            <a:avLst/>
          </a:prstGeom>
          <a:noFill/>
          <a:ln w="28575">
            <a:solidFill>
              <a:srgbClr val="00B050"/>
            </a:solidFill>
            <a:prstDash val="dashDot"/>
            <a:miter lim="800000"/>
            <a:headEnd type="none" w="sm" len="sm"/>
            <a:tailEnd type="none" w="sm" len="sm"/>
          </a:ln>
          <a:extLst>
            <a:ext uri="{909E8E84-426E-40DD-AFC4-6F175D3DCCD1}">
              <a14:hiddenFill xmlns:a14="http://schemas.microsoft.com/office/drawing/2010/main">
                <a:noFill/>
              </a14:hiddenFill>
            </a:ext>
          </a:extLst>
        </p:spPr>
      </p:cxnSp>
      <p:cxnSp>
        <p:nvCxnSpPr>
          <p:cNvPr id="8199" name="Google Shape;304;p8"/>
          <p:cNvCxnSpPr>
            <a:cxnSpLocks noChangeShapeType="1"/>
          </p:cNvCxnSpPr>
          <p:nvPr/>
        </p:nvCxnSpPr>
        <p:spPr bwMode="auto">
          <a:xfrm>
            <a:off x="357717" y="2279651"/>
            <a:ext cx="0" cy="4191000"/>
          </a:xfrm>
          <a:prstGeom prst="straightConnector1">
            <a:avLst/>
          </a:prstGeom>
          <a:noFill/>
          <a:ln w="38100">
            <a:solidFill>
              <a:srgbClr val="00B050"/>
            </a:solidFill>
            <a:prstDash val="lgDashDot"/>
            <a:miter lim="800000"/>
            <a:headEnd type="none" w="sm" len="sm"/>
            <a:tailEnd type="none" w="sm" len="sm"/>
          </a:ln>
          <a:extLst>
            <a:ext uri="{909E8E84-426E-40DD-AFC4-6F175D3DCCD1}">
              <a14:hiddenFill xmlns:a14="http://schemas.microsoft.com/office/drawing/2010/main">
                <a:noFill/>
              </a14:hiddenFill>
            </a:ext>
          </a:extLst>
        </p:spPr>
      </p:cxnSp>
      <p:sp>
        <p:nvSpPr>
          <p:cNvPr id="2" name="TextBox 1"/>
          <p:cNvSpPr txBox="1">
            <a:spLocks noChangeArrowheads="1"/>
          </p:cNvSpPr>
          <p:nvPr/>
        </p:nvSpPr>
        <p:spPr bwMode="auto">
          <a:xfrm>
            <a:off x="457202" y="3003925"/>
            <a:ext cx="11252198" cy="3046988"/>
          </a:xfrm>
          <a:prstGeom prst="rect">
            <a:avLst/>
          </a:prstGeom>
          <a:solidFill>
            <a:schemeClr val="accent6">
              <a:lumMod val="20000"/>
              <a:lumOff val="80000"/>
            </a:schemeClr>
          </a:solidFill>
          <a:ln w="38100">
            <a:solidFill>
              <a:srgbClr val="FF0000"/>
            </a:solidFill>
            <a:miter lim="800000"/>
          </a:ln>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spcBef>
                <a:spcPct val="0"/>
              </a:spcBef>
              <a:buNone/>
            </a:pPr>
            <a:r>
              <a:rPr kumimoji="0" lang="en-US" altLang="vi-VN" sz="4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Em</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biết</a:t>
            </a:r>
            <a:r>
              <a:rPr lang="en-US" altLang="vi-VN" sz="4800" b="1" dirty="0">
                <a:solidFill>
                  <a:srgbClr val="0000FF"/>
                </a:solidFill>
                <a:latin typeface="Times New Roman" panose="02020603050405020304" pitchFamily="18" charset="0"/>
                <a:cs typeface="Times New Roman" panose="02020603050405020304" pitchFamily="18" charset="0"/>
              </a:rPr>
              <a:t>:</a:t>
            </a:r>
            <a:endParaRPr lang="en-US" altLang="vi-VN" sz="4800" b="1" dirty="0">
              <a:solidFill>
                <a:srgbClr val="0000FF"/>
              </a:solidFill>
              <a:latin typeface="Times New Roman" panose="02020603050405020304" pitchFamily="18" charset="0"/>
              <a:cs typeface="Times New Roman" panose="02020603050405020304" pitchFamily="18" charset="0"/>
            </a:endParaRPr>
          </a:p>
          <a:p>
            <a:pPr algn="just">
              <a:spcBef>
                <a:spcPct val="0"/>
              </a:spcBef>
              <a:buFontTx/>
              <a:buChar char="-"/>
            </a:pPr>
            <a:r>
              <a:rPr lang="en-US" altLang="vi-VN" sz="4800" b="1" dirty="0" err="1">
                <a:solidFill>
                  <a:srgbClr val="0000FF"/>
                </a:solidFill>
                <a:latin typeface="Times New Roman" panose="02020603050405020304" pitchFamily="18" charset="0"/>
                <a:cs typeface="Times New Roman" panose="02020603050405020304" pitchFamily="18" charset="0"/>
              </a:rPr>
              <a:t>Cách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tính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diện</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tích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của</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hình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bình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hành</a:t>
            </a:r>
            <a:r>
              <a:rPr lang="en-US" altLang="vi-VN" sz="4800" b="1" dirty="0">
                <a:solidFill>
                  <a:srgbClr val="0000FF"/>
                </a:solidFill>
                <a:latin typeface="Times New Roman" panose="02020603050405020304" pitchFamily="18" charset="0"/>
                <a:cs typeface="Times New Roman" panose="02020603050405020304" pitchFamily="18" charset="0"/>
              </a:rPr>
              <a:t>.</a:t>
            </a:r>
            <a:endParaRPr lang="en-US" altLang="vi-VN" sz="4800" b="1" dirty="0">
              <a:solidFill>
                <a:srgbClr val="0000FF"/>
              </a:solidFill>
              <a:latin typeface="Times New Roman" panose="02020603050405020304" pitchFamily="18" charset="0"/>
              <a:cs typeface="Times New Roman" panose="02020603050405020304" pitchFamily="18" charset="0"/>
            </a:endParaRPr>
          </a:p>
          <a:p>
            <a:pPr algn="just">
              <a:spcBef>
                <a:spcPct val="0"/>
              </a:spcBef>
              <a:buFontTx/>
              <a:buChar char="-"/>
            </a:pPr>
            <a:r>
              <a:rPr lang="en-US" altLang="vi-VN" sz="4800" b="1" dirty="0" err="1">
                <a:solidFill>
                  <a:srgbClr val="0000FF"/>
                </a:solidFill>
                <a:latin typeface="Times New Roman" panose="02020603050405020304" pitchFamily="18" charset="0"/>
                <a:cs typeface="Times New Roman" panose="02020603050405020304" pitchFamily="18" charset="0"/>
              </a:rPr>
              <a:t>Vận</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dụng</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quy</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tắc</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tính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diện</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tích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hình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bình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hành</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để</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giải</a:t>
            </a:r>
            <a:r>
              <a:rPr lang="en-US" altLang="vi-VN" sz="4800" b="1" dirty="0">
                <a:solidFill>
                  <a:srgbClr val="0000FF"/>
                </a:solidFill>
                <a:latin typeface="Times New Roman" panose="02020603050405020304" pitchFamily="18" charset="0"/>
                <a:cs typeface="Times New Roman" panose="02020603050405020304" pitchFamily="18" charset="0"/>
              </a:rPr>
              <a:t> </a:t>
            </a:r>
            <a:r>
              <a:rPr lang="en-US" altLang="vi-VN" sz="4800" b="1" dirty="0" err="1">
                <a:solidFill>
                  <a:srgbClr val="0000FF"/>
                </a:solidFill>
                <a:latin typeface="Times New Roman" panose="02020603050405020304" pitchFamily="18" charset="0"/>
                <a:cs typeface="Times New Roman" panose="02020603050405020304" pitchFamily="18" charset="0"/>
              </a:rPr>
              <a:t>toán</a:t>
            </a:r>
            <a:r>
              <a:rPr lang="en-US" altLang="vi-VN" sz="4800" b="1" dirty="0">
                <a:solidFill>
                  <a:srgbClr val="0000FF"/>
                </a:solidFill>
                <a:latin typeface="Times New Roman" panose="02020603050405020304" pitchFamily="18" charset="0"/>
                <a:cs typeface="Times New Roman" panose="02020603050405020304" pitchFamily="18" charset="0"/>
              </a:rPr>
              <a:t>.</a:t>
            </a:r>
            <a:endParaRPr lang="en-US" altLang="vi-VN" sz="48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4700683" y="1922787"/>
            <a:ext cx="3641125" cy="830997"/>
          </a:xfrm>
          <a:prstGeom prst="rect">
            <a:avLst/>
          </a:prstGeom>
          <a:solidFill>
            <a:srgbClr val="FFFF00"/>
          </a:solidFill>
          <a:ln w="38100">
            <a:solidFill>
              <a:srgbClr val="0000FF"/>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MỤC TIÊU</a:t>
            </a:r>
            <a:endParaRPr kumimoji="0" lang="en-US" alt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8202" name="Google Shape;302;p8"/>
          <p:cNvCxnSpPr>
            <a:cxnSpLocks noChangeShapeType="1"/>
          </p:cNvCxnSpPr>
          <p:nvPr/>
        </p:nvCxnSpPr>
        <p:spPr bwMode="auto">
          <a:xfrm>
            <a:off x="11808884" y="2753784"/>
            <a:ext cx="0" cy="3716867"/>
          </a:xfrm>
          <a:prstGeom prst="straightConnector1">
            <a:avLst/>
          </a:prstGeom>
          <a:noFill/>
          <a:ln w="38100">
            <a:solidFill>
              <a:srgbClr val="00B050"/>
            </a:solidFill>
            <a:prstDash val="lgDashDot"/>
            <a:miter lim="800000"/>
            <a:headEnd type="none" w="sm" len="sm"/>
            <a:tailEnd type="none" w="sm" len="sm"/>
          </a:ln>
          <a:extLst>
            <a:ext uri="{909E8E84-426E-40DD-AFC4-6F175D3DCCD1}">
              <a14:hiddenFill xmlns:a14="http://schemas.microsoft.com/office/drawing/2010/main">
                <a:noFill/>
              </a14:hiddenFill>
            </a:ext>
          </a:extLst>
        </p:spPr>
      </p:cxnSp>
      <p:sp>
        <p:nvSpPr>
          <p:cNvPr id="4" name="Rectangle 4"/>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vi-VN" altLang="en-US" sz="135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5" name="Picture 14" descr="XMASCA~1"/>
          <p:cNvPicPr>
            <a:picLocks noChangeAspect="1" noChangeArrowheads="1" noCrop="1"/>
          </p:cNvPicPr>
          <p:nvPr/>
        </p:nvPicPr>
        <p:blipFill>
          <a:blip r:embed="rId3"/>
          <a:srcRect/>
          <a:stretch>
            <a:fillRect/>
          </a:stretch>
        </p:blipFill>
        <p:spPr bwMode="auto">
          <a:xfrm>
            <a:off x="9622304" y="436035"/>
            <a:ext cx="1942278" cy="1780479"/>
          </a:xfrm>
          <a:prstGeom prst="rect">
            <a:avLst/>
          </a:prstGeom>
          <a:solidFill>
            <a:schemeClr val="accent6">
              <a:lumMod val="40000"/>
              <a:lumOff val="60000"/>
            </a:schemeClr>
          </a:solid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fill="hold"/>
                                        <p:tgtEl>
                                          <p:spTgt spid="300"/>
                                        </p:tgtEl>
                                        <p:attrNameLst>
                                          <p:attrName>ppt_x</p:attrName>
                                        </p:attrNameLst>
                                      </p:cBhvr>
                                      <p:tavLst>
                                        <p:tav tm="0">
                                          <p:val>
                                            <p:strVal val="#ppt_x"/>
                                          </p:val>
                                        </p:tav>
                                        <p:tav tm="100000">
                                          <p:val>
                                            <p:strVal val="#ppt_x"/>
                                          </p:val>
                                        </p:tav>
                                      </p:tavLst>
                                    </p:anim>
                                    <p:anim calcmode="lin" valueType="num">
                                      <p:cBhvr additive="base">
                                        <p:cTn id="8" dur="500" fill="hold"/>
                                        <p:tgtEl>
                                          <p:spTgt spid="3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3749</Words>
  <Application>WPS Presentation</Application>
  <PresentationFormat>Widescreen</PresentationFormat>
  <Paragraphs>345</Paragraphs>
  <Slides>33</Slides>
  <Notes>5</Notes>
  <HiddenSlides>0</HiddenSlides>
  <MMClips>2</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33</vt:i4>
      </vt:variant>
    </vt:vector>
  </HeadingPairs>
  <TitlesOfParts>
    <vt:vector size="58" baseType="lpstr">
      <vt:lpstr>Arial</vt:lpstr>
      <vt:lpstr>SimSun</vt:lpstr>
      <vt:lpstr>Wingdings</vt:lpstr>
      <vt:lpstr>Calibri</vt:lpstr>
      <vt:lpstr>Calibri</vt:lpstr>
      <vt:lpstr>Ubuntu</vt:lpstr>
      <vt:lpstr>Segoe Print</vt:lpstr>
      <vt:lpstr>Times New Roman</vt:lpstr>
      <vt:lpstr>Franklin Gothic Book</vt:lpstr>
      <vt:lpstr>VnBangkok</vt:lpstr>
      <vt:lpstr>VNbritannic</vt:lpstr>
      <vt:lpstr>Tahoma</vt:lpstr>
      <vt:lpstr>Arial</vt:lpstr>
      <vt:lpstr>Times New Roman</vt:lpstr>
      <vt:lpstr>Wingdings 2</vt:lpstr>
      <vt:lpstr>Franklin Gothic Book</vt:lpstr>
      <vt:lpstr>Arial Unicode MS</vt:lpstr>
      <vt:lpstr>MS PGothic</vt:lpstr>
      <vt:lpstr>Microsoft YaHei</vt:lpstr>
      <vt:lpstr>Arial Unicode MS</vt:lpstr>
      <vt:lpstr>Aaril</vt:lpstr>
      <vt:lpstr>Calibri Light</vt:lpstr>
      <vt:lpstr>Gochi Hand</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Khám phá bí mật trong quả bóng</vt:lpstr>
      <vt:lpstr>Chúng ta cùng mở lần lượt  từng quả bóng nhé!</vt:lpstr>
      <vt:lpstr>PowerPoint 演示文稿</vt:lpstr>
      <vt:lpstr>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Hung GV</dc:creator>
  <cp:lastModifiedBy>Admins</cp:lastModifiedBy>
  <cp:revision>6</cp:revision>
  <dcterms:created xsi:type="dcterms:W3CDTF">2023-01-16T21:31:00Z</dcterms:created>
  <dcterms:modified xsi:type="dcterms:W3CDTF">2023-01-17T15:47:18Z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F2DA985954C645A7BAF6D274324BCAA3</vt:lpwstr>
  </property>
  <property fmtid="{D5CDD505-2E9C-101B-9397-08002B2CF9AE}" pid="3" name="KSOProductBuildVer">
    <vt:lpwstr>1033-11.2.0.11440</vt:lpwstr>
  </property>
</Properties>
</file>