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313" r:id="rId2"/>
    <p:sldId id="314" r:id="rId3"/>
    <p:sldId id="315" r:id="rId4"/>
    <p:sldId id="316" r:id="rId5"/>
    <p:sldId id="317" r:id="rId6"/>
    <p:sldId id="260" r:id="rId7"/>
    <p:sldId id="287" r:id="rId8"/>
    <p:sldId id="257" r:id="rId9"/>
    <p:sldId id="258" r:id="rId10"/>
    <p:sldId id="259" r:id="rId11"/>
    <p:sldId id="265" r:id="rId12"/>
    <p:sldId id="268" r:id="rId13"/>
    <p:sldId id="277" r:id="rId14"/>
    <p:sldId id="264" r:id="rId15"/>
    <p:sldId id="263" r:id="rId16"/>
    <p:sldId id="273" r:id="rId17"/>
    <p:sldId id="270" r:id="rId18"/>
    <p:sldId id="291" r:id="rId19"/>
    <p:sldId id="274" r:id="rId20"/>
    <p:sldId id="267" r:id="rId21"/>
    <p:sldId id="318" r:id="rId22"/>
    <p:sldId id="319" r:id="rId23"/>
  </p:sldIdLst>
  <p:sldSz cx="9144000" cy="5143500" type="screen16x9"/>
  <p:notesSz cx="6858000" cy="9144000"/>
  <p:embeddedFontLst>
    <p:embeddedFont>
      <p:font typeface="Work Sans" panose="020B0604020202020204" charset="0"/>
      <p:regular r:id="rId25"/>
      <p:bold r:id="rId26"/>
      <p:italic r:id="rId27"/>
      <p:boldItalic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  <p:embeddedFont>
      <p:font typeface="Livvic" panose="020B0604020202020204" charset="0"/>
      <p:regular r:id="rId33"/>
      <p:bold r:id="rId34"/>
      <p:italic r:id="rId35"/>
      <p:boldItalic r:id="rId36"/>
    </p:embeddedFont>
    <p:embeddedFont>
      <p:font typeface="Ribey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6B42DC-64CE-4295-9209-353431EBB1C3}">
  <a:tblStyle styleId="{CC6B42DC-64CE-4295-9209-353431EBB1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47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670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25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8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b764fe25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b764fe253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21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a715632f6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a715632f6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294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375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715632f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715632f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961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ad72f743d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ad72f743d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128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b764fe25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b764fe25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908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a715632f6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a715632f6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913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a8b45c5ec1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a8b45c5ec1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72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a715632f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a715632f6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286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892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15632f6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15632f6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577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01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20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58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464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9457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02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4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919280">
            <a:off x="1456356" y="3644580"/>
            <a:ext cx="1949058" cy="685541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A8B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024974" y="3832306"/>
            <a:ext cx="6785099" cy="1337689"/>
            <a:chOff x="2430819" y="3468201"/>
            <a:chExt cx="3104740" cy="1701678"/>
          </a:xfrm>
        </p:grpSpPr>
        <p:sp>
          <p:nvSpPr>
            <p:cNvPr id="11" name="Google Shape;11;p2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flipH="1">
            <a:off x="-53927" y="3498550"/>
            <a:ext cx="3000126" cy="1401936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22226" y="1358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2757" y="3248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10050" y="386601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506441" y="109794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-2451" y="4120818"/>
            <a:ext cx="4059429" cy="10228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13225" y="797388"/>
            <a:ext cx="67851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225" y="2423150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 flipH="1">
            <a:off x="6475553" y="1753643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flipH="1">
            <a:off x="7041302" y="13333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 flipH="1">
            <a:off x="1" y="53949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69" name="Google Shape;169;p13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 flipH="1">
            <a:off x="-2449" y="4503154"/>
            <a:ext cx="4059429" cy="650024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BCD73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713425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713325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2634071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2633971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CC606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4554818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4554718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FF6B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6475664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6475564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/>
          <p:nvPr/>
        </p:nvSpPr>
        <p:spPr>
          <a:xfrm>
            <a:off x="8153400" y="4031600"/>
            <a:ext cx="990600" cy="58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0" y="3384039"/>
            <a:ext cx="3342440" cy="1238489"/>
          </a:xfrm>
          <a:custGeom>
            <a:avLst/>
            <a:gdLst/>
            <a:ahLst/>
            <a:cxnLst/>
            <a:rect l="l" t="t" r="r" b="b"/>
            <a:pathLst>
              <a:path w="44471" h="27496" extrusionOk="0">
                <a:moveTo>
                  <a:pt x="18161" y="0"/>
                </a:moveTo>
                <a:cubicBezTo>
                  <a:pt x="18007" y="0"/>
                  <a:pt x="17854" y="4"/>
                  <a:pt x="17703" y="11"/>
                </a:cubicBezTo>
                <a:cubicBezTo>
                  <a:pt x="17642" y="22"/>
                  <a:pt x="17581" y="22"/>
                  <a:pt x="17520" y="32"/>
                </a:cubicBezTo>
                <a:cubicBezTo>
                  <a:pt x="15566" y="174"/>
                  <a:pt x="14010" y="897"/>
                  <a:pt x="12148" y="2087"/>
                </a:cubicBezTo>
                <a:cubicBezTo>
                  <a:pt x="12097" y="2117"/>
                  <a:pt x="12046" y="2148"/>
                  <a:pt x="11995" y="2178"/>
                </a:cubicBezTo>
                <a:cubicBezTo>
                  <a:pt x="11334" y="2616"/>
                  <a:pt x="10632" y="3094"/>
                  <a:pt x="9859" y="3633"/>
                </a:cubicBezTo>
                <a:cubicBezTo>
                  <a:pt x="8017" y="4895"/>
                  <a:pt x="6420" y="5994"/>
                  <a:pt x="5026" y="6970"/>
                </a:cubicBezTo>
                <a:lnTo>
                  <a:pt x="4385" y="7408"/>
                </a:lnTo>
                <a:cubicBezTo>
                  <a:pt x="3653" y="7916"/>
                  <a:pt x="2992" y="8395"/>
                  <a:pt x="2351" y="8832"/>
                </a:cubicBezTo>
                <a:cubicBezTo>
                  <a:pt x="1598" y="9371"/>
                  <a:pt x="906" y="9860"/>
                  <a:pt x="265" y="10318"/>
                </a:cubicBezTo>
                <a:cubicBezTo>
                  <a:pt x="245" y="10338"/>
                  <a:pt x="224" y="10348"/>
                  <a:pt x="204" y="10368"/>
                </a:cubicBezTo>
                <a:lnTo>
                  <a:pt x="204" y="27287"/>
                </a:lnTo>
                <a:lnTo>
                  <a:pt x="1" y="27379"/>
                </a:lnTo>
                <a:cubicBezTo>
                  <a:pt x="51" y="27389"/>
                  <a:pt x="102" y="27389"/>
                  <a:pt x="153" y="27389"/>
                </a:cubicBezTo>
                <a:lnTo>
                  <a:pt x="204" y="27389"/>
                </a:lnTo>
                <a:cubicBezTo>
                  <a:pt x="387" y="27399"/>
                  <a:pt x="560" y="27410"/>
                  <a:pt x="743" y="27420"/>
                </a:cubicBezTo>
                <a:cubicBezTo>
                  <a:pt x="1858" y="27469"/>
                  <a:pt x="2999" y="27496"/>
                  <a:pt x="4167" y="27496"/>
                </a:cubicBezTo>
                <a:cubicBezTo>
                  <a:pt x="4927" y="27496"/>
                  <a:pt x="5699" y="27484"/>
                  <a:pt x="6481" y="27460"/>
                </a:cubicBezTo>
                <a:cubicBezTo>
                  <a:pt x="8089" y="27410"/>
                  <a:pt x="9757" y="27308"/>
                  <a:pt x="11446" y="27135"/>
                </a:cubicBezTo>
                <a:cubicBezTo>
                  <a:pt x="11873" y="27094"/>
                  <a:pt x="12301" y="27043"/>
                  <a:pt x="12718" y="26992"/>
                </a:cubicBezTo>
                <a:cubicBezTo>
                  <a:pt x="14020" y="26840"/>
                  <a:pt x="15332" y="26646"/>
                  <a:pt x="16665" y="26412"/>
                </a:cubicBezTo>
                <a:lnTo>
                  <a:pt x="17103" y="26341"/>
                </a:lnTo>
                <a:cubicBezTo>
                  <a:pt x="17499" y="26270"/>
                  <a:pt x="17896" y="26199"/>
                  <a:pt x="18273" y="26117"/>
                </a:cubicBezTo>
                <a:cubicBezTo>
                  <a:pt x="18374" y="26097"/>
                  <a:pt x="18476" y="26077"/>
                  <a:pt x="18568" y="26056"/>
                </a:cubicBezTo>
                <a:cubicBezTo>
                  <a:pt x="18802" y="26016"/>
                  <a:pt x="19025" y="25965"/>
                  <a:pt x="19249" y="25924"/>
                </a:cubicBezTo>
                <a:cubicBezTo>
                  <a:pt x="20338" y="25690"/>
                  <a:pt x="21396" y="25446"/>
                  <a:pt x="22424" y="25171"/>
                </a:cubicBezTo>
                <a:cubicBezTo>
                  <a:pt x="23705" y="24846"/>
                  <a:pt x="24936" y="24490"/>
                  <a:pt x="26137" y="24113"/>
                </a:cubicBezTo>
                <a:cubicBezTo>
                  <a:pt x="26961" y="23849"/>
                  <a:pt x="27765" y="23574"/>
                  <a:pt x="28558" y="23299"/>
                </a:cubicBezTo>
                <a:cubicBezTo>
                  <a:pt x="29026" y="23126"/>
                  <a:pt x="29484" y="22964"/>
                  <a:pt x="29942" y="22791"/>
                </a:cubicBezTo>
                <a:cubicBezTo>
                  <a:pt x="32567" y="21794"/>
                  <a:pt x="35141" y="20654"/>
                  <a:pt x="37643" y="19372"/>
                </a:cubicBezTo>
                <a:lnTo>
                  <a:pt x="37654" y="19372"/>
                </a:lnTo>
                <a:cubicBezTo>
                  <a:pt x="39017" y="18660"/>
                  <a:pt x="40279" y="17958"/>
                  <a:pt x="41428" y="17287"/>
                </a:cubicBezTo>
                <a:lnTo>
                  <a:pt x="41448" y="17266"/>
                </a:lnTo>
                <a:cubicBezTo>
                  <a:pt x="42557" y="16615"/>
                  <a:pt x="43575" y="15984"/>
                  <a:pt x="44470" y="15394"/>
                </a:cubicBezTo>
                <a:lnTo>
                  <a:pt x="43565" y="14794"/>
                </a:lnTo>
                <a:cubicBezTo>
                  <a:pt x="42049" y="13787"/>
                  <a:pt x="40614" y="12830"/>
                  <a:pt x="39261" y="11925"/>
                </a:cubicBezTo>
                <a:cubicBezTo>
                  <a:pt x="37725" y="10897"/>
                  <a:pt x="36290" y="9931"/>
                  <a:pt x="34958" y="9025"/>
                </a:cubicBezTo>
                <a:cubicBezTo>
                  <a:pt x="33869" y="8283"/>
                  <a:pt x="32841" y="7591"/>
                  <a:pt x="31875" y="6919"/>
                </a:cubicBezTo>
                <a:cubicBezTo>
                  <a:pt x="30196" y="5780"/>
                  <a:pt x="28691" y="4752"/>
                  <a:pt x="27337" y="3806"/>
                </a:cubicBezTo>
                <a:cubicBezTo>
                  <a:pt x="24855" y="2097"/>
                  <a:pt x="22220" y="245"/>
                  <a:pt x="18914" y="22"/>
                </a:cubicBezTo>
                <a:lnTo>
                  <a:pt x="18903" y="22"/>
                </a:lnTo>
                <a:cubicBezTo>
                  <a:pt x="18658" y="9"/>
                  <a:pt x="18409" y="0"/>
                  <a:pt x="18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1030005" y="3665282"/>
            <a:ext cx="5361088" cy="1129891"/>
          </a:xfrm>
          <a:custGeom>
            <a:avLst/>
            <a:gdLst/>
            <a:ahLst/>
            <a:cxnLst/>
            <a:rect l="l" t="t" r="r" b="b"/>
            <a:pathLst>
              <a:path w="71329" h="25085" extrusionOk="0">
                <a:moveTo>
                  <a:pt x="29907" y="0"/>
                </a:moveTo>
                <a:cubicBezTo>
                  <a:pt x="29516" y="0"/>
                  <a:pt x="29120" y="1"/>
                  <a:pt x="28721" y="4"/>
                </a:cubicBezTo>
                <a:cubicBezTo>
                  <a:pt x="28080" y="14"/>
                  <a:pt x="24306" y="65"/>
                  <a:pt x="19209" y="574"/>
                </a:cubicBezTo>
                <a:lnTo>
                  <a:pt x="18435" y="645"/>
                </a:lnTo>
                <a:cubicBezTo>
                  <a:pt x="18222" y="675"/>
                  <a:pt x="18018" y="696"/>
                  <a:pt x="17805" y="716"/>
                </a:cubicBezTo>
                <a:cubicBezTo>
                  <a:pt x="17398" y="767"/>
                  <a:pt x="17001" y="808"/>
                  <a:pt x="16625" y="859"/>
                </a:cubicBezTo>
                <a:cubicBezTo>
                  <a:pt x="16350" y="889"/>
                  <a:pt x="16085" y="920"/>
                  <a:pt x="15831" y="960"/>
                </a:cubicBezTo>
                <a:cubicBezTo>
                  <a:pt x="15760" y="960"/>
                  <a:pt x="15689" y="971"/>
                  <a:pt x="15617" y="981"/>
                </a:cubicBezTo>
                <a:cubicBezTo>
                  <a:pt x="10795" y="1632"/>
                  <a:pt x="8526" y="2374"/>
                  <a:pt x="6695" y="3127"/>
                </a:cubicBezTo>
                <a:cubicBezTo>
                  <a:pt x="6471" y="3219"/>
                  <a:pt x="6257" y="3310"/>
                  <a:pt x="6054" y="3402"/>
                </a:cubicBezTo>
                <a:cubicBezTo>
                  <a:pt x="4162" y="4236"/>
                  <a:pt x="2341" y="5223"/>
                  <a:pt x="611" y="6352"/>
                </a:cubicBezTo>
                <a:cubicBezTo>
                  <a:pt x="1" y="9079"/>
                  <a:pt x="82" y="10982"/>
                  <a:pt x="255" y="12152"/>
                </a:cubicBezTo>
                <a:cubicBezTo>
                  <a:pt x="265" y="12223"/>
                  <a:pt x="275" y="12284"/>
                  <a:pt x="285" y="12345"/>
                </a:cubicBezTo>
                <a:cubicBezTo>
                  <a:pt x="713" y="15153"/>
                  <a:pt x="2086" y="17442"/>
                  <a:pt x="4172" y="19253"/>
                </a:cubicBezTo>
                <a:cubicBezTo>
                  <a:pt x="5240" y="20179"/>
                  <a:pt x="6420" y="20962"/>
                  <a:pt x="7682" y="21583"/>
                </a:cubicBezTo>
                <a:cubicBezTo>
                  <a:pt x="9971" y="22742"/>
                  <a:pt x="12697" y="23587"/>
                  <a:pt x="15699" y="24167"/>
                </a:cubicBezTo>
                <a:cubicBezTo>
                  <a:pt x="19020" y="24796"/>
                  <a:pt x="22701" y="25085"/>
                  <a:pt x="26558" y="25085"/>
                </a:cubicBezTo>
                <a:cubicBezTo>
                  <a:pt x="26753" y="25085"/>
                  <a:pt x="26948" y="25084"/>
                  <a:pt x="27144" y="25082"/>
                </a:cubicBezTo>
                <a:cubicBezTo>
                  <a:pt x="29800" y="25062"/>
                  <a:pt x="32526" y="24899"/>
                  <a:pt x="35263" y="24625"/>
                </a:cubicBezTo>
                <a:cubicBezTo>
                  <a:pt x="38234" y="24319"/>
                  <a:pt x="41215" y="23882"/>
                  <a:pt x="44134" y="23312"/>
                </a:cubicBezTo>
                <a:cubicBezTo>
                  <a:pt x="46118" y="22936"/>
                  <a:pt x="48072" y="22488"/>
                  <a:pt x="49974" y="22000"/>
                </a:cubicBezTo>
                <a:cubicBezTo>
                  <a:pt x="51114" y="21705"/>
                  <a:pt x="52233" y="21400"/>
                  <a:pt x="53332" y="21074"/>
                </a:cubicBezTo>
                <a:cubicBezTo>
                  <a:pt x="59080" y="19334"/>
                  <a:pt x="64655" y="17065"/>
                  <a:pt x="69976" y="14288"/>
                </a:cubicBezTo>
                <a:cubicBezTo>
                  <a:pt x="70434" y="11918"/>
                  <a:pt x="70881" y="9547"/>
                  <a:pt x="71329" y="7177"/>
                </a:cubicBezTo>
                <a:cubicBezTo>
                  <a:pt x="70993" y="7054"/>
                  <a:pt x="70668" y="6943"/>
                  <a:pt x="70352" y="6820"/>
                </a:cubicBezTo>
                <a:lnTo>
                  <a:pt x="69732" y="6597"/>
                </a:lnTo>
                <a:cubicBezTo>
                  <a:pt x="69406" y="6485"/>
                  <a:pt x="69081" y="6373"/>
                  <a:pt x="68765" y="6271"/>
                </a:cubicBezTo>
                <a:cubicBezTo>
                  <a:pt x="68409" y="6149"/>
                  <a:pt x="68053" y="6027"/>
                  <a:pt x="67697" y="5915"/>
                </a:cubicBezTo>
                <a:lnTo>
                  <a:pt x="67575" y="5874"/>
                </a:lnTo>
                <a:cubicBezTo>
                  <a:pt x="67178" y="5742"/>
                  <a:pt x="66802" y="5620"/>
                  <a:pt x="66415" y="5498"/>
                </a:cubicBezTo>
                <a:lnTo>
                  <a:pt x="66395" y="5498"/>
                </a:lnTo>
                <a:cubicBezTo>
                  <a:pt x="65459" y="5203"/>
                  <a:pt x="64543" y="4918"/>
                  <a:pt x="63627" y="4653"/>
                </a:cubicBezTo>
                <a:cubicBezTo>
                  <a:pt x="62875" y="4440"/>
                  <a:pt x="62122" y="4226"/>
                  <a:pt x="61389" y="4033"/>
                </a:cubicBezTo>
                <a:cubicBezTo>
                  <a:pt x="60341" y="3748"/>
                  <a:pt x="59314" y="3483"/>
                  <a:pt x="58296" y="3239"/>
                </a:cubicBezTo>
                <a:cubicBezTo>
                  <a:pt x="57269" y="2995"/>
                  <a:pt x="56262" y="2761"/>
                  <a:pt x="55275" y="2558"/>
                </a:cubicBezTo>
                <a:cubicBezTo>
                  <a:pt x="53443" y="2161"/>
                  <a:pt x="51694" y="1835"/>
                  <a:pt x="50015" y="1561"/>
                </a:cubicBezTo>
                <a:cubicBezTo>
                  <a:pt x="49018" y="1398"/>
                  <a:pt x="48051" y="1245"/>
                  <a:pt x="47115" y="1113"/>
                </a:cubicBezTo>
                <a:cubicBezTo>
                  <a:pt x="46841" y="1082"/>
                  <a:pt x="46424" y="1021"/>
                  <a:pt x="45884" y="950"/>
                </a:cubicBezTo>
                <a:cubicBezTo>
                  <a:pt x="44572" y="787"/>
                  <a:pt x="42537" y="553"/>
                  <a:pt x="39963" y="360"/>
                </a:cubicBezTo>
                <a:cubicBezTo>
                  <a:pt x="39821" y="350"/>
                  <a:pt x="39668" y="340"/>
                  <a:pt x="39505" y="330"/>
                </a:cubicBezTo>
                <a:cubicBezTo>
                  <a:pt x="39404" y="319"/>
                  <a:pt x="39302" y="309"/>
                  <a:pt x="39200" y="309"/>
                </a:cubicBezTo>
                <a:cubicBezTo>
                  <a:pt x="38661" y="269"/>
                  <a:pt x="38101" y="238"/>
                  <a:pt x="37521" y="207"/>
                </a:cubicBezTo>
                <a:cubicBezTo>
                  <a:pt x="36545" y="146"/>
                  <a:pt x="35517" y="106"/>
                  <a:pt x="34439" y="65"/>
                </a:cubicBezTo>
                <a:lnTo>
                  <a:pt x="34296" y="65"/>
                </a:lnTo>
                <a:cubicBezTo>
                  <a:pt x="34093" y="55"/>
                  <a:pt x="33889" y="45"/>
                  <a:pt x="33686" y="45"/>
                </a:cubicBezTo>
                <a:lnTo>
                  <a:pt x="33310" y="35"/>
                </a:lnTo>
                <a:cubicBezTo>
                  <a:pt x="32218" y="12"/>
                  <a:pt x="31081" y="0"/>
                  <a:pt x="29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608653" y="3665057"/>
            <a:ext cx="3239997" cy="997601"/>
          </a:xfrm>
          <a:custGeom>
            <a:avLst/>
            <a:gdLst/>
            <a:ahLst/>
            <a:cxnLst/>
            <a:rect l="l" t="t" r="r" b="b"/>
            <a:pathLst>
              <a:path w="43108" h="22148" extrusionOk="0">
                <a:moveTo>
                  <a:pt x="35638" y="1"/>
                </a:moveTo>
                <a:cubicBezTo>
                  <a:pt x="35203" y="1"/>
                  <a:pt x="34763" y="3"/>
                  <a:pt x="34317" y="9"/>
                </a:cubicBezTo>
                <a:lnTo>
                  <a:pt x="34246" y="29"/>
                </a:lnTo>
                <a:cubicBezTo>
                  <a:pt x="24021" y="3590"/>
                  <a:pt x="14437" y="7924"/>
                  <a:pt x="5871" y="12350"/>
                </a:cubicBezTo>
                <a:cubicBezTo>
                  <a:pt x="3857" y="13388"/>
                  <a:pt x="1903" y="14435"/>
                  <a:pt x="1" y="15483"/>
                </a:cubicBezTo>
                <a:cubicBezTo>
                  <a:pt x="1832" y="17854"/>
                  <a:pt x="3857" y="20082"/>
                  <a:pt x="6034" y="22147"/>
                </a:cubicBezTo>
                <a:cubicBezTo>
                  <a:pt x="7224" y="21201"/>
                  <a:pt x="8465" y="20235"/>
                  <a:pt x="9768" y="19258"/>
                </a:cubicBezTo>
                <a:cubicBezTo>
                  <a:pt x="15038" y="15270"/>
                  <a:pt x="20562" y="11627"/>
                  <a:pt x="26300" y="8331"/>
                </a:cubicBezTo>
                <a:cubicBezTo>
                  <a:pt x="31692" y="5218"/>
                  <a:pt x="37308" y="2502"/>
                  <a:pt x="43097" y="212"/>
                </a:cubicBezTo>
                <a:lnTo>
                  <a:pt x="43107" y="212"/>
                </a:lnTo>
                <a:cubicBezTo>
                  <a:pt x="42080" y="151"/>
                  <a:pt x="41052" y="101"/>
                  <a:pt x="40024" y="70"/>
                </a:cubicBezTo>
                <a:lnTo>
                  <a:pt x="39892" y="70"/>
                </a:lnTo>
                <a:cubicBezTo>
                  <a:pt x="39689" y="60"/>
                  <a:pt x="39485" y="50"/>
                  <a:pt x="39282" y="50"/>
                </a:cubicBezTo>
                <a:lnTo>
                  <a:pt x="38895" y="40"/>
                </a:lnTo>
                <a:cubicBezTo>
                  <a:pt x="37847" y="18"/>
                  <a:pt x="36761" y="1"/>
                  <a:pt x="35638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1268565" y="3708523"/>
            <a:ext cx="3519066" cy="1280378"/>
          </a:xfrm>
          <a:custGeom>
            <a:avLst/>
            <a:gdLst/>
            <a:ahLst/>
            <a:cxnLst/>
            <a:rect l="l" t="t" r="r" b="b"/>
            <a:pathLst>
              <a:path w="46821" h="28426" extrusionOk="0">
                <a:moveTo>
                  <a:pt x="42690" y="0"/>
                </a:moveTo>
                <a:cubicBezTo>
                  <a:pt x="42680" y="0"/>
                  <a:pt x="42670" y="11"/>
                  <a:pt x="42649" y="11"/>
                </a:cubicBezTo>
                <a:cubicBezTo>
                  <a:pt x="28518" y="6033"/>
                  <a:pt x="15607" y="13379"/>
                  <a:pt x="4498" y="20623"/>
                </a:cubicBezTo>
                <a:cubicBezTo>
                  <a:pt x="2961" y="21630"/>
                  <a:pt x="1466" y="22627"/>
                  <a:pt x="1" y="23614"/>
                </a:cubicBezTo>
                <a:cubicBezTo>
                  <a:pt x="2117" y="25364"/>
                  <a:pt x="4335" y="26971"/>
                  <a:pt x="6665" y="28426"/>
                </a:cubicBezTo>
                <a:cubicBezTo>
                  <a:pt x="8486" y="26737"/>
                  <a:pt x="10439" y="24987"/>
                  <a:pt x="12515" y="23207"/>
                </a:cubicBezTo>
                <a:cubicBezTo>
                  <a:pt x="15852" y="20358"/>
                  <a:pt x="19514" y="17438"/>
                  <a:pt x="23482" y="14559"/>
                </a:cubicBezTo>
                <a:cubicBezTo>
                  <a:pt x="31977" y="8404"/>
                  <a:pt x="39872" y="3907"/>
                  <a:pt x="46790" y="621"/>
                </a:cubicBezTo>
                <a:cubicBezTo>
                  <a:pt x="46800" y="611"/>
                  <a:pt x="46810" y="611"/>
                  <a:pt x="46821" y="601"/>
                </a:cubicBezTo>
                <a:cubicBezTo>
                  <a:pt x="45824" y="438"/>
                  <a:pt x="44867" y="295"/>
                  <a:pt x="43931" y="163"/>
                </a:cubicBezTo>
                <a:cubicBezTo>
                  <a:pt x="43646" y="122"/>
                  <a:pt x="43229" y="61"/>
                  <a:pt x="42690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2704664" y="3780455"/>
            <a:ext cx="2706211" cy="1213040"/>
          </a:xfrm>
          <a:custGeom>
            <a:avLst/>
            <a:gdLst/>
            <a:ahLst/>
            <a:cxnLst/>
            <a:rect l="l" t="t" r="r" b="b"/>
            <a:pathLst>
              <a:path w="36006" h="26931" extrusionOk="0">
                <a:moveTo>
                  <a:pt x="32973" y="1"/>
                </a:moveTo>
                <a:cubicBezTo>
                  <a:pt x="32973" y="11"/>
                  <a:pt x="32963" y="11"/>
                  <a:pt x="32953" y="21"/>
                </a:cubicBezTo>
                <a:cubicBezTo>
                  <a:pt x="30522" y="1771"/>
                  <a:pt x="28131" y="3531"/>
                  <a:pt x="25791" y="5311"/>
                </a:cubicBezTo>
                <a:cubicBezTo>
                  <a:pt x="25333" y="5657"/>
                  <a:pt x="24875" y="6013"/>
                  <a:pt x="24417" y="6359"/>
                </a:cubicBezTo>
                <a:lnTo>
                  <a:pt x="24377" y="6390"/>
                </a:lnTo>
                <a:cubicBezTo>
                  <a:pt x="23146" y="7336"/>
                  <a:pt x="21935" y="8282"/>
                  <a:pt x="20734" y="9228"/>
                </a:cubicBezTo>
                <a:cubicBezTo>
                  <a:pt x="17550" y="11741"/>
                  <a:pt x="14477" y="14254"/>
                  <a:pt x="11507" y="16767"/>
                </a:cubicBezTo>
                <a:cubicBezTo>
                  <a:pt x="9228" y="18700"/>
                  <a:pt x="7010" y="20623"/>
                  <a:pt x="4863" y="22536"/>
                </a:cubicBezTo>
                <a:cubicBezTo>
                  <a:pt x="3815" y="23461"/>
                  <a:pt x="2788" y="24377"/>
                  <a:pt x="1781" y="25303"/>
                </a:cubicBezTo>
                <a:cubicBezTo>
                  <a:pt x="1180" y="25842"/>
                  <a:pt x="590" y="26391"/>
                  <a:pt x="0" y="26931"/>
                </a:cubicBezTo>
                <a:lnTo>
                  <a:pt x="8628" y="26931"/>
                </a:lnTo>
                <a:lnTo>
                  <a:pt x="9034" y="26473"/>
                </a:lnTo>
                <a:cubicBezTo>
                  <a:pt x="10296" y="25018"/>
                  <a:pt x="11619" y="23553"/>
                  <a:pt x="12982" y="22078"/>
                </a:cubicBezTo>
                <a:cubicBezTo>
                  <a:pt x="13318" y="21712"/>
                  <a:pt x="13653" y="21355"/>
                  <a:pt x="13989" y="20989"/>
                </a:cubicBezTo>
                <a:cubicBezTo>
                  <a:pt x="14447" y="20511"/>
                  <a:pt x="14895" y="20033"/>
                  <a:pt x="15352" y="19565"/>
                </a:cubicBezTo>
                <a:cubicBezTo>
                  <a:pt x="17906" y="16889"/>
                  <a:pt x="20439" y="14366"/>
                  <a:pt x="22942" y="11996"/>
                </a:cubicBezTo>
                <a:cubicBezTo>
                  <a:pt x="25007" y="10063"/>
                  <a:pt x="27042" y="8221"/>
                  <a:pt x="29046" y="6471"/>
                </a:cubicBezTo>
                <a:cubicBezTo>
                  <a:pt x="29087" y="6441"/>
                  <a:pt x="29118" y="6410"/>
                  <a:pt x="29148" y="6390"/>
                </a:cubicBezTo>
                <a:cubicBezTo>
                  <a:pt x="29321" y="6237"/>
                  <a:pt x="29484" y="6095"/>
                  <a:pt x="29647" y="5952"/>
                </a:cubicBezTo>
                <a:lnTo>
                  <a:pt x="29667" y="5942"/>
                </a:lnTo>
                <a:cubicBezTo>
                  <a:pt x="31824" y="4080"/>
                  <a:pt x="33930" y="2341"/>
                  <a:pt x="35985" y="703"/>
                </a:cubicBezTo>
                <a:lnTo>
                  <a:pt x="36005" y="692"/>
                </a:lnTo>
                <a:cubicBezTo>
                  <a:pt x="34967" y="438"/>
                  <a:pt x="33960" y="214"/>
                  <a:pt x="32973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970900" y="3846892"/>
            <a:ext cx="1840668" cy="1146151"/>
          </a:xfrm>
          <a:custGeom>
            <a:avLst/>
            <a:gdLst/>
            <a:ahLst/>
            <a:cxnLst/>
            <a:rect l="l" t="t" r="r" b="b"/>
            <a:pathLst>
              <a:path w="24490" h="25446" extrusionOk="0">
                <a:moveTo>
                  <a:pt x="22251" y="1"/>
                </a:moveTo>
                <a:cubicBezTo>
                  <a:pt x="20939" y="1364"/>
                  <a:pt x="19657" y="2727"/>
                  <a:pt x="18395" y="4081"/>
                </a:cubicBezTo>
                <a:cubicBezTo>
                  <a:pt x="17836" y="4671"/>
                  <a:pt x="17296" y="5261"/>
                  <a:pt x="16757" y="5851"/>
                </a:cubicBezTo>
                <a:cubicBezTo>
                  <a:pt x="16666" y="5942"/>
                  <a:pt x="16584" y="6034"/>
                  <a:pt x="16503" y="6125"/>
                </a:cubicBezTo>
                <a:cubicBezTo>
                  <a:pt x="12850" y="10114"/>
                  <a:pt x="9391" y="14051"/>
                  <a:pt x="6126" y="17947"/>
                </a:cubicBezTo>
                <a:cubicBezTo>
                  <a:pt x="5759" y="18385"/>
                  <a:pt x="5383" y="18833"/>
                  <a:pt x="5017" y="19270"/>
                </a:cubicBezTo>
                <a:cubicBezTo>
                  <a:pt x="3287" y="21356"/>
                  <a:pt x="1619" y="23411"/>
                  <a:pt x="1" y="25446"/>
                </a:cubicBezTo>
                <a:lnTo>
                  <a:pt x="5861" y="25446"/>
                </a:lnTo>
                <a:cubicBezTo>
                  <a:pt x="7499" y="22861"/>
                  <a:pt x="9168" y="20369"/>
                  <a:pt x="10856" y="17958"/>
                </a:cubicBezTo>
                <a:cubicBezTo>
                  <a:pt x="11833" y="16564"/>
                  <a:pt x="12820" y="15190"/>
                  <a:pt x="13817" y="13858"/>
                </a:cubicBezTo>
                <a:cubicBezTo>
                  <a:pt x="15811" y="11161"/>
                  <a:pt x="17805" y="8598"/>
                  <a:pt x="19809" y="6166"/>
                </a:cubicBezTo>
                <a:cubicBezTo>
                  <a:pt x="20206" y="5668"/>
                  <a:pt x="20603" y="5179"/>
                  <a:pt x="21010" y="4701"/>
                </a:cubicBezTo>
                <a:cubicBezTo>
                  <a:pt x="21234" y="4426"/>
                  <a:pt x="21457" y="4162"/>
                  <a:pt x="21691" y="3887"/>
                </a:cubicBezTo>
                <a:cubicBezTo>
                  <a:pt x="22627" y="2768"/>
                  <a:pt x="23563" y="1690"/>
                  <a:pt x="24489" y="632"/>
                </a:cubicBezTo>
                <a:cubicBezTo>
                  <a:pt x="23726" y="408"/>
                  <a:pt x="22984" y="194"/>
                  <a:pt x="22251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0" y="3655373"/>
            <a:ext cx="3860067" cy="1338123"/>
          </a:xfrm>
          <a:custGeom>
            <a:avLst/>
            <a:gdLst/>
            <a:ahLst/>
            <a:cxnLst/>
            <a:rect l="l" t="t" r="r" b="b"/>
            <a:pathLst>
              <a:path w="51358" h="29708" extrusionOk="0">
                <a:moveTo>
                  <a:pt x="194" y="0"/>
                </a:moveTo>
                <a:lnTo>
                  <a:pt x="194" y="21274"/>
                </a:lnTo>
                <a:lnTo>
                  <a:pt x="1" y="21365"/>
                </a:lnTo>
                <a:cubicBezTo>
                  <a:pt x="51" y="21375"/>
                  <a:pt x="102" y="21375"/>
                  <a:pt x="153" y="21375"/>
                </a:cubicBezTo>
                <a:lnTo>
                  <a:pt x="194" y="21375"/>
                </a:lnTo>
                <a:lnTo>
                  <a:pt x="194" y="24275"/>
                </a:lnTo>
                <a:cubicBezTo>
                  <a:pt x="133" y="24560"/>
                  <a:pt x="72" y="24845"/>
                  <a:pt x="21" y="25129"/>
                </a:cubicBezTo>
                <a:cubicBezTo>
                  <a:pt x="72" y="25150"/>
                  <a:pt x="133" y="25170"/>
                  <a:pt x="194" y="25191"/>
                </a:cubicBezTo>
                <a:cubicBezTo>
                  <a:pt x="2005" y="25842"/>
                  <a:pt x="3907" y="26442"/>
                  <a:pt x="5850" y="26971"/>
                </a:cubicBezTo>
                <a:lnTo>
                  <a:pt x="6349" y="27093"/>
                </a:lnTo>
                <a:cubicBezTo>
                  <a:pt x="6634" y="27174"/>
                  <a:pt x="6909" y="27246"/>
                  <a:pt x="7204" y="27317"/>
                </a:cubicBezTo>
                <a:cubicBezTo>
                  <a:pt x="7366" y="27358"/>
                  <a:pt x="7539" y="27408"/>
                  <a:pt x="7712" y="27449"/>
                </a:cubicBezTo>
                <a:cubicBezTo>
                  <a:pt x="7946" y="27500"/>
                  <a:pt x="8180" y="27561"/>
                  <a:pt x="8424" y="27622"/>
                </a:cubicBezTo>
                <a:lnTo>
                  <a:pt x="8730" y="27693"/>
                </a:lnTo>
                <a:cubicBezTo>
                  <a:pt x="8933" y="27744"/>
                  <a:pt x="9137" y="27785"/>
                  <a:pt x="9340" y="27836"/>
                </a:cubicBezTo>
                <a:cubicBezTo>
                  <a:pt x="9564" y="27887"/>
                  <a:pt x="9798" y="27937"/>
                  <a:pt x="10032" y="27988"/>
                </a:cubicBezTo>
                <a:cubicBezTo>
                  <a:pt x="10052" y="27998"/>
                  <a:pt x="10083" y="28009"/>
                  <a:pt x="10103" y="28009"/>
                </a:cubicBezTo>
                <a:cubicBezTo>
                  <a:pt x="10266" y="28039"/>
                  <a:pt x="10418" y="28080"/>
                  <a:pt x="10581" y="28110"/>
                </a:cubicBezTo>
                <a:cubicBezTo>
                  <a:pt x="10642" y="28131"/>
                  <a:pt x="10703" y="28141"/>
                  <a:pt x="10775" y="28151"/>
                </a:cubicBezTo>
                <a:cubicBezTo>
                  <a:pt x="10886" y="28182"/>
                  <a:pt x="11019" y="28202"/>
                  <a:pt x="11141" y="28232"/>
                </a:cubicBezTo>
                <a:cubicBezTo>
                  <a:pt x="11181" y="28243"/>
                  <a:pt x="11222" y="28253"/>
                  <a:pt x="11263" y="28253"/>
                </a:cubicBezTo>
                <a:cubicBezTo>
                  <a:pt x="11446" y="28294"/>
                  <a:pt x="11629" y="28334"/>
                  <a:pt x="11802" y="28365"/>
                </a:cubicBezTo>
                <a:lnTo>
                  <a:pt x="12351" y="28477"/>
                </a:lnTo>
                <a:cubicBezTo>
                  <a:pt x="13989" y="28792"/>
                  <a:pt x="15648" y="29077"/>
                  <a:pt x="17306" y="29311"/>
                </a:cubicBezTo>
                <a:cubicBezTo>
                  <a:pt x="18262" y="29443"/>
                  <a:pt x="19229" y="29575"/>
                  <a:pt x="20185" y="29677"/>
                </a:cubicBezTo>
                <a:lnTo>
                  <a:pt x="20419" y="29708"/>
                </a:lnTo>
                <a:lnTo>
                  <a:pt x="41489" y="29708"/>
                </a:lnTo>
                <a:cubicBezTo>
                  <a:pt x="42771" y="29555"/>
                  <a:pt x="43941" y="29402"/>
                  <a:pt x="45009" y="29240"/>
                </a:cubicBezTo>
                <a:cubicBezTo>
                  <a:pt x="46118" y="29067"/>
                  <a:pt x="47115" y="28904"/>
                  <a:pt x="47970" y="28751"/>
                </a:cubicBezTo>
                <a:cubicBezTo>
                  <a:pt x="48682" y="27408"/>
                  <a:pt x="49394" y="26065"/>
                  <a:pt x="50106" y="24723"/>
                </a:cubicBezTo>
                <a:lnTo>
                  <a:pt x="51358" y="22352"/>
                </a:lnTo>
                <a:cubicBezTo>
                  <a:pt x="51348" y="22352"/>
                  <a:pt x="51337" y="22342"/>
                  <a:pt x="51337" y="22322"/>
                </a:cubicBezTo>
                <a:cubicBezTo>
                  <a:pt x="50625" y="21782"/>
                  <a:pt x="49903" y="21243"/>
                  <a:pt x="49181" y="20724"/>
                </a:cubicBezTo>
                <a:lnTo>
                  <a:pt x="49089" y="20663"/>
                </a:lnTo>
                <a:cubicBezTo>
                  <a:pt x="48723" y="20399"/>
                  <a:pt x="48356" y="20134"/>
                  <a:pt x="47980" y="19870"/>
                </a:cubicBezTo>
                <a:cubicBezTo>
                  <a:pt x="47817" y="19758"/>
                  <a:pt x="47665" y="19646"/>
                  <a:pt x="47502" y="19534"/>
                </a:cubicBezTo>
                <a:cubicBezTo>
                  <a:pt x="47410" y="19463"/>
                  <a:pt x="47309" y="19402"/>
                  <a:pt x="47217" y="19330"/>
                </a:cubicBezTo>
                <a:lnTo>
                  <a:pt x="46566" y="18893"/>
                </a:lnTo>
                <a:cubicBezTo>
                  <a:pt x="46230" y="18659"/>
                  <a:pt x="45894" y="18425"/>
                  <a:pt x="45549" y="18201"/>
                </a:cubicBezTo>
                <a:cubicBezTo>
                  <a:pt x="45213" y="17977"/>
                  <a:pt x="44877" y="17753"/>
                  <a:pt x="44531" y="17530"/>
                </a:cubicBezTo>
                <a:cubicBezTo>
                  <a:pt x="44409" y="17448"/>
                  <a:pt x="44277" y="17367"/>
                  <a:pt x="44155" y="17285"/>
                </a:cubicBezTo>
                <a:cubicBezTo>
                  <a:pt x="43819" y="17072"/>
                  <a:pt x="43493" y="16858"/>
                  <a:pt x="43158" y="16645"/>
                </a:cubicBezTo>
                <a:cubicBezTo>
                  <a:pt x="42425" y="16177"/>
                  <a:pt x="41703" y="15719"/>
                  <a:pt x="40980" y="15291"/>
                </a:cubicBezTo>
                <a:cubicBezTo>
                  <a:pt x="40604" y="15057"/>
                  <a:pt x="40228" y="14834"/>
                  <a:pt x="39861" y="14620"/>
                </a:cubicBezTo>
                <a:cubicBezTo>
                  <a:pt x="39109" y="14172"/>
                  <a:pt x="38376" y="13755"/>
                  <a:pt x="37654" y="13348"/>
                </a:cubicBezTo>
                <a:cubicBezTo>
                  <a:pt x="37277" y="13135"/>
                  <a:pt x="36911" y="12931"/>
                  <a:pt x="36545" y="12728"/>
                </a:cubicBezTo>
                <a:lnTo>
                  <a:pt x="36423" y="12656"/>
                </a:lnTo>
                <a:cubicBezTo>
                  <a:pt x="36077" y="12473"/>
                  <a:pt x="35741" y="12290"/>
                  <a:pt x="35405" y="12107"/>
                </a:cubicBezTo>
                <a:cubicBezTo>
                  <a:pt x="34103" y="11415"/>
                  <a:pt x="32852" y="10774"/>
                  <a:pt x="31631" y="10174"/>
                </a:cubicBezTo>
                <a:cubicBezTo>
                  <a:pt x="31092" y="9909"/>
                  <a:pt x="30552" y="9655"/>
                  <a:pt x="30023" y="9401"/>
                </a:cubicBezTo>
                <a:cubicBezTo>
                  <a:pt x="29281" y="9055"/>
                  <a:pt x="27531" y="8241"/>
                  <a:pt x="25018" y="7213"/>
                </a:cubicBezTo>
                <a:cubicBezTo>
                  <a:pt x="24692" y="7081"/>
                  <a:pt x="24346" y="6949"/>
                  <a:pt x="24000" y="6806"/>
                </a:cubicBezTo>
                <a:lnTo>
                  <a:pt x="23695" y="6684"/>
                </a:lnTo>
                <a:lnTo>
                  <a:pt x="23390" y="6562"/>
                </a:lnTo>
                <a:cubicBezTo>
                  <a:pt x="23360" y="6542"/>
                  <a:pt x="23329" y="6532"/>
                  <a:pt x="23288" y="6522"/>
                </a:cubicBezTo>
                <a:cubicBezTo>
                  <a:pt x="23003" y="6410"/>
                  <a:pt x="22719" y="6298"/>
                  <a:pt x="22434" y="6186"/>
                </a:cubicBezTo>
                <a:cubicBezTo>
                  <a:pt x="22271" y="6125"/>
                  <a:pt x="22118" y="6064"/>
                  <a:pt x="21956" y="6003"/>
                </a:cubicBezTo>
                <a:cubicBezTo>
                  <a:pt x="20806" y="5575"/>
                  <a:pt x="19585" y="5128"/>
                  <a:pt x="18262" y="4670"/>
                </a:cubicBezTo>
                <a:cubicBezTo>
                  <a:pt x="18130" y="4619"/>
                  <a:pt x="17978" y="4568"/>
                  <a:pt x="17835" y="4528"/>
                </a:cubicBezTo>
                <a:cubicBezTo>
                  <a:pt x="17825" y="4517"/>
                  <a:pt x="17805" y="4517"/>
                  <a:pt x="17794" y="4507"/>
                </a:cubicBezTo>
                <a:cubicBezTo>
                  <a:pt x="17713" y="4477"/>
                  <a:pt x="17642" y="4456"/>
                  <a:pt x="17560" y="4426"/>
                </a:cubicBezTo>
                <a:cubicBezTo>
                  <a:pt x="17235" y="4314"/>
                  <a:pt x="16909" y="4202"/>
                  <a:pt x="16584" y="4100"/>
                </a:cubicBezTo>
                <a:cubicBezTo>
                  <a:pt x="15963" y="3897"/>
                  <a:pt x="15343" y="3693"/>
                  <a:pt x="14712" y="3490"/>
                </a:cubicBezTo>
                <a:cubicBezTo>
                  <a:pt x="14081" y="3296"/>
                  <a:pt x="13430" y="3093"/>
                  <a:pt x="12779" y="2900"/>
                </a:cubicBezTo>
                <a:cubicBezTo>
                  <a:pt x="12535" y="2828"/>
                  <a:pt x="11873" y="2635"/>
                  <a:pt x="10856" y="2360"/>
                </a:cubicBezTo>
                <a:cubicBezTo>
                  <a:pt x="10225" y="2188"/>
                  <a:pt x="9462" y="1984"/>
                  <a:pt x="8567" y="1770"/>
                </a:cubicBezTo>
                <a:cubicBezTo>
                  <a:pt x="7875" y="1597"/>
                  <a:pt x="7102" y="1414"/>
                  <a:pt x="6278" y="1221"/>
                </a:cubicBezTo>
                <a:cubicBezTo>
                  <a:pt x="5891" y="1129"/>
                  <a:pt x="5494" y="1048"/>
                  <a:pt x="5087" y="957"/>
                </a:cubicBezTo>
                <a:lnTo>
                  <a:pt x="5026" y="936"/>
                </a:lnTo>
                <a:cubicBezTo>
                  <a:pt x="4752" y="885"/>
                  <a:pt x="4487" y="824"/>
                  <a:pt x="4202" y="763"/>
                </a:cubicBezTo>
                <a:cubicBezTo>
                  <a:pt x="3897" y="702"/>
                  <a:pt x="3582" y="631"/>
                  <a:pt x="3256" y="570"/>
                </a:cubicBezTo>
                <a:lnTo>
                  <a:pt x="2747" y="468"/>
                </a:lnTo>
                <a:cubicBezTo>
                  <a:pt x="2605" y="438"/>
                  <a:pt x="2442" y="407"/>
                  <a:pt x="2310" y="387"/>
                </a:cubicBezTo>
                <a:cubicBezTo>
                  <a:pt x="2168" y="356"/>
                  <a:pt x="2025" y="326"/>
                  <a:pt x="1883" y="305"/>
                </a:cubicBezTo>
                <a:lnTo>
                  <a:pt x="1527" y="234"/>
                </a:lnTo>
                <a:cubicBezTo>
                  <a:pt x="1333" y="204"/>
                  <a:pt x="1140" y="163"/>
                  <a:pt x="957" y="132"/>
                </a:cubicBezTo>
                <a:lnTo>
                  <a:pt x="652" y="71"/>
                </a:lnTo>
                <a:lnTo>
                  <a:pt x="591" y="71"/>
                </a:lnTo>
                <a:lnTo>
                  <a:pt x="336" y="21"/>
                </a:lnTo>
                <a:lnTo>
                  <a:pt x="265" y="10"/>
                </a:lnTo>
                <a:lnTo>
                  <a:pt x="194" y="0"/>
                </a:ln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1104188" y="3812525"/>
            <a:ext cx="1805418" cy="1180969"/>
          </a:xfrm>
          <a:custGeom>
            <a:avLst/>
            <a:gdLst/>
            <a:ahLst/>
            <a:cxnLst/>
            <a:rect l="l" t="t" r="r" b="b"/>
            <a:pathLst>
              <a:path w="24021" h="26219" extrusionOk="0">
                <a:moveTo>
                  <a:pt x="0" y="1"/>
                </a:moveTo>
                <a:lnTo>
                  <a:pt x="21" y="21"/>
                </a:lnTo>
                <a:cubicBezTo>
                  <a:pt x="621" y="550"/>
                  <a:pt x="1211" y="1110"/>
                  <a:pt x="1801" y="1700"/>
                </a:cubicBezTo>
                <a:lnTo>
                  <a:pt x="1832" y="1730"/>
                </a:lnTo>
                <a:cubicBezTo>
                  <a:pt x="3175" y="3053"/>
                  <a:pt x="4446" y="4447"/>
                  <a:pt x="5637" y="5912"/>
                </a:cubicBezTo>
                <a:cubicBezTo>
                  <a:pt x="6858" y="7397"/>
                  <a:pt x="7997" y="8944"/>
                  <a:pt x="9045" y="10561"/>
                </a:cubicBezTo>
                <a:lnTo>
                  <a:pt x="9055" y="10582"/>
                </a:lnTo>
                <a:cubicBezTo>
                  <a:pt x="9228" y="10846"/>
                  <a:pt x="9401" y="11121"/>
                  <a:pt x="9574" y="11395"/>
                </a:cubicBezTo>
                <a:cubicBezTo>
                  <a:pt x="10001" y="12077"/>
                  <a:pt x="10418" y="12769"/>
                  <a:pt x="10825" y="13491"/>
                </a:cubicBezTo>
                <a:cubicBezTo>
                  <a:pt x="11029" y="13858"/>
                  <a:pt x="11232" y="14224"/>
                  <a:pt x="11426" y="14600"/>
                </a:cubicBezTo>
                <a:cubicBezTo>
                  <a:pt x="11436" y="14621"/>
                  <a:pt x="11446" y="14641"/>
                  <a:pt x="11456" y="14661"/>
                </a:cubicBezTo>
                <a:cubicBezTo>
                  <a:pt x="11538" y="14814"/>
                  <a:pt x="11619" y="14966"/>
                  <a:pt x="11700" y="15109"/>
                </a:cubicBezTo>
                <a:cubicBezTo>
                  <a:pt x="12158" y="15994"/>
                  <a:pt x="12585" y="16869"/>
                  <a:pt x="12972" y="17734"/>
                </a:cubicBezTo>
                <a:cubicBezTo>
                  <a:pt x="13440" y="18771"/>
                  <a:pt x="13857" y="19799"/>
                  <a:pt x="14244" y="20806"/>
                </a:cubicBezTo>
                <a:cubicBezTo>
                  <a:pt x="14284" y="20928"/>
                  <a:pt x="14335" y="21050"/>
                  <a:pt x="14376" y="21172"/>
                </a:cubicBezTo>
                <a:cubicBezTo>
                  <a:pt x="14478" y="21437"/>
                  <a:pt x="14569" y="21702"/>
                  <a:pt x="14661" y="21956"/>
                </a:cubicBezTo>
                <a:cubicBezTo>
                  <a:pt x="15180" y="23441"/>
                  <a:pt x="15607" y="24866"/>
                  <a:pt x="15953" y="26219"/>
                </a:cubicBezTo>
                <a:lnTo>
                  <a:pt x="24021" y="26219"/>
                </a:lnTo>
                <a:cubicBezTo>
                  <a:pt x="23970" y="26127"/>
                  <a:pt x="23919" y="26036"/>
                  <a:pt x="23848" y="25944"/>
                </a:cubicBezTo>
                <a:cubicBezTo>
                  <a:pt x="23593" y="25496"/>
                  <a:pt x="23329" y="25039"/>
                  <a:pt x="23054" y="24581"/>
                </a:cubicBezTo>
                <a:cubicBezTo>
                  <a:pt x="22495" y="23624"/>
                  <a:pt x="21905" y="22658"/>
                  <a:pt x="21274" y="21681"/>
                </a:cubicBezTo>
                <a:cubicBezTo>
                  <a:pt x="20714" y="20806"/>
                  <a:pt x="20124" y="19921"/>
                  <a:pt x="19514" y="19026"/>
                </a:cubicBezTo>
                <a:cubicBezTo>
                  <a:pt x="19198" y="18578"/>
                  <a:pt x="18883" y="18131"/>
                  <a:pt x="18557" y="17673"/>
                </a:cubicBezTo>
                <a:cubicBezTo>
                  <a:pt x="18008" y="16899"/>
                  <a:pt x="17428" y="16116"/>
                  <a:pt x="16838" y="15333"/>
                </a:cubicBezTo>
                <a:cubicBezTo>
                  <a:pt x="16319" y="14651"/>
                  <a:pt x="15790" y="13959"/>
                  <a:pt x="15231" y="13278"/>
                </a:cubicBezTo>
                <a:cubicBezTo>
                  <a:pt x="15180" y="13206"/>
                  <a:pt x="15109" y="13125"/>
                  <a:pt x="15047" y="13054"/>
                </a:cubicBezTo>
                <a:cubicBezTo>
                  <a:pt x="14783" y="12718"/>
                  <a:pt x="14518" y="12392"/>
                  <a:pt x="14234" y="12057"/>
                </a:cubicBezTo>
                <a:cubicBezTo>
                  <a:pt x="13654" y="11355"/>
                  <a:pt x="13043" y="10653"/>
                  <a:pt x="12423" y="9941"/>
                </a:cubicBezTo>
                <a:lnTo>
                  <a:pt x="12168" y="9666"/>
                </a:lnTo>
                <a:cubicBezTo>
                  <a:pt x="10764" y="8079"/>
                  <a:pt x="9259" y="6502"/>
                  <a:pt x="7661" y="4945"/>
                </a:cubicBezTo>
                <a:cubicBezTo>
                  <a:pt x="6359" y="3674"/>
                  <a:pt x="4996" y="2422"/>
                  <a:pt x="3561" y="1181"/>
                </a:cubicBezTo>
                <a:cubicBezTo>
                  <a:pt x="3419" y="1130"/>
                  <a:pt x="3276" y="1079"/>
                  <a:pt x="3144" y="1039"/>
                </a:cubicBezTo>
                <a:lnTo>
                  <a:pt x="3093" y="1018"/>
                </a:lnTo>
                <a:cubicBezTo>
                  <a:pt x="3012" y="988"/>
                  <a:pt x="2941" y="967"/>
                  <a:pt x="2859" y="937"/>
                </a:cubicBezTo>
                <a:cubicBezTo>
                  <a:pt x="2534" y="825"/>
                  <a:pt x="2208" y="723"/>
                  <a:pt x="1872" y="611"/>
                </a:cubicBezTo>
                <a:cubicBezTo>
                  <a:pt x="1262" y="408"/>
                  <a:pt x="641" y="20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643076" y="3735097"/>
            <a:ext cx="1408574" cy="1258397"/>
          </a:xfrm>
          <a:custGeom>
            <a:avLst/>
            <a:gdLst/>
            <a:ahLst/>
            <a:cxnLst/>
            <a:rect l="l" t="t" r="r" b="b"/>
            <a:pathLst>
              <a:path w="18741" h="27938" extrusionOk="0">
                <a:moveTo>
                  <a:pt x="1" y="0"/>
                </a:moveTo>
                <a:lnTo>
                  <a:pt x="21" y="21"/>
                </a:lnTo>
                <a:cubicBezTo>
                  <a:pt x="1995" y="2473"/>
                  <a:pt x="3765" y="5087"/>
                  <a:pt x="5291" y="7844"/>
                </a:cubicBezTo>
                <a:cubicBezTo>
                  <a:pt x="5718" y="8607"/>
                  <a:pt x="6135" y="9401"/>
                  <a:pt x="6532" y="10225"/>
                </a:cubicBezTo>
                <a:cubicBezTo>
                  <a:pt x="7092" y="11354"/>
                  <a:pt x="7621" y="12535"/>
                  <a:pt x="8119" y="13776"/>
                </a:cubicBezTo>
                <a:lnTo>
                  <a:pt x="8150" y="13847"/>
                </a:lnTo>
                <a:cubicBezTo>
                  <a:pt x="8557" y="14844"/>
                  <a:pt x="8923" y="15872"/>
                  <a:pt x="9279" y="16930"/>
                </a:cubicBezTo>
                <a:cubicBezTo>
                  <a:pt x="9350" y="17143"/>
                  <a:pt x="9422" y="17357"/>
                  <a:pt x="9483" y="17581"/>
                </a:cubicBezTo>
                <a:cubicBezTo>
                  <a:pt x="9523" y="17693"/>
                  <a:pt x="9554" y="17805"/>
                  <a:pt x="9595" y="17937"/>
                </a:cubicBezTo>
                <a:cubicBezTo>
                  <a:pt x="9635" y="18069"/>
                  <a:pt x="9676" y="18201"/>
                  <a:pt x="9717" y="18323"/>
                </a:cubicBezTo>
                <a:cubicBezTo>
                  <a:pt x="9737" y="18415"/>
                  <a:pt x="9767" y="18496"/>
                  <a:pt x="9788" y="18578"/>
                </a:cubicBezTo>
                <a:cubicBezTo>
                  <a:pt x="10083" y="19585"/>
                  <a:pt x="10337" y="20572"/>
                  <a:pt x="10561" y="21528"/>
                </a:cubicBezTo>
                <a:cubicBezTo>
                  <a:pt x="10856" y="22830"/>
                  <a:pt x="11100" y="24092"/>
                  <a:pt x="11294" y="25303"/>
                </a:cubicBezTo>
                <a:cubicBezTo>
                  <a:pt x="11294" y="25313"/>
                  <a:pt x="11294" y="25323"/>
                  <a:pt x="11294" y="25333"/>
                </a:cubicBezTo>
                <a:cubicBezTo>
                  <a:pt x="11426" y="26218"/>
                  <a:pt x="11538" y="27083"/>
                  <a:pt x="11629" y="27907"/>
                </a:cubicBezTo>
                <a:lnTo>
                  <a:pt x="11863" y="27938"/>
                </a:lnTo>
                <a:lnTo>
                  <a:pt x="18741" y="27938"/>
                </a:lnTo>
                <a:cubicBezTo>
                  <a:pt x="18446" y="27175"/>
                  <a:pt x="18120" y="26401"/>
                  <a:pt x="17774" y="25618"/>
                </a:cubicBezTo>
                <a:cubicBezTo>
                  <a:pt x="17744" y="25537"/>
                  <a:pt x="17713" y="25455"/>
                  <a:pt x="17683" y="25374"/>
                </a:cubicBezTo>
                <a:cubicBezTo>
                  <a:pt x="17154" y="24133"/>
                  <a:pt x="16594" y="22881"/>
                  <a:pt x="15984" y="21610"/>
                </a:cubicBezTo>
                <a:cubicBezTo>
                  <a:pt x="15943" y="21508"/>
                  <a:pt x="15892" y="21406"/>
                  <a:pt x="15841" y="21315"/>
                </a:cubicBezTo>
                <a:cubicBezTo>
                  <a:pt x="15455" y="20501"/>
                  <a:pt x="15048" y="19687"/>
                  <a:pt x="14620" y="18863"/>
                </a:cubicBezTo>
                <a:cubicBezTo>
                  <a:pt x="14376" y="18374"/>
                  <a:pt x="14112" y="17876"/>
                  <a:pt x="13847" y="17387"/>
                </a:cubicBezTo>
                <a:cubicBezTo>
                  <a:pt x="13735" y="17184"/>
                  <a:pt x="13623" y="16970"/>
                  <a:pt x="13511" y="16767"/>
                </a:cubicBezTo>
                <a:cubicBezTo>
                  <a:pt x="13237" y="16258"/>
                  <a:pt x="12952" y="15749"/>
                  <a:pt x="12657" y="15241"/>
                </a:cubicBezTo>
                <a:cubicBezTo>
                  <a:pt x="12250" y="14529"/>
                  <a:pt x="11823" y="13806"/>
                  <a:pt x="11385" y="13094"/>
                </a:cubicBezTo>
                <a:lnTo>
                  <a:pt x="11365" y="13043"/>
                </a:lnTo>
                <a:cubicBezTo>
                  <a:pt x="10561" y="11721"/>
                  <a:pt x="9706" y="10398"/>
                  <a:pt x="8811" y="9075"/>
                </a:cubicBezTo>
                <a:cubicBezTo>
                  <a:pt x="7845" y="7651"/>
                  <a:pt x="6817" y="6237"/>
                  <a:pt x="5728" y="4823"/>
                </a:cubicBezTo>
                <a:cubicBezTo>
                  <a:pt x="4965" y="3816"/>
                  <a:pt x="4162" y="2798"/>
                  <a:pt x="3317" y="1801"/>
                </a:cubicBezTo>
                <a:cubicBezTo>
                  <a:pt x="2982" y="1404"/>
                  <a:pt x="2646" y="1008"/>
                  <a:pt x="2320" y="621"/>
                </a:cubicBezTo>
                <a:lnTo>
                  <a:pt x="2290" y="590"/>
                </a:lnTo>
                <a:cubicBezTo>
                  <a:pt x="1659" y="418"/>
                  <a:pt x="896" y="214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315826" y="3690190"/>
            <a:ext cx="611802" cy="1247857"/>
          </a:xfrm>
          <a:custGeom>
            <a:avLst/>
            <a:gdLst/>
            <a:ahLst/>
            <a:cxnLst/>
            <a:rect l="l" t="t" r="r" b="b"/>
            <a:pathLst>
              <a:path w="8140" h="27704" extrusionOk="0">
                <a:moveTo>
                  <a:pt x="0" y="0"/>
                </a:moveTo>
                <a:lnTo>
                  <a:pt x="0" y="0"/>
                </a:lnTo>
                <a:cubicBezTo>
                  <a:pt x="1659" y="5688"/>
                  <a:pt x="2462" y="11599"/>
                  <a:pt x="2391" y="17520"/>
                </a:cubicBezTo>
                <a:cubicBezTo>
                  <a:pt x="2350" y="20429"/>
                  <a:pt x="2106" y="23329"/>
                  <a:pt x="1648" y="26198"/>
                </a:cubicBezTo>
                <a:cubicBezTo>
                  <a:pt x="3754" y="26768"/>
                  <a:pt x="5932" y="27276"/>
                  <a:pt x="8139" y="27704"/>
                </a:cubicBezTo>
                <a:cubicBezTo>
                  <a:pt x="7336" y="18395"/>
                  <a:pt x="5291" y="9238"/>
                  <a:pt x="2076" y="468"/>
                </a:cubicBezTo>
                <a:cubicBezTo>
                  <a:pt x="2076" y="458"/>
                  <a:pt x="2076" y="458"/>
                  <a:pt x="2076" y="458"/>
                </a:cubicBezTo>
                <a:cubicBezTo>
                  <a:pt x="1414" y="306"/>
                  <a:pt x="723" y="15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0" y="3658571"/>
            <a:ext cx="177453" cy="1089758"/>
          </a:xfrm>
          <a:custGeom>
            <a:avLst/>
            <a:gdLst/>
            <a:ahLst/>
            <a:cxnLst/>
            <a:rect l="l" t="t" r="r" b="b"/>
            <a:pathLst>
              <a:path w="2361" h="24194" extrusionOk="0">
                <a:moveTo>
                  <a:pt x="591" y="0"/>
                </a:moveTo>
                <a:cubicBezTo>
                  <a:pt x="530" y="1354"/>
                  <a:pt x="428" y="2768"/>
                  <a:pt x="255" y="4223"/>
                </a:cubicBezTo>
                <a:lnTo>
                  <a:pt x="255" y="4284"/>
                </a:lnTo>
                <a:cubicBezTo>
                  <a:pt x="235" y="4446"/>
                  <a:pt x="214" y="4609"/>
                  <a:pt x="194" y="4782"/>
                </a:cubicBezTo>
                <a:lnTo>
                  <a:pt x="194" y="21203"/>
                </a:lnTo>
                <a:lnTo>
                  <a:pt x="1" y="21294"/>
                </a:lnTo>
                <a:cubicBezTo>
                  <a:pt x="51" y="21304"/>
                  <a:pt x="102" y="21304"/>
                  <a:pt x="153" y="21304"/>
                </a:cubicBezTo>
                <a:lnTo>
                  <a:pt x="194" y="21304"/>
                </a:lnTo>
                <a:lnTo>
                  <a:pt x="194" y="24194"/>
                </a:lnTo>
                <a:cubicBezTo>
                  <a:pt x="387" y="23258"/>
                  <a:pt x="570" y="22301"/>
                  <a:pt x="743" y="21335"/>
                </a:cubicBezTo>
                <a:cubicBezTo>
                  <a:pt x="764" y="21223"/>
                  <a:pt x="784" y="21111"/>
                  <a:pt x="804" y="20999"/>
                </a:cubicBezTo>
                <a:cubicBezTo>
                  <a:pt x="804" y="20979"/>
                  <a:pt x="814" y="20948"/>
                  <a:pt x="814" y="20918"/>
                </a:cubicBezTo>
                <a:cubicBezTo>
                  <a:pt x="1842" y="14936"/>
                  <a:pt x="2361" y="8882"/>
                  <a:pt x="2340" y="2808"/>
                </a:cubicBezTo>
                <a:cubicBezTo>
                  <a:pt x="2340" y="2788"/>
                  <a:pt x="2340" y="2768"/>
                  <a:pt x="2340" y="2737"/>
                </a:cubicBezTo>
                <a:cubicBezTo>
                  <a:pt x="2340" y="2086"/>
                  <a:pt x="2330" y="1435"/>
                  <a:pt x="2320" y="774"/>
                </a:cubicBezTo>
                <a:cubicBezTo>
                  <a:pt x="2310" y="621"/>
                  <a:pt x="2310" y="468"/>
                  <a:pt x="2310" y="316"/>
                </a:cubicBezTo>
                <a:cubicBezTo>
                  <a:pt x="2168" y="285"/>
                  <a:pt x="2025" y="255"/>
                  <a:pt x="1883" y="234"/>
                </a:cubicBezTo>
                <a:lnTo>
                  <a:pt x="1527" y="163"/>
                </a:lnTo>
                <a:cubicBezTo>
                  <a:pt x="1333" y="133"/>
                  <a:pt x="1140" y="92"/>
                  <a:pt x="957" y="61"/>
                </a:cubicBezTo>
                <a:lnTo>
                  <a:pt x="6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0" y="4437375"/>
            <a:ext cx="9144000" cy="706250"/>
            <a:chOff x="0" y="4437375"/>
            <a:chExt cx="9144000" cy="70625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4437425"/>
              <a:ext cx="9144000" cy="706200"/>
            </a:xfrm>
            <a:prstGeom prst="rect">
              <a:avLst/>
            </a:pr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379600" y="4437375"/>
              <a:ext cx="1540755" cy="706110"/>
            </a:xfrm>
            <a:custGeom>
              <a:avLst/>
              <a:gdLst/>
              <a:ahLst/>
              <a:cxnLst/>
              <a:rect l="l" t="t" r="r" b="b"/>
              <a:pathLst>
                <a:path w="12922" h="5922" extrusionOk="0">
                  <a:moveTo>
                    <a:pt x="4243" y="0"/>
                  </a:moveTo>
                  <a:cubicBezTo>
                    <a:pt x="4243" y="0"/>
                    <a:pt x="4121" y="3673"/>
                    <a:pt x="1" y="5922"/>
                  </a:cubicBezTo>
                  <a:lnTo>
                    <a:pt x="12921" y="5922"/>
                  </a:lnTo>
                  <a:cubicBezTo>
                    <a:pt x="12921" y="5922"/>
                    <a:pt x="8638" y="4223"/>
                    <a:pt x="8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4"/>
          <p:cNvSpPr/>
          <p:nvPr/>
        </p:nvSpPr>
        <p:spPr>
          <a:xfrm>
            <a:off x="5173775" y="3183725"/>
            <a:ext cx="3970177" cy="1478947"/>
          </a:xfrm>
          <a:custGeom>
            <a:avLst/>
            <a:gdLst/>
            <a:ahLst/>
            <a:cxnLst/>
            <a:rect l="l" t="t" r="r" b="b"/>
            <a:pathLst>
              <a:path w="52823" h="27491" extrusionOk="0">
                <a:moveTo>
                  <a:pt x="37114" y="1"/>
                </a:moveTo>
                <a:cubicBezTo>
                  <a:pt x="36934" y="1"/>
                  <a:pt x="36753" y="6"/>
                  <a:pt x="36575" y="15"/>
                </a:cubicBezTo>
                <a:cubicBezTo>
                  <a:pt x="36524" y="25"/>
                  <a:pt x="36453" y="35"/>
                  <a:pt x="36392" y="35"/>
                </a:cubicBezTo>
                <a:cubicBezTo>
                  <a:pt x="34469" y="167"/>
                  <a:pt x="32943" y="869"/>
                  <a:pt x="31122" y="2019"/>
                </a:cubicBezTo>
                <a:lnTo>
                  <a:pt x="31112" y="2019"/>
                </a:lnTo>
                <a:cubicBezTo>
                  <a:pt x="30379" y="2487"/>
                  <a:pt x="29596" y="3016"/>
                  <a:pt x="28731" y="3627"/>
                </a:cubicBezTo>
                <a:cubicBezTo>
                  <a:pt x="26035" y="5478"/>
                  <a:pt x="23878" y="6974"/>
                  <a:pt x="22067" y="8235"/>
                </a:cubicBezTo>
                <a:cubicBezTo>
                  <a:pt x="20205" y="9538"/>
                  <a:pt x="18730" y="10596"/>
                  <a:pt x="17459" y="11542"/>
                </a:cubicBezTo>
                <a:lnTo>
                  <a:pt x="17428" y="11572"/>
                </a:lnTo>
                <a:cubicBezTo>
                  <a:pt x="16736" y="12081"/>
                  <a:pt x="16105" y="12569"/>
                  <a:pt x="15505" y="13047"/>
                </a:cubicBezTo>
                <a:cubicBezTo>
                  <a:pt x="14905" y="13536"/>
                  <a:pt x="14244" y="14044"/>
                  <a:pt x="13552" y="14594"/>
                </a:cubicBezTo>
                <a:cubicBezTo>
                  <a:pt x="12972" y="15031"/>
                  <a:pt x="12372" y="15489"/>
                  <a:pt x="11731" y="15967"/>
                </a:cubicBezTo>
                <a:cubicBezTo>
                  <a:pt x="10693" y="16730"/>
                  <a:pt x="9584" y="17544"/>
                  <a:pt x="8394" y="18379"/>
                </a:cubicBezTo>
                <a:cubicBezTo>
                  <a:pt x="5942" y="20088"/>
                  <a:pt x="3144" y="21919"/>
                  <a:pt x="0" y="23832"/>
                </a:cubicBezTo>
                <a:cubicBezTo>
                  <a:pt x="519" y="24005"/>
                  <a:pt x="1099" y="24178"/>
                  <a:pt x="1710" y="24361"/>
                </a:cubicBezTo>
                <a:cubicBezTo>
                  <a:pt x="3439" y="24880"/>
                  <a:pt x="5494" y="25429"/>
                  <a:pt x="7844" y="25917"/>
                </a:cubicBezTo>
                <a:cubicBezTo>
                  <a:pt x="8088" y="25968"/>
                  <a:pt x="8333" y="26019"/>
                  <a:pt x="8577" y="26070"/>
                </a:cubicBezTo>
                <a:cubicBezTo>
                  <a:pt x="12718" y="26884"/>
                  <a:pt x="16919" y="27352"/>
                  <a:pt x="21141" y="27464"/>
                </a:cubicBezTo>
                <a:cubicBezTo>
                  <a:pt x="21790" y="27481"/>
                  <a:pt x="22439" y="27490"/>
                  <a:pt x="23088" y="27490"/>
                </a:cubicBezTo>
                <a:cubicBezTo>
                  <a:pt x="26203" y="27490"/>
                  <a:pt x="29314" y="27288"/>
                  <a:pt x="32404" y="26884"/>
                </a:cubicBezTo>
                <a:lnTo>
                  <a:pt x="32424" y="26884"/>
                </a:lnTo>
                <a:cubicBezTo>
                  <a:pt x="33584" y="26741"/>
                  <a:pt x="34774" y="26558"/>
                  <a:pt x="35975" y="26334"/>
                </a:cubicBezTo>
                <a:cubicBezTo>
                  <a:pt x="41774" y="25287"/>
                  <a:pt x="47441" y="23547"/>
                  <a:pt x="52823" y="21136"/>
                </a:cubicBezTo>
                <a:lnTo>
                  <a:pt x="52823" y="8327"/>
                </a:lnTo>
                <a:cubicBezTo>
                  <a:pt x="51846" y="7666"/>
                  <a:pt x="50930" y="7035"/>
                  <a:pt x="50045" y="6455"/>
                </a:cubicBezTo>
                <a:cubicBezTo>
                  <a:pt x="48662" y="5498"/>
                  <a:pt x="47400" y="4634"/>
                  <a:pt x="46240" y="3830"/>
                </a:cubicBezTo>
                <a:lnTo>
                  <a:pt x="46210" y="3810"/>
                </a:lnTo>
                <a:cubicBezTo>
                  <a:pt x="43727" y="2090"/>
                  <a:pt x="41092" y="249"/>
                  <a:pt x="37786" y="25"/>
                </a:cubicBezTo>
                <a:lnTo>
                  <a:pt x="37776" y="25"/>
                </a:lnTo>
                <a:cubicBezTo>
                  <a:pt x="37557" y="8"/>
                  <a:pt x="37336" y="1"/>
                  <a:pt x="37114" y="1"/>
                </a:cubicBezTo>
                <a:close/>
              </a:path>
            </a:pathLst>
          </a:custGeom>
          <a:solidFill>
            <a:srgbClr val="AEC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>
            <a:off x="913897" y="4515693"/>
            <a:ext cx="314078" cy="324035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423174" y="4326724"/>
            <a:ext cx="425022" cy="438930"/>
          </a:xfrm>
          <a:custGeom>
            <a:avLst/>
            <a:gdLst/>
            <a:ahLst/>
            <a:cxnLst/>
            <a:rect l="l" t="t" r="r" b="b"/>
            <a:pathLst>
              <a:path w="8068" h="8332" extrusionOk="0">
                <a:moveTo>
                  <a:pt x="4159" y="0"/>
                </a:moveTo>
                <a:cubicBezTo>
                  <a:pt x="3307" y="0"/>
                  <a:pt x="2585" y="789"/>
                  <a:pt x="2381" y="1633"/>
                </a:cubicBezTo>
                <a:cubicBezTo>
                  <a:pt x="2167" y="2519"/>
                  <a:pt x="2381" y="3444"/>
                  <a:pt x="2605" y="4340"/>
                </a:cubicBezTo>
                <a:cubicBezTo>
                  <a:pt x="2362" y="4066"/>
                  <a:pt x="2005" y="3936"/>
                  <a:pt x="1643" y="3936"/>
                </a:cubicBezTo>
                <a:cubicBezTo>
                  <a:pt x="1278" y="3936"/>
                  <a:pt x="907" y="4069"/>
                  <a:pt x="641" y="4319"/>
                </a:cubicBezTo>
                <a:cubicBezTo>
                  <a:pt x="112" y="4818"/>
                  <a:pt x="0" y="5662"/>
                  <a:pt x="254" y="6344"/>
                </a:cubicBezTo>
                <a:cubicBezTo>
                  <a:pt x="580" y="7178"/>
                  <a:pt x="1292" y="7595"/>
                  <a:pt x="1781" y="7850"/>
                </a:cubicBezTo>
                <a:cubicBezTo>
                  <a:pt x="2382" y="8160"/>
                  <a:pt x="3054" y="8331"/>
                  <a:pt x="3731" y="8331"/>
                </a:cubicBezTo>
                <a:cubicBezTo>
                  <a:pt x="3786" y="8331"/>
                  <a:pt x="3841" y="8330"/>
                  <a:pt x="3897" y="8328"/>
                </a:cubicBezTo>
                <a:cubicBezTo>
                  <a:pt x="4436" y="8318"/>
                  <a:pt x="5992" y="8297"/>
                  <a:pt x="6928" y="7148"/>
                </a:cubicBezTo>
                <a:cubicBezTo>
                  <a:pt x="7030" y="7015"/>
                  <a:pt x="8068" y="5733"/>
                  <a:pt x="7478" y="4899"/>
                </a:cubicBezTo>
                <a:cubicBezTo>
                  <a:pt x="7240" y="4554"/>
                  <a:pt x="6773" y="4349"/>
                  <a:pt x="6229" y="4349"/>
                </a:cubicBezTo>
                <a:cubicBezTo>
                  <a:pt x="5890" y="4349"/>
                  <a:pt x="5521" y="4428"/>
                  <a:pt x="5158" y="4604"/>
                </a:cubicBezTo>
                <a:cubicBezTo>
                  <a:pt x="5535" y="3770"/>
                  <a:pt x="5931" y="2885"/>
                  <a:pt x="5891" y="1969"/>
                </a:cubicBezTo>
                <a:cubicBezTo>
                  <a:pt x="5840" y="1043"/>
                  <a:pt x="5199" y="77"/>
                  <a:pt x="4283" y="6"/>
                </a:cubicBezTo>
                <a:cubicBezTo>
                  <a:pt x="4242" y="2"/>
                  <a:pt x="4200" y="0"/>
                  <a:pt x="41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>
            <a:off x="7355198" y="2433824"/>
            <a:ext cx="1369680" cy="1413069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713225" y="2129475"/>
            <a:ext cx="49911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713225" y="1006225"/>
            <a:ext cx="4991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5908657" y="19049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6794423" y="153836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" name="Google Shape;216;p15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217" name="Google Shape;217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221" name="Google Shape;221;p15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15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25" name="Google Shape;225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28" name="Google Shape;228;p15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15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5" name="Google Shape;235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-3" y="4271978"/>
            <a:ext cx="9183627" cy="871505"/>
            <a:chOff x="-3" y="4271978"/>
            <a:chExt cx="9183627" cy="871505"/>
          </a:xfrm>
        </p:grpSpPr>
        <p:sp>
          <p:nvSpPr>
            <p:cNvPr id="241" name="Google Shape;241;p16"/>
            <p:cNvSpPr/>
            <p:nvPr/>
          </p:nvSpPr>
          <p:spPr>
            <a:xfrm>
              <a:off x="4444850" y="4530576"/>
              <a:ext cx="4706129" cy="612907"/>
            </a:xfrm>
            <a:custGeom>
              <a:avLst/>
              <a:gdLst/>
              <a:ahLst/>
              <a:cxnLst/>
              <a:rect l="l" t="t" r="r" b="b"/>
              <a:pathLst>
                <a:path w="21366" h="8303" extrusionOk="0">
                  <a:moveTo>
                    <a:pt x="20047" y="1"/>
                  </a:moveTo>
                  <a:cubicBezTo>
                    <a:pt x="4858" y="1"/>
                    <a:pt x="0" y="8302"/>
                    <a:pt x="0" y="8302"/>
                  </a:cubicBezTo>
                  <a:lnTo>
                    <a:pt x="21365" y="8302"/>
                  </a:lnTo>
                  <a:lnTo>
                    <a:pt x="21365" y="21"/>
                  </a:lnTo>
                  <a:cubicBezTo>
                    <a:pt x="20917" y="7"/>
                    <a:pt x="20478" y="1"/>
                    <a:pt x="20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0" y="4271978"/>
              <a:ext cx="5707534" cy="871503"/>
            </a:xfrm>
            <a:custGeom>
              <a:avLst/>
              <a:gdLst/>
              <a:ahLst/>
              <a:cxnLst/>
              <a:rect l="l" t="t" r="r" b="b"/>
              <a:pathLst>
                <a:path w="75989" h="25984" extrusionOk="0">
                  <a:moveTo>
                    <a:pt x="0" y="0"/>
                  </a:moveTo>
                  <a:lnTo>
                    <a:pt x="0" y="25984"/>
                  </a:lnTo>
                  <a:lnTo>
                    <a:pt x="72367" y="25984"/>
                  </a:lnTo>
                  <a:cubicBezTo>
                    <a:pt x="73170" y="25129"/>
                    <a:pt x="73872" y="24173"/>
                    <a:pt x="74432" y="23146"/>
                  </a:cubicBezTo>
                  <a:cubicBezTo>
                    <a:pt x="74991" y="22128"/>
                    <a:pt x="75398" y="21029"/>
                    <a:pt x="75632" y="19890"/>
                  </a:cubicBezTo>
                  <a:cubicBezTo>
                    <a:pt x="75683" y="19676"/>
                    <a:pt x="75724" y="19452"/>
                    <a:pt x="75765" y="19218"/>
                  </a:cubicBezTo>
                  <a:cubicBezTo>
                    <a:pt x="75978" y="17794"/>
                    <a:pt x="75988" y="16339"/>
                    <a:pt x="75805" y="14905"/>
                  </a:cubicBezTo>
                  <a:cubicBezTo>
                    <a:pt x="75775" y="14701"/>
                    <a:pt x="75744" y="14498"/>
                    <a:pt x="75714" y="14284"/>
                  </a:cubicBezTo>
                  <a:cubicBezTo>
                    <a:pt x="74595" y="13674"/>
                    <a:pt x="73252" y="12972"/>
                    <a:pt x="71715" y="12239"/>
                  </a:cubicBezTo>
                  <a:cubicBezTo>
                    <a:pt x="71695" y="12229"/>
                    <a:pt x="71675" y="12219"/>
                    <a:pt x="71654" y="12209"/>
                  </a:cubicBezTo>
                  <a:cubicBezTo>
                    <a:pt x="69884" y="11364"/>
                    <a:pt x="67860" y="10479"/>
                    <a:pt x="65591" y="9604"/>
                  </a:cubicBezTo>
                  <a:cubicBezTo>
                    <a:pt x="65560" y="9594"/>
                    <a:pt x="65530" y="9584"/>
                    <a:pt x="65499" y="9574"/>
                  </a:cubicBezTo>
                  <a:cubicBezTo>
                    <a:pt x="65397" y="9523"/>
                    <a:pt x="65286" y="9482"/>
                    <a:pt x="65184" y="9441"/>
                  </a:cubicBezTo>
                  <a:cubicBezTo>
                    <a:pt x="65164" y="9431"/>
                    <a:pt x="65143" y="9431"/>
                    <a:pt x="65133" y="9421"/>
                  </a:cubicBezTo>
                  <a:cubicBezTo>
                    <a:pt x="64736" y="9268"/>
                    <a:pt x="64339" y="9126"/>
                    <a:pt x="63922" y="8973"/>
                  </a:cubicBezTo>
                  <a:cubicBezTo>
                    <a:pt x="62956" y="8627"/>
                    <a:pt x="61928" y="8271"/>
                    <a:pt x="60748" y="7915"/>
                  </a:cubicBezTo>
                  <a:cubicBezTo>
                    <a:pt x="60595" y="7864"/>
                    <a:pt x="60433" y="7814"/>
                    <a:pt x="60280" y="7773"/>
                  </a:cubicBezTo>
                  <a:lnTo>
                    <a:pt x="59639" y="7580"/>
                  </a:lnTo>
                  <a:cubicBezTo>
                    <a:pt x="59385" y="7508"/>
                    <a:pt x="59120" y="7437"/>
                    <a:pt x="58856" y="7366"/>
                  </a:cubicBezTo>
                  <a:lnTo>
                    <a:pt x="58652" y="7305"/>
                  </a:lnTo>
                  <a:lnTo>
                    <a:pt x="58449" y="7254"/>
                  </a:lnTo>
                  <a:lnTo>
                    <a:pt x="58388" y="7234"/>
                  </a:lnTo>
                  <a:cubicBezTo>
                    <a:pt x="57269" y="6939"/>
                    <a:pt x="56007" y="6623"/>
                    <a:pt x="54573" y="6308"/>
                  </a:cubicBezTo>
                  <a:cubicBezTo>
                    <a:pt x="52233" y="5779"/>
                    <a:pt x="49414" y="5229"/>
                    <a:pt x="45925" y="4650"/>
                  </a:cubicBezTo>
                  <a:cubicBezTo>
                    <a:pt x="45437" y="4568"/>
                    <a:pt x="44948" y="4487"/>
                    <a:pt x="44450" y="4405"/>
                  </a:cubicBezTo>
                  <a:lnTo>
                    <a:pt x="43381" y="4232"/>
                  </a:lnTo>
                  <a:cubicBezTo>
                    <a:pt x="42863" y="4151"/>
                    <a:pt x="42344" y="4070"/>
                    <a:pt x="41825" y="3988"/>
                  </a:cubicBezTo>
                  <a:cubicBezTo>
                    <a:pt x="41682" y="3968"/>
                    <a:pt x="41560" y="3948"/>
                    <a:pt x="41428" y="3937"/>
                  </a:cubicBezTo>
                  <a:lnTo>
                    <a:pt x="40797" y="3836"/>
                  </a:lnTo>
                  <a:cubicBezTo>
                    <a:pt x="40573" y="3805"/>
                    <a:pt x="40360" y="3775"/>
                    <a:pt x="40146" y="3744"/>
                  </a:cubicBezTo>
                  <a:cubicBezTo>
                    <a:pt x="39505" y="3642"/>
                    <a:pt x="38864" y="3551"/>
                    <a:pt x="38234" y="3459"/>
                  </a:cubicBezTo>
                  <a:cubicBezTo>
                    <a:pt x="36901" y="3266"/>
                    <a:pt x="35609" y="3093"/>
                    <a:pt x="34367" y="2930"/>
                  </a:cubicBezTo>
                  <a:cubicBezTo>
                    <a:pt x="31814" y="2584"/>
                    <a:pt x="29474" y="2299"/>
                    <a:pt x="27429" y="2065"/>
                  </a:cubicBezTo>
                  <a:cubicBezTo>
                    <a:pt x="25903" y="1892"/>
                    <a:pt x="24540" y="1740"/>
                    <a:pt x="23359" y="1628"/>
                  </a:cubicBezTo>
                  <a:lnTo>
                    <a:pt x="23248" y="1608"/>
                  </a:lnTo>
                  <a:cubicBezTo>
                    <a:pt x="22698" y="1557"/>
                    <a:pt x="22210" y="1506"/>
                    <a:pt x="21752" y="1465"/>
                  </a:cubicBezTo>
                  <a:lnTo>
                    <a:pt x="21742" y="1465"/>
                  </a:lnTo>
                  <a:cubicBezTo>
                    <a:pt x="21650" y="1455"/>
                    <a:pt x="21559" y="1435"/>
                    <a:pt x="21477" y="1435"/>
                  </a:cubicBezTo>
                  <a:cubicBezTo>
                    <a:pt x="20165" y="1302"/>
                    <a:pt x="19280" y="1231"/>
                    <a:pt x="18913" y="1201"/>
                  </a:cubicBezTo>
                  <a:cubicBezTo>
                    <a:pt x="17082" y="1038"/>
                    <a:pt x="15281" y="895"/>
                    <a:pt x="13542" y="773"/>
                  </a:cubicBezTo>
                  <a:cubicBezTo>
                    <a:pt x="12646" y="702"/>
                    <a:pt x="11772" y="641"/>
                    <a:pt x="10907" y="590"/>
                  </a:cubicBezTo>
                  <a:cubicBezTo>
                    <a:pt x="10205" y="539"/>
                    <a:pt x="9503" y="499"/>
                    <a:pt x="8821" y="458"/>
                  </a:cubicBezTo>
                  <a:cubicBezTo>
                    <a:pt x="8816" y="453"/>
                    <a:pt x="8813" y="450"/>
                    <a:pt x="8811" y="450"/>
                  </a:cubicBezTo>
                  <a:cubicBezTo>
                    <a:pt x="8808" y="450"/>
                    <a:pt x="8806" y="453"/>
                    <a:pt x="8801" y="458"/>
                  </a:cubicBezTo>
                  <a:cubicBezTo>
                    <a:pt x="8485" y="438"/>
                    <a:pt x="8180" y="417"/>
                    <a:pt x="7865" y="397"/>
                  </a:cubicBezTo>
                  <a:cubicBezTo>
                    <a:pt x="7488" y="377"/>
                    <a:pt x="7112" y="356"/>
                    <a:pt x="6735" y="336"/>
                  </a:cubicBezTo>
                  <a:lnTo>
                    <a:pt x="6705" y="336"/>
                  </a:lnTo>
                  <a:cubicBezTo>
                    <a:pt x="6674" y="326"/>
                    <a:pt x="6644" y="326"/>
                    <a:pt x="6603" y="326"/>
                  </a:cubicBezTo>
                  <a:cubicBezTo>
                    <a:pt x="4935" y="234"/>
                    <a:pt x="3317" y="153"/>
                    <a:pt x="1771" y="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0" y="4320074"/>
              <a:ext cx="2061018" cy="538485"/>
            </a:xfrm>
            <a:custGeom>
              <a:avLst/>
              <a:gdLst/>
              <a:ahLst/>
              <a:cxnLst/>
              <a:rect l="l" t="t" r="r" b="b"/>
              <a:pathLst>
                <a:path w="27440" h="16055" extrusionOk="0">
                  <a:moveTo>
                    <a:pt x="21477" y="1"/>
                  </a:moveTo>
                  <a:cubicBezTo>
                    <a:pt x="21437" y="11"/>
                    <a:pt x="21406" y="21"/>
                    <a:pt x="21365" y="31"/>
                  </a:cubicBezTo>
                  <a:cubicBezTo>
                    <a:pt x="13979" y="1547"/>
                    <a:pt x="6807" y="3958"/>
                    <a:pt x="0" y="7214"/>
                  </a:cubicBezTo>
                  <a:lnTo>
                    <a:pt x="0" y="15475"/>
                  </a:lnTo>
                  <a:cubicBezTo>
                    <a:pt x="265" y="15668"/>
                    <a:pt x="529" y="15862"/>
                    <a:pt x="794" y="16055"/>
                  </a:cubicBezTo>
                  <a:cubicBezTo>
                    <a:pt x="2137" y="14610"/>
                    <a:pt x="3561" y="13227"/>
                    <a:pt x="5057" y="11934"/>
                  </a:cubicBezTo>
                  <a:cubicBezTo>
                    <a:pt x="5067" y="11924"/>
                    <a:pt x="5087" y="11914"/>
                    <a:pt x="5098" y="11904"/>
                  </a:cubicBezTo>
                  <a:cubicBezTo>
                    <a:pt x="7326" y="9981"/>
                    <a:pt x="9706" y="8252"/>
                    <a:pt x="12229" y="6736"/>
                  </a:cubicBezTo>
                  <a:cubicBezTo>
                    <a:pt x="12799" y="6390"/>
                    <a:pt x="13389" y="6054"/>
                    <a:pt x="14000" y="5718"/>
                  </a:cubicBezTo>
                  <a:cubicBezTo>
                    <a:pt x="17591" y="3755"/>
                    <a:pt x="21396" y="2218"/>
                    <a:pt x="25353" y="1150"/>
                  </a:cubicBezTo>
                  <a:cubicBezTo>
                    <a:pt x="26035" y="967"/>
                    <a:pt x="26696" y="804"/>
                    <a:pt x="27358" y="652"/>
                  </a:cubicBezTo>
                  <a:cubicBezTo>
                    <a:pt x="27388" y="642"/>
                    <a:pt x="27409" y="642"/>
                    <a:pt x="27439" y="642"/>
                  </a:cubicBezTo>
                  <a:cubicBezTo>
                    <a:pt x="25903" y="458"/>
                    <a:pt x="24540" y="316"/>
                    <a:pt x="23370" y="194"/>
                  </a:cubicBezTo>
                  <a:lnTo>
                    <a:pt x="23248" y="184"/>
                  </a:lnTo>
                  <a:cubicBezTo>
                    <a:pt x="22708" y="123"/>
                    <a:pt x="22210" y="72"/>
                    <a:pt x="21762" y="31"/>
                  </a:cubicBezTo>
                  <a:lnTo>
                    <a:pt x="21752" y="31"/>
                  </a:lnTo>
                  <a:cubicBezTo>
                    <a:pt x="21660" y="21"/>
                    <a:pt x="21569" y="1"/>
                    <a:pt x="21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52561" y="4388329"/>
              <a:ext cx="2606617" cy="548379"/>
            </a:xfrm>
            <a:custGeom>
              <a:avLst/>
              <a:gdLst/>
              <a:ahLst/>
              <a:cxnLst/>
              <a:rect l="l" t="t" r="r" b="b"/>
              <a:pathLst>
                <a:path w="34704" h="16350" extrusionOk="0">
                  <a:moveTo>
                    <a:pt x="29546" y="0"/>
                  </a:moveTo>
                  <a:cubicBezTo>
                    <a:pt x="17245" y="2269"/>
                    <a:pt x="7275" y="6766"/>
                    <a:pt x="1" y="10917"/>
                  </a:cubicBezTo>
                  <a:lnTo>
                    <a:pt x="7316" y="16350"/>
                  </a:lnTo>
                  <a:cubicBezTo>
                    <a:pt x="14600" y="8434"/>
                    <a:pt x="24174" y="2991"/>
                    <a:pt x="34704" y="774"/>
                  </a:cubicBezTo>
                  <a:cubicBezTo>
                    <a:pt x="34185" y="682"/>
                    <a:pt x="33656" y="601"/>
                    <a:pt x="33137" y="529"/>
                  </a:cubicBezTo>
                  <a:cubicBezTo>
                    <a:pt x="33005" y="509"/>
                    <a:pt x="32872" y="489"/>
                    <a:pt x="32750" y="468"/>
                  </a:cubicBezTo>
                  <a:cubicBezTo>
                    <a:pt x="32537" y="438"/>
                    <a:pt x="32333" y="407"/>
                    <a:pt x="32109" y="367"/>
                  </a:cubicBezTo>
                  <a:cubicBezTo>
                    <a:pt x="31896" y="336"/>
                    <a:pt x="31672" y="306"/>
                    <a:pt x="31458" y="275"/>
                  </a:cubicBezTo>
                  <a:cubicBezTo>
                    <a:pt x="30817" y="183"/>
                    <a:pt x="30176" y="82"/>
                    <a:pt x="29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684957" y="4483515"/>
              <a:ext cx="2704411" cy="563070"/>
            </a:xfrm>
            <a:custGeom>
              <a:avLst/>
              <a:gdLst/>
              <a:ahLst/>
              <a:cxnLst/>
              <a:rect l="l" t="t" r="r" b="b"/>
              <a:pathLst>
                <a:path w="36006" h="16788" extrusionOk="0">
                  <a:moveTo>
                    <a:pt x="32129" y="1"/>
                  </a:moveTo>
                  <a:lnTo>
                    <a:pt x="31977" y="31"/>
                  </a:lnTo>
                  <a:cubicBezTo>
                    <a:pt x="18558" y="2127"/>
                    <a:pt x="7743" y="6939"/>
                    <a:pt x="1" y="11365"/>
                  </a:cubicBezTo>
                  <a:lnTo>
                    <a:pt x="7305" y="16788"/>
                  </a:lnTo>
                  <a:cubicBezTo>
                    <a:pt x="7489" y="16594"/>
                    <a:pt x="7672" y="16401"/>
                    <a:pt x="7865" y="16198"/>
                  </a:cubicBezTo>
                  <a:cubicBezTo>
                    <a:pt x="8048" y="16004"/>
                    <a:pt x="8241" y="15801"/>
                    <a:pt x="8445" y="15597"/>
                  </a:cubicBezTo>
                  <a:cubicBezTo>
                    <a:pt x="8852" y="15190"/>
                    <a:pt x="9289" y="14763"/>
                    <a:pt x="9747" y="14326"/>
                  </a:cubicBezTo>
                  <a:lnTo>
                    <a:pt x="10093" y="14000"/>
                  </a:lnTo>
                  <a:cubicBezTo>
                    <a:pt x="10195" y="13898"/>
                    <a:pt x="10296" y="13807"/>
                    <a:pt x="10419" y="13695"/>
                  </a:cubicBezTo>
                  <a:cubicBezTo>
                    <a:pt x="10541" y="13593"/>
                    <a:pt x="10653" y="13481"/>
                    <a:pt x="10785" y="13369"/>
                  </a:cubicBezTo>
                  <a:cubicBezTo>
                    <a:pt x="11873" y="12382"/>
                    <a:pt x="13094" y="11375"/>
                    <a:pt x="14437" y="10378"/>
                  </a:cubicBezTo>
                  <a:cubicBezTo>
                    <a:pt x="14590" y="10266"/>
                    <a:pt x="14732" y="10154"/>
                    <a:pt x="14895" y="10042"/>
                  </a:cubicBezTo>
                  <a:cubicBezTo>
                    <a:pt x="15353" y="9696"/>
                    <a:pt x="15831" y="9361"/>
                    <a:pt x="16330" y="9025"/>
                  </a:cubicBezTo>
                  <a:cubicBezTo>
                    <a:pt x="16645" y="8811"/>
                    <a:pt x="16970" y="8598"/>
                    <a:pt x="17306" y="8384"/>
                  </a:cubicBezTo>
                  <a:lnTo>
                    <a:pt x="17316" y="8364"/>
                  </a:lnTo>
                  <a:cubicBezTo>
                    <a:pt x="17571" y="8201"/>
                    <a:pt x="17825" y="8048"/>
                    <a:pt x="18079" y="7886"/>
                  </a:cubicBezTo>
                  <a:cubicBezTo>
                    <a:pt x="18344" y="7723"/>
                    <a:pt x="18598" y="7570"/>
                    <a:pt x="18863" y="7407"/>
                  </a:cubicBezTo>
                  <a:cubicBezTo>
                    <a:pt x="19046" y="7295"/>
                    <a:pt x="19229" y="7194"/>
                    <a:pt x="19412" y="7082"/>
                  </a:cubicBezTo>
                  <a:cubicBezTo>
                    <a:pt x="19778" y="6878"/>
                    <a:pt x="20145" y="6665"/>
                    <a:pt x="20521" y="6461"/>
                  </a:cubicBezTo>
                  <a:cubicBezTo>
                    <a:pt x="20704" y="6359"/>
                    <a:pt x="20898" y="6258"/>
                    <a:pt x="21091" y="6156"/>
                  </a:cubicBezTo>
                  <a:cubicBezTo>
                    <a:pt x="21274" y="6054"/>
                    <a:pt x="21467" y="5953"/>
                    <a:pt x="21650" y="5861"/>
                  </a:cubicBezTo>
                  <a:cubicBezTo>
                    <a:pt x="21844" y="5759"/>
                    <a:pt x="22037" y="5668"/>
                    <a:pt x="22220" y="5576"/>
                  </a:cubicBezTo>
                  <a:cubicBezTo>
                    <a:pt x="22403" y="5474"/>
                    <a:pt x="22586" y="5393"/>
                    <a:pt x="22770" y="5301"/>
                  </a:cubicBezTo>
                  <a:cubicBezTo>
                    <a:pt x="22820" y="5281"/>
                    <a:pt x="22851" y="5261"/>
                    <a:pt x="22902" y="5240"/>
                  </a:cubicBezTo>
                  <a:cubicBezTo>
                    <a:pt x="23238" y="5078"/>
                    <a:pt x="23573" y="4915"/>
                    <a:pt x="23919" y="4762"/>
                  </a:cubicBezTo>
                  <a:lnTo>
                    <a:pt x="24540" y="4477"/>
                  </a:lnTo>
                  <a:cubicBezTo>
                    <a:pt x="26005" y="3836"/>
                    <a:pt x="27439" y="3287"/>
                    <a:pt x="28833" y="2819"/>
                  </a:cubicBezTo>
                  <a:cubicBezTo>
                    <a:pt x="29087" y="2727"/>
                    <a:pt x="29332" y="2636"/>
                    <a:pt x="29586" y="2565"/>
                  </a:cubicBezTo>
                  <a:cubicBezTo>
                    <a:pt x="29810" y="2483"/>
                    <a:pt x="30023" y="2422"/>
                    <a:pt x="30237" y="2361"/>
                  </a:cubicBezTo>
                  <a:cubicBezTo>
                    <a:pt x="32068" y="1802"/>
                    <a:pt x="33930" y="1334"/>
                    <a:pt x="35812" y="978"/>
                  </a:cubicBezTo>
                  <a:lnTo>
                    <a:pt x="36006" y="937"/>
                  </a:lnTo>
                  <a:cubicBezTo>
                    <a:pt x="35985" y="937"/>
                    <a:pt x="35965" y="937"/>
                    <a:pt x="35945" y="927"/>
                  </a:cubicBezTo>
                  <a:cubicBezTo>
                    <a:pt x="34815" y="632"/>
                    <a:pt x="33564" y="316"/>
                    <a:pt x="32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0" y="4654838"/>
              <a:ext cx="9183625" cy="488644"/>
            </a:xfrm>
            <a:custGeom>
              <a:avLst/>
              <a:gdLst/>
              <a:ahLst/>
              <a:cxnLst/>
              <a:rect l="l" t="t" r="r" b="b"/>
              <a:pathLst>
                <a:path w="122269" h="14569" extrusionOk="0">
                  <a:moveTo>
                    <a:pt x="45599" y="0"/>
                  </a:moveTo>
                  <a:cubicBezTo>
                    <a:pt x="44206" y="0"/>
                    <a:pt x="43137" y="0"/>
                    <a:pt x="42415" y="10"/>
                  </a:cubicBezTo>
                  <a:cubicBezTo>
                    <a:pt x="41621" y="20"/>
                    <a:pt x="40807" y="20"/>
                    <a:pt x="39983" y="41"/>
                  </a:cubicBezTo>
                  <a:cubicBezTo>
                    <a:pt x="38437" y="51"/>
                    <a:pt x="36850" y="81"/>
                    <a:pt x="35232" y="122"/>
                  </a:cubicBezTo>
                  <a:cubicBezTo>
                    <a:pt x="32028" y="193"/>
                    <a:pt x="28701" y="315"/>
                    <a:pt x="25242" y="488"/>
                  </a:cubicBezTo>
                  <a:cubicBezTo>
                    <a:pt x="23838" y="549"/>
                    <a:pt x="22413" y="631"/>
                    <a:pt x="20969" y="712"/>
                  </a:cubicBezTo>
                  <a:cubicBezTo>
                    <a:pt x="18771" y="834"/>
                    <a:pt x="16543" y="987"/>
                    <a:pt x="14254" y="1150"/>
                  </a:cubicBezTo>
                  <a:lnTo>
                    <a:pt x="14020" y="1170"/>
                  </a:lnTo>
                  <a:lnTo>
                    <a:pt x="12636" y="1272"/>
                  </a:lnTo>
                  <a:lnTo>
                    <a:pt x="11649" y="1353"/>
                  </a:lnTo>
                  <a:cubicBezTo>
                    <a:pt x="9503" y="1516"/>
                    <a:pt x="7315" y="1709"/>
                    <a:pt x="5098" y="1923"/>
                  </a:cubicBezTo>
                  <a:cubicBezTo>
                    <a:pt x="3419" y="2076"/>
                    <a:pt x="1720" y="2238"/>
                    <a:pt x="0" y="2432"/>
                  </a:cubicBezTo>
                  <a:lnTo>
                    <a:pt x="0" y="14569"/>
                  </a:lnTo>
                  <a:lnTo>
                    <a:pt x="121872" y="14569"/>
                  </a:lnTo>
                  <a:lnTo>
                    <a:pt x="121872" y="7030"/>
                  </a:lnTo>
                  <a:lnTo>
                    <a:pt x="122167" y="6969"/>
                  </a:lnTo>
                  <a:lnTo>
                    <a:pt x="122269" y="6949"/>
                  </a:lnTo>
                  <a:lnTo>
                    <a:pt x="121862" y="6857"/>
                  </a:lnTo>
                  <a:lnTo>
                    <a:pt x="121323" y="6756"/>
                  </a:lnTo>
                  <a:cubicBezTo>
                    <a:pt x="120672" y="6633"/>
                    <a:pt x="120000" y="6511"/>
                    <a:pt x="119288" y="6379"/>
                  </a:cubicBezTo>
                  <a:cubicBezTo>
                    <a:pt x="119257" y="6369"/>
                    <a:pt x="119227" y="6359"/>
                    <a:pt x="119196" y="6359"/>
                  </a:cubicBezTo>
                  <a:cubicBezTo>
                    <a:pt x="118291" y="6186"/>
                    <a:pt x="117324" y="6023"/>
                    <a:pt x="116327" y="5850"/>
                  </a:cubicBezTo>
                  <a:cubicBezTo>
                    <a:pt x="115768" y="5758"/>
                    <a:pt x="115208" y="5657"/>
                    <a:pt x="114659" y="5565"/>
                  </a:cubicBezTo>
                  <a:cubicBezTo>
                    <a:pt x="114160" y="5484"/>
                    <a:pt x="113672" y="5402"/>
                    <a:pt x="113184" y="5331"/>
                  </a:cubicBezTo>
                  <a:cubicBezTo>
                    <a:pt x="112940" y="5290"/>
                    <a:pt x="112726" y="5260"/>
                    <a:pt x="112472" y="5219"/>
                  </a:cubicBezTo>
                  <a:cubicBezTo>
                    <a:pt x="112217" y="5168"/>
                    <a:pt x="111963" y="5138"/>
                    <a:pt x="111709" y="5097"/>
                  </a:cubicBezTo>
                  <a:cubicBezTo>
                    <a:pt x="111556" y="5067"/>
                    <a:pt x="111414" y="5046"/>
                    <a:pt x="111261" y="5026"/>
                  </a:cubicBezTo>
                  <a:cubicBezTo>
                    <a:pt x="111027" y="4995"/>
                    <a:pt x="110793" y="4955"/>
                    <a:pt x="110549" y="4914"/>
                  </a:cubicBezTo>
                  <a:cubicBezTo>
                    <a:pt x="110305" y="4884"/>
                    <a:pt x="110060" y="4843"/>
                    <a:pt x="109816" y="4802"/>
                  </a:cubicBezTo>
                  <a:cubicBezTo>
                    <a:pt x="108707" y="4639"/>
                    <a:pt x="107619" y="4477"/>
                    <a:pt x="106561" y="4324"/>
                  </a:cubicBezTo>
                  <a:lnTo>
                    <a:pt x="105665" y="4192"/>
                  </a:lnTo>
                  <a:cubicBezTo>
                    <a:pt x="105574" y="4182"/>
                    <a:pt x="105492" y="4171"/>
                    <a:pt x="105401" y="4161"/>
                  </a:cubicBezTo>
                  <a:cubicBezTo>
                    <a:pt x="104689" y="4059"/>
                    <a:pt x="103987" y="3958"/>
                    <a:pt x="103305" y="3866"/>
                  </a:cubicBezTo>
                  <a:cubicBezTo>
                    <a:pt x="103213" y="3856"/>
                    <a:pt x="103122" y="3846"/>
                    <a:pt x="103030" y="3836"/>
                  </a:cubicBezTo>
                  <a:lnTo>
                    <a:pt x="102756" y="3795"/>
                  </a:lnTo>
                  <a:cubicBezTo>
                    <a:pt x="102135" y="3714"/>
                    <a:pt x="101525" y="3632"/>
                    <a:pt x="100924" y="3551"/>
                  </a:cubicBezTo>
                  <a:cubicBezTo>
                    <a:pt x="97699" y="3123"/>
                    <a:pt x="94851" y="2788"/>
                    <a:pt x="92521" y="2533"/>
                  </a:cubicBezTo>
                  <a:lnTo>
                    <a:pt x="92500" y="2533"/>
                  </a:lnTo>
                  <a:lnTo>
                    <a:pt x="92053" y="2483"/>
                  </a:lnTo>
                  <a:cubicBezTo>
                    <a:pt x="90974" y="2371"/>
                    <a:pt x="90018" y="2269"/>
                    <a:pt x="89184" y="2177"/>
                  </a:cubicBezTo>
                  <a:lnTo>
                    <a:pt x="89092" y="2167"/>
                  </a:lnTo>
                  <a:lnTo>
                    <a:pt x="89062" y="2167"/>
                  </a:lnTo>
                  <a:cubicBezTo>
                    <a:pt x="87414" y="2004"/>
                    <a:pt x="86315" y="1903"/>
                    <a:pt x="85857" y="1862"/>
                  </a:cubicBezTo>
                  <a:cubicBezTo>
                    <a:pt x="84697" y="1760"/>
                    <a:pt x="83537" y="1658"/>
                    <a:pt x="82398" y="1567"/>
                  </a:cubicBezTo>
                  <a:lnTo>
                    <a:pt x="82245" y="1557"/>
                  </a:lnTo>
                  <a:cubicBezTo>
                    <a:pt x="80394" y="1404"/>
                    <a:pt x="78593" y="1272"/>
                    <a:pt x="76833" y="1150"/>
                  </a:cubicBezTo>
                  <a:lnTo>
                    <a:pt x="75632" y="1058"/>
                  </a:lnTo>
                  <a:lnTo>
                    <a:pt x="74493" y="987"/>
                  </a:lnTo>
                  <a:lnTo>
                    <a:pt x="74473" y="987"/>
                  </a:lnTo>
                  <a:lnTo>
                    <a:pt x="73435" y="926"/>
                  </a:lnTo>
                  <a:lnTo>
                    <a:pt x="72143" y="845"/>
                  </a:lnTo>
                  <a:cubicBezTo>
                    <a:pt x="72092" y="834"/>
                    <a:pt x="72041" y="834"/>
                    <a:pt x="71990" y="834"/>
                  </a:cubicBezTo>
                  <a:lnTo>
                    <a:pt x="71899" y="834"/>
                  </a:lnTo>
                  <a:lnTo>
                    <a:pt x="71695" y="824"/>
                  </a:lnTo>
                  <a:cubicBezTo>
                    <a:pt x="69925" y="722"/>
                    <a:pt x="68205" y="631"/>
                    <a:pt x="66547" y="539"/>
                  </a:cubicBezTo>
                  <a:cubicBezTo>
                    <a:pt x="64868" y="458"/>
                    <a:pt x="63241" y="387"/>
                    <a:pt x="61684" y="326"/>
                  </a:cubicBezTo>
                  <a:lnTo>
                    <a:pt x="61023" y="305"/>
                  </a:lnTo>
                  <a:cubicBezTo>
                    <a:pt x="60982" y="295"/>
                    <a:pt x="60931" y="295"/>
                    <a:pt x="60880" y="295"/>
                  </a:cubicBezTo>
                  <a:cubicBezTo>
                    <a:pt x="59761" y="254"/>
                    <a:pt x="58683" y="224"/>
                    <a:pt x="57645" y="193"/>
                  </a:cubicBezTo>
                  <a:lnTo>
                    <a:pt x="57543" y="193"/>
                  </a:lnTo>
                  <a:lnTo>
                    <a:pt x="57370" y="183"/>
                  </a:lnTo>
                  <a:lnTo>
                    <a:pt x="57197" y="183"/>
                  </a:lnTo>
                  <a:cubicBezTo>
                    <a:pt x="53677" y="81"/>
                    <a:pt x="50646" y="31"/>
                    <a:pt x="48204" y="10"/>
                  </a:cubicBezTo>
                  <a:cubicBezTo>
                    <a:pt x="47237" y="0"/>
                    <a:pt x="46373" y="0"/>
                    <a:pt x="45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164982" y="4762301"/>
              <a:ext cx="1497017" cy="162937"/>
            </a:xfrm>
            <a:custGeom>
              <a:avLst/>
              <a:gdLst/>
              <a:ahLst/>
              <a:cxnLst/>
              <a:rect l="l" t="t" r="r" b="b"/>
              <a:pathLst>
                <a:path w="19931" h="4858" extrusionOk="0">
                  <a:moveTo>
                    <a:pt x="10809" y="1"/>
                  </a:moveTo>
                  <a:cubicBezTo>
                    <a:pt x="7965" y="1"/>
                    <a:pt x="4119" y="489"/>
                    <a:pt x="1282" y="2239"/>
                  </a:cubicBezTo>
                  <a:cubicBezTo>
                    <a:pt x="488" y="2738"/>
                    <a:pt x="0" y="3185"/>
                    <a:pt x="71" y="3572"/>
                  </a:cubicBezTo>
                  <a:cubicBezTo>
                    <a:pt x="203" y="4182"/>
                    <a:pt x="987" y="4335"/>
                    <a:pt x="1607" y="4365"/>
                  </a:cubicBezTo>
                  <a:lnTo>
                    <a:pt x="11842" y="4813"/>
                  </a:lnTo>
                  <a:cubicBezTo>
                    <a:pt x="12392" y="4837"/>
                    <a:pt x="12952" y="4858"/>
                    <a:pt x="13512" y="4858"/>
                  </a:cubicBezTo>
                  <a:cubicBezTo>
                    <a:pt x="15328" y="4858"/>
                    <a:pt x="17146" y="4641"/>
                    <a:pt x="18608" y="3623"/>
                  </a:cubicBezTo>
                  <a:cubicBezTo>
                    <a:pt x="19310" y="3134"/>
                    <a:pt x="19930" y="2209"/>
                    <a:pt x="19493" y="1466"/>
                  </a:cubicBezTo>
                  <a:cubicBezTo>
                    <a:pt x="19249" y="1069"/>
                    <a:pt x="18760" y="927"/>
                    <a:pt x="17896" y="723"/>
                  </a:cubicBezTo>
                  <a:cubicBezTo>
                    <a:pt x="16848" y="479"/>
                    <a:pt x="16390" y="621"/>
                    <a:pt x="14864" y="398"/>
                  </a:cubicBezTo>
                  <a:cubicBezTo>
                    <a:pt x="14386" y="326"/>
                    <a:pt x="14081" y="265"/>
                    <a:pt x="13897" y="235"/>
                  </a:cubicBezTo>
                  <a:cubicBezTo>
                    <a:pt x="13209" y="104"/>
                    <a:pt x="12114" y="1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048104" y="4976957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33"/>
                  </a:cubicBezTo>
                  <a:cubicBezTo>
                    <a:pt x="1" y="1140"/>
                    <a:pt x="1018" y="1475"/>
                    <a:pt x="2269" y="1475"/>
                  </a:cubicBezTo>
                  <a:cubicBezTo>
                    <a:pt x="3521" y="1475"/>
                    <a:pt x="4538" y="1140"/>
                    <a:pt x="4538" y="73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451709" y="4853429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18" y="0"/>
                    <a:pt x="0" y="336"/>
                    <a:pt x="0" y="743"/>
                  </a:cubicBezTo>
                  <a:cubicBezTo>
                    <a:pt x="0" y="1150"/>
                    <a:pt x="1018" y="1475"/>
                    <a:pt x="2269" y="1475"/>
                  </a:cubicBezTo>
                  <a:cubicBezTo>
                    <a:pt x="3521" y="1475"/>
                    <a:pt x="4538" y="1150"/>
                    <a:pt x="4538" y="74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274448" y="4976957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07" y="0"/>
                    <a:pt x="0" y="336"/>
                    <a:pt x="0" y="733"/>
                  </a:cubicBezTo>
                  <a:cubicBezTo>
                    <a:pt x="0" y="1140"/>
                    <a:pt x="1007" y="1475"/>
                    <a:pt x="2269" y="1475"/>
                  </a:cubicBezTo>
                  <a:cubicBezTo>
                    <a:pt x="3520" y="1475"/>
                    <a:pt x="4538" y="1140"/>
                    <a:pt x="4538" y="733"/>
                  </a:cubicBezTo>
                  <a:cubicBezTo>
                    <a:pt x="4538" y="336"/>
                    <a:pt x="3520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597077" y="4853429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43"/>
                  </a:cubicBezTo>
                  <a:cubicBezTo>
                    <a:pt x="1" y="1150"/>
                    <a:pt x="1018" y="1475"/>
                    <a:pt x="2269" y="1475"/>
                  </a:cubicBezTo>
                  <a:cubicBezTo>
                    <a:pt x="3531" y="1475"/>
                    <a:pt x="4538" y="1150"/>
                    <a:pt x="4538" y="743"/>
                  </a:cubicBezTo>
                  <a:cubicBezTo>
                    <a:pt x="4538" y="336"/>
                    <a:pt x="353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814643" y="4908032"/>
              <a:ext cx="648124" cy="93845"/>
            </a:xfrm>
            <a:custGeom>
              <a:avLst/>
              <a:gdLst/>
              <a:ahLst/>
              <a:cxnLst/>
              <a:rect l="l" t="t" r="r" b="b"/>
              <a:pathLst>
                <a:path w="8629" h="2798" extrusionOk="0">
                  <a:moveTo>
                    <a:pt x="4315" y="0"/>
                  </a:moveTo>
                  <a:cubicBezTo>
                    <a:pt x="1934" y="0"/>
                    <a:pt x="1" y="621"/>
                    <a:pt x="1" y="1394"/>
                  </a:cubicBezTo>
                  <a:cubicBezTo>
                    <a:pt x="1" y="2167"/>
                    <a:pt x="1934" y="2798"/>
                    <a:pt x="4315" y="2798"/>
                  </a:cubicBezTo>
                  <a:cubicBezTo>
                    <a:pt x="6695" y="2798"/>
                    <a:pt x="8628" y="2167"/>
                    <a:pt x="8628" y="1394"/>
                  </a:cubicBezTo>
                  <a:cubicBezTo>
                    <a:pt x="8628" y="621"/>
                    <a:pt x="6695" y="0"/>
                    <a:pt x="4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-3" y="4403337"/>
              <a:ext cx="2222280" cy="410476"/>
            </a:xfrm>
            <a:custGeom>
              <a:avLst/>
              <a:gdLst/>
              <a:ahLst/>
              <a:cxnLst/>
              <a:rect l="l" t="t" r="r" b="b"/>
              <a:pathLst>
                <a:path w="29587" h="5465" extrusionOk="0">
                  <a:moveTo>
                    <a:pt x="3714" y="2738"/>
                  </a:moveTo>
                  <a:lnTo>
                    <a:pt x="3714" y="3725"/>
                  </a:lnTo>
                  <a:lnTo>
                    <a:pt x="1527" y="3725"/>
                  </a:lnTo>
                  <a:lnTo>
                    <a:pt x="1527" y="2738"/>
                  </a:lnTo>
                  <a:close/>
                  <a:moveTo>
                    <a:pt x="7428" y="2738"/>
                  </a:moveTo>
                  <a:lnTo>
                    <a:pt x="7428" y="3725"/>
                  </a:lnTo>
                  <a:lnTo>
                    <a:pt x="5230" y="3725"/>
                  </a:lnTo>
                  <a:lnTo>
                    <a:pt x="5230" y="2738"/>
                  </a:lnTo>
                  <a:close/>
                  <a:moveTo>
                    <a:pt x="11121" y="2738"/>
                  </a:moveTo>
                  <a:lnTo>
                    <a:pt x="11121" y="3725"/>
                  </a:lnTo>
                  <a:lnTo>
                    <a:pt x="8933" y="3725"/>
                  </a:lnTo>
                  <a:lnTo>
                    <a:pt x="8933" y="2738"/>
                  </a:lnTo>
                  <a:close/>
                  <a:moveTo>
                    <a:pt x="14824" y="2738"/>
                  </a:moveTo>
                  <a:lnTo>
                    <a:pt x="14824" y="3725"/>
                  </a:lnTo>
                  <a:lnTo>
                    <a:pt x="12637" y="3725"/>
                  </a:lnTo>
                  <a:lnTo>
                    <a:pt x="12637" y="2738"/>
                  </a:lnTo>
                  <a:close/>
                  <a:moveTo>
                    <a:pt x="18527" y="2738"/>
                  </a:moveTo>
                  <a:lnTo>
                    <a:pt x="18527" y="3725"/>
                  </a:lnTo>
                  <a:lnTo>
                    <a:pt x="16340" y="3725"/>
                  </a:lnTo>
                  <a:lnTo>
                    <a:pt x="16340" y="2738"/>
                  </a:lnTo>
                  <a:close/>
                  <a:moveTo>
                    <a:pt x="22241" y="2738"/>
                  </a:moveTo>
                  <a:lnTo>
                    <a:pt x="22241" y="3725"/>
                  </a:lnTo>
                  <a:lnTo>
                    <a:pt x="20043" y="3725"/>
                  </a:lnTo>
                  <a:lnTo>
                    <a:pt x="20043" y="2738"/>
                  </a:lnTo>
                  <a:close/>
                  <a:moveTo>
                    <a:pt x="25944" y="2738"/>
                  </a:moveTo>
                  <a:lnTo>
                    <a:pt x="25944" y="3725"/>
                  </a:lnTo>
                  <a:lnTo>
                    <a:pt x="23746" y="3725"/>
                  </a:lnTo>
                  <a:lnTo>
                    <a:pt x="23746" y="2738"/>
                  </a:lnTo>
                  <a:close/>
                  <a:moveTo>
                    <a:pt x="764" y="1"/>
                  </a:moveTo>
                  <a:lnTo>
                    <a:pt x="1" y="998"/>
                  </a:lnTo>
                  <a:lnTo>
                    <a:pt x="1" y="5464"/>
                  </a:lnTo>
                  <a:lnTo>
                    <a:pt x="1527" y="5464"/>
                  </a:lnTo>
                  <a:lnTo>
                    <a:pt x="1527" y="4589"/>
                  </a:lnTo>
                  <a:lnTo>
                    <a:pt x="3714" y="4589"/>
                  </a:lnTo>
                  <a:lnTo>
                    <a:pt x="3714" y="5464"/>
                  </a:lnTo>
                  <a:lnTo>
                    <a:pt x="5230" y="5464"/>
                  </a:lnTo>
                  <a:lnTo>
                    <a:pt x="5230" y="4589"/>
                  </a:lnTo>
                  <a:lnTo>
                    <a:pt x="7428" y="4589"/>
                  </a:lnTo>
                  <a:lnTo>
                    <a:pt x="7428" y="5464"/>
                  </a:lnTo>
                  <a:lnTo>
                    <a:pt x="8933" y="5464"/>
                  </a:lnTo>
                  <a:lnTo>
                    <a:pt x="8933" y="4589"/>
                  </a:lnTo>
                  <a:lnTo>
                    <a:pt x="11131" y="4589"/>
                  </a:lnTo>
                  <a:lnTo>
                    <a:pt x="11131" y="5464"/>
                  </a:lnTo>
                  <a:lnTo>
                    <a:pt x="12637" y="5464"/>
                  </a:lnTo>
                  <a:lnTo>
                    <a:pt x="12637" y="4589"/>
                  </a:lnTo>
                  <a:lnTo>
                    <a:pt x="14824" y="4589"/>
                  </a:lnTo>
                  <a:lnTo>
                    <a:pt x="14824" y="5464"/>
                  </a:lnTo>
                  <a:lnTo>
                    <a:pt x="16340" y="5464"/>
                  </a:lnTo>
                  <a:lnTo>
                    <a:pt x="16340" y="4589"/>
                  </a:lnTo>
                  <a:lnTo>
                    <a:pt x="18537" y="4589"/>
                  </a:lnTo>
                  <a:lnTo>
                    <a:pt x="18537" y="5464"/>
                  </a:lnTo>
                  <a:lnTo>
                    <a:pt x="20043" y="5464"/>
                  </a:lnTo>
                  <a:lnTo>
                    <a:pt x="20043" y="4589"/>
                  </a:lnTo>
                  <a:lnTo>
                    <a:pt x="22241" y="4589"/>
                  </a:lnTo>
                  <a:lnTo>
                    <a:pt x="22241" y="5464"/>
                  </a:lnTo>
                  <a:lnTo>
                    <a:pt x="23746" y="5464"/>
                  </a:lnTo>
                  <a:lnTo>
                    <a:pt x="23746" y="4589"/>
                  </a:lnTo>
                  <a:lnTo>
                    <a:pt x="25944" y="4589"/>
                  </a:lnTo>
                  <a:lnTo>
                    <a:pt x="25944" y="5464"/>
                  </a:lnTo>
                  <a:lnTo>
                    <a:pt x="27460" y="5464"/>
                  </a:lnTo>
                  <a:lnTo>
                    <a:pt x="27460" y="4589"/>
                  </a:lnTo>
                  <a:lnTo>
                    <a:pt x="29586" y="4589"/>
                  </a:lnTo>
                  <a:lnTo>
                    <a:pt x="29586" y="3725"/>
                  </a:lnTo>
                  <a:lnTo>
                    <a:pt x="27450" y="3725"/>
                  </a:lnTo>
                  <a:lnTo>
                    <a:pt x="27450" y="2738"/>
                  </a:lnTo>
                  <a:lnTo>
                    <a:pt x="29586" y="2738"/>
                  </a:lnTo>
                  <a:lnTo>
                    <a:pt x="29586" y="1873"/>
                  </a:lnTo>
                  <a:lnTo>
                    <a:pt x="27450" y="1873"/>
                  </a:lnTo>
                  <a:lnTo>
                    <a:pt x="27450" y="998"/>
                  </a:lnTo>
                  <a:lnTo>
                    <a:pt x="26687" y="11"/>
                  </a:lnTo>
                  <a:lnTo>
                    <a:pt x="25934" y="998"/>
                  </a:lnTo>
                  <a:lnTo>
                    <a:pt x="25934" y="1873"/>
                  </a:lnTo>
                  <a:lnTo>
                    <a:pt x="23746" y="1873"/>
                  </a:lnTo>
                  <a:lnTo>
                    <a:pt x="23746" y="998"/>
                  </a:lnTo>
                  <a:lnTo>
                    <a:pt x="22983" y="11"/>
                  </a:lnTo>
                  <a:lnTo>
                    <a:pt x="22230" y="998"/>
                  </a:lnTo>
                  <a:lnTo>
                    <a:pt x="22230" y="1873"/>
                  </a:lnTo>
                  <a:lnTo>
                    <a:pt x="20043" y="1873"/>
                  </a:lnTo>
                  <a:lnTo>
                    <a:pt x="20043" y="998"/>
                  </a:lnTo>
                  <a:lnTo>
                    <a:pt x="19280" y="11"/>
                  </a:lnTo>
                  <a:lnTo>
                    <a:pt x="18527" y="998"/>
                  </a:lnTo>
                  <a:lnTo>
                    <a:pt x="18527" y="1873"/>
                  </a:lnTo>
                  <a:lnTo>
                    <a:pt x="16340" y="1873"/>
                  </a:lnTo>
                  <a:lnTo>
                    <a:pt x="16340" y="998"/>
                  </a:lnTo>
                  <a:lnTo>
                    <a:pt x="15577" y="11"/>
                  </a:lnTo>
                  <a:lnTo>
                    <a:pt x="14814" y="998"/>
                  </a:lnTo>
                  <a:lnTo>
                    <a:pt x="14814" y="1873"/>
                  </a:lnTo>
                  <a:lnTo>
                    <a:pt x="12637" y="1873"/>
                  </a:lnTo>
                  <a:lnTo>
                    <a:pt x="12637" y="998"/>
                  </a:lnTo>
                  <a:lnTo>
                    <a:pt x="11874" y="11"/>
                  </a:lnTo>
                  <a:lnTo>
                    <a:pt x="11111" y="998"/>
                  </a:lnTo>
                  <a:lnTo>
                    <a:pt x="11111" y="1873"/>
                  </a:lnTo>
                  <a:lnTo>
                    <a:pt x="8933" y="1873"/>
                  </a:lnTo>
                  <a:lnTo>
                    <a:pt x="8933" y="998"/>
                  </a:lnTo>
                  <a:lnTo>
                    <a:pt x="8170" y="11"/>
                  </a:lnTo>
                  <a:lnTo>
                    <a:pt x="7428" y="998"/>
                  </a:lnTo>
                  <a:lnTo>
                    <a:pt x="7428" y="1873"/>
                  </a:lnTo>
                  <a:lnTo>
                    <a:pt x="5230" y="1873"/>
                  </a:lnTo>
                  <a:lnTo>
                    <a:pt x="5230" y="998"/>
                  </a:lnTo>
                  <a:lnTo>
                    <a:pt x="4467" y="1"/>
                  </a:lnTo>
                  <a:lnTo>
                    <a:pt x="3704" y="998"/>
                  </a:lnTo>
                  <a:lnTo>
                    <a:pt x="3704" y="1873"/>
                  </a:lnTo>
                  <a:lnTo>
                    <a:pt x="1527" y="1873"/>
                  </a:lnTo>
                  <a:lnTo>
                    <a:pt x="1527" y="99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0" y="4174675"/>
            <a:ext cx="9144000" cy="965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7"/>
          <p:cNvGrpSpPr/>
          <p:nvPr/>
        </p:nvGrpSpPr>
        <p:grpSpPr>
          <a:xfrm flipH="1">
            <a:off x="1599056" y="3380885"/>
            <a:ext cx="1464937" cy="630750"/>
            <a:chOff x="318281" y="2110160"/>
            <a:chExt cx="1464937" cy="630750"/>
          </a:xfrm>
        </p:grpSpPr>
        <p:sp>
          <p:nvSpPr>
            <p:cNvPr id="258" name="Google Shape;258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17"/>
          <p:cNvGrpSpPr/>
          <p:nvPr/>
        </p:nvGrpSpPr>
        <p:grpSpPr>
          <a:xfrm>
            <a:off x="6132956" y="1456835"/>
            <a:ext cx="1464937" cy="630750"/>
            <a:chOff x="318281" y="2110160"/>
            <a:chExt cx="1464937" cy="630750"/>
          </a:xfrm>
        </p:grpSpPr>
        <p:sp>
          <p:nvSpPr>
            <p:cNvPr id="261" name="Google Shape;261;p17"/>
            <p:cNvSpPr/>
            <p:nvPr/>
          </p:nvSpPr>
          <p:spPr>
            <a:xfrm>
              <a:off x="318281" y="2110160"/>
              <a:ext cx="875368" cy="266871"/>
            </a:xfrm>
            <a:custGeom>
              <a:avLst/>
              <a:gdLst/>
              <a:ahLst/>
              <a:cxnLst/>
              <a:rect l="l" t="t" r="r" b="b"/>
              <a:pathLst>
                <a:path w="7108" h="2167" extrusionOk="0">
                  <a:moveTo>
                    <a:pt x="0" y="0"/>
                  </a:moveTo>
                  <a:lnTo>
                    <a:pt x="0" y="2167"/>
                  </a:lnTo>
                  <a:lnTo>
                    <a:pt x="7108" y="2167"/>
                  </a:lnTo>
                  <a:lnTo>
                    <a:pt x="7108" y="0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907850" y="2475024"/>
              <a:ext cx="875368" cy="265886"/>
            </a:xfrm>
            <a:custGeom>
              <a:avLst/>
              <a:gdLst/>
              <a:ahLst/>
              <a:cxnLst/>
              <a:rect l="l" t="t" r="r" b="b"/>
              <a:pathLst>
                <a:path w="7108" h="2159" extrusionOk="0">
                  <a:moveTo>
                    <a:pt x="1" y="1"/>
                  </a:moveTo>
                  <a:lnTo>
                    <a:pt x="1" y="2159"/>
                  </a:lnTo>
                  <a:lnTo>
                    <a:pt x="7108" y="2159"/>
                  </a:lnTo>
                  <a:lnTo>
                    <a:pt x="7108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7"/>
          <p:cNvSpPr/>
          <p:nvPr/>
        </p:nvSpPr>
        <p:spPr>
          <a:xfrm>
            <a:off x="713231" y="818660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5656706" y="3301823"/>
            <a:ext cx="875368" cy="266871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subTitle" idx="1"/>
          </p:nvPr>
        </p:nvSpPr>
        <p:spPr>
          <a:xfrm>
            <a:off x="713225" y="1801225"/>
            <a:ext cx="33834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ivvic"/>
              <a:buAutoNum type="arabicPeriod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649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0"/>
          <p:cNvSpPr/>
          <p:nvPr/>
        </p:nvSpPr>
        <p:spPr>
          <a:xfrm>
            <a:off x="8280900" y="1193500"/>
            <a:ext cx="862945" cy="1838505"/>
          </a:xfrm>
          <a:custGeom>
            <a:avLst/>
            <a:gdLst/>
            <a:ahLst/>
            <a:cxnLst/>
            <a:rect l="l" t="t" r="r" b="b"/>
            <a:pathLst>
              <a:path w="14743" h="6299" extrusionOk="0">
                <a:moveTo>
                  <a:pt x="1" y="1"/>
                </a:moveTo>
                <a:lnTo>
                  <a:pt x="1" y="6298"/>
                </a:lnTo>
                <a:lnTo>
                  <a:pt x="14743" y="6298"/>
                </a:lnTo>
                <a:lnTo>
                  <a:pt x="14743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>
            <a:off x="8534675" y="2493002"/>
            <a:ext cx="449726" cy="881896"/>
          </a:xfrm>
          <a:custGeom>
            <a:avLst/>
            <a:gdLst/>
            <a:ahLst/>
            <a:cxnLst/>
            <a:rect l="l" t="t" r="r" b="b"/>
            <a:pathLst>
              <a:path w="1619" h="3175" extrusionOk="0">
                <a:moveTo>
                  <a:pt x="815" y="0"/>
                </a:moveTo>
                <a:cubicBezTo>
                  <a:pt x="367" y="0"/>
                  <a:pt x="1" y="366"/>
                  <a:pt x="11" y="814"/>
                </a:cubicBezTo>
                <a:lnTo>
                  <a:pt x="11" y="1150"/>
                </a:lnTo>
                <a:lnTo>
                  <a:pt x="245" y="1150"/>
                </a:lnTo>
                <a:lnTo>
                  <a:pt x="245" y="814"/>
                </a:lnTo>
                <a:cubicBezTo>
                  <a:pt x="245" y="432"/>
                  <a:pt x="530" y="242"/>
                  <a:pt x="815" y="242"/>
                </a:cubicBezTo>
                <a:cubicBezTo>
                  <a:pt x="1100" y="242"/>
                  <a:pt x="1385" y="432"/>
                  <a:pt x="1385" y="814"/>
                </a:cubicBezTo>
                <a:lnTo>
                  <a:pt x="1385" y="3174"/>
                </a:lnTo>
                <a:lnTo>
                  <a:pt x="1619" y="3174"/>
                </a:lnTo>
                <a:lnTo>
                  <a:pt x="1619" y="814"/>
                </a:lnTo>
                <a:cubicBezTo>
                  <a:pt x="1619" y="366"/>
                  <a:pt x="1262" y="0"/>
                  <a:pt x="8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flipH="1">
            <a:off x="125" y="4489025"/>
            <a:ext cx="9144000" cy="651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>
            <a:off x="7320830" y="0"/>
            <a:ext cx="64122" cy="778222"/>
          </a:xfrm>
          <a:custGeom>
            <a:avLst/>
            <a:gdLst/>
            <a:ahLst/>
            <a:cxnLst/>
            <a:rect l="l" t="t" r="r" b="b"/>
            <a:pathLst>
              <a:path w="306" h="3714" extrusionOk="0">
                <a:moveTo>
                  <a:pt x="0" y="0"/>
                </a:moveTo>
                <a:lnTo>
                  <a:pt x="0" y="3713"/>
                </a:lnTo>
                <a:lnTo>
                  <a:pt x="306" y="3713"/>
                </a:lnTo>
                <a:lnTo>
                  <a:pt x="306" y="0"/>
                </a:lnTo>
                <a:close/>
              </a:path>
            </a:pathLst>
          </a:custGeom>
          <a:solidFill>
            <a:srgbClr val="F4D1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6777250" y="447574"/>
            <a:ext cx="1153573" cy="526777"/>
          </a:xfrm>
          <a:custGeom>
            <a:avLst/>
            <a:gdLst/>
            <a:ahLst/>
            <a:cxnLst/>
            <a:rect l="l" t="t" r="r" b="b"/>
            <a:pathLst>
              <a:path w="5505" h="2514" extrusionOk="0">
                <a:moveTo>
                  <a:pt x="2747" y="1"/>
                </a:moveTo>
                <a:lnTo>
                  <a:pt x="0" y="2513"/>
                </a:lnTo>
                <a:lnTo>
                  <a:pt x="5504" y="2513"/>
                </a:lnTo>
                <a:lnTo>
                  <a:pt x="2747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20"/>
          <p:cNvGrpSpPr/>
          <p:nvPr/>
        </p:nvGrpSpPr>
        <p:grpSpPr>
          <a:xfrm>
            <a:off x="8118437" y="3030200"/>
            <a:ext cx="1025416" cy="1578384"/>
            <a:chOff x="9653601" y="2240383"/>
            <a:chExt cx="1272386" cy="1191773"/>
          </a:xfrm>
        </p:grpSpPr>
        <p:sp>
          <p:nvSpPr>
            <p:cNvPr id="334" name="Google Shape;334;p20"/>
            <p:cNvSpPr/>
            <p:nvPr/>
          </p:nvSpPr>
          <p:spPr>
            <a:xfrm>
              <a:off x="9653601" y="2344775"/>
              <a:ext cx="1272364" cy="1087381"/>
            </a:xfrm>
            <a:custGeom>
              <a:avLst/>
              <a:gdLst/>
              <a:ahLst/>
              <a:cxnLst/>
              <a:rect l="l" t="t" r="r" b="b"/>
              <a:pathLst>
                <a:path w="18528" h="8791" extrusionOk="0">
                  <a:moveTo>
                    <a:pt x="1" y="1"/>
                  </a:moveTo>
                  <a:lnTo>
                    <a:pt x="1" y="8791"/>
                  </a:lnTo>
                  <a:lnTo>
                    <a:pt x="18527" y="8791"/>
                  </a:lnTo>
                  <a:lnTo>
                    <a:pt x="18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9757072" y="2240383"/>
              <a:ext cx="1168915" cy="104518"/>
            </a:xfrm>
            <a:custGeom>
              <a:avLst/>
              <a:gdLst/>
              <a:ahLst/>
              <a:cxnLst/>
              <a:rect l="l" t="t" r="r" b="b"/>
              <a:pathLst>
                <a:path w="7051" h="845" extrusionOk="0">
                  <a:moveTo>
                    <a:pt x="0" y="0"/>
                  </a:moveTo>
                  <a:lnTo>
                    <a:pt x="0" y="845"/>
                  </a:lnTo>
                  <a:lnTo>
                    <a:pt x="7051" y="845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title"/>
          </p:nvPr>
        </p:nvSpPr>
        <p:spPr>
          <a:xfrm>
            <a:off x="7853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subTitle" idx="1"/>
          </p:nvPr>
        </p:nvSpPr>
        <p:spPr>
          <a:xfrm>
            <a:off x="785424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2"/>
          </p:nvPr>
        </p:nvSpPr>
        <p:spPr>
          <a:xfrm>
            <a:off x="4968601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3"/>
          </p:nvPr>
        </p:nvSpPr>
        <p:spPr>
          <a:xfrm>
            <a:off x="49685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6" name="Google Shape;416;p23"/>
          <p:cNvSpPr/>
          <p:nvPr/>
        </p:nvSpPr>
        <p:spPr>
          <a:xfrm flipH="1">
            <a:off x="125" y="4688675"/>
            <a:ext cx="9144000" cy="451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23"/>
          <p:cNvGrpSpPr/>
          <p:nvPr/>
        </p:nvGrpSpPr>
        <p:grpSpPr>
          <a:xfrm>
            <a:off x="3995213" y="-1"/>
            <a:ext cx="1153573" cy="698127"/>
            <a:chOff x="3995213" y="-1"/>
            <a:chExt cx="1153573" cy="698127"/>
          </a:xfrm>
        </p:grpSpPr>
        <p:sp>
          <p:nvSpPr>
            <p:cNvPr id="418" name="Google Shape;418;p23"/>
            <p:cNvSpPr/>
            <p:nvPr/>
          </p:nvSpPr>
          <p:spPr>
            <a:xfrm>
              <a:off x="4538800" y="-1"/>
              <a:ext cx="64125" cy="502003"/>
            </a:xfrm>
            <a:custGeom>
              <a:avLst/>
              <a:gdLst/>
              <a:ahLst/>
              <a:cxnLst/>
              <a:rect l="l" t="t" r="r" b="b"/>
              <a:pathLst>
                <a:path w="306" h="3714" extrusionOk="0">
                  <a:moveTo>
                    <a:pt x="0" y="0"/>
                  </a:moveTo>
                  <a:lnTo>
                    <a:pt x="0" y="3713"/>
                  </a:lnTo>
                  <a:lnTo>
                    <a:pt x="306" y="3713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995213" y="171349"/>
              <a:ext cx="1153573" cy="526777"/>
            </a:xfrm>
            <a:custGeom>
              <a:avLst/>
              <a:gdLst/>
              <a:ahLst/>
              <a:cxnLst/>
              <a:rect l="l" t="t" r="r" b="b"/>
              <a:pathLst>
                <a:path w="5505" h="2514" extrusionOk="0">
                  <a:moveTo>
                    <a:pt x="2747" y="1"/>
                  </a:moveTo>
                  <a:lnTo>
                    <a:pt x="0" y="2513"/>
                  </a:lnTo>
                  <a:lnTo>
                    <a:pt x="5504" y="2513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4"/>
          <p:cNvSpPr/>
          <p:nvPr/>
        </p:nvSpPr>
        <p:spPr>
          <a:xfrm>
            <a:off x="178163" y="1287689"/>
            <a:ext cx="857438" cy="261526"/>
          </a:xfrm>
          <a:custGeom>
            <a:avLst/>
            <a:gdLst/>
            <a:ahLst/>
            <a:cxnLst/>
            <a:rect l="l" t="t" r="r" b="b"/>
            <a:pathLst>
              <a:path w="7108" h="2168" extrusionOk="0">
                <a:moveTo>
                  <a:pt x="0" y="1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>
            <a:off x="2001790" y="1792891"/>
            <a:ext cx="857438" cy="261405"/>
          </a:xfrm>
          <a:custGeom>
            <a:avLst/>
            <a:gdLst/>
            <a:ahLst/>
            <a:cxnLst/>
            <a:rect l="l" t="t" r="r" b="b"/>
            <a:pathLst>
              <a:path w="7108" h="2167" extrusionOk="0">
                <a:moveTo>
                  <a:pt x="0" y="0"/>
                </a:moveTo>
                <a:lnTo>
                  <a:pt x="0" y="2167"/>
                </a:lnTo>
                <a:lnTo>
                  <a:pt x="7108" y="2167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>
            <a:off x="570025" y="2771086"/>
            <a:ext cx="857559" cy="260440"/>
          </a:xfrm>
          <a:custGeom>
            <a:avLst/>
            <a:gdLst/>
            <a:ahLst/>
            <a:cxnLst/>
            <a:rect l="l" t="t" r="r" b="b"/>
            <a:pathLst>
              <a:path w="7109" h="2159" extrusionOk="0">
                <a:moveTo>
                  <a:pt x="1" y="1"/>
                </a:moveTo>
                <a:lnTo>
                  <a:pt x="1" y="2158"/>
                </a:lnTo>
                <a:lnTo>
                  <a:pt x="7108" y="2158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>
            <a:off x="1674278" y="3103665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1" y="1"/>
                </a:moveTo>
                <a:lnTo>
                  <a:pt x="1" y="2159"/>
                </a:lnTo>
                <a:lnTo>
                  <a:pt x="7108" y="2159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>
            <a:off x="4793478" y="1489089"/>
            <a:ext cx="856473" cy="261526"/>
          </a:xfrm>
          <a:custGeom>
            <a:avLst/>
            <a:gdLst/>
            <a:ahLst/>
            <a:cxnLst/>
            <a:rect l="l" t="t" r="r" b="b"/>
            <a:pathLst>
              <a:path w="7100" h="2168" extrusionOk="0">
                <a:moveTo>
                  <a:pt x="1" y="1"/>
                </a:moveTo>
                <a:lnTo>
                  <a:pt x="1" y="2167"/>
                </a:lnTo>
                <a:lnTo>
                  <a:pt x="7100" y="2167"/>
                </a:lnTo>
                <a:lnTo>
                  <a:pt x="7100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>
            <a:off x="4663182" y="3324820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1" y="0"/>
                </a:moveTo>
                <a:lnTo>
                  <a:pt x="1" y="2158"/>
                </a:lnTo>
                <a:lnTo>
                  <a:pt x="7108" y="2158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>
            <a:off x="7654348" y="1323825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0" y="1"/>
                </a:moveTo>
                <a:lnTo>
                  <a:pt x="0" y="2159"/>
                </a:lnTo>
                <a:lnTo>
                  <a:pt x="7108" y="2159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flipH="1">
            <a:off x="7261504" y="2028922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0" y="0"/>
                </a:moveTo>
                <a:lnTo>
                  <a:pt x="0" y="2158"/>
                </a:lnTo>
                <a:lnTo>
                  <a:pt x="7108" y="2158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>
            <a:off x="5794336" y="3662586"/>
            <a:ext cx="856473" cy="260440"/>
          </a:xfrm>
          <a:custGeom>
            <a:avLst/>
            <a:gdLst/>
            <a:ahLst/>
            <a:cxnLst/>
            <a:rect l="l" t="t" r="r" b="b"/>
            <a:pathLst>
              <a:path w="7100" h="2159" extrusionOk="0">
                <a:moveTo>
                  <a:pt x="0" y="1"/>
                </a:moveTo>
                <a:lnTo>
                  <a:pt x="0" y="2158"/>
                </a:lnTo>
                <a:lnTo>
                  <a:pt x="7099" y="2158"/>
                </a:lnTo>
                <a:lnTo>
                  <a:pt x="7099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6481207" y="4249334"/>
            <a:ext cx="857559" cy="260440"/>
          </a:xfrm>
          <a:custGeom>
            <a:avLst/>
            <a:gdLst/>
            <a:ahLst/>
            <a:cxnLst/>
            <a:rect l="l" t="t" r="r" b="b"/>
            <a:pathLst>
              <a:path w="7109" h="2159" extrusionOk="0">
                <a:moveTo>
                  <a:pt x="1" y="0"/>
                </a:moveTo>
                <a:lnTo>
                  <a:pt x="1" y="2158"/>
                </a:lnTo>
                <a:lnTo>
                  <a:pt x="7108" y="2158"/>
                </a:lnTo>
                <a:lnTo>
                  <a:pt x="7108" y="0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flipH="1">
            <a:off x="8576423" y="1023213"/>
            <a:ext cx="151786" cy="579621"/>
          </a:xfrm>
          <a:custGeom>
            <a:avLst/>
            <a:gdLst/>
            <a:ahLst/>
            <a:cxnLst/>
            <a:rect l="l" t="t" r="r" b="b"/>
            <a:pathLst>
              <a:path w="1097" h="4189" extrusionOk="0">
                <a:moveTo>
                  <a:pt x="1" y="1"/>
                </a:moveTo>
                <a:lnTo>
                  <a:pt x="1" y="4188"/>
                </a:lnTo>
                <a:lnTo>
                  <a:pt x="1097" y="4188"/>
                </a:lnTo>
                <a:lnTo>
                  <a:pt x="109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flipH="1">
            <a:off x="8576423" y="1120348"/>
            <a:ext cx="151786" cy="384108"/>
          </a:xfrm>
          <a:custGeom>
            <a:avLst/>
            <a:gdLst/>
            <a:ahLst/>
            <a:cxnLst/>
            <a:rect l="l" t="t" r="r" b="b"/>
            <a:pathLst>
              <a:path w="1097" h="2776" extrusionOk="0">
                <a:moveTo>
                  <a:pt x="1" y="1"/>
                </a:moveTo>
                <a:lnTo>
                  <a:pt x="1" y="2775"/>
                </a:lnTo>
                <a:lnTo>
                  <a:pt x="1097" y="2775"/>
                </a:lnTo>
                <a:lnTo>
                  <a:pt x="10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flipH="1">
            <a:off x="8780236" y="1023213"/>
            <a:ext cx="188453" cy="579621"/>
          </a:xfrm>
          <a:custGeom>
            <a:avLst/>
            <a:gdLst/>
            <a:ahLst/>
            <a:cxnLst/>
            <a:rect l="l" t="t" r="r" b="b"/>
            <a:pathLst>
              <a:path w="1362" h="4189" extrusionOk="0">
                <a:moveTo>
                  <a:pt x="0" y="1"/>
                </a:moveTo>
                <a:lnTo>
                  <a:pt x="0" y="4188"/>
                </a:lnTo>
                <a:lnTo>
                  <a:pt x="1362" y="4188"/>
                </a:lnTo>
                <a:lnTo>
                  <a:pt x="136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flipH="1">
            <a:off x="8780236" y="1086032"/>
            <a:ext cx="188453" cy="181400"/>
          </a:xfrm>
          <a:custGeom>
            <a:avLst/>
            <a:gdLst/>
            <a:ahLst/>
            <a:cxnLst/>
            <a:rect l="l" t="t" r="r" b="b"/>
            <a:pathLst>
              <a:path w="1362" h="1311" extrusionOk="0">
                <a:moveTo>
                  <a:pt x="0" y="0"/>
                </a:moveTo>
                <a:lnTo>
                  <a:pt x="0" y="1311"/>
                </a:lnTo>
                <a:lnTo>
                  <a:pt x="1362" y="1311"/>
                </a:lnTo>
                <a:lnTo>
                  <a:pt x="1362" y="0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4"/>
          <p:cNvSpPr/>
          <p:nvPr/>
        </p:nvSpPr>
        <p:spPr>
          <a:xfrm flipH="1">
            <a:off x="8376208" y="1023213"/>
            <a:ext cx="152893" cy="579621"/>
          </a:xfrm>
          <a:custGeom>
            <a:avLst/>
            <a:gdLst/>
            <a:ahLst/>
            <a:cxnLst/>
            <a:rect l="l" t="t" r="r" b="b"/>
            <a:pathLst>
              <a:path w="1105" h="4189" extrusionOk="0">
                <a:moveTo>
                  <a:pt x="0" y="1"/>
                </a:moveTo>
                <a:lnTo>
                  <a:pt x="0" y="4188"/>
                </a:lnTo>
                <a:lnTo>
                  <a:pt x="1105" y="4188"/>
                </a:lnTo>
                <a:lnTo>
                  <a:pt x="11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4"/>
          <p:cNvSpPr/>
          <p:nvPr/>
        </p:nvSpPr>
        <p:spPr>
          <a:xfrm flipH="1">
            <a:off x="8411629" y="1104989"/>
            <a:ext cx="81912" cy="414826"/>
          </a:xfrm>
          <a:custGeom>
            <a:avLst/>
            <a:gdLst/>
            <a:ahLst/>
            <a:cxnLst/>
            <a:rect l="l" t="t" r="r" b="b"/>
            <a:pathLst>
              <a:path w="592" h="2998" extrusionOk="0">
                <a:moveTo>
                  <a:pt x="0" y="1"/>
                </a:moveTo>
                <a:lnTo>
                  <a:pt x="0" y="2998"/>
                </a:lnTo>
                <a:lnTo>
                  <a:pt x="591" y="2998"/>
                </a:lnTo>
                <a:lnTo>
                  <a:pt x="591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7905904" y="1203369"/>
            <a:ext cx="348403" cy="270232"/>
          </a:xfrm>
          <a:custGeom>
            <a:avLst/>
            <a:gdLst/>
            <a:ahLst/>
            <a:cxnLst/>
            <a:rect l="l" t="t" r="r" b="b"/>
            <a:pathLst>
              <a:path w="2518" h="1953" extrusionOk="0">
                <a:moveTo>
                  <a:pt x="1941" y="1"/>
                </a:moveTo>
                <a:cubicBezTo>
                  <a:pt x="1317" y="1"/>
                  <a:pt x="362" y="265"/>
                  <a:pt x="0" y="1773"/>
                </a:cubicBezTo>
                <a:lnTo>
                  <a:pt x="865" y="1953"/>
                </a:lnTo>
                <a:cubicBezTo>
                  <a:pt x="865" y="1953"/>
                  <a:pt x="1216" y="257"/>
                  <a:pt x="2518" y="77"/>
                </a:cubicBezTo>
                <a:cubicBezTo>
                  <a:pt x="2518" y="77"/>
                  <a:pt x="2278" y="1"/>
                  <a:pt x="19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7863288" y="1108586"/>
            <a:ext cx="267875" cy="408876"/>
          </a:xfrm>
          <a:custGeom>
            <a:avLst/>
            <a:gdLst/>
            <a:ahLst/>
            <a:cxnLst/>
            <a:rect l="l" t="t" r="r" b="b"/>
            <a:pathLst>
              <a:path w="1936" h="2955" extrusionOk="0">
                <a:moveTo>
                  <a:pt x="86" y="0"/>
                </a:moveTo>
                <a:lnTo>
                  <a:pt x="86" y="0"/>
                </a:lnTo>
                <a:cubicBezTo>
                  <a:pt x="908" y="1019"/>
                  <a:pt x="0" y="2492"/>
                  <a:pt x="0" y="2492"/>
                </a:cubicBezTo>
                <a:lnTo>
                  <a:pt x="745" y="2954"/>
                </a:lnTo>
                <a:cubicBezTo>
                  <a:pt x="1935" y="891"/>
                  <a:pt x="86" y="0"/>
                  <a:pt x="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7692545" y="1236577"/>
            <a:ext cx="348541" cy="270232"/>
          </a:xfrm>
          <a:custGeom>
            <a:avLst/>
            <a:gdLst/>
            <a:ahLst/>
            <a:cxnLst/>
            <a:rect l="l" t="t" r="r" b="b"/>
            <a:pathLst>
              <a:path w="2519" h="1953" extrusionOk="0">
                <a:moveTo>
                  <a:pt x="578" y="0"/>
                </a:moveTo>
                <a:cubicBezTo>
                  <a:pt x="241" y="0"/>
                  <a:pt x="1" y="77"/>
                  <a:pt x="1" y="77"/>
                </a:cubicBezTo>
                <a:cubicBezTo>
                  <a:pt x="1303" y="257"/>
                  <a:pt x="1654" y="1952"/>
                  <a:pt x="1654" y="1952"/>
                </a:cubicBezTo>
                <a:lnTo>
                  <a:pt x="2519" y="1773"/>
                </a:lnTo>
                <a:cubicBezTo>
                  <a:pt x="2157" y="264"/>
                  <a:pt x="1202" y="0"/>
                  <a:pt x="5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4"/>
          <p:cNvSpPr/>
          <p:nvPr/>
        </p:nvSpPr>
        <p:spPr>
          <a:xfrm>
            <a:off x="7755363" y="1382280"/>
            <a:ext cx="373447" cy="251275"/>
          </a:xfrm>
          <a:custGeom>
            <a:avLst/>
            <a:gdLst/>
            <a:ahLst/>
            <a:cxnLst/>
            <a:rect l="l" t="t" r="r" b="b"/>
            <a:pathLst>
              <a:path w="2699" h="1816" extrusionOk="0">
                <a:moveTo>
                  <a:pt x="1" y="0"/>
                </a:moveTo>
                <a:lnTo>
                  <a:pt x="369" y="1816"/>
                </a:lnTo>
                <a:lnTo>
                  <a:pt x="2321" y="1816"/>
                </a:lnTo>
                <a:lnTo>
                  <a:pt x="269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7731702" y="1347826"/>
            <a:ext cx="425472" cy="68907"/>
          </a:xfrm>
          <a:custGeom>
            <a:avLst/>
            <a:gdLst/>
            <a:ahLst/>
            <a:cxnLst/>
            <a:rect l="l" t="t" r="r" b="b"/>
            <a:pathLst>
              <a:path w="3075" h="498" extrusionOk="0">
                <a:moveTo>
                  <a:pt x="1" y="1"/>
                </a:moveTo>
                <a:lnTo>
                  <a:pt x="1" y="498"/>
                </a:lnTo>
                <a:lnTo>
                  <a:pt x="3075" y="498"/>
                </a:lnTo>
                <a:lnTo>
                  <a:pt x="3075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 flipH="1">
            <a:off x="7534952" y="1602701"/>
            <a:ext cx="1609047" cy="105574"/>
          </a:xfrm>
          <a:custGeom>
            <a:avLst/>
            <a:gdLst/>
            <a:ahLst/>
            <a:cxnLst/>
            <a:rect l="l" t="t" r="r" b="b"/>
            <a:pathLst>
              <a:path w="11629" h="763" extrusionOk="0">
                <a:moveTo>
                  <a:pt x="0" y="0"/>
                </a:moveTo>
                <a:lnTo>
                  <a:pt x="0" y="762"/>
                </a:lnTo>
                <a:lnTo>
                  <a:pt x="11629" y="762"/>
                </a:lnTo>
                <a:lnTo>
                  <a:pt x="11629" y="0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 flipH="1">
            <a:off x="8787292" y="1671332"/>
            <a:ext cx="181397" cy="142380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1" y="1028"/>
                </a:lnTo>
                <a:lnTo>
                  <a:pt x="1311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 flipH="1">
            <a:off x="7739865" y="1671332"/>
            <a:ext cx="181397" cy="142380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0" y="1028"/>
                </a:lnTo>
                <a:lnTo>
                  <a:pt x="1310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-2662" y="1566181"/>
            <a:ext cx="1431762" cy="93944"/>
          </a:xfrm>
          <a:custGeom>
            <a:avLst/>
            <a:gdLst/>
            <a:ahLst/>
            <a:cxnLst/>
            <a:rect l="l" t="t" r="r" b="b"/>
            <a:pathLst>
              <a:path w="11629" h="763" extrusionOk="0">
                <a:moveTo>
                  <a:pt x="0" y="0"/>
                </a:moveTo>
                <a:lnTo>
                  <a:pt x="0" y="762"/>
                </a:lnTo>
                <a:lnTo>
                  <a:pt x="11629" y="762"/>
                </a:lnTo>
                <a:lnTo>
                  <a:pt x="11629" y="0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153333" y="1627251"/>
            <a:ext cx="161410" cy="126696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1" y="1028"/>
                </a:lnTo>
                <a:lnTo>
                  <a:pt x="1311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1085369" y="1627251"/>
            <a:ext cx="161410" cy="126696"/>
          </a:xfrm>
          <a:custGeom>
            <a:avLst/>
            <a:gdLst/>
            <a:ahLst/>
            <a:cxnLst/>
            <a:rect l="l" t="t" r="r" b="b"/>
            <a:pathLst>
              <a:path w="1311" h="1029" extrusionOk="0">
                <a:moveTo>
                  <a:pt x="0" y="1"/>
                </a:moveTo>
                <a:lnTo>
                  <a:pt x="0" y="1028"/>
                </a:lnTo>
                <a:lnTo>
                  <a:pt x="1310" y="1028"/>
                </a:lnTo>
                <a:lnTo>
                  <a:pt x="1310" y="1"/>
                </a:lnTo>
                <a:close/>
              </a:path>
            </a:pathLst>
          </a:cu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137451" y="1421630"/>
            <a:ext cx="515750" cy="144672"/>
          </a:xfrm>
          <a:custGeom>
            <a:avLst/>
            <a:gdLst/>
            <a:ahLst/>
            <a:cxnLst/>
            <a:rect l="l" t="t" r="r" b="b"/>
            <a:pathLst>
              <a:path w="4189" h="1175" extrusionOk="0">
                <a:moveTo>
                  <a:pt x="1" y="1"/>
                </a:moveTo>
                <a:lnTo>
                  <a:pt x="1" y="1174"/>
                </a:lnTo>
                <a:lnTo>
                  <a:pt x="4188" y="1174"/>
                </a:lnTo>
                <a:lnTo>
                  <a:pt x="418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435899" y="1421630"/>
            <a:ext cx="161410" cy="144672"/>
          </a:xfrm>
          <a:custGeom>
            <a:avLst/>
            <a:gdLst/>
            <a:ahLst/>
            <a:cxnLst/>
            <a:rect l="l" t="t" r="r" b="b"/>
            <a:pathLst>
              <a:path w="1311" h="1175" extrusionOk="0">
                <a:moveTo>
                  <a:pt x="0" y="1"/>
                </a:moveTo>
                <a:lnTo>
                  <a:pt x="0" y="1174"/>
                </a:lnTo>
                <a:lnTo>
                  <a:pt x="1310" y="1174"/>
                </a:lnTo>
                <a:lnTo>
                  <a:pt x="131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109009" y="1276217"/>
            <a:ext cx="516735" cy="145534"/>
          </a:xfrm>
          <a:custGeom>
            <a:avLst/>
            <a:gdLst/>
            <a:ahLst/>
            <a:cxnLst/>
            <a:rect l="l" t="t" r="r" b="b"/>
            <a:pathLst>
              <a:path w="4197" h="1182" extrusionOk="0">
                <a:moveTo>
                  <a:pt x="1" y="0"/>
                </a:moveTo>
                <a:lnTo>
                  <a:pt x="1" y="1182"/>
                </a:lnTo>
                <a:lnTo>
                  <a:pt x="4197" y="1182"/>
                </a:lnTo>
                <a:lnTo>
                  <a:pt x="419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/>
          <p:nvPr/>
        </p:nvSpPr>
        <p:spPr>
          <a:xfrm>
            <a:off x="350452" y="1276217"/>
            <a:ext cx="66608" cy="145534"/>
          </a:xfrm>
          <a:custGeom>
            <a:avLst/>
            <a:gdLst/>
            <a:ahLst/>
            <a:cxnLst/>
            <a:rect l="l" t="t" r="r" b="b"/>
            <a:pathLst>
              <a:path w="541" h="1182" extrusionOk="0">
                <a:moveTo>
                  <a:pt x="1" y="0"/>
                </a:moveTo>
                <a:lnTo>
                  <a:pt x="1" y="1182"/>
                </a:lnTo>
                <a:lnTo>
                  <a:pt x="540" y="1182"/>
                </a:lnTo>
                <a:lnTo>
                  <a:pt x="5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4"/>
          <p:cNvSpPr/>
          <p:nvPr/>
        </p:nvSpPr>
        <p:spPr>
          <a:xfrm>
            <a:off x="480100" y="1291608"/>
            <a:ext cx="132970" cy="114383"/>
          </a:xfrm>
          <a:custGeom>
            <a:avLst/>
            <a:gdLst/>
            <a:ahLst/>
            <a:cxnLst/>
            <a:rect l="l" t="t" r="r" b="b"/>
            <a:pathLst>
              <a:path w="1080" h="929" extrusionOk="0">
                <a:moveTo>
                  <a:pt x="465" y="0"/>
                </a:moveTo>
                <a:cubicBezTo>
                  <a:pt x="228" y="0"/>
                  <a:pt x="1" y="188"/>
                  <a:pt x="1" y="466"/>
                </a:cubicBezTo>
                <a:cubicBezTo>
                  <a:pt x="1" y="723"/>
                  <a:pt x="206" y="928"/>
                  <a:pt x="463" y="928"/>
                </a:cubicBezTo>
                <a:cubicBezTo>
                  <a:pt x="874" y="928"/>
                  <a:pt x="1080" y="432"/>
                  <a:pt x="789" y="141"/>
                </a:cubicBezTo>
                <a:cubicBezTo>
                  <a:pt x="694" y="44"/>
                  <a:pt x="578" y="0"/>
                  <a:pt x="46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"/>
          <p:cNvSpPr/>
          <p:nvPr/>
        </p:nvSpPr>
        <p:spPr>
          <a:xfrm>
            <a:off x="720558" y="1421630"/>
            <a:ext cx="516735" cy="144672"/>
          </a:xfrm>
          <a:custGeom>
            <a:avLst/>
            <a:gdLst/>
            <a:ahLst/>
            <a:cxnLst/>
            <a:rect l="l" t="t" r="r" b="b"/>
            <a:pathLst>
              <a:path w="4197" h="1175" extrusionOk="0">
                <a:moveTo>
                  <a:pt x="0" y="1"/>
                </a:moveTo>
                <a:lnTo>
                  <a:pt x="0" y="1174"/>
                </a:lnTo>
                <a:lnTo>
                  <a:pt x="4196" y="1174"/>
                </a:lnTo>
                <a:lnTo>
                  <a:pt x="419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4"/>
          <p:cNvSpPr/>
          <p:nvPr/>
        </p:nvSpPr>
        <p:spPr>
          <a:xfrm>
            <a:off x="799602" y="1421630"/>
            <a:ext cx="35951" cy="144672"/>
          </a:xfrm>
          <a:custGeom>
            <a:avLst/>
            <a:gdLst/>
            <a:ahLst/>
            <a:cxnLst/>
            <a:rect l="l" t="t" r="r" b="b"/>
            <a:pathLst>
              <a:path w="292" h="1175" extrusionOk="0">
                <a:moveTo>
                  <a:pt x="1" y="1"/>
                </a:moveTo>
                <a:lnTo>
                  <a:pt x="1" y="1174"/>
                </a:lnTo>
                <a:lnTo>
                  <a:pt x="292" y="1174"/>
                </a:lnTo>
                <a:lnTo>
                  <a:pt x="29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874460" y="1421630"/>
            <a:ext cx="125582" cy="144672"/>
          </a:xfrm>
          <a:custGeom>
            <a:avLst/>
            <a:gdLst/>
            <a:ahLst/>
            <a:cxnLst/>
            <a:rect l="l" t="t" r="r" b="b"/>
            <a:pathLst>
              <a:path w="1020" h="1175" extrusionOk="0">
                <a:moveTo>
                  <a:pt x="1" y="1"/>
                </a:moveTo>
                <a:lnTo>
                  <a:pt x="1" y="1174"/>
                </a:lnTo>
                <a:lnTo>
                  <a:pt x="1020" y="1174"/>
                </a:lnTo>
                <a:lnTo>
                  <a:pt x="102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subTitle" idx="1"/>
          </p:nvPr>
        </p:nvSpPr>
        <p:spPr>
          <a:xfrm>
            <a:off x="1399738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ubTitle" idx="2"/>
          </p:nvPr>
        </p:nvSpPr>
        <p:spPr>
          <a:xfrm>
            <a:off x="1399738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58" name="Google Shape;458;p24"/>
          <p:cNvSpPr txBox="1">
            <a:spLocks noGrp="1"/>
          </p:cNvSpPr>
          <p:nvPr>
            <p:ph type="subTitle" idx="3"/>
          </p:nvPr>
        </p:nvSpPr>
        <p:spPr>
          <a:xfrm>
            <a:off x="3700650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9" name="Google Shape;459;p24"/>
          <p:cNvSpPr txBox="1">
            <a:spLocks noGrp="1"/>
          </p:cNvSpPr>
          <p:nvPr>
            <p:ph type="subTitle" idx="4"/>
          </p:nvPr>
        </p:nvSpPr>
        <p:spPr>
          <a:xfrm>
            <a:off x="3700650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0" name="Google Shape;460;p24"/>
          <p:cNvSpPr txBox="1">
            <a:spLocks noGrp="1"/>
          </p:cNvSpPr>
          <p:nvPr>
            <p:ph type="subTitle" idx="5"/>
          </p:nvPr>
        </p:nvSpPr>
        <p:spPr>
          <a:xfrm>
            <a:off x="6001563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1" name="Google Shape;461;p24"/>
          <p:cNvSpPr txBox="1">
            <a:spLocks noGrp="1"/>
          </p:cNvSpPr>
          <p:nvPr>
            <p:ph type="subTitle" idx="6"/>
          </p:nvPr>
        </p:nvSpPr>
        <p:spPr>
          <a:xfrm>
            <a:off x="6001563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2" name="Google Shape;462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24"/>
          <p:cNvSpPr/>
          <p:nvPr/>
        </p:nvSpPr>
        <p:spPr>
          <a:xfrm flipH="1">
            <a:off x="125" y="4836075"/>
            <a:ext cx="9144000" cy="304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5"/>
          <p:cNvSpPr txBox="1">
            <a:spLocks noGrp="1"/>
          </p:cNvSpPr>
          <p:nvPr>
            <p:ph type="subTitle" idx="1"/>
          </p:nvPr>
        </p:nvSpPr>
        <p:spPr>
          <a:xfrm>
            <a:off x="6542774" y="180227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25"/>
          <p:cNvSpPr txBox="1">
            <a:spLocks noGrp="1"/>
          </p:cNvSpPr>
          <p:nvPr>
            <p:ph type="subTitle" idx="2"/>
          </p:nvPr>
        </p:nvSpPr>
        <p:spPr>
          <a:xfrm>
            <a:off x="6542774" y="12762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8" name="Google Shape;468;p25"/>
          <p:cNvSpPr txBox="1">
            <a:spLocks noGrp="1"/>
          </p:cNvSpPr>
          <p:nvPr>
            <p:ph type="subTitle" idx="3"/>
          </p:nvPr>
        </p:nvSpPr>
        <p:spPr>
          <a:xfrm>
            <a:off x="6542774" y="29808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4"/>
          </p:nvPr>
        </p:nvSpPr>
        <p:spPr>
          <a:xfrm>
            <a:off x="6542774" y="24548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5"/>
          </p:nvPr>
        </p:nvSpPr>
        <p:spPr>
          <a:xfrm>
            <a:off x="6542774" y="41594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6"/>
          </p:nvPr>
        </p:nvSpPr>
        <p:spPr>
          <a:xfrm>
            <a:off x="6542774" y="363340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250" y="773900"/>
            <a:ext cx="3991500" cy="3987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 flipH="1">
            <a:off x="125" y="4719225"/>
            <a:ext cx="9144000" cy="421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/>
          <p:nvPr/>
        </p:nvSpPr>
        <p:spPr>
          <a:xfrm>
            <a:off x="125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2"/>
          </p:nvPr>
        </p:nvSpPr>
        <p:spPr>
          <a:xfrm>
            <a:off x="7741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4"/>
          </p:nvPr>
        </p:nvSpPr>
        <p:spPr>
          <a:xfrm>
            <a:off x="362595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6"/>
          </p:nvPr>
        </p:nvSpPr>
        <p:spPr>
          <a:xfrm>
            <a:off x="64778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subTitle" idx="8"/>
          </p:nvPr>
        </p:nvSpPr>
        <p:spPr>
          <a:xfrm>
            <a:off x="7741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8" name="Google Shape;548;p29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9" name="Google Shape;549;p29"/>
          <p:cNvSpPr txBox="1">
            <a:spLocks noGrp="1"/>
          </p:cNvSpPr>
          <p:nvPr>
            <p:ph type="subTitle" idx="13"/>
          </p:nvPr>
        </p:nvSpPr>
        <p:spPr>
          <a:xfrm>
            <a:off x="362595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0" name="Google Shape;550;p29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subTitle" idx="15"/>
          </p:nvPr>
        </p:nvSpPr>
        <p:spPr>
          <a:xfrm>
            <a:off x="64778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52" name="Google Shape;552;p29"/>
          <p:cNvGrpSpPr/>
          <p:nvPr/>
        </p:nvGrpSpPr>
        <p:grpSpPr>
          <a:xfrm>
            <a:off x="8347001" y="1878100"/>
            <a:ext cx="796987" cy="1674233"/>
            <a:chOff x="-1380327" y="-188114"/>
            <a:chExt cx="1024800" cy="2152800"/>
          </a:xfrm>
        </p:grpSpPr>
        <p:sp>
          <p:nvSpPr>
            <p:cNvPr id="553" name="Google Shape;553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9"/>
          <p:cNvGrpSpPr/>
          <p:nvPr/>
        </p:nvGrpSpPr>
        <p:grpSpPr>
          <a:xfrm>
            <a:off x="1" y="1878100"/>
            <a:ext cx="796987" cy="1674233"/>
            <a:chOff x="-1380327" y="-188114"/>
            <a:chExt cx="1024800" cy="2152800"/>
          </a:xfrm>
        </p:grpSpPr>
        <p:sp>
          <p:nvSpPr>
            <p:cNvPr id="557" name="Google Shape;557;p29"/>
            <p:cNvSpPr/>
            <p:nvPr/>
          </p:nvSpPr>
          <p:spPr>
            <a:xfrm>
              <a:off x="-1380327" y="-188114"/>
              <a:ext cx="1024800" cy="2152800"/>
            </a:xfrm>
            <a:prstGeom prst="rect">
              <a:avLst/>
            </a:pr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-1242137" y="-4010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-1242137" y="990450"/>
              <a:ext cx="723900" cy="826200"/>
            </a:xfrm>
            <a:prstGeom prst="rect">
              <a:avLst/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125" y="4085900"/>
            <a:ext cx="9144000" cy="105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3990825" y="539500"/>
            <a:ext cx="4440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399082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3990842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626847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6268478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125" y="4736300"/>
            <a:ext cx="9144000" cy="404100"/>
          </a:xfrm>
          <a:prstGeom prst="rect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2002425" y="4374350"/>
            <a:ext cx="7141374" cy="572085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770235">
            <a:off x="119260" y="4537830"/>
            <a:ext cx="3066085" cy="6046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595323" y="620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46203" y="19990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1"/>
          </p:nvPr>
        </p:nvSpPr>
        <p:spPr>
          <a:xfrm>
            <a:off x="713225" y="14353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1316975" y="1767225"/>
            <a:ext cx="6787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subTitle" idx="1"/>
          </p:nvPr>
        </p:nvSpPr>
        <p:spPr>
          <a:xfrm>
            <a:off x="1315775" y="2714625"/>
            <a:ext cx="67875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/>
          <p:nvPr/>
        </p:nvSpPr>
        <p:spPr>
          <a:xfrm rot="1057574">
            <a:off x="6116342" y="3749334"/>
            <a:ext cx="1949034" cy="685556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1024974" y="3805806"/>
            <a:ext cx="6785099" cy="1337689"/>
            <a:chOff x="2430819" y="3468201"/>
            <a:chExt cx="3104740" cy="1701678"/>
          </a:xfrm>
        </p:grpSpPr>
        <p:sp>
          <p:nvSpPr>
            <p:cNvPr id="112" name="Google Shape;112;p8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8"/>
          <p:cNvSpPr/>
          <p:nvPr/>
        </p:nvSpPr>
        <p:spPr>
          <a:xfrm>
            <a:off x="5439575" y="3900027"/>
            <a:ext cx="3704588" cy="12436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flipH="1">
            <a:off x="51" y="3900050"/>
            <a:ext cx="3458323" cy="12436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flipH="1">
            <a:off x="6380078" y="1093252"/>
            <a:ext cx="2151395" cy="265792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flipH="1">
            <a:off x="57" y="1196226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506270" y="1530724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 flipH="1">
            <a:off x="5028075" y="896213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 flipH="1">
            <a:off x="5028075" y="3249613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365104" y="1139578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flipH="1">
            <a:off x="12" y="859600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8741820" y="1123837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3072129" y="477616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3891279" y="875341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601175" flipH="1">
            <a:off x="1110208" y="4349908"/>
            <a:ext cx="1886300" cy="4183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 flipH="1">
            <a:off x="1334159" y="4399754"/>
            <a:ext cx="6785099" cy="743633"/>
            <a:chOff x="2430819" y="3468201"/>
            <a:chExt cx="3104740" cy="1701678"/>
          </a:xfrm>
        </p:grpSpPr>
        <p:sp>
          <p:nvSpPr>
            <p:cNvPr id="133" name="Google Shape;133;p9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9"/>
          <p:cNvSpPr/>
          <p:nvPr/>
        </p:nvSpPr>
        <p:spPr>
          <a:xfrm flipH="1">
            <a:off x="55" y="4452263"/>
            <a:ext cx="3704588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5685847" y="4452276"/>
            <a:ext cx="3458323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4D1A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2770800" y="2949325"/>
            <a:ext cx="36024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1978038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1851450" y="2917488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47" name="Google Shape;147;p11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-2454" y="4191074"/>
            <a:ext cx="4059429" cy="96212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4083600" y="690575"/>
            <a:ext cx="962100" cy="96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5342650" y="4560924"/>
            <a:ext cx="3801350" cy="492332"/>
          </a:xfrm>
          <a:custGeom>
            <a:avLst/>
            <a:gdLst/>
            <a:ahLst/>
            <a:cxnLst/>
            <a:rect l="l" t="t" r="r" b="b"/>
            <a:pathLst>
              <a:path w="75989" h="25984" extrusionOk="0">
                <a:moveTo>
                  <a:pt x="0" y="0"/>
                </a:moveTo>
                <a:lnTo>
                  <a:pt x="0" y="25984"/>
                </a:lnTo>
                <a:lnTo>
                  <a:pt x="72367" y="25984"/>
                </a:lnTo>
                <a:cubicBezTo>
                  <a:pt x="73170" y="25129"/>
                  <a:pt x="73872" y="24173"/>
                  <a:pt x="74432" y="23146"/>
                </a:cubicBezTo>
                <a:cubicBezTo>
                  <a:pt x="74991" y="22128"/>
                  <a:pt x="75398" y="21029"/>
                  <a:pt x="75632" y="19890"/>
                </a:cubicBezTo>
                <a:cubicBezTo>
                  <a:pt x="75683" y="19676"/>
                  <a:pt x="75724" y="19452"/>
                  <a:pt x="75765" y="19218"/>
                </a:cubicBezTo>
                <a:cubicBezTo>
                  <a:pt x="75978" y="17794"/>
                  <a:pt x="75988" y="16339"/>
                  <a:pt x="75805" y="14905"/>
                </a:cubicBezTo>
                <a:cubicBezTo>
                  <a:pt x="75775" y="14701"/>
                  <a:pt x="75744" y="14498"/>
                  <a:pt x="75714" y="14284"/>
                </a:cubicBezTo>
                <a:cubicBezTo>
                  <a:pt x="74595" y="13674"/>
                  <a:pt x="73252" y="12972"/>
                  <a:pt x="71715" y="12239"/>
                </a:cubicBezTo>
                <a:cubicBezTo>
                  <a:pt x="71695" y="12229"/>
                  <a:pt x="71675" y="12219"/>
                  <a:pt x="71654" y="12209"/>
                </a:cubicBezTo>
                <a:cubicBezTo>
                  <a:pt x="69884" y="11364"/>
                  <a:pt x="67860" y="10479"/>
                  <a:pt x="65591" y="9604"/>
                </a:cubicBezTo>
                <a:cubicBezTo>
                  <a:pt x="65560" y="9594"/>
                  <a:pt x="65530" y="9584"/>
                  <a:pt x="65499" y="9574"/>
                </a:cubicBezTo>
                <a:cubicBezTo>
                  <a:pt x="65397" y="9523"/>
                  <a:pt x="65286" y="9482"/>
                  <a:pt x="65184" y="9441"/>
                </a:cubicBezTo>
                <a:cubicBezTo>
                  <a:pt x="65164" y="9431"/>
                  <a:pt x="65143" y="9431"/>
                  <a:pt x="65133" y="9421"/>
                </a:cubicBezTo>
                <a:cubicBezTo>
                  <a:pt x="64736" y="9268"/>
                  <a:pt x="64339" y="9126"/>
                  <a:pt x="63922" y="8973"/>
                </a:cubicBezTo>
                <a:cubicBezTo>
                  <a:pt x="62956" y="8627"/>
                  <a:pt x="61928" y="8271"/>
                  <a:pt x="60748" y="7915"/>
                </a:cubicBezTo>
                <a:cubicBezTo>
                  <a:pt x="60595" y="7864"/>
                  <a:pt x="60433" y="7814"/>
                  <a:pt x="60280" y="7773"/>
                </a:cubicBezTo>
                <a:lnTo>
                  <a:pt x="59639" y="7580"/>
                </a:lnTo>
                <a:cubicBezTo>
                  <a:pt x="59385" y="7508"/>
                  <a:pt x="59120" y="7437"/>
                  <a:pt x="58856" y="7366"/>
                </a:cubicBezTo>
                <a:lnTo>
                  <a:pt x="58652" y="7305"/>
                </a:lnTo>
                <a:lnTo>
                  <a:pt x="58449" y="7254"/>
                </a:lnTo>
                <a:lnTo>
                  <a:pt x="58388" y="7234"/>
                </a:lnTo>
                <a:cubicBezTo>
                  <a:pt x="57269" y="6939"/>
                  <a:pt x="56007" y="6623"/>
                  <a:pt x="54573" y="6308"/>
                </a:cubicBezTo>
                <a:cubicBezTo>
                  <a:pt x="52233" y="5779"/>
                  <a:pt x="49414" y="5229"/>
                  <a:pt x="45925" y="4650"/>
                </a:cubicBezTo>
                <a:cubicBezTo>
                  <a:pt x="45437" y="4568"/>
                  <a:pt x="44948" y="4487"/>
                  <a:pt x="44450" y="4405"/>
                </a:cubicBezTo>
                <a:lnTo>
                  <a:pt x="43381" y="4232"/>
                </a:lnTo>
                <a:cubicBezTo>
                  <a:pt x="42863" y="4151"/>
                  <a:pt x="42344" y="4070"/>
                  <a:pt x="41825" y="3988"/>
                </a:cubicBezTo>
                <a:cubicBezTo>
                  <a:pt x="41682" y="3968"/>
                  <a:pt x="41560" y="3948"/>
                  <a:pt x="41428" y="3937"/>
                </a:cubicBezTo>
                <a:lnTo>
                  <a:pt x="40797" y="3836"/>
                </a:lnTo>
                <a:cubicBezTo>
                  <a:pt x="40573" y="3805"/>
                  <a:pt x="40360" y="3775"/>
                  <a:pt x="40146" y="3744"/>
                </a:cubicBezTo>
                <a:cubicBezTo>
                  <a:pt x="39505" y="3642"/>
                  <a:pt x="38864" y="3551"/>
                  <a:pt x="38234" y="3459"/>
                </a:cubicBezTo>
                <a:cubicBezTo>
                  <a:pt x="36901" y="3266"/>
                  <a:pt x="35609" y="3093"/>
                  <a:pt x="34367" y="2930"/>
                </a:cubicBezTo>
                <a:cubicBezTo>
                  <a:pt x="31814" y="2584"/>
                  <a:pt x="29474" y="2299"/>
                  <a:pt x="27429" y="2065"/>
                </a:cubicBezTo>
                <a:cubicBezTo>
                  <a:pt x="25903" y="1892"/>
                  <a:pt x="24540" y="1740"/>
                  <a:pt x="23359" y="1628"/>
                </a:cubicBezTo>
                <a:lnTo>
                  <a:pt x="23248" y="1608"/>
                </a:lnTo>
                <a:cubicBezTo>
                  <a:pt x="22698" y="1557"/>
                  <a:pt x="22210" y="1506"/>
                  <a:pt x="21752" y="1465"/>
                </a:cubicBezTo>
                <a:lnTo>
                  <a:pt x="21742" y="1465"/>
                </a:lnTo>
                <a:cubicBezTo>
                  <a:pt x="21650" y="1455"/>
                  <a:pt x="21559" y="1435"/>
                  <a:pt x="21477" y="1435"/>
                </a:cubicBezTo>
                <a:cubicBezTo>
                  <a:pt x="20165" y="1302"/>
                  <a:pt x="19280" y="1231"/>
                  <a:pt x="18913" y="1201"/>
                </a:cubicBezTo>
                <a:cubicBezTo>
                  <a:pt x="17082" y="1038"/>
                  <a:pt x="15281" y="895"/>
                  <a:pt x="13542" y="773"/>
                </a:cubicBezTo>
                <a:cubicBezTo>
                  <a:pt x="12646" y="702"/>
                  <a:pt x="11772" y="641"/>
                  <a:pt x="10907" y="590"/>
                </a:cubicBezTo>
                <a:cubicBezTo>
                  <a:pt x="10205" y="539"/>
                  <a:pt x="9503" y="499"/>
                  <a:pt x="8821" y="458"/>
                </a:cubicBezTo>
                <a:cubicBezTo>
                  <a:pt x="8816" y="453"/>
                  <a:pt x="8813" y="450"/>
                  <a:pt x="8811" y="450"/>
                </a:cubicBezTo>
                <a:cubicBezTo>
                  <a:pt x="8808" y="450"/>
                  <a:pt x="8806" y="453"/>
                  <a:pt x="8801" y="458"/>
                </a:cubicBezTo>
                <a:cubicBezTo>
                  <a:pt x="8485" y="438"/>
                  <a:pt x="8180" y="417"/>
                  <a:pt x="7865" y="397"/>
                </a:cubicBezTo>
                <a:cubicBezTo>
                  <a:pt x="7488" y="377"/>
                  <a:pt x="7112" y="356"/>
                  <a:pt x="6735" y="336"/>
                </a:cubicBezTo>
                <a:lnTo>
                  <a:pt x="6705" y="336"/>
                </a:lnTo>
                <a:cubicBezTo>
                  <a:pt x="6674" y="326"/>
                  <a:pt x="6644" y="326"/>
                  <a:pt x="6603" y="326"/>
                </a:cubicBezTo>
                <a:cubicBezTo>
                  <a:pt x="4935" y="234"/>
                  <a:pt x="3317" y="153"/>
                  <a:pt x="1771" y="8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A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4771522"/>
            <a:ext cx="9183013" cy="371983"/>
          </a:xfrm>
          <a:custGeom>
            <a:avLst/>
            <a:gdLst/>
            <a:ahLst/>
            <a:cxnLst/>
            <a:rect l="l" t="t" r="r" b="b"/>
            <a:pathLst>
              <a:path w="122269" h="14569" extrusionOk="0">
                <a:moveTo>
                  <a:pt x="45599" y="0"/>
                </a:moveTo>
                <a:cubicBezTo>
                  <a:pt x="44206" y="0"/>
                  <a:pt x="43137" y="0"/>
                  <a:pt x="42415" y="10"/>
                </a:cubicBezTo>
                <a:cubicBezTo>
                  <a:pt x="41621" y="20"/>
                  <a:pt x="40807" y="20"/>
                  <a:pt x="39983" y="41"/>
                </a:cubicBezTo>
                <a:cubicBezTo>
                  <a:pt x="38437" y="51"/>
                  <a:pt x="36850" y="81"/>
                  <a:pt x="35232" y="122"/>
                </a:cubicBezTo>
                <a:cubicBezTo>
                  <a:pt x="32028" y="193"/>
                  <a:pt x="28701" y="315"/>
                  <a:pt x="25242" y="488"/>
                </a:cubicBezTo>
                <a:cubicBezTo>
                  <a:pt x="23838" y="549"/>
                  <a:pt x="22413" y="631"/>
                  <a:pt x="20969" y="712"/>
                </a:cubicBezTo>
                <a:cubicBezTo>
                  <a:pt x="18771" y="834"/>
                  <a:pt x="16543" y="987"/>
                  <a:pt x="14254" y="1150"/>
                </a:cubicBezTo>
                <a:lnTo>
                  <a:pt x="14020" y="1170"/>
                </a:lnTo>
                <a:lnTo>
                  <a:pt x="12636" y="1272"/>
                </a:lnTo>
                <a:lnTo>
                  <a:pt x="11649" y="1353"/>
                </a:lnTo>
                <a:cubicBezTo>
                  <a:pt x="9503" y="1516"/>
                  <a:pt x="7315" y="1709"/>
                  <a:pt x="5098" y="1923"/>
                </a:cubicBezTo>
                <a:cubicBezTo>
                  <a:pt x="3419" y="2076"/>
                  <a:pt x="1720" y="2238"/>
                  <a:pt x="0" y="2432"/>
                </a:cubicBezTo>
                <a:lnTo>
                  <a:pt x="0" y="14569"/>
                </a:lnTo>
                <a:lnTo>
                  <a:pt x="121872" y="14569"/>
                </a:lnTo>
                <a:lnTo>
                  <a:pt x="121872" y="7030"/>
                </a:lnTo>
                <a:lnTo>
                  <a:pt x="122167" y="6969"/>
                </a:lnTo>
                <a:lnTo>
                  <a:pt x="122269" y="6949"/>
                </a:lnTo>
                <a:lnTo>
                  <a:pt x="121862" y="6857"/>
                </a:lnTo>
                <a:lnTo>
                  <a:pt x="121323" y="6756"/>
                </a:lnTo>
                <a:cubicBezTo>
                  <a:pt x="120672" y="6633"/>
                  <a:pt x="120000" y="6511"/>
                  <a:pt x="119288" y="6379"/>
                </a:cubicBezTo>
                <a:cubicBezTo>
                  <a:pt x="119257" y="6369"/>
                  <a:pt x="119227" y="6359"/>
                  <a:pt x="119196" y="6359"/>
                </a:cubicBezTo>
                <a:cubicBezTo>
                  <a:pt x="118291" y="6186"/>
                  <a:pt x="117324" y="6023"/>
                  <a:pt x="116327" y="5850"/>
                </a:cubicBezTo>
                <a:cubicBezTo>
                  <a:pt x="115768" y="5758"/>
                  <a:pt x="115208" y="5657"/>
                  <a:pt x="114659" y="5565"/>
                </a:cubicBezTo>
                <a:cubicBezTo>
                  <a:pt x="114160" y="5484"/>
                  <a:pt x="113672" y="5402"/>
                  <a:pt x="113184" y="5331"/>
                </a:cubicBezTo>
                <a:cubicBezTo>
                  <a:pt x="112940" y="5290"/>
                  <a:pt x="112726" y="5260"/>
                  <a:pt x="112472" y="5219"/>
                </a:cubicBezTo>
                <a:cubicBezTo>
                  <a:pt x="112217" y="5168"/>
                  <a:pt x="111963" y="5138"/>
                  <a:pt x="111709" y="5097"/>
                </a:cubicBezTo>
                <a:cubicBezTo>
                  <a:pt x="111556" y="5067"/>
                  <a:pt x="111414" y="5046"/>
                  <a:pt x="111261" y="5026"/>
                </a:cubicBezTo>
                <a:cubicBezTo>
                  <a:pt x="111027" y="4995"/>
                  <a:pt x="110793" y="4955"/>
                  <a:pt x="110549" y="4914"/>
                </a:cubicBezTo>
                <a:cubicBezTo>
                  <a:pt x="110305" y="4884"/>
                  <a:pt x="110060" y="4843"/>
                  <a:pt x="109816" y="4802"/>
                </a:cubicBezTo>
                <a:cubicBezTo>
                  <a:pt x="108707" y="4639"/>
                  <a:pt x="107619" y="4477"/>
                  <a:pt x="106561" y="4324"/>
                </a:cubicBezTo>
                <a:lnTo>
                  <a:pt x="105665" y="4192"/>
                </a:lnTo>
                <a:cubicBezTo>
                  <a:pt x="105574" y="4182"/>
                  <a:pt x="105492" y="4171"/>
                  <a:pt x="105401" y="4161"/>
                </a:cubicBezTo>
                <a:cubicBezTo>
                  <a:pt x="104689" y="4059"/>
                  <a:pt x="103987" y="3958"/>
                  <a:pt x="103305" y="3866"/>
                </a:cubicBezTo>
                <a:cubicBezTo>
                  <a:pt x="103213" y="3856"/>
                  <a:pt x="103122" y="3846"/>
                  <a:pt x="103030" y="3836"/>
                </a:cubicBezTo>
                <a:lnTo>
                  <a:pt x="102756" y="3795"/>
                </a:lnTo>
                <a:cubicBezTo>
                  <a:pt x="102135" y="3714"/>
                  <a:pt x="101525" y="3632"/>
                  <a:pt x="100924" y="3551"/>
                </a:cubicBezTo>
                <a:cubicBezTo>
                  <a:pt x="97699" y="3123"/>
                  <a:pt x="94851" y="2788"/>
                  <a:pt x="92521" y="2533"/>
                </a:cubicBezTo>
                <a:lnTo>
                  <a:pt x="92500" y="2533"/>
                </a:lnTo>
                <a:lnTo>
                  <a:pt x="92053" y="2483"/>
                </a:lnTo>
                <a:cubicBezTo>
                  <a:pt x="90974" y="2371"/>
                  <a:pt x="90018" y="2269"/>
                  <a:pt x="89184" y="2177"/>
                </a:cubicBezTo>
                <a:lnTo>
                  <a:pt x="89092" y="2167"/>
                </a:lnTo>
                <a:lnTo>
                  <a:pt x="89062" y="2167"/>
                </a:lnTo>
                <a:cubicBezTo>
                  <a:pt x="87414" y="2004"/>
                  <a:pt x="86315" y="1903"/>
                  <a:pt x="85857" y="1862"/>
                </a:cubicBezTo>
                <a:cubicBezTo>
                  <a:pt x="84697" y="1760"/>
                  <a:pt x="83537" y="1658"/>
                  <a:pt x="82398" y="1567"/>
                </a:cubicBezTo>
                <a:lnTo>
                  <a:pt x="82245" y="1557"/>
                </a:lnTo>
                <a:cubicBezTo>
                  <a:pt x="80394" y="1404"/>
                  <a:pt x="78593" y="1272"/>
                  <a:pt x="76833" y="1150"/>
                </a:cubicBezTo>
                <a:lnTo>
                  <a:pt x="75632" y="1058"/>
                </a:lnTo>
                <a:lnTo>
                  <a:pt x="74493" y="987"/>
                </a:lnTo>
                <a:lnTo>
                  <a:pt x="74473" y="987"/>
                </a:lnTo>
                <a:lnTo>
                  <a:pt x="73435" y="926"/>
                </a:lnTo>
                <a:lnTo>
                  <a:pt x="72143" y="845"/>
                </a:lnTo>
                <a:cubicBezTo>
                  <a:pt x="72092" y="834"/>
                  <a:pt x="72041" y="834"/>
                  <a:pt x="71990" y="834"/>
                </a:cubicBezTo>
                <a:lnTo>
                  <a:pt x="71899" y="834"/>
                </a:lnTo>
                <a:lnTo>
                  <a:pt x="71695" y="824"/>
                </a:lnTo>
                <a:cubicBezTo>
                  <a:pt x="69925" y="722"/>
                  <a:pt x="68205" y="631"/>
                  <a:pt x="66547" y="539"/>
                </a:cubicBezTo>
                <a:cubicBezTo>
                  <a:pt x="64868" y="458"/>
                  <a:pt x="63241" y="387"/>
                  <a:pt x="61684" y="326"/>
                </a:cubicBezTo>
                <a:lnTo>
                  <a:pt x="61023" y="305"/>
                </a:lnTo>
                <a:cubicBezTo>
                  <a:pt x="60982" y="295"/>
                  <a:pt x="60931" y="295"/>
                  <a:pt x="60880" y="295"/>
                </a:cubicBezTo>
                <a:cubicBezTo>
                  <a:pt x="59761" y="254"/>
                  <a:pt x="58683" y="224"/>
                  <a:pt x="57645" y="193"/>
                </a:cubicBezTo>
                <a:lnTo>
                  <a:pt x="57543" y="193"/>
                </a:lnTo>
                <a:lnTo>
                  <a:pt x="57370" y="183"/>
                </a:lnTo>
                <a:lnTo>
                  <a:pt x="57197" y="183"/>
                </a:lnTo>
                <a:cubicBezTo>
                  <a:pt x="53677" y="81"/>
                  <a:pt x="50646" y="31"/>
                  <a:pt x="48204" y="10"/>
                </a:cubicBezTo>
                <a:cubicBezTo>
                  <a:pt x="47237" y="0"/>
                  <a:pt x="46373" y="0"/>
                  <a:pt x="455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1" y="4471173"/>
            <a:ext cx="2239144" cy="413619"/>
          </a:xfrm>
          <a:custGeom>
            <a:avLst/>
            <a:gdLst/>
            <a:ahLst/>
            <a:cxnLst/>
            <a:rect l="l" t="t" r="r" b="b"/>
            <a:pathLst>
              <a:path w="29587" h="5465" extrusionOk="0">
                <a:moveTo>
                  <a:pt x="3714" y="2738"/>
                </a:moveTo>
                <a:lnTo>
                  <a:pt x="3714" y="3725"/>
                </a:lnTo>
                <a:lnTo>
                  <a:pt x="1527" y="3725"/>
                </a:lnTo>
                <a:lnTo>
                  <a:pt x="1527" y="2738"/>
                </a:lnTo>
                <a:close/>
                <a:moveTo>
                  <a:pt x="7428" y="2738"/>
                </a:moveTo>
                <a:lnTo>
                  <a:pt x="7428" y="3725"/>
                </a:lnTo>
                <a:lnTo>
                  <a:pt x="5230" y="3725"/>
                </a:lnTo>
                <a:lnTo>
                  <a:pt x="5230" y="2738"/>
                </a:lnTo>
                <a:close/>
                <a:moveTo>
                  <a:pt x="11121" y="2738"/>
                </a:moveTo>
                <a:lnTo>
                  <a:pt x="11121" y="3725"/>
                </a:lnTo>
                <a:lnTo>
                  <a:pt x="8933" y="3725"/>
                </a:lnTo>
                <a:lnTo>
                  <a:pt x="8933" y="2738"/>
                </a:lnTo>
                <a:close/>
                <a:moveTo>
                  <a:pt x="14824" y="2738"/>
                </a:moveTo>
                <a:lnTo>
                  <a:pt x="14824" y="3725"/>
                </a:lnTo>
                <a:lnTo>
                  <a:pt x="12637" y="3725"/>
                </a:lnTo>
                <a:lnTo>
                  <a:pt x="12637" y="2738"/>
                </a:lnTo>
                <a:close/>
                <a:moveTo>
                  <a:pt x="18527" y="2738"/>
                </a:moveTo>
                <a:lnTo>
                  <a:pt x="18527" y="3725"/>
                </a:lnTo>
                <a:lnTo>
                  <a:pt x="16340" y="3725"/>
                </a:lnTo>
                <a:lnTo>
                  <a:pt x="16340" y="2738"/>
                </a:lnTo>
                <a:close/>
                <a:moveTo>
                  <a:pt x="22241" y="2738"/>
                </a:moveTo>
                <a:lnTo>
                  <a:pt x="22241" y="3725"/>
                </a:lnTo>
                <a:lnTo>
                  <a:pt x="20043" y="3725"/>
                </a:lnTo>
                <a:lnTo>
                  <a:pt x="20043" y="2738"/>
                </a:lnTo>
                <a:close/>
                <a:moveTo>
                  <a:pt x="25944" y="2738"/>
                </a:moveTo>
                <a:lnTo>
                  <a:pt x="25944" y="3725"/>
                </a:lnTo>
                <a:lnTo>
                  <a:pt x="23746" y="3725"/>
                </a:lnTo>
                <a:lnTo>
                  <a:pt x="23746" y="2738"/>
                </a:lnTo>
                <a:close/>
                <a:moveTo>
                  <a:pt x="764" y="1"/>
                </a:moveTo>
                <a:lnTo>
                  <a:pt x="1" y="998"/>
                </a:lnTo>
                <a:lnTo>
                  <a:pt x="1" y="5464"/>
                </a:lnTo>
                <a:lnTo>
                  <a:pt x="1527" y="5464"/>
                </a:lnTo>
                <a:lnTo>
                  <a:pt x="1527" y="4589"/>
                </a:lnTo>
                <a:lnTo>
                  <a:pt x="3714" y="4589"/>
                </a:lnTo>
                <a:lnTo>
                  <a:pt x="3714" y="5464"/>
                </a:lnTo>
                <a:lnTo>
                  <a:pt x="5230" y="5464"/>
                </a:lnTo>
                <a:lnTo>
                  <a:pt x="5230" y="4589"/>
                </a:lnTo>
                <a:lnTo>
                  <a:pt x="7428" y="4589"/>
                </a:lnTo>
                <a:lnTo>
                  <a:pt x="7428" y="5464"/>
                </a:lnTo>
                <a:lnTo>
                  <a:pt x="8933" y="5464"/>
                </a:lnTo>
                <a:lnTo>
                  <a:pt x="8933" y="4589"/>
                </a:lnTo>
                <a:lnTo>
                  <a:pt x="11131" y="4589"/>
                </a:lnTo>
                <a:lnTo>
                  <a:pt x="11131" y="5464"/>
                </a:lnTo>
                <a:lnTo>
                  <a:pt x="12637" y="5464"/>
                </a:lnTo>
                <a:lnTo>
                  <a:pt x="12637" y="4589"/>
                </a:lnTo>
                <a:lnTo>
                  <a:pt x="14824" y="4589"/>
                </a:lnTo>
                <a:lnTo>
                  <a:pt x="14824" y="5464"/>
                </a:lnTo>
                <a:lnTo>
                  <a:pt x="16340" y="5464"/>
                </a:lnTo>
                <a:lnTo>
                  <a:pt x="16340" y="4589"/>
                </a:lnTo>
                <a:lnTo>
                  <a:pt x="18537" y="4589"/>
                </a:lnTo>
                <a:lnTo>
                  <a:pt x="18537" y="5464"/>
                </a:lnTo>
                <a:lnTo>
                  <a:pt x="20043" y="5464"/>
                </a:lnTo>
                <a:lnTo>
                  <a:pt x="20043" y="4589"/>
                </a:lnTo>
                <a:lnTo>
                  <a:pt x="22241" y="4589"/>
                </a:lnTo>
                <a:lnTo>
                  <a:pt x="22241" y="5464"/>
                </a:lnTo>
                <a:lnTo>
                  <a:pt x="23746" y="5464"/>
                </a:lnTo>
                <a:lnTo>
                  <a:pt x="23746" y="4589"/>
                </a:lnTo>
                <a:lnTo>
                  <a:pt x="25944" y="4589"/>
                </a:lnTo>
                <a:lnTo>
                  <a:pt x="25944" y="5464"/>
                </a:lnTo>
                <a:lnTo>
                  <a:pt x="27460" y="5464"/>
                </a:lnTo>
                <a:lnTo>
                  <a:pt x="27460" y="4589"/>
                </a:lnTo>
                <a:lnTo>
                  <a:pt x="29586" y="4589"/>
                </a:lnTo>
                <a:lnTo>
                  <a:pt x="29586" y="3725"/>
                </a:lnTo>
                <a:lnTo>
                  <a:pt x="27450" y="3725"/>
                </a:lnTo>
                <a:lnTo>
                  <a:pt x="27450" y="2738"/>
                </a:lnTo>
                <a:lnTo>
                  <a:pt x="29586" y="2738"/>
                </a:lnTo>
                <a:lnTo>
                  <a:pt x="29586" y="1873"/>
                </a:lnTo>
                <a:lnTo>
                  <a:pt x="27450" y="1873"/>
                </a:lnTo>
                <a:lnTo>
                  <a:pt x="27450" y="998"/>
                </a:lnTo>
                <a:lnTo>
                  <a:pt x="26687" y="11"/>
                </a:lnTo>
                <a:lnTo>
                  <a:pt x="25934" y="998"/>
                </a:lnTo>
                <a:lnTo>
                  <a:pt x="25934" y="1873"/>
                </a:lnTo>
                <a:lnTo>
                  <a:pt x="23746" y="1873"/>
                </a:lnTo>
                <a:lnTo>
                  <a:pt x="23746" y="998"/>
                </a:lnTo>
                <a:lnTo>
                  <a:pt x="22983" y="11"/>
                </a:lnTo>
                <a:lnTo>
                  <a:pt x="22230" y="998"/>
                </a:lnTo>
                <a:lnTo>
                  <a:pt x="22230" y="1873"/>
                </a:lnTo>
                <a:lnTo>
                  <a:pt x="20043" y="1873"/>
                </a:lnTo>
                <a:lnTo>
                  <a:pt x="20043" y="998"/>
                </a:lnTo>
                <a:lnTo>
                  <a:pt x="19280" y="11"/>
                </a:lnTo>
                <a:lnTo>
                  <a:pt x="18527" y="998"/>
                </a:lnTo>
                <a:lnTo>
                  <a:pt x="18527" y="1873"/>
                </a:lnTo>
                <a:lnTo>
                  <a:pt x="16340" y="1873"/>
                </a:lnTo>
                <a:lnTo>
                  <a:pt x="16340" y="998"/>
                </a:lnTo>
                <a:lnTo>
                  <a:pt x="15577" y="11"/>
                </a:lnTo>
                <a:lnTo>
                  <a:pt x="14814" y="998"/>
                </a:lnTo>
                <a:lnTo>
                  <a:pt x="14814" y="1873"/>
                </a:lnTo>
                <a:lnTo>
                  <a:pt x="12637" y="1873"/>
                </a:lnTo>
                <a:lnTo>
                  <a:pt x="12637" y="998"/>
                </a:lnTo>
                <a:lnTo>
                  <a:pt x="11874" y="11"/>
                </a:lnTo>
                <a:lnTo>
                  <a:pt x="11111" y="998"/>
                </a:lnTo>
                <a:lnTo>
                  <a:pt x="11111" y="1873"/>
                </a:lnTo>
                <a:lnTo>
                  <a:pt x="8933" y="1873"/>
                </a:lnTo>
                <a:lnTo>
                  <a:pt x="8933" y="998"/>
                </a:lnTo>
                <a:lnTo>
                  <a:pt x="8170" y="11"/>
                </a:lnTo>
                <a:lnTo>
                  <a:pt x="7428" y="998"/>
                </a:lnTo>
                <a:lnTo>
                  <a:pt x="7428" y="1873"/>
                </a:lnTo>
                <a:lnTo>
                  <a:pt x="5230" y="1873"/>
                </a:lnTo>
                <a:lnTo>
                  <a:pt x="5230" y="998"/>
                </a:lnTo>
                <a:lnTo>
                  <a:pt x="4467" y="1"/>
                </a:lnTo>
                <a:lnTo>
                  <a:pt x="3704" y="998"/>
                </a:lnTo>
                <a:lnTo>
                  <a:pt x="3704" y="1873"/>
                </a:lnTo>
                <a:lnTo>
                  <a:pt x="1527" y="1873"/>
                </a:lnTo>
                <a:lnTo>
                  <a:pt x="1527" y="998"/>
                </a:lnTo>
                <a:lnTo>
                  <a:pt x="7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2605669" y="11048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776936" y="1014493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4706161" y="134635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6191404" y="125601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6" r:id="rId16"/>
    <p:sldLayoutId id="2147483669" r:id="rId17"/>
    <p:sldLayoutId id="2147483670" r:id="rId18"/>
    <p:sldLayoutId id="2147483671" r:id="rId19"/>
    <p:sldLayoutId id="214748367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21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10.sv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20" Type="http://schemas.openxmlformats.org/officeDocument/2006/relationships/image" Target="../media/image15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8.svg"/><Relationship Id="rId19" Type="http://schemas.openxmlformats.org/officeDocument/2006/relationships/image" Target="../media/image18.svg"/><Relationship Id="rId4" Type="http://schemas.openxmlformats.org/officeDocument/2006/relationships/image" Target="../media/image2.svg"/><Relationship Id="rId9" Type="http://schemas.openxmlformats.org/officeDocument/2006/relationships/image" Target="../media/image12.png"/><Relationship Id="rId22" Type="http://schemas.openxmlformats.org/officeDocument/2006/relationships/image" Target="../media/image12.svg"/><Relationship Id="rId30" Type="http://schemas.openxmlformats.org/officeDocument/2006/relationships/image" Target="../media/image18.png"/><Relationship Id="rId27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34"/>
          <p:cNvGrpSpPr/>
          <p:nvPr/>
        </p:nvGrpSpPr>
        <p:grpSpPr>
          <a:xfrm>
            <a:off x="8162251" y="2733858"/>
            <a:ext cx="604477" cy="889471"/>
            <a:chOff x="8319631" y="2945130"/>
            <a:chExt cx="419928" cy="617951"/>
          </a:xfrm>
        </p:grpSpPr>
        <p:sp>
          <p:nvSpPr>
            <p:cNvPr id="609" name="Google Shape;609;p34"/>
            <p:cNvSpPr/>
            <p:nvPr/>
          </p:nvSpPr>
          <p:spPr>
            <a:xfrm>
              <a:off x="8319631" y="3030357"/>
              <a:ext cx="383578" cy="532724"/>
            </a:xfrm>
            <a:custGeom>
              <a:avLst/>
              <a:gdLst/>
              <a:ahLst/>
              <a:cxnLst/>
              <a:rect l="l" t="t" r="r" b="b"/>
              <a:pathLst>
                <a:path w="19965" h="27728" extrusionOk="0">
                  <a:moveTo>
                    <a:pt x="1" y="22378"/>
                  </a:moveTo>
                  <a:cubicBezTo>
                    <a:pt x="523" y="21856"/>
                    <a:pt x="9069" y="12331"/>
                    <a:pt x="12201" y="7307"/>
                  </a:cubicBezTo>
                  <a:cubicBezTo>
                    <a:pt x="13701" y="4959"/>
                    <a:pt x="15071" y="2479"/>
                    <a:pt x="16311" y="0"/>
                  </a:cubicBezTo>
                  <a:lnTo>
                    <a:pt x="19964" y="1175"/>
                  </a:lnTo>
                  <a:cubicBezTo>
                    <a:pt x="19964" y="1175"/>
                    <a:pt x="16376" y="17485"/>
                    <a:pt x="13571" y="22639"/>
                  </a:cubicBezTo>
                  <a:cubicBezTo>
                    <a:pt x="10700" y="27727"/>
                    <a:pt x="914" y="24661"/>
                    <a:pt x="1" y="22378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8614197" y="2945130"/>
              <a:ext cx="125362" cy="141654"/>
            </a:xfrm>
            <a:custGeom>
              <a:avLst/>
              <a:gdLst/>
              <a:ahLst/>
              <a:cxnLst/>
              <a:rect l="l" t="t" r="r" b="b"/>
              <a:pathLst>
                <a:path w="6525" h="7373" extrusionOk="0">
                  <a:moveTo>
                    <a:pt x="5676" y="783"/>
                  </a:moveTo>
                  <a:cubicBezTo>
                    <a:pt x="5285" y="522"/>
                    <a:pt x="4567" y="913"/>
                    <a:pt x="3849" y="1370"/>
                  </a:cubicBezTo>
                  <a:cubicBezTo>
                    <a:pt x="3393" y="587"/>
                    <a:pt x="2936" y="0"/>
                    <a:pt x="2414" y="65"/>
                  </a:cubicBezTo>
                  <a:cubicBezTo>
                    <a:pt x="1827" y="65"/>
                    <a:pt x="653" y="2022"/>
                    <a:pt x="327" y="2675"/>
                  </a:cubicBezTo>
                  <a:cubicBezTo>
                    <a:pt x="0" y="3458"/>
                    <a:pt x="0" y="4306"/>
                    <a:pt x="261" y="5089"/>
                  </a:cubicBezTo>
                  <a:cubicBezTo>
                    <a:pt x="979" y="6654"/>
                    <a:pt x="4176" y="7372"/>
                    <a:pt x="5480" y="6198"/>
                  </a:cubicBezTo>
                  <a:cubicBezTo>
                    <a:pt x="6068" y="5676"/>
                    <a:pt x="6459" y="4893"/>
                    <a:pt x="6524" y="4110"/>
                  </a:cubicBezTo>
                  <a:cubicBezTo>
                    <a:pt x="6459" y="3262"/>
                    <a:pt x="6329" y="979"/>
                    <a:pt x="5676" y="78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11" name="Google Shape;611;p34"/>
          <p:cNvGrpSpPr/>
          <p:nvPr/>
        </p:nvGrpSpPr>
        <p:grpSpPr>
          <a:xfrm>
            <a:off x="6249958" y="3464374"/>
            <a:ext cx="2894463" cy="1705746"/>
            <a:chOff x="5827592" y="3418910"/>
            <a:chExt cx="3316562" cy="1954495"/>
          </a:xfrm>
        </p:grpSpPr>
        <p:sp>
          <p:nvSpPr>
            <p:cNvPr id="612" name="Google Shape;612;p34"/>
            <p:cNvSpPr/>
            <p:nvPr/>
          </p:nvSpPr>
          <p:spPr>
            <a:xfrm>
              <a:off x="6164775" y="4401600"/>
              <a:ext cx="2979378" cy="971805"/>
            </a:xfrm>
            <a:custGeom>
              <a:avLst/>
              <a:gdLst/>
              <a:ahLst/>
              <a:cxnLst/>
              <a:rect l="l" t="t" r="r" b="b"/>
              <a:pathLst>
                <a:path w="155075" h="38362" extrusionOk="0">
                  <a:moveTo>
                    <a:pt x="0" y="1"/>
                  </a:moveTo>
                  <a:lnTo>
                    <a:pt x="0" y="38362"/>
                  </a:lnTo>
                  <a:lnTo>
                    <a:pt x="155075" y="38362"/>
                  </a:lnTo>
                  <a:lnTo>
                    <a:pt x="15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5827592" y="3469055"/>
              <a:ext cx="3316558" cy="1596251"/>
            </a:xfrm>
            <a:custGeom>
              <a:avLst/>
              <a:gdLst/>
              <a:ahLst/>
              <a:cxnLst/>
              <a:rect l="l" t="t" r="r" b="b"/>
              <a:pathLst>
                <a:path w="172625" h="83084" extrusionOk="0">
                  <a:moveTo>
                    <a:pt x="41363" y="0"/>
                  </a:moveTo>
                  <a:lnTo>
                    <a:pt x="40058" y="2284"/>
                  </a:lnTo>
                  <a:lnTo>
                    <a:pt x="22117" y="33925"/>
                  </a:lnTo>
                  <a:lnTo>
                    <a:pt x="6068" y="62174"/>
                  </a:lnTo>
                  <a:lnTo>
                    <a:pt x="1" y="72808"/>
                  </a:lnTo>
                  <a:cubicBezTo>
                    <a:pt x="134" y="79001"/>
                    <a:pt x="5198" y="83065"/>
                    <a:pt x="10494" y="83065"/>
                  </a:cubicBezTo>
                  <a:cubicBezTo>
                    <a:pt x="12953" y="83065"/>
                    <a:pt x="15461" y="82189"/>
                    <a:pt x="17550" y="80245"/>
                  </a:cubicBezTo>
                  <a:cubicBezTo>
                    <a:pt x="18268" y="79593"/>
                    <a:pt x="18855" y="78875"/>
                    <a:pt x="19377" y="78027"/>
                  </a:cubicBezTo>
                  <a:cubicBezTo>
                    <a:pt x="20877" y="80571"/>
                    <a:pt x="23356" y="82268"/>
                    <a:pt x="26227" y="82855"/>
                  </a:cubicBezTo>
                  <a:cubicBezTo>
                    <a:pt x="26945" y="82985"/>
                    <a:pt x="27597" y="83050"/>
                    <a:pt x="28249" y="83050"/>
                  </a:cubicBezTo>
                  <a:cubicBezTo>
                    <a:pt x="29554" y="83050"/>
                    <a:pt x="30859" y="82855"/>
                    <a:pt x="32099" y="82333"/>
                  </a:cubicBezTo>
                  <a:cubicBezTo>
                    <a:pt x="34186" y="81485"/>
                    <a:pt x="36013" y="79984"/>
                    <a:pt x="37187" y="78092"/>
                  </a:cubicBezTo>
                  <a:cubicBezTo>
                    <a:pt x="39210" y="81419"/>
                    <a:pt x="42651" y="83083"/>
                    <a:pt x="46092" y="83083"/>
                  </a:cubicBezTo>
                  <a:cubicBezTo>
                    <a:pt x="49534" y="83083"/>
                    <a:pt x="52975" y="81419"/>
                    <a:pt x="54998" y="78092"/>
                  </a:cubicBezTo>
                  <a:cubicBezTo>
                    <a:pt x="57020" y="81419"/>
                    <a:pt x="60461" y="83083"/>
                    <a:pt x="63903" y="83083"/>
                  </a:cubicBezTo>
                  <a:cubicBezTo>
                    <a:pt x="67344" y="83083"/>
                    <a:pt x="70786" y="81419"/>
                    <a:pt x="72808" y="78092"/>
                  </a:cubicBezTo>
                  <a:cubicBezTo>
                    <a:pt x="74830" y="81419"/>
                    <a:pt x="78272" y="83083"/>
                    <a:pt x="81713" y="83083"/>
                  </a:cubicBezTo>
                  <a:cubicBezTo>
                    <a:pt x="85155" y="83083"/>
                    <a:pt x="88596" y="81419"/>
                    <a:pt x="90618" y="78092"/>
                  </a:cubicBezTo>
                  <a:cubicBezTo>
                    <a:pt x="92641" y="81419"/>
                    <a:pt x="96082" y="83083"/>
                    <a:pt x="99524" y="83083"/>
                  </a:cubicBezTo>
                  <a:cubicBezTo>
                    <a:pt x="102965" y="83083"/>
                    <a:pt x="106406" y="81419"/>
                    <a:pt x="108429" y="78092"/>
                  </a:cubicBezTo>
                  <a:cubicBezTo>
                    <a:pt x="110451" y="81419"/>
                    <a:pt x="113893" y="83083"/>
                    <a:pt x="117334" y="83083"/>
                  </a:cubicBezTo>
                  <a:cubicBezTo>
                    <a:pt x="120775" y="83083"/>
                    <a:pt x="124217" y="81419"/>
                    <a:pt x="126239" y="78092"/>
                  </a:cubicBezTo>
                  <a:cubicBezTo>
                    <a:pt x="127870" y="80702"/>
                    <a:pt x="130610" y="82529"/>
                    <a:pt x="133742" y="82985"/>
                  </a:cubicBezTo>
                  <a:cubicBezTo>
                    <a:pt x="134199" y="82985"/>
                    <a:pt x="134655" y="83050"/>
                    <a:pt x="135112" y="83050"/>
                  </a:cubicBezTo>
                  <a:cubicBezTo>
                    <a:pt x="138765" y="83050"/>
                    <a:pt x="142158" y="81158"/>
                    <a:pt x="144050" y="78027"/>
                  </a:cubicBezTo>
                  <a:cubicBezTo>
                    <a:pt x="146072" y="81354"/>
                    <a:pt x="149514" y="83018"/>
                    <a:pt x="152955" y="83018"/>
                  </a:cubicBezTo>
                  <a:cubicBezTo>
                    <a:pt x="156396" y="83018"/>
                    <a:pt x="159838" y="81354"/>
                    <a:pt x="161860" y="78027"/>
                  </a:cubicBezTo>
                  <a:cubicBezTo>
                    <a:pt x="163752" y="81158"/>
                    <a:pt x="167145" y="83050"/>
                    <a:pt x="170798" y="83050"/>
                  </a:cubicBezTo>
                  <a:cubicBezTo>
                    <a:pt x="171385" y="83050"/>
                    <a:pt x="171972" y="82985"/>
                    <a:pt x="172625" y="82855"/>
                  </a:cubicBezTo>
                  <a:lnTo>
                    <a:pt x="172625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6002445" y="4630028"/>
              <a:ext cx="3141705" cy="212240"/>
            </a:xfrm>
            <a:custGeom>
              <a:avLst/>
              <a:gdLst/>
              <a:ahLst/>
              <a:cxnLst/>
              <a:rect l="l" t="t" r="r" b="b"/>
              <a:pathLst>
                <a:path w="163524" h="11047" extrusionOk="0">
                  <a:moveTo>
                    <a:pt x="36959" y="1"/>
                  </a:moveTo>
                  <a:cubicBezTo>
                    <a:pt x="36339" y="1"/>
                    <a:pt x="35719" y="408"/>
                    <a:pt x="35719" y="1224"/>
                  </a:cubicBezTo>
                  <a:cubicBezTo>
                    <a:pt x="35457" y="6163"/>
                    <a:pt x="31740" y="8642"/>
                    <a:pt x="28019" y="8642"/>
                  </a:cubicBezTo>
                  <a:cubicBezTo>
                    <a:pt x="26187" y="8642"/>
                    <a:pt x="24353" y="8040"/>
                    <a:pt x="22932" y="6834"/>
                  </a:cubicBezTo>
                  <a:cubicBezTo>
                    <a:pt x="21301" y="5464"/>
                    <a:pt x="20388" y="3377"/>
                    <a:pt x="20323" y="1224"/>
                  </a:cubicBezTo>
                  <a:cubicBezTo>
                    <a:pt x="20257" y="506"/>
                    <a:pt x="19687" y="147"/>
                    <a:pt x="19116" y="147"/>
                  </a:cubicBezTo>
                  <a:cubicBezTo>
                    <a:pt x="18545" y="147"/>
                    <a:pt x="17974" y="506"/>
                    <a:pt x="17909" y="1224"/>
                  </a:cubicBezTo>
                  <a:cubicBezTo>
                    <a:pt x="17627" y="6177"/>
                    <a:pt x="13898" y="8653"/>
                    <a:pt x="10199" y="8653"/>
                  </a:cubicBezTo>
                  <a:cubicBezTo>
                    <a:pt x="9610" y="8653"/>
                    <a:pt x="9022" y="8591"/>
                    <a:pt x="8449" y="8465"/>
                  </a:cubicBezTo>
                  <a:cubicBezTo>
                    <a:pt x="4991" y="7748"/>
                    <a:pt x="2512" y="4747"/>
                    <a:pt x="2512" y="1224"/>
                  </a:cubicBezTo>
                  <a:cubicBezTo>
                    <a:pt x="2480" y="441"/>
                    <a:pt x="1844" y="49"/>
                    <a:pt x="1224" y="49"/>
                  </a:cubicBezTo>
                  <a:cubicBezTo>
                    <a:pt x="604" y="49"/>
                    <a:pt x="1" y="441"/>
                    <a:pt x="33" y="1224"/>
                  </a:cubicBezTo>
                  <a:cubicBezTo>
                    <a:pt x="359" y="6965"/>
                    <a:pt x="4208" y="10162"/>
                    <a:pt x="8449" y="10879"/>
                  </a:cubicBezTo>
                  <a:cubicBezTo>
                    <a:pt x="9057" y="10992"/>
                    <a:pt x="9666" y="11046"/>
                    <a:pt x="10270" y="11046"/>
                  </a:cubicBezTo>
                  <a:cubicBezTo>
                    <a:pt x="13879" y="11046"/>
                    <a:pt x="17295" y="9097"/>
                    <a:pt x="19083" y="5856"/>
                  </a:cubicBezTo>
                  <a:cubicBezTo>
                    <a:pt x="19996" y="7487"/>
                    <a:pt x="21301" y="8857"/>
                    <a:pt x="22998" y="9705"/>
                  </a:cubicBezTo>
                  <a:cubicBezTo>
                    <a:pt x="24546" y="10577"/>
                    <a:pt x="26313" y="11012"/>
                    <a:pt x="28082" y="11012"/>
                  </a:cubicBezTo>
                  <a:cubicBezTo>
                    <a:pt x="31605" y="11012"/>
                    <a:pt x="35135" y="9287"/>
                    <a:pt x="36959" y="5856"/>
                  </a:cubicBezTo>
                  <a:cubicBezTo>
                    <a:pt x="38785" y="9281"/>
                    <a:pt x="42341" y="10993"/>
                    <a:pt x="45888" y="10993"/>
                  </a:cubicBezTo>
                  <a:cubicBezTo>
                    <a:pt x="49436" y="10993"/>
                    <a:pt x="52975" y="9281"/>
                    <a:pt x="54769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3" y="10993"/>
                    <a:pt x="70818" y="9281"/>
                    <a:pt x="72645" y="5856"/>
                  </a:cubicBezTo>
                  <a:cubicBezTo>
                    <a:pt x="74439" y="9281"/>
                    <a:pt x="77978" y="10993"/>
                    <a:pt x="81526" y="10993"/>
                  </a:cubicBezTo>
                  <a:cubicBezTo>
                    <a:pt x="85073" y="10993"/>
                    <a:pt x="88629" y="9281"/>
                    <a:pt x="90455" y="5856"/>
                  </a:cubicBezTo>
                  <a:cubicBezTo>
                    <a:pt x="92282" y="9281"/>
                    <a:pt x="95838" y="10993"/>
                    <a:pt x="99385" y="10993"/>
                  </a:cubicBezTo>
                  <a:cubicBezTo>
                    <a:pt x="102932" y="10993"/>
                    <a:pt x="106472" y="9281"/>
                    <a:pt x="108266" y="5856"/>
                  </a:cubicBezTo>
                  <a:cubicBezTo>
                    <a:pt x="110092" y="9281"/>
                    <a:pt x="113648" y="10993"/>
                    <a:pt x="117204" y="10993"/>
                  </a:cubicBezTo>
                  <a:cubicBezTo>
                    <a:pt x="120759" y="10993"/>
                    <a:pt x="124315" y="9281"/>
                    <a:pt x="126141" y="5856"/>
                  </a:cubicBezTo>
                  <a:cubicBezTo>
                    <a:pt x="127892" y="9075"/>
                    <a:pt x="131256" y="11023"/>
                    <a:pt x="134836" y="11023"/>
                  </a:cubicBezTo>
                  <a:cubicBezTo>
                    <a:pt x="135392" y="11023"/>
                    <a:pt x="135953" y="10976"/>
                    <a:pt x="136514" y="10879"/>
                  </a:cubicBezTo>
                  <a:cubicBezTo>
                    <a:pt x="139711" y="10553"/>
                    <a:pt x="142451" y="8661"/>
                    <a:pt x="143952" y="5856"/>
                  </a:cubicBezTo>
                  <a:cubicBezTo>
                    <a:pt x="145779" y="9281"/>
                    <a:pt x="149334" y="10993"/>
                    <a:pt x="152890" y="10993"/>
                  </a:cubicBezTo>
                  <a:cubicBezTo>
                    <a:pt x="156445" y="10993"/>
                    <a:pt x="160001" y="9281"/>
                    <a:pt x="161827" y="5856"/>
                  </a:cubicBezTo>
                  <a:cubicBezTo>
                    <a:pt x="162284" y="6704"/>
                    <a:pt x="162806" y="7487"/>
                    <a:pt x="163524" y="8139"/>
                  </a:cubicBezTo>
                  <a:lnTo>
                    <a:pt x="163524" y="3703"/>
                  </a:lnTo>
                  <a:cubicBezTo>
                    <a:pt x="163198" y="2920"/>
                    <a:pt x="163067" y="2072"/>
                    <a:pt x="163002" y="1224"/>
                  </a:cubicBezTo>
                  <a:cubicBezTo>
                    <a:pt x="163002" y="408"/>
                    <a:pt x="162398" y="1"/>
                    <a:pt x="161795" y="1"/>
                  </a:cubicBezTo>
                  <a:cubicBezTo>
                    <a:pt x="161191" y="1"/>
                    <a:pt x="160588" y="408"/>
                    <a:pt x="160588" y="1224"/>
                  </a:cubicBezTo>
                  <a:cubicBezTo>
                    <a:pt x="160294" y="6182"/>
                    <a:pt x="156576" y="8661"/>
                    <a:pt x="152865" y="8661"/>
                  </a:cubicBezTo>
                  <a:cubicBezTo>
                    <a:pt x="149155" y="8661"/>
                    <a:pt x="145452" y="6182"/>
                    <a:pt x="145191" y="1224"/>
                  </a:cubicBezTo>
                  <a:cubicBezTo>
                    <a:pt x="145191" y="605"/>
                    <a:pt x="144663" y="45"/>
                    <a:pt x="144051" y="45"/>
                  </a:cubicBezTo>
                  <a:cubicBezTo>
                    <a:pt x="144018" y="45"/>
                    <a:pt x="143985" y="46"/>
                    <a:pt x="143952" y="49"/>
                  </a:cubicBezTo>
                  <a:cubicBezTo>
                    <a:pt x="143691" y="49"/>
                    <a:pt x="143430" y="115"/>
                    <a:pt x="143169" y="245"/>
                  </a:cubicBezTo>
                  <a:cubicBezTo>
                    <a:pt x="142843" y="441"/>
                    <a:pt x="142647" y="832"/>
                    <a:pt x="142712" y="1224"/>
                  </a:cubicBezTo>
                  <a:cubicBezTo>
                    <a:pt x="142712" y="3899"/>
                    <a:pt x="141212" y="6378"/>
                    <a:pt x="138863" y="7683"/>
                  </a:cubicBezTo>
                  <a:cubicBezTo>
                    <a:pt x="137691" y="8320"/>
                    <a:pt x="136359" y="8639"/>
                    <a:pt x="135026" y="8639"/>
                  </a:cubicBezTo>
                  <a:cubicBezTo>
                    <a:pt x="131317" y="8639"/>
                    <a:pt x="127604" y="6168"/>
                    <a:pt x="127316" y="1224"/>
                  </a:cubicBezTo>
                  <a:cubicBezTo>
                    <a:pt x="127250" y="506"/>
                    <a:pt x="126680" y="147"/>
                    <a:pt x="126109" y="147"/>
                  </a:cubicBezTo>
                  <a:cubicBezTo>
                    <a:pt x="125538" y="147"/>
                    <a:pt x="124967" y="506"/>
                    <a:pt x="124902" y="1224"/>
                  </a:cubicBezTo>
                  <a:cubicBezTo>
                    <a:pt x="124641" y="6182"/>
                    <a:pt x="120922" y="8661"/>
                    <a:pt x="117204" y="8661"/>
                  </a:cubicBezTo>
                  <a:cubicBezTo>
                    <a:pt x="113485" y="8661"/>
                    <a:pt x="109766" y="6182"/>
                    <a:pt x="109505" y="1224"/>
                  </a:cubicBezTo>
                  <a:cubicBezTo>
                    <a:pt x="109505" y="408"/>
                    <a:pt x="108902" y="1"/>
                    <a:pt x="108298" y="1"/>
                  </a:cubicBezTo>
                  <a:cubicBezTo>
                    <a:pt x="107695" y="1"/>
                    <a:pt x="107091" y="408"/>
                    <a:pt x="107091" y="1224"/>
                  </a:cubicBezTo>
                  <a:cubicBezTo>
                    <a:pt x="106798" y="6182"/>
                    <a:pt x="103079" y="8661"/>
                    <a:pt x="99369" y="8661"/>
                  </a:cubicBezTo>
                  <a:cubicBezTo>
                    <a:pt x="95658" y="8661"/>
                    <a:pt x="91956" y="6182"/>
                    <a:pt x="91695" y="1224"/>
                  </a:cubicBezTo>
                  <a:cubicBezTo>
                    <a:pt x="91695" y="408"/>
                    <a:pt x="91075" y="1"/>
                    <a:pt x="90455" y="1"/>
                  </a:cubicBezTo>
                  <a:cubicBezTo>
                    <a:pt x="89836" y="1"/>
                    <a:pt x="89216" y="408"/>
                    <a:pt x="89216" y="1224"/>
                  </a:cubicBezTo>
                  <a:cubicBezTo>
                    <a:pt x="88955" y="6182"/>
                    <a:pt x="85252" y="8661"/>
                    <a:pt x="81542" y="8661"/>
                  </a:cubicBezTo>
                  <a:cubicBezTo>
                    <a:pt x="77831" y="8661"/>
                    <a:pt x="74113" y="6182"/>
                    <a:pt x="73819" y="1224"/>
                  </a:cubicBezTo>
                  <a:cubicBezTo>
                    <a:pt x="73819" y="408"/>
                    <a:pt x="73216" y="1"/>
                    <a:pt x="72612" y="1"/>
                  </a:cubicBezTo>
                  <a:cubicBezTo>
                    <a:pt x="72009" y="1"/>
                    <a:pt x="71405" y="408"/>
                    <a:pt x="71405" y="1224"/>
                  </a:cubicBezTo>
                  <a:cubicBezTo>
                    <a:pt x="71144" y="6182"/>
                    <a:pt x="67426" y="8661"/>
                    <a:pt x="63707" y="8661"/>
                  </a:cubicBezTo>
                  <a:cubicBezTo>
                    <a:pt x="59988" y="8661"/>
                    <a:pt x="56270" y="6182"/>
                    <a:pt x="56009" y="1224"/>
                  </a:cubicBezTo>
                  <a:cubicBezTo>
                    <a:pt x="56009" y="408"/>
                    <a:pt x="55389" y="1"/>
                    <a:pt x="54769" y="1"/>
                  </a:cubicBezTo>
                  <a:cubicBezTo>
                    <a:pt x="54149" y="1"/>
                    <a:pt x="53530" y="408"/>
                    <a:pt x="53530" y="1224"/>
                  </a:cubicBezTo>
                  <a:cubicBezTo>
                    <a:pt x="53269" y="6182"/>
                    <a:pt x="49566" y="8661"/>
                    <a:pt x="45864" y="8661"/>
                  </a:cubicBezTo>
                  <a:cubicBezTo>
                    <a:pt x="42162" y="8661"/>
                    <a:pt x="38459" y="6182"/>
                    <a:pt x="38198" y="1224"/>
                  </a:cubicBezTo>
                  <a:cubicBezTo>
                    <a:pt x="38198" y="408"/>
                    <a:pt x="37579" y="1"/>
                    <a:pt x="36959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6164137" y="4360553"/>
              <a:ext cx="2980012" cy="212990"/>
            </a:xfrm>
            <a:custGeom>
              <a:avLst/>
              <a:gdLst/>
              <a:ahLst/>
              <a:cxnLst/>
              <a:rect l="l" t="t" r="r" b="b"/>
              <a:pathLst>
                <a:path w="155108" h="11086" extrusionOk="0">
                  <a:moveTo>
                    <a:pt x="19116" y="0"/>
                  </a:moveTo>
                  <a:cubicBezTo>
                    <a:pt x="18512" y="0"/>
                    <a:pt x="17909" y="408"/>
                    <a:pt x="17909" y="1223"/>
                  </a:cubicBezTo>
                  <a:cubicBezTo>
                    <a:pt x="17909" y="1549"/>
                    <a:pt x="17843" y="1810"/>
                    <a:pt x="17843" y="2137"/>
                  </a:cubicBezTo>
                  <a:cubicBezTo>
                    <a:pt x="17583" y="4290"/>
                    <a:pt x="16343" y="6181"/>
                    <a:pt x="14582" y="7421"/>
                  </a:cubicBezTo>
                  <a:cubicBezTo>
                    <a:pt x="13291" y="8255"/>
                    <a:pt x="11759" y="8672"/>
                    <a:pt x="10225" y="8672"/>
                  </a:cubicBezTo>
                  <a:cubicBezTo>
                    <a:pt x="6721" y="8672"/>
                    <a:pt x="3213" y="6493"/>
                    <a:pt x="2577" y="2137"/>
                  </a:cubicBezTo>
                  <a:cubicBezTo>
                    <a:pt x="2512" y="1810"/>
                    <a:pt x="2447" y="1549"/>
                    <a:pt x="2447" y="1223"/>
                  </a:cubicBezTo>
                  <a:cubicBezTo>
                    <a:pt x="2414" y="440"/>
                    <a:pt x="1795" y="49"/>
                    <a:pt x="1191" y="49"/>
                  </a:cubicBezTo>
                  <a:cubicBezTo>
                    <a:pt x="588" y="49"/>
                    <a:pt x="0" y="440"/>
                    <a:pt x="33" y="1223"/>
                  </a:cubicBezTo>
                  <a:cubicBezTo>
                    <a:pt x="33" y="1549"/>
                    <a:pt x="98" y="1810"/>
                    <a:pt x="98" y="2137"/>
                  </a:cubicBezTo>
                  <a:cubicBezTo>
                    <a:pt x="838" y="8054"/>
                    <a:pt x="5492" y="11027"/>
                    <a:pt x="10143" y="11027"/>
                  </a:cubicBezTo>
                  <a:cubicBezTo>
                    <a:pt x="11645" y="11027"/>
                    <a:pt x="13147" y="10717"/>
                    <a:pt x="14516" y="10096"/>
                  </a:cubicBezTo>
                  <a:cubicBezTo>
                    <a:pt x="16473" y="9248"/>
                    <a:pt x="18104" y="7747"/>
                    <a:pt x="19083" y="5855"/>
                  </a:cubicBezTo>
                  <a:cubicBezTo>
                    <a:pt x="20910" y="9313"/>
                    <a:pt x="24465" y="11042"/>
                    <a:pt x="28013" y="11042"/>
                  </a:cubicBezTo>
                  <a:cubicBezTo>
                    <a:pt x="31560" y="11042"/>
                    <a:pt x="35099" y="9313"/>
                    <a:pt x="36893" y="5855"/>
                  </a:cubicBezTo>
                  <a:cubicBezTo>
                    <a:pt x="38720" y="9313"/>
                    <a:pt x="42276" y="11042"/>
                    <a:pt x="45831" y="11042"/>
                  </a:cubicBezTo>
                  <a:cubicBezTo>
                    <a:pt x="49387" y="11042"/>
                    <a:pt x="52942" y="9313"/>
                    <a:pt x="54769" y="5855"/>
                  </a:cubicBezTo>
                  <a:cubicBezTo>
                    <a:pt x="56563" y="9313"/>
                    <a:pt x="60119" y="11042"/>
                    <a:pt x="63674" y="11042"/>
                  </a:cubicBezTo>
                  <a:cubicBezTo>
                    <a:pt x="67230" y="11042"/>
                    <a:pt x="70785" y="9313"/>
                    <a:pt x="72580" y="5855"/>
                  </a:cubicBezTo>
                  <a:cubicBezTo>
                    <a:pt x="74406" y="9313"/>
                    <a:pt x="77962" y="11042"/>
                    <a:pt x="81517" y="11042"/>
                  </a:cubicBezTo>
                  <a:cubicBezTo>
                    <a:pt x="85073" y="11042"/>
                    <a:pt x="88629" y="9313"/>
                    <a:pt x="90455" y="5855"/>
                  </a:cubicBezTo>
                  <a:cubicBezTo>
                    <a:pt x="92249" y="9313"/>
                    <a:pt x="95805" y="11042"/>
                    <a:pt x="99360" y="11042"/>
                  </a:cubicBezTo>
                  <a:cubicBezTo>
                    <a:pt x="102916" y="11042"/>
                    <a:pt x="106472" y="9313"/>
                    <a:pt x="108266" y="5855"/>
                  </a:cubicBezTo>
                  <a:cubicBezTo>
                    <a:pt x="110092" y="9313"/>
                    <a:pt x="113648" y="11042"/>
                    <a:pt x="117195" y="11042"/>
                  </a:cubicBezTo>
                  <a:cubicBezTo>
                    <a:pt x="120743" y="11042"/>
                    <a:pt x="124282" y="9313"/>
                    <a:pt x="126076" y="5855"/>
                  </a:cubicBezTo>
                  <a:cubicBezTo>
                    <a:pt x="127866" y="9089"/>
                    <a:pt x="131240" y="11044"/>
                    <a:pt x="134841" y="11044"/>
                  </a:cubicBezTo>
                  <a:cubicBezTo>
                    <a:pt x="135309" y="11044"/>
                    <a:pt x="135781" y="11011"/>
                    <a:pt x="136253" y="10944"/>
                  </a:cubicBezTo>
                  <a:cubicBezTo>
                    <a:pt x="139515" y="10683"/>
                    <a:pt x="142386" y="8726"/>
                    <a:pt x="143952" y="5855"/>
                  </a:cubicBezTo>
                  <a:cubicBezTo>
                    <a:pt x="145726" y="9135"/>
                    <a:pt x="149140" y="11086"/>
                    <a:pt x="152770" y="11086"/>
                  </a:cubicBezTo>
                  <a:cubicBezTo>
                    <a:pt x="153544" y="11086"/>
                    <a:pt x="154328" y="10997"/>
                    <a:pt x="155108" y="10813"/>
                  </a:cubicBezTo>
                  <a:lnTo>
                    <a:pt x="155108" y="8400"/>
                  </a:lnTo>
                  <a:cubicBezTo>
                    <a:pt x="154384" y="8595"/>
                    <a:pt x="153634" y="8693"/>
                    <a:pt x="152885" y="8693"/>
                  </a:cubicBezTo>
                  <a:cubicBezTo>
                    <a:pt x="149381" y="8693"/>
                    <a:pt x="145902" y="6544"/>
                    <a:pt x="145257" y="2137"/>
                  </a:cubicBezTo>
                  <a:cubicBezTo>
                    <a:pt x="145257" y="1810"/>
                    <a:pt x="145191" y="1549"/>
                    <a:pt x="145191" y="1223"/>
                  </a:cubicBezTo>
                  <a:cubicBezTo>
                    <a:pt x="145191" y="408"/>
                    <a:pt x="144588" y="0"/>
                    <a:pt x="143984" y="0"/>
                  </a:cubicBezTo>
                  <a:cubicBezTo>
                    <a:pt x="143381" y="0"/>
                    <a:pt x="142777" y="408"/>
                    <a:pt x="142777" y="1223"/>
                  </a:cubicBezTo>
                  <a:cubicBezTo>
                    <a:pt x="142712" y="1549"/>
                    <a:pt x="142647" y="1810"/>
                    <a:pt x="142647" y="2137"/>
                  </a:cubicBezTo>
                  <a:cubicBezTo>
                    <a:pt x="142321" y="5138"/>
                    <a:pt x="140168" y="7617"/>
                    <a:pt x="137232" y="8400"/>
                  </a:cubicBezTo>
                  <a:cubicBezTo>
                    <a:pt x="136530" y="8592"/>
                    <a:pt x="135801" y="8688"/>
                    <a:pt x="135071" y="8688"/>
                  </a:cubicBezTo>
                  <a:cubicBezTo>
                    <a:pt x="131593" y="8688"/>
                    <a:pt x="128093" y="6504"/>
                    <a:pt x="127446" y="2137"/>
                  </a:cubicBezTo>
                  <a:cubicBezTo>
                    <a:pt x="127381" y="1810"/>
                    <a:pt x="127381" y="1549"/>
                    <a:pt x="127381" y="1223"/>
                  </a:cubicBezTo>
                  <a:cubicBezTo>
                    <a:pt x="127381" y="408"/>
                    <a:pt x="126761" y="0"/>
                    <a:pt x="126141" y="0"/>
                  </a:cubicBezTo>
                  <a:cubicBezTo>
                    <a:pt x="125522" y="0"/>
                    <a:pt x="124902" y="408"/>
                    <a:pt x="124902" y="1223"/>
                  </a:cubicBezTo>
                  <a:cubicBezTo>
                    <a:pt x="124902" y="1549"/>
                    <a:pt x="124837" y="1810"/>
                    <a:pt x="124837" y="2137"/>
                  </a:cubicBezTo>
                  <a:cubicBezTo>
                    <a:pt x="124184" y="6508"/>
                    <a:pt x="120694" y="8693"/>
                    <a:pt x="117212" y="8693"/>
                  </a:cubicBezTo>
                  <a:cubicBezTo>
                    <a:pt x="113729" y="8693"/>
                    <a:pt x="110255" y="6508"/>
                    <a:pt x="109636" y="2137"/>
                  </a:cubicBezTo>
                  <a:cubicBezTo>
                    <a:pt x="109570" y="1810"/>
                    <a:pt x="109505" y="1549"/>
                    <a:pt x="109505" y="1223"/>
                  </a:cubicBezTo>
                  <a:cubicBezTo>
                    <a:pt x="109440" y="506"/>
                    <a:pt x="108869" y="147"/>
                    <a:pt x="108298" y="147"/>
                  </a:cubicBezTo>
                  <a:cubicBezTo>
                    <a:pt x="107727" y="147"/>
                    <a:pt x="107157" y="506"/>
                    <a:pt x="107091" y="1223"/>
                  </a:cubicBezTo>
                  <a:cubicBezTo>
                    <a:pt x="107091" y="1549"/>
                    <a:pt x="106961" y="1810"/>
                    <a:pt x="106961" y="2137"/>
                  </a:cubicBezTo>
                  <a:cubicBezTo>
                    <a:pt x="106341" y="6508"/>
                    <a:pt x="102867" y="8693"/>
                    <a:pt x="99385" y="8693"/>
                  </a:cubicBezTo>
                  <a:cubicBezTo>
                    <a:pt x="95903" y="8693"/>
                    <a:pt x="92412" y="6508"/>
                    <a:pt x="91760" y="2137"/>
                  </a:cubicBezTo>
                  <a:cubicBezTo>
                    <a:pt x="91760" y="1810"/>
                    <a:pt x="91695" y="1549"/>
                    <a:pt x="91695" y="1223"/>
                  </a:cubicBezTo>
                  <a:cubicBezTo>
                    <a:pt x="91695" y="408"/>
                    <a:pt x="91075" y="0"/>
                    <a:pt x="90455" y="0"/>
                  </a:cubicBezTo>
                  <a:cubicBezTo>
                    <a:pt x="89835" y="0"/>
                    <a:pt x="89216" y="408"/>
                    <a:pt x="89216" y="1223"/>
                  </a:cubicBezTo>
                  <a:cubicBezTo>
                    <a:pt x="89216" y="1549"/>
                    <a:pt x="89150" y="1810"/>
                    <a:pt x="89150" y="2137"/>
                  </a:cubicBezTo>
                  <a:cubicBezTo>
                    <a:pt x="88531" y="6508"/>
                    <a:pt x="85040" y="8693"/>
                    <a:pt x="81550" y="8693"/>
                  </a:cubicBezTo>
                  <a:cubicBezTo>
                    <a:pt x="78060" y="8693"/>
                    <a:pt x="74569" y="6508"/>
                    <a:pt x="73950" y="2137"/>
                  </a:cubicBezTo>
                  <a:cubicBezTo>
                    <a:pt x="73884" y="1810"/>
                    <a:pt x="73884" y="1549"/>
                    <a:pt x="73884" y="1223"/>
                  </a:cubicBezTo>
                  <a:cubicBezTo>
                    <a:pt x="73884" y="408"/>
                    <a:pt x="73265" y="0"/>
                    <a:pt x="72645" y="0"/>
                  </a:cubicBezTo>
                  <a:cubicBezTo>
                    <a:pt x="72025" y="0"/>
                    <a:pt x="71405" y="408"/>
                    <a:pt x="71405" y="1223"/>
                  </a:cubicBezTo>
                  <a:cubicBezTo>
                    <a:pt x="71405" y="1549"/>
                    <a:pt x="71340" y="1810"/>
                    <a:pt x="71340" y="2137"/>
                  </a:cubicBezTo>
                  <a:cubicBezTo>
                    <a:pt x="70688" y="6508"/>
                    <a:pt x="67197" y="8693"/>
                    <a:pt x="63715" y="8693"/>
                  </a:cubicBezTo>
                  <a:cubicBezTo>
                    <a:pt x="60233" y="8693"/>
                    <a:pt x="56759" y="6508"/>
                    <a:pt x="56139" y="2137"/>
                  </a:cubicBezTo>
                  <a:cubicBezTo>
                    <a:pt x="56074" y="1810"/>
                    <a:pt x="56009" y="1549"/>
                    <a:pt x="56009" y="1223"/>
                  </a:cubicBezTo>
                  <a:cubicBezTo>
                    <a:pt x="56009" y="408"/>
                    <a:pt x="55405" y="0"/>
                    <a:pt x="54802" y="0"/>
                  </a:cubicBezTo>
                  <a:cubicBezTo>
                    <a:pt x="54198" y="0"/>
                    <a:pt x="53595" y="408"/>
                    <a:pt x="53595" y="1223"/>
                  </a:cubicBezTo>
                  <a:cubicBezTo>
                    <a:pt x="53530" y="1549"/>
                    <a:pt x="53464" y="1810"/>
                    <a:pt x="53464" y="2137"/>
                  </a:cubicBezTo>
                  <a:cubicBezTo>
                    <a:pt x="52845" y="6508"/>
                    <a:pt x="49371" y="8693"/>
                    <a:pt x="45888" y="8693"/>
                  </a:cubicBezTo>
                  <a:cubicBezTo>
                    <a:pt x="42406" y="8693"/>
                    <a:pt x="38916" y="6508"/>
                    <a:pt x="38263" y="2137"/>
                  </a:cubicBezTo>
                  <a:cubicBezTo>
                    <a:pt x="38263" y="1810"/>
                    <a:pt x="38198" y="1549"/>
                    <a:pt x="38198" y="1223"/>
                  </a:cubicBezTo>
                  <a:cubicBezTo>
                    <a:pt x="38198" y="408"/>
                    <a:pt x="37578" y="0"/>
                    <a:pt x="36959" y="0"/>
                  </a:cubicBezTo>
                  <a:cubicBezTo>
                    <a:pt x="36339" y="0"/>
                    <a:pt x="35719" y="408"/>
                    <a:pt x="35719" y="1223"/>
                  </a:cubicBezTo>
                  <a:cubicBezTo>
                    <a:pt x="35719" y="1549"/>
                    <a:pt x="35654" y="1810"/>
                    <a:pt x="35654" y="2137"/>
                  </a:cubicBezTo>
                  <a:cubicBezTo>
                    <a:pt x="35002" y="6508"/>
                    <a:pt x="31511" y="8693"/>
                    <a:pt x="28029" y="8693"/>
                  </a:cubicBezTo>
                  <a:cubicBezTo>
                    <a:pt x="24547" y="8693"/>
                    <a:pt x="21073" y="6508"/>
                    <a:pt x="20453" y="2137"/>
                  </a:cubicBezTo>
                  <a:cubicBezTo>
                    <a:pt x="20388" y="1810"/>
                    <a:pt x="20323" y="1549"/>
                    <a:pt x="20323" y="1223"/>
                  </a:cubicBezTo>
                  <a:cubicBezTo>
                    <a:pt x="20323" y="408"/>
                    <a:pt x="19719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6325195" y="4092308"/>
              <a:ext cx="2818954" cy="212164"/>
            </a:xfrm>
            <a:custGeom>
              <a:avLst/>
              <a:gdLst/>
              <a:ahLst/>
              <a:cxnLst/>
              <a:rect l="l" t="t" r="r" b="b"/>
              <a:pathLst>
                <a:path w="146725" h="11043" extrusionOk="0">
                  <a:moveTo>
                    <a:pt x="19083" y="1"/>
                  </a:moveTo>
                  <a:cubicBezTo>
                    <a:pt x="18480" y="1"/>
                    <a:pt x="17876" y="408"/>
                    <a:pt x="17876" y="1224"/>
                  </a:cubicBezTo>
                  <a:cubicBezTo>
                    <a:pt x="17591" y="6168"/>
                    <a:pt x="13842" y="8652"/>
                    <a:pt x="10112" y="8652"/>
                  </a:cubicBezTo>
                  <a:cubicBezTo>
                    <a:pt x="8723" y="8652"/>
                    <a:pt x="7337" y="8308"/>
                    <a:pt x="6133" y="7617"/>
                  </a:cubicBezTo>
                  <a:cubicBezTo>
                    <a:pt x="3980" y="6313"/>
                    <a:pt x="2610" y="4029"/>
                    <a:pt x="2480" y="1485"/>
                  </a:cubicBezTo>
                  <a:lnTo>
                    <a:pt x="2480" y="1224"/>
                  </a:lnTo>
                  <a:cubicBezTo>
                    <a:pt x="2447" y="441"/>
                    <a:pt x="1811" y="50"/>
                    <a:pt x="1200" y="50"/>
                  </a:cubicBezTo>
                  <a:cubicBezTo>
                    <a:pt x="588" y="50"/>
                    <a:pt x="1" y="441"/>
                    <a:pt x="66" y="1224"/>
                  </a:cubicBezTo>
                  <a:lnTo>
                    <a:pt x="66" y="1485"/>
                  </a:lnTo>
                  <a:cubicBezTo>
                    <a:pt x="196" y="5334"/>
                    <a:pt x="2545" y="8792"/>
                    <a:pt x="6133" y="10227"/>
                  </a:cubicBezTo>
                  <a:cubicBezTo>
                    <a:pt x="7432" y="10757"/>
                    <a:pt x="8823" y="11021"/>
                    <a:pt x="10208" y="11021"/>
                  </a:cubicBezTo>
                  <a:cubicBezTo>
                    <a:pt x="13765" y="11021"/>
                    <a:pt x="17285" y="9283"/>
                    <a:pt x="19116" y="5856"/>
                  </a:cubicBezTo>
                  <a:cubicBezTo>
                    <a:pt x="20910" y="9314"/>
                    <a:pt x="24466" y="11043"/>
                    <a:pt x="28021" y="11043"/>
                  </a:cubicBezTo>
                  <a:cubicBezTo>
                    <a:pt x="31577" y="11043"/>
                    <a:pt x="35132" y="9314"/>
                    <a:pt x="36926" y="5856"/>
                  </a:cubicBezTo>
                  <a:cubicBezTo>
                    <a:pt x="38753" y="9314"/>
                    <a:pt x="42309" y="11043"/>
                    <a:pt x="45864" y="11043"/>
                  </a:cubicBezTo>
                  <a:cubicBezTo>
                    <a:pt x="49420" y="11043"/>
                    <a:pt x="52975" y="9314"/>
                    <a:pt x="54802" y="5856"/>
                  </a:cubicBezTo>
                  <a:cubicBezTo>
                    <a:pt x="56596" y="9314"/>
                    <a:pt x="60135" y="11043"/>
                    <a:pt x="63683" y="11043"/>
                  </a:cubicBezTo>
                  <a:cubicBezTo>
                    <a:pt x="67230" y="11043"/>
                    <a:pt x="70786" y="9314"/>
                    <a:pt x="72612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23" y="5856"/>
                  </a:cubicBezTo>
                  <a:cubicBezTo>
                    <a:pt x="92250" y="9314"/>
                    <a:pt x="95805" y="11043"/>
                    <a:pt x="99361" y="11043"/>
                  </a:cubicBezTo>
                  <a:cubicBezTo>
                    <a:pt x="102916" y="11043"/>
                    <a:pt x="106472" y="9314"/>
                    <a:pt x="108299" y="5856"/>
                  </a:cubicBezTo>
                  <a:cubicBezTo>
                    <a:pt x="110093" y="9314"/>
                    <a:pt x="113648" y="11043"/>
                    <a:pt x="117204" y="11043"/>
                  </a:cubicBezTo>
                  <a:cubicBezTo>
                    <a:pt x="120759" y="11043"/>
                    <a:pt x="124315" y="9314"/>
                    <a:pt x="126109" y="5856"/>
                  </a:cubicBezTo>
                  <a:cubicBezTo>
                    <a:pt x="127218" y="8009"/>
                    <a:pt x="129175" y="9640"/>
                    <a:pt x="131459" y="10423"/>
                  </a:cubicBezTo>
                  <a:cubicBezTo>
                    <a:pt x="132605" y="10821"/>
                    <a:pt x="133819" y="11021"/>
                    <a:pt x="135032" y="11021"/>
                  </a:cubicBezTo>
                  <a:cubicBezTo>
                    <a:pt x="138585" y="11021"/>
                    <a:pt x="142137" y="9309"/>
                    <a:pt x="143985" y="5856"/>
                  </a:cubicBezTo>
                  <a:cubicBezTo>
                    <a:pt x="144637" y="7096"/>
                    <a:pt x="145550" y="8205"/>
                    <a:pt x="146725" y="9053"/>
                  </a:cubicBezTo>
                  <a:lnTo>
                    <a:pt x="146725" y="5725"/>
                  </a:lnTo>
                  <a:cubicBezTo>
                    <a:pt x="145746" y="4421"/>
                    <a:pt x="145224" y="2855"/>
                    <a:pt x="145159" y="1224"/>
                  </a:cubicBezTo>
                  <a:cubicBezTo>
                    <a:pt x="145159" y="408"/>
                    <a:pt x="144539" y="1"/>
                    <a:pt x="143919" y="1"/>
                  </a:cubicBezTo>
                  <a:cubicBezTo>
                    <a:pt x="143300" y="1"/>
                    <a:pt x="142680" y="408"/>
                    <a:pt x="142680" y="1224"/>
                  </a:cubicBezTo>
                  <a:cubicBezTo>
                    <a:pt x="142433" y="6166"/>
                    <a:pt x="138741" y="8638"/>
                    <a:pt x="135037" y="8638"/>
                  </a:cubicBezTo>
                  <a:cubicBezTo>
                    <a:pt x="133851" y="8638"/>
                    <a:pt x="132665" y="8385"/>
                    <a:pt x="131589" y="7878"/>
                  </a:cubicBezTo>
                  <a:cubicBezTo>
                    <a:pt x="128980" y="6639"/>
                    <a:pt x="127349" y="4095"/>
                    <a:pt x="127283" y="1224"/>
                  </a:cubicBezTo>
                  <a:cubicBezTo>
                    <a:pt x="127283" y="408"/>
                    <a:pt x="126680" y="1"/>
                    <a:pt x="126076" y="1"/>
                  </a:cubicBezTo>
                  <a:cubicBezTo>
                    <a:pt x="125473" y="1"/>
                    <a:pt x="124869" y="408"/>
                    <a:pt x="124869" y="1224"/>
                  </a:cubicBezTo>
                  <a:cubicBezTo>
                    <a:pt x="124608" y="6182"/>
                    <a:pt x="120890" y="8661"/>
                    <a:pt x="117171" y="8661"/>
                  </a:cubicBezTo>
                  <a:cubicBezTo>
                    <a:pt x="113452" y="8661"/>
                    <a:pt x="109734" y="6182"/>
                    <a:pt x="109473" y="1224"/>
                  </a:cubicBezTo>
                  <a:cubicBezTo>
                    <a:pt x="109473" y="408"/>
                    <a:pt x="108869" y="1"/>
                    <a:pt x="108266" y="1"/>
                  </a:cubicBezTo>
                  <a:cubicBezTo>
                    <a:pt x="107662" y="1"/>
                    <a:pt x="107059" y="408"/>
                    <a:pt x="107059" y="1224"/>
                  </a:cubicBezTo>
                  <a:cubicBezTo>
                    <a:pt x="106765" y="6182"/>
                    <a:pt x="103047" y="8661"/>
                    <a:pt x="99336" y="8661"/>
                  </a:cubicBezTo>
                  <a:cubicBezTo>
                    <a:pt x="95626" y="8661"/>
                    <a:pt x="91923" y="6182"/>
                    <a:pt x="91662" y="1224"/>
                  </a:cubicBezTo>
                  <a:cubicBezTo>
                    <a:pt x="91662" y="408"/>
                    <a:pt x="91043" y="1"/>
                    <a:pt x="90423" y="1"/>
                  </a:cubicBezTo>
                  <a:cubicBezTo>
                    <a:pt x="89803" y="1"/>
                    <a:pt x="89183" y="408"/>
                    <a:pt x="89183" y="1224"/>
                  </a:cubicBezTo>
                  <a:cubicBezTo>
                    <a:pt x="88922" y="6182"/>
                    <a:pt x="85204" y="8661"/>
                    <a:pt x="81485" y="8661"/>
                  </a:cubicBezTo>
                  <a:cubicBezTo>
                    <a:pt x="77766" y="8661"/>
                    <a:pt x="74048" y="6182"/>
                    <a:pt x="73787" y="1224"/>
                  </a:cubicBezTo>
                  <a:cubicBezTo>
                    <a:pt x="73787" y="408"/>
                    <a:pt x="73183" y="1"/>
                    <a:pt x="72580" y="1"/>
                  </a:cubicBezTo>
                  <a:cubicBezTo>
                    <a:pt x="71976" y="1"/>
                    <a:pt x="71373" y="408"/>
                    <a:pt x="71373" y="1224"/>
                  </a:cubicBezTo>
                  <a:cubicBezTo>
                    <a:pt x="71112" y="6182"/>
                    <a:pt x="67393" y="8661"/>
                    <a:pt x="63675" y="8661"/>
                  </a:cubicBezTo>
                  <a:cubicBezTo>
                    <a:pt x="59956" y="8661"/>
                    <a:pt x="56237" y="6182"/>
                    <a:pt x="55976" y="1224"/>
                  </a:cubicBezTo>
                  <a:cubicBezTo>
                    <a:pt x="55976" y="408"/>
                    <a:pt x="55357" y="1"/>
                    <a:pt x="54737" y="1"/>
                  </a:cubicBezTo>
                  <a:cubicBezTo>
                    <a:pt x="54117" y="1"/>
                    <a:pt x="53497" y="408"/>
                    <a:pt x="53497" y="1224"/>
                  </a:cubicBezTo>
                  <a:cubicBezTo>
                    <a:pt x="53236" y="6182"/>
                    <a:pt x="49534" y="8661"/>
                    <a:pt x="45823" y="8661"/>
                  </a:cubicBezTo>
                  <a:cubicBezTo>
                    <a:pt x="42113" y="8661"/>
                    <a:pt x="38394" y="6182"/>
                    <a:pt x="38101" y="1224"/>
                  </a:cubicBezTo>
                  <a:cubicBezTo>
                    <a:pt x="38101" y="408"/>
                    <a:pt x="37497" y="1"/>
                    <a:pt x="36894" y="1"/>
                  </a:cubicBezTo>
                  <a:cubicBezTo>
                    <a:pt x="36290" y="1"/>
                    <a:pt x="35687" y="408"/>
                    <a:pt x="35687" y="1224"/>
                  </a:cubicBezTo>
                  <a:cubicBezTo>
                    <a:pt x="35426" y="6182"/>
                    <a:pt x="31707" y="8661"/>
                    <a:pt x="27989" y="8661"/>
                  </a:cubicBezTo>
                  <a:cubicBezTo>
                    <a:pt x="24270" y="8661"/>
                    <a:pt x="20551" y="6182"/>
                    <a:pt x="20290" y="1224"/>
                  </a:cubicBezTo>
                  <a:cubicBezTo>
                    <a:pt x="20290" y="408"/>
                    <a:pt x="19687" y="1"/>
                    <a:pt x="1908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6485639" y="3824083"/>
              <a:ext cx="2658510" cy="211568"/>
            </a:xfrm>
            <a:custGeom>
              <a:avLst/>
              <a:gdLst/>
              <a:ahLst/>
              <a:cxnLst/>
              <a:rect l="l" t="t" r="r" b="b"/>
              <a:pathLst>
                <a:path w="138374" h="11012" extrusionOk="0">
                  <a:moveTo>
                    <a:pt x="19116" y="0"/>
                  </a:moveTo>
                  <a:cubicBezTo>
                    <a:pt x="18496" y="0"/>
                    <a:pt x="17876" y="408"/>
                    <a:pt x="17876" y="1224"/>
                  </a:cubicBezTo>
                  <a:cubicBezTo>
                    <a:pt x="17615" y="6182"/>
                    <a:pt x="13896" y="8661"/>
                    <a:pt x="10178" y="8661"/>
                  </a:cubicBezTo>
                  <a:cubicBezTo>
                    <a:pt x="6459" y="8661"/>
                    <a:pt x="2740" y="6182"/>
                    <a:pt x="2480" y="1224"/>
                  </a:cubicBezTo>
                  <a:cubicBezTo>
                    <a:pt x="2447" y="441"/>
                    <a:pt x="1811" y="49"/>
                    <a:pt x="1199" y="49"/>
                  </a:cubicBezTo>
                  <a:cubicBezTo>
                    <a:pt x="588" y="49"/>
                    <a:pt x="0" y="441"/>
                    <a:pt x="66" y="1224"/>
                  </a:cubicBezTo>
                  <a:cubicBezTo>
                    <a:pt x="406" y="7757"/>
                    <a:pt x="5293" y="11012"/>
                    <a:pt x="10184" y="11012"/>
                  </a:cubicBezTo>
                  <a:cubicBezTo>
                    <a:pt x="13742" y="11012"/>
                    <a:pt x="17302" y="9290"/>
                    <a:pt x="19116" y="5856"/>
                  </a:cubicBezTo>
                  <a:cubicBezTo>
                    <a:pt x="20910" y="9281"/>
                    <a:pt x="24465" y="10993"/>
                    <a:pt x="28021" y="10993"/>
                  </a:cubicBezTo>
                  <a:cubicBezTo>
                    <a:pt x="31576" y="10993"/>
                    <a:pt x="35132" y="9281"/>
                    <a:pt x="36926" y="5856"/>
                  </a:cubicBezTo>
                  <a:cubicBezTo>
                    <a:pt x="38753" y="9281"/>
                    <a:pt x="42308" y="10993"/>
                    <a:pt x="45864" y="10993"/>
                  </a:cubicBezTo>
                  <a:cubicBezTo>
                    <a:pt x="49419" y="10993"/>
                    <a:pt x="52975" y="9281"/>
                    <a:pt x="54802" y="5856"/>
                  </a:cubicBezTo>
                  <a:cubicBezTo>
                    <a:pt x="56596" y="9281"/>
                    <a:pt x="60151" y="10993"/>
                    <a:pt x="63707" y="10993"/>
                  </a:cubicBezTo>
                  <a:cubicBezTo>
                    <a:pt x="67262" y="10993"/>
                    <a:pt x="70818" y="9281"/>
                    <a:pt x="72612" y="5856"/>
                  </a:cubicBezTo>
                  <a:cubicBezTo>
                    <a:pt x="74439" y="9281"/>
                    <a:pt x="77994" y="10993"/>
                    <a:pt x="81550" y="10993"/>
                  </a:cubicBezTo>
                  <a:cubicBezTo>
                    <a:pt x="85106" y="10993"/>
                    <a:pt x="88661" y="9281"/>
                    <a:pt x="90488" y="5856"/>
                  </a:cubicBezTo>
                  <a:cubicBezTo>
                    <a:pt x="92282" y="9281"/>
                    <a:pt x="95821" y="10993"/>
                    <a:pt x="99369" y="10993"/>
                  </a:cubicBezTo>
                  <a:cubicBezTo>
                    <a:pt x="102916" y="10993"/>
                    <a:pt x="106472" y="9281"/>
                    <a:pt x="108298" y="5856"/>
                  </a:cubicBezTo>
                  <a:cubicBezTo>
                    <a:pt x="110105" y="9297"/>
                    <a:pt x="113641" y="11008"/>
                    <a:pt x="117187" y="11008"/>
                  </a:cubicBezTo>
                  <a:cubicBezTo>
                    <a:pt x="119020" y="11008"/>
                    <a:pt x="120855" y="10551"/>
                    <a:pt x="122455" y="9640"/>
                  </a:cubicBezTo>
                  <a:cubicBezTo>
                    <a:pt x="124021" y="8726"/>
                    <a:pt x="125261" y="7421"/>
                    <a:pt x="126109" y="5856"/>
                  </a:cubicBezTo>
                  <a:cubicBezTo>
                    <a:pt x="127993" y="9278"/>
                    <a:pt x="131537" y="11003"/>
                    <a:pt x="135077" y="11003"/>
                  </a:cubicBezTo>
                  <a:cubicBezTo>
                    <a:pt x="136194" y="11003"/>
                    <a:pt x="137310" y="10832"/>
                    <a:pt x="138374" y="10488"/>
                  </a:cubicBezTo>
                  <a:lnTo>
                    <a:pt x="138374" y="7943"/>
                  </a:lnTo>
                  <a:cubicBezTo>
                    <a:pt x="137351" y="8401"/>
                    <a:pt x="136225" y="8631"/>
                    <a:pt x="135095" y="8631"/>
                  </a:cubicBezTo>
                  <a:cubicBezTo>
                    <a:pt x="131394" y="8631"/>
                    <a:pt x="127648" y="6171"/>
                    <a:pt x="127348" y="1224"/>
                  </a:cubicBezTo>
                  <a:cubicBezTo>
                    <a:pt x="127348" y="408"/>
                    <a:pt x="126728" y="0"/>
                    <a:pt x="126109" y="0"/>
                  </a:cubicBezTo>
                  <a:cubicBezTo>
                    <a:pt x="125489" y="0"/>
                    <a:pt x="124869" y="408"/>
                    <a:pt x="124869" y="1224"/>
                  </a:cubicBezTo>
                  <a:cubicBezTo>
                    <a:pt x="124869" y="3507"/>
                    <a:pt x="123760" y="5660"/>
                    <a:pt x="121933" y="7095"/>
                  </a:cubicBezTo>
                  <a:cubicBezTo>
                    <a:pt x="120567" y="8115"/>
                    <a:pt x="118883" y="8624"/>
                    <a:pt x="117200" y="8624"/>
                  </a:cubicBezTo>
                  <a:cubicBezTo>
                    <a:pt x="113499" y="8624"/>
                    <a:pt x="109807" y="6157"/>
                    <a:pt x="109538" y="1224"/>
                  </a:cubicBezTo>
                  <a:cubicBezTo>
                    <a:pt x="109538" y="408"/>
                    <a:pt x="108918" y="0"/>
                    <a:pt x="108298" y="0"/>
                  </a:cubicBezTo>
                  <a:cubicBezTo>
                    <a:pt x="107678" y="0"/>
                    <a:pt x="107059" y="408"/>
                    <a:pt x="107059" y="1224"/>
                  </a:cubicBezTo>
                  <a:cubicBezTo>
                    <a:pt x="106798" y="6182"/>
                    <a:pt x="103079" y="8661"/>
                    <a:pt x="99360" y="8661"/>
                  </a:cubicBezTo>
                  <a:cubicBezTo>
                    <a:pt x="95642" y="8661"/>
                    <a:pt x="91923" y="6182"/>
                    <a:pt x="91662" y="1224"/>
                  </a:cubicBezTo>
                  <a:cubicBezTo>
                    <a:pt x="91662" y="408"/>
                    <a:pt x="91059" y="0"/>
                    <a:pt x="90455" y="0"/>
                  </a:cubicBezTo>
                  <a:cubicBezTo>
                    <a:pt x="89852" y="0"/>
                    <a:pt x="89248" y="408"/>
                    <a:pt x="89248" y="1224"/>
                  </a:cubicBezTo>
                  <a:cubicBezTo>
                    <a:pt x="88955" y="6182"/>
                    <a:pt x="85236" y="8661"/>
                    <a:pt x="81526" y="8661"/>
                  </a:cubicBezTo>
                  <a:cubicBezTo>
                    <a:pt x="77815" y="8661"/>
                    <a:pt x="74113" y="6182"/>
                    <a:pt x="73852" y="1224"/>
                  </a:cubicBezTo>
                  <a:cubicBezTo>
                    <a:pt x="73852" y="408"/>
                    <a:pt x="73232" y="0"/>
                    <a:pt x="72612" y="0"/>
                  </a:cubicBezTo>
                  <a:cubicBezTo>
                    <a:pt x="71992" y="0"/>
                    <a:pt x="71373" y="408"/>
                    <a:pt x="71373" y="1224"/>
                  </a:cubicBezTo>
                  <a:cubicBezTo>
                    <a:pt x="71112" y="6182"/>
                    <a:pt x="67409" y="8661"/>
                    <a:pt x="63699" y="8661"/>
                  </a:cubicBezTo>
                  <a:cubicBezTo>
                    <a:pt x="59988" y="8661"/>
                    <a:pt x="56270" y="6182"/>
                    <a:pt x="55976" y="1224"/>
                  </a:cubicBezTo>
                  <a:cubicBezTo>
                    <a:pt x="55911" y="473"/>
                    <a:pt x="55340" y="98"/>
                    <a:pt x="54769" y="98"/>
                  </a:cubicBezTo>
                  <a:cubicBezTo>
                    <a:pt x="54198" y="98"/>
                    <a:pt x="53627" y="473"/>
                    <a:pt x="53562" y="1224"/>
                  </a:cubicBezTo>
                  <a:cubicBezTo>
                    <a:pt x="53301" y="6182"/>
                    <a:pt x="49583" y="8661"/>
                    <a:pt x="45864" y="8661"/>
                  </a:cubicBezTo>
                  <a:cubicBezTo>
                    <a:pt x="42145" y="8661"/>
                    <a:pt x="38427" y="6182"/>
                    <a:pt x="38166" y="1224"/>
                  </a:cubicBezTo>
                  <a:cubicBezTo>
                    <a:pt x="38166" y="408"/>
                    <a:pt x="37562" y="0"/>
                    <a:pt x="36959" y="0"/>
                  </a:cubicBezTo>
                  <a:cubicBezTo>
                    <a:pt x="36355" y="0"/>
                    <a:pt x="35752" y="408"/>
                    <a:pt x="35752" y="1224"/>
                  </a:cubicBezTo>
                  <a:cubicBezTo>
                    <a:pt x="35458" y="6182"/>
                    <a:pt x="31740" y="8661"/>
                    <a:pt x="28029" y="8661"/>
                  </a:cubicBezTo>
                  <a:cubicBezTo>
                    <a:pt x="24318" y="8661"/>
                    <a:pt x="20616" y="6182"/>
                    <a:pt x="20355" y="1224"/>
                  </a:cubicBezTo>
                  <a:cubicBezTo>
                    <a:pt x="20355" y="408"/>
                    <a:pt x="19735" y="0"/>
                    <a:pt x="19116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6647946" y="3554589"/>
              <a:ext cx="2447327" cy="212164"/>
            </a:xfrm>
            <a:custGeom>
              <a:avLst/>
              <a:gdLst/>
              <a:ahLst/>
              <a:cxnLst/>
              <a:rect l="l" t="t" r="r" b="b"/>
              <a:pathLst>
                <a:path w="127382" h="11043" extrusionOk="0">
                  <a:moveTo>
                    <a:pt x="19084" y="1"/>
                  </a:moveTo>
                  <a:cubicBezTo>
                    <a:pt x="18464" y="1"/>
                    <a:pt x="17844" y="409"/>
                    <a:pt x="17844" y="1224"/>
                  </a:cubicBezTo>
                  <a:cubicBezTo>
                    <a:pt x="17583" y="6182"/>
                    <a:pt x="13881" y="8661"/>
                    <a:pt x="10170" y="8661"/>
                  </a:cubicBezTo>
                  <a:cubicBezTo>
                    <a:pt x="6460" y="8661"/>
                    <a:pt x="2741" y="6182"/>
                    <a:pt x="2447" y="1224"/>
                  </a:cubicBezTo>
                  <a:cubicBezTo>
                    <a:pt x="2415" y="441"/>
                    <a:pt x="1795" y="50"/>
                    <a:pt x="1192" y="50"/>
                  </a:cubicBezTo>
                  <a:cubicBezTo>
                    <a:pt x="588" y="50"/>
                    <a:pt x="1" y="441"/>
                    <a:pt x="34" y="1224"/>
                  </a:cubicBezTo>
                  <a:cubicBezTo>
                    <a:pt x="374" y="7764"/>
                    <a:pt x="5270" y="11040"/>
                    <a:pt x="10165" y="11040"/>
                  </a:cubicBezTo>
                  <a:cubicBezTo>
                    <a:pt x="13719" y="11040"/>
                    <a:pt x="17273" y="9313"/>
                    <a:pt x="19084" y="5856"/>
                  </a:cubicBezTo>
                  <a:cubicBezTo>
                    <a:pt x="20910" y="9314"/>
                    <a:pt x="24466" y="11043"/>
                    <a:pt x="28013" y="11043"/>
                  </a:cubicBezTo>
                  <a:cubicBezTo>
                    <a:pt x="31561" y="11043"/>
                    <a:pt x="35100" y="9314"/>
                    <a:pt x="36894" y="5856"/>
                  </a:cubicBezTo>
                  <a:cubicBezTo>
                    <a:pt x="38721" y="9314"/>
                    <a:pt x="42276" y="11043"/>
                    <a:pt x="45832" y="11043"/>
                  </a:cubicBezTo>
                  <a:cubicBezTo>
                    <a:pt x="49387" y="11043"/>
                    <a:pt x="52943" y="9314"/>
                    <a:pt x="54770" y="5856"/>
                  </a:cubicBezTo>
                  <a:cubicBezTo>
                    <a:pt x="56564" y="9314"/>
                    <a:pt x="60119" y="11043"/>
                    <a:pt x="63675" y="11043"/>
                  </a:cubicBezTo>
                  <a:cubicBezTo>
                    <a:pt x="67230" y="11043"/>
                    <a:pt x="70786" y="9314"/>
                    <a:pt x="72580" y="5856"/>
                  </a:cubicBezTo>
                  <a:cubicBezTo>
                    <a:pt x="74407" y="9314"/>
                    <a:pt x="77962" y="11043"/>
                    <a:pt x="81518" y="11043"/>
                  </a:cubicBezTo>
                  <a:cubicBezTo>
                    <a:pt x="85073" y="11043"/>
                    <a:pt x="88629" y="9314"/>
                    <a:pt x="90456" y="5856"/>
                  </a:cubicBezTo>
                  <a:cubicBezTo>
                    <a:pt x="92250" y="9314"/>
                    <a:pt x="95789" y="11043"/>
                    <a:pt x="99336" y="11043"/>
                  </a:cubicBezTo>
                  <a:cubicBezTo>
                    <a:pt x="102884" y="11043"/>
                    <a:pt x="106439" y="9314"/>
                    <a:pt x="108266" y="5856"/>
                  </a:cubicBezTo>
                  <a:cubicBezTo>
                    <a:pt x="110077" y="9313"/>
                    <a:pt x="113631" y="11040"/>
                    <a:pt x="117184" y="11040"/>
                  </a:cubicBezTo>
                  <a:cubicBezTo>
                    <a:pt x="122080" y="11040"/>
                    <a:pt x="126976" y="7764"/>
                    <a:pt x="127316" y="1224"/>
                  </a:cubicBezTo>
                  <a:cubicBezTo>
                    <a:pt x="127381" y="441"/>
                    <a:pt x="126794" y="50"/>
                    <a:pt x="126183" y="50"/>
                  </a:cubicBezTo>
                  <a:cubicBezTo>
                    <a:pt x="125571" y="50"/>
                    <a:pt x="124935" y="441"/>
                    <a:pt x="124902" y="1224"/>
                  </a:cubicBezTo>
                  <a:cubicBezTo>
                    <a:pt x="124641" y="6182"/>
                    <a:pt x="120923" y="8661"/>
                    <a:pt x="117204" y="8661"/>
                  </a:cubicBezTo>
                  <a:cubicBezTo>
                    <a:pt x="113485" y="8661"/>
                    <a:pt x="109767" y="6182"/>
                    <a:pt x="109506" y="1224"/>
                  </a:cubicBezTo>
                  <a:cubicBezTo>
                    <a:pt x="109506" y="409"/>
                    <a:pt x="108886" y="1"/>
                    <a:pt x="108266" y="1"/>
                  </a:cubicBezTo>
                  <a:cubicBezTo>
                    <a:pt x="107646" y="1"/>
                    <a:pt x="107027" y="409"/>
                    <a:pt x="107027" y="1224"/>
                  </a:cubicBezTo>
                  <a:cubicBezTo>
                    <a:pt x="106766" y="6182"/>
                    <a:pt x="103063" y="8661"/>
                    <a:pt x="99353" y="8661"/>
                  </a:cubicBezTo>
                  <a:cubicBezTo>
                    <a:pt x="95642" y="8661"/>
                    <a:pt x="91924" y="6182"/>
                    <a:pt x="91630" y="1224"/>
                  </a:cubicBezTo>
                  <a:cubicBezTo>
                    <a:pt x="91630" y="409"/>
                    <a:pt x="91027" y="1"/>
                    <a:pt x="90423" y="1"/>
                  </a:cubicBezTo>
                  <a:cubicBezTo>
                    <a:pt x="89820" y="1"/>
                    <a:pt x="89216" y="409"/>
                    <a:pt x="89216" y="1224"/>
                  </a:cubicBezTo>
                  <a:cubicBezTo>
                    <a:pt x="88955" y="6182"/>
                    <a:pt x="85237" y="8661"/>
                    <a:pt x="81518" y="8661"/>
                  </a:cubicBezTo>
                  <a:cubicBezTo>
                    <a:pt x="77799" y="8661"/>
                    <a:pt x="74081" y="6182"/>
                    <a:pt x="73820" y="1224"/>
                  </a:cubicBezTo>
                  <a:cubicBezTo>
                    <a:pt x="73820" y="409"/>
                    <a:pt x="73200" y="1"/>
                    <a:pt x="72580" y="1"/>
                  </a:cubicBezTo>
                  <a:cubicBezTo>
                    <a:pt x="71960" y="1"/>
                    <a:pt x="71341" y="409"/>
                    <a:pt x="71341" y="1224"/>
                  </a:cubicBezTo>
                  <a:cubicBezTo>
                    <a:pt x="71080" y="6182"/>
                    <a:pt x="67377" y="8661"/>
                    <a:pt x="63675" y="8661"/>
                  </a:cubicBezTo>
                  <a:cubicBezTo>
                    <a:pt x="59972" y="8661"/>
                    <a:pt x="56270" y="6182"/>
                    <a:pt x="56009" y="1224"/>
                  </a:cubicBezTo>
                  <a:cubicBezTo>
                    <a:pt x="56009" y="409"/>
                    <a:pt x="55389" y="1"/>
                    <a:pt x="54770" y="1"/>
                  </a:cubicBezTo>
                  <a:cubicBezTo>
                    <a:pt x="54150" y="1"/>
                    <a:pt x="53530" y="409"/>
                    <a:pt x="53530" y="1224"/>
                  </a:cubicBezTo>
                  <a:cubicBezTo>
                    <a:pt x="53269" y="6182"/>
                    <a:pt x="49550" y="8661"/>
                    <a:pt x="45832" y="8661"/>
                  </a:cubicBezTo>
                  <a:cubicBezTo>
                    <a:pt x="42113" y="8661"/>
                    <a:pt x="38394" y="6182"/>
                    <a:pt x="38134" y="1224"/>
                  </a:cubicBezTo>
                  <a:cubicBezTo>
                    <a:pt x="38068" y="506"/>
                    <a:pt x="37497" y="148"/>
                    <a:pt x="36927" y="148"/>
                  </a:cubicBezTo>
                  <a:cubicBezTo>
                    <a:pt x="36356" y="148"/>
                    <a:pt x="35785" y="506"/>
                    <a:pt x="35720" y="1224"/>
                  </a:cubicBezTo>
                  <a:cubicBezTo>
                    <a:pt x="35459" y="6182"/>
                    <a:pt x="31740" y="8661"/>
                    <a:pt x="28021" y="8661"/>
                  </a:cubicBezTo>
                  <a:cubicBezTo>
                    <a:pt x="24303" y="8661"/>
                    <a:pt x="20584" y="6182"/>
                    <a:pt x="20323" y="1224"/>
                  </a:cubicBezTo>
                  <a:cubicBezTo>
                    <a:pt x="20323" y="409"/>
                    <a:pt x="19703" y="1"/>
                    <a:pt x="190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6558339" y="3418910"/>
              <a:ext cx="2585810" cy="100289"/>
            </a:xfrm>
            <a:custGeom>
              <a:avLst/>
              <a:gdLst/>
              <a:ahLst/>
              <a:cxnLst/>
              <a:rect l="l" t="t" r="r" b="b"/>
              <a:pathLst>
                <a:path w="134590" h="5220" extrusionOk="0">
                  <a:moveTo>
                    <a:pt x="3328" y="1"/>
                  </a:moveTo>
                  <a:cubicBezTo>
                    <a:pt x="457" y="1"/>
                    <a:pt x="0" y="3785"/>
                    <a:pt x="2023" y="4894"/>
                  </a:cubicBezTo>
                  <a:cubicBezTo>
                    <a:pt x="2414" y="5089"/>
                    <a:pt x="2871" y="5220"/>
                    <a:pt x="3328" y="5220"/>
                  </a:cubicBezTo>
                  <a:lnTo>
                    <a:pt x="134590" y="5220"/>
                  </a:lnTo>
                  <a:lnTo>
                    <a:pt x="134590" y="1"/>
                  </a:ln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20" name="Google Shape;620;p34"/>
          <p:cNvGrpSpPr/>
          <p:nvPr/>
        </p:nvGrpSpPr>
        <p:grpSpPr>
          <a:xfrm>
            <a:off x="7492182" y="2584173"/>
            <a:ext cx="1117210" cy="1071766"/>
            <a:chOff x="7583888" y="2122176"/>
            <a:chExt cx="987715" cy="947599"/>
          </a:xfrm>
        </p:grpSpPr>
        <p:sp>
          <p:nvSpPr>
            <p:cNvPr id="621" name="Google Shape;621;p34"/>
            <p:cNvSpPr/>
            <p:nvPr/>
          </p:nvSpPr>
          <p:spPr>
            <a:xfrm>
              <a:off x="7652823" y="2122176"/>
              <a:ext cx="886177" cy="912517"/>
            </a:xfrm>
            <a:custGeom>
              <a:avLst/>
              <a:gdLst/>
              <a:ahLst/>
              <a:cxnLst/>
              <a:rect l="l" t="t" r="r" b="b"/>
              <a:pathLst>
                <a:path w="46125" h="47496" extrusionOk="0">
                  <a:moveTo>
                    <a:pt x="3980" y="37774"/>
                  </a:moveTo>
                  <a:cubicBezTo>
                    <a:pt x="9917" y="47495"/>
                    <a:pt x="39079" y="45603"/>
                    <a:pt x="43646" y="35230"/>
                  </a:cubicBezTo>
                  <a:cubicBezTo>
                    <a:pt x="46125" y="29815"/>
                    <a:pt x="45081" y="14745"/>
                    <a:pt x="42015" y="9721"/>
                  </a:cubicBezTo>
                  <a:cubicBezTo>
                    <a:pt x="36143" y="1"/>
                    <a:pt x="6981" y="1893"/>
                    <a:pt x="2349" y="12331"/>
                  </a:cubicBezTo>
                  <a:cubicBezTo>
                    <a:pt x="1" y="17681"/>
                    <a:pt x="979" y="32686"/>
                    <a:pt x="3980" y="3777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7583888" y="2214934"/>
              <a:ext cx="294566" cy="275776"/>
            </a:xfrm>
            <a:custGeom>
              <a:avLst/>
              <a:gdLst/>
              <a:ahLst/>
              <a:cxnLst/>
              <a:rect l="l" t="t" r="r" b="b"/>
              <a:pathLst>
                <a:path w="15332" h="14354" extrusionOk="0">
                  <a:moveTo>
                    <a:pt x="11874" y="3262"/>
                  </a:moveTo>
                  <a:cubicBezTo>
                    <a:pt x="11874" y="3262"/>
                    <a:pt x="8612" y="2936"/>
                    <a:pt x="7046" y="1436"/>
                  </a:cubicBezTo>
                  <a:cubicBezTo>
                    <a:pt x="5480" y="0"/>
                    <a:pt x="2936" y="1697"/>
                    <a:pt x="1501" y="5024"/>
                  </a:cubicBezTo>
                  <a:cubicBezTo>
                    <a:pt x="0" y="8416"/>
                    <a:pt x="1109" y="12787"/>
                    <a:pt x="1501" y="13570"/>
                  </a:cubicBezTo>
                  <a:cubicBezTo>
                    <a:pt x="1827" y="14353"/>
                    <a:pt x="6785" y="13570"/>
                    <a:pt x="10765" y="11743"/>
                  </a:cubicBezTo>
                  <a:cubicBezTo>
                    <a:pt x="14744" y="9982"/>
                    <a:pt x="15332" y="3784"/>
                    <a:pt x="11874" y="32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8269505" y="2166038"/>
              <a:ext cx="302097" cy="263250"/>
            </a:xfrm>
            <a:custGeom>
              <a:avLst/>
              <a:gdLst/>
              <a:ahLst/>
              <a:cxnLst/>
              <a:rect l="l" t="t" r="r" b="b"/>
              <a:pathLst>
                <a:path w="15724" h="13702" extrusionOk="0">
                  <a:moveTo>
                    <a:pt x="3262" y="4046"/>
                  </a:moveTo>
                  <a:cubicBezTo>
                    <a:pt x="3262" y="4046"/>
                    <a:pt x="6524" y="3328"/>
                    <a:pt x="7829" y="1632"/>
                  </a:cubicBezTo>
                  <a:cubicBezTo>
                    <a:pt x="9199" y="1"/>
                    <a:pt x="11939" y="1306"/>
                    <a:pt x="13831" y="4437"/>
                  </a:cubicBezTo>
                  <a:cubicBezTo>
                    <a:pt x="15723" y="7634"/>
                    <a:pt x="15201" y="12070"/>
                    <a:pt x="15006" y="12918"/>
                  </a:cubicBezTo>
                  <a:cubicBezTo>
                    <a:pt x="14810" y="13701"/>
                    <a:pt x="9786" y="13571"/>
                    <a:pt x="5611" y="12331"/>
                  </a:cubicBezTo>
                  <a:cubicBezTo>
                    <a:pt x="1436" y="11092"/>
                    <a:pt x="0" y="4959"/>
                    <a:pt x="3262" y="404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7967427" y="2723815"/>
              <a:ext cx="284556" cy="214354"/>
            </a:xfrm>
            <a:custGeom>
              <a:avLst/>
              <a:gdLst/>
              <a:ahLst/>
              <a:cxnLst/>
              <a:rect l="l" t="t" r="r" b="b"/>
              <a:pathLst>
                <a:path w="14811" h="11157" extrusionOk="0">
                  <a:moveTo>
                    <a:pt x="1240" y="8938"/>
                  </a:moveTo>
                  <a:cubicBezTo>
                    <a:pt x="3067" y="11157"/>
                    <a:pt x="12396" y="10569"/>
                    <a:pt x="13962" y="8090"/>
                  </a:cubicBezTo>
                  <a:cubicBezTo>
                    <a:pt x="14810" y="6851"/>
                    <a:pt x="14549" y="3328"/>
                    <a:pt x="13571" y="2219"/>
                  </a:cubicBezTo>
                  <a:cubicBezTo>
                    <a:pt x="11744" y="1"/>
                    <a:pt x="2415" y="588"/>
                    <a:pt x="849" y="3002"/>
                  </a:cubicBezTo>
                  <a:cubicBezTo>
                    <a:pt x="1" y="4241"/>
                    <a:pt x="262" y="7764"/>
                    <a:pt x="1240" y="893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8124105" y="2826602"/>
              <a:ext cx="75217" cy="67705"/>
            </a:xfrm>
            <a:custGeom>
              <a:avLst/>
              <a:gdLst/>
              <a:ahLst/>
              <a:cxnLst/>
              <a:rect l="l" t="t" r="r" b="b"/>
              <a:pathLst>
                <a:path w="3915" h="3524" extrusionOk="0">
                  <a:moveTo>
                    <a:pt x="327" y="2806"/>
                  </a:moveTo>
                  <a:cubicBezTo>
                    <a:pt x="783" y="3523"/>
                    <a:pt x="3328" y="3328"/>
                    <a:pt x="3719" y="2545"/>
                  </a:cubicBezTo>
                  <a:cubicBezTo>
                    <a:pt x="3915" y="1957"/>
                    <a:pt x="3915" y="1305"/>
                    <a:pt x="3589" y="718"/>
                  </a:cubicBezTo>
                  <a:cubicBezTo>
                    <a:pt x="3132" y="0"/>
                    <a:pt x="588" y="196"/>
                    <a:pt x="196" y="979"/>
                  </a:cubicBezTo>
                  <a:cubicBezTo>
                    <a:pt x="1" y="1566"/>
                    <a:pt x="1" y="2218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8026333" y="2832865"/>
              <a:ext cx="76485" cy="67705"/>
            </a:xfrm>
            <a:custGeom>
              <a:avLst/>
              <a:gdLst/>
              <a:ahLst/>
              <a:cxnLst/>
              <a:rect l="l" t="t" r="r" b="b"/>
              <a:pathLst>
                <a:path w="3981" h="3524" extrusionOk="0">
                  <a:moveTo>
                    <a:pt x="327" y="2806"/>
                  </a:moveTo>
                  <a:cubicBezTo>
                    <a:pt x="784" y="3523"/>
                    <a:pt x="3393" y="3328"/>
                    <a:pt x="3785" y="2545"/>
                  </a:cubicBezTo>
                  <a:cubicBezTo>
                    <a:pt x="3981" y="1958"/>
                    <a:pt x="3915" y="1305"/>
                    <a:pt x="3654" y="718"/>
                  </a:cubicBezTo>
                  <a:cubicBezTo>
                    <a:pt x="3198" y="0"/>
                    <a:pt x="588" y="196"/>
                    <a:pt x="197" y="979"/>
                  </a:cubicBezTo>
                  <a:cubicBezTo>
                    <a:pt x="1" y="1566"/>
                    <a:pt x="1" y="2219"/>
                    <a:pt x="327" y="280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7884698" y="2562123"/>
              <a:ext cx="70222" cy="55178"/>
            </a:xfrm>
            <a:custGeom>
              <a:avLst/>
              <a:gdLst/>
              <a:ahLst/>
              <a:cxnLst/>
              <a:rect l="l" t="t" r="r" b="b"/>
              <a:pathLst>
                <a:path w="3655" h="2872" extrusionOk="0">
                  <a:moveTo>
                    <a:pt x="1762" y="66"/>
                  </a:moveTo>
                  <a:cubicBezTo>
                    <a:pt x="2676" y="1"/>
                    <a:pt x="3589" y="718"/>
                    <a:pt x="3589" y="1697"/>
                  </a:cubicBezTo>
                  <a:cubicBezTo>
                    <a:pt x="3654" y="2676"/>
                    <a:pt x="2806" y="1110"/>
                    <a:pt x="1828" y="1175"/>
                  </a:cubicBezTo>
                  <a:cubicBezTo>
                    <a:pt x="849" y="1240"/>
                    <a:pt x="197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8234404" y="2539567"/>
              <a:ext cx="70222" cy="55159"/>
            </a:xfrm>
            <a:custGeom>
              <a:avLst/>
              <a:gdLst/>
              <a:ahLst/>
              <a:cxnLst/>
              <a:rect l="l" t="t" r="r" b="b"/>
              <a:pathLst>
                <a:path w="3655" h="2871" extrusionOk="0">
                  <a:moveTo>
                    <a:pt x="1697" y="66"/>
                  </a:moveTo>
                  <a:cubicBezTo>
                    <a:pt x="2676" y="0"/>
                    <a:pt x="3524" y="718"/>
                    <a:pt x="3589" y="1697"/>
                  </a:cubicBezTo>
                  <a:cubicBezTo>
                    <a:pt x="3654" y="2675"/>
                    <a:pt x="2741" y="1044"/>
                    <a:pt x="1762" y="1109"/>
                  </a:cubicBezTo>
                  <a:cubicBezTo>
                    <a:pt x="784" y="1175"/>
                    <a:pt x="131" y="2871"/>
                    <a:pt x="66" y="1958"/>
                  </a:cubicBezTo>
                  <a:cubicBezTo>
                    <a:pt x="1" y="979"/>
                    <a:pt x="718" y="131"/>
                    <a:pt x="1697" y="6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34"/>
            <p:cNvSpPr/>
            <p:nvPr/>
          </p:nvSpPr>
          <p:spPr>
            <a:xfrm>
              <a:off x="7610209" y="2856689"/>
              <a:ext cx="185516" cy="213086"/>
            </a:xfrm>
            <a:custGeom>
              <a:avLst/>
              <a:gdLst/>
              <a:ahLst/>
              <a:cxnLst/>
              <a:rect l="l" t="t" r="r" b="b"/>
              <a:pathLst>
                <a:path w="9656" h="11091" extrusionOk="0">
                  <a:moveTo>
                    <a:pt x="4176" y="10960"/>
                  </a:moveTo>
                  <a:cubicBezTo>
                    <a:pt x="4893" y="10895"/>
                    <a:pt x="5546" y="10047"/>
                    <a:pt x="6002" y="8742"/>
                  </a:cubicBezTo>
                  <a:cubicBezTo>
                    <a:pt x="7111" y="9395"/>
                    <a:pt x="8221" y="9786"/>
                    <a:pt x="8873" y="9395"/>
                  </a:cubicBezTo>
                  <a:cubicBezTo>
                    <a:pt x="9525" y="9003"/>
                    <a:pt x="9656" y="5611"/>
                    <a:pt x="9460" y="4371"/>
                  </a:cubicBezTo>
                  <a:cubicBezTo>
                    <a:pt x="9460" y="3327"/>
                    <a:pt x="8612" y="2218"/>
                    <a:pt x="7633" y="1305"/>
                  </a:cubicBezTo>
                  <a:cubicBezTo>
                    <a:pt x="5676" y="0"/>
                    <a:pt x="1175" y="1501"/>
                    <a:pt x="327" y="3784"/>
                  </a:cubicBezTo>
                  <a:cubicBezTo>
                    <a:pt x="66" y="5089"/>
                    <a:pt x="0" y="6459"/>
                    <a:pt x="718" y="7372"/>
                  </a:cubicBezTo>
                  <a:cubicBezTo>
                    <a:pt x="1370" y="8351"/>
                    <a:pt x="3197" y="11091"/>
                    <a:pt x="4176" y="1096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7893478" y="2686216"/>
              <a:ext cx="68954" cy="70202"/>
            </a:xfrm>
            <a:custGeom>
              <a:avLst/>
              <a:gdLst/>
              <a:ahLst/>
              <a:cxnLst/>
              <a:rect l="l" t="t" r="r" b="b"/>
              <a:pathLst>
                <a:path w="3589" h="3654" extrusionOk="0">
                  <a:moveTo>
                    <a:pt x="1958" y="3589"/>
                  </a:moveTo>
                  <a:cubicBezTo>
                    <a:pt x="2936" y="3458"/>
                    <a:pt x="3589" y="2610"/>
                    <a:pt x="3523" y="1697"/>
                  </a:cubicBezTo>
                  <a:cubicBezTo>
                    <a:pt x="3458" y="718"/>
                    <a:pt x="2610" y="0"/>
                    <a:pt x="1632" y="131"/>
                  </a:cubicBezTo>
                  <a:cubicBezTo>
                    <a:pt x="718" y="196"/>
                    <a:pt x="1" y="1044"/>
                    <a:pt x="66" y="2023"/>
                  </a:cubicBezTo>
                  <a:cubicBezTo>
                    <a:pt x="196" y="2936"/>
                    <a:pt x="1044" y="3654"/>
                    <a:pt x="1958" y="3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8243184" y="2663661"/>
              <a:ext cx="68954" cy="68954"/>
            </a:xfrm>
            <a:custGeom>
              <a:avLst/>
              <a:gdLst/>
              <a:ahLst/>
              <a:cxnLst/>
              <a:rect l="l" t="t" r="r" b="b"/>
              <a:pathLst>
                <a:path w="3589" h="3589" extrusionOk="0">
                  <a:moveTo>
                    <a:pt x="1958" y="3588"/>
                  </a:moveTo>
                  <a:cubicBezTo>
                    <a:pt x="2871" y="3458"/>
                    <a:pt x="3589" y="2610"/>
                    <a:pt x="3523" y="1696"/>
                  </a:cubicBezTo>
                  <a:cubicBezTo>
                    <a:pt x="3458" y="718"/>
                    <a:pt x="2610" y="0"/>
                    <a:pt x="1631" y="131"/>
                  </a:cubicBezTo>
                  <a:cubicBezTo>
                    <a:pt x="653" y="196"/>
                    <a:pt x="0" y="1044"/>
                    <a:pt x="66" y="1957"/>
                  </a:cubicBezTo>
                  <a:cubicBezTo>
                    <a:pt x="131" y="2936"/>
                    <a:pt x="979" y="3588"/>
                    <a:pt x="1958" y="35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3" name="Google Shape;633;p34"/>
          <p:cNvSpPr txBox="1">
            <a:spLocks noGrp="1"/>
          </p:cNvSpPr>
          <p:nvPr>
            <p:ph type="ctrTitle"/>
          </p:nvPr>
        </p:nvSpPr>
        <p:spPr>
          <a:xfrm>
            <a:off x="686177" y="1056418"/>
            <a:ext cx="796104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latin typeface="+mn-lt"/>
              </a:rPr>
              <a:t>CHÀO MỪNG CÁC EM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ĐẾN VỚI TIẾT HỌC HÔM NAY!</a:t>
            </a:r>
            <a:endParaRPr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6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62682" y="337502"/>
            <a:ext cx="79573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BT4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BT5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10231" y="1015474"/>
            <a:ext cx="760287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BT4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756881" y="1123352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33591" y="1025570"/>
            <a:ext cx="100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  </a:t>
            </a:r>
            <a:r>
              <a:rPr lang="en-US" sz="2000" dirty="0" err="1" smtClean="0"/>
              <a:t>Số</a:t>
            </a:r>
            <a:r>
              <a:rPr lang="en-US" sz="2000" dirty="0" smtClean="0"/>
              <a:t>  ?</a:t>
            </a:r>
            <a:endParaRPr lang="en-US" sz="20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53842"/>
              </p:ext>
            </p:extLst>
          </p:nvPr>
        </p:nvGraphicFramePr>
        <p:xfrm>
          <a:off x="2889666" y="1296864"/>
          <a:ext cx="5730351" cy="3339609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1910117"/>
                <a:gridCol w="1910117"/>
                <a:gridCol w="1910117"/>
              </a:tblGrid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liền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trước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đã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cho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/>
                        <a:t>Số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liền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sau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426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880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999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/>
                        <a:t>326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0" name="Google Shape;2124;p71"/>
          <p:cNvGrpSpPr/>
          <p:nvPr/>
        </p:nvGrpSpPr>
        <p:grpSpPr>
          <a:xfrm>
            <a:off x="414908" y="2794570"/>
            <a:ext cx="1876229" cy="1841903"/>
            <a:chOff x="5134799" y="2362325"/>
            <a:chExt cx="1412245" cy="1386407"/>
          </a:xfrm>
        </p:grpSpPr>
        <p:sp>
          <p:nvSpPr>
            <p:cNvPr id="51" name="Google Shape;2125;p71"/>
            <p:cNvSpPr/>
            <p:nvPr/>
          </p:nvSpPr>
          <p:spPr>
            <a:xfrm>
              <a:off x="5181150" y="2362325"/>
              <a:ext cx="1319578" cy="1252431"/>
            </a:xfrm>
            <a:custGeom>
              <a:avLst/>
              <a:gdLst/>
              <a:ahLst/>
              <a:cxnLst/>
              <a:rect l="l" t="t" r="r" b="b"/>
              <a:pathLst>
                <a:path w="23624" h="21630" extrusionOk="0">
                  <a:moveTo>
                    <a:pt x="11812" y="0"/>
                  </a:moveTo>
                  <a:lnTo>
                    <a:pt x="540" y="20429"/>
                  </a:lnTo>
                  <a:cubicBezTo>
                    <a:pt x="316" y="20816"/>
                    <a:pt x="143" y="21213"/>
                    <a:pt x="0" y="21630"/>
                  </a:cubicBezTo>
                  <a:lnTo>
                    <a:pt x="23624" y="21630"/>
                  </a:lnTo>
                  <a:cubicBezTo>
                    <a:pt x="23481" y="21213"/>
                    <a:pt x="23308" y="20816"/>
                    <a:pt x="23105" y="20429"/>
                  </a:cubicBez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2126;p71"/>
            <p:cNvGrpSpPr/>
            <p:nvPr/>
          </p:nvGrpSpPr>
          <p:grpSpPr>
            <a:xfrm>
              <a:off x="5134799" y="2596168"/>
              <a:ext cx="1412245" cy="1152564"/>
              <a:chOff x="1415200" y="2649300"/>
              <a:chExt cx="632075" cy="515850"/>
            </a:xfrm>
          </p:grpSpPr>
          <p:sp>
            <p:nvSpPr>
              <p:cNvPr id="53" name="Google Shape;2127;p71"/>
              <p:cNvSpPr/>
              <p:nvPr/>
            </p:nvSpPr>
            <p:spPr>
              <a:xfrm>
                <a:off x="1415200" y="3071000"/>
                <a:ext cx="6320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5283" h="3766" extrusionOk="0">
                    <a:moveTo>
                      <a:pt x="12636" y="3755"/>
                    </a:moveTo>
                    <a:cubicBezTo>
                      <a:pt x="19605" y="3755"/>
                      <a:pt x="25282" y="2911"/>
                      <a:pt x="25282" y="1873"/>
                    </a:cubicBezTo>
                    <a:cubicBezTo>
                      <a:pt x="25282" y="845"/>
                      <a:pt x="19605" y="1"/>
                      <a:pt x="12636" y="1"/>
                    </a:cubicBezTo>
                    <a:cubicBezTo>
                      <a:pt x="5667" y="1"/>
                      <a:pt x="0" y="845"/>
                      <a:pt x="0" y="1883"/>
                    </a:cubicBezTo>
                    <a:cubicBezTo>
                      <a:pt x="0" y="2911"/>
                      <a:pt x="5667" y="3765"/>
                      <a:pt x="12636" y="3765"/>
                    </a:cubicBezTo>
                    <a:close/>
                  </a:path>
                </a:pathLst>
              </a:cu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28;p71"/>
              <p:cNvSpPr/>
              <p:nvPr/>
            </p:nvSpPr>
            <p:spPr>
              <a:xfrm>
                <a:off x="1884725" y="2984775"/>
                <a:ext cx="938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4895" extrusionOk="0">
                    <a:moveTo>
                      <a:pt x="3754" y="1914"/>
                    </a:moveTo>
                    <a:lnTo>
                      <a:pt x="844" y="4895"/>
                    </a:lnTo>
                    <a:lnTo>
                      <a:pt x="0" y="4162"/>
                    </a:lnTo>
                    <a:lnTo>
                      <a:pt x="834" y="2616"/>
                    </a:lnTo>
                    <a:lnTo>
                      <a:pt x="1485" y="1"/>
                    </a:lnTo>
                    <a:lnTo>
                      <a:pt x="3184" y="1415"/>
                    </a:ln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29;p71"/>
              <p:cNvSpPr/>
              <p:nvPr/>
            </p:nvSpPr>
            <p:spPr>
              <a:xfrm>
                <a:off x="1478025" y="2842875"/>
                <a:ext cx="2035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9035" extrusionOk="0">
                    <a:moveTo>
                      <a:pt x="7834" y="6582"/>
                    </a:moveTo>
                    <a:cubicBezTo>
                      <a:pt x="7926" y="6267"/>
                      <a:pt x="8058" y="5545"/>
                      <a:pt x="7692" y="4436"/>
                    </a:cubicBezTo>
                    <a:cubicBezTo>
                      <a:pt x="6257" y="203"/>
                      <a:pt x="1893" y="0"/>
                      <a:pt x="387" y="4436"/>
                    </a:cubicBezTo>
                    <a:cubicBezTo>
                      <a:pt x="0" y="5616"/>
                      <a:pt x="163" y="6359"/>
                      <a:pt x="255" y="6644"/>
                    </a:cubicBezTo>
                    <a:cubicBezTo>
                      <a:pt x="21" y="8180"/>
                      <a:pt x="2025" y="8922"/>
                      <a:pt x="4060" y="9034"/>
                    </a:cubicBezTo>
                    <a:cubicBezTo>
                      <a:pt x="6115" y="8922"/>
                      <a:pt x="813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30;p71"/>
              <p:cNvSpPr/>
              <p:nvPr/>
            </p:nvSpPr>
            <p:spPr>
              <a:xfrm>
                <a:off x="1787800" y="2842875"/>
                <a:ext cx="20325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9035" extrusionOk="0">
                    <a:moveTo>
                      <a:pt x="7835" y="6582"/>
                    </a:moveTo>
                    <a:cubicBezTo>
                      <a:pt x="7926" y="6267"/>
                      <a:pt x="8048" y="5545"/>
                      <a:pt x="7682" y="4436"/>
                    </a:cubicBezTo>
                    <a:cubicBezTo>
                      <a:pt x="6248" y="203"/>
                      <a:pt x="1893" y="0"/>
                      <a:pt x="398" y="4436"/>
                    </a:cubicBezTo>
                    <a:cubicBezTo>
                      <a:pt x="11" y="5585"/>
                      <a:pt x="153" y="6318"/>
                      <a:pt x="255" y="6613"/>
                    </a:cubicBezTo>
                    <a:cubicBezTo>
                      <a:pt x="1" y="8180"/>
                      <a:pt x="2005" y="8922"/>
                      <a:pt x="4050" y="9034"/>
                    </a:cubicBezTo>
                    <a:cubicBezTo>
                      <a:pt x="6125" y="8922"/>
                      <a:pt x="8130" y="8170"/>
                      <a:pt x="7855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31;p71"/>
              <p:cNvSpPr/>
              <p:nvPr/>
            </p:nvSpPr>
            <p:spPr>
              <a:xfrm>
                <a:off x="19216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31" y="2065"/>
                    </a:moveTo>
                    <a:cubicBezTo>
                      <a:pt x="143" y="2015"/>
                      <a:pt x="2066" y="1272"/>
                      <a:pt x="2890" y="753"/>
                    </a:cubicBezTo>
                    <a:cubicBezTo>
                      <a:pt x="3286" y="519"/>
                      <a:pt x="3663" y="265"/>
                      <a:pt x="4019" y="0"/>
                    </a:cubicBezTo>
                    <a:lnTo>
                      <a:pt x="4456" y="427"/>
                    </a:lnTo>
                    <a:cubicBezTo>
                      <a:pt x="4456" y="427"/>
                      <a:pt x="2747" y="2533"/>
                      <a:pt x="1974" y="3083"/>
                    </a:cubicBezTo>
                    <a:cubicBezTo>
                      <a:pt x="1191" y="3622"/>
                      <a:pt x="0" y="2452"/>
                      <a:pt x="3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32;p71"/>
              <p:cNvSpPr/>
              <p:nvPr/>
            </p:nvSpPr>
            <p:spPr>
              <a:xfrm>
                <a:off x="20182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1109" y="397"/>
                    </a:moveTo>
                    <a:cubicBezTo>
                      <a:pt x="1048" y="326"/>
                      <a:pt x="926" y="326"/>
                      <a:pt x="784" y="356"/>
                    </a:cubicBezTo>
                    <a:cubicBezTo>
                      <a:pt x="794" y="234"/>
                      <a:pt x="753" y="122"/>
                      <a:pt x="672" y="41"/>
                    </a:cubicBezTo>
                    <a:cubicBezTo>
                      <a:pt x="590" y="0"/>
                      <a:pt x="285" y="204"/>
                      <a:pt x="183" y="285"/>
                    </a:cubicBezTo>
                    <a:cubicBezTo>
                      <a:pt x="82" y="377"/>
                      <a:pt x="21" y="499"/>
                      <a:pt x="0" y="631"/>
                    </a:cubicBezTo>
                    <a:cubicBezTo>
                      <a:pt x="0" y="896"/>
                      <a:pt x="407" y="1231"/>
                      <a:pt x="672" y="1160"/>
                    </a:cubicBezTo>
                    <a:cubicBezTo>
                      <a:pt x="794" y="1119"/>
                      <a:pt x="906" y="1038"/>
                      <a:pt x="977" y="926"/>
                    </a:cubicBezTo>
                    <a:cubicBezTo>
                      <a:pt x="1018" y="814"/>
                      <a:pt x="1160" y="478"/>
                      <a:pt x="110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33;p71"/>
              <p:cNvSpPr/>
              <p:nvPr/>
            </p:nvSpPr>
            <p:spPr>
              <a:xfrm>
                <a:off x="17400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4436" y="2065"/>
                    </a:moveTo>
                    <a:cubicBezTo>
                      <a:pt x="4324" y="2015"/>
                      <a:pt x="2401" y="1272"/>
                      <a:pt x="1567" y="753"/>
                    </a:cubicBezTo>
                    <a:cubicBezTo>
                      <a:pt x="743" y="234"/>
                      <a:pt x="438" y="0"/>
                      <a:pt x="438" y="0"/>
                    </a:cubicBezTo>
                    <a:lnTo>
                      <a:pt x="0" y="427"/>
                    </a:lnTo>
                    <a:cubicBezTo>
                      <a:pt x="0" y="427"/>
                      <a:pt x="1709" y="2533"/>
                      <a:pt x="2493" y="3083"/>
                    </a:cubicBezTo>
                    <a:cubicBezTo>
                      <a:pt x="3276" y="3622"/>
                      <a:pt x="4456" y="2452"/>
                      <a:pt x="4436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34;p71"/>
              <p:cNvSpPr/>
              <p:nvPr/>
            </p:nvSpPr>
            <p:spPr>
              <a:xfrm>
                <a:off x="17257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62" y="397"/>
                    </a:moveTo>
                    <a:cubicBezTo>
                      <a:pt x="112" y="326"/>
                      <a:pt x="245" y="326"/>
                      <a:pt x="377" y="356"/>
                    </a:cubicBezTo>
                    <a:cubicBezTo>
                      <a:pt x="367" y="234"/>
                      <a:pt x="407" y="122"/>
                      <a:pt x="489" y="41"/>
                    </a:cubicBezTo>
                    <a:cubicBezTo>
                      <a:pt x="570" y="0"/>
                      <a:pt x="886" y="204"/>
                      <a:pt x="977" y="285"/>
                    </a:cubicBezTo>
                    <a:cubicBezTo>
                      <a:pt x="1079" y="377"/>
                      <a:pt x="1140" y="499"/>
                      <a:pt x="1160" y="631"/>
                    </a:cubicBezTo>
                    <a:cubicBezTo>
                      <a:pt x="1160" y="896"/>
                      <a:pt x="753" y="1231"/>
                      <a:pt x="489" y="1160"/>
                    </a:cubicBezTo>
                    <a:cubicBezTo>
                      <a:pt x="367" y="1119"/>
                      <a:pt x="255" y="1038"/>
                      <a:pt x="184" y="926"/>
                    </a:cubicBezTo>
                    <a:cubicBezTo>
                      <a:pt x="143" y="814"/>
                      <a:pt x="0" y="478"/>
                      <a:pt x="51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35;p71"/>
              <p:cNvSpPr/>
              <p:nvPr/>
            </p:nvSpPr>
            <p:spPr>
              <a:xfrm>
                <a:off x="1883700" y="3074575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41" y="570"/>
                    </a:moveTo>
                    <a:cubicBezTo>
                      <a:pt x="0" y="794"/>
                      <a:pt x="234" y="1119"/>
                      <a:pt x="529" y="1333"/>
                    </a:cubicBezTo>
                    <a:cubicBezTo>
                      <a:pt x="814" y="1587"/>
                      <a:pt x="1170" y="1771"/>
                      <a:pt x="1384" y="1699"/>
                    </a:cubicBezTo>
                    <a:cubicBezTo>
                      <a:pt x="1587" y="1628"/>
                      <a:pt x="1720" y="1028"/>
                      <a:pt x="1740" y="814"/>
                    </a:cubicBezTo>
                    <a:cubicBezTo>
                      <a:pt x="1771" y="611"/>
                      <a:pt x="1649" y="397"/>
                      <a:pt x="1465" y="234"/>
                    </a:cubicBezTo>
                    <a:cubicBezTo>
                      <a:pt x="1252" y="82"/>
                      <a:pt x="1018" y="0"/>
                      <a:pt x="835" y="51"/>
                    </a:cubicBezTo>
                    <a:cubicBezTo>
                      <a:pt x="652" y="112"/>
                      <a:pt x="72" y="356"/>
                      <a:pt x="41" y="57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136;p71"/>
              <p:cNvSpPr/>
              <p:nvPr/>
            </p:nvSpPr>
            <p:spPr>
              <a:xfrm>
                <a:off x="1766200" y="2655675"/>
                <a:ext cx="910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910" extrusionOk="0">
                    <a:moveTo>
                      <a:pt x="2961" y="1150"/>
                    </a:moveTo>
                    <a:cubicBezTo>
                      <a:pt x="2961" y="1150"/>
                      <a:pt x="2289" y="845"/>
                      <a:pt x="2086" y="417"/>
                    </a:cubicBezTo>
                    <a:cubicBezTo>
                      <a:pt x="1872" y="0"/>
                      <a:pt x="1201" y="153"/>
                      <a:pt x="641" y="773"/>
                    </a:cubicBezTo>
                    <a:cubicBezTo>
                      <a:pt x="81" y="1384"/>
                      <a:pt x="0" y="2360"/>
                      <a:pt x="31" y="2554"/>
                    </a:cubicBezTo>
                    <a:cubicBezTo>
                      <a:pt x="61" y="2737"/>
                      <a:pt x="1129" y="2910"/>
                      <a:pt x="2096" y="2839"/>
                    </a:cubicBezTo>
                    <a:cubicBezTo>
                      <a:pt x="3062" y="2778"/>
                      <a:pt x="3642" y="1485"/>
                      <a:pt x="2961" y="114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137;p71"/>
              <p:cNvSpPr/>
              <p:nvPr/>
            </p:nvSpPr>
            <p:spPr>
              <a:xfrm>
                <a:off x="1607475" y="2847450"/>
                <a:ext cx="11167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623" extrusionOk="0">
                    <a:moveTo>
                      <a:pt x="41" y="2065"/>
                    </a:moveTo>
                    <a:cubicBezTo>
                      <a:pt x="143" y="2015"/>
                      <a:pt x="2076" y="1272"/>
                      <a:pt x="2890" y="753"/>
                    </a:cubicBezTo>
                    <a:cubicBezTo>
                      <a:pt x="3287" y="519"/>
                      <a:pt x="3663" y="265"/>
                      <a:pt x="4019" y="0"/>
                    </a:cubicBezTo>
                    <a:lnTo>
                      <a:pt x="4467" y="427"/>
                    </a:lnTo>
                    <a:cubicBezTo>
                      <a:pt x="4467" y="427"/>
                      <a:pt x="2768" y="2533"/>
                      <a:pt x="1985" y="3083"/>
                    </a:cubicBezTo>
                    <a:cubicBezTo>
                      <a:pt x="1201" y="3622"/>
                      <a:pt x="1" y="2452"/>
                      <a:pt x="4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138;p71"/>
              <p:cNvSpPr/>
              <p:nvPr/>
            </p:nvSpPr>
            <p:spPr>
              <a:xfrm>
                <a:off x="1704125" y="2832950"/>
                <a:ext cx="292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232" extrusionOk="0">
                    <a:moveTo>
                      <a:pt x="1110" y="397"/>
                    </a:moveTo>
                    <a:cubicBezTo>
                      <a:pt x="1059" y="326"/>
                      <a:pt x="937" y="326"/>
                      <a:pt x="784" y="356"/>
                    </a:cubicBezTo>
                    <a:cubicBezTo>
                      <a:pt x="784" y="194"/>
                      <a:pt x="754" y="82"/>
                      <a:pt x="682" y="41"/>
                    </a:cubicBezTo>
                    <a:cubicBezTo>
                      <a:pt x="591" y="0"/>
                      <a:pt x="296" y="204"/>
                      <a:pt x="174" y="285"/>
                    </a:cubicBezTo>
                    <a:cubicBezTo>
                      <a:pt x="82" y="377"/>
                      <a:pt x="21" y="499"/>
                      <a:pt x="11" y="631"/>
                    </a:cubicBezTo>
                    <a:cubicBezTo>
                      <a:pt x="1" y="896"/>
                      <a:pt x="397" y="1231"/>
                      <a:pt x="672" y="1160"/>
                    </a:cubicBezTo>
                    <a:cubicBezTo>
                      <a:pt x="794" y="1130"/>
                      <a:pt x="906" y="1038"/>
                      <a:pt x="977" y="926"/>
                    </a:cubicBezTo>
                    <a:cubicBezTo>
                      <a:pt x="1028" y="814"/>
                      <a:pt x="1171" y="478"/>
                      <a:pt x="109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39;p71"/>
              <p:cNvSpPr/>
              <p:nvPr/>
            </p:nvSpPr>
            <p:spPr>
              <a:xfrm>
                <a:off x="1433750" y="2890925"/>
                <a:ext cx="1028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5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287" y="2097"/>
                    </a:cubicBezTo>
                    <a:cubicBezTo>
                      <a:pt x="411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40;p71"/>
              <p:cNvSpPr/>
              <p:nvPr/>
            </p:nvSpPr>
            <p:spPr>
              <a:xfrm>
                <a:off x="163570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744" y="804"/>
                    </a:moveTo>
                    <a:cubicBezTo>
                      <a:pt x="744" y="804"/>
                      <a:pt x="1466" y="692"/>
                      <a:pt x="1792" y="346"/>
                    </a:cubicBezTo>
                    <a:cubicBezTo>
                      <a:pt x="2107" y="0"/>
                      <a:pt x="2697" y="336"/>
                      <a:pt x="3073" y="1058"/>
                    </a:cubicBezTo>
                    <a:cubicBezTo>
                      <a:pt x="3450" y="1781"/>
                      <a:pt x="3267" y="2757"/>
                      <a:pt x="3206" y="2940"/>
                    </a:cubicBezTo>
                    <a:cubicBezTo>
                      <a:pt x="3134" y="3123"/>
                      <a:pt x="2026" y="3012"/>
                      <a:pt x="1130" y="2676"/>
                    </a:cubicBezTo>
                    <a:cubicBezTo>
                      <a:pt x="245" y="2340"/>
                      <a:pt x="1" y="977"/>
                      <a:pt x="744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41;p71"/>
              <p:cNvSpPr/>
              <p:nvPr/>
            </p:nvSpPr>
            <p:spPr>
              <a:xfrm>
                <a:off x="1453850" y="2666100"/>
                <a:ext cx="250300" cy="253100"/>
              </a:xfrm>
              <a:custGeom>
                <a:avLst/>
                <a:gdLst/>
                <a:ahLst/>
                <a:cxnLst/>
                <a:rect l="l" t="t" r="r" b="b"/>
                <a:pathLst>
                  <a:path w="10012" h="10124" extrusionOk="0">
                    <a:moveTo>
                      <a:pt x="601" y="7895"/>
                    </a:moveTo>
                    <a:cubicBezTo>
                      <a:pt x="1771" y="10123"/>
                      <a:pt x="8241" y="10123"/>
                      <a:pt x="9411" y="7895"/>
                    </a:cubicBezTo>
                    <a:cubicBezTo>
                      <a:pt x="10012" y="6735"/>
                      <a:pt x="10012" y="3398"/>
                      <a:pt x="9411" y="2238"/>
                    </a:cubicBezTo>
                    <a:cubicBezTo>
                      <a:pt x="8241" y="0"/>
                      <a:pt x="1771" y="0"/>
                      <a:pt x="601" y="2238"/>
                    </a:cubicBezTo>
                    <a:cubicBezTo>
                      <a:pt x="1" y="3398"/>
                      <a:pt x="1" y="6735"/>
                      <a:pt x="601" y="78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42;p71"/>
              <p:cNvSpPr/>
              <p:nvPr/>
            </p:nvSpPr>
            <p:spPr>
              <a:xfrm>
                <a:off x="1557875" y="2818700"/>
                <a:ext cx="196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43;p71"/>
              <p:cNvSpPr/>
              <p:nvPr/>
            </p:nvSpPr>
            <p:spPr>
              <a:xfrm>
                <a:off x="1658600" y="2821250"/>
                <a:ext cx="198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44;p71"/>
              <p:cNvSpPr/>
              <p:nvPr/>
            </p:nvSpPr>
            <p:spPr>
              <a:xfrm>
                <a:off x="143605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2707" y="804"/>
                    </a:moveTo>
                    <a:cubicBezTo>
                      <a:pt x="2707" y="804"/>
                      <a:pt x="1984" y="692"/>
                      <a:pt x="1659" y="346"/>
                    </a:cubicBezTo>
                    <a:cubicBezTo>
                      <a:pt x="1343" y="0"/>
                      <a:pt x="753" y="336"/>
                      <a:pt x="377" y="1058"/>
                    </a:cubicBezTo>
                    <a:cubicBezTo>
                      <a:pt x="1" y="1781"/>
                      <a:pt x="184" y="2757"/>
                      <a:pt x="255" y="2940"/>
                    </a:cubicBezTo>
                    <a:cubicBezTo>
                      <a:pt x="316" y="3123"/>
                      <a:pt x="1415" y="3012"/>
                      <a:pt x="2320" y="2676"/>
                    </a:cubicBezTo>
                    <a:cubicBezTo>
                      <a:pt x="3226" y="2340"/>
                      <a:pt x="3449" y="977"/>
                      <a:pt x="2707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45;p71"/>
              <p:cNvSpPr/>
              <p:nvPr/>
            </p:nvSpPr>
            <p:spPr>
              <a:xfrm>
                <a:off x="1577725" y="2814875"/>
                <a:ext cx="8065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67" extrusionOk="0">
                    <a:moveTo>
                      <a:pt x="204" y="2544"/>
                    </a:moveTo>
                    <a:cubicBezTo>
                      <a:pt x="580" y="3267"/>
                      <a:pt x="2656" y="3267"/>
                      <a:pt x="3032" y="2544"/>
                    </a:cubicBezTo>
                    <a:cubicBezTo>
                      <a:pt x="3225" y="2178"/>
                      <a:pt x="3225" y="1089"/>
                      <a:pt x="3032" y="723"/>
                    </a:cubicBezTo>
                    <a:cubicBezTo>
                      <a:pt x="2656" y="1"/>
                      <a:pt x="580" y="1"/>
                      <a:pt x="204" y="723"/>
                    </a:cubicBezTo>
                    <a:cubicBezTo>
                      <a:pt x="0" y="1089"/>
                      <a:pt x="0" y="2178"/>
                      <a:pt x="20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46;p71"/>
              <p:cNvSpPr/>
              <p:nvPr/>
            </p:nvSpPr>
            <p:spPr>
              <a:xfrm>
                <a:off x="1621475" y="2865750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1" y="581"/>
                    </a:moveTo>
                    <a:cubicBezTo>
                      <a:pt x="153" y="743"/>
                      <a:pt x="712" y="743"/>
                      <a:pt x="804" y="581"/>
                    </a:cubicBezTo>
                    <a:cubicBezTo>
                      <a:pt x="865" y="448"/>
                      <a:pt x="865" y="296"/>
                      <a:pt x="804" y="174"/>
                    </a:cubicBezTo>
                    <a:cubicBezTo>
                      <a:pt x="712" y="1"/>
                      <a:pt x="153" y="1"/>
                      <a:pt x="51" y="174"/>
                    </a:cubicBezTo>
                    <a:cubicBezTo>
                      <a:pt x="0" y="296"/>
                      <a:pt x="0" y="448"/>
                      <a:pt x="51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47;p71"/>
              <p:cNvSpPr/>
              <p:nvPr/>
            </p:nvSpPr>
            <p:spPr>
              <a:xfrm>
                <a:off x="1593225" y="2865750"/>
                <a:ext cx="214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4" extrusionOk="0">
                    <a:moveTo>
                      <a:pt x="52" y="581"/>
                    </a:moveTo>
                    <a:cubicBezTo>
                      <a:pt x="154" y="743"/>
                      <a:pt x="713" y="743"/>
                      <a:pt x="815" y="581"/>
                    </a:cubicBezTo>
                    <a:cubicBezTo>
                      <a:pt x="856" y="448"/>
                      <a:pt x="856" y="306"/>
                      <a:pt x="815" y="174"/>
                    </a:cubicBezTo>
                    <a:cubicBezTo>
                      <a:pt x="703" y="1"/>
                      <a:pt x="143" y="1"/>
                      <a:pt x="52" y="174"/>
                    </a:cubicBezTo>
                    <a:cubicBezTo>
                      <a:pt x="1" y="296"/>
                      <a:pt x="1" y="448"/>
                      <a:pt x="52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48;p71"/>
              <p:cNvSpPr/>
              <p:nvPr/>
            </p:nvSpPr>
            <p:spPr>
              <a:xfrm>
                <a:off x="1572900" y="3007675"/>
                <a:ext cx="99450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366" extrusionOk="0">
                    <a:moveTo>
                      <a:pt x="2767" y="1"/>
                    </a:moveTo>
                    <a:lnTo>
                      <a:pt x="3978" y="3958"/>
                    </a:lnTo>
                    <a:lnTo>
                      <a:pt x="2930" y="4365"/>
                    </a:lnTo>
                    <a:lnTo>
                      <a:pt x="1974" y="2890"/>
                    </a:lnTo>
                    <a:lnTo>
                      <a:pt x="0" y="1059"/>
                    </a:lnTo>
                    <a:lnTo>
                      <a:pt x="2055" y="245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49;p71"/>
              <p:cNvSpPr/>
              <p:nvPr/>
            </p:nvSpPr>
            <p:spPr>
              <a:xfrm>
                <a:off x="1524825" y="3007175"/>
                <a:ext cx="6945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4823" extrusionOk="0">
                    <a:moveTo>
                      <a:pt x="2778" y="1048"/>
                    </a:moveTo>
                    <a:lnTo>
                      <a:pt x="1058" y="4823"/>
                    </a:lnTo>
                    <a:lnTo>
                      <a:pt x="0" y="4426"/>
                    </a:lnTo>
                    <a:lnTo>
                      <a:pt x="265" y="2686"/>
                    </a:lnTo>
                    <a:lnTo>
                      <a:pt x="0" y="0"/>
                    </a:lnTo>
                    <a:lnTo>
                      <a:pt x="2065" y="753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50;p71"/>
              <p:cNvSpPr/>
              <p:nvPr/>
            </p:nvSpPr>
            <p:spPr>
              <a:xfrm>
                <a:off x="1522775" y="3090350"/>
                <a:ext cx="4962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96" extrusionOk="0">
                    <a:moveTo>
                      <a:pt x="82" y="1099"/>
                    </a:moveTo>
                    <a:cubicBezTo>
                      <a:pt x="174" y="1313"/>
                      <a:pt x="571" y="1435"/>
                      <a:pt x="927" y="1455"/>
                    </a:cubicBezTo>
                    <a:cubicBezTo>
                      <a:pt x="1313" y="1496"/>
                      <a:pt x="1690" y="1455"/>
                      <a:pt x="1842" y="1272"/>
                    </a:cubicBezTo>
                    <a:cubicBezTo>
                      <a:pt x="1985" y="1089"/>
                      <a:pt x="1730" y="529"/>
                      <a:pt x="1629" y="336"/>
                    </a:cubicBezTo>
                    <a:cubicBezTo>
                      <a:pt x="1527" y="132"/>
                      <a:pt x="1313" y="51"/>
                      <a:pt x="1069" y="10"/>
                    </a:cubicBezTo>
                    <a:cubicBezTo>
                      <a:pt x="805" y="0"/>
                      <a:pt x="571" y="71"/>
                      <a:pt x="459" y="224"/>
                    </a:cubicBezTo>
                    <a:cubicBezTo>
                      <a:pt x="326" y="407"/>
                      <a:pt x="1" y="906"/>
                      <a:pt x="72" y="109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51;p71"/>
              <p:cNvSpPr/>
              <p:nvPr/>
            </p:nvSpPr>
            <p:spPr>
              <a:xfrm>
                <a:off x="1644100" y="3090350"/>
                <a:ext cx="49125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506" extrusionOk="0">
                    <a:moveTo>
                      <a:pt x="92" y="1058"/>
                    </a:moveTo>
                    <a:cubicBezTo>
                      <a:pt x="174" y="1272"/>
                      <a:pt x="550" y="1424"/>
                      <a:pt x="916" y="1465"/>
                    </a:cubicBezTo>
                    <a:cubicBezTo>
                      <a:pt x="1272" y="1506"/>
                      <a:pt x="1679" y="1496"/>
                      <a:pt x="1822" y="1323"/>
                    </a:cubicBezTo>
                    <a:cubicBezTo>
                      <a:pt x="1964" y="1160"/>
                      <a:pt x="1761" y="580"/>
                      <a:pt x="1679" y="377"/>
                    </a:cubicBezTo>
                    <a:cubicBezTo>
                      <a:pt x="1608" y="204"/>
                      <a:pt x="1384" y="82"/>
                      <a:pt x="1140" y="31"/>
                    </a:cubicBezTo>
                    <a:cubicBezTo>
                      <a:pt x="886" y="0"/>
                      <a:pt x="631" y="51"/>
                      <a:pt x="499" y="204"/>
                    </a:cubicBezTo>
                    <a:cubicBezTo>
                      <a:pt x="377" y="356"/>
                      <a:pt x="1" y="865"/>
                      <a:pt x="82" y="105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52;p71"/>
              <p:cNvSpPr/>
              <p:nvPr/>
            </p:nvSpPr>
            <p:spPr>
              <a:xfrm>
                <a:off x="1835375" y="2887125"/>
                <a:ext cx="816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1578" extrusionOk="0">
                    <a:moveTo>
                      <a:pt x="194" y="1231"/>
                    </a:moveTo>
                    <a:cubicBezTo>
                      <a:pt x="590" y="1577"/>
                      <a:pt x="2696" y="1577"/>
                      <a:pt x="3073" y="1231"/>
                    </a:cubicBezTo>
                    <a:cubicBezTo>
                      <a:pt x="3266" y="1048"/>
                      <a:pt x="3266" y="529"/>
                      <a:pt x="3073" y="346"/>
                    </a:cubicBezTo>
                    <a:cubicBezTo>
                      <a:pt x="2686" y="0"/>
                      <a:pt x="590" y="0"/>
                      <a:pt x="194" y="346"/>
                    </a:cubicBezTo>
                    <a:cubicBezTo>
                      <a:pt x="0" y="529"/>
                      <a:pt x="0" y="1048"/>
                      <a:pt x="194" y="123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53;p71"/>
              <p:cNvSpPr/>
              <p:nvPr/>
            </p:nvSpPr>
            <p:spPr>
              <a:xfrm>
                <a:off x="1756775" y="2649300"/>
                <a:ext cx="2637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86" y="7295"/>
                    </a:moveTo>
                    <a:cubicBezTo>
                      <a:pt x="835" y="9768"/>
                      <a:pt x="7071" y="11467"/>
                      <a:pt x="8791" y="9625"/>
                    </a:cubicBezTo>
                    <a:cubicBezTo>
                      <a:pt x="9666" y="8659"/>
                      <a:pt x="10551" y="5434"/>
                      <a:pt x="10266" y="4162"/>
                    </a:cubicBezTo>
                    <a:cubicBezTo>
                      <a:pt x="9737" y="1710"/>
                      <a:pt x="3500" y="1"/>
                      <a:pt x="1781" y="1852"/>
                    </a:cubicBezTo>
                    <a:cubicBezTo>
                      <a:pt x="886" y="2799"/>
                      <a:pt x="1" y="6024"/>
                      <a:pt x="286" y="72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54;p71"/>
              <p:cNvSpPr/>
              <p:nvPr/>
            </p:nvSpPr>
            <p:spPr>
              <a:xfrm>
                <a:off x="1775850" y="2805475"/>
                <a:ext cx="221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64" extrusionOk="0">
                    <a:moveTo>
                      <a:pt x="550" y="62"/>
                    </a:moveTo>
                    <a:cubicBezTo>
                      <a:pt x="764" y="112"/>
                      <a:pt x="886" y="336"/>
                      <a:pt x="815" y="550"/>
                    </a:cubicBezTo>
                    <a:cubicBezTo>
                      <a:pt x="764" y="763"/>
                      <a:pt x="652" y="499"/>
                      <a:pt x="438" y="438"/>
                    </a:cubicBezTo>
                    <a:cubicBezTo>
                      <a:pt x="225" y="387"/>
                      <a:pt x="1" y="550"/>
                      <a:pt x="52" y="336"/>
                    </a:cubicBezTo>
                    <a:cubicBezTo>
                      <a:pt x="123" y="133"/>
                      <a:pt x="336" y="0"/>
                      <a:pt x="550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55;p71"/>
              <p:cNvSpPr/>
              <p:nvPr/>
            </p:nvSpPr>
            <p:spPr>
              <a:xfrm>
                <a:off x="1873275" y="2831925"/>
                <a:ext cx="219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54" extrusionOk="0">
                    <a:moveTo>
                      <a:pt x="550" y="62"/>
                    </a:moveTo>
                    <a:cubicBezTo>
                      <a:pt x="753" y="123"/>
                      <a:pt x="875" y="336"/>
                      <a:pt x="814" y="550"/>
                    </a:cubicBezTo>
                    <a:cubicBezTo>
                      <a:pt x="763" y="753"/>
                      <a:pt x="651" y="509"/>
                      <a:pt x="438" y="438"/>
                    </a:cubicBezTo>
                    <a:cubicBezTo>
                      <a:pt x="224" y="367"/>
                      <a:pt x="0" y="550"/>
                      <a:pt x="51" y="336"/>
                    </a:cubicBezTo>
                    <a:cubicBezTo>
                      <a:pt x="112" y="123"/>
                      <a:pt x="336" y="1"/>
                      <a:pt x="539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56;p71"/>
              <p:cNvSpPr/>
              <p:nvPr/>
            </p:nvSpPr>
            <p:spPr>
              <a:xfrm>
                <a:off x="1962550" y="2713400"/>
                <a:ext cx="816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277" extrusionOk="0">
                    <a:moveTo>
                      <a:pt x="916" y="418"/>
                    </a:moveTo>
                    <a:cubicBezTo>
                      <a:pt x="916" y="418"/>
                      <a:pt x="1659" y="499"/>
                      <a:pt x="2045" y="245"/>
                    </a:cubicBezTo>
                    <a:cubicBezTo>
                      <a:pt x="2442" y="1"/>
                      <a:pt x="2930" y="469"/>
                      <a:pt x="3093" y="1262"/>
                    </a:cubicBezTo>
                    <a:cubicBezTo>
                      <a:pt x="3266" y="2056"/>
                      <a:pt x="2839" y="2971"/>
                      <a:pt x="2737" y="3124"/>
                    </a:cubicBezTo>
                    <a:cubicBezTo>
                      <a:pt x="2625" y="3277"/>
                      <a:pt x="1587" y="2880"/>
                      <a:pt x="794" y="2330"/>
                    </a:cubicBezTo>
                    <a:cubicBezTo>
                      <a:pt x="0" y="1771"/>
                      <a:pt x="153" y="387"/>
                      <a:pt x="916" y="41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57;p71"/>
              <p:cNvSpPr/>
              <p:nvPr/>
            </p:nvSpPr>
            <p:spPr>
              <a:xfrm>
                <a:off x="1785275" y="2828100"/>
                <a:ext cx="82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820" extrusionOk="0">
                    <a:moveTo>
                      <a:pt x="112" y="1659"/>
                    </a:moveTo>
                    <a:cubicBezTo>
                      <a:pt x="326" y="2260"/>
                      <a:pt x="2350" y="2819"/>
                      <a:pt x="2839" y="2422"/>
                    </a:cubicBezTo>
                    <a:cubicBezTo>
                      <a:pt x="3113" y="2209"/>
                      <a:pt x="3317" y="1456"/>
                      <a:pt x="3195" y="1151"/>
                    </a:cubicBezTo>
                    <a:cubicBezTo>
                      <a:pt x="2971" y="550"/>
                      <a:pt x="956" y="1"/>
                      <a:pt x="458" y="388"/>
                    </a:cubicBezTo>
                    <a:cubicBezTo>
                      <a:pt x="193" y="601"/>
                      <a:pt x="0" y="1354"/>
                      <a:pt x="112" y="165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58;p71"/>
              <p:cNvSpPr/>
              <p:nvPr/>
            </p:nvSpPr>
            <p:spPr>
              <a:xfrm>
                <a:off x="1826725" y="2865250"/>
                <a:ext cx="219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6" extrusionOk="0">
                    <a:moveTo>
                      <a:pt x="11" y="529"/>
                    </a:moveTo>
                    <a:cubicBezTo>
                      <a:pt x="72" y="712"/>
                      <a:pt x="611" y="865"/>
                      <a:pt x="753" y="723"/>
                    </a:cubicBezTo>
                    <a:cubicBezTo>
                      <a:pt x="835" y="611"/>
                      <a:pt x="875" y="468"/>
                      <a:pt x="865" y="336"/>
                    </a:cubicBezTo>
                    <a:cubicBezTo>
                      <a:pt x="804" y="153"/>
                      <a:pt x="265" y="0"/>
                      <a:pt x="123" y="122"/>
                    </a:cubicBezTo>
                    <a:cubicBezTo>
                      <a:pt x="41" y="234"/>
                      <a:pt x="0" y="387"/>
                      <a:pt x="11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59;p71"/>
              <p:cNvSpPr/>
              <p:nvPr/>
            </p:nvSpPr>
            <p:spPr>
              <a:xfrm>
                <a:off x="1799775" y="2857875"/>
                <a:ext cx="218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855" extrusionOk="0">
                    <a:moveTo>
                      <a:pt x="20" y="529"/>
                    </a:moveTo>
                    <a:cubicBezTo>
                      <a:pt x="71" y="712"/>
                      <a:pt x="600" y="855"/>
                      <a:pt x="743" y="723"/>
                    </a:cubicBezTo>
                    <a:cubicBezTo>
                      <a:pt x="834" y="611"/>
                      <a:pt x="875" y="468"/>
                      <a:pt x="855" y="336"/>
                    </a:cubicBezTo>
                    <a:cubicBezTo>
                      <a:pt x="794" y="143"/>
                      <a:pt x="254" y="0"/>
                      <a:pt x="112" y="122"/>
                    </a:cubicBezTo>
                    <a:cubicBezTo>
                      <a:pt x="31" y="244"/>
                      <a:pt x="0" y="387"/>
                      <a:pt x="20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60;p71"/>
              <p:cNvSpPr/>
              <p:nvPr/>
            </p:nvSpPr>
            <p:spPr>
              <a:xfrm>
                <a:off x="1818575" y="3007175"/>
                <a:ext cx="71250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4711" extrusionOk="0">
                    <a:moveTo>
                      <a:pt x="1" y="794"/>
                    </a:moveTo>
                    <a:lnTo>
                      <a:pt x="1374" y="4711"/>
                    </a:lnTo>
                    <a:lnTo>
                      <a:pt x="2463" y="4416"/>
                    </a:lnTo>
                    <a:lnTo>
                      <a:pt x="2351" y="2656"/>
                    </a:lnTo>
                    <a:lnTo>
                      <a:pt x="2850" y="0"/>
                    </a:lnTo>
                    <a:lnTo>
                      <a:pt x="733" y="570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61;p71"/>
              <p:cNvSpPr/>
              <p:nvPr/>
            </p:nvSpPr>
            <p:spPr>
              <a:xfrm>
                <a:off x="1833325" y="3089575"/>
                <a:ext cx="496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66" extrusionOk="0">
                    <a:moveTo>
                      <a:pt x="113" y="1191"/>
                    </a:moveTo>
                    <a:cubicBezTo>
                      <a:pt x="225" y="1374"/>
                      <a:pt x="622" y="1466"/>
                      <a:pt x="988" y="1455"/>
                    </a:cubicBezTo>
                    <a:cubicBezTo>
                      <a:pt x="1374" y="1466"/>
                      <a:pt x="1751" y="1374"/>
                      <a:pt x="1873" y="1191"/>
                    </a:cubicBezTo>
                    <a:cubicBezTo>
                      <a:pt x="1985" y="1008"/>
                      <a:pt x="1690" y="458"/>
                      <a:pt x="1578" y="265"/>
                    </a:cubicBezTo>
                    <a:cubicBezTo>
                      <a:pt x="1476" y="113"/>
                      <a:pt x="1242" y="11"/>
                      <a:pt x="988" y="1"/>
                    </a:cubicBezTo>
                    <a:cubicBezTo>
                      <a:pt x="733" y="11"/>
                      <a:pt x="499" y="113"/>
                      <a:pt x="408" y="265"/>
                    </a:cubicBezTo>
                    <a:cubicBezTo>
                      <a:pt x="296" y="458"/>
                      <a:pt x="1" y="987"/>
                      <a:pt x="113" y="1191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62;p71"/>
              <p:cNvSpPr/>
              <p:nvPr/>
            </p:nvSpPr>
            <p:spPr>
              <a:xfrm>
                <a:off x="1415950" y="2953000"/>
                <a:ext cx="295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038" extrusionOk="0">
                    <a:moveTo>
                      <a:pt x="123" y="916"/>
                    </a:moveTo>
                    <a:cubicBezTo>
                      <a:pt x="82" y="845"/>
                      <a:pt x="133" y="733"/>
                      <a:pt x="214" y="621"/>
                    </a:cubicBezTo>
                    <a:cubicBezTo>
                      <a:pt x="92" y="550"/>
                      <a:pt x="1" y="468"/>
                      <a:pt x="1" y="377"/>
                    </a:cubicBezTo>
                    <a:cubicBezTo>
                      <a:pt x="1" y="295"/>
                      <a:pt x="316" y="102"/>
                      <a:pt x="428" y="51"/>
                    </a:cubicBezTo>
                    <a:cubicBezTo>
                      <a:pt x="550" y="0"/>
                      <a:pt x="693" y="0"/>
                      <a:pt x="815" y="51"/>
                    </a:cubicBezTo>
                    <a:cubicBezTo>
                      <a:pt x="1069" y="163"/>
                      <a:pt x="1181" y="662"/>
                      <a:pt x="998" y="875"/>
                    </a:cubicBezTo>
                    <a:cubicBezTo>
                      <a:pt x="916" y="967"/>
                      <a:pt x="784" y="1028"/>
                      <a:pt x="652" y="1038"/>
                    </a:cubicBezTo>
                    <a:cubicBezTo>
                      <a:pt x="520" y="1038"/>
                      <a:pt x="164" y="1007"/>
                      <a:pt x="12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63;p71"/>
              <p:cNvSpPr/>
              <p:nvPr/>
            </p:nvSpPr>
            <p:spPr>
              <a:xfrm>
                <a:off x="1785775" y="2770375"/>
                <a:ext cx="21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64" extrusionOk="0">
                    <a:moveTo>
                      <a:pt x="530" y="82"/>
                    </a:moveTo>
                    <a:cubicBezTo>
                      <a:pt x="743" y="123"/>
                      <a:pt x="875" y="346"/>
                      <a:pt x="814" y="550"/>
                    </a:cubicBezTo>
                    <a:cubicBezTo>
                      <a:pt x="753" y="764"/>
                      <a:pt x="672" y="357"/>
                      <a:pt x="468" y="296"/>
                    </a:cubicBezTo>
                    <a:cubicBezTo>
                      <a:pt x="255" y="234"/>
                      <a:pt x="0" y="550"/>
                      <a:pt x="62" y="336"/>
                    </a:cubicBezTo>
                    <a:cubicBezTo>
                      <a:pt x="112" y="133"/>
                      <a:pt x="326" y="0"/>
                      <a:pt x="530" y="7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64;p71"/>
              <p:cNvSpPr/>
              <p:nvPr/>
            </p:nvSpPr>
            <p:spPr>
              <a:xfrm>
                <a:off x="1883200" y="2797325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29" y="62"/>
                    </a:moveTo>
                    <a:cubicBezTo>
                      <a:pt x="743" y="113"/>
                      <a:pt x="865" y="326"/>
                      <a:pt x="814" y="540"/>
                    </a:cubicBezTo>
                    <a:cubicBezTo>
                      <a:pt x="753" y="744"/>
                      <a:pt x="672" y="357"/>
                      <a:pt x="458" y="296"/>
                    </a:cubicBezTo>
                    <a:cubicBezTo>
                      <a:pt x="254" y="245"/>
                      <a:pt x="0" y="540"/>
                      <a:pt x="61" y="326"/>
                    </a:cubicBezTo>
                    <a:cubicBezTo>
                      <a:pt x="112" y="123"/>
                      <a:pt x="326" y="1"/>
                      <a:pt x="529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0" y="2090042"/>
            <a:ext cx="793161" cy="793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4309" y="2286567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425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44309" y="2286567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427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534308" y="2756778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879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44308" y="2752509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881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34307" y="3244632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998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225297" y="3244632"/>
            <a:ext cx="88529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1 000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74411" y="3717948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36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344307" y="3722366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37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38703" y="4191974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324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54088" y="4191974"/>
            <a:ext cx="647273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325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 animBg="1"/>
      <p:bldP spid="47" grpId="0" animBg="1"/>
      <p:bldP spid="48" grpId="0"/>
      <p:bldP spid="2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3"/>
          <p:cNvSpPr/>
          <p:nvPr/>
        </p:nvSpPr>
        <p:spPr>
          <a:xfrm>
            <a:off x="8242032" y="4238779"/>
            <a:ext cx="536031" cy="497608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44" name="Google Shape;944;p43"/>
          <p:cNvGrpSpPr/>
          <p:nvPr/>
        </p:nvGrpSpPr>
        <p:grpSpPr>
          <a:xfrm>
            <a:off x="714772" y="355147"/>
            <a:ext cx="675100" cy="661994"/>
            <a:chOff x="1490050" y="3805975"/>
            <a:chExt cx="491900" cy="482350"/>
          </a:xfrm>
        </p:grpSpPr>
        <p:sp>
          <p:nvSpPr>
            <p:cNvPr id="945" name="Google Shape;945;p43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1526186" y="431514"/>
            <a:ext cx="760287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BT5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906329" y="1189666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83039" y="1091884"/>
            <a:ext cx="1006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  </a:t>
            </a:r>
            <a:r>
              <a:rPr lang="en-US" sz="2000" dirty="0" err="1" smtClean="0"/>
              <a:t>Số</a:t>
            </a:r>
            <a:r>
              <a:rPr lang="en-US" sz="2000" dirty="0" smtClean="0"/>
              <a:t>  ?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01" y="1746912"/>
            <a:ext cx="6608622" cy="64854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1793" y="2696234"/>
            <a:ext cx="6895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14 là số liền trước của </a:t>
            </a:r>
            <a:r>
              <a:rPr lang="vi-VN" sz="2000" dirty="0" smtClean="0"/>
              <a:t>15</a:t>
            </a:r>
            <a:r>
              <a:rPr lang="en-US" sz="2000" dirty="0" smtClean="0"/>
              <a:t>.</a:t>
            </a:r>
            <a:r>
              <a:rPr lang="vi-VN" sz="2000" dirty="0" smtClean="0"/>
              <a:t>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16 </a:t>
            </a:r>
            <a:r>
              <a:rPr lang="vi-VN" sz="2000" dirty="0"/>
              <a:t>là số liền sau của </a:t>
            </a:r>
            <a:r>
              <a:rPr lang="vi-VN" sz="2000" dirty="0" smtClean="0"/>
              <a:t>15</a:t>
            </a:r>
            <a:r>
              <a:rPr lang="en-US" sz="2000" dirty="0" smtClean="0"/>
              <a:t>.</a:t>
            </a:r>
            <a:r>
              <a:rPr lang="vi-VN" sz="2000" dirty="0" smtClean="0"/>
              <a:t>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en-US" sz="2000" dirty="0"/>
              <a:t>T</a:t>
            </a:r>
            <a:r>
              <a:rPr lang="vi-VN" sz="2000" dirty="0" smtClean="0"/>
              <a:t>a </a:t>
            </a:r>
            <a:r>
              <a:rPr lang="vi-VN" sz="2000" dirty="0"/>
              <a:t>có: 14, 15, 16 là ba số liên tiếp; hoặc 16, 15, 14 cũng là ba số liên </a:t>
            </a:r>
            <a:r>
              <a:rPr lang="vi-VN" sz="2000" dirty="0" smtClean="0"/>
              <a:t>tiếp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7" name="Curved Up Arrow 16"/>
          <p:cNvSpPr/>
          <p:nvPr/>
        </p:nvSpPr>
        <p:spPr>
          <a:xfrm>
            <a:off x="4003307" y="2395459"/>
            <a:ext cx="610005" cy="226031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urved Up Arrow 68"/>
          <p:cNvSpPr/>
          <p:nvPr/>
        </p:nvSpPr>
        <p:spPr>
          <a:xfrm flipH="1">
            <a:off x="4613312" y="2406336"/>
            <a:ext cx="610005" cy="226031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1793" y="1196415"/>
            <a:ext cx="79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/>
      <p:bldP spid="17" grpId="0" animBg="1"/>
      <p:bldP spid="69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6"/>
          <p:cNvGrpSpPr/>
          <p:nvPr/>
        </p:nvGrpSpPr>
        <p:grpSpPr>
          <a:xfrm>
            <a:off x="192156" y="3489286"/>
            <a:ext cx="2594700" cy="1073400"/>
            <a:chOff x="5456006" y="3314625"/>
            <a:chExt cx="2594700" cy="1073400"/>
          </a:xfrm>
        </p:grpSpPr>
        <p:sp>
          <p:nvSpPr>
            <p:cNvPr id="1027" name="Google Shape;1027;p46"/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8" name="Google Shape;1028;p46"/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1029" name="Google Shape;1029;p46"/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4" name="Google Shape;1034;p46"/>
          <p:cNvSpPr/>
          <p:nvPr/>
        </p:nvSpPr>
        <p:spPr>
          <a:xfrm flipH="1">
            <a:off x="192156" y="424911"/>
            <a:ext cx="1793400" cy="1443900"/>
          </a:xfrm>
          <a:prstGeom prst="wedgeEllipseCallout">
            <a:avLst>
              <a:gd name="adj1" fmla="val -31107"/>
              <a:gd name="adj2" fmla="val 5184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Điền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vào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 “</a:t>
            </a:r>
            <a:r>
              <a:rPr lang="en-US" sz="2400" b="1" dirty="0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?</a:t>
            </a:r>
            <a:r>
              <a:rPr lang="en-US" sz="2400" dirty="0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”</a:t>
            </a:r>
            <a:endParaRPr sz="2400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grpSp>
        <p:nvGrpSpPr>
          <p:cNvPr id="1035" name="Google Shape;1035;p46"/>
          <p:cNvGrpSpPr/>
          <p:nvPr/>
        </p:nvGrpSpPr>
        <p:grpSpPr>
          <a:xfrm>
            <a:off x="462095" y="1983331"/>
            <a:ext cx="1776337" cy="1931324"/>
            <a:chOff x="3120986" y="1812514"/>
            <a:chExt cx="1546658" cy="1681605"/>
          </a:xfrm>
        </p:grpSpPr>
        <p:grpSp>
          <p:nvGrpSpPr>
            <p:cNvPr id="1036" name="Google Shape;1036;p46"/>
            <p:cNvGrpSpPr/>
            <p:nvPr/>
          </p:nvGrpSpPr>
          <p:grpSpPr>
            <a:xfrm>
              <a:off x="3640564" y="1812514"/>
              <a:ext cx="1027080" cy="1589772"/>
              <a:chOff x="3640564" y="1812514"/>
              <a:chExt cx="1027080" cy="1589772"/>
            </a:xfrm>
          </p:grpSpPr>
          <p:grpSp>
            <p:nvGrpSpPr>
              <p:cNvPr id="1037" name="Google Shape;1037;p46"/>
              <p:cNvGrpSpPr/>
              <p:nvPr/>
            </p:nvGrpSpPr>
            <p:grpSpPr>
              <a:xfrm rot="857419">
                <a:off x="4238291" y="2622478"/>
                <a:ext cx="400412" cy="297947"/>
                <a:chOff x="1952389" y="2243353"/>
                <a:chExt cx="307551" cy="224015"/>
              </a:xfrm>
            </p:grpSpPr>
            <p:sp>
              <p:nvSpPr>
                <p:cNvPr id="1038" name="Google Shape;1038;p46"/>
                <p:cNvSpPr/>
                <p:nvPr/>
              </p:nvSpPr>
              <p:spPr>
                <a:xfrm>
                  <a:off x="1952389" y="2243353"/>
                  <a:ext cx="262252" cy="205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3226" extrusionOk="0">
                      <a:moveTo>
                        <a:pt x="489" y="1"/>
                      </a:moveTo>
                      <a:cubicBezTo>
                        <a:pt x="571" y="72"/>
                        <a:pt x="2107" y="1466"/>
                        <a:pt x="2931" y="1975"/>
                      </a:cubicBezTo>
                      <a:cubicBezTo>
                        <a:pt x="3318" y="2219"/>
                        <a:pt x="3714" y="2432"/>
                        <a:pt x="4121" y="2626"/>
                      </a:cubicBezTo>
                      <a:lnTo>
                        <a:pt x="3928" y="3226"/>
                      </a:lnTo>
                      <a:cubicBezTo>
                        <a:pt x="3928" y="3226"/>
                        <a:pt x="1649" y="2554"/>
                        <a:pt x="825" y="2097"/>
                      </a:cubicBezTo>
                      <a:cubicBezTo>
                        <a:pt x="1" y="1639"/>
                        <a:pt x="113" y="143"/>
                        <a:pt x="489" y="1"/>
                      </a:cubicBez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46"/>
                <p:cNvSpPr/>
                <p:nvPr/>
              </p:nvSpPr>
              <p:spPr>
                <a:xfrm>
                  <a:off x="2184166" y="2401327"/>
                  <a:ext cx="75774" cy="66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" h="1038" extrusionOk="0">
                      <a:moveTo>
                        <a:pt x="1058" y="916"/>
                      </a:moveTo>
                      <a:cubicBezTo>
                        <a:pt x="1109" y="845"/>
                        <a:pt x="1048" y="733"/>
                        <a:pt x="967" y="621"/>
                      </a:cubicBezTo>
                      <a:cubicBezTo>
                        <a:pt x="1089" y="550"/>
                        <a:pt x="1190" y="468"/>
                        <a:pt x="1190" y="377"/>
                      </a:cubicBezTo>
                      <a:cubicBezTo>
                        <a:pt x="1190" y="295"/>
                        <a:pt x="865" y="102"/>
                        <a:pt x="753" y="51"/>
                      </a:cubicBezTo>
                      <a:cubicBezTo>
                        <a:pt x="631" y="0"/>
                        <a:pt x="488" y="0"/>
                        <a:pt x="366" y="51"/>
                      </a:cubicBezTo>
                      <a:cubicBezTo>
                        <a:pt x="112" y="163"/>
                        <a:pt x="0" y="662"/>
                        <a:pt x="183" y="875"/>
                      </a:cubicBezTo>
                      <a:cubicBezTo>
                        <a:pt x="275" y="967"/>
                        <a:pt x="397" y="1028"/>
                        <a:pt x="529" y="1038"/>
                      </a:cubicBezTo>
                      <a:cubicBezTo>
                        <a:pt x="661" y="1038"/>
                        <a:pt x="1017" y="1007"/>
                        <a:pt x="1058" y="906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0" name="Google Shape;1040;p46"/>
              <p:cNvSpPr/>
              <p:nvPr/>
            </p:nvSpPr>
            <p:spPr>
              <a:xfrm>
                <a:off x="3780260" y="2411658"/>
                <a:ext cx="672343" cy="765558"/>
              </a:xfrm>
              <a:custGeom>
                <a:avLst/>
                <a:gdLst/>
                <a:ahLst/>
                <a:cxnLst/>
                <a:rect l="l" t="t" r="r" b="b"/>
                <a:pathLst>
                  <a:path w="8129" h="9035" extrusionOk="0">
                    <a:moveTo>
                      <a:pt x="7834" y="6582"/>
                    </a:moveTo>
                    <a:cubicBezTo>
                      <a:pt x="7925" y="6267"/>
                      <a:pt x="8048" y="5545"/>
                      <a:pt x="7681" y="4436"/>
                    </a:cubicBezTo>
                    <a:cubicBezTo>
                      <a:pt x="6247" y="203"/>
                      <a:pt x="1892" y="0"/>
                      <a:pt x="397" y="4436"/>
                    </a:cubicBezTo>
                    <a:cubicBezTo>
                      <a:pt x="10" y="5585"/>
                      <a:pt x="153" y="6318"/>
                      <a:pt x="254" y="6613"/>
                    </a:cubicBezTo>
                    <a:cubicBezTo>
                      <a:pt x="0" y="8180"/>
                      <a:pt x="2004" y="8922"/>
                      <a:pt x="4049" y="9034"/>
                    </a:cubicBezTo>
                    <a:cubicBezTo>
                      <a:pt x="6114" y="8922"/>
                      <a:pt x="812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41" name="Google Shape;1041;p46"/>
              <p:cNvGrpSpPr/>
              <p:nvPr/>
            </p:nvGrpSpPr>
            <p:grpSpPr>
              <a:xfrm rot="-2617958">
                <a:off x="3827619" y="2987441"/>
                <a:ext cx="285159" cy="370758"/>
                <a:chOff x="1628805" y="2559875"/>
                <a:chExt cx="216253" cy="282293"/>
              </a:xfrm>
            </p:grpSpPr>
            <p:sp>
              <p:nvSpPr>
                <p:cNvPr id="1042" name="Google Shape;1042;p46"/>
                <p:cNvSpPr/>
                <p:nvPr/>
              </p:nvSpPr>
              <p:spPr>
                <a:xfrm>
                  <a:off x="1656608" y="2559875"/>
                  <a:ext cx="188450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4162" extrusionOk="0">
                      <a:moveTo>
                        <a:pt x="0" y="11"/>
                      </a:moveTo>
                      <a:lnTo>
                        <a:pt x="306" y="4162"/>
                      </a:lnTo>
                      <a:lnTo>
                        <a:pt x="1425" y="4162"/>
                      </a:lnTo>
                      <a:lnTo>
                        <a:pt x="1791" y="2412"/>
                      </a:lnTo>
                      <a:lnTo>
                        <a:pt x="2961" y="1"/>
                      </a:lnTo>
                      <a:lnTo>
                        <a:pt x="753" y="1"/>
                      </a:lnTo>
                      <a:close/>
                    </a:path>
                  </a:pathLst>
                </a:custGeom>
                <a:solidFill>
                  <a:srgbClr val="F3887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46"/>
                <p:cNvSpPr/>
                <p:nvPr/>
              </p:nvSpPr>
              <p:spPr>
                <a:xfrm>
                  <a:off x="1628805" y="2749533"/>
                  <a:ext cx="125591" cy="92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56" extrusionOk="0">
                      <a:moveTo>
                        <a:pt x="112" y="1181"/>
                      </a:moveTo>
                      <a:cubicBezTo>
                        <a:pt x="224" y="1364"/>
                        <a:pt x="621" y="1456"/>
                        <a:pt x="997" y="1445"/>
                      </a:cubicBezTo>
                      <a:cubicBezTo>
                        <a:pt x="1363" y="1456"/>
                        <a:pt x="1750" y="1364"/>
                        <a:pt x="1862" y="1181"/>
                      </a:cubicBezTo>
                      <a:cubicBezTo>
                        <a:pt x="1974" y="998"/>
                        <a:pt x="1689" y="44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9"/>
                        <a:pt x="0" y="988"/>
                        <a:pt x="112" y="118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4" name="Google Shape;1044;p46"/>
              <p:cNvGrpSpPr/>
              <p:nvPr/>
            </p:nvGrpSpPr>
            <p:grpSpPr>
              <a:xfrm rot="-2741536">
                <a:off x="4283064" y="2954914"/>
                <a:ext cx="282827" cy="371493"/>
                <a:chOff x="1844994" y="2559875"/>
                <a:chExt cx="214917" cy="282293"/>
              </a:xfrm>
            </p:grpSpPr>
            <p:sp>
              <p:nvSpPr>
                <p:cNvPr id="1045" name="Google Shape;1045;p46"/>
                <p:cNvSpPr/>
                <p:nvPr/>
              </p:nvSpPr>
              <p:spPr>
                <a:xfrm>
                  <a:off x="1844994" y="2559875"/>
                  <a:ext cx="188386" cy="264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4162" extrusionOk="0">
                      <a:moveTo>
                        <a:pt x="2961" y="11"/>
                      </a:moveTo>
                      <a:lnTo>
                        <a:pt x="2635" y="4162"/>
                      </a:lnTo>
                      <a:lnTo>
                        <a:pt x="1526" y="4162"/>
                      </a:lnTo>
                      <a:lnTo>
                        <a:pt x="1160" y="2412"/>
                      </a:lnTo>
                      <a:lnTo>
                        <a:pt x="0" y="1"/>
                      </a:lnTo>
                      <a:lnTo>
                        <a:pt x="2187" y="1"/>
                      </a:ln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46"/>
                <p:cNvSpPr/>
                <p:nvPr/>
              </p:nvSpPr>
              <p:spPr>
                <a:xfrm>
                  <a:off x="1934320" y="2748897"/>
                  <a:ext cx="125591" cy="93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4" h="1466" extrusionOk="0">
                      <a:moveTo>
                        <a:pt x="122" y="1191"/>
                      </a:moveTo>
                      <a:cubicBezTo>
                        <a:pt x="234" y="1374"/>
                        <a:pt x="621" y="1466"/>
                        <a:pt x="997" y="1455"/>
                      </a:cubicBezTo>
                      <a:cubicBezTo>
                        <a:pt x="1363" y="1466"/>
                        <a:pt x="1750" y="1374"/>
                        <a:pt x="1872" y="1191"/>
                      </a:cubicBezTo>
                      <a:cubicBezTo>
                        <a:pt x="1974" y="987"/>
                        <a:pt x="1689" y="458"/>
                        <a:pt x="1587" y="265"/>
                      </a:cubicBezTo>
                      <a:cubicBezTo>
                        <a:pt x="1485" y="113"/>
                        <a:pt x="1251" y="11"/>
                        <a:pt x="997" y="1"/>
                      </a:cubicBezTo>
                      <a:cubicBezTo>
                        <a:pt x="743" y="11"/>
                        <a:pt x="488" y="113"/>
                        <a:pt x="397" y="265"/>
                      </a:cubicBezTo>
                      <a:cubicBezTo>
                        <a:pt x="285" y="458"/>
                        <a:pt x="0" y="987"/>
                        <a:pt x="122" y="1191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47" name="Google Shape;1047;p46"/>
              <p:cNvGrpSpPr/>
              <p:nvPr/>
            </p:nvGrpSpPr>
            <p:grpSpPr>
              <a:xfrm>
                <a:off x="3640564" y="1812514"/>
                <a:ext cx="945863" cy="857831"/>
                <a:chOff x="1480564" y="1671196"/>
                <a:chExt cx="727587" cy="644114"/>
              </a:xfrm>
            </p:grpSpPr>
            <p:sp>
              <p:nvSpPr>
                <p:cNvPr id="1048" name="Google Shape;1048;p46"/>
                <p:cNvSpPr/>
                <p:nvPr/>
              </p:nvSpPr>
              <p:spPr>
                <a:xfrm>
                  <a:off x="1525864" y="1671196"/>
                  <a:ext cx="638261" cy="644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2" h="10124" extrusionOk="0">
                      <a:moveTo>
                        <a:pt x="601" y="7895"/>
                      </a:moveTo>
                      <a:cubicBezTo>
                        <a:pt x="1771" y="10123"/>
                        <a:pt x="8241" y="10123"/>
                        <a:pt x="9411" y="7895"/>
                      </a:cubicBezTo>
                      <a:cubicBezTo>
                        <a:pt x="10032" y="6735"/>
                        <a:pt x="10032" y="3398"/>
                        <a:pt x="9411" y="2238"/>
                      </a:cubicBezTo>
                      <a:cubicBezTo>
                        <a:pt x="8241" y="0"/>
                        <a:pt x="1781" y="0"/>
                        <a:pt x="601" y="2238"/>
                      </a:cubicBezTo>
                      <a:cubicBezTo>
                        <a:pt x="0" y="3398"/>
                        <a:pt x="0" y="6735"/>
                        <a:pt x="601" y="7895"/>
                      </a:cubicBezTo>
                      <a:close/>
                    </a:path>
                  </a:pathLst>
                </a:custGeom>
                <a:solidFill>
                  <a:srgbClr val="F59C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46"/>
                <p:cNvSpPr/>
                <p:nvPr/>
              </p:nvSpPr>
              <p:spPr>
                <a:xfrm>
                  <a:off x="1690900" y="2066037"/>
                  <a:ext cx="50580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784" extrusionOk="0">
                      <a:moveTo>
                        <a:pt x="397" y="784"/>
                      </a:moveTo>
                      <a:cubicBezTo>
                        <a:pt x="611" y="784"/>
                        <a:pt x="79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1" y="387"/>
                      </a:cubicBezTo>
                      <a:cubicBezTo>
                        <a:pt x="1" y="600"/>
                        <a:pt x="18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46"/>
                <p:cNvSpPr/>
                <p:nvPr/>
              </p:nvSpPr>
              <p:spPr>
                <a:xfrm>
                  <a:off x="1947872" y="2066037"/>
                  <a:ext cx="49944" cy="4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784" extrusionOk="0">
                      <a:moveTo>
                        <a:pt x="397" y="784"/>
                      </a:moveTo>
                      <a:cubicBezTo>
                        <a:pt x="611" y="784"/>
                        <a:pt x="784" y="600"/>
                        <a:pt x="784" y="387"/>
                      </a:cubicBezTo>
                      <a:cubicBezTo>
                        <a:pt x="784" y="173"/>
                        <a:pt x="611" y="0"/>
                        <a:pt x="397" y="0"/>
                      </a:cubicBezTo>
                      <a:cubicBezTo>
                        <a:pt x="184" y="0"/>
                        <a:pt x="11" y="173"/>
                        <a:pt x="1" y="387"/>
                      </a:cubicBezTo>
                      <a:cubicBezTo>
                        <a:pt x="1" y="600"/>
                        <a:pt x="174" y="784"/>
                        <a:pt x="397" y="7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46"/>
                <p:cNvSpPr/>
                <p:nvPr/>
              </p:nvSpPr>
              <p:spPr>
                <a:xfrm>
                  <a:off x="1480564" y="1708733"/>
                  <a:ext cx="220134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24" extrusionOk="0">
                      <a:moveTo>
                        <a:pt x="2717" y="794"/>
                      </a:moveTo>
                      <a:cubicBezTo>
                        <a:pt x="2717" y="794"/>
                        <a:pt x="1984" y="682"/>
                        <a:pt x="1669" y="346"/>
                      </a:cubicBezTo>
                      <a:cubicBezTo>
                        <a:pt x="1343" y="0"/>
                        <a:pt x="753" y="326"/>
                        <a:pt x="377" y="1058"/>
                      </a:cubicBezTo>
                      <a:cubicBezTo>
                        <a:pt x="0" y="1781"/>
                        <a:pt x="183" y="2757"/>
                        <a:pt x="255" y="2941"/>
                      </a:cubicBezTo>
                      <a:cubicBezTo>
                        <a:pt x="316" y="3124"/>
                        <a:pt x="1425" y="3012"/>
                        <a:pt x="2320" y="2676"/>
                      </a:cubicBezTo>
                      <a:cubicBezTo>
                        <a:pt x="3215" y="2340"/>
                        <a:pt x="3459" y="967"/>
                        <a:pt x="2706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46"/>
                <p:cNvSpPr/>
                <p:nvPr/>
              </p:nvSpPr>
              <p:spPr>
                <a:xfrm>
                  <a:off x="1988654" y="1708097"/>
                  <a:ext cx="219498" cy="198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0" h="3124" extrusionOk="0">
                      <a:moveTo>
                        <a:pt x="743" y="804"/>
                      </a:moveTo>
                      <a:cubicBezTo>
                        <a:pt x="743" y="804"/>
                        <a:pt x="1466" y="692"/>
                        <a:pt x="1781" y="346"/>
                      </a:cubicBezTo>
                      <a:cubicBezTo>
                        <a:pt x="2107" y="0"/>
                        <a:pt x="2697" y="336"/>
                        <a:pt x="3073" y="1058"/>
                      </a:cubicBezTo>
                      <a:cubicBezTo>
                        <a:pt x="3450" y="1781"/>
                        <a:pt x="3266" y="2757"/>
                        <a:pt x="3205" y="2940"/>
                      </a:cubicBezTo>
                      <a:cubicBezTo>
                        <a:pt x="3154" y="3123"/>
                        <a:pt x="2035" y="3012"/>
                        <a:pt x="1130" y="2676"/>
                      </a:cubicBezTo>
                      <a:cubicBezTo>
                        <a:pt x="224" y="2340"/>
                        <a:pt x="1" y="977"/>
                        <a:pt x="743" y="80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46"/>
                <p:cNvSpPr/>
                <p:nvPr/>
              </p:nvSpPr>
              <p:spPr>
                <a:xfrm>
                  <a:off x="1742053" y="2049813"/>
                  <a:ext cx="205246" cy="2078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6" h="3267" extrusionOk="0">
                      <a:moveTo>
                        <a:pt x="194" y="2544"/>
                      </a:moveTo>
                      <a:cubicBezTo>
                        <a:pt x="570" y="3267"/>
                        <a:pt x="2656" y="3267"/>
                        <a:pt x="3032" y="2544"/>
                      </a:cubicBezTo>
                      <a:cubicBezTo>
                        <a:pt x="3226" y="2178"/>
                        <a:pt x="3226" y="1089"/>
                        <a:pt x="3032" y="723"/>
                      </a:cubicBezTo>
                      <a:cubicBezTo>
                        <a:pt x="2646" y="1"/>
                        <a:pt x="570" y="1"/>
                        <a:pt x="194" y="723"/>
                      </a:cubicBezTo>
                      <a:cubicBezTo>
                        <a:pt x="0" y="1089"/>
                        <a:pt x="0" y="2178"/>
                        <a:pt x="194" y="2544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46"/>
                <p:cNvSpPr/>
                <p:nvPr/>
              </p:nvSpPr>
              <p:spPr>
                <a:xfrm>
                  <a:off x="1852756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61" y="581"/>
                      </a:moveTo>
                      <a:cubicBezTo>
                        <a:pt x="153" y="743"/>
                        <a:pt x="71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12" y="1"/>
                        <a:pt x="153" y="1"/>
                        <a:pt x="61" y="174"/>
                      </a:cubicBezTo>
                      <a:cubicBezTo>
                        <a:pt x="0" y="296"/>
                        <a:pt x="0" y="448"/>
                        <a:pt x="6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46"/>
                <p:cNvSpPr/>
                <p:nvPr/>
              </p:nvSpPr>
              <p:spPr>
                <a:xfrm>
                  <a:off x="1781563" y="2179285"/>
                  <a:ext cx="55033" cy="47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744" extrusionOk="0">
                      <a:moveTo>
                        <a:pt x="51" y="581"/>
                      </a:moveTo>
                      <a:cubicBezTo>
                        <a:pt x="153" y="743"/>
                        <a:pt x="722" y="743"/>
                        <a:pt x="814" y="581"/>
                      </a:cubicBezTo>
                      <a:cubicBezTo>
                        <a:pt x="865" y="448"/>
                        <a:pt x="865" y="296"/>
                        <a:pt x="814" y="174"/>
                      </a:cubicBezTo>
                      <a:cubicBezTo>
                        <a:pt x="722" y="1"/>
                        <a:pt x="142" y="1"/>
                        <a:pt x="51" y="174"/>
                      </a:cubicBezTo>
                      <a:cubicBezTo>
                        <a:pt x="0" y="296"/>
                        <a:pt x="0" y="448"/>
                        <a:pt x="51" y="581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6" name="Google Shape;1056;p46"/>
            <p:cNvGrpSpPr/>
            <p:nvPr/>
          </p:nvGrpSpPr>
          <p:grpSpPr>
            <a:xfrm rot="-730039">
              <a:off x="3197384" y="2608177"/>
              <a:ext cx="802448" cy="810481"/>
              <a:chOff x="6482575" y="2054925"/>
              <a:chExt cx="976500" cy="986275"/>
            </a:xfrm>
          </p:grpSpPr>
          <p:sp>
            <p:nvSpPr>
              <p:cNvPr id="1057" name="Google Shape;1057;p46"/>
              <p:cNvSpPr/>
              <p:nvPr/>
            </p:nvSpPr>
            <p:spPr>
              <a:xfrm>
                <a:off x="6482575" y="2059813"/>
                <a:ext cx="976500" cy="9765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Google Shape;1058;p46"/>
              <p:cNvGrpSpPr/>
              <p:nvPr/>
            </p:nvGrpSpPr>
            <p:grpSpPr>
              <a:xfrm>
                <a:off x="6482575" y="2059813"/>
                <a:ext cx="976500" cy="976500"/>
                <a:chOff x="6482575" y="2054925"/>
                <a:chExt cx="976500" cy="976500"/>
              </a:xfrm>
            </p:grpSpPr>
            <p:sp>
              <p:nvSpPr>
                <p:cNvPr id="1059" name="Google Shape;1059;p46"/>
                <p:cNvSpPr/>
                <p:nvPr/>
              </p:nvSpPr>
              <p:spPr>
                <a:xfrm flipH="1">
                  <a:off x="6977875" y="2054925"/>
                  <a:ext cx="481200" cy="976500"/>
                </a:xfrm>
                <a:prstGeom prst="moon">
                  <a:avLst>
                    <a:gd name="adj" fmla="val 32596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46"/>
                <p:cNvSpPr/>
                <p:nvPr/>
              </p:nvSpPr>
              <p:spPr>
                <a:xfrm>
                  <a:off x="6482575" y="2054925"/>
                  <a:ext cx="495600" cy="976500"/>
                </a:xfrm>
                <a:prstGeom prst="moon">
                  <a:avLst>
                    <a:gd name="adj" fmla="val 31669"/>
                  </a:avLst>
                </a:pr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1" name="Google Shape;1061;p46"/>
              <p:cNvSpPr/>
              <p:nvPr/>
            </p:nvSpPr>
            <p:spPr>
              <a:xfrm>
                <a:off x="6854550" y="2080113"/>
                <a:ext cx="232550" cy="93590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37436" extrusionOk="0">
                    <a:moveTo>
                      <a:pt x="4650" y="0"/>
                    </a:moveTo>
                    <a:cubicBezTo>
                      <a:pt x="3100" y="-39"/>
                      <a:pt x="-39" y="10968"/>
                      <a:pt x="0" y="17207"/>
                    </a:cubicBezTo>
                    <a:cubicBezTo>
                      <a:pt x="39" y="23446"/>
                      <a:pt x="3333" y="37397"/>
                      <a:pt x="4883" y="37436"/>
                    </a:cubicBezTo>
                    <a:cubicBezTo>
                      <a:pt x="6433" y="37475"/>
                      <a:pt x="9340" y="23678"/>
                      <a:pt x="9301" y="17439"/>
                    </a:cubicBezTo>
                    <a:cubicBezTo>
                      <a:pt x="9262" y="11200"/>
                      <a:pt x="6200" y="39"/>
                      <a:pt x="4650" y="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</p:sp>
          <p:grpSp>
            <p:nvGrpSpPr>
              <p:cNvPr id="1062" name="Google Shape;1062;p46"/>
              <p:cNvGrpSpPr/>
              <p:nvPr/>
            </p:nvGrpSpPr>
            <p:grpSpPr>
              <a:xfrm>
                <a:off x="6482575" y="2054925"/>
                <a:ext cx="976500" cy="986275"/>
                <a:chOff x="6482575" y="2054925"/>
                <a:chExt cx="976500" cy="986275"/>
              </a:xfrm>
            </p:grpSpPr>
            <p:sp>
              <p:nvSpPr>
                <p:cNvPr id="1063" name="Google Shape;1063;p46"/>
                <p:cNvSpPr/>
                <p:nvPr/>
              </p:nvSpPr>
              <p:spPr>
                <a:xfrm>
                  <a:off x="6482575" y="2064700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46"/>
                <p:cNvSpPr/>
                <p:nvPr/>
              </p:nvSpPr>
              <p:spPr>
                <a:xfrm rot="10800000" flipH="1">
                  <a:off x="6482575" y="2054925"/>
                  <a:ext cx="976500" cy="976500"/>
                </a:xfrm>
                <a:prstGeom prst="chord">
                  <a:avLst>
                    <a:gd name="adj1" fmla="val 3830203"/>
                    <a:gd name="adj2" fmla="val 700558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65" name="Google Shape;1065;p46"/>
            <p:cNvGrpSpPr/>
            <p:nvPr/>
          </p:nvGrpSpPr>
          <p:grpSpPr>
            <a:xfrm rot="8137164" flipH="1">
              <a:off x="3585825" y="2547219"/>
              <a:ext cx="401151" cy="297955"/>
              <a:chOff x="1430048" y="2243353"/>
              <a:chExt cx="308187" cy="224015"/>
            </a:xfrm>
          </p:grpSpPr>
          <p:sp>
            <p:nvSpPr>
              <p:cNvPr id="1066" name="Google Shape;1066;p46"/>
              <p:cNvSpPr/>
              <p:nvPr/>
            </p:nvSpPr>
            <p:spPr>
              <a:xfrm>
                <a:off x="1474711" y="2243353"/>
                <a:ext cx="263524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4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307" y="2097"/>
                    </a:cubicBezTo>
                    <a:cubicBezTo>
                      <a:pt x="414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6"/>
              <p:cNvSpPr/>
              <p:nvPr/>
            </p:nvSpPr>
            <p:spPr>
              <a:xfrm>
                <a:off x="1430048" y="2401327"/>
                <a:ext cx="74502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8" extrusionOk="0">
                    <a:moveTo>
                      <a:pt x="113" y="916"/>
                    </a:moveTo>
                    <a:cubicBezTo>
                      <a:pt x="82" y="845"/>
                      <a:pt x="123" y="733"/>
                      <a:pt x="224" y="621"/>
                    </a:cubicBezTo>
                    <a:cubicBezTo>
                      <a:pt x="82" y="550"/>
                      <a:pt x="1" y="468"/>
                      <a:pt x="1" y="377"/>
                    </a:cubicBezTo>
                    <a:cubicBezTo>
                      <a:pt x="1" y="295"/>
                      <a:pt x="306" y="102"/>
                      <a:pt x="418" y="51"/>
                    </a:cubicBezTo>
                    <a:cubicBezTo>
                      <a:pt x="540" y="0"/>
                      <a:pt x="682" y="0"/>
                      <a:pt x="804" y="51"/>
                    </a:cubicBezTo>
                    <a:cubicBezTo>
                      <a:pt x="1059" y="163"/>
                      <a:pt x="1171" y="662"/>
                      <a:pt x="988" y="875"/>
                    </a:cubicBezTo>
                    <a:cubicBezTo>
                      <a:pt x="896" y="977"/>
                      <a:pt x="774" y="1028"/>
                      <a:pt x="642" y="1038"/>
                    </a:cubicBezTo>
                    <a:cubicBezTo>
                      <a:pt x="509" y="1038"/>
                      <a:pt x="153" y="1007"/>
                      <a:pt x="11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786856" y="364486"/>
            <a:ext cx="5237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19 </a:t>
            </a:r>
            <a:r>
              <a:rPr lang="en-US" sz="2000" dirty="0" err="1" smtClean="0"/>
              <a:t>là</a:t>
            </a:r>
            <a:r>
              <a:rPr lang="en-US" sz="2000" dirty="0" smtClean="0"/>
              <a:t>         ,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liền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19 </a:t>
            </a:r>
            <a:r>
              <a:rPr lang="en-US" sz="2000" dirty="0" err="1" smtClean="0"/>
              <a:t>là</a:t>
            </a:r>
            <a:r>
              <a:rPr lang="en-US" sz="2000" dirty="0" smtClean="0"/>
              <a:t>         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Ta </a:t>
            </a:r>
            <a:r>
              <a:rPr lang="en-US" sz="2000" dirty="0" err="1" smtClean="0"/>
              <a:t>có</a:t>
            </a:r>
            <a:r>
              <a:rPr lang="en-US" sz="2000" dirty="0" smtClean="0"/>
              <a:t>: 18, 19, 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; 20, 19,            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5518500" y="386334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499610" y="887736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509055" y="1304002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003567" y="1304002"/>
            <a:ext cx="553526" cy="50140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998" y="2234241"/>
            <a:ext cx="5671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ô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“?”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498533" y="2803220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210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904813" y="2821892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211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311093" y="2821892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498533" y="3569749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210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904813" y="3588421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11093" y="3588421"/>
            <a:ext cx="934948" cy="524272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208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9597" y="450200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18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40708" y="925732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50152" y="1356657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26022" y="1357125"/>
            <a:ext cx="471331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18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70662" y="2883973"/>
            <a:ext cx="61581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212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44633" y="3650502"/>
            <a:ext cx="65530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209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6907" y="4334911"/>
            <a:ext cx="58657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</a:rPr>
              <a:t>Em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hãy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lấy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thêm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ví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dụ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về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tự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nhiên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liên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tiếp</a:t>
            </a:r>
            <a:r>
              <a:rPr lang="en-US" sz="2000" i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8" y="3914655"/>
            <a:ext cx="768309" cy="703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nimBg="1"/>
      <p:bldP spid="3" grpId="0"/>
      <p:bldP spid="4" grpId="0" animBg="1"/>
      <p:bldP spid="55" grpId="0" animBg="1"/>
      <p:bldP spid="56" grpId="0" animBg="1"/>
      <p:bldP spid="57" grpId="0" animBg="1"/>
      <p:bldP spid="5" grpId="0"/>
      <p:bldP spid="7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13" name="Google Shape;1004;p45"/>
          <p:cNvSpPr/>
          <p:nvPr/>
        </p:nvSpPr>
        <p:spPr>
          <a:xfrm>
            <a:off x="1945794" y="1579441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01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4" name="Google Shape;1004;p45"/>
          <p:cNvSpPr/>
          <p:nvPr/>
        </p:nvSpPr>
        <p:spPr>
          <a:xfrm>
            <a:off x="1945794" y="2883913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02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1301" y="1441209"/>
            <a:ext cx="40034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vi </a:t>
            </a:r>
            <a:r>
              <a:rPr lang="en-US" sz="2000" dirty="0" smtClean="0"/>
              <a:t>1000.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921301" y="2745681"/>
            <a:ext cx="3849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i="1" dirty="0"/>
              <a:t>Tiết 2 - Luyện tập</a:t>
            </a:r>
            <a:r>
              <a:rPr lang="vi-VN" sz="2000" dirty="0"/>
              <a:t>.</a:t>
            </a:r>
            <a:endParaRPr lang="en-US" sz="2000" dirty="0"/>
          </a:p>
        </p:txBody>
      </p:sp>
      <p:grpSp>
        <p:nvGrpSpPr>
          <p:cNvPr id="17" name="Google Shape;1609;p60"/>
          <p:cNvGrpSpPr/>
          <p:nvPr/>
        </p:nvGrpSpPr>
        <p:grpSpPr>
          <a:xfrm>
            <a:off x="7235253" y="2745681"/>
            <a:ext cx="1409455" cy="1841471"/>
            <a:chOff x="3546589" y="1786421"/>
            <a:chExt cx="902686" cy="1170972"/>
          </a:xfrm>
        </p:grpSpPr>
        <p:sp>
          <p:nvSpPr>
            <p:cNvPr id="18" name="Google Shape;1610;p60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11;p60"/>
            <p:cNvSpPr/>
            <p:nvPr/>
          </p:nvSpPr>
          <p:spPr>
            <a:xfrm rot="-1922432">
              <a:off x="4103431" y="2296268"/>
              <a:ext cx="261724" cy="205667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12;p60"/>
            <p:cNvSpPr/>
            <p:nvPr/>
          </p:nvSpPr>
          <p:spPr>
            <a:xfrm rot="3294185">
              <a:off x="3617309" y="2320886"/>
              <a:ext cx="262893" cy="206233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13;p60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14;p60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15;p60"/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16;p60"/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17;p60"/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18;p60"/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19;p60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20;p60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21;p60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2;p60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3;p60"/>
            <p:cNvSpPr/>
            <p:nvPr/>
          </p:nvSpPr>
          <p:spPr>
            <a:xfrm rot="1161805">
              <a:off x="3706749" y="2651383"/>
              <a:ext cx="188233" cy="265006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24;p60"/>
            <p:cNvSpPr/>
            <p:nvPr/>
          </p:nvSpPr>
          <p:spPr>
            <a:xfrm rot="1161805">
              <a:off x="3647550" y="2814932"/>
              <a:ext cx="125553" cy="93344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25;p60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26;p60"/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7;p60"/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28;p60"/>
            <p:cNvSpPr/>
            <p:nvPr/>
          </p:nvSpPr>
          <p:spPr>
            <a:xfrm rot="3294185">
              <a:off x="3557823" y="2327264"/>
              <a:ext cx="75474" cy="66358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29;p60"/>
            <p:cNvSpPr/>
            <p:nvPr/>
          </p:nvSpPr>
          <p:spPr>
            <a:xfrm rot="-1922432">
              <a:off x="4362852" y="2366754"/>
              <a:ext cx="74352" cy="66176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968;p44"/>
          <p:cNvGrpSpPr/>
          <p:nvPr/>
        </p:nvGrpSpPr>
        <p:grpSpPr>
          <a:xfrm>
            <a:off x="6809817" y="2712378"/>
            <a:ext cx="1316425" cy="1514397"/>
            <a:chOff x="6872869" y="2633157"/>
            <a:chExt cx="1160905" cy="1335489"/>
          </a:xfrm>
        </p:grpSpPr>
        <p:sp>
          <p:nvSpPr>
            <p:cNvPr id="7" name="Google Shape;969;p44"/>
            <p:cNvSpPr/>
            <p:nvPr/>
          </p:nvSpPr>
          <p:spPr>
            <a:xfrm flipH="1">
              <a:off x="7149779" y="3373658"/>
              <a:ext cx="323753" cy="248912"/>
            </a:xfrm>
            <a:custGeom>
              <a:avLst/>
              <a:gdLst/>
              <a:ahLst/>
              <a:cxnLst/>
              <a:rect l="l" t="t" r="r" b="b"/>
              <a:pathLst>
                <a:path w="4447" h="3419" extrusionOk="0">
                  <a:moveTo>
                    <a:pt x="967" y="0"/>
                  </a:moveTo>
                  <a:cubicBezTo>
                    <a:pt x="1048" y="82"/>
                    <a:pt x="2503" y="1557"/>
                    <a:pt x="3297" y="2106"/>
                  </a:cubicBezTo>
                  <a:cubicBezTo>
                    <a:pt x="3663" y="2381"/>
                    <a:pt x="4050" y="2625"/>
                    <a:pt x="4446" y="2849"/>
                  </a:cubicBezTo>
                  <a:lnTo>
                    <a:pt x="4212" y="3419"/>
                  </a:lnTo>
                  <a:cubicBezTo>
                    <a:pt x="4212" y="3419"/>
                    <a:pt x="1598" y="2686"/>
                    <a:pt x="804" y="2188"/>
                  </a:cubicBezTo>
                  <a:cubicBezTo>
                    <a:pt x="0" y="1689"/>
                    <a:pt x="590" y="123"/>
                    <a:pt x="967" y="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970;p44"/>
            <p:cNvSpPr/>
            <p:nvPr/>
          </p:nvSpPr>
          <p:spPr>
            <a:xfrm flipH="1">
              <a:off x="7108282" y="3569206"/>
              <a:ext cx="87509" cy="76370"/>
            </a:xfrm>
            <a:custGeom>
              <a:avLst/>
              <a:gdLst/>
              <a:ahLst/>
              <a:cxnLst/>
              <a:rect l="l" t="t" r="r" b="b"/>
              <a:pathLst>
                <a:path w="1202" h="1049" extrusionOk="0">
                  <a:moveTo>
                    <a:pt x="1048" y="957"/>
                  </a:moveTo>
                  <a:cubicBezTo>
                    <a:pt x="1059" y="845"/>
                    <a:pt x="1028" y="733"/>
                    <a:pt x="967" y="651"/>
                  </a:cubicBezTo>
                  <a:cubicBezTo>
                    <a:pt x="1089" y="590"/>
                    <a:pt x="1191" y="509"/>
                    <a:pt x="1191" y="438"/>
                  </a:cubicBezTo>
                  <a:cubicBezTo>
                    <a:pt x="1201" y="326"/>
                    <a:pt x="896" y="133"/>
                    <a:pt x="784" y="61"/>
                  </a:cubicBezTo>
                  <a:cubicBezTo>
                    <a:pt x="662" y="0"/>
                    <a:pt x="519" y="0"/>
                    <a:pt x="387" y="41"/>
                  </a:cubicBezTo>
                  <a:cubicBezTo>
                    <a:pt x="133" y="143"/>
                    <a:pt x="1" y="641"/>
                    <a:pt x="163" y="865"/>
                  </a:cubicBezTo>
                  <a:cubicBezTo>
                    <a:pt x="255" y="967"/>
                    <a:pt x="377" y="1028"/>
                    <a:pt x="499" y="1048"/>
                  </a:cubicBezTo>
                  <a:cubicBezTo>
                    <a:pt x="631" y="1048"/>
                    <a:pt x="987" y="1048"/>
                    <a:pt x="1048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971;p44"/>
            <p:cNvSpPr/>
            <p:nvPr/>
          </p:nvSpPr>
          <p:spPr>
            <a:xfrm flipH="1">
              <a:off x="7353726" y="3681950"/>
              <a:ext cx="351927" cy="284439"/>
            </a:xfrm>
            <a:custGeom>
              <a:avLst/>
              <a:gdLst/>
              <a:ahLst/>
              <a:cxnLst/>
              <a:rect l="l" t="t" r="r" b="b"/>
              <a:pathLst>
                <a:path w="4834" h="3907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07"/>
                  </a:lnTo>
                  <a:lnTo>
                    <a:pt x="2554" y="2961"/>
                  </a:lnTo>
                  <a:lnTo>
                    <a:pt x="1" y="2106"/>
                  </a:lnTo>
                  <a:lnTo>
                    <a:pt x="1547" y="52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972;p44"/>
            <p:cNvSpPr/>
            <p:nvPr/>
          </p:nvSpPr>
          <p:spPr>
            <a:xfrm flipH="1">
              <a:off x="7336690" y="3841897"/>
              <a:ext cx="126021" cy="126749"/>
            </a:xfrm>
            <a:custGeom>
              <a:avLst/>
              <a:gdLst/>
              <a:ahLst/>
              <a:cxnLst/>
              <a:rect l="l" t="t" r="r" b="b"/>
              <a:pathLst>
                <a:path w="1731" h="1741" extrusionOk="0">
                  <a:moveTo>
                    <a:pt x="1618" y="214"/>
                  </a:moveTo>
                  <a:cubicBezTo>
                    <a:pt x="1730" y="397"/>
                    <a:pt x="1618" y="794"/>
                    <a:pt x="1425" y="1110"/>
                  </a:cubicBezTo>
                  <a:cubicBezTo>
                    <a:pt x="1252" y="1445"/>
                    <a:pt x="987" y="1740"/>
                    <a:pt x="764" y="1740"/>
                  </a:cubicBezTo>
                  <a:cubicBezTo>
                    <a:pt x="540" y="1740"/>
                    <a:pt x="224" y="1232"/>
                    <a:pt x="112" y="1049"/>
                  </a:cubicBezTo>
                  <a:cubicBezTo>
                    <a:pt x="1" y="876"/>
                    <a:pt x="51" y="631"/>
                    <a:pt x="163" y="397"/>
                  </a:cubicBezTo>
                  <a:cubicBezTo>
                    <a:pt x="296" y="184"/>
                    <a:pt x="489" y="11"/>
                    <a:pt x="682" y="11"/>
                  </a:cubicBezTo>
                  <a:cubicBezTo>
                    <a:pt x="906" y="1"/>
                    <a:pt x="1506" y="11"/>
                    <a:pt x="1618" y="2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973;p44"/>
            <p:cNvSpPr/>
            <p:nvPr/>
          </p:nvSpPr>
          <p:spPr>
            <a:xfrm flipH="1">
              <a:off x="7141215" y="3635283"/>
              <a:ext cx="351854" cy="285240"/>
            </a:xfrm>
            <a:custGeom>
              <a:avLst/>
              <a:gdLst/>
              <a:ahLst/>
              <a:cxnLst/>
              <a:rect l="l" t="t" r="r" b="b"/>
              <a:pathLst>
                <a:path w="4833" h="3918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17"/>
                  </a:lnTo>
                  <a:lnTo>
                    <a:pt x="2554" y="2961"/>
                  </a:lnTo>
                  <a:lnTo>
                    <a:pt x="0" y="2116"/>
                  </a:lnTo>
                  <a:lnTo>
                    <a:pt x="1557" y="539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974;p44"/>
            <p:cNvSpPr/>
            <p:nvPr/>
          </p:nvSpPr>
          <p:spPr>
            <a:xfrm flipH="1">
              <a:off x="7124179" y="3795231"/>
              <a:ext cx="125948" cy="126749"/>
            </a:xfrm>
            <a:custGeom>
              <a:avLst/>
              <a:gdLst/>
              <a:ahLst/>
              <a:cxnLst/>
              <a:rect l="l" t="t" r="r" b="b"/>
              <a:pathLst>
                <a:path w="1730" h="1741" extrusionOk="0">
                  <a:moveTo>
                    <a:pt x="1618" y="225"/>
                  </a:moveTo>
                  <a:cubicBezTo>
                    <a:pt x="1730" y="408"/>
                    <a:pt x="1618" y="794"/>
                    <a:pt x="1425" y="1110"/>
                  </a:cubicBezTo>
                  <a:cubicBezTo>
                    <a:pt x="1262" y="1445"/>
                    <a:pt x="997" y="1740"/>
                    <a:pt x="774" y="1740"/>
                  </a:cubicBezTo>
                  <a:cubicBezTo>
                    <a:pt x="550" y="1740"/>
                    <a:pt x="224" y="1232"/>
                    <a:pt x="112" y="1059"/>
                  </a:cubicBezTo>
                  <a:cubicBezTo>
                    <a:pt x="0" y="876"/>
                    <a:pt x="61" y="642"/>
                    <a:pt x="173" y="398"/>
                  </a:cubicBezTo>
                  <a:cubicBezTo>
                    <a:pt x="295" y="194"/>
                    <a:pt x="489" y="21"/>
                    <a:pt x="682" y="21"/>
                  </a:cubicBezTo>
                  <a:cubicBezTo>
                    <a:pt x="906" y="1"/>
                    <a:pt x="1506" y="21"/>
                    <a:pt x="1618" y="2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975;p44"/>
            <p:cNvSpPr/>
            <p:nvPr/>
          </p:nvSpPr>
          <p:spPr>
            <a:xfrm flipH="1">
              <a:off x="7424126" y="3325654"/>
              <a:ext cx="239302" cy="115610"/>
            </a:xfrm>
            <a:custGeom>
              <a:avLst/>
              <a:gdLst/>
              <a:ahLst/>
              <a:cxnLst/>
              <a:rect l="l" t="t" r="r" b="b"/>
              <a:pathLst>
                <a:path w="3287" h="1588" extrusionOk="0">
                  <a:moveTo>
                    <a:pt x="3073" y="1232"/>
                  </a:moveTo>
                  <a:cubicBezTo>
                    <a:pt x="2696" y="1588"/>
                    <a:pt x="590" y="1588"/>
                    <a:pt x="204" y="1232"/>
                  </a:cubicBezTo>
                  <a:cubicBezTo>
                    <a:pt x="0" y="1059"/>
                    <a:pt x="0" y="519"/>
                    <a:pt x="204" y="346"/>
                  </a:cubicBezTo>
                  <a:cubicBezTo>
                    <a:pt x="590" y="1"/>
                    <a:pt x="2696" y="1"/>
                    <a:pt x="3073" y="346"/>
                  </a:cubicBezTo>
                  <a:cubicBezTo>
                    <a:pt x="3287" y="530"/>
                    <a:pt x="3287" y="1059"/>
                    <a:pt x="3073" y="123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976;p44"/>
            <p:cNvSpPr/>
            <p:nvPr/>
          </p:nvSpPr>
          <p:spPr>
            <a:xfrm flipH="1">
              <a:off x="7285582" y="3196794"/>
              <a:ext cx="593413" cy="657043"/>
            </a:xfrm>
            <a:custGeom>
              <a:avLst/>
              <a:gdLst/>
              <a:ahLst/>
              <a:cxnLst/>
              <a:rect l="l" t="t" r="r" b="b"/>
              <a:pathLst>
                <a:path w="8151" h="9025" extrusionOk="0">
                  <a:moveTo>
                    <a:pt x="7753" y="4446"/>
                  </a:moveTo>
                  <a:cubicBezTo>
                    <a:pt x="6258" y="0"/>
                    <a:pt x="1893" y="194"/>
                    <a:pt x="469" y="4446"/>
                  </a:cubicBezTo>
                  <a:cubicBezTo>
                    <a:pt x="92" y="5535"/>
                    <a:pt x="214" y="6278"/>
                    <a:pt x="316" y="6593"/>
                  </a:cubicBezTo>
                  <a:lnTo>
                    <a:pt x="296" y="6593"/>
                  </a:lnTo>
                  <a:cubicBezTo>
                    <a:pt x="1" y="8160"/>
                    <a:pt x="2025" y="8913"/>
                    <a:pt x="4091" y="9024"/>
                  </a:cubicBezTo>
                  <a:cubicBezTo>
                    <a:pt x="6125" y="8913"/>
                    <a:pt x="8150" y="8170"/>
                    <a:pt x="7896" y="6623"/>
                  </a:cubicBezTo>
                  <a:cubicBezTo>
                    <a:pt x="7997" y="6318"/>
                    <a:pt x="8140" y="5576"/>
                    <a:pt x="7753" y="444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977;p44"/>
            <p:cNvSpPr/>
            <p:nvPr/>
          </p:nvSpPr>
          <p:spPr>
            <a:xfrm flipH="1">
              <a:off x="7224865" y="2650921"/>
              <a:ext cx="263763" cy="214112"/>
            </a:xfrm>
            <a:custGeom>
              <a:avLst/>
              <a:gdLst/>
              <a:ahLst/>
              <a:cxnLst/>
              <a:rect l="l" t="t" r="r" b="b"/>
              <a:pathLst>
                <a:path w="3623" h="2941" extrusionOk="0">
                  <a:moveTo>
                    <a:pt x="672" y="1150"/>
                  </a:moveTo>
                  <a:cubicBezTo>
                    <a:pt x="672" y="1150"/>
                    <a:pt x="1364" y="845"/>
                    <a:pt x="1567" y="427"/>
                  </a:cubicBezTo>
                  <a:cubicBezTo>
                    <a:pt x="1771" y="0"/>
                    <a:pt x="2442" y="173"/>
                    <a:pt x="2992" y="773"/>
                  </a:cubicBezTo>
                  <a:cubicBezTo>
                    <a:pt x="3531" y="1374"/>
                    <a:pt x="3622" y="2361"/>
                    <a:pt x="3612" y="2554"/>
                  </a:cubicBezTo>
                  <a:cubicBezTo>
                    <a:pt x="3612" y="2757"/>
                    <a:pt x="2503" y="2940"/>
                    <a:pt x="1537" y="2849"/>
                  </a:cubicBezTo>
                  <a:cubicBezTo>
                    <a:pt x="570" y="2757"/>
                    <a:pt x="0" y="1506"/>
                    <a:pt x="672" y="115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978;p44"/>
            <p:cNvSpPr/>
            <p:nvPr/>
          </p:nvSpPr>
          <p:spPr>
            <a:xfrm flipH="1">
              <a:off x="7195235" y="2633157"/>
              <a:ext cx="768940" cy="834025"/>
            </a:xfrm>
            <a:custGeom>
              <a:avLst/>
              <a:gdLst/>
              <a:ahLst/>
              <a:cxnLst/>
              <a:rect l="l" t="t" r="r" b="b"/>
              <a:pathLst>
                <a:path w="10562" h="11456" extrusionOk="0">
                  <a:moveTo>
                    <a:pt x="10276" y="7295"/>
                  </a:moveTo>
                  <a:cubicBezTo>
                    <a:pt x="9737" y="9757"/>
                    <a:pt x="3490" y="11456"/>
                    <a:pt x="1771" y="9614"/>
                  </a:cubicBezTo>
                  <a:cubicBezTo>
                    <a:pt x="886" y="8668"/>
                    <a:pt x="1" y="5443"/>
                    <a:pt x="286" y="4161"/>
                  </a:cubicBezTo>
                  <a:cubicBezTo>
                    <a:pt x="825" y="1699"/>
                    <a:pt x="7072" y="0"/>
                    <a:pt x="8781" y="1841"/>
                  </a:cubicBezTo>
                  <a:cubicBezTo>
                    <a:pt x="9676" y="2808"/>
                    <a:pt x="10561" y="6013"/>
                    <a:pt x="1027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979;p44"/>
            <p:cNvSpPr/>
            <p:nvPr/>
          </p:nvSpPr>
          <p:spPr>
            <a:xfrm flipH="1">
              <a:off x="7795928" y="2819022"/>
              <a:ext cx="237846" cy="240831"/>
            </a:xfrm>
            <a:custGeom>
              <a:avLst/>
              <a:gdLst/>
              <a:ahLst/>
              <a:cxnLst/>
              <a:rect l="l" t="t" r="r" b="b"/>
              <a:pathLst>
                <a:path w="3267" h="3308" extrusionOk="0">
                  <a:moveTo>
                    <a:pt x="2371" y="428"/>
                  </a:moveTo>
                  <a:cubicBezTo>
                    <a:pt x="2371" y="428"/>
                    <a:pt x="1628" y="499"/>
                    <a:pt x="1242" y="255"/>
                  </a:cubicBezTo>
                  <a:cubicBezTo>
                    <a:pt x="845" y="1"/>
                    <a:pt x="346" y="469"/>
                    <a:pt x="173" y="1283"/>
                  </a:cubicBezTo>
                  <a:cubicBezTo>
                    <a:pt x="1" y="2096"/>
                    <a:pt x="438" y="2971"/>
                    <a:pt x="560" y="3144"/>
                  </a:cubicBezTo>
                  <a:cubicBezTo>
                    <a:pt x="672" y="3307"/>
                    <a:pt x="1700" y="2890"/>
                    <a:pt x="2483" y="2330"/>
                  </a:cubicBezTo>
                  <a:cubicBezTo>
                    <a:pt x="3266" y="1781"/>
                    <a:pt x="3124" y="387"/>
                    <a:pt x="2371" y="42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980;p44"/>
            <p:cNvSpPr/>
            <p:nvPr/>
          </p:nvSpPr>
          <p:spPr>
            <a:xfrm flipH="1">
              <a:off x="7279685" y="2968631"/>
              <a:ext cx="63775" cy="53437"/>
            </a:xfrm>
            <a:custGeom>
              <a:avLst/>
              <a:gdLst/>
              <a:ahLst/>
              <a:cxnLst/>
              <a:rect l="l" t="t" r="r" b="b"/>
              <a:pathLst>
                <a:path w="876" h="734" extrusionOk="0">
                  <a:moveTo>
                    <a:pt x="346" y="52"/>
                  </a:moveTo>
                  <a:cubicBezTo>
                    <a:pt x="133" y="102"/>
                    <a:pt x="0" y="316"/>
                    <a:pt x="62" y="520"/>
                  </a:cubicBezTo>
                  <a:cubicBezTo>
                    <a:pt x="123" y="733"/>
                    <a:pt x="194" y="336"/>
                    <a:pt x="397" y="286"/>
                  </a:cubicBezTo>
                  <a:cubicBezTo>
                    <a:pt x="601" y="235"/>
                    <a:pt x="875" y="540"/>
                    <a:pt x="814" y="326"/>
                  </a:cubicBezTo>
                  <a:cubicBezTo>
                    <a:pt x="764" y="123"/>
                    <a:pt x="550" y="1"/>
                    <a:pt x="346" y="5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981;p44"/>
            <p:cNvSpPr/>
            <p:nvPr/>
          </p:nvSpPr>
          <p:spPr>
            <a:xfrm flipH="1">
              <a:off x="7563397" y="3063420"/>
              <a:ext cx="62974" cy="54165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336" y="62"/>
                  </a:moveTo>
                  <a:cubicBezTo>
                    <a:pt x="122" y="123"/>
                    <a:pt x="0" y="337"/>
                    <a:pt x="51" y="550"/>
                  </a:cubicBezTo>
                  <a:cubicBezTo>
                    <a:pt x="112" y="744"/>
                    <a:pt x="183" y="357"/>
                    <a:pt x="387" y="296"/>
                  </a:cubicBezTo>
                  <a:cubicBezTo>
                    <a:pt x="590" y="235"/>
                    <a:pt x="865" y="550"/>
                    <a:pt x="804" y="337"/>
                  </a:cubicBezTo>
                  <a:cubicBezTo>
                    <a:pt x="753" y="123"/>
                    <a:pt x="539" y="1"/>
                    <a:pt x="336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" name="Google Shape;982;p44"/>
            <p:cNvGrpSpPr/>
            <p:nvPr/>
          </p:nvGrpSpPr>
          <p:grpSpPr>
            <a:xfrm>
              <a:off x="7268656" y="3084083"/>
              <a:ext cx="313947" cy="131225"/>
              <a:chOff x="7166106" y="3088446"/>
              <a:chExt cx="313947" cy="131225"/>
            </a:xfrm>
          </p:grpSpPr>
          <p:sp>
            <p:nvSpPr>
              <p:cNvPr id="36" name="Google Shape;983;p44"/>
              <p:cNvSpPr/>
              <p:nvPr/>
            </p:nvSpPr>
            <p:spPr>
              <a:xfrm>
                <a:off x="7166106" y="3088446"/>
                <a:ext cx="44896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984;p44"/>
              <p:cNvSpPr/>
              <p:nvPr/>
            </p:nvSpPr>
            <p:spPr>
              <a:xfrm>
                <a:off x="7434585" y="3174830"/>
                <a:ext cx="45468" cy="4484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" name="Google Shape;985;p44"/>
            <p:cNvGrpSpPr/>
            <p:nvPr/>
          </p:nvGrpSpPr>
          <p:grpSpPr>
            <a:xfrm>
              <a:off x="7181549" y="3036563"/>
              <a:ext cx="464351" cy="258200"/>
              <a:chOff x="7070074" y="3040325"/>
              <a:chExt cx="464351" cy="258200"/>
            </a:xfrm>
          </p:grpSpPr>
          <p:sp>
            <p:nvSpPr>
              <p:cNvPr id="33" name="Google Shape;986;p44"/>
              <p:cNvSpPr/>
              <p:nvPr/>
            </p:nvSpPr>
            <p:spPr>
              <a:xfrm>
                <a:off x="7070074" y="3040325"/>
                <a:ext cx="1590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987;p44"/>
              <p:cNvSpPr/>
              <p:nvPr/>
            </p:nvSpPr>
            <p:spPr>
              <a:xfrm>
                <a:off x="7365525" y="3120925"/>
                <a:ext cx="1689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35" name="Google Shape;988;p44"/>
              <p:cNvCxnSpPr/>
              <p:nvPr/>
            </p:nvCxnSpPr>
            <p:spPr>
              <a:xfrm>
                <a:off x="7229025" y="3146425"/>
                <a:ext cx="140400" cy="2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" name="Google Shape;989;p44"/>
            <p:cNvGrpSpPr/>
            <p:nvPr/>
          </p:nvGrpSpPr>
          <p:grpSpPr>
            <a:xfrm>
              <a:off x="7277501" y="3153112"/>
              <a:ext cx="242214" cy="205958"/>
              <a:chOff x="7174951" y="3157475"/>
              <a:chExt cx="242214" cy="205958"/>
            </a:xfrm>
          </p:grpSpPr>
          <p:sp>
            <p:nvSpPr>
              <p:cNvPr id="30" name="Google Shape;990;p44"/>
              <p:cNvSpPr/>
              <p:nvPr/>
            </p:nvSpPr>
            <p:spPr>
              <a:xfrm flipH="1">
                <a:off x="7174951" y="3157475"/>
                <a:ext cx="242214" cy="2059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829" extrusionOk="0">
                    <a:moveTo>
                      <a:pt x="3195" y="1679"/>
                    </a:moveTo>
                    <a:cubicBezTo>
                      <a:pt x="2971" y="2279"/>
                      <a:pt x="967" y="2828"/>
                      <a:pt x="458" y="2421"/>
                    </a:cubicBezTo>
                    <a:cubicBezTo>
                      <a:pt x="204" y="2208"/>
                      <a:pt x="0" y="1465"/>
                      <a:pt x="112" y="1150"/>
                    </a:cubicBezTo>
                    <a:cubicBezTo>
                      <a:pt x="346" y="549"/>
                      <a:pt x="2360" y="0"/>
                      <a:pt x="2859" y="407"/>
                    </a:cubicBezTo>
                    <a:cubicBezTo>
                      <a:pt x="3113" y="621"/>
                      <a:pt x="3327" y="1353"/>
                      <a:pt x="3195" y="16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991;p44"/>
              <p:cNvSpPr/>
              <p:nvPr/>
            </p:nvSpPr>
            <p:spPr>
              <a:xfrm flipH="1">
                <a:off x="7297114" y="3265587"/>
                <a:ext cx="6377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855" y="540"/>
                    </a:moveTo>
                    <a:cubicBezTo>
                      <a:pt x="804" y="713"/>
                      <a:pt x="275" y="875"/>
                      <a:pt x="133" y="743"/>
                    </a:cubicBezTo>
                    <a:cubicBezTo>
                      <a:pt x="41" y="631"/>
                      <a:pt x="0" y="479"/>
                      <a:pt x="21" y="336"/>
                    </a:cubicBezTo>
                    <a:cubicBezTo>
                      <a:pt x="82" y="163"/>
                      <a:pt x="611" y="0"/>
                      <a:pt x="763" y="143"/>
                    </a:cubicBezTo>
                    <a:cubicBezTo>
                      <a:pt x="845" y="255"/>
                      <a:pt x="875" y="397"/>
                      <a:pt x="855" y="54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992;p44"/>
              <p:cNvSpPr/>
              <p:nvPr/>
            </p:nvSpPr>
            <p:spPr>
              <a:xfrm flipH="1">
                <a:off x="7217905" y="3244110"/>
                <a:ext cx="64503" cy="6304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66" extrusionOk="0">
                    <a:moveTo>
                      <a:pt x="866" y="529"/>
                    </a:moveTo>
                    <a:cubicBezTo>
                      <a:pt x="815" y="713"/>
                      <a:pt x="265" y="865"/>
                      <a:pt x="133" y="723"/>
                    </a:cubicBezTo>
                    <a:cubicBezTo>
                      <a:pt x="41" y="611"/>
                      <a:pt x="1" y="479"/>
                      <a:pt x="21" y="336"/>
                    </a:cubicBezTo>
                    <a:cubicBezTo>
                      <a:pt x="72" y="153"/>
                      <a:pt x="621" y="0"/>
                      <a:pt x="764" y="143"/>
                    </a:cubicBezTo>
                    <a:cubicBezTo>
                      <a:pt x="845" y="255"/>
                      <a:pt x="886" y="387"/>
                      <a:pt x="866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3" name="Google Shape;993;p44"/>
            <p:cNvGrpSpPr/>
            <p:nvPr/>
          </p:nvGrpSpPr>
          <p:grpSpPr>
            <a:xfrm rot="-944672">
              <a:off x="6932301" y="3373959"/>
              <a:ext cx="461955" cy="501762"/>
              <a:chOff x="-2188412" y="2397011"/>
              <a:chExt cx="620549" cy="673909"/>
            </a:xfrm>
          </p:grpSpPr>
          <p:sp>
            <p:nvSpPr>
              <p:cNvPr id="26" name="Google Shape;994;p44"/>
              <p:cNvSpPr/>
              <p:nvPr/>
            </p:nvSpPr>
            <p:spPr>
              <a:xfrm>
                <a:off x="-2137729" y="2448077"/>
                <a:ext cx="569865" cy="622844"/>
              </a:xfrm>
              <a:custGeom>
                <a:avLst/>
                <a:gdLst/>
                <a:ahLst/>
                <a:cxnLst/>
                <a:rect l="l" t="t" r="r" b="b"/>
                <a:pathLst>
                  <a:path w="20857" h="22796" extrusionOk="0">
                    <a:moveTo>
                      <a:pt x="17019" y="1"/>
                    </a:moveTo>
                    <a:cubicBezTo>
                      <a:pt x="14755" y="1"/>
                      <a:pt x="0" y="3471"/>
                      <a:pt x="0" y="3471"/>
                    </a:cubicBezTo>
                    <a:lnTo>
                      <a:pt x="2904" y="22795"/>
                    </a:lnTo>
                    <a:lnTo>
                      <a:pt x="20857" y="18827"/>
                    </a:lnTo>
                    <a:cubicBezTo>
                      <a:pt x="20857" y="18827"/>
                      <a:pt x="17470" y="713"/>
                      <a:pt x="17308" y="67"/>
                    </a:cubicBezTo>
                    <a:cubicBezTo>
                      <a:pt x="17297" y="22"/>
                      <a:pt x="17196" y="1"/>
                      <a:pt x="17019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Google Shape;995;p44"/>
              <p:cNvSpPr/>
              <p:nvPr/>
            </p:nvSpPr>
            <p:spPr>
              <a:xfrm>
                <a:off x="-2158002" y="2476355"/>
                <a:ext cx="197023" cy="59456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1761" extrusionOk="0">
                    <a:moveTo>
                      <a:pt x="4001" y="0"/>
                    </a:moveTo>
                    <a:lnTo>
                      <a:pt x="0" y="2871"/>
                    </a:lnTo>
                    <a:lnTo>
                      <a:pt x="2791" y="21760"/>
                    </a:lnTo>
                    <a:lnTo>
                      <a:pt x="7211" y="20986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" name="Google Shape;996;p44"/>
              <p:cNvSpPr/>
              <p:nvPr/>
            </p:nvSpPr>
            <p:spPr>
              <a:xfrm>
                <a:off x="-2188412" y="2397011"/>
                <a:ext cx="539455" cy="214919"/>
              </a:xfrm>
              <a:custGeom>
                <a:avLst/>
                <a:gdLst/>
                <a:ahLst/>
                <a:cxnLst/>
                <a:rect l="l" t="t" r="r" b="b"/>
                <a:pathLst>
                  <a:path w="19744" h="7866" extrusionOk="0">
                    <a:moveTo>
                      <a:pt x="18905" y="1"/>
                    </a:moveTo>
                    <a:cubicBezTo>
                      <a:pt x="18905" y="1"/>
                      <a:pt x="6565" y="2001"/>
                      <a:pt x="3291" y="2904"/>
                    </a:cubicBezTo>
                    <a:cubicBezTo>
                      <a:pt x="0" y="3791"/>
                      <a:pt x="871" y="7082"/>
                      <a:pt x="1855" y="7776"/>
                    </a:cubicBezTo>
                    <a:cubicBezTo>
                      <a:pt x="1943" y="7837"/>
                      <a:pt x="2157" y="7865"/>
                      <a:pt x="2473" y="7865"/>
                    </a:cubicBezTo>
                    <a:cubicBezTo>
                      <a:pt x="5715" y="7865"/>
                      <a:pt x="19744" y="4920"/>
                      <a:pt x="19744" y="4920"/>
                    </a:cubicBezTo>
                    <a:lnTo>
                      <a:pt x="18905" y="1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997;p44"/>
              <p:cNvSpPr/>
              <p:nvPr/>
            </p:nvSpPr>
            <p:spPr>
              <a:xfrm>
                <a:off x="-2150516" y="2424771"/>
                <a:ext cx="497597" cy="167405"/>
              </a:xfrm>
              <a:custGeom>
                <a:avLst/>
                <a:gdLst/>
                <a:ahLst/>
                <a:cxnLst/>
                <a:rect l="l" t="t" r="r" b="b"/>
                <a:pathLst>
                  <a:path w="18212" h="6127" extrusionOk="0">
                    <a:moveTo>
                      <a:pt x="17696" y="1"/>
                    </a:moveTo>
                    <a:cubicBezTo>
                      <a:pt x="17696" y="1"/>
                      <a:pt x="5372" y="1856"/>
                      <a:pt x="2694" y="2582"/>
                    </a:cubicBezTo>
                    <a:cubicBezTo>
                      <a:pt x="1" y="3308"/>
                      <a:pt x="565" y="5501"/>
                      <a:pt x="1355" y="6066"/>
                    </a:cubicBezTo>
                    <a:cubicBezTo>
                      <a:pt x="1415" y="6107"/>
                      <a:pt x="1556" y="6127"/>
                      <a:pt x="1767" y="6127"/>
                    </a:cubicBezTo>
                    <a:cubicBezTo>
                      <a:pt x="4431" y="6127"/>
                      <a:pt x="18212" y="3066"/>
                      <a:pt x="18212" y="3066"/>
                    </a:cubicBezTo>
                    <a:lnTo>
                      <a:pt x="17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4" name="Google Shape;998;p44"/>
            <p:cNvSpPr/>
            <p:nvPr/>
          </p:nvSpPr>
          <p:spPr>
            <a:xfrm flipH="1">
              <a:off x="7436720" y="3436751"/>
              <a:ext cx="323025" cy="248912"/>
            </a:xfrm>
            <a:custGeom>
              <a:avLst/>
              <a:gdLst/>
              <a:ahLst/>
              <a:cxnLst/>
              <a:rect l="l" t="t" r="r" b="b"/>
              <a:pathLst>
                <a:path w="4437" h="3419" extrusionOk="0">
                  <a:moveTo>
                    <a:pt x="967" y="1"/>
                  </a:moveTo>
                  <a:cubicBezTo>
                    <a:pt x="1049" y="82"/>
                    <a:pt x="2504" y="1567"/>
                    <a:pt x="3297" y="2107"/>
                  </a:cubicBezTo>
                  <a:cubicBezTo>
                    <a:pt x="3663" y="2381"/>
                    <a:pt x="4040" y="2625"/>
                    <a:pt x="4437" y="2849"/>
                  </a:cubicBezTo>
                  <a:lnTo>
                    <a:pt x="4203" y="3419"/>
                  </a:lnTo>
                  <a:cubicBezTo>
                    <a:pt x="4203" y="3419"/>
                    <a:pt x="1588" y="2697"/>
                    <a:pt x="794" y="2198"/>
                  </a:cubicBezTo>
                  <a:cubicBezTo>
                    <a:pt x="1" y="1689"/>
                    <a:pt x="591" y="123"/>
                    <a:pt x="967" y="1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999;p44"/>
            <p:cNvSpPr/>
            <p:nvPr/>
          </p:nvSpPr>
          <p:spPr>
            <a:xfrm flipH="1">
              <a:off x="7394495" y="3632299"/>
              <a:ext cx="88237" cy="77098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1049" y="957"/>
                  </a:moveTo>
                  <a:cubicBezTo>
                    <a:pt x="1069" y="855"/>
                    <a:pt x="1039" y="743"/>
                    <a:pt x="967" y="652"/>
                  </a:cubicBezTo>
                  <a:cubicBezTo>
                    <a:pt x="1100" y="601"/>
                    <a:pt x="1191" y="509"/>
                    <a:pt x="1191" y="448"/>
                  </a:cubicBezTo>
                  <a:cubicBezTo>
                    <a:pt x="1211" y="336"/>
                    <a:pt x="896" y="133"/>
                    <a:pt x="784" y="62"/>
                  </a:cubicBezTo>
                  <a:cubicBezTo>
                    <a:pt x="662" y="11"/>
                    <a:pt x="520" y="0"/>
                    <a:pt x="398" y="51"/>
                  </a:cubicBezTo>
                  <a:cubicBezTo>
                    <a:pt x="143" y="143"/>
                    <a:pt x="1" y="652"/>
                    <a:pt x="174" y="875"/>
                  </a:cubicBezTo>
                  <a:cubicBezTo>
                    <a:pt x="255" y="977"/>
                    <a:pt x="377" y="1038"/>
                    <a:pt x="509" y="1059"/>
                  </a:cubicBezTo>
                  <a:cubicBezTo>
                    <a:pt x="632" y="1059"/>
                    <a:pt x="998" y="1059"/>
                    <a:pt x="1049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98642" y="1083947"/>
            <a:ext cx="7736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6B65">
                    <a:lumMod val="50000"/>
                  </a:srgbClr>
                </a:solidFill>
              </a:rPr>
              <a:t>BÀI 1: ÔN TẬP CÁC SỐ ĐẾN 1 000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6B65">
                    <a:lumMod val="50000"/>
                  </a:srgbClr>
                </a:solidFill>
              </a:rPr>
              <a:t>(</a:t>
            </a:r>
            <a:r>
              <a:rPr lang="en-US" sz="3600" b="1" dirty="0" err="1" smtClean="0">
                <a:solidFill>
                  <a:srgbClr val="FF6B65">
                    <a:lumMod val="50000"/>
                  </a:srgbClr>
                </a:solidFill>
              </a:rPr>
              <a:t>Tiết</a:t>
            </a:r>
            <a:r>
              <a:rPr lang="en-US" sz="3600" b="1" dirty="0" smtClean="0">
                <a:solidFill>
                  <a:srgbClr val="FF6B65">
                    <a:lumMod val="50000"/>
                  </a:srgbClr>
                </a:solidFill>
              </a:rPr>
              <a:t> 2)</a:t>
            </a:r>
            <a:endParaRPr lang="en-US" sz="3600" b="1" dirty="0">
              <a:solidFill>
                <a:srgbClr val="FF6B65">
                  <a:lumMod val="50000"/>
                </a:srgb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037" y="607808"/>
            <a:ext cx="3631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1</a:t>
            </a:r>
            <a:r>
              <a:rPr lang="en-US" sz="2000" dirty="0"/>
              <a:t>: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/>
              <a:t>BT1</a:t>
            </a:r>
            <a:r>
              <a:rPr lang="en-US" sz="2000" i="1" dirty="0"/>
              <a:t>: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5440" y="1272329"/>
            <a:ext cx="760287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BT1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7430" y="1365087"/>
            <a:ext cx="282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&gt;, &lt;, = </a:t>
            </a:r>
            <a:r>
              <a:rPr lang="en-US" sz="2000" dirty="0" err="1" smtClean="0"/>
              <a:t>vào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05440" y="2038371"/>
            <a:ext cx="3009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lphaLcParenR"/>
            </a:pPr>
            <a:r>
              <a:rPr lang="en-US" sz="2000" dirty="0" smtClean="0"/>
              <a:t>505          550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399           401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100           90 + 9 </a:t>
            </a:r>
            <a:endParaRPr lang="en-US" sz="2000" dirty="0"/>
          </a:p>
        </p:txBody>
      </p:sp>
      <p:sp>
        <p:nvSpPr>
          <p:cNvPr id="46" name="Rounded Rectangle 45"/>
          <p:cNvSpPr/>
          <p:nvPr/>
        </p:nvSpPr>
        <p:spPr>
          <a:xfrm>
            <a:off x="1958486" y="2110983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958486" y="2741097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58486" y="3379086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02824" y="1994009"/>
            <a:ext cx="3883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b)   400 + 70 + 5           475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738           700 + 30 + 7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50 + 1           50 - 1 </a:t>
            </a:r>
            <a:endParaRPr lang="en-US" sz="2000" dirty="0"/>
          </a:p>
        </p:txBody>
      </p:sp>
      <p:sp>
        <p:nvSpPr>
          <p:cNvPr id="50" name="Rounded Rectangle 49"/>
          <p:cNvSpPr/>
          <p:nvPr/>
        </p:nvSpPr>
        <p:spPr>
          <a:xfrm>
            <a:off x="6662737" y="2088476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655870" y="2701065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32633" y="3375498"/>
            <a:ext cx="553526" cy="557503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6016" y="2158901"/>
            <a:ext cx="33452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34393" y="2789015"/>
            <a:ext cx="39777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00801" y="3431095"/>
            <a:ext cx="46495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58701" y="2158900"/>
            <a:ext cx="36159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700155" y="2748983"/>
            <a:ext cx="46495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28277" y="3423416"/>
            <a:ext cx="36223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&gt;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animBg="1"/>
      <p:bldP spid="4" grpId="0"/>
      <p:bldP spid="5" grpId="0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6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2574" y="527417"/>
            <a:ext cx="3760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u="sng" dirty="0">
                <a:latin typeface="+mn-lt"/>
                <a:ea typeface="Times New Roman" panose="02020603050405020304" pitchFamily="18" charset="0"/>
              </a:rPr>
              <a:t>Nhiệm vụ 2:</a:t>
            </a:r>
            <a:r>
              <a:rPr lang="nl-NL" sz="20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nl-NL" sz="2000" i="1" dirty="0">
                <a:latin typeface="+mn-lt"/>
                <a:ea typeface="Times New Roman" panose="02020603050405020304" pitchFamily="18" charset="0"/>
              </a:rPr>
              <a:t>Hoàn thành </a:t>
            </a:r>
            <a:r>
              <a:rPr lang="nl-NL" sz="2000" b="1" i="1" dirty="0">
                <a:latin typeface="+mn-lt"/>
                <a:ea typeface="Times New Roman" panose="02020603050405020304" pitchFamily="18" charset="0"/>
              </a:rPr>
              <a:t>BT2</a:t>
            </a:r>
            <a:r>
              <a:rPr lang="nl-NL" sz="2000" i="1" dirty="0">
                <a:latin typeface="+mn-lt"/>
                <a:ea typeface="Times New Roman" panose="02020603050405020304" pitchFamily="18" charset="0"/>
              </a:rPr>
              <a:t>:</a:t>
            </a:r>
            <a:endParaRPr lang="en-US" sz="2000" i="1" dirty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32574" y="1097668"/>
            <a:ext cx="760287" cy="585627"/>
          </a:xfrm>
          <a:prstGeom prst="round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BT2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4564" y="1190426"/>
            <a:ext cx="347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32574" y="1972638"/>
            <a:ext cx="464711" cy="41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</a:t>
            </a:r>
            <a:endParaRPr lang="en-US" sz="2000" dirty="0"/>
          </a:p>
        </p:txBody>
      </p:sp>
      <p:sp>
        <p:nvSpPr>
          <p:cNvPr id="7" name="Freeform 6"/>
          <p:cNvSpPr/>
          <p:nvPr/>
        </p:nvSpPr>
        <p:spPr>
          <a:xfrm>
            <a:off x="462337" y="2523483"/>
            <a:ext cx="8152517" cy="771478"/>
          </a:xfrm>
          <a:custGeom>
            <a:avLst/>
            <a:gdLst>
              <a:gd name="connsiteX0" fmla="*/ 0 w 7972747"/>
              <a:gd name="connsiteY0" fmla="*/ 750013 h 750013"/>
              <a:gd name="connsiteX1" fmla="*/ 1818526 w 7972747"/>
              <a:gd name="connsiteY1" fmla="*/ 195209 h 750013"/>
              <a:gd name="connsiteX2" fmla="*/ 5219272 w 7972747"/>
              <a:gd name="connsiteY2" fmla="*/ 688368 h 750013"/>
              <a:gd name="connsiteX3" fmla="*/ 7972747 w 7972747"/>
              <a:gd name="connsiteY3" fmla="*/ 0 h 75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2747" h="750013">
                <a:moveTo>
                  <a:pt x="0" y="750013"/>
                </a:moveTo>
                <a:cubicBezTo>
                  <a:pt x="474323" y="477748"/>
                  <a:pt x="948647" y="205483"/>
                  <a:pt x="1818526" y="195209"/>
                </a:cubicBezTo>
                <a:cubicBezTo>
                  <a:pt x="2688405" y="184935"/>
                  <a:pt x="4193569" y="720903"/>
                  <a:pt x="5219272" y="688368"/>
                </a:cubicBezTo>
                <a:cubicBezTo>
                  <a:pt x="6244976" y="655833"/>
                  <a:pt x="7108861" y="327916"/>
                  <a:pt x="7972747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7911" y="2680848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7637" y="2763040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310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1520837" y="2479313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79739" y="2562985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311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2290647" y="2476270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0373" y="2558462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3064555" y="2609126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54281" y="2691318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3848737" y="2787077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38463" y="2869269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4693540" y="2920254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52442" y="3003926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315</a:t>
            </a:r>
            <a:endParaRPr lang="en-US" sz="2000" dirty="0"/>
          </a:p>
        </p:txBody>
      </p:sp>
      <p:sp>
        <p:nvSpPr>
          <p:cNvPr id="20" name="Oval 19"/>
          <p:cNvSpPr/>
          <p:nvPr/>
        </p:nvSpPr>
        <p:spPr>
          <a:xfrm>
            <a:off x="7872740" y="2383604"/>
            <a:ext cx="567453" cy="5674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31642" y="2467276"/>
            <a:ext cx="64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319</a:t>
            </a:r>
            <a:endParaRPr lang="en-US" sz="2000" dirty="0"/>
          </a:p>
        </p:txBody>
      </p:sp>
      <p:sp>
        <p:nvSpPr>
          <p:cNvPr id="22" name="Oval 21"/>
          <p:cNvSpPr/>
          <p:nvPr/>
        </p:nvSpPr>
        <p:spPr>
          <a:xfrm>
            <a:off x="5473988" y="2958572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3714" y="3040764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6292727" y="2873421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282453" y="2955613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sp>
        <p:nvSpPr>
          <p:cNvPr id="26" name="Oval 25"/>
          <p:cNvSpPr/>
          <p:nvPr/>
        </p:nvSpPr>
        <p:spPr>
          <a:xfrm>
            <a:off x="7062901" y="2691496"/>
            <a:ext cx="567453" cy="567453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052627" y="2773688"/>
            <a:ext cx="577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</a:p>
        </p:txBody>
      </p:sp>
      <p:grpSp>
        <p:nvGrpSpPr>
          <p:cNvPr id="28" name="Google Shape;2063;p71"/>
          <p:cNvGrpSpPr/>
          <p:nvPr/>
        </p:nvGrpSpPr>
        <p:grpSpPr>
          <a:xfrm>
            <a:off x="1215515" y="3402707"/>
            <a:ext cx="1693171" cy="1301231"/>
            <a:chOff x="3219775" y="4026575"/>
            <a:chExt cx="632075" cy="486350"/>
          </a:xfrm>
        </p:grpSpPr>
        <p:sp>
          <p:nvSpPr>
            <p:cNvPr id="29" name="Google Shape;2064;p71"/>
            <p:cNvSpPr/>
            <p:nvPr/>
          </p:nvSpPr>
          <p:spPr>
            <a:xfrm>
              <a:off x="3219775" y="4418525"/>
              <a:ext cx="632075" cy="94400"/>
            </a:xfrm>
            <a:custGeom>
              <a:avLst/>
              <a:gdLst/>
              <a:ahLst/>
              <a:cxnLst/>
              <a:rect l="l" t="t" r="r" b="b"/>
              <a:pathLst>
                <a:path w="25283" h="3776" extrusionOk="0">
                  <a:moveTo>
                    <a:pt x="12636" y="3775"/>
                  </a:moveTo>
                  <a:cubicBezTo>
                    <a:pt x="19595" y="3775"/>
                    <a:pt x="25282" y="2941"/>
                    <a:pt x="25282" y="1893"/>
                  </a:cubicBezTo>
                  <a:cubicBezTo>
                    <a:pt x="25282" y="845"/>
                    <a:pt x="19595" y="1"/>
                    <a:pt x="12636" y="1"/>
                  </a:cubicBezTo>
                  <a:cubicBezTo>
                    <a:pt x="5667" y="1"/>
                    <a:pt x="0" y="855"/>
                    <a:pt x="0" y="1893"/>
                  </a:cubicBezTo>
                  <a:cubicBezTo>
                    <a:pt x="0" y="2921"/>
                    <a:pt x="5667" y="3775"/>
                    <a:pt x="12636" y="3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065;p71"/>
            <p:cNvGrpSpPr/>
            <p:nvPr/>
          </p:nvGrpSpPr>
          <p:grpSpPr>
            <a:xfrm>
              <a:off x="3360425" y="4026575"/>
              <a:ext cx="339575" cy="441575"/>
              <a:chOff x="3360425" y="4026575"/>
              <a:chExt cx="339575" cy="441575"/>
            </a:xfrm>
          </p:grpSpPr>
          <p:sp>
            <p:nvSpPr>
              <p:cNvPr id="31" name="Google Shape;2066;p71"/>
              <p:cNvSpPr/>
              <p:nvPr/>
            </p:nvSpPr>
            <p:spPr>
              <a:xfrm>
                <a:off x="3422475" y="4203600"/>
                <a:ext cx="203250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9015" extrusionOk="0">
                    <a:moveTo>
                      <a:pt x="7835" y="6594"/>
                    </a:moveTo>
                    <a:cubicBezTo>
                      <a:pt x="7926" y="6268"/>
                      <a:pt x="8048" y="5535"/>
                      <a:pt x="7682" y="4437"/>
                    </a:cubicBezTo>
                    <a:cubicBezTo>
                      <a:pt x="6247" y="194"/>
                      <a:pt x="1893" y="1"/>
                      <a:pt x="398" y="4437"/>
                    </a:cubicBezTo>
                    <a:cubicBezTo>
                      <a:pt x="11" y="5566"/>
                      <a:pt x="153" y="6319"/>
                      <a:pt x="255" y="6614"/>
                    </a:cubicBezTo>
                    <a:cubicBezTo>
                      <a:pt x="1" y="8160"/>
                      <a:pt x="1995" y="8903"/>
                      <a:pt x="4050" y="9015"/>
                    </a:cubicBezTo>
                    <a:cubicBezTo>
                      <a:pt x="6115" y="8903"/>
                      <a:pt x="8130" y="8150"/>
                      <a:pt x="7855" y="6594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67;p71"/>
              <p:cNvSpPr/>
              <p:nvPr/>
            </p:nvSpPr>
            <p:spPr>
              <a:xfrm>
                <a:off x="3384325" y="4346050"/>
                <a:ext cx="10890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4223" extrusionOk="0">
                    <a:moveTo>
                      <a:pt x="4355" y="2656"/>
                    </a:moveTo>
                    <a:lnTo>
                      <a:pt x="509" y="4222"/>
                    </a:lnTo>
                    <a:lnTo>
                      <a:pt x="1" y="3225"/>
                    </a:lnTo>
                    <a:lnTo>
                      <a:pt x="1394" y="2127"/>
                    </a:lnTo>
                    <a:lnTo>
                      <a:pt x="3053" y="0"/>
                    </a:lnTo>
                    <a:lnTo>
                      <a:pt x="4030" y="1974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68;p71"/>
              <p:cNvSpPr/>
              <p:nvPr/>
            </p:nvSpPr>
            <p:spPr>
              <a:xfrm>
                <a:off x="3382800" y="4415725"/>
                <a:ext cx="4480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792" extrusionOk="0">
                    <a:moveTo>
                      <a:pt x="62" y="438"/>
                    </a:moveTo>
                    <a:cubicBezTo>
                      <a:pt x="1" y="652"/>
                      <a:pt x="194" y="988"/>
                      <a:pt x="438" y="1262"/>
                    </a:cubicBezTo>
                    <a:cubicBezTo>
                      <a:pt x="682" y="1557"/>
                      <a:pt x="1008" y="1791"/>
                      <a:pt x="1221" y="1751"/>
                    </a:cubicBezTo>
                    <a:cubicBezTo>
                      <a:pt x="1435" y="1710"/>
                      <a:pt x="1649" y="1130"/>
                      <a:pt x="1720" y="927"/>
                    </a:cubicBezTo>
                    <a:cubicBezTo>
                      <a:pt x="1791" y="733"/>
                      <a:pt x="1689" y="499"/>
                      <a:pt x="1527" y="316"/>
                    </a:cubicBezTo>
                    <a:cubicBezTo>
                      <a:pt x="1364" y="123"/>
                      <a:pt x="1130" y="1"/>
                      <a:pt x="937" y="31"/>
                    </a:cubicBezTo>
                    <a:cubicBezTo>
                      <a:pt x="743" y="72"/>
                      <a:pt x="133" y="225"/>
                      <a:pt x="62" y="43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69;p71"/>
              <p:cNvSpPr/>
              <p:nvPr/>
            </p:nvSpPr>
            <p:spPr>
              <a:xfrm>
                <a:off x="3563125" y="4227275"/>
                <a:ext cx="119825" cy="7225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890" extrusionOk="0">
                    <a:moveTo>
                      <a:pt x="113" y="1119"/>
                    </a:moveTo>
                    <a:cubicBezTo>
                      <a:pt x="225" y="1109"/>
                      <a:pt x="2280" y="794"/>
                      <a:pt x="3185" y="488"/>
                    </a:cubicBezTo>
                    <a:cubicBezTo>
                      <a:pt x="3623" y="356"/>
                      <a:pt x="4050" y="193"/>
                      <a:pt x="4457" y="0"/>
                    </a:cubicBezTo>
                    <a:lnTo>
                      <a:pt x="4793" y="529"/>
                    </a:lnTo>
                    <a:cubicBezTo>
                      <a:pt x="4793" y="529"/>
                      <a:pt x="2656" y="2198"/>
                      <a:pt x="1781" y="2544"/>
                    </a:cubicBezTo>
                    <a:cubicBezTo>
                      <a:pt x="896" y="2889"/>
                      <a:pt x="1" y="1496"/>
                      <a:pt x="123" y="1119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70;p71"/>
              <p:cNvSpPr/>
              <p:nvPr/>
            </p:nvSpPr>
            <p:spPr>
              <a:xfrm>
                <a:off x="3668950" y="4216075"/>
                <a:ext cx="310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51" extrusionOk="0">
                    <a:moveTo>
                      <a:pt x="1190" y="489"/>
                    </a:moveTo>
                    <a:cubicBezTo>
                      <a:pt x="1160" y="418"/>
                      <a:pt x="1038" y="387"/>
                      <a:pt x="895" y="377"/>
                    </a:cubicBezTo>
                    <a:cubicBezTo>
                      <a:pt x="926" y="234"/>
                      <a:pt x="926" y="112"/>
                      <a:pt x="855" y="61"/>
                    </a:cubicBezTo>
                    <a:cubicBezTo>
                      <a:pt x="784" y="0"/>
                      <a:pt x="438" y="123"/>
                      <a:pt x="326" y="173"/>
                    </a:cubicBezTo>
                    <a:cubicBezTo>
                      <a:pt x="204" y="234"/>
                      <a:pt x="112" y="346"/>
                      <a:pt x="71" y="468"/>
                    </a:cubicBezTo>
                    <a:cubicBezTo>
                      <a:pt x="0" y="733"/>
                      <a:pt x="326" y="1150"/>
                      <a:pt x="600" y="1140"/>
                    </a:cubicBezTo>
                    <a:cubicBezTo>
                      <a:pt x="733" y="1130"/>
                      <a:pt x="855" y="1079"/>
                      <a:pt x="946" y="987"/>
                    </a:cubicBezTo>
                    <a:cubicBezTo>
                      <a:pt x="1038" y="875"/>
                      <a:pt x="1241" y="580"/>
                      <a:pt x="1190" y="4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71;p71"/>
              <p:cNvSpPr/>
              <p:nvPr/>
            </p:nvSpPr>
            <p:spPr>
              <a:xfrm>
                <a:off x="3377975" y="4251425"/>
                <a:ext cx="10355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3226" extrusionOk="0">
                    <a:moveTo>
                      <a:pt x="3622" y="1"/>
                    </a:moveTo>
                    <a:cubicBezTo>
                      <a:pt x="3541" y="82"/>
                      <a:pt x="2005" y="1466"/>
                      <a:pt x="1181" y="1964"/>
                    </a:cubicBezTo>
                    <a:cubicBezTo>
                      <a:pt x="804" y="2218"/>
                      <a:pt x="407" y="2442"/>
                      <a:pt x="0" y="2636"/>
                    </a:cubicBezTo>
                    <a:lnTo>
                      <a:pt x="194" y="3226"/>
                    </a:lnTo>
                    <a:cubicBezTo>
                      <a:pt x="194" y="3226"/>
                      <a:pt x="2473" y="2564"/>
                      <a:pt x="3307" y="2107"/>
                    </a:cubicBezTo>
                    <a:cubicBezTo>
                      <a:pt x="4141" y="1649"/>
                      <a:pt x="4009" y="153"/>
                      <a:pt x="3622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72;p71"/>
              <p:cNvSpPr/>
              <p:nvPr/>
            </p:nvSpPr>
            <p:spPr>
              <a:xfrm>
                <a:off x="3579925" y="4041600"/>
                <a:ext cx="862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14" extrusionOk="0">
                    <a:moveTo>
                      <a:pt x="743" y="794"/>
                    </a:moveTo>
                    <a:cubicBezTo>
                      <a:pt x="743" y="794"/>
                      <a:pt x="1465" y="672"/>
                      <a:pt x="1781" y="336"/>
                    </a:cubicBezTo>
                    <a:cubicBezTo>
                      <a:pt x="2106" y="0"/>
                      <a:pt x="2696" y="305"/>
                      <a:pt x="3073" y="1048"/>
                    </a:cubicBezTo>
                    <a:cubicBezTo>
                      <a:pt x="3449" y="1791"/>
                      <a:pt x="3266" y="2747"/>
                      <a:pt x="3205" y="2930"/>
                    </a:cubicBezTo>
                    <a:cubicBezTo>
                      <a:pt x="3154" y="3113"/>
                      <a:pt x="2035" y="2991"/>
                      <a:pt x="1130" y="2666"/>
                    </a:cubicBezTo>
                    <a:cubicBezTo>
                      <a:pt x="224" y="2350"/>
                      <a:pt x="0" y="967"/>
                      <a:pt x="743" y="79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73;p71"/>
              <p:cNvSpPr/>
              <p:nvPr/>
            </p:nvSpPr>
            <p:spPr>
              <a:xfrm>
                <a:off x="3398075" y="4026575"/>
                <a:ext cx="250800" cy="253100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124" extrusionOk="0">
                    <a:moveTo>
                      <a:pt x="600" y="7896"/>
                    </a:moveTo>
                    <a:cubicBezTo>
                      <a:pt x="1780" y="10124"/>
                      <a:pt x="8231" y="10124"/>
                      <a:pt x="9411" y="7896"/>
                    </a:cubicBezTo>
                    <a:cubicBezTo>
                      <a:pt x="10031" y="6736"/>
                      <a:pt x="10031" y="3399"/>
                      <a:pt x="9411" y="2239"/>
                    </a:cubicBezTo>
                    <a:cubicBezTo>
                      <a:pt x="8241" y="1"/>
                      <a:pt x="1780" y="1"/>
                      <a:pt x="600" y="2239"/>
                    </a:cubicBezTo>
                    <a:cubicBezTo>
                      <a:pt x="0" y="3399"/>
                      <a:pt x="0" y="6736"/>
                      <a:pt x="600" y="7896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74;p71"/>
              <p:cNvSpPr/>
              <p:nvPr/>
            </p:nvSpPr>
            <p:spPr>
              <a:xfrm>
                <a:off x="3502100" y="4181725"/>
                <a:ext cx="198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795" extrusionOk="0">
                    <a:moveTo>
                      <a:pt x="397" y="795"/>
                    </a:moveTo>
                    <a:cubicBezTo>
                      <a:pt x="611" y="795"/>
                      <a:pt x="784" y="611"/>
                      <a:pt x="784" y="398"/>
                    </a:cubicBezTo>
                    <a:cubicBezTo>
                      <a:pt x="794" y="184"/>
                      <a:pt x="611" y="1"/>
                      <a:pt x="397" y="11"/>
                    </a:cubicBezTo>
                    <a:cubicBezTo>
                      <a:pt x="173" y="11"/>
                      <a:pt x="0" y="184"/>
                      <a:pt x="0" y="398"/>
                    </a:cubicBezTo>
                    <a:cubicBezTo>
                      <a:pt x="10" y="611"/>
                      <a:pt x="183" y="784"/>
                      <a:pt x="397" y="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75;p71"/>
              <p:cNvSpPr/>
              <p:nvPr/>
            </p:nvSpPr>
            <p:spPr>
              <a:xfrm>
                <a:off x="3603075" y="4181725"/>
                <a:ext cx="196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95" extrusionOk="0">
                    <a:moveTo>
                      <a:pt x="387" y="795"/>
                    </a:moveTo>
                    <a:cubicBezTo>
                      <a:pt x="600" y="795"/>
                      <a:pt x="784" y="611"/>
                      <a:pt x="784" y="398"/>
                    </a:cubicBezTo>
                    <a:cubicBezTo>
                      <a:pt x="784" y="184"/>
                      <a:pt x="611" y="1"/>
                      <a:pt x="387" y="11"/>
                    </a:cubicBezTo>
                    <a:cubicBezTo>
                      <a:pt x="173" y="11"/>
                      <a:pt x="0" y="184"/>
                      <a:pt x="0" y="398"/>
                    </a:cubicBezTo>
                    <a:cubicBezTo>
                      <a:pt x="0" y="611"/>
                      <a:pt x="173" y="784"/>
                      <a:pt x="387" y="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76;p71"/>
              <p:cNvSpPr/>
              <p:nvPr/>
            </p:nvSpPr>
            <p:spPr>
              <a:xfrm>
                <a:off x="3380250" y="4041600"/>
                <a:ext cx="8650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114" extrusionOk="0">
                    <a:moveTo>
                      <a:pt x="2717" y="794"/>
                    </a:moveTo>
                    <a:cubicBezTo>
                      <a:pt x="2717" y="794"/>
                      <a:pt x="1985" y="672"/>
                      <a:pt x="1669" y="336"/>
                    </a:cubicBezTo>
                    <a:cubicBezTo>
                      <a:pt x="1344" y="0"/>
                      <a:pt x="754" y="305"/>
                      <a:pt x="377" y="1048"/>
                    </a:cubicBezTo>
                    <a:cubicBezTo>
                      <a:pt x="1" y="1791"/>
                      <a:pt x="184" y="2747"/>
                      <a:pt x="255" y="2930"/>
                    </a:cubicBezTo>
                    <a:cubicBezTo>
                      <a:pt x="316" y="3113"/>
                      <a:pt x="1425" y="2991"/>
                      <a:pt x="2321" y="2666"/>
                    </a:cubicBezTo>
                    <a:cubicBezTo>
                      <a:pt x="3216" y="2350"/>
                      <a:pt x="3460" y="967"/>
                      <a:pt x="2707" y="79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77;p71"/>
              <p:cNvSpPr/>
              <p:nvPr/>
            </p:nvSpPr>
            <p:spPr>
              <a:xfrm>
                <a:off x="3521925" y="4175625"/>
                <a:ext cx="81175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3257" extrusionOk="0">
                    <a:moveTo>
                      <a:pt x="204" y="2544"/>
                    </a:moveTo>
                    <a:cubicBezTo>
                      <a:pt x="581" y="3256"/>
                      <a:pt x="2666" y="3256"/>
                      <a:pt x="3053" y="2544"/>
                    </a:cubicBezTo>
                    <a:cubicBezTo>
                      <a:pt x="3246" y="2158"/>
                      <a:pt x="3246" y="1089"/>
                      <a:pt x="3053" y="713"/>
                    </a:cubicBezTo>
                    <a:cubicBezTo>
                      <a:pt x="2666" y="1"/>
                      <a:pt x="581" y="1"/>
                      <a:pt x="204" y="713"/>
                    </a:cubicBezTo>
                    <a:cubicBezTo>
                      <a:pt x="1" y="1100"/>
                      <a:pt x="1" y="2168"/>
                      <a:pt x="20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78;p71"/>
              <p:cNvSpPr/>
              <p:nvPr/>
            </p:nvSpPr>
            <p:spPr>
              <a:xfrm>
                <a:off x="3565675" y="4226500"/>
                <a:ext cx="2165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4" extrusionOk="0">
                    <a:moveTo>
                      <a:pt x="51" y="580"/>
                    </a:moveTo>
                    <a:cubicBezTo>
                      <a:pt x="153" y="743"/>
                      <a:pt x="713" y="743"/>
                      <a:pt x="814" y="580"/>
                    </a:cubicBezTo>
                    <a:cubicBezTo>
                      <a:pt x="865" y="438"/>
                      <a:pt x="865" y="285"/>
                      <a:pt x="814" y="153"/>
                    </a:cubicBezTo>
                    <a:cubicBezTo>
                      <a:pt x="713" y="1"/>
                      <a:pt x="153" y="1"/>
                      <a:pt x="51" y="153"/>
                    </a:cubicBezTo>
                    <a:cubicBezTo>
                      <a:pt x="1" y="285"/>
                      <a:pt x="1" y="438"/>
                      <a:pt x="51" y="58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79;p71"/>
              <p:cNvSpPr/>
              <p:nvPr/>
            </p:nvSpPr>
            <p:spPr>
              <a:xfrm>
                <a:off x="3537450" y="4226500"/>
                <a:ext cx="219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44" extrusionOk="0">
                    <a:moveTo>
                      <a:pt x="51" y="580"/>
                    </a:moveTo>
                    <a:cubicBezTo>
                      <a:pt x="163" y="743"/>
                      <a:pt x="723" y="743"/>
                      <a:pt x="814" y="580"/>
                    </a:cubicBezTo>
                    <a:cubicBezTo>
                      <a:pt x="875" y="438"/>
                      <a:pt x="875" y="285"/>
                      <a:pt x="814" y="153"/>
                    </a:cubicBezTo>
                    <a:cubicBezTo>
                      <a:pt x="723" y="1"/>
                      <a:pt x="163" y="1"/>
                      <a:pt x="51" y="153"/>
                    </a:cubicBezTo>
                    <a:cubicBezTo>
                      <a:pt x="0" y="285"/>
                      <a:pt x="0" y="438"/>
                      <a:pt x="51" y="58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80;p71"/>
              <p:cNvSpPr/>
              <p:nvPr/>
            </p:nvSpPr>
            <p:spPr>
              <a:xfrm>
                <a:off x="3360425" y="4313475"/>
                <a:ext cx="292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49" extrusionOk="0">
                    <a:moveTo>
                      <a:pt x="112" y="927"/>
                    </a:moveTo>
                    <a:cubicBezTo>
                      <a:pt x="92" y="805"/>
                      <a:pt x="133" y="693"/>
                      <a:pt x="224" y="611"/>
                    </a:cubicBezTo>
                    <a:cubicBezTo>
                      <a:pt x="82" y="550"/>
                      <a:pt x="0" y="459"/>
                      <a:pt x="0" y="398"/>
                    </a:cubicBezTo>
                    <a:cubicBezTo>
                      <a:pt x="0" y="286"/>
                      <a:pt x="306" y="103"/>
                      <a:pt x="417" y="42"/>
                    </a:cubicBezTo>
                    <a:cubicBezTo>
                      <a:pt x="540" y="1"/>
                      <a:pt x="682" y="1"/>
                      <a:pt x="804" y="62"/>
                    </a:cubicBezTo>
                    <a:cubicBezTo>
                      <a:pt x="1058" y="174"/>
                      <a:pt x="1170" y="672"/>
                      <a:pt x="987" y="886"/>
                    </a:cubicBezTo>
                    <a:cubicBezTo>
                      <a:pt x="896" y="978"/>
                      <a:pt x="774" y="1039"/>
                      <a:pt x="641" y="1049"/>
                    </a:cubicBezTo>
                    <a:cubicBezTo>
                      <a:pt x="509" y="1049"/>
                      <a:pt x="153" y="1008"/>
                      <a:pt x="112" y="92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81;p71"/>
              <p:cNvSpPr/>
              <p:nvPr/>
            </p:nvSpPr>
            <p:spPr>
              <a:xfrm>
                <a:off x="3537200" y="4366900"/>
                <a:ext cx="11880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4050" extrusionOk="0">
                    <a:moveTo>
                      <a:pt x="2218" y="0"/>
                    </a:moveTo>
                    <a:lnTo>
                      <a:pt x="4751" y="3297"/>
                    </a:lnTo>
                    <a:lnTo>
                      <a:pt x="3907" y="4050"/>
                    </a:lnTo>
                    <a:lnTo>
                      <a:pt x="2483" y="2981"/>
                    </a:lnTo>
                    <a:lnTo>
                      <a:pt x="0" y="1954"/>
                    </a:lnTo>
                    <a:lnTo>
                      <a:pt x="1648" y="489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82;p71"/>
              <p:cNvSpPr/>
              <p:nvPr/>
            </p:nvSpPr>
            <p:spPr>
              <a:xfrm>
                <a:off x="3617575" y="4424625"/>
                <a:ext cx="4402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741" extrusionOk="0">
                    <a:moveTo>
                      <a:pt x="692" y="1741"/>
                    </a:moveTo>
                    <a:cubicBezTo>
                      <a:pt x="916" y="1741"/>
                      <a:pt x="1201" y="1456"/>
                      <a:pt x="1394" y="1151"/>
                    </a:cubicBezTo>
                    <a:cubicBezTo>
                      <a:pt x="1618" y="845"/>
                      <a:pt x="1760" y="469"/>
                      <a:pt x="1658" y="276"/>
                    </a:cubicBezTo>
                    <a:cubicBezTo>
                      <a:pt x="1557" y="72"/>
                      <a:pt x="946" y="21"/>
                      <a:pt x="733" y="11"/>
                    </a:cubicBezTo>
                    <a:cubicBezTo>
                      <a:pt x="529" y="1"/>
                      <a:pt x="336" y="143"/>
                      <a:pt x="193" y="357"/>
                    </a:cubicBezTo>
                    <a:cubicBezTo>
                      <a:pt x="51" y="561"/>
                      <a:pt x="0" y="815"/>
                      <a:pt x="81" y="998"/>
                    </a:cubicBezTo>
                    <a:cubicBezTo>
                      <a:pt x="163" y="1181"/>
                      <a:pt x="468" y="1720"/>
                      <a:pt x="692" y="1741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280737" y="2555081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312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38776" y="2691318"/>
            <a:ext cx="64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313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2659" y="2867386"/>
            <a:ext cx="658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314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56273" y="3034730"/>
            <a:ext cx="622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316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79805" y="2948724"/>
            <a:ext cx="622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317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52627" y="2763040"/>
            <a:ext cx="633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318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3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20" grpId="0" animBg="1"/>
      <p:bldP spid="21" grpId="0"/>
      <p:bldP spid="22" grpId="0" animBg="1"/>
      <p:bldP spid="23" grpId="0"/>
      <p:bldP spid="23" grpId="1"/>
      <p:bldP spid="24" grpId="0" animBg="1"/>
      <p:bldP spid="25" grpId="0"/>
      <p:bldP spid="25" grpId="1"/>
      <p:bldP spid="26" grpId="0" animBg="1"/>
      <p:bldP spid="27" grpId="0"/>
      <p:bldP spid="27" grpId="1"/>
      <p:bldP spid="6" grpId="0"/>
      <p:bldP spid="48" grpId="0"/>
      <p:bldP spid="50" grpId="0"/>
      <p:bldP spid="51" grpId="0"/>
      <p:bldP spid="52" grpId="0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48"/>
          <p:cNvGrpSpPr/>
          <p:nvPr/>
        </p:nvGrpSpPr>
        <p:grpSpPr>
          <a:xfrm>
            <a:off x="7305744" y="2824617"/>
            <a:ext cx="1299866" cy="1841471"/>
            <a:chOff x="3572429" y="1786421"/>
            <a:chExt cx="832500" cy="1170972"/>
          </a:xfrm>
        </p:grpSpPr>
        <p:sp>
          <p:nvSpPr>
            <p:cNvPr id="1135" name="Google Shape;1135;p48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4096742" y="2358578"/>
              <a:ext cx="262252" cy="205246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3618428" y="2358578"/>
              <a:ext cx="264161" cy="205246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3624854" y="1823322"/>
              <a:ext cx="220197" cy="198757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4133007" y="1823322"/>
              <a:ext cx="219498" cy="198757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3800961" y="2675100"/>
              <a:ext cx="188386" cy="264797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773095" y="2864122"/>
              <a:ext cx="125654" cy="93271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3572429" y="2516552"/>
              <a:ext cx="75838" cy="6604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4330428" y="2516552"/>
              <a:ext cx="74502" cy="6604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196213" y="3745353"/>
            <a:ext cx="2458496" cy="1017054"/>
            <a:chOff x="5456006" y="3314625"/>
            <a:chExt cx="2594700" cy="1073400"/>
          </a:xfrm>
        </p:grpSpPr>
        <p:sp>
          <p:nvSpPr>
            <p:cNvPr id="1172" name="Google Shape;1172;p48"/>
            <p:cNvSpPr/>
            <p:nvPr/>
          </p:nvSpPr>
          <p:spPr>
            <a:xfrm>
              <a:off x="5456006" y="3314625"/>
              <a:ext cx="2594700" cy="1073400"/>
            </a:xfrm>
            <a:prstGeom prst="roundRect">
              <a:avLst>
                <a:gd name="adj" fmla="val 0"/>
              </a:avLst>
            </a:prstGeom>
            <a:solidFill>
              <a:srgbClr val="F4D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3" name="Google Shape;1173;p48"/>
            <p:cNvGrpSpPr/>
            <p:nvPr/>
          </p:nvGrpSpPr>
          <p:grpSpPr>
            <a:xfrm>
              <a:off x="5573300" y="3564875"/>
              <a:ext cx="2360100" cy="688825"/>
              <a:chOff x="5573300" y="3564875"/>
              <a:chExt cx="2360100" cy="688825"/>
            </a:xfrm>
          </p:grpSpPr>
          <p:sp>
            <p:nvSpPr>
              <p:cNvPr id="1174" name="Google Shape;1174;p48"/>
              <p:cNvSpPr/>
              <p:nvPr/>
            </p:nvSpPr>
            <p:spPr>
              <a:xfrm>
                <a:off x="5573300" y="3955800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5573300" y="3564875"/>
                <a:ext cx="2360100" cy="297900"/>
              </a:xfrm>
              <a:prstGeom prst="rect">
                <a:avLst/>
              </a:prstGeom>
              <a:solidFill>
                <a:srgbClr val="FBE6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6697850" y="3658325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6697850" y="4049250"/>
                <a:ext cx="111000" cy="111000"/>
              </a:xfrm>
              <a:prstGeom prst="ellipse">
                <a:avLst/>
              </a:pr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Diamond 3"/>
          <p:cNvSpPr/>
          <p:nvPr/>
        </p:nvSpPr>
        <p:spPr>
          <a:xfrm>
            <a:off x="576616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Diamond 50"/>
          <p:cNvSpPr/>
          <p:nvPr/>
        </p:nvSpPr>
        <p:spPr>
          <a:xfrm>
            <a:off x="1376671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2176726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2948208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Diamond 53"/>
          <p:cNvSpPr/>
          <p:nvPr/>
        </p:nvSpPr>
        <p:spPr>
          <a:xfrm>
            <a:off x="3748263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4548318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iamond 55"/>
          <p:cNvSpPr/>
          <p:nvPr/>
        </p:nvSpPr>
        <p:spPr>
          <a:xfrm>
            <a:off x="5323163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iamond 56"/>
          <p:cNvSpPr/>
          <p:nvPr/>
        </p:nvSpPr>
        <p:spPr>
          <a:xfrm>
            <a:off x="6123218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57"/>
          <p:cNvSpPr/>
          <p:nvPr/>
        </p:nvSpPr>
        <p:spPr>
          <a:xfrm>
            <a:off x="6923273" y="1479705"/>
            <a:ext cx="777492" cy="777492"/>
          </a:xfrm>
          <a:prstGeom prst="diamond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iamond 58"/>
          <p:cNvSpPr/>
          <p:nvPr/>
        </p:nvSpPr>
        <p:spPr>
          <a:xfrm>
            <a:off x="7723328" y="1479705"/>
            <a:ext cx="777492" cy="777492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24433" y="750013"/>
            <a:ext cx="464711" cy="41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68" y="1668396"/>
            <a:ext cx="85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1 000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1401881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999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212230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2983712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3783767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4574981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995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5348373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6158722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6958777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7758832" y="1668396"/>
            <a:ext cx="706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991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99690" y="2583729"/>
            <a:ext cx="4572000" cy="958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nhận</a:t>
            </a:r>
            <a:r>
              <a:rPr lang="en-US" sz="2000" i="1" dirty="0"/>
              <a:t> </a:t>
            </a:r>
            <a:r>
              <a:rPr lang="en-US" sz="2000" i="1" dirty="0" err="1"/>
              <a:t>xét</a:t>
            </a:r>
            <a:r>
              <a:rPr lang="en-US" sz="2000" i="1" dirty="0"/>
              <a:t> </a:t>
            </a:r>
            <a:r>
              <a:rPr lang="en-US" sz="2000" i="1" dirty="0" err="1"/>
              <a:t>gì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dãy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đã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ở </a:t>
            </a:r>
            <a:r>
              <a:rPr lang="en-US" sz="2000" i="1" dirty="0" err="1"/>
              <a:t>cả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a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b?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57" y="2682342"/>
            <a:ext cx="981608" cy="860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3404" y="3833274"/>
            <a:ext cx="4711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dãy</a:t>
            </a:r>
            <a:r>
              <a:rPr lang="en-US" sz="2000" b="1" i="1" dirty="0"/>
              <a:t> </a:t>
            </a:r>
            <a:r>
              <a:rPr lang="en-US" sz="2000" b="1" i="1" dirty="0" err="1"/>
              <a:t>số</a:t>
            </a:r>
            <a:r>
              <a:rPr lang="en-US" sz="2000" b="1" i="1" dirty="0"/>
              <a:t> </a:t>
            </a:r>
            <a:r>
              <a:rPr lang="en-US" sz="2000" b="1" i="1" dirty="0" err="1"/>
              <a:t>đó</a:t>
            </a:r>
            <a:r>
              <a:rPr lang="en-US" sz="2000" b="1" i="1" dirty="0"/>
              <a:t> </a:t>
            </a:r>
            <a:r>
              <a:rPr lang="en-US" sz="2000" b="1" i="1" dirty="0" err="1"/>
              <a:t>đều</a:t>
            </a:r>
            <a:r>
              <a:rPr lang="en-US" sz="2000" b="1" i="1" dirty="0"/>
              <a:t> </a:t>
            </a:r>
            <a:r>
              <a:rPr lang="en-US" sz="2000" b="1" i="1" dirty="0" err="1"/>
              <a:t>là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số</a:t>
            </a:r>
            <a:r>
              <a:rPr lang="en-US" sz="2000" b="1" i="1" dirty="0"/>
              <a:t> </a:t>
            </a:r>
            <a:r>
              <a:rPr lang="en-US" sz="2000" b="1" i="1" dirty="0" err="1"/>
              <a:t>liên</a:t>
            </a:r>
            <a:r>
              <a:rPr lang="en-US" sz="2000" b="1" i="1" dirty="0"/>
              <a:t> </a:t>
            </a:r>
            <a:r>
              <a:rPr lang="en-US" sz="2000" b="1" i="1" dirty="0" err="1"/>
              <a:t>tiếp</a:t>
            </a:r>
            <a:r>
              <a:rPr lang="en-US" sz="2000" b="1" i="1" dirty="0"/>
              <a:t>.</a:t>
            </a:r>
          </a:p>
        </p:txBody>
      </p:sp>
      <p:cxnSp>
        <p:nvCxnSpPr>
          <p:cNvPr id="10" name="Curved Connector 9"/>
          <p:cNvCxnSpPr>
            <a:stCxn id="6" idx="2"/>
            <a:endCxn id="8" idx="0"/>
          </p:cNvCxnSpPr>
          <p:nvPr/>
        </p:nvCxnSpPr>
        <p:spPr>
          <a:xfrm rot="16200000" flipH="1">
            <a:off x="4651991" y="3476087"/>
            <a:ext cx="290885" cy="423487"/>
          </a:xfrm>
          <a:prstGeom prst="curved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56319" y="1684819"/>
            <a:ext cx="618306" cy="41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998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3339" y="1668396"/>
            <a:ext cx="65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997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9756" y="1654596"/>
            <a:ext cx="635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996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7180" y="1668396"/>
            <a:ext cx="668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994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4369" y="1668396"/>
            <a:ext cx="615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993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6125" y="1668396"/>
            <a:ext cx="84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992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5" grpId="0"/>
      <p:bldP spid="62" grpId="0"/>
      <p:bldP spid="63" grpId="0"/>
      <p:bldP spid="63" grpId="1"/>
      <p:bldP spid="64" grpId="0"/>
      <p:bldP spid="64" grpId="1"/>
      <p:bldP spid="65" grpId="0"/>
      <p:bldP spid="65" grpId="1"/>
      <p:bldP spid="66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6" grpId="0"/>
      <p:bldP spid="8" grpId="0"/>
      <p:bldP spid="2" grpId="0"/>
      <p:bldP spid="3" grpId="0"/>
      <p:bldP spid="9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69117" y="578788"/>
            <a:ext cx="3589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3</a:t>
            </a:r>
            <a:r>
              <a:rPr lang="en-US" sz="2000" b="1" dirty="0"/>
              <a:t>: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 smtClean="0"/>
              <a:t>BT3</a:t>
            </a:r>
            <a:endParaRPr lang="en-US" sz="2000" b="1" i="1" dirty="0"/>
          </a:p>
        </p:txBody>
      </p:sp>
      <p:sp>
        <p:nvSpPr>
          <p:cNvPr id="39" name="Rounded Rectangle 38"/>
          <p:cNvSpPr/>
          <p:nvPr/>
        </p:nvSpPr>
        <p:spPr>
          <a:xfrm>
            <a:off x="1292168" y="1210682"/>
            <a:ext cx="760287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BT3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52455" y="1210682"/>
            <a:ext cx="5572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Sắp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531, 513, 315, 351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bé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.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bé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3" name="Google Shape;1120;p47"/>
          <p:cNvSpPr/>
          <p:nvPr/>
        </p:nvSpPr>
        <p:spPr>
          <a:xfrm flipH="1">
            <a:off x="790309" y="2759929"/>
            <a:ext cx="1003718" cy="815478"/>
          </a:xfrm>
          <a:prstGeom prst="wedgeEllipseCallout">
            <a:avLst>
              <a:gd name="adj1" fmla="val -43208"/>
              <a:gd name="adj2" fmla="val 41489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0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2455" y="30115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dirty="0"/>
              <a:t>a) </a:t>
            </a:r>
            <a:r>
              <a:rPr lang="en-US" sz="2000" b="1" i="1" dirty="0" err="1"/>
              <a:t>Từ</a:t>
            </a:r>
            <a:r>
              <a:rPr lang="en-US" sz="2000" b="1" i="1" dirty="0"/>
              <a:t> </a:t>
            </a:r>
            <a:r>
              <a:rPr lang="en-US" sz="2000" b="1" i="1" dirty="0" err="1"/>
              <a:t>bé</a:t>
            </a:r>
            <a:r>
              <a:rPr lang="en-US" sz="2000" b="1" i="1" dirty="0"/>
              <a:t> </a:t>
            </a:r>
            <a:r>
              <a:rPr lang="en-US" sz="2000" b="1" i="1" dirty="0" err="1"/>
              <a:t>đến</a:t>
            </a:r>
            <a:r>
              <a:rPr lang="en-US" sz="2000" b="1" i="1" dirty="0"/>
              <a:t> </a:t>
            </a:r>
            <a:r>
              <a:rPr lang="en-US" sz="2000" b="1" i="1" dirty="0" err="1"/>
              <a:t>lớn</a:t>
            </a:r>
            <a:r>
              <a:rPr lang="en-US" sz="2000" b="1" i="1" dirty="0"/>
              <a:t>: </a:t>
            </a:r>
            <a:r>
              <a:rPr lang="en-US" sz="2000" dirty="0"/>
              <a:t>315; 351; 513; 531</a:t>
            </a:r>
          </a:p>
          <a:p>
            <a:pPr algn="just">
              <a:lnSpc>
                <a:spcPct val="200000"/>
              </a:lnSpc>
            </a:pPr>
            <a:r>
              <a:rPr lang="en-US" sz="2000" dirty="0"/>
              <a:t>b) </a:t>
            </a:r>
            <a:r>
              <a:rPr lang="en-US" sz="2000" b="1" i="1" dirty="0" err="1"/>
              <a:t>Từ</a:t>
            </a:r>
            <a:r>
              <a:rPr lang="en-US" sz="2000" b="1" i="1" dirty="0"/>
              <a:t> </a:t>
            </a:r>
            <a:r>
              <a:rPr lang="en-US" sz="2000" b="1" i="1" dirty="0" err="1"/>
              <a:t>lớn</a:t>
            </a:r>
            <a:r>
              <a:rPr lang="en-US" sz="2000" b="1" i="1" dirty="0"/>
              <a:t> </a:t>
            </a:r>
            <a:r>
              <a:rPr lang="en-US" sz="2000" b="1" i="1" dirty="0" err="1"/>
              <a:t>đến</a:t>
            </a:r>
            <a:r>
              <a:rPr lang="en-US" sz="2000" b="1" i="1" dirty="0"/>
              <a:t> </a:t>
            </a:r>
            <a:r>
              <a:rPr lang="en-US" sz="2000" b="1" i="1" dirty="0" err="1"/>
              <a:t>bé</a:t>
            </a:r>
            <a:r>
              <a:rPr lang="en-US" sz="2000" b="1" i="1" dirty="0"/>
              <a:t>: </a:t>
            </a:r>
            <a:r>
              <a:rPr lang="en-US" sz="2000" dirty="0"/>
              <a:t>531; 513; 351; 351</a:t>
            </a:r>
          </a:p>
        </p:txBody>
      </p:sp>
      <p:grpSp>
        <p:nvGrpSpPr>
          <p:cNvPr id="68" name="Google Shape;1377;p53"/>
          <p:cNvGrpSpPr/>
          <p:nvPr/>
        </p:nvGrpSpPr>
        <p:grpSpPr>
          <a:xfrm rot="1788016">
            <a:off x="561771" y="4273613"/>
            <a:ext cx="1163004" cy="588151"/>
            <a:chOff x="-2842350" y="559192"/>
            <a:chExt cx="2086137" cy="1054995"/>
          </a:xfrm>
        </p:grpSpPr>
        <p:sp>
          <p:nvSpPr>
            <p:cNvPr id="69" name="Google Shape;1378;p53"/>
            <p:cNvSpPr/>
            <p:nvPr/>
          </p:nvSpPr>
          <p:spPr>
            <a:xfrm>
              <a:off x="-2714381" y="712919"/>
              <a:ext cx="1846791" cy="901268"/>
            </a:xfrm>
            <a:custGeom>
              <a:avLst/>
              <a:gdLst/>
              <a:ahLst/>
              <a:cxnLst/>
              <a:rect l="l" t="t" r="r" b="b"/>
              <a:pathLst>
                <a:path w="13479" h="6578" extrusionOk="0">
                  <a:moveTo>
                    <a:pt x="411" y="0"/>
                  </a:moveTo>
                  <a:lnTo>
                    <a:pt x="0" y="412"/>
                  </a:lnTo>
                  <a:cubicBezTo>
                    <a:pt x="317" y="3897"/>
                    <a:pt x="3228" y="6568"/>
                    <a:pt x="6731" y="6577"/>
                  </a:cubicBezTo>
                  <a:cubicBezTo>
                    <a:pt x="6736" y="6577"/>
                    <a:pt x="6742" y="6577"/>
                    <a:pt x="6748" y="6577"/>
                  </a:cubicBezTo>
                  <a:cubicBezTo>
                    <a:pt x="10234" y="6577"/>
                    <a:pt x="13154" y="3917"/>
                    <a:pt x="13478" y="446"/>
                  </a:cubicBezTo>
                  <a:lnTo>
                    <a:pt x="13059" y="18"/>
                  </a:lnTo>
                  <a:cubicBezTo>
                    <a:pt x="11509" y="1413"/>
                    <a:pt x="9257" y="2278"/>
                    <a:pt x="6739" y="2278"/>
                  </a:cubicBezTo>
                  <a:cubicBezTo>
                    <a:pt x="4230" y="2278"/>
                    <a:pt x="1961" y="1405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79;p53"/>
            <p:cNvSpPr/>
            <p:nvPr/>
          </p:nvSpPr>
          <p:spPr>
            <a:xfrm>
              <a:off x="-2625324" y="800880"/>
              <a:ext cx="1674430" cy="415559"/>
            </a:xfrm>
            <a:custGeom>
              <a:avLst/>
              <a:gdLst/>
              <a:ahLst/>
              <a:cxnLst/>
              <a:rect l="l" t="t" r="r" b="b"/>
              <a:pathLst>
                <a:path w="12221" h="3033" fill="none" extrusionOk="0">
                  <a:moveTo>
                    <a:pt x="1" y="86"/>
                  </a:moveTo>
                  <a:cubicBezTo>
                    <a:pt x="1" y="86"/>
                    <a:pt x="1714" y="2655"/>
                    <a:pt x="5498" y="2844"/>
                  </a:cubicBezTo>
                  <a:cubicBezTo>
                    <a:pt x="9292" y="3032"/>
                    <a:pt x="12221" y="1"/>
                    <a:pt x="12221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80;p53"/>
            <p:cNvSpPr/>
            <p:nvPr/>
          </p:nvSpPr>
          <p:spPr>
            <a:xfrm>
              <a:off x="-2662865" y="859521"/>
              <a:ext cx="1711971" cy="590387"/>
            </a:xfrm>
            <a:custGeom>
              <a:avLst/>
              <a:gdLst/>
              <a:ahLst/>
              <a:cxnLst/>
              <a:rect l="l" t="t" r="r" b="b"/>
              <a:pathLst>
                <a:path w="12495" h="4309" fill="none" extrusionOk="0">
                  <a:moveTo>
                    <a:pt x="1" y="1"/>
                  </a:moveTo>
                  <a:cubicBezTo>
                    <a:pt x="1" y="1"/>
                    <a:pt x="2005" y="4308"/>
                    <a:pt x="5755" y="4308"/>
                  </a:cubicBezTo>
                  <a:cubicBezTo>
                    <a:pt x="11133" y="4308"/>
                    <a:pt x="12495" y="1"/>
                    <a:pt x="12495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81;p53"/>
            <p:cNvSpPr/>
            <p:nvPr/>
          </p:nvSpPr>
          <p:spPr>
            <a:xfrm>
              <a:off x="-2842350" y="559192"/>
              <a:ext cx="184419" cy="210177"/>
            </a:xfrm>
            <a:custGeom>
              <a:avLst/>
              <a:gdLst/>
              <a:ahLst/>
              <a:cxnLst/>
              <a:rect l="l" t="t" r="r" b="b"/>
              <a:pathLst>
                <a:path w="1346" h="1534" extrusionOk="0">
                  <a:moveTo>
                    <a:pt x="789" y="1"/>
                  </a:moveTo>
                  <a:lnTo>
                    <a:pt x="1" y="429"/>
                  </a:lnTo>
                  <a:lnTo>
                    <a:pt x="934" y="1534"/>
                  </a:lnTo>
                  <a:lnTo>
                    <a:pt x="1345" y="112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82;p53"/>
            <p:cNvSpPr/>
            <p:nvPr/>
          </p:nvSpPr>
          <p:spPr>
            <a:xfrm>
              <a:off x="-940495" y="581525"/>
              <a:ext cx="184282" cy="208944"/>
            </a:xfrm>
            <a:custGeom>
              <a:avLst/>
              <a:gdLst/>
              <a:ahLst/>
              <a:cxnLst/>
              <a:rect l="l" t="t" r="r" b="b"/>
              <a:pathLst>
                <a:path w="1345" h="1525" extrusionOk="0">
                  <a:moveTo>
                    <a:pt x="557" y="0"/>
                  </a:moveTo>
                  <a:lnTo>
                    <a:pt x="1" y="1122"/>
                  </a:lnTo>
                  <a:lnTo>
                    <a:pt x="412" y="1525"/>
                  </a:lnTo>
                  <a:lnTo>
                    <a:pt x="1345" y="42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371;p53"/>
          <p:cNvGrpSpPr/>
          <p:nvPr/>
        </p:nvGrpSpPr>
        <p:grpSpPr>
          <a:xfrm>
            <a:off x="7373330" y="3906297"/>
            <a:ext cx="859093" cy="996350"/>
            <a:chOff x="-1549437" y="-913277"/>
            <a:chExt cx="1045706" cy="1212779"/>
          </a:xfrm>
        </p:grpSpPr>
        <p:grpSp>
          <p:nvGrpSpPr>
            <p:cNvPr id="75" name="Google Shape;1372;p53"/>
            <p:cNvGrpSpPr/>
            <p:nvPr/>
          </p:nvGrpSpPr>
          <p:grpSpPr>
            <a:xfrm>
              <a:off x="-1549437" y="-585146"/>
              <a:ext cx="1045706" cy="884648"/>
              <a:chOff x="-1574339" y="-476600"/>
              <a:chExt cx="1108679" cy="828943"/>
            </a:xfrm>
          </p:grpSpPr>
          <p:sp>
            <p:nvSpPr>
              <p:cNvPr id="78" name="Google Shape;1373;p53"/>
              <p:cNvSpPr/>
              <p:nvPr/>
            </p:nvSpPr>
            <p:spPr>
              <a:xfrm>
                <a:off x="-1574339" y="-476600"/>
                <a:ext cx="1108679" cy="824644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7017" extrusionOk="0">
                    <a:moveTo>
                      <a:pt x="5119" y="1"/>
                    </a:moveTo>
                    <a:cubicBezTo>
                      <a:pt x="2198" y="1"/>
                      <a:pt x="0" y="2389"/>
                      <a:pt x="0" y="5554"/>
                    </a:cubicBezTo>
                    <a:cubicBezTo>
                      <a:pt x="0" y="8974"/>
                      <a:pt x="2744" y="11311"/>
                      <a:pt x="6902" y="14855"/>
                    </a:cubicBezTo>
                    <a:cubicBezTo>
                      <a:pt x="7607" y="15458"/>
                      <a:pt x="8408" y="16138"/>
                      <a:pt x="9239" y="16867"/>
                    </a:cubicBezTo>
                    <a:cubicBezTo>
                      <a:pt x="9352" y="16966"/>
                      <a:pt x="9493" y="17016"/>
                      <a:pt x="9635" y="17016"/>
                    </a:cubicBezTo>
                    <a:cubicBezTo>
                      <a:pt x="9776" y="17016"/>
                      <a:pt x="9918" y="16966"/>
                      <a:pt x="10031" y="16867"/>
                    </a:cubicBezTo>
                    <a:cubicBezTo>
                      <a:pt x="10862" y="16138"/>
                      <a:pt x="11663" y="15458"/>
                      <a:pt x="12370" y="14855"/>
                    </a:cubicBezTo>
                    <a:cubicBezTo>
                      <a:pt x="16526" y="11314"/>
                      <a:pt x="19272" y="8974"/>
                      <a:pt x="19272" y="5554"/>
                    </a:cubicBezTo>
                    <a:cubicBezTo>
                      <a:pt x="19272" y="2389"/>
                      <a:pt x="17071" y="1"/>
                      <a:pt x="14153" y="1"/>
                    </a:cubicBezTo>
                    <a:cubicBezTo>
                      <a:pt x="13105" y="1"/>
                      <a:pt x="12148" y="332"/>
                      <a:pt x="11301" y="986"/>
                    </a:cubicBezTo>
                    <a:cubicBezTo>
                      <a:pt x="10491" y="1612"/>
                      <a:pt x="9952" y="2410"/>
                      <a:pt x="9636" y="2991"/>
                    </a:cubicBezTo>
                    <a:cubicBezTo>
                      <a:pt x="9317" y="2410"/>
                      <a:pt x="8778" y="1612"/>
                      <a:pt x="7968" y="986"/>
                    </a:cubicBezTo>
                    <a:cubicBezTo>
                      <a:pt x="7122" y="332"/>
                      <a:pt x="6164" y="1"/>
                      <a:pt x="5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79" name="Google Shape;1374;p53"/>
              <p:cNvSpPr/>
              <p:nvPr/>
            </p:nvSpPr>
            <p:spPr>
              <a:xfrm>
                <a:off x="-1568067" y="-254257"/>
                <a:ext cx="1090825" cy="606600"/>
              </a:xfrm>
              <a:custGeom>
                <a:avLst/>
                <a:gdLst/>
                <a:ahLst/>
                <a:cxnLst/>
                <a:rect l="l" t="t" r="r" b="b"/>
                <a:pathLst>
                  <a:path w="43633" h="24264" extrusionOk="0">
                    <a:moveTo>
                      <a:pt x="14706" y="2161"/>
                    </a:moveTo>
                    <a:cubicBezTo>
                      <a:pt x="11223" y="1145"/>
                      <a:pt x="6144" y="-276"/>
                      <a:pt x="3697" y="46"/>
                    </a:cubicBezTo>
                    <a:cubicBezTo>
                      <a:pt x="1250" y="368"/>
                      <a:pt x="-213" y="1748"/>
                      <a:pt x="25" y="4091"/>
                    </a:cubicBezTo>
                    <a:cubicBezTo>
                      <a:pt x="263" y="6434"/>
                      <a:pt x="3230" y="11036"/>
                      <a:pt x="5127" y="14104"/>
                    </a:cubicBezTo>
                    <a:cubicBezTo>
                      <a:pt x="7025" y="17173"/>
                      <a:pt x="8538" y="20812"/>
                      <a:pt x="11410" y="22502"/>
                    </a:cubicBezTo>
                    <a:cubicBezTo>
                      <a:pt x="14282" y="24192"/>
                      <a:pt x="18590" y="24330"/>
                      <a:pt x="22358" y="24244"/>
                    </a:cubicBezTo>
                    <a:cubicBezTo>
                      <a:pt x="26126" y="24158"/>
                      <a:pt x="31033" y="24020"/>
                      <a:pt x="34019" y="21988"/>
                    </a:cubicBezTo>
                    <a:cubicBezTo>
                      <a:pt x="37005" y="19956"/>
                      <a:pt x="38763" y="14746"/>
                      <a:pt x="40272" y="12053"/>
                    </a:cubicBezTo>
                    <a:cubicBezTo>
                      <a:pt x="41781" y="9360"/>
                      <a:pt x="42656" y="7647"/>
                      <a:pt x="43071" y="5832"/>
                    </a:cubicBezTo>
                    <a:cubicBezTo>
                      <a:pt x="43486" y="4018"/>
                      <a:pt x="44233" y="2037"/>
                      <a:pt x="42761" y="1166"/>
                    </a:cubicBezTo>
                    <a:cubicBezTo>
                      <a:pt x="41289" y="295"/>
                      <a:pt x="37266" y="-223"/>
                      <a:pt x="34239" y="606"/>
                    </a:cubicBezTo>
                    <a:cubicBezTo>
                      <a:pt x="31212" y="1435"/>
                      <a:pt x="27853" y="5883"/>
                      <a:pt x="24597" y="6142"/>
                    </a:cubicBezTo>
                    <a:cubicBezTo>
                      <a:pt x="21342" y="6401"/>
                      <a:pt x="18189" y="3177"/>
                      <a:pt x="14706" y="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76" name="Google Shape;1375;p53"/>
            <p:cNvSpPr/>
            <p:nvPr/>
          </p:nvSpPr>
          <p:spPr>
            <a:xfrm>
              <a:off x="-1030657" y="-913277"/>
              <a:ext cx="394783" cy="394989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901" y="1"/>
                  </a:moveTo>
                  <a:cubicBezTo>
                    <a:pt x="1867" y="1"/>
                    <a:pt x="1071" y="35"/>
                    <a:pt x="548" y="557"/>
                  </a:cubicBezTo>
                  <a:cubicBezTo>
                    <a:pt x="94" y="1011"/>
                    <a:pt x="9" y="1696"/>
                    <a:pt x="0" y="1868"/>
                  </a:cubicBezTo>
                  <a:lnTo>
                    <a:pt x="0" y="1910"/>
                  </a:lnTo>
                  <a:cubicBezTo>
                    <a:pt x="0" y="1910"/>
                    <a:pt x="831" y="1885"/>
                    <a:pt x="1353" y="1354"/>
                  </a:cubicBezTo>
                  <a:cubicBezTo>
                    <a:pt x="1884" y="823"/>
                    <a:pt x="1910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76;p53"/>
            <p:cNvSpPr/>
            <p:nvPr/>
          </p:nvSpPr>
          <p:spPr>
            <a:xfrm>
              <a:off x="-1154673" y="-730976"/>
              <a:ext cx="161220" cy="311899"/>
            </a:xfrm>
            <a:custGeom>
              <a:avLst/>
              <a:gdLst/>
              <a:ahLst/>
              <a:cxnLst/>
              <a:rect l="l" t="t" r="r" b="b"/>
              <a:pathLst>
                <a:path w="780" h="1509" extrusionOk="0">
                  <a:moveTo>
                    <a:pt x="395" y="1"/>
                  </a:moveTo>
                  <a:lnTo>
                    <a:pt x="1" y="283"/>
                  </a:lnTo>
                  <a:cubicBezTo>
                    <a:pt x="1" y="283"/>
                    <a:pt x="497" y="592"/>
                    <a:pt x="540" y="883"/>
                  </a:cubicBezTo>
                  <a:cubicBezTo>
                    <a:pt x="574" y="1088"/>
                    <a:pt x="557" y="1302"/>
                    <a:pt x="489" y="1508"/>
                  </a:cubicBezTo>
                  <a:lnTo>
                    <a:pt x="643" y="1508"/>
                  </a:lnTo>
                  <a:cubicBezTo>
                    <a:pt x="746" y="1294"/>
                    <a:pt x="780" y="1054"/>
                    <a:pt x="746" y="823"/>
                  </a:cubicBezTo>
                  <a:cubicBezTo>
                    <a:pt x="677" y="472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9" grpId="0" animBg="1"/>
      <p:bldP spid="40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52"/>
          <p:cNvGrpSpPr/>
          <p:nvPr/>
        </p:nvGrpSpPr>
        <p:grpSpPr>
          <a:xfrm>
            <a:off x="4477470" y="3948301"/>
            <a:ext cx="482681" cy="559799"/>
            <a:chOff x="-1549437" y="-913277"/>
            <a:chExt cx="1045706" cy="1212779"/>
          </a:xfrm>
        </p:grpSpPr>
        <p:grpSp>
          <p:nvGrpSpPr>
            <p:cNvPr id="1294" name="Google Shape;1294;p52"/>
            <p:cNvGrpSpPr/>
            <p:nvPr/>
          </p:nvGrpSpPr>
          <p:grpSpPr>
            <a:xfrm>
              <a:off x="-1549437" y="-585146"/>
              <a:ext cx="1045706" cy="884648"/>
              <a:chOff x="-1574339" y="-476600"/>
              <a:chExt cx="1108679" cy="828943"/>
            </a:xfrm>
          </p:grpSpPr>
          <p:sp>
            <p:nvSpPr>
              <p:cNvPr id="1295" name="Google Shape;1295;p52"/>
              <p:cNvSpPr/>
              <p:nvPr/>
            </p:nvSpPr>
            <p:spPr>
              <a:xfrm>
                <a:off x="-1574339" y="-476600"/>
                <a:ext cx="1108679" cy="824644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7017" extrusionOk="0">
                    <a:moveTo>
                      <a:pt x="5119" y="1"/>
                    </a:moveTo>
                    <a:cubicBezTo>
                      <a:pt x="2198" y="1"/>
                      <a:pt x="0" y="2389"/>
                      <a:pt x="0" y="5554"/>
                    </a:cubicBezTo>
                    <a:cubicBezTo>
                      <a:pt x="0" y="8974"/>
                      <a:pt x="2744" y="11311"/>
                      <a:pt x="6902" y="14855"/>
                    </a:cubicBezTo>
                    <a:cubicBezTo>
                      <a:pt x="7607" y="15458"/>
                      <a:pt x="8408" y="16138"/>
                      <a:pt x="9239" y="16867"/>
                    </a:cubicBezTo>
                    <a:cubicBezTo>
                      <a:pt x="9352" y="16966"/>
                      <a:pt x="9493" y="17016"/>
                      <a:pt x="9635" y="17016"/>
                    </a:cubicBezTo>
                    <a:cubicBezTo>
                      <a:pt x="9776" y="17016"/>
                      <a:pt x="9918" y="16966"/>
                      <a:pt x="10031" y="16867"/>
                    </a:cubicBezTo>
                    <a:cubicBezTo>
                      <a:pt x="10862" y="16138"/>
                      <a:pt x="11663" y="15458"/>
                      <a:pt x="12370" y="14855"/>
                    </a:cubicBezTo>
                    <a:cubicBezTo>
                      <a:pt x="16526" y="11314"/>
                      <a:pt x="19272" y="8974"/>
                      <a:pt x="19272" y="5554"/>
                    </a:cubicBezTo>
                    <a:cubicBezTo>
                      <a:pt x="19272" y="2389"/>
                      <a:pt x="17071" y="1"/>
                      <a:pt x="14153" y="1"/>
                    </a:cubicBezTo>
                    <a:cubicBezTo>
                      <a:pt x="13105" y="1"/>
                      <a:pt x="12148" y="332"/>
                      <a:pt x="11301" y="986"/>
                    </a:cubicBezTo>
                    <a:cubicBezTo>
                      <a:pt x="10491" y="1612"/>
                      <a:pt x="9952" y="2410"/>
                      <a:pt x="9636" y="2991"/>
                    </a:cubicBezTo>
                    <a:cubicBezTo>
                      <a:pt x="9317" y="2410"/>
                      <a:pt x="8778" y="1612"/>
                      <a:pt x="7968" y="986"/>
                    </a:cubicBezTo>
                    <a:cubicBezTo>
                      <a:pt x="7122" y="332"/>
                      <a:pt x="6164" y="1"/>
                      <a:pt x="5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96" name="Google Shape;1296;p52"/>
              <p:cNvSpPr/>
              <p:nvPr/>
            </p:nvSpPr>
            <p:spPr>
              <a:xfrm>
                <a:off x="-1568067" y="-254257"/>
                <a:ext cx="1090825" cy="606600"/>
              </a:xfrm>
              <a:custGeom>
                <a:avLst/>
                <a:gdLst/>
                <a:ahLst/>
                <a:cxnLst/>
                <a:rect l="l" t="t" r="r" b="b"/>
                <a:pathLst>
                  <a:path w="43633" h="24264" extrusionOk="0">
                    <a:moveTo>
                      <a:pt x="14706" y="2161"/>
                    </a:moveTo>
                    <a:cubicBezTo>
                      <a:pt x="11223" y="1145"/>
                      <a:pt x="6144" y="-276"/>
                      <a:pt x="3697" y="46"/>
                    </a:cubicBezTo>
                    <a:cubicBezTo>
                      <a:pt x="1250" y="368"/>
                      <a:pt x="-213" y="1748"/>
                      <a:pt x="25" y="4091"/>
                    </a:cubicBezTo>
                    <a:cubicBezTo>
                      <a:pt x="263" y="6434"/>
                      <a:pt x="3230" y="11036"/>
                      <a:pt x="5127" y="14104"/>
                    </a:cubicBezTo>
                    <a:cubicBezTo>
                      <a:pt x="7025" y="17173"/>
                      <a:pt x="8538" y="20812"/>
                      <a:pt x="11410" y="22502"/>
                    </a:cubicBezTo>
                    <a:cubicBezTo>
                      <a:pt x="14282" y="24192"/>
                      <a:pt x="18590" y="24330"/>
                      <a:pt x="22358" y="24244"/>
                    </a:cubicBezTo>
                    <a:cubicBezTo>
                      <a:pt x="26126" y="24158"/>
                      <a:pt x="31033" y="24020"/>
                      <a:pt x="34019" y="21988"/>
                    </a:cubicBezTo>
                    <a:cubicBezTo>
                      <a:pt x="37005" y="19956"/>
                      <a:pt x="38763" y="14746"/>
                      <a:pt x="40272" y="12053"/>
                    </a:cubicBezTo>
                    <a:cubicBezTo>
                      <a:pt x="41781" y="9360"/>
                      <a:pt x="42656" y="7647"/>
                      <a:pt x="43071" y="5832"/>
                    </a:cubicBezTo>
                    <a:cubicBezTo>
                      <a:pt x="43486" y="4018"/>
                      <a:pt x="44233" y="2037"/>
                      <a:pt x="42761" y="1166"/>
                    </a:cubicBezTo>
                    <a:cubicBezTo>
                      <a:pt x="41289" y="295"/>
                      <a:pt x="37266" y="-223"/>
                      <a:pt x="34239" y="606"/>
                    </a:cubicBezTo>
                    <a:cubicBezTo>
                      <a:pt x="31212" y="1435"/>
                      <a:pt x="27853" y="5883"/>
                      <a:pt x="24597" y="6142"/>
                    </a:cubicBezTo>
                    <a:cubicBezTo>
                      <a:pt x="21342" y="6401"/>
                      <a:pt x="18189" y="3177"/>
                      <a:pt x="14706" y="21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sp>
          <p:nvSpPr>
            <p:cNvPr id="1297" name="Google Shape;1297;p52"/>
            <p:cNvSpPr/>
            <p:nvPr/>
          </p:nvSpPr>
          <p:spPr>
            <a:xfrm>
              <a:off x="-1030657" y="-913277"/>
              <a:ext cx="394783" cy="394989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901" y="1"/>
                  </a:moveTo>
                  <a:cubicBezTo>
                    <a:pt x="1867" y="1"/>
                    <a:pt x="1071" y="35"/>
                    <a:pt x="548" y="557"/>
                  </a:cubicBezTo>
                  <a:cubicBezTo>
                    <a:pt x="94" y="1011"/>
                    <a:pt x="9" y="1696"/>
                    <a:pt x="0" y="1868"/>
                  </a:cubicBezTo>
                  <a:lnTo>
                    <a:pt x="0" y="1910"/>
                  </a:lnTo>
                  <a:cubicBezTo>
                    <a:pt x="0" y="1910"/>
                    <a:pt x="831" y="1885"/>
                    <a:pt x="1353" y="1354"/>
                  </a:cubicBezTo>
                  <a:cubicBezTo>
                    <a:pt x="1884" y="823"/>
                    <a:pt x="1910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2"/>
            <p:cNvSpPr/>
            <p:nvPr/>
          </p:nvSpPr>
          <p:spPr>
            <a:xfrm>
              <a:off x="-1154673" y="-730976"/>
              <a:ext cx="161220" cy="311899"/>
            </a:xfrm>
            <a:custGeom>
              <a:avLst/>
              <a:gdLst/>
              <a:ahLst/>
              <a:cxnLst/>
              <a:rect l="l" t="t" r="r" b="b"/>
              <a:pathLst>
                <a:path w="780" h="1509" extrusionOk="0">
                  <a:moveTo>
                    <a:pt x="395" y="1"/>
                  </a:moveTo>
                  <a:lnTo>
                    <a:pt x="1" y="283"/>
                  </a:lnTo>
                  <a:cubicBezTo>
                    <a:pt x="1" y="283"/>
                    <a:pt x="497" y="592"/>
                    <a:pt x="540" y="883"/>
                  </a:cubicBezTo>
                  <a:cubicBezTo>
                    <a:pt x="574" y="1088"/>
                    <a:pt x="557" y="1302"/>
                    <a:pt x="489" y="1508"/>
                  </a:cubicBezTo>
                  <a:lnTo>
                    <a:pt x="643" y="1508"/>
                  </a:lnTo>
                  <a:cubicBezTo>
                    <a:pt x="746" y="1294"/>
                    <a:pt x="780" y="1054"/>
                    <a:pt x="746" y="823"/>
                  </a:cubicBezTo>
                  <a:cubicBezTo>
                    <a:pt x="677" y="472"/>
                    <a:pt x="395" y="1"/>
                    <a:pt x="3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52"/>
          <p:cNvGrpSpPr/>
          <p:nvPr/>
        </p:nvGrpSpPr>
        <p:grpSpPr>
          <a:xfrm rot="1477152">
            <a:off x="3202011" y="4127096"/>
            <a:ext cx="728297" cy="368312"/>
            <a:chOff x="-2842350" y="559192"/>
            <a:chExt cx="2086137" cy="1054995"/>
          </a:xfrm>
        </p:grpSpPr>
        <p:sp>
          <p:nvSpPr>
            <p:cNvPr id="1300" name="Google Shape;1300;p52"/>
            <p:cNvSpPr/>
            <p:nvPr/>
          </p:nvSpPr>
          <p:spPr>
            <a:xfrm>
              <a:off x="-2714381" y="712919"/>
              <a:ext cx="1846791" cy="901268"/>
            </a:xfrm>
            <a:custGeom>
              <a:avLst/>
              <a:gdLst/>
              <a:ahLst/>
              <a:cxnLst/>
              <a:rect l="l" t="t" r="r" b="b"/>
              <a:pathLst>
                <a:path w="13479" h="6578" extrusionOk="0">
                  <a:moveTo>
                    <a:pt x="411" y="0"/>
                  </a:moveTo>
                  <a:lnTo>
                    <a:pt x="0" y="412"/>
                  </a:lnTo>
                  <a:cubicBezTo>
                    <a:pt x="317" y="3897"/>
                    <a:pt x="3228" y="6568"/>
                    <a:pt x="6731" y="6577"/>
                  </a:cubicBezTo>
                  <a:cubicBezTo>
                    <a:pt x="6736" y="6577"/>
                    <a:pt x="6742" y="6577"/>
                    <a:pt x="6748" y="6577"/>
                  </a:cubicBezTo>
                  <a:cubicBezTo>
                    <a:pt x="10234" y="6577"/>
                    <a:pt x="13154" y="3917"/>
                    <a:pt x="13478" y="446"/>
                  </a:cubicBezTo>
                  <a:lnTo>
                    <a:pt x="13059" y="18"/>
                  </a:lnTo>
                  <a:cubicBezTo>
                    <a:pt x="11509" y="1413"/>
                    <a:pt x="9257" y="2278"/>
                    <a:pt x="6739" y="2278"/>
                  </a:cubicBezTo>
                  <a:cubicBezTo>
                    <a:pt x="4230" y="2278"/>
                    <a:pt x="1961" y="1405"/>
                    <a:pt x="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2"/>
            <p:cNvSpPr/>
            <p:nvPr/>
          </p:nvSpPr>
          <p:spPr>
            <a:xfrm>
              <a:off x="-2625324" y="800880"/>
              <a:ext cx="1674430" cy="415559"/>
            </a:xfrm>
            <a:custGeom>
              <a:avLst/>
              <a:gdLst/>
              <a:ahLst/>
              <a:cxnLst/>
              <a:rect l="l" t="t" r="r" b="b"/>
              <a:pathLst>
                <a:path w="12221" h="3033" fill="none" extrusionOk="0">
                  <a:moveTo>
                    <a:pt x="1" y="86"/>
                  </a:moveTo>
                  <a:cubicBezTo>
                    <a:pt x="1" y="86"/>
                    <a:pt x="1714" y="2655"/>
                    <a:pt x="5498" y="2844"/>
                  </a:cubicBezTo>
                  <a:cubicBezTo>
                    <a:pt x="9292" y="3032"/>
                    <a:pt x="12221" y="1"/>
                    <a:pt x="12221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2"/>
            <p:cNvSpPr/>
            <p:nvPr/>
          </p:nvSpPr>
          <p:spPr>
            <a:xfrm>
              <a:off x="-2662865" y="859521"/>
              <a:ext cx="1711971" cy="590387"/>
            </a:xfrm>
            <a:custGeom>
              <a:avLst/>
              <a:gdLst/>
              <a:ahLst/>
              <a:cxnLst/>
              <a:rect l="l" t="t" r="r" b="b"/>
              <a:pathLst>
                <a:path w="12495" h="4309" fill="none" extrusionOk="0">
                  <a:moveTo>
                    <a:pt x="1" y="1"/>
                  </a:moveTo>
                  <a:cubicBezTo>
                    <a:pt x="1" y="1"/>
                    <a:pt x="2005" y="4308"/>
                    <a:pt x="5755" y="4308"/>
                  </a:cubicBezTo>
                  <a:cubicBezTo>
                    <a:pt x="11133" y="4308"/>
                    <a:pt x="12495" y="1"/>
                    <a:pt x="12495" y="1"/>
                  </a:cubicBezTo>
                </a:path>
              </a:pathLst>
            </a:custGeom>
            <a:noFill/>
            <a:ln w="19050" cap="rnd" cmpd="sng">
              <a:solidFill>
                <a:srgbClr val="ED7F00"/>
              </a:solidFill>
              <a:prstDash val="solid"/>
              <a:miter lim="856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2"/>
            <p:cNvSpPr/>
            <p:nvPr/>
          </p:nvSpPr>
          <p:spPr>
            <a:xfrm>
              <a:off x="-2842350" y="559192"/>
              <a:ext cx="184419" cy="210177"/>
            </a:xfrm>
            <a:custGeom>
              <a:avLst/>
              <a:gdLst/>
              <a:ahLst/>
              <a:cxnLst/>
              <a:rect l="l" t="t" r="r" b="b"/>
              <a:pathLst>
                <a:path w="1346" h="1534" extrusionOk="0">
                  <a:moveTo>
                    <a:pt x="789" y="1"/>
                  </a:moveTo>
                  <a:lnTo>
                    <a:pt x="1" y="429"/>
                  </a:lnTo>
                  <a:lnTo>
                    <a:pt x="934" y="1534"/>
                  </a:lnTo>
                  <a:lnTo>
                    <a:pt x="1345" y="1122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2"/>
            <p:cNvSpPr/>
            <p:nvPr/>
          </p:nvSpPr>
          <p:spPr>
            <a:xfrm>
              <a:off x="-940495" y="581525"/>
              <a:ext cx="184282" cy="208944"/>
            </a:xfrm>
            <a:custGeom>
              <a:avLst/>
              <a:gdLst/>
              <a:ahLst/>
              <a:cxnLst/>
              <a:rect l="l" t="t" r="r" b="b"/>
              <a:pathLst>
                <a:path w="1345" h="1525" extrusionOk="0">
                  <a:moveTo>
                    <a:pt x="557" y="0"/>
                  </a:moveTo>
                  <a:lnTo>
                    <a:pt x="1" y="1122"/>
                  </a:lnTo>
                  <a:lnTo>
                    <a:pt x="412" y="1525"/>
                  </a:lnTo>
                  <a:lnTo>
                    <a:pt x="1345" y="420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402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52"/>
          <p:cNvGrpSpPr/>
          <p:nvPr/>
        </p:nvGrpSpPr>
        <p:grpSpPr>
          <a:xfrm>
            <a:off x="2151483" y="3444897"/>
            <a:ext cx="4166445" cy="1690300"/>
            <a:chOff x="2464103" y="1147787"/>
            <a:chExt cx="4746995" cy="1925825"/>
          </a:xfrm>
        </p:grpSpPr>
        <p:sp>
          <p:nvSpPr>
            <p:cNvPr id="1306" name="Google Shape;1306;p52"/>
            <p:cNvSpPr/>
            <p:nvPr/>
          </p:nvSpPr>
          <p:spPr>
            <a:xfrm rot="3099959" flipH="1">
              <a:off x="3272935" y="2161736"/>
              <a:ext cx="450491" cy="271079"/>
            </a:xfrm>
            <a:custGeom>
              <a:avLst/>
              <a:gdLst/>
              <a:ahLst/>
              <a:cxnLst/>
              <a:rect l="l" t="t" r="r" b="b"/>
              <a:pathLst>
                <a:path w="4803" h="2890" extrusionOk="0">
                  <a:moveTo>
                    <a:pt x="4680" y="1110"/>
                  </a:moveTo>
                  <a:cubicBezTo>
                    <a:pt x="4568" y="1099"/>
                    <a:pt x="2523" y="794"/>
                    <a:pt x="1608" y="479"/>
                  </a:cubicBezTo>
                  <a:cubicBezTo>
                    <a:pt x="1170" y="346"/>
                    <a:pt x="743" y="184"/>
                    <a:pt x="326" y="1"/>
                  </a:cubicBezTo>
                  <a:lnTo>
                    <a:pt x="0" y="530"/>
                  </a:lnTo>
                  <a:cubicBezTo>
                    <a:pt x="0" y="530"/>
                    <a:pt x="2137" y="2188"/>
                    <a:pt x="3022" y="2534"/>
                  </a:cubicBezTo>
                  <a:cubicBezTo>
                    <a:pt x="3897" y="2890"/>
                    <a:pt x="4802" y="1486"/>
                    <a:pt x="4680" y="111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2"/>
            <p:cNvSpPr/>
            <p:nvPr/>
          </p:nvSpPr>
          <p:spPr>
            <a:xfrm flipH="1">
              <a:off x="2631255" y="1998974"/>
              <a:ext cx="610793" cy="1073700"/>
            </a:xfrm>
            <a:custGeom>
              <a:avLst/>
              <a:gdLst/>
              <a:ahLst/>
              <a:cxnLst/>
              <a:rect l="l" t="t" r="r" b="b"/>
              <a:pathLst>
                <a:path w="6512" h="11447" extrusionOk="0">
                  <a:moveTo>
                    <a:pt x="3818" y="1"/>
                  </a:moveTo>
                  <a:cubicBezTo>
                    <a:pt x="3355" y="1"/>
                    <a:pt x="3010" y="133"/>
                    <a:pt x="3002" y="133"/>
                  </a:cubicBezTo>
                  <a:lnTo>
                    <a:pt x="3154" y="571"/>
                  </a:lnTo>
                  <a:cubicBezTo>
                    <a:pt x="3162" y="571"/>
                    <a:pt x="3434" y="466"/>
                    <a:pt x="3801" y="466"/>
                  </a:cubicBezTo>
                  <a:cubicBezTo>
                    <a:pt x="4376" y="466"/>
                    <a:pt x="5184" y="723"/>
                    <a:pt x="5576" y="2046"/>
                  </a:cubicBezTo>
                  <a:cubicBezTo>
                    <a:pt x="6033" y="3592"/>
                    <a:pt x="5331" y="5607"/>
                    <a:pt x="4792" y="6726"/>
                  </a:cubicBezTo>
                  <a:cubicBezTo>
                    <a:pt x="4701" y="6929"/>
                    <a:pt x="4589" y="7133"/>
                    <a:pt x="4467" y="7326"/>
                  </a:cubicBezTo>
                  <a:cubicBezTo>
                    <a:pt x="4467" y="7336"/>
                    <a:pt x="4456" y="7336"/>
                    <a:pt x="4456" y="7346"/>
                  </a:cubicBezTo>
                  <a:cubicBezTo>
                    <a:pt x="3943" y="7324"/>
                    <a:pt x="3472" y="7308"/>
                    <a:pt x="3009" y="7308"/>
                  </a:cubicBezTo>
                  <a:cubicBezTo>
                    <a:pt x="2830" y="7308"/>
                    <a:pt x="2652" y="7310"/>
                    <a:pt x="2473" y="7316"/>
                  </a:cubicBezTo>
                  <a:cubicBezTo>
                    <a:pt x="2310" y="7311"/>
                    <a:pt x="2147" y="7309"/>
                    <a:pt x="1984" y="7309"/>
                  </a:cubicBezTo>
                  <a:cubicBezTo>
                    <a:pt x="1401" y="7309"/>
                    <a:pt x="803" y="7335"/>
                    <a:pt x="112" y="7367"/>
                  </a:cubicBezTo>
                  <a:cubicBezTo>
                    <a:pt x="0" y="7926"/>
                    <a:pt x="590" y="8272"/>
                    <a:pt x="1404" y="8445"/>
                  </a:cubicBezTo>
                  <a:lnTo>
                    <a:pt x="631" y="11314"/>
                  </a:lnTo>
                  <a:lnTo>
                    <a:pt x="1119" y="11446"/>
                  </a:lnTo>
                  <a:lnTo>
                    <a:pt x="1903" y="8537"/>
                  </a:lnTo>
                  <a:cubicBezTo>
                    <a:pt x="2096" y="8557"/>
                    <a:pt x="2289" y="8577"/>
                    <a:pt x="2473" y="8588"/>
                  </a:cubicBezTo>
                  <a:cubicBezTo>
                    <a:pt x="2666" y="8588"/>
                    <a:pt x="2869" y="8557"/>
                    <a:pt x="3052" y="8537"/>
                  </a:cubicBezTo>
                  <a:lnTo>
                    <a:pt x="3846" y="11446"/>
                  </a:lnTo>
                  <a:lnTo>
                    <a:pt x="4314" y="11314"/>
                  </a:lnTo>
                  <a:lnTo>
                    <a:pt x="3551" y="8445"/>
                  </a:lnTo>
                  <a:cubicBezTo>
                    <a:pt x="4263" y="8293"/>
                    <a:pt x="4813" y="8008"/>
                    <a:pt x="4863" y="7560"/>
                  </a:cubicBezTo>
                  <a:cubicBezTo>
                    <a:pt x="4985" y="7357"/>
                    <a:pt x="5097" y="7143"/>
                    <a:pt x="5209" y="6919"/>
                  </a:cubicBezTo>
                  <a:cubicBezTo>
                    <a:pt x="5769" y="5739"/>
                    <a:pt x="6512" y="3602"/>
                    <a:pt x="6003" y="1914"/>
                  </a:cubicBezTo>
                  <a:cubicBezTo>
                    <a:pt x="5528" y="315"/>
                    <a:pt x="4532" y="1"/>
                    <a:pt x="3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2"/>
            <p:cNvSpPr/>
            <p:nvPr/>
          </p:nvSpPr>
          <p:spPr>
            <a:xfrm flipH="1">
              <a:off x="2764825" y="1957047"/>
              <a:ext cx="763491" cy="846522"/>
            </a:xfrm>
            <a:custGeom>
              <a:avLst/>
              <a:gdLst/>
              <a:ahLst/>
              <a:cxnLst/>
              <a:rect l="l" t="t" r="r" b="b"/>
              <a:pathLst>
                <a:path w="8140" h="9025" extrusionOk="0">
                  <a:moveTo>
                    <a:pt x="7844" y="6593"/>
                  </a:moveTo>
                  <a:cubicBezTo>
                    <a:pt x="7936" y="6267"/>
                    <a:pt x="8068" y="5535"/>
                    <a:pt x="7692" y="4446"/>
                  </a:cubicBezTo>
                  <a:cubicBezTo>
                    <a:pt x="6267" y="194"/>
                    <a:pt x="1893" y="0"/>
                    <a:pt x="397" y="4446"/>
                  </a:cubicBezTo>
                  <a:cubicBezTo>
                    <a:pt x="21" y="5576"/>
                    <a:pt x="163" y="6318"/>
                    <a:pt x="255" y="6623"/>
                  </a:cubicBezTo>
                  <a:cubicBezTo>
                    <a:pt x="0" y="8170"/>
                    <a:pt x="2004" y="8913"/>
                    <a:pt x="4060" y="9024"/>
                  </a:cubicBezTo>
                  <a:cubicBezTo>
                    <a:pt x="6125" y="8913"/>
                    <a:pt x="8139" y="8160"/>
                    <a:pt x="7854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2"/>
            <p:cNvSpPr/>
            <p:nvPr/>
          </p:nvSpPr>
          <p:spPr>
            <a:xfrm flipH="1">
              <a:off x="3041610" y="2124006"/>
              <a:ext cx="307366" cy="148012"/>
            </a:xfrm>
            <a:custGeom>
              <a:avLst/>
              <a:gdLst/>
              <a:ahLst/>
              <a:cxnLst/>
              <a:rect l="l" t="t" r="r" b="b"/>
              <a:pathLst>
                <a:path w="3277" h="1578" extrusionOk="0">
                  <a:moveTo>
                    <a:pt x="194" y="1222"/>
                  </a:moveTo>
                  <a:cubicBezTo>
                    <a:pt x="581" y="1578"/>
                    <a:pt x="2687" y="1578"/>
                    <a:pt x="3084" y="1222"/>
                  </a:cubicBezTo>
                  <a:cubicBezTo>
                    <a:pt x="3277" y="1038"/>
                    <a:pt x="3277" y="509"/>
                    <a:pt x="3084" y="347"/>
                  </a:cubicBezTo>
                  <a:cubicBezTo>
                    <a:pt x="2687" y="1"/>
                    <a:pt x="581" y="1"/>
                    <a:pt x="194" y="347"/>
                  </a:cubicBezTo>
                  <a:cubicBezTo>
                    <a:pt x="1" y="509"/>
                    <a:pt x="1" y="1038"/>
                    <a:pt x="194" y="122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2"/>
            <p:cNvSpPr/>
            <p:nvPr/>
          </p:nvSpPr>
          <p:spPr>
            <a:xfrm flipH="1">
              <a:off x="3279299" y="2498069"/>
              <a:ext cx="55433" cy="57404"/>
            </a:xfrm>
            <a:custGeom>
              <a:avLst/>
              <a:gdLst/>
              <a:ahLst/>
              <a:cxnLst/>
              <a:rect l="l" t="t" r="r" b="b"/>
              <a:pathLst>
                <a:path w="591" h="612" extrusionOk="0">
                  <a:moveTo>
                    <a:pt x="1" y="1"/>
                  </a:moveTo>
                  <a:lnTo>
                    <a:pt x="1" y="611"/>
                  </a:lnTo>
                  <a:lnTo>
                    <a:pt x="591" y="611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2"/>
            <p:cNvSpPr/>
            <p:nvPr/>
          </p:nvSpPr>
          <p:spPr>
            <a:xfrm flipH="1">
              <a:off x="3074067" y="2717554"/>
              <a:ext cx="445714" cy="275858"/>
            </a:xfrm>
            <a:custGeom>
              <a:avLst/>
              <a:gdLst/>
              <a:ahLst/>
              <a:cxnLst/>
              <a:rect l="l" t="t" r="r" b="b"/>
              <a:pathLst>
                <a:path w="4752" h="2941" extrusionOk="0">
                  <a:moveTo>
                    <a:pt x="1690" y="1"/>
                  </a:moveTo>
                  <a:lnTo>
                    <a:pt x="1" y="2188"/>
                  </a:lnTo>
                  <a:lnTo>
                    <a:pt x="845" y="2941"/>
                  </a:lnTo>
                  <a:lnTo>
                    <a:pt x="2259" y="1883"/>
                  </a:lnTo>
                  <a:lnTo>
                    <a:pt x="4752" y="845"/>
                  </a:lnTo>
                  <a:lnTo>
                    <a:pt x="3826" y="21"/>
                  </a:lnTo>
                  <a:cubicBezTo>
                    <a:pt x="3134" y="21"/>
                    <a:pt x="2422" y="11"/>
                    <a:pt x="1690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2"/>
            <p:cNvSpPr/>
            <p:nvPr/>
          </p:nvSpPr>
          <p:spPr>
            <a:xfrm flipH="1">
              <a:off x="3375618" y="2831143"/>
              <a:ext cx="165173" cy="162270"/>
            </a:xfrm>
            <a:custGeom>
              <a:avLst/>
              <a:gdLst/>
              <a:ahLst/>
              <a:cxnLst/>
              <a:rect l="l" t="t" r="r" b="b"/>
              <a:pathLst>
                <a:path w="1761" h="1730" extrusionOk="0">
                  <a:moveTo>
                    <a:pt x="1069" y="1730"/>
                  </a:moveTo>
                  <a:cubicBezTo>
                    <a:pt x="845" y="1730"/>
                    <a:pt x="560" y="1445"/>
                    <a:pt x="367" y="1140"/>
                  </a:cubicBezTo>
                  <a:cubicBezTo>
                    <a:pt x="143" y="835"/>
                    <a:pt x="1" y="458"/>
                    <a:pt x="103" y="255"/>
                  </a:cubicBezTo>
                  <a:cubicBezTo>
                    <a:pt x="194" y="72"/>
                    <a:pt x="815" y="0"/>
                    <a:pt x="1018" y="0"/>
                  </a:cubicBezTo>
                  <a:cubicBezTo>
                    <a:pt x="1232" y="0"/>
                    <a:pt x="1425" y="133"/>
                    <a:pt x="1568" y="346"/>
                  </a:cubicBezTo>
                  <a:cubicBezTo>
                    <a:pt x="1710" y="560"/>
                    <a:pt x="1761" y="804"/>
                    <a:pt x="1680" y="987"/>
                  </a:cubicBezTo>
                  <a:cubicBezTo>
                    <a:pt x="1598" y="1160"/>
                    <a:pt x="1283" y="1710"/>
                    <a:pt x="1059" y="172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2"/>
            <p:cNvSpPr/>
            <p:nvPr/>
          </p:nvSpPr>
          <p:spPr>
            <a:xfrm flipH="1">
              <a:off x="3087401" y="2124015"/>
              <a:ext cx="534325" cy="440350"/>
            </a:xfrm>
            <a:custGeom>
              <a:avLst/>
              <a:gdLst/>
              <a:ahLst/>
              <a:cxnLst/>
              <a:rect l="l" t="t" r="r" b="b"/>
              <a:pathLst>
                <a:path w="21373" h="17614" extrusionOk="0">
                  <a:moveTo>
                    <a:pt x="13702" y="753"/>
                  </a:moveTo>
                  <a:cubicBezTo>
                    <a:pt x="10867" y="2086"/>
                    <a:pt x="2992" y="6381"/>
                    <a:pt x="936" y="8543"/>
                  </a:cubicBezTo>
                  <a:cubicBezTo>
                    <a:pt x="-1119" y="10705"/>
                    <a:pt x="763" y="12611"/>
                    <a:pt x="1369" y="13726"/>
                  </a:cubicBezTo>
                  <a:cubicBezTo>
                    <a:pt x="1975" y="14841"/>
                    <a:pt x="3389" y="14891"/>
                    <a:pt x="4572" y="15233"/>
                  </a:cubicBezTo>
                  <a:cubicBezTo>
                    <a:pt x="5755" y="15575"/>
                    <a:pt x="7168" y="15434"/>
                    <a:pt x="8467" y="15776"/>
                  </a:cubicBezTo>
                  <a:cubicBezTo>
                    <a:pt x="9766" y="16118"/>
                    <a:pt x="10988" y="16981"/>
                    <a:pt x="12367" y="17285"/>
                  </a:cubicBezTo>
                  <a:cubicBezTo>
                    <a:pt x="13747" y="17589"/>
                    <a:pt x="15613" y="17589"/>
                    <a:pt x="16744" y="17602"/>
                  </a:cubicBezTo>
                  <a:cubicBezTo>
                    <a:pt x="17875" y="17615"/>
                    <a:pt x="18452" y="17667"/>
                    <a:pt x="19153" y="17365"/>
                  </a:cubicBezTo>
                  <a:cubicBezTo>
                    <a:pt x="19855" y="17063"/>
                    <a:pt x="20585" y="16421"/>
                    <a:pt x="20953" y="15792"/>
                  </a:cubicBezTo>
                  <a:cubicBezTo>
                    <a:pt x="21321" y="15164"/>
                    <a:pt x="21407" y="15747"/>
                    <a:pt x="21362" y="13594"/>
                  </a:cubicBezTo>
                  <a:cubicBezTo>
                    <a:pt x="21317" y="11441"/>
                    <a:pt x="21250" y="5050"/>
                    <a:pt x="20681" y="2875"/>
                  </a:cubicBezTo>
                  <a:cubicBezTo>
                    <a:pt x="20112" y="700"/>
                    <a:pt x="19111" y="899"/>
                    <a:pt x="17948" y="545"/>
                  </a:cubicBezTo>
                  <a:cubicBezTo>
                    <a:pt x="16785" y="191"/>
                    <a:pt x="16537" y="-580"/>
                    <a:pt x="13702" y="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14" name="Google Shape;1314;p52"/>
            <p:cNvSpPr/>
            <p:nvPr/>
          </p:nvSpPr>
          <p:spPr>
            <a:xfrm rot="-1964323">
              <a:off x="6048300" y="2142198"/>
              <a:ext cx="450496" cy="271077"/>
            </a:xfrm>
            <a:custGeom>
              <a:avLst/>
              <a:gdLst/>
              <a:ahLst/>
              <a:cxnLst/>
              <a:rect l="l" t="t" r="r" b="b"/>
              <a:pathLst>
                <a:path w="4803" h="2890" extrusionOk="0">
                  <a:moveTo>
                    <a:pt x="4680" y="1110"/>
                  </a:moveTo>
                  <a:cubicBezTo>
                    <a:pt x="4568" y="1099"/>
                    <a:pt x="2523" y="794"/>
                    <a:pt x="1608" y="479"/>
                  </a:cubicBezTo>
                  <a:cubicBezTo>
                    <a:pt x="1170" y="346"/>
                    <a:pt x="743" y="184"/>
                    <a:pt x="326" y="1"/>
                  </a:cubicBezTo>
                  <a:lnTo>
                    <a:pt x="0" y="530"/>
                  </a:lnTo>
                  <a:cubicBezTo>
                    <a:pt x="0" y="530"/>
                    <a:pt x="2137" y="2188"/>
                    <a:pt x="3022" y="2534"/>
                  </a:cubicBezTo>
                  <a:cubicBezTo>
                    <a:pt x="3897" y="2890"/>
                    <a:pt x="4802" y="1486"/>
                    <a:pt x="4680" y="111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2"/>
            <p:cNvSpPr/>
            <p:nvPr/>
          </p:nvSpPr>
          <p:spPr>
            <a:xfrm>
              <a:off x="6536329" y="1999912"/>
              <a:ext cx="610793" cy="1073700"/>
            </a:xfrm>
            <a:custGeom>
              <a:avLst/>
              <a:gdLst/>
              <a:ahLst/>
              <a:cxnLst/>
              <a:rect l="l" t="t" r="r" b="b"/>
              <a:pathLst>
                <a:path w="6512" h="11447" extrusionOk="0">
                  <a:moveTo>
                    <a:pt x="3818" y="1"/>
                  </a:moveTo>
                  <a:cubicBezTo>
                    <a:pt x="3355" y="1"/>
                    <a:pt x="3010" y="133"/>
                    <a:pt x="3002" y="133"/>
                  </a:cubicBezTo>
                  <a:lnTo>
                    <a:pt x="3154" y="571"/>
                  </a:lnTo>
                  <a:cubicBezTo>
                    <a:pt x="3162" y="571"/>
                    <a:pt x="3434" y="466"/>
                    <a:pt x="3801" y="466"/>
                  </a:cubicBezTo>
                  <a:cubicBezTo>
                    <a:pt x="4376" y="466"/>
                    <a:pt x="5184" y="723"/>
                    <a:pt x="5576" y="2046"/>
                  </a:cubicBezTo>
                  <a:cubicBezTo>
                    <a:pt x="6033" y="3592"/>
                    <a:pt x="5331" y="5607"/>
                    <a:pt x="4792" y="6726"/>
                  </a:cubicBezTo>
                  <a:cubicBezTo>
                    <a:pt x="4701" y="6929"/>
                    <a:pt x="4589" y="7133"/>
                    <a:pt x="4467" y="7326"/>
                  </a:cubicBezTo>
                  <a:cubicBezTo>
                    <a:pt x="4467" y="7336"/>
                    <a:pt x="4456" y="7336"/>
                    <a:pt x="4456" y="7346"/>
                  </a:cubicBezTo>
                  <a:cubicBezTo>
                    <a:pt x="3943" y="7324"/>
                    <a:pt x="3472" y="7308"/>
                    <a:pt x="3009" y="7308"/>
                  </a:cubicBezTo>
                  <a:cubicBezTo>
                    <a:pt x="2830" y="7308"/>
                    <a:pt x="2652" y="7310"/>
                    <a:pt x="2473" y="7316"/>
                  </a:cubicBezTo>
                  <a:cubicBezTo>
                    <a:pt x="2310" y="7311"/>
                    <a:pt x="2147" y="7309"/>
                    <a:pt x="1984" y="7309"/>
                  </a:cubicBezTo>
                  <a:cubicBezTo>
                    <a:pt x="1401" y="7309"/>
                    <a:pt x="803" y="7335"/>
                    <a:pt x="112" y="7367"/>
                  </a:cubicBezTo>
                  <a:cubicBezTo>
                    <a:pt x="0" y="7926"/>
                    <a:pt x="590" y="8272"/>
                    <a:pt x="1404" y="8445"/>
                  </a:cubicBezTo>
                  <a:lnTo>
                    <a:pt x="631" y="11314"/>
                  </a:lnTo>
                  <a:lnTo>
                    <a:pt x="1119" y="11446"/>
                  </a:lnTo>
                  <a:lnTo>
                    <a:pt x="1903" y="8537"/>
                  </a:lnTo>
                  <a:cubicBezTo>
                    <a:pt x="2096" y="8557"/>
                    <a:pt x="2289" y="8577"/>
                    <a:pt x="2473" y="8588"/>
                  </a:cubicBezTo>
                  <a:cubicBezTo>
                    <a:pt x="2666" y="8588"/>
                    <a:pt x="2869" y="8557"/>
                    <a:pt x="3052" y="8537"/>
                  </a:cubicBezTo>
                  <a:lnTo>
                    <a:pt x="3846" y="11446"/>
                  </a:lnTo>
                  <a:lnTo>
                    <a:pt x="4314" y="11314"/>
                  </a:lnTo>
                  <a:lnTo>
                    <a:pt x="3551" y="8445"/>
                  </a:lnTo>
                  <a:cubicBezTo>
                    <a:pt x="4263" y="8293"/>
                    <a:pt x="4813" y="8008"/>
                    <a:pt x="4863" y="7560"/>
                  </a:cubicBezTo>
                  <a:cubicBezTo>
                    <a:pt x="4985" y="7357"/>
                    <a:pt x="5097" y="7143"/>
                    <a:pt x="5209" y="6919"/>
                  </a:cubicBezTo>
                  <a:cubicBezTo>
                    <a:pt x="5769" y="5739"/>
                    <a:pt x="6512" y="3602"/>
                    <a:pt x="6003" y="1914"/>
                  </a:cubicBezTo>
                  <a:cubicBezTo>
                    <a:pt x="5528" y="315"/>
                    <a:pt x="4532" y="1"/>
                    <a:pt x="3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6250062" y="1957984"/>
              <a:ext cx="763491" cy="846522"/>
            </a:xfrm>
            <a:custGeom>
              <a:avLst/>
              <a:gdLst/>
              <a:ahLst/>
              <a:cxnLst/>
              <a:rect l="l" t="t" r="r" b="b"/>
              <a:pathLst>
                <a:path w="8140" h="9025" extrusionOk="0">
                  <a:moveTo>
                    <a:pt x="7844" y="6593"/>
                  </a:moveTo>
                  <a:cubicBezTo>
                    <a:pt x="7936" y="6267"/>
                    <a:pt x="8068" y="5535"/>
                    <a:pt x="7692" y="4446"/>
                  </a:cubicBezTo>
                  <a:cubicBezTo>
                    <a:pt x="6267" y="194"/>
                    <a:pt x="1893" y="0"/>
                    <a:pt x="397" y="4446"/>
                  </a:cubicBezTo>
                  <a:cubicBezTo>
                    <a:pt x="21" y="5576"/>
                    <a:pt x="163" y="6318"/>
                    <a:pt x="255" y="6623"/>
                  </a:cubicBezTo>
                  <a:cubicBezTo>
                    <a:pt x="0" y="8170"/>
                    <a:pt x="2004" y="8913"/>
                    <a:pt x="4060" y="9024"/>
                  </a:cubicBezTo>
                  <a:cubicBezTo>
                    <a:pt x="6125" y="8913"/>
                    <a:pt x="8139" y="8160"/>
                    <a:pt x="7854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2"/>
            <p:cNvSpPr/>
            <p:nvPr/>
          </p:nvSpPr>
          <p:spPr>
            <a:xfrm rot="-1964323">
              <a:off x="5953427" y="2243068"/>
              <a:ext cx="116493" cy="108900"/>
            </a:xfrm>
            <a:custGeom>
              <a:avLst/>
              <a:gdLst/>
              <a:ahLst/>
              <a:cxnLst/>
              <a:rect l="l" t="t" r="r" b="b"/>
              <a:pathLst>
                <a:path w="1242" h="1161" extrusionOk="0">
                  <a:moveTo>
                    <a:pt x="51" y="499"/>
                  </a:moveTo>
                  <a:cubicBezTo>
                    <a:pt x="82" y="428"/>
                    <a:pt x="204" y="397"/>
                    <a:pt x="346" y="377"/>
                  </a:cubicBezTo>
                  <a:cubicBezTo>
                    <a:pt x="316" y="245"/>
                    <a:pt x="316" y="123"/>
                    <a:pt x="387" y="72"/>
                  </a:cubicBezTo>
                  <a:cubicBezTo>
                    <a:pt x="458" y="1"/>
                    <a:pt x="804" y="133"/>
                    <a:pt x="916" y="184"/>
                  </a:cubicBezTo>
                  <a:cubicBezTo>
                    <a:pt x="1038" y="255"/>
                    <a:pt x="1120" y="357"/>
                    <a:pt x="1170" y="479"/>
                  </a:cubicBezTo>
                  <a:cubicBezTo>
                    <a:pt x="1242" y="743"/>
                    <a:pt x="916" y="1160"/>
                    <a:pt x="641" y="1150"/>
                  </a:cubicBezTo>
                  <a:cubicBezTo>
                    <a:pt x="509" y="1140"/>
                    <a:pt x="387" y="1089"/>
                    <a:pt x="296" y="998"/>
                  </a:cubicBezTo>
                  <a:cubicBezTo>
                    <a:pt x="214" y="886"/>
                    <a:pt x="0" y="591"/>
                    <a:pt x="62" y="48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2"/>
            <p:cNvSpPr/>
            <p:nvPr/>
          </p:nvSpPr>
          <p:spPr>
            <a:xfrm>
              <a:off x="3621749" y="2712770"/>
              <a:ext cx="43052" cy="359901"/>
            </a:xfrm>
            <a:custGeom>
              <a:avLst/>
              <a:gdLst/>
              <a:ahLst/>
              <a:cxnLst/>
              <a:rect l="l" t="t" r="r" b="b"/>
              <a:pathLst>
                <a:path w="459" h="3837" extrusionOk="0">
                  <a:moveTo>
                    <a:pt x="0" y="1"/>
                  </a:moveTo>
                  <a:lnTo>
                    <a:pt x="0" y="3836"/>
                  </a:lnTo>
                  <a:lnTo>
                    <a:pt x="458" y="3836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2"/>
            <p:cNvSpPr/>
            <p:nvPr/>
          </p:nvSpPr>
          <p:spPr>
            <a:xfrm>
              <a:off x="6090580" y="2712770"/>
              <a:ext cx="45022" cy="359901"/>
            </a:xfrm>
            <a:custGeom>
              <a:avLst/>
              <a:gdLst/>
              <a:ahLst/>
              <a:cxnLst/>
              <a:rect l="l" t="t" r="r" b="b"/>
              <a:pathLst>
                <a:path w="480" h="3837" extrusionOk="0">
                  <a:moveTo>
                    <a:pt x="1" y="1"/>
                  </a:moveTo>
                  <a:lnTo>
                    <a:pt x="1" y="3836"/>
                  </a:lnTo>
                  <a:lnTo>
                    <a:pt x="479" y="383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2"/>
            <p:cNvSpPr/>
            <p:nvPr/>
          </p:nvSpPr>
          <p:spPr>
            <a:xfrm>
              <a:off x="6429401" y="2124943"/>
              <a:ext cx="307366" cy="148012"/>
            </a:xfrm>
            <a:custGeom>
              <a:avLst/>
              <a:gdLst/>
              <a:ahLst/>
              <a:cxnLst/>
              <a:rect l="l" t="t" r="r" b="b"/>
              <a:pathLst>
                <a:path w="3277" h="1578" extrusionOk="0">
                  <a:moveTo>
                    <a:pt x="194" y="1222"/>
                  </a:moveTo>
                  <a:cubicBezTo>
                    <a:pt x="581" y="1578"/>
                    <a:pt x="2687" y="1578"/>
                    <a:pt x="3084" y="1222"/>
                  </a:cubicBezTo>
                  <a:cubicBezTo>
                    <a:pt x="3277" y="1038"/>
                    <a:pt x="3277" y="509"/>
                    <a:pt x="3084" y="347"/>
                  </a:cubicBezTo>
                  <a:cubicBezTo>
                    <a:pt x="2687" y="1"/>
                    <a:pt x="581" y="1"/>
                    <a:pt x="194" y="347"/>
                  </a:cubicBezTo>
                  <a:cubicBezTo>
                    <a:pt x="1" y="509"/>
                    <a:pt x="1" y="1038"/>
                    <a:pt x="194" y="122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2"/>
            <p:cNvSpPr/>
            <p:nvPr/>
          </p:nvSpPr>
          <p:spPr>
            <a:xfrm>
              <a:off x="6280545" y="2499006"/>
              <a:ext cx="55433" cy="57404"/>
            </a:xfrm>
            <a:custGeom>
              <a:avLst/>
              <a:gdLst/>
              <a:ahLst/>
              <a:cxnLst/>
              <a:rect l="l" t="t" r="r" b="b"/>
              <a:pathLst>
                <a:path w="591" h="612" extrusionOk="0">
                  <a:moveTo>
                    <a:pt x="1" y="1"/>
                  </a:moveTo>
                  <a:lnTo>
                    <a:pt x="1" y="611"/>
                  </a:lnTo>
                  <a:lnTo>
                    <a:pt x="591" y="611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2"/>
            <p:cNvSpPr/>
            <p:nvPr/>
          </p:nvSpPr>
          <p:spPr>
            <a:xfrm>
              <a:off x="6258597" y="2718492"/>
              <a:ext cx="445714" cy="275858"/>
            </a:xfrm>
            <a:custGeom>
              <a:avLst/>
              <a:gdLst/>
              <a:ahLst/>
              <a:cxnLst/>
              <a:rect l="l" t="t" r="r" b="b"/>
              <a:pathLst>
                <a:path w="4752" h="2941" extrusionOk="0">
                  <a:moveTo>
                    <a:pt x="1690" y="1"/>
                  </a:moveTo>
                  <a:lnTo>
                    <a:pt x="1" y="2188"/>
                  </a:lnTo>
                  <a:lnTo>
                    <a:pt x="845" y="2941"/>
                  </a:lnTo>
                  <a:lnTo>
                    <a:pt x="2259" y="1883"/>
                  </a:lnTo>
                  <a:lnTo>
                    <a:pt x="4752" y="845"/>
                  </a:lnTo>
                  <a:lnTo>
                    <a:pt x="3826" y="21"/>
                  </a:lnTo>
                  <a:cubicBezTo>
                    <a:pt x="3134" y="21"/>
                    <a:pt x="2422" y="11"/>
                    <a:pt x="1690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2"/>
            <p:cNvSpPr/>
            <p:nvPr/>
          </p:nvSpPr>
          <p:spPr>
            <a:xfrm>
              <a:off x="6237587" y="2832080"/>
              <a:ext cx="165173" cy="162270"/>
            </a:xfrm>
            <a:custGeom>
              <a:avLst/>
              <a:gdLst/>
              <a:ahLst/>
              <a:cxnLst/>
              <a:rect l="l" t="t" r="r" b="b"/>
              <a:pathLst>
                <a:path w="1761" h="1730" extrusionOk="0">
                  <a:moveTo>
                    <a:pt x="1069" y="1730"/>
                  </a:moveTo>
                  <a:cubicBezTo>
                    <a:pt x="845" y="1730"/>
                    <a:pt x="560" y="1445"/>
                    <a:pt x="367" y="1140"/>
                  </a:cubicBezTo>
                  <a:cubicBezTo>
                    <a:pt x="143" y="835"/>
                    <a:pt x="1" y="458"/>
                    <a:pt x="103" y="255"/>
                  </a:cubicBezTo>
                  <a:cubicBezTo>
                    <a:pt x="194" y="72"/>
                    <a:pt x="815" y="0"/>
                    <a:pt x="1018" y="0"/>
                  </a:cubicBezTo>
                  <a:cubicBezTo>
                    <a:pt x="1232" y="0"/>
                    <a:pt x="1425" y="133"/>
                    <a:pt x="1568" y="346"/>
                  </a:cubicBezTo>
                  <a:cubicBezTo>
                    <a:pt x="1710" y="560"/>
                    <a:pt x="1761" y="804"/>
                    <a:pt x="1680" y="987"/>
                  </a:cubicBezTo>
                  <a:cubicBezTo>
                    <a:pt x="1598" y="1160"/>
                    <a:pt x="1283" y="1710"/>
                    <a:pt x="1059" y="172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2"/>
            <p:cNvSpPr/>
            <p:nvPr/>
          </p:nvSpPr>
          <p:spPr>
            <a:xfrm>
              <a:off x="6156651" y="2124953"/>
              <a:ext cx="534325" cy="440350"/>
            </a:xfrm>
            <a:custGeom>
              <a:avLst/>
              <a:gdLst/>
              <a:ahLst/>
              <a:cxnLst/>
              <a:rect l="l" t="t" r="r" b="b"/>
              <a:pathLst>
                <a:path w="21373" h="17614" extrusionOk="0">
                  <a:moveTo>
                    <a:pt x="13702" y="753"/>
                  </a:moveTo>
                  <a:cubicBezTo>
                    <a:pt x="10867" y="2086"/>
                    <a:pt x="2992" y="6381"/>
                    <a:pt x="936" y="8543"/>
                  </a:cubicBezTo>
                  <a:cubicBezTo>
                    <a:pt x="-1119" y="10705"/>
                    <a:pt x="763" y="12611"/>
                    <a:pt x="1369" y="13726"/>
                  </a:cubicBezTo>
                  <a:cubicBezTo>
                    <a:pt x="1975" y="14841"/>
                    <a:pt x="3389" y="14891"/>
                    <a:pt x="4572" y="15233"/>
                  </a:cubicBezTo>
                  <a:cubicBezTo>
                    <a:pt x="5755" y="15575"/>
                    <a:pt x="7168" y="15434"/>
                    <a:pt x="8467" y="15776"/>
                  </a:cubicBezTo>
                  <a:cubicBezTo>
                    <a:pt x="9766" y="16118"/>
                    <a:pt x="10988" y="16981"/>
                    <a:pt x="12367" y="17285"/>
                  </a:cubicBezTo>
                  <a:cubicBezTo>
                    <a:pt x="13747" y="17589"/>
                    <a:pt x="15613" y="17589"/>
                    <a:pt x="16744" y="17602"/>
                  </a:cubicBezTo>
                  <a:cubicBezTo>
                    <a:pt x="17875" y="17615"/>
                    <a:pt x="18452" y="17667"/>
                    <a:pt x="19153" y="17365"/>
                  </a:cubicBezTo>
                  <a:cubicBezTo>
                    <a:pt x="19855" y="17063"/>
                    <a:pt x="20585" y="16421"/>
                    <a:pt x="20953" y="15792"/>
                  </a:cubicBezTo>
                  <a:cubicBezTo>
                    <a:pt x="21321" y="15164"/>
                    <a:pt x="21407" y="15747"/>
                    <a:pt x="21362" y="13594"/>
                  </a:cubicBezTo>
                  <a:cubicBezTo>
                    <a:pt x="21317" y="11441"/>
                    <a:pt x="21250" y="5050"/>
                    <a:pt x="20681" y="2875"/>
                  </a:cubicBezTo>
                  <a:cubicBezTo>
                    <a:pt x="20112" y="700"/>
                    <a:pt x="19111" y="899"/>
                    <a:pt x="17948" y="545"/>
                  </a:cubicBezTo>
                  <a:cubicBezTo>
                    <a:pt x="16785" y="191"/>
                    <a:pt x="16537" y="-580"/>
                    <a:pt x="13702" y="7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grpSp>
          <p:nvGrpSpPr>
            <p:cNvPr id="1325" name="Google Shape;1325;p52"/>
            <p:cNvGrpSpPr/>
            <p:nvPr/>
          </p:nvGrpSpPr>
          <p:grpSpPr>
            <a:xfrm>
              <a:off x="6134598" y="1230775"/>
              <a:ext cx="1076500" cy="1075576"/>
              <a:chOff x="6459097" y="331525"/>
              <a:chExt cx="1076500" cy="1075576"/>
            </a:xfrm>
          </p:grpSpPr>
          <p:sp>
            <p:nvSpPr>
              <p:cNvPr id="1326" name="Google Shape;1326;p52"/>
              <p:cNvSpPr/>
              <p:nvPr/>
            </p:nvSpPr>
            <p:spPr>
              <a:xfrm>
                <a:off x="6496240" y="358257"/>
                <a:ext cx="339819" cy="27304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11" extrusionOk="0">
                    <a:moveTo>
                      <a:pt x="2951" y="1130"/>
                    </a:moveTo>
                    <a:cubicBezTo>
                      <a:pt x="2951" y="1130"/>
                      <a:pt x="2270" y="815"/>
                      <a:pt x="2066" y="408"/>
                    </a:cubicBezTo>
                    <a:cubicBezTo>
                      <a:pt x="1853" y="1"/>
                      <a:pt x="1181" y="143"/>
                      <a:pt x="642" y="754"/>
                    </a:cubicBezTo>
                    <a:cubicBezTo>
                      <a:pt x="92" y="1374"/>
                      <a:pt x="1" y="2351"/>
                      <a:pt x="11" y="2524"/>
                    </a:cubicBezTo>
                    <a:cubicBezTo>
                      <a:pt x="21" y="2707"/>
                      <a:pt x="1130" y="2910"/>
                      <a:pt x="2076" y="2819"/>
                    </a:cubicBezTo>
                    <a:cubicBezTo>
                      <a:pt x="3023" y="2737"/>
                      <a:pt x="3623" y="1486"/>
                      <a:pt x="2951" y="113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6459097" y="331525"/>
                <a:ext cx="989631" cy="1075576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75" y="7306"/>
                    </a:moveTo>
                    <a:cubicBezTo>
                      <a:pt x="824" y="9768"/>
                      <a:pt x="7061" y="11467"/>
                      <a:pt x="8780" y="9625"/>
                    </a:cubicBezTo>
                    <a:cubicBezTo>
                      <a:pt x="9675" y="8679"/>
                      <a:pt x="10550" y="5454"/>
                      <a:pt x="10276" y="4172"/>
                    </a:cubicBezTo>
                    <a:cubicBezTo>
                      <a:pt x="9726" y="1710"/>
                      <a:pt x="3490" y="1"/>
                      <a:pt x="1770" y="1852"/>
                    </a:cubicBezTo>
                    <a:cubicBezTo>
                      <a:pt x="875" y="2809"/>
                      <a:pt x="0" y="6034"/>
                      <a:pt x="275" y="7306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6531602" y="919352"/>
                <a:ext cx="82164" cy="6884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34" extrusionOk="0">
                    <a:moveTo>
                      <a:pt x="540" y="52"/>
                    </a:moveTo>
                    <a:cubicBezTo>
                      <a:pt x="743" y="103"/>
                      <a:pt x="875" y="316"/>
                      <a:pt x="814" y="530"/>
                    </a:cubicBezTo>
                    <a:cubicBezTo>
                      <a:pt x="763" y="733"/>
                      <a:pt x="651" y="489"/>
                      <a:pt x="438" y="428"/>
                    </a:cubicBezTo>
                    <a:cubicBezTo>
                      <a:pt x="214" y="377"/>
                      <a:pt x="0" y="530"/>
                      <a:pt x="51" y="316"/>
                    </a:cubicBezTo>
                    <a:cubicBezTo>
                      <a:pt x="112" y="113"/>
                      <a:pt x="326" y="1"/>
                      <a:pt x="529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6897034" y="1017651"/>
                <a:ext cx="81226" cy="69785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4" extrusionOk="0">
                    <a:moveTo>
                      <a:pt x="540" y="62"/>
                    </a:moveTo>
                    <a:cubicBezTo>
                      <a:pt x="744" y="113"/>
                      <a:pt x="866" y="326"/>
                      <a:pt x="815" y="540"/>
                    </a:cubicBezTo>
                    <a:cubicBezTo>
                      <a:pt x="764" y="743"/>
                      <a:pt x="652" y="499"/>
                      <a:pt x="438" y="438"/>
                    </a:cubicBezTo>
                    <a:cubicBezTo>
                      <a:pt x="225" y="387"/>
                      <a:pt x="1" y="550"/>
                      <a:pt x="52" y="347"/>
                    </a:cubicBezTo>
                    <a:cubicBezTo>
                      <a:pt x="103" y="133"/>
                      <a:pt x="316" y="1"/>
                      <a:pt x="530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7233014" y="572021"/>
                <a:ext cx="302583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97" extrusionOk="0">
                    <a:moveTo>
                      <a:pt x="895" y="428"/>
                    </a:moveTo>
                    <a:cubicBezTo>
                      <a:pt x="895" y="428"/>
                      <a:pt x="1628" y="499"/>
                      <a:pt x="2025" y="245"/>
                    </a:cubicBezTo>
                    <a:cubicBezTo>
                      <a:pt x="2411" y="1"/>
                      <a:pt x="2910" y="469"/>
                      <a:pt x="3073" y="1283"/>
                    </a:cubicBezTo>
                    <a:cubicBezTo>
                      <a:pt x="3225" y="2086"/>
                      <a:pt x="2818" y="2982"/>
                      <a:pt x="2706" y="3134"/>
                    </a:cubicBezTo>
                    <a:cubicBezTo>
                      <a:pt x="2594" y="3297"/>
                      <a:pt x="1567" y="2880"/>
                      <a:pt x="783" y="2330"/>
                    </a:cubicBezTo>
                    <a:cubicBezTo>
                      <a:pt x="0" y="1771"/>
                      <a:pt x="143" y="387"/>
                      <a:pt x="895" y="42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6567807" y="786723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72"/>
                    </a:moveTo>
                    <a:cubicBezTo>
                      <a:pt x="733" y="123"/>
                      <a:pt x="866" y="347"/>
                      <a:pt x="805" y="550"/>
                    </a:cubicBezTo>
                    <a:cubicBezTo>
                      <a:pt x="754" y="754"/>
                      <a:pt x="683" y="357"/>
                      <a:pt x="469" y="296"/>
                    </a:cubicBezTo>
                    <a:cubicBezTo>
                      <a:pt x="265" y="245"/>
                      <a:pt x="1" y="550"/>
                      <a:pt x="52" y="347"/>
                    </a:cubicBezTo>
                    <a:cubicBezTo>
                      <a:pt x="103" y="133"/>
                      <a:pt x="316" y="1"/>
                      <a:pt x="530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6933333" y="886898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62"/>
                    </a:moveTo>
                    <a:cubicBezTo>
                      <a:pt x="733" y="123"/>
                      <a:pt x="865" y="337"/>
                      <a:pt x="804" y="550"/>
                    </a:cubicBezTo>
                    <a:cubicBezTo>
                      <a:pt x="753" y="754"/>
                      <a:pt x="682" y="357"/>
                      <a:pt x="469" y="296"/>
                    </a:cubicBezTo>
                    <a:cubicBezTo>
                      <a:pt x="265" y="235"/>
                      <a:pt x="1" y="550"/>
                      <a:pt x="51" y="337"/>
                    </a:cubicBezTo>
                    <a:cubicBezTo>
                      <a:pt x="102" y="123"/>
                      <a:pt x="316" y="1"/>
                      <a:pt x="530" y="5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33" name="Google Shape;1333;p52"/>
              <p:cNvGrpSpPr/>
              <p:nvPr/>
            </p:nvGrpSpPr>
            <p:grpSpPr>
              <a:xfrm>
                <a:off x="6564993" y="1002362"/>
                <a:ext cx="312150" cy="264509"/>
                <a:chOff x="6564993" y="1002362"/>
                <a:chExt cx="312150" cy="264509"/>
              </a:xfrm>
            </p:grpSpPr>
            <p:sp>
              <p:nvSpPr>
                <p:cNvPr id="1334" name="Google Shape;1334;p52"/>
                <p:cNvSpPr/>
                <p:nvPr/>
              </p:nvSpPr>
              <p:spPr>
                <a:xfrm>
                  <a:off x="6564993" y="1002362"/>
                  <a:ext cx="312150" cy="26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820" extrusionOk="0">
                      <a:moveTo>
                        <a:pt x="112" y="1680"/>
                      </a:moveTo>
                      <a:cubicBezTo>
                        <a:pt x="346" y="2280"/>
                        <a:pt x="2361" y="2819"/>
                        <a:pt x="2859" y="2422"/>
                      </a:cubicBezTo>
                      <a:cubicBezTo>
                        <a:pt x="3114" y="2209"/>
                        <a:pt x="3327" y="1466"/>
                        <a:pt x="3195" y="1151"/>
                      </a:cubicBezTo>
                      <a:cubicBezTo>
                        <a:pt x="2971" y="550"/>
                        <a:pt x="967" y="1"/>
                        <a:pt x="458" y="408"/>
                      </a:cubicBezTo>
                      <a:cubicBezTo>
                        <a:pt x="204" y="611"/>
                        <a:pt x="0" y="1354"/>
                        <a:pt x="112" y="1680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52"/>
                <p:cNvSpPr/>
                <p:nvPr/>
              </p:nvSpPr>
              <p:spPr>
                <a:xfrm>
                  <a:off x="6721446" y="1142683"/>
                  <a:ext cx="82164" cy="80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56" extrusionOk="0">
                      <a:moveTo>
                        <a:pt x="11" y="519"/>
                      </a:moveTo>
                      <a:cubicBezTo>
                        <a:pt x="62" y="713"/>
                        <a:pt x="611" y="855"/>
                        <a:pt x="744" y="723"/>
                      </a:cubicBezTo>
                      <a:cubicBezTo>
                        <a:pt x="835" y="611"/>
                        <a:pt x="876" y="469"/>
                        <a:pt x="856" y="326"/>
                      </a:cubicBezTo>
                      <a:cubicBezTo>
                        <a:pt x="805" y="143"/>
                        <a:pt x="255" y="1"/>
                        <a:pt x="123" y="123"/>
                      </a:cubicBezTo>
                      <a:cubicBezTo>
                        <a:pt x="31" y="235"/>
                        <a:pt x="1" y="377"/>
                        <a:pt x="11" y="51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52"/>
                <p:cNvSpPr/>
                <p:nvPr/>
              </p:nvSpPr>
              <p:spPr>
                <a:xfrm>
                  <a:off x="6619395" y="1114075"/>
                  <a:ext cx="82164" cy="8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66" extrusionOk="0">
                      <a:moveTo>
                        <a:pt x="21" y="529"/>
                      </a:moveTo>
                      <a:cubicBezTo>
                        <a:pt x="72" y="712"/>
                        <a:pt x="621" y="865"/>
                        <a:pt x="763" y="743"/>
                      </a:cubicBezTo>
                      <a:cubicBezTo>
                        <a:pt x="845" y="621"/>
                        <a:pt x="875" y="479"/>
                        <a:pt x="855" y="336"/>
                      </a:cubicBezTo>
                      <a:cubicBezTo>
                        <a:pt x="804" y="153"/>
                        <a:pt x="275" y="0"/>
                        <a:pt x="133" y="143"/>
                      </a:cubicBezTo>
                      <a:cubicBezTo>
                        <a:pt x="41" y="245"/>
                        <a:pt x="0" y="387"/>
                        <a:pt x="21" y="52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37" name="Google Shape;1337;p52"/>
            <p:cNvSpPr/>
            <p:nvPr/>
          </p:nvSpPr>
          <p:spPr>
            <a:xfrm>
              <a:off x="3277401" y="2354000"/>
              <a:ext cx="3116765" cy="86010"/>
            </a:xfrm>
            <a:custGeom>
              <a:avLst/>
              <a:gdLst/>
              <a:ahLst/>
              <a:cxnLst/>
              <a:rect l="l" t="t" r="r" b="b"/>
              <a:pathLst>
                <a:path w="11162" h="917" extrusionOk="0">
                  <a:moveTo>
                    <a:pt x="1" y="0"/>
                  </a:moveTo>
                  <a:lnTo>
                    <a:pt x="1" y="916"/>
                  </a:lnTo>
                  <a:lnTo>
                    <a:pt x="11161" y="916"/>
                  </a:lnTo>
                  <a:lnTo>
                    <a:pt x="1116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3277401" y="2439915"/>
              <a:ext cx="3116765" cy="360736"/>
            </a:xfrm>
            <a:custGeom>
              <a:avLst/>
              <a:gdLst/>
              <a:ahLst/>
              <a:cxnLst/>
              <a:rect l="l" t="t" r="r" b="b"/>
              <a:pathLst>
                <a:path w="11162" h="3846" extrusionOk="0">
                  <a:moveTo>
                    <a:pt x="1" y="0"/>
                  </a:moveTo>
                  <a:lnTo>
                    <a:pt x="1" y="3846"/>
                  </a:lnTo>
                  <a:lnTo>
                    <a:pt x="11161" y="3846"/>
                  </a:lnTo>
                  <a:lnTo>
                    <a:pt x="11161" y="0"/>
                  </a:lnTo>
                  <a:close/>
                </a:path>
              </a:pathLst>
            </a:custGeom>
            <a:solidFill>
              <a:srgbClr val="ED9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9" name="Google Shape;1339;p52"/>
            <p:cNvGrpSpPr/>
            <p:nvPr/>
          </p:nvGrpSpPr>
          <p:grpSpPr>
            <a:xfrm>
              <a:off x="6284391" y="2304377"/>
              <a:ext cx="511559" cy="207199"/>
              <a:chOff x="6608890" y="1405127"/>
              <a:chExt cx="511559" cy="207199"/>
            </a:xfrm>
          </p:grpSpPr>
          <p:sp>
            <p:nvSpPr>
              <p:cNvPr id="1340" name="Google Shape;1340;p52"/>
              <p:cNvSpPr/>
              <p:nvPr/>
            </p:nvSpPr>
            <p:spPr>
              <a:xfrm>
                <a:off x="6684303" y="1405127"/>
                <a:ext cx="436147" cy="207199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2209" extrusionOk="0">
                    <a:moveTo>
                      <a:pt x="4344" y="0"/>
                    </a:moveTo>
                    <a:cubicBezTo>
                      <a:pt x="4243" y="41"/>
                      <a:pt x="2320" y="804"/>
                      <a:pt x="1363" y="987"/>
                    </a:cubicBezTo>
                    <a:cubicBezTo>
                      <a:pt x="916" y="1089"/>
                      <a:pt x="468" y="1160"/>
                      <a:pt x="10" y="1201"/>
                    </a:cubicBezTo>
                    <a:lnTo>
                      <a:pt x="0" y="1821"/>
                    </a:lnTo>
                    <a:cubicBezTo>
                      <a:pt x="0" y="1821"/>
                      <a:pt x="2676" y="2208"/>
                      <a:pt x="3612" y="2066"/>
                    </a:cubicBezTo>
                    <a:cubicBezTo>
                      <a:pt x="4548" y="1913"/>
                      <a:pt x="4650" y="275"/>
                      <a:pt x="4344" y="0"/>
                    </a:cubicBezTo>
                    <a:close/>
                  </a:path>
                </a:pathLst>
              </a:custGeom>
              <a:solidFill>
                <a:srgbClr val="F7A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6608890" y="1498643"/>
                <a:ext cx="108896" cy="9933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59" extrusionOk="0">
                    <a:moveTo>
                      <a:pt x="11" y="713"/>
                    </a:moveTo>
                    <a:cubicBezTo>
                      <a:pt x="11" y="631"/>
                      <a:pt x="92" y="550"/>
                      <a:pt x="214" y="458"/>
                    </a:cubicBezTo>
                    <a:cubicBezTo>
                      <a:pt x="123" y="367"/>
                      <a:pt x="51" y="255"/>
                      <a:pt x="72" y="163"/>
                    </a:cubicBezTo>
                    <a:cubicBezTo>
                      <a:pt x="102" y="82"/>
                      <a:pt x="479" y="11"/>
                      <a:pt x="611" y="0"/>
                    </a:cubicBezTo>
                    <a:cubicBezTo>
                      <a:pt x="743" y="0"/>
                      <a:pt x="865" y="51"/>
                      <a:pt x="967" y="143"/>
                    </a:cubicBezTo>
                    <a:cubicBezTo>
                      <a:pt x="1160" y="336"/>
                      <a:pt x="1099" y="855"/>
                      <a:pt x="845" y="987"/>
                    </a:cubicBezTo>
                    <a:cubicBezTo>
                      <a:pt x="723" y="1048"/>
                      <a:pt x="591" y="1058"/>
                      <a:pt x="458" y="1018"/>
                    </a:cubicBezTo>
                    <a:cubicBezTo>
                      <a:pt x="336" y="967"/>
                      <a:pt x="11" y="814"/>
                      <a:pt x="0" y="713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2" name="Google Shape;1342;p52"/>
            <p:cNvSpPr/>
            <p:nvPr/>
          </p:nvSpPr>
          <p:spPr>
            <a:xfrm>
              <a:off x="3135726" y="1938725"/>
              <a:ext cx="55500" cy="55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3" name="Google Shape;1343;p52"/>
            <p:cNvGrpSpPr/>
            <p:nvPr/>
          </p:nvGrpSpPr>
          <p:grpSpPr>
            <a:xfrm rot="544059" flipH="1">
              <a:off x="2541972" y="1227903"/>
              <a:ext cx="1101984" cy="1075573"/>
              <a:chOff x="6459097" y="331525"/>
              <a:chExt cx="1101987" cy="1075576"/>
            </a:xfrm>
          </p:grpSpPr>
          <p:sp>
            <p:nvSpPr>
              <p:cNvPr id="1344" name="Google Shape;1344;p52"/>
              <p:cNvSpPr/>
              <p:nvPr/>
            </p:nvSpPr>
            <p:spPr>
              <a:xfrm>
                <a:off x="6496240" y="358257"/>
                <a:ext cx="339819" cy="273045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911" extrusionOk="0">
                    <a:moveTo>
                      <a:pt x="2951" y="1130"/>
                    </a:moveTo>
                    <a:cubicBezTo>
                      <a:pt x="2951" y="1130"/>
                      <a:pt x="2270" y="815"/>
                      <a:pt x="2066" y="408"/>
                    </a:cubicBezTo>
                    <a:cubicBezTo>
                      <a:pt x="1853" y="1"/>
                      <a:pt x="1181" y="143"/>
                      <a:pt x="642" y="754"/>
                    </a:cubicBezTo>
                    <a:cubicBezTo>
                      <a:pt x="92" y="1374"/>
                      <a:pt x="1" y="2351"/>
                      <a:pt x="11" y="2524"/>
                    </a:cubicBezTo>
                    <a:cubicBezTo>
                      <a:pt x="21" y="2707"/>
                      <a:pt x="1130" y="2910"/>
                      <a:pt x="2076" y="2819"/>
                    </a:cubicBezTo>
                    <a:cubicBezTo>
                      <a:pt x="3023" y="2737"/>
                      <a:pt x="3623" y="1486"/>
                      <a:pt x="2951" y="113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6459097" y="331525"/>
                <a:ext cx="989631" cy="1075576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75" y="7306"/>
                    </a:moveTo>
                    <a:cubicBezTo>
                      <a:pt x="824" y="9768"/>
                      <a:pt x="7061" y="11467"/>
                      <a:pt x="8780" y="9625"/>
                    </a:cubicBezTo>
                    <a:cubicBezTo>
                      <a:pt x="9675" y="8679"/>
                      <a:pt x="10550" y="5454"/>
                      <a:pt x="10276" y="4172"/>
                    </a:cubicBezTo>
                    <a:cubicBezTo>
                      <a:pt x="9726" y="1710"/>
                      <a:pt x="3490" y="1"/>
                      <a:pt x="1770" y="1852"/>
                    </a:cubicBezTo>
                    <a:cubicBezTo>
                      <a:pt x="875" y="2809"/>
                      <a:pt x="0" y="6034"/>
                      <a:pt x="275" y="7306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 rot="4849328">
                <a:off x="7233018" y="572018"/>
                <a:ext cx="302577" cy="309253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97" extrusionOk="0">
                    <a:moveTo>
                      <a:pt x="895" y="428"/>
                    </a:moveTo>
                    <a:cubicBezTo>
                      <a:pt x="895" y="428"/>
                      <a:pt x="1628" y="499"/>
                      <a:pt x="2025" y="245"/>
                    </a:cubicBezTo>
                    <a:cubicBezTo>
                      <a:pt x="2411" y="1"/>
                      <a:pt x="2910" y="469"/>
                      <a:pt x="3073" y="1283"/>
                    </a:cubicBezTo>
                    <a:cubicBezTo>
                      <a:pt x="3225" y="2086"/>
                      <a:pt x="2818" y="2982"/>
                      <a:pt x="2706" y="3134"/>
                    </a:cubicBezTo>
                    <a:cubicBezTo>
                      <a:pt x="2594" y="3297"/>
                      <a:pt x="1567" y="2880"/>
                      <a:pt x="783" y="2330"/>
                    </a:cubicBezTo>
                    <a:cubicBezTo>
                      <a:pt x="0" y="1771"/>
                      <a:pt x="143" y="387"/>
                      <a:pt x="895" y="42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6567807" y="786723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72"/>
                    </a:moveTo>
                    <a:cubicBezTo>
                      <a:pt x="733" y="123"/>
                      <a:pt x="866" y="347"/>
                      <a:pt x="805" y="550"/>
                    </a:cubicBezTo>
                    <a:cubicBezTo>
                      <a:pt x="754" y="754"/>
                      <a:pt x="683" y="357"/>
                      <a:pt x="469" y="296"/>
                    </a:cubicBezTo>
                    <a:cubicBezTo>
                      <a:pt x="265" y="245"/>
                      <a:pt x="1" y="550"/>
                      <a:pt x="52" y="347"/>
                    </a:cubicBezTo>
                    <a:cubicBezTo>
                      <a:pt x="103" y="133"/>
                      <a:pt x="316" y="1"/>
                      <a:pt x="530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6933333" y="886898"/>
                <a:ext cx="81226" cy="7072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54" extrusionOk="0">
                    <a:moveTo>
                      <a:pt x="530" y="62"/>
                    </a:moveTo>
                    <a:cubicBezTo>
                      <a:pt x="733" y="123"/>
                      <a:pt x="865" y="337"/>
                      <a:pt x="804" y="550"/>
                    </a:cubicBezTo>
                    <a:cubicBezTo>
                      <a:pt x="753" y="754"/>
                      <a:pt x="682" y="357"/>
                      <a:pt x="469" y="296"/>
                    </a:cubicBezTo>
                    <a:cubicBezTo>
                      <a:pt x="265" y="235"/>
                      <a:pt x="1" y="550"/>
                      <a:pt x="51" y="337"/>
                    </a:cubicBezTo>
                    <a:cubicBezTo>
                      <a:pt x="102" y="123"/>
                      <a:pt x="316" y="1"/>
                      <a:pt x="530" y="5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9" name="Google Shape;1349;p52"/>
              <p:cNvGrpSpPr/>
              <p:nvPr/>
            </p:nvGrpSpPr>
            <p:grpSpPr>
              <a:xfrm>
                <a:off x="6564993" y="1002362"/>
                <a:ext cx="312150" cy="264509"/>
                <a:chOff x="6564993" y="1002362"/>
                <a:chExt cx="312150" cy="264509"/>
              </a:xfrm>
            </p:grpSpPr>
            <p:sp>
              <p:nvSpPr>
                <p:cNvPr id="1350" name="Google Shape;1350;p52"/>
                <p:cNvSpPr/>
                <p:nvPr/>
              </p:nvSpPr>
              <p:spPr>
                <a:xfrm>
                  <a:off x="6564993" y="1002362"/>
                  <a:ext cx="312150" cy="264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820" extrusionOk="0">
                      <a:moveTo>
                        <a:pt x="112" y="1680"/>
                      </a:moveTo>
                      <a:cubicBezTo>
                        <a:pt x="346" y="2280"/>
                        <a:pt x="2361" y="2819"/>
                        <a:pt x="2859" y="2422"/>
                      </a:cubicBezTo>
                      <a:cubicBezTo>
                        <a:pt x="3114" y="2209"/>
                        <a:pt x="3327" y="1466"/>
                        <a:pt x="3195" y="1151"/>
                      </a:cubicBezTo>
                      <a:cubicBezTo>
                        <a:pt x="2971" y="550"/>
                        <a:pt x="967" y="1"/>
                        <a:pt x="458" y="408"/>
                      </a:cubicBezTo>
                      <a:cubicBezTo>
                        <a:pt x="204" y="611"/>
                        <a:pt x="0" y="1354"/>
                        <a:pt x="112" y="1680"/>
                      </a:cubicBezTo>
                      <a:close/>
                    </a:path>
                  </a:pathLst>
                </a:custGeom>
                <a:solidFill>
                  <a:srgbClr val="F9665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52"/>
                <p:cNvSpPr/>
                <p:nvPr/>
              </p:nvSpPr>
              <p:spPr>
                <a:xfrm>
                  <a:off x="6721446" y="1142683"/>
                  <a:ext cx="82164" cy="80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56" extrusionOk="0">
                      <a:moveTo>
                        <a:pt x="11" y="519"/>
                      </a:moveTo>
                      <a:cubicBezTo>
                        <a:pt x="62" y="713"/>
                        <a:pt x="611" y="855"/>
                        <a:pt x="744" y="723"/>
                      </a:cubicBezTo>
                      <a:cubicBezTo>
                        <a:pt x="835" y="611"/>
                        <a:pt x="876" y="469"/>
                        <a:pt x="856" y="326"/>
                      </a:cubicBezTo>
                      <a:cubicBezTo>
                        <a:pt x="805" y="143"/>
                        <a:pt x="255" y="1"/>
                        <a:pt x="123" y="123"/>
                      </a:cubicBezTo>
                      <a:cubicBezTo>
                        <a:pt x="31" y="235"/>
                        <a:pt x="1" y="377"/>
                        <a:pt x="11" y="51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52"/>
                <p:cNvSpPr/>
                <p:nvPr/>
              </p:nvSpPr>
              <p:spPr>
                <a:xfrm>
                  <a:off x="6619395" y="1114075"/>
                  <a:ext cx="82164" cy="8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" h="866" extrusionOk="0">
                      <a:moveTo>
                        <a:pt x="21" y="529"/>
                      </a:moveTo>
                      <a:cubicBezTo>
                        <a:pt x="72" y="712"/>
                        <a:pt x="621" y="865"/>
                        <a:pt x="763" y="743"/>
                      </a:cubicBezTo>
                      <a:cubicBezTo>
                        <a:pt x="845" y="621"/>
                        <a:pt x="875" y="479"/>
                        <a:pt x="855" y="336"/>
                      </a:cubicBezTo>
                      <a:cubicBezTo>
                        <a:pt x="804" y="153"/>
                        <a:pt x="275" y="0"/>
                        <a:pt x="133" y="143"/>
                      </a:cubicBezTo>
                      <a:cubicBezTo>
                        <a:pt x="41" y="245"/>
                        <a:pt x="0" y="387"/>
                        <a:pt x="21" y="529"/>
                      </a:cubicBezTo>
                      <a:close/>
                    </a:path>
                  </a:pathLst>
                </a:custGeom>
                <a:solidFill>
                  <a:srgbClr val="A44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3" name="Google Shape;1353;p52"/>
            <p:cNvSpPr/>
            <p:nvPr/>
          </p:nvSpPr>
          <p:spPr>
            <a:xfrm>
              <a:off x="3476564" y="1910263"/>
              <a:ext cx="43200" cy="4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3124964" y="1944863"/>
              <a:ext cx="43200" cy="43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52"/>
            <p:cNvGrpSpPr/>
            <p:nvPr/>
          </p:nvGrpSpPr>
          <p:grpSpPr>
            <a:xfrm rot="1619271" flipH="1">
              <a:off x="2890798" y="2330036"/>
              <a:ext cx="511558" cy="207198"/>
              <a:chOff x="6608890" y="1405127"/>
              <a:chExt cx="511559" cy="207199"/>
            </a:xfrm>
          </p:grpSpPr>
          <p:sp>
            <p:nvSpPr>
              <p:cNvPr id="1356" name="Google Shape;1356;p52"/>
              <p:cNvSpPr/>
              <p:nvPr/>
            </p:nvSpPr>
            <p:spPr>
              <a:xfrm>
                <a:off x="6684303" y="1405127"/>
                <a:ext cx="436147" cy="207199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2209" extrusionOk="0">
                    <a:moveTo>
                      <a:pt x="4344" y="0"/>
                    </a:moveTo>
                    <a:cubicBezTo>
                      <a:pt x="4243" y="41"/>
                      <a:pt x="2320" y="804"/>
                      <a:pt x="1363" y="987"/>
                    </a:cubicBezTo>
                    <a:cubicBezTo>
                      <a:pt x="916" y="1089"/>
                      <a:pt x="468" y="1160"/>
                      <a:pt x="10" y="1201"/>
                    </a:cubicBezTo>
                    <a:lnTo>
                      <a:pt x="0" y="1821"/>
                    </a:lnTo>
                    <a:cubicBezTo>
                      <a:pt x="0" y="1821"/>
                      <a:pt x="2676" y="2208"/>
                      <a:pt x="3612" y="2066"/>
                    </a:cubicBezTo>
                    <a:cubicBezTo>
                      <a:pt x="4548" y="1913"/>
                      <a:pt x="4650" y="275"/>
                      <a:pt x="4344" y="0"/>
                    </a:cubicBezTo>
                    <a:close/>
                  </a:path>
                </a:pathLst>
              </a:custGeom>
              <a:solidFill>
                <a:srgbClr val="F7A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6608890" y="1498643"/>
                <a:ext cx="108896" cy="9933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59" extrusionOk="0">
                    <a:moveTo>
                      <a:pt x="11" y="713"/>
                    </a:moveTo>
                    <a:cubicBezTo>
                      <a:pt x="11" y="631"/>
                      <a:pt x="92" y="550"/>
                      <a:pt x="214" y="458"/>
                    </a:cubicBezTo>
                    <a:cubicBezTo>
                      <a:pt x="123" y="367"/>
                      <a:pt x="51" y="255"/>
                      <a:pt x="72" y="163"/>
                    </a:cubicBezTo>
                    <a:cubicBezTo>
                      <a:pt x="102" y="82"/>
                      <a:pt x="479" y="11"/>
                      <a:pt x="611" y="0"/>
                    </a:cubicBezTo>
                    <a:cubicBezTo>
                      <a:pt x="743" y="0"/>
                      <a:pt x="865" y="51"/>
                      <a:pt x="967" y="143"/>
                    </a:cubicBezTo>
                    <a:cubicBezTo>
                      <a:pt x="1160" y="336"/>
                      <a:pt x="1099" y="855"/>
                      <a:pt x="845" y="987"/>
                    </a:cubicBezTo>
                    <a:cubicBezTo>
                      <a:pt x="723" y="1048"/>
                      <a:pt x="591" y="1058"/>
                      <a:pt x="458" y="1018"/>
                    </a:cubicBezTo>
                    <a:cubicBezTo>
                      <a:pt x="336" y="967"/>
                      <a:pt x="11" y="814"/>
                      <a:pt x="0" y="713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Rounded Rectangle 76"/>
          <p:cNvSpPr/>
          <p:nvPr/>
        </p:nvSpPr>
        <p:spPr>
          <a:xfrm>
            <a:off x="786522" y="664806"/>
            <a:ext cx="760287" cy="5856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BT4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77870" y="677325"/>
            <a:ext cx="3080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/>
              <a:t>Điền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224022" y="369521"/>
            <a:ext cx="3645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 4</a:t>
            </a:r>
            <a:r>
              <a:rPr lang="en-US" sz="2000" b="1" dirty="0"/>
              <a:t>: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 smtClean="0"/>
              <a:t>BT4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85970" y="1231587"/>
            <a:ext cx="7145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Ba con </a:t>
            </a:r>
            <a:r>
              <a:rPr lang="en-US" sz="2000" dirty="0" err="1" smtClean="0"/>
              <a:t>lợn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</a:t>
            </a:r>
            <a:r>
              <a:rPr lang="en-US" sz="2000" dirty="0" err="1" smtClean="0"/>
              <a:t>lần</a:t>
            </a:r>
            <a:r>
              <a:rPr lang="en-US" sz="2000" dirty="0" smtClean="0"/>
              <a:t>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99kg, 110kg </a:t>
            </a:r>
            <a:r>
              <a:rPr lang="en-US" sz="2000" dirty="0" err="1" smtClean="0"/>
              <a:t>và</a:t>
            </a:r>
            <a:r>
              <a:rPr lang="en-US" sz="2000" dirty="0" smtClean="0"/>
              <a:t> 101 kg.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lợn</a:t>
            </a:r>
            <a:r>
              <a:rPr lang="en-US" sz="2000" dirty="0" smtClean="0"/>
              <a:t> </a:t>
            </a:r>
            <a:r>
              <a:rPr lang="en-US" sz="2000" dirty="0" err="1" smtClean="0"/>
              <a:t>trắng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lợn</a:t>
            </a:r>
            <a:r>
              <a:rPr lang="en-US" sz="2000" dirty="0" smtClean="0"/>
              <a:t> </a:t>
            </a:r>
            <a:r>
              <a:rPr lang="en-US" sz="2000" dirty="0" err="1" smtClean="0"/>
              <a:t>đen</a:t>
            </a:r>
            <a:r>
              <a:rPr lang="en-US" sz="2000" dirty="0" smtClean="0"/>
              <a:t> </a:t>
            </a:r>
            <a:r>
              <a:rPr lang="en-US" sz="2000" dirty="0" err="1" smtClean="0"/>
              <a:t>nhẹ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lợn</a:t>
            </a:r>
            <a:r>
              <a:rPr lang="en-US" sz="2000" dirty="0" smtClean="0"/>
              <a:t> </a:t>
            </a:r>
            <a:r>
              <a:rPr lang="en-US" sz="2000" dirty="0" err="1" smtClean="0"/>
              <a:t>khoang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Con </a:t>
            </a:r>
            <a:r>
              <a:rPr lang="en-US" sz="2000" dirty="0" err="1" smtClean="0"/>
              <a:t>lợn</a:t>
            </a:r>
            <a:r>
              <a:rPr lang="en-US" sz="2000" dirty="0" smtClean="0"/>
              <a:t> </a:t>
            </a:r>
            <a:r>
              <a:rPr lang="en-US" sz="2000" dirty="0" err="1" smtClean="0"/>
              <a:t>trắng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             kg.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Con </a:t>
            </a:r>
            <a:r>
              <a:rPr lang="en-US" sz="2000" dirty="0" err="1" smtClean="0"/>
              <a:t>lợn</a:t>
            </a:r>
            <a:r>
              <a:rPr lang="en-US" sz="2000" dirty="0" smtClean="0"/>
              <a:t> </a:t>
            </a:r>
            <a:r>
              <a:rPr lang="en-US" sz="2000" dirty="0" err="1" smtClean="0"/>
              <a:t>đen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             kg.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Con </a:t>
            </a:r>
            <a:r>
              <a:rPr lang="en-US" sz="2000" dirty="0" err="1" smtClean="0"/>
              <a:t>lợn</a:t>
            </a:r>
            <a:r>
              <a:rPr lang="en-US" sz="2000" dirty="0" smtClean="0"/>
              <a:t> </a:t>
            </a:r>
            <a:r>
              <a:rPr lang="en-US" sz="2000" dirty="0" err="1" smtClean="0"/>
              <a:t>khoang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            kg.</a:t>
            </a:r>
            <a:endParaRPr lang="en-US" sz="2000" dirty="0"/>
          </a:p>
        </p:txBody>
      </p:sp>
      <p:sp>
        <p:nvSpPr>
          <p:cNvPr id="81" name="Rounded Rectangle 80"/>
          <p:cNvSpPr/>
          <p:nvPr/>
        </p:nvSpPr>
        <p:spPr>
          <a:xfrm>
            <a:off x="4317728" y="2200060"/>
            <a:ext cx="758334" cy="454926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4158055" y="2692995"/>
            <a:ext cx="758334" cy="454926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496278" y="3185326"/>
            <a:ext cx="758334" cy="454926"/>
          </a:xfrm>
          <a:prstGeom prst="round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6989" y="2229025"/>
            <a:ext cx="6198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110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27316" y="2719037"/>
            <a:ext cx="6198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99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3913" y="3214866"/>
            <a:ext cx="619812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101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87" name="Google Shape;1090;p47"/>
          <p:cNvGrpSpPr/>
          <p:nvPr/>
        </p:nvGrpSpPr>
        <p:grpSpPr>
          <a:xfrm>
            <a:off x="7415705" y="3342048"/>
            <a:ext cx="1136485" cy="1691538"/>
            <a:chOff x="3593839" y="1786416"/>
            <a:chExt cx="789851" cy="1170976"/>
          </a:xfrm>
        </p:grpSpPr>
        <p:grpSp>
          <p:nvGrpSpPr>
            <p:cNvPr id="88" name="Google Shape;1091;p47"/>
            <p:cNvGrpSpPr/>
            <p:nvPr/>
          </p:nvGrpSpPr>
          <p:grpSpPr>
            <a:xfrm rot="5630148" flipH="1">
              <a:off x="3621534" y="2392064"/>
              <a:ext cx="310172" cy="224024"/>
              <a:chOff x="3572429" y="2358578"/>
              <a:chExt cx="310160" cy="224015"/>
            </a:xfrm>
          </p:grpSpPr>
          <p:sp>
            <p:nvSpPr>
              <p:cNvPr id="108" name="Google Shape;1092;p47"/>
              <p:cNvSpPr/>
              <p:nvPr/>
            </p:nvSpPr>
            <p:spPr>
              <a:xfrm>
                <a:off x="3618428" y="2358578"/>
                <a:ext cx="264161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26" extrusionOk="0">
                    <a:moveTo>
                      <a:pt x="3653" y="1"/>
                    </a:moveTo>
                    <a:cubicBezTo>
                      <a:pt x="3551" y="72"/>
                      <a:pt x="2015" y="1466"/>
                      <a:pt x="1191" y="1975"/>
                    </a:cubicBezTo>
                    <a:cubicBezTo>
                      <a:pt x="814" y="2219"/>
                      <a:pt x="417" y="2443"/>
                      <a:pt x="0" y="2626"/>
                    </a:cubicBezTo>
                    <a:lnTo>
                      <a:pt x="204" y="3226"/>
                    </a:lnTo>
                    <a:cubicBezTo>
                      <a:pt x="204" y="3226"/>
                      <a:pt x="2472" y="2554"/>
                      <a:pt x="3317" y="2097"/>
                    </a:cubicBezTo>
                    <a:cubicBezTo>
                      <a:pt x="4151" y="1639"/>
                      <a:pt x="4009" y="143"/>
                      <a:pt x="3653" y="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3;p47"/>
              <p:cNvSpPr/>
              <p:nvPr/>
            </p:nvSpPr>
            <p:spPr>
              <a:xfrm>
                <a:off x="3572429" y="2516552"/>
                <a:ext cx="75838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038" extrusionOk="0">
                    <a:moveTo>
                      <a:pt x="123" y="916"/>
                    </a:moveTo>
                    <a:cubicBezTo>
                      <a:pt x="82" y="845"/>
                      <a:pt x="143" y="733"/>
                      <a:pt x="225" y="621"/>
                    </a:cubicBezTo>
                    <a:cubicBezTo>
                      <a:pt x="103" y="550"/>
                      <a:pt x="1" y="468"/>
                      <a:pt x="1" y="377"/>
                    </a:cubicBezTo>
                    <a:cubicBezTo>
                      <a:pt x="1" y="295"/>
                      <a:pt x="326" y="102"/>
                      <a:pt x="438" y="51"/>
                    </a:cubicBezTo>
                    <a:cubicBezTo>
                      <a:pt x="560" y="0"/>
                      <a:pt x="703" y="0"/>
                      <a:pt x="825" y="51"/>
                    </a:cubicBezTo>
                    <a:cubicBezTo>
                      <a:pt x="1079" y="163"/>
                      <a:pt x="1191" y="662"/>
                      <a:pt x="1008" y="875"/>
                    </a:cubicBezTo>
                    <a:cubicBezTo>
                      <a:pt x="917" y="967"/>
                      <a:pt x="794" y="1028"/>
                      <a:pt x="662" y="1038"/>
                    </a:cubicBezTo>
                    <a:cubicBezTo>
                      <a:pt x="530" y="1038"/>
                      <a:pt x="174" y="1007"/>
                      <a:pt x="12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1094;p47"/>
            <p:cNvGrpSpPr/>
            <p:nvPr/>
          </p:nvGrpSpPr>
          <p:grpSpPr>
            <a:xfrm rot="-5139505" flipH="1">
              <a:off x="4037515" y="2383857"/>
              <a:ext cx="308178" cy="224008"/>
              <a:chOff x="4096742" y="2358578"/>
              <a:chExt cx="308187" cy="224015"/>
            </a:xfrm>
          </p:grpSpPr>
          <p:sp>
            <p:nvSpPr>
              <p:cNvPr id="106" name="Google Shape;1095;p47"/>
              <p:cNvSpPr/>
              <p:nvPr/>
            </p:nvSpPr>
            <p:spPr>
              <a:xfrm>
                <a:off x="4096742" y="2358578"/>
                <a:ext cx="262252" cy="205246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3226" extrusionOk="0">
                    <a:moveTo>
                      <a:pt x="489" y="1"/>
                    </a:moveTo>
                    <a:cubicBezTo>
                      <a:pt x="570" y="72"/>
                      <a:pt x="2117" y="1466"/>
                      <a:pt x="2931" y="1975"/>
                    </a:cubicBezTo>
                    <a:cubicBezTo>
                      <a:pt x="3307" y="2219"/>
                      <a:pt x="3704" y="2432"/>
                      <a:pt x="4121" y="2626"/>
                    </a:cubicBezTo>
                    <a:lnTo>
                      <a:pt x="3918" y="3226"/>
                    </a:lnTo>
                    <a:cubicBezTo>
                      <a:pt x="3918" y="3226"/>
                      <a:pt x="1649" y="2554"/>
                      <a:pt x="825" y="2097"/>
                    </a:cubicBezTo>
                    <a:cubicBezTo>
                      <a:pt x="1" y="1639"/>
                      <a:pt x="113" y="143"/>
                      <a:pt x="489" y="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96;p47"/>
              <p:cNvSpPr/>
              <p:nvPr/>
            </p:nvSpPr>
            <p:spPr>
              <a:xfrm>
                <a:off x="4330428" y="2516552"/>
                <a:ext cx="74502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38" extrusionOk="0">
                    <a:moveTo>
                      <a:pt x="1058" y="916"/>
                    </a:moveTo>
                    <a:cubicBezTo>
                      <a:pt x="1089" y="845"/>
                      <a:pt x="1048" y="733"/>
                      <a:pt x="947" y="621"/>
                    </a:cubicBezTo>
                    <a:cubicBezTo>
                      <a:pt x="1079" y="550"/>
                      <a:pt x="1170" y="468"/>
                      <a:pt x="1170" y="377"/>
                    </a:cubicBezTo>
                    <a:cubicBezTo>
                      <a:pt x="1170" y="295"/>
                      <a:pt x="865" y="102"/>
                      <a:pt x="733" y="51"/>
                    </a:cubicBezTo>
                    <a:cubicBezTo>
                      <a:pt x="611" y="0"/>
                      <a:pt x="468" y="0"/>
                      <a:pt x="346" y="51"/>
                    </a:cubicBezTo>
                    <a:cubicBezTo>
                      <a:pt x="112" y="163"/>
                      <a:pt x="0" y="662"/>
                      <a:pt x="163" y="875"/>
                    </a:cubicBezTo>
                    <a:cubicBezTo>
                      <a:pt x="255" y="977"/>
                      <a:pt x="387" y="1028"/>
                      <a:pt x="529" y="1038"/>
                    </a:cubicBezTo>
                    <a:cubicBezTo>
                      <a:pt x="652" y="1038"/>
                      <a:pt x="1018" y="1007"/>
                      <a:pt x="1058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1097;p47"/>
            <p:cNvSpPr/>
            <p:nvPr/>
          </p:nvSpPr>
          <p:spPr>
            <a:xfrm>
              <a:off x="3732313" y="2236295"/>
              <a:ext cx="517251" cy="574829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98;p47"/>
            <p:cNvSpPr/>
            <p:nvPr/>
          </p:nvSpPr>
          <p:spPr>
            <a:xfrm>
              <a:off x="3885070" y="2348907"/>
              <a:ext cx="207855" cy="100396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99;p47"/>
            <p:cNvSpPr/>
            <p:nvPr/>
          </p:nvSpPr>
          <p:spPr>
            <a:xfrm>
              <a:off x="3670217" y="1786421"/>
              <a:ext cx="637625" cy="644114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00;p47"/>
            <p:cNvSpPr/>
            <p:nvPr/>
          </p:nvSpPr>
          <p:spPr>
            <a:xfrm rot="10800000" flipH="1">
              <a:off x="3835254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01;p47"/>
            <p:cNvSpPr/>
            <p:nvPr/>
          </p:nvSpPr>
          <p:spPr>
            <a:xfrm rot="10800000" flipH="1">
              <a:off x="4092225" y="2181262"/>
              <a:ext cx="49880" cy="38873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02;p47"/>
            <p:cNvSpPr/>
            <p:nvPr/>
          </p:nvSpPr>
          <p:spPr>
            <a:xfrm rot="-3600026">
              <a:off x="3624853" y="1832074"/>
              <a:ext cx="220192" cy="198751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03;p47"/>
            <p:cNvSpPr/>
            <p:nvPr/>
          </p:nvSpPr>
          <p:spPr>
            <a:xfrm rot="3600026">
              <a:off x="4133009" y="1832070"/>
              <a:ext cx="219492" cy="198751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04;p47"/>
            <p:cNvSpPr/>
            <p:nvPr/>
          </p:nvSpPr>
          <p:spPr>
            <a:xfrm>
              <a:off x="3886406" y="2220072"/>
              <a:ext cx="205246" cy="149576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05;p47"/>
            <p:cNvSpPr/>
            <p:nvPr/>
          </p:nvSpPr>
          <p:spPr>
            <a:xfrm>
              <a:off x="3997046" y="2294510"/>
              <a:ext cx="55097" cy="47335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06;p47"/>
            <p:cNvSpPr/>
            <p:nvPr/>
          </p:nvSpPr>
          <p:spPr>
            <a:xfrm>
              <a:off x="3925216" y="2294510"/>
              <a:ext cx="55733" cy="47335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07;p47"/>
            <p:cNvSpPr/>
            <p:nvPr/>
          </p:nvSpPr>
          <p:spPr>
            <a:xfrm>
              <a:off x="3989284" y="2675100"/>
              <a:ext cx="188450" cy="264797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08;p47"/>
            <p:cNvSpPr/>
            <p:nvPr/>
          </p:nvSpPr>
          <p:spPr>
            <a:xfrm>
              <a:off x="3800961" y="2675100"/>
              <a:ext cx="188386" cy="264797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09;p47"/>
            <p:cNvSpPr/>
            <p:nvPr/>
          </p:nvSpPr>
          <p:spPr>
            <a:xfrm>
              <a:off x="3773095" y="2864122"/>
              <a:ext cx="125654" cy="93271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10;p47"/>
            <p:cNvSpPr/>
            <p:nvPr/>
          </p:nvSpPr>
          <p:spPr>
            <a:xfrm>
              <a:off x="4078610" y="2864122"/>
              <a:ext cx="126927" cy="93271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11;p47"/>
            <p:cNvSpPr/>
            <p:nvPr/>
          </p:nvSpPr>
          <p:spPr>
            <a:xfrm rot="10800000" flipH="1">
              <a:off x="3835254" y="2089327"/>
              <a:ext cx="50580" cy="38237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12;p47"/>
            <p:cNvSpPr/>
            <p:nvPr/>
          </p:nvSpPr>
          <p:spPr>
            <a:xfrm rot="10800000" flipH="1">
              <a:off x="4092225" y="2089327"/>
              <a:ext cx="49880" cy="38237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6" grpId="0"/>
      <p:bldP spid="7" grpId="0"/>
      <p:bldP spid="81" grpId="0" animBg="1"/>
      <p:bldP spid="82" grpId="0" animBg="1"/>
      <p:bldP spid="83" grpId="0" animBg="1"/>
      <p:bldP spid="8" grpId="0" animBg="1"/>
      <p:bldP spid="85" grpId="0" animBg="1"/>
      <p:bldP spid="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9"/>
          <p:cNvSpPr/>
          <p:nvPr/>
        </p:nvSpPr>
        <p:spPr>
          <a:xfrm>
            <a:off x="4955292" y="1395311"/>
            <a:ext cx="816600" cy="816600"/>
          </a:xfrm>
          <a:prstGeom prst="flowChartMagneticTap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/>
          </a:p>
        </p:txBody>
      </p:sp>
      <p:sp>
        <p:nvSpPr>
          <p:cNvPr id="797" name="Google Shape;797;p39"/>
          <p:cNvSpPr/>
          <p:nvPr/>
        </p:nvSpPr>
        <p:spPr>
          <a:xfrm>
            <a:off x="4955292" y="2585456"/>
            <a:ext cx="816600" cy="816600"/>
          </a:xfrm>
          <a:prstGeom prst="flowChartMagneticTape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/>
          </a:p>
        </p:txBody>
      </p:sp>
      <p:sp>
        <p:nvSpPr>
          <p:cNvPr id="798" name="Google Shape;798;p39"/>
          <p:cNvSpPr/>
          <p:nvPr/>
        </p:nvSpPr>
        <p:spPr>
          <a:xfrm>
            <a:off x="4955292" y="3764013"/>
            <a:ext cx="816600" cy="816600"/>
          </a:xfrm>
          <a:prstGeom prst="flowChartMagneticTape">
            <a:avLst/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endParaRPr/>
          </a:p>
        </p:txBody>
      </p:sp>
      <p:sp>
        <p:nvSpPr>
          <p:cNvPr id="800" name="Google Shape;800;p39"/>
          <p:cNvSpPr txBox="1">
            <a:spLocks noGrp="1"/>
          </p:cNvSpPr>
          <p:nvPr>
            <p:ph type="title"/>
          </p:nvPr>
        </p:nvSpPr>
        <p:spPr>
          <a:xfrm>
            <a:off x="2443588" y="427980"/>
            <a:ext cx="4428235" cy="612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Ai </a:t>
            </a:r>
            <a:r>
              <a:rPr lang="en-US" sz="3200" dirty="0" err="1" smtClean="0">
                <a:latin typeface="+mn-lt"/>
              </a:rPr>
              <a:t>nhớ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bài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lâu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hơn</a:t>
            </a:r>
            <a:r>
              <a:rPr lang="en-US" sz="3200" dirty="0" smtClean="0">
                <a:latin typeface="+mn-lt"/>
              </a:rPr>
              <a:t>?</a:t>
            </a:r>
            <a:endParaRPr sz="3200" dirty="0">
              <a:latin typeface="+mn-lt"/>
            </a:endParaRPr>
          </a:p>
        </p:txBody>
      </p:sp>
      <p:grpSp>
        <p:nvGrpSpPr>
          <p:cNvPr id="806" name="Google Shape;806;p39"/>
          <p:cNvGrpSpPr/>
          <p:nvPr/>
        </p:nvGrpSpPr>
        <p:grpSpPr>
          <a:xfrm>
            <a:off x="5139949" y="2820711"/>
            <a:ext cx="447317" cy="346112"/>
            <a:chOff x="1190625" y="793600"/>
            <a:chExt cx="4948200" cy="3828675"/>
          </a:xfrm>
          <a:solidFill>
            <a:srgbClr val="FFFFFF"/>
          </a:solidFill>
        </p:grpSpPr>
        <p:sp>
          <p:nvSpPr>
            <p:cNvPr id="807" name="Google Shape;807;p39"/>
            <p:cNvSpPr/>
            <p:nvPr/>
          </p:nvSpPr>
          <p:spPr>
            <a:xfrm>
              <a:off x="5737125" y="1255100"/>
              <a:ext cx="401700" cy="623875"/>
            </a:xfrm>
            <a:custGeom>
              <a:avLst/>
              <a:gdLst/>
              <a:ahLst/>
              <a:cxnLst/>
              <a:rect l="l" t="t" r="r" b="b"/>
              <a:pathLst>
                <a:path w="16068" h="24955" extrusionOk="0">
                  <a:moveTo>
                    <a:pt x="1" y="0"/>
                  </a:moveTo>
                  <a:lnTo>
                    <a:pt x="1" y="24955"/>
                  </a:lnTo>
                  <a:lnTo>
                    <a:pt x="3419" y="24955"/>
                  </a:lnTo>
                  <a:cubicBezTo>
                    <a:pt x="10256" y="24955"/>
                    <a:pt x="16067" y="19485"/>
                    <a:pt x="16067" y="12649"/>
                  </a:cubicBezTo>
                  <a:cubicBezTo>
                    <a:pt x="16067" y="5812"/>
                    <a:pt x="10256" y="0"/>
                    <a:pt x="3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2053775" y="2092625"/>
              <a:ext cx="2692025" cy="2529650"/>
            </a:xfrm>
            <a:custGeom>
              <a:avLst/>
              <a:gdLst/>
              <a:ahLst/>
              <a:cxnLst/>
              <a:rect l="l" t="t" r="r" b="b"/>
              <a:pathLst>
                <a:path w="107681" h="101186" extrusionOk="0">
                  <a:moveTo>
                    <a:pt x="0" y="0"/>
                  </a:moveTo>
                  <a:lnTo>
                    <a:pt x="0" y="92640"/>
                  </a:lnTo>
                  <a:cubicBezTo>
                    <a:pt x="0" y="97425"/>
                    <a:pt x="4102" y="101186"/>
                    <a:pt x="8888" y="101186"/>
                  </a:cubicBezTo>
                  <a:lnTo>
                    <a:pt x="98793" y="101186"/>
                  </a:lnTo>
                  <a:cubicBezTo>
                    <a:pt x="103579" y="101186"/>
                    <a:pt x="107681" y="97425"/>
                    <a:pt x="107681" y="92640"/>
                  </a:cubicBezTo>
                  <a:lnTo>
                    <a:pt x="107681" y="84093"/>
                  </a:lnTo>
                  <a:lnTo>
                    <a:pt x="37945" y="84093"/>
                  </a:lnTo>
                  <a:cubicBezTo>
                    <a:pt x="28031" y="84093"/>
                    <a:pt x="19827" y="76231"/>
                    <a:pt x="19827" y="66318"/>
                  </a:cubicBezTo>
                  <a:lnTo>
                    <a:pt x="198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190625" y="1255100"/>
              <a:ext cx="1358850" cy="623875"/>
            </a:xfrm>
            <a:custGeom>
              <a:avLst/>
              <a:gdLst/>
              <a:ahLst/>
              <a:cxnLst/>
              <a:rect l="l" t="t" r="r" b="b"/>
              <a:pathLst>
                <a:path w="54354" h="24955" extrusionOk="0">
                  <a:moveTo>
                    <a:pt x="12306" y="0"/>
                  </a:moveTo>
                  <a:cubicBezTo>
                    <a:pt x="5469" y="0"/>
                    <a:pt x="0" y="5812"/>
                    <a:pt x="0" y="12649"/>
                  </a:cubicBezTo>
                  <a:cubicBezTo>
                    <a:pt x="0" y="19144"/>
                    <a:pt x="5469" y="24955"/>
                    <a:pt x="12306" y="24955"/>
                  </a:cubicBezTo>
                  <a:lnTo>
                    <a:pt x="43414" y="24955"/>
                  </a:lnTo>
                  <a:cubicBezTo>
                    <a:pt x="49567" y="24955"/>
                    <a:pt x="54353" y="20169"/>
                    <a:pt x="54353" y="14358"/>
                  </a:cubicBezTo>
                  <a:lnTo>
                    <a:pt x="54353" y="11281"/>
                  </a:lnTo>
                  <a:cubicBezTo>
                    <a:pt x="54353" y="5128"/>
                    <a:pt x="49567" y="0"/>
                    <a:pt x="434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2053775" y="793600"/>
              <a:ext cx="3435550" cy="3187725"/>
            </a:xfrm>
            <a:custGeom>
              <a:avLst/>
              <a:gdLst/>
              <a:ahLst/>
              <a:cxnLst/>
              <a:rect l="l" t="t" r="r" b="b"/>
              <a:pathLst>
                <a:path w="137422" h="127509" extrusionOk="0">
                  <a:moveTo>
                    <a:pt x="8888" y="1"/>
                  </a:moveTo>
                  <a:cubicBezTo>
                    <a:pt x="4102" y="1"/>
                    <a:pt x="0" y="3761"/>
                    <a:pt x="0" y="8547"/>
                  </a:cubicBezTo>
                  <a:lnTo>
                    <a:pt x="6153" y="8547"/>
                  </a:lnTo>
                  <a:cubicBezTo>
                    <a:pt x="19143" y="8547"/>
                    <a:pt x="29741" y="19486"/>
                    <a:pt x="29741" y="32476"/>
                  </a:cubicBezTo>
                  <a:lnTo>
                    <a:pt x="29741" y="118620"/>
                  </a:lnTo>
                  <a:cubicBezTo>
                    <a:pt x="29741" y="123406"/>
                    <a:pt x="33843" y="127508"/>
                    <a:pt x="38628" y="127508"/>
                  </a:cubicBezTo>
                  <a:lnTo>
                    <a:pt x="128191" y="127508"/>
                  </a:lnTo>
                  <a:cubicBezTo>
                    <a:pt x="133319" y="127508"/>
                    <a:pt x="137421" y="123406"/>
                    <a:pt x="137421" y="118620"/>
                  </a:cubicBezTo>
                  <a:lnTo>
                    <a:pt x="137421" y="18119"/>
                  </a:lnTo>
                  <a:cubicBezTo>
                    <a:pt x="137421" y="8205"/>
                    <a:pt x="129217" y="1"/>
                    <a:pt x="1193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</p:grpSp>
      <p:grpSp>
        <p:nvGrpSpPr>
          <p:cNvPr id="811" name="Google Shape;811;p39"/>
          <p:cNvGrpSpPr/>
          <p:nvPr/>
        </p:nvGrpSpPr>
        <p:grpSpPr>
          <a:xfrm>
            <a:off x="5187596" y="1595519"/>
            <a:ext cx="447235" cy="435026"/>
            <a:chOff x="1103600" y="237950"/>
            <a:chExt cx="5375425" cy="5228675"/>
          </a:xfrm>
          <a:solidFill>
            <a:srgbClr val="FFFFFF"/>
          </a:solidFill>
        </p:grpSpPr>
        <p:sp>
          <p:nvSpPr>
            <p:cNvPr id="812" name="Google Shape;812;p39"/>
            <p:cNvSpPr/>
            <p:nvPr/>
          </p:nvSpPr>
          <p:spPr>
            <a:xfrm>
              <a:off x="3408650" y="1883650"/>
              <a:ext cx="521450" cy="475325"/>
            </a:xfrm>
            <a:custGeom>
              <a:avLst/>
              <a:gdLst/>
              <a:ahLst/>
              <a:cxnLst/>
              <a:rect l="l" t="t" r="r" b="b"/>
              <a:pathLst>
                <a:path w="20858" h="19013" extrusionOk="0">
                  <a:moveTo>
                    <a:pt x="16421" y="1"/>
                  </a:moveTo>
                  <a:cubicBezTo>
                    <a:pt x="13739" y="1"/>
                    <a:pt x="9768" y="1516"/>
                    <a:pt x="6103" y="5181"/>
                  </a:cubicBezTo>
                  <a:cubicBezTo>
                    <a:pt x="810" y="10450"/>
                    <a:pt x="1" y="16406"/>
                    <a:pt x="1765" y="18171"/>
                  </a:cubicBezTo>
                  <a:cubicBezTo>
                    <a:pt x="2308" y="18714"/>
                    <a:pt x="3248" y="19013"/>
                    <a:pt x="4443" y="19013"/>
                  </a:cubicBezTo>
                  <a:cubicBezTo>
                    <a:pt x="7132" y="19013"/>
                    <a:pt x="11115" y="17498"/>
                    <a:pt x="14780" y="13833"/>
                  </a:cubicBezTo>
                  <a:cubicBezTo>
                    <a:pt x="20049" y="8539"/>
                    <a:pt x="20858" y="2607"/>
                    <a:pt x="19093" y="843"/>
                  </a:cubicBezTo>
                  <a:cubicBezTo>
                    <a:pt x="18550" y="300"/>
                    <a:pt x="17613" y="1"/>
                    <a:pt x="16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2975475" y="4049625"/>
              <a:ext cx="521450" cy="475600"/>
            </a:xfrm>
            <a:custGeom>
              <a:avLst/>
              <a:gdLst/>
              <a:ahLst/>
              <a:cxnLst/>
              <a:rect l="l" t="t" r="r" b="b"/>
              <a:pathLst>
                <a:path w="20858" h="19024" extrusionOk="0">
                  <a:moveTo>
                    <a:pt x="16420" y="0"/>
                  </a:moveTo>
                  <a:cubicBezTo>
                    <a:pt x="13738" y="0"/>
                    <a:pt x="9768" y="1515"/>
                    <a:pt x="6103" y="5180"/>
                  </a:cubicBezTo>
                  <a:cubicBezTo>
                    <a:pt x="809" y="10474"/>
                    <a:pt x="0" y="16405"/>
                    <a:pt x="1765" y="18170"/>
                  </a:cubicBezTo>
                  <a:cubicBezTo>
                    <a:pt x="2309" y="18722"/>
                    <a:pt x="3251" y="19024"/>
                    <a:pt x="4448" y="19024"/>
                  </a:cubicBezTo>
                  <a:cubicBezTo>
                    <a:pt x="7136" y="19024"/>
                    <a:pt x="11109" y="17502"/>
                    <a:pt x="14754" y="13857"/>
                  </a:cubicBezTo>
                  <a:cubicBezTo>
                    <a:pt x="20048" y="8563"/>
                    <a:pt x="20857" y="2607"/>
                    <a:pt x="19092" y="842"/>
                  </a:cubicBezTo>
                  <a:cubicBezTo>
                    <a:pt x="18549" y="299"/>
                    <a:pt x="17612" y="0"/>
                    <a:pt x="164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2093150" y="2509625"/>
              <a:ext cx="336400" cy="306525"/>
            </a:xfrm>
            <a:custGeom>
              <a:avLst/>
              <a:gdLst/>
              <a:ahLst/>
              <a:cxnLst/>
              <a:rect l="l" t="t" r="r" b="b"/>
              <a:pathLst>
                <a:path w="13456" h="12261" extrusionOk="0">
                  <a:moveTo>
                    <a:pt x="6728" y="0"/>
                  </a:moveTo>
                  <a:cubicBezTo>
                    <a:pt x="5160" y="0"/>
                    <a:pt x="3591" y="594"/>
                    <a:pt x="2402" y="1783"/>
                  </a:cubicBezTo>
                  <a:cubicBezTo>
                    <a:pt x="0" y="4185"/>
                    <a:pt x="0" y="8057"/>
                    <a:pt x="2402" y="10459"/>
                  </a:cubicBezTo>
                  <a:cubicBezTo>
                    <a:pt x="3591" y="11660"/>
                    <a:pt x="5160" y="12261"/>
                    <a:pt x="6728" y="12261"/>
                  </a:cubicBezTo>
                  <a:cubicBezTo>
                    <a:pt x="8297" y="12261"/>
                    <a:pt x="9865" y="11660"/>
                    <a:pt x="11054" y="10459"/>
                  </a:cubicBezTo>
                  <a:cubicBezTo>
                    <a:pt x="13456" y="8057"/>
                    <a:pt x="13456" y="4185"/>
                    <a:pt x="11054" y="1783"/>
                  </a:cubicBezTo>
                  <a:cubicBezTo>
                    <a:pt x="9865" y="594"/>
                    <a:pt x="8297" y="0"/>
                    <a:pt x="6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1103600" y="237950"/>
              <a:ext cx="5375425" cy="5228675"/>
            </a:xfrm>
            <a:custGeom>
              <a:avLst/>
              <a:gdLst/>
              <a:ahLst/>
              <a:cxnLst/>
              <a:rect l="l" t="t" r="r" b="b"/>
              <a:pathLst>
                <a:path w="215017" h="209147" extrusionOk="0">
                  <a:moveTo>
                    <a:pt x="188118" y="12255"/>
                  </a:moveTo>
                  <a:cubicBezTo>
                    <a:pt x="191255" y="12255"/>
                    <a:pt x="194392" y="13450"/>
                    <a:pt x="196782" y="15840"/>
                  </a:cubicBezTo>
                  <a:cubicBezTo>
                    <a:pt x="201561" y="20619"/>
                    <a:pt x="201561" y="28388"/>
                    <a:pt x="196782" y="33167"/>
                  </a:cubicBezTo>
                  <a:cubicBezTo>
                    <a:pt x="195973" y="33976"/>
                    <a:pt x="195066" y="34662"/>
                    <a:pt x="194086" y="35226"/>
                  </a:cubicBezTo>
                  <a:lnTo>
                    <a:pt x="157519" y="55127"/>
                  </a:lnTo>
                  <a:lnTo>
                    <a:pt x="177420" y="18536"/>
                  </a:lnTo>
                  <a:cubicBezTo>
                    <a:pt x="177959" y="17555"/>
                    <a:pt x="178645" y="16648"/>
                    <a:pt x="179454" y="15840"/>
                  </a:cubicBezTo>
                  <a:cubicBezTo>
                    <a:pt x="181844" y="13450"/>
                    <a:pt x="184981" y="12255"/>
                    <a:pt x="188118" y="12255"/>
                  </a:cubicBezTo>
                  <a:close/>
                  <a:moveTo>
                    <a:pt x="68846" y="56377"/>
                  </a:moveTo>
                  <a:lnTo>
                    <a:pt x="68846" y="68632"/>
                  </a:lnTo>
                  <a:lnTo>
                    <a:pt x="56592" y="68632"/>
                  </a:lnTo>
                  <a:lnTo>
                    <a:pt x="56592" y="56377"/>
                  </a:lnTo>
                  <a:close/>
                  <a:moveTo>
                    <a:pt x="108647" y="53573"/>
                  </a:moveTo>
                  <a:cubicBezTo>
                    <a:pt x="112990" y="53573"/>
                    <a:pt x="116983" y="55017"/>
                    <a:pt x="119971" y="57995"/>
                  </a:cubicBezTo>
                  <a:cubicBezTo>
                    <a:pt x="127250" y="65298"/>
                    <a:pt x="125363" y="78607"/>
                    <a:pt x="115633" y="88337"/>
                  </a:cubicBezTo>
                  <a:cubicBezTo>
                    <a:pt x="109899" y="94071"/>
                    <a:pt x="102899" y="97084"/>
                    <a:pt x="96629" y="97084"/>
                  </a:cubicBezTo>
                  <a:cubicBezTo>
                    <a:pt x="92286" y="97084"/>
                    <a:pt x="88294" y="95639"/>
                    <a:pt x="85316" y="92650"/>
                  </a:cubicBezTo>
                  <a:cubicBezTo>
                    <a:pt x="78012" y="85371"/>
                    <a:pt x="79924" y="72063"/>
                    <a:pt x="89629" y="62333"/>
                  </a:cubicBezTo>
                  <a:cubicBezTo>
                    <a:pt x="95378" y="56584"/>
                    <a:pt x="102377" y="53573"/>
                    <a:pt x="108647" y="53573"/>
                  </a:cubicBezTo>
                  <a:close/>
                  <a:moveTo>
                    <a:pt x="148083" y="99268"/>
                  </a:moveTo>
                  <a:lnTo>
                    <a:pt x="148083" y="111571"/>
                  </a:lnTo>
                  <a:lnTo>
                    <a:pt x="135828" y="111571"/>
                  </a:lnTo>
                  <a:lnTo>
                    <a:pt x="135828" y="99268"/>
                  </a:lnTo>
                  <a:close/>
                  <a:moveTo>
                    <a:pt x="46319" y="78613"/>
                  </a:moveTo>
                  <a:cubicBezTo>
                    <a:pt x="51028" y="78613"/>
                    <a:pt x="55734" y="80408"/>
                    <a:pt x="59312" y="83999"/>
                  </a:cubicBezTo>
                  <a:cubicBezTo>
                    <a:pt x="66469" y="91155"/>
                    <a:pt x="66469" y="102821"/>
                    <a:pt x="59312" y="110002"/>
                  </a:cubicBezTo>
                  <a:cubicBezTo>
                    <a:pt x="55734" y="113581"/>
                    <a:pt x="51028" y="115370"/>
                    <a:pt x="46319" y="115370"/>
                  </a:cubicBezTo>
                  <a:cubicBezTo>
                    <a:pt x="41611" y="115370"/>
                    <a:pt x="36899" y="113581"/>
                    <a:pt x="33308" y="110002"/>
                  </a:cubicBezTo>
                  <a:cubicBezTo>
                    <a:pt x="26152" y="102821"/>
                    <a:pt x="26152" y="91155"/>
                    <a:pt x="33308" y="83999"/>
                  </a:cubicBezTo>
                  <a:cubicBezTo>
                    <a:pt x="36899" y="80408"/>
                    <a:pt x="41611" y="78613"/>
                    <a:pt x="46319" y="78613"/>
                  </a:cubicBezTo>
                  <a:close/>
                  <a:moveTo>
                    <a:pt x="112962" y="116007"/>
                  </a:moveTo>
                  <a:lnTo>
                    <a:pt x="112962" y="128261"/>
                  </a:lnTo>
                  <a:lnTo>
                    <a:pt x="100707" y="128261"/>
                  </a:lnTo>
                  <a:lnTo>
                    <a:pt x="100707" y="116007"/>
                  </a:lnTo>
                  <a:close/>
                  <a:moveTo>
                    <a:pt x="61493" y="133996"/>
                  </a:moveTo>
                  <a:lnTo>
                    <a:pt x="61493" y="146251"/>
                  </a:lnTo>
                  <a:lnTo>
                    <a:pt x="49190" y="146251"/>
                  </a:lnTo>
                  <a:lnTo>
                    <a:pt x="49190" y="133996"/>
                  </a:lnTo>
                  <a:close/>
                  <a:moveTo>
                    <a:pt x="148083" y="133996"/>
                  </a:moveTo>
                  <a:lnTo>
                    <a:pt x="148083" y="146251"/>
                  </a:lnTo>
                  <a:lnTo>
                    <a:pt x="135828" y="146251"/>
                  </a:lnTo>
                  <a:lnTo>
                    <a:pt x="135828" y="133996"/>
                  </a:lnTo>
                  <a:close/>
                  <a:moveTo>
                    <a:pt x="91326" y="140225"/>
                  </a:moveTo>
                  <a:cubicBezTo>
                    <a:pt x="95666" y="140225"/>
                    <a:pt x="99657" y="141671"/>
                    <a:pt x="102643" y="144658"/>
                  </a:cubicBezTo>
                  <a:cubicBezTo>
                    <a:pt x="109923" y="151937"/>
                    <a:pt x="108035" y="165270"/>
                    <a:pt x="98305" y="174975"/>
                  </a:cubicBezTo>
                  <a:cubicBezTo>
                    <a:pt x="92556" y="180724"/>
                    <a:pt x="85558" y="183735"/>
                    <a:pt x="79292" y="183735"/>
                  </a:cubicBezTo>
                  <a:cubicBezTo>
                    <a:pt x="74954" y="183735"/>
                    <a:pt x="70966" y="182291"/>
                    <a:pt x="67988" y="179313"/>
                  </a:cubicBezTo>
                  <a:cubicBezTo>
                    <a:pt x="60684" y="172010"/>
                    <a:pt x="62596" y="158701"/>
                    <a:pt x="72302" y="148996"/>
                  </a:cubicBezTo>
                  <a:cubicBezTo>
                    <a:pt x="78053" y="143245"/>
                    <a:pt x="85053" y="140225"/>
                    <a:pt x="91326" y="140225"/>
                  </a:cubicBezTo>
                  <a:close/>
                  <a:moveTo>
                    <a:pt x="188130" y="1"/>
                  </a:moveTo>
                  <a:cubicBezTo>
                    <a:pt x="181856" y="1"/>
                    <a:pt x="175582" y="2397"/>
                    <a:pt x="170802" y="7188"/>
                  </a:cubicBezTo>
                  <a:cubicBezTo>
                    <a:pt x="169185" y="8781"/>
                    <a:pt x="167812" y="10595"/>
                    <a:pt x="166709" y="12555"/>
                  </a:cubicBezTo>
                  <a:lnTo>
                    <a:pt x="145240" y="51941"/>
                  </a:lnTo>
                  <a:cubicBezTo>
                    <a:pt x="143206" y="47799"/>
                    <a:pt x="140583" y="43951"/>
                    <a:pt x="137299" y="40667"/>
                  </a:cubicBezTo>
                  <a:cubicBezTo>
                    <a:pt x="129078" y="32446"/>
                    <a:pt x="118258" y="28161"/>
                    <a:pt x="107235" y="28161"/>
                  </a:cubicBezTo>
                  <a:cubicBezTo>
                    <a:pt x="101301" y="28161"/>
                    <a:pt x="95307" y="29403"/>
                    <a:pt x="89629" y="31942"/>
                  </a:cubicBezTo>
                  <a:cubicBezTo>
                    <a:pt x="83960" y="29403"/>
                    <a:pt x="77972" y="28161"/>
                    <a:pt x="72041" y="28161"/>
                  </a:cubicBezTo>
                  <a:cubicBezTo>
                    <a:pt x="61025" y="28161"/>
                    <a:pt x="50205" y="32446"/>
                    <a:pt x="41984" y="40667"/>
                  </a:cubicBezTo>
                  <a:cubicBezTo>
                    <a:pt x="37499" y="45152"/>
                    <a:pt x="34141" y="50544"/>
                    <a:pt x="32009" y="56696"/>
                  </a:cubicBezTo>
                  <a:cubicBezTo>
                    <a:pt x="25858" y="58828"/>
                    <a:pt x="20490" y="62161"/>
                    <a:pt x="15980" y="66671"/>
                  </a:cubicBezTo>
                  <a:cubicBezTo>
                    <a:pt x="3334" y="79317"/>
                    <a:pt x="1" y="98116"/>
                    <a:pt x="7255" y="114316"/>
                  </a:cubicBezTo>
                  <a:cubicBezTo>
                    <a:pt x="1" y="130541"/>
                    <a:pt x="3334" y="149339"/>
                    <a:pt x="15980" y="161985"/>
                  </a:cubicBezTo>
                  <a:cubicBezTo>
                    <a:pt x="21176" y="167181"/>
                    <a:pt x="27720" y="170956"/>
                    <a:pt x="34877" y="172892"/>
                  </a:cubicBezTo>
                  <a:cubicBezTo>
                    <a:pt x="37303" y="173554"/>
                    <a:pt x="39068" y="175318"/>
                    <a:pt x="39729" y="177745"/>
                  </a:cubicBezTo>
                  <a:cubicBezTo>
                    <a:pt x="41666" y="184901"/>
                    <a:pt x="45440" y="191445"/>
                    <a:pt x="50636" y="196641"/>
                  </a:cubicBezTo>
                  <a:cubicBezTo>
                    <a:pt x="58873" y="204862"/>
                    <a:pt x="69688" y="209147"/>
                    <a:pt x="80705" y="209147"/>
                  </a:cubicBezTo>
                  <a:cubicBezTo>
                    <a:pt x="86637" y="209147"/>
                    <a:pt x="92627" y="207905"/>
                    <a:pt x="98305" y="205366"/>
                  </a:cubicBezTo>
                  <a:cubicBezTo>
                    <a:pt x="103984" y="207905"/>
                    <a:pt x="109974" y="209147"/>
                    <a:pt x="115905" y="209147"/>
                  </a:cubicBezTo>
                  <a:cubicBezTo>
                    <a:pt x="126923" y="209147"/>
                    <a:pt x="137738" y="204862"/>
                    <a:pt x="145975" y="196641"/>
                  </a:cubicBezTo>
                  <a:cubicBezTo>
                    <a:pt x="150460" y="192156"/>
                    <a:pt x="153793" y="186764"/>
                    <a:pt x="155926" y="180612"/>
                  </a:cubicBezTo>
                  <a:cubicBezTo>
                    <a:pt x="162077" y="178480"/>
                    <a:pt x="167469" y="175147"/>
                    <a:pt x="171954" y="170637"/>
                  </a:cubicBezTo>
                  <a:cubicBezTo>
                    <a:pt x="184601" y="157991"/>
                    <a:pt x="187934" y="139192"/>
                    <a:pt x="180679" y="122992"/>
                  </a:cubicBezTo>
                  <a:cubicBezTo>
                    <a:pt x="187934" y="106767"/>
                    <a:pt x="184601" y="87993"/>
                    <a:pt x="171954" y="75322"/>
                  </a:cubicBezTo>
                  <a:cubicBezTo>
                    <a:pt x="168695" y="72063"/>
                    <a:pt x="164847" y="69416"/>
                    <a:pt x="160680" y="67382"/>
                  </a:cubicBezTo>
                  <a:lnTo>
                    <a:pt x="200066" y="45912"/>
                  </a:lnTo>
                  <a:cubicBezTo>
                    <a:pt x="202027" y="44834"/>
                    <a:pt x="203840" y="43461"/>
                    <a:pt x="205458" y="41843"/>
                  </a:cubicBezTo>
                  <a:cubicBezTo>
                    <a:pt x="215016" y="32285"/>
                    <a:pt x="215016" y="16722"/>
                    <a:pt x="205458" y="7188"/>
                  </a:cubicBezTo>
                  <a:cubicBezTo>
                    <a:pt x="200679" y="2397"/>
                    <a:pt x="194404" y="1"/>
                    <a:pt x="1881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</p:grpSp>
      <p:grpSp>
        <p:nvGrpSpPr>
          <p:cNvPr id="816" name="Google Shape;816;p39"/>
          <p:cNvGrpSpPr/>
          <p:nvPr/>
        </p:nvGrpSpPr>
        <p:grpSpPr>
          <a:xfrm>
            <a:off x="5222580" y="3945381"/>
            <a:ext cx="282059" cy="471816"/>
            <a:chOff x="2240150" y="238125"/>
            <a:chExt cx="3120125" cy="5219200"/>
          </a:xfrm>
          <a:solidFill>
            <a:srgbClr val="FFFFFF"/>
          </a:solidFill>
        </p:grpSpPr>
        <p:sp>
          <p:nvSpPr>
            <p:cNvPr id="817" name="Google Shape;817;p39"/>
            <p:cNvSpPr/>
            <p:nvPr/>
          </p:nvSpPr>
          <p:spPr>
            <a:xfrm>
              <a:off x="2943925" y="2783275"/>
              <a:ext cx="2408200" cy="1713375"/>
            </a:xfrm>
            <a:custGeom>
              <a:avLst/>
              <a:gdLst/>
              <a:ahLst/>
              <a:cxnLst/>
              <a:rect l="l" t="t" r="r" b="b"/>
              <a:pathLst>
                <a:path w="96328" h="68535" extrusionOk="0">
                  <a:moveTo>
                    <a:pt x="881" y="1"/>
                  </a:moveTo>
                  <a:cubicBezTo>
                    <a:pt x="1338" y="3654"/>
                    <a:pt x="2154" y="7275"/>
                    <a:pt x="3328" y="10830"/>
                  </a:cubicBezTo>
                  <a:cubicBezTo>
                    <a:pt x="6198" y="19409"/>
                    <a:pt x="6394" y="28543"/>
                    <a:pt x="3915" y="37220"/>
                  </a:cubicBezTo>
                  <a:cubicBezTo>
                    <a:pt x="2056" y="43744"/>
                    <a:pt x="751" y="50366"/>
                    <a:pt x="1" y="57085"/>
                  </a:cubicBezTo>
                  <a:cubicBezTo>
                    <a:pt x="5318" y="59728"/>
                    <a:pt x="9885" y="63675"/>
                    <a:pt x="13244" y="68535"/>
                  </a:cubicBezTo>
                  <a:cubicBezTo>
                    <a:pt x="19475" y="59467"/>
                    <a:pt x="29946" y="53497"/>
                    <a:pt x="41787" y="53497"/>
                  </a:cubicBezTo>
                  <a:lnTo>
                    <a:pt x="66871" y="53497"/>
                  </a:lnTo>
                  <a:lnTo>
                    <a:pt x="66871" y="61717"/>
                  </a:lnTo>
                  <a:lnTo>
                    <a:pt x="96327" y="61717"/>
                  </a:lnTo>
                  <a:cubicBezTo>
                    <a:pt x="95740" y="53432"/>
                    <a:pt x="94272" y="45212"/>
                    <a:pt x="91989" y="37220"/>
                  </a:cubicBezTo>
                  <a:cubicBezTo>
                    <a:pt x="89510" y="28543"/>
                    <a:pt x="89705" y="19409"/>
                    <a:pt x="92576" y="10830"/>
                  </a:cubicBezTo>
                  <a:cubicBezTo>
                    <a:pt x="93750" y="7275"/>
                    <a:pt x="94566" y="3654"/>
                    <a:pt x="95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2961050" y="1630975"/>
              <a:ext cx="2363350" cy="846525"/>
            </a:xfrm>
            <a:custGeom>
              <a:avLst/>
              <a:gdLst/>
              <a:ahLst/>
              <a:cxnLst/>
              <a:rect l="l" t="t" r="r" b="b"/>
              <a:pathLst>
                <a:path w="94534" h="33861" extrusionOk="0">
                  <a:moveTo>
                    <a:pt x="14549" y="1"/>
                  </a:moveTo>
                  <a:lnTo>
                    <a:pt x="10341" y="5905"/>
                  </a:lnTo>
                  <a:cubicBezTo>
                    <a:pt x="4404" y="14223"/>
                    <a:pt x="881" y="23911"/>
                    <a:pt x="1" y="33860"/>
                  </a:cubicBezTo>
                  <a:lnTo>
                    <a:pt x="94533" y="33860"/>
                  </a:lnTo>
                  <a:cubicBezTo>
                    <a:pt x="93652" y="23911"/>
                    <a:pt x="90129" y="14223"/>
                    <a:pt x="84193" y="5905"/>
                  </a:cubicBezTo>
                  <a:lnTo>
                    <a:pt x="799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4408550" y="4631200"/>
              <a:ext cx="951725" cy="826125"/>
            </a:xfrm>
            <a:custGeom>
              <a:avLst/>
              <a:gdLst/>
              <a:ahLst/>
              <a:cxnLst/>
              <a:rect l="l" t="t" r="r" b="b"/>
              <a:pathLst>
                <a:path w="38069" h="33045" extrusionOk="0">
                  <a:moveTo>
                    <a:pt x="8286" y="0"/>
                  </a:moveTo>
                  <a:lnTo>
                    <a:pt x="8286" y="33"/>
                  </a:lnTo>
                  <a:lnTo>
                    <a:pt x="8286" y="10634"/>
                  </a:lnTo>
                  <a:cubicBezTo>
                    <a:pt x="8286" y="19181"/>
                    <a:pt x="5155" y="27009"/>
                    <a:pt x="1" y="33044"/>
                  </a:cubicBezTo>
                  <a:lnTo>
                    <a:pt x="38068" y="33044"/>
                  </a:lnTo>
                  <a:lnTo>
                    <a:pt x="380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3393275" y="238125"/>
              <a:ext cx="1498900" cy="1087075"/>
            </a:xfrm>
            <a:custGeom>
              <a:avLst/>
              <a:gdLst/>
              <a:ahLst/>
              <a:cxnLst/>
              <a:rect l="l" t="t" r="r" b="b"/>
              <a:pathLst>
                <a:path w="59956" h="43483" extrusionOk="0">
                  <a:moveTo>
                    <a:pt x="0" y="0"/>
                  </a:moveTo>
                  <a:lnTo>
                    <a:pt x="0" y="43482"/>
                  </a:lnTo>
                  <a:lnTo>
                    <a:pt x="59956" y="43482"/>
                  </a:lnTo>
                  <a:lnTo>
                    <a:pt x="599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240150" y="4426500"/>
              <a:ext cx="881575" cy="1030825"/>
            </a:xfrm>
            <a:custGeom>
              <a:avLst/>
              <a:gdLst/>
              <a:ahLst/>
              <a:cxnLst/>
              <a:rect l="l" t="t" r="r" b="b"/>
              <a:pathLst>
                <a:path w="35263" h="41233" extrusionOk="0">
                  <a:moveTo>
                    <a:pt x="1" y="1"/>
                  </a:moveTo>
                  <a:lnTo>
                    <a:pt x="1" y="18822"/>
                  </a:lnTo>
                  <a:cubicBezTo>
                    <a:pt x="1" y="31185"/>
                    <a:pt x="10048" y="41232"/>
                    <a:pt x="22411" y="41232"/>
                  </a:cubicBezTo>
                  <a:lnTo>
                    <a:pt x="35263" y="41232"/>
                  </a:lnTo>
                  <a:lnTo>
                    <a:pt x="35263" y="22443"/>
                  </a:lnTo>
                  <a:cubicBezTo>
                    <a:pt x="35263" y="10080"/>
                    <a:pt x="25216" y="1"/>
                    <a:pt x="128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427525" y="4426500"/>
              <a:ext cx="881575" cy="1030825"/>
            </a:xfrm>
            <a:custGeom>
              <a:avLst/>
              <a:gdLst/>
              <a:ahLst/>
              <a:cxnLst/>
              <a:rect l="l" t="t" r="r" b="b"/>
              <a:pathLst>
                <a:path w="35263" h="41233" extrusionOk="0">
                  <a:moveTo>
                    <a:pt x="22443" y="1"/>
                  </a:moveTo>
                  <a:cubicBezTo>
                    <a:pt x="10047" y="1"/>
                    <a:pt x="0" y="10080"/>
                    <a:pt x="0" y="22443"/>
                  </a:cubicBezTo>
                  <a:lnTo>
                    <a:pt x="0" y="41232"/>
                  </a:lnTo>
                  <a:lnTo>
                    <a:pt x="12853" y="41232"/>
                  </a:lnTo>
                  <a:cubicBezTo>
                    <a:pt x="25215" y="41232"/>
                    <a:pt x="35262" y="31185"/>
                    <a:pt x="35262" y="18822"/>
                  </a:cubicBezTo>
                  <a:lnTo>
                    <a:pt x="35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endParaRPr/>
            </a:p>
          </p:txBody>
        </p:sp>
      </p:grpSp>
      <p:grpSp>
        <p:nvGrpSpPr>
          <p:cNvPr id="823" name="Google Shape;823;p39"/>
          <p:cNvGrpSpPr/>
          <p:nvPr/>
        </p:nvGrpSpPr>
        <p:grpSpPr>
          <a:xfrm>
            <a:off x="149978" y="1864392"/>
            <a:ext cx="2348191" cy="2897325"/>
            <a:chOff x="238125" y="641050"/>
            <a:chExt cx="3575200" cy="4411275"/>
          </a:xfrm>
        </p:grpSpPr>
        <p:sp>
          <p:nvSpPr>
            <p:cNvPr id="824" name="Google Shape;824;p39"/>
            <p:cNvSpPr/>
            <p:nvPr/>
          </p:nvSpPr>
          <p:spPr>
            <a:xfrm>
              <a:off x="2126275" y="2180175"/>
              <a:ext cx="797825" cy="395600"/>
            </a:xfrm>
            <a:custGeom>
              <a:avLst/>
              <a:gdLst/>
              <a:ahLst/>
              <a:cxnLst/>
              <a:rect l="l" t="t" r="r" b="b"/>
              <a:pathLst>
                <a:path w="31913" h="15824" extrusionOk="0">
                  <a:moveTo>
                    <a:pt x="1131" y="3657"/>
                  </a:moveTo>
                  <a:cubicBezTo>
                    <a:pt x="1928" y="3657"/>
                    <a:pt x="15425" y="3391"/>
                    <a:pt x="21608" y="2061"/>
                  </a:cubicBezTo>
                  <a:cubicBezTo>
                    <a:pt x="24533" y="1596"/>
                    <a:pt x="27458" y="864"/>
                    <a:pt x="30251" y="0"/>
                  </a:cubicBezTo>
                  <a:lnTo>
                    <a:pt x="31913" y="3657"/>
                  </a:lnTo>
                  <a:cubicBezTo>
                    <a:pt x="31913" y="3657"/>
                    <a:pt x="16754" y="12765"/>
                    <a:pt x="10771" y="14294"/>
                  </a:cubicBezTo>
                  <a:cubicBezTo>
                    <a:pt x="4787" y="15823"/>
                    <a:pt x="0" y="5984"/>
                    <a:pt x="1131" y="3657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826025" y="2130300"/>
              <a:ext cx="202800" cy="184525"/>
            </a:xfrm>
            <a:custGeom>
              <a:avLst/>
              <a:gdLst/>
              <a:ahLst/>
              <a:cxnLst/>
              <a:rect l="l" t="t" r="r" b="b"/>
              <a:pathLst>
                <a:path w="8112" h="7381" extrusionOk="0">
                  <a:moveTo>
                    <a:pt x="7912" y="3591"/>
                  </a:moveTo>
                  <a:cubicBezTo>
                    <a:pt x="7712" y="3125"/>
                    <a:pt x="6981" y="2793"/>
                    <a:pt x="6117" y="2594"/>
                  </a:cubicBezTo>
                  <a:cubicBezTo>
                    <a:pt x="6383" y="1729"/>
                    <a:pt x="6449" y="931"/>
                    <a:pt x="6117" y="599"/>
                  </a:cubicBezTo>
                  <a:cubicBezTo>
                    <a:pt x="5651" y="1"/>
                    <a:pt x="3324" y="599"/>
                    <a:pt x="2460" y="798"/>
                  </a:cubicBezTo>
                  <a:cubicBezTo>
                    <a:pt x="1662" y="1131"/>
                    <a:pt x="997" y="1796"/>
                    <a:pt x="665" y="2594"/>
                  </a:cubicBezTo>
                  <a:cubicBezTo>
                    <a:pt x="0" y="4256"/>
                    <a:pt x="1729" y="7181"/>
                    <a:pt x="3590" y="7380"/>
                  </a:cubicBezTo>
                  <a:cubicBezTo>
                    <a:pt x="4388" y="7380"/>
                    <a:pt x="5253" y="7114"/>
                    <a:pt x="5917" y="6583"/>
                  </a:cubicBezTo>
                  <a:cubicBezTo>
                    <a:pt x="6516" y="5984"/>
                    <a:pt x="8111" y="4256"/>
                    <a:pt x="7912" y="35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1577775" y="2996250"/>
              <a:ext cx="789525" cy="638275"/>
            </a:xfrm>
            <a:custGeom>
              <a:avLst/>
              <a:gdLst/>
              <a:ahLst/>
              <a:cxnLst/>
              <a:rect l="l" t="t" r="r" b="b"/>
              <a:pathLst>
                <a:path w="31581" h="25531" extrusionOk="0">
                  <a:moveTo>
                    <a:pt x="13696" y="1"/>
                  </a:moveTo>
                  <a:lnTo>
                    <a:pt x="31581" y="20345"/>
                  </a:lnTo>
                  <a:lnTo>
                    <a:pt x="26461" y="25531"/>
                  </a:lnTo>
                  <a:lnTo>
                    <a:pt x="16688" y="19348"/>
                  </a:lnTo>
                  <a:lnTo>
                    <a:pt x="0" y="13763"/>
                  </a:lnTo>
                  <a:lnTo>
                    <a:pt x="10106" y="3458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2056450" y="2891550"/>
              <a:ext cx="787875" cy="638275"/>
            </a:xfrm>
            <a:custGeom>
              <a:avLst/>
              <a:gdLst/>
              <a:ahLst/>
              <a:cxnLst/>
              <a:rect l="l" t="t" r="r" b="b"/>
              <a:pathLst>
                <a:path w="31515" h="25531" extrusionOk="0">
                  <a:moveTo>
                    <a:pt x="13630" y="0"/>
                  </a:moveTo>
                  <a:lnTo>
                    <a:pt x="31515" y="20345"/>
                  </a:lnTo>
                  <a:lnTo>
                    <a:pt x="26462" y="25530"/>
                  </a:lnTo>
                  <a:lnTo>
                    <a:pt x="16689" y="19347"/>
                  </a:lnTo>
                  <a:lnTo>
                    <a:pt x="1" y="13763"/>
                  </a:lnTo>
                  <a:lnTo>
                    <a:pt x="10107" y="3458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1674175" y="2195125"/>
              <a:ext cx="535225" cy="259325"/>
            </a:xfrm>
            <a:custGeom>
              <a:avLst/>
              <a:gdLst/>
              <a:ahLst/>
              <a:cxnLst/>
              <a:rect l="l" t="t" r="r" b="b"/>
              <a:pathLst>
                <a:path w="21409" h="10373" extrusionOk="0">
                  <a:moveTo>
                    <a:pt x="20079" y="8112"/>
                  </a:moveTo>
                  <a:cubicBezTo>
                    <a:pt x="17552" y="10372"/>
                    <a:pt x="3790" y="10372"/>
                    <a:pt x="1264" y="8112"/>
                  </a:cubicBezTo>
                  <a:cubicBezTo>
                    <a:pt x="1" y="6915"/>
                    <a:pt x="1" y="3458"/>
                    <a:pt x="1264" y="2327"/>
                  </a:cubicBezTo>
                  <a:cubicBezTo>
                    <a:pt x="3790" y="1"/>
                    <a:pt x="17619" y="1"/>
                    <a:pt x="20079" y="2327"/>
                  </a:cubicBezTo>
                  <a:cubicBezTo>
                    <a:pt x="21409" y="3524"/>
                    <a:pt x="21409" y="6981"/>
                    <a:pt x="20079" y="811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1190500" y="1907575"/>
              <a:ext cx="1329725" cy="1474325"/>
            </a:xfrm>
            <a:custGeom>
              <a:avLst/>
              <a:gdLst/>
              <a:ahLst/>
              <a:cxnLst/>
              <a:rect l="l" t="t" r="r" b="b"/>
              <a:pathLst>
                <a:path w="53189" h="58973" extrusionOk="0">
                  <a:moveTo>
                    <a:pt x="50595" y="29054"/>
                  </a:moveTo>
                  <a:cubicBezTo>
                    <a:pt x="40888" y="1"/>
                    <a:pt x="12300" y="1264"/>
                    <a:pt x="2992" y="29054"/>
                  </a:cubicBezTo>
                  <a:cubicBezTo>
                    <a:pt x="532" y="36168"/>
                    <a:pt x="1330" y="40955"/>
                    <a:pt x="1995" y="43083"/>
                  </a:cubicBezTo>
                  <a:lnTo>
                    <a:pt x="1929" y="43083"/>
                  </a:lnTo>
                  <a:cubicBezTo>
                    <a:pt x="1" y="53321"/>
                    <a:pt x="13231" y="58241"/>
                    <a:pt x="26727" y="58972"/>
                  </a:cubicBezTo>
                  <a:cubicBezTo>
                    <a:pt x="40024" y="58241"/>
                    <a:pt x="53188" y="53321"/>
                    <a:pt x="51592" y="43282"/>
                  </a:cubicBezTo>
                  <a:cubicBezTo>
                    <a:pt x="52191" y="41287"/>
                    <a:pt x="53188" y="36434"/>
                    <a:pt x="50595" y="2905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2066425" y="682600"/>
              <a:ext cx="591750" cy="480375"/>
            </a:xfrm>
            <a:custGeom>
              <a:avLst/>
              <a:gdLst/>
              <a:ahLst/>
              <a:cxnLst/>
              <a:rect l="l" t="t" r="r" b="b"/>
              <a:pathLst>
                <a:path w="23670" h="19215" extrusionOk="0">
                  <a:moveTo>
                    <a:pt x="4389" y="7514"/>
                  </a:moveTo>
                  <a:cubicBezTo>
                    <a:pt x="4389" y="7514"/>
                    <a:pt x="8843" y="5452"/>
                    <a:pt x="10173" y="2727"/>
                  </a:cubicBezTo>
                  <a:cubicBezTo>
                    <a:pt x="11503" y="1"/>
                    <a:pt x="15957" y="1065"/>
                    <a:pt x="19481" y="5054"/>
                  </a:cubicBezTo>
                  <a:cubicBezTo>
                    <a:pt x="23071" y="8976"/>
                    <a:pt x="23669" y="15425"/>
                    <a:pt x="23669" y="16688"/>
                  </a:cubicBezTo>
                  <a:cubicBezTo>
                    <a:pt x="23603" y="18018"/>
                    <a:pt x="16356" y="19215"/>
                    <a:pt x="10040" y="18616"/>
                  </a:cubicBezTo>
                  <a:cubicBezTo>
                    <a:pt x="3724" y="18018"/>
                    <a:pt x="1" y="9907"/>
                    <a:pt x="4389" y="75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999350" y="641050"/>
              <a:ext cx="1723650" cy="1873225"/>
            </a:xfrm>
            <a:custGeom>
              <a:avLst/>
              <a:gdLst/>
              <a:ahLst/>
              <a:cxnLst/>
              <a:rect l="l" t="t" r="r" b="b"/>
              <a:pathLst>
                <a:path w="68946" h="74929" extrusionOk="0">
                  <a:moveTo>
                    <a:pt x="67150" y="47736"/>
                  </a:moveTo>
                  <a:cubicBezTo>
                    <a:pt x="63560" y="63826"/>
                    <a:pt x="22805" y="74928"/>
                    <a:pt x="11569" y="62895"/>
                  </a:cubicBezTo>
                  <a:cubicBezTo>
                    <a:pt x="5719" y="56712"/>
                    <a:pt x="1" y="35636"/>
                    <a:pt x="1796" y="27193"/>
                  </a:cubicBezTo>
                  <a:cubicBezTo>
                    <a:pt x="5386" y="11170"/>
                    <a:pt x="46141" y="1"/>
                    <a:pt x="57377" y="12101"/>
                  </a:cubicBezTo>
                  <a:cubicBezTo>
                    <a:pt x="63161" y="18350"/>
                    <a:pt x="68945" y="39359"/>
                    <a:pt x="67150" y="4773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2453700" y="1663250"/>
              <a:ext cx="142975" cy="121350"/>
            </a:xfrm>
            <a:custGeom>
              <a:avLst/>
              <a:gdLst/>
              <a:ahLst/>
              <a:cxnLst/>
              <a:rect l="l" t="t" r="r" b="b"/>
              <a:pathLst>
                <a:path w="5719" h="4854" extrusionOk="0">
                  <a:moveTo>
                    <a:pt x="2195" y="399"/>
                  </a:moveTo>
                  <a:cubicBezTo>
                    <a:pt x="799" y="732"/>
                    <a:pt x="1" y="2128"/>
                    <a:pt x="400" y="3458"/>
                  </a:cubicBezTo>
                  <a:cubicBezTo>
                    <a:pt x="732" y="4854"/>
                    <a:pt x="1463" y="3192"/>
                    <a:pt x="2860" y="2859"/>
                  </a:cubicBezTo>
                  <a:cubicBezTo>
                    <a:pt x="4256" y="2460"/>
                    <a:pt x="5718" y="3458"/>
                    <a:pt x="5386" y="2128"/>
                  </a:cubicBezTo>
                  <a:cubicBezTo>
                    <a:pt x="4987" y="798"/>
                    <a:pt x="3591" y="1"/>
                    <a:pt x="2261" y="3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1817125" y="1836100"/>
              <a:ext cx="142950" cy="121375"/>
            </a:xfrm>
            <a:custGeom>
              <a:avLst/>
              <a:gdLst/>
              <a:ahLst/>
              <a:cxnLst/>
              <a:rect l="l" t="t" r="r" b="b"/>
              <a:pathLst>
                <a:path w="5718" h="4855" extrusionOk="0">
                  <a:moveTo>
                    <a:pt x="2194" y="400"/>
                  </a:moveTo>
                  <a:cubicBezTo>
                    <a:pt x="798" y="732"/>
                    <a:pt x="0" y="2128"/>
                    <a:pt x="399" y="3525"/>
                  </a:cubicBezTo>
                  <a:cubicBezTo>
                    <a:pt x="732" y="4854"/>
                    <a:pt x="1463" y="3259"/>
                    <a:pt x="2859" y="2860"/>
                  </a:cubicBezTo>
                  <a:cubicBezTo>
                    <a:pt x="4255" y="2461"/>
                    <a:pt x="5718" y="3525"/>
                    <a:pt x="5385" y="2195"/>
                  </a:cubicBezTo>
                  <a:cubicBezTo>
                    <a:pt x="5053" y="865"/>
                    <a:pt x="3657" y="1"/>
                    <a:pt x="2261" y="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843125" y="1059900"/>
              <a:ext cx="533550" cy="540225"/>
            </a:xfrm>
            <a:custGeom>
              <a:avLst/>
              <a:gdLst/>
              <a:ahLst/>
              <a:cxnLst/>
              <a:rect l="l" t="t" r="r" b="b"/>
              <a:pathLst>
                <a:path w="21342" h="21609" extrusionOk="0">
                  <a:moveTo>
                    <a:pt x="15425" y="2793"/>
                  </a:moveTo>
                  <a:cubicBezTo>
                    <a:pt x="15425" y="2793"/>
                    <a:pt x="10571" y="3258"/>
                    <a:pt x="8045" y="1596"/>
                  </a:cubicBezTo>
                  <a:cubicBezTo>
                    <a:pt x="5452" y="1"/>
                    <a:pt x="2194" y="3059"/>
                    <a:pt x="1131" y="8378"/>
                  </a:cubicBezTo>
                  <a:cubicBezTo>
                    <a:pt x="0" y="13630"/>
                    <a:pt x="2859" y="19414"/>
                    <a:pt x="3590" y="20478"/>
                  </a:cubicBezTo>
                  <a:cubicBezTo>
                    <a:pt x="4388" y="21608"/>
                    <a:pt x="11103" y="18816"/>
                    <a:pt x="16223" y="15226"/>
                  </a:cubicBezTo>
                  <a:cubicBezTo>
                    <a:pt x="21342" y="11569"/>
                    <a:pt x="20345" y="2527"/>
                    <a:pt x="15491" y="279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1994975" y="1809525"/>
              <a:ext cx="543525" cy="460425"/>
            </a:xfrm>
            <a:custGeom>
              <a:avLst/>
              <a:gdLst/>
              <a:ahLst/>
              <a:cxnLst/>
              <a:rect l="l" t="t" r="r" b="b"/>
              <a:pathLst>
                <a:path w="21741" h="18417" extrusionOk="0">
                  <a:moveTo>
                    <a:pt x="20943" y="10970"/>
                  </a:moveTo>
                  <a:cubicBezTo>
                    <a:pt x="19480" y="14893"/>
                    <a:pt x="6316" y="18416"/>
                    <a:pt x="3058" y="15823"/>
                  </a:cubicBezTo>
                  <a:cubicBezTo>
                    <a:pt x="1396" y="14427"/>
                    <a:pt x="0" y="9574"/>
                    <a:pt x="731" y="7513"/>
                  </a:cubicBezTo>
                  <a:cubicBezTo>
                    <a:pt x="2327" y="3524"/>
                    <a:pt x="15424" y="0"/>
                    <a:pt x="18749" y="2660"/>
                  </a:cubicBezTo>
                  <a:cubicBezTo>
                    <a:pt x="20411" y="3989"/>
                    <a:pt x="21740" y="8843"/>
                    <a:pt x="20943" y="1097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2121275" y="2052175"/>
              <a:ext cx="144625" cy="141325"/>
            </a:xfrm>
            <a:custGeom>
              <a:avLst/>
              <a:gdLst/>
              <a:ahLst/>
              <a:cxnLst/>
              <a:rect l="l" t="t" r="r" b="b"/>
              <a:pathLst>
                <a:path w="5785" h="5653" extrusionOk="0">
                  <a:moveTo>
                    <a:pt x="5652" y="3458"/>
                  </a:moveTo>
                  <a:cubicBezTo>
                    <a:pt x="5253" y="4655"/>
                    <a:pt x="1796" y="5652"/>
                    <a:pt x="865" y="4788"/>
                  </a:cubicBezTo>
                  <a:cubicBezTo>
                    <a:pt x="267" y="4056"/>
                    <a:pt x="1" y="3126"/>
                    <a:pt x="134" y="2195"/>
                  </a:cubicBezTo>
                  <a:cubicBezTo>
                    <a:pt x="533" y="998"/>
                    <a:pt x="3990" y="1"/>
                    <a:pt x="4987" y="865"/>
                  </a:cubicBezTo>
                  <a:cubicBezTo>
                    <a:pt x="5519" y="1596"/>
                    <a:pt x="5785" y="2527"/>
                    <a:pt x="5652" y="3458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2299125" y="2003975"/>
              <a:ext cx="142975" cy="141300"/>
            </a:xfrm>
            <a:custGeom>
              <a:avLst/>
              <a:gdLst/>
              <a:ahLst/>
              <a:cxnLst/>
              <a:rect l="l" t="t" r="r" b="b"/>
              <a:pathLst>
                <a:path w="5719" h="5652" extrusionOk="0">
                  <a:moveTo>
                    <a:pt x="5652" y="3458"/>
                  </a:moveTo>
                  <a:cubicBezTo>
                    <a:pt x="5319" y="4655"/>
                    <a:pt x="1729" y="5652"/>
                    <a:pt x="798" y="4721"/>
                  </a:cubicBezTo>
                  <a:cubicBezTo>
                    <a:pt x="267" y="3990"/>
                    <a:pt x="1" y="3059"/>
                    <a:pt x="67" y="2195"/>
                  </a:cubicBezTo>
                  <a:cubicBezTo>
                    <a:pt x="466" y="998"/>
                    <a:pt x="3990" y="1"/>
                    <a:pt x="4921" y="865"/>
                  </a:cubicBezTo>
                  <a:cubicBezTo>
                    <a:pt x="5452" y="1596"/>
                    <a:pt x="5718" y="2527"/>
                    <a:pt x="5652" y="3458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2392200" y="1394000"/>
              <a:ext cx="141300" cy="121350"/>
            </a:xfrm>
            <a:custGeom>
              <a:avLst/>
              <a:gdLst/>
              <a:ahLst/>
              <a:cxnLst/>
              <a:rect l="l" t="t" r="r" b="b"/>
              <a:pathLst>
                <a:path w="5652" h="4854" extrusionOk="0">
                  <a:moveTo>
                    <a:pt x="2195" y="332"/>
                  </a:moveTo>
                  <a:cubicBezTo>
                    <a:pt x="799" y="665"/>
                    <a:pt x="1" y="2128"/>
                    <a:pt x="400" y="3457"/>
                  </a:cubicBezTo>
                  <a:cubicBezTo>
                    <a:pt x="732" y="4853"/>
                    <a:pt x="1198" y="2261"/>
                    <a:pt x="2527" y="1928"/>
                  </a:cubicBezTo>
                  <a:cubicBezTo>
                    <a:pt x="3923" y="1529"/>
                    <a:pt x="5652" y="3590"/>
                    <a:pt x="5320" y="2194"/>
                  </a:cubicBezTo>
                  <a:cubicBezTo>
                    <a:pt x="4921" y="864"/>
                    <a:pt x="3524" y="0"/>
                    <a:pt x="2195" y="3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1755625" y="1608400"/>
              <a:ext cx="141300" cy="121350"/>
            </a:xfrm>
            <a:custGeom>
              <a:avLst/>
              <a:gdLst/>
              <a:ahLst/>
              <a:cxnLst/>
              <a:rect l="l" t="t" r="r" b="b"/>
              <a:pathLst>
                <a:path w="5652" h="4854" extrusionOk="0">
                  <a:moveTo>
                    <a:pt x="2194" y="399"/>
                  </a:moveTo>
                  <a:cubicBezTo>
                    <a:pt x="798" y="798"/>
                    <a:pt x="0" y="2195"/>
                    <a:pt x="399" y="3591"/>
                  </a:cubicBezTo>
                  <a:cubicBezTo>
                    <a:pt x="732" y="4854"/>
                    <a:pt x="1197" y="2327"/>
                    <a:pt x="2527" y="1929"/>
                  </a:cubicBezTo>
                  <a:cubicBezTo>
                    <a:pt x="3923" y="1530"/>
                    <a:pt x="5651" y="3591"/>
                    <a:pt x="5319" y="2195"/>
                  </a:cubicBezTo>
                  <a:cubicBezTo>
                    <a:pt x="4987" y="865"/>
                    <a:pt x="3590" y="1"/>
                    <a:pt x="2194" y="39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530650" y="2592850"/>
              <a:ext cx="3199575" cy="1473225"/>
            </a:xfrm>
            <a:custGeom>
              <a:avLst/>
              <a:gdLst/>
              <a:ahLst/>
              <a:cxnLst/>
              <a:rect l="l" t="t" r="r" b="b"/>
              <a:pathLst>
                <a:path w="127983" h="58929" extrusionOk="0">
                  <a:moveTo>
                    <a:pt x="37013" y="1"/>
                  </a:moveTo>
                  <a:cubicBezTo>
                    <a:pt x="30502" y="1"/>
                    <a:pt x="24248" y="4737"/>
                    <a:pt x="23536" y="12214"/>
                  </a:cubicBezTo>
                  <a:cubicBezTo>
                    <a:pt x="21088" y="9974"/>
                    <a:pt x="18180" y="8970"/>
                    <a:pt x="15338" y="8970"/>
                  </a:cubicBezTo>
                  <a:cubicBezTo>
                    <a:pt x="9072" y="8970"/>
                    <a:pt x="3125" y="13851"/>
                    <a:pt x="3125" y="21123"/>
                  </a:cubicBezTo>
                  <a:cubicBezTo>
                    <a:pt x="3125" y="24182"/>
                    <a:pt x="4255" y="27173"/>
                    <a:pt x="6383" y="29434"/>
                  </a:cubicBezTo>
                  <a:cubicBezTo>
                    <a:pt x="0" y="38808"/>
                    <a:pt x="3258" y="51640"/>
                    <a:pt x="13297" y="56825"/>
                  </a:cubicBezTo>
                  <a:cubicBezTo>
                    <a:pt x="16086" y="58257"/>
                    <a:pt x="19048" y="58928"/>
                    <a:pt x="21956" y="58928"/>
                  </a:cubicBezTo>
                  <a:cubicBezTo>
                    <a:pt x="29586" y="58928"/>
                    <a:pt x="36851" y="54307"/>
                    <a:pt x="39691" y="46653"/>
                  </a:cubicBezTo>
                  <a:cubicBezTo>
                    <a:pt x="42710" y="54771"/>
                    <a:pt x="50036" y="58925"/>
                    <a:pt x="57393" y="58925"/>
                  </a:cubicBezTo>
                  <a:cubicBezTo>
                    <a:pt x="64134" y="58925"/>
                    <a:pt x="70899" y="55437"/>
                    <a:pt x="74396" y="48315"/>
                  </a:cubicBezTo>
                  <a:cubicBezTo>
                    <a:pt x="77860" y="55405"/>
                    <a:pt x="84614" y="58914"/>
                    <a:pt x="91362" y="58914"/>
                  </a:cubicBezTo>
                  <a:cubicBezTo>
                    <a:pt x="98346" y="58914"/>
                    <a:pt x="105322" y="55156"/>
                    <a:pt x="108636" y="47717"/>
                  </a:cubicBezTo>
                  <a:cubicBezTo>
                    <a:pt x="120869" y="45789"/>
                    <a:pt x="127983" y="32758"/>
                    <a:pt x="122996" y="21389"/>
                  </a:cubicBezTo>
                  <a:cubicBezTo>
                    <a:pt x="119785" y="14164"/>
                    <a:pt x="112814" y="10107"/>
                    <a:pt x="105667" y="10107"/>
                  </a:cubicBezTo>
                  <a:cubicBezTo>
                    <a:pt x="101569" y="10107"/>
                    <a:pt x="97414" y="11441"/>
                    <a:pt x="93876" y="14275"/>
                  </a:cubicBezTo>
                  <a:cubicBezTo>
                    <a:pt x="90851" y="6464"/>
                    <a:pt x="83593" y="2248"/>
                    <a:pt x="76253" y="2248"/>
                  </a:cubicBezTo>
                  <a:cubicBezTo>
                    <a:pt x="70848" y="2248"/>
                    <a:pt x="65399" y="4534"/>
                    <a:pt x="61565" y="9356"/>
                  </a:cubicBezTo>
                  <a:cubicBezTo>
                    <a:pt x="59970" y="4901"/>
                    <a:pt x="55829" y="2265"/>
                    <a:pt x="51521" y="2265"/>
                  </a:cubicBezTo>
                  <a:cubicBezTo>
                    <a:pt x="49721" y="2265"/>
                    <a:pt x="47892" y="2725"/>
                    <a:pt x="46207" y="3704"/>
                  </a:cubicBezTo>
                  <a:cubicBezTo>
                    <a:pt x="43504" y="1155"/>
                    <a:pt x="40227" y="1"/>
                    <a:pt x="37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670250" y="2848150"/>
              <a:ext cx="2097625" cy="967000"/>
            </a:xfrm>
            <a:custGeom>
              <a:avLst/>
              <a:gdLst/>
              <a:ahLst/>
              <a:cxnLst/>
              <a:rect l="l" t="t" r="r" b="b"/>
              <a:pathLst>
                <a:path w="83905" h="38680" extrusionOk="0">
                  <a:moveTo>
                    <a:pt x="24190" y="0"/>
                  </a:moveTo>
                  <a:cubicBezTo>
                    <a:pt x="19929" y="0"/>
                    <a:pt x="15848" y="3121"/>
                    <a:pt x="15359" y="8052"/>
                  </a:cubicBezTo>
                  <a:cubicBezTo>
                    <a:pt x="13754" y="6573"/>
                    <a:pt x="11842" y="5910"/>
                    <a:pt x="9973" y="5910"/>
                  </a:cubicBezTo>
                  <a:cubicBezTo>
                    <a:pt x="5881" y="5910"/>
                    <a:pt x="1995" y="9090"/>
                    <a:pt x="1995" y="13837"/>
                  </a:cubicBezTo>
                  <a:cubicBezTo>
                    <a:pt x="1995" y="15898"/>
                    <a:pt x="2727" y="17826"/>
                    <a:pt x="4189" y="19288"/>
                  </a:cubicBezTo>
                  <a:cubicBezTo>
                    <a:pt x="1" y="25471"/>
                    <a:pt x="2128" y="33915"/>
                    <a:pt x="8710" y="37306"/>
                  </a:cubicBezTo>
                  <a:cubicBezTo>
                    <a:pt x="10544" y="38240"/>
                    <a:pt x="12488" y="38680"/>
                    <a:pt x="14397" y="38680"/>
                  </a:cubicBezTo>
                  <a:cubicBezTo>
                    <a:pt x="19412" y="38680"/>
                    <a:pt x="24185" y="35647"/>
                    <a:pt x="26063" y="30591"/>
                  </a:cubicBezTo>
                  <a:cubicBezTo>
                    <a:pt x="28043" y="35939"/>
                    <a:pt x="32853" y="38675"/>
                    <a:pt x="37678" y="38675"/>
                  </a:cubicBezTo>
                  <a:cubicBezTo>
                    <a:pt x="42090" y="38675"/>
                    <a:pt x="46514" y="36389"/>
                    <a:pt x="48801" y="31721"/>
                  </a:cubicBezTo>
                  <a:cubicBezTo>
                    <a:pt x="51087" y="36359"/>
                    <a:pt x="55507" y="38654"/>
                    <a:pt x="59917" y="38654"/>
                  </a:cubicBezTo>
                  <a:cubicBezTo>
                    <a:pt x="64485" y="38654"/>
                    <a:pt x="69041" y="36192"/>
                    <a:pt x="71206" y="31322"/>
                  </a:cubicBezTo>
                  <a:cubicBezTo>
                    <a:pt x="79250" y="30059"/>
                    <a:pt x="83904" y="21482"/>
                    <a:pt x="80647" y="14036"/>
                  </a:cubicBezTo>
                  <a:cubicBezTo>
                    <a:pt x="78535" y="9306"/>
                    <a:pt x="73956" y="6669"/>
                    <a:pt x="69277" y="6669"/>
                  </a:cubicBezTo>
                  <a:cubicBezTo>
                    <a:pt x="66590" y="6669"/>
                    <a:pt x="63870" y="7539"/>
                    <a:pt x="61566" y="9382"/>
                  </a:cubicBezTo>
                  <a:cubicBezTo>
                    <a:pt x="59573" y="4246"/>
                    <a:pt x="54796" y="1475"/>
                    <a:pt x="49973" y="1475"/>
                  </a:cubicBezTo>
                  <a:cubicBezTo>
                    <a:pt x="46430" y="1475"/>
                    <a:pt x="42863" y="2971"/>
                    <a:pt x="40357" y="6124"/>
                  </a:cubicBezTo>
                  <a:cubicBezTo>
                    <a:pt x="39330" y="3229"/>
                    <a:pt x="36629" y="1482"/>
                    <a:pt x="33799" y="1482"/>
                  </a:cubicBezTo>
                  <a:cubicBezTo>
                    <a:pt x="32601" y="1482"/>
                    <a:pt x="31379" y="1795"/>
                    <a:pt x="30251" y="2468"/>
                  </a:cubicBezTo>
                  <a:cubicBezTo>
                    <a:pt x="28465" y="769"/>
                    <a:pt x="26305" y="0"/>
                    <a:pt x="24190" y="0"/>
                  </a:cubicBezTo>
                  <a:close/>
                </a:path>
              </a:pathLst>
            </a:custGeom>
            <a:solidFill>
              <a:srgbClr val="D7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2747900" y="2997633"/>
              <a:ext cx="870975" cy="403525"/>
            </a:xfrm>
            <a:custGeom>
              <a:avLst/>
              <a:gdLst/>
              <a:ahLst/>
              <a:cxnLst/>
              <a:rect l="l" t="t" r="r" b="b"/>
              <a:pathLst>
                <a:path w="34839" h="16141" extrusionOk="0">
                  <a:moveTo>
                    <a:pt x="10134" y="1"/>
                  </a:moveTo>
                  <a:cubicBezTo>
                    <a:pt x="8354" y="1"/>
                    <a:pt x="6627" y="1303"/>
                    <a:pt x="6449" y="3350"/>
                  </a:cubicBezTo>
                  <a:cubicBezTo>
                    <a:pt x="5786" y="2748"/>
                    <a:pt x="4999" y="2477"/>
                    <a:pt x="4229" y="2477"/>
                  </a:cubicBezTo>
                  <a:cubicBezTo>
                    <a:pt x="2530" y="2477"/>
                    <a:pt x="911" y="3797"/>
                    <a:pt x="865" y="5809"/>
                  </a:cubicBezTo>
                  <a:cubicBezTo>
                    <a:pt x="865" y="6607"/>
                    <a:pt x="1197" y="7472"/>
                    <a:pt x="1796" y="8070"/>
                  </a:cubicBezTo>
                  <a:cubicBezTo>
                    <a:pt x="0" y="10596"/>
                    <a:pt x="931" y="14120"/>
                    <a:pt x="3657" y="15583"/>
                  </a:cubicBezTo>
                  <a:cubicBezTo>
                    <a:pt x="4400" y="15963"/>
                    <a:pt x="5191" y="16141"/>
                    <a:pt x="5972" y="16141"/>
                  </a:cubicBezTo>
                  <a:cubicBezTo>
                    <a:pt x="8057" y="16141"/>
                    <a:pt x="10063" y="14870"/>
                    <a:pt x="10837" y="12790"/>
                  </a:cubicBezTo>
                  <a:cubicBezTo>
                    <a:pt x="11674" y="14986"/>
                    <a:pt x="13697" y="16122"/>
                    <a:pt x="15721" y="16122"/>
                  </a:cubicBezTo>
                  <a:cubicBezTo>
                    <a:pt x="17558" y="16122"/>
                    <a:pt x="19396" y="15186"/>
                    <a:pt x="20345" y="13256"/>
                  </a:cubicBezTo>
                  <a:cubicBezTo>
                    <a:pt x="21288" y="15176"/>
                    <a:pt x="23108" y="16124"/>
                    <a:pt x="24931" y="16124"/>
                  </a:cubicBezTo>
                  <a:cubicBezTo>
                    <a:pt x="26832" y="16124"/>
                    <a:pt x="28736" y="15093"/>
                    <a:pt x="29653" y="13056"/>
                  </a:cubicBezTo>
                  <a:cubicBezTo>
                    <a:pt x="32977" y="12458"/>
                    <a:pt x="34838" y="9001"/>
                    <a:pt x="33509" y="5942"/>
                  </a:cubicBezTo>
                  <a:cubicBezTo>
                    <a:pt x="32648" y="3963"/>
                    <a:pt x="30701" y="2847"/>
                    <a:pt x="28731" y="2847"/>
                  </a:cubicBezTo>
                  <a:cubicBezTo>
                    <a:pt x="27658" y="2847"/>
                    <a:pt x="26578" y="3178"/>
                    <a:pt x="25663" y="3881"/>
                  </a:cubicBezTo>
                  <a:cubicBezTo>
                    <a:pt x="24821" y="1775"/>
                    <a:pt x="22832" y="640"/>
                    <a:pt x="20826" y="640"/>
                  </a:cubicBezTo>
                  <a:cubicBezTo>
                    <a:pt x="19349" y="640"/>
                    <a:pt x="17864" y="1255"/>
                    <a:pt x="16821" y="2552"/>
                  </a:cubicBezTo>
                  <a:cubicBezTo>
                    <a:pt x="16422" y="1422"/>
                    <a:pt x="15292" y="624"/>
                    <a:pt x="14095" y="624"/>
                  </a:cubicBezTo>
                  <a:cubicBezTo>
                    <a:pt x="13563" y="624"/>
                    <a:pt x="13098" y="757"/>
                    <a:pt x="12633" y="1023"/>
                  </a:cubicBezTo>
                  <a:cubicBezTo>
                    <a:pt x="11907" y="319"/>
                    <a:pt x="11014" y="1"/>
                    <a:pt x="10134" y="1"/>
                  </a:cubicBezTo>
                  <a:close/>
                </a:path>
              </a:pathLst>
            </a:custGeom>
            <a:solidFill>
              <a:srgbClr val="D7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2578375" y="4276075"/>
              <a:ext cx="596700" cy="776250"/>
            </a:xfrm>
            <a:custGeom>
              <a:avLst/>
              <a:gdLst/>
              <a:ahLst/>
              <a:cxnLst/>
              <a:rect l="l" t="t" r="r" b="b"/>
              <a:pathLst>
                <a:path w="23868" h="31050" extrusionOk="0">
                  <a:moveTo>
                    <a:pt x="0" y="1"/>
                  </a:moveTo>
                  <a:lnTo>
                    <a:pt x="15956" y="31049"/>
                  </a:lnTo>
                  <a:lnTo>
                    <a:pt x="23868" y="31049"/>
                  </a:lnTo>
                  <a:lnTo>
                    <a:pt x="15956" y="1"/>
                  </a:lnTo>
                  <a:close/>
                </a:path>
              </a:pathLst>
            </a:custGeom>
            <a:solidFill>
              <a:srgbClr val="A9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853100" y="4276075"/>
              <a:ext cx="596725" cy="776250"/>
            </a:xfrm>
            <a:custGeom>
              <a:avLst/>
              <a:gdLst/>
              <a:ahLst/>
              <a:cxnLst/>
              <a:rect l="l" t="t" r="r" b="b"/>
              <a:pathLst>
                <a:path w="23869" h="31050" extrusionOk="0">
                  <a:moveTo>
                    <a:pt x="7978" y="1"/>
                  </a:moveTo>
                  <a:lnTo>
                    <a:pt x="0" y="31049"/>
                  </a:lnTo>
                  <a:lnTo>
                    <a:pt x="7978" y="31049"/>
                  </a:lnTo>
                  <a:lnTo>
                    <a:pt x="23868" y="1"/>
                  </a:lnTo>
                  <a:close/>
                </a:path>
              </a:pathLst>
            </a:custGeom>
            <a:solidFill>
              <a:srgbClr val="A9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311250" y="3330350"/>
              <a:ext cx="3418975" cy="1185100"/>
            </a:xfrm>
            <a:custGeom>
              <a:avLst/>
              <a:gdLst/>
              <a:ahLst/>
              <a:cxnLst/>
              <a:rect l="l" t="t" r="r" b="b"/>
              <a:pathLst>
                <a:path w="136759" h="47404" extrusionOk="0">
                  <a:moveTo>
                    <a:pt x="0" y="0"/>
                  </a:moveTo>
                  <a:lnTo>
                    <a:pt x="22539" y="47404"/>
                  </a:lnTo>
                  <a:lnTo>
                    <a:pt x="114287" y="47404"/>
                  </a:lnTo>
                  <a:lnTo>
                    <a:pt x="136759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238125" y="3228950"/>
              <a:ext cx="3575200" cy="139650"/>
            </a:xfrm>
            <a:custGeom>
              <a:avLst/>
              <a:gdLst/>
              <a:ahLst/>
              <a:cxnLst/>
              <a:rect l="l" t="t" r="r" b="b"/>
              <a:pathLst>
                <a:path w="143008" h="5586" extrusionOk="0">
                  <a:moveTo>
                    <a:pt x="0" y="1"/>
                  </a:moveTo>
                  <a:lnTo>
                    <a:pt x="0" y="5585"/>
                  </a:lnTo>
                  <a:lnTo>
                    <a:pt x="143008" y="5585"/>
                  </a:lnTo>
                  <a:lnTo>
                    <a:pt x="143008" y="1"/>
                  </a:lnTo>
                  <a:close/>
                </a:path>
              </a:pathLst>
            </a:custGeom>
            <a:solidFill>
              <a:srgbClr val="A9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1704100" y="659100"/>
              <a:ext cx="882275" cy="498800"/>
            </a:xfrm>
            <a:custGeom>
              <a:avLst/>
              <a:gdLst/>
              <a:ahLst/>
              <a:cxnLst/>
              <a:rect l="l" t="t" r="r" b="b"/>
              <a:pathLst>
                <a:path w="35291" h="19952" extrusionOk="0">
                  <a:moveTo>
                    <a:pt x="6962" y="1"/>
                  </a:moveTo>
                  <a:cubicBezTo>
                    <a:pt x="4914" y="1"/>
                    <a:pt x="2875" y="1148"/>
                    <a:pt x="2128" y="3600"/>
                  </a:cubicBezTo>
                  <a:cubicBezTo>
                    <a:pt x="1795" y="4597"/>
                    <a:pt x="1795" y="5661"/>
                    <a:pt x="2128" y="6658"/>
                  </a:cubicBezTo>
                  <a:cubicBezTo>
                    <a:pt x="1330" y="7057"/>
                    <a:pt x="798" y="7722"/>
                    <a:pt x="532" y="8586"/>
                  </a:cubicBezTo>
                  <a:cubicBezTo>
                    <a:pt x="0" y="10315"/>
                    <a:pt x="998" y="12177"/>
                    <a:pt x="2726" y="12709"/>
                  </a:cubicBezTo>
                  <a:cubicBezTo>
                    <a:pt x="3045" y="12815"/>
                    <a:pt x="3375" y="12868"/>
                    <a:pt x="3703" y="12868"/>
                  </a:cubicBezTo>
                  <a:cubicBezTo>
                    <a:pt x="4194" y="12868"/>
                    <a:pt x="4681" y="12748"/>
                    <a:pt x="5120" y="12509"/>
                  </a:cubicBezTo>
                  <a:lnTo>
                    <a:pt x="5120" y="12509"/>
                  </a:lnTo>
                  <a:cubicBezTo>
                    <a:pt x="4638" y="14919"/>
                    <a:pt x="6528" y="16941"/>
                    <a:pt x="8742" y="16941"/>
                  </a:cubicBezTo>
                  <a:cubicBezTo>
                    <a:pt x="9276" y="16941"/>
                    <a:pt x="9829" y="16823"/>
                    <a:pt x="10372" y="16565"/>
                  </a:cubicBezTo>
                  <a:cubicBezTo>
                    <a:pt x="10704" y="16964"/>
                    <a:pt x="11103" y="17229"/>
                    <a:pt x="11635" y="17429"/>
                  </a:cubicBezTo>
                  <a:cubicBezTo>
                    <a:pt x="11897" y="17506"/>
                    <a:pt x="12167" y="17544"/>
                    <a:pt x="12436" y="17544"/>
                  </a:cubicBezTo>
                  <a:cubicBezTo>
                    <a:pt x="13327" y="17544"/>
                    <a:pt x="14214" y="17131"/>
                    <a:pt x="14826" y="16365"/>
                  </a:cubicBezTo>
                  <a:cubicBezTo>
                    <a:pt x="15628" y="18504"/>
                    <a:pt x="17616" y="19656"/>
                    <a:pt x="19628" y="19656"/>
                  </a:cubicBezTo>
                  <a:cubicBezTo>
                    <a:pt x="21118" y="19656"/>
                    <a:pt x="22622" y="19024"/>
                    <a:pt x="23669" y="17695"/>
                  </a:cubicBezTo>
                  <a:cubicBezTo>
                    <a:pt x="24267" y="18626"/>
                    <a:pt x="25264" y="19357"/>
                    <a:pt x="26395" y="19689"/>
                  </a:cubicBezTo>
                  <a:cubicBezTo>
                    <a:pt x="26978" y="19869"/>
                    <a:pt x="27536" y="19951"/>
                    <a:pt x="28064" y="19951"/>
                  </a:cubicBezTo>
                  <a:cubicBezTo>
                    <a:pt x="33014" y="19951"/>
                    <a:pt x="35291" y="12705"/>
                    <a:pt x="30184" y="10182"/>
                  </a:cubicBezTo>
                  <a:cubicBezTo>
                    <a:pt x="29840" y="7343"/>
                    <a:pt x="27492" y="5617"/>
                    <a:pt x="25048" y="5617"/>
                  </a:cubicBezTo>
                  <a:cubicBezTo>
                    <a:pt x="23716" y="5617"/>
                    <a:pt x="22355" y="6130"/>
                    <a:pt x="21275" y="7257"/>
                  </a:cubicBezTo>
                  <a:cubicBezTo>
                    <a:pt x="20865" y="4507"/>
                    <a:pt x="18554" y="2897"/>
                    <a:pt x="16188" y="2897"/>
                  </a:cubicBezTo>
                  <a:cubicBezTo>
                    <a:pt x="14722" y="2897"/>
                    <a:pt x="13235" y="3515"/>
                    <a:pt x="12167" y="4863"/>
                  </a:cubicBezTo>
                  <a:cubicBezTo>
                    <a:pt x="11984" y="1717"/>
                    <a:pt x="9466" y="1"/>
                    <a:pt x="69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991050" y="1484150"/>
              <a:ext cx="543525" cy="812325"/>
            </a:xfrm>
            <a:custGeom>
              <a:avLst/>
              <a:gdLst/>
              <a:ahLst/>
              <a:cxnLst/>
              <a:rect l="l" t="t" r="r" b="b"/>
              <a:pathLst>
                <a:path w="21741" h="32493" extrusionOk="0">
                  <a:moveTo>
                    <a:pt x="9924" y="1"/>
                  </a:moveTo>
                  <a:cubicBezTo>
                    <a:pt x="9573" y="1"/>
                    <a:pt x="9210" y="58"/>
                    <a:pt x="8843" y="184"/>
                  </a:cubicBezTo>
                  <a:cubicBezTo>
                    <a:pt x="8045" y="450"/>
                    <a:pt x="7447" y="981"/>
                    <a:pt x="7048" y="1779"/>
                  </a:cubicBezTo>
                  <a:cubicBezTo>
                    <a:pt x="6534" y="1623"/>
                    <a:pt x="6020" y="1549"/>
                    <a:pt x="5518" y="1549"/>
                  </a:cubicBezTo>
                  <a:cubicBezTo>
                    <a:pt x="3035" y="1549"/>
                    <a:pt x="853" y="3357"/>
                    <a:pt x="466" y="5901"/>
                  </a:cubicBezTo>
                  <a:cubicBezTo>
                    <a:pt x="0" y="9026"/>
                    <a:pt x="2394" y="11818"/>
                    <a:pt x="5519" y="11818"/>
                  </a:cubicBezTo>
                  <a:cubicBezTo>
                    <a:pt x="1928" y="14677"/>
                    <a:pt x="3591" y="20395"/>
                    <a:pt x="8112" y="20993"/>
                  </a:cubicBezTo>
                  <a:cubicBezTo>
                    <a:pt x="4987" y="24052"/>
                    <a:pt x="6915" y="29304"/>
                    <a:pt x="11236" y="29769"/>
                  </a:cubicBezTo>
                  <a:cubicBezTo>
                    <a:pt x="12195" y="31527"/>
                    <a:pt x="14019" y="32493"/>
                    <a:pt x="15855" y="32493"/>
                  </a:cubicBezTo>
                  <a:cubicBezTo>
                    <a:pt x="17074" y="32493"/>
                    <a:pt x="18299" y="32067"/>
                    <a:pt x="19281" y="31165"/>
                  </a:cubicBezTo>
                  <a:cubicBezTo>
                    <a:pt x="21741" y="28838"/>
                    <a:pt x="21408" y="24849"/>
                    <a:pt x="18616" y="23054"/>
                  </a:cubicBezTo>
                  <a:cubicBezTo>
                    <a:pt x="21608" y="20461"/>
                    <a:pt x="20744" y="15542"/>
                    <a:pt x="17020" y="14212"/>
                  </a:cubicBezTo>
                  <a:cubicBezTo>
                    <a:pt x="17951" y="13481"/>
                    <a:pt x="18350" y="12217"/>
                    <a:pt x="17951" y="11021"/>
                  </a:cubicBezTo>
                  <a:cubicBezTo>
                    <a:pt x="17818" y="10555"/>
                    <a:pt x="17486" y="10090"/>
                    <a:pt x="17153" y="9757"/>
                  </a:cubicBezTo>
                  <a:cubicBezTo>
                    <a:pt x="18298" y="7288"/>
                    <a:pt x="16387" y="4546"/>
                    <a:pt x="13793" y="4546"/>
                  </a:cubicBezTo>
                  <a:cubicBezTo>
                    <a:pt x="13523" y="4546"/>
                    <a:pt x="13246" y="4576"/>
                    <a:pt x="12965" y="4638"/>
                  </a:cubicBezTo>
                  <a:cubicBezTo>
                    <a:pt x="13943" y="2394"/>
                    <a:pt x="12182" y="1"/>
                    <a:pt x="99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1296875" y="1844425"/>
              <a:ext cx="364025" cy="799500"/>
            </a:xfrm>
            <a:custGeom>
              <a:avLst/>
              <a:gdLst/>
              <a:ahLst/>
              <a:cxnLst/>
              <a:rect l="l" t="t" r="r" b="b"/>
              <a:pathLst>
                <a:path w="14561" h="31980" extrusionOk="0">
                  <a:moveTo>
                    <a:pt x="2195" y="30716"/>
                  </a:moveTo>
                  <a:cubicBezTo>
                    <a:pt x="2195" y="29918"/>
                    <a:pt x="2660" y="16422"/>
                    <a:pt x="1663" y="10172"/>
                  </a:cubicBezTo>
                  <a:cubicBezTo>
                    <a:pt x="1264" y="7247"/>
                    <a:pt x="732" y="4322"/>
                    <a:pt x="1" y="1396"/>
                  </a:cubicBezTo>
                  <a:lnTo>
                    <a:pt x="3790" y="0"/>
                  </a:lnTo>
                  <a:cubicBezTo>
                    <a:pt x="3790" y="0"/>
                    <a:pt x="12034" y="15558"/>
                    <a:pt x="13297" y="21608"/>
                  </a:cubicBezTo>
                  <a:cubicBezTo>
                    <a:pt x="14561" y="27658"/>
                    <a:pt x="4522" y="31979"/>
                    <a:pt x="2195" y="30716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1252000" y="1738050"/>
              <a:ext cx="181200" cy="202800"/>
            </a:xfrm>
            <a:custGeom>
              <a:avLst/>
              <a:gdLst/>
              <a:ahLst/>
              <a:cxnLst/>
              <a:rect l="l" t="t" r="r" b="b"/>
              <a:pathLst>
                <a:path w="7248" h="8112" extrusionOk="0">
                  <a:moveTo>
                    <a:pt x="3657" y="133"/>
                  </a:moveTo>
                  <a:cubicBezTo>
                    <a:pt x="3192" y="333"/>
                    <a:pt x="2859" y="1064"/>
                    <a:pt x="2593" y="1928"/>
                  </a:cubicBezTo>
                  <a:cubicBezTo>
                    <a:pt x="1729" y="1596"/>
                    <a:pt x="931" y="1529"/>
                    <a:pt x="599" y="1795"/>
                  </a:cubicBezTo>
                  <a:cubicBezTo>
                    <a:pt x="0" y="2261"/>
                    <a:pt x="466" y="4588"/>
                    <a:pt x="665" y="5452"/>
                  </a:cubicBezTo>
                  <a:cubicBezTo>
                    <a:pt x="931" y="6250"/>
                    <a:pt x="1530" y="6915"/>
                    <a:pt x="2327" y="7314"/>
                  </a:cubicBezTo>
                  <a:cubicBezTo>
                    <a:pt x="3923" y="8111"/>
                    <a:pt x="6915" y="6516"/>
                    <a:pt x="7181" y="4654"/>
                  </a:cubicBezTo>
                  <a:cubicBezTo>
                    <a:pt x="7247" y="3856"/>
                    <a:pt x="7048" y="2992"/>
                    <a:pt x="6516" y="2261"/>
                  </a:cubicBezTo>
                  <a:cubicBezTo>
                    <a:pt x="5984" y="1662"/>
                    <a:pt x="4322" y="0"/>
                    <a:pt x="3657" y="133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51" name="Google Shape;851;p39"/>
          <p:cNvSpPr/>
          <p:nvPr/>
        </p:nvSpPr>
        <p:spPr>
          <a:xfrm flipH="1">
            <a:off x="2032367" y="1535325"/>
            <a:ext cx="1692000" cy="13626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Gọi</a:t>
            </a:r>
            <a:r>
              <a:rPr lang="en-US" sz="2400" dirty="0" smtClean="0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 3 </a:t>
            </a:r>
            <a:r>
              <a:rPr lang="en-US" sz="2400" dirty="0" err="1" smtClean="0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học</a:t>
            </a:r>
            <a:r>
              <a:rPr lang="en-US" sz="2400" dirty="0" smtClean="0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ea typeface="Raleway"/>
                <a:cs typeface="Raleway"/>
                <a:sym typeface="Raleway"/>
              </a:rPr>
              <a:t>sinh</a:t>
            </a:r>
            <a:endParaRPr sz="2400" dirty="0">
              <a:solidFill>
                <a:srgbClr val="FFFFFF"/>
              </a:solidFill>
              <a:ea typeface="Raleway"/>
              <a:cs typeface="Raleway"/>
              <a:sym typeface="Raleway"/>
            </a:endParaRPr>
          </a:p>
        </p:txBody>
      </p:sp>
      <p:sp>
        <p:nvSpPr>
          <p:cNvPr id="852" name="Google Shape;852;p39"/>
          <p:cNvSpPr txBox="1">
            <a:spLocks noGrp="1"/>
          </p:cNvSpPr>
          <p:nvPr>
            <p:ph type="subTitle" idx="2"/>
          </p:nvPr>
        </p:nvSpPr>
        <p:spPr>
          <a:xfrm>
            <a:off x="4058292" y="1586088"/>
            <a:ext cx="798613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HS1</a:t>
            </a:r>
            <a:endParaRPr sz="24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853" name="Google Shape;853;p39"/>
          <p:cNvSpPr txBox="1">
            <a:spLocks noGrp="1"/>
          </p:cNvSpPr>
          <p:nvPr>
            <p:ph type="subTitle" idx="2"/>
          </p:nvPr>
        </p:nvSpPr>
        <p:spPr>
          <a:xfrm>
            <a:off x="4056840" y="2776238"/>
            <a:ext cx="800065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HS2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54" name="Google Shape;854;p39"/>
          <p:cNvSpPr txBox="1">
            <a:spLocks noGrp="1"/>
          </p:cNvSpPr>
          <p:nvPr>
            <p:ph type="subTitle" idx="2"/>
          </p:nvPr>
        </p:nvSpPr>
        <p:spPr>
          <a:xfrm>
            <a:off x="4056840" y="3954813"/>
            <a:ext cx="800065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HS3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7632" y="1610897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10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6549" y="2472345"/>
            <a:ext cx="224222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chục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10 </a:t>
            </a:r>
            <a:r>
              <a:rPr lang="en-US" sz="2000" dirty="0" err="1"/>
              <a:t>đến</a:t>
            </a:r>
            <a:r>
              <a:rPr lang="en-US" sz="2000" dirty="0"/>
              <a:t> 100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6549" y="3654402"/>
            <a:ext cx="2321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trăm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100 </a:t>
            </a:r>
            <a:r>
              <a:rPr lang="en-US" sz="2000" dirty="0" err="1"/>
              <a:t>đến</a:t>
            </a:r>
            <a:r>
              <a:rPr lang="en-US" sz="2000" dirty="0"/>
              <a:t> 1000</a:t>
            </a:r>
          </a:p>
        </p:txBody>
      </p:sp>
    </p:spTree>
    <p:extLst>
      <p:ext uri="{BB962C8B-B14F-4D97-AF65-F5344CB8AC3E}">
        <p14:creationId xmlns:p14="http://schemas.microsoft.com/office/powerpoint/2010/main" val="230899387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" grpId="0" animBg="1"/>
      <p:bldP spid="797" grpId="0" animBg="1"/>
      <p:bldP spid="798" grpId="0" animBg="1"/>
      <p:bldP spid="851" grpId="0" animBg="1"/>
      <p:bldP spid="852" grpId="0" build="p"/>
      <p:bldP spid="853" grpId="0" build="p"/>
      <p:bldP spid="854" grpId="0" build="p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+mn-lt"/>
              </a:rPr>
              <a:t>VẬN DỤNG</a:t>
            </a:r>
            <a:endParaRPr lang="en-US" sz="3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593" y="1243174"/>
            <a:ext cx="2332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Có</a:t>
            </a:r>
            <a:r>
              <a:rPr lang="en-US" sz="2000" dirty="0" smtClean="0"/>
              <a:t> 3 </a:t>
            </a:r>
            <a:r>
              <a:rPr lang="en-US" sz="2000" dirty="0" err="1" smtClean="0"/>
              <a:t>thẻ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2591816" y="2000961"/>
            <a:ext cx="911337" cy="6457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3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18867" y="2000961"/>
            <a:ext cx="911337" cy="6457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45918" y="2000961"/>
            <a:ext cx="911337" cy="645762"/>
          </a:xfrm>
          <a:prstGeom prst="round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6593" y="2756620"/>
            <a:ext cx="6863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m</a:t>
            </a:r>
            <a:r>
              <a:rPr lang="vi-VN" sz="2000" dirty="0" smtClean="0"/>
              <a:t>ột </a:t>
            </a:r>
            <a:r>
              <a:rPr lang="vi-VN" sz="2000" dirty="0"/>
              <a:t>số có ba chữ số </a:t>
            </a:r>
            <a:r>
              <a:rPr lang="vi-VN" sz="2000" dirty="0" smtClean="0"/>
              <a:t>từ </a:t>
            </a:r>
            <a:r>
              <a:rPr lang="vi-VN" sz="2000" dirty="0"/>
              <a:t>3 số đã cho. Khi tạo đủ các số có ba chữ số từ 3 số đã cho,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vi-VN" sz="2000" dirty="0" smtClean="0"/>
              <a:t>sắp </a:t>
            </a:r>
            <a:r>
              <a:rPr lang="vi-VN" sz="2000" dirty="0"/>
              <a:t>xếp các số đó theo thứ tự tăng dần.</a:t>
            </a:r>
            <a:endParaRPr lang="en-US" sz="2000" dirty="0"/>
          </a:p>
        </p:txBody>
      </p:sp>
      <p:grpSp>
        <p:nvGrpSpPr>
          <p:cNvPr id="27" name="Google Shape;1527;p58"/>
          <p:cNvGrpSpPr/>
          <p:nvPr/>
        </p:nvGrpSpPr>
        <p:grpSpPr>
          <a:xfrm flipH="1">
            <a:off x="7327316" y="1010003"/>
            <a:ext cx="1103409" cy="1636720"/>
            <a:chOff x="-1567773" y="1350938"/>
            <a:chExt cx="1505100" cy="2232560"/>
          </a:xfrm>
        </p:grpSpPr>
        <p:sp>
          <p:nvSpPr>
            <p:cNvPr id="28" name="Google Shape;1528;p58"/>
            <p:cNvSpPr/>
            <p:nvPr/>
          </p:nvSpPr>
          <p:spPr>
            <a:xfrm>
              <a:off x="-823591" y="2921350"/>
              <a:ext cx="439438" cy="572850"/>
            </a:xfrm>
            <a:custGeom>
              <a:avLst/>
              <a:gdLst/>
              <a:ahLst/>
              <a:cxnLst/>
              <a:rect l="l" t="t" r="r" b="b"/>
              <a:pathLst>
                <a:path w="3755" h="4895" extrusionOk="0">
                  <a:moveTo>
                    <a:pt x="3754" y="1914"/>
                  </a:moveTo>
                  <a:lnTo>
                    <a:pt x="844" y="4895"/>
                  </a:lnTo>
                  <a:lnTo>
                    <a:pt x="0" y="4162"/>
                  </a:lnTo>
                  <a:lnTo>
                    <a:pt x="834" y="2616"/>
                  </a:lnTo>
                  <a:lnTo>
                    <a:pt x="1485" y="1"/>
                  </a:lnTo>
                  <a:lnTo>
                    <a:pt x="3184" y="1415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29;p58"/>
            <p:cNvSpPr/>
            <p:nvPr/>
          </p:nvSpPr>
          <p:spPr>
            <a:xfrm>
              <a:off x="-1277309" y="2257093"/>
              <a:ext cx="951434" cy="1057343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93" y="0"/>
                    <a:pt x="398" y="4436"/>
                  </a:cubicBezTo>
                  <a:cubicBezTo>
                    <a:pt x="11" y="5585"/>
                    <a:pt x="153" y="6318"/>
                    <a:pt x="255" y="6613"/>
                  </a:cubicBezTo>
                  <a:cubicBezTo>
                    <a:pt x="1" y="8180"/>
                    <a:pt x="2005" y="8922"/>
                    <a:pt x="4050" y="9034"/>
                  </a:cubicBezTo>
                  <a:cubicBezTo>
                    <a:pt x="6125" y="8922"/>
                    <a:pt x="8130" y="8170"/>
                    <a:pt x="785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30;p58"/>
            <p:cNvSpPr/>
            <p:nvPr/>
          </p:nvSpPr>
          <p:spPr>
            <a:xfrm>
              <a:off x="-650974" y="2278509"/>
              <a:ext cx="521592" cy="423991"/>
            </a:xfrm>
            <a:custGeom>
              <a:avLst/>
              <a:gdLst/>
              <a:ahLst/>
              <a:cxnLst/>
              <a:rect l="l" t="t" r="r" b="b"/>
              <a:pathLst>
                <a:path w="4457" h="3623" extrusionOk="0">
                  <a:moveTo>
                    <a:pt x="31" y="2065"/>
                  </a:moveTo>
                  <a:cubicBezTo>
                    <a:pt x="143" y="2015"/>
                    <a:pt x="2066" y="1272"/>
                    <a:pt x="2890" y="753"/>
                  </a:cubicBezTo>
                  <a:cubicBezTo>
                    <a:pt x="3286" y="519"/>
                    <a:pt x="3663" y="265"/>
                    <a:pt x="4019" y="0"/>
                  </a:cubicBezTo>
                  <a:lnTo>
                    <a:pt x="4456" y="427"/>
                  </a:lnTo>
                  <a:cubicBezTo>
                    <a:pt x="4456" y="427"/>
                    <a:pt x="2747" y="2533"/>
                    <a:pt x="1974" y="3083"/>
                  </a:cubicBezTo>
                  <a:cubicBezTo>
                    <a:pt x="1191" y="3622"/>
                    <a:pt x="0" y="2452"/>
                    <a:pt x="31" y="206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1;p58"/>
            <p:cNvSpPr/>
            <p:nvPr/>
          </p:nvSpPr>
          <p:spPr>
            <a:xfrm>
              <a:off x="-198542" y="2210633"/>
              <a:ext cx="135869" cy="144178"/>
            </a:xfrm>
            <a:custGeom>
              <a:avLst/>
              <a:gdLst/>
              <a:ahLst/>
              <a:cxnLst/>
              <a:rect l="l" t="t" r="r" b="b"/>
              <a:pathLst>
                <a:path w="1161" h="1232" extrusionOk="0">
                  <a:moveTo>
                    <a:pt x="1109" y="397"/>
                  </a:moveTo>
                  <a:cubicBezTo>
                    <a:pt x="1048" y="326"/>
                    <a:pt x="926" y="326"/>
                    <a:pt x="784" y="356"/>
                  </a:cubicBezTo>
                  <a:cubicBezTo>
                    <a:pt x="794" y="234"/>
                    <a:pt x="753" y="122"/>
                    <a:pt x="672" y="41"/>
                  </a:cubicBezTo>
                  <a:cubicBezTo>
                    <a:pt x="590" y="0"/>
                    <a:pt x="285" y="204"/>
                    <a:pt x="183" y="285"/>
                  </a:cubicBezTo>
                  <a:cubicBezTo>
                    <a:pt x="82" y="377"/>
                    <a:pt x="21" y="499"/>
                    <a:pt x="0" y="631"/>
                  </a:cubicBezTo>
                  <a:cubicBezTo>
                    <a:pt x="0" y="896"/>
                    <a:pt x="407" y="1231"/>
                    <a:pt x="672" y="1160"/>
                  </a:cubicBezTo>
                  <a:cubicBezTo>
                    <a:pt x="794" y="1119"/>
                    <a:pt x="906" y="1038"/>
                    <a:pt x="977" y="926"/>
                  </a:cubicBezTo>
                  <a:cubicBezTo>
                    <a:pt x="1018" y="814"/>
                    <a:pt x="1160" y="478"/>
                    <a:pt x="1109" y="39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2;p58"/>
            <p:cNvSpPr/>
            <p:nvPr/>
          </p:nvSpPr>
          <p:spPr>
            <a:xfrm>
              <a:off x="-1501067" y="2278509"/>
              <a:ext cx="521592" cy="423991"/>
            </a:xfrm>
            <a:custGeom>
              <a:avLst/>
              <a:gdLst/>
              <a:ahLst/>
              <a:cxnLst/>
              <a:rect l="l" t="t" r="r" b="b"/>
              <a:pathLst>
                <a:path w="4457" h="3623" extrusionOk="0">
                  <a:moveTo>
                    <a:pt x="4436" y="2065"/>
                  </a:moveTo>
                  <a:cubicBezTo>
                    <a:pt x="4324" y="2015"/>
                    <a:pt x="2401" y="1272"/>
                    <a:pt x="1567" y="753"/>
                  </a:cubicBezTo>
                  <a:cubicBezTo>
                    <a:pt x="743" y="234"/>
                    <a:pt x="438" y="0"/>
                    <a:pt x="438" y="0"/>
                  </a:cubicBezTo>
                  <a:lnTo>
                    <a:pt x="0" y="427"/>
                  </a:lnTo>
                  <a:cubicBezTo>
                    <a:pt x="0" y="427"/>
                    <a:pt x="1709" y="2533"/>
                    <a:pt x="2493" y="3083"/>
                  </a:cubicBezTo>
                  <a:cubicBezTo>
                    <a:pt x="3276" y="3622"/>
                    <a:pt x="4456" y="2452"/>
                    <a:pt x="4436" y="206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33;p58"/>
            <p:cNvSpPr/>
            <p:nvPr/>
          </p:nvSpPr>
          <p:spPr>
            <a:xfrm>
              <a:off x="-1567773" y="2210633"/>
              <a:ext cx="135869" cy="144178"/>
            </a:xfrm>
            <a:custGeom>
              <a:avLst/>
              <a:gdLst/>
              <a:ahLst/>
              <a:cxnLst/>
              <a:rect l="l" t="t" r="r" b="b"/>
              <a:pathLst>
                <a:path w="1161" h="1232" extrusionOk="0">
                  <a:moveTo>
                    <a:pt x="62" y="397"/>
                  </a:moveTo>
                  <a:cubicBezTo>
                    <a:pt x="112" y="326"/>
                    <a:pt x="245" y="326"/>
                    <a:pt x="377" y="356"/>
                  </a:cubicBezTo>
                  <a:cubicBezTo>
                    <a:pt x="367" y="234"/>
                    <a:pt x="407" y="122"/>
                    <a:pt x="489" y="41"/>
                  </a:cubicBezTo>
                  <a:cubicBezTo>
                    <a:pt x="570" y="0"/>
                    <a:pt x="886" y="204"/>
                    <a:pt x="977" y="285"/>
                  </a:cubicBezTo>
                  <a:cubicBezTo>
                    <a:pt x="1079" y="377"/>
                    <a:pt x="1140" y="499"/>
                    <a:pt x="1160" y="631"/>
                  </a:cubicBezTo>
                  <a:cubicBezTo>
                    <a:pt x="1160" y="896"/>
                    <a:pt x="753" y="1231"/>
                    <a:pt x="489" y="1160"/>
                  </a:cubicBezTo>
                  <a:cubicBezTo>
                    <a:pt x="367" y="1119"/>
                    <a:pt x="255" y="1038"/>
                    <a:pt x="184" y="926"/>
                  </a:cubicBezTo>
                  <a:cubicBezTo>
                    <a:pt x="143" y="814"/>
                    <a:pt x="0" y="478"/>
                    <a:pt x="51" y="39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34;p58"/>
            <p:cNvSpPr/>
            <p:nvPr/>
          </p:nvSpPr>
          <p:spPr>
            <a:xfrm>
              <a:off x="-828389" y="3341718"/>
              <a:ext cx="207256" cy="207256"/>
            </a:xfrm>
            <a:custGeom>
              <a:avLst/>
              <a:gdLst/>
              <a:ahLst/>
              <a:cxnLst/>
              <a:rect l="l" t="t" r="r" b="b"/>
              <a:pathLst>
                <a:path w="1771" h="1771" extrusionOk="0">
                  <a:moveTo>
                    <a:pt x="41" y="570"/>
                  </a:moveTo>
                  <a:cubicBezTo>
                    <a:pt x="0" y="794"/>
                    <a:pt x="234" y="1119"/>
                    <a:pt x="529" y="1333"/>
                  </a:cubicBezTo>
                  <a:cubicBezTo>
                    <a:pt x="814" y="1587"/>
                    <a:pt x="1170" y="1771"/>
                    <a:pt x="1384" y="1699"/>
                  </a:cubicBezTo>
                  <a:cubicBezTo>
                    <a:pt x="1587" y="1628"/>
                    <a:pt x="1720" y="1028"/>
                    <a:pt x="1740" y="814"/>
                  </a:cubicBezTo>
                  <a:cubicBezTo>
                    <a:pt x="1771" y="611"/>
                    <a:pt x="1649" y="397"/>
                    <a:pt x="1465" y="234"/>
                  </a:cubicBezTo>
                  <a:cubicBezTo>
                    <a:pt x="1252" y="82"/>
                    <a:pt x="1018" y="0"/>
                    <a:pt x="835" y="51"/>
                  </a:cubicBezTo>
                  <a:cubicBezTo>
                    <a:pt x="652" y="112"/>
                    <a:pt x="72" y="356"/>
                    <a:pt x="41" y="57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35;p58"/>
            <p:cNvSpPr/>
            <p:nvPr/>
          </p:nvSpPr>
          <p:spPr>
            <a:xfrm>
              <a:off x="-1378422" y="1380780"/>
              <a:ext cx="426331" cy="340550"/>
            </a:xfrm>
            <a:custGeom>
              <a:avLst/>
              <a:gdLst/>
              <a:ahLst/>
              <a:cxnLst/>
              <a:rect l="l" t="t" r="r" b="b"/>
              <a:pathLst>
                <a:path w="3643" h="2910" extrusionOk="0">
                  <a:moveTo>
                    <a:pt x="2961" y="1150"/>
                  </a:moveTo>
                  <a:cubicBezTo>
                    <a:pt x="2961" y="1150"/>
                    <a:pt x="2289" y="845"/>
                    <a:pt x="2086" y="417"/>
                  </a:cubicBezTo>
                  <a:cubicBezTo>
                    <a:pt x="1872" y="0"/>
                    <a:pt x="1201" y="153"/>
                    <a:pt x="641" y="773"/>
                  </a:cubicBezTo>
                  <a:cubicBezTo>
                    <a:pt x="81" y="1384"/>
                    <a:pt x="0" y="2360"/>
                    <a:pt x="31" y="2554"/>
                  </a:cubicBezTo>
                  <a:cubicBezTo>
                    <a:pt x="61" y="2737"/>
                    <a:pt x="1129" y="2910"/>
                    <a:pt x="2096" y="2839"/>
                  </a:cubicBezTo>
                  <a:cubicBezTo>
                    <a:pt x="3062" y="2778"/>
                    <a:pt x="3642" y="1485"/>
                    <a:pt x="2961" y="114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36;p58"/>
            <p:cNvSpPr/>
            <p:nvPr/>
          </p:nvSpPr>
          <p:spPr>
            <a:xfrm>
              <a:off x="-1054604" y="2464234"/>
              <a:ext cx="382329" cy="184669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90" y="1577"/>
                    <a:pt x="2696" y="1577"/>
                    <a:pt x="3073" y="1231"/>
                  </a:cubicBezTo>
                  <a:cubicBezTo>
                    <a:pt x="3266" y="1048"/>
                    <a:pt x="3266" y="529"/>
                    <a:pt x="3073" y="346"/>
                  </a:cubicBezTo>
                  <a:cubicBezTo>
                    <a:pt x="2686" y="0"/>
                    <a:pt x="590" y="0"/>
                    <a:pt x="194" y="346"/>
                  </a:cubicBezTo>
                  <a:cubicBezTo>
                    <a:pt x="0" y="529"/>
                    <a:pt x="0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37;p58"/>
            <p:cNvSpPr/>
            <p:nvPr/>
          </p:nvSpPr>
          <p:spPr>
            <a:xfrm>
              <a:off x="-1422541" y="1350938"/>
              <a:ext cx="1234757" cy="1341954"/>
            </a:xfrm>
            <a:custGeom>
              <a:avLst/>
              <a:gdLst/>
              <a:ahLst/>
              <a:cxnLst/>
              <a:rect l="l" t="t" r="r" b="b"/>
              <a:pathLst>
                <a:path w="10551" h="11467" extrusionOk="0">
                  <a:moveTo>
                    <a:pt x="286" y="7295"/>
                  </a:moveTo>
                  <a:cubicBezTo>
                    <a:pt x="835" y="9768"/>
                    <a:pt x="7071" y="11467"/>
                    <a:pt x="8791" y="9625"/>
                  </a:cubicBezTo>
                  <a:cubicBezTo>
                    <a:pt x="9666" y="8659"/>
                    <a:pt x="10551" y="5434"/>
                    <a:pt x="10266" y="4162"/>
                  </a:cubicBezTo>
                  <a:cubicBezTo>
                    <a:pt x="9737" y="1710"/>
                    <a:pt x="3500" y="1"/>
                    <a:pt x="1781" y="1852"/>
                  </a:cubicBezTo>
                  <a:cubicBezTo>
                    <a:pt x="886" y="2799"/>
                    <a:pt x="1" y="6024"/>
                    <a:pt x="28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38;p58"/>
            <p:cNvSpPr/>
            <p:nvPr/>
          </p:nvSpPr>
          <p:spPr>
            <a:xfrm>
              <a:off x="-1333249" y="2082018"/>
              <a:ext cx="103686" cy="89409"/>
            </a:xfrm>
            <a:custGeom>
              <a:avLst/>
              <a:gdLst/>
              <a:ahLst/>
              <a:cxnLst/>
              <a:rect l="l" t="t" r="r" b="b"/>
              <a:pathLst>
                <a:path w="886" h="764" extrusionOk="0">
                  <a:moveTo>
                    <a:pt x="550" y="62"/>
                  </a:moveTo>
                  <a:cubicBezTo>
                    <a:pt x="764" y="112"/>
                    <a:pt x="886" y="336"/>
                    <a:pt x="815" y="550"/>
                  </a:cubicBezTo>
                  <a:cubicBezTo>
                    <a:pt x="764" y="763"/>
                    <a:pt x="652" y="499"/>
                    <a:pt x="438" y="438"/>
                  </a:cubicBezTo>
                  <a:cubicBezTo>
                    <a:pt x="225" y="387"/>
                    <a:pt x="1" y="550"/>
                    <a:pt x="52" y="336"/>
                  </a:cubicBezTo>
                  <a:cubicBezTo>
                    <a:pt x="123" y="133"/>
                    <a:pt x="336" y="0"/>
                    <a:pt x="550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39;p58"/>
            <p:cNvSpPr/>
            <p:nvPr/>
          </p:nvSpPr>
          <p:spPr>
            <a:xfrm>
              <a:off x="-877189" y="2205835"/>
              <a:ext cx="102516" cy="88239"/>
            </a:xfrm>
            <a:custGeom>
              <a:avLst/>
              <a:gdLst/>
              <a:ahLst/>
              <a:cxnLst/>
              <a:rect l="l" t="t" r="r" b="b"/>
              <a:pathLst>
                <a:path w="876" h="754" extrusionOk="0">
                  <a:moveTo>
                    <a:pt x="550" y="62"/>
                  </a:moveTo>
                  <a:cubicBezTo>
                    <a:pt x="753" y="123"/>
                    <a:pt x="875" y="336"/>
                    <a:pt x="814" y="550"/>
                  </a:cubicBezTo>
                  <a:cubicBezTo>
                    <a:pt x="763" y="753"/>
                    <a:pt x="651" y="509"/>
                    <a:pt x="438" y="438"/>
                  </a:cubicBezTo>
                  <a:cubicBezTo>
                    <a:pt x="224" y="367"/>
                    <a:pt x="0" y="550"/>
                    <a:pt x="51" y="336"/>
                  </a:cubicBezTo>
                  <a:cubicBezTo>
                    <a:pt x="112" y="123"/>
                    <a:pt x="336" y="1"/>
                    <a:pt x="539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40;p58"/>
            <p:cNvSpPr/>
            <p:nvPr/>
          </p:nvSpPr>
          <p:spPr>
            <a:xfrm>
              <a:off x="-459281" y="1651000"/>
              <a:ext cx="382329" cy="383499"/>
            </a:xfrm>
            <a:custGeom>
              <a:avLst/>
              <a:gdLst/>
              <a:ahLst/>
              <a:cxnLst/>
              <a:rect l="l" t="t" r="r" b="b"/>
              <a:pathLst>
                <a:path w="3267" h="3277" extrusionOk="0">
                  <a:moveTo>
                    <a:pt x="916" y="418"/>
                  </a:moveTo>
                  <a:cubicBezTo>
                    <a:pt x="916" y="418"/>
                    <a:pt x="1659" y="499"/>
                    <a:pt x="2045" y="245"/>
                  </a:cubicBezTo>
                  <a:cubicBezTo>
                    <a:pt x="2442" y="1"/>
                    <a:pt x="2930" y="469"/>
                    <a:pt x="3093" y="1262"/>
                  </a:cubicBezTo>
                  <a:cubicBezTo>
                    <a:pt x="3266" y="2056"/>
                    <a:pt x="2839" y="2971"/>
                    <a:pt x="2737" y="3124"/>
                  </a:cubicBezTo>
                  <a:cubicBezTo>
                    <a:pt x="2625" y="3277"/>
                    <a:pt x="1587" y="2880"/>
                    <a:pt x="794" y="2330"/>
                  </a:cubicBezTo>
                  <a:cubicBezTo>
                    <a:pt x="0" y="1771"/>
                    <a:pt x="153" y="387"/>
                    <a:pt x="916" y="41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41;p58"/>
            <p:cNvSpPr/>
            <p:nvPr/>
          </p:nvSpPr>
          <p:spPr>
            <a:xfrm>
              <a:off x="-1289129" y="2187929"/>
              <a:ext cx="388180" cy="330018"/>
            </a:xfrm>
            <a:custGeom>
              <a:avLst/>
              <a:gdLst/>
              <a:ahLst/>
              <a:cxnLst/>
              <a:rect l="l" t="t" r="r" b="b"/>
              <a:pathLst>
                <a:path w="3317" h="2820" extrusionOk="0">
                  <a:moveTo>
                    <a:pt x="112" y="1659"/>
                  </a:moveTo>
                  <a:cubicBezTo>
                    <a:pt x="326" y="2260"/>
                    <a:pt x="2350" y="2819"/>
                    <a:pt x="2839" y="2422"/>
                  </a:cubicBezTo>
                  <a:cubicBezTo>
                    <a:pt x="3113" y="2209"/>
                    <a:pt x="3317" y="1456"/>
                    <a:pt x="3195" y="1151"/>
                  </a:cubicBezTo>
                  <a:cubicBezTo>
                    <a:pt x="2971" y="550"/>
                    <a:pt x="956" y="1"/>
                    <a:pt x="458" y="388"/>
                  </a:cubicBezTo>
                  <a:cubicBezTo>
                    <a:pt x="193" y="601"/>
                    <a:pt x="0" y="1354"/>
                    <a:pt x="112" y="165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42;p58"/>
            <p:cNvSpPr/>
            <p:nvPr/>
          </p:nvSpPr>
          <p:spPr>
            <a:xfrm>
              <a:off x="-1095096" y="2361834"/>
              <a:ext cx="102516" cy="101346"/>
            </a:xfrm>
            <a:custGeom>
              <a:avLst/>
              <a:gdLst/>
              <a:ahLst/>
              <a:cxnLst/>
              <a:rect l="l" t="t" r="r" b="b"/>
              <a:pathLst>
                <a:path w="876" h="866" extrusionOk="0">
                  <a:moveTo>
                    <a:pt x="11" y="529"/>
                  </a:moveTo>
                  <a:cubicBezTo>
                    <a:pt x="72" y="712"/>
                    <a:pt x="611" y="865"/>
                    <a:pt x="753" y="723"/>
                  </a:cubicBezTo>
                  <a:cubicBezTo>
                    <a:pt x="835" y="611"/>
                    <a:pt x="875" y="468"/>
                    <a:pt x="865" y="336"/>
                  </a:cubicBezTo>
                  <a:cubicBezTo>
                    <a:pt x="804" y="153"/>
                    <a:pt x="265" y="0"/>
                    <a:pt x="123" y="122"/>
                  </a:cubicBezTo>
                  <a:cubicBezTo>
                    <a:pt x="41" y="234"/>
                    <a:pt x="0" y="387"/>
                    <a:pt x="11" y="529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43;p58"/>
            <p:cNvSpPr/>
            <p:nvPr/>
          </p:nvSpPr>
          <p:spPr>
            <a:xfrm>
              <a:off x="-1221253" y="2327311"/>
              <a:ext cx="102399" cy="100059"/>
            </a:xfrm>
            <a:custGeom>
              <a:avLst/>
              <a:gdLst/>
              <a:ahLst/>
              <a:cxnLst/>
              <a:rect l="l" t="t" r="r" b="b"/>
              <a:pathLst>
                <a:path w="875" h="855" extrusionOk="0">
                  <a:moveTo>
                    <a:pt x="20" y="529"/>
                  </a:moveTo>
                  <a:cubicBezTo>
                    <a:pt x="71" y="712"/>
                    <a:pt x="600" y="855"/>
                    <a:pt x="743" y="723"/>
                  </a:cubicBezTo>
                  <a:cubicBezTo>
                    <a:pt x="834" y="611"/>
                    <a:pt x="875" y="468"/>
                    <a:pt x="855" y="336"/>
                  </a:cubicBezTo>
                  <a:cubicBezTo>
                    <a:pt x="794" y="143"/>
                    <a:pt x="254" y="0"/>
                    <a:pt x="112" y="122"/>
                  </a:cubicBezTo>
                  <a:cubicBezTo>
                    <a:pt x="31" y="244"/>
                    <a:pt x="0" y="387"/>
                    <a:pt x="20" y="529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44;p58"/>
            <p:cNvSpPr/>
            <p:nvPr/>
          </p:nvSpPr>
          <p:spPr>
            <a:xfrm>
              <a:off x="-1133247" y="3026208"/>
              <a:ext cx="333528" cy="551317"/>
            </a:xfrm>
            <a:custGeom>
              <a:avLst/>
              <a:gdLst/>
              <a:ahLst/>
              <a:cxnLst/>
              <a:rect l="l" t="t" r="r" b="b"/>
              <a:pathLst>
                <a:path w="2850" h="4711" extrusionOk="0">
                  <a:moveTo>
                    <a:pt x="1" y="794"/>
                  </a:moveTo>
                  <a:lnTo>
                    <a:pt x="1374" y="4711"/>
                  </a:lnTo>
                  <a:lnTo>
                    <a:pt x="2463" y="4416"/>
                  </a:lnTo>
                  <a:lnTo>
                    <a:pt x="2351" y="2656"/>
                  </a:lnTo>
                  <a:lnTo>
                    <a:pt x="2850" y="0"/>
                  </a:lnTo>
                  <a:lnTo>
                    <a:pt x="733" y="570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45;p58"/>
            <p:cNvSpPr/>
            <p:nvPr/>
          </p:nvSpPr>
          <p:spPr>
            <a:xfrm>
              <a:off x="-1064201" y="3411935"/>
              <a:ext cx="232300" cy="171562"/>
            </a:xfrm>
            <a:custGeom>
              <a:avLst/>
              <a:gdLst/>
              <a:ahLst/>
              <a:cxnLst/>
              <a:rect l="l" t="t" r="r" b="b"/>
              <a:pathLst>
                <a:path w="1985" h="1466" extrusionOk="0">
                  <a:moveTo>
                    <a:pt x="113" y="1191"/>
                  </a:moveTo>
                  <a:cubicBezTo>
                    <a:pt x="225" y="1374"/>
                    <a:pt x="622" y="1466"/>
                    <a:pt x="988" y="1455"/>
                  </a:cubicBezTo>
                  <a:cubicBezTo>
                    <a:pt x="1374" y="1466"/>
                    <a:pt x="1751" y="1374"/>
                    <a:pt x="1873" y="1191"/>
                  </a:cubicBezTo>
                  <a:cubicBezTo>
                    <a:pt x="1985" y="1008"/>
                    <a:pt x="1690" y="458"/>
                    <a:pt x="1578" y="265"/>
                  </a:cubicBezTo>
                  <a:cubicBezTo>
                    <a:pt x="1476" y="113"/>
                    <a:pt x="1242" y="11"/>
                    <a:pt x="988" y="1"/>
                  </a:cubicBezTo>
                  <a:cubicBezTo>
                    <a:pt x="733" y="11"/>
                    <a:pt x="499" y="113"/>
                    <a:pt x="408" y="265"/>
                  </a:cubicBezTo>
                  <a:cubicBezTo>
                    <a:pt x="29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46;p58"/>
            <p:cNvSpPr/>
            <p:nvPr/>
          </p:nvSpPr>
          <p:spPr>
            <a:xfrm>
              <a:off x="-1286789" y="1917709"/>
              <a:ext cx="102516" cy="89409"/>
            </a:xfrm>
            <a:custGeom>
              <a:avLst/>
              <a:gdLst/>
              <a:ahLst/>
              <a:cxnLst/>
              <a:rect l="l" t="t" r="r" b="b"/>
              <a:pathLst>
                <a:path w="876" h="764" extrusionOk="0">
                  <a:moveTo>
                    <a:pt x="530" y="82"/>
                  </a:moveTo>
                  <a:cubicBezTo>
                    <a:pt x="743" y="123"/>
                    <a:pt x="875" y="346"/>
                    <a:pt x="814" y="550"/>
                  </a:cubicBezTo>
                  <a:cubicBezTo>
                    <a:pt x="753" y="764"/>
                    <a:pt x="672" y="357"/>
                    <a:pt x="468" y="296"/>
                  </a:cubicBezTo>
                  <a:cubicBezTo>
                    <a:pt x="255" y="234"/>
                    <a:pt x="0" y="550"/>
                    <a:pt x="62" y="336"/>
                  </a:cubicBezTo>
                  <a:cubicBezTo>
                    <a:pt x="112" y="133"/>
                    <a:pt x="326" y="0"/>
                    <a:pt x="530" y="7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47;p58"/>
            <p:cNvSpPr/>
            <p:nvPr/>
          </p:nvSpPr>
          <p:spPr>
            <a:xfrm>
              <a:off x="-830729" y="2043866"/>
              <a:ext cx="101229" cy="87068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529" y="62"/>
                  </a:moveTo>
                  <a:cubicBezTo>
                    <a:pt x="743" y="113"/>
                    <a:pt x="865" y="326"/>
                    <a:pt x="814" y="540"/>
                  </a:cubicBezTo>
                  <a:cubicBezTo>
                    <a:pt x="753" y="744"/>
                    <a:pt x="672" y="357"/>
                    <a:pt x="458" y="296"/>
                  </a:cubicBezTo>
                  <a:cubicBezTo>
                    <a:pt x="254" y="245"/>
                    <a:pt x="0" y="540"/>
                    <a:pt x="61" y="326"/>
                  </a:cubicBezTo>
                  <a:cubicBezTo>
                    <a:pt x="112" y="123"/>
                    <a:pt x="326" y="1"/>
                    <a:pt x="529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4"/>
          <p:cNvSpPr/>
          <p:nvPr/>
        </p:nvSpPr>
        <p:spPr>
          <a:xfrm>
            <a:off x="941375" y="2154225"/>
            <a:ext cx="7260994" cy="546342"/>
          </a:xfrm>
          <a:custGeom>
            <a:avLst/>
            <a:gdLst/>
            <a:ahLst/>
            <a:cxnLst/>
            <a:rect l="l" t="t" r="r" b="b"/>
            <a:pathLst>
              <a:path w="275194" h="46517" extrusionOk="0">
                <a:moveTo>
                  <a:pt x="0" y="45697"/>
                </a:moveTo>
                <a:cubicBezTo>
                  <a:pt x="7557" y="38140"/>
                  <a:pt x="30091" y="220"/>
                  <a:pt x="45341" y="356"/>
                </a:cubicBezTo>
                <a:cubicBezTo>
                  <a:pt x="60591" y="492"/>
                  <a:pt x="76054" y="46571"/>
                  <a:pt x="91498" y="46513"/>
                </a:cubicBezTo>
                <a:cubicBezTo>
                  <a:pt x="106942" y="46455"/>
                  <a:pt x="122600" y="103"/>
                  <a:pt x="138005" y="6"/>
                </a:cubicBezTo>
                <a:cubicBezTo>
                  <a:pt x="153410" y="-91"/>
                  <a:pt x="168640" y="45911"/>
                  <a:pt x="183929" y="45930"/>
                </a:cubicBezTo>
                <a:cubicBezTo>
                  <a:pt x="199218" y="45950"/>
                  <a:pt x="214526" y="181"/>
                  <a:pt x="229737" y="123"/>
                </a:cubicBezTo>
                <a:cubicBezTo>
                  <a:pt x="244948" y="65"/>
                  <a:pt x="267618" y="38004"/>
                  <a:pt x="275194" y="45580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396" name="Google Shape;1396;p5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grpSp>
        <p:nvGrpSpPr>
          <p:cNvPr id="1403" name="Google Shape;1403;p54"/>
          <p:cNvGrpSpPr/>
          <p:nvPr/>
        </p:nvGrpSpPr>
        <p:grpSpPr>
          <a:xfrm rot="-1731529">
            <a:off x="2873320" y="1376178"/>
            <a:ext cx="1448535" cy="1157543"/>
            <a:chOff x="2216502" y="1561501"/>
            <a:chExt cx="1649303" cy="1317980"/>
          </a:xfrm>
        </p:grpSpPr>
        <p:grpSp>
          <p:nvGrpSpPr>
            <p:cNvPr id="1404" name="Google Shape;1404;p54"/>
            <p:cNvGrpSpPr/>
            <p:nvPr/>
          </p:nvGrpSpPr>
          <p:grpSpPr>
            <a:xfrm rot="1699647">
              <a:off x="2346977" y="2415913"/>
              <a:ext cx="611830" cy="247493"/>
              <a:chOff x="317479" y="2077641"/>
              <a:chExt cx="1001793" cy="247515"/>
            </a:xfrm>
          </p:grpSpPr>
          <p:sp>
            <p:nvSpPr>
              <p:cNvPr id="1405" name="Google Shape;1405;p54"/>
              <p:cNvSpPr/>
              <p:nvPr/>
            </p:nvSpPr>
            <p:spPr>
              <a:xfrm>
                <a:off x="317479" y="207764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6" name="Google Shape;1406;p54"/>
              <p:cNvSpPr/>
              <p:nvPr/>
            </p:nvSpPr>
            <p:spPr>
              <a:xfrm rot="10800000" flipH="1">
                <a:off x="317479" y="220139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07" name="Google Shape;1407;p54"/>
            <p:cNvGrpSpPr/>
            <p:nvPr/>
          </p:nvGrpSpPr>
          <p:grpSpPr>
            <a:xfrm rot="962059">
              <a:off x="2238794" y="2428907"/>
              <a:ext cx="611856" cy="247498"/>
              <a:chOff x="317479" y="2077641"/>
              <a:chExt cx="1001793" cy="247515"/>
            </a:xfrm>
          </p:grpSpPr>
          <p:sp>
            <p:nvSpPr>
              <p:cNvPr id="1408" name="Google Shape;1408;p54"/>
              <p:cNvSpPr/>
              <p:nvPr/>
            </p:nvSpPr>
            <p:spPr>
              <a:xfrm>
                <a:off x="317479" y="207764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9" name="Google Shape;1409;p54"/>
              <p:cNvSpPr/>
              <p:nvPr/>
            </p:nvSpPr>
            <p:spPr>
              <a:xfrm rot="10800000" flipH="1">
                <a:off x="317479" y="2201391"/>
                <a:ext cx="1001793" cy="123765"/>
              </a:xfrm>
              <a:custGeom>
                <a:avLst/>
                <a:gdLst/>
                <a:ahLst/>
                <a:cxnLst/>
                <a:rect l="l" t="t" r="r" b="b"/>
                <a:pathLst>
                  <a:path w="94598" h="11687" extrusionOk="0">
                    <a:moveTo>
                      <a:pt x="37231" y="1"/>
                    </a:moveTo>
                    <a:cubicBezTo>
                      <a:pt x="30235" y="1"/>
                      <a:pt x="23242" y="3263"/>
                      <a:pt x="18854" y="9795"/>
                    </a:cubicBezTo>
                    <a:cubicBezTo>
                      <a:pt x="16554" y="7029"/>
                      <a:pt x="13318" y="5692"/>
                      <a:pt x="10098" y="5692"/>
                    </a:cubicBezTo>
                    <a:cubicBezTo>
                      <a:pt x="6103" y="5692"/>
                      <a:pt x="2131" y="7750"/>
                      <a:pt x="0" y="11687"/>
                    </a:cubicBezTo>
                    <a:lnTo>
                      <a:pt x="94598" y="11687"/>
                    </a:lnTo>
                    <a:cubicBezTo>
                      <a:pt x="93488" y="9599"/>
                      <a:pt x="91401" y="8360"/>
                      <a:pt x="89052" y="8360"/>
                    </a:cubicBezTo>
                    <a:cubicBezTo>
                      <a:pt x="87291" y="8360"/>
                      <a:pt x="85594" y="9077"/>
                      <a:pt x="84420" y="10382"/>
                    </a:cubicBezTo>
                    <a:cubicBezTo>
                      <a:pt x="81001" y="5170"/>
                      <a:pt x="75453" y="2543"/>
                      <a:pt x="69900" y="2543"/>
                    </a:cubicBezTo>
                    <a:cubicBezTo>
                      <a:pt x="64540" y="2543"/>
                      <a:pt x="59175" y="4991"/>
                      <a:pt x="55715" y="9925"/>
                    </a:cubicBezTo>
                    <a:cubicBezTo>
                      <a:pt x="51327" y="3312"/>
                      <a:pt x="44278" y="1"/>
                      <a:pt x="372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10" name="Google Shape;1410;p54"/>
            <p:cNvGrpSpPr/>
            <p:nvPr/>
          </p:nvGrpSpPr>
          <p:grpSpPr>
            <a:xfrm>
              <a:off x="2625975" y="1561501"/>
              <a:ext cx="1239830" cy="1317980"/>
              <a:chOff x="3028975" y="1582051"/>
              <a:chExt cx="1239830" cy="1317980"/>
            </a:xfrm>
          </p:grpSpPr>
          <p:sp>
            <p:nvSpPr>
              <p:cNvPr id="1411" name="Google Shape;1411;p54"/>
              <p:cNvSpPr/>
              <p:nvPr/>
            </p:nvSpPr>
            <p:spPr>
              <a:xfrm>
                <a:off x="3664156" y="2446695"/>
                <a:ext cx="268927" cy="264492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4304" extrusionOk="0">
                    <a:moveTo>
                      <a:pt x="2554" y="0"/>
                    </a:moveTo>
                    <a:lnTo>
                      <a:pt x="4375" y="3734"/>
                    </a:lnTo>
                    <a:lnTo>
                      <a:pt x="3419" y="4304"/>
                    </a:lnTo>
                    <a:lnTo>
                      <a:pt x="2229" y="2992"/>
                    </a:lnTo>
                    <a:lnTo>
                      <a:pt x="1" y="1486"/>
                    </a:lnTo>
                    <a:lnTo>
                      <a:pt x="1893" y="367"/>
                    </a:ln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2" name="Google Shape;1412;p54"/>
              <p:cNvSpPr/>
              <p:nvPr/>
            </p:nvSpPr>
            <p:spPr>
              <a:xfrm>
                <a:off x="3842985" y="2604875"/>
                <a:ext cx="110127" cy="108832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771" extrusionOk="0">
                    <a:moveTo>
                      <a:pt x="509" y="1730"/>
                    </a:moveTo>
                    <a:cubicBezTo>
                      <a:pt x="713" y="1771"/>
                      <a:pt x="1069" y="1567"/>
                      <a:pt x="1313" y="1282"/>
                    </a:cubicBezTo>
                    <a:cubicBezTo>
                      <a:pt x="1577" y="1028"/>
                      <a:pt x="1791" y="682"/>
                      <a:pt x="1730" y="479"/>
                    </a:cubicBezTo>
                    <a:cubicBezTo>
                      <a:pt x="1679" y="265"/>
                      <a:pt x="1099" y="82"/>
                      <a:pt x="886" y="41"/>
                    </a:cubicBezTo>
                    <a:cubicBezTo>
                      <a:pt x="702" y="0"/>
                      <a:pt x="468" y="102"/>
                      <a:pt x="285" y="275"/>
                    </a:cubicBezTo>
                    <a:cubicBezTo>
                      <a:pt x="102" y="458"/>
                      <a:pt x="0" y="702"/>
                      <a:pt x="61" y="875"/>
                    </a:cubicBezTo>
                    <a:cubicBezTo>
                      <a:pt x="112" y="1089"/>
                      <a:pt x="295" y="1679"/>
                      <a:pt x="509" y="173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3" name="Google Shape;1413;p54"/>
              <p:cNvSpPr/>
              <p:nvPr/>
            </p:nvSpPr>
            <p:spPr>
              <a:xfrm>
                <a:off x="3727330" y="2105323"/>
                <a:ext cx="281402" cy="175140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2850" extrusionOk="0">
                    <a:moveTo>
                      <a:pt x="682" y="1"/>
                    </a:moveTo>
                    <a:cubicBezTo>
                      <a:pt x="784" y="72"/>
                      <a:pt x="2462" y="1282"/>
                      <a:pt x="3337" y="1710"/>
                    </a:cubicBezTo>
                    <a:cubicBezTo>
                      <a:pt x="3734" y="1913"/>
                      <a:pt x="4151" y="2086"/>
                      <a:pt x="4578" y="2239"/>
                    </a:cubicBezTo>
                    <a:lnTo>
                      <a:pt x="4456" y="2849"/>
                    </a:lnTo>
                    <a:cubicBezTo>
                      <a:pt x="4456" y="2849"/>
                      <a:pt x="1760" y="2554"/>
                      <a:pt x="875" y="2198"/>
                    </a:cubicBezTo>
                    <a:cubicBezTo>
                      <a:pt x="0" y="1832"/>
                      <a:pt x="336" y="194"/>
                      <a:pt x="682" y="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4" name="Google Shape;1414;p54"/>
              <p:cNvSpPr/>
              <p:nvPr/>
            </p:nvSpPr>
            <p:spPr>
              <a:xfrm>
                <a:off x="3983038" y="2232900"/>
                <a:ext cx="71349" cy="64402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048" extrusionOk="0">
                    <a:moveTo>
                      <a:pt x="1089" y="855"/>
                    </a:moveTo>
                    <a:cubicBezTo>
                      <a:pt x="1119" y="794"/>
                      <a:pt x="1048" y="682"/>
                      <a:pt x="947" y="570"/>
                    </a:cubicBezTo>
                    <a:cubicBezTo>
                      <a:pt x="1079" y="499"/>
                      <a:pt x="1160" y="397"/>
                      <a:pt x="1150" y="315"/>
                    </a:cubicBezTo>
                    <a:cubicBezTo>
                      <a:pt x="1130" y="224"/>
                      <a:pt x="814" y="71"/>
                      <a:pt x="682" y="31"/>
                    </a:cubicBezTo>
                    <a:cubicBezTo>
                      <a:pt x="550" y="0"/>
                      <a:pt x="417" y="10"/>
                      <a:pt x="295" y="71"/>
                    </a:cubicBezTo>
                    <a:cubicBezTo>
                      <a:pt x="61" y="214"/>
                      <a:pt x="0" y="733"/>
                      <a:pt x="214" y="916"/>
                    </a:cubicBezTo>
                    <a:cubicBezTo>
                      <a:pt x="306" y="1007"/>
                      <a:pt x="438" y="1048"/>
                      <a:pt x="570" y="1038"/>
                    </a:cubicBezTo>
                    <a:cubicBezTo>
                      <a:pt x="702" y="1028"/>
                      <a:pt x="1058" y="956"/>
                      <a:pt x="1089" y="85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5" name="Google Shape;1415;p54"/>
              <p:cNvSpPr/>
              <p:nvPr/>
            </p:nvSpPr>
            <p:spPr>
              <a:xfrm>
                <a:off x="3476601" y="2371661"/>
                <a:ext cx="36320" cy="37609"/>
              </a:xfrm>
              <a:custGeom>
                <a:avLst/>
                <a:gdLst/>
                <a:ahLst/>
                <a:cxnLst/>
                <a:rect l="l" t="t" r="r" b="b"/>
                <a:pathLst>
                  <a:path w="591" h="612" extrusionOk="0">
                    <a:moveTo>
                      <a:pt x="1" y="1"/>
                    </a:moveTo>
                    <a:lnTo>
                      <a:pt x="1" y="611"/>
                    </a:lnTo>
                    <a:lnTo>
                      <a:pt x="591" y="611"/>
                    </a:lnTo>
                    <a:lnTo>
                      <a:pt x="591" y="1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6" name="Google Shape;1416;p54"/>
              <p:cNvSpPr/>
              <p:nvPr/>
            </p:nvSpPr>
            <p:spPr>
              <a:xfrm>
                <a:off x="3239637" y="2567388"/>
                <a:ext cx="332717" cy="332642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5413" extrusionOk="0">
                    <a:moveTo>
                      <a:pt x="2300" y="5402"/>
                    </a:moveTo>
                    <a:cubicBezTo>
                      <a:pt x="4365" y="5412"/>
                      <a:pt x="5413" y="2940"/>
                      <a:pt x="3979" y="1465"/>
                    </a:cubicBezTo>
                    <a:cubicBezTo>
                      <a:pt x="2534" y="0"/>
                      <a:pt x="41" y="1007"/>
                      <a:pt x="11" y="3062"/>
                    </a:cubicBezTo>
                    <a:cubicBezTo>
                      <a:pt x="1" y="4344"/>
                      <a:pt x="1028" y="5392"/>
                      <a:pt x="2300" y="5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7" name="Google Shape;1417;p54"/>
              <p:cNvSpPr/>
              <p:nvPr/>
            </p:nvSpPr>
            <p:spPr>
              <a:xfrm>
                <a:off x="3315286" y="2666758"/>
                <a:ext cx="157632" cy="158240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2575" extrusionOk="0">
                    <a:moveTo>
                      <a:pt x="1110" y="2564"/>
                    </a:moveTo>
                    <a:cubicBezTo>
                      <a:pt x="2086" y="2564"/>
                      <a:pt x="2565" y="1374"/>
                      <a:pt x="1873" y="692"/>
                    </a:cubicBezTo>
                    <a:cubicBezTo>
                      <a:pt x="1171" y="1"/>
                      <a:pt x="1" y="499"/>
                      <a:pt x="1" y="1476"/>
                    </a:cubicBezTo>
                    <a:cubicBezTo>
                      <a:pt x="1" y="2086"/>
                      <a:pt x="499" y="2575"/>
                      <a:pt x="1110" y="2564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8" name="Google Shape;1418;p54"/>
              <p:cNvSpPr/>
              <p:nvPr/>
            </p:nvSpPr>
            <p:spPr>
              <a:xfrm>
                <a:off x="3028975" y="2489835"/>
                <a:ext cx="707777" cy="279547"/>
              </a:xfrm>
              <a:custGeom>
                <a:avLst/>
                <a:gdLst/>
                <a:ahLst/>
                <a:cxnLst/>
                <a:rect l="l" t="t" r="r" b="b"/>
                <a:pathLst>
                  <a:path w="11517" h="4549" extrusionOk="0">
                    <a:moveTo>
                      <a:pt x="387" y="4324"/>
                    </a:moveTo>
                    <a:cubicBezTo>
                      <a:pt x="2371" y="4487"/>
                      <a:pt x="4060" y="4548"/>
                      <a:pt x="5769" y="4538"/>
                    </a:cubicBezTo>
                    <a:cubicBezTo>
                      <a:pt x="7468" y="4548"/>
                      <a:pt x="9146" y="4487"/>
                      <a:pt x="11130" y="4324"/>
                    </a:cubicBezTo>
                    <a:cubicBezTo>
                      <a:pt x="11517" y="1527"/>
                      <a:pt x="8668" y="194"/>
                      <a:pt x="5769" y="0"/>
                    </a:cubicBezTo>
                    <a:cubicBezTo>
                      <a:pt x="2849" y="204"/>
                      <a:pt x="0" y="1537"/>
                      <a:pt x="387" y="43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9" name="Google Shape;1419;p54"/>
              <p:cNvSpPr/>
              <p:nvPr/>
            </p:nvSpPr>
            <p:spPr>
              <a:xfrm>
                <a:off x="3127730" y="2516075"/>
                <a:ext cx="511490" cy="262648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4274" extrusionOk="0">
                    <a:moveTo>
                      <a:pt x="540" y="4111"/>
                    </a:moveTo>
                    <a:cubicBezTo>
                      <a:pt x="1873" y="4223"/>
                      <a:pt x="3002" y="4274"/>
                      <a:pt x="4162" y="4274"/>
                    </a:cubicBezTo>
                    <a:cubicBezTo>
                      <a:pt x="5311" y="4274"/>
                      <a:pt x="6430" y="4213"/>
                      <a:pt x="7773" y="4111"/>
                    </a:cubicBezTo>
                    <a:cubicBezTo>
                      <a:pt x="8323" y="1"/>
                      <a:pt x="1" y="1"/>
                      <a:pt x="540" y="4111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54"/>
              <p:cNvSpPr/>
              <p:nvPr/>
            </p:nvSpPr>
            <p:spPr>
              <a:xfrm>
                <a:off x="3962389" y="2210346"/>
                <a:ext cx="151978" cy="444609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7235" extrusionOk="0">
                    <a:moveTo>
                      <a:pt x="174" y="6878"/>
                    </a:moveTo>
                    <a:cubicBezTo>
                      <a:pt x="835" y="7234"/>
                      <a:pt x="1639" y="7234"/>
                      <a:pt x="2310" y="6878"/>
                    </a:cubicBezTo>
                    <a:cubicBezTo>
                      <a:pt x="2473" y="1"/>
                      <a:pt x="1" y="1"/>
                      <a:pt x="174" y="687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54"/>
              <p:cNvSpPr/>
              <p:nvPr/>
            </p:nvSpPr>
            <p:spPr>
              <a:xfrm>
                <a:off x="3637916" y="2725507"/>
                <a:ext cx="433319" cy="36994"/>
              </a:xfrm>
              <a:custGeom>
                <a:avLst/>
                <a:gdLst/>
                <a:ahLst/>
                <a:cxnLst/>
                <a:rect l="l" t="t" r="r" b="b"/>
                <a:pathLst>
                  <a:path w="7051" h="602" extrusionOk="0">
                    <a:moveTo>
                      <a:pt x="0" y="1"/>
                    </a:moveTo>
                    <a:lnTo>
                      <a:pt x="0" y="601"/>
                    </a:lnTo>
                    <a:lnTo>
                      <a:pt x="7051" y="601"/>
                    </a:lnTo>
                    <a:lnTo>
                      <a:pt x="705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54"/>
              <p:cNvSpPr/>
              <p:nvPr/>
            </p:nvSpPr>
            <p:spPr>
              <a:xfrm>
                <a:off x="3936149" y="2567388"/>
                <a:ext cx="332656" cy="332028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5403" extrusionOk="0">
                    <a:moveTo>
                      <a:pt x="2330" y="5402"/>
                    </a:moveTo>
                    <a:cubicBezTo>
                      <a:pt x="4385" y="5392"/>
                      <a:pt x="5413" y="2900"/>
                      <a:pt x="3948" y="1445"/>
                    </a:cubicBezTo>
                    <a:cubicBezTo>
                      <a:pt x="2493" y="0"/>
                      <a:pt x="0" y="1038"/>
                      <a:pt x="11" y="3093"/>
                    </a:cubicBezTo>
                    <a:cubicBezTo>
                      <a:pt x="21" y="4365"/>
                      <a:pt x="1048" y="5392"/>
                      <a:pt x="2330" y="54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54"/>
              <p:cNvSpPr/>
              <p:nvPr/>
            </p:nvSpPr>
            <p:spPr>
              <a:xfrm>
                <a:off x="4011798" y="2666758"/>
                <a:ext cx="158247" cy="158240"/>
              </a:xfrm>
              <a:custGeom>
                <a:avLst/>
                <a:gdLst/>
                <a:ahLst/>
                <a:cxnLst/>
                <a:rect l="l" t="t" r="r" b="b"/>
                <a:pathLst>
                  <a:path w="2575" h="2575" extrusionOk="0">
                    <a:moveTo>
                      <a:pt x="1099" y="2564"/>
                    </a:moveTo>
                    <a:cubicBezTo>
                      <a:pt x="2076" y="2575"/>
                      <a:pt x="2574" y="1384"/>
                      <a:pt x="1883" y="692"/>
                    </a:cubicBezTo>
                    <a:cubicBezTo>
                      <a:pt x="1181" y="1"/>
                      <a:pt x="0" y="499"/>
                      <a:pt x="11" y="1476"/>
                    </a:cubicBezTo>
                    <a:cubicBezTo>
                      <a:pt x="11" y="2076"/>
                      <a:pt x="499" y="2564"/>
                      <a:pt x="1099" y="2564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54"/>
              <p:cNvSpPr/>
              <p:nvPr/>
            </p:nvSpPr>
            <p:spPr>
              <a:xfrm>
                <a:off x="3120848" y="2441041"/>
                <a:ext cx="647183" cy="128866"/>
              </a:xfrm>
              <a:custGeom>
                <a:avLst/>
                <a:gdLst/>
                <a:ahLst/>
                <a:cxnLst/>
                <a:rect l="l" t="t" r="r" b="b"/>
                <a:pathLst>
                  <a:path w="10531" h="2097" extrusionOk="0">
                    <a:moveTo>
                      <a:pt x="357" y="1985"/>
                    </a:moveTo>
                    <a:cubicBezTo>
                      <a:pt x="2168" y="2056"/>
                      <a:pt x="3714" y="2097"/>
                      <a:pt x="5261" y="2076"/>
                    </a:cubicBezTo>
                    <a:cubicBezTo>
                      <a:pt x="6827" y="2097"/>
                      <a:pt x="8364" y="2056"/>
                      <a:pt x="10164" y="1985"/>
                    </a:cubicBezTo>
                    <a:cubicBezTo>
                      <a:pt x="10531" y="693"/>
                      <a:pt x="7926" y="82"/>
                      <a:pt x="5261" y="1"/>
                    </a:cubicBezTo>
                    <a:cubicBezTo>
                      <a:pt x="2605" y="82"/>
                      <a:pt x="1" y="693"/>
                      <a:pt x="357" y="19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54"/>
              <p:cNvSpPr/>
              <p:nvPr/>
            </p:nvSpPr>
            <p:spPr>
              <a:xfrm>
                <a:off x="4018680" y="2561735"/>
                <a:ext cx="245759" cy="199475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3246" extrusionOk="0">
                    <a:moveTo>
                      <a:pt x="10" y="3226"/>
                    </a:moveTo>
                    <a:cubicBezTo>
                      <a:pt x="275" y="3226"/>
                      <a:pt x="539" y="3246"/>
                      <a:pt x="804" y="3246"/>
                    </a:cubicBezTo>
                    <a:cubicBezTo>
                      <a:pt x="1740" y="3246"/>
                      <a:pt x="2656" y="3185"/>
                      <a:pt x="3724" y="3083"/>
                    </a:cubicBezTo>
                    <a:cubicBezTo>
                      <a:pt x="3999" y="906"/>
                      <a:pt x="1791" y="0"/>
                      <a:pt x="0" y="377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54"/>
              <p:cNvSpPr/>
              <p:nvPr/>
            </p:nvSpPr>
            <p:spPr>
              <a:xfrm>
                <a:off x="3733599" y="2316660"/>
                <a:ext cx="315141" cy="472693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7692" extrusionOk="0">
                    <a:moveTo>
                      <a:pt x="4975" y="0"/>
                    </a:moveTo>
                    <a:cubicBezTo>
                      <a:pt x="5087" y="1323"/>
                      <a:pt x="5128" y="2452"/>
                      <a:pt x="5128" y="3612"/>
                    </a:cubicBezTo>
                    <a:cubicBezTo>
                      <a:pt x="5128" y="4772"/>
                      <a:pt x="5087" y="5891"/>
                      <a:pt x="4975" y="7234"/>
                    </a:cubicBezTo>
                    <a:cubicBezTo>
                      <a:pt x="0" y="7692"/>
                      <a:pt x="1496" y="3948"/>
                      <a:pt x="49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54"/>
              <p:cNvSpPr/>
              <p:nvPr/>
            </p:nvSpPr>
            <p:spPr>
              <a:xfrm>
                <a:off x="3869841" y="2247280"/>
                <a:ext cx="248278" cy="138821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2259" extrusionOk="0">
                    <a:moveTo>
                      <a:pt x="2402" y="0"/>
                    </a:moveTo>
                    <a:cubicBezTo>
                      <a:pt x="2402" y="0"/>
                      <a:pt x="3725" y="224"/>
                      <a:pt x="4009" y="956"/>
                    </a:cubicBezTo>
                    <a:cubicBezTo>
                      <a:pt x="4040" y="1068"/>
                      <a:pt x="4040" y="1170"/>
                      <a:pt x="4030" y="1282"/>
                    </a:cubicBezTo>
                    <a:cubicBezTo>
                      <a:pt x="4009" y="1435"/>
                      <a:pt x="3938" y="1587"/>
                      <a:pt x="3816" y="1689"/>
                    </a:cubicBezTo>
                    <a:cubicBezTo>
                      <a:pt x="3674" y="1811"/>
                      <a:pt x="3511" y="1903"/>
                      <a:pt x="3338" y="1964"/>
                    </a:cubicBezTo>
                    <a:cubicBezTo>
                      <a:pt x="2717" y="2187"/>
                      <a:pt x="1629" y="2259"/>
                      <a:pt x="1" y="2025"/>
                    </a:cubicBezTo>
                    <a:lnTo>
                      <a:pt x="72" y="1557"/>
                    </a:lnTo>
                    <a:cubicBezTo>
                      <a:pt x="1619" y="1801"/>
                      <a:pt x="2626" y="1740"/>
                      <a:pt x="3185" y="1526"/>
                    </a:cubicBezTo>
                    <a:cubicBezTo>
                      <a:pt x="3297" y="1496"/>
                      <a:pt x="3409" y="1435"/>
                      <a:pt x="3501" y="1353"/>
                    </a:cubicBezTo>
                    <a:cubicBezTo>
                      <a:pt x="3541" y="1312"/>
                      <a:pt x="3572" y="1262"/>
                      <a:pt x="3592" y="1211"/>
                    </a:cubicBezTo>
                    <a:cubicBezTo>
                      <a:pt x="3592" y="1180"/>
                      <a:pt x="3582" y="1139"/>
                      <a:pt x="3572" y="1109"/>
                    </a:cubicBezTo>
                    <a:cubicBezTo>
                      <a:pt x="3389" y="621"/>
                      <a:pt x="2321" y="448"/>
                      <a:pt x="2321" y="448"/>
                    </a:cubicBezTo>
                    <a:close/>
                  </a:path>
                </a:pathLst>
              </a:custGeom>
              <a:solidFill>
                <a:srgbClr val="727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54"/>
              <p:cNvSpPr/>
              <p:nvPr/>
            </p:nvSpPr>
            <p:spPr>
              <a:xfrm>
                <a:off x="4051189" y="2202235"/>
                <a:ext cx="155727" cy="22762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3704" extrusionOk="0">
                    <a:moveTo>
                      <a:pt x="1903" y="3022"/>
                    </a:moveTo>
                    <a:cubicBezTo>
                      <a:pt x="0" y="3704"/>
                      <a:pt x="0" y="1"/>
                      <a:pt x="1903" y="692"/>
                    </a:cubicBezTo>
                    <a:cubicBezTo>
                      <a:pt x="2503" y="906"/>
                      <a:pt x="2534" y="2737"/>
                      <a:pt x="1903" y="3022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54"/>
              <p:cNvSpPr/>
              <p:nvPr/>
            </p:nvSpPr>
            <p:spPr>
              <a:xfrm>
                <a:off x="4012412" y="2247894"/>
                <a:ext cx="155112" cy="133844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178" extrusionOk="0">
                    <a:moveTo>
                      <a:pt x="1913" y="1770"/>
                    </a:moveTo>
                    <a:cubicBezTo>
                      <a:pt x="1" y="2177"/>
                      <a:pt x="1" y="0"/>
                      <a:pt x="1913" y="387"/>
                    </a:cubicBezTo>
                    <a:cubicBezTo>
                      <a:pt x="2524" y="387"/>
                      <a:pt x="2524" y="1770"/>
                      <a:pt x="1913" y="1770"/>
                    </a:cubicBezTo>
                    <a:close/>
                  </a:path>
                </a:pathLst>
              </a:custGeom>
              <a:solidFill>
                <a:srgbClr val="77B4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54"/>
              <p:cNvSpPr/>
              <p:nvPr/>
            </p:nvSpPr>
            <p:spPr>
              <a:xfrm>
                <a:off x="4133107" y="2255391"/>
                <a:ext cx="58198" cy="12130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974" extrusionOk="0">
                    <a:moveTo>
                      <a:pt x="478" y="0"/>
                    </a:moveTo>
                    <a:cubicBezTo>
                      <a:pt x="214" y="0"/>
                      <a:pt x="0" y="438"/>
                      <a:pt x="0" y="977"/>
                    </a:cubicBezTo>
                    <a:cubicBezTo>
                      <a:pt x="0" y="1526"/>
                      <a:pt x="214" y="1974"/>
                      <a:pt x="478" y="1974"/>
                    </a:cubicBezTo>
                    <a:cubicBezTo>
                      <a:pt x="743" y="1974"/>
                      <a:pt x="946" y="1526"/>
                      <a:pt x="946" y="977"/>
                    </a:cubicBezTo>
                    <a:cubicBezTo>
                      <a:pt x="946" y="438"/>
                      <a:pt x="743" y="0"/>
                      <a:pt x="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54"/>
              <p:cNvSpPr/>
              <p:nvPr/>
            </p:nvSpPr>
            <p:spPr>
              <a:xfrm>
                <a:off x="3398432" y="2017200"/>
                <a:ext cx="500244" cy="553994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9015" extrusionOk="0">
                    <a:moveTo>
                      <a:pt x="7825" y="6583"/>
                    </a:moveTo>
                    <a:cubicBezTo>
                      <a:pt x="7916" y="6267"/>
                      <a:pt x="8048" y="5535"/>
                      <a:pt x="7682" y="4436"/>
                    </a:cubicBezTo>
                    <a:cubicBezTo>
                      <a:pt x="6248" y="193"/>
                      <a:pt x="1893" y="0"/>
                      <a:pt x="377" y="4436"/>
                    </a:cubicBezTo>
                    <a:cubicBezTo>
                      <a:pt x="1" y="5606"/>
                      <a:pt x="153" y="6359"/>
                      <a:pt x="255" y="6644"/>
                    </a:cubicBezTo>
                    <a:cubicBezTo>
                      <a:pt x="21" y="8170"/>
                      <a:pt x="2015" y="8902"/>
                      <a:pt x="4060" y="9014"/>
                    </a:cubicBezTo>
                    <a:cubicBezTo>
                      <a:pt x="6115" y="8902"/>
                      <a:pt x="8140" y="8149"/>
                      <a:pt x="7855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54"/>
              <p:cNvSpPr/>
              <p:nvPr/>
            </p:nvSpPr>
            <p:spPr>
              <a:xfrm>
                <a:off x="3577261" y="2471706"/>
                <a:ext cx="205751" cy="266397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4335" extrusionOk="0">
                    <a:moveTo>
                      <a:pt x="2920" y="0"/>
                    </a:moveTo>
                    <a:lnTo>
                      <a:pt x="3348" y="4121"/>
                    </a:lnTo>
                    <a:lnTo>
                      <a:pt x="2249" y="4334"/>
                    </a:lnTo>
                    <a:lnTo>
                      <a:pt x="1588" y="2686"/>
                    </a:lnTo>
                    <a:lnTo>
                      <a:pt x="1" y="509"/>
                    </a:lnTo>
                    <a:lnTo>
                      <a:pt x="2168" y="112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54"/>
              <p:cNvSpPr/>
              <p:nvPr/>
            </p:nvSpPr>
            <p:spPr>
              <a:xfrm>
                <a:off x="3704162" y="2641746"/>
                <a:ext cx="110742" cy="103855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1690" extrusionOk="0">
                    <a:moveTo>
                      <a:pt x="184" y="1567"/>
                    </a:moveTo>
                    <a:cubicBezTo>
                      <a:pt x="377" y="1690"/>
                      <a:pt x="764" y="1588"/>
                      <a:pt x="1089" y="1425"/>
                    </a:cubicBezTo>
                    <a:cubicBezTo>
                      <a:pt x="1435" y="1272"/>
                      <a:pt x="1751" y="1028"/>
                      <a:pt x="1771" y="815"/>
                    </a:cubicBezTo>
                    <a:cubicBezTo>
                      <a:pt x="1802" y="591"/>
                      <a:pt x="1303" y="225"/>
                      <a:pt x="1120" y="113"/>
                    </a:cubicBezTo>
                    <a:cubicBezTo>
                      <a:pt x="967" y="1"/>
                      <a:pt x="713" y="31"/>
                      <a:pt x="479" y="113"/>
                    </a:cubicBezTo>
                    <a:cubicBezTo>
                      <a:pt x="255" y="235"/>
                      <a:pt x="72" y="418"/>
                      <a:pt x="52" y="611"/>
                    </a:cubicBezTo>
                    <a:cubicBezTo>
                      <a:pt x="42" y="815"/>
                      <a:pt x="1" y="1435"/>
                      <a:pt x="184" y="156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54"/>
              <p:cNvSpPr/>
              <p:nvPr/>
            </p:nvSpPr>
            <p:spPr>
              <a:xfrm>
                <a:off x="3604792" y="2204754"/>
                <a:ext cx="267022" cy="164447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2676" extrusionOk="0">
                    <a:moveTo>
                      <a:pt x="346" y="0"/>
                    </a:moveTo>
                    <a:cubicBezTo>
                      <a:pt x="448" y="71"/>
                      <a:pt x="2177" y="1201"/>
                      <a:pt x="3052" y="1577"/>
                    </a:cubicBezTo>
                    <a:cubicBezTo>
                      <a:pt x="3469" y="1770"/>
                      <a:pt x="3897" y="1923"/>
                      <a:pt x="4344" y="2055"/>
                    </a:cubicBezTo>
                    <a:lnTo>
                      <a:pt x="4233" y="2676"/>
                    </a:lnTo>
                    <a:cubicBezTo>
                      <a:pt x="4233" y="2676"/>
                      <a:pt x="1882" y="2361"/>
                      <a:pt x="987" y="2025"/>
                    </a:cubicBezTo>
                    <a:cubicBezTo>
                      <a:pt x="92" y="1699"/>
                      <a:pt x="0" y="214"/>
                      <a:pt x="346" y="0"/>
                    </a:cubicBezTo>
                    <a:close/>
                  </a:path>
                </a:pathLst>
              </a:custGeom>
              <a:solidFill>
                <a:srgbClr val="F7A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54"/>
              <p:cNvSpPr/>
              <p:nvPr/>
            </p:nvSpPr>
            <p:spPr>
              <a:xfrm>
                <a:off x="3847349" y="2319794"/>
                <a:ext cx="69444" cy="65078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059" extrusionOk="0">
                    <a:moveTo>
                      <a:pt x="1089" y="855"/>
                    </a:moveTo>
                    <a:cubicBezTo>
                      <a:pt x="1110" y="773"/>
                      <a:pt x="1049" y="672"/>
                      <a:pt x="937" y="560"/>
                    </a:cubicBezTo>
                    <a:cubicBezTo>
                      <a:pt x="1049" y="478"/>
                      <a:pt x="1130" y="377"/>
                      <a:pt x="1120" y="305"/>
                    </a:cubicBezTo>
                    <a:cubicBezTo>
                      <a:pt x="1099" y="193"/>
                      <a:pt x="774" y="71"/>
                      <a:pt x="642" y="31"/>
                    </a:cubicBezTo>
                    <a:cubicBezTo>
                      <a:pt x="509" y="0"/>
                      <a:pt x="377" y="31"/>
                      <a:pt x="265" y="102"/>
                    </a:cubicBezTo>
                    <a:cubicBezTo>
                      <a:pt x="21" y="255"/>
                      <a:pt x="1" y="763"/>
                      <a:pt x="204" y="946"/>
                    </a:cubicBezTo>
                    <a:cubicBezTo>
                      <a:pt x="316" y="1028"/>
                      <a:pt x="438" y="1058"/>
                      <a:pt x="570" y="1058"/>
                    </a:cubicBezTo>
                    <a:cubicBezTo>
                      <a:pt x="713" y="1038"/>
                      <a:pt x="1059" y="946"/>
                      <a:pt x="1089" y="85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54"/>
              <p:cNvSpPr/>
              <p:nvPr/>
            </p:nvSpPr>
            <p:spPr>
              <a:xfrm>
                <a:off x="3785465" y="1617018"/>
                <a:ext cx="212020" cy="193268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45" extrusionOk="0">
                    <a:moveTo>
                      <a:pt x="743" y="825"/>
                    </a:moveTo>
                    <a:cubicBezTo>
                      <a:pt x="743" y="825"/>
                      <a:pt x="1465" y="703"/>
                      <a:pt x="1791" y="357"/>
                    </a:cubicBezTo>
                    <a:cubicBezTo>
                      <a:pt x="2117" y="1"/>
                      <a:pt x="2696" y="337"/>
                      <a:pt x="3073" y="1079"/>
                    </a:cubicBezTo>
                    <a:cubicBezTo>
                      <a:pt x="3449" y="1822"/>
                      <a:pt x="3276" y="2778"/>
                      <a:pt x="3205" y="2961"/>
                    </a:cubicBezTo>
                    <a:cubicBezTo>
                      <a:pt x="3134" y="3145"/>
                      <a:pt x="2025" y="3022"/>
                      <a:pt x="1140" y="2687"/>
                    </a:cubicBezTo>
                    <a:cubicBezTo>
                      <a:pt x="245" y="2351"/>
                      <a:pt x="0" y="978"/>
                      <a:pt x="743" y="82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54"/>
              <p:cNvSpPr/>
              <p:nvPr/>
            </p:nvSpPr>
            <p:spPr>
              <a:xfrm>
                <a:off x="3338454" y="1582051"/>
                <a:ext cx="615287" cy="622145"/>
              </a:xfrm>
              <a:custGeom>
                <a:avLst/>
                <a:gdLst/>
                <a:ahLst/>
                <a:cxnLst/>
                <a:rect l="l" t="t" r="r" b="b"/>
                <a:pathLst>
                  <a:path w="10012" h="10124" extrusionOk="0">
                    <a:moveTo>
                      <a:pt x="600" y="7885"/>
                    </a:moveTo>
                    <a:cubicBezTo>
                      <a:pt x="1781" y="10123"/>
                      <a:pt x="8231" y="10123"/>
                      <a:pt x="9411" y="7885"/>
                    </a:cubicBezTo>
                    <a:cubicBezTo>
                      <a:pt x="10011" y="6735"/>
                      <a:pt x="10011" y="3398"/>
                      <a:pt x="9411" y="2238"/>
                    </a:cubicBezTo>
                    <a:cubicBezTo>
                      <a:pt x="8241" y="0"/>
                      <a:pt x="1781" y="0"/>
                      <a:pt x="600" y="2238"/>
                    </a:cubicBezTo>
                    <a:cubicBezTo>
                      <a:pt x="0" y="3398"/>
                      <a:pt x="0" y="6725"/>
                      <a:pt x="600" y="788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54"/>
              <p:cNvSpPr/>
              <p:nvPr/>
            </p:nvSpPr>
            <p:spPr>
              <a:xfrm>
                <a:off x="3594161" y="1957775"/>
                <a:ext cx="48181" cy="54447"/>
              </a:xfrm>
              <a:custGeom>
                <a:avLst/>
                <a:gdLst/>
                <a:ahLst/>
                <a:cxnLst/>
                <a:rect l="l" t="t" r="r" b="b"/>
                <a:pathLst>
                  <a:path w="784" h="886" extrusionOk="0">
                    <a:moveTo>
                      <a:pt x="397" y="886"/>
                    </a:moveTo>
                    <a:cubicBezTo>
                      <a:pt x="611" y="875"/>
                      <a:pt x="784" y="703"/>
                      <a:pt x="784" y="489"/>
                    </a:cubicBezTo>
                    <a:cubicBezTo>
                      <a:pt x="753" y="1"/>
                      <a:pt x="31" y="1"/>
                      <a:pt x="0" y="489"/>
                    </a:cubicBezTo>
                    <a:cubicBezTo>
                      <a:pt x="10" y="703"/>
                      <a:pt x="183" y="875"/>
                      <a:pt x="397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54"/>
              <p:cNvSpPr/>
              <p:nvPr/>
            </p:nvSpPr>
            <p:spPr>
              <a:xfrm>
                <a:off x="3842371" y="1963428"/>
                <a:ext cx="48181" cy="48793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94" extrusionOk="0">
                    <a:moveTo>
                      <a:pt x="387" y="794"/>
                    </a:moveTo>
                    <a:cubicBezTo>
                      <a:pt x="601" y="794"/>
                      <a:pt x="784" y="611"/>
                      <a:pt x="784" y="397"/>
                    </a:cubicBezTo>
                    <a:cubicBezTo>
                      <a:pt x="784" y="183"/>
                      <a:pt x="611" y="0"/>
                      <a:pt x="387" y="10"/>
                    </a:cubicBezTo>
                    <a:cubicBezTo>
                      <a:pt x="173" y="10"/>
                      <a:pt x="0" y="183"/>
                      <a:pt x="0" y="397"/>
                    </a:cubicBezTo>
                    <a:cubicBezTo>
                      <a:pt x="0" y="611"/>
                      <a:pt x="173" y="783"/>
                      <a:pt x="387" y="79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54"/>
              <p:cNvSpPr/>
              <p:nvPr/>
            </p:nvSpPr>
            <p:spPr>
              <a:xfrm>
                <a:off x="3294699" y="1617018"/>
                <a:ext cx="211958" cy="193268"/>
              </a:xfrm>
              <a:custGeom>
                <a:avLst/>
                <a:gdLst/>
                <a:ahLst/>
                <a:cxnLst/>
                <a:rect l="l" t="t" r="r" b="b"/>
                <a:pathLst>
                  <a:path w="3449" h="3145" extrusionOk="0">
                    <a:moveTo>
                      <a:pt x="2716" y="825"/>
                    </a:moveTo>
                    <a:cubicBezTo>
                      <a:pt x="2716" y="825"/>
                      <a:pt x="1984" y="703"/>
                      <a:pt x="1669" y="357"/>
                    </a:cubicBezTo>
                    <a:cubicBezTo>
                      <a:pt x="1343" y="1"/>
                      <a:pt x="753" y="337"/>
                      <a:pt x="376" y="1079"/>
                    </a:cubicBezTo>
                    <a:cubicBezTo>
                      <a:pt x="0" y="1822"/>
                      <a:pt x="183" y="2778"/>
                      <a:pt x="254" y="2961"/>
                    </a:cubicBezTo>
                    <a:cubicBezTo>
                      <a:pt x="326" y="3145"/>
                      <a:pt x="1414" y="3022"/>
                      <a:pt x="2320" y="2687"/>
                    </a:cubicBezTo>
                    <a:cubicBezTo>
                      <a:pt x="3225" y="2351"/>
                      <a:pt x="3449" y="978"/>
                      <a:pt x="2706" y="825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54"/>
              <p:cNvSpPr/>
              <p:nvPr/>
            </p:nvSpPr>
            <p:spPr>
              <a:xfrm>
                <a:off x="3643508" y="1948372"/>
                <a:ext cx="197639" cy="200151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57" extrusionOk="0">
                    <a:moveTo>
                      <a:pt x="194" y="2544"/>
                    </a:moveTo>
                    <a:cubicBezTo>
                      <a:pt x="571" y="3257"/>
                      <a:pt x="2646" y="3257"/>
                      <a:pt x="3023" y="2544"/>
                    </a:cubicBezTo>
                    <a:cubicBezTo>
                      <a:pt x="3216" y="2158"/>
                      <a:pt x="3216" y="1090"/>
                      <a:pt x="3023" y="713"/>
                    </a:cubicBezTo>
                    <a:cubicBezTo>
                      <a:pt x="2646" y="1"/>
                      <a:pt x="571" y="1"/>
                      <a:pt x="194" y="713"/>
                    </a:cubicBezTo>
                    <a:cubicBezTo>
                      <a:pt x="1" y="1090"/>
                      <a:pt x="1" y="2168"/>
                      <a:pt x="19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54"/>
              <p:cNvSpPr/>
              <p:nvPr/>
            </p:nvSpPr>
            <p:spPr>
              <a:xfrm>
                <a:off x="3750437" y="2073429"/>
                <a:ext cx="53220" cy="45106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34" extrusionOk="0">
                    <a:moveTo>
                      <a:pt x="62" y="581"/>
                    </a:moveTo>
                    <a:cubicBezTo>
                      <a:pt x="153" y="733"/>
                      <a:pt x="713" y="733"/>
                      <a:pt x="815" y="581"/>
                    </a:cubicBezTo>
                    <a:cubicBezTo>
                      <a:pt x="865" y="438"/>
                      <a:pt x="865" y="296"/>
                      <a:pt x="815" y="163"/>
                    </a:cubicBezTo>
                    <a:cubicBezTo>
                      <a:pt x="713" y="1"/>
                      <a:pt x="153" y="1"/>
                      <a:pt x="62" y="163"/>
                    </a:cubicBezTo>
                    <a:cubicBezTo>
                      <a:pt x="1" y="296"/>
                      <a:pt x="1" y="438"/>
                      <a:pt x="62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54"/>
              <p:cNvSpPr/>
              <p:nvPr/>
            </p:nvSpPr>
            <p:spPr>
              <a:xfrm>
                <a:off x="3681056" y="2073429"/>
                <a:ext cx="53220" cy="45106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34" extrusionOk="0">
                    <a:moveTo>
                      <a:pt x="51" y="581"/>
                    </a:moveTo>
                    <a:cubicBezTo>
                      <a:pt x="153" y="733"/>
                      <a:pt x="713" y="733"/>
                      <a:pt x="814" y="581"/>
                    </a:cubicBezTo>
                    <a:cubicBezTo>
                      <a:pt x="865" y="438"/>
                      <a:pt x="865" y="296"/>
                      <a:pt x="814" y="163"/>
                    </a:cubicBezTo>
                    <a:cubicBezTo>
                      <a:pt x="702" y="1"/>
                      <a:pt x="153" y="1"/>
                      <a:pt x="51" y="163"/>
                    </a:cubicBezTo>
                    <a:cubicBezTo>
                      <a:pt x="0" y="296"/>
                      <a:pt x="0" y="438"/>
                      <a:pt x="51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444" name="Google Shape;1444;p54"/>
          <p:cNvSpPr/>
          <p:nvPr/>
        </p:nvSpPr>
        <p:spPr>
          <a:xfrm>
            <a:off x="1175490" y="3196838"/>
            <a:ext cx="1868100" cy="460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 smtClean="0">
                <a:ea typeface="Livvic"/>
                <a:cs typeface="Livvic"/>
                <a:sym typeface="Livvic"/>
              </a:rPr>
              <a:t>01</a:t>
            </a:r>
            <a:endParaRPr sz="2400" b="1" dirty="0">
              <a:ea typeface="Livvic"/>
              <a:cs typeface="Livvic"/>
              <a:sym typeface="Livvic"/>
            </a:endParaRPr>
          </a:p>
        </p:txBody>
      </p:sp>
      <p:sp>
        <p:nvSpPr>
          <p:cNvPr id="1445" name="Google Shape;1445;p54"/>
          <p:cNvSpPr/>
          <p:nvPr/>
        </p:nvSpPr>
        <p:spPr>
          <a:xfrm>
            <a:off x="3637940" y="3196838"/>
            <a:ext cx="1868100" cy="460800"/>
          </a:xfrm>
          <a:prstGeom prst="roundRect">
            <a:avLst>
              <a:gd name="adj" fmla="val 16667"/>
            </a:avLst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smtClean="0">
                <a:ea typeface="Livvic"/>
                <a:cs typeface="Livvic"/>
                <a:sym typeface="Livvic"/>
              </a:rPr>
              <a:t>02</a:t>
            </a:r>
            <a:endParaRPr sz="2400" b="1" dirty="0">
              <a:ea typeface="Livvic"/>
              <a:cs typeface="Livvic"/>
              <a:sym typeface="Livvic"/>
            </a:endParaRPr>
          </a:p>
        </p:txBody>
      </p:sp>
      <p:sp>
        <p:nvSpPr>
          <p:cNvPr id="1446" name="Google Shape;1446;p54"/>
          <p:cNvSpPr/>
          <p:nvPr/>
        </p:nvSpPr>
        <p:spPr>
          <a:xfrm>
            <a:off x="6163090" y="3196838"/>
            <a:ext cx="1868100" cy="4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smtClean="0">
                <a:ea typeface="Livvic"/>
                <a:cs typeface="Livvic"/>
                <a:sym typeface="Livvic"/>
              </a:rPr>
              <a:t>03</a:t>
            </a:r>
            <a:endParaRPr sz="2400" b="1" dirty="0">
              <a:ea typeface="Livvic"/>
              <a:cs typeface="Livvic"/>
              <a:sym typeface="Livvic"/>
            </a:endParaRPr>
          </a:p>
        </p:txBody>
      </p:sp>
      <p:grpSp>
        <p:nvGrpSpPr>
          <p:cNvPr id="1447" name="Google Shape;1447;p54"/>
          <p:cNvGrpSpPr/>
          <p:nvPr/>
        </p:nvGrpSpPr>
        <p:grpSpPr>
          <a:xfrm>
            <a:off x="1891027" y="2633360"/>
            <a:ext cx="437035" cy="372015"/>
            <a:chOff x="5645200" y="879425"/>
            <a:chExt cx="478575" cy="407375"/>
          </a:xfrm>
        </p:grpSpPr>
        <p:sp>
          <p:nvSpPr>
            <p:cNvPr id="1448" name="Google Shape;1448;p54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9" name="Google Shape;1449;p54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0" name="Google Shape;1450;p54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1" name="Google Shape;1451;p54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2" name="Google Shape;1452;p54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3" name="Google Shape;1453;p54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54" name="Google Shape;1454;p54"/>
          <p:cNvGrpSpPr/>
          <p:nvPr/>
        </p:nvGrpSpPr>
        <p:grpSpPr>
          <a:xfrm>
            <a:off x="4386538" y="2634028"/>
            <a:ext cx="370909" cy="370675"/>
            <a:chOff x="-41895050" y="3217225"/>
            <a:chExt cx="317450" cy="317250"/>
          </a:xfrm>
        </p:grpSpPr>
        <p:sp>
          <p:nvSpPr>
            <p:cNvPr id="1455" name="Google Shape;1455;p54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54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7" name="Google Shape;1457;p54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60" name="Google Shape;1460;p54"/>
          <p:cNvGrpSpPr/>
          <p:nvPr/>
        </p:nvGrpSpPr>
        <p:grpSpPr>
          <a:xfrm>
            <a:off x="6911690" y="2677089"/>
            <a:ext cx="370911" cy="369968"/>
            <a:chOff x="-20946600" y="3317850"/>
            <a:chExt cx="304825" cy="304050"/>
          </a:xfrm>
        </p:grpSpPr>
        <p:sp>
          <p:nvSpPr>
            <p:cNvPr id="1461" name="Google Shape;1461;p54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9792" y="3702392"/>
            <a:ext cx="206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3340585" y="3702391"/>
            <a:ext cx="2404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666991" y="3681881"/>
            <a:ext cx="3054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trước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2:</a:t>
            </a:r>
            <a:r>
              <a:rPr lang="en-US" sz="2000" dirty="0" smtClean="0"/>
              <a:t> </a:t>
            </a:r>
            <a:r>
              <a:rPr lang="en-US" sz="2000" i="1" dirty="0" err="1"/>
              <a:t>Ôn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phép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, </a:t>
            </a:r>
            <a:r>
              <a:rPr lang="en-US" sz="2000" i="1" dirty="0" err="1"/>
              <a:t>phép</a:t>
            </a:r>
            <a:r>
              <a:rPr lang="en-US" sz="2000" i="1" dirty="0"/>
              <a:t> </a:t>
            </a:r>
            <a:r>
              <a:rPr lang="en-US" sz="2000" i="1" dirty="0" err="1"/>
              <a:t>trừ</a:t>
            </a:r>
            <a:r>
              <a:rPr lang="en-US" sz="2000" i="1" dirty="0"/>
              <a:t>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phạm</a:t>
            </a:r>
            <a:r>
              <a:rPr lang="en-US" sz="2000" i="1" dirty="0"/>
              <a:t> vi </a:t>
            </a:r>
            <a:r>
              <a:rPr lang="en-US" sz="2000" i="1" dirty="0" smtClean="0"/>
              <a:t>1000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461025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" grpId="0" animBg="1"/>
      <p:bldP spid="1445" grpId="0" animBg="1"/>
      <p:bldP spid="1446" grpId="0" animBg="1"/>
      <p:bldP spid="2" grpId="0"/>
      <p:bldP spid="72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094" y="1602769"/>
            <a:ext cx="7623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/>
              <a:t>ĐÃ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7969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4"/>
          <p:cNvGrpSpPr/>
          <p:nvPr/>
        </p:nvGrpSpPr>
        <p:grpSpPr>
          <a:xfrm>
            <a:off x="6872869" y="2633157"/>
            <a:ext cx="1160905" cy="1335489"/>
            <a:chOff x="6872869" y="2633157"/>
            <a:chExt cx="1160905" cy="1335489"/>
          </a:xfrm>
        </p:grpSpPr>
        <p:sp>
          <p:nvSpPr>
            <p:cNvPr id="969" name="Google Shape;969;p44"/>
            <p:cNvSpPr/>
            <p:nvPr/>
          </p:nvSpPr>
          <p:spPr>
            <a:xfrm flipH="1">
              <a:off x="7149779" y="3373658"/>
              <a:ext cx="323753" cy="248912"/>
            </a:xfrm>
            <a:custGeom>
              <a:avLst/>
              <a:gdLst/>
              <a:ahLst/>
              <a:cxnLst/>
              <a:rect l="l" t="t" r="r" b="b"/>
              <a:pathLst>
                <a:path w="4447" h="3419" extrusionOk="0">
                  <a:moveTo>
                    <a:pt x="967" y="0"/>
                  </a:moveTo>
                  <a:cubicBezTo>
                    <a:pt x="1048" y="82"/>
                    <a:pt x="2503" y="1557"/>
                    <a:pt x="3297" y="2106"/>
                  </a:cubicBezTo>
                  <a:cubicBezTo>
                    <a:pt x="3663" y="2381"/>
                    <a:pt x="4050" y="2625"/>
                    <a:pt x="4446" y="2849"/>
                  </a:cubicBezTo>
                  <a:lnTo>
                    <a:pt x="4212" y="3419"/>
                  </a:lnTo>
                  <a:cubicBezTo>
                    <a:pt x="4212" y="3419"/>
                    <a:pt x="1598" y="2686"/>
                    <a:pt x="804" y="2188"/>
                  </a:cubicBezTo>
                  <a:cubicBezTo>
                    <a:pt x="0" y="1689"/>
                    <a:pt x="590" y="123"/>
                    <a:pt x="967" y="0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 flipH="1">
              <a:off x="7108282" y="3569206"/>
              <a:ext cx="87509" cy="76370"/>
            </a:xfrm>
            <a:custGeom>
              <a:avLst/>
              <a:gdLst/>
              <a:ahLst/>
              <a:cxnLst/>
              <a:rect l="l" t="t" r="r" b="b"/>
              <a:pathLst>
                <a:path w="1202" h="1049" extrusionOk="0">
                  <a:moveTo>
                    <a:pt x="1048" y="957"/>
                  </a:moveTo>
                  <a:cubicBezTo>
                    <a:pt x="1059" y="845"/>
                    <a:pt x="1028" y="733"/>
                    <a:pt x="967" y="651"/>
                  </a:cubicBezTo>
                  <a:cubicBezTo>
                    <a:pt x="1089" y="590"/>
                    <a:pt x="1191" y="509"/>
                    <a:pt x="1191" y="438"/>
                  </a:cubicBezTo>
                  <a:cubicBezTo>
                    <a:pt x="1201" y="326"/>
                    <a:pt x="896" y="133"/>
                    <a:pt x="784" y="61"/>
                  </a:cubicBezTo>
                  <a:cubicBezTo>
                    <a:pt x="662" y="0"/>
                    <a:pt x="519" y="0"/>
                    <a:pt x="387" y="41"/>
                  </a:cubicBezTo>
                  <a:cubicBezTo>
                    <a:pt x="133" y="143"/>
                    <a:pt x="1" y="641"/>
                    <a:pt x="163" y="865"/>
                  </a:cubicBezTo>
                  <a:cubicBezTo>
                    <a:pt x="255" y="967"/>
                    <a:pt x="377" y="1028"/>
                    <a:pt x="499" y="1048"/>
                  </a:cubicBezTo>
                  <a:cubicBezTo>
                    <a:pt x="631" y="1048"/>
                    <a:pt x="987" y="1048"/>
                    <a:pt x="1048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 flipH="1">
              <a:off x="7353726" y="3681950"/>
              <a:ext cx="351927" cy="284439"/>
            </a:xfrm>
            <a:custGeom>
              <a:avLst/>
              <a:gdLst/>
              <a:ahLst/>
              <a:cxnLst/>
              <a:rect l="l" t="t" r="r" b="b"/>
              <a:pathLst>
                <a:path w="4834" h="3907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07"/>
                  </a:lnTo>
                  <a:lnTo>
                    <a:pt x="2554" y="2961"/>
                  </a:lnTo>
                  <a:lnTo>
                    <a:pt x="1" y="2106"/>
                  </a:lnTo>
                  <a:lnTo>
                    <a:pt x="1547" y="529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 flipH="1">
              <a:off x="7336690" y="3841897"/>
              <a:ext cx="126021" cy="126749"/>
            </a:xfrm>
            <a:custGeom>
              <a:avLst/>
              <a:gdLst/>
              <a:ahLst/>
              <a:cxnLst/>
              <a:rect l="l" t="t" r="r" b="b"/>
              <a:pathLst>
                <a:path w="1731" h="1741" extrusionOk="0">
                  <a:moveTo>
                    <a:pt x="1618" y="214"/>
                  </a:moveTo>
                  <a:cubicBezTo>
                    <a:pt x="1730" y="397"/>
                    <a:pt x="1618" y="794"/>
                    <a:pt x="1425" y="1110"/>
                  </a:cubicBezTo>
                  <a:cubicBezTo>
                    <a:pt x="1252" y="1445"/>
                    <a:pt x="987" y="1740"/>
                    <a:pt x="764" y="1740"/>
                  </a:cubicBezTo>
                  <a:cubicBezTo>
                    <a:pt x="540" y="1740"/>
                    <a:pt x="224" y="1232"/>
                    <a:pt x="112" y="1049"/>
                  </a:cubicBezTo>
                  <a:cubicBezTo>
                    <a:pt x="1" y="876"/>
                    <a:pt x="51" y="631"/>
                    <a:pt x="163" y="397"/>
                  </a:cubicBezTo>
                  <a:cubicBezTo>
                    <a:pt x="296" y="184"/>
                    <a:pt x="489" y="11"/>
                    <a:pt x="682" y="11"/>
                  </a:cubicBezTo>
                  <a:cubicBezTo>
                    <a:pt x="906" y="1"/>
                    <a:pt x="1506" y="11"/>
                    <a:pt x="1618" y="2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 flipH="1">
              <a:off x="7141215" y="3635283"/>
              <a:ext cx="351854" cy="285240"/>
            </a:xfrm>
            <a:custGeom>
              <a:avLst/>
              <a:gdLst/>
              <a:ahLst/>
              <a:cxnLst/>
              <a:rect l="l" t="t" r="r" b="b"/>
              <a:pathLst>
                <a:path w="4833" h="3918" extrusionOk="0">
                  <a:moveTo>
                    <a:pt x="2096" y="0"/>
                  </a:moveTo>
                  <a:lnTo>
                    <a:pt x="4833" y="3113"/>
                  </a:lnTo>
                  <a:lnTo>
                    <a:pt x="4050" y="3917"/>
                  </a:lnTo>
                  <a:lnTo>
                    <a:pt x="2554" y="2961"/>
                  </a:lnTo>
                  <a:lnTo>
                    <a:pt x="0" y="2116"/>
                  </a:lnTo>
                  <a:lnTo>
                    <a:pt x="1557" y="539"/>
                  </a:ln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 flipH="1">
              <a:off x="7124179" y="3795231"/>
              <a:ext cx="125948" cy="126749"/>
            </a:xfrm>
            <a:custGeom>
              <a:avLst/>
              <a:gdLst/>
              <a:ahLst/>
              <a:cxnLst/>
              <a:rect l="l" t="t" r="r" b="b"/>
              <a:pathLst>
                <a:path w="1730" h="1741" extrusionOk="0">
                  <a:moveTo>
                    <a:pt x="1618" y="225"/>
                  </a:moveTo>
                  <a:cubicBezTo>
                    <a:pt x="1730" y="408"/>
                    <a:pt x="1618" y="794"/>
                    <a:pt x="1425" y="1110"/>
                  </a:cubicBezTo>
                  <a:cubicBezTo>
                    <a:pt x="1262" y="1445"/>
                    <a:pt x="997" y="1740"/>
                    <a:pt x="774" y="1740"/>
                  </a:cubicBezTo>
                  <a:cubicBezTo>
                    <a:pt x="550" y="1740"/>
                    <a:pt x="224" y="1232"/>
                    <a:pt x="112" y="1059"/>
                  </a:cubicBezTo>
                  <a:cubicBezTo>
                    <a:pt x="0" y="876"/>
                    <a:pt x="61" y="642"/>
                    <a:pt x="173" y="398"/>
                  </a:cubicBezTo>
                  <a:cubicBezTo>
                    <a:pt x="295" y="194"/>
                    <a:pt x="489" y="21"/>
                    <a:pt x="682" y="21"/>
                  </a:cubicBezTo>
                  <a:cubicBezTo>
                    <a:pt x="906" y="1"/>
                    <a:pt x="1506" y="21"/>
                    <a:pt x="1618" y="21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 flipH="1">
              <a:off x="7424126" y="3325654"/>
              <a:ext cx="239302" cy="115610"/>
            </a:xfrm>
            <a:custGeom>
              <a:avLst/>
              <a:gdLst/>
              <a:ahLst/>
              <a:cxnLst/>
              <a:rect l="l" t="t" r="r" b="b"/>
              <a:pathLst>
                <a:path w="3287" h="1588" extrusionOk="0">
                  <a:moveTo>
                    <a:pt x="3073" y="1232"/>
                  </a:moveTo>
                  <a:cubicBezTo>
                    <a:pt x="2696" y="1588"/>
                    <a:pt x="590" y="1588"/>
                    <a:pt x="204" y="1232"/>
                  </a:cubicBezTo>
                  <a:cubicBezTo>
                    <a:pt x="0" y="1059"/>
                    <a:pt x="0" y="519"/>
                    <a:pt x="204" y="346"/>
                  </a:cubicBezTo>
                  <a:cubicBezTo>
                    <a:pt x="590" y="1"/>
                    <a:pt x="2696" y="1"/>
                    <a:pt x="3073" y="346"/>
                  </a:cubicBezTo>
                  <a:cubicBezTo>
                    <a:pt x="3287" y="530"/>
                    <a:pt x="3287" y="1059"/>
                    <a:pt x="3073" y="1232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 flipH="1">
              <a:off x="7285582" y="3196794"/>
              <a:ext cx="593413" cy="657043"/>
            </a:xfrm>
            <a:custGeom>
              <a:avLst/>
              <a:gdLst/>
              <a:ahLst/>
              <a:cxnLst/>
              <a:rect l="l" t="t" r="r" b="b"/>
              <a:pathLst>
                <a:path w="8151" h="9025" extrusionOk="0">
                  <a:moveTo>
                    <a:pt x="7753" y="4446"/>
                  </a:moveTo>
                  <a:cubicBezTo>
                    <a:pt x="6258" y="0"/>
                    <a:pt x="1893" y="194"/>
                    <a:pt x="469" y="4446"/>
                  </a:cubicBezTo>
                  <a:cubicBezTo>
                    <a:pt x="92" y="5535"/>
                    <a:pt x="214" y="6278"/>
                    <a:pt x="316" y="6593"/>
                  </a:cubicBezTo>
                  <a:lnTo>
                    <a:pt x="296" y="6593"/>
                  </a:lnTo>
                  <a:cubicBezTo>
                    <a:pt x="1" y="8160"/>
                    <a:pt x="2025" y="8913"/>
                    <a:pt x="4091" y="9024"/>
                  </a:cubicBezTo>
                  <a:cubicBezTo>
                    <a:pt x="6125" y="8913"/>
                    <a:pt x="8150" y="8170"/>
                    <a:pt x="7896" y="6623"/>
                  </a:cubicBezTo>
                  <a:cubicBezTo>
                    <a:pt x="7997" y="6318"/>
                    <a:pt x="8140" y="5576"/>
                    <a:pt x="7753" y="4446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 flipH="1">
              <a:off x="7224865" y="2650921"/>
              <a:ext cx="263763" cy="214112"/>
            </a:xfrm>
            <a:custGeom>
              <a:avLst/>
              <a:gdLst/>
              <a:ahLst/>
              <a:cxnLst/>
              <a:rect l="l" t="t" r="r" b="b"/>
              <a:pathLst>
                <a:path w="3623" h="2941" extrusionOk="0">
                  <a:moveTo>
                    <a:pt x="672" y="1150"/>
                  </a:moveTo>
                  <a:cubicBezTo>
                    <a:pt x="672" y="1150"/>
                    <a:pt x="1364" y="845"/>
                    <a:pt x="1567" y="427"/>
                  </a:cubicBezTo>
                  <a:cubicBezTo>
                    <a:pt x="1771" y="0"/>
                    <a:pt x="2442" y="173"/>
                    <a:pt x="2992" y="773"/>
                  </a:cubicBezTo>
                  <a:cubicBezTo>
                    <a:pt x="3531" y="1374"/>
                    <a:pt x="3622" y="2361"/>
                    <a:pt x="3612" y="2554"/>
                  </a:cubicBezTo>
                  <a:cubicBezTo>
                    <a:pt x="3612" y="2757"/>
                    <a:pt x="2503" y="2940"/>
                    <a:pt x="1537" y="2849"/>
                  </a:cubicBezTo>
                  <a:cubicBezTo>
                    <a:pt x="570" y="2757"/>
                    <a:pt x="0" y="1506"/>
                    <a:pt x="672" y="115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 flipH="1">
              <a:off x="7195235" y="2633157"/>
              <a:ext cx="768940" cy="834025"/>
            </a:xfrm>
            <a:custGeom>
              <a:avLst/>
              <a:gdLst/>
              <a:ahLst/>
              <a:cxnLst/>
              <a:rect l="l" t="t" r="r" b="b"/>
              <a:pathLst>
                <a:path w="10562" h="11456" extrusionOk="0">
                  <a:moveTo>
                    <a:pt x="10276" y="7295"/>
                  </a:moveTo>
                  <a:cubicBezTo>
                    <a:pt x="9737" y="9757"/>
                    <a:pt x="3490" y="11456"/>
                    <a:pt x="1771" y="9614"/>
                  </a:cubicBezTo>
                  <a:cubicBezTo>
                    <a:pt x="886" y="8668"/>
                    <a:pt x="1" y="5443"/>
                    <a:pt x="286" y="4161"/>
                  </a:cubicBezTo>
                  <a:cubicBezTo>
                    <a:pt x="825" y="1699"/>
                    <a:pt x="7072" y="0"/>
                    <a:pt x="8781" y="1841"/>
                  </a:cubicBezTo>
                  <a:cubicBezTo>
                    <a:pt x="9676" y="2808"/>
                    <a:pt x="10561" y="6013"/>
                    <a:pt x="10276" y="72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 flipH="1">
              <a:off x="7795928" y="2819022"/>
              <a:ext cx="237846" cy="240831"/>
            </a:xfrm>
            <a:custGeom>
              <a:avLst/>
              <a:gdLst/>
              <a:ahLst/>
              <a:cxnLst/>
              <a:rect l="l" t="t" r="r" b="b"/>
              <a:pathLst>
                <a:path w="3267" h="3308" extrusionOk="0">
                  <a:moveTo>
                    <a:pt x="2371" y="428"/>
                  </a:moveTo>
                  <a:cubicBezTo>
                    <a:pt x="2371" y="428"/>
                    <a:pt x="1628" y="499"/>
                    <a:pt x="1242" y="255"/>
                  </a:cubicBezTo>
                  <a:cubicBezTo>
                    <a:pt x="845" y="1"/>
                    <a:pt x="346" y="469"/>
                    <a:pt x="173" y="1283"/>
                  </a:cubicBezTo>
                  <a:cubicBezTo>
                    <a:pt x="1" y="2096"/>
                    <a:pt x="438" y="2971"/>
                    <a:pt x="560" y="3144"/>
                  </a:cubicBezTo>
                  <a:cubicBezTo>
                    <a:pt x="672" y="3307"/>
                    <a:pt x="1700" y="2890"/>
                    <a:pt x="2483" y="2330"/>
                  </a:cubicBezTo>
                  <a:cubicBezTo>
                    <a:pt x="3266" y="1781"/>
                    <a:pt x="3124" y="387"/>
                    <a:pt x="2371" y="428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 flipH="1">
              <a:off x="7279685" y="2968631"/>
              <a:ext cx="63775" cy="53437"/>
            </a:xfrm>
            <a:custGeom>
              <a:avLst/>
              <a:gdLst/>
              <a:ahLst/>
              <a:cxnLst/>
              <a:rect l="l" t="t" r="r" b="b"/>
              <a:pathLst>
                <a:path w="876" h="734" extrusionOk="0">
                  <a:moveTo>
                    <a:pt x="346" y="52"/>
                  </a:moveTo>
                  <a:cubicBezTo>
                    <a:pt x="133" y="102"/>
                    <a:pt x="0" y="316"/>
                    <a:pt x="62" y="520"/>
                  </a:cubicBezTo>
                  <a:cubicBezTo>
                    <a:pt x="123" y="733"/>
                    <a:pt x="194" y="336"/>
                    <a:pt x="397" y="286"/>
                  </a:cubicBezTo>
                  <a:cubicBezTo>
                    <a:pt x="601" y="235"/>
                    <a:pt x="875" y="540"/>
                    <a:pt x="814" y="326"/>
                  </a:cubicBezTo>
                  <a:cubicBezTo>
                    <a:pt x="764" y="123"/>
                    <a:pt x="550" y="1"/>
                    <a:pt x="346" y="5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 flipH="1">
              <a:off x="7563397" y="3063420"/>
              <a:ext cx="62974" cy="54165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336" y="62"/>
                  </a:moveTo>
                  <a:cubicBezTo>
                    <a:pt x="122" y="123"/>
                    <a:pt x="0" y="337"/>
                    <a:pt x="51" y="550"/>
                  </a:cubicBezTo>
                  <a:cubicBezTo>
                    <a:pt x="112" y="744"/>
                    <a:pt x="183" y="357"/>
                    <a:pt x="387" y="296"/>
                  </a:cubicBezTo>
                  <a:cubicBezTo>
                    <a:pt x="590" y="235"/>
                    <a:pt x="865" y="550"/>
                    <a:pt x="804" y="337"/>
                  </a:cubicBezTo>
                  <a:cubicBezTo>
                    <a:pt x="753" y="123"/>
                    <a:pt x="539" y="1"/>
                    <a:pt x="336" y="6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82" name="Google Shape;982;p44"/>
            <p:cNvGrpSpPr/>
            <p:nvPr/>
          </p:nvGrpSpPr>
          <p:grpSpPr>
            <a:xfrm>
              <a:off x="7268656" y="3084083"/>
              <a:ext cx="313947" cy="131225"/>
              <a:chOff x="7166106" y="3088446"/>
              <a:chExt cx="313947" cy="131225"/>
            </a:xfrm>
          </p:grpSpPr>
          <p:sp>
            <p:nvSpPr>
              <p:cNvPr id="983" name="Google Shape;983;p44"/>
              <p:cNvSpPr/>
              <p:nvPr/>
            </p:nvSpPr>
            <p:spPr>
              <a:xfrm>
                <a:off x="7166106" y="3088446"/>
                <a:ext cx="44896" cy="506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4" name="Google Shape;984;p44"/>
              <p:cNvSpPr/>
              <p:nvPr/>
            </p:nvSpPr>
            <p:spPr>
              <a:xfrm>
                <a:off x="7434585" y="3174830"/>
                <a:ext cx="45468" cy="44841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85" name="Google Shape;985;p44"/>
            <p:cNvGrpSpPr/>
            <p:nvPr/>
          </p:nvGrpSpPr>
          <p:grpSpPr>
            <a:xfrm>
              <a:off x="7181549" y="3036563"/>
              <a:ext cx="464351" cy="258200"/>
              <a:chOff x="7070074" y="3040325"/>
              <a:chExt cx="464351" cy="258200"/>
            </a:xfrm>
          </p:grpSpPr>
          <p:sp>
            <p:nvSpPr>
              <p:cNvPr id="986" name="Google Shape;986;p44"/>
              <p:cNvSpPr/>
              <p:nvPr/>
            </p:nvSpPr>
            <p:spPr>
              <a:xfrm>
                <a:off x="7070074" y="3040325"/>
                <a:ext cx="1590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7" name="Google Shape;987;p44"/>
              <p:cNvSpPr/>
              <p:nvPr/>
            </p:nvSpPr>
            <p:spPr>
              <a:xfrm>
                <a:off x="7365525" y="3120925"/>
                <a:ext cx="168900" cy="1776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988" name="Google Shape;988;p44"/>
              <p:cNvCxnSpPr/>
              <p:nvPr/>
            </p:nvCxnSpPr>
            <p:spPr>
              <a:xfrm>
                <a:off x="7229025" y="3146425"/>
                <a:ext cx="140400" cy="27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89" name="Google Shape;989;p44"/>
            <p:cNvGrpSpPr/>
            <p:nvPr/>
          </p:nvGrpSpPr>
          <p:grpSpPr>
            <a:xfrm>
              <a:off x="7277501" y="3153112"/>
              <a:ext cx="242214" cy="205958"/>
              <a:chOff x="7174951" y="3157475"/>
              <a:chExt cx="242214" cy="205958"/>
            </a:xfrm>
          </p:grpSpPr>
          <p:sp>
            <p:nvSpPr>
              <p:cNvPr id="990" name="Google Shape;990;p44"/>
              <p:cNvSpPr/>
              <p:nvPr/>
            </p:nvSpPr>
            <p:spPr>
              <a:xfrm flipH="1">
                <a:off x="7174951" y="3157475"/>
                <a:ext cx="242214" cy="205958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2829" extrusionOk="0">
                    <a:moveTo>
                      <a:pt x="3195" y="1679"/>
                    </a:moveTo>
                    <a:cubicBezTo>
                      <a:pt x="2971" y="2279"/>
                      <a:pt x="967" y="2828"/>
                      <a:pt x="458" y="2421"/>
                    </a:cubicBezTo>
                    <a:cubicBezTo>
                      <a:pt x="204" y="2208"/>
                      <a:pt x="0" y="1465"/>
                      <a:pt x="112" y="1150"/>
                    </a:cubicBezTo>
                    <a:cubicBezTo>
                      <a:pt x="346" y="549"/>
                      <a:pt x="2360" y="0"/>
                      <a:pt x="2859" y="407"/>
                    </a:cubicBezTo>
                    <a:cubicBezTo>
                      <a:pt x="3113" y="621"/>
                      <a:pt x="3327" y="1353"/>
                      <a:pt x="3195" y="16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1" name="Google Shape;991;p44"/>
              <p:cNvSpPr/>
              <p:nvPr/>
            </p:nvSpPr>
            <p:spPr>
              <a:xfrm flipH="1">
                <a:off x="7297114" y="3265587"/>
                <a:ext cx="6377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76" extrusionOk="0">
                    <a:moveTo>
                      <a:pt x="855" y="540"/>
                    </a:moveTo>
                    <a:cubicBezTo>
                      <a:pt x="804" y="713"/>
                      <a:pt x="275" y="875"/>
                      <a:pt x="133" y="743"/>
                    </a:cubicBezTo>
                    <a:cubicBezTo>
                      <a:pt x="41" y="631"/>
                      <a:pt x="0" y="479"/>
                      <a:pt x="21" y="336"/>
                    </a:cubicBezTo>
                    <a:cubicBezTo>
                      <a:pt x="82" y="163"/>
                      <a:pt x="611" y="0"/>
                      <a:pt x="763" y="143"/>
                    </a:cubicBezTo>
                    <a:cubicBezTo>
                      <a:pt x="845" y="255"/>
                      <a:pt x="875" y="397"/>
                      <a:pt x="855" y="54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2" name="Google Shape;992;p44"/>
              <p:cNvSpPr/>
              <p:nvPr/>
            </p:nvSpPr>
            <p:spPr>
              <a:xfrm flipH="1">
                <a:off x="7217905" y="3244110"/>
                <a:ext cx="64503" cy="63047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66" extrusionOk="0">
                    <a:moveTo>
                      <a:pt x="866" y="529"/>
                    </a:moveTo>
                    <a:cubicBezTo>
                      <a:pt x="815" y="713"/>
                      <a:pt x="265" y="865"/>
                      <a:pt x="133" y="723"/>
                    </a:cubicBezTo>
                    <a:cubicBezTo>
                      <a:pt x="41" y="611"/>
                      <a:pt x="1" y="479"/>
                      <a:pt x="21" y="336"/>
                    </a:cubicBezTo>
                    <a:cubicBezTo>
                      <a:pt x="72" y="153"/>
                      <a:pt x="621" y="0"/>
                      <a:pt x="764" y="143"/>
                    </a:cubicBezTo>
                    <a:cubicBezTo>
                      <a:pt x="845" y="255"/>
                      <a:pt x="886" y="387"/>
                      <a:pt x="866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93" name="Google Shape;993;p44"/>
            <p:cNvGrpSpPr/>
            <p:nvPr/>
          </p:nvGrpSpPr>
          <p:grpSpPr>
            <a:xfrm rot="-944672">
              <a:off x="6932301" y="3373959"/>
              <a:ext cx="461955" cy="501762"/>
              <a:chOff x="-2188412" y="2397011"/>
              <a:chExt cx="620549" cy="673909"/>
            </a:xfrm>
          </p:grpSpPr>
          <p:sp>
            <p:nvSpPr>
              <p:cNvPr id="994" name="Google Shape;994;p44"/>
              <p:cNvSpPr/>
              <p:nvPr/>
            </p:nvSpPr>
            <p:spPr>
              <a:xfrm>
                <a:off x="-2137729" y="2448077"/>
                <a:ext cx="569865" cy="622844"/>
              </a:xfrm>
              <a:custGeom>
                <a:avLst/>
                <a:gdLst/>
                <a:ahLst/>
                <a:cxnLst/>
                <a:rect l="l" t="t" r="r" b="b"/>
                <a:pathLst>
                  <a:path w="20857" h="22796" extrusionOk="0">
                    <a:moveTo>
                      <a:pt x="17019" y="1"/>
                    </a:moveTo>
                    <a:cubicBezTo>
                      <a:pt x="14755" y="1"/>
                      <a:pt x="0" y="3471"/>
                      <a:pt x="0" y="3471"/>
                    </a:cubicBezTo>
                    <a:lnTo>
                      <a:pt x="2904" y="22795"/>
                    </a:lnTo>
                    <a:lnTo>
                      <a:pt x="20857" y="18827"/>
                    </a:lnTo>
                    <a:cubicBezTo>
                      <a:pt x="20857" y="18827"/>
                      <a:pt x="17470" y="713"/>
                      <a:pt x="17308" y="67"/>
                    </a:cubicBezTo>
                    <a:cubicBezTo>
                      <a:pt x="17297" y="22"/>
                      <a:pt x="17196" y="1"/>
                      <a:pt x="17019" y="1"/>
                    </a:cubicBezTo>
                    <a:close/>
                  </a:path>
                </a:pathLst>
              </a:custGeom>
              <a:solidFill>
                <a:srgbClr val="D55D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5" name="Google Shape;995;p44"/>
              <p:cNvSpPr/>
              <p:nvPr/>
            </p:nvSpPr>
            <p:spPr>
              <a:xfrm>
                <a:off x="-2158002" y="2476355"/>
                <a:ext cx="197023" cy="59456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21761" extrusionOk="0">
                    <a:moveTo>
                      <a:pt x="4001" y="0"/>
                    </a:moveTo>
                    <a:lnTo>
                      <a:pt x="0" y="2871"/>
                    </a:lnTo>
                    <a:lnTo>
                      <a:pt x="2791" y="21760"/>
                    </a:lnTo>
                    <a:lnTo>
                      <a:pt x="7211" y="20986"/>
                    </a:lnTo>
                    <a:lnTo>
                      <a:pt x="4001" y="0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6" name="Google Shape;996;p44"/>
              <p:cNvSpPr/>
              <p:nvPr/>
            </p:nvSpPr>
            <p:spPr>
              <a:xfrm>
                <a:off x="-2188412" y="2397011"/>
                <a:ext cx="539455" cy="214919"/>
              </a:xfrm>
              <a:custGeom>
                <a:avLst/>
                <a:gdLst/>
                <a:ahLst/>
                <a:cxnLst/>
                <a:rect l="l" t="t" r="r" b="b"/>
                <a:pathLst>
                  <a:path w="19744" h="7866" extrusionOk="0">
                    <a:moveTo>
                      <a:pt x="18905" y="1"/>
                    </a:moveTo>
                    <a:cubicBezTo>
                      <a:pt x="18905" y="1"/>
                      <a:pt x="6565" y="2001"/>
                      <a:pt x="3291" y="2904"/>
                    </a:cubicBezTo>
                    <a:cubicBezTo>
                      <a:pt x="0" y="3791"/>
                      <a:pt x="871" y="7082"/>
                      <a:pt x="1855" y="7776"/>
                    </a:cubicBezTo>
                    <a:cubicBezTo>
                      <a:pt x="1943" y="7837"/>
                      <a:pt x="2157" y="7865"/>
                      <a:pt x="2473" y="7865"/>
                    </a:cubicBezTo>
                    <a:cubicBezTo>
                      <a:pt x="5715" y="7865"/>
                      <a:pt x="19744" y="4920"/>
                      <a:pt x="19744" y="4920"/>
                    </a:cubicBezTo>
                    <a:lnTo>
                      <a:pt x="18905" y="1"/>
                    </a:lnTo>
                    <a:close/>
                  </a:path>
                </a:pathLst>
              </a:custGeom>
              <a:solidFill>
                <a:srgbClr val="A046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7" name="Google Shape;997;p44"/>
              <p:cNvSpPr/>
              <p:nvPr/>
            </p:nvSpPr>
            <p:spPr>
              <a:xfrm>
                <a:off x="-2150516" y="2424771"/>
                <a:ext cx="497597" cy="167405"/>
              </a:xfrm>
              <a:custGeom>
                <a:avLst/>
                <a:gdLst/>
                <a:ahLst/>
                <a:cxnLst/>
                <a:rect l="l" t="t" r="r" b="b"/>
                <a:pathLst>
                  <a:path w="18212" h="6127" extrusionOk="0">
                    <a:moveTo>
                      <a:pt x="17696" y="1"/>
                    </a:moveTo>
                    <a:cubicBezTo>
                      <a:pt x="17696" y="1"/>
                      <a:pt x="5372" y="1856"/>
                      <a:pt x="2694" y="2582"/>
                    </a:cubicBezTo>
                    <a:cubicBezTo>
                      <a:pt x="1" y="3308"/>
                      <a:pt x="565" y="5501"/>
                      <a:pt x="1355" y="6066"/>
                    </a:cubicBezTo>
                    <a:cubicBezTo>
                      <a:pt x="1415" y="6107"/>
                      <a:pt x="1556" y="6127"/>
                      <a:pt x="1767" y="6127"/>
                    </a:cubicBezTo>
                    <a:cubicBezTo>
                      <a:pt x="4431" y="6127"/>
                      <a:pt x="18212" y="3066"/>
                      <a:pt x="18212" y="3066"/>
                    </a:cubicBezTo>
                    <a:lnTo>
                      <a:pt x="176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998" name="Google Shape;998;p44"/>
            <p:cNvSpPr/>
            <p:nvPr/>
          </p:nvSpPr>
          <p:spPr>
            <a:xfrm flipH="1">
              <a:off x="7436720" y="3436751"/>
              <a:ext cx="323025" cy="248912"/>
            </a:xfrm>
            <a:custGeom>
              <a:avLst/>
              <a:gdLst/>
              <a:ahLst/>
              <a:cxnLst/>
              <a:rect l="l" t="t" r="r" b="b"/>
              <a:pathLst>
                <a:path w="4437" h="3419" extrusionOk="0">
                  <a:moveTo>
                    <a:pt x="967" y="1"/>
                  </a:moveTo>
                  <a:cubicBezTo>
                    <a:pt x="1049" y="82"/>
                    <a:pt x="2504" y="1567"/>
                    <a:pt x="3297" y="2107"/>
                  </a:cubicBezTo>
                  <a:cubicBezTo>
                    <a:pt x="3663" y="2381"/>
                    <a:pt x="4040" y="2625"/>
                    <a:pt x="4437" y="2849"/>
                  </a:cubicBezTo>
                  <a:lnTo>
                    <a:pt x="4203" y="3419"/>
                  </a:lnTo>
                  <a:cubicBezTo>
                    <a:pt x="4203" y="3419"/>
                    <a:pt x="1588" y="2697"/>
                    <a:pt x="794" y="2198"/>
                  </a:cubicBezTo>
                  <a:cubicBezTo>
                    <a:pt x="1" y="1689"/>
                    <a:pt x="591" y="123"/>
                    <a:pt x="967" y="1"/>
                  </a:cubicBezTo>
                  <a:close/>
                </a:path>
              </a:pathLst>
            </a:custGeom>
            <a:solidFill>
              <a:srgbClr val="F7A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 flipH="1">
              <a:off x="7394495" y="3632299"/>
              <a:ext cx="88237" cy="77098"/>
            </a:xfrm>
            <a:custGeom>
              <a:avLst/>
              <a:gdLst/>
              <a:ahLst/>
              <a:cxnLst/>
              <a:rect l="l" t="t" r="r" b="b"/>
              <a:pathLst>
                <a:path w="1212" h="1059" extrusionOk="0">
                  <a:moveTo>
                    <a:pt x="1049" y="957"/>
                  </a:moveTo>
                  <a:cubicBezTo>
                    <a:pt x="1069" y="855"/>
                    <a:pt x="1039" y="743"/>
                    <a:pt x="967" y="652"/>
                  </a:cubicBezTo>
                  <a:cubicBezTo>
                    <a:pt x="1100" y="601"/>
                    <a:pt x="1191" y="509"/>
                    <a:pt x="1191" y="448"/>
                  </a:cubicBezTo>
                  <a:cubicBezTo>
                    <a:pt x="1211" y="336"/>
                    <a:pt x="896" y="133"/>
                    <a:pt x="784" y="62"/>
                  </a:cubicBezTo>
                  <a:cubicBezTo>
                    <a:pt x="662" y="11"/>
                    <a:pt x="520" y="0"/>
                    <a:pt x="398" y="51"/>
                  </a:cubicBezTo>
                  <a:cubicBezTo>
                    <a:pt x="143" y="143"/>
                    <a:pt x="1" y="652"/>
                    <a:pt x="174" y="875"/>
                  </a:cubicBezTo>
                  <a:cubicBezTo>
                    <a:pt x="255" y="977"/>
                    <a:pt x="377" y="1038"/>
                    <a:pt x="509" y="1059"/>
                  </a:cubicBezTo>
                  <a:cubicBezTo>
                    <a:pt x="632" y="1059"/>
                    <a:pt x="998" y="1059"/>
                    <a:pt x="1049" y="957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70561" y="1575482"/>
            <a:ext cx="7736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6B65">
                    <a:lumMod val="50000"/>
                  </a:srgbClr>
                </a:solidFill>
              </a:rPr>
              <a:t>BÀI 1: ÔN TẬP CÁC SỐ ĐẾN 1 000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6B65">
                    <a:lumMod val="50000"/>
                  </a:srgbClr>
                </a:solidFill>
              </a:rPr>
              <a:t>(</a:t>
            </a:r>
            <a:r>
              <a:rPr lang="en-US" sz="3600" b="1" dirty="0" err="1" smtClean="0">
                <a:solidFill>
                  <a:srgbClr val="FF6B65">
                    <a:lumMod val="50000"/>
                  </a:srgbClr>
                </a:solidFill>
              </a:rPr>
              <a:t>Tiết</a:t>
            </a:r>
            <a:r>
              <a:rPr lang="en-US" sz="3600" b="1" dirty="0" smtClean="0">
                <a:solidFill>
                  <a:srgbClr val="FF6B65">
                    <a:lumMod val="50000"/>
                  </a:srgbClr>
                </a:solidFill>
              </a:rPr>
              <a:t> 1)</a:t>
            </a:r>
            <a:endParaRPr lang="en-US" sz="3600" b="1" dirty="0">
              <a:solidFill>
                <a:srgbClr val="FF6B65">
                  <a:lumMod val="50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4948" y="807889"/>
            <a:ext cx="740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CHỦ ĐỀ 1: ÔN TẬP VÀ BỔ SUNG</a:t>
            </a:r>
            <a:endParaRPr lang="en-US" sz="32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36"/>
          <p:cNvGrpSpPr/>
          <p:nvPr/>
        </p:nvGrpSpPr>
        <p:grpSpPr>
          <a:xfrm>
            <a:off x="6667928" y="3113069"/>
            <a:ext cx="2476072" cy="1814673"/>
            <a:chOff x="248750" y="238125"/>
            <a:chExt cx="6635049" cy="5197175"/>
          </a:xfrm>
        </p:grpSpPr>
        <p:sp>
          <p:nvSpPr>
            <p:cNvPr id="647" name="Google Shape;647;p36"/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590625" y="455497"/>
            <a:ext cx="6151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 1</a:t>
            </a:r>
            <a:r>
              <a:rPr lang="en-US" sz="2000" b="1" dirty="0"/>
              <a:t>: </a:t>
            </a:r>
            <a:r>
              <a:rPr lang="en-US" sz="2000" b="1" i="1" dirty="0" err="1"/>
              <a:t>Tìm</a:t>
            </a:r>
            <a:r>
              <a:rPr lang="en-US" sz="2000" b="1" i="1" dirty="0"/>
              <a:t> </a:t>
            </a:r>
            <a:r>
              <a:rPr lang="en-US" sz="2000" b="1" i="1" dirty="0" err="1"/>
              <a:t>hiểu</a:t>
            </a:r>
            <a:r>
              <a:rPr lang="en-US" sz="2000" b="1" i="1" dirty="0"/>
              <a:t> </a:t>
            </a:r>
            <a:r>
              <a:rPr lang="en-US" sz="2000" b="1" i="1" dirty="0" err="1"/>
              <a:t>mối</a:t>
            </a:r>
            <a:r>
              <a:rPr lang="en-US" sz="2000" b="1" i="1" dirty="0"/>
              <a:t> </a:t>
            </a:r>
            <a:r>
              <a:rPr lang="en-US" sz="2000" b="1" i="1" dirty="0" err="1"/>
              <a:t>quan</a:t>
            </a:r>
            <a:r>
              <a:rPr lang="en-US" sz="2000" b="1" i="1" dirty="0"/>
              <a:t> </a:t>
            </a:r>
            <a:r>
              <a:rPr lang="en-US" sz="2000" b="1" i="1" dirty="0" err="1"/>
              <a:t>hệ</a:t>
            </a:r>
            <a:r>
              <a:rPr lang="en-US" sz="2000" b="1" i="1" dirty="0"/>
              <a:t> </a:t>
            </a:r>
            <a:r>
              <a:rPr lang="en-US" sz="2000" b="1" i="1" dirty="0" err="1"/>
              <a:t>giữa</a:t>
            </a:r>
            <a:r>
              <a:rPr lang="en-US" sz="2000" b="1" i="1" dirty="0"/>
              <a:t> </a:t>
            </a:r>
            <a:r>
              <a:rPr lang="en-US" sz="2000" b="1" i="1" dirty="0" err="1"/>
              <a:t>các</a:t>
            </a:r>
            <a:r>
              <a:rPr lang="en-US" sz="2000" b="1" i="1" dirty="0"/>
              <a:t> </a:t>
            </a:r>
            <a:r>
              <a:rPr lang="en-US" sz="2000" b="1" i="1" dirty="0" err="1"/>
              <a:t>hàng</a:t>
            </a:r>
            <a:endParaRPr lang="en-US" sz="2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90625" y="1061672"/>
            <a:ext cx="6676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</a:t>
            </a:r>
            <a:r>
              <a:rPr lang="vi-VN" sz="2000" dirty="0" smtClean="0"/>
              <a:t>hia </a:t>
            </a:r>
            <a:r>
              <a:rPr lang="vi-VN" sz="2000" dirty="0"/>
              <a:t>lớp thành các nhóm </a:t>
            </a:r>
            <a:r>
              <a:rPr lang="vi-VN" sz="2000" dirty="0" smtClean="0"/>
              <a:t>4</a:t>
            </a:r>
            <a:r>
              <a:rPr lang="en-US" sz="2000" dirty="0"/>
              <a:t> </a:t>
            </a:r>
            <a:r>
              <a:rPr lang="en-US" sz="2000" dirty="0" smtClean="0"/>
              <a:t>HS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cầu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662544" y="1797419"/>
            <a:ext cx="1428108" cy="708916"/>
          </a:xfrm>
          <a:prstGeom prst="roundRect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theo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đơn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vị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45" y="1617470"/>
            <a:ext cx="3676450" cy="13399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964" y="3139693"/>
            <a:ext cx="4647580" cy="793187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20198487" flipH="1">
            <a:off x="1928860" y="2574185"/>
            <a:ext cx="936648" cy="368293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33088" y="4131130"/>
            <a:ext cx="2426739" cy="745996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.?. </a:t>
            </a:r>
            <a:r>
              <a:rPr lang="en-US" sz="2000" dirty="0" err="1" smtClean="0">
                <a:solidFill>
                  <a:srgbClr val="000000"/>
                </a:solidFill>
              </a:rPr>
              <a:t>đơn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vị</a:t>
            </a:r>
            <a:r>
              <a:rPr lang="en-US" sz="2000" dirty="0" smtClean="0">
                <a:solidFill>
                  <a:srgbClr val="000000"/>
                </a:solidFill>
              </a:rPr>
              <a:t> = 1 </a:t>
            </a:r>
            <a:r>
              <a:rPr lang="en-US" sz="2000" dirty="0" err="1" smtClean="0">
                <a:solidFill>
                  <a:srgbClr val="000000"/>
                </a:solidFill>
              </a:rPr>
              <a:t>chục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0045" y="4321420"/>
            <a:ext cx="473458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09124" y="420124"/>
            <a:ext cx="1428108" cy="7089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theo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chục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34" y="379586"/>
            <a:ext cx="3524742" cy="11050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5934" y="1726059"/>
            <a:ext cx="3524742" cy="6678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 </a:t>
            </a:r>
            <a:r>
              <a:rPr lang="en-US" sz="2000" dirty="0" err="1">
                <a:solidFill>
                  <a:srgbClr val="000000"/>
                </a:solidFill>
              </a:rPr>
              <a:t>c</a:t>
            </a:r>
            <a:r>
              <a:rPr lang="en-US" sz="2000" dirty="0" err="1" smtClean="0">
                <a:solidFill>
                  <a:srgbClr val="000000"/>
                </a:solidFill>
              </a:rPr>
              <a:t>hục</a:t>
            </a:r>
            <a:r>
              <a:rPr lang="en-US" sz="2000" dirty="0" smtClean="0">
                <a:solidFill>
                  <a:srgbClr val="000000"/>
                </a:solidFill>
              </a:rPr>
              <a:t> = 1 </a:t>
            </a:r>
            <a:r>
              <a:rPr lang="en-US" sz="2000" dirty="0" err="1" smtClean="0">
                <a:solidFill>
                  <a:srgbClr val="000000"/>
                </a:solidFill>
              </a:rPr>
              <a:t>trăm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7051" y="1859914"/>
            <a:ext cx="50343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09124" y="2637629"/>
            <a:ext cx="1428108" cy="7089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theo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trăm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34" y="2635299"/>
            <a:ext cx="3524742" cy="1244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5934" y="4046306"/>
            <a:ext cx="3524742" cy="66782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? </a:t>
            </a:r>
            <a:r>
              <a:rPr lang="en-US" sz="2000" dirty="0" err="1" smtClean="0">
                <a:solidFill>
                  <a:srgbClr val="000000"/>
                </a:solidFill>
              </a:rPr>
              <a:t>trăm</a:t>
            </a:r>
            <a:r>
              <a:rPr lang="en-US" sz="2000" dirty="0" smtClean="0">
                <a:solidFill>
                  <a:srgbClr val="000000"/>
                </a:solidFill>
              </a:rPr>
              <a:t> = 1 </a:t>
            </a:r>
            <a:r>
              <a:rPr lang="en-US" sz="2000" dirty="0" err="1" smtClean="0">
                <a:solidFill>
                  <a:srgbClr val="000000"/>
                </a:solidFill>
              </a:rPr>
              <a:t>nghìn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5131" y="4180161"/>
            <a:ext cx="50343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12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8"/>
          <p:cNvGrpSpPr/>
          <p:nvPr/>
        </p:nvGrpSpPr>
        <p:grpSpPr>
          <a:xfrm>
            <a:off x="7072471" y="433368"/>
            <a:ext cx="2071529" cy="994206"/>
            <a:chOff x="1947400" y="238125"/>
            <a:chExt cx="3545925" cy="1701825"/>
          </a:xfrm>
        </p:grpSpPr>
        <p:sp>
          <p:nvSpPr>
            <p:cNvPr id="726" name="Google Shape;726;p38"/>
            <p:cNvSpPr/>
            <p:nvPr/>
          </p:nvSpPr>
          <p:spPr>
            <a:xfrm>
              <a:off x="2582625" y="1031325"/>
              <a:ext cx="827975" cy="164700"/>
            </a:xfrm>
            <a:custGeom>
              <a:avLst/>
              <a:gdLst/>
              <a:ahLst/>
              <a:cxnLst/>
              <a:rect l="l" t="t" r="r" b="b"/>
              <a:pathLst>
                <a:path w="33119" h="6588" extrusionOk="0">
                  <a:moveTo>
                    <a:pt x="1" y="0"/>
                  </a:moveTo>
                  <a:lnTo>
                    <a:pt x="1" y="5647"/>
                  </a:lnTo>
                  <a:lnTo>
                    <a:pt x="33118" y="6588"/>
                  </a:lnTo>
                  <a:lnTo>
                    <a:pt x="33118" y="5468"/>
                  </a:lnTo>
                  <a:lnTo>
                    <a:pt x="32446" y="5064"/>
                  </a:lnTo>
                  <a:lnTo>
                    <a:pt x="33118" y="4571"/>
                  </a:lnTo>
                  <a:lnTo>
                    <a:pt x="32446" y="3899"/>
                  </a:lnTo>
                  <a:lnTo>
                    <a:pt x="33118" y="3317"/>
                  </a:lnTo>
                  <a:lnTo>
                    <a:pt x="32446" y="2734"/>
                  </a:lnTo>
                  <a:lnTo>
                    <a:pt x="33118" y="2196"/>
                  </a:lnTo>
                  <a:lnTo>
                    <a:pt x="32446" y="1614"/>
                  </a:lnTo>
                  <a:lnTo>
                    <a:pt x="33118" y="1031"/>
                  </a:lnTo>
                  <a:lnTo>
                    <a:pt x="32446" y="493"/>
                  </a:lnTo>
                  <a:lnTo>
                    <a:pt x="33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2575925" y="1026850"/>
              <a:ext cx="30275" cy="150150"/>
            </a:xfrm>
            <a:custGeom>
              <a:avLst/>
              <a:gdLst/>
              <a:ahLst/>
              <a:cxnLst/>
              <a:rect l="l" t="t" r="r" b="b"/>
              <a:pathLst>
                <a:path w="1211" h="6006" extrusionOk="0">
                  <a:moveTo>
                    <a:pt x="0" y="0"/>
                  </a:moveTo>
                  <a:lnTo>
                    <a:pt x="0" y="6005"/>
                  </a:lnTo>
                  <a:lnTo>
                    <a:pt x="1210" y="6005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2575925" y="984275"/>
              <a:ext cx="858200" cy="47075"/>
            </a:xfrm>
            <a:custGeom>
              <a:avLst/>
              <a:gdLst/>
              <a:ahLst/>
              <a:cxnLst/>
              <a:rect l="l" t="t" r="r" b="b"/>
              <a:pathLst>
                <a:path w="34328" h="1883" extrusionOk="0">
                  <a:moveTo>
                    <a:pt x="1882" y="0"/>
                  </a:moveTo>
                  <a:cubicBezTo>
                    <a:pt x="852" y="0"/>
                    <a:pt x="0" y="852"/>
                    <a:pt x="0" y="1882"/>
                  </a:cubicBezTo>
                  <a:lnTo>
                    <a:pt x="33386" y="1882"/>
                  </a:lnTo>
                  <a:cubicBezTo>
                    <a:pt x="33879" y="1882"/>
                    <a:pt x="34283" y="1479"/>
                    <a:pt x="34327" y="986"/>
                  </a:cubicBezTo>
                  <a:cubicBezTo>
                    <a:pt x="34327" y="448"/>
                    <a:pt x="33879" y="0"/>
                    <a:pt x="33386" y="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2575925" y="1172475"/>
              <a:ext cx="858200" cy="47100"/>
            </a:xfrm>
            <a:custGeom>
              <a:avLst/>
              <a:gdLst/>
              <a:ahLst/>
              <a:cxnLst/>
              <a:rect l="l" t="t" r="r" b="b"/>
              <a:pathLst>
                <a:path w="34328" h="1884" extrusionOk="0">
                  <a:moveTo>
                    <a:pt x="0" y="1"/>
                  </a:moveTo>
                  <a:cubicBezTo>
                    <a:pt x="0" y="1032"/>
                    <a:pt x="852" y="1883"/>
                    <a:pt x="1882" y="1883"/>
                  </a:cubicBezTo>
                  <a:lnTo>
                    <a:pt x="33386" y="1883"/>
                  </a:lnTo>
                  <a:cubicBezTo>
                    <a:pt x="33879" y="1883"/>
                    <a:pt x="34327" y="1480"/>
                    <a:pt x="34327" y="942"/>
                  </a:cubicBezTo>
                  <a:cubicBezTo>
                    <a:pt x="34327" y="449"/>
                    <a:pt x="33879" y="1"/>
                    <a:pt x="33386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2581525" y="829650"/>
              <a:ext cx="680075" cy="135600"/>
            </a:xfrm>
            <a:custGeom>
              <a:avLst/>
              <a:gdLst/>
              <a:ahLst/>
              <a:cxnLst/>
              <a:rect l="l" t="t" r="r" b="b"/>
              <a:pathLst>
                <a:path w="27203" h="5424" extrusionOk="0">
                  <a:moveTo>
                    <a:pt x="0" y="1"/>
                  </a:moveTo>
                  <a:lnTo>
                    <a:pt x="0" y="4661"/>
                  </a:lnTo>
                  <a:lnTo>
                    <a:pt x="27202" y="5423"/>
                  </a:lnTo>
                  <a:lnTo>
                    <a:pt x="27202" y="4527"/>
                  </a:lnTo>
                  <a:lnTo>
                    <a:pt x="26620" y="4168"/>
                  </a:lnTo>
                  <a:lnTo>
                    <a:pt x="27202" y="3765"/>
                  </a:lnTo>
                  <a:lnTo>
                    <a:pt x="26620" y="3227"/>
                  </a:lnTo>
                  <a:lnTo>
                    <a:pt x="27202" y="2734"/>
                  </a:lnTo>
                  <a:lnTo>
                    <a:pt x="26620" y="2241"/>
                  </a:lnTo>
                  <a:lnTo>
                    <a:pt x="27202" y="1838"/>
                  </a:lnTo>
                  <a:lnTo>
                    <a:pt x="26620" y="1345"/>
                  </a:lnTo>
                  <a:lnTo>
                    <a:pt x="27202" y="852"/>
                  </a:lnTo>
                  <a:lnTo>
                    <a:pt x="26620" y="404"/>
                  </a:lnTo>
                  <a:lnTo>
                    <a:pt x="27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2575925" y="826300"/>
              <a:ext cx="24650" cy="123250"/>
            </a:xfrm>
            <a:custGeom>
              <a:avLst/>
              <a:gdLst/>
              <a:ahLst/>
              <a:cxnLst/>
              <a:rect l="l" t="t" r="r" b="b"/>
              <a:pathLst>
                <a:path w="986" h="4930" extrusionOk="0">
                  <a:moveTo>
                    <a:pt x="0" y="0"/>
                  </a:moveTo>
                  <a:lnTo>
                    <a:pt x="0" y="4930"/>
                  </a:lnTo>
                  <a:lnTo>
                    <a:pt x="986" y="4930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2575925" y="791575"/>
              <a:ext cx="704700" cy="38100"/>
            </a:xfrm>
            <a:custGeom>
              <a:avLst/>
              <a:gdLst/>
              <a:ahLst/>
              <a:cxnLst/>
              <a:rect l="l" t="t" r="r" b="b"/>
              <a:pathLst>
                <a:path w="28188" h="1524" extrusionOk="0">
                  <a:moveTo>
                    <a:pt x="1524" y="0"/>
                  </a:moveTo>
                  <a:cubicBezTo>
                    <a:pt x="672" y="0"/>
                    <a:pt x="0" y="672"/>
                    <a:pt x="0" y="1524"/>
                  </a:cubicBezTo>
                  <a:lnTo>
                    <a:pt x="27426" y="1524"/>
                  </a:lnTo>
                  <a:cubicBezTo>
                    <a:pt x="27829" y="1524"/>
                    <a:pt x="28188" y="1165"/>
                    <a:pt x="28188" y="762"/>
                  </a:cubicBezTo>
                  <a:cubicBezTo>
                    <a:pt x="28188" y="314"/>
                    <a:pt x="27829" y="0"/>
                    <a:pt x="2742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2575925" y="946175"/>
              <a:ext cx="704700" cy="38125"/>
            </a:xfrm>
            <a:custGeom>
              <a:avLst/>
              <a:gdLst/>
              <a:ahLst/>
              <a:cxnLst/>
              <a:rect l="l" t="t" r="r" b="b"/>
              <a:pathLst>
                <a:path w="28188" h="1525" extrusionOk="0">
                  <a:moveTo>
                    <a:pt x="0" y="0"/>
                  </a:moveTo>
                  <a:cubicBezTo>
                    <a:pt x="0" y="852"/>
                    <a:pt x="672" y="1524"/>
                    <a:pt x="1524" y="1524"/>
                  </a:cubicBezTo>
                  <a:lnTo>
                    <a:pt x="27426" y="1524"/>
                  </a:lnTo>
                  <a:cubicBezTo>
                    <a:pt x="27829" y="1524"/>
                    <a:pt x="28188" y="1210"/>
                    <a:pt x="28188" y="762"/>
                  </a:cubicBezTo>
                  <a:cubicBezTo>
                    <a:pt x="28188" y="314"/>
                    <a:pt x="27829" y="0"/>
                    <a:pt x="2742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2048225" y="238125"/>
              <a:ext cx="253225" cy="1022900"/>
            </a:xfrm>
            <a:custGeom>
              <a:avLst/>
              <a:gdLst/>
              <a:ahLst/>
              <a:cxnLst/>
              <a:rect l="l" t="t" r="r" b="b"/>
              <a:pathLst>
                <a:path w="10129" h="40916" extrusionOk="0">
                  <a:moveTo>
                    <a:pt x="5020" y="0"/>
                  </a:moveTo>
                  <a:cubicBezTo>
                    <a:pt x="2241" y="0"/>
                    <a:pt x="1" y="2241"/>
                    <a:pt x="1" y="5064"/>
                  </a:cubicBezTo>
                  <a:lnTo>
                    <a:pt x="1" y="40915"/>
                  </a:lnTo>
                  <a:lnTo>
                    <a:pt x="10129" y="40915"/>
                  </a:lnTo>
                  <a:lnTo>
                    <a:pt x="10129" y="5064"/>
                  </a:lnTo>
                  <a:cubicBezTo>
                    <a:pt x="10129" y="2241"/>
                    <a:pt x="7888" y="0"/>
                    <a:pt x="5110" y="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2048225" y="341175"/>
              <a:ext cx="253225" cy="76225"/>
            </a:xfrm>
            <a:custGeom>
              <a:avLst/>
              <a:gdLst/>
              <a:ahLst/>
              <a:cxnLst/>
              <a:rect l="l" t="t" r="r" b="b"/>
              <a:pathLst>
                <a:path w="10129" h="3049" extrusionOk="0">
                  <a:moveTo>
                    <a:pt x="90" y="1"/>
                  </a:moveTo>
                  <a:cubicBezTo>
                    <a:pt x="46" y="315"/>
                    <a:pt x="1" y="628"/>
                    <a:pt x="1" y="942"/>
                  </a:cubicBezTo>
                  <a:lnTo>
                    <a:pt x="1" y="3048"/>
                  </a:lnTo>
                  <a:lnTo>
                    <a:pt x="10129" y="3048"/>
                  </a:lnTo>
                  <a:lnTo>
                    <a:pt x="10129" y="942"/>
                  </a:lnTo>
                  <a:cubicBezTo>
                    <a:pt x="10129" y="628"/>
                    <a:pt x="10084" y="315"/>
                    <a:pt x="10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2332800" y="403925"/>
              <a:ext cx="211775" cy="857100"/>
            </a:xfrm>
            <a:custGeom>
              <a:avLst/>
              <a:gdLst/>
              <a:ahLst/>
              <a:cxnLst/>
              <a:rect l="l" t="t" r="r" b="b"/>
              <a:pathLst>
                <a:path w="8471" h="34284" extrusionOk="0">
                  <a:moveTo>
                    <a:pt x="4258" y="0"/>
                  </a:moveTo>
                  <a:cubicBezTo>
                    <a:pt x="1883" y="0"/>
                    <a:pt x="0" y="1927"/>
                    <a:pt x="0" y="4258"/>
                  </a:cubicBezTo>
                  <a:lnTo>
                    <a:pt x="0" y="34283"/>
                  </a:lnTo>
                  <a:lnTo>
                    <a:pt x="8470" y="34283"/>
                  </a:lnTo>
                  <a:lnTo>
                    <a:pt x="8470" y="4258"/>
                  </a:lnTo>
                  <a:cubicBezTo>
                    <a:pt x="8470" y="1927"/>
                    <a:pt x="6588" y="0"/>
                    <a:pt x="4258" y="0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2332800" y="490200"/>
              <a:ext cx="211775" cy="63875"/>
            </a:xfrm>
            <a:custGeom>
              <a:avLst/>
              <a:gdLst/>
              <a:ahLst/>
              <a:cxnLst/>
              <a:rect l="l" t="t" r="r" b="b"/>
              <a:pathLst>
                <a:path w="8471" h="2555" extrusionOk="0">
                  <a:moveTo>
                    <a:pt x="90" y="0"/>
                  </a:moveTo>
                  <a:cubicBezTo>
                    <a:pt x="0" y="269"/>
                    <a:pt x="0" y="538"/>
                    <a:pt x="0" y="807"/>
                  </a:cubicBezTo>
                  <a:lnTo>
                    <a:pt x="0" y="2555"/>
                  </a:lnTo>
                  <a:lnTo>
                    <a:pt x="8470" y="2555"/>
                  </a:lnTo>
                  <a:lnTo>
                    <a:pt x="8470" y="807"/>
                  </a:lnTo>
                  <a:cubicBezTo>
                    <a:pt x="8470" y="538"/>
                    <a:pt x="8470" y="269"/>
                    <a:pt x="8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2048225" y="1296850"/>
              <a:ext cx="1351175" cy="177025"/>
            </a:xfrm>
            <a:custGeom>
              <a:avLst/>
              <a:gdLst/>
              <a:ahLst/>
              <a:cxnLst/>
              <a:rect l="l" t="t" r="r" b="b"/>
              <a:pathLst>
                <a:path w="54047" h="7081" extrusionOk="0">
                  <a:moveTo>
                    <a:pt x="1" y="0"/>
                  </a:moveTo>
                  <a:lnTo>
                    <a:pt x="1" y="7081"/>
                  </a:lnTo>
                  <a:lnTo>
                    <a:pt x="54046" y="7081"/>
                  </a:lnTo>
                  <a:lnTo>
                    <a:pt x="54046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1947400" y="1208325"/>
              <a:ext cx="1552825" cy="177050"/>
            </a:xfrm>
            <a:custGeom>
              <a:avLst/>
              <a:gdLst/>
              <a:ahLst/>
              <a:cxnLst/>
              <a:rect l="l" t="t" r="r" b="b"/>
              <a:pathLst>
                <a:path w="62113" h="7082" extrusionOk="0">
                  <a:moveTo>
                    <a:pt x="0" y="1"/>
                  </a:moveTo>
                  <a:lnTo>
                    <a:pt x="0" y="7081"/>
                  </a:lnTo>
                  <a:lnTo>
                    <a:pt x="62112" y="7081"/>
                  </a:lnTo>
                  <a:lnTo>
                    <a:pt x="62112" y="1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4193625" y="507525"/>
              <a:ext cx="1101575" cy="612325"/>
            </a:xfrm>
            <a:custGeom>
              <a:avLst/>
              <a:gdLst/>
              <a:ahLst/>
              <a:cxnLst/>
              <a:rect l="l" t="t" r="r" b="b"/>
              <a:pathLst>
                <a:path w="44063" h="24493" extrusionOk="0">
                  <a:moveTo>
                    <a:pt x="14816" y="0"/>
                  </a:moveTo>
                  <a:cubicBezTo>
                    <a:pt x="13436" y="0"/>
                    <a:pt x="12052" y="939"/>
                    <a:pt x="11879" y="2668"/>
                  </a:cubicBezTo>
                  <a:lnTo>
                    <a:pt x="11520" y="6567"/>
                  </a:lnTo>
                  <a:cubicBezTo>
                    <a:pt x="10673" y="5667"/>
                    <a:pt x="9638" y="5275"/>
                    <a:pt x="8627" y="5275"/>
                  </a:cubicBezTo>
                  <a:cubicBezTo>
                    <a:pt x="6215" y="5275"/>
                    <a:pt x="3938" y="7503"/>
                    <a:pt x="4664" y="10376"/>
                  </a:cubicBezTo>
                  <a:lnTo>
                    <a:pt x="5963" y="15575"/>
                  </a:lnTo>
                  <a:cubicBezTo>
                    <a:pt x="5496" y="15386"/>
                    <a:pt x="5033" y="15301"/>
                    <a:pt x="4589" y="15301"/>
                  </a:cubicBezTo>
                  <a:cubicBezTo>
                    <a:pt x="1969" y="15301"/>
                    <a:pt x="1" y="18289"/>
                    <a:pt x="1572" y="20818"/>
                  </a:cubicBezTo>
                  <a:lnTo>
                    <a:pt x="2378" y="22117"/>
                  </a:lnTo>
                  <a:lnTo>
                    <a:pt x="4843" y="24493"/>
                  </a:lnTo>
                  <a:lnTo>
                    <a:pt x="36706" y="24493"/>
                  </a:lnTo>
                  <a:lnTo>
                    <a:pt x="41770" y="18577"/>
                  </a:lnTo>
                  <a:cubicBezTo>
                    <a:pt x="44062" y="15852"/>
                    <a:pt x="42054" y="11749"/>
                    <a:pt x="38608" y="11749"/>
                  </a:cubicBezTo>
                  <a:cubicBezTo>
                    <a:pt x="38483" y="11749"/>
                    <a:pt x="38357" y="11755"/>
                    <a:pt x="38229" y="11765"/>
                  </a:cubicBezTo>
                  <a:lnTo>
                    <a:pt x="38543" y="8987"/>
                  </a:lnTo>
                  <a:cubicBezTo>
                    <a:pt x="38861" y="6095"/>
                    <a:pt x="36548" y="4174"/>
                    <a:pt x="34193" y="4174"/>
                  </a:cubicBezTo>
                  <a:cubicBezTo>
                    <a:pt x="32899" y="4174"/>
                    <a:pt x="31591" y="4755"/>
                    <a:pt x="30701" y="6074"/>
                  </a:cubicBezTo>
                  <a:lnTo>
                    <a:pt x="28460" y="9301"/>
                  </a:lnTo>
                  <a:lnTo>
                    <a:pt x="28191" y="5088"/>
                  </a:lnTo>
                  <a:cubicBezTo>
                    <a:pt x="28090" y="2954"/>
                    <a:pt x="26374" y="1756"/>
                    <a:pt x="24655" y="1756"/>
                  </a:cubicBezTo>
                  <a:cubicBezTo>
                    <a:pt x="23341" y="1756"/>
                    <a:pt x="22026" y="2454"/>
                    <a:pt x="21424" y="3968"/>
                  </a:cubicBezTo>
                  <a:lnTo>
                    <a:pt x="19721" y="8225"/>
                  </a:lnTo>
                  <a:lnTo>
                    <a:pt x="17525" y="1951"/>
                  </a:lnTo>
                  <a:cubicBezTo>
                    <a:pt x="17063" y="623"/>
                    <a:pt x="15941" y="0"/>
                    <a:pt x="14816" y="0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4226175" y="1066050"/>
              <a:ext cx="984825" cy="694650"/>
            </a:xfrm>
            <a:custGeom>
              <a:avLst/>
              <a:gdLst/>
              <a:ahLst/>
              <a:cxnLst/>
              <a:rect l="l" t="t" r="r" b="b"/>
              <a:pathLst>
                <a:path w="39393" h="27786" extrusionOk="0">
                  <a:moveTo>
                    <a:pt x="2600" y="1"/>
                  </a:moveTo>
                  <a:cubicBezTo>
                    <a:pt x="1121" y="90"/>
                    <a:pt x="1" y="1390"/>
                    <a:pt x="46" y="2869"/>
                  </a:cubicBezTo>
                  <a:lnTo>
                    <a:pt x="46" y="11294"/>
                  </a:lnTo>
                  <a:cubicBezTo>
                    <a:pt x="46" y="20391"/>
                    <a:pt x="8874" y="27785"/>
                    <a:pt x="19719" y="27785"/>
                  </a:cubicBezTo>
                  <a:cubicBezTo>
                    <a:pt x="30519" y="27785"/>
                    <a:pt x="39303" y="20391"/>
                    <a:pt x="39303" y="11294"/>
                  </a:cubicBezTo>
                  <a:lnTo>
                    <a:pt x="39303" y="2869"/>
                  </a:lnTo>
                  <a:cubicBezTo>
                    <a:pt x="39392" y="1345"/>
                    <a:pt x="38227" y="90"/>
                    <a:pt x="36748" y="1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4225075" y="1066050"/>
              <a:ext cx="985925" cy="143425"/>
            </a:xfrm>
            <a:custGeom>
              <a:avLst/>
              <a:gdLst/>
              <a:ahLst/>
              <a:cxnLst/>
              <a:rect l="l" t="t" r="r" b="b"/>
              <a:pathLst>
                <a:path w="39437" h="5737" extrusionOk="0">
                  <a:moveTo>
                    <a:pt x="2644" y="1"/>
                  </a:moveTo>
                  <a:cubicBezTo>
                    <a:pt x="1165" y="90"/>
                    <a:pt x="0" y="1345"/>
                    <a:pt x="90" y="2869"/>
                  </a:cubicBezTo>
                  <a:lnTo>
                    <a:pt x="90" y="5737"/>
                  </a:lnTo>
                  <a:cubicBezTo>
                    <a:pt x="179" y="5737"/>
                    <a:pt x="269" y="5737"/>
                    <a:pt x="403" y="5692"/>
                  </a:cubicBezTo>
                  <a:lnTo>
                    <a:pt x="39033" y="5692"/>
                  </a:lnTo>
                  <a:cubicBezTo>
                    <a:pt x="39167" y="5737"/>
                    <a:pt x="39257" y="5737"/>
                    <a:pt x="39347" y="5737"/>
                  </a:cubicBezTo>
                  <a:lnTo>
                    <a:pt x="39347" y="2869"/>
                  </a:lnTo>
                  <a:cubicBezTo>
                    <a:pt x="39436" y="1345"/>
                    <a:pt x="38271" y="90"/>
                    <a:pt x="36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4482750" y="788200"/>
              <a:ext cx="59400" cy="59400"/>
            </a:xfrm>
            <a:custGeom>
              <a:avLst/>
              <a:gdLst/>
              <a:ahLst/>
              <a:cxnLst/>
              <a:rect l="l" t="t" r="r" b="b"/>
              <a:pathLst>
                <a:path w="2376" h="2376" extrusionOk="0">
                  <a:moveTo>
                    <a:pt x="1210" y="1"/>
                  </a:moveTo>
                  <a:cubicBezTo>
                    <a:pt x="538" y="1"/>
                    <a:pt x="0" y="538"/>
                    <a:pt x="0" y="1211"/>
                  </a:cubicBezTo>
                  <a:cubicBezTo>
                    <a:pt x="0" y="1838"/>
                    <a:pt x="538" y="2376"/>
                    <a:pt x="1210" y="2376"/>
                  </a:cubicBezTo>
                  <a:cubicBezTo>
                    <a:pt x="1838" y="2376"/>
                    <a:pt x="2375" y="1838"/>
                    <a:pt x="2375" y="1211"/>
                  </a:cubicBezTo>
                  <a:cubicBezTo>
                    <a:pt x="2375" y="538"/>
                    <a:pt x="1838" y="1"/>
                    <a:pt x="1210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4731450" y="750100"/>
              <a:ext cx="57175" cy="48850"/>
            </a:xfrm>
            <a:custGeom>
              <a:avLst/>
              <a:gdLst/>
              <a:ahLst/>
              <a:cxnLst/>
              <a:rect l="l" t="t" r="r" b="b"/>
              <a:pathLst>
                <a:path w="2287" h="1954" extrusionOk="0">
                  <a:moveTo>
                    <a:pt x="1300" y="1"/>
                  </a:moveTo>
                  <a:cubicBezTo>
                    <a:pt x="449" y="1"/>
                    <a:pt x="1" y="1077"/>
                    <a:pt x="628" y="1659"/>
                  </a:cubicBezTo>
                  <a:cubicBezTo>
                    <a:pt x="817" y="1863"/>
                    <a:pt x="1058" y="1953"/>
                    <a:pt x="1298" y="1953"/>
                  </a:cubicBezTo>
                  <a:cubicBezTo>
                    <a:pt x="1796" y="1953"/>
                    <a:pt x="2286" y="1562"/>
                    <a:pt x="2286" y="987"/>
                  </a:cubicBezTo>
                  <a:cubicBezTo>
                    <a:pt x="2286" y="449"/>
                    <a:pt x="1838" y="1"/>
                    <a:pt x="1300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4641825" y="898000"/>
              <a:ext cx="85175" cy="72150"/>
            </a:xfrm>
            <a:custGeom>
              <a:avLst/>
              <a:gdLst/>
              <a:ahLst/>
              <a:cxnLst/>
              <a:rect l="l" t="t" r="r" b="b"/>
              <a:pathLst>
                <a:path w="3407" h="2886" extrusionOk="0">
                  <a:moveTo>
                    <a:pt x="1928" y="0"/>
                  </a:moveTo>
                  <a:cubicBezTo>
                    <a:pt x="673" y="0"/>
                    <a:pt x="1" y="1569"/>
                    <a:pt x="942" y="2465"/>
                  </a:cubicBezTo>
                  <a:cubicBezTo>
                    <a:pt x="1232" y="2755"/>
                    <a:pt x="1592" y="2885"/>
                    <a:pt x="1946" y="2885"/>
                  </a:cubicBezTo>
                  <a:cubicBezTo>
                    <a:pt x="2688" y="2885"/>
                    <a:pt x="3407" y="2314"/>
                    <a:pt x="3407" y="1434"/>
                  </a:cubicBezTo>
                  <a:cubicBezTo>
                    <a:pt x="3407" y="628"/>
                    <a:pt x="2734" y="0"/>
                    <a:pt x="1928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4965600" y="774750"/>
              <a:ext cx="50450" cy="43400"/>
            </a:xfrm>
            <a:custGeom>
              <a:avLst/>
              <a:gdLst/>
              <a:ahLst/>
              <a:cxnLst/>
              <a:rect l="l" t="t" r="r" b="b"/>
              <a:pathLst>
                <a:path w="2018" h="1736" extrusionOk="0">
                  <a:moveTo>
                    <a:pt x="1166" y="1"/>
                  </a:moveTo>
                  <a:cubicBezTo>
                    <a:pt x="360" y="1"/>
                    <a:pt x="1" y="942"/>
                    <a:pt x="539" y="1480"/>
                  </a:cubicBezTo>
                  <a:cubicBezTo>
                    <a:pt x="714" y="1655"/>
                    <a:pt x="933" y="1735"/>
                    <a:pt x="1148" y="1735"/>
                  </a:cubicBezTo>
                  <a:cubicBezTo>
                    <a:pt x="1591" y="1735"/>
                    <a:pt x="2018" y="1395"/>
                    <a:pt x="2018" y="852"/>
                  </a:cubicBezTo>
                  <a:cubicBezTo>
                    <a:pt x="2018" y="404"/>
                    <a:pt x="1614" y="1"/>
                    <a:pt x="1166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5050750" y="933850"/>
              <a:ext cx="71725" cy="61600"/>
            </a:xfrm>
            <a:custGeom>
              <a:avLst/>
              <a:gdLst/>
              <a:ahLst/>
              <a:cxnLst/>
              <a:rect l="l" t="t" r="r" b="b"/>
              <a:pathLst>
                <a:path w="2869" h="2464" extrusionOk="0">
                  <a:moveTo>
                    <a:pt x="1659" y="0"/>
                  </a:moveTo>
                  <a:cubicBezTo>
                    <a:pt x="539" y="0"/>
                    <a:pt x="1" y="1345"/>
                    <a:pt x="763" y="2107"/>
                  </a:cubicBezTo>
                  <a:cubicBezTo>
                    <a:pt x="1024" y="2353"/>
                    <a:pt x="1337" y="2464"/>
                    <a:pt x="1641" y="2464"/>
                  </a:cubicBezTo>
                  <a:cubicBezTo>
                    <a:pt x="2275" y="2464"/>
                    <a:pt x="2869" y="1982"/>
                    <a:pt x="2869" y="1255"/>
                  </a:cubicBezTo>
                  <a:cubicBezTo>
                    <a:pt x="2869" y="538"/>
                    <a:pt x="2331" y="0"/>
                    <a:pt x="1659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8"/>
            <p:cNvSpPr/>
            <p:nvPr/>
          </p:nvSpPr>
          <p:spPr>
            <a:xfrm>
              <a:off x="5086600" y="812850"/>
              <a:ext cx="35875" cy="31500"/>
            </a:xfrm>
            <a:custGeom>
              <a:avLst/>
              <a:gdLst/>
              <a:ahLst/>
              <a:cxnLst/>
              <a:rect l="l" t="t" r="r" b="b"/>
              <a:pathLst>
                <a:path w="1435" h="1260" extrusionOk="0">
                  <a:moveTo>
                    <a:pt x="808" y="1"/>
                  </a:moveTo>
                  <a:cubicBezTo>
                    <a:pt x="270" y="1"/>
                    <a:pt x="1" y="673"/>
                    <a:pt x="404" y="1076"/>
                  </a:cubicBezTo>
                  <a:cubicBezTo>
                    <a:pt x="517" y="1203"/>
                    <a:pt x="662" y="1259"/>
                    <a:pt x="806" y="1259"/>
                  </a:cubicBezTo>
                  <a:cubicBezTo>
                    <a:pt x="1120" y="1259"/>
                    <a:pt x="1435" y="996"/>
                    <a:pt x="1435" y="628"/>
                  </a:cubicBezTo>
                  <a:cubicBezTo>
                    <a:pt x="1435" y="314"/>
                    <a:pt x="1166" y="1"/>
                    <a:pt x="808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8"/>
            <p:cNvSpPr/>
            <p:nvPr/>
          </p:nvSpPr>
          <p:spPr>
            <a:xfrm>
              <a:off x="4842375" y="898000"/>
              <a:ext cx="42600" cy="36050"/>
            </a:xfrm>
            <a:custGeom>
              <a:avLst/>
              <a:gdLst/>
              <a:ahLst/>
              <a:cxnLst/>
              <a:rect l="l" t="t" r="r" b="b"/>
              <a:pathLst>
                <a:path w="1704" h="1442" extrusionOk="0">
                  <a:moveTo>
                    <a:pt x="986" y="0"/>
                  </a:moveTo>
                  <a:cubicBezTo>
                    <a:pt x="359" y="0"/>
                    <a:pt x="0" y="762"/>
                    <a:pt x="449" y="1210"/>
                  </a:cubicBezTo>
                  <a:cubicBezTo>
                    <a:pt x="609" y="1371"/>
                    <a:pt x="798" y="1441"/>
                    <a:pt x="980" y="1441"/>
                  </a:cubicBezTo>
                  <a:cubicBezTo>
                    <a:pt x="1357" y="1441"/>
                    <a:pt x="1703" y="1140"/>
                    <a:pt x="1703" y="717"/>
                  </a:cubicBezTo>
                  <a:cubicBezTo>
                    <a:pt x="1703" y="314"/>
                    <a:pt x="1390" y="0"/>
                    <a:pt x="986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8"/>
            <p:cNvSpPr/>
            <p:nvPr/>
          </p:nvSpPr>
          <p:spPr>
            <a:xfrm>
              <a:off x="4358375" y="933850"/>
              <a:ext cx="89650" cy="77050"/>
            </a:xfrm>
            <a:custGeom>
              <a:avLst/>
              <a:gdLst/>
              <a:ahLst/>
              <a:cxnLst/>
              <a:rect l="l" t="t" r="r" b="b"/>
              <a:pathLst>
                <a:path w="3586" h="3082" extrusionOk="0">
                  <a:moveTo>
                    <a:pt x="2062" y="0"/>
                  </a:moveTo>
                  <a:cubicBezTo>
                    <a:pt x="673" y="0"/>
                    <a:pt x="1" y="1659"/>
                    <a:pt x="942" y="2644"/>
                  </a:cubicBezTo>
                  <a:cubicBezTo>
                    <a:pt x="1258" y="2946"/>
                    <a:pt x="1642" y="3082"/>
                    <a:pt x="2019" y="3082"/>
                  </a:cubicBezTo>
                  <a:cubicBezTo>
                    <a:pt x="2820" y="3082"/>
                    <a:pt x="3586" y="2469"/>
                    <a:pt x="3586" y="1524"/>
                  </a:cubicBezTo>
                  <a:cubicBezTo>
                    <a:pt x="3586" y="673"/>
                    <a:pt x="2914" y="0"/>
                    <a:pt x="2062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8"/>
            <p:cNvSpPr/>
            <p:nvPr/>
          </p:nvSpPr>
          <p:spPr>
            <a:xfrm>
              <a:off x="4370700" y="732175"/>
              <a:ext cx="39250" cy="39250"/>
            </a:xfrm>
            <a:custGeom>
              <a:avLst/>
              <a:gdLst/>
              <a:ahLst/>
              <a:cxnLst/>
              <a:rect l="l" t="t" r="r" b="b"/>
              <a:pathLst>
                <a:path w="1570" h="1570" extrusionOk="0">
                  <a:moveTo>
                    <a:pt x="807" y="1"/>
                  </a:moveTo>
                  <a:cubicBezTo>
                    <a:pt x="359" y="1"/>
                    <a:pt x="1" y="359"/>
                    <a:pt x="1" y="808"/>
                  </a:cubicBezTo>
                  <a:cubicBezTo>
                    <a:pt x="1" y="1211"/>
                    <a:pt x="359" y="1569"/>
                    <a:pt x="807" y="1569"/>
                  </a:cubicBezTo>
                  <a:cubicBezTo>
                    <a:pt x="1211" y="1569"/>
                    <a:pt x="1569" y="1211"/>
                    <a:pt x="1569" y="808"/>
                  </a:cubicBezTo>
                  <a:cubicBezTo>
                    <a:pt x="1569" y="359"/>
                    <a:pt x="1211" y="1"/>
                    <a:pt x="807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4554450" y="995475"/>
              <a:ext cx="28025" cy="28025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38" y="0"/>
                  </a:moveTo>
                  <a:cubicBezTo>
                    <a:pt x="224" y="0"/>
                    <a:pt x="0" y="269"/>
                    <a:pt x="0" y="538"/>
                  </a:cubicBezTo>
                  <a:cubicBezTo>
                    <a:pt x="0" y="852"/>
                    <a:pt x="224" y="1121"/>
                    <a:pt x="538" y="1121"/>
                  </a:cubicBezTo>
                  <a:cubicBezTo>
                    <a:pt x="852" y="1121"/>
                    <a:pt x="1121" y="852"/>
                    <a:pt x="1121" y="538"/>
                  </a:cubicBezTo>
                  <a:cubicBezTo>
                    <a:pt x="1121" y="269"/>
                    <a:pt x="852" y="0"/>
                    <a:pt x="538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4041325" y="1762900"/>
              <a:ext cx="1352275" cy="177050"/>
            </a:xfrm>
            <a:custGeom>
              <a:avLst/>
              <a:gdLst/>
              <a:ahLst/>
              <a:cxnLst/>
              <a:rect l="l" t="t" r="r" b="b"/>
              <a:pathLst>
                <a:path w="54091" h="7082" extrusionOk="0">
                  <a:moveTo>
                    <a:pt x="1" y="1"/>
                  </a:moveTo>
                  <a:lnTo>
                    <a:pt x="1" y="7081"/>
                  </a:lnTo>
                  <a:lnTo>
                    <a:pt x="54091" y="7081"/>
                  </a:lnTo>
                  <a:lnTo>
                    <a:pt x="54091" y="1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3941625" y="1674400"/>
              <a:ext cx="1551700" cy="177050"/>
            </a:xfrm>
            <a:custGeom>
              <a:avLst/>
              <a:gdLst/>
              <a:ahLst/>
              <a:cxnLst/>
              <a:rect l="l" t="t" r="r" b="b"/>
              <a:pathLst>
                <a:path w="62068" h="7082" extrusionOk="0">
                  <a:moveTo>
                    <a:pt x="0" y="0"/>
                  </a:moveTo>
                  <a:lnTo>
                    <a:pt x="0" y="7081"/>
                  </a:lnTo>
                  <a:lnTo>
                    <a:pt x="62067" y="7081"/>
                  </a:lnTo>
                  <a:lnTo>
                    <a:pt x="62067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623937" y="339358"/>
            <a:ext cx="4572000" cy="496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 2:</a:t>
            </a:r>
            <a:r>
              <a:rPr lang="en-US" sz="2000" b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 smtClean="0"/>
              <a:t>BT1 </a:t>
            </a:r>
            <a:r>
              <a:rPr lang="en-US" sz="2000" i="1" dirty="0" smtClean="0"/>
              <a:t>+</a:t>
            </a:r>
            <a:r>
              <a:rPr lang="en-US" sz="2000" b="1" i="1" dirty="0" smtClean="0"/>
              <a:t> BT2</a:t>
            </a:r>
            <a:endParaRPr lang="en-US" sz="2000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710231" y="892184"/>
            <a:ext cx="760287" cy="585627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BT1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5075" y="984942"/>
            <a:ext cx="289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đọc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34228"/>
              </p:ext>
            </p:extLst>
          </p:nvPr>
        </p:nvGraphicFramePr>
        <p:xfrm>
          <a:off x="710231" y="1608390"/>
          <a:ext cx="7889239" cy="3366718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2793257"/>
                <a:gridCol w="811658"/>
                <a:gridCol w="842481"/>
                <a:gridCol w="904126"/>
                <a:gridCol w="965771"/>
                <a:gridCol w="1571946"/>
              </a:tblGrid>
              <a:tr h="45289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Trăm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Chục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Đơn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vị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Viết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89324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134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0" dirty="0" err="1" smtClean="0"/>
                        <a:t>một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en-US" sz="1800" b="0" dirty="0" err="1" smtClean="0"/>
                        <a:t>trăm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ba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mươi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tư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324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5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324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7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9324"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?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b="0" dirty="0" err="1" smtClean="0"/>
                        <a:t>hai</a:t>
                      </a:r>
                      <a:r>
                        <a:rPr lang="en-US" sz="1800" b="0" dirty="0" smtClean="0"/>
                        <a:t> </a:t>
                      </a:r>
                      <a:r>
                        <a:rPr lang="en-US" sz="1800" b="0" dirty="0" err="1" smtClean="0"/>
                        <a:t>trăm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bảy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mươi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mốt</a:t>
                      </a:r>
                      <a:endParaRPr lang="en-US" sz="18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0" b="1"/>
          <a:stretch/>
        </p:blipFill>
        <p:spPr>
          <a:xfrm>
            <a:off x="1171255" y="2090147"/>
            <a:ext cx="1972637" cy="693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4" y="2857460"/>
            <a:ext cx="2105831" cy="641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4" y="3572842"/>
            <a:ext cx="2105832" cy="6077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4" y="4311932"/>
            <a:ext cx="2105832" cy="6535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84817" y="2980861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245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55500" y="2853055"/>
            <a:ext cx="15154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C00000"/>
                </a:solidFill>
              </a:rPr>
              <a:t>hai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trăm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bốn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mươi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lăm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84816" y="3670355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307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038150" y="3534235"/>
            <a:ext cx="151547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C00000"/>
                </a:solidFill>
              </a:rPr>
              <a:t>ba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trăm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linh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bảy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84816" y="4393743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271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36807" y="4386560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1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71242" y="4386560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7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59769" y="4393743"/>
            <a:ext cx="72946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5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741054" y="343882"/>
            <a:ext cx="760287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BT2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044" y="436640"/>
            <a:ext cx="53425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Số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47299" y="445493"/>
            <a:ext cx="44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?</a:t>
            </a:r>
            <a:endParaRPr lang="en-US" sz="1800" dirty="0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46537" y="1391349"/>
            <a:ext cx="947543" cy="596952"/>
          </a:xfrm>
          <a:prstGeom prst="rect">
            <a:avLst/>
          </a:prstGeom>
        </p:spPr>
      </p:pic>
      <p:sp>
        <p:nvSpPr>
          <p:cNvPr id="10" name="Snip Diagonal Corner Rectangle 9"/>
          <p:cNvSpPr/>
          <p:nvPr/>
        </p:nvSpPr>
        <p:spPr>
          <a:xfrm>
            <a:off x="1706823" y="1103223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46537" y="2173027"/>
            <a:ext cx="892284" cy="675905"/>
          </a:xfrm>
          <a:prstGeom prst="rect">
            <a:avLst/>
          </a:prstGeom>
        </p:spPr>
      </p:pic>
      <p:sp>
        <p:nvSpPr>
          <p:cNvPr id="20" name="Snip Diagonal Corner Rectangle 19"/>
          <p:cNvSpPr/>
          <p:nvPr/>
        </p:nvSpPr>
        <p:spPr>
          <a:xfrm>
            <a:off x="1706823" y="2114983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4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0720795">
            <a:off x="1094729" y="3094960"/>
            <a:ext cx="595902" cy="865192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669134" y="4021455"/>
            <a:ext cx="843838" cy="811139"/>
          </a:xfrm>
          <a:prstGeom prst="rect">
            <a:avLst/>
          </a:prstGeom>
        </p:spPr>
      </p:pic>
      <p:sp>
        <p:nvSpPr>
          <p:cNvPr id="23" name="Snip Diagonal Corner Rectangle 22"/>
          <p:cNvSpPr/>
          <p:nvPr/>
        </p:nvSpPr>
        <p:spPr>
          <a:xfrm>
            <a:off x="1706823" y="3131559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0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Snip Diagonal Corner Rectangle 23"/>
          <p:cNvSpPr/>
          <p:nvPr/>
        </p:nvSpPr>
        <p:spPr>
          <a:xfrm>
            <a:off x="1706823" y="4119357"/>
            <a:ext cx="2300097" cy="791995"/>
          </a:xfrm>
          <a:prstGeom prst="snip2DiagRect">
            <a:avLst/>
          </a:prstGeom>
          <a:solidFill>
            <a:srgbClr val="FFFFFF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gồm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trăm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ctr">
              <a:lnSpc>
                <a:spcPct val="13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chục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935056" y="836750"/>
            <a:ext cx="954202" cy="95779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6195316" y="1103223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7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6060140" y="1916555"/>
            <a:ext cx="710938" cy="932377"/>
          </a:xfrm>
          <a:prstGeom prst="rect">
            <a:avLst/>
          </a:prstGeom>
        </p:spPr>
      </p:pic>
      <p:sp>
        <p:nvSpPr>
          <p:cNvPr id="28" name="Round Diagonal Corner Rectangle 27"/>
          <p:cNvSpPr/>
          <p:nvPr/>
        </p:nvSpPr>
        <p:spPr>
          <a:xfrm>
            <a:off x="6771078" y="2111623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29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018966" y="2961705"/>
            <a:ext cx="758571" cy="939406"/>
          </a:xfrm>
          <a:prstGeom prst="rect">
            <a:avLst/>
          </a:prstGeom>
        </p:spPr>
      </p:pic>
      <p:sp>
        <p:nvSpPr>
          <p:cNvPr id="30" name="Round Diagonal Corner Rectangle 29"/>
          <p:cNvSpPr/>
          <p:nvPr/>
        </p:nvSpPr>
        <p:spPr>
          <a:xfrm>
            <a:off x="6185042" y="3237928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chemeClr val="accent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326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6771078" y="4119357"/>
            <a:ext cx="842481" cy="685626"/>
          </a:xfrm>
          <a:prstGeom prst="round2DiagRect">
            <a:avLst>
              <a:gd name="adj1" fmla="val 21690"/>
              <a:gd name="adj2" fmla="val 0"/>
            </a:avLst>
          </a:prstGeom>
          <a:solidFill>
            <a:srgbClr val="A162D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?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17195" y="1549870"/>
            <a:ext cx="2167848" cy="2054831"/>
          </a:xfrm>
          <a:custGeom>
            <a:avLst/>
            <a:gdLst>
              <a:gd name="connsiteX0" fmla="*/ 0 w 2167848"/>
              <a:gd name="connsiteY0" fmla="*/ 0 h 2054831"/>
              <a:gd name="connsiteX1" fmla="*/ 770562 w 2167848"/>
              <a:gd name="connsiteY1" fmla="*/ 452063 h 2054831"/>
              <a:gd name="connsiteX2" fmla="*/ 1284270 w 2167848"/>
              <a:gd name="connsiteY2" fmla="*/ 1592494 h 2054831"/>
              <a:gd name="connsiteX3" fmla="*/ 2167848 w 2167848"/>
              <a:gd name="connsiteY3" fmla="*/ 2054831 h 20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054831">
                <a:moveTo>
                  <a:pt x="0" y="0"/>
                </a:moveTo>
                <a:cubicBezTo>
                  <a:pt x="278258" y="93323"/>
                  <a:pt x="556517" y="186647"/>
                  <a:pt x="770562" y="452063"/>
                </a:cubicBezTo>
                <a:cubicBezTo>
                  <a:pt x="984607" y="717479"/>
                  <a:pt x="1051389" y="1325366"/>
                  <a:pt x="1284270" y="1592494"/>
                </a:cubicBezTo>
                <a:cubicBezTo>
                  <a:pt x="1517151" y="1859622"/>
                  <a:pt x="2167848" y="2054831"/>
                  <a:pt x="2167848" y="2054831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006921" y="2433447"/>
            <a:ext cx="2414427" cy="2124987"/>
          </a:xfrm>
          <a:custGeom>
            <a:avLst/>
            <a:gdLst>
              <a:gd name="connsiteX0" fmla="*/ 0 w 2414427"/>
              <a:gd name="connsiteY0" fmla="*/ 2095928 h 2124987"/>
              <a:gd name="connsiteX1" fmla="*/ 791110 w 2414427"/>
              <a:gd name="connsiteY1" fmla="*/ 1890445 h 2124987"/>
              <a:gd name="connsiteX2" fmla="*/ 1541124 w 2414427"/>
              <a:gd name="connsiteY2" fmla="*/ 369870 h 2124987"/>
              <a:gd name="connsiteX3" fmla="*/ 2414427 w 2414427"/>
              <a:gd name="connsiteY3" fmla="*/ 0 h 212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427" h="2124987">
                <a:moveTo>
                  <a:pt x="0" y="2095928"/>
                </a:moveTo>
                <a:cubicBezTo>
                  <a:pt x="267128" y="2137024"/>
                  <a:pt x="534256" y="2178121"/>
                  <a:pt x="791110" y="1890445"/>
                </a:cubicBezTo>
                <a:cubicBezTo>
                  <a:pt x="1047964" y="1602769"/>
                  <a:pt x="1270571" y="684944"/>
                  <a:pt x="1541124" y="369870"/>
                </a:cubicBezTo>
                <a:cubicBezTo>
                  <a:pt x="1811677" y="54796"/>
                  <a:pt x="2113052" y="27398"/>
                  <a:pt x="2414427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006921" y="2556737"/>
            <a:ext cx="2413575" cy="2085479"/>
          </a:xfrm>
          <a:custGeom>
            <a:avLst/>
            <a:gdLst>
              <a:gd name="connsiteX0" fmla="*/ 0 w 2413575"/>
              <a:gd name="connsiteY0" fmla="*/ 0 h 2085479"/>
              <a:gd name="connsiteX1" fmla="*/ 698643 w 2413575"/>
              <a:gd name="connsiteY1" fmla="*/ 390418 h 2085479"/>
              <a:gd name="connsiteX2" fmla="*/ 1335641 w 2413575"/>
              <a:gd name="connsiteY2" fmla="*/ 1736333 h 2085479"/>
              <a:gd name="connsiteX3" fmla="*/ 2321960 w 2413575"/>
              <a:gd name="connsiteY3" fmla="*/ 2054832 h 2085479"/>
              <a:gd name="connsiteX4" fmla="*/ 2311686 w 2413575"/>
              <a:gd name="connsiteY4" fmla="*/ 2054832 h 208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3575" h="2085479">
                <a:moveTo>
                  <a:pt x="0" y="0"/>
                </a:moveTo>
                <a:cubicBezTo>
                  <a:pt x="238018" y="50514"/>
                  <a:pt x="476036" y="101029"/>
                  <a:pt x="698643" y="390418"/>
                </a:cubicBezTo>
                <a:cubicBezTo>
                  <a:pt x="921250" y="679807"/>
                  <a:pt x="1065088" y="1458931"/>
                  <a:pt x="1335641" y="1736333"/>
                </a:cubicBezTo>
                <a:cubicBezTo>
                  <a:pt x="1606194" y="2013735"/>
                  <a:pt x="2159286" y="2001749"/>
                  <a:pt x="2321960" y="2054832"/>
                </a:cubicBezTo>
                <a:cubicBezTo>
                  <a:pt x="2484634" y="2107915"/>
                  <a:pt x="2398160" y="2081373"/>
                  <a:pt x="2311686" y="2054832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6060140" y="3995346"/>
            <a:ext cx="694717" cy="1029210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4017195" y="1354661"/>
            <a:ext cx="2167848" cy="2305098"/>
          </a:xfrm>
          <a:custGeom>
            <a:avLst/>
            <a:gdLst>
              <a:gd name="connsiteX0" fmla="*/ 0 w 2167848"/>
              <a:gd name="connsiteY0" fmla="*/ 2188395 h 2305098"/>
              <a:gd name="connsiteX1" fmla="*/ 565079 w 2167848"/>
              <a:gd name="connsiteY1" fmla="*/ 2137025 h 2305098"/>
              <a:gd name="connsiteX2" fmla="*/ 1212351 w 2167848"/>
              <a:gd name="connsiteY2" fmla="*/ 575353 h 2305098"/>
              <a:gd name="connsiteX3" fmla="*/ 2167848 w 2167848"/>
              <a:gd name="connsiteY3" fmla="*/ 0 h 23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305098">
                <a:moveTo>
                  <a:pt x="0" y="2188395"/>
                </a:moveTo>
                <a:cubicBezTo>
                  <a:pt x="181510" y="2297130"/>
                  <a:pt x="363021" y="2405865"/>
                  <a:pt x="565079" y="2137025"/>
                </a:cubicBezTo>
                <a:cubicBezTo>
                  <a:pt x="767137" y="1868185"/>
                  <a:pt x="945223" y="931524"/>
                  <a:pt x="1212351" y="575353"/>
                </a:cubicBezTo>
                <a:cubicBezTo>
                  <a:pt x="1479479" y="219182"/>
                  <a:pt x="1823663" y="109591"/>
                  <a:pt x="2167848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234908" y="1242070"/>
            <a:ext cx="751730" cy="41096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504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6453" y="2256716"/>
            <a:ext cx="751730" cy="41096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999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16453" y="4256686"/>
            <a:ext cx="751730" cy="410967"/>
          </a:xfrm>
          <a:prstGeom prst="rect">
            <a:avLst/>
          </a:prstGeom>
          <a:solidFill>
            <a:srgbClr val="A162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504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46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785224">
            <a:off x="8190861" y="708996"/>
            <a:ext cx="365156" cy="1066148"/>
          </a:xfrm>
          <a:prstGeom prst="rect">
            <a:avLst/>
          </a:prstGeom>
        </p:spPr>
      </p:pic>
      <p:pic>
        <p:nvPicPr>
          <p:cNvPr id="47" name="Picture 1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8052389" y="3526255"/>
            <a:ext cx="642099" cy="1373552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/>
      <p:bldP spid="10" grpId="0" animBg="1"/>
      <p:bldP spid="20" grpId="0" animBg="1"/>
      <p:bldP spid="23" grpId="0" animBg="1"/>
      <p:bldP spid="24" grpId="0" animBg="1"/>
      <p:bldP spid="11" grpId="0" animBg="1"/>
      <p:bldP spid="28" grpId="0" animBg="1"/>
      <p:bldP spid="30" grpId="0" animBg="1"/>
      <p:bldP spid="32" grpId="0" animBg="1"/>
      <p:bldP spid="16" grpId="0" animBg="1"/>
      <p:bldP spid="26" grpId="0" animBg="1"/>
      <p:bldP spid="33" grpId="0" animBg="1"/>
      <p:bldP spid="35" grpId="0" animBg="1"/>
      <p:bldP spid="36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937" y="339358"/>
            <a:ext cx="777005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 smtClean="0"/>
              <a:t>Nhiệm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vụ</a:t>
            </a:r>
            <a:r>
              <a:rPr lang="en-US" sz="2000" b="1" u="sng" dirty="0" smtClean="0"/>
              <a:t> 3: </a:t>
            </a:r>
            <a:r>
              <a:rPr lang="en-US" sz="2000" i="1" dirty="0" err="1" smtClean="0"/>
              <a:t>Hoạt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động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nhóm</a:t>
            </a:r>
            <a:r>
              <a:rPr lang="en-US" sz="2000" i="1" dirty="0" smtClean="0"/>
              <a:t> 4 </a:t>
            </a:r>
            <a:r>
              <a:rPr lang="en-US" sz="2000" i="1" dirty="0" err="1" smtClean="0"/>
              <a:t>và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hoàn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thành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BT3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710231" y="1015474"/>
            <a:ext cx="760287" cy="5856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BT3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52090" y="1119883"/>
            <a:ext cx="534256" cy="380144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2769" y="1031288"/>
            <a:ext cx="1160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a)  </a:t>
            </a:r>
            <a:r>
              <a:rPr lang="en-US" sz="2000" dirty="0" err="1" smtClean="0"/>
              <a:t>Số</a:t>
            </a:r>
            <a:r>
              <a:rPr lang="en-US" sz="2000" dirty="0" smtClean="0"/>
              <a:t>  ?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71748"/>
              </p:ext>
            </p:extLst>
          </p:nvPr>
        </p:nvGraphicFramePr>
        <p:xfrm>
          <a:off x="710231" y="1875390"/>
          <a:ext cx="3711756" cy="2590314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927939"/>
                <a:gridCol w="927939"/>
                <a:gridCol w="927939"/>
                <a:gridCol w="927939"/>
              </a:tblGrid>
              <a:tr h="8061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trăm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chục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437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222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305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83727"/>
              </p:ext>
            </p:extLst>
          </p:nvPr>
        </p:nvGraphicFramePr>
        <p:xfrm>
          <a:off x="4777085" y="1873678"/>
          <a:ext cx="3711756" cy="2596579"/>
        </p:xfrm>
        <a:graphic>
          <a:graphicData uri="http://schemas.openxmlformats.org/drawingml/2006/table">
            <a:tbl>
              <a:tblPr firstRow="1" bandRow="1">
                <a:tableStyleId>{CC6B42DC-64CE-4295-9209-353431EBB1C3}</a:tableStyleId>
              </a:tblPr>
              <a:tblGrid>
                <a:gridCol w="927939"/>
                <a:gridCol w="927939"/>
                <a:gridCol w="927939"/>
                <a:gridCol w="927939"/>
              </a:tblGrid>
              <a:tr h="84897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trăm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chục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đơn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598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620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700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799" y="339047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3748" y="339047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8697" y="339047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799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63748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8697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5927" y="280142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5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0327" y="280142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4727" y="280142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8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5927" y="3388177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0326" y="338588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55275" y="3385882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5378" y="3984660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7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20326" y="397034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0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5275" y="3970344"/>
            <a:ext cx="513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0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 animBg="1"/>
      <p:bldP spid="4" grpId="0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36"/>
          <p:cNvGrpSpPr/>
          <p:nvPr/>
        </p:nvGrpSpPr>
        <p:grpSpPr>
          <a:xfrm>
            <a:off x="6710513" y="2804844"/>
            <a:ext cx="2720976" cy="2131317"/>
            <a:chOff x="248750" y="238125"/>
            <a:chExt cx="6635049" cy="5197175"/>
          </a:xfrm>
        </p:grpSpPr>
        <p:sp>
          <p:nvSpPr>
            <p:cNvPr id="647" name="Google Shape;647;p36"/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01849" y="497032"/>
            <a:ext cx="767250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b) </a:t>
            </a:r>
            <a:r>
              <a:rPr lang="en-US" sz="2000" dirty="0" err="1" smtClean="0">
                <a:solidFill>
                  <a:srgbClr val="002060"/>
                </a:solidFill>
              </a:rPr>
              <a:t>Viết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385, 538, 444, 307, 640 </a:t>
            </a:r>
            <a:r>
              <a:rPr lang="en-US" sz="2000" dirty="0" err="1" smtClean="0">
                <a:solidFill>
                  <a:srgbClr val="002060"/>
                </a:solidFill>
              </a:rPr>
              <a:t>thành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tổng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các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trăm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chục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đơn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vị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06223" y="1283343"/>
            <a:ext cx="3663757" cy="6883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2"/>
                </a:solidFill>
              </a:rPr>
              <a:t>Mẫu</a:t>
            </a:r>
            <a:r>
              <a:rPr lang="en-US" sz="2000" b="1" dirty="0" smtClean="0">
                <a:solidFill>
                  <a:schemeClr val="bg2"/>
                </a:solidFill>
              </a:rPr>
              <a:t>:   </a:t>
            </a:r>
            <a:r>
              <a:rPr lang="en-US" sz="2000" dirty="0" smtClean="0">
                <a:solidFill>
                  <a:schemeClr val="bg2"/>
                </a:solidFill>
              </a:rPr>
              <a:t>385 = 300 + 80 + 5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4" name="Google Shape;851;p39"/>
          <p:cNvSpPr/>
          <p:nvPr/>
        </p:nvSpPr>
        <p:spPr>
          <a:xfrm flipH="1">
            <a:off x="740564" y="1937647"/>
            <a:ext cx="954672" cy="702811"/>
          </a:xfrm>
          <a:prstGeom prst="wedgeEllipseCallout">
            <a:avLst>
              <a:gd name="adj1" fmla="val -39729"/>
              <a:gd name="adj2" fmla="val 45410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FFFFFF"/>
                </a:solidFill>
                <a:latin typeface="+mn-lt"/>
                <a:ea typeface="Raleway"/>
                <a:cs typeface="Raleway"/>
                <a:sym typeface="Raleway"/>
              </a:rPr>
              <a:t>Giải</a:t>
            </a:r>
            <a:endParaRPr sz="2000" b="1" dirty="0">
              <a:solidFill>
                <a:srgbClr val="FFFFFF"/>
              </a:solidFill>
              <a:latin typeface="+mn-lt"/>
              <a:ea typeface="Raleway"/>
              <a:cs typeface="Raleway"/>
              <a:sym typeface="Ralewa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4263" y="2260893"/>
            <a:ext cx="3371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538 = 500+ 30 + 8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444 = 400 + 40 + 4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307 = 300 + 7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640 = 600 </a:t>
            </a:r>
            <a:r>
              <a:rPr lang="en-US" sz="2400" dirty="0" smtClean="0"/>
              <a:t>+ 40</a:t>
            </a:r>
            <a:endParaRPr lang="en-US" sz="24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 animBg="1"/>
      <p:bldP spid="44" grpId="0" animBg="1"/>
    </p:bldLst>
  </p:timing>
</p:sld>
</file>

<file path=ppt/theme/theme1.xml><?xml version="1.0" encoding="utf-8"?>
<a:theme xmlns:a="http://schemas.openxmlformats.org/drawingml/2006/main" name="Interactive Pig House for Speech Therapy by Slidesgo">
  <a:themeElements>
    <a:clrScheme name="Simple Light">
      <a:dk1>
        <a:srgbClr val="000000"/>
      </a:dk1>
      <a:lt1>
        <a:srgbClr val="FFF2CC"/>
      </a:lt1>
      <a:dk2>
        <a:srgbClr val="000000"/>
      </a:dk2>
      <a:lt2>
        <a:srgbClr val="FFF2CC"/>
      </a:lt2>
      <a:accent1>
        <a:srgbClr val="FF6B65"/>
      </a:accent1>
      <a:accent2>
        <a:srgbClr val="FFC900"/>
      </a:accent2>
      <a:accent3>
        <a:srgbClr val="BCD730"/>
      </a:accent3>
      <a:accent4>
        <a:srgbClr val="95AF27"/>
      </a:accent4>
      <a:accent5>
        <a:srgbClr val="CC6060"/>
      </a:accent5>
      <a:accent6>
        <a:srgbClr val="94E7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989</Words>
  <Application>Microsoft Office PowerPoint</Application>
  <PresentationFormat>On-screen Show (16:9)</PresentationFormat>
  <Paragraphs>299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Work Sans</vt:lpstr>
      <vt:lpstr>Raleway</vt:lpstr>
      <vt:lpstr>Livvic</vt:lpstr>
      <vt:lpstr>Ribeye</vt:lpstr>
      <vt:lpstr>Times New Roman</vt:lpstr>
      <vt:lpstr>Arial</vt:lpstr>
      <vt:lpstr>Roboto Condensed Light</vt:lpstr>
      <vt:lpstr>Interactive Pig House for Speech Therapy by Slidesgo</vt:lpstr>
      <vt:lpstr>CHÀO MỪNG CÁC EM  ĐẾN VỚI TIẾT HỌC HÔM NAY!</vt:lpstr>
      <vt:lpstr>Ai nhớ bài lâu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Pig House for Speech Therapy</dc:title>
  <dc:creator>User</dc:creator>
  <cp:lastModifiedBy>Microsoft account</cp:lastModifiedBy>
  <cp:revision>36</cp:revision>
  <dcterms:modified xsi:type="dcterms:W3CDTF">2022-06-29T02:17:51Z</dcterms:modified>
</cp:coreProperties>
</file>