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8" r:id="rId2"/>
    <p:sldId id="262" r:id="rId3"/>
    <p:sldId id="269" r:id="rId4"/>
    <p:sldId id="263" r:id="rId5"/>
    <p:sldId id="270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100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94962D-337F-4B08-9E51-E038ABEB4540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3F5678-DA0F-4A7D-95AF-BA3FC68298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689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GV </a:t>
            </a:r>
            <a:r>
              <a:rPr lang="en-US" dirty="0" err="1"/>
              <a:t>cho</a:t>
            </a:r>
            <a:r>
              <a:rPr lang="en-US" dirty="0"/>
              <a:t> HS </a:t>
            </a:r>
            <a:r>
              <a:rPr lang="en-US" dirty="0" err="1"/>
              <a:t>nhận</a:t>
            </a:r>
            <a:r>
              <a:rPr lang="en-US" baseline="0" dirty="0"/>
              <a:t> </a:t>
            </a:r>
            <a:r>
              <a:rPr lang="en-US" baseline="0" dirty="0" err="1"/>
              <a:t>xét</a:t>
            </a:r>
            <a:r>
              <a:rPr lang="en-US" baseline="0" dirty="0"/>
              <a:t> </a:t>
            </a:r>
            <a:r>
              <a:rPr lang="en-US" baseline="0" dirty="0" err="1"/>
              <a:t>các</a:t>
            </a:r>
            <a:r>
              <a:rPr lang="en-US" baseline="0" dirty="0"/>
              <a:t> </a:t>
            </a:r>
            <a:r>
              <a:rPr lang="en-US" baseline="0" dirty="0" err="1"/>
              <a:t>phép</a:t>
            </a:r>
            <a:r>
              <a:rPr lang="en-US" baseline="0" dirty="0"/>
              <a:t> </a:t>
            </a:r>
            <a:r>
              <a:rPr lang="en-US" baseline="0" dirty="0" err="1"/>
              <a:t>tính</a:t>
            </a:r>
            <a:r>
              <a:rPr lang="en-US" baseline="0" dirty="0"/>
              <a:t> </a:t>
            </a:r>
            <a:r>
              <a:rPr lang="en-US" baseline="0" dirty="0" err="1"/>
              <a:t>có</a:t>
            </a:r>
            <a:r>
              <a:rPr lang="en-US" baseline="0" dirty="0"/>
              <a:t> </a:t>
            </a:r>
            <a:r>
              <a:rPr lang="en-US" baseline="0" dirty="0" err="1"/>
              <a:t>mối</a:t>
            </a:r>
            <a:r>
              <a:rPr lang="en-US" baseline="0" dirty="0"/>
              <a:t> </a:t>
            </a:r>
            <a:r>
              <a:rPr lang="en-US" baseline="0" dirty="0" err="1"/>
              <a:t>quan</a:t>
            </a:r>
            <a:r>
              <a:rPr lang="en-US" baseline="0" dirty="0"/>
              <a:t> </a:t>
            </a:r>
            <a:r>
              <a:rPr lang="en-US" baseline="0" dirty="0" err="1"/>
              <a:t>hệ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</a:t>
            </a:r>
            <a:r>
              <a:rPr lang="en-US" baseline="0" dirty="0" err="1"/>
              <a:t>nhau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3F5678-DA0F-4A7D-95AF-BA3FC68298A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650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2540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2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01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350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7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01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352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490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06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81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20DEC-1D88-40F3-92D5-65C55F937443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28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20DEC-1D88-40F3-92D5-65C55F937443}" type="datetimeFigureOut">
              <a:rPr lang="en-US" smtClean="0"/>
              <a:t>1/14/2024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828B2-7890-4A48-8F6E-A918B08F3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2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-2469511" y="-885707"/>
            <a:ext cx="14805890" cy="3121891"/>
          </a:xfrm>
          <a:prstGeom prst="roundRect">
            <a:avLst>
              <a:gd name="adj" fmla="val 50000"/>
            </a:avLst>
          </a:prstGeom>
          <a:solidFill>
            <a:srgbClr val="FF00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2792044" y="2027540"/>
            <a:ext cx="6699183" cy="2018182"/>
            <a:chOff x="2180216" y="1968007"/>
            <a:chExt cx="6699183" cy="2018182"/>
          </a:xfrm>
        </p:grpSpPr>
        <p:sp>
          <p:nvSpPr>
            <p:cNvPr id="15" name="Rounded Rectangle 14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920935" y="-266393"/>
            <a:ext cx="2537440" cy="1969734"/>
            <a:chOff x="2920935" y="-266393"/>
            <a:chExt cx="2537440" cy="1969734"/>
          </a:xfrm>
        </p:grpSpPr>
        <p:grpSp>
          <p:nvGrpSpPr>
            <p:cNvPr id="8" name="Group 7"/>
            <p:cNvGrpSpPr/>
            <p:nvPr/>
          </p:nvGrpSpPr>
          <p:grpSpPr>
            <a:xfrm rot="12142935">
              <a:off x="2920935" y="-266393"/>
              <a:ext cx="2537440" cy="1969734"/>
              <a:chOff x="1062180" y="270164"/>
              <a:chExt cx="2521529" cy="1741054"/>
            </a:xfrm>
          </p:grpSpPr>
          <p:sp>
            <p:nvSpPr>
              <p:cNvPr id="7" name="Cloud 6"/>
              <p:cNvSpPr/>
              <p:nvPr/>
            </p:nvSpPr>
            <p:spPr>
              <a:xfrm>
                <a:off x="1062180" y="270164"/>
                <a:ext cx="2521529" cy="1741054"/>
              </a:xfrm>
              <a:prstGeom prst="cloud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Cloud 5"/>
              <p:cNvSpPr/>
              <p:nvPr/>
            </p:nvSpPr>
            <p:spPr>
              <a:xfrm>
                <a:off x="1159162" y="410153"/>
                <a:ext cx="2327563" cy="1461076"/>
              </a:xfrm>
              <a:prstGeom prst="cloud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3379837" y="228863"/>
              <a:ext cx="1846681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Chủ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  <a:r>
                <a:rPr lang="en-US" sz="3200" dirty="0" err="1">
                  <a:latin typeface="iCiel Cucho Bold" pitchFamily="50" charset="0"/>
                  <a:cs typeface="iCiel Cucho Bold" pitchFamily="50" charset="0"/>
                </a:rPr>
                <a:t>đề</a:t>
              </a:r>
              <a:r>
                <a:rPr lang="en-US" sz="3200" dirty="0">
                  <a:latin typeface="iCiel Cucho Bold" pitchFamily="50" charset="0"/>
                  <a:cs typeface="iCiel Cucho Bold" pitchFamily="50" charset="0"/>
                </a:rPr>
                <a:t> </a:t>
              </a:r>
            </a:p>
            <a:p>
              <a:pPr algn="ctr"/>
              <a:r>
                <a:rPr lang="en-US" sz="5400" b="1" dirty="0"/>
                <a:t>7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587268" y="374172"/>
            <a:ext cx="6377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iCiel Cadena" panose="02000503000000020004" pitchFamily="2" charset="0"/>
              </a:rPr>
              <a:t>ÔN TẬP HỌC KÌ 1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1364908"/>
            <a:ext cx="3026077" cy="1575736"/>
            <a:chOff x="0" y="1364908"/>
            <a:chExt cx="3026077" cy="1575736"/>
          </a:xfrm>
        </p:grpSpPr>
        <p:sp>
          <p:nvSpPr>
            <p:cNvPr id="13" name="Wave 12"/>
            <p:cNvSpPr/>
            <p:nvPr/>
          </p:nvSpPr>
          <p:spPr>
            <a:xfrm>
              <a:off x="0" y="1364908"/>
              <a:ext cx="3026077" cy="1575736"/>
            </a:xfrm>
            <a:prstGeom prst="wave">
              <a:avLst>
                <a:gd name="adj1" fmla="val 8328"/>
                <a:gd name="adj2" fmla="val -59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37450" y="1819041"/>
              <a:ext cx="2304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chemeClr val="bg1"/>
                  </a:solidFill>
                  <a:latin typeface="Arial Black" panose="020B0A04020102020204" pitchFamily="34" charset="0"/>
                </a:rPr>
                <a:t>Bài</a:t>
              </a:r>
              <a:r>
                <a:rPr lang="en-US" sz="3600" b="1" dirty="0">
                  <a:solidFill>
                    <a:schemeClr val="bg1"/>
                  </a:solidFill>
                  <a:latin typeface="Arial Black" panose="020B0A04020102020204" pitchFamily="34" charset="0"/>
                </a:rPr>
                <a:t> 35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3379837" y="2848224"/>
            <a:ext cx="6038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5050"/>
                </a:solidFill>
              </a:rPr>
              <a:t>ÔN TẬP ĐO LƯỜNG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41493" y="4775760"/>
            <a:ext cx="78075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70C0"/>
                </a:solidFill>
                <a:latin typeface="iCiel Cadena" panose="02000503000000020004" pitchFamily="2" charset="0"/>
              </a:rPr>
              <a:t>Tiết</a:t>
            </a:r>
            <a:r>
              <a:rPr lang="en-US" sz="4800" b="1">
                <a:solidFill>
                  <a:srgbClr val="0070C0"/>
                </a:solidFill>
                <a:latin typeface="iCiel Cadena" panose="02000503000000020004" pitchFamily="2" charset="0"/>
              </a:rPr>
              <a:t> 2: </a:t>
            </a:r>
            <a:r>
              <a:rPr lang="en-US" sz="4800" b="1" dirty="0" err="1">
                <a:solidFill>
                  <a:srgbClr val="0070C0"/>
                </a:solidFill>
                <a:latin typeface="iCiel Cadena" panose="02000503000000020004" pitchFamily="2" charset="0"/>
              </a:rPr>
              <a:t>Ôn</a:t>
            </a:r>
            <a:r>
              <a:rPr lang="en-US" sz="4800" b="1" dirty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iCiel Cadena" panose="02000503000000020004" pitchFamily="2" charset="0"/>
              </a:rPr>
              <a:t>tập</a:t>
            </a:r>
            <a:r>
              <a:rPr lang="en-US" sz="4800" b="1" dirty="0">
                <a:solidFill>
                  <a:srgbClr val="0070C0"/>
                </a:solidFill>
                <a:latin typeface="iCiel Cadena" panose="02000503000000020004" pitchFamily="2" charset="0"/>
              </a:rPr>
              <a:t> </a:t>
            </a:r>
            <a:r>
              <a:rPr lang="en-US" sz="4800" b="1" dirty="0" err="1">
                <a:solidFill>
                  <a:srgbClr val="0070C0"/>
                </a:solidFill>
                <a:latin typeface="iCiel Cadena" panose="02000503000000020004" pitchFamily="2" charset="0"/>
              </a:rPr>
              <a:t>về</a:t>
            </a:r>
            <a:r>
              <a:rPr lang="en-US" sz="4800" b="1" dirty="0">
                <a:solidFill>
                  <a:srgbClr val="0070C0"/>
                </a:solidFill>
                <a:latin typeface="iCiel Cadena" panose="02000503000000020004" pitchFamily="2" charset="0"/>
              </a:rPr>
              <a:t> dung </a:t>
            </a:r>
            <a:r>
              <a:rPr lang="en-US" sz="4800" b="1" dirty="0" err="1">
                <a:solidFill>
                  <a:srgbClr val="0070C0"/>
                </a:solidFill>
                <a:latin typeface="iCiel Cadena" panose="02000503000000020004" pitchFamily="2" charset="0"/>
              </a:rPr>
              <a:t>tích</a:t>
            </a:r>
            <a:endParaRPr lang="en-US" sz="4800" b="1" dirty="0">
              <a:solidFill>
                <a:srgbClr val="0070C0"/>
              </a:solidFill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37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935"/>
                    </a14:imgEffect>
                    <a14:imgEffect>
                      <a14:saturation sat="297000"/>
                    </a14:imgEffect>
                  </a14:imgLayer>
                </a14:imgProps>
              </a:ext>
            </a:extLst>
          </a:blip>
          <a:srcRect l="33983" t="31744" r="33710" b="50377"/>
          <a:stretch/>
        </p:blipFill>
        <p:spPr>
          <a:xfrm>
            <a:off x="685800" y="2106121"/>
            <a:ext cx="5105400" cy="1589314"/>
          </a:xfrm>
          <a:prstGeom prst="rect">
            <a:avLst/>
          </a:prstGeom>
        </p:spPr>
      </p:pic>
      <p:sp>
        <p:nvSpPr>
          <p:cNvPr id="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7347" y="270701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55400" y="319161"/>
            <a:ext cx="87714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6" name="文本框 7">
            <a:extLst>
              <a:ext uri="{FF2B5EF4-FFF2-40B4-BE49-F238E27FC236}">
                <a16:creationId xmlns:a16="http://schemas.microsoft.com/office/drawing/2014/main" id="{AE2D1232-D92F-46F2-8C65-FA0251ED8667}"/>
              </a:ext>
            </a:extLst>
          </p:cNvPr>
          <p:cNvSpPr txBox="1"/>
          <p:nvPr/>
        </p:nvSpPr>
        <p:spPr>
          <a:xfrm>
            <a:off x="243333" y="885529"/>
            <a:ext cx="120133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defRPr/>
            </a:pPr>
            <a:r>
              <a:rPr lang="en-US" altLang="zh-CN" sz="2800" dirty="0" err="1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Có</a:t>
            </a:r>
            <a:r>
              <a:rPr lang="en-US" altLang="zh-CN" sz="2800" dirty="0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2 </a:t>
            </a:r>
            <a:r>
              <a:rPr lang="en-US" altLang="zh-CN" sz="2800" dirty="0" err="1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bình</a:t>
            </a:r>
            <a:r>
              <a:rPr lang="en-US" altLang="zh-CN" sz="2800" dirty="0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chứa</a:t>
            </a:r>
            <a:r>
              <a:rPr lang="en-US" altLang="zh-CN" sz="2800" dirty="0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đầy</a:t>
            </a:r>
            <a:r>
              <a:rPr lang="en-US" altLang="zh-CN" sz="2800" dirty="0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nước </a:t>
            </a:r>
            <a:r>
              <a:rPr lang="en-US" altLang="zh-CN" sz="2800" dirty="0" err="1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bạn</a:t>
            </a:r>
            <a:r>
              <a:rPr lang="en-US" altLang="zh-CN" sz="2800" dirty="0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Mai </a:t>
            </a:r>
            <a:r>
              <a:rPr lang="en-US" altLang="zh-CN" sz="2800" dirty="0" err="1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đã</a:t>
            </a:r>
            <a:r>
              <a:rPr lang="en-US" altLang="zh-CN" sz="2800" dirty="0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rót</a:t>
            </a:r>
            <a:r>
              <a:rPr lang="en-US" altLang="zh-CN" sz="2800" dirty="0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hết</a:t>
            </a:r>
            <a:r>
              <a:rPr lang="en-US" altLang="zh-CN" sz="2800" dirty="0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bình</a:t>
            </a:r>
            <a:r>
              <a:rPr lang="en-US" altLang="zh-CN" sz="2800" dirty="0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A sang </a:t>
            </a:r>
            <a:r>
              <a:rPr lang="en-US" altLang="zh-CN" sz="2800" dirty="0" err="1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đầy</a:t>
            </a:r>
            <a:r>
              <a:rPr lang="en-US" altLang="zh-CN" sz="2800" dirty="0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các</a:t>
            </a:r>
            <a:r>
              <a:rPr lang="en-US" altLang="zh-CN" sz="2800" dirty="0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ca 1 </a:t>
            </a:r>
            <a:r>
              <a:rPr lang="en-US" altLang="zh-CN" sz="2800" dirty="0" err="1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lít</a:t>
            </a:r>
            <a:r>
              <a:rPr lang="en-US" altLang="zh-CN" sz="2800" dirty="0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thì</a:t>
            </a:r>
            <a:r>
              <a:rPr lang="en-US" altLang="zh-CN" sz="2800" dirty="0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được</a:t>
            </a:r>
            <a:r>
              <a:rPr lang="en-US" altLang="zh-CN" sz="2800" dirty="0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8 ca, </a:t>
            </a:r>
            <a:r>
              <a:rPr lang="en-US" altLang="zh-CN" sz="2800" dirty="0" err="1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rót</a:t>
            </a:r>
            <a:r>
              <a:rPr lang="en-US" altLang="zh-CN" sz="2800" dirty="0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hết</a:t>
            </a:r>
            <a:r>
              <a:rPr lang="en-US" altLang="zh-CN" sz="2800" dirty="0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nước </a:t>
            </a:r>
            <a:r>
              <a:rPr lang="en-US" altLang="zh-CN" sz="2800" dirty="0" err="1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bình</a:t>
            </a:r>
            <a:r>
              <a:rPr lang="en-US" altLang="zh-CN" sz="2800" dirty="0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B sang </a:t>
            </a:r>
            <a:r>
              <a:rPr lang="en-US" altLang="zh-CN" sz="2800" dirty="0" err="1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đầy</a:t>
            </a:r>
            <a:r>
              <a:rPr lang="en-US" altLang="zh-CN" sz="2800" dirty="0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các</a:t>
            </a:r>
            <a:r>
              <a:rPr lang="en-US" altLang="zh-CN" sz="2800" dirty="0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ca 1 </a:t>
            </a:r>
            <a:r>
              <a:rPr lang="en-US" altLang="zh-CN" sz="2800" dirty="0" err="1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lít</a:t>
            </a:r>
            <a:r>
              <a:rPr lang="en-US" altLang="zh-CN" sz="2800" dirty="0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thì</a:t>
            </a:r>
            <a:r>
              <a:rPr lang="en-US" altLang="zh-CN" sz="2800" dirty="0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được</a:t>
            </a:r>
            <a:r>
              <a:rPr lang="en-US" altLang="zh-CN" sz="2800" dirty="0">
                <a:latin typeface="Arial" panose="020B0604020202020204" pitchFamily="34" charset="0"/>
                <a:ea typeface="汉仪跳跳体简" panose="00020600040101010101" pitchFamily="18" charset="-122"/>
                <a:cs typeface="Arial" panose="020B0604020202020204" pitchFamily="34" charset="0"/>
              </a:rPr>
              <a:t> 5 ca. </a:t>
            </a:r>
            <a:endParaRPr lang="zh-CN" altLang="en-US" sz="2800" dirty="0">
              <a:latin typeface="Arial" panose="020B0604020202020204" pitchFamily="34" charset="0"/>
              <a:ea typeface="汉仪跳跳体简" panose="00020600040101010101" pitchFamily="18" charset="-122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935"/>
                    </a14:imgEffect>
                    <a14:imgEffect>
                      <a14:saturation sat="297000"/>
                    </a14:imgEffect>
                  </a14:imgLayer>
                </a14:imgProps>
              </a:ext>
            </a:extLst>
          </a:blip>
          <a:srcRect l="31189" t="53420" r="37928" b="31762"/>
          <a:stretch/>
        </p:blipFill>
        <p:spPr>
          <a:xfrm>
            <a:off x="5900416" y="2106121"/>
            <a:ext cx="5888813" cy="158931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3995995" y="4178356"/>
            <a:ext cx="5158515" cy="548760"/>
            <a:chOff x="1395753" y="5427548"/>
            <a:chExt cx="3306071" cy="443668"/>
          </a:xfrm>
        </p:grpSpPr>
        <p:sp>
          <p:nvSpPr>
            <p:cNvPr id="9" name="Rounded Rectangle 8"/>
            <p:cNvSpPr/>
            <p:nvPr/>
          </p:nvSpPr>
          <p:spPr>
            <a:xfrm>
              <a:off x="3493264" y="5427548"/>
              <a:ext cx="353085" cy="416754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395753" y="5497963"/>
              <a:ext cx="2113792" cy="37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a) –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A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chứa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00275" y="5471050"/>
              <a:ext cx="801549" cy="373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.VnCentury Schoolbook" panose="020B7200000000000000" pitchFamily="34" charset="0"/>
                  <a:cs typeface="Arial" panose="020B0604020202020204" pitchFamily="34" charset="0"/>
                </a:rPr>
                <a:t>l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</a:p>
          </p:txBody>
        </p:sp>
      </p:grpSp>
      <p:sp>
        <p:nvSpPr>
          <p:cNvPr id="12" name="Rounded Rectangle 11"/>
          <p:cNvSpPr/>
          <p:nvPr/>
        </p:nvSpPr>
        <p:spPr>
          <a:xfrm>
            <a:off x="7263645" y="4176850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258753" y="4849340"/>
            <a:ext cx="4921161" cy="553832"/>
            <a:chOff x="1395753" y="5423447"/>
            <a:chExt cx="3153952" cy="447769"/>
          </a:xfrm>
        </p:grpSpPr>
        <p:sp>
          <p:nvSpPr>
            <p:cNvPr id="14" name="Rounded Rectangle 13"/>
            <p:cNvSpPr/>
            <p:nvPr/>
          </p:nvSpPr>
          <p:spPr>
            <a:xfrm>
              <a:off x="3341144" y="5423447"/>
              <a:ext cx="336805" cy="40846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95753" y="5497963"/>
              <a:ext cx="2113792" cy="373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–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B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chứa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48156" y="5458655"/>
              <a:ext cx="801549" cy="373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.VnCentury Schoolbook" panose="020B7200000000000000" pitchFamily="34" charset="0"/>
                  <a:cs typeface="Arial" panose="020B0604020202020204" pitchFamily="34" charset="0"/>
                </a:rPr>
                <a:t>l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21399" y="5686578"/>
            <a:ext cx="5898141" cy="923356"/>
            <a:chOff x="1395753" y="5423291"/>
            <a:chExt cx="2915341" cy="746526"/>
          </a:xfrm>
        </p:grpSpPr>
        <p:sp>
          <p:nvSpPr>
            <p:cNvPr id="18" name="Rounded Rectangle 17"/>
            <p:cNvSpPr/>
            <p:nvPr/>
          </p:nvSpPr>
          <p:spPr>
            <a:xfrm>
              <a:off x="3216851" y="5423291"/>
              <a:ext cx="292694" cy="443668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95753" y="5497963"/>
              <a:ext cx="2113792" cy="6718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bình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chứa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09545" y="5471049"/>
              <a:ext cx="801549" cy="373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>
                  <a:latin typeface=".VnCentury Schoolbook" panose="020B7200000000000000" pitchFamily="34" charset="0"/>
                  <a:cs typeface="Arial" panose="020B0604020202020204" pitchFamily="34" charset="0"/>
                </a:rPr>
                <a:t>l 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nước</a:t>
              </a:r>
            </a:p>
          </p:txBody>
        </p:sp>
      </p:grpSp>
      <p:sp>
        <p:nvSpPr>
          <p:cNvPr id="21" name="Rounded Rectangle 20"/>
          <p:cNvSpPr/>
          <p:nvPr/>
        </p:nvSpPr>
        <p:spPr>
          <a:xfrm>
            <a:off x="7294177" y="4836695"/>
            <a:ext cx="561183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658287" y="5686579"/>
            <a:ext cx="687054" cy="548759"/>
          </a:xfrm>
          <a:prstGeom prst="roundRect">
            <a:avLst/>
          </a:prstGeom>
          <a:solidFill>
            <a:srgbClr val="FFFF00"/>
          </a:solidFill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410830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  <p:bldP spid="12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52">
            <a:off x="11022010" y="49788"/>
            <a:ext cx="1101764" cy="1101764"/>
          </a:xfrm>
          <a:prstGeom prst="rect">
            <a:avLst/>
          </a:prstGeom>
        </p:spPr>
      </p:pic>
      <p:pic>
        <p:nvPicPr>
          <p:cNvPr id="12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42301" y="1206944"/>
            <a:ext cx="3485189" cy="560566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 rot="443824">
            <a:off x="5605917" y="-35288"/>
            <a:ext cx="2896652" cy="1655229"/>
            <a:chOff x="-408633" y="244548"/>
            <a:chExt cx="2896652" cy="1655229"/>
          </a:xfrm>
        </p:grpSpPr>
        <p:pic>
          <p:nvPicPr>
            <p:cNvPr id="13" name="图片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08633" y="244548"/>
              <a:ext cx="2896652" cy="165522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 rot="21085234">
              <a:off x="455069" y="1099358"/>
              <a:ext cx="15204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2607698" y="1510390"/>
            <a:ext cx="9046091" cy="2846621"/>
            <a:chOff x="2270241" y="737504"/>
            <a:chExt cx="9046091" cy="2846621"/>
          </a:xfrm>
        </p:grpSpPr>
        <p:pic>
          <p:nvPicPr>
            <p:cNvPr id="20" name="图片 3">
              <a:extLst>
                <a:ext uri="{FF2B5EF4-FFF2-40B4-BE49-F238E27FC236}">
                  <a16:creationId xmlns:a16="http://schemas.microsoft.com/office/drawing/2014/main" id="{E03B3F22-758C-4BBA-9D06-6757B30197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285" t="10430" r="46646" b="11190"/>
            <a:stretch/>
          </p:blipFill>
          <p:spPr>
            <a:xfrm>
              <a:off x="6567362" y="737504"/>
              <a:ext cx="4748970" cy="2846621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2270241" y="737505"/>
              <a:ext cx="8289813" cy="2846620"/>
              <a:chOff x="2201054" y="812367"/>
              <a:chExt cx="8289813" cy="2211572"/>
            </a:xfrm>
          </p:grpSpPr>
          <p:pic>
            <p:nvPicPr>
              <p:cNvPr id="4" name="图片 3">
                <a:extLst>
                  <a:ext uri="{FF2B5EF4-FFF2-40B4-BE49-F238E27FC236}">
                    <a16:creationId xmlns:a16="http://schemas.microsoft.com/office/drawing/2014/main" id="{E03B3F22-758C-4BBA-9D06-6757B30197F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285" t="10430" r="46646" b="11190"/>
              <a:stretch/>
            </p:blipFill>
            <p:spPr>
              <a:xfrm>
                <a:off x="2201054" y="812367"/>
                <a:ext cx="4748970" cy="2211572"/>
              </a:xfrm>
              <a:prstGeom prst="rect">
                <a:avLst/>
              </a:prstGeom>
            </p:spPr>
          </p:pic>
          <p:sp>
            <p:nvSpPr>
              <p:cNvPr id="16" name="TextBox 15"/>
              <p:cNvSpPr txBox="1"/>
              <p:nvPr/>
            </p:nvSpPr>
            <p:spPr>
              <a:xfrm>
                <a:off x="2964402" y="1271397"/>
                <a:ext cx="3040911" cy="406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  <a:r>
                  <a:rPr lang="en-US" sz="2800" b="1" i="1" dirty="0">
                    <a:solidFill>
                      <a:schemeClr val="accent2">
                        <a:lumMod val="50000"/>
                      </a:schemeClr>
                    </a:solidFill>
                    <a:latin typeface=".VnCentury Schoolbook" panose="020B7200000000000000" pitchFamily="34" charset="0"/>
                    <a:cs typeface="Arial" panose="020B0604020202020204" pitchFamily="34" charset="0"/>
                  </a:rPr>
                  <a:t> l </a:t>
                </a:r>
                <a:r>
                  <a:rPr lang="en-US" sz="28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+ 8 </a:t>
                </a:r>
                <a:r>
                  <a:rPr lang="en-US" sz="2800" b="1" i="1" dirty="0">
                    <a:solidFill>
                      <a:schemeClr val="accent2">
                        <a:lumMod val="50000"/>
                      </a:schemeClr>
                    </a:solidFill>
                    <a:latin typeface=".VnCentury Schoolbook" panose="020B7200000000000000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28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3006079" y="1715376"/>
                <a:ext cx="3040911" cy="406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33</a:t>
                </a:r>
                <a:r>
                  <a:rPr lang="en-US" sz="2800" b="1" i="1" dirty="0">
                    <a:solidFill>
                      <a:schemeClr val="accent2">
                        <a:lumMod val="50000"/>
                      </a:schemeClr>
                    </a:solidFill>
                    <a:latin typeface=".VnCentury Schoolbook" panose="020B7200000000000000" pitchFamily="34" charset="0"/>
                    <a:cs typeface="Arial" panose="020B0604020202020204" pitchFamily="34" charset="0"/>
                  </a:rPr>
                  <a:t> l </a:t>
                </a:r>
                <a:r>
                  <a:rPr lang="en-US" sz="28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- 8 </a:t>
                </a:r>
                <a:r>
                  <a:rPr lang="en-US" sz="2800" b="1" i="1" dirty="0">
                    <a:solidFill>
                      <a:schemeClr val="accent2">
                        <a:lumMod val="50000"/>
                      </a:schemeClr>
                    </a:solidFill>
                    <a:latin typeface=".VnCentury Schoolbook" panose="020B7200000000000000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28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964402" y="2159355"/>
                <a:ext cx="3040911" cy="406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33</a:t>
                </a:r>
                <a:r>
                  <a:rPr lang="en-US" sz="2800" b="1" i="1" dirty="0">
                    <a:solidFill>
                      <a:schemeClr val="accent2">
                        <a:lumMod val="50000"/>
                      </a:schemeClr>
                    </a:solidFill>
                    <a:latin typeface=".VnCentury Schoolbook" panose="020B7200000000000000" pitchFamily="34" charset="0"/>
                    <a:cs typeface="Arial" panose="020B0604020202020204" pitchFamily="34" charset="0"/>
                  </a:rPr>
                  <a:t> l </a:t>
                </a:r>
                <a:r>
                  <a:rPr lang="en-US" sz="28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- 25 </a:t>
                </a:r>
                <a:r>
                  <a:rPr lang="en-US" sz="2800" b="1" i="1" dirty="0">
                    <a:solidFill>
                      <a:schemeClr val="accent2">
                        <a:lumMod val="50000"/>
                      </a:schemeClr>
                    </a:solidFill>
                    <a:latin typeface=".VnCentury Schoolbook" panose="020B7200000000000000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28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7449956" y="1181255"/>
                <a:ext cx="3040911" cy="406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44</a:t>
                </a:r>
                <a:r>
                  <a:rPr lang="en-US" sz="2800" b="1" i="1" dirty="0">
                    <a:solidFill>
                      <a:schemeClr val="accent2">
                        <a:lumMod val="50000"/>
                      </a:schemeClr>
                    </a:solidFill>
                    <a:latin typeface=".VnCentury Schoolbook" panose="020B7200000000000000" pitchFamily="34" charset="0"/>
                    <a:cs typeface="Arial" panose="020B0604020202020204" pitchFamily="34" charset="0"/>
                  </a:rPr>
                  <a:t> l </a:t>
                </a:r>
                <a:r>
                  <a:rPr lang="en-US" sz="28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+ 19 </a:t>
                </a:r>
                <a:r>
                  <a:rPr lang="en-US" sz="2800" b="1" i="1" dirty="0">
                    <a:solidFill>
                      <a:schemeClr val="accent2">
                        <a:lumMod val="50000"/>
                      </a:schemeClr>
                    </a:solidFill>
                    <a:latin typeface=".VnCentury Schoolbook" panose="020B7200000000000000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28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7449956" y="1645839"/>
                <a:ext cx="3040911" cy="406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63</a:t>
                </a:r>
                <a:r>
                  <a:rPr lang="en-US" sz="2800" b="1" i="1" dirty="0">
                    <a:solidFill>
                      <a:schemeClr val="accent2">
                        <a:lumMod val="50000"/>
                      </a:schemeClr>
                    </a:solidFill>
                    <a:latin typeface=".VnCentury Schoolbook" panose="020B7200000000000000" pitchFamily="34" charset="0"/>
                    <a:cs typeface="Arial" panose="020B0604020202020204" pitchFamily="34" charset="0"/>
                  </a:rPr>
                  <a:t> l </a:t>
                </a:r>
                <a:r>
                  <a:rPr lang="en-US" sz="28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 44 </a:t>
                </a:r>
                <a:r>
                  <a:rPr lang="en-US" sz="2800" b="1" i="1" dirty="0">
                    <a:solidFill>
                      <a:schemeClr val="accent2">
                        <a:lumMod val="50000"/>
                      </a:schemeClr>
                    </a:solidFill>
                    <a:latin typeface=".VnCentury Schoolbook" panose="020B7200000000000000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28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449956" y="2155324"/>
                <a:ext cx="3040911" cy="4064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63</a:t>
                </a:r>
                <a:r>
                  <a:rPr lang="en-US" sz="2800" b="1" i="1" dirty="0">
                    <a:solidFill>
                      <a:schemeClr val="accent2">
                        <a:lumMod val="50000"/>
                      </a:schemeClr>
                    </a:solidFill>
                    <a:latin typeface=".VnCentury Schoolbook" panose="020B7200000000000000" pitchFamily="34" charset="0"/>
                    <a:cs typeface="Arial" panose="020B0604020202020204" pitchFamily="34" charset="0"/>
                  </a:rPr>
                  <a:t> l </a:t>
                </a:r>
                <a:r>
                  <a:rPr lang="en-US" sz="28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 19 </a:t>
                </a:r>
                <a:r>
                  <a:rPr lang="en-US" sz="2800" b="1" i="1" dirty="0">
                    <a:solidFill>
                      <a:schemeClr val="accent2">
                        <a:lumMod val="50000"/>
                      </a:schemeClr>
                    </a:solidFill>
                    <a:latin typeface=".VnCentury Schoolbook" panose="020B7200000000000000" pitchFamily="34" charset="0"/>
                    <a:cs typeface="Arial" panose="020B0604020202020204" pitchFamily="34" charset="0"/>
                  </a:rPr>
                  <a:t>l</a:t>
                </a:r>
                <a:r>
                  <a:rPr lang="en-US" sz="2800" b="1" dirty="0">
                    <a:solidFill>
                      <a:schemeClr val="accent2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</a:p>
            </p:txBody>
          </p:sp>
        </p:grpSp>
      </p:grpSp>
      <p:pic>
        <p:nvPicPr>
          <p:cNvPr id="5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 flipH="1">
            <a:off x="-166329" y="4352534"/>
            <a:ext cx="2950947" cy="273833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306171" y="2088645"/>
            <a:ext cx="110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</a:t>
            </a:r>
            <a:r>
              <a:rPr lang="en-US" sz="2800" b="1" i="1" dirty="0">
                <a:solidFill>
                  <a:srgbClr val="0070C0"/>
                </a:solidFill>
                <a:latin typeface=".VnCentury Schoolbook" panose="020B7200000000000000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299744" y="2611865"/>
            <a:ext cx="110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</a:t>
            </a:r>
            <a:r>
              <a:rPr lang="en-US" sz="2800" b="1" i="1" dirty="0">
                <a:solidFill>
                  <a:srgbClr val="0070C0"/>
                </a:solidFill>
                <a:latin typeface=".VnCentury Schoolbook" panose="020B7200000000000000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72701" y="3190119"/>
            <a:ext cx="110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-US" sz="2800" b="1" i="1" dirty="0">
                <a:solidFill>
                  <a:srgbClr val="0070C0"/>
                </a:solidFill>
                <a:latin typeface=".VnCentury Schoolbook" panose="020B7200000000000000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044476" y="1943638"/>
            <a:ext cx="110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</a:t>
            </a:r>
            <a:r>
              <a:rPr lang="en-US" sz="2800" b="1" i="1" dirty="0">
                <a:solidFill>
                  <a:srgbClr val="0070C0"/>
                </a:solidFill>
                <a:latin typeface=".VnCentury Schoolbook" panose="020B7200000000000000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044476" y="2545791"/>
            <a:ext cx="110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en-US" sz="2800" b="1" i="1" dirty="0">
                <a:solidFill>
                  <a:srgbClr val="0070C0"/>
                </a:solidFill>
                <a:latin typeface=".VnCentury Schoolbook" panose="020B7200000000000000" pitchFamily="34" charset="0"/>
                <a:cs typeface="Arial" panose="020B0604020202020204" pitchFamily="34" charset="0"/>
              </a:rPr>
              <a:t>l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044476" y="3200781"/>
            <a:ext cx="11057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 </a:t>
            </a:r>
            <a:r>
              <a:rPr lang="en-US" sz="2800" b="1" i="1" dirty="0">
                <a:solidFill>
                  <a:srgbClr val="0070C0"/>
                </a:solidFill>
                <a:latin typeface=".VnCentury Schoolbook" panose="020B7200000000000000" pitchFamily="34" charset="0"/>
                <a:cs typeface="Arial" panose="020B0604020202020204" pitchFamily="34" charset="0"/>
              </a:rPr>
              <a:t>l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860590" y="4761660"/>
            <a:ext cx="3985622" cy="762000"/>
            <a:chOff x="3033589" y="4053564"/>
            <a:chExt cx="3985622" cy="762000"/>
          </a:xfrm>
        </p:grpSpPr>
        <p:sp>
          <p:nvSpPr>
            <p:cNvPr id="3" name="Rounded Rectangle 2"/>
            <p:cNvSpPr/>
            <p:nvPr/>
          </p:nvSpPr>
          <p:spPr>
            <a:xfrm>
              <a:off x="3033589" y="4053564"/>
              <a:ext cx="3985622" cy="76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3075266" y="4174964"/>
              <a:ext cx="2723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25</a:t>
              </a:r>
              <a:r>
                <a:rPr lang="en-US" sz="2800" b="1" i="1" dirty="0">
                  <a:solidFill>
                    <a:schemeClr val="accent2">
                      <a:lumMod val="50000"/>
                    </a:schemeClr>
                  </a:solidFill>
                  <a:latin typeface=".VnCentury Schoolbook" panose="020B7200000000000000" pitchFamily="34" charset="0"/>
                  <a:cs typeface="Arial" panose="020B0604020202020204" pitchFamily="34" charset="0"/>
                </a:rPr>
                <a:t> l </a:t>
              </a:r>
              <a:r>
                <a:rPr lang="en-US" sz="28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+ 8 </a:t>
              </a:r>
              <a:r>
                <a:rPr lang="en-US" sz="2800" b="1" i="1" dirty="0">
                  <a:solidFill>
                    <a:schemeClr val="accent2">
                      <a:lumMod val="50000"/>
                    </a:schemeClr>
                  </a:solidFill>
                  <a:latin typeface=".VnCentury Schoolbook" panose="020B7200000000000000" pitchFamily="34" charset="0"/>
                  <a:cs typeface="Arial" panose="020B0604020202020204" pitchFamily="34" charset="0"/>
                </a:rPr>
                <a:t>l</a:t>
              </a:r>
              <a:r>
                <a:rPr lang="en-US" sz="28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+ 30 </a:t>
              </a:r>
              <a:r>
                <a:rPr lang="en-US" sz="2800" b="1" i="1" dirty="0">
                  <a:solidFill>
                    <a:schemeClr val="accent2">
                      <a:lumMod val="50000"/>
                    </a:schemeClr>
                  </a:solidFill>
                  <a:latin typeface=".VnCentury Schoolbook" panose="020B7200000000000000" pitchFamily="34" charset="0"/>
                  <a:cs typeface="Arial" panose="020B0604020202020204" pitchFamily="34" charset="0"/>
                </a:rPr>
                <a:t>l</a:t>
              </a:r>
              <a:r>
                <a:rPr lang="en-US" sz="28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5511419" y="4883060"/>
            <a:ext cx="1356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63 </a:t>
            </a:r>
            <a:r>
              <a:rPr lang="en-US" sz="2800" b="1" i="1" dirty="0">
                <a:solidFill>
                  <a:srgbClr val="0070C0"/>
                </a:solidFill>
                <a:latin typeface=".VnCentury Schoolbook" panose="020B7200000000000000" pitchFamily="34" charset="0"/>
                <a:cs typeface="Arial" panose="020B0604020202020204" pitchFamily="34" charset="0"/>
              </a:rPr>
              <a:t>l</a:t>
            </a:r>
          </a:p>
        </p:txBody>
      </p:sp>
      <p:grpSp>
        <p:nvGrpSpPr>
          <p:cNvPr id="47" name="Group 46"/>
          <p:cNvGrpSpPr/>
          <p:nvPr/>
        </p:nvGrpSpPr>
        <p:grpSpPr>
          <a:xfrm>
            <a:off x="7519676" y="4753139"/>
            <a:ext cx="3985622" cy="762000"/>
            <a:chOff x="3033589" y="4053564"/>
            <a:chExt cx="3985622" cy="762000"/>
          </a:xfrm>
        </p:grpSpPr>
        <p:sp>
          <p:nvSpPr>
            <p:cNvPr id="48" name="Rounded Rectangle 47"/>
            <p:cNvSpPr/>
            <p:nvPr/>
          </p:nvSpPr>
          <p:spPr>
            <a:xfrm>
              <a:off x="3033589" y="4053564"/>
              <a:ext cx="3985622" cy="762000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6600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3075266" y="4174964"/>
              <a:ext cx="27231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</a:t>
              </a:r>
              <a:r>
                <a:rPr lang="en-US" sz="2800" b="1" i="1" dirty="0">
                  <a:solidFill>
                    <a:schemeClr val="accent2">
                      <a:lumMod val="50000"/>
                    </a:schemeClr>
                  </a:solidFill>
                  <a:latin typeface=".VnCentury Schoolbook" panose="020B7200000000000000" pitchFamily="34" charset="0"/>
                  <a:cs typeface="Arial" panose="020B0604020202020204" pitchFamily="34" charset="0"/>
                </a:rPr>
                <a:t> l </a:t>
              </a:r>
              <a:r>
                <a:rPr lang="en-US" sz="28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- 7 </a:t>
              </a:r>
              <a:r>
                <a:rPr lang="en-US" sz="2800" b="1" i="1" dirty="0">
                  <a:solidFill>
                    <a:schemeClr val="accent2">
                      <a:lumMod val="50000"/>
                    </a:schemeClr>
                  </a:solidFill>
                  <a:latin typeface=".VnCentury Schoolbook" panose="020B7200000000000000" pitchFamily="34" charset="0"/>
                  <a:cs typeface="Arial" panose="020B0604020202020204" pitchFamily="34" charset="0"/>
                </a:rPr>
                <a:t>l</a:t>
              </a:r>
              <a:r>
                <a:rPr lang="en-US" sz="28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+ 16 </a:t>
              </a:r>
              <a:r>
                <a:rPr lang="en-US" sz="2800" b="1" i="1" dirty="0">
                  <a:solidFill>
                    <a:schemeClr val="accent2">
                      <a:lumMod val="50000"/>
                    </a:schemeClr>
                  </a:solidFill>
                  <a:latin typeface=".VnCentury Schoolbook" panose="020B7200000000000000" pitchFamily="34" charset="0"/>
                  <a:cs typeface="Arial" panose="020B0604020202020204" pitchFamily="34" charset="0"/>
                </a:rPr>
                <a:t>l</a:t>
              </a:r>
              <a:r>
                <a:rPr lang="en-US" sz="28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0170505" y="4874539"/>
            <a:ext cx="13563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51 </a:t>
            </a:r>
            <a:r>
              <a:rPr lang="en-US" sz="2800" b="1" i="1" dirty="0">
                <a:solidFill>
                  <a:srgbClr val="0070C0"/>
                </a:solidFill>
                <a:latin typeface=".VnCentury Schoolbook" panose="020B7200000000000000" pitchFamily="34" charset="0"/>
                <a:cs typeface="Arial" panose="020B0604020202020204" pitchFamily="34" charset="0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251662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9" grpId="0"/>
      <p:bldP spid="40" grpId="0"/>
      <p:bldP spid="41" grpId="0"/>
      <p:bldP spid="42" grpId="0"/>
      <p:bldP spid="43" grpId="0"/>
      <p:bldP spid="46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278" b="73611" l="23750" r="45781">
                        <a14:foregroundMark x1="31042" y1="35185" x2="31042" y2="35185"/>
                        <a14:foregroundMark x1="33542" y1="34444" x2="35365" y2="36111"/>
                        <a14:foregroundMark x1="30365" y1="33056" x2="31875" y2="35185"/>
                      </a14:backgroundRemoval>
                    </a14:imgEffect>
                  </a14:imgLayer>
                </a14:imgProps>
              </a:ext>
            </a:extLst>
          </a:blip>
          <a:srcRect l="23466" t="18978" r="51382" b="22961"/>
          <a:stretch/>
        </p:blipFill>
        <p:spPr>
          <a:xfrm>
            <a:off x="2078712" y="2064101"/>
            <a:ext cx="3554833" cy="46159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315" b="83981" l="50677" r="78490"/>
                    </a14:imgEffect>
                  </a14:imgLayer>
                </a14:imgProps>
              </a:ext>
            </a:extLst>
          </a:blip>
          <a:srcRect l="50614" t="62506" r="21434" b="16243"/>
          <a:stretch/>
        </p:blipFill>
        <p:spPr>
          <a:xfrm>
            <a:off x="6656920" y="4522354"/>
            <a:ext cx="4884023" cy="20886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889" b="39259" l="51250" r="78385"/>
                    </a14:imgEffect>
                  </a14:imgLayer>
                </a14:imgProps>
              </a:ext>
            </a:extLst>
          </a:blip>
          <a:srcRect l="50928" t="18978" r="21434" b="60779"/>
          <a:stretch/>
        </p:blipFill>
        <p:spPr>
          <a:xfrm>
            <a:off x="6648376" y="105103"/>
            <a:ext cx="4719330" cy="194441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9352" b="62685" l="50104" r="78281">
                        <a14:foregroundMark x1="54792" y1="49074" x2="57396" y2="56574"/>
                      </a14:backgroundRemoval>
                    </a14:imgEffect>
                  </a14:imgLayer>
                </a14:imgProps>
              </a:ext>
            </a:extLst>
          </a:blip>
          <a:srcRect l="49956" t="38662" r="22045" b="37664"/>
          <a:stretch/>
        </p:blipFill>
        <p:spPr>
          <a:xfrm>
            <a:off x="6484883" y="2049517"/>
            <a:ext cx="4882823" cy="2322541"/>
          </a:xfrm>
          <a:prstGeom prst="rect">
            <a:avLst/>
          </a:prstGeom>
        </p:spPr>
      </p:pic>
      <p:sp>
        <p:nvSpPr>
          <p:cNvPr id="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57347" y="270701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2102" y="362309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8383" y="885529"/>
            <a:ext cx="51313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thùng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15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lít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nước.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Múc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hết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nước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thùng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rót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can.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rót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đầy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3 can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phương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án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43448" y="977137"/>
            <a:ext cx="64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98191" y="3068696"/>
            <a:ext cx="64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B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03711" y="5251863"/>
            <a:ext cx="647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3" name="Oval 12"/>
          <p:cNvSpPr/>
          <p:nvPr/>
        </p:nvSpPr>
        <p:spPr>
          <a:xfrm>
            <a:off x="5998191" y="5199812"/>
            <a:ext cx="627321" cy="627321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4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  <p:bldP spid="11" grpId="0"/>
      <p:bldP spid="12" grpId="0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652">
            <a:off x="11033430" y="-53430"/>
            <a:ext cx="1101764" cy="1101764"/>
          </a:xfrm>
          <a:prstGeom prst="rect">
            <a:avLst/>
          </a:prstGeom>
        </p:spPr>
      </p:pic>
      <p:sp>
        <p:nvSpPr>
          <p:cNvPr id="11" name="文本框 7">
            <a:extLst>
              <a:ext uri="{FF2B5EF4-FFF2-40B4-BE49-F238E27FC236}">
                <a16:creationId xmlns:a16="http://schemas.microsoft.com/office/drawing/2014/main" id="{AE2D1232-D92F-46F2-8C65-FA0251ED8667}"/>
              </a:ext>
            </a:extLst>
          </p:cNvPr>
          <p:cNvSpPr txBox="1"/>
          <p:nvPr/>
        </p:nvSpPr>
        <p:spPr>
          <a:xfrm>
            <a:off x="1856014" y="619996"/>
            <a:ext cx="2327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defRPr/>
            </a:pPr>
            <a:endParaRPr lang="zh-CN" altLang="en-US" sz="2800" dirty="0">
              <a:solidFill>
                <a:srgbClr val="C00000"/>
              </a:solidFill>
              <a:latin typeface="Arial" panose="020B0604020202020204" pitchFamily="34" charset="0"/>
              <a:ea typeface="汉仪跳跳体简" panose="00020600040101010101" pitchFamily="18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19718" y="3952272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9086" y="4603004"/>
            <a:ext cx="76742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tất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nước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mắm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45609" y="5242003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+ 4 = 22 (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thùng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51611" y="5833616"/>
            <a:ext cx="53282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22 kg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49067" t="30177" r="18033" b="38356"/>
          <a:stretch/>
        </p:blipFill>
        <p:spPr>
          <a:xfrm>
            <a:off x="5698537" y="619996"/>
            <a:ext cx="4449960" cy="2394051"/>
          </a:xfrm>
          <a:prstGeom prst="rect">
            <a:avLst/>
          </a:prstGeom>
        </p:spPr>
      </p:pic>
      <p:sp>
        <p:nvSpPr>
          <p:cNvPr id="19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4331" y="103444"/>
            <a:ext cx="614755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49086" y="195052"/>
            <a:ext cx="5405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toán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tóm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56717" y="1098994"/>
            <a:ext cx="55136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Tóm</a:t>
            </a:r>
            <a:r>
              <a:rPr lang="en-US" sz="2800" i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tắt</a:t>
            </a:r>
            <a:endParaRPr lang="en-US" sz="2800" i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18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thùng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nước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mắm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Thêm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4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thùng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nước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mắm</a:t>
            </a:r>
            <a:endParaRPr lang="en-US" sz="28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tất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:…..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thùng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nước </a:t>
            </a:r>
            <a:r>
              <a:rPr lang="en-US" sz="28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mắm</a:t>
            </a:r>
            <a:r>
              <a:rPr lang="en-US" sz="28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endParaRPr lang="en-US" sz="2800" i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201" y="2154621"/>
            <a:ext cx="2927450" cy="4708584"/>
          </a:xfrm>
          <a:prstGeom prst="rect">
            <a:avLst/>
          </a:prstGeom>
        </p:spPr>
      </p:pic>
      <p:pic>
        <p:nvPicPr>
          <p:cNvPr id="9" name="图片 5">
            <a:extLst>
              <a:ext uri="{FF2B5EF4-FFF2-40B4-BE49-F238E27FC236}">
                <a16:creationId xmlns:a16="http://schemas.microsoft.com/office/drawing/2014/main" id="{60932D90-BF1F-46A3-A430-FC72715840D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5" t="9789" r="12468"/>
          <a:stretch/>
        </p:blipFill>
        <p:spPr>
          <a:xfrm>
            <a:off x="8834979" y="4084328"/>
            <a:ext cx="3125298" cy="29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1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9" grpId="0" animBg="1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90" y="3852663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7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2" y="2844922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9"/>
            <a:ext cx="1525011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6" y="4077532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5"/>
            <a:ext cx="7633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055014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299</Words>
  <Application>Microsoft Office PowerPoint</Application>
  <PresentationFormat>Widescreen</PresentationFormat>
  <Paragraphs>59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.VnCentury Schoolbook</vt:lpstr>
      <vt:lpstr>Arial</vt:lpstr>
      <vt:lpstr>Arial Black</vt:lpstr>
      <vt:lpstr>Calibri</vt:lpstr>
      <vt:lpstr>Calibri Light</vt:lpstr>
      <vt:lpstr>iCiel Cadena</vt:lpstr>
      <vt:lpstr>iCiel Crocante</vt:lpstr>
      <vt:lpstr>iCiel Cucho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27</cp:revision>
  <dcterms:created xsi:type="dcterms:W3CDTF">2021-06-11T08:52:45Z</dcterms:created>
  <dcterms:modified xsi:type="dcterms:W3CDTF">2024-01-14T14:19:41Z</dcterms:modified>
</cp:coreProperties>
</file>