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72" r:id="rId2"/>
    <p:sldId id="260" r:id="rId3"/>
    <p:sldId id="273" r:id="rId4"/>
    <p:sldId id="274" r:id="rId5"/>
    <p:sldId id="257" r:id="rId6"/>
    <p:sldId id="277" r:id="rId7"/>
    <p:sldId id="281" r:id="rId8"/>
    <p:sldId id="294" r:id="rId9"/>
    <p:sldId id="295" r:id="rId10"/>
    <p:sldId id="296" r:id="rId11"/>
    <p:sldId id="304" r:id="rId12"/>
    <p:sldId id="282" r:id="rId13"/>
    <p:sldId id="284" r:id="rId14"/>
    <p:sldId id="285" r:id="rId15"/>
    <p:sldId id="286" r:id="rId16"/>
    <p:sldId id="287" r:id="rId17"/>
    <p:sldId id="292" r:id="rId18"/>
    <p:sldId id="289" r:id="rId19"/>
    <p:sldId id="303" r:id="rId20"/>
    <p:sldId id="290" r:id="rId21"/>
    <p:sldId id="291" r:id="rId22"/>
    <p:sldId id="269" r:id="rId23"/>
    <p:sldId id="270" r:id="rId24"/>
    <p:sldId id="293" r:id="rId25"/>
    <p:sldId id="263" r:id="rId26"/>
    <p:sldId id="299" r:id="rId27"/>
    <p:sldId id="298" r:id="rId28"/>
    <p:sldId id="300" r:id="rId29"/>
    <p:sldId id="302" r:id="rId30"/>
    <p:sldId id="262" r:id="rId31"/>
    <p:sldId id="271" r:id="rId32"/>
  </p:sldIdLst>
  <p:sldSz cx="9144000" cy="5143500" type="screen16x9"/>
  <p:notesSz cx="6858000" cy="9144000"/>
  <p:embeddedFontLst>
    <p:embeddedFont>
      <p:font typeface="等线" panose="02010600030101010101" pitchFamily="2" charset="-122"/>
      <p:regular r:id="rId34"/>
    </p:embeddedFont>
    <p:embeddedFont>
      <p:font typeface="DFGothic-EB" panose="020B0604020202020204" charset="-128"/>
      <p:regular r:id="rId35"/>
    </p:embeddedFont>
    <p:embeddedFont>
      <p:font typeface="微软雅黑" panose="020B0503020204020204" pitchFamily="34" charset="-122"/>
      <p:regular r:id="rId36"/>
      <p:bold r:id="rId37"/>
    </p:embeddedFont>
    <p:embeddedFont>
      <p:font typeface="#9Slide03 Ample" panose="020B0604020202020204" charset="0"/>
      <p:regular r:id="rId38"/>
    </p:embeddedFont>
    <p:embeddedFont>
      <p:font typeface="#9Slide03 SFU Futura_05" panose="020B0604020202020204" charset="0"/>
      <p:bold r:id="rId39"/>
    </p:embeddedFont>
    <p:embeddedFont>
      <p:font typeface="#9Slide05 Fleur" panose="020B0604020202020204" charset="0"/>
      <p:regular r:id="rId40"/>
    </p:embeddedFont>
    <p:embeddedFont>
      <p:font typeface="#9Slide05 SVNUT Triumph" panose="00000500000000000000" charset="0"/>
      <p:italic r:id="rId41"/>
    </p:embeddedFont>
    <p:embeddedFont>
      <p:font typeface="Calibri" panose="020F0502020204030204" pitchFamily="34" charset="0"/>
      <p:regular r:id="rId42"/>
      <p:bold r:id="rId43"/>
      <p:italic r:id="rId44"/>
      <p:boldItalic r:id="rId45"/>
    </p:embeddedFont>
    <p:embeddedFont>
      <p:font typeface="Coiny" panose="020B0604020202020204" charset="0"/>
      <p:regular r:id="rId46"/>
    </p:embeddedFont>
    <p:embeddedFont>
      <p:font typeface="Showcard Gothic" panose="04020904020102020604" pitchFamily="82" charset="0"/>
      <p:regular r:id="rId47"/>
    </p:embeddedFont>
    <p:embeddedFont>
      <p:font typeface="Tahoma" panose="020B0604030504040204" pitchFamily="34" charset="0"/>
      <p:regular r:id="rId48"/>
      <p:bold r:id="rId49"/>
    </p:embeddedFont>
    <p:embeddedFont>
      <p:font typeface="Times" panose="02020603050405020304" pitchFamily="18" charset="0"/>
      <p:regular r:id="rId50"/>
      <p:bold r:id="rId51"/>
      <p:italic r:id="rId52"/>
      <p:boldItalic r:id="rId53"/>
    </p:embeddedFont>
    <p:embeddedFont>
      <p:font typeface="VNI-Avo" pitchFamily="2" charset="0"/>
      <p:regular r:id="rId54"/>
      <p:bold r:id="rId55"/>
      <p:italic r:id="rId56"/>
      <p:boldItalic r:id="rId57"/>
    </p:embeddedFont>
    <p:embeddedFont>
      <p:font typeface="VNI-Times" pitchFamily="2" charset="0"/>
      <p:regular r:id="rId58"/>
      <p:bold r:id="rId59"/>
      <p:italic r:id="rId60"/>
      <p:boldItalic r:id="rId61"/>
    </p:embeddedFont>
  </p:embeddedFontLst>
  <p:custDataLst>
    <p:tags r:id="rId6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251F"/>
    <a:srgbClr val="FF6600"/>
    <a:srgbClr val="FF9933"/>
    <a:srgbClr val="0095D2"/>
    <a:srgbClr val="0B54AD"/>
    <a:srgbClr val="212C7A"/>
    <a:srgbClr val="77B525"/>
    <a:srgbClr val="0969C9"/>
    <a:srgbClr val="5F328F"/>
    <a:srgbClr val="085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05" autoAdjust="0"/>
    <p:restoredTop sz="94660"/>
  </p:normalViewPr>
  <p:slideViewPr>
    <p:cSldViewPr snapToGrid="0">
      <p:cViewPr varScale="1">
        <p:scale>
          <a:sx n="103" d="100"/>
          <a:sy n="103" d="100"/>
        </p:scale>
        <p:origin x="583"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61" Type="http://schemas.openxmlformats.org/officeDocument/2006/relationships/font" Target="fonts/font2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D5D1-A429-4E86-BBDC-05BB43D7D539}" type="datetimeFigureOut">
              <a:rPr lang="zh-CN" altLang="en-US" smtClean="0"/>
              <a:t>2023/12/15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7676-A16B-461A-BE0A-3074479F441C}" type="slidenum">
              <a:rPr lang="zh-CN" altLang="en-US" smtClean="0"/>
              <a:t>‹#›</a:t>
            </a:fld>
            <a:endParaRPr lang="zh-CN" altLang="en-US"/>
          </a:p>
        </p:txBody>
      </p:sp>
    </p:spTree>
    <p:extLst>
      <p:ext uri="{BB962C8B-B14F-4D97-AF65-F5344CB8AC3E}">
        <p14:creationId xmlns:p14="http://schemas.microsoft.com/office/powerpoint/2010/main" val="15390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69989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2256587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11</a:t>
            </a:fld>
            <a:endParaRPr lang="zh-CN" altLang="en-US"/>
          </a:p>
        </p:txBody>
      </p:sp>
    </p:spTree>
    <p:extLst>
      <p:ext uri="{BB962C8B-B14F-4D97-AF65-F5344CB8AC3E}">
        <p14:creationId xmlns:p14="http://schemas.microsoft.com/office/powerpoint/2010/main" val="99301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2869225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919260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3152944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6752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419751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202931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263090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362556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a:t>
            </a:fld>
            <a:endParaRPr lang="zh-CN" altLang="en-US"/>
          </a:p>
        </p:txBody>
      </p:sp>
    </p:spTree>
    <p:extLst>
      <p:ext uri="{BB962C8B-B14F-4D97-AF65-F5344CB8AC3E}">
        <p14:creationId xmlns:p14="http://schemas.microsoft.com/office/powerpoint/2010/main" val="2895949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20</a:t>
            </a:fld>
            <a:endParaRPr lang="zh-CN" altLang="en-US"/>
          </a:p>
        </p:txBody>
      </p:sp>
    </p:spTree>
    <p:extLst>
      <p:ext uri="{BB962C8B-B14F-4D97-AF65-F5344CB8AC3E}">
        <p14:creationId xmlns:p14="http://schemas.microsoft.com/office/powerpoint/2010/main" val="4101403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2771290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22</a:t>
            </a:fld>
            <a:endParaRPr lang="zh-CN" altLang="en-US"/>
          </a:p>
        </p:txBody>
      </p:sp>
    </p:spTree>
    <p:extLst>
      <p:ext uri="{BB962C8B-B14F-4D97-AF65-F5344CB8AC3E}">
        <p14:creationId xmlns:p14="http://schemas.microsoft.com/office/powerpoint/2010/main" val="2868311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23</a:t>
            </a:fld>
            <a:endParaRPr lang="zh-CN" altLang="en-US"/>
          </a:p>
        </p:txBody>
      </p:sp>
    </p:spTree>
    <p:extLst>
      <p:ext uri="{BB962C8B-B14F-4D97-AF65-F5344CB8AC3E}">
        <p14:creationId xmlns:p14="http://schemas.microsoft.com/office/powerpoint/2010/main" val="668697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24</a:t>
            </a:fld>
            <a:endParaRPr lang="zh-CN" altLang="en-US"/>
          </a:p>
        </p:txBody>
      </p:sp>
    </p:spTree>
    <p:extLst>
      <p:ext uri="{BB962C8B-B14F-4D97-AF65-F5344CB8AC3E}">
        <p14:creationId xmlns:p14="http://schemas.microsoft.com/office/powerpoint/2010/main" val="3476206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25</a:t>
            </a:fld>
            <a:endParaRPr lang="zh-CN" altLang="en-US"/>
          </a:p>
        </p:txBody>
      </p:sp>
    </p:spTree>
    <p:extLst>
      <p:ext uri="{BB962C8B-B14F-4D97-AF65-F5344CB8AC3E}">
        <p14:creationId xmlns:p14="http://schemas.microsoft.com/office/powerpoint/2010/main" val="4203633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26</a:t>
            </a:fld>
            <a:endParaRPr lang="zh-CN" altLang="en-US"/>
          </a:p>
        </p:txBody>
      </p:sp>
    </p:spTree>
    <p:extLst>
      <p:ext uri="{BB962C8B-B14F-4D97-AF65-F5344CB8AC3E}">
        <p14:creationId xmlns:p14="http://schemas.microsoft.com/office/powerpoint/2010/main" val="1871637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036695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9512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30</a:t>
            </a:fld>
            <a:endParaRPr lang="zh-CN" altLang="en-US"/>
          </a:p>
        </p:txBody>
      </p:sp>
    </p:spTree>
    <p:extLst>
      <p:ext uri="{BB962C8B-B14F-4D97-AF65-F5344CB8AC3E}">
        <p14:creationId xmlns:p14="http://schemas.microsoft.com/office/powerpoint/2010/main" val="299821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a:t>
            </a:fld>
            <a:endParaRPr lang="zh-CN" altLang="en-US"/>
          </a:p>
        </p:txBody>
      </p:sp>
    </p:spTree>
    <p:extLst>
      <p:ext uri="{BB962C8B-B14F-4D97-AF65-F5344CB8AC3E}">
        <p14:creationId xmlns:p14="http://schemas.microsoft.com/office/powerpoint/2010/main" val="84119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31</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a:t>
            </a:fld>
            <a:endParaRPr lang="zh-CN" altLang="en-US"/>
          </a:p>
        </p:txBody>
      </p:sp>
    </p:spTree>
    <p:extLst>
      <p:ext uri="{BB962C8B-B14F-4D97-AF65-F5344CB8AC3E}">
        <p14:creationId xmlns:p14="http://schemas.microsoft.com/office/powerpoint/2010/main" val="125689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5</a:t>
            </a:fld>
            <a:endParaRPr lang="zh-CN" altLang="en-US"/>
          </a:p>
        </p:txBody>
      </p:sp>
    </p:spTree>
    <p:extLst>
      <p:ext uri="{BB962C8B-B14F-4D97-AF65-F5344CB8AC3E}">
        <p14:creationId xmlns:p14="http://schemas.microsoft.com/office/powerpoint/2010/main" val="1231608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1950759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7</a:t>
            </a:fld>
            <a:endParaRPr lang="zh-CN" altLang="en-US"/>
          </a:p>
        </p:txBody>
      </p:sp>
    </p:spTree>
    <p:extLst>
      <p:ext uri="{BB962C8B-B14F-4D97-AF65-F5344CB8AC3E}">
        <p14:creationId xmlns:p14="http://schemas.microsoft.com/office/powerpoint/2010/main" val="720832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213606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13722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43247394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9233938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530338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8034369"/>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2023/12/15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81128714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9890588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41943323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2023/12/15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1" r:id="rId7"/>
    <p:sldLayoutId id="2147483673" r:id="rId8"/>
    <p:sldLayoutId id="2147483661" r:id="rId9"/>
    <p:sldLayoutId id="2147483660" r:id="rId10"/>
    <p:sldLayoutId id="2147483667" r:id="rId11"/>
    <p:sldLayoutId id="2147483655" r:id="rId12"/>
    <p:sldLayoutId id="2147483689" r:id="rId13"/>
    <p:sldLayoutId id="2147483656" r:id="rId14"/>
    <p:sldLayoutId id="2147483657" r:id="rId15"/>
    <p:sldLayoutId id="2147483658" r:id="rId16"/>
    <p:sldLayoutId id="2147483659" r:id="rId17"/>
    <p:sldLayoutId id="2147483684" r:id="rId18"/>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8.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7.wdp"/><Relationship Id="rId9"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8.png"/><Relationship Id="rId5" Type="http://schemas.microsoft.com/office/2007/relationships/hdphoto" Target="../media/hdphoto7.wdp"/><Relationship Id="rId10" Type="http://schemas.microsoft.com/office/2007/relationships/hdphoto" Target="../media/hdphoto10.wdp"/><Relationship Id="rId4" Type="http://schemas.openxmlformats.org/officeDocument/2006/relationships/image" Target="../media/image51.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6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2.png"/><Relationship Id="rId4" Type="http://schemas.microsoft.com/office/2007/relationships/hdphoto" Target="../media/hdphoto7.wdp"/><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2.png"/><Relationship Id="rId4" Type="http://schemas.microsoft.com/office/2007/relationships/hdphoto" Target="../media/hdphoto7.wdp"/><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9.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10" Type="http://schemas.microsoft.com/office/2007/relationships/hdphoto" Target="../media/hdphoto12.wdp"/><Relationship Id="rId4" Type="http://schemas.openxmlformats.org/officeDocument/2006/relationships/image" Target="../media/image65.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11.wdp"/><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73.png"/><Relationship Id="rId4" Type="http://schemas.openxmlformats.org/officeDocument/2006/relationships/image" Target="../media/image72.jpg"/></Relationships>
</file>

<file path=ppt/slides/_rels/slide2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62.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12.wdp"/><Relationship Id="rId5" Type="http://schemas.openxmlformats.org/officeDocument/2006/relationships/image" Target="../media/image70.png"/><Relationship Id="rId4" Type="http://schemas.openxmlformats.org/officeDocument/2006/relationships/image" Target="../media/image76.jp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7" Type="http://schemas.microsoft.com/office/2007/relationships/hdphoto" Target="../media/hdphoto11.wdp"/><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2.png"/><Relationship Id="rId5" Type="http://schemas.microsoft.com/office/2007/relationships/hdphoto" Target="../media/hdphoto13.wdp"/><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7.wdp"/><Relationship Id="rId3" Type="http://schemas.openxmlformats.org/officeDocument/2006/relationships/image" Target="../media/image82.png"/><Relationship Id="rId7" Type="http://schemas.microsoft.com/office/2007/relationships/hdphoto" Target="../media/hdphoto14.wdp"/><Relationship Id="rId12" Type="http://schemas.openxmlformats.org/officeDocument/2006/relationships/image" Target="../media/image88.png"/><Relationship Id="rId17" Type="http://schemas.microsoft.com/office/2007/relationships/hdphoto" Target="../media/hdphoto19.wdp"/><Relationship Id="rId2" Type="http://schemas.openxmlformats.org/officeDocument/2006/relationships/slideLayout" Target="../slideLayouts/slideLayout12.xml"/><Relationship Id="rId16" Type="http://schemas.openxmlformats.org/officeDocument/2006/relationships/image" Target="../media/image90.png"/><Relationship Id="rId1" Type="http://schemas.openxmlformats.org/officeDocument/2006/relationships/tags" Target="../tags/tag6.xml"/><Relationship Id="rId6" Type="http://schemas.openxmlformats.org/officeDocument/2006/relationships/image" Target="../media/image85.png"/><Relationship Id="rId11" Type="http://schemas.microsoft.com/office/2007/relationships/hdphoto" Target="../media/hdphoto16.wdp"/><Relationship Id="rId5" Type="http://schemas.openxmlformats.org/officeDocument/2006/relationships/image" Target="../media/image84.png"/><Relationship Id="rId15" Type="http://schemas.microsoft.com/office/2007/relationships/hdphoto" Target="../media/hdphoto18.wdp"/><Relationship Id="rId10" Type="http://schemas.openxmlformats.org/officeDocument/2006/relationships/image" Target="../media/image87.png"/><Relationship Id="rId4" Type="http://schemas.openxmlformats.org/officeDocument/2006/relationships/image" Target="../media/image83.svg"/><Relationship Id="rId9" Type="http://schemas.microsoft.com/office/2007/relationships/hdphoto" Target="../media/hdphoto15.wdp"/><Relationship Id="rId1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8.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91.png"/><Relationship Id="rId21" Type="http://schemas.openxmlformats.org/officeDocument/2006/relationships/image" Target="../media/image10.png"/><Relationship Id="rId7" Type="http://schemas.microsoft.com/office/2007/relationships/hdphoto" Target="../media/hdphoto20.wdp"/><Relationship Id="rId12" Type="http://schemas.openxmlformats.org/officeDocument/2006/relationships/image" Target="../media/image97.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30.xml"/><Relationship Id="rId16" Type="http://schemas.openxmlformats.org/officeDocument/2006/relationships/image" Target="../media/image101.png"/><Relationship Id="rId20"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94.png"/><Relationship Id="rId11" Type="http://schemas.microsoft.com/office/2007/relationships/hdphoto" Target="../media/hdphoto21.wdp"/><Relationship Id="rId24" Type="http://schemas.openxmlformats.org/officeDocument/2006/relationships/image" Target="../media/image1.png"/><Relationship Id="rId5" Type="http://schemas.openxmlformats.org/officeDocument/2006/relationships/image" Target="../media/image93.png"/><Relationship Id="rId15" Type="http://schemas.openxmlformats.org/officeDocument/2006/relationships/image" Target="../media/image100.png"/><Relationship Id="rId23" Type="http://schemas.openxmlformats.org/officeDocument/2006/relationships/image" Target="../media/image104.png"/><Relationship Id="rId28" Type="http://schemas.openxmlformats.org/officeDocument/2006/relationships/image" Target="../media/image106.png"/><Relationship Id="rId10" Type="http://schemas.openxmlformats.org/officeDocument/2006/relationships/image" Target="../media/image96.png"/><Relationship Id="rId19" Type="http://schemas.openxmlformats.org/officeDocument/2006/relationships/image" Target="../media/image102.png"/><Relationship Id="rId4" Type="http://schemas.openxmlformats.org/officeDocument/2006/relationships/image" Target="../media/image92.png"/><Relationship Id="rId9" Type="http://schemas.openxmlformats.org/officeDocument/2006/relationships/image" Target="../media/image95.png"/><Relationship Id="rId14" Type="http://schemas.openxmlformats.org/officeDocument/2006/relationships/image" Target="../media/image99.png"/><Relationship Id="rId22" Type="http://schemas.openxmlformats.org/officeDocument/2006/relationships/image" Target="../media/image11.png"/><Relationship Id="rId27"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19" y="194499"/>
            <a:ext cx="8350079" cy="4320327"/>
          </a:xfrm>
          <a:prstGeom prst="rect">
            <a:avLst/>
          </a:prstGeom>
        </p:spPr>
      </p:pic>
      <p:sp>
        <p:nvSpPr>
          <p:cNvPr id="6" name="文本框 5"/>
          <p:cNvSpPr txBox="1"/>
          <p:nvPr/>
        </p:nvSpPr>
        <p:spPr>
          <a:xfrm>
            <a:off x="528607" y="523419"/>
            <a:ext cx="8047394" cy="2308324"/>
          </a:xfrm>
          <a:prstGeom prst="rect">
            <a:avLst/>
          </a:prstGeom>
          <a:noFill/>
        </p:spPr>
        <p:txBody>
          <a:bodyPr vert="horz" wrap="square" rtlCol="0">
            <a:spAutoFit/>
          </a:bodyPr>
          <a:lstStyle/>
          <a:p>
            <a:pPr algn="ctr"/>
            <a:r>
              <a:rPr lang="en-US" altLang="zh-CN" sz="48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Tập</a:t>
            </a:r>
            <a:r>
              <a:rPr lang="en-US" altLang="zh-CN" sz="4800" spc="225" dirty="0">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 </a:t>
            </a:r>
            <a:r>
              <a:rPr lang="en-US" altLang="zh-CN" sz="48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đọc</a:t>
            </a:r>
            <a:endParaRPr lang="en-US" altLang="zh-CN" sz="3600"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7200" b="1" spc="225" dirty="0" err="1">
                <a:solidFill>
                  <a:srgbClr val="00B0F0"/>
                </a:solidFill>
                <a:latin typeface="#9Slide05 Fleur" panose="02040403050506020204" pitchFamily="18" charset="0"/>
                <a:ea typeface="微软雅黑 Light" panose="020B0502040204020203" pitchFamily="34" charset="-122"/>
              </a:rPr>
              <a:t>Thầy</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thuốc</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như</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mẹ</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hiền</a:t>
            </a:r>
            <a:endParaRPr lang="en-US" altLang="zh-CN" sz="7200" b="1" spc="225" dirty="0">
              <a:solidFill>
                <a:srgbClr val="00B0F0"/>
              </a:solidFill>
              <a:latin typeface="#9Slide05 Fleur" panose="02040403050506020204" pitchFamily="18" charset="0"/>
              <a:ea typeface="微软雅黑 Light" panose="020B0502040204020203" pitchFamily="34" charset="-122"/>
            </a:endParaRPr>
          </a:p>
          <a:p>
            <a:pPr algn="r"/>
            <a:r>
              <a:rPr lang="en-US" altLang="zh-CN" sz="2000" b="1" spc="225" dirty="0" err="1">
                <a:latin typeface="#9Slide03 Ample" panose="02000000000000000000" pitchFamily="2" charset="0"/>
                <a:ea typeface="微软雅黑 Light" panose="020B0502040204020203" pitchFamily="34" charset="-122"/>
              </a:rPr>
              <a:t>Trần</a:t>
            </a:r>
            <a:r>
              <a:rPr lang="en-US" altLang="zh-CN" sz="2000" b="1" spc="225" dirty="0">
                <a:latin typeface="#9Slide03 Ample" panose="02000000000000000000" pitchFamily="2" charset="0"/>
                <a:ea typeface="微软雅黑 Light" panose="020B0502040204020203" pitchFamily="34" charset="-122"/>
              </a:rPr>
              <a:t> </a:t>
            </a:r>
            <a:r>
              <a:rPr lang="en-US" altLang="zh-CN" sz="2000" b="1" spc="225" dirty="0" err="1">
                <a:latin typeface="#9Slide03 Ample" panose="02000000000000000000" pitchFamily="2" charset="0"/>
                <a:ea typeface="微软雅黑 Light" panose="020B0502040204020203" pitchFamily="34" charset="-122"/>
              </a:rPr>
              <a:t>Phương</a:t>
            </a:r>
            <a:r>
              <a:rPr lang="en-US" altLang="zh-CN" sz="2000" b="1" spc="225" dirty="0">
                <a:latin typeface="#9Slide03 Ample" panose="02000000000000000000" pitchFamily="2" charset="0"/>
                <a:ea typeface="微软雅黑 Light" panose="020B0502040204020203" pitchFamily="34" charset="-122"/>
              </a:rPr>
              <a:t> </a:t>
            </a:r>
            <a:r>
              <a:rPr lang="en-US" altLang="zh-CN" sz="2000" b="1" spc="225" dirty="0" err="1">
                <a:latin typeface="#9Slide03 Ample" panose="02000000000000000000" pitchFamily="2" charset="0"/>
                <a:ea typeface="微软雅黑 Light" panose="020B0502040204020203" pitchFamily="34" charset="-122"/>
              </a:rPr>
              <a:t>Hạnh</a:t>
            </a:r>
            <a:endParaRPr lang="zh-CN" altLang="en-US" sz="2000" b="1" spc="225" dirty="0">
              <a:latin typeface="#9Slide03 Ample" panose="02000000000000000000" pitchFamily="2" charset="0"/>
              <a:ea typeface="微软雅黑 Light" panose="020B0502040204020203" pitchFamily="34" charset="-122"/>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4968" y="19823"/>
            <a:ext cx="1514606" cy="1786009"/>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2889" b="100000" l="3949" r="100000">
                        <a14:foregroundMark x1="10427" y1="87667" x2="10427" y2="87667"/>
                        <a14:foregroundMark x1="66825" y1="7889" x2="66825" y2="7889"/>
                        <a14:foregroundMark x1="60821" y1="8222" x2="60821" y2="8222"/>
                        <a14:foregroundMark x1="58610" y1="8222" x2="58610" y2="8222"/>
                        <a14:foregroundMark x1="49447" y1="17000" x2="49447" y2="17000"/>
                        <a14:foregroundMark x1="5055" y1="44778" x2="5055" y2="44778"/>
                        <a14:backgroundMark x1="97788" y1="58889" x2="97788" y2="58889"/>
                        <a14:backgroundMark x1="97314" y1="61333" x2="97788" y2="61667"/>
                        <a14:backgroundMark x1="97788" y1="67000" x2="97788" y2="67778"/>
                        <a14:backgroundMark x1="97788" y1="71778" x2="97788" y2="72667"/>
                      </a14:backgroundRemoval>
                    </a14:imgEffect>
                  </a14:imgLayer>
                </a14:imgProps>
              </a:ext>
              <a:ext uri="{28A0092B-C50C-407E-A947-70E740481C1C}">
                <a14:useLocalDpi xmlns:a14="http://schemas.microsoft.com/office/drawing/2010/main" val="0"/>
              </a:ext>
            </a:extLst>
          </a:blip>
          <a:stretch>
            <a:fillRect/>
          </a:stretch>
        </p:blipFill>
        <p:spPr>
          <a:xfrm flipH="1">
            <a:off x="28591" y="1974177"/>
            <a:ext cx="2229091" cy="3169323"/>
          </a:xfrm>
          <a:prstGeom prst="rect">
            <a:avLst/>
          </a:prstGeom>
        </p:spPr>
      </p:pic>
    </p:spTree>
    <p:extLst>
      <p:ext uri="{BB962C8B-B14F-4D97-AF65-F5344CB8AC3E}">
        <p14:creationId xmlns:p14="http://schemas.microsoft.com/office/powerpoint/2010/main" val="189208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000"/>
                                        <p:tgtEl>
                                          <p:spTgt spid="6"/>
                                        </p:tgtEl>
                                      </p:cBhvr>
                                    </p:animEffec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50" presetClass="path" presetSubtype="0" accel="50000" decel="50000" fill="hold" nodeType="withEffect">
                                  <p:stCondLst>
                                    <p:cond delay="0"/>
                                  </p:stCondLst>
                                  <p:childTnLst>
                                    <p:animMotion origin="layout" path="M 1.11111E-6 4.44444E-6 L 0.36962 4.44444E-6 C 0.53576 4.44444E-6 0.74028 0.10925 0.74028 0.19876 L 0.74028 0.39784 " pathEditMode="relative" rAng="0" ptsTypes="AAAA">
                                      <p:cBhvr>
                                        <p:cTn id="17" dur="2000" fill="hold"/>
                                        <p:tgtEl>
                                          <p:spTgt spid="9"/>
                                        </p:tgtEl>
                                        <p:attrNameLst>
                                          <p:attrName>ppt_x</p:attrName>
                                          <p:attrName>ppt_y</p:attrName>
                                        </p:attrNameLst>
                                      </p:cBhvr>
                                      <p:rCtr x="37014" y="19877"/>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297751"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7" name="组合 13"/>
          <p:cNvGrpSpPr/>
          <p:nvPr/>
        </p:nvGrpSpPr>
        <p:grpSpPr>
          <a:xfrm>
            <a:off x="57385" y="3135085"/>
            <a:ext cx="1563888" cy="1988437"/>
            <a:chOff x="1656283" y="2342932"/>
            <a:chExt cx="2587752" cy="3263934"/>
          </a:xfrm>
        </p:grpSpPr>
        <p:pic>
          <p:nvPicPr>
            <p:cNvPr id="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0"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11" name="Rectangle 10">
            <a:extLst>
              <a:ext uri="{FF2B5EF4-FFF2-40B4-BE49-F238E27FC236}">
                <a16:creationId xmlns:a16="http://schemas.microsoft.com/office/drawing/2014/main" id="{58ED0D50-15DD-4D42-8072-423D7C4FB049}"/>
              </a:ext>
            </a:extLst>
          </p:cNvPr>
          <p:cNvSpPr/>
          <p:nvPr/>
        </p:nvSpPr>
        <p:spPr>
          <a:xfrm>
            <a:off x="1653538" y="80086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Danh</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lợi</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5" name="圆角矩形 12"/>
          <p:cNvSpPr/>
          <p:nvPr/>
        </p:nvSpPr>
        <p:spPr>
          <a:xfrm>
            <a:off x="4962979"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14" name="Rounded Rectangle 32">
            <a:extLst>
              <a:ext uri="{FF2B5EF4-FFF2-40B4-BE49-F238E27FC236}">
                <a16:creationId xmlns:a16="http://schemas.microsoft.com/office/drawing/2014/main" id="{DD93D5EC-B4D2-4E45-8420-F72B7AF7192D}"/>
              </a:ext>
            </a:extLst>
          </p:cNvPr>
          <p:cNvSpPr/>
          <p:nvPr/>
        </p:nvSpPr>
        <p:spPr>
          <a:xfrm>
            <a:off x="5669083" y="443246"/>
            <a:ext cx="2916600" cy="817245"/>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địa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vị</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quyền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lợi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cá</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nhân</a:t>
            </a:r>
            <a:r>
              <a:rPr lang="en-US" sz="2100" dirty="0">
                <a:latin typeface="Tahoma" panose="020B0604030504040204" pitchFamily="34" charset="0"/>
                <a:ea typeface="Tahoma" panose="020B0604030504040204" pitchFamily="34" charset="0"/>
                <a:cs typeface="Tahoma" panose="020B0604030504040204" pitchFamily="34" charset="0"/>
              </a:rPr>
              <a:t>.</a:t>
            </a:r>
            <a:endParaRPr lang="en-US" alt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58ED0D50-15DD-4D42-8072-423D7C4FB049}"/>
              </a:ext>
            </a:extLst>
          </p:cNvPr>
          <p:cNvSpPr/>
          <p:nvPr/>
        </p:nvSpPr>
        <p:spPr>
          <a:xfrm>
            <a:off x="1621273" y="198024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Ngự</a:t>
            </a:r>
            <a:r>
              <a:rPr lang="en-US" sz="2100" i="1" dirty="0">
                <a:latin typeface="Times" panose="020B0500000000000000" pitchFamily="34" charset="0"/>
                <a:ea typeface="Times" panose="020B0500000000000000" pitchFamily="34" charset="0"/>
                <a:cs typeface="Times" panose="020B0500000000000000" pitchFamily="34" charset="0"/>
              </a:rPr>
              <a:t> y</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7" name="Rectangle 16">
            <a:extLst>
              <a:ext uri="{FF2B5EF4-FFF2-40B4-BE49-F238E27FC236}">
                <a16:creationId xmlns:a16="http://schemas.microsoft.com/office/drawing/2014/main" id="{58ED0D50-15DD-4D42-8072-423D7C4FB049}"/>
              </a:ext>
            </a:extLst>
          </p:cNvPr>
          <p:cNvSpPr/>
          <p:nvPr/>
        </p:nvSpPr>
        <p:spPr>
          <a:xfrm>
            <a:off x="1653538" y="3149880"/>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Tái</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phát</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8" name="Rounded Rectangle 32">
            <a:extLst>
              <a:ext uri="{FF2B5EF4-FFF2-40B4-BE49-F238E27FC236}">
                <a16:creationId xmlns:a16="http://schemas.microsoft.com/office/drawing/2014/main" id="{DD93D5EC-B4D2-4E45-8420-F72B7AF7192D}"/>
              </a:ext>
            </a:extLst>
          </p:cNvPr>
          <p:cNvSpPr/>
          <p:nvPr/>
        </p:nvSpPr>
        <p:spPr>
          <a:xfrm>
            <a:off x="5671111" y="1447079"/>
            <a:ext cx="2914572"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chức</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quan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trông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coi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việc</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chữa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bệnh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trong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cung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vua</a:t>
            </a:r>
            <a:r>
              <a:rPr lang="en-US" sz="2100" dirty="0">
                <a:latin typeface="Tahoma" panose="020B0604030504040204" pitchFamily="34" charset="0"/>
                <a:ea typeface="Tahoma" panose="020B0604030504040204" pitchFamily="34" charset="0"/>
                <a:cs typeface="Tahoma" panose="020B0604030504040204" pitchFamily="34" charset="0"/>
              </a:rPr>
              <a:t>.</a:t>
            </a:r>
            <a:endParaRPr lang="en-US" alt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32">
            <a:extLst>
              <a:ext uri="{FF2B5EF4-FFF2-40B4-BE49-F238E27FC236}">
                <a16:creationId xmlns:a16="http://schemas.microsoft.com/office/drawing/2014/main" id="{DD93D5EC-B4D2-4E45-8420-F72B7AF7192D}"/>
              </a:ext>
            </a:extLst>
          </p:cNvPr>
          <p:cNvSpPr/>
          <p:nvPr/>
        </p:nvSpPr>
        <p:spPr>
          <a:xfrm>
            <a:off x="5823529" y="2971433"/>
            <a:ext cx="2790895"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bệnh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cũ</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lại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phát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ra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sau</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một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thời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gian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đã</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khỏi</a:t>
            </a:r>
            <a:r>
              <a:rPr lang="en-US" sz="2100" dirty="0">
                <a:latin typeface="Tahoma" panose="020B0604030504040204" pitchFamily="34" charset="0"/>
                <a:ea typeface="Tahoma" panose="020B0604030504040204" pitchFamily="34" charset="0"/>
                <a:cs typeface="Tahoma" panose="020B0604030504040204" pitchFamily="34" charset="0"/>
              </a:rPr>
              <a:t>.</a:t>
            </a:r>
          </a:p>
        </p:txBody>
      </p:sp>
      <p:grpSp>
        <p:nvGrpSpPr>
          <p:cNvPr id="22" name="Group 21">
            <a:extLst>
              <a:ext uri="{FF2B5EF4-FFF2-40B4-BE49-F238E27FC236}">
                <a16:creationId xmlns:a16="http://schemas.microsoft.com/office/drawing/2014/main" id="{DDA0E2A6-0856-44DB-8AB6-B044BB477286}"/>
              </a:ext>
            </a:extLst>
          </p:cNvPr>
          <p:cNvGrpSpPr/>
          <p:nvPr/>
        </p:nvGrpSpPr>
        <p:grpSpPr>
          <a:xfrm>
            <a:off x="3532584" y="443246"/>
            <a:ext cx="2136499" cy="803133"/>
            <a:chOff x="6239376" y="567923"/>
            <a:chExt cx="2566175" cy="1085980"/>
          </a:xfrm>
        </p:grpSpPr>
        <p:sp>
          <p:nvSpPr>
            <p:cNvPr id="23"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24"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25"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27"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28"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29"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0"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1"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2"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3"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4"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5"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grpSp>
        <p:nvGrpSpPr>
          <p:cNvPr id="62" name="Group 61">
            <a:extLst>
              <a:ext uri="{FF2B5EF4-FFF2-40B4-BE49-F238E27FC236}">
                <a16:creationId xmlns:a16="http://schemas.microsoft.com/office/drawing/2014/main" id="{DDA0E2A6-0856-44DB-8AB6-B044BB477286}"/>
              </a:ext>
            </a:extLst>
          </p:cNvPr>
          <p:cNvGrpSpPr/>
          <p:nvPr/>
        </p:nvGrpSpPr>
        <p:grpSpPr>
          <a:xfrm>
            <a:off x="3503751" y="1595891"/>
            <a:ext cx="2136499" cy="803133"/>
            <a:chOff x="6239376" y="567923"/>
            <a:chExt cx="2566175" cy="1085980"/>
          </a:xfrm>
        </p:grpSpPr>
        <p:sp>
          <p:nvSpPr>
            <p:cNvPr id="63"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64"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65"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66"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7"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8"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9"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0"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1"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2"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3"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4"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grpSp>
        <p:nvGrpSpPr>
          <p:cNvPr id="75" name="Group 74">
            <a:extLst>
              <a:ext uri="{FF2B5EF4-FFF2-40B4-BE49-F238E27FC236}">
                <a16:creationId xmlns:a16="http://schemas.microsoft.com/office/drawing/2014/main" id="{DDA0E2A6-0856-44DB-8AB6-B044BB477286}"/>
              </a:ext>
            </a:extLst>
          </p:cNvPr>
          <p:cNvGrpSpPr/>
          <p:nvPr/>
        </p:nvGrpSpPr>
        <p:grpSpPr>
          <a:xfrm>
            <a:off x="3591049" y="2856408"/>
            <a:ext cx="2136499" cy="803133"/>
            <a:chOff x="6239376" y="567923"/>
            <a:chExt cx="2566175" cy="1085980"/>
          </a:xfrm>
        </p:grpSpPr>
        <p:sp>
          <p:nvSpPr>
            <p:cNvPr id="76"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77"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78"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79"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0"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1"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2"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3"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4"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5"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6"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7"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4152330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22" presetClass="entr" presetSubtype="8"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wipe(left)">
                                      <p:cBhvr>
                                        <p:cTn id="57" dur="500"/>
                                        <p:tgtEl>
                                          <p:spTgt spid="7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5" grpId="0" animBg="1"/>
      <p:bldP spid="14"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Tìm</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hiểu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bài</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386054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177209"/>
            <a:ext cx="8350079" cy="455572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21" name="Freeform 197">
            <a:extLst>
              <a:ext uri="{FF2B5EF4-FFF2-40B4-BE49-F238E27FC236}">
                <a16:creationId xmlns:a16="http://schemas.microsoft.com/office/drawing/2014/main" id="{6A10FE8D-4993-4932-B6AA-1C8CECAC68A8}"/>
              </a:ext>
            </a:extLst>
          </p:cNvPr>
          <p:cNvSpPr>
            <a:spLocks noEditPoints="1"/>
          </p:cNvSpPr>
          <p:nvPr/>
        </p:nvSpPr>
        <p:spPr bwMode="auto">
          <a:xfrm>
            <a:off x="2982708" y="317003"/>
            <a:ext cx="3218921" cy="84154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pic>
        <p:nvPicPr>
          <p:cNvPr id="24" name="Picture 23" descr="Logo&#10;&#10;Description automatically generated">
            <a:extLst>
              <a:ext uri="{FF2B5EF4-FFF2-40B4-BE49-F238E27FC236}">
                <a16:creationId xmlns:a16="http://schemas.microsoft.com/office/drawing/2014/main" id="{5D3805D4-CFB4-4C1A-8E26-BC7CF71FDB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8" t="8952" r="14883" b="24172"/>
          <a:stretch/>
        </p:blipFill>
        <p:spPr>
          <a:xfrm>
            <a:off x="3174797" y="612566"/>
            <a:ext cx="2487509" cy="523823"/>
          </a:xfrm>
          <a:prstGeom prst="rect">
            <a:avLst/>
          </a:prstGeom>
        </p:spPr>
      </p:pic>
      <p:grpSp>
        <p:nvGrpSpPr>
          <p:cNvPr id="25" name="Group 24">
            <a:extLst>
              <a:ext uri="{FF2B5EF4-FFF2-40B4-BE49-F238E27FC236}">
                <a16:creationId xmlns:a16="http://schemas.microsoft.com/office/drawing/2014/main" id="{D60C616B-38B8-4038-93E8-47D1B08153FD}"/>
              </a:ext>
            </a:extLst>
          </p:cNvPr>
          <p:cNvGrpSpPr/>
          <p:nvPr/>
        </p:nvGrpSpPr>
        <p:grpSpPr>
          <a:xfrm>
            <a:off x="1416132" y="1215175"/>
            <a:ext cx="6990855" cy="780863"/>
            <a:chOff x="1088928" y="1323040"/>
            <a:chExt cx="5661496" cy="523393"/>
          </a:xfrm>
          <a:solidFill>
            <a:schemeClr val="accent6">
              <a:lumMod val="40000"/>
              <a:lumOff val="60000"/>
            </a:schemeClr>
          </a:solidFill>
        </p:grpSpPr>
        <p:sp>
          <p:nvSpPr>
            <p:cNvPr id="26"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3 h 523393"/>
                <a:gd name="connsiteX1" fmla="*/ 105397 w 5661496"/>
                <a:gd name="connsiteY1" fmla="*/ 0 h 523393"/>
                <a:gd name="connsiteX2" fmla="*/ 614129 w 5661496"/>
                <a:gd name="connsiteY2" fmla="*/ 0 h 523393"/>
                <a:gd name="connsiteX3" fmla="*/ 959340 w 5661496"/>
                <a:gd name="connsiteY3" fmla="*/ 0 h 523393"/>
                <a:gd name="connsiteX4" fmla="*/ 1304552 w 5661496"/>
                <a:gd name="connsiteY4" fmla="*/ 0 h 523393"/>
                <a:gd name="connsiteX5" fmla="*/ 1867790 w 5661496"/>
                <a:gd name="connsiteY5" fmla="*/ 0 h 523393"/>
                <a:gd name="connsiteX6" fmla="*/ 2376522 w 5661496"/>
                <a:gd name="connsiteY6" fmla="*/ 0 h 523393"/>
                <a:gd name="connsiteX7" fmla="*/ 2667227 w 5661496"/>
                <a:gd name="connsiteY7" fmla="*/ 0 h 523393"/>
                <a:gd name="connsiteX8" fmla="*/ 3066944 w 5661496"/>
                <a:gd name="connsiteY8" fmla="*/ 0 h 523393"/>
                <a:gd name="connsiteX9" fmla="*/ 3575676 w 5661496"/>
                <a:gd name="connsiteY9" fmla="*/ 0 h 523393"/>
                <a:gd name="connsiteX10" fmla="*/ 4084409 w 5661496"/>
                <a:gd name="connsiteY10" fmla="*/ 0 h 523393"/>
                <a:gd name="connsiteX11" fmla="*/ 4375112 w 5661496"/>
                <a:gd name="connsiteY11" fmla="*/ 0 h 523393"/>
                <a:gd name="connsiteX12" fmla="*/ 4665817 w 5661496"/>
                <a:gd name="connsiteY12" fmla="*/ 0 h 523393"/>
                <a:gd name="connsiteX13" fmla="*/ 4956521 w 5661496"/>
                <a:gd name="connsiteY13" fmla="*/ 0 h 523393"/>
                <a:gd name="connsiteX14" fmla="*/ 5556098 w 5661496"/>
                <a:gd name="connsiteY14" fmla="*/ 0 h 523393"/>
                <a:gd name="connsiteX15" fmla="*/ 5661496 w 5661496"/>
                <a:gd name="connsiteY15" fmla="*/ 87233 h 523393"/>
                <a:gd name="connsiteX16" fmla="*/ 5661496 w 5661496"/>
                <a:gd name="connsiteY16" fmla="*/ 436159 h 523393"/>
                <a:gd name="connsiteX17" fmla="*/ 5556098 w 5661496"/>
                <a:gd name="connsiteY17" fmla="*/ 523393 h 523393"/>
                <a:gd name="connsiteX18" fmla="*/ 5210887 w 5661496"/>
                <a:gd name="connsiteY18" fmla="*/ 523393 h 523393"/>
                <a:gd name="connsiteX19" fmla="*/ 4756662 w 5661496"/>
                <a:gd name="connsiteY19" fmla="*/ 523393 h 523393"/>
                <a:gd name="connsiteX20" fmla="*/ 4411451 w 5661496"/>
                <a:gd name="connsiteY20" fmla="*/ 523393 h 523393"/>
                <a:gd name="connsiteX21" fmla="*/ 4011732 w 5661496"/>
                <a:gd name="connsiteY21" fmla="*/ 523393 h 523393"/>
                <a:gd name="connsiteX22" fmla="*/ 3557508 w 5661496"/>
                <a:gd name="connsiteY22" fmla="*/ 523393 h 523393"/>
                <a:gd name="connsiteX23" fmla="*/ 3103283 w 5661496"/>
                <a:gd name="connsiteY23" fmla="*/ 523393 h 523393"/>
                <a:gd name="connsiteX24" fmla="*/ 2540043 w 5661496"/>
                <a:gd name="connsiteY24" fmla="*/ 523393 h 523393"/>
                <a:gd name="connsiteX25" fmla="*/ 2031311 w 5661496"/>
                <a:gd name="connsiteY25" fmla="*/ 523393 h 523393"/>
                <a:gd name="connsiteX26" fmla="*/ 1740608 w 5661496"/>
                <a:gd name="connsiteY26" fmla="*/ 523393 h 523393"/>
                <a:gd name="connsiteX27" fmla="*/ 1177368 w 5661496"/>
                <a:gd name="connsiteY27" fmla="*/ 523393 h 523393"/>
                <a:gd name="connsiteX28" fmla="*/ 614129 w 5661496"/>
                <a:gd name="connsiteY28" fmla="*/ 523393 h 523393"/>
                <a:gd name="connsiteX29" fmla="*/ 105397 w 5661496"/>
                <a:gd name="connsiteY29" fmla="*/ 523393 h 523393"/>
                <a:gd name="connsiteX30" fmla="*/ 0 w 5661496"/>
                <a:gd name="connsiteY30" fmla="*/ 436159 h 523393"/>
                <a:gd name="connsiteX31" fmla="*/ 0 w 5661496"/>
                <a:gd name="connsiteY31" fmla="*/ 87233 h 523393"/>
                <a:gd name="connsiteX0" fmla="*/ 0 w 5661496"/>
                <a:gd name="connsiteY0" fmla="*/ 87233 h 523393"/>
                <a:gd name="connsiteX1" fmla="*/ 105397 w 5661496"/>
                <a:gd name="connsiteY1" fmla="*/ 0 h 523393"/>
                <a:gd name="connsiteX2" fmla="*/ 614129 w 5661496"/>
                <a:gd name="connsiteY2" fmla="*/ 0 h 523393"/>
                <a:gd name="connsiteX3" fmla="*/ 1122862 w 5661496"/>
                <a:gd name="connsiteY3" fmla="*/ 0 h 523393"/>
                <a:gd name="connsiteX4" fmla="*/ 1631594 w 5661496"/>
                <a:gd name="connsiteY4" fmla="*/ 0 h 523393"/>
                <a:gd name="connsiteX5" fmla="*/ 2194832 w 5661496"/>
                <a:gd name="connsiteY5" fmla="*/ 0 h 523393"/>
                <a:gd name="connsiteX6" fmla="*/ 2540043 w 5661496"/>
                <a:gd name="connsiteY6" fmla="*/ 0 h 523393"/>
                <a:gd name="connsiteX7" fmla="*/ 2994268 w 5661496"/>
                <a:gd name="connsiteY7" fmla="*/ 0 h 523393"/>
                <a:gd name="connsiteX8" fmla="*/ 3393987 w 5661496"/>
                <a:gd name="connsiteY8" fmla="*/ 0 h 523393"/>
                <a:gd name="connsiteX9" fmla="*/ 3739198 w 5661496"/>
                <a:gd name="connsiteY9" fmla="*/ 0 h 523393"/>
                <a:gd name="connsiteX10" fmla="*/ 4247930 w 5661496"/>
                <a:gd name="connsiteY10" fmla="*/ 0 h 523393"/>
                <a:gd name="connsiteX11" fmla="*/ 4538633 w 5661496"/>
                <a:gd name="connsiteY11" fmla="*/ 0 h 523393"/>
                <a:gd name="connsiteX12" fmla="*/ 4829338 w 5661496"/>
                <a:gd name="connsiteY12" fmla="*/ 0 h 523393"/>
                <a:gd name="connsiteX13" fmla="*/ 5556098 w 5661496"/>
                <a:gd name="connsiteY13" fmla="*/ 0 h 523393"/>
                <a:gd name="connsiteX14" fmla="*/ 5661496 w 5661496"/>
                <a:gd name="connsiteY14" fmla="*/ 87233 h 523393"/>
                <a:gd name="connsiteX15" fmla="*/ 5661496 w 5661496"/>
                <a:gd name="connsiteY15" fmla="*/ 436159 h 523393"/>
                <a:gd name="connsiteX16" fmla="*/ 5556098 w 5661496"/>
                <a:gd name="connsiteY16" fmla="*/ 523393 h 523393"/>
                <a:gd name="connsiteX17" fmla="*/ 5101873 w 5661496"/>
                <a:gd name="connsiteY17" fmla="*/ 523393 h 523393"/>
                <a:gd name="connsiteX18" fmla="*/ 4702155 w 5661496"/>
                <a:gd name="connsiteY18" fmla="*/ 523393 h 523393"/>
                <a:gd name="connsiteX19" fmla="*/ 4193422 w 5661496"/>
                <a:gd name="connsiteY19" fmla="*/ 523393 h 523393"/>
                <a:gd name="connsiteX20" fmla="*/ 3848211 w 5661496"/>
                <a:gd name="connsiteY20" fmla="*/ 523393 h 523393"/>
                <a:gd name="connsiteX21" fmla="*/ 3503000 w 5661496"/>
                <a:gd name="connsiteY21" fmla="*/ 523393 h 523393"/>
                <a:gd name="connsiteX22" fmla="*/ 3048775 w 5661496"/>
                <a:gd name="connsiteY22" fmla="*/ 523393 h 523393"/>
                <a:gd name="connsiteX23" fmla="*/ 2594551 w 5661496"/>
                <a:gd name="connsiteY23" fmla="*/ 523393 h 523393"/>
                <a:gd name="connsiteX24" fmla="*/ 2303846 w 5661496"/>
                <a:gd name="connsiteY24" fmla="*/ 523393 h 523393"/>
                <a:gd name="connsiteX25" fmla="*/ 1958635 w 5661496"/>
                <a:gd name="connsiteY25" fmla="*/ 523393 h 523393"/>
                <a:gd name="connsiteX26" fmla="*/ 1667931 w 5661496"/>
                <a:gd name="connsiteY26" fmla="*/ 523393 h 523393"/>
                <a:gd name="connsiteX27" fmla="*/ 1322720 w 5661496"/>
                <a:gd name="connsiteY27" fmla="*/ 523393 h 523393"/>
                <a:gd name="connsiteX28" fmla="*/ 813988 w 5661496"/>
                <a:gd name="connsiteY28" fmla="*/ 523393 h 523393"/>
                <a:gd name="connsiteX29" fmla="*/ 105397 w 5661496"/>
                <a:gd name="connsiteY29" fmla="*/ 523393 h 523393"/>
                <a:gd name="connsiteX30" fmla="*/ 0 w 5661496"/>
                <a:gd name="connsiteY30" fmla="*/ 436159 h 523393"/>
                <a:gd name="connsiteX31" fmla="*/ 0 w 5661496"/>
                <a:gd name="connsiteY31" fmla="*/ 87233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61496" h="523393" fill="none" extrusionOk="0">
                  <a:moveTo>
                    <a:pt x="0" y="87233"/>
                  </a:moveTo>
                  <a:cubicBezTo>
                    <a:pt x="7948" y="40572"/>
                    <a:pt x="51338" y="-2217"/>
                    <a:pt x="105397" y="0"/>
                  </a:cubicBezTo>
                  <a:cubicBezTo>
                    <a:pt x="266090" y="-44697"/>
                    <a:pt x="461433" y="42238"/>
                    <a:pt x="614129" y="0"/>
                  </a:cubicBezTo>
                  <a:cubicBezTo>
                    <a:pt x="769194" y="-42480"/>
                    <a:pt x="877356" y="52855"/>
                    <a:pt x="959340" y="0"/>
                  </a:cubicBezTo>
                  <a:cubicBezTo>
                    <a:pt x="1071266" y="-63108"/>
                    <a:pt x="1188667" y="45453"/>
                    <a:pt x="1304552" y="0"/>
                  </a:cubicBezTo>
                  <a:cubicBezTo>
                    <a:pt x="1439700" y="-72319"/>
                    <a:pt x="1697477" y="54040"/>
                    <a:pt x="1867790" y="0"/>
                  </a:cubicBezTo>
                  <a:cubicBezTo>
                    <a:pt x="1979761" y="-41208"/>
                    <a:pt x="2141195" y="42454"/>
                    <a:pt x="2376522" y="0"/>
                  </a:cubicBezTo>
                  <a:cubicBezTo>
                    <a:pt x="2609712" y="-41210"/>
                    <a:pt x="2523929" y="24198"/>
                    <a:pt x="2667227" y="0"/>
                  </a:cubicBezTo>
                  <a:cubicBezTo>
                    <a:pt x="2819601" y="-41553"/>
                    <a:pt x="2860245" y="25364"/>
                    <a:pt x="3066944" y="0"/>
                  </a:cubicBezTo>
                  <a:cubicBezTo>
                    <a:pt x="3258480" y="-23924"/>
                    <a:pt x="3336234" y="26302"/>
                    <a:pt x="3575676" y="0"/>
                  </a:cubicBezTo>
                  <a:cubicBezTo>
                    <a:pt x="3849806" y="-17320"/>
                    <a:pt x="3931595" y="50225"/>
                    <a:pt x="4084409" y="0"/>
                  </a:cubicBezTo>
                  <a:cubicBezTo>
                    <a:pt x="4258989" y="-42043"/>
                    <a:pt x="4224118" y="42538"/>
                    <a:pt x="4375112" y="0"/>
                  </a:cubicBezTo>
                  <a:cubicBezTo>
                    <a:pt x="4505679" y="-42474"/>
                    <a:pt x="4601976" y="8672"/>
                    <a:pt x="4665817" y="0"/>
                  </a:cubicBezTo>
                  <a:cubicBezTo>
                    <a:pt x="4712645" y="-29574"/>
                    <a:pt x="4805765" y="-6313"/>
                    <a:pt x="4956521" y="0"/>
                  </a:cubicBezTo>
                  <a:cubicBezTo>
                    <a:pt x="5100015" y="-56823"/>
                    <a:pt x="5293465" y="41662"/>
                    <a:pt x="5556098" y="0"/>
                  </a:cubicBezTo>
                  <a:cubicBezTo>
                    <a:pt x="5602976" y="-5861"/>
                    <a:pt x="5652092" y="33317"/>
                    <a:pt x="5661496" y="87233"/>
                  </a:cubicBezTo>
                  <a:cubicBezTo>
                    <a:pt x="5700714" y="208758"/>
                    <a:pt x="5632159" y="361209"/>
                    <a:pt x="5661496" y="436159"/>
                  </a:cubicBezTo>
                  <a:cubicBezTo>
                    <a:pt x="5668805" y="490013"/>
                    <a:pt x="5613974" y="507321"/>
                    <a:pt x="5556098" y="523393"/>
                  </a:cubicBezTo>
                  <a:cubicBezTo>
                    <a:pt x="5471422" y="573696"/>
                    <a:pt x="5375507" y="509439"/>
                    <a:pt x="5210887" y="523393"/>
                  </a:cubicBezTo>
                  <a:cubicBezTo>
                    <a:pt x="5079979" y="531902"/>
                    <a:pt x="4931386" y="505706"/>
                    <a:pt x="4756662" y="523393"/>
                  </a:cubicBezTo>
                  <a:cubicBezTo>
                    <a:pt x="4562817" y="551822"/>
                    <a:pt x="4541666" y="503625"/>
                    <a:pt x="4411451" y="523393"/>
                  </a:cubicBezTo>
                  <a:cubicBezTo>
                    <a:pt x="4288085" y="561268"/>
                    <a:pt x="4149365" y="504253"/>
                    <a:pt x="4011732" y="523393"/>
                  </a:cubicBezTo>
                  <a:cubicBezTo>
                    <a:pt x="3848531" y="554252"/>
                    <a:pt x="3656514" y="511407"/>
                    <a:pt x="3557508" y="523393"/>
                  </a:cubicBezTo>
                  <a:cubicBezTo>
                    <a:pt x="3439388" y="554511"/>
                    <a:pt x="3218361" y="481846"/>
                    <a:pt x="3103283" y="523393"/>
                  </a:cubicBezTo>
                  <a:cubicBezTo>
                    <a:pt x="2957087" y="543815"/>
                    <a:pt x="2803648" y="480223"/>
                    <a:pt x="2540043" y="523393"/>
                  </a:cubicBezTo>
                  <a:cubicBezTo>
                    <a:pt x="2328533" y="575244"/>
                    <a:pt x="2203854" y="503319"/>
                    <a:pt x="2031311" y="523393"/>
                  </a:cubicBezTo>
                  <a:cubicBezTo>
                    <a:pt x="1883601" y="537345"/>
                    <a:pt x="1839629" y="494872"/>
                    <a:pt x="1740608" y="523393"/>
                  </a:cubicBezTo>
                  <a:cubicBezTo>
                    <a:pt x="1642816" y="551987"/>
                    <a:pt x="1320715" y="525539"/>
                    <a:pt x="1177368" y="523393"/>
                  </a:cubicBezTo>
                  <a:cubicBezTo>
                    <a:pt x="1046518" y="560391"/>
                    <a:pt x="759450" y="463685"/>
                    <a:pt x="614129" y="523393"/>
                  </a:cubicBezTo>
                  <a:cubicBezTo>
                    <a:pt x="419003" y="537558"/>
                    <a:pt x="264868" y="559866"/>
                    <a:pt x="105397" y="523393"/>
                  </a:cubicBezTo>
                  <a:cubicBezTo>
                    <a:pt x="49692" y="520657"/>
                    <a:pt x="6427" y="485317"/>
                    <a:pt x="0" y="436159"/>
                  </a:cubicBezTo>
                  <a:cubicBezTo>
                    <a:pt x="6016" y="273968"/>
                    <a:pt x="27323" y="223624"/>
                    <a:pt x="0" y="87233"/>
                  </a:cubicBezTo>
                  <a:close/>
                </a:path>
                <a:path w="5661496" h="523393" stroke="0" extrusionOk="0">
                  <a:moveTo>
                    <a:pt x="0" y="87233"/>
                  </a:moveTo>
                  <a:cubicBezTo>
                    <a:pt x="-700" y="44693"/>
                    <a:pt x="56036" y="2924"/>
                    <a:pt x="105397" y="0"/>
                  </a:cubicBezTo>
                  <a:cubicBezTo>
                    <a:pt x="205353" y="-39220"/>
                    <a:pt x="431654" y="43431"/>
                    <a:pt x="614129" y="0"/>
                  </a:cubicBezTo>
                  <a:cubicBezTo>
                    <a:pt x="809963" y="4069"/>
                    <a:pt x="1013982" y="54314"/>
                    <a:pt x="1122862" y="0"/>
                  </a:cubicBezTo>
                  <a:cubicBezTo>
                    <a:pt x="1220370" y="-46066"/>
                    <a:pt x="1381146" y="20469"/>
                    <a:pt x="1631594" y="0"/>
                  </a:cubicBezTo>
                  <a:cubicBezTo>
                    <a:pt x="1872863" y="-50571"/>
                    <a:pt x="2017974" y="81101"/>
                    <a:pt x="2194832" y="0"/>
                  </a:cubicBezTo>
                  <a:cubicBezTo>
                    <a:pt x="2375813" y="-33314"/>
                    <a:pt x="2382606" y="21115"/>
                    <a:pt x="2540043" y="0"/>
                  </a:cubicBezTo>
                  <a:cubicBezTo>
                    <a:pt x="2712673" y="-50677"/>
                    <a:pt x="2900099" y="51461"/>
                    <a:pt x="2994268" y="0"/>
                  </a:cubicBezTo>
                  <a:cubicBezTo>
                    <a:pt x="3101486" y="-23117"/>
                    <a:pt x="3243805" y="29096"/>
                    <a:pt x="3393987" y="0"/>
                  </a:cubicBezTo>
                  <a:cubicBezTo>
                    <a:pt x="3561267" y="-33292"/>
                    <a:pt x="3654144" y="18881"/>
                    <a:pt x="3739198" y="0"/>
                  </a:cubicBezTo>
                  <a:cubicBezTo>
                    <a:pt x="3804945" y="-16512"/>
                    <a:pt x="4126570" y="9586"/>
                    <a:pt x="4247930" y="0"/>
                  </a:cubicBezTo>
                  <a:cubicBezTo>
                    <a:pt x="4398054" y="-4529"/>
                    <a:pt x="4462389" y="3585"/>
                    <a:pt x="4538633" y="0"/>
                  </a:cubicBezTo>
                  <a:cubicBezTo>
                    <a:pt x="4606518" y="18403"/>
                    <a:pt x="4689732" y="28439"/>
                    <a:pt x="4829338" y="0"/>
                  </a:cubicBezTo>
                  <a:cubicBezTo>
                    <a:pt x="4965897" y="-31908"/>
                    <a:pt x="5319776" y="30433"/>
                    <a:pt x="5556098" y="0"/>
                  </a:cubicBezTo>
                  <a:cubicBezTo>
                    <a:pt x="5620089" y="1873"/>
                    <a:pt x="5674899" y="37881"/>
                    <a:pt x="5661496" y="87233"/>
                  </a:cubicBezTo>
                  <a:cubicBezTo>
                    <a:pt x="5662281" y="251587"/>
                    <a:pt x="5656447" y="266990"/>
                    <a:pt x="5661496" y="436159"/>
                  </a:cubicBezTo>
                  <a:cubicBezTo>
                    <a:pt x="5647013" y="495379"/>
                    <a:pt x="5622552" y="522637"/>
                    <a:pt x="5556098" y="523393"/>
                  </a:cubicBezTo>
                  <a:cubicBezTo>
                    <a:pt x="5455115" y="577178"/>
                    <a:pt x="5300872" y="512073"/>
                    <a:pt x="5101873" y="523393"/>
                  </a:cubicBezTo>
                  <a:cubicBezTo>
                    <a:pt x="4903482" y="569030"/>
                    <a:pt x="4772583" y="517711"/>
                    <a:pt x="4702155" y="523393"/>
                  </a:cubicBezTo>
                  <a:cubicBezTo>
                    <a:pt x="4612309" y="548177"/>
                    <a:pt x="4304746" y="513156"/>
                    <a:pt x="4193422" y="523393"/>
                  </a:cubicBezTo>
                  <a:cubicBezTo>
                    <a:pt x="4079755" y="531883"/>
                    <a:pt x="3992586" y="525229"/>
                    <a:pt x="3848211" y="523393"/>
                  </a:cubicBezTo>
                  <a:cubicBezTo>
                    <a:pt x="3710159" y="532814"/>
                    <a:pt x="3666966" y="510509"/>
                    <a:pt x="3503000" y="523393"/>
                  </a:cubicBezTo>
                  <a:cubicBezTo>
                    <a:pt x="3327046" y="521467"/>
                    <a:pt x="3206014" y="511060"/>
                    <a:pt x="3048775" y="523393"/>
                  </a:cubicBezTo>
                  <a:cubicBezTo>
                    <a:pt x="2925980" y="509221"/>
                    <a:pt x="2791603" y="485230"/>
                    <a:pt x="2594551" y="523393"/>
                  </a:cubicBezTo>
                  <a:cubicBezTo>
                    <a:pt x="2428748" y="577604"/>
                    <a:pt x="2432710" y="491948"/>
                    <a:pt x="2303846" y="523393"/>
                  </a:cubicBezTo>
                  <a:cubicBezTo>
                    <a:pt x="2192022" y="559855"/>
                    <a:pt x="2074526" y="498457"/>
                    <a:pt x="1958635" y="523393"/>
                  </a:cubicBezTo>
                  <a:cubicBezTo>
                    <a:pt x="1824532" y="538670"/>
                    <a:pt x="1728277" y="526930"/>
                    <a:pt x="1667931" y="523393"/>
                  </a:cubicBezTo>
                  <a:cubicBezTo>
                    <a:pt x="1580221" y="500917"/>
                    <a:pt x="1487795" y="522457"/>
                    <a:pt x="1322720" y="523393"/>
                  </a:cubicBezTo>
                  <a:cubicBezTo>
                    <a:pt x="1147704" y="526219"/>
                    <a:pt x="1017437" y="491323"/>
                    <a:pt x="813988" y="523393"/>
                  </a:cubicBezTo>
                  <a:cubicBezTo>
                    <a:pt x="629830" y="553808"/>
                    <a:pt x="442226" y="525490"/>
                    <a:pt x="105397" y="523393"/>
                  </a:cubicBezTo>
                  <a:cubicBezTo>
                    <a:pt x="48797" y="514714"/>
                    <a:pt x="9384" y="492550"/>
                    <a:pt x="0" y="436159"/>
                  </a:cubicBezTo>
                  <a:cubicBezTo>
                    <a:pt x="-24837" y="263254"/>
                    <a:pt x="16156" y="213019"/>
                    <a:pt x="0" y="87233"/>
                  </a:cubicBezTo>
                  <a:close/>
                </a:path>
                <a:path w="5661496" h="523393" fill="none" stroke="0" extrusionOk="0">
                  <a:moveTo>
                    <a:pt x="0" y="87233"/>
                  </a:moveTo>
                  <a:cubicBezTo>
                    <a:pt x="186" y="39349"/>
                    <a:pt x="56052" y="1419"/>
                    <a:pt x="105397" y="0"/>
                  </a:cubicBezTo>
                  <a:cubicBezTo>
                    <a:pt x="284879" y="-13343"/>
                    <a:pt x="504746" y="39745"/>
                    <a:pt x="614129" y="0"/>
                  </a:cubicBezTo>
                  <a:cubicBezTo>
                    <a:pt x="751357" y="-28824"/>
                    <a:pt x="878985" y="59732"/>
                    <a:pt x="959340" y="0"/>
                  </a:cubicBezTo>
                  <a:cubicBezTo>
                    <a:pt x="1072161" y="-4026"/>
                    <a:pt x="1141008" y="20174"/>
                    <a:pt x="1304552" y="0"/>
                  </a:cubicBezTo>
                  <a:cubicBezTo>
                    <a:pt x="1409444" y="-47760"/>
                    <a:pt x="1691518" y="35549"/>
                    <a:pt x="1867790" y="0"/>
                  </a:cubicBezTo>
                  <a:cubicBezTo>
                    <a:pt x="2055288" y="-50390"/>
                    <a:pt x="2170513" y="-15318"/>
                    <a:pt x="2376522" y="0"/>
                  </a:cubicBezTo>
                  <a:cubicBezTo>
                    <a:pt x="2600607" y="-24557"/>
                    <a:pt x="2509362" y="16681"/>
                    <a:pt x="2667227" y="0"/>
                  </a:cubicBezTo>
                  <a:cubicBezTo>
                    <a:pt x="2813951" y="-41365"/>
                    <a:pt x="2874887" y="10439"/>
                    <a:pt x="3066944" y="0"/>
                  </a:cubicBezTo>
                  <a:cubicBezTo>
                    <a:pt x="3249575" y="-20224"/>
                    <a:pt x="3331805" y="10101"/>
                    <a:pt x="3575676" y="0"/>
                  </a:cubicBezTo>
                  <a:cubicBezTo>
                    <a:pt x="3832992" y="8018"/>
                    <a:pt x="3923338" y="72418"/>
                    <a:pt x="4084409" y="0"/>
                  </a:cubicBezTo>
                  <a:cubicBezTo>
                    <a:pt x="4242043" y="-48280"/>
                    <a:pt x="4238222" y="23566"/>
                    <a:pt x="4375112" y="0"/>
                  </a:cubicBezTo>
                  <a:cubicBezTo>
                    <a:pt x="4520348" y="-25862"/>
                    <a:pt x="4591879" y="29558"/>
                    <a:pt x="4665817" y="0"/>
                  </a:cubicBezTo>
                  <a:cubicBezTo>
                    <a:pt x="4749668" y="-2780"/>
                    <a:pt x="4838179" y="5645"/>
                    <a:pt x="4956521" y="0"/>
                  </a:cubicBezTo>
                  <a:cubicBezTo>
                    <a:pt x="5089643" y="-13076"/>
                    <a:pt x="5332539" y="39824"/>
                    <a:pt x="5556098" y="0"/>
                  </a:cubicBezTo>
                  <a:cubicBezTo>
                    <a:pt x="5593293" y="-10216"/>
                    <a:pt x="5672229" y="24324"/>
                    <a:pt x="5661496" y="87233"/>
                  </a:cubicBezTo>
                  <a:cubicBezTo>
                    <a:pt x="5702507" y="200455"/>
                    <a:pt x="5646458" y="344187"/>
                    <a:pt x="5661496" y="436159"/>
                  </a:cubicBezTo>
                  <a:cubicBezTo>
                    <a:pt x="5667864" y="494130"/>
                    <a:pt x="5616371" y="495657"/>
                    <a:pt x="5556098" y="523393"/>
                  </a:cubicBezTo>
                  <a:cubicBezTo>
                    <a:pt x="5438299" y="543797"/>
                    <a:pt x="5349017" y="505896"/>
                    <a:pt x="5210887" y="523393"/>
                  </a:cubicBezTo>
                  <a:cubicBezTo>
                    <a:pt x="5063148" y="547249"/>
                    <a:pt x="4915709" y="483766"/>
                    <a:pt x="4756662" y="523393"/>
                  </a:cubicBezTo>
                  <a:cubicBezTo>
                    <a:pt x="4567643" y="560714"/>
                    <a:pt x="4538770" y="507413"/>
                    <a:pt x="4411451" y="523393"/>
                  </a:cubicBezTo>
                  <a:cubicBezTo>
                    <a:pt x="4286675" y="536992"/>
                    <a:pt x="4200639" y="477347"/>
                    <a:pt x="4011732" y="523393"/>
                  </a:cubicBezTo>
                  <a:cubicBezTo>
                    <a:pt x="3841206" y="563717"/>
                    <a:pt x="3687297" y="486588"/>
                    <a:pt x="3557508" y="523393"/>
                  </a:cubicBezTo>
                  <a:cubicBezTo>
                    <a:pt x="3428994" y="543130"/>
                    <a:pt x="3205691" y="514557"/>
                    <a:pt x="3103283" y="523393"/>
                  </a:cubicBezTo>
                  <a:cubicBezTo>
                    <a:pt x="2966754" y="540878"/>
                    <a:pt x="2720553" y="435197"/>
                    <a:pt x="2540043" y="523393"/>
                  </a:cubicBezTo>
                  <a:cubicBezTo>
                    <a:pt x="2343589" y="560850"/>
                    <a:pt x="2205538" y="490333"/>
                    <a:pt x="2031311" y="523393"/>
                  </a:cubicBezTo>
                  <a:cubicBezTo>
                    <a:pt x="1877743" y="541042"/>
                    <a:pt x="1849933" y="503404"/>
                    <a:pt x="1740608" y="523393"/>
                  </a:cubicBezTo>
                  <a:cubicBezTo>
                    <a:pt x="1601151" y="576003"/>
                    <a:pt x="1344590" y="483664"/>
                    <a:pt x="1177368" y="523393"/>
                  </a:cubicBezTo>
                  <a:cubicBezTo>
                    <a:pt x="1018988" y="551401"/>
                    <a:pt x="814672" y="516950"/>
                    <a:pt x="614129" y="523393"/>
                  </a:cubicBezTo>
                  <a:cubicBezTo>
                    <a:pt x="419357" y="566799"/>
                    <a:pt x="289578" y="525319"/>
                    <a:pt x="105397" y="523393"/>
                  </a:cubicBezTo>
                  <a:cubicBezTo>
                    <a:pt x="67472" y="518919"/>
                    <a:pt x="10689" y="479352"/>
                    <a:pt x="0" y="436159"/>
                  </a:cubicBezTo>
                  <a:cubicBezTo>
                    <a:pt x="-17705" y="285033"/>
                    <a:pt x="22085" y="237089"/>
                    <a:pt x="0" y="87233"/>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custGeom>
                      <a:avLst/>
                      <a:gdLst>
                        <a:gd name="connsiteX0" fmla="*/ 0 w 6990855"/>
                        <a:gd name="connsiteY0" fmla="*/ 130146 h 780863"/>
                        <a:gd name="connsiteX1" fmla="*/ 130146 w 6990855"/>
                        <a:gd name="connsiteY1" fmla="*/ 0 h 780863"/>
                        <a:gd name="connsiteX2" fmla="*/ 758332 w 6990855"/>
                        <a:gd name="connsiteY2" fmla="*/ 0 h 780863"/>
                        <a:gd name="connsiteX3" fmla="*/ 1184601 w 6990855"/>
                        <a:gd name="connsiteY3" fmla="*/ 0 h 780863"/>
                        <a:gd name="connsiteX4" fmla="*/ 1610870 w 6990855"/>
                        <a:gd name="connsiteY4" fmla="*/ 0 h 780863"/>
                        <a:gd name="connsiteX5" fmla="*/ 2306361 w 6990855"/>
                        <a:gd name="connsiteY5" fmla="*/ 0 h 780863"/>
                        <a:gd name="connsiteX6" fmla="*/ 2934547 w 6990855"/>
                        <a:gd name="connsiteY6" fmla="*/ 0 h 780863"/>
                        <a:gd name="connsiteX7" fmla="*/ 3293511 w 6990855"/>
                        <a:gd name="connsiteY7" fmla="*/ 0 h 780863"/>
                        <a:gd name="connsiteX8" fmla="*/ 3787085 w 6990855"/>
                        <a:gd name="connsiteY8" fmla="*/ 0 h 780863"/>
                        <a:gd name="connsiteX9" fmla="*/ 4415271 w 6990855"/>
                        <a:gd name="connsiteY9" fmla="*/ 0 h 780863"/>
                        <a:gd name="connsiteX10" fmla="*/ 5043457 w 6990855"/>
                        <a:gd name="connsiteY10" fmla="*/ 0 h 780863"/>
                        <a:gd name="connsiteX11" fmla="*/ 5402420 w 6990855"/>
                        <a:gd name="connsiteY11" fmla="*/ 0 h 780863"/>
                        <a:gd name="connsiteX12" fmla="*/ 5761384 w 6990855"/>
                        <a:gd name="connsiteY12" fmla="*/ 0 h 780863"/>
                        <a:gd name="connsiteX13" fmla="*/ 6120347 w 6990855"/>
                        <a:gd name="connsiteY13" fmla="*/ 0 h 780863"/>
                        <a:gd name="connsiteX14" fmla="*/ 6860709 w 6990855"/>
                        <a:gd name="connsiteY14" fmla="*/ 0 h 780863"/>
                        <a:gd name="connsiteX15" fmla="*/ 6990855 w 6990855"/>
                        <a:gd name="connsiteY15" fmla="*/ 130146 h 780863"/>
                        <a:gd name="connsiteX16" fmla="*/ 6990855 w 6990855"/>
                        <a:gd name="connsiteY16" fmla="*/ 650717 h 780863"/>
                        <a:gd name="connsiteX17" fmla="*/ 6860709 w 6990855"/>
                        <a:gd name="connsiteY17" fmla="*/ 780863 h 780863"/>
                        <a:gd name="connsiteX18" fmla="*/ 6434440 w 6990855"/>
                        <a:gd name="connsiteY18" fmla="*/ 780863 h 780863"/>
                        <a:gd name="connsiteX19" fmla="*/ 5873560 w 6990855"/>
                        <a:gd name="connsiteY19" fmla="*/ 780863 h 780863"/>
                        <a:gd name="connsiteX20" fmla="*/ 5447291 w 6990855"/>
                        <a:gd name="connsiteY20" fmla="*/ 780863 h 780863"/>
                        <a:gd name="connsiteX21" fmla="*/ 4953716 w 6990855"/>
                        <a:gd name="connsiteY21" fmla="*/ 780863 h 780863"/>
                        <a:gd name="connsiteX22" fmla="*/ 4392836 w 6990855"/>
                        <a:gd name="connsiteY22" fmla="*/ 780863 h 780863"/>
                        <a:gd name="connsiteX23" fmla="*/ 3831956 w 6990855"/>
                        <a:gd name="connsiteY23" fmla="*/ 780863 h 780863"/>
                        <a:gd name="connsiteX24" fmla="*/ 3136464 w 6990855"/>
                        <a:gd name="connsiteY24" fmla="*/ 780863 h 780863"/>
                        <a:gd name="connsiteX25" fmla="*/ 2508278 w 6990855"/>
                        <a:gd name="connsiteY25" fmla="*/ 780863 h 780863"/>
                        <a:gd name="connsiteX26" fmla="*/ 2149315 w 6990855"/>
                        <a:gd name="connsiteY26" fmla="*/ 780863 h 780863"/>
                        <a:gd name="connsiteX27" fmla="*/ 1453823 w 6990855"/>
                        <a:gd name="connsiteY27" fmla="*/ 780863 h 780863"/>
                        <a:gd name="connsiteX28" fmla="*/ 758332 w 6990855"/>
                        <a:gd name="connsiteY28" fmla="*/ 780863 h 780863"/>
                        <a:gd name="connsiteX29" fmla="*/ 130146 w 6990855"/>
                        <a:gd name="connsiteY29" fmla="*/ 780863 h 780863"/>
                        <a:gd name="connsiteX30" fmla="*/ 0 w 6990855"/>
                        <a:gd name="connsiteY30" fmla="*/ 650717 h 780863"/>
                        <a:gd name="connsiteX31" fmla="*/ 0 w 6990855"/>
                        <a:gd name="connsiteY31" fmla="*/ 130146 h 7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0855" h="780863" fill="none" extrusionOk="0">
                          <a:moveTo>
                            <a:pt x="0" y="130146"/>
                          </a:moveTo>
                          <a:cubicBezTo>
                            <a:pt x="3862" y="60003"/>
                            <a:pt x="66615" y="-273"/>
                            <a:pt x="130146" y="0"/>
                          </a:cubicBezTo>
                          <a:cubicBezTo>
                            <a:pt x="317311" y="-12463"/>
                            <a:pt x="568294" y="70022"/>
                            <a:pt x="758332" y="0"/>
                          </a:cubicBezTo>
                          <a:cubicBezTo>
                            <a:pt x="948370" y="-70022"/>
                            <a:pt x="1079243" y="50779"/>
                            <a:pt x="1184601" y="0"/>
                          </a:cubicBezTo>
                          <a:cubicBezTo>
                            <a:pt x="1289959" y="-50779"/>
                            <a:pt x="1444059" y="43023"/>
                            <a:pt x="1610870" y="0"/>
                          </a:cubicBezTo>
                          <a:cubicBezTo>
                            <a:pt x="1777681" y="-43023"/>
                            <a:pt x="2117923" y="61418"/>
                            <a:pt x="2306361" y="0"/>
                          </a:cubicBezTo>
                          <a:cubicBezTo>
                            <a:pt x="2494799" y="-61418"/>
                            <a:pt x="2661524" y="37544"/>
                            <a:pt x="2934547" y="0"/>
                          </a:cubicBezTo>
                          <a:cubicBezTo>
                            <a:pt x="3207570" y="-37544"/>
                            <a:pt x="3121699" y="38753"/>
                            <a:pt x="3293511" y="0"/>
                          </a:cubicBezTo>
                          <a:cubicBezTo>
                            <a:pt x="3465323" y="-38753"/>
                            <a:pt x="3542761" y="41339"/>
                            <a:pt x="3787085" y="0"/>
                          </a:cubicBezTo>
                          <a:cubicBezTo>
                            <a:pt x="4031409" y="-41339"/>
                            <a:pt x="4114363" y="38331"/>
                            <a:pt x="4415271" y="0"/>
                          </a:cubicBezTo>
                          <a:cubicBezTo>
                            <a:pt x="4716179" y="-38331"/>
                            <a:pt x="4851062" y="67555"/>
                            <a:pt x="5043457" y="0"/>
                          </a:cubicBezTo>
                          <a:cubicBezTo>
                            <a:pt x="5235852" y="-67555"/>
                            <a:pt x="5229777" y="40243"/>
                            <a:pt x="5402420" y="0"/>
                          </a:cubicBezTo>
                          <a:cubicBezTo>
                            <a:pt x="5575063" y="-40243"/>
                            <a:pt x="5677592" y="36564"/>
                            <a:pt x="5761384" y="0"/>
                          </a:cubicBezTo>
                          <a:cubicBezTo>
                            <a:pt x="5845176" y="-36564"/>
                            <a:pt x="5960915" y="12012"/>
                            <a:pt x="6120347" y="0"/>
                          </a:cubicBezTo>
                          <a:cubicBezTo>
                            <a:pt x="6279779" y="-12012"/>
                            <a:pt x="6568702" y="19820"/>
                            <a:pt x="6860709" y="0"/>
                          </a:cubicBezTo>
                          <a:cubicBezTo>
                            <a:pt x="6916843" y="-6731"/>
                            <a:pt x="6996350" y="51800"/>
                            <a:pt x="6990855" y="130146"/>
                          </a:cubicBezTo>
                          <a:cubicBezTo>
                            <a:pt x="7037501" y="301526"/>
                            <a:pt x="6973755" y="542208"/>
                            <a:pt x="6990855" y="650717"/>
                          </a:cubicBezTo>
                          <a:cubicBezTo>
                            <a:pt x="6993669" y="722403"/>
                            <a:pt x="6930373" y="763517"/>
                            <a:pt x="6860709" y="780863"/>
                          </a:cubicBezTo>
                          <a:cubicBezTo>
                            <a:pt x="6736858" y="827800"/>
                            <a:pt x="6608189" y="768034"/>
                            <a:pt x="6434440" y="780863"/>
                          </a:cubicBezTo>
                          <a:cubicBezTo>
                            <a:pt x="6260691" y="793692"/>
                            <a:pt x="6107701" y="742008"/>
                            <a:pt x="5873560" y="780863"/>
                          </a:cubicBezTo>
                          <a:cubicBezTo>
                            <a:pt x="5639419" y="819718"/>
                            <a:pt x="5610583" y="753389"/>
                            <a:pt x="5447291" y="780863"/>
                          </a:cubicBezTo>
                          <a:cubicBezTo>
                            <a:pt x="5283999" y="808337"/>
                            <a:pt x="5158713" y="724226"/>
                            <a:pt x="4953716" y="780863"/>
                          </a:cubicBezTo>
                          <a:cubicBezTo>
                            <a:pt x="4748720" y="837500"/>
                            <a:pt x="4533435" y="759218"/>
                            <a:pt x="4392836" y="780863"/>
                          </a:cubicBezTo>
                          <a:cubicBezTo>
                            <a:pt x="4252237" y="802508"/>
                            <a:pt x="4001399" y="746196"/>
                            <a:pt x="3831956" y="780863"/>
                          </a:cubicBezTo>
                          <a:cubicBezTo>
                            <a:pt x="3662513" y="815530"/>
                            <a:pt x="3406287" y="701520"/>
                            <a:pt x="3136464" y="780863"/>
                          </a:cubicBezTo>
                          <a:cubicBezTo>
                            <a:pt x="2866641" y="860206"/>
                            <a:pt x="2698322" y="752216"/>
                            <a:pt x="2508278" y="780863"/>
                          </a:cubicBezTo>
                          <a:cubicBezTo>
                            <a:pt x="2318234" y="809510"/>
                            <a:pt x="2281546" y="751467"/>
                            <a:pt x="2149315" y="780863"/>
                          </a:cubicBezTo>
                          <a:cubicBezTo>
                            <a:pt x="2017084" y="810259"/>
                            <a:pt x="1642597" y="723744"/>
                            <a:pt x="1453823" y="780863"/>
                          </a:cubicBezTo>
                          <a:cubicBezTo>
                            <a:pt x="1265049" y="837982"/>
                            <a:pt x="969992" y="744328"/>
                            <a:pt x="758332" y="780863"/>
                          </a:cubicBezTo>
                          <a:cubicBezTo>
                            <a:pt x="546672" y="817398"/>
                            <a:pt x="335779" y="769467"/>
                            <a:pt x="130146" y="780863"/>
                          </a:cubicBezTo>
                          <a:cubicBezTo>
                            <a:pt x="69031" y="778149"/>
                            <a:pt x="14288" y="712372"/>
                            <a:pt x="0" y="650717"/>
                          </a:cubicBezTo>
                          <a:cubicBezTo>
                            <a:pt x="-1551" y="420133"/>
                            <a:pt x="27525" y="340059"/>
                            <a:pt x="0" y="130146"/>
                          </a:cubicBezTo>
                          <a:close/>
                        </a:path>
                        <a:path w="6990855" h="780863" stroke="0" extrusionOk="0">
                          <a:moveTo>
                            <a:pt x="0" y="130146"/>
                          </a:moveTo>
                          <a:cubicBezTo>
                            <a:pt x="-14274" y="54051"/>
                            <a:pt x="64128" y="4461"/>
                            <a:pt x="130146" y="0"/>
                          </a:cubicBezTo>
                          <a:cubicBezTo>
                            <a:pt x="266301" y="-26935"/>
                            <a:pt x="516793" y="35692"/>
                            <a:pt x="758332" y="0"/>
                          </a:cubicBezTo>
                          <a:cubicBezTo>
                            <a:pt x="999871" y="-35692"/>
                            <a:pt x="1233267" y="67693"/>
                            <a:pt x="1386518" y="0"/>
                          </a:cubicBezTo>
                          <a:cubicBezTo>
                            <a:pt x="1539769" y="-67693"/>
                            <a:pt x="1719282" y="30764"/>
                            <a:pt x="2014704" y="0"/>
                          </a:cubicBezTo>
                          <a:cubicBezTo>
                            <a:pt x="2310126" y="-30764"/>
                            <a:pt x="2494039" y="60970"/>
                            <a:pt x="2710195" y="0"/>
                          </a:cubicBezTo>
                          <a:cubicBezTo>
                            <a:pt x="2926351" y="-60970"/>
                            <a:pt x="2951570" y="49148"/>
                            <a:pt x="3136464" y="0"/>
                          </a:cubicBezTo>
                          <a:cubicBezTo>
                            <a:pt x="3321358" y="-49148"/>
                            <a:pt x="3557765" y="56816"/>
                            <a:pt x="3697344" y="0"/>
                          </a:cubicBezTo>
                          <a:cubicBezTo>
                            <a:pt x="3836923" y="-56816"/>
                            <a:pt x="4000844" y="33910"/>
                            <a:pt x="4190919" y="0"/>
                          </a:cubicBezTo>
                          <a:cubicBezTo>
                            <a:pt x="4380995" y="-33910"/>
                            <a:pt x="4528291" y="49090"/>
                            <a:pt x="4617188" y="0"/>
                          </a:cubicBezTo>
                          <a:cubicBezTo>
                            <a:pt x="4706085" y="-49090"/>
                            <a:pt x="5075272" y="17356"/>
                            <a:pt x="5245374" y="0"/>
                          </a:cubicBezTo>
                          <a:cubicBezTo>
                            <a:pt x="5415476" y="-17356"/>
                            <a:pt x="5508283" y="3826"/>
                            <a:pt x="5604337" y="0"/>
                          </a:cubicBezTo>
                          <a:cubicBezTo>
                            <a:pt x="5700391" y="-3826"/>
                            <a:pt x="5820993" y="22192"/>
                            <a:pt x="5963301" y="0"/>
                          </a:cubicBezTo>
                          <a:cubicBezTo>
                            <a:pt x="6105609" y="-22192"/>
                            <a:pt x="6543953" y="17786"/>
                            <a:pt x="6860709" y="0"/>
                          </a:cubicBezTo>
                          <a:cubicBezTo>
                            <a:pt x="6940657" y="-9407"/>
                            <a:pt x="7007997" y="61784"/>
                            <a:pt x="6990855" y="130146"/>
                          </a:cubicBezTo>
                          <a:cubicBezTo>
                            <a:pt x="6991702" y="376676"/>
                            <a:pt x="6985358" y="397437"/>
                            <a:pt x="6990855" y="650717"/>
                          </a:cubicBezTo>
                          <a:cubicBezTo>
                            <a:pt x="6976290" y="732568"/>
                            <a:pt x="6940378" y="764466"/>
                            <a:pt x="6860709" y="780863"/>
                          </a:cubicBezTo>
                          <a:cubicBezTo>
                            <a:pt x="6738011" y="789973"/>
                            <a:pt x="6541888" y="728368"/>
                            <a:pt x="6299829" y="780863"/>
                          </a:cubicBezTo>
                          <a:cubicBezTo>
                            <a:pt x="6057770" y="833358"/>
                            <a:pt x="5909784" y="753535"/>
                            <a:pt x="5806254" y="780863"/>
                          </a:cubicBezTo>
                          <a:cubicBezTo>
                            <a:pt x="5702725" y="808191"/>
                            <a:pt x="5323321" y="767813"/>
                            <a:pt x="5178068" y="780863"/>
                          </a:cubicBezTo>
                          <a:cubicBezTo>
                            <a:pt x="5032815" y="793913"/>
                            <a:pt x="4926809" y="762309"/>
                            <a:pt x="4751799" y="780863"/>
                          </a:cubicBezTo>
                          <a:cubicBezTo>
                            <a:pt x="4576789" y="799417"/>
                            <a:pt x="4528106" y="758189"/>
                            <a:pt x="4325530" y="780863"/>
                          </a:cubicBezTo>
                          <a:cubicBezTo>
                            <a:pt x="4122954" y="803537"/>
                            <a:pt x="3962628" y="773312"/>
                            <a:pt x="3764650" y="780863"/>
                          </a:cubicBezTo>
                          <a:cubicBezTo>
                            <a:pt x="3566672" y="788414"/>
                            <a:pt x="3392195" y="717598"/>
                            <a:pt x="3203770" y="780863"/>
                          </a:cubicBezTo>
                          <a:cubicBezTo>
                            <a:pt x="3015345" y="844128"/>
                            <a:pt x="2993674" y="744401"/>
                            <a:pt x="2844806" y="780863"/>
                          </a:cubicBezTo>
                          <a:cubicBezTo>
                            <a:pt x="2695938" y="817325"/>
                            <a:pt x="2589777" y="758963"/>
                            <a:pt x="2418537" y="780863"/>
                          </a:cubicBezTo>
                          <a:cubicBezTo>
                            <a:pt x="2247297" y="802763"/>
                            <a:pt x="2142320" y="777008"/>
                            <a:pt x="2059574" y="780863"/>
                          </a:cubicBezTo>
                          <a:cubicBezTo>
                            <a:pt x="1976828" y="784718"/>
                            <a:pt x="1840926" y="772112"/>
                            <a:pt x="1633305" y="780863"/>
                          </a:cubicBezTo>
                          <a:cubicBezTo>
                            <a:pt x="1425684" y="789614"/>
                            <a:pt x="1242620" y="775504"/>
                            <a:pt x="1005119" y="780863"/>
                          </a:cubicBezTo>
                          <a:cubicBezTo>
                            <a:pt x="767618" y="786222"/>
                            <a:pt x="534390" y="775495"/>
                            <a:pt x="130146" y="780863"/>
                          </a:cubicBezTo>
                          <a:cubicBezTo>
                            <a:pt x="75584" y="768521"/>
                            <a:pt x="9468" y="716138"/>
                            <a:pt x="0" y="650717"/>
                          </a:cubicBezTo>
                          <a:cubicBezTo>
                            <a:pt x="-30177" y="394926"/>
                            <a:pt x="24290" y="319603"/>
                            <a:pt x="0" y="130146"/>
                          </a:cubicBezTo>
                          <a:close/>
                        </a:path>
                      </a:pathLst>
                    </a:cu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4282940-615F-45E4-9E54-78F6EC5EC0EC}"/>
                </a:ext>
              </a:extLst>
            </p:cNvPr>
            <p:cNvSpPr/>
            <p:nvPr/>
          </p:nvSpPr>
          <p:spPr>
            <a:xfrm>
              <a:off x="1105257" y="1352498"/>
              <a:ext cx="5519661" cy="433220"/>
            </a:xfrm>
            <a:prstGeom prst="rect">
              <a:avLst/>
            </a:prstGeom>
            <a:grpFill/>
          </p:spPr>
          <p:txBody>
            <a:bodyPr wrap="square">
              <a:spAutoFit/>
            </a:bodyPr>
            <a:lstStyle/>
            <a:p>
              <a:pPr>
                <a:spcBef>
                  <a:spcPct val="50000"/>
                </a:spcBef>
              </a:pPr>
              <a:r>
                <a:rPr lang="en-US" altLang="en-US" sz="1800" dirty="0" err="1">
                  <a:latin typeface="Arial" panose="020B0604020202020204" pitchFamily="34" charset="0"/>
                  <a:cs typeface="Arial" panose="020B0604020202020204" pitchFamily="34" charset="0"/>
                </a:rPr>
                <a:t>Tìm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chi </a:t>
              </a:r>
              <a:r>
                <a:rPr lang="en-US" altLang="en-US" sz="1800" dirty="0" err="1">
                  <a:latin typeface="Arial" panose="020B0604020202020204" pitchFamily="34" charset="0"/>
                  <a:cs typeface="Arial" panose="020B0604020202020204" pitchFamily="34" charset="0"/>
                </a:rPr>
                <a:t>tiết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nói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lên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lòng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trong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chữa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bệnh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con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thuyền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chài</a:t>
              </a:r>
              <a:r>
                <a:rPr lang="en-US" altLang="en-US" sz="1800" dirty="0">
                  <a:latin typeface="Arial" panose="020B0604020202020204" pitchFamily="34" charset="0"/>
                  <a:cs typeface="Arial" panose="020B0604020202020204" pitchFamily="34" charset="0"/>
                </a:rPr>
                <a:t>.</a:t>
              </a:r>
            </a:p>
          </p:txBody>
        </p:sp>
      </p:grpSp>
      <p:grpSp>
        <p:nvGrpSpPr>
          <p:cNvPr id="29" name="Group 28">
            <a:extLst>
              <a:ext uri="{FF2B5EF4-FFF2-40B4-BE49-F238E27FC236}">
                <a16:creationId xmlns:a16="http://schemas.microsoft.com/office/drawing/2014/main" id="{27FA03FA-387E-4F85-AEE2-8C78CA30F382}"/>
              </a:ext>
            </a:extLst>
          </p:cNvPr>
          <p:cNvGrpSpPr/>
          <p:nvPr/>
        </p:nvGrpSpPr>
        <p:grpSpPr>
          <a:xfrm>
            <a:off x="1436888" y="2096091"/>
            <a:ext cx="7042519" cy="758957"/>
            <a:chOff x="1840969" y="2197227"/>
            <a:chExt cx="7071181" cy="523393"/>
          </a:xfrm>
        </p:grpSpPr>
        <p:sp>
          <p:nvSpPr>
            <p:cNvPr id="30" name="Rectangle: Rounded Corners 43">
              <a:extLst>
                <a:ext uri="{FF2B5EF4-FFF2-40B4-BE49-F238E27FC236}">
                  <a16:creationId xmlns:a16="http://schemas.microsoft.com/office/drawing/2014/main" id="{0C13FA63-4BA3-4EDA-A787-B8857A20CFA4}"/>
                </a:ext>
              </a:extLst>
            </p:cNvPr>
            <p:cNvSpPr/>
            <p:nvPr/>
          </p:nvSpPr>
          <p:spPr>
            <a:xfrm>
              <a:off x="1840969" y="219722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FE273F6-728E-4CC5-87B7-03E9898A13A3}"/>
                </a:ext>
              </a:extLst>
            </p:cNvPr>
            <p:cNvSpPr/>
            <p:nvPr/>
          </p:nvSpPr>
          <p:spPr>
            <a:xfrm>
              <a:off x="1912699" y="2274622"/>
              <a:ext cx="6999451" cy="445724"/>
            </a:xfrm>
            <a:prstGeom prst="rect">
              <a:avLst/>
            </a:prstGeom>
          </p:spPr>
          <p:txBody>
            <a:bodyPr wrap="square">
              <a:spAutoFit/>
            </a:bodyPr>
            <a:lstStyle/>
            <a:p>
              <a:pPr lvl="0">
                <a:spcBef>
                  <a:spcPct val="50000"/>
                </a:spcBef>
              </a:pPr>
              <a:r>
                <a:rPr lang="en-US" altLang="en-US" sz="1800" dirty="0" err="1">
                  <a:latin typeface="Arial" panose="020B0604020202020204" pitchFamily="34" charset="0"/>
                  <a:cs typeface="Arial" panose="020B0604020202020204" pitchFamily="34" charset="0"/>
                </a:rPr>
                <a:t>Điều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gì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lòng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trong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chữa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bệnh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phụ</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nữ</a:t>
              </a:r>
              <a:r>
                <a:rPr lang="en-US" altLang="en-US" sz="1800" dirty="0">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id="{D9A15A79-339D-45EA-989B-2E0BA3B7091E}"/>
              </a:ext>
            </a:extLst>
          </p:cNvPr>
          <p:cNvGrpSpPr/>
          <p:nvPr/>
        </p:nvGrpSpPr>
        <p:grpSpPr>
          <a:xfrm>
            <a:off x="1416133" y="3092264"/>
            <a:ext cx="6991835" cy="544071"/>
            <a:chOff x="1296999" y="1505814"/>
            <a:chExt cx="5220342" cy="584775"/>
          </a:xfrm>
        </p:grpSpPr>
        <p:sp>
          <p:nvSpPr>
            <p:cNvPr id="34" name="Rectangle: Rounded Corners 43">
              <a:extLst>
                <a:ext uri="{FF2B5EF4-FFF2-40B4-BE49-F238E27FC236}">
                  <a16:creationId xmlns:a16="http://schemas.microsoft.com/office/drawing/2014/main"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4CD3D07C-091B-4CA4-A5BA-5E52978BF127}"/>
                </a:ext>
              </a:extLst>
            </p:cNvPr>
            <p:cNvSpPr/>
            <p:nvPr/>
          </p:nvSpPr>
          <p:spPr>
            <a:xfrm>
              <a:off x="1396033" y="1545318"/>
              <a:ext cx="5020809" cy="396963"/>
            </a:xfrm>
            <a:prstGeom prst="rect">
              <a:avLst/>
            </a:prstGeom>
          </p:spPr>
          <p:txBody>
            <a:bodyPr wrap="square">
              <a:spAutoFit/>
            </a:bodyPr>
            <a:lstStyle/>
            <a:p>
              <a:pPr lvl="0"/>
              <a:r>
                <a:rPr lang="en-US" altLang="en-US" sz="1800" dirty="0" err="1">
                  <a:latin typeface="Arial" panose="020B0604020202020204" pitchFamily="34" charset="0"/>
                  <a:cs typeface="Arial" panose="020B0604020202020204" pitchFamily="34" charset="0"/>
                </a:rPr>
                <a:t>Vì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sao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có</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nói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là</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một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màng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danh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lợi</a:t>
              </a:r>
              <a:r>
                <a:rPr lang="en-US" altLang="en-US" sz="1800" dirty="0">
                  <a:latin typeface="Arial" panose="020B0604020202020204" pitchFamily="34" charset="0"/>
                  <a:cs typeface="Arial" panose="020B0604020202020204" pitchFamily="34" charset="0"/>
                </a:rPr>
                <a:t>?</a:t>
              </a:r>
            </a:p>
          </p:txBody>
        </p:sp>
      </p:grpSp>
      <p:pic>
        <p:nvPicPr>
          <p:cNvPr id="1026" name="Picture 2" descr="คณิตศาสตร์ จ่าย ตัวเลข - ภาพฟรีบน Pixaba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09" b="89818" l="9836" r="89617"/>
                    </a14:imgEffect>
                  </a14:imgLayer>
                </a14:imgProps>
              </a:ext>
              <a:ext uri="{28A0092B-C50C-407E-A947-70E740481C1C}">
                <a14:useLocalDpi xmlns:a14="http://schemas.microsoft.com/office/drawing/2010/main" val="0"/>
              </a:ext>
            </a:extLst>
          </a:blip>
          <a:srcRect/>
          <a:stretch>
            <a:fillRect/>
          </a:stretch>
        </p:blipFill>
        <p:spPr bwMode="auto">
          <a:xfrm>
            <a:off x="746448" y="1158549"/>
            <a:ext cx="683321" cy="847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ố Số chữ số Toán học Đếm Nhân - số 2 png tải về - Miễn phí trong suốt Khu  Vực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524" y="1988582"/>
            <a:ext cx="722083" cy="849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คณิตศาสตร์ จ่าย ตัวเลข - ภาพฟรีบน Pixaba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73" b="100000" l="0" r="99454">
                        <a14:foregroundMark x1="21858" y1="54182" x2="21858" y2="54182"/>
                        <a14:foregroundMark x1="53552" y1="16727" x2="53552" y2="16727"/>
                        <a14:foregroundMark x1="71585" y1="18182" x2="71585" y2="18182"/>
                      </a14:backgroundRemoval>
                    </a14:imgEffect>
                  </a14:imgLayer>
                </a14:imgProps>
              </a:ext>
              <a:ext uri="{28A0092B-C50C-407E-A947-70E740481C1C}">
                <a14:useLocalDpi xmlns:a14="http://schemas.microsoft.com/office/drawing/2010/main" val="0"/>
              </a:ext>
            </a:extLst>
          </a:blip>
          <a:srcRect/>
          <a:stretch>
            <a:fillRect/>
          </a:stretch>
        </p:blipFill>
        <p:spPr bwMode="auto">
          <a:xfrm>
            <a:off x="726989" y="2830295"/>
            <a:ext cx="709899" cy="88005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D9A15A79-339D-45EA-989B-2E0BA3B7091E}"/>
              </a:ext>
            </a:extLst>
          </p:cNvPr>
          <p:cNvGrpSpPr/>
          <p:nvPr/>
        </p:nvGrpSpPr>
        <p:grpSpPr>
          <a:xfrm>
            <a:off x="1415152" y="3859261"/>
            <a:ext cx="6991835" cy="544071"/>
            <a:chOff x="1296999" y="1505814"/>
            <a:chExt cx="5220342" cy="584775"/>
          </a:xfrm>
        </p:grpSpPr>
        <p:sp>
          <p:nvSpPr>
            <p:cNvPr id="20" name="Rectangle: Rounded Corners 43">
              <a:extLst>
                <a:ext uri="{FF2B5EF4-FFF2-40B4-BE49-F238E27FC236}">
                  <a16:creationId xmlns:a16="http://schemas.microsoft.com/office/drawing/2014/main"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chemeClr val="accent1">
                <a:lumMod val="40000"/>
                <a:lumOff val="60000"/>
              </a:schemeClr>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sz="1800" kern="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CD3D07C-091B-4CA4-A5BA-5E52978BF127}"/>
                </a:ext>
              </a:extLst>
            </p:cNvPr>
            <p:cNvSpPr/>
            <p:nvPr/>
          </p:nvSpPr>
          <p:spPr>
            <a:xfrm>
              <a:off x="1396033" y="1545318"/>
              <a:ext cx="5020809" cy="396963"/>
            </a:xfrm>
            <a:prstGeom prst="rect">
              <a:avLst/>
            </a:prstGeom>
          </p:spPr>
          <p:txBody>
            <a:bodyPr wrap="square">
              <a:spAutoFit/>
            </a:bodyPr>
            <a:lstStyle/>
            <a:p>
              <a:pPr lvl="0"/>
              <a:r>
                <a:rPr lang="en-US" altLang="en-US" sz="1800" dirty="0" err="1">
                  <a:latin typeface="Arial" panose="020B0604020202020204" pitchFamily="34" charset="0"/>
                  <a:cs typeface="Arial" panose="020B0604020202020204" pitchFamily="34" charset="0"/>
                </a:rPr>
                <a:t>Em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nội</a:t>
              </a:r>
              <a:r>
                <a:rPr lang="en-US" altLang="en-US" sz="1800" dirty="0">
                  <a:latin typeface="Arial" panose="020B0604020202020204" pitchFamily="34" charset="0"/>
                  <a:cs typeface="Arial" panose="020B0604020202020204" pitchFamily="34" charset="0"/>
                </a:rPr>
                <a:t> dung </a:t>
              </a:r>
              <a:r>
                <a:rPr lang="en-US" altLang="en-US" sz="1800" dirty="0" err="1">
                  <a:latin typeface="Arial" panose="020B0604020202020204" pitchFamily="34" charset="0"/>
                  <a:cs typeface="Arial" panose="020B0604020202020204" pitchFamily="34" charset="0"/>
                </a:rPr>
                <a:t>hai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câu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cuối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bài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a:t>
              </a:r>
            </a:p>
          </p:txBody>
        </p:sp>
      </p:grpSp>
      <p:pic>
        <p:nvPicPr>
          <p:cNvPr id="3" name="Picture 2" descr="Số Số chữ Tính Toán - số 4 png tải về - Miễn phí trong suốt Hành Vi Con  Người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6203" y="3703430"/>
            <a:ext cx="596693" cy="84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0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anim calcmode="lin" valueType="num">
                                      <p:cBhvr>
                                        <p:cTn id="35" dur="1000" fill="hold"/>
                                        <p:tgtEl>
                                          <p:spTgt spid="1028"/>
                                        </p:tgtEl>
                                        <p:attrNameLst>
                                          <p:attrName>ppt_x</p:attrName>
                                        </p:attrNameLst>
                                      </p:cBhvr>
                                      <p:tavLst>
                                        <p:tav tm="0">
                                          <p:val>
                                            <p:strVal val="#ppt_x"/>
                                          </p:val>
                                        </p:tav>
                                        <p:tav tm="100000">
                                          <p:val>
                                            <p:strVal val="#ppt_x"/>
                                          </p:val>
                                        </p:tav>
                                      </p:tavLst>
                                    </p:anim>
                                    <p:anim calcmode="lin" valueType="num">
                                      <p:cBhvr>
                                        <p:cTn id="36" dur="1000" fill="hold"/>
                                        <p:tgtEl>
                                          <p:spTgt spid="10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1000"/>
                                        <p:tgtEl>
                                          <p:spTgt spid="1030"/>
                                        </p:tgtEl>
                                      </p:cBhvr>
                                    </p:animEffect>
                                    <p:anim calcmode="lin" valueType="num">
                                      <p:cBhvr>
                                        <p:cTn id="47" dur="1000" fill="hold"/>
                                        <p:tgtEl>
                                          <p:spTgt spid="1030"/>
                                        </p:tgtEl>
                                        <p:attrNameLst>
                                          <p:attrName>ppt_x</p:attrName>
                                        </p:attrNameLst>
                                      </p:cBhvr>
                                      <p:tavLst>
                                        <p:tav tm="0">
                                          <p:val>
                                            <p:strVal val="#ppt_x"/>
                                          </p:val>
                                        </p:tav>
                                        <p:tav tm="100000">
                                          <p:val>
                                            <p:strVal val="#ppt_x"/>
                                          </p:val>
                                        </p:tav>
                                      </p:tavLst>
                                    </p:anim>
                                    <p:anim calcmode="lin" valueType="num">
                                      <p:cBhvr>
                                        <p:cTn id="48" dur="1000" fill="hold"/>
                                        <p:tgtEl>
                                          <p:spTgt spid="103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228600" y="3153210"/>
            <a:ext cx="8235745" cy="1867572"/>
            <a:chOff x="483151" y="2559031"/>
            <a:chExt cx="8284820" cy="2234395"/>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841946" y="2841811"/>
              <a:ext cx="7873676" cy="1951615"/>
            </a:xfrm>
            <a:prstGeom prst="rect">
              <a:avLst/>
            </a:prstGeom>
          </p:spPr>
          <p:txBody>
            <a:bodyPr wrap="square">
              <a:spAutoFit/>
            </a:bodyPr>
            <a:lstStyle/>
            <a:p>
              <a:pPr lvl="0" algn="just"/>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Lãn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nghe</a:t>
              </a:r>
              <a:r>
                <a:rPr lang="en-US" altLang="en-US" sz="2000" dirty="0">
                  <a:latin typeface="Arial" panose="020B0604020202020204" pitchFamily="34" charset="0"/>
                  <a:ea typeface="Tahoma" panose="020B0604030504040204" pitchFamily="34" charset="0"/>
                  <a:cs typeface="Arial" panose="020B0604020202020204" pitchFamily="34" charset="0"/>
                </a:rPr>
                <a:t> tin con </a:t>
              </a:r>
              <a:r>
                <a:rPr lang="en-US" altLang="en-US" sz="2000" dirty="0" err="1">
                  <a:latin typeface="Arial" panose="020B0604020202020204" pitchFamily="34" charset="0"/>
                  <a:ea typeface="Tahoma" panose="020B0604030504040204" pitchFamily="34" charset="0"/>
                  <a:cs typeface="Arial" panose="020B0604020202020204" pitchFamily="34" charset="0"/>
                </a:rPr>
                <a:t>của</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người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thuyền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chài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bị</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bệnh</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đậu</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nặng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tự</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tìm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đến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thăm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tận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tụy</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chăm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sóc</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người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bệnh</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suốt</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cả</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tháng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trời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ngại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khổ</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ngại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bẩn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những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lấy</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tiền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mà</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còn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cho</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họ</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gạo</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củi</a:t>
              </a:r>
              <a:r>
                <a:rPr lang="en-US" altLang="en-US" sz="2000" dirty="0">
                  <a:latin typeface="Arial" panose="020B0604020202020204" pitchFamily="34" charset="0"/>
                  <a:ea typeface="Tahoma" panose="020B0604030504040204" pitchFamily="34" charset="0"/>
                  <a:cs typeface="Arial" panose="020B0604020202020204" pitchFamily="34" charset="0"/>
                </a:rPr>
                <a:t>.</a:t>
              </a:r>
            </a:p>
            <a:p>
              <a:pPr indent="201811" algn="just" defTabSz="514350">
                <a:spcAft>
                  <a:spcPts val="675"/>
                </a:spcAft>
                <a:defRPr/>
              </a:pPr>
              <a:endParaRPr lang="vi-VN" sz="20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54" name="Picture 53" descr="Logo&#10;&#10;Description automatically generated">
            <a:extLst>
              <a:ext uri="{FF2B5EF4-FFF2-40B4-BE49-F238E27FC236}">
                <a16:creationId xmlns:a16="http://schemas.microsoft.com/office/drawing/2014/main" id="{78B5D382-501E-4766-BE34-3D00A1F787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467" y="655297"/>
            <a:ext cx="1532919" cy="68293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649684" y="2117194"/>
            <a:ext cx="6186845" cy="811442"/>
            <a:chOff x="1088928" y="1323040"/>
            <a:chExt cx="5677825"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05257" y="1352498"/>
              <a:ext cx="5661496" cy="436745"/>
            </a:xfrm>
            <a:prstGeom prst="rect">
              <a:avLst/>
            </a:prstGeom>
            <a:grpFill/>
          </p:spPr>
          <p:txBody>
            <a:bodyPr wrap="square">
              <a:spAutoFit/>
            </a:bodyPr>
            <a:lstStyle/>
            <a:p>
              <a:pPr algn="ctr">
                <a:spcBef>
                  <a:spcPct val="50000"/>
                </a:spcBef>
              </a:pPr>
              <a:r>
                <a:rPr lang="en-US" altLang="en-US" sz="1900" dirty="0" err="1">
                  <a:latin typeface="Arial" panose="020B0604020202020204" pitchFamily="34" charset="0"/>
                  <a:cs typeface="Arial" panose="020B0604020202020204" pitchFamily="34" charset="0"/>
                </a:rPr>
                <a:t>Tìm</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những</a:t>
              </a:r>
              <a:r>
                <a:rPr lang="en-US" altLang="en-US" sz="1900" dirty="0">
                  <a:latin typeface="Arial" panose="020B0604020202020204" pitchFamily="34" charset="0"/>
                  <a:cs typeface="Arial" panose="020B0604020202020204" pitchFamily="34" charset="0"/>
                </a:rPr>
                <a:t> chi </a:t>
              </a:r>
              <a:r>
                <a:rPr lang="en-US" altLang="en-US" sz="1900" dirty="0" err="1">
                  <a:latin typeface="Arial" panose="020B0604020202020204" pitchFamily="34" charset="0"/>
                  <a:cs typeface="Arial" panose="020B0604020202020204" pitchFamily="34" charset="0"/>
                </a:rPr>
                <a:t>tiết</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nói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lên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lòng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nhân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ái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của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Lãn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trong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việc</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chữa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bệnh</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cho</a:t>
              </a:r>
              <a:r>
                <a:rPr lang="en-US" altLang="en-US" sz="1900" dirty="0">
                  <a:latin typeface="Arial" panose="020B0604020202020204" pitchFamily="34" charset="0"/>
                  <a:cs typeface="Arial" panose="020B0604020202020204" pitchFamily="34" charset="0"/>
                </a:rPr>
                <a:t> con </a:t>
              </a:r>
              <a:r>
                <a:rPr lang="en-US" altLang="en-US" sz="1900" dirty="0" err="1">
                  <a:latin typeface="Arial" panose="020B0604020202020204" pitchFamily="34" charset="0"/>
                  <a:cs typeface="Arial" panose="020B0604020202020204" pitchFamily="34" charset="0"/>
                </a:rPr>
                <a:t>người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thuyền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chài</a:t>
              </a:r>
              <a:r>
                <a:rPr lang="en-US" altLang="en-US" sz="1900" dirty="0">
                  <a:latin typeface="Arial" panose="020B0604020202020204" pitchFamily="34" charset="0"/>
                  <a:cs typeface="Arial" panose="020B0604020202020204" pitchFamily="34" charset="0"/>
                </a:rPr>
                <a:t>.</a:t>
              </a:r>
            </a:p>
          </p:txBody>
        </p:sp>
      </p:gr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413171" y="3366450"/>
            <a:ext cx="684000" cy="360000"/>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49068" y="753173"/>
            <a:ext cx="2478727" cy="2478727"/>
          </a:xfrm>
          <a:prstGeom prst="rect">
            <a:avLst/>
          </a:prstGeom>
        </p:spPr>
      </p:pic>
    </p:spTree>
    <p:extLst>
      <p:ext uri="{BB962C8B-B14F-4D97-AF65-F5344CB8AC3E}">
        <p14:creationId xmlns:p14="http://schemas.microsoft.com/office/powerpoint/2010/main" val="1435075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492339"/>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4830433" y="767986"/>
            <a:ext cx="3825053" cy="1634490"/>
            <a:chOff x="483151" y="2559031"/>
            <a:chExt cx="8473305" cy="2179319"/>
          </a:xfrm>
        </p:grpSpPr>
        <p:sp>
          <p:nvSpPr>
            <p:cNvPr id="32" name="Rounded Rectangle 23">
              <a:extLst>
                <a:ext uri="{FF2B5EF4-FFF2-40B4-BE49-F238E27FC236}">
                  <a16:creationId xmlns:a16="http://schemas.microsoft.com/office/drawing/2014/main" id="{E8B296F0-A62E-41BC-953C-1F4C69935C69}"/>
                </a:ext>
              </a:extLst>
            </p:cNvPr>
            <p:cNvSpPr/>
            <p:nvPr/>
          </p:nvSpPr>
          <p:spPr>
            <a:xfrm>
              <a:off x="483151" y="2559031"/>
              <a:ext cx="8284819" cy="2179319"/>
            </a:xfrm>
            <a:prstGeom prst="roundRect">
              <a:avLst/>
            </a:prstGeom>
            <a:solidFill>
              <a:srgbClr val="E6D5F3">
                <a:alpha val="87000"/>
              </a:srgbClr>
            </a:solidFill>
          </p:spPr>
          <p:txBody>
            <a:bodyPr wrap="square">
              <a:spAutoFit/>
            </a:bodyPr>
            <a:lstStyle/>
            <a:p>
              <a:endParaRPr lang="en-US" sz="4500">
                <a:latin typeface="VNI-Avo" pitchFamily="2" charset="0"/>
              </a:endParaRPr>
            </a:p>
            <a:p>
              <a:endParaRPr lang="en-US" sz="4500">
                <a:latin typeface="VNI-Avo" pitchFamily="2" charset="0"/>
              </a:endParaRPr>
            </a:p>
          </p:txBody>
        </p:sp>
        <p:sp>
          <p:nvSpPr>
            <p:cNvPr id="36" name="Rectangle 35"/>
            <p:cNvSpPr/>
            <p:nvPr/>
          </p:nvSpPr>
          <p:spPr>
            <a:xfrm>
              <a:off x="671637" y="2982553"/>
              <a:ext cx="8284819" cy="1415771"/>
            </a:xfrm>
            <a:prstGeom prst="rect">
              <a:avLst/>
            </a:prstGeom>
          </p:spPr>
          <p:txBody>
            <a:bodyPr wrap="square">
              <a:spAutoFit/>
            </a:bodyPr>
            <a:lstStyle/>
            <a:p>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tinh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trách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chính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như</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từ</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mẫu</a:t>
              </a:r>
              <a:r>
                <a:rPr 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85" y="1053850"/>
            <a:ext cx="4265826" cy="3015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0" name="Group 49">
            <a:extLst>
              <a:ext uri="{FF2B5EF4-FFF2-40B4-BE49-F238E27FC236}">
                <a16:creationId xmlns:a16="http://schemas.microsoft.com/office/drawing/2014/main" id="{57C3BC4C-9352-42E9-B546-7BF5EC67262A}"/>
              </a:ext>
            </a:extLst>
          </p:cNvPr>
          <p:cNvGrpSpPr/>
          <p:nvPr/>
        </p:nvGrpSpPr>
        <p:grpSpPr>
          <a:xfrm>
            <a:off x="4835526" y="2571750"/>
            <a:ext cx="3874568" cy="1634490"/>
            <a:chOff x="334065" y="2559031"/>
            <a:chExt cx="8582992"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chemeClr val="tx1"/>
                </a:solidFill>
                <a:latin typeface="VNI-Avo" pitchFamily="2" charset="0"/>
              </a:endParaRPr>
            </a:p>
            <a:p>
              <a:endParaRPr lang="en-US" sz="4500">
                <a:solidFill>
                  <a:schemeClr val="tx1"/>
                </a:solidFill>
                <a:latin typeface="VNI-Avo" pitchFamily="2" charset="0"/>
              </a:endParaRPr>
            </a:p>
          </p:txBody>
        </p:sp>
        <p:sp>
          <p:nvSpPr>
            <p:cNvPr id="52" name="Rectangle 51"/>
            <p:cNvSpPr/>
            <p:nvPr/>
          </p:nvSpPr>
          <p:spPr>
            <a:xfrm>
              <a:off x="334065" y="2745587"/>
              <a:ext cx="8582992" cy="1846659"/>
            </a:xfrm>
            <a:prstGeom prst="rect">
              <a:avLst/>
            </a:prstGeom>
          </p:spPr>
          <p:txBody>
            <a:bodyPr wrap="square">
              <a:spAutoFit/>
            </a:bodyPr>
            <a:lstStyle/>
            <a:p>
              <a:pPr algn="ctr"/>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1,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lòng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ái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đối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với</a:t>
              </a:r>
              <a:r>
                <a:rPr lang="en-US" altLang="en-US" sz="2100" dirty="0">
                  <a:latin typeface="Times" panose="020B0500000000000000" pitchFamily="34" charset="0"/>
                  <a:ea typeface="Times" panose="020B0500000000000000" pitchFamily="34" charset="0"/>
                  <a:cs typeface="Times" panose="020B0500000000000000" pitchFamily="34" charset="0"/>
                </a:rPr>
                <a:t> con </a:t>
              </a:r>
              <a:r>
                <a:rPr lang="en-US" altLang="en-US" sz="2100" dirty="0" err="1">
                  <a:latin typeface="Times" panose="020B0500000000000000" pitchFamily="34" charset="0"/>
                  <a:ea typeface="Times" panose="020B0500000000000000" pitchFamily="34" charset="0"/>
                  <a:cs typeface="Times" panose="020B0500000000000000" pitchFamily="34" charset="0"/>
                </a:rPr>
                <a:t>người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thuyền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chài</a:t>
              </a:r>
              <a:r>
                <a:rPr lang="en-US" alt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6186" l="424" r="95339">
                        <a14:foregroundMark x1="54237" y1="70763" x2="54237" y2="70763"/>
                        <a14:foregroundMark x1="49576" y1="70763" x2="49576" y2="70763"/>
                        <a14:foregroundMark x1="44915" y1="68220" x2="44915" y2="68220"/>
                        <a14:foregroundMark x1="44068" y1="67373" x2="44068" y2="67373"/>
                        <a14:foregroundMark x1="49576" y1="72034" x2="49576" y2="72034"/>
                        <a14:foregroundMark x1="48305" y1="73305" x2="48305" y2="73305"/>
                        <a14:foregroundMark x1="46610" y1="68644" x2="46610" y2="68644"/>
                        <a14:foregroundMark x1="55085" y1="73729" x2="55085" y2="73729"/>
                        <a14:foregroundMark x1="55932" y1="78814" x2="55932" y2="78814"/>
                        <a14:foregroundMark x1="54237" y1="80932" x2="54237" y2="80932"/>
                        <a14:foregroundMark x1="51271" y1="81356" x2="51271" y2="81356"/>
                        <a14:foregroundMark x1="50424" y1="81356" x2="50424" y2="81356"/>
                        <a14:foregroundMark x1="53390" y1="81780" x2="53390" y2="81780"/>
                        <a14:foregroundMark x1="51695" y1="83051" x2="51695" y2="83051"/>
                        <a14:foregroundMark x1="38136" y1="30085" x2="38136" y2="30085"/>
                        <a14:foregroundMark x1="33475" y1="30085" x2="33475" y2="30085"/>
                        <a14:foregroundMark x1="51695" y1="30085" x2="51695" y2="30085"/>
                        <a14:foregroundMark x1="50424" y1="26695" x2="50424" y2="26695"/>
                        <a14:foregroundMark x1="77119" y1="41525" x2="77119" y2="41525"/>
                        <a14:foregroundMark x1="84746" y1="48305" x2="84746" y2="48305"/>
                        <a14:foregroundMark x1="41102" y1="24576" x2="41102" y2="24576"/>
                        <a14:foregroundMark x1="50424" y1="64831" x2="50424" y2="64831"/>
                        <a14:foregroundMark x1="27966" y1="55085" x2="27966" y2="55085"/>
                        <a14:foregroundMark x1="19915" y1="36017" x2="19915" y2="36017"/>
                      </a14:backgroundRemoval>
                    </a14:imgEffect>
                  </a14:imgLayer>
                </a14:imgProps>
              </a:ext>
              <a:ext uri="{28A0092B-C50C-407E-A947-70E740481C1C}">
                <a14:useLocalDpi xmlns:a14="http://schemas.microsoft.com/office/drawing/2010/main" val="0"/>
              </a:ext>
            </a:extLst>
          </a:blip>
          <a:stretch>
            <a:fillRect/>
          </a:stretch>
        </p:blipFill>
        <p:spPr>
          <a:xfrm flipH="1">
            <a:off x="3180721" y="3129003"/>
            <a:ext cx="2374826" cy="2374826"/>
          </a:xfrm>
          <a:prstGeom prst="rect">
            <a:avLst/>
          </a:prstGeom>
        </p:spPr>
      </p:pic>
    </p:spTree>
    <p:extLst>
      <p:ext uri="{BB962C8B-B14F-4D97-AF65-F5344CB8AC3E}">
        <p14:creationId xmlns:p14="http://schemas.microsoft.com/office/powerpoint/2010/main" val="1785478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grpSp>
        <p:nvGrpSpPr>
          <p:cNvPr id="50" name="Group 49">
            <a:extLst>
              <a:ext uri="{FF2B5EF4-FFF2-40B4-BE49-F238E27FC236}">
                <a16:creationId xmlns:a16="http://schemas.microsoft.com/office/drawing/2014/main" id="{57C3BC4C-9352-42E9-B546-7BF5EC67262A}"/>
              </a:ext>
            </a:extLst>
          </p:cNvPr>
          <p:cNvGrpSpPr/>
          <p:nvPr/>
        </p:nvGrpSpPr>
        <p:grpSpPr>
          <a:xfrm>
            <a:off x="483229" y="2989366"/>
            <a:ext cx="7552407" cy="1485805"/>
            <a:chOff x="483151" y="2559032"/>
            <a:chExt cx="8284820" cy="216556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2"/>
              <a:ext cx="8284820" cy="1955533"/>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130914" y="2705963"/>
              <a:ext cx="7637057" cy="2018638"/>
            </a:xfrm>
            <a:prstGeom prst="rect">
              <a:avLst/>
            </a:prstGeom>
          </p:spPr>
          <p:txBody>
            <a:bodyPr wrap="square">
              <a:spAutoFit/>
            </a:bodyPr>
            <a:lstStyle/>
            <a:p>
              <a:pPr lvl="0"/>
              <a:r>
                <a:rPr lang="en-US" sz="2100" dirty="0">
                  <a:latin typeface="VNI-Times" pitchFamily="2" charset="0"/>
                </a:rPr>
                <a:t>   </a:t>
              </a:r>
              <a:r>
                <a:rPr lang="en-US" sz="2100" dirty="0" err="1">
                  <a:latin typeface="Times" panose="02020603050405020304" pitchFamily="18" charset="0"/>
                  <a:cs typeface="Times" panose="02020603050405020304" pitchFamily="18" charset="0"/>
                </a:rPr>
                <a:t>Ông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ghi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trong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sổ</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của</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mình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Xét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việc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bệnh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chết</a:t>
              </a:r>
              <a:r>
                <a:rPr lang="en-US" sz="2100" dirty="0">
                  <a:latin typeface="Times" panose="02020603050405020304" pitchFamily="18" charset="0"/>
                  <a:cs typeface="Times" panose="02020603050405020304" pitchFamily="18" charset="0"/>
                </a:rPr>
                <a:t> do </a:t>
              </a:r>
              <a:r>
                <a:rPr lang="en-US" sz="2100" dirty="0" err="1">
                  <a:latin typeface="Times" panose="02020603050405020304" pitchFamily="18" charset="0"/>
                  <a:cs typeface="Times" panose="02020603050405020304" pitchFamily="18" charset="0"/>
                </a:rPr>
                <a:t>tay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thầy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khác</a:t>
              </a:r>
              <a:r>
                <a:rPr lang="en-US" sz="2100" dirty="0">
                  <a:latin typeface="Times" panose="02020603050405020304" pitchFamily="18" charset="0"/>
                  <a:cs typeface="Times" panose="02020603050405020304" pitchFamily="18" charset="0"/>
                </a:rPr>
                <a:t>, song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tôi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như</a:t>
              </a:r>
              <a:br>
                <a:rPr lang="en-US" sz="2100" dirty="0">
                  <a:latin typeface="Times" panose="02020603050405020304" pitchFamily="18" charset="0"/>
                  <a:cs typeface="Times" panose="02020603050405020304" pitchFamily="18" charset="0"/>
                </a:rPr>
              </a:br>
              <a:r>
                <a:rPr lang="en-US" sz="2100" dirty="0" err="1">
                  <a:latin typeface="Times" panose="02020603050405020304" pitchFamily="18" charset="0"/>
                  <a:cs typeface="Times" panose="02020603050405020304" pitchFamily="18" charset="0"/>
                </a:rPr>
                <a:t>mắc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phải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tội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giết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nghĩ</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hối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hận</a:t>
              </a:r>
              <a:r>
                <a:rPr lang="en-US" sz="2100" dirty="0">
                  <a:latin typeface="Times" panose="02020603050405020304" pitchFamily="18" charset="0"/>
                  <a:cs typeface="Times" panose="02020603050405020304" pitchFamily="18" charset="0"/>
                </a:rPr>
                <a:t>.”</a:t>
              </a:r>
              <a:endParaRPr lang="en-US" altLang="en-US" sz="2100" dirty="0"/>
            </a:p>
            <a:p>
              <a:pPr indent="201811" algn="just" defTabSz="514350">
                <a:spcAft>
                  <a:spcPts val="675"/>
                </a:spcAft>
                <a:defRPr/>
              </a:pPr>
              <a:endParaRPr lang="vi-VN" sz="2100" dirty="0">
                <a:latin typeface="Calibri" panose="020F0502020204030204" pitchFamily="34" charset="0"/>
                <a:cs typeface="Calibri" panose="020F0502020204030204"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88063" y="-47808"/>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616710" y="2206248"/>
            <a:ext cx="806348" cy="815395"/>
          </a:xfrm>
          <a:prstGeom prst="rect">
            <a:avLst/>
          </a:prstGeom>
        </p:spPr>
      </p:pic>
      <p:pic>
        <p:nvPicPr>
          <p:cNvPr id="17" name="Picture 16" descr="Logo&#10;&#10;Description automatically generated">
            <a:extLst>
              <a:ext uri="{FF2B5EF4-FFF2-40B4-BE49-F238E27FC236}">
                <a16:creationId xmlns:a16="http://schemas.microsoft.com/office/drawing/2014/main" id="{324D13AD-EC2A-481F-87D5-623EBFBFD7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2820" y="602607"/>
            <a:ext cx="1488135" cy="632571"/>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1638662" y="2007454"/>
            <a:ext cx="6039813" cy="788678"/>
            <a:chOff x="1837994" y="2249329"/>
            <a:chExt cx="7074156" cy="523393"/>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1912699" y="2274621"/>
              <a:ext cx="6999451" cy="428927"/>
            </a:xfrm>
            <a:prstGeom prst="rect">
              <a:avLst/>
            </a:prstGeom>
          </p:spPr>
          <p:txBody>
            <a:bodyPr wrap="square">
              <a:spAutoFit/>
            </a:bodyPr>
            <a:lstStyle/>
            <a:p>
              <a:pPr lvl="0">
                <a:spcBef>
                  <a:spcPct val="50000"/>
                </a:spcBef>
              </a:pPr>
              <a:r>
                <a:rPr lang="en-US" altLang="en-US" sz="1800" dirty="0" err="1">
                  <a:solidFill>
                    <a:prstClr val="black"/>
                  </a:solidFill>
                  <a:latin typeface="Arial" panose="020B0604020202020204" pitchFamily="34" charset="0"/>
                  <a:cs typeface="Arial" panose="020B0604020202020204" pitchFamily="34" charset="0"/>
                </a:rPr>
                <a:t>Điều</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gì</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thể</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hiện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lòng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nhân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ái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của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Lãn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Ông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trong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việc</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chữa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bệnh</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cho</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người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phụ</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nữ</a:t>
              </a:r>
              <a:r>
                <a:rPr lang="en-US" altLang="en-US" sz="1800" dirty="0">
                  <a:solidFill>
                    <a:prstClr val="black"/>
                  </a:solidFill>
                  <a:latin typeface="Arial" panose="020B0604020202020204" pitchFamily="34" charset="0"/>
                  <a:cs typeface="Arial" panose="020B0604020202020204" pitchFamily="34" charset="0"/>
                </a:rPr>
                <a:t>?</a:t>
              </a:r>
            </a:p>
          </p:txBody>
        </p:sp>
      </p:gr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54953"/>
          <a:stretch/>
        </p:blipFill>
        <p:spPr>
          <a:xfrm>
            <a:off x="483229" y="3152820"/>
            <a:ext cx="660556" cy="360000"/>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7053943" y="2916374"/>
            <a:ext cx="2408821" cy="2408821"/>
          </a:xfrm>
          <a:prstGeom prst="rect">
            <a:avLst/>
          </a:prstGeom>
        </p:spPr>
      </p:pic>
    </p:spTree>
    <p:extLst>
      <p:ext uri="{BB962C8B-B14F-4D97-AF65-F5344CB8AC3E}">
        <p14:creationId xmlns:p14="http://schemas.microsoft.com/office/powerpoint/2010/main" val="73414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p:cTn id="16" dur="1000" fill="hold"/>
                                        <p:tgtEl>
                                          <p:spTgt spid="53"/>
                                        </p:tgtEl>
                                        <p:attrNameLst>
                                          <p:attrName>ppt_w</p:attrName>
                                        </p:attrNameLst>
                                      </p:cBhvr>
                                      <p:tavLst>
                                        <p:tav tm="0">
                                          <p:val>
                                            <p:fltVal val="0"/>
                                          </p:val>
                                        </p:tav>
                                        <p:tav tm="100000">
                                          <p:val>
                                            <p:strVal val="#ppt_w"/>
                                          </p:val>
                                        </p:tav>
                                      </p:tavLst>
                                    </p:anim>
                                    <p:anim calcmode="lin" valueType="num">
                                      <p:cBhvr>
                                        <p:cTn id="17" dur="1000" fill="hold"/>
                                        <p:tgtEl>
                                          <p:spTgt spid="53"/>
                                        </p:tgtEl>
                                        <p:attrNameLst>
                                          <p:attrName>ppt_h</p:attrName>
                                        </p:attrNameLst>
                                      </p:cBhvr>
                                      <p:tavLst>
                                        <p:tav tm="0">
                                          <p:val>
                                            <p:fltVal val="0"/>
                                          </p:val>
                                        </p:tav>
                                        <p:tav tm="100000">
                                          <p:val>
                                            <p:strVal val="#ppt_h"/>
                                          </p:val>
                                        </p:tav>
                                      </p:tavLst>
                                    </p:anim>
                                    <p:anim calcmode="lin" valueType="num">
                                      <p:cBhvr>
                                        <p:cTn id="18" dur="1000" fill="hold"/>
                                        <p:tgtEl>
                                          <p:spTgt spid="53"/>
                                        </p:tgtEl>
                                        <p:attrNameLst>
                                          <p:attrName>style.rotation</p:attrName>
                                        </p:attrNameLst>
                                      </p:cBhvr>
                                      <p:tavLst>
                                        <p:tav tm="0">
                                          <p:val>
                                            <p:fltVal val="90"/>
                                          </p:val>
                                        </p:tav>
                                        <p:tav tm="100000">
                                          <p:val>
                                            <p:fltVal val="0"/>
                                          </p:val>
                                        </p:tav>
                                      </p:tavLst>
                                    </p:anim>
                                    <p:animEffect transition="in" filter="fade">
                                      <p:cBhvr>
                                        <p:cTn id="19" dur="1000"/>
                                        <p:tgtEl>
                                          <p:spTgt spid="53"/>
                                        </p:tgtEl>
                                      </p:cBhvr>
                                    </p:animEffect>
                                  </p:childTnLst>
                                </p:cTn>
                              </p:par>
                              <p:par>
                                <p:cTn id="20" presetID="3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3338522" y="761488"/>
            <a:ext cx="4982192" cy="1634490"/>
            <a:chOff x="503799" y="2681526"/>
            <a:chExt cx="8284820" cy="2179318"/>
          </a:xfrm>
        </p:grpSpPr>
        <p:sp>
          <p:nvSpPr>
            <p:cNvPr id="32" name="Rounded Rectangle 23">
              <a:extLst>
                <a:ext uri="{FF2B5EF4-FFF2-40B4-BE49-F238E27FC236}">
                  <a16:creationId xmlns:a16="http://schemas.microsoft.com/office/drawing/2014/main" id="{E8B296F0-A62E-41BC-953C-1F4C69935C69}"/>
                </a:ext>
              </a:extLst>
            </p:cNvPr>
            <p:cNvSpPr/>
            <p:nvPr/>
          </p:nvSpPr>
          <p:spPr>
            <a:xfrm>
              <a:off x="503799" y="2681526"/>
              <a:ext cx="8284820" cy="2179318"/>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692399" y="2767966"/>
              <a:ext cx="7907619" cy="2092878"/>
            </a:xfrm>
            <a:prstGeom prst="rect">
              <a:avLst/>
            </a:prstGeom>
          </p:spPr>
          <p:txBody>
            <a:bodyPr wrap="square">
              <a:spAutoFit/>
            </a:bodyPr>
            <a:lstStyle/>
            <a:p>
              <a:pPr algn="ct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tự</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buộc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mình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chết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phụ</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nữ</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điều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tỏ</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thầy</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thuốc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lương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tâm</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trách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nhiệm</a:t>
              </a:r>
              <a:r>
                <a:rPr lang="en-US" sz="2400" dirty="0">
                  <a:latin typeface="Times" panose="020B0500000000000000" pitchFamily="34" charset="0"/>
                  <a:ea typeface="Times" panose="020B0500000000000000" pitchFamily="34" charset="0"/>
                  <a:cs typeface="Times" panose="020B0500000000000000" pitchFamily="34" charset="0"/>
                </a:rPr>
                <a:t>.</a:t>
              </a:r>
            </a:p>
          </p:txBody>
        </p:sp>
      </p:grpSp>
      <p:grpSp>
        <p:nvGrpSpPr>
          <p:cNvPr id="50" name="Group 49">
            <a:extLst>
              <a:ext uri="{FF2B5EF4-FFF2-40B4-BE49-F238E27FC236}">
                <a16:creationId xmlns:a16="http://schemas.microsoft.com/office/drawing/2014/main" id="{57C3BC4C-9352-42E9-B546-7BF5EC67262A}"/>
              </a:ext>
            </a:extLst>
          </p:cNvPr>
          <p:cNvGrpSpPr/>
          <p:nvPr/>
        </p:nvGrpSpPr>
        <p:grpSpPr>
          <a:xfrm>
            <a:off x="3706888" y="2706012"/>
            <a:ext cx="3739966" cy="1634490"/>
            <a:chOff x="483151" y="2559031"/>
            <a:chExt cx="8284820"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37423" y="2645471"/>
              <a:ext cx="8130548" cy="2092879"/>
            </a:xfrm>
            <a:prstGeom prst="rect">
              <a:avLst/>
            </a:prstGeom>
          </p:spPr>
          <p:txBody>
            <a:bodyPr wrap="square">
              <a:spAutoFit/>
            </a:bodyPr>
            <a:lstStyle/>
            <a:p>
              <a:pPr algn="just"/>
              <a:r>
                <a:rPr lang="en-US" sz="2400" dirty="0">
                  <a:latin typeface="Times" panose="020B0500000000000000" pitchFamily="34" charset="0"/>
                  <a:ea typeface="Times" panose="020B0500000000000000" pitchFamily="34" charset="0"/>
                  <a:cs typeface="Times" panose="020B0500000000000000" pitchFamily="34" charset="0"/>
                </a:rPr>
                <a:t>Qua </a:t>
              </a:r>
              <a:r>
                <a:rPr lang="en-US" sz="2400" dirty="0" err="1">
                  <a:latin typeface="Times" panose="020B0500000000000000" pitchFamily="34" charset="0"/>
                  <a:ea typeface="Times" panose="020B0500000000000000" pitchFamily="34" charset="0"/>
                  <a:cs typeface="Times" panose="020B0500000000000000" pitchFamily="34" charset="0"/>
                </a:rPr>
                <a:t>đoạn</a:t>
              </a:r>
              <a:r>
                <a:rPr lang="en-US" sz="2400" dirty="0">
                  <a:latin typeface="Times" panose="020B0500000000000000" pitchFamily="34" charset="0"/>
                  <a:ea typeface="Times" panose="020B0500000000000000" pitchFamily="34" charset="0"/>
                  <a:cs typeface="Times" panose="020B0500000000000000" pitchFamily="34" charset="0"/>
                </a:rPr>
                <a:t> 2, </a:t>
              </a:r>
              <a:r>
                <a:rPr lang="en-US" sz="2400" dirty="0" err="1">
                  <a:latin typeface="Times" panose="020B0500000000000000" pitchFamily="34" charset="0"/>
                  <a:ea typeface="Times" panose="020B0500000000000000" pitchFamily="34" charset="0"/>
                  <a:cs typeface="Times" panose="020B0500000000000000" pitchFamily="34" charset="0"/>
                </a:rPr>
                <a:t>tác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giả</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muốn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hiện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lòng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nhân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ái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của</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Hải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Thượng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Lãn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Ông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đối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với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người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phụ</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nữ</a:t>
              </a:r>
              <a:r>
                <a:rPr lang="en-US" altLang="en-US" sz="2400" dirty="0">
                  <a:latin typeface="Times" panose="020B0500000000000000" pitchFamily="34" charset="0"/>
                  <a:ea typeface="Times" panose="020B0500000000000000" pitchFamily="34" charset="0"/>
                  <a:cs typeface="Times" panose="020B0500000000000000" pitchFamily="34" charset="0"/>
                </a:rPr>
                <a:t>.</a:t>
              </a:r>
            </a:p>
          </p:txBody>
        </p:sp>
      </p:gr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889" l="0" r="99210">
                        <a14:foregroundMark x1="90837" y1="41333" x2="90837" y2="41333"/>
                        <a14:foregroundMark x1="84518" y1="38333" x2="84518" y2="38333"/>
                        <a14:foregroundMark x1="85624" y1="37889" x2="86572" y2="37889"/>
                        <a14:backgroundMark x1="83570" y1="29444" x2="83570" y2="29444"/>
                        <a14:backgroundMark x1="27804" y1="21778" x2="27804" y2="21778"/>
                        <a14:backgroundMark x1="6161" y1="50222" x2="6161" y2="50222"/>
                      </a14:backgroundRemoval>
                    </a14:imgEffect>
                  </a14:imgLayer>
                </a14:imgProps>
              </a:ext>
              <a:ext uri="{28A0092B-C50C-407E-A947-70E740481C1C}">
                <a14:useLocalDpi xmlns:a14="http://schemas.microsoft.com/office/drawing/2010/main" val="0"/>
              </a:ext>
            </a:extLst>
          </a:blip>
          <a:stretch>
            <a:fillRect/>
          </a:stretch>
        </p:blipFill>
        <p:spPr>
          <a:xfrm flipH="1">
            <a:off x="-141652" y="558770"/>
            <a:ext cx="3309927" cy="4706057"/>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extLst>
      <p:ext uri="{BB962C8B-B14F-4D97-AF65-F5344CB8AC3E}">
        <p14:creationId xmlns:p14="http://schemas.microsoft.com/office/powerpoint/2010/main" val="225975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471055" y="3444155"/>
            <a:ext cx="8052543" cy="1466991"/>
            <a:chOff x="483151" y="2559031"/>
            <a:chExt cx="8284820" cy="2675008"/>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134314" y="2820793"/>
              <a:ext cx="7633657" cy="2413246"/>
            </a:xfrm>
            <a:prstGeom prst="rect">
              <a:avLst/>
            </a:prstGeom>
          </p:spPr>
          <p:txBody>
            <a:bodyPr wrap="square">
              <a:spAutoFit/>
            </a:bodyPr>
            <a:lstStyle/>
            <a:p>
              <a:pPr>
                <a:spcBef>
                  <a:spcPct val="50000"/>
                </a:spcBef>
              </a:pP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Lãn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Ông</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nhiều</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lần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được</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tiến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cử</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vào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chức</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ngự</a:t>
              </a:r>
              <a:r>
                <a:rPr lang="en-US" altLang="en-US" sz="2000" dirty="0">
                  <a:latin typeface="Arial" panose="020B0604020202020204" pitchFamily="34" charset="0"/>
                  <a:ea typeface="Times" panose="020B0500000000000000" pitchFamily="34" charset="0"/>
                  <a:cs typeface="Arial" panose="020B0604020202020204" pitchFamily="34" charset="0"/>
                </a:rPr>
                <a:t> y, song </a:t>
              </a:r>
              <a:r>
                <a:rPr lang="en-US" altLang="en-US" sz="2000" dirty="0" err="1">
                  <a:latin typeface="Arial" panose="020B0604020202020204" pitchFamily="34" charset="0"/>
                  <a:ea typeface="Times" panose="020B0500000000000000" pitchFamily="34" charset="0"/>
                  <a:cs typeface="Arial" panose="020B0604020202020204" pitchFamily="34" charset="0"/>
                </a:rPr>
                <a:t>ông</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đã</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khéo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léo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từ</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chối</a:t>
              </a:r>
              <a:r>
                <a:rPr lang="en-US" altLang="en-US" sz="2000" dirty="0">
                  <a:latin typeface="Arial" panose="020B0604020202020204" pitchFamily="34" charset="0"/>
                  <a:ea typeface="Times" panose="020B0500000000000000" pitchFamily="34" charset="0"/>
                  <a:cs typeface="Arial" panose="020B0604020202020204" pitchFamily="34" charset="0"/>
                </a:rPr>
                <a:t>.</a:t>
              </a:r>
            </a:p>
            <a:p>
              <a:pPr lvl="0" algn="just"/>
              <a:endParaRPr lang="en-US" altLang="en-US" sz="2000" dirty="0">
                <a:latin typeface="Arial" panose="020B0604020202020204" pitchFamily="34" charset="0"/>
                <a:cs typeface="Arial" panose="020B0604020202020204" pitchFamily="34" charset="0"/>
              </a:endParaRPr>
            </a:p>
            <a:p>
              <a:pPr indent="201811" algn="just" defTabSz="514350">
                <a:spcAft>
                  <a:spcPts val="675"/>
                </a:spcAft>
                <a:defRPr/>
              </a:pPr>
              <a:endParaRPr lang="vi-VN" sz="2000" dirty="0">
                <a:latin typeface="Arial" panose="020B060402020202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463654" y="3718883"/>
            <a:ext cx="806348" cy="81539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556538" y="2128191"/>
            <a:ext cx="6169052" cy="811442"/>
            <a:chOff x="1003446" y="1330133"/>
            <a:chExt cx="5661496"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03446" y="1330133"/>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05257" y="1352498"/>
              <a:ext cx="5519661" cy="496302"/>
            </a:xfrm>
            <a:prstGeom prst="rect">
              <a:avLst/>
            </a:prstGeom>
            <a:noFill/>
          </p:spPr>
          <p:txBody>
            <a:bodyPr wrap="square">
              <a:spAutoFit/>
            </a:bodyPr>
            <a:lstStyle/>
            <a:p>
              <a:pPr lvl="0"/>
              <a:r>
                <a:rPr lang="en-US" altLang="en-US" sz="2200" dirty="0" err="1">
                  <a:latin typeface="Arial" panose="020B0604020202020204" pitchFamily="34" charset="0"/>
                  <a:cs typeface="Arial" panose="020B0604020202020204" pitchFamily="34" charset="0"/>
                </a:rPr>
                <a:t>Vì</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sao</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có</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thể</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nói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Lãn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là</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một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người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màng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lợi</a:t>
              </a:r>
              <a:r>
                <a:rPr lang="en-US" altLang="en-US" sz="2200" dirty="0">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3</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607826" y="3587707"/>
            <a:ext cx="684000" cy="3600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83469" y="1082257"/>
            <a:ext cx="2478727" cy="2478727"/>
          </a:xfrm>
          <a:prstGeom prst="rect">
            <a:avLst/>
          </a:prstGeom>
        </p:spPr>
      </p:pic>
    </p:spTree>
    <p:extLst>
      <p:ext uri="{BB962C8B-B14F-4D97-AF65-F5344CB8AC3E}">
        <p14:creationId xmlns:p14="http://schemas.microsoft.com/office/powerpoint/2010/main" val="2614392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1" y="488904"/>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4453646" y="767986"/>
            <a:ext cx="4178964" cy="1808695"/>
            <a:chOff x="-351515" y="2559031"/>
            <a:chExt cx="9257295" cy="2411592"/>
          </a:xfrm>
        </p:grpSpPr>
        <p:sp>
          <p:nvSpPr>
            <p:cNvPr id="32" name="Rounded Rectangle 23">
              <a:extLst>
                <a:ext uri="{FF2B5EF4-FFF2-40B4-BE49-F238E27FC236}">
                  <a16:creationId xmlns:a16="http://schemas.microsoft.com/office/drawing/2014/main" id="{E8B296F0-A62E-41BC-953C-1F4C69935C69}"/>
                </a:ext>
              </a:extLst>
            </p:cNvPr>
            <p:cNvSpPr/>
            <p:nvPr/>
          </p:nvSpPr>
          <p:spPr>
            <a:xfrm>
              <a:off x="-351515" y="2559031"/>
              <a:ext cx="9119489" cy="2179319"/>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98030" y="2723854"/>
              <a:ext cx="9003810" cy="2246769"/>
            </a:xfrm>
            <a:prstGeom prst="rect">
              <a:avLst/>
            </a:prstGeom>
          </p:spPr>
          <p:txBody>
            <a:bodyPr wrap="square">
              <a:spAutoFit/>
            </a:bodyPr>
            <a:lstStyle/>
            <a:p>
              <a:pPr lvl="0"/>
              <a:r>
                <a:rPr lang="en-US" sz="2100" dirty="0" err="1">
                  <a:latin typeface="Times" panose="020B0500000000000000" pitchFamily="34" charset="0"/>
                  <a:ea typeface="Times" panose="020B0500000000000000" pitchFamily="34" charset="0"/>
                  <a:cs typeface="Times" panose="020B0500000000000000" pitchFamily="34" charset="0"/>
                </a:rPr>
                <a:t>Điều</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chứng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tỏ</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rằng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Lãn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người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sống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việc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theo</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tâm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thầy</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thuốc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đối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với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dân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nghèo</a:t>
              </a:r>
              <a:r>
                <a:rPr lang="en-US" sz="2100" dirty="0">
                  <a:latin typeface="Times" panose="020B0500000000000000" pitchFamily="34" charset="0"/>
                  <a:ea typeface="Times" panose="020B0500000000000000" pitchFamily="34" charset="0"/>
                  <a:cs typeface="Times" panose="020B0500000000000000" pitchFamily="34" charset="0"/>
                </a:rPr>
                <a:t>.</a:t>
              </a:r>
            </a:p>
            <a:p>
              <a:endParaRPr lang="en-US" sz="1950" dirty="0">
                <a:latin typeface="VNI-Times" pitchFamily="2" charset="0"/>
              </a:endParaRPr>
            </a:p>
          </p:txBody>
        </p:sp>
      </p:grpSp>
      <p:grpSp>
        <p:nvGrpSpPr>
          <p:cNvPr id="50" name="Group 49">
            <a:extLst>
              <a:ext uri="{FF2B5EF4-FFF2-40B4-BE49-F238E27FC236}">
                <a16:creationId xmlns:a16="http://schemas.microsoft.com/office/drawing/2014/main" id="{57C3BC4C-9352-42E9-B546-7BF5EC67262A}"/>
              </a:ext>
            </a:extLst>
          </p:cNvPr>
          <p:cNvGrpSpPr/>
          <p:nvPr/>
        </p:nvGrpSpPr>
        <p:grpSpPr>
          <a:xfrm>
            <a:off x="4699255" y="2578944"/>
            <a:ext cx="3802174" cy="1435844"/>
            <a:chOff x="483151" y="2559031"/>
            <a:chExt cx="8422624"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20955" y="2737450"/>
              <a:ext cx="8284820" cy="1846659"/>
            </a:xfrm>
            <a:prstGeom prst="rect">
              <a:avLst/>
            </a:prstGeom>
          </p:spPr>
          <p:txBody>
            <a:bodyPr wrap="square">
              <a:spAutoFit/>
            </a:bodyPr>
            <a:lstStyle/>
            <a:p>
              <a:pPr lvl="0"/>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3,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cách</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cao</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a:t>
              </a:r>
            </a:p>
            <a:p>
              <a:endParaRPr lang="en-US" altLang="en-US" sz="2100" dirty="0">
                <a:latin typeface="Times" panose="020B0500000000000000" pitchFamily="34" charset="0"/>
                <a:ea typeface="Times" panose="020B0500000000000000" pitchFamily="34" charset="0"/>
                <a:cs typeface="Times" panose="020B0500000000000000"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1" y="819259"/>
            <a:ext cx="3007550" cy="3632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9308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403943" y="3767707"/>
            <a:ext cx="8237486" cy="1328756"/>
            <a:chOff x="483151" y="2559031"/>
            <a:chExt cx="8284821" cy="2422941"/>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327598" y="2624847"/>
              <a:ext cx="7440374" cy="2357125"/>
            </a:xfrm>
            <a:prstGeom prst="rect">
              <a:avLst/>
            </a:prstGeom>
          </p:spPr>
          <p:txBody>
            <a:bodyPr wrap="square">
              <a:spAutoFit/>
            </a:bodyPr>
            <a:lstStyle/>
            <a:p>
              <a:pPr>
                <a:spcBef>
                  <a:spcPct val="50000"/>
                </a:spcBef>
              </a:pPr>
              <a:r>
                <a:rPr lang="vi-VN" sz="2000" dirty="0">
                  <a:latin typeface="Times" panose="020B0500000000000000" pitchFamily="34" charset="0"/>
                  <a:ea typeface="Times" panose="020B0500000000000000" pitchFamily="34" charset="0"/>
                  <a:cs typeface="Times" panose="020B0500000000000000" pitchFamily="34" charset="0"/>
                </a:rPr>
                <a:t>Công danh không phải là cái tồn tại mãi, nó cũng sẽ trôi </a:t>
              </a:r>
              <a:r>
                <a:rPr lang="en-US" sz="2000" dirty="0">
                  <a:latin typeface="Times" panose="020B0500000000000000" pitchFamily="34" charset="0"/>
                  <a:ea typeface="Times" panose="020B0500000000000000" pitchFamily="34" charset="0"/>
                  <a:cs typeface="Times" panose="020B0500000000000000" pitchFamily="34" charset="0"/>
                </a:rPr>
                <a:t>đ</a:t>
              </a:r>
              <a:r>
                <a:rPr lang="vi-VN" sz="2000" dirty="0">
                  <a:latin typeface="Times" panose="020B0500000000000000" pitchFamily="34" charset="0"/>
                  <a:ea typeface="Times" panose="020B0500000000000000" pitchFamily="34" charset="0"/>
                  <a:cs typeface="Times" panose="020B0500000000000000" pitchFamily="34" charset="0"/>
                </a:rPr>
                <a:t>i như nước, cái mà chẳng đáng được coi trọng. Chỉ có nhân nghĩa là cái tồn tại mãi mãi, cái mới đáng trân trọng, đáng quý nhất ở đời.</a:t>
              </a:r>
              <a:endParaRPr lang="en-US" altLang="en-US" sz="2000" dirty="0">
                <a:latin typeface="Times" panose="020B0500000000000000" pitchFamily="34" charset="0"/>
                <a:ea typeface="Times" panose="020B0500000000000000" pitchFamily="34" charset="0"/>
                <a:cs typeface="Times" panose="020B0500000000000000" pitchFamily="34" charset="0"/>
              </a:endParaRPr>
            </a:p>
            <a:p>
              <a:pPr indent="201811" algn="just" defTabSz="514350">
                <a:spcAft>
                  <a:spcPts val="675"/>
                </a:spcAft>
                <a:defRPr/>
              </a:pPr>
              <a:endParaRPr lang="vi-VN" sz="1800" dirty="0">
                <a:latin typeface="Times" panose="020B0500000000000000" pitchFamily="34" charset="0"/>
                <a:ea typeface="Times" panose="020B0500000000000000" pitchFamily="34" charset="0"/>
                <a:cs typeface="Times" panose="020B0500000000000000"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23256" y="4023974"/>
            <a:ext cx="806348" cy="81539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649684" y="2117194"/>
            <a:ext cx="6169052" cy="1861691"/>
            <a:chOff x="1088928" y="1323040"/>
            <a:chExt cx="5661496" cy="1064300"/>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773204"/>
            </a:xfrm>
            <a:custGeom>
              <a:avLst/>
              <a:gdLst>
                <a:gd name="connsiteX0" fmla="*/ 0 w 5661496"/>
                <a:gd name="connsiteY0" fmla="*/ 128870 h 773204"/>
                <a:gd name="connsiteX1" fmla="*/ 128870 w 5661496"/>
                <a:gd name="connsiteY1" fmla="*/ 0 h 773204"/>
                <a:gd name="connsiteX2" fmla="*/ 669246 w 5661496"/>
                <a:gd name="connsiteY2" fmla="*/ 0 h 773204"/>
                <a:gd name="connsiteX3" fmla="*/ 1155584 w 5661496"/>
                <a:gd name="connsiteY3" fmla="*/ 0 h 773204"/>
                <a:gd name="connsiteX4" fmla="*/ 1587884 w 5661496"/>
                <a:gd name="connsiteY4" fmla="*/ 0 h 773204"/>
                <a:gd name="connsiteX5" fmla="*/ 2236335 w 5661496"/>
                <a:gd name="connsiteY5" fmla="*/ 0 h 773204"/>
                <a:gd name="connsiteX6" fmla="*/ 2668635 w 5661496"/>
                <a:gd name="connsiteY6" fmla="*/ 0 h 773204"/>
                <a:gd name="connsiteX7" fmla="*/ 3263048 w 5661496"/>
                <a:gd name="connsiteY7" fmla="*/ 0 h 773204"/>
                <a:gd name="connsiteX8" fmla="*/ 3695349 w 5661496"/>
                <a:gd name="connsiteY8" fmla="*/ 0 h 773204"/>
                <a:gd name="connsiteX9" fmla="*/ 4127649 w 5661496"/>
                <a:gd name="connsiteY9" fmla="*/ 0 h 773204"/>
                <a:gd name="connsiteX10" fmla="*/ 4776100 w 5661496"/>
                <a:gd name="connsiteY10" fmla="*/ 0 h 773204"/>
                <a:gd name="connsiteX11" fmla="*/ 5532626 w 5661496"/>
                <a:gd name="connsiteY11" fmla="*/ 0 h 773204"/>
                <a:gd name="connsiteX12" fmla="*/ 5661496 w 5661496"/>
                <a:gd name="connsiteY12" fmla="*/ 128870 h 773204"/>
                <a:gd name="connsiteX13" fmla="*/ 5661496 w 5661496"/>
                <a:gd name="connsiteY13" fmla="*/ 644334 h 773204"/>
                <a:gd name="connsiteX14" fmla="*/ 5532626 w 5661496"/>
                <a:gd name="connsiteY14" fmla="*/ 773204 h 773204"/>
                <a:gd name="connsiteX15" fmla="*/ 5100326 w 5661496"/>
                <a:gd name="connsiteY15" fmla="*/ 773204 h 773204"/>
                <a:gd name="connsiteX16" fmla="*/ 4722063 w 5661496"/>
                <a:gd name="connsiteY16" fmla="*/ 773204 h 773204"/>
                <a:gd name="connsiteX17" fmla="*/ 4289762 w 5661496"/>
                <a:gd name="connsiteY17" fmla="*/ 773204 h 773204"/>
                <a:gd name="connsiteX18" fmla="*/ 3695349 w 5661496"/>
                <a:gd name="connsiteY18" fmla="*/ 773204 h 773204"/>
                <a:gd name="connsiteX19" fmla="*/ 3317086 w 5661496"/>
                <a:gd name="connsiteY19" fmla="*/ 773204 h 773204"/>
                <a:gd name="connsiteX20" fmla="*/ 2830748 w 5661496"/>
                <a:gd name="connsiteY20" fmla="*/ 773204 h 773204"/>
                <a:gd name="connsiteX21" fmla="*/ 2398448 w 5661496"/>
                <a:gd name="connsiteY21" fmla="*/ 773204 h 773204"/>
                <a:gd name="connsiteX22" fmla="*/ 1912109 w 5661496"/>
                <a:gd name="connsiteY22" fmla="*/ 773204 h 773204"/>
                <a:gd name="connsiteX23" fmla="*/ 1479809 w 5661496"/>
                <a:gd name="connsiteY23" fmla="*/ 773204 h 773204"/>
                <a:gd name="connsiteX24" fmla="*/ 939433 w 5661496"/>
                <a:gd name="connsiteY24" fmla="*/ 773204 h 773204"/>
                <a:gd name="connsiteX25" fmla="*/ 128870 w 5661496"/>
                <a:gd name="connsiteY25" fmla="*/ 773204 h 773204"/>
                <a:gd name="connsiteX26" fmla="*/ 0 w 5661496"/>
                <a:gd name="connsiteY26" fmla="*/ 644334 h 773204"/>
                <a:gd name="connsiteX27" fmla="*/ 0 w 5661496"/>
                <a:gd name="connsiteY27" fmla="*/ 128870 h 77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773204" fill="none" extrusionOk="0">
                  <a:moveTo>
                    <a:pt x="0" y="128870"/>
                  </a:moveTo>
                  <a:cubicBezTo>
                    <a:pt x="-11429" y="62425"/>
                    <a:pt x="59789" y="-17364"/>
                    <a:pt x="128870" y="0"/>
                  </a:cubicBezTo>
                  <a:cubicBezTo>
                    <a:pt x="324903" y="-19991"/>
                    <a:pt x="521632" y="10020"/>
                    <a:pt x="669246" y="0"/>
                  </a:cubicBezTo>
                  <a:cubicBezTo>
                    <a:pt x="816860" y="-10020"/>
                    <a:pt x="952853" y="21473"/>
                    <a:pt x="1155584" y="0"/>
                  </a:cubicBezTo>
                  <a:cubicBezTo>
                    <a:pt x="1358315" y="-21473"/>
                    <a:pt x="1384594" y="35733"/>
                    <a:pt x="1587884" y="0"/>
                  </a:cubicBezTo>
                  <a:cubicBezTo>
                    <a:pt x="1791174" y="-35733"/>
                    <a:pt x="2054215" y="14615"/>
                    <a:pt x="2236335" y="0"/>
                  </a:cubicBezTo>
                  <a:cubicBezTo>
                    <a:pt x="2418455" y="-14615"/>
                    <a:pt x="2513222" y="47721"/>
                    <a:pt x="2668635" y="0"/>
                  </a:cubicBezTo>
                  <a:cubicBezTo>
                    <a:pt x="2824048" y="-47721"/>
                    <a:pt x="3080371" y="12807"/>
                    <a:pt x="3263048" y="0"/>
                  </a:cubicBezTo>
                  <a:cubicBezTo>
                    <a:pt x="3445725" y="-12807"/>
                    <a:pt x="3503890" y="27991"/>
                    <a:pt x="3695349" y="0"/>
                  </a:cubicBezTo>
                  <a:cubicBezTo>
                    <a:pt x="3886808" y="-27991"/>
                    <a:pt x="4023061" y="2307"/>
                    <a:pt x="4127649" y="0"/>
                  </a:cubicBezTo>
                  <a:cubicBezTo>
                    <a:pt x="4232237" y="-2307"/>
                    <a:pt x="4545734" y="7707"/>
                    <a:pt x="4776100" y="0"/>
                  </a:cubicBezTo>
                  <a:cubicBezTo>
                    <a:pt x="5006466" y="-7707"/>
                    <a:pt x="5254106" y="75806"/>
                    <a:pt x="5532626" y="0"/>
                  </a:cubicBezTo>
                  <a:cubicBezTo>
                    <a:pt x="5592191" y="-9049"/>
                    <a:pt x="5662106" y="55267"/>
                    <a:pt x="5661496" y="128870"/>
                  </a:cubicBezTo>
                  <a:cubicBezTo>
                    <a:pt x="5701876" y="248118"/>
                    <a:pt x="5635406" y="438692"/>
                    <a:pt x="5661496" y="644334"/>
                  </a:cubicBezTo>
                  <a:cubicBezTo>
                    <a:pt x="5658839" y="713331"/>
                    <a:pt x="5611679" y="789087"/>
                    <a:pt x="5532626" y="773204"/>
                  </a:cubicBezTo>
                  <a:cubicBezTo>
                    <a:pt x="5365717" y="801590"/>
                    <a:pt x="5272732" y="746226"/>
                    <a:pt x="5100326" y="773204"/>
                  </a:cubicBezTo>
                  <a:cubicBezTo>
                    <a:pt x="4927920" y="800182"/>
                    <a:pt x="4898389" y="730235"/>
                    <a:pt x="4722063" y="773204"/>
                  </a:cubicBezTo>
                  <a:cubicBezTo>
                    <a:pt x="4545737" y="816173"/>
                    <a:pt x="4482736" y="725235"/>
                    <a:pt x="4289762" y="773204"/>
                  </a:cubicBezTo>
                  <a:cubicBezTo>
                    <a:pt x="4096788" y="821173"/>
                    <a:pt x="3953175" y="772673"/>
                    <a:pt x="3695349" y="773204"/>
                  </a:cubicBezTo>
                  <a:cubicBezTo>
                    <a:pt x="3437523" y="773735"/>
                    <a:pt x="3396838" y="729327"/>
                    <a:pt x="3317086" y="773204"/>
                  </a:cubicBezTo>
                  <a:cubicBezTo>
                    <a:pt x="3237334" y="817081"/>
                    <a:pt x="2962952" y="718365"/>
                    <a:pt x="2830748" y="773204"/>
                  </a:cubicBezTo>
                  <a:cubicBezTo>
                    <a:pt x="2698544" y="828043"/>
                    <a:pt x="2565977" y="735583"/>
                    <a:pt x="2398448" y="773204"/>
                  </a:cubicBezTo>
                  <a:cubicBezTo>
                    <a:pt x="2230919" y="810825"/>
                    <a:pt x="2082282" y="771467"/>
                    <a:pt x="1912109" y="773204"/>
                  </a:cubicBezTo>
                  <a:cubicBezTo>
                    <a:pt x="1741936" y="774941"/>
                    <a:pt x="1629131" y="747560"/>
                    <a:pt x="1479809" y="773204"/>
                  </a:cubicBezTo>
                  <a:cubicBezTo>
                    <a:pt x="1330487" y="798848"/>
                    <a:pt x="1185132" y="759624"/>
                    <a:pt x="939433" y="773204"/>
                  </a:cubicBezTo>
                  <a:cubicBezTo>
                    <a:pt x="693734" y="786784"/>
                    <a:pt x="460510" y="758229"/>
                    <a:pt x="128870" y="773204"/>
                  </a:cubicBezTo>
                  <a:cubicBezTo>
                    <a:pt x="44058" y="764151"/>
                    <a:pt x="1142" y="711633"/>
                    <a:pt x="0" y="644334"/>
                  </a:cubicBezTo>
                  <a:cubicBezTo>
                    <a:pt x="-30022" y="519116"/>
                    <a:pt x="45159" y="260852"/>
                    <a:pt x="0" y="128870"/>
                  </a:cubicBezTo>
                  <a:close/>
                </a:path>
                <a:path w="5661496" h="773204" stroke="0" extrusionOk="0">
                  <a:moveTo>
                    <a:pt x="0" y="128870"/>
                  </a:moveTo>
                  <a:cubicBezTo>
                    <a:pt x="-7761" y="55404"/>
                    <a:pt x="66801" y="6931"/>
                    <a:pt x="128870" y="0"/>
                  </a:cubicBezTo>
                  <a:cubicBezTo>
                    <a:pt x="425556" y="-11837"/>
                    <a:pt x="472787" y="37409"/>
                    <a:pt x="723283" y="0"/>
                  </a:cubicBezTo>
                  <a:cubicBezTo>
                    <a:pt x="973779" y="-37409"/>
                    <a:pt x="1103997" y="43408"/>
                    <a:pt x="1317696" y="0"/>
                  </a:cubicBezTo>
                  <a:cubicBezTo>
                    <a:pt x="1531395" y="-43408"/>
                    <a:pt x="1685765" y="18316"/>
                    <a:pt x="1912109" y="0"/>
                  </a:cubicBezTo>
                  <a:cubicBezTo>
                    <a:pt x="2138453" y="-18316"/>
                    <a:pt x="2332658" y="10356"/>
                    <a:pt x="2560560" y="0"/>
                  </a:cubicBezTo>
                  <a:cubicBezTo>
                    <a:pt x="2788462" y="-10356"/>
                    <a:pt x="2802367" y="46782"/>
                    <a:pt x="2992861" y="0"/>
                  </a:cubicBezTo>
                  <a:cubicBezTo>
                    <a:pt x="3183355" y="-46782"/>
                    <a:pt x="3412290" y="28632"/>
                    <a:pt x="3533236" y="0"/>
                  </a:cubicBezTo>
                  <a:cubicBezTo>
                    <a:pt x="3654183" y="-28632"/>
                    <a:pt x="3782975" y="27532"/>
                    <a:pt x="4019574" y="0"/>
                  </a:cubicBezTo>
                  <a:cubicBezTo>
                    <a:pt x="4256173" y="-27532"/>
                    <a:pt x="4247007" y="15939"/>
                    <a:pt x="4451875" y="0"/>
                  </a:cubicBezTo>
                  <a:cubicBezTo>
                    <a:pt x="4656743" y="-15939"/>
                    <a:pt x="4883521" y="51903"/>
                    <a:pt x="5046288" y="0"/>
                  </a:cubicBezTo>
                  <a:cubicBezTo>
                    <a:pt x="5209055" y="-51903"/>
                    <a:pt x="5400822" y="18366"/>
                    <a:pt x="5532626" y="0"/>
                  </a:cubicBezTo>
                  <a:cubicBezTo>
                    <a:pt x="5608119" y="10688"/>
                    <a:pt x="5659042" y="70357"/>
                    <a:pt x="5661496" y="128870"/>
                  </a:cubicBezTo>
                  <a:cubicBezTo>
                    <a:pt x="5707327" y="260766"/>
                    <a:pt x="5639439" y="519031"/>
                    <a:pt x="5661496" y="644334"/>
                  </a:cubicBezTo>
                  <a:cubicBezTo>
                    <a:pt x="5668282" y="715191"/>
                    <a:pt x="5607042" y="790808"/>
                    <a:pt x="5532626" y="773204"/>
                  </a:cubicBezTo>
                  <a:cubicBezTo>
                    <a:pt x="5358782" y="788222"/>
                    <a:pt x="5268429" y="751633"/>
                    <a:pt x="5046288" y="773204"/>
                  </a:cubicBezTo>
                  <a:cubicBezTo>
                    <a:pt x="4824147" y="794775"/>
                    <a:pt x="4698073" y="729340"/>
                    <a:pt x="4559950" y="773204"/>
                  </a:cubicBezTo>
                  <a:cubicBezTo>
                    <a:pt x="4421827" y="817068"/>
                    <a:pt x="4150821" y="702159"/>
                    <a:pt x="3911499" y="773204"/>
                  </a:cubicBezTo>
                  <a:cubicBezTo>
                    <a:pt x="3672177" y="844249"/>
                    <a:pt x="3546032" y="771324"/>
                    <a:pt x="3425161" y="773204"/>
                  </a:cubicBezTo>
                  <a:cubicBezTo>
                    <a:pt x="3304290" y="775084"/>
                    <a:pt x="3114458" y="735619"/>
                    <a:pt x="2830748" y="773204"/>
                  </a:cubicBezTo>
                  <a:cubicBezTo>
                    <a:pt x="2547038" y="810789"/>
                    <a:pt x="2560776" y="753305"/>
                    <a:pt x="2398448" y="773204"/>
                  </a:cubicBezTo>
                  <a:cubicBezTo>
                    <a:pt x="2236120" y="793103"/>
                    <a:pt x="2064696" y="732862"/>
                    <a:pt x="1966147" y="773204"/>
                  </a:cubicBezTo>
                  <a:cubicBezTo>
                    <a:pt x="1867598" y="813546"/>
                    <a:pt x="1671421" y="709906"/>
                    <a:pt x="1425771" y="773204"/>
                  </a:cubicBezTo>
                  <a:cubicBezTo>
                    <a:pt x="1180121" y="836502"/>
                    <a:pt x="1117942" y="708495"/>
                    <a:pt x="885396" y="773204"/>
                  </a:cubicBezTo>
                  <a:cubicBezTo>
                    <a:pt x="652851" y="837913"/>
                    <a:pt x="327069" y="703776"/>
                    <a:pt x="128870" y="773204"/>
                  </a:cubicBezTo>
                  <a:cubicBezTo>
                    <a:pt x="59589" y="782489"/>
                    <a:pt x="8898" y="704304"/>
                    <a:pt x="0" y="644334"/>
                  </a:cubicBezTo>
                  <a:cubicBezTo>
                    <a:pt x="-31469" y="499247"/>
                    <a:pt x="10683" y="237845"/>
                    <a:pt x="0" y="128870"/>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83124" y="1384419"/>
              <a:ext cx="5519661" cy="1002921"/>
            </a:xfrm>
            <a:prstGeom prst="rect">
              <a:avLst/>
            </a:prstGeom>
            <a:noFill/>
            <a:ln>
              <a:noFill/>
            </a:ln>
          </p:spPr>
          <p:txBody>
            <a:bodyPr wrap="square">
              <a:spAutoFit/>
            </a:bodyPr>
            <a:lstStyle/>
            <a:p>
              <a:pPr lvl="0"/>
              <a:r>
                <a:rPr lang="en-US" altLang="en-US" sz="1800" dirty="0" err="1">
                  <a:latin typeface="Arial" panose="020B0604020202020204" pitchFamily="34" charset="0"/>
                  <a:cs typeface="Arial" panose="020B0604020202020204" pitchFamily="34" charset="0"/>
                </a:rPr>
                <a:t>Em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nội</a:t>
              </a:r>
              <a:r>
                <a:rPr lang="en-US" altLang="en-US" sz="1800" dirty="0">
                  <a:latin typeface="Arial" panose="020B0604020202020204" pitchFamily="34" charset="0"/>
                  <a:cs typeface="Arial" panose="020B0604020202020204" pitchFamily="34" charset="0"/>
                </a:rPr>
                <a:t> dung </a:t>
              </a:r>
              <a:r>
                <a:rPr lang="en-US" altLang="en-US" sz="1800" dirty="0" err="1">
                  <a:latin typeface="Arial" panose="020B0604020202020204" pitchFamily="34" charset="0"/>
                  <a:cs typeface="Arial" panose="020B0604020202020204" pitchFamily="34" charset="0"/>
                </a:rPr>
                <a:t>hai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câu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cuối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bài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a:t>
              </a:r>
            </a:p>
            <a:p>
              <a:pPr algn="ctr"/>
              <a:endParaRPr lang="en-US" sz="1200" i="1" dirty="0">
                <a:latin typeface="Arial" panose="020B0604020202020204" pitchFamily="34" charset="0"/>
                <a:ea typeface="Times" panose="020B0500000000000000" pitchFamily="34" charset="0"/>
                <a:cs typeface="Arial" panose="020B0604020202020204" pitchFamily="34" charset="0"/>
              </a:endParaRPr>
            </a:p>
            <a:p>
              <a:pPr algn="ctr"/>
              <a:r>
                <a:rPr lang="vi-VN" sz="20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2000" i="1" dirty="0">
                  <a:latin typeface="Times" panose="020B0500000000000000" pitchFamily="34" charset="0"/>
                  <a:ea typeface="Times" panose="020B0500000000000000" pitchFamily="34" charset="0"/>
                  <a:cs typeface="Times" panose="020B0500000000000000" pitchFamily="34" charset="0"/>
                </a:rPr>
                <a:t>         </a:t>
              </a:r>
              <a:r>
                <a:rPr lang="vi-VN" sz="20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a:p>
              <a:pPr lvl="0"/>
              <a:endParaRPr lang="en-US" altLang="en-US" sz="2000" dirty="0">
                <a:latin typeface="Arial" panose="020B0604020202020204" pitchFamily="34" charset="0"/>
                <a:cs typeface="Arial" panose="020B0604020202020204" pitchFamily="34" charset="0"/>
              </a:endParaRPr>
            </a:p>
            <a:p>
              <a:pPr lvl="0"/>
              <a:endParaRPr lang="en-US" altLang="en-US" sz="1800" dirty="0">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4</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595496" y="3832760"/>
            <a:ext cx="684000" cy="3600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83469" y="1082257"/>
            <a:ext cx="2478727" cy="2478727"/>
          </a:xfrm>
          <a:prstGeom prst="rect">
            <a:avLst/>
          </a:prstGeom>
        </p:spPr>
      </p:pic>
    </p:spTree>
    <p:extLst>
      <p:ext uri="{BB962C8B-B14F-4D97-AF65-F5344CB8AC3E}">
        <p14:creationId xmlns:p14="http://schemas.microsoft.com/office/powerpoint/2010/main" val="2163937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6" name="组合 5"/>
          <p:cNvGrpSpPr/>
          <p:nvPr/>
        </p:nvGrpSpPr>
        <p:grpSpPr>
          <a:xfrm rot="20946486">
            <a:off x="1123316" y="2662638"/>
            <a:ext cx="1115951" cy="1217916"/>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34866" y="2550895"/>
              <a:ext cx="503664"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sz="6000" b="1" dirty="0">
                  <a:ln w="12700">
                    <a:solidFill>
                      <a:srgbClr val="FF9933"/>
                    </a:solidFill>
                    <a:prstDash val="solid"/>
                  </a:ln>
                  <a:pattFill prst="ltDnDiag">
                    <a:fgClr>
                      <a:srgbClr val="FF9933"/>
                    </a:fgClr>
                    <a:bgClr>
                      <a:schemeClr val="bg1"/>
                    </a:bgClr>
                  </a:pattFill>
                </a:rPr>
                <a:t>1</a:t>
              </a:r>
              <a:endParaRPr lang="zh-CN" altLang="en-US" sz="6000" b="1" dirty="0">
                <a:ln w="12700">
                  <a:solidFill>
                    <a:srgbClr val="FF9933"/>
                  </a:solidFill>
                  <a:prstDash val="solid"/>
                </a:ln>
                <a:pattFill prst="ltDnDiag">
                  <a:fgClr>
                    <a:srgbClr val="FF9933"/>
                  </a:fgClr>
                  <a:bgClr>
                    <a:schemeClr val="bg1"/>
                  </a:bgClr>
                </a:pattFill>
              </a:endParaRPr>
            </a:p>
          </p:txBody>
        </p:sp>
      </p:grpSp>
      <p:pic>
        <p:nvPicPr>
          <p:cNvPr id="9" name="Picture 8" descr="Text&#10;&#10;Description automatically generated">
            <a:extLst>
              <a:ext uri="{FF2B5EF4-FFF2-40B4-BE49-F238E27FC236}">
                <a16:creationId xmlns:a16="http://schemas.microsoft.com/office/drawing/2014/main" id="{E315B5A5-7991-4661-A7B0-74BC604CEFC3}"/>
              </a:ext>
            </a:extLst>
          </p:cNvPr>
          <p:cNvPicPr>
            <a:picLocks noChangeAspect="1"/>
          </p:cNvPicPr>
          <p:nvPr/>
        </p:nvPicPr>
        <p:blipFill>
          <a:blip r:embed="rId5">
            <a:duotone>
              <a:prstClr val="black"/>
              <a:schemeClr val="accent2">
                <a:tint val="45000"/>
                <a:satMod val="400000"/>
              </a:schemeClr>
            </a:duotone>
          </a:blip>
          <a:stretch>
            <a:fillRect/>
          </a:stretch>
        </p:blipFill>
        <p:spPr>
          <a:xfrm>
            <a:off x="3064169" y="1953999"/>
            <a:ext cx="5861881" cy="34140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 calcmode="lin" valueType="num">
                                      <p:cBhvr>
                                        <p:cTn id="20" dur="1250" fill="hold"/>
                                        <p:tgtEl>
                                          <p:spTgt spid="6"/>
                                        </p:tgtEl>
                                        <p:attrNameLst>
                                          <p:attrName>style.rotation</p:attrName>
                                        </p:attrNameLst>
                                      </p:cBhvr>
                                      <p:tavLst>
                                        <p:tav tm="0">
                                          <p:val>
                                            <p:fltVal val="360"/>
                                          </p:val>
                                        </p:tav>
                                        <p:tav tm="100000">
                                          <p:val>
                                            <p:fltVal val="0"/>
                                          </p:val>
                                        </p:tav>
                                      </p:tavLst>
                                    </p:anim>
                                    <p:animEffect transition="in" filter="fade">
                                      <p:cBhvr>
                                        <p:cTn id="21" dur="1250"/>
                                        <p:tgtEl>
                                          <p:spTgt spid="6"/>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6"/>
                                        </p:tgtEl>
                                        <p:attrNameLst>
                                          <p:attrName>ppt_x</p:attrName>
                                          <p:attrName>ppt_y</p:attrName>
                                        </p:attrNameLst>
                                      </p:cBhvr>
                                      <p:rCtr x="4062" y="2840"/>
                                    </p:animMotion>
                                  </p:childTnLst>
                                </p:cTn>
                              </p:par>
                            </p:childTnLst>
                          </p:cTn>
                        </p:par>
                        <p:par>
                          <p:cTn id="24" fill="hold">
                            <p:stCondLst>
                              <p:cond delay="425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14" name="组合 13"/>
          <p:cNvGrpSpPr/>
          <p:nvPr/>
        </p:nvGrpSpPr>
        <p:grpSpPr>
          <a:xfrm>
            <a:off x="441904" y="2341306"/>
            <a:ext cx="1808791" cy="2281430"/>
            <a:chOff x="1656283" y="2342932"/>
            <a:chExt cx="2587752" cy="3263934"/>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4" name="Rectangle: Rounded Corners 43">
            <a:extLst>
              <a:ext uri="{FF2B5EF4-FFF2-40B4-BE49-F238E27FC236}">
                <a16:creationId xmlns:a16="http://schemas.microsoft.com/office/drawing/2014/main" id="{C5FA1078-57A4-4D5A-A862-420041C82237}"/>
              </a:ext>
            </a:extLst>
          </p:cNvPr>
          <p:cNvSpPr/>
          <p:nvPr/>
        </p:nvSpPr>
        <p:spPr>
          <a:xfrm>
            <a:off x="1542122" y="813305"/>
            <a:ext cx="6296890" cy="663468"/>
          </a:xfrm>
          <a:custGeom>
            <a:avLst/>
            <a:gdLst>
              <a:gd name="connsiteX0" fmla="*/ 0 w 6296890"/>
              <a:gd name="connsiteY0" fmla="*/ 110580 h 663468"/>
              <a:gd name="connsiteX1" fmla="*/ 110580 w 6296890"/>
              <a:gd name="connsiteY1" fmla="*/ 0 h 663468"/>
              <a:gd name="connsiteX2" fmla="*/ 784434 w 6296890"/>
              <a:gd name="connsiteY2" fmla="*/ 0 h 663468"/>
              <a:gd name="connsiteX3" fmla="*/ 1215258 w 6296890"/>
              <a:gd name="connsiteY3" fmla="*/ 0 h 663468"/>
              <a:gd name="connsiteX4" fmla="*/ 1828355 w 6296890"/>
              <a:gd name="connsiteY4" fmla="*/ 0 h 663468"/>
              <a:gd name="connsiteX5" fmla="*/ 2259179 w 6296890"/>
              <a:gd name="connsiteY5" fmla="*/ 0 h 663468"/>
              <a:gd name="connsiteX6" fmla="*/ 2690004 w 6296890"/>
              <a:gd name="connsiteY6" fmla="*/ 0 h 663468"/>
              <a:gd name="connsiteX7" fmla="*/ 3363857 w 6296890"/>
              <a:gd name="connsiteY7" fmla="*/ 0 h 663468"/>
              <a:gd name="connsiteX8" fmla="*/ 3976954 w 6296890"/>
              <a:gd name="connsiteY8" fmla="*/ 0 h 663468"/>
              <a:gd name="connsiteX9" fmla="*/ 4347021 w 6296890"/>
              <a:gd name="connsiteY9" fmla="*/ 0 h 663468"/>
              <a:gd name="connsiteX10" fmla="*/ 4838603 w 6296890"/>
              <a:gd name="connsiteY10" fmla="*/ 0 h 663468"/>
              <a:gd name="connsiteX11" fmla="*/ 5451699 w 6296890"/>
              <a:gd name="connsiteY11" fmla="*/ 0 h 663468"/>
              <a:gd name="connsiteX12" fmla="*/ 6186310 w 6296890"/>
              <a:gd name="connsiteY12" fmla="*/ 0 h 663468"/>
              <a:gd name="connsiteX13" fmla="*/ 6296890 w 6296890"/>
              <a:gd name="connsiteY13" fmla="*/ 110580 h 663468"/>
              <a:gd name="connsiteX14" fmla="*/ 6296890 w 6296890"/>
              <a:gd name="connsiteY14" fmla="*/ 552888 h 663468"/>
              <a:gd name="connsiteX15" fmla="*/ 6186310 w 6296890"/>
              <a:gd name="connsiteY15" fmla="*/ 663468 h 663468"/>
              <a:gd name="connsiteX16" fmla="*/ 5816243 w 6296890"/>
              <a:gd name="connsiteY16" fmla="*/ 663468 h 663468"/>
              <a:gd name="connsiteX17" fmla="*/ 5324661 w 6296890"/>
              <a:gd name="connsiteY17" fmla="*/ 663468 h 663468"/>
              <a:gd name="connsiteX18" fmla="*/ 4893837 w 6296890"/>
              <a:gd name="connsiteY18" fmla="*/ 663468 h 663468"/>
              <a:gd name="connsiteX19" fmla="*/ 4402255 w 6296890"/>
              <a:gd name="connsiteY19" fmla="*/ 663468 h 663468"/>
              <a:gd name="connsiteX20" fmla="*/ 3971430 w 6296890"/>
              <a:gd name="connsiteY20" fmla="*/ 663468 h 663468"/>
              <a:gd name="connsiteX21" fmla="*/ 3419091 w 6296890"/>
              <a:gd name="connsiteY21" fmla="*/ 663468 h 663468"/>
              <a:gd name="connsiteX22" fmla="*/ 2988267 w 6296890"/>
              <a:gd name="connsiteY22" fmla="*/ 663468 h 663468"/>
              <a:gd name="connsiteX23" fmla="*/ 2496685 w 6296890"/>
              <a:gd name="connsiteY23" fmla="*/ 663468 h 663468"/>
              <a:gd name="connsiteX24" fmla="*/ 1944346 w 6296890"/>
              <a:gd name="connsiteY24" fmla="*/ 663468 h 663468"/>
              <a:gd name="connsiteX25" fmla="*/ 1392007 w 6296890"/>
              <a:gd name="connsiteY25" fmla="*/ 663468 h 663468"/>
              <a:gd name="connsiteX26" fmla="*/ 718153 w 6296890"/>
              <a:gd name="connsiteY26" fmla="*/ 663468 h 663468"/>
              <a:gd name="connsiteX27" fmla="*/ 110580 w 6296890"/>
              <a:gd name="connsiteY27" fmla="*/ 663468 h 663468"/>
              <a:gd name="connsiteX28" fmla="*/ 0 w 6296890"/>
              <a:gd name="connsiteY28" fmla="*/ 552888 h 663468"/>
              <a:gd name="connsiteX29" fmla="*/ 0 w 6296890"/>
              <a:gd name="connsiteY29" fmla="*/ 110580 h 6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96890" h="663468" fill="none" extrusionOk="0">
                <a:moveTo>
                  <a:pt x="0" y="110580"/>
                </a:moveTo>
                <a:cubicBezTo>
                  <a:pt x="-16890" y="44702"/>
                  <a:pt x="60079" y="-13435"/>
                  <a:pt x="110580" y="0"/>
                </a:cubicBezTo>
                <a:cubicBezTo>
                  <a:pt x="252562" y="-28485"/>
                  <a:pt x="532237" y="71589"/>
                  <a:pt x="784434" y="0"/>
                </a:cubicBezTo>
                <a:cubicBezTo>
                  <a:pt x="1036631" y="-71589"/>
                  <a:pt x="1081017" y="50653"/>
                  <a:pt x="1215258" y="0"/>
                </a:cubicBezTo>
                <a:cubicBezTo>
                  <a:pt x="1349499" y="-50653"/>
                  <a:pt x="1536582" y="49412"/>
                  <a:pt x="1828355" y="0"/>
                </a:cubicBezTo>
                <a:cubicBezTo>
                  <a:pt x="2120128" y="-49412"/>
                  <a:pt x="2096338" y="23096"/>
                  <a:pt x="2259179" y="0"/>
                </a:cubicBezTo>
                <a:cubicBezTo>
                  <a:pt x="2422020" y="-23096"/>
                  <a:pt x="2511447" y="48000"/>
                  <a:pt x="2690004" y="0"/>
                </a:cubicBezTo>
                <a:cubicBezTo>
                  <a:pt x="2868562" y="-48000"/>
                  <a:pt x="3145192" y="59753"/>
                  <a:pt x="3363857" y="0"/>
                </a:cubicBezTo>
                <a:cubicBezTo>
                  <a:pt x="3582522" y="-59753"/>
                  <a:pt x="3679670" y="73052"/>
                  <a:pt x="3976954" y="0"/>
                </a:cubicBezTo>
                <a:cubicBezTo>
                  <a:pt x="4274238" y="-73052"/>
                  <a:pt x="4257476" y="28416"/>
                  <a:pt x="4347021" y="0"/>
                </a:cubicBezTo>
                <a:cubicBezTo>
                  <a:pt x="4436566" y="-28416"/>
                  <a:pt x="4723032" y="29113"/>
                  <a:pt x="4838603" y="0"/>
                </a:cubicBezTo>
                <a:cubicBezTo>
                  <a:pt x="4954174" y="-29113"/>
                  <a:pt x="5173027" y="15665"/>
                  <a:pt x="5451699" y="0"/>
                </a:cubicBezTo>
                <a:cubicBezTo>
                  <a:pt x="5730371" y="-15665"/>
                  <a:pt x="5891714" y="53309"/>
                  <a:pt x="6186310" y="0"/>
                </a:cubicBezTo>
                <a:cubicBezTo>
                  <a:pt x="6249646" y="1959"/>
                  <a:pt x="6296904" y="39286"/>
                  <a:pt x="6296890" y="110580"/>
                </a:cubicBezTo>
                <a:cubicBezTo>
                  <a:pt x="6320665" y="221407"/>
                  <a:pt x="6295130" y="385653"/>
                  <a:pt x="6296890" y="552888"/>
                </a:cubicBezTo>
                <a:cubicBezTo>
                  <a:pt x="6309673" y="607890"/>
                  <a:pt x="6249760" y="676433"/>
                  <a:pt x="6186310" y="663468"/>
                </a:cubicBezTo>
                <a:cubicBezTo>
                  <a:pt x="6086866" y="700401"/>
                  <a:pt x="5977628" y="632070"/>
                  <a:pt x="5816243" y="663468"/>
                </a:cubicBezTo>
                <a:cubicBezTo>
                  <a:pt x="5654858" y="694866"/>
                  <a:pt x="5511088" y="611369"/>
                  <a:pt x="5324661" y="663468"/>
                </a:cubicBezTo>
                <a:cubicBezTo>
                  <a:pt x="5138234" y="715567"/>
                  <a:pt x="5055108" y="621102"/>
                  <a:pt x="4893837" y="663468"/>
                </a:cubicBezTo>
                <a:cubicBezTo>
                  <a:pt x="4732566" y="705834"/>
                  <a:pt x="4581084" y="618002"/>
                  <a:pt x="4402255" y="663468"/>
                </a:cubicBezTo>
                <a:cubicBezTo>
                  <a:pt x="4223426" y="708934"/>
                  <a:pt x="4132751" y="657198"/>
                  <a:pt x="3971430" y="663468"/>
                </a:cubicBezTo>
                <a:cubicBezTo>
                  <a:pt x="3810109" y="669738"/>
                  <a:pt x="3678585" y="641148"/>
                  <a:pt x="3419091" y="663468"/>
                </a:cubicBezTo>
                <a:cubicBezTo>
                  <a:pt x="3159597" y="685788"/>
                  <a:pt x="3202900" y="648575"/>
                  <a:pt x="2988267" y="663468"/>
                </a:cubicBezTo>
                <a:cubicBezTo>
                  <a:pt x="2773634" y="678361"/>
                  <a:pt x="2643391" y="614810"/>
                  <a:pt x="2496685" y="663468"/>
                </a:cubicBezTo>
                <a:cubicBezTo>
                  <a:pt x="2349979" y="712126"/>
                  <a:pt x="2152477" y="616146"/>
                  <a:pt x="1944346" y="663468"/>
                </a:cubicBezTo>
                <a:cubicBezTo>
                  <a:pt x="1736215" y="710790"/>
                  <a:pt x="1631421" y="639932"/>
                  <a:pt x="1392007" y="663468"/>
                </a:cubicBezTo>
                <a:cubicBezTo>
                  <a:pt x="1152593" y="687004"/>
                  <a:pt x="982935" y="622489"/>
                  <a:pt x="718153" y="663468"/>
                </a:cubicBezTo>
                <a:cubicBezTo>
                  <a:pt x="453371" y="704447"/>
                  <a:pt x="283265" y="604558"/>
                  <a:pt x="110580" y="663468"/>
                </a:cubicBezTo>
                <a:cubicBezTo>
                  <a:pt x="52706" y="666470"/>
                  <a:pt x="2806" y="613053"/>
                  <a:pt x="0" y="552888"/>
                </a:cubicBezTo>
                <a:cubicBezTo>
                  <a:pt x="-9834" y="376394"/>
                  <a:pt x="9562" y="277412"/>
                  <a:pt x="0" y="110580"/>
                </a:cubicBezTo>
                <a:close/>
              </a:path>
              <a:path w="6296890" h="663468" stroke="0" extrusionOk="0">
                <a:moveTo>
                  <a:pt x="0" y="110580"/>
                </a:moveTo>
                <a:cubicBezTo>
                  <a:pt x="-12346" y="45861"/>
                  <a:pt x="50880" y="1044"/>
                  <a:pt x="110580" y="0"/>
                </a:cubicBezTo>
                <a:cubicBezTo>
                  <a:pt x="302428" y="-20952"/>
                  <a:pt x="457392" y="61826"/>
                  <a:pt x="723676" y="0"/>
                </a:cubicBezTo>
                <a:cubicBezTo>
                  <a:pt x="989960" y="-61826"/>
                  <a:pt x="1079912" y="18666"/>
                  <a:pt x="1336773" y="0"/>
                </a:cubicBezTo>
                <a:cubicBezTo>
                  <a:pt x="1593634" y="-18666"/>
                  <a:pt x="1675439" y="47828"/>
                  <a:pt x="1949869" y="0"/>
                </a:cubicBezTo>
                <a:cubicBezTo>
                  <a:pt x="2224299" y="-47828"/>
                  <a:pt x="2463578" y="372"/>
                  <a:pt x="2623723" y="0"/>
                </a:cubicBezTo>
                <a:cubicBezTo>
                  <a:pt x="2783868" y="-372"/>
                  <a:pt x="2960760" y="48594"/>
                  <a:pt x="3054547" y="0"/>
                </a:cubicBezTo>
                <a:cubicBezTo>
                  <a:pt x="3148334" y="-48594"/>
                  <a:pt x="3355683" y="45704"/>
                  <a:pt x="3606886" y="0"/>
                </a:cubicBezTo>
                <a:cubicBezTo>
                  <a:pt x="3858089" y="-45704"/>
                  <a:pt x="3868523" y="7219"/>
                  <a:pt x="4098468" y="0"/>
                </a:cubicBezTo>
                <a:cubicBezTo>
                  <a:pt x="4328413" y="-7219"/>
                  <a:pt x="4351527" y="13266"/>
                  <a:pt x="4529293" y="0"/>
                </a:cubicBezTo>
                <a:cubicBezTo>
                  <a:pt x="4707060" y="-13266"/>
                  <a:pt x="4989150" y="36790"/>
                  <a:pt x="5142389" y="0"/>
                </a:cubicBezTo>
                <a:cubicBezTo>
                  <a:pt x="5295628" y="-36790"/>
                  <a:pt x="5428342" y="24590"/>
                  <a:pt x="5512456" y="0"/>
                </a:cubicBezTo>
                <a:cubicBezTo>
                  <a:pt x="5596570" y="-24590"/>
                  <a:pt x="5970525" y="5142"/>
                  <a:pt x="6186310" y="0"/>
                </a:cubicBezTo>
                <a:cubicBezTo>
                  <a:pt x="6252363" y="-16528"/>
                  <a:pt x="6303724" y="35779"/>
                  <a:pt x="6296890" y="110580"/>
                </a:cubicBezTo>
                <a:cubicBezTo>
                  <a:pt x="6329977" y="232967"/>
                  <a:pt x="6245814" y="412891"/>
                  <a:pt x="6296890" y="552888"/>
                </a:cubicBezTo>
                <a:cubicBezTo>
                  <a:pt x="6302330" y="621350"/>
                  <a:pt x="6251282" y="662597"/>
                  <a:pt x="6186310" y="663468"/>
                </a:cubicBezTo>
                <a:cubicBezTo>
                  <a:pt x="6075661" y="664995"/>
                  <a:pt x="5897149" y="646076"/>
                  <a:pt x="5816243" y="663468"/>
                </a:cubicBezTo>
                <a:cubicBezTo>
                  <a:pt x="5735337" y="680860"/>
                  <a:pt x="5478858" y="591616"/>
                  <a:pt x="5142389" y="663468"/>
                </a:cubicBezTo>
                <a:cubicBezTo>
                  <a:pt x="4805920" y="735320"/>
                  <a:pt x="4789288" y="610697"/>
                  <a:pt x="4650807" y="663468"/>
                </a:cubicBezTo>
                <a:cubicBezTo>
                  <a:pt x="4512326" y="716239"/>
                  <a:pt x="4310133" y="621318"/>
                  <a:pt x="4037711" y="663468"/>
                </a:cubicBezTo>
                <a:cubicBezTo>
                  <a:pt x="3765289" y="705618"/>
                  <a:pt x="3790006" y="614763"/>
                  <a:pt x="3606886" y="663468"/>
                </a:cubicBezTo>
                <a:cubicBezTo>
                  <a:pt x="3423766" y="712173"/>
                  <a:pt x="3383986" y="612251"/>
                  <a:pt x="3176062" y="663468"/>
                </a:cubicBezTo>
                <a:cubicBezTo>
                  <a:pt x="2968138" y="714685"/>
                  <a:pt x="2770163" y="610343"/>
                  <a:pt x="2623723" y="663468"/>
                </a:cubicBezTo>
                <a:cubicBezTo>
                  <a:pt x="2477283" y="716593"/>
                  <a:pt x="2272905" y="619718"/>
                  <a:pt x="2071384" y="663468"/>
                </a:cubicBezTo>
                <a:cubicBezTo>
                  <a:pt x="1869863" y="707218"/>
                  <a:pt x="1800179" y="658244"/>
                  <a:pt x="1701317" y="663468"/>
                </a:cubicBezTo>
                <a:cubicBezTo>
                  <a:pt x="1602455" y="668692"/>
                  <a:pt x="1401592" y="620379"/>
                  <a:pt x="1270492" y="663468"/>
                </a:cubicBezTo>
                <a:cubicBezTo>
                  <a:pt x="1139392" y="706557"/>
                  <a:pt x="1045353" y="635107"/>
                  <a:pt x="900425" y="663468"/>
                </a:cubicBezTo>
                <a:cubicBezTo>
                  <a:pt x="755497" y="691829"/>
                  <a:pt x="395577" y="650074"/>
                  <a:pt x="110580" y="663468"/>
                </a:cubicBezTo>
                <a:cubicBezTo>
                  <a:pt x="38715" y="667932"/>
                  <a:pt x="1840" y="598688"/>
                  <a:pt x="0" y="552888"/>
                </a:cubicBezTo>
                <a:cubicBezTo>
                  <a:pt x="-31337" y="392010"/>
                  <a:pt x="47298" y="273404"/>
                  <a:pt x="0" y="11058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514350">
              <a:defRPr/>
            </a:pPr>
            <a:endParaRPr lang="en-US" sz="2100" kern="0">
              <a:solidFill>
                <a:prstClr val="white"/>
              </a:solidFill>
              <a:cs typeface="Calibri" panose="020F0502020204030204" pitchFamily="34" charset="0"/>
            </a:endParaRPr>
          </a:p>
        </p:txBody>
      </p:sp>
      <p:sp>
        <p:nvSpPr>
          <p:cNvPr id="26" name="TextBox 25">
            <a:extLst>
              <a:ext uri="{FF2B5EF4-FFF2-40B4-BE49-F238E27FC236}">
                <a16:creationId xmlns:a16="http://schemas.microsoft.com/office/drawing/2014/main" id="{63753F06-36A7-4471-B72C-7A464325CD22}"/>
              </a:ext>
            </a:extLst>
          </p:cNvPr>
          <p:cNvSpPr txBox="1"/>
          <p:nvPr/>
        </p:nvSpPr>
        <p:spPr>
          <a:xfrm>
            <a:off x="2449258" y="2004693"/>
            <a:ext cx="5870957" cy="1477328"/>
          </a:xfrm>
          <a:prstGeom prst="rect">
            <a:avLst/>
          </a:prstGeom>
          <a:noFill/>
          <a:ln w="28575">
            <a:solidFill>
              <a:schemeClr val="accent6">
                <a:lumMod val="50000"/>
              </a:schemeClr>
            </a:solidFill>
            <a:prstDash val="sysDash"/>
          </a:ln>
        </p:spPr>
        <p:txBody>
          <a:bodyPr wrap="square">
            <a:spAutoFit/>
          </a:bodyPr>
          <a:lstStyle/>
          <a:p>
            <a:pPr lvl="0" algn="ct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Ca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tài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năng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chữa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bệnh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hậu</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cách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cao</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pic>
        <p:nvPicPr>
          <p:cNvPr id="4" name="Picture 3"/>
          <p:cNvPicPr>
            <a:picLocks noChangeAspect="1"/>
          </p:cNvPicPr>
          <p:nvPr/>
        </p:nvPicPr>
        <p:blipFill>
          <a:blip r:embed="rId4"/>
          <a:stretch>
            <a:fillRect/>
          </a:stretch>
        </p:blipFill>
        <p:spPr>
          <a:xfrm>
            <a:off x="1716987" y="868614"/>
            <a:ext cx="5870957" cy="719390"/>
          </a:xfrm>
          <a:prstGeom prst="rect">
            <a:avLst/>
          </a:prstGeom>
        </p:spPr>
      </p:pic>
    </p:spTree>
    <p:extLst>
      <p:ext uri="{BB962C8B-B14F-4D97-AF65-F5344CB8AC3E}">
        <p14:creationId xmlns:p14="http://schemas.microsoft.com/office/powerpoint/2010/main" val="152732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6984" y="-26377"/>
            <a:ext cx="3050033" cy="116231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16" y="3241231"/>
            <a:ext cx="1867907" cy="143286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138" y="3263868"/>
            <a:ext cx="1918674" cy="1432867"/>
          </a:xfrm>
          <a:prstGeom prst="rect">
            <a:avLst/>
          </a:prstGeom>
        </p:spPr>
      </p:pic>
      <p:pic>
        <p:nvPicPr>
          <p:cNvPr id="10" name="圆角矩形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568" y="1189276"/>
            <a:ext cx="7662862"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61"/>
          <p:cNvSpPr txBox="1">
            <a:spLocks noChangeArrowheads="1"/>
          </p:cNvSpPr>
          <p:nvPr/>
        </p:nvSpPr>
        <p:spPr bwMode="auto">
          <a:xfrm>
            <a:off x="1090409" y="1490526"/>
            <a:ext cx="696317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Ngày</a:t>
            </a:r>
            <a:r>
              <a:rPr lang="en-US" sz="2400" dirty="0">
                <a:latin typeface="Times" panose="020B0500000000000000" pitchFamily="34" charset="0"/>
                <a:ea typeface="Times" panose="020B0500000000000000" pitchFamily="34" charset="0"/>
                <a:cs typeface="Times" panose="020B0500000000000000" pitchFamily="34" charset="0"/>
              </a:rPr>
              <a:t> nay, ở </a:t>
            </a:r>
            <a:r>
              <a:rPr lang="en-US" sz="2400" dirty="0" err="1">
                <a:latin typeface="Times" panose="020B0500000000000000" pitchFamily="34" charset="0"/>
                <a:ea typeface="Times" panose="020B0500000000000000" pitchFamily="34" charset="0"/>
                <a:cs typeface="Times" panose="020B0500000000000000" pitchFamily="34" charset="0"/>
              </a:rPr>
              <a:t>các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bệnh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viện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danh</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Hải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Lãn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như</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minh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tài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năng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lòng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hậu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cao</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ngũ</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bác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sỹ</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học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tập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noi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theo.</a:t>
            </a:r>
            <a:endParaRPr lang="en-US" sz="2400" dirty="0">
              <a:latin typeface="Times" panose="020B0500000000000000" pitchFamily="34" charset="0"/>
              <a:ea typeface="Times" panose="020B0500000000000000" pitchFamily="34" charset="0"/>
              <a:cs typeface="Times" panose="020B0500000000000000" pitchFamily="34" charset="0"/>
            </a:endParaRPr>
          </a:p>
        </p:txBody>
      </p:sp>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4643" y="710104"/>
            <a:ext cx="3394711" cy="622013"/>
          </a:xfrm>
          <a:prstGeom prst="rect">
            <a:avLst/>
          </a:prstGeom>
        </p:spPr>
      </p:pic>
      <p:pic>
        <p:nvPicPr>
          <p:cNvPr id="1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0410" y="-69714"/>
            <a:ext cx="1263158" cy="1248109"/>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7038589" y="2315922"/>
            <a:ext cx="2599428" cy="2599428"/>
          </a:xfrm>
          <a:prstGeom prst="rect">
            <a:avLst/>
          </a:prstGeom>
        </p:spPr>
      </p:pic>
    </p:spTree>
    <p:extLst>
      <p:ext uri="{BB962C8B-B14F-4D97-AF65-F5344CB8AC3E}">
        <p14:creationId xmlns:p14="http://schemas.microsoft.com/office/powerpoint/2010/main" val="349860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2511"/>
            <a:ext cx="3895508" cy="2670604"/>
          </a:xfrm>
          <a:prstGeom prst="rect">
            <a:avLst/>
          </a:prstGeom>
        </p:spPr>
      </p:pic>
      <p:sp>
        <p:nvSpPr>
          <p:cNvPr id="3" name="文本框 2"/>
          <p:cNvSpPr txBox="1"/>
          <p:nvPr/>
        </p:nvSpPr>
        <p:spPr>
          <a:xfrm>
            <a:off x="1310730" y="1558720"/>
            <a:ext cx="2361158" cy="1323439"/>
          </a:xfrm>
          <a:prstGeom prst="rect">
            <a:avLst/>
          </a:prstGeom>
          <a:noFill/>
        </p:spPr>
        <p:txBody>
          <a:bodyPr wrap="square" rtlCol="0">
            <a:spAutoFit/>
          </a:bodyPr>
          <a:lstStyle/>
          <a:p>
            <a:pPr algn="ctr"/>
            <a:r>
              <a:rPr lang="zh-CN" altLang="en-US" sz="2000" dirty="0">
                <a:solidFill>
                  <a:schemeClr val="bg1"/>
                </a:solidFill>
                <a:latin typeface="Arial" panose="020B060402020202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Một</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số</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tưởng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niệm</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danh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y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Hải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Thượng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Lãn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Ông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bệnh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viện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a:t>
            </a:r>
            <a:endParaRPr lang="zh-CN" altLang="en-US" sz="20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087">
            <a:off x="3964009" y="2648761"/>
            <a:ext cx="3220098" cy="2339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a:stretch>
            <a:fillRect/>
          </a:stretch>
        </p:blipFill>
        <p:spPr>
          <a:xfrm>
            <a:off x="4539314" y="286006"/>
            <a:ext cx="3101468" cy="20883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18" y="699694"/>
            <a:ext cx="4067591" cy="27090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任意多边形 5"/>
          <p:cNvSpPr/>
          <p:nvPr/>
        </p:nvSpPr>
        <p:spPr>
          <a:xfrm>
            <a:off x="820241" y="3571156"/>
            <a:ext cx="6844145"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158178" y="3775009"/>
            <a:ext cx="4200958" cy="707886"/>
          </a:xfrm>
          <a:prstGeom prst="rect">
            <a:avLst/>
          </a:prstGeom>
          <a:noFill/>
        </p:spPr>
        <p:txBody>
          <a:bodyPr wrap="none" rtlCol="0">
            <a:spAutoFit/>
          </a:bodyPr>
          <a:lstStyle/>
          <a:p>
            <a:r>
              <a:rPr lang="en-US" sz="2000" dirty="0" err="1">
                <a:ln w="1905"/>
                <a:effectLst>
                  <a:innerShdw blurRad="69850" dist="43180" dir="5400000">
                    <a:srgbClr val="000000">
                      <a:alpha val="65000"/>
                    </a:srgbClr>
                  </a:innerShdw>
                </a:effectLst>
                <a:latin typeface="Times New Roman"/>
              </a:rPr>
              <a:t>Mộ</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Lê</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Hữu</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Trác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thuộc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xã</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Quang</a:t>
            </a:r>
            <a:r>
              <a:rPr lang="en-US" sz="2000" dirty="0">
                <a:ln w="1905"/>
                <a:effectLst>
                  <a:innerShdw blurRad="69850" dist="43180" dir="5400000">
                    <a:srgbClr val="000000">
                      <a:alpha val="65000"/>
                    </a:srgbClr>
                  </a:innerShdw>
                </a:effectLst>
                <a:latin typeface="Times New Roman"/>
              </a:rPr>
              <a:t>, </a:t>
            </a:r>
            <a:br>
              <a:rPr lang="vi-VN" sz="2000" dirty="0">
                <a:ln w="1905"/>
                <a:effectLst>
                  <a:innerShdw blurRad="69850" dist="43180" dir="5400000">
                    <a:srgbClr val="000000">
                      <a:alpha val="65000"/>
                    </a:srgbClr>
                  </a:innerShdw>
                </a:effectLst>
              </a:rPr>
            </a:br>
            <a:r>
              <a:rPr lang="en-US" sz="2000" dirty="0" err="1">
                <a:ln w="1905"/>
                <a:effectLst>
                  <a:innerShdw blurRad="69850" dist="43180" dir="5400000">
                    <a:srgbClr val="000000">
                      <a:alpha val="65000"/>
                    </a:srgbClr>
                  </a:innerShdw>
                </a:effectLst>
                <a:latin typeface="Times New Roman"/>
              </a:rPr>
              <a:t>huyện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Hương</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Hà</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Tĩnh</a:t>
            </a:r>
            <a:r>
              <a:rPr lang="en-US" sz="2000" dirty="0">
                <a:ln w="1905"/>
                <a:effectLst>
                  <a:innerShdw blurRad="69850" dist="43180" dir="5400000">
                    <a:srgbClr val="000000">
                      <a:alpha val="65000"/>
                    </a:srgbClr>
                  </a:innerShdw>
                </a:effectLst>
                <a:latin typeface="Times New Roman"/>
              </a:rPr>
              <a:t>.</a:t>
            </a:r>
            <a:endParaRPr lang="en-US" sz="1800"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276109" y="1358589"/>
            <a:ext cx="3082561" cy="38793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18004 0.15772 L 0.18004 0.15803 C 0.27257 0.16482 0.21042 0.16049 0.43507 0.15772 C 0.44063 0.15772 0.44566 0.15648 0.45104 0.15587 C 0.45538 0.15525 0.4599 0.15525 0.46424 0.15494 C 0.48993 0.15216 0.45833 0.15525 0.47656 0.15278 C 0.48021 0.15216 0.48386 0.15216 0.4875 0.15185 C 0.49097 0.15124 0.49531 0.15031 0.49844 0.15 C 0.50261 0.14938 0.5066 0.14908 0.51076 0.14908 C 0.51233 0.14846 0.51406 0.14815 0.51563 0.14784 C 0.51858 0.14753 0.52917 0.14599 0.5316 0.14599 C 0.53646 0.14568 0.54115 0.14537 0.54618 0.14475 C 0.54809 0.14445 0.55017 0.14414 0.55226 0.14383 C 0.57622 0.14136 0.5566 0.14445 0.57431 0.14198 L 0.58889 0.13982 C 0.58976 0.13889 0.59184 0.13827 0.59149 0.13673 C 0.59097 0.1358 0.58906 0.13519 0.5875 0.13519 C 0.58212 0.13426 0.57622 0.13426 0.57066 0.13395 C 0.53004 0.12716 0.56511 0.1321 0.5217 0.12809 C 0.47917 0.12408 0.53524 0.12809 0.49236 0.125 C 0.475 0.12099 0.47292 0.12037 0.45104 0.1179 L 0.44115 0.11698 C 0.43681 0.11667 0.42431 0.11605 0.41927 0.11512 C 0.41563 0.11482 0.41215 0.11358 0.40833 0.11327 C 0.40521 0.11266 0.40174 0.11235 0.39844 0.11204 L 0.38993 0.11111 C 0.3875 0.1108 0.38507 0.11019 0.38247 0.11019 C 0.37778 0.10988 0.37274 0.10957 0.36788 0.10926 C 0.3658 0.10864 0.36389 0.10864 0.36181 0.10833 C 0.36024 0.10772 0.35868 0.10741 0.35695 0.1071 C 0.35226 0.10648 0.34722 0.10587 0.34236 0.10525 C 0.33976 0.10494 0.3375 0.10432 0.33507 0.10401 L 0.31788 0.10309 C 0.3125 0.10154 0.31215 0.10093 0.30695 0.10031 C 0.30451 0.1 0.30191 0.09969 0.29965 0.09938 C 0.29601 0.09846 0.29254 0.09691 0.28872 0.0963 C 0.26788 0.09259 0.27708 0.09475 0.26059 0.09012 L 0.2533 0.08858 C 0.25191 0.08796 0.25104 0.08766 0.24948 0.08735 C 0.24792 0.08704 0.24636 0.08704 0.24462 0.08642 C 0.24219 0.0858 0.23733 0.08426 0.23733 0.08457 C 0.22865 0.07901 0.23681 0.08333 0.22517 0.07932 C 0.2224 0.0784 0.2125 0.07469 0.20677 0.07346 C 0.20538 0.07315 0.20365 0.07284 0.20191 0.07253 C 0.19809 0.07161 0.19392 0.07161 0.18958 0.07037 C 0.18854 0.07006 0.18733 0.06975 0.18594 0.06945 C 0.17708 0.06574 0.18906 0.06914 0.17639 0.06543 C 0.17483 0.06512 0.17309 0.06512 0.17136 0.06451 C 0.17014 0.0642 0.16927 0.06389 0.16771 0.06358 C 0.16597 0.06327 0.16372 0.06296 0.16163 0.06266 C 0.15955 0.06204 0.15764 0.06111 0.15556 0.06049 C 0.15365 0.06019 0.15156 0.06019 0.14948 0.05957 C 0.14688 0.05895 0.14479 0.05803 0.14219 0.05741 C 0.1408 0.05741 0.13542 0.05617 0.13368 0.05587 C 0.13229 0.05525 0.13125 0.05432 0.13004 0.0537 C 0.12761 0.05278 0.12257 0.05154 0.12257 0.05185 C 0.12309 0.05031 0.12292 0.04877 0.12379 0.04784 C 0.125 0.04661 0.12708 0.04661 0.12865 0.04568 C 0.1316 0.04475 0.13438 0.04352 0.13733 0.04259 C 0.14097 0.04167 0.14479 0.04136 0.14826 0.04074 C 0.1533 0.03982 0.15833 0.03889 0.16285 0.03766 C 0.16719 0.03673 0.17101 0.03488 0.175 0.03395 C 0.17969 0.03272 0.1842 0.03241 0.18854 0.03179 C 0.1941 0.03087 0.19931 0.03025 0.20434 0.02901 C 0.21302 0.02685 0.22118 0.02346 0.23004 0.02191 C 0.23368 0.0213 0.2375 0.02068 0.24097 0.02006 C 0.24323 0.01945 0.24497 0.01852 0.24705 0.0179 C 0.24913 0.01729 0.25139 0.01729 0.2533 0.01698 C 0.25538 0.01636 0.25729 0.01543 0.2592 0.01512 C 0.26129 0.01451 0.26354 0.01451 0.26545 0.01389 C 0.26667 0.01389 0.26788 0.01327 0.2691 0.01296 C 0.27188 0.01235 0.275 0.01173 0.27761 0.0108 C 0.28542 0.00864 0.27969 0.00926 0.28611 0.00803 C 0.28802 0.00772 0.29045 0.00772 0.29236 0.0071 C 0.29445 0.00648 0.29636 0.00587 0.29826 0.00494 C 0.29965 0.00463 0.30087 0.00432 0.30191 0.00401 C 0.31094 0.00216 0.30313 0.00432 0.31285 0.00216 C 0.31441 0.00185 0.31545 0.00124 0.31667 0.00124 C 0.31823 0.00062 0.31997 0.00062 0.32153 -1.11111E-6 C 0.3375 -0.00401 0.32726 -0.00185 0.33872 -0.00401 C 0.34913 -0.00802 0.33785 -0.00401 0.35573 -0.00802 C 0.35799 -0.00833 0.3599 -0.00957 0.36181 -0.00988 C 0.37153 -0.01234 0.36441 -0.00957 0.37274 -0.01173 C 0.37622 -0.01265 0.37934 -0.0142 0.38247 -0.01481 C 0.38472 -0.01512 0.38681 -0.01543 0.38872 -0.01574 C 0.39149 -0.01636 0.39618 -0.01821 0.39844 -0.01883 C 0.39965 -0.01913 0.40104 -0.01913 0.40208 -0.01975 C 0.40382 -0.02037 0.40538 -0.0213 0.40695 -0.02191 C 0.40903 -0.02222 0.41094 -0.02222 0.4132 -0.02284 C 0.41788 -0.02346 0.42292 -0.025 0.42778 -0.02562 L 0.42778 -0.02531 C 0.42986 -0.02654 0.43195 -0.02685 0.43386 -0.02778 C 0.43559 -0.02809 0.43715 -0.02932 0.43872 -0.02963 C 0.45261 -0.03333 0.4441 -0.03025 0.45469 -0.03271 C 0.46563 -0.03518 0.45833 -0.03395 0.46788 -0.03673 C 0.46962 -0.03704 0.47118 -0.03734 0.47292 -0.03765 C 0.4757 -0.03827 0.47778 -0.0392 0.48021 -0.03951 C 0.48177 -0.04012 0.48351 -0.04043 0.48507 -0.04074 C 0.49045 -0.04136 0.49323 -0.04197 0.49844 -0.04259 C 0.50226 -0.04383 0.50365 -0.04475 0.50712 -0.04537 C 0.50903 -0.04599 0.51146 -0.04599 0.5132 -0.0466 C 0.51545 -0.04691 0.51719 -0.04784 0.51927 -0.04846 C 0.5375 -0.05401 0.52413 -0.05 0.53524 -0.05247 C 0.53646 -0.05309 0.5375 -0.05309 0.53889 -0.05339 C 0.54045 -0.05401 0.54236 -0.05401 0.54375 -0.05463 C 0.55104 -0.05648 0.54931 -0.05679 0.55712 -0.05864 C 0.56892 -0.0608 0.56372 -0.05988 0.57292 -0.06142 C 0.41754 -0.08271 0.25729 -0.05 0.10052 -0.06451 C 0.0967 -0.06543 0.09392 -0.06574 0.08958 -0.06636 C 0.07413 -0.06852 0.07448 -0.06821 0.06042 -0.06944 C 0.05174 -0.0716 0.05955 -0.07006 0.04201 -0.0716 C 0.03924 -0.0716 0.03646 -0.07191 0.03351 -0.07222 C 0.03038 -0.07284 0.02691 -0.07284 0.02361 -0.07315 C 0.02205 -0.07346 0.02049 -0.07407 0.01875 -0.07438 C 0.01684 -0.07469 0.01476 -0.07469 0.01267 -0.07531 C 0.01146 -0.07562 0.01059 -0.07623 0.00903 -0.07623 C 0.00486 -0.07623 0.00017 -0.07623 -0.00399 -0.07623 L -0.00399 -0.07623 " pathEditMode="relative" rAng="0" ptsTypes="AAAAAAAAAAAAAAAAAAAAAAAAAAAAAAAAAAAAAAAAAAAAAAAAAAAAAAAAAAAAAAAAAAAAAAAAAAAAAAAAAAAAAAAAAAAAAAAAAAAAAAAAAAAAAAAAAAAAAA">
                                      <p:cBhvr>
                                        <p:cTn id="21" dur="2000" fill="hold"/>
                                        <p:tgtEl>
                                          <p:spTgt spid="12"/>
                                        </p:tgtEl>
                                        <p:attrNameLst>
                                          <p:attrName>ppt_x</p:attrName>
                                          <p:attrName>ppt_y</p:attrName>
                                        </p:attrNameLst>
                                      </p:cBhvr>
                                      <p:rCtr x="11372" y="-11512"/>
                                    </p:animMotion>
                                  </p:childTnLst>
                                </p:cTn>
                              </p:par>
                              <p:par>
                                <p:cTn id="22" presetID="22" presetClass="entr" presetSubtype="8"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1250"/>
                                        <p:tgtEl>
                                          <p:spTgt spid="13">
                                            <p:txEl>
                                              <p:pRg st="0" end="0"/>
                                            </p:txEl>
                                          </p:spTgt>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5"/>
          <p:cNvSpPr/>
          <p:nvPr/>
        </p:nvSpPr>
        <p:spPr>
          <a:xfrm>
            <a:off x="834832" y="3514161"/>
            <a:ext cx="7876309"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039332" y="3788178"/>
            <a:ext cx="5392823" cy="707886"/>
          </a:xfrm>
          <a:prstGeom prst="rect">
            <a:avLst/>
          </a:prstGeom>
          <a:noFill/>
        </p:spPr>
        <p:txBody>
          <a:bodyPr wrap="none" rtlCol="0">
            <a:spAutoFit/>
          </a:bodyPr>
          <a:lstStyle/>
          <a:p>
            <a:r>
              <a:rPr lang="vi-VN" sz="2000" dirty="0">
                <a:latin typeface="Times" panose="020B0500000000000000" pitchFamily="34" charset="0"/>
                <a:ea typeface="Times" panose="020B0500000000000000" pitchFamily="34" charset="0"/>
                <a:cs typeface="Times" panose="020B0500000000000000" pitchFamily="34" charset="0"/>
              </a:rPr>
              <a:t>Tượng đài Đại danh y Lê Hữu Trác</a:t>
            </a:r>
            <a:br>
              <a:rPr lang="vi-VN" sz="2000" dirty="0">
                <a:latin typeface="Times" panose="020B0500000000000000" pitchFamily="34" charset="0"/>
                <a:ea typeface="Times" panose="020B0500000000000000" pitchFamily="34" charset="0"/>
                <a:cs typeface="Times" panose="020B0500000000000000" pitchFamily="34" charset="0"/>
              </a:rPr>
            </a:b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thuộc</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xã</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Quang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huyện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Hương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Hà</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Tĩnh</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a:t>
            </a:r>
            <a:endParaRPr lang="en-US" sz="2000" dirty="0">
              <a:latin typeface="Times" panose="020B0500000000000000" pitchFamily="34" charset="0"/>
              <a:ea typeface="Times" panose="020B0500000000000000" pitchFamily="34" charset="0"/>
              <a:cs typeface="Times" panose="020B0500000000000000" pitchFamily="34" charset="0"/>
            </a:endParaRPr>
          </a:p>
        </p:txBody>
      </p:sp>
      <p:grpSp>
        <p:nvGrpSpPr>
          <p:cNvPr id="3" name="Group 2"/>
          <p:cNvGrpSpPr/>
          <p:nvPr/>
        </p:nvGrpSpPr>
        <p:grpSpPr>
          <a:xfrm>
            <a:off x="1860206" y="346364"/>
            <a:ext cx="4796903" cy="3305302"/>
            <a:chOff x="1860206" y="346364"/>
            <a:chExt cx="4796903" cy="3305302"/>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332" y="609717"/>
              <a:ext cx="4438650" cy="27785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6931433" y="2143175"/>
            <a:ext cx="2599428" cy="2599428"/>
          </a:xfrm>
          <a:prstGeom prst="rect">
            <a:avLst/>
          </a:prstGeom>
        </p:spPr>
      </p:pic>
    </p:spTree>
    <p:extLst>
      <p:ext uri="{BB962C8B-B14F-4D97-AF65-F5344CB8AC3E}">
        <p14:creationId xmlns:p14="http://schemas.microsoft.com/office/powerpoint/2010/main" val="366235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0" presetClass="path" presetSubtype="0" accel="50000" decel="50000" fill="hold" nodeType="withEffect">
                                  <p:stCondLst>
                                    <p:cond delay="0"/>
                                  </p:stCondLst>
                                  <p:childTnLst>
                                    <p:animMotion origin="layout" path="M 0.25295 0.21821 L 0.25295 0.21852 C 0.38038 0.22469 0.29497 0.22068 0.60382 0.21821 C 0.61146 0.21821 0.6184 0.21698 0.6257 0.21636 C 0.63177 0.21605 0.63802 0.21605 0.64427 0.21543 C 0.67917 0.21327 0.63577 0.21574 0.66094 0.21358 C 0.66597 0.21327 0.67101 0.21296 0.67604 0.21265 C 0.6809 0.21204 0.68681 0.21111 0.69115 0.2108 C 0.69688 0.21049 0.70226 0.21018 0.70799 0.20988 C 0.71024 0.20957 0.71233 0.20926 0.71476 0.20895 C 0.71858 0.20864 0.73316 0.20741 0.73646 0.2071 C 0.74323 0.20679 0.74983 0.20648 0.7566 0.20617 C 0.75938 0.20586 0.76233 0.20556 0.76511 0.20525 C 0.79809 0.20309 0.77101 0.20556 0.79531 0.20339 L 0.81528 0.20154 C 0.81649 0.20062 0.81927 0.2 0.81893 0.19877 C 0.81858 0.19784 0.81563 0.19722 0.81372 0.19691 C 0.80608 0.1963 0.79809 0.1963 0.79028 0.19599 C 0.73455 0.18951 0.78264 0.19444 0.72309 0.19043 C 0.66441 0.18673 0.74149 0.19043 0.68281 0.18765 C 0.65903 0.18426 0.6559 0.18333 0.6257 0.18117 L 0.61233 0.18025 C 0.60608 0.17994 0.58906 0.17932 0.58212 0.17839 C 0.57691 0.17809 0.57222 0.17716 0.56684 0.17654 C 0.56268 0.17623 0.55799 0.17593 0.55347 0.17562 L 0.54184 0.17469 C 0.53837 0.17438 0.53507 0.17407 0.53177 0.17377 C 0.525 0.17346 0.51823 0.17315 0.51146 0.17284 C 0.50886 0.17253 0.5059 0.17222 0.50313 0.17191 C 0.50087 0.1716 0.49896 0.1713 0.49636 0.17099 C 0.49011 0.17037 0.48299 0.16975 0.47639 0.16914 C 0.47292 0.16883 0.46979 0.16852 0.46632 0.16821 L 0.44271 0.16728 C 0.43542 0.16574 0.4349 0.16543 0.42761 0.16451 C 0.42431 0.1642 0.42101 0.1642 0.41754 0.16358 C 0.4125 0.16296 0.40764 0.16142 0.40243 0.1608 C 0.37396 0.15741 0.38681 0.15957 0.36389 0.15525 L 0.35382 0.15339 C 0.35208 0.15309 0.3507 0.15278 0.34879 0.15247 C 0.34636 0.15216 0.34427 0.15216 0.34202 0.15154 C 0.33854 0.15123 0.33195 0.14969 0.33195 0.15 C 0.31997 0.14475 0.33108 0.14877 0.31511 0.14506 C 0.31129 0.14414 0.29774 0.14074 0.29011 0.13951 C 0.28802 0.1392 0.28577 0.13889 0.28333 0.13858 C 0.27795 0.13796 0.27205 0.13796 0.26649 0.13673 C 0.26476 0.13642 0.26302 0.13642 0.26146 0.1358 C 0.24913 0.13241 0.26563 0.13549 0.24792 0.1321 C 0.24601 0.13179 0.2434 0.13148 0.24132 0.13117 C 0.23958 0.13086 0.2382 0.13056 0.23629 0.13025 C 0.23386 0.12994 0.23056 0.12994 0.22795 0.12932 C 0.225 0.12901 0.22257 0.12809 0.21945 0.12747 C 0.21684 0.12716 0.21389 0.12716 0.21094 0.12654 C 0.20764 0.12623 0.20469 0.12531 0.20104 0.12469 C 0.19896 0.12438 0.19184 0.12346 0.18924 0.12284 C 0.1875 0.12253 0.18629 0.1216 0.1842 0.12099 C 0.18125 0.12037 0.17413 0.11914 0.17413 0.11944 C 0.17465 0.1179 0.17431 0.11636 0.17587 0.11543 C 0.17761 0.11451 0.18038 0.1142 0.18247 0.11358 C 0.18646 0.11265 0.19045 0.11173 0.19427 0.1108 C 0.19931 0.11018 0.20469 0.10957 0.20938 0.10895 C 0.21632 0.10802 0.22309 0.10741 0.22952 0.10617 C 0.23542 0.10525 0.2408 0.10339 0.24636 0.10247 C 0.25261 0.10154 0.25886 0.10154 0.26476 0.10062 C 0.27222 0.1 0.27969 0.09907 0.28663 0.09784 C 0.29861 0.09599 0.30972 0.0929 0.32188 0.09136 C 0.32691 0.09074 0.33212 0.09043 0.33681 0.08951 C 0.34011 0.0892 0.34254 0.08827 0.34549 0.08765 C 0.34809 0.08735 0.35122 0.08735 0.35382 0.08673 C 0.35677 0.08642 0.35938 0.08549 0.36215 0.08488 C 0.36493 0.08457 0.36806 0.08457 0.37049 0.08395 C 0.37257 0.08395 0.37396 0.08333 0.37552 0.08302 C 0.37952 0.08241 0.38368 0.0821 0.38733 0.08117 C 0.39792 0.07901 0.39011 0.07963 0.39896 0.07839 C 0.40191 0.07809 0.40504 0.07809 0.40747 0.07747 C 0.41059 0.07716 0.41302 0.07623 0.41597 0.07562 C 0.41754 0.07531 0.41927 0.075 0.42101 0.07469 C 0.43316 0.07284 0.42222 0.075 0.43594 0.07284 C 0.43802 0.07284 0.43941 0.07222 0.44097 0.07191 C 0.4434 0.0716 0.44583 0.0716 0.44774 0.07099 C 0.46979 0.06728 0.45556 0.06914 0.47136 0.06728 C 0.48559 0.06358 0.47014 0.06728 0.49479 0.06358 C 0.49774 0.06327 0.50052 0.06235 0.50313 0.06173 C 0.51649 0.05957 0.50677 0.06204 0.51823 0.05988 C 0.52309 0.05926 0.52726 0.05772 0.53177 0.0571 C 0.53438 0.05679 0.53768 0.05679 0.54011 0.05617 C 0.54393 0.05586 0.55052 0.05401 0.55347 0.05339 C 0.55521 0.05309 0.55712 0.05309 0.55851 0.05247 C 0.56111 0.05216 0.56302 0.05123 0.56528 0.05062 C 0.56806 0.05031 0.57083 0.05031 0.57361 0.04969 C 0.58038 0.04907 0.58715 0.04784 0.59393 0.04691 L 0.59393 0.04722 C 0.59653 0.0463 0.59965 0.04599 0.60226 0.04506 C 0.60469 0.04475 0.60677 0.04383 0.60886 0.04321 C 0.62795 0.03981 0.61615 0.04259 0.63073 0.04043 C 0.64583 0.03827 0.63577 0.0392 0.64931 0.03673 C 0.65139 0.03642 0.65365 0.03642 0.6559 0.0358 C 0.65972 0.03549 0.66268 0.03457 0.66597 0.03395 C 0.66823 0.03364 0.67049 0.03333 0.67274 0.03302 C 0.68004 0.03241 0.68386 0.0321 0.69115 0.03117 C 0.69618 0.02994 0.69809 0.02932 0.70295 0.02839 C 0.70573 0.02809 0.70886 0.02809 0.71129 0.02747 C 0.71441 0.02716 0.71684 0.02623 0.71979 0.02562 C 0.74479 0.02068 0.72639 0.02438 0.74149 0.02191 C 0.74323 0.0216 0.74479 0.0213 0.74653 0.02099 C 0.74879 0.02068 0.75139 0.02068 0.7533 0.02006 C 0.76337 0.01821 0.76094 0.0179 0.77188 0.01636 C 0.78802 0.0142 0.78073 0.01512 0.79358 0.01358 C 0.57986 -0.00617 0.35938 0.02407 0.14393 0.0108 C 0.13854 0.01018 0.13472 0.00957 0.12882 0.00895 C 0.10747 0.0071 0.10781 0.00741 0.08854 0.00617 C 0.07674 0.00401 0.0875 0.00586 0.06337 0.00432 C 0.05938 0.00432 0.0559 0.0037 0.05156 0.00339 C 0.0474 0.00309 0.04254 0.00309 0.03802 0.00247 C 0.03594 0.00247 0.03386 0.00185 0.03143 0.00154 C 0.02882 0.00123 0.02587 0.00123 0.02309 0.00062 C 0.02136 0.00062 0.01997 2.46914E-7 0.01806 -0.00031 C 0.01215 -0.00031 0.00573 -0.00031 -1.38889E-6 -0.00031 L -1.38889E-6 2.46914E-7 " pathEditMode="relative" rAng="0" ptsTypes="AAAAAAAAAAAAAAAAAAAAAAAAAAAAAAAAAAAAAAAAAAAAAAAAAAAAAAAAAAAAAAAAAAAAAAAAAAAAAAAAAAAAAAAAAAAAAAAAAAAAAAAAAAAAAAAAAAAAAA">
                                      <p:cBhvr>
                                        <p:cTn id="19" dur="2000" fill="hold"/>
                                        <p:tgtEl>
                                          <p:spTgt spid="12"/>
                                        </p:tgtEl>
                                        <p:attrNameLst>
                                          <p:attrName>ppt_x</p:attrName>
                                          <p:attrName>ppt_y</p:attrName>
                                        </p:attrNameLst>
                                      </p:cBhvr>
                                      <p:rCtr x="15642" y="-10741"/>
                                    </p:animMotion>
                                  </p:childTnLst>
                                </p:cTn>
                              </p:par>
                              <p:par>
                                <p:cTn id="20" presetID="22" presetClass="entr" presetSubtype="4"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500"/>
                                        <p:tgtEl>
                                          <p:spTgt spid="11"/>
                                        </p:tgtEl>
                                      </p:cBhvr>
                                    </p:animEffect>
                                  </p:childTnLst>
                                </p:cTn>
                              </p:par>
                              <p:par>
                                <p:cTn id="23" presetID="22" presetClass="entr" presetSubtype="8" fill="hold" nodeType="withEffect">
                                  <p:stCondLst>
                                    <p:cond delay="50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12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ết về sớm trên đường Hải Thượng Lãn Ông | Xã hội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76" y="780587"/>
            <a:ext cx="3989268" cy="3287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2" descr="C:\Users\Dell\Desktop\truong-hoc-hhen-nie-blogtamsuv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140" y="780587"/>
            <a:ext cx="4068065" cy="3287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13336374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49274" y="-977562"/>
            <a:ext cx="2572463" cy="4626951"/>
          </a:xfrm>
          <a:prstGeom prst="rect">
            <a:avLst/>
          </a:prstGeom>
        </p:spPr>
      </p:pic>
      <p:grpSp>
        <p:nvGrpSpPr>
          <p:cNvPr id="19" name="Group 18"/>
          <p:cNvGrpSpPr/>
          <p:nvPr/>
        </p:nvGrpSpPr>
        <p:grpSpPr>
          <a:xfrm>
            <a:off x="127478" y="586398"/>
            <a:ext cx="4805052" cy="3496281"/>
            <a:chOff x="-8254" y="57761"/>
            <a:chExt cx="4805052" cy="3496281"/>
          </a:xfrm>
        </p:grpSpPr>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024" b="95038" l="6427" r="100000">
                          <a14:backgroundMark x1="17802" y1="16073" x2="17802" y2="43689"/>
                          <a14:backgroundMark x1="74293" y1="16505" x2="74293" y2="32470"/>
                          <a14:backgroundMark x1="76864" y1="33225" x2="88432" y2="37325"/>
                        </a14:backgroundRemoval>
                      </a14:imgEffect>
                    </a14:imgLayer>
                  </a14:imgProps>
                </a:ext>
                <a:ext uri="{28A0092B-C50C-407E-A947-70E740481C1C}">
                  <a14:useLocalDpi xmlns:a14="http://schemas.microsoft.com/office/drawing/2010/main" val="0"/>
                </a:ext>
              </a:extLst>
            </a:blip>
            <a:srcRect l="6682" t="32698" b="5463"/>
            <a:stretch/>
          </p:blipFill>
          <p:spPr>
            <a:xfrm rot="228293">
              <a:off x="-8254" y="57761"/>
              <a:ext cx="4805052" cy="3496281"/>
            </a:xfrm>
            <a:prstGeom prst="rect">
              <a:avLst/>
            </a:prstGeom>
          </p:spPr>
        </p:pic>
        <p:sp>
          <p:nvSpPr>
            <p:cNvPr id="7" name="TextBox 6"/>
            <p:cNvSpPr txBox="1"/>
            <p:nvPr/>
          </p:nvSpPr>
          <p:spPr>
            <a:xfrm>
              <a:off x="414560" y="899789"/>
              <a:ext cx="3891998" cy="1938992"/>
            </a:xfrm>
            <a:prstGeom prst="rect">
              <a:avLst/>
            </a:prstGeom>
            <a:noFill/>
          </p:spPr>
          <p:txBody>
            <a:bodyPr wrap="square" rtlCol="0">
              <a:spAutoFit/>
            </a:bodyPr>
            <a:lstStyle/>
            <a:p>
              <a:pPr algn="ctr">
                <a:spcBef>
                  <a:spcPct val="50000"/>
                </a:spcBef>
              </a:pP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Đọc</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với</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giọng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kể</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hẹ</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điềm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tĩnh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thể</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hiện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độ</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cảm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phục</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ca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không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màng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danh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445003" y="1674539"/>
            <a:ext cx="3082561" cy="3879325"/>
          </a:xfrm>
          <a:prstGeom prst="rect">
            <a:avLst/>
          </a:prstGeom>
        </p:spPr>
      </p:pic>
    </p:spTree>
    <p:extLst>
      <p:ext uri="{BB962C8B-B14F-4D97-AF65-F5344CB8AC3E}">
        <p14:creationId xmlns:p14="http://schemas.microsoft.com/office/powerpoint/2010/main" val="134942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5"/>
          <p:cNvGrpSpPr/>
          <p:nvPr/>
        </p:nvGrpSpPr>
        <p:grpSpPr>
          <a:xfrm>
            <a:off x="7869970" y="4379389"/>
            <a:ext cx="114939" cy="114939"/>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6282" y="3712203"/>
            <a:ext cx="230987" cy="226788"/>
          </a:xfrm>
          <a:prstGeom prst="rect">
            <a:avLst/>
          </a:prstGeom>
        </p:spPr>
      </p:pic>
      <p:grpSp>
        <p:nvGrpSpPr>
          <p:cNvPr id="29" name="Group 29"/>
          <p:cNvGrpSpPr/>
          <p:nvPr/>
        </p:nvGrpSpPr>
        <p:grpSpPr>
          <a:xfrm>
            <a:off x="534256" y="4336718"/>
            <a:ext cx="114939" cy="114939"/>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55" y="38927"/>
            <a:ext cx="6517189" cy="883997"/>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075205" y="810481"/>
            <a:ext cx="1295547" cy="507831"/>
          </a:xfrm>
          <a:prstGeom prst="rect">
            <a:avLst/>
          </a:prstGeom>
        </p:spPr>
        <p:txBody>
          <a:bodyPr wrap="none">
            <a:spAutoFit/>
          </a:bodyPr>
          <a:lstStyle/>
          <a:p>
            <a:r>
              <a:rPr lang="vi-VN" sz="2700" b="1" dirty="0">
                <a:solidFill>
                  <a:srgbClr val="004800"/>
                </a:solidFill>
                <a:latin typeface="Calibri" panose="020F0502020204030204" pitchFamily="34" charset="0"/>
                <a:ea typeface="Tahoma" panose="020B0604030504040204" pitchFamily="34" charset="0"/>
                <a:cs typeface="Calibri" panose="020F0502020204030204" pitchFamily="34" charset="0"/>
              </a:rPr>
              <a:t>Tiêu chí</a:t>
            </a:r>
            <a:endParaRPr lang="en-US" sz="27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575506" y="1597615"/>
            <a:ext cx="3895144" cy="689613"/>
            <a:chOff x="1656600" y="3619500"/>
            <a:chExt cx="7790288" cy="1379226"/>
          </a:xfrm>
        </p:grpSpPr>
        <p:sp>
          <p:nvSpPr>
            <p:cNvPr id="36" name="TextBox 5">
              <a:extLst>
                <a:ext uri="{FF2B5EF4-FFF2-40B4-BE49-F238E27FC236}">
                  <a16:creationId xmlns:a16="http://schemas.microsoft.com/office/drawing/2014/main" id="{69345C31-375C-4FCD-BBDE-BB6659066DF5}"/>
                </a:ext>
              </a:extLst>
            </p:cNvPr>
            <p:cNvSpPr txBox="1"/>
            <p:nvPr/>
          </p:nvSpPr>
          <p:spPr>
            <a:xfrm>
              <a:off x="2717888" y="3619500"/>
              <a:ext cx="6729000" cy="865584"/>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600" y="3983064"/>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1</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626568" y="2303777"/>
            <a:ext cx="3899181" cy="690146"/>
            <a:chOff x="1648526" y="5676900"/>
            <a:chExt cx="7798362" cy="1380292"/>
          </a:xfrm>
        </p:grpSpPr>
        <p:sp>
          <p:nvSpPr>
            <p:cNvPr id="37" name="TextBox 5">
              <a:extLst>
                <a:ext uri="{FF2B5EF4-FFF2-40B4-BE49-F238E27FC236}">
                  <a16:creationId xmlns:a16="http://schemas.microsoft.com/office/drawing/2014/main" id="{7299D313-0245-41F1-AE8E-A93DE0472DEC}"/>
                </a:ext>
              </a:extLst>
            </p:cNvPr>
            <p:cNvSpPr txBox="1"/>
            <p:nvPr/>
          </p:nvSpPr>
          <p:spPr>
            <a:xfrm>
              <a:off x="2736592" y="5676900"/>
              <a:ext cx="6710296" cy="865584"/>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6" y="6041530"/>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2</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633866" y="2935433"/>
            <a:ext cx="3960194" cy="865584"/>
            <a:chOff x="1689928" y="7561183"/>
            <a:chExt cx="7920388" cy="1731167"/>
          </a:xfrm>
        </p:grpSpPr>
        <p:sp>
          <p:nvSpPr>
            <p:cNvPr id="38" name="TextBox 5">
              <a:extLst>
                <a:ext uri="{FF2B5EF4-FFF2-40B4-BE49-F238E27FC236}">
                  <a16:creationId xmlns:a16="http://schemas.microsoft.com/office/drawing/2014/main" id="{A53F0F91-8751-4695-9527-23BEBBD4BB01}"/>
                </a:ext>
              </a:extLst>
            </p:cNvPr>
            <p:cNvSpPr txBox="1"/>
            <p:nvPr/>
          </p:nvSpPr>
          <p:spPr>
            <a:xfrm>
              <a:off x="2733128" y="7561183"/>
              <a:ext cx="6877188" cy="1731167"/>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8" y="810003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3</a:t>
              </a:r>
              <a:endParaRPr lang="en-US" sz="27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4731750" y="947822"/>
            <a:ext cx="1269899"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6688770" y="947821"/>
            <a:ext cx="495520"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7740326" y="943194"/>
            <a:ext cx="812338" cy="338554"/>
          </a:xfrm>
          <a:prstGeom prst="rect">
            <a:avLst/>
          </a:prstGeom>
        </p:spPr>
        <p:txBody>
          <a:bodyPr wrap="none">
            <a:spAutoFit/>
          </a:bodyPr>
          <a:lstStyle/>
          <a:p>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Rất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tốt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512077EE-447D-484A-845F-410C64835F45}"/>
              </a:ext>
            </a:extLst>
          </p:cNvPr>
          <p:cNvSpPr/>
          <p:nvPr/>
        </p:nvSpPr>
        <p:spPr>
          <a:xfrm>
            <a:off x="5218486" y="1640027"/>
            <a:ext cx="184731" cy="369332"/>
          </a:xfrm>
          <a:prstGeom prst="rect">
            <a:avLst/>
          </a:prstGeom>
        </p:spPr>
        <p:txBody>
          <a:bodyPr wrap="none">
            <a:spAutoFit/>
          </a:bodyPr>
          <a:lstStyle/>
          <a:p>
            <a:endParaRPr lang="en-US" sz="1800" b="1" dirty="0">
              <a:solidFill>
                <a:srgbClr val="002060"/>
              </a:solidFill>
              <a:ea typeface="Tahoma" panose="020B0604030504040204" pitchFamily="34" charset="0"/>
              <a:cs typeface="Tahoma" panose="020B0604030504040204" pitchFamily="34" charset="0"/>
            </a:endParaRPr>
          </a:p>
        </p:txBody>
      </p:sp>
      <p:grpSp>
        <p:nvGrpSpPr>
          <p:cNvPr id="75" name="Group 74">
            <a:extLst>
              <a:ext uri="{FF2B5EF4-FFF2-40B4-BE49-F238E27FC236}">
                <a16:creationId xmlns:a16="http://schemas.microsoft.com/office/drawing/2014/main" id="{05251FEA-CF28-486F-84A3-DB2F6948D5F9}"/>
              </a:ext>
            </a:extLst>
          </p:cNvPr>
          <p:cNvGrpSpPr/>
          <p:nvPr/>
        </p:nvGrpSpPr>
        <p:grpSpPr>
          <a:xfrm>
            <a:off x="575506" y="3946597"/>
            <a:ext cx="4018554" cy="865584"/>
            <a:chOff x="1729149" y="5936933"/>
            <a:chExt cx="7434015" cy="1731167"/>
          </a:xfrm>
        </p:grpSpPr>
        <p:sp>
          <p:nvSpPr>
            <p:cNvPr id="77" name="TextBox 5">
              <a:extLst>
                <a:ext uri="{FF2B5EF4-FFF2-40B4-BE49-F238E27FC236}">
                  <a16:creationId xmlns:a16="http://schemas.microsoft.com/office/drawing/2014/main" id="{2B6D9981-7149-4AE6-831B-DE4CA53F276D}"/>
                </a:ext>
              </a:extLst>
            </p:cNvPr>
            <p:cNvSpPr txBox="1"/>
            <p:nvPr/>
          </p:nvSpPr>
          <p:spPr>
            <a:xfrm>
              <a:off x="2812728" y="5936933"/>
              <a:ext cx="6350436" cy="173116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và</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diễn</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cảm</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78" name="Rectangle 77">
              <a:extLst>
                <a:ext uri="{FF2B5EF4-FFF2-40B4-BE49-F238E27FC236}">
                  <a16:creationId xmlns:a16="http://schemas.microsoft.com/office/drawing/2014/main" id="{6FDCEFB7-2E5D-4D54-B989-D28E3F8EA899}"/>
                </a:ext>
              </a:extLst>
            </p:cNvPr>
            <p:cNvSpPr/>
            <p:nvPr/>
          </p:nvSpPr>
          <p:spPr>
            <a:xfrm>
              <a:off x="1729149" y="610428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4</a:t>
              </a:r>
              <a:endParaRPr lang="en-US" sz="2700" b="1" dirty="0">
                <a:solidFill>
                  <a:schemeClr val="bg1"/>
                </a:solidFill>
                <a:ea typeface="Tahoma" panose="020B0604030504040204" pitchFamily="34" charset="0"/>
                <a:cs typeface="Tahoma" panose="020B0604030504040204" pitchFamily="34" charset="0"/>
              </a:endParaRPr>
            </a:p>
          </p:txBody>
        </p:sp>
      </p:grpSp>
      <p:sp>
        <p:nvSpPr>
          <p:cNvPr id="6" name="AutoShape 4" descr="Kiểm tra dấu Tick Clip nghệ thuật - xanh dấu tick png tải về - Miễn phí  trong suốt Cò png Tải về."/>
          <p:cNvSpPr>
            <a:spLocks noChangeAspect="1" noChangeArrowheads="1"/>
          </p:cNvSpPr>
          <p:nvPr/>
        </p:nvSpPr>
        <p:spPr bwMode="auto">
          <a:xfrm>
            <a:off x="826164" y="4282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Kiểm tra dấu Tick Clip nghệ thuật - xanh dấu tick png tải về - Miễn phí  trong suốt Cò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26866" y="1493301"/>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31910"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8166"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2303777"/>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3240010"/>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43320"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arters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1463" y="3000184"/>
            <a:ext cx="654687" cy="6546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ố Số chữ Tính Toán - số 4 png tải về - Miễn phí trong suốt Hành Vi Con  Người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2592" y="3914197"/>
            <a:ext cx="552643" cy="78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ố nội dung miễn Phí Clip nghệ thuật - dễ thương số 1. png tải về - Miễn  phí trong suốt Văn Bản png Tải về."/>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6885" y="1399705"/>
            <a:ext cx="923841" cy="800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6">
            <a:extLst>
              <a:ext uri="{BEBA8EAE-BF5A-486C-A8C5-ECC9F3942E4B}">
                <a14:imgProps xmlns:a14="http://schemas.microsoft.com/office/drawing/2010/main">
                  <a14:imgLayer r:embed="rId17">
                    <a14:imgEffect>
                      <a14:backgroundRemoval t="0" b="100000" l="2308" r="96154"/>
                    </a14:imgEffect>
                  </a14:imgLayer>
                </a14:imgProps>
              </a:ext>
            </a:extLst>
          </a:blip>
          <a:stretch>
            <a:fillRect/>
          </a:stretch>
        </p:blipFill>
        <p:spPr>
          <a:xfrm>
            <a:off x="546956" y="2240576"/>
            <a:ext cx="559194" cy="559194"/>
          </a:xfrm>
          <a:prstGeom prst="rect">
            <a:avLst/>
          </a:prstGeom>
        </p:spPr>
      </p:pic>
      <p:pic>
        <p:nvPicPr>
          <p:cNvPr id="9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033012" y="4160625"/>
            <a:ext cx="437528" cy="4375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987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3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 calcmode="lin" valueType="num">
                                      <p:cBhvr>
                                        <p:cTn id="21" dur="1000" fill="hold"/>
                                        <p:tgtEl>
                                          <p:spTgt spid="1038"/>
                                        </p:tgtEl>
                                        <p:attrNameLst>
                                          <p:attrName>ppt_w</p:attrName>
                                        </p:attrNameLst>
                                      </p:cBhvr>
                                      <p:tavLst>
                                        <p:tav tm="0">
                                          <p:val>
                                            <p:fltVal val="0"/>
                                          </p:val>
                                        </p:tav>
                                        <p:tav tm="100000">
                                          <p:val>
                                            <p:strVal val="#ppt_w"/>
                                          </p:val>
                                        </p:tav>
                                      </p:tavLst>
                                    </p:anim>
                                    <p:anim calcmode="lin" valueType="num">
                                      <p:cBhvr>
                                        <p:cTn id="22" dur="1000" fill="hold"/>
                                        <p:tgtEl>
                                          <p:spTgt spid="1038"/>
                                        </p:tgtEl>
                                        <p:attrNameLst>
                                          <p:attrName>ppt_h</p:attrName>
                                        </p:attrNameLst>
                                      </p:cBhvr>
                                      <p:tavLst>
                                        <p:tav tm="0">
                                          <p:val>
                                            <p:fltVal val="0"/>
                                          </p:val>
                                        </p:tav>
                                        <p:tav tm="100000">
                                          <p:val>
                                            <p:strVal val="#ppt_h"/>
                                          </p:val>
                                        </p:tav>
                                      </p:tavLst>
                                    </p:anim>
                                    <p:anim calcmode="lin" valueType="num">
                                      <p:cBhvr>
                                        <p:cTn id="23" dur="1000" fill="hold"/>
                                        <p:tgtEl>
                                          <p:spTgt spid="1038"/>
                                        </p:tgtEl>
                                        <p:attrNameLst>
                                          <p:attrName>style.rotation</p:attrName>
                                        </p:attrNameLst>
                                      </p:cBhvr>
                                      <p:tavLst>
                                        <p:tav tm="0">
                                          <p:val>
                                            <p:fltVal val="90"/>
                                          </p:val>
                                        </p:tav>
                                        <p:tav tm="100000">
                                          <p:val>
                                            <p:fltVal val="0"/>
                                          </p:val>
                                        </p:tav>
                                      </p:tavLst>
                                    </p:anim>
                                    <p:animEffect transition="in" filter="fade">
                                      <p:cBhvr>
                                        <p:cTn id="24" dur="1000"/>
                                        <p:tgtEl>
                                          <p:spTgt spid="1038"/>
                                        </p:tgtEl>
                                      </p:cBhvr>
                                    </p:animEffect>
                                  </p:childTnLst>
                                </p:cTn>
                              </p:par>
                              <p:par>
                                <p:cTn id="25" presetID="3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 calcmode="lin" valueType="num">
                                      <p:cBhvr>
                                        <p:cTn id="29" dur="1000" fill="hold"/>
                                        <p:tgtEl>
                                          <p:spTgt spid="42"/>
                                        </p:tgtEl>
                                        <p:attrNameLst>
                                          <p:attrName>style.rotation</p:attrName>
                                        </p:attrNameLst>
                                      </p:cBhvr>
                                      <p:tavLst>
                                        <p:tav tm="0">
                                          <p:val>
                                            <p:fltVal val="90"/>
                                          </p:val>
                                        </p:tav>
                                        <p:tav tm="100000">
                                          <p:val>
                                            <p:fltVal val="0"/>
                                          </p:val>
                                        </p:tav>
                                      </p:tavLst>
                                    </p:anim>
                                    <p:animEffect transition="in" filter="fade">
                                      <p:cBhvr>
                                        <p:cTn id="30" dur="1000"/>
                                        <p:tgtEl>
                                          <p:spTgt spid="42"/>
                                        </p:tgtEl>
                                      </p:cBhvr>
                                    </p:animEffect>
                                  </p:childTnLst>
                                </p:cTn>
                              </p:par>
                              <p:par>
                                <p:cTn id="31" presetID="3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fltVal val="0"/>
                                          </p:val>
                                        </p:tav>
                                        <p:tav tm="100000">
                                          <p:val>
                                            <p:strVal val="#ppt_w"/>
                                          </p:val>
                                        </p:tav>
                                      </p:tavLst>
                                    </p:anim>
                                    <p:anim calcmode="lin" valueType="num">
                                      <p:cBhvr>
                                        <p:cTn id="34" dur="1000" fill="hold"/>
                                        <p:tgtEl>
                                          <p:spTgt spid="1030"/>
                                        </p:tgtEl>
                                        <p:attrNameLst>
                                          <p:attrName>ppt_h</p:attrName>
                                        </p:attrNameLst>
                                      </p:cBhvr>
                                      <p:tavLst>
                                        <p:tav tm="0">
                                          <p:val>
                                            <p:fltVal val="0"/>
                                          </p:val>
                                        </p:tav>
                                        <p:tav tm="100000">
                                          <p:val>
                                            <p:strVal val="#ppt_h"/>
                                          </p:val>
                                        </p:tav>
                                      </p:tavLst>
                                    </p:anim>
                                    <p:anim calcmode="lin" valueType="num">
                                      <p:cBhvr>
                                        <p:cTn id="35" dur="1000" fill="hold"/>
                                        <p:tgtEl>
                                          <p:spTgt spid="1030"/>
                                        </p:tgtEl>
                                        <p:attrNameLst>
                                          <p:attrName>style.rotation</p:attrName>
                                        </p:attrNameLst>
                                      </p:cBhvr>
                                      <p:tavLst>
                                        <p:tav tm="0">
                                          <p:val>
                                            <p:fltVal val="90"/>
                                          </p:val>
                                        </p:tav>
                                        <p:tav tm="100000">
                                          <p:val>
                                            <p:fltVal val="0"/>
                                          </p:val>
                                        </p:tav>
                                      </p:tavLst>
                                    </p:anim>
                                    <p:animEffect transition="in" filter="fade">
                                      <p:cBhvr>
                                        <p:cTn id="36" dur="1000"/>
                                        <p:tgtEl>
                                          <p:spTgt spid="1030"/>
                                        </p:tgtEl>
                                      </p:cBhvr>
                                    </p:animEffect>
                                  </p:childTnLst>
                                </p:cTn>
                              </p:par>
                              <p:par>
                                <p:cTn id="37" presetID="3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p:cTn id="39" dur="1000" fill="hold"/>
                                        <p:tgtEl>
                                          <p:spTgt spid="89"/>
                                        </p:tgtEl>
                                        <p:attrNameLst>
                                          <p:attrName>ppt_w</p:attrName>
                                        </p:attrNameLst>
                                      </p:cBhvr>
                                      <p:tavLst>
                                        <p:tav tm="0">
                                          <p:val>
                                            <p:fltVal val="0"/>
                                          </p:val>
                                        </p:tav>
                                        <p:tav tm="100000">
                                          <p:val>
                                            <p:strVal val="#ppt_w"/>
                                          </p:val>
                                        </p:tav>
                                      </p:tavLst>
                                    </p:anim>
                                    <p:anim calcmode="lin" valueType="num">
                                      <p:cBhvr>
                                        <p:cTn id="40" dur="1000" fill="hold"/>
                                        <p:tgtEl>
                                          <p:spTgt spid="89"/>
                                        </p:tgtEl>
                                        <p:attrNameLst>
                                          <p:attrName>ppt_h</p:attrName>
                                        </p:attrNameLst>
                                      </p:cBhvr>
                                      <p:tavLst>
                                        <p:tav tm="0">
                                          <p:val>
                                            <p:fltVal val="0"/>
                                          </p:val>
                                        </p:tav>
                                        <p:tav tm="100000">
                                          <p:val>
                                            <p:strVal val="#ppt_h"/>
                                          </p:val>
                                        </p:tav>
                                      </p:tavLst>
                                    </p:anim>
                                    <p:anim calcmode="lin" valueType="num">
                                      <p:cBhvr>
                                        <p:cTn id="41" dur="1000" fill="hold"/>
                                        <p:tgtEl>
                                          <p:spTgt spid="89"/>
                                        </p:tgtEl>
                                        <p:attrNameLst>
                                          <p:attrName>style.rotation</p:attrName>
                                        </p:attrNameLst>
                                      </p:cBhvr>
                                      <p:tavLst>
                                        <p:tav tm="0">
                                          <p:val>
                                            <p:fltVal val="90"/>
                                          </p:val>
                                        </p:tav>
                                        <p:tav tm="100000">
                                          <p:val>
                                            <p:fltVal val="0"/>
                                          </p:val>
                                        </p:tav>
                                      </p:tavLst>
                                    </p:anim>
                                    <p:animEffect transition="in" filter="fade">
                                      <p:cBhvr>
                                        <p:cTn id="42" dur="1000"/>
                                        <p:tgtEl>
                                          <p:spTgt spid="89"/>
                                        </p:tgtEl>
                                      </p:cBhvr>
                                    </p:animEffect>
                                  </p:childTnLst>
                                </p:cTn>
                              </p:par>
                              <p:par>
                                <p:cTn id="43" presetID="3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p:cTn id="45" dur="1000" fill="hold"/>
                                        <p:tgtEl>
                                          <p:spTgt spid="88"/>
                                        </p:tgtEl>
                                        <p:attrNameLst>
                                          <p:attrName>ppt_w</p:attrName>
                                        </p:attrNameLst>
                                      </p:cBhvr>
                                      <p:tavLst>
                                        <p:tav tm="0">
                                          <p:val>
                                            <p:fltVal val="0"/>
                                          </p:val>
                                        </p:tav>
                                        <p:tav tm="100000">
                                          <p:val>
                                            <p:strVal val="#ppt_w"/>
                                          </p:val>
                                        </p:tav>
                                      </p:tavLst>
                                    </p:anim>
                                    <p:anim calcmode="lin" valueType="num">
                                      <p:cBhvr>
                                        <p:cTn id="46" dur="1000" fill="hold"/>
                                        <p:tgtEl>
                                          <p:spTgt spid="88"/>
                                        </p:tgtEl>
                                        <p:attrNameLst>
                                          <p:attrName>ppt_h</p:attrName>
                                        </p:attrNameLst>
                                      </p:cBhvr>
                                      <p:tavLst>
                                        <p:tav tm="0">
                                          <p:val>
                                            <p:fltVal val="0"/>
                                          </p:val>
                                        </p:tav>
                                        <p:tav tm="100000">
                                          <p:val>
                                            <p:strVal val="#ppt_h"/>
                                          </p:val>
                                        </p:tav>
                                      </p:tavLst>
                                    </p:anim>
                                    <p:anim calcmode="lin" valueType="num">
                                      <p:cBhvr>
                                        <p:cTn id="47" dur="1000" fill="hold"/>
                                        <p:tgtEl>
                                          <p:spTgt spid="88"/>
                                        </p:tgtEl>
                                        <p:attrNameLst>
                                          <p:attrName>style.rotation</p:attrName>
                                        </p:attrNameLst>
                                      </p:cBhvr>
                                      <p:tavLst>
                                        <p:tav tm="0">
                                          <p:val>
                                            <p:fltVal val="90"/>
                                          </p:val>
                                        </p:tav>
                                        <p:tav tm="100000">
                                          <p:val>
                                            <p:fltVal val="0"/>
                                          </p:val>
                                        </p:tav>
                                      </p:tavLst>
                                    </p:anim>
                                    <p:animEffect transition="in" filter="fade">
                                      <p:cBhvr>
                                        <p:cTn id="48" dur="10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additive="base">
                                        <p:cTn id="61" dur="500" fill="hold"/>
                                        <p:tgtEl>
                                          <p:spTgt spid="90"/>
                                        </p:tgtEl>
                                        <p:attrNameLst>
                                          <p:attrName>ppt_x</p:attrName>
                                        </p:attrNameLst>
                                      </p:cBhvr>
                                      <p:tavLst>
                                        <p:tav tm="0">
                                          <p:val>
                                            <p:strVal val="#ppt_x"/>
                                          </p:val>
                                        </p:tav>
                                        <p:tav tm="100000">
                                          <p:val>
                                            <p:strVal val="#ppt_x"/>
                                          </p:val>
                                        </p:tav>
                                      </p:tavLst>
                                    </p:anim>
                                    <p:anim calcmode="lin" valueType="num">
                                      <p:cBhvr additive="base">
                                        <p:cTn id="62" dur="500" fill="hold"/>
                                        <p:tgtEl>
                                          <p:spTgt spid="9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gtEl>
                                        <p:attrNameLst>
                                          <p:attrName>style.visibility</p:attrName>
                                        </p:attrNameLst>
                                      </p:cBhvr>
                                      <p:to>
                                        <p:strVal val="visible"/>
                                      </p:to>
                                    </p:set>
                                    <p:anim calcmode="lin" valueType="num">
                                      <p:cBhvr additive="base">
                                        <p:cTn id="65" dur="500" fill="hold"/>
                                        <p:tgtEl>
                                          <p:spTgt spid="93"/>
                                        </p:tgtEl>
                                        <p:attrNameLst>
                                          <p:attrName>ppt_x</p:attrName>
                                        </p:attrNameLst>
                                      </p:cBhvr>
                                      <p:tavLst>
                                        <p:tav tm="0">
                                          <p:val>
                                            <p:strVal val="#ppt_x"/>
                                          </p:val>
                                        </p:tav>
                                        <p:tav tm="100000">
                                          <p:val>
                                            <p:strVal val="#ppt_x"/>
                                          </p:val>
                                        </p:tav>
                                      </p:tavLst>
                                    </p:anim>
                                    <p:anim calcmode="lin" valueType="num">
                                      <p:cBhvr additive="base">
                                        <p:cTn id="66" dur="500" fill="hold"/>
                                        <p:tgtEl>
                                          <p:spTgt spid="9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96"/>
                                        </p:tgtEl>
                                        <p:attrNameLst>
                                          <p:attrName>style.visibility</p:attrName>
                                        </p:attrNameLst>
                                      </p:cBhvr>
                                      <p:to>
                                        <p:strVal val="visible"/>
                                      </p:to>
                                    </p:set>
                                    <p:anim calcmode="lin" valueType="num">
                                      <p:cBhvr additive="base">
                                        <p:cTn id="69" dur="500" fill="hold"/>
                                        <p:tgtEl>
                                          <p:spTgt spid="96"/>
                                        </p:tgtEl>
                                        <p:attrNameLst>
                                          <p:attrName>ppt_x</p:attrName>
                                        </p:attrNameLst>
                                      </p:cBhvr>
                                      <p:tavLst>
                                        <p:tav tm="0">
                                          <p:val>
                                            <p:strVal val="#ppt_x"/>
                                          </p:val>
                                        </p:tav>
                                        <p:tav tm="100000">
                                          <p:val>
                                            <p:strVal val="#ppt_x"/>
                                          </p:val>
                                        </p:tav>
                                      </p:tavLst>
                                    </p:anim>
                                    <p:anim calcmode="lin" valueType="num">
                                      <p:cBhvr additive="base">
                                        <p:cTn id="7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34"/>
                                        </p:tgtEl>
                                        <p:attrNameLst>
                                          <p:attrName>style.visibility</p:attrName>
                                        </p:attrNameLst>
                                      </p:cBhvr>
                                      <p:to>
                                        <p:strVal val="visible"/>
                                      </p:to>
                                    </p:set>
                                    <p:anim calcmode="lin" valueType="num">
                                      <p:cBhvr additive="base">
                                        <p:cTn id="75" dur="500" fill="hold"/>
                                        <p:tgtEl>
                                          <p:spTgt spid="1034"/>
                                        </p:tgtEl>
                                        <p:attrNameLst>
                                          <p:attrName>ppt_x</p:attrName>
                                        </p:attrNameLst>
                                      </p:cBhvr>
                                      <p:tavLst>
                                        <p:tav tm="0">
                                          <p:val>
                                            <p:strVal val="#ppt_x"/>
                                          </p:val>
                                        </p:tav>
                                        <p:tav tm="100000">
                                          <p:val>
                                            <p:strVal val="#ppt_x"/>
                                          </p:val>
                                        </p:tav>
                                      </p:tavLst>
                                    </p:anim>
                                    <p:anim calcmode="lin" valueType="num">
                                      <p:cBhvr additive="base">
                                        <p:cTn id="76" dur="500" fill="hold"/>
                                        <p:tgtEl>
                                          <p:spTgt spid="103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 calcmode="lin" valueType="num">
                                      <p:cBhvr additive="base">
                                        <p:cTn id="83" dur="500" fill="hold"/>
                                        <p:tgtEl>
                                          <p:spTgt spid="91"/>
                                        </p:tgtEl>
                                        <p:attrNameLst>
                                          <p:attrName>ppt_x</p:attrName>
                                        </p:attrNameLst>
                                      </p:cBhvr>
                                      <p:tavLst>
                                        <p:tav tm="0">
                                          <p:val>
                                            <p:strVal val="#ppt_x"/>
                                          </p:val>
                                        </p:tav>
                                        <p:tav tm="100000">
                                          <p:val>
                                            <p:strVal val="#ppt_x"/>
                                          </p:val>
                                        </p:tav>
                                      </p:tavLst>
                                    </p:anim>
                                    <p:anim calcmode="lin" valueType="num">
                                      <p:cBhvr additive="base">
                                        <p:cTn id="84" dur="500" fill="hold"/>
                                        <p:tgtEl>
                                          <p:spTgt spid="9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additive="base">
                                        <p:cTn id="87" dur="500" fill="hold"/>
                                        <p:tgtEl>
                                          <p:spTgt spid="94"/>
                                        </p:tgtEl>
                                        <p:attrNameLst>
                                          <p:attrName>ppt_x</p:attrName>
                                        </p:attrNameLst>
                                      </p:cBhvr>
                                      <p:tavLst>
                                        <p:tav tm="0">
                                          <p:val>
                                            <p:strVal val="#ppt_x"/>
                                          </p:val>
                                        </p:tav>
                                        <p:tav tm="100000">
                                          <p:val>
                                            <p:strVal val="#ppt_x"/>
                                          </p:val>
                                        </p:tav>
                                      </p:tavLst>
                                    </p:anim>
                                    <p:anim calcmode="lin" valueType="num">
                                      <p:cBhvr additive="base">
                                        <p:cTn id="88" dur="500" fill="hold"/>
                                        <p:tgtEl>
                                          <p:spTgt spid="9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 calcmode="lin" valueType="num">
                                      <p:cBhvr additive="base">
                                        <p:cTn id="91" dur="500" fill="hold"/>
                                        <p:tgtEl>
                                          <p:spTgt spid="97"/>
                                        </p:tgtEl>
                                        <p:attrNameLst>
                                          <p:attrName>ppt_x</p:attrName>
                                        </p:attrNameLst>
                                      </p:cBhvr>
                                      <p:tavLst>
                                        <p:tav tm="0">
                                          <p:val>
                                            <p:strVal val="#ppt_x"/>
                                          </p:val>
                                        </p:tav>
                                        <p:tav tm="100000">
                                          <p:val>
                                            <p:strVal val="#ppt_x"/>
                                          </p:val>
                                        </p:tav>
                                      </p:tavLst>
                                    </p:anim>
                                    <p:anim calcmode="lin" valueType="num">
                                      <p:cBhvr additive="base">
                                        <p:cTn id="9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36"/>
                                        </p:tgtEl>
                                        <p:attrNameLst>
                                          <p:attrName>style.visibility</p:attrName>
                                        </p:attrNameLst>
                                      </p:cBhvr>
                                      <p:to>
                                        <p:strVal val="visible"/>
                                      </p:to>
                                    </p:set>
                                    <p:anim calcmode="lin" valueType="num">
                                      <p:cBhvr additive="base">
                                        <p:cTn id="97" dur="500" fill="hold"/>
                                        <p:tgtEl>
                                          <p:spTgt spid="1036"/>
                                        </p:tgtEl>
                                        <p:attrNameLst>
                                          <p:attrName>ppt_x</p:attrName>
                                        </p:attrNameLst>
                                      </p:cBhvr>
                                      <p:tavLst>
                                        <p:tav tm="0">
                                          <p:val>
                                            <p:strVal val="#ppt_x"/>
                                          </p:val>
                                        </p:tav>
                                        <p:tav tm="100000">
                                          <p:val>
                                            <p:strVal val="#ppt_x"/>
                                          </p:val>
                                        </p:tav>
                                      </p:tavLst>
                                    </p:anim>
                                    <p:anim calcmode="lin" valueType="num">
                                      <p:cBhvr additive="base">
                                        <p:cTn id="98" dur="500" fill="hold"/>
                                        <p:tgtEl>
                                          <p:spTgt spid="103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 calcmode="lin" valueType="num">
                                      <p:cBhvr additive="base">
                                        <p:cTn id="101" dur="500" fill="hold"/>
                                        <p:tgtEl>
                                          <p:spTgt spid="75"/>
                                        </p:tgtEl>
                                        <p:attrNameLst>
                                          <p:attrName>ppt_x</p:attrName>
                                        </p:attrNameLst>
                                      </p:cBhvr>
                                      <p:tavLst>
                                        <p:tav tm="0">
                                          <p:val>
                                            <p:strVal val="#ppt_x"/>
                                          </p:val>
                                        </p:tav>
                                        <p:tav tm="100000">
                                          <p:val>
                                            <p:strVal val="#ppt_x"/>
                                          </p:val>
                                        </p:tav>
                                      </p:tavLst>
                                    </p:anim>
                                    <p:anim calcmode="lin" valueType="num">
                                      <p:cBhvr additive="base">
                                        <p:cTn id="102" dur="500" fill="hold"/>
                                        <p:tgtEl>
                                          <p:spTgt spid="75"/>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92"/>
                                        </p:tgtEl>
                                        <p:attrNameLst>
                                          <p:attrName>style.visibility</p:attrName>
                                        </p:attrNameLst>
                                      </p:cBhvr>
                                      <p:to>
                                        <p:strVal val="visible"/>
                                      </p:to>
                                    </p:set>
                                    <p:anim calcmode="lin" valueType="num">
                                      <p:cBhvr additive="base">
                                        <p:cTn id="105" dur="500" fill="hold"/>
                                        <p:tgtEl>
                                          <p:spTgt spid="92"/>
                                        </p:tgtEl>
                                        <p:attrNameLst>
                                          <p:attrName>ppt_x</p:attrName>
                                        </p:attrNameLst>
                                      </p:cBhvr>
                                      <p:tavLst>
                                        <p:tav tm="0">
                                          <p:val>
                                            <p:strVal val="#ppt_x"/>
                                          </p:val>
                                        </p:tav>
                                        <p:tav tm="100000">
                                          <p:val>
                                            <p:strVal val="#ppt_x"/>
                                          </p:val>
                                        </p:tav>
                                      </p:tavLst>
                                    </p:anim>
                                    <p:anim calcmode="lin" valueType="num">
                                      <p:cBhvr additive="base">
                                        <p:cTn id="106" dur="500" fill="hold"/>
                                        <p:tgtEl>
                                          <p:spTgt spid="9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 calcmode="lin" valueType="num">
                                      <p:cBhvr additive="base">
                                        <p:cTn id="109" dur="500" fill="hold"/>
                                        <p:tgtEl>
                                          <p:spTgt spid="95"/>
                                        </p:tgtEl>
                                        <p:attrNameLst>
                                          <p:attrName>ppt_x</p:attrName>
                                        </p:attrNameLst>
                                      </p:cBhvr>
                                      <p:tavLst>
                                        <p:tav tm="0">
                                          <p:val>
                                            <p:strVal val="#ppt_x"/>
                                          </p:val>
                                        </p:tav>
                                        <p:tav tm="100000">
                                          <p:val>
                                            <p:strVal val="#ppt_x"/>
                                          </p:val>
                                        </p:tav>
                                      </p:tavLst>
                                    </p:anim>
                                    <p:anim calcmode="lin" valueType="num">
                                      <p:cBhvr additive="base">
                                        <p:cTn id="110" dur="500" fill="hold"/>
                                        <p:tgtEl>
                                          <p:spTgt spid="95"/>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99"/>
                                        </p:tgtEl>
                                        <p:attrNameLst>
                                          <p:attrName>style.visibility</p:attrName>
                                        </p:attrNameLst>
                                      </p:cBhvr>
                                      <p:to>
                                        <p:strVal val="visible"/>
                                      </p:to>
                                    </p:set>
                                    <p:anim calcmode="lin" valueType="num">
                                      <p:cBhvr additive="base">
                                        <p:cTn id="113" dur="500" fill="hold"/>
                                        <p:tgtEl>
                                          <p:spTgt spid="99"/>
                                        </p:tgtEl>
                                        <p:attrNameLst>
                                          <p:attrName>ppt_x</p:attrName>
                                        </p:attrNameLst>
                                      </p:cBhvr>
                                      <p:tavLst>
                                        <p:tav tm="0">
                                          <p:val>
                                            <p:strVal val="#ppt_x"/>
                                          </p:val>
                                        </p:tav>
                                        <p:tav tm="100000">
                                          <p:val>
                                            <p:strVal val="#ppt_x"/>
                                          </p:val>
                                        </p:tav>
                                      </p:tavLst>
                                    </p:anim>
                                    <p:anim calcmode="lin" valueType="num">
                                      <p:cBhvr additive="base">
                                        <p:cTn id="1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866443"/>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zh-CN" sz="825" b="0" i="0" u="none" strike="noStrike" kern="1200" cap="none" spc="225" normalizeH="0" baseline="0" noProof="0" dirty="0">
                <a:ln>
                  <a:noFill/>
                </a:ln>
                <a:solidFill>
                  <a:srgbClr val="FF0000"/>
                </a:solidFill>
                <a:effectLst>
                  <a:outerShdw blurRad="38100" dist="38100" dir="2700000" algn="tl">
                    <a:srgbClr val="000000">
                      <a:alpha val="43137"/>
                    </a:srgbClr>
                  </a:outerShdw>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Thầy</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thuốc</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như</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mẹ</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hiền</a:t>
              </a:r>
              <a:endPar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2305D9"/>
                </a:solidFill>
                <a:effectLst/>
                <a:uLnTx/>
                <a:uFillTx/>
                <a:latin typeface="DFGothic-EB"/>
                <a:cs typeface="Times New Roman" pitchFamily="18" charset="0"/>
              </a:endParaRP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Thượng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thầy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giàu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lòng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nhân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ái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danh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lần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con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bị</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đậu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nặng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nghèo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biết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tin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bèn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hè</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nực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cháu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nằm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hẹp</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đầy</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mụn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mủ</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hôi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nồng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nặc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vẫn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ngại</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khổ</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ân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cần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sóc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suốt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tháng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khỏi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từ</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giã</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còn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thêm</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gạo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củi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id="{27D3BFC5-5A99-4872-BB9C-FAE40A4DAE0E}"/>
              </a:ext>
            </a:extLst>
          </p:cNvPr>
          <p:cNvSpPr/>
          <p:nvPr/>
        </p:nvSpPr>
        <p:spPr>
          <a:xfrm>
            <a:off x="300446" y="1163913"/>
            <a:ext cx="8269161" cy="3052568"/>
          </a:xfrm>
          <a:prstGeom prst="roundRect">
            <a:avLst>
              <a:gd name="adj" fmla="val 11248"/>
            </a:avLst>
          </a:prstGeom>
          <a:noFill/>
          <a:ln w="57150" cap="flat" cmpd="sng" algn="ctr">
            <a:solidFill>
              <a:srgbClr val="C4620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DFGothic-EB"/>
              <a:cs typeface="Arial"/>
              <a:sym typeface="Arial"/>
            </a:endParaRPr>
          </a:p>
        </p:txBody>
      </p:sp>
      <p:sp>
        <p:nvSpPr>
          <p:cNvPr id="19" name="Teardrop 18">
            <a:extLst>
              <a:ext uri="{FF2B5EF4-FFF2-40B4-BE49-F238E27FC236}">
                <a16:creationId xmlns:a16="http://schemas.microsoft.com/office/drawing/2014/main"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cs typeface="Arial"/>
                <a:sym typeface="Arial"/>
              </a:rPr>
              <a:t>1</a:t>
            </a:r>
            <a:endParaRPr kumimoji="0" lang="en-US" sz="1800" b="1" i="0" u="none" strike="noStrike" kern="1200" cap="none" spc="0" normalizeH="0" baseline="0" noProof="0" dirty="0">
              <a:ln>
                <a:noFill/>
              </a:ln>
              <a:solidFill>
                <a:srgbClr val="000000"/>
              </a:solidFill>
              <a:effectLst/>
              <a:uLnTx/>
              <a:uFillTx/>
              <a:latin typeface="DFGothic-EB"/>
              <a:cs typeface="Arial"/>
              <a:sym typeface="Arial"/>
            </a:endParaRPr>
          </a:p>
        </p:txBody>
      </p:sp>
      <p:grpSp>
        <p:nvGrpSpPr>
          <p:cNvPr id="11" name="Group 10">
            <a:extLst>
              <a:ext uri="{FF2B5EF4-FFF2-40B4-BE49-F238E27FC236}">
                <a16:creationId xmlns:a16="http://schemas.microsoft.com/office/drawing/2014/main" id="{DBA8BFF2-1497-4937-BD57-BA67EEDE0FAE}"/>
              </a:ext>
            </a:extLst>
          </p:cNvPr>
          <p:cNvGrpSpPr/>
          <p:nvPr/>
        </p:nvGrpSpPr>
        <p:grpSpPr>
          <a:xfrm>
            <a:off x="-26364" y="79733"/>
            <a:ext cx="2334293" cy="593019"/>
            <a:chOff x="7737918" y="104148"/>
            <a:chExt cx="4002184"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等线"/>
                <a:cs typeface="+mn-cs"/>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7737918" y="157503"/>
              <a:ext cx="4002184" cy="827813"/>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diễn</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cảm</a:t>
              </a:r>
              <a:endParaRPr kumimoji="0" lang="zh-CN" altLang="en-US" sz="3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cxnSp>
        <p:nvCxnSpPr>
          <p:cNvPr id="14" name="Straight Connector 13"/>
          <p:cNvCxnSpPr/>
          <p:nvPr/>
        </p:nvCxnSpPr>
        <p:spPr>
          <a:xfrm flipH="1">
            <a:off x="6943987" y="1367406"/>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84529" y="1645806"/>
            <a:ext cx="145920" cy="339242"/>
            <a:chOff x="8431941" y="1513646"/>
            <a:chExt cx="152757" cy="394870"/>
          </a:xfrm>
        </p:grpSpPr>
        <p:cxnSp>
          <p:nvCxnSpPr>
            <p:cNvPr id="20" name="Straight Connector 1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1643543"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685015"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521222" y="2463227"/>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87455" y="278459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767907" y="277347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83331" y="2748304"/>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626449"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592550" y="2445350"/>
            <a:ext cx="145920" cy="339242"/>
            <a:chOff x="8431941" y="1513646"/>
            <a:chExt cx="152757" cy="394870"/>
          </a:xfrm>
        </p:grpSpPr>
        <p:cxnSp>
          <p:nvCxnSpPr>
            <p:cNvPr id="30" name="Straight Connector 2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103460" y="3058549"/>
            <a:ext cx="145920" cy="339242"/>
            <a:chOff x="8431941" y="1513646"/>
            <a:chExt cx="152757" cy="394870"/>
          </a:xfrm>
        </p:grpSpPr>
        <p:cxnSp>
          <p:nvCxnSpPr>
            <p:cNvPr id="33" name="Straight Connector 32"/>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943995" y="2448728"/>
            <a:ext cx="145920" cy="339242"/>
            <a:chOff x="8431941" y="1513646"/>
            <a:chExt cx="152757" cy="394870"/>
          </a:xfrm>
        </p:grpSpPr>
        <p:cxnSp>
          <p:nvCxnSpPr>
            <p:cNvPr id="36" name="Straight Connector 35"/>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089618" y="3047444"/>
            <a:ext cx="145920" cy="339242"/>
            <a:chOff x="8431941" y="1513646"/>
            <a:chExt cx="152757" cy="394870"/>
          </a:xfrm>
        </p:grpSpPr>
        <p:cxnSp>
          <p:nvCxnSpPr>
            <p:cNvPr id="39" name="Straight Connector 38"/>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728008" y="3648786"/>
            <a:ext cx="145920" cy="339242"/>
            <a:chOff x="8431941" y="1513646"/>
            <a:chExt cx="152757" cy="394870"/>
          </a:xfrm>
        </p:grpSpPr>
        <p:cxnSp>
          <p:nvCxnSpPr>
            <p:cNvPr id="42" name="Straight Connector 41"/>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7277197" y="3664095"/>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76EEC1-0CAE-47E8-BC2D-1D799A8C2349}"/>
              </a:ext>
            </a:extLst>
          </p:cNvPr>
          <p:cNvCxnSpPr/>
          <p:nvPr/>
        </p:nvCxnSpPr>
        <p:spPr>
          <a:xfrm flipH="1">
            <a:off x="4098855" y="3397791"/>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325537B-4E7C-4F53-99EC-5319FC1816BC}"/>
              </a:ext>
            </a:extLst>
          </p:cNvPr>
          <p:cNvCxnSpPr/>
          <p:nvPr/>
        </p:nvCxnSpPr>
        <p:spPr>
          <a:xfrm flipH="1">
            <a:off x="4959744"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6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5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5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50"/>
                                        <p:tgtEl>
                                          <p:spTgt spid="23"/>
                                        </p:tgtEl>
                                      </p:cBhvr>
                                    </p:animEffect>
                                  </p:childTnLst>
                                </p:cTn>
                              </p:par>
                              <p:par>
                                <p:cTn id="14" presetID="6"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50"/>
                                        <p:tgtEl>
                                          <p:spTgt spid="24"/>
                                        </p:tgtEl>
                                      </p:cBhvr>
                                    </p:animEffect>
                                  </p:childTnLst>
                                </p:cTn>
                              </p:par>
                              <p:par>
                                <p:cTn id="17" presetID="6" presetClass="entr" presetSubtype="16"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5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50"/>
                                        <p:tgtEl>
                                          <p:spTgt spid="26"/>
                                        </p:tgtEl>
                                      </p:cBhvr>
                                    </p:animEffect>
                                  </p:childTnLst>
                                </p:cTn>
                              </p:par>
                              <p:par>
                                <p:cTn id="23" presetID="6" presetClass="entr" presetSubtype="16"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50"/>
                                        <p:tgtEl>
                                          <p:spTgt spid="27"/>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5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circle(in)">
                                      <p:cBhvr>
                                        <p:cTn id="31" dur="250"/>
                                        <p:tgtEl>
                                          <p:spTgt spid="4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50"/>
                                        <p:tgtEl>
                                          <p:spTgt spid="6"/>
                                        </p:tgtEl>
                                      </p:cBhvr>
                                    </p:animEffect>
                                  </p:childTnLst>
                                </p:cTn>
                              </p:par>
                              <p:par>
                                <p:cTn id="35" presetID="6"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50"/>
                                        <p:tgtEl>
                                          <p:spTgt spid="29"/>
                                        </p:tgtEl>
                                      </p:cBhvr>
                                    </p:animEffect>
                                  </p:childTnLst>
                                </p:cTn>
                              </p:par>
                              <p:par>
                                <p:cTn id="38" presetID="6" presetClass="entr" presetSubtype="1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circle(in)">
                                      <p:cBhvr>
                                        <p:cTn id="40" dur="250"/>
                                        <p:tgtEl>
                                          <p:spTgt spid="35"/>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5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circle(in)">
                                      <p:cBhvr>
                                        <p:cTn id="46" dur="250"/>
                                        <p:tgtEl>
                                          <p:spTgt spid="41"/>
                                        </p:tgtEl>
                                      </p:cBhvr>
                                    </p:animEffect>
                                  </p:childTnLst>
                                </p:cTn>
                              </p:par>
                              <p:par>
                                <p:cTn id="47" presetID="6"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ircle(in)">
                                      <p:cBhvr>
                                        <p:cTn id="49" dur="250"/>
                                        <p:tgtEl>
                                          <p:spTgt spid="38"/>
                                        </p:tgtEl>
                                      </p:cBhvr>
                                    </p:animEffect>
                                  </p:childTnLst>
                                </p:cTn>
                              </p:par>
                              <p:par>
                                <p:cTn id="50" presetID="6" presetClass="entr" presetSubtype="16"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circle(in)">
                                      <p:cBhvr>
                                        <p:cTn id="52" dur="250"/>
                                        <p:tgtEl>
                                          <p:spTgt spid="45"/>
                                        </p:tgtEl>
                                      </p:cBhvr>
                                    </p:animEffect>
                                  </p:childTnLst>
                                </p:cTn>
                              </p:par>
                              <p:par>
                                <p:cTn id="53" presetID="6" presetClass="entr" presetSubtype="16"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circle(in)">
                                      <p:cBhvr>
                                        <p:cTn id="5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587829" y="592323"/>
              <a:ext cx="7309309" cy="3208571"/>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sz="2700" dirty="0">
                <a:solidFill>
                  <a:srgbClr val="FF0000"/>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161788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9" name="组合 8"/>
          <p:cNvGrpSpPr/>
          <p:nvPr/>
        </p:nvGrpSpPr>
        <p:grpSpPr>
          <a:xfrm rot="20946486">
            <a:off x="1123316" y="2662638"/>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2" name="文本框 11"/>
          <p:cNvSpPr txBox="1"/>
          <p:nvPr/>
        </p:nvSpPr>
        <p:spPr>
          <a:xfrm>
            <a:off x="4238449" y="2754708"/>
            <a:ext cx="4923251" cy="1077218"/>
          </a:xfrm>
          <a:prstGeom prst="rect">
            <a:avLst/>
          </a:prstGeom>
          <a:noFill/>
        </p:spPr>
        <p:txBody>
          <a:bodyPr wrap="square" rtlCol="0">
            <a:spAutoFit/>
          </a:bodyPr>
          <a:lstStyle/>
          <a:p>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Học</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sinh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chuẩn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bị</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bài</a:t>
            </a:r>
            <a:endPar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a:p>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Thầy</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cúng</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đi</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bệnh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viện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13" name="文本框 12"/>
          <p:cNvSpPr txBox="1"/>
          <p:nvPr/>
        </p:nvSpPr>
        <p:spPr>
          <a:xfrm>
            <a:off x="3855946" y="200025"/>
            <a:ext cx="2097049"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Dặn</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dò</a:t>
            </a:r>
            <a:endParaRPr lang="zh-CN" altLang="en-US" sz="4800" b="1" dirty="0">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6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1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7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grpSp>
        <p:nvGrpSpPr>
          <p:cNvPr id="3" name="组合 2"/>
          <p:cNvGrpSpPr/>
          <p:nvPr/>
        </p:nvGrpSpPr>
        <p:grpSpPr>
          <a:xfrm>
            <a:off x="2531321" y="1942745"/>
            <a:ext cx="3966511" cy="794409"/>
            <a:chOff x="2538590" y="1678450"/>
            <a:chExt cx="3966511" cy="794409"/>
          </a:xfrm>
        </p:grpSpPr>
        <p:sp>
          <p:nvSpPr>
            <p:cNvPr id="4" name="文本框 3"/>
            <p:cNvSpPr txBox="1"/>
            <p:nvPr/>
          </p:nvSpPr>
          <p:spPr>
            <a:xfrm>
              <a:off x="2538590" y="1678450"/>
              <a:ext cx="3945223" cy="76944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Tạm</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biệt</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2559878" y="1703418"/>
              <a:ext cx="3945223" cy="769441"/>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cs typeface="+mn-ea"/>
                  <a:sym typeface="+mn-lt"/>
                </a:rPr>
                <a:t>Tạm</a:t>
              </a:r>
              <a:r>
                <a:rPr lang="en-US" altLang="zh-CN" sz="4400" b="1" dirty="0">
                  <a:pattFill prst="wdUpDiag">
                    <a:fgClr>
                      <a:srgbClr val="FF9933"/>
                    </a:fgClr>
                    <a:bgClr>
                      <a:srgbClr val="FF6600"/>
                    </a:bgClr>
                  </a:pattFill>
                  <a:cs typeface="+mn-ea"/>
                  <a:sym typeface="+mn-lt"/>
                </a:rPr>
                <a:t> </a:t>
              </a:r>
              <a:r>
                <a:rPr lang="en-US" altLang="zh-CN" sz="4400" b="1" dirty="0" err="1">
                  <a:pattFill prst="wdUpDiag">
                    <a:fgClr>
                      <a:srgbClr val="FF9933"/>
                    </a:fgClr>
                    <a:bgClr>
                      <a:srgbClr val="FF6600"/>
                    </a:bgClr>
                  </a:pattFill>
                  <a:cs typeface="+mn-ea"/>
                  <a:sym typeface="+mn-lt"/>
                </a:rPr>
                <a:t>biệt</a:t>
              </a:r>
              <a:r>
                <a:rPr lang="en-US" altLang="zh-CN" sz="4400" b="1" dirty="0">
                  <a:pattFill prst="wdUpDiag">
                    <a:fgClr>
                      <a:srgbClr val="FF9933"/>
                    </a:fgClr>
                    <a:bgClr>
                      <a:srgbClr val="FF6600"/>
                    </a:bgClr>
                  </a:pattFill>
                  <a:cs typeface="+mn-ea"/>
                  <a:sym typeface="+mn-lt"/>
                </a:rPr>
                <a:t>! </a:t>
              </a:r>
              <a:endParaRPr lang="zh-CN" altLang="en-US" sz="4400" b="1" dirty="0">
                <a:pattFill prst="wdUpDiag">
                  <a:fgClr>
                    <a:srgbClr val="FF9933"/>
                  </a:fgClr>
                  <a:bgClr>
                    <a:srgbClr val="FF6600"/>
                  </a:bgClr>
                </a:patt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643969" y="358947"/>
              <a:ext cx="7357031" cy="3970318"/>
            </a:xfrm>
            <a:prstGeom prst="rect">
              <a:avLst/>
            </a:prstGeom>
          </p:spPr>
          <p:txBody>
            <a:bodyPr wrap="square">
              <a:spAutoFit/>
            </a:bodyPr>
            <a:lstStyle/>
            <a:p>
              <a:pPr algn="just"/>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3901126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57189" y="-192070"/>
            <a:ext cx="6980919"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209839" y="716054"/>
            <a:ext cx="4948941" cy="1446550"/>
          </a:xfrm>
          <a:prstGeom prst="rect">
            <a:avLst/>
          </a:prstGeom>
          <a:noFill/>
        </p:spPr>
        <p:txBody>
          <a:bodyPr wrap="square" rtlCol="0">
            <a:spAutoFit/>
          </a:bodyPr>
          <a:lstStyle/>
          <a:p>
            <a:pPr algn="ctr"/>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r>
              <a:rPr lang="en-US" altLang="zh-CN" sz="4400" dirty="0">
                <a:solidFill>
                  <a:srgbClr val="FF6600"/>
                </a:solidFill>
                <a:latin typeface="#9Slide05 SVNUT Triumph" panose="00000500000000000000" pitchFamily="2" charset="0"/>
              </a:rPr>
              <a:t>, </a:t>
            </a:r>
          </a:p>
          <a:p>
            <a:pPr algn="ctr"/>
            <a:r>
              <a:rPr lang="en-US" altLang="zh-CN" sz="4400" dirty="0" err="1">
                <a:solidFill>
                  <a:srgbClr val="FF6600"/>
                </a:solidFill>
                <a:latin typeface="#9Slide05 SVNUT Triumph" panose="00000500000000000000" pitchFamily="2" charset="0"/>
              </a:rPr>
              <a:t>câu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khó</a:t>
            </a:r>
            <a:endParaRPr lang="zh-CN" altLang="en-US" sz="4400" dirty="0">
              <a:solidFill>
                <a:srgbClr val="FF6600"/>
              </a:solidFill>
              <a:latin typeface="#9Slide05 SVNUT Triumph" panose="00000500000000000000" pitchFamily="2" charset="0"/>
            </a:endParaRPr>
          </a:p>
        </p:txBody>
      </p:sp>
      <p:pic>
        <p:nvPicPr>
          <p:cNvPr id="11"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187955" y="517446"/>
            <a:ext cx="5094366"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494" y="1030705"/>
            <a:ext cx="3652506" cy="395809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60" y="2853262"/>
            <a:ext cx="1599965" cy="1749762"/>
          </a:xfrm>
          <a:prstGeom prst="rect">
            <a:avLst/>
          </a:prstGeom>
        </p:spPr>
      </p:pic>
      <p:sp>
        <p:nvSpPr>
          <p:cNvPr id="8" name="Rectangle 7">
            <a:extLst>
              <a:ext uri="{FF2B5EF4-FFF2-40B4-BE49-F238E27FC236}">
                <a16:creationId xmlns:a16="http://schemas.microsoft.com/office/drawing/2014/main" id="{58ED0D50-15DD-4D42-8072-423D7C4FB049}"/>
              </a:ext>
            </a:extLst>
          </p:cNvPr>
          <p:cNvSpPr/>
          <p:nvPr/>
        </p:nvSpPr>
        <p:spPr>
          <a:xfrm>
            <a:off x="329566" y="1709168"/>
            <a:ext cx="4811143" cy="738664"/>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vi-VN" sz="21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10" name="Line 24"/>
          <p:cNvSpPr>
            <a:spLocks noChangeShapeType="1"/>
          </p:cNvSpPr>
          <p:nvPr/>
        </p:nvSpPr>
        <p:spPr bwMode="auto">
          <a:xfrm flipH="1">
            <a:off x="3074786" y="1709168"/>
            <a:ext cx="132756" cy="369332"/>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2" name="Line 24"/>
          <p:cNvSpPr>
            <a:spLocks noChangeShapeType="1"/>
          </p:cNvSpPr>
          <p:nvPr/>
        </p:nvSpPr>
        <p:spPr bwMode="auto">
          <a:xfrm flipH="1">
            <a:off x="2857500" y="2100227"/>
            <a:ext cx="147860" cy="366880"/>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4" name="Rectangle 13">
            <a:extLst>
              <a:ext uri="{FF2B5EF4-FFF2-40B4-BE49-F238E27FC236}">
                <a16:creationId xmlns:a16="http://schemas.microsoft.com/office/drawing/2014/main" id="{58ED0D50-15DD-4D42-8072-423D7C4FB049}"/>
              </a:ext>
            </a:extLst>
          </p:cNvPr>
          <p:cNvSpPr/>
          <p:nvPr/>
        </p:nvSpPr>
        <p:spPr>
          <a:xfrm>
            <a:off x="6026539" y="2741963"/>
            <a:ext cx="25824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Hải</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Thượng</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Lãn</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Ông</a:t>
            </a:r>
            <a:endParaRPr lang="vi-VN" sz="2100" i="1" dirty="0">
              <a:latin typeface="Times" panose="020B0500000000000000" pitchFamily="34" charset="0"/>
              <a:ea typeface="Times" panose="020B0500000000000000" pitchFamily="34" charset="0"/>
              <a:cs typeface="Times" panose="020B0500000000000000" pitchFamily="34" charset="0"/>
            </a:endParaRPr>
          </a:p>
        </p:txBody>
      </p:sp>
      <p:grpSp>
        <p:nvGrpSpPr>
          <p:cNvPr id="7" name="Group 6"/>
          <p:cNvGrpSpPr/>
          <p:nvPr/>
        </p:nvGrpSpPr>
        <p:grpSpPr>
          <a:xfrm>
            <a:off x="804255" y="0"/>
            <a:ext cx="3050033" cy="1162315"/>
            <a:chOff x="4208223" y="-35169"/>
            <a:chExt cx="4066711" cy="1549753"/>
          </a:xfrm>
        </p:grpSpPr>
        <p:pic>
          <p:nvPicPr>
            <p:cNvPr id="15"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5" name="TextBox 4"/>
            <p:cNvSpPr txBox="1"/>
            <p:nvPr/>
          </p:nvSpPr>
          <p:spPr>
            <a:xfrm>
              <a:off x="4652254" y="671994"/>
              <a:ext cx="3178648"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câu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5687629" y="-1"/>
            <a:ext cx="3050033" cy="1162315"/>
            <a:chOff x="4208223" y="-35169"/>
            <a:chExt cx="4066711" cy="1549753"/>
          </a:xfrm>
        </p:grpSpPr>
        <p:pic>
          <p:nvPicPr>
            <p:cNvPr id="18"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19" name="TextBox 18"/>
            <p:cNvSpPr txBox="1"/>
            <p:nvPr/>
          </p:nvSpPr>
          <p:spPr>
            <a:xfrm>
              <a:off x="4660103" y="598491"/>
              <a:ext cx="2917894"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từ</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a:extLst>
              <a:ext uri="{FF2B5EF4-FFF2-40B4-BE49-F238E27FC236}">
                <a16:creationId xmlns:a16="http://schemas.microsoft.com/office/drawing/2014/main" id="{58ED0D50-15DD-4D42-8072-423D7C4FB049}"/>
              </a:ext>
            </a:extLst>
          </p:cNvPr>
          <p:cNvSpPr/>
          <p:nvPr/>
        </p:nvSpPr>
        <p:spPr>
          <a:xfrm>
            <a:off x="6458598" y="3249203"/>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Thuyền</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chài</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21" name="Rectangle 20">
            <a:extLst>
              <a:ext uri="{FF2B5EF4-FFF2-40B4-BE49-F238E27FC236}">
                <a16:creationId xmlns:a16="http://schemas.microsoft.com/office/drawing/2014/main" id="{58ED0D50-15DD-4D42-8072-423D7C4FB049}"/>
              </a:ext>
            </a:extLst>
          </p:cNvPr>
          <p:cNvSpPr/>
          <p:nvPr/>
        </p:nvSpPr>
        <p:spPr>
          <a:xfrm>
            <a:off x="6542222" y="3751932"/>
            <a:ext cx="1634674"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Bệnh</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đậu</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22" name="Rectangle 21">
            <a:extLst>
              <a:ext uri="{FF2B5EF4-FFF2-40B4-BE49-F238E27FC236}">
                <a16:creationId xmlns:a16="http://schemas.microsoft.com/office/drawing/2014/main" id="{58ED0D50-15DD-4D42-8072-423D7C4FB049}"/>
              </a:ext>
            </a:extLst>
          </p:cNvPr>
          <p:cNvSpPr/>
          <p:nvPr/>
        </p:nvSpPr>
        <p:spPr>
          <a:xfrm>
            <a:off x="6583979" y="4279908"/>
            <a:ext cx="15929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Nồng</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nặc</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5340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2" grpId="0" animBg="1"/>
      <p:bldP spid="14"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Giải</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nghĩa</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281450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4565488" y="697058"/>
            <a:ext cx="2779883" cy="2024969"/>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4623083" y="2722027"/>
            <a:ext cx="2722287" cy="1464231"/>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1720- 1791</a:t>
            </a:r>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thật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Lê</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Hữu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Trác</a:t>
            </a:r>
            <a:r>
              <a:rPr lang="vi-VN" altLang="en-US" sz="2000" dirty="0">
                <a:latin typeface="Times New Roman" panose="02020603050405020304" pitchFamily="18" charset="0"/>
                <a:cs typeface="Times New Roman" panose="02020603050405020304" pitchFamily="18" charset="0"/>
              </a:rPr>
              <a:t>, thầy thuốc nổi tiếng của nước ta ngày xưa</a:t>
            </a:r>
            <a:r>
              <a:rPr lang="en-US" altLang="en-US" sz="2000" dirty="0">
                <a:latin typeface="Times New Roman" panose="02020603050405020304" pitchFamily="18" charset="0"/>
                <a:cs typeface="Times New Roman" panose="02020603050405020304" pitchFamily="18" charset="0"/>
              </a:rPr>
              <a:t>. </a:t>
            </a:r>
          </a:p>
        </p:txBody>
      </p:sp>
      <p:sp>
        <p:nvSpPr>
          <p:cNvPr id="26" name="Rounded Rectangle 32">
            <a:extLst>
              <a:ext uri="{FF2B5EF4-FFF2-40B4-BE49-F238E27FC236}">
                <a16:creationId xmlns:a16="http://schemas.microsoft.com/office/drawing/2014/main" id="{E779B2E8-1F89-4C8D-B3A7-568FD706FF4A}"/>
              </a:ext>
            </a:extLst>
          </p:cNvPr>
          <p:cNvSpPr/>
          <p:nvPr/>
        </p:nvSpPr>
        <p:spPr>
          <a:xfrm>
            <a:off x="4769713" y="1033332"/>
            <a:ext cx="2371432" cy="105560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en-US" sz="2800" dirty="0" err="1">
                <a:solidFill>
                  <a:srgbClr val="000000"/>
                </a:solidFill>
                <a:latin typeface="Arial" panose="020B0604020202020204" pitchFamily="34" charset="0"/>
              </a:rPr>
              <a:t>Hải</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Thượng</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Lãn</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Ông</a:t>
            </a:r>
            <a:endParaRPr lang="en-US" sz="2800" b="1" dirty="0">
              <a:solidFill>
                <a:srgbClr val="000000"/>
              </a:solidFill>
              <a:latin typeface="Arial" panose="020B0604020202020204" pitchFamily="34" charset="0"/>
            </a:endParaRPr>
          </a:p>
        </p:txBody>
      </p:sp>
      <p:pic>
        <p:nvPicPr>
          <p:cNvPr id="30" name="Picture 2" descr="Kết quả hình ảnh cho hải thượng lãn 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713" y="638988"/>
            <a:ext cx="3281741" cy="39691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1" name="组合 13"/>
          <p:cNvGrpSpPr/>
          <p:nvPr/>
        </p:nvGrpSpPr>
        <p:grpSpPr>
          <a:xfrm>
            <a:off x="7307076" y="2826364"/>
            <a:ext cx="1808791" cy="2281430"/>
            <a:chOff x="1656283" y="2342932"/>
            <a:chExt cx="2587752" cy="3263934"/>
          </a:xfrm>
        </p:grpSpPr>
        <p:pic>
          <p:nvPicPr>
            <p:cNvPr id="32"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Tree>
    <p:extLst>
      <p:ext uri="{BB962C8B-B14F-4D97-AF65-F5344CB8AC3E}">
        <p14:creationId xmlns:p14="http://schemas.microsoft.com/office/powerpoint/2010/main" val="173302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900" decel="100000" fill="hold"/>
                                        <p:tgtEl>
                                          <p:spTgt spid="3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396961" y="491320"/>
            <a:ext cx="4270574"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058" y="358862"/>
            <a:ext cx="3876942" cy="4201307"/>
          </a:xfrm>
          <a:prstGeom prst="rect">
            <a:avLst/>
          </a:prstGeom>
        </p:spPr>
      </p:pic>
      <p:sp>
        <p:nvSpPr>
          <p:cNvPr id="26" name="文本框 25"/>
          <p:cNvSpPr txBox="1"/>
          <p:nvPr/>
        </p:nvSpPr>
        <p:spPr>
          <a:xfrm>
            <a:off x="5613421" y="2324219"/>
            <a:ext cx="3184217" cy="1592744"/>
          </a:xfrm>
          <a:prstGeom prst="rect">
            <a:avLst/>
          </a:prstGeom>
          <a:noFill/>
        </p:spPr>
        <p:txBody>
          <a:bodyPr vert="horz" wrap="square" rtlCol="0">
            <a:spAutoFit/>
          </a:bodyPr>
          <a:lstStyle/>
          <a:p>
            <a:pPr algn="just"/>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mùa</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sốt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cao</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với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mụn</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chấm</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đỏ</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có</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thể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tử</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vong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hoặc</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lại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rỗ</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trên</a:t>
            </a:r>
            <a:r>
              <a:rPr lang="en-US" altLang="en-US" sz="1950" dirty="0">
                <a:latin typeface="Tahoma" panose="020B0604030504040204" pitchFamily="34" charset="0"/>
                <a:ea typeface="Tahoma" panose="020B0604030504040204" pitchFamily="34" charset="0"/>
                <a:cs typeface="Tahoma" panose="020B0604030504040204" pitchFamily="34" charset="0"/>
              </a:rPr>
              <a:t> da </a:t>
            </a:r>
            <a:r>
              <a:rPr lang="en-US" altLang="en-US" sz="1950" dirty="0" err="1">
                <a:latin typeface="Tahoma" panose="020B0604030504040204" pitchFamily="34" charset="0"/>
                <a:ea typeface="Tahoma" panose="020B0604030504040204" pitchFamily="34" charset="0"/>
                <a:cs typeface="Tahoma" panose="020B0604030504040204" pitchFamily="34" charset="0"/>
              </a:rPr>
              <a:t>mặt</a:t>
            </a:r>
            <a:r>
              <a:rPr lang="en-US" altLang="en-US" sz="195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Dell\Desktop\da2f8e1d3c5ad5048c4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18" y="940526"/>
            <a:ext cx="3994373" cy="3233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6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6"/>
                                        </p:tgtEl>
                                        <p:attrNameLst>
                                          <p:attrName>ppt_y</p:attrName>
                                        </p:attrNameLst>
                                      </p:cBhvr>
                                      <p:tavLst>
                                        <p:tav tm="0">
                                          <p:val>
                                            <p:strVal val="#ppt_y"/>
                                          </p:val>
                                        </p:tav>
                                        <p:tav tm="100000">
                                          <p:val>
                                            <p:strVal val="#ppt_y"/>
                                          </p:val>
                                        </p:tav>
                                      </p:tavLst>
                                    </p:anim>
                                    <p:anim calcmode="lin" valueType="num">
                                      <p:cBhvr>
                                        <p:cTn id="1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乐园幼儿教育PPT模板"/>
  <p:tag name="INKNOELEADERBOARD" val="-1400191526"/>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TIMING" val="|0.4|0.2|0.3|0.2|0.3|0.1|0.2"/>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341</TotalTime>
  <Words>1342</Words>
  <Application>Microsoft Office PowerPoint</Application>
  <PresentationFormat>On-screen Show (16:9)</PresentationFormat>
  <Paragraphs>120</Paragraphs>
  <Slides>31</Slides>
  <Notes>30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31</vt:i4>
      </vt:variant>
    </vt:vector>
  </HeadingPairs>
  <TitlesOfParts>
    <vt:vector size="49" baseType="lpstr">
      <vt:lpstr>方正经黑简体</vt:lpstr>
      <vt:lpstr>Tahoma</vt:lpstr>
      <vt:lpstr>#9Slide03 Ample</vt:lpstr>
      <vt:lpstr>#9Slide05 Fleur</vt:lpstr>
      <vt:lpstr>DFGothic-EB</vt:lpstr>
      <vt:lpstr>Times New Roman</vt:lpstr>
      <vt:lpstr>Coiny</vt:lpstr>
      <vt:lpstr>Calibri</vt:lpstr>
      <vt:lpstr>#9Slide03 SFU Futura_05</vt:lpstr>
      <vt:lpstr>#9Slide05 SVNUT Triumph</vt:lpstr>
      <vt:lpstr>VNI-Times</vt:lpstr>
      <vt:lpstr>Arial</vt:lpstr>
      <vt:lpstr>微软雅黑</vt:lpstr>
      <vt:lpstr>Times</vt:lpstr>
      <vt:lpstr>等线</vt:lpstr>
      <vt:lpstr>Showcard Gothic</vt:lpstr>
      <vt:lpstr>VNI-Avo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卡通欢乐乐园幼儿教育PPT模板</dc:title>
  <dc:creator>Http://Dian1.taobao.com</dc:creator>
  <dc:description>Http://Dian1.taobao.com</dc:description>
  <cp:lastModifiedBy>Administrator</cp:lastModifiedBy>
  <cp:revision>32</cp:revision>
  <dcterms:created xsi:type="dcterms:W3CDTF">2015-10-28T03:33:00Z</dcterms:created>
  <dcterms:modified xsi:type="dcterms:W3CDTF">2023-12-15T15:13:07Z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