
<file path=[Content_Types].xml><?xml version="1.0" encoding="utf-8"?>
<Types xmlns="http://schemas.openxmlformats.org/package/2006/content-types">
  <Default Extension="jpeg" ContentType="image/jpeg"/>
  <Default Extension="jpg" ContentType="image/jpeg"/>
  <Default Extension="m4a" ContentType="audio/mp4"/>
  <Default Extension="png" ContentType="image/png"/>
  <Default Extension="rels" ContentType="application/vnd.openxmlformats-package.relationships+xml"/>
  <Default Extension="wav" ContentType="audio/wav"/>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5"/>
  </p:notesMasterIdLst>
  <p:sldIdLst>
    <p:sldId id="274" r:id="rId2"/>
    <p:sldId id="299" r:id="rId3"/>
    <p:sldId id="298" r:id="rId4"/>
    <p:sldId id="300" r:id="rId5"/>
    <p:sldId id="301" r:id="rId6"/>
    <p:sldId id="304" r:id="rId7"/>
    <p:sldId id="303" r:id="rId8"/>
    <p:sldId id="305" r:id="rId9"/>
    <p:sldId id="307" r:id="rId10"/>
    <p:sldId id="309" r:id="rId11"/>
    <p:sldId id="306" r:id="rId12"/>
    <p:sldId id="308" r:id="rId13"/>
    <p:sldId id="312" r:id="rId14"/>
    <p:sldId id="310" r:id="rId15"/>
    <p:sldId id="311" r:id="rId16"/>
    <p:sldId id="313" r:id="rId17"/>
    <p:sldId id="314" r:id="rId18"/>
    <p:sldId id="315" r:id="rId19"/>
    <p:sldId id="295" r:id="rId20"/>
    <p:sldId id="270" r:id="rId21"/>
    <p:sldId id="296" r:id="rId22"/>
    <p:sldId id="316" r:id="rId23"/>
    <p:sldId id="272" r:id="rId2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52C0C"/>
    <a:srgbClr val="3F362F"/>
    <a:srgbClr val="402420"/>
    <a:srgbClr val="683B35"/>
    <a:srgbClr val="F9C0B7"/>
    <a:srgbClr val="68A7FF"/>
    <a:srgbClr val="FFFFFF"/>
    <a:srgbClr val="F2F2F2"/>
    <a:srgbClr val="7C44D0"/>
    <a:srgbClr val="88BB7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062" autoAdjust="0"/>
    <p:restoredTop sz="86226" autoAdjust="0"/>
  </p:normalViewPr>
  <p:slideViewPr>
    <p:cSldViewPr snapToGrid="0">
      <p:cViewPr varScale="1">
        <p:scale>
          <a:sx n="62" d="100"/>
          <a:sy n="62" d="100"/>
        </p:scale>
        <p:origin x="852" y="1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vi-VN"/>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601DF5B-E50A-47B7-A300-AC133B8EE538}" type="datetimeFigureOut">
              <a:rPr lang="vi-VN" smtClean="0"/>
              <a:t>15/09/2023</a:t>
            </a:fld>
            <a:endParaRPr lang="vi-VN"/>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vi-VN"/>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vi-VN"/>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vi-VN"/>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1C44631D-A097-47CF-800F-F4394CD3B0EB}" type="slidenum">
              <a:rPr lang="vi-VN" smtClean="0"/>
              <a:t>‹#›</a:t>
            </a:fld>
            <a:endParaRPr lang="vi-VN"/>
          </a:p>
        </p:txBody>
      </p:sp>
    </p:spTree>
    <p:extLst>
      <p:ext uri="{BB962C8B-B14F-4D97-AF65-F5344CB8AC3E}">
        <p14:creationId xmlns:p14="http://schemas.microsoft.com/office/powerpoint/2010/main" val="3139866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r>
              <a:rPr lang="en-GB"/>
              <a:t>GV CĂM LOA CHUẨN BỊ BÀI ĐỌC MẪU GV</a:t>
            </a:r>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1</a:t>
            </a:fld>
            <a:endParaRPr 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BH muốn nhắc nhở HS : các em</a:t>
            </a:r>
            <a:r>
              <a:rPr lang="vi-VN" sz="1200" b="0" i="0">
                <a:effectLst/>
                <a:latin typeface="Arial" panose="020B0604020202020204" pitchFamily="34" charset="0"/>
              </a:rPr>
              <a:t> được hưởng sự may mắn đó là nhờ sự hi sinh của biết bao nhiêu đồng bào các em nên các em cần suy nghĩ xem minh cần làm gì để xứng đáng với sự hy sinh đó.</a:t>
            </a:r>
            <a:endParaRPr lang="vi-VN"/>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10</a:t>
            </a:fld>
            <a:endParaRPr lang="vi-VN"/>
          </a:p>
        </p:txBody>
      </p:sp>
    </p:spTree>
    <p:extLst>
      <p:ext uri="{BB962C8B-B14F-4D97-AF65-F5344CB8AC3E}">
        <p14:creationId xmlns:p14="http://schemas.microsoft.com/office/powerpoint/2010/main" val="3818274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11</a:t>
            </a:fld>
            <a:endParaRPr lang="vi-VN"/>
          </a:p>
        </p:txBody>
      </p:sp>
    </p:spTree>
    <p:extLst>
      <p:ext uri="{BB962C8B-B14F-4D97-AF65-F5344CB8AC3E}">
        <p14:creationId xmlns:p14="http://schemas.microsoft.com/office/powerpoint/2010/main" val="90544422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Câu 2: </a:t>
            </a:r>
            <a:r>
              <a:rPr lang="en-GB" sz="1200"/>
              <a:t>Xây dựng lại cơ đồ mà tổ tiên đã để lại, làm cho chúng ta theo kịp các nước khác trên hoàn cầu.</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12</a:t>
            </a:fld>
            <a:endParaRPr lang="vi-VN"/>
          </a:p>
        </p:txBody>
      </p:sp>
    </p:spTree>
    <p:extLst>
      <p:ext uri="{BB962C8B-B14F-4D97-AF65-F5344CB8AC3E}">
        <p14:creationId xmlns:p14="http://schemas.microsoft.com/office/powerpoint/2010/main" val="15338144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vi-VN"/>
              <a:t>HS giải nghĩa trong SGK</a:t>
            </a:r>
          </a:p>
          <a:p>
            <a:pPr marL="0" marR="0" lvl="0" indent="0" algn="l" defTabSz="914400" rtl="0" eaLnBrk="1" fontAlgn="auto" latinLnBrk="0" hangingPunct="1">
              <a:lnSpc>
                <a:spcPct val="100000"/>
              </a:lnSpc>
              <a:spcBef>
                <a:spcPts val="0"/>
              </a:spcBef>
              <a:spcAft>
                <a:spcPts val="0"/>
              </a:spcAft>
              <a:buClrTx/>
              <a:buSzTx/>
              <a:buFontTx/>
              <a:buNone/>
              <a:tabLst/>
              <a:defRPr/>
            </a:pPr>
            <a:r>
              <a:rPr lang="vi-VN" sz="1200"/>
              <a:t>NC: HS nói câu có 1 trong hai từ trên.</a:t>
            </a:r>
            <a:endParaRPr lang="en-GB" sz="1200"/>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13</a:t>
            </a:fld>
            <a:endParaRPr lang="vi-VN"/>
          </a:p>
        </p:txBody>
      </p:sp>
    </p:spTree>
    <p:extLst>
      <p:ext uri="{BB962C8B-B14F-4D97-AF65-F5344CB8AC3E}">
        <p14:creationId xmlns:p14="http://schemas.microsoft.com/office/powerpoint/2010/main" val="244658737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Cố gắng siêng năng học tập, ngoan ngoãn, nghe thầy, yêu bạn để lớn lên xây dựng đất nước, làm cho dân tộc Việt Nam bước tới đài vinh quang, sánh vai với các cường quốc năm châu.</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14</a:t>
            </a:fld>
            <a:endParaRPr lang="vi-VN"/>
          </a:p>
        </p:txBody>
      </p:sp>
    </p:spTree>
    <p:extLst>
      <p:ext uri="{BB962C8B-B14F-4D97-AF65-F5344CB8AC3E}">
        <p14:creationId xmlns:p14="http://schemas.microsoft.com/office/powerpoint/2010/main" val="65349098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15</a:t>
            </a:fld>
            <a:endParaRPr lang="vi-VN"/>
          </a:p>
        </p:txBody>
      </p:sp>
    </p:spTree>
    <p:extLst>
      <p:ext uri="{BB962C8B-B14F-4D97-AF65-F5344CB8AC3E}">
        <p14:creationId xmlns:p14="http://schemas.microsoft.com/office/powerpoint/2010/main" val="29432302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16</a:t>
            </a:fld>
            <a:endParaRPr lang="vi-VN"/>
          </a:p>
        </p:txBody>
      </p:sp>
    </p:spTree>
    <p:extLst>
      <p:ext uri="{BB962C8B-B14F-4D97-AF65-F5344CB8AC3E}">
        <p14:creationId xmlns:p14="http://schemas.microsoft.com/office/powerpoint/2010/main" val="9589896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mở rộng: Trong lớp có trích dẫn một phần trong thư của Bác Hồ. YC HS đọc</a:t>
            </a:r>
          </a:p>
          <a:p>
            <a:r>
              <a:rPr lang="vi-VN"/>
              <a:t>theo con tại sao trong lớp học chúng mình có bảng trích thư của Bác?</a:t>
            </a:r>
            <a:endParaRPr lang="en-US"/>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17</a:t>
            </a:fld>
            <a:endParaRPr lang="vi-VN"/>
          </a:p>
        </p:txBody>
      </p:sp>
    </p:spTree>
    <p:extLst>
      <p:ext uri="{BB962C8B-B14F-4D97-AF65-F5344CB8AC3E}">
        <p14:creationId xmlns:p14="http://schemas.microsoft.com/office/powerpoint/2010/main" val="210743021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18</a:t>
            </a:fld>
            <a:endParaRPr lang="vi-VN"/>
          </a:p>
        </p:txBody>
      </p:sp>
    </p:spTree>
    <p:extLst>
      <p:ext uri="{BB962C8B-B14F-4D97-AF65-F5344CB8AC3E}">
        <p14:creationId xmlns:p14="http://schemas.microsoft.com/office/powerpoint/2010/main" val="20666500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dirty="0"/>
          </a:p>
        </p:txBody>
      </p:sp>
      <p:sp>
        <p:nvSpPr>
          <p:cNvPr id="4" name="Slide Number Placeholder 3"/>
          <p:cNvSpPr>
            <a:spLocks noGrp="1"/>
          </p:cNvSpPr>
          <p:nvPr>
            <p:ph type="sldNum" sz="quarter" idx="5"/>
          </p:nvPr>
        </p:nvSpPr>
        <p:spPr/>
        <p:txBody>
          <a:bodyPr/>
          <a:lstStyle/>
          <a:p>
            <a:fld id="{77B49193-BA95-4736-98B5-6553A6ED8494}" type="slidenum">
              <a:rPr lang="en-US" smtClean="0"/>
              <a:pPr/>
              <a:t>19</a:t>
            </a:fld>
            <a:endParaRPr lang="en-US"/>
          </a:p>
        </p:txBody>
      </p:sp>
    </p:spTree>
    <p:extLst>
      <p:ext uri="{BB962C8B-B14F-4D97-AF65-F5344CB8AC3E}">
        <p14:creationId xmlns:p14="http://schemas.microsoft.com/office/powerpoint/2010/main" val="3806894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a:solidFill>
                  <a:schemeClr val="tx1"/>
                </a:solidFill>
                <a:effectLst/>
                <a:latin typeface="+mn-lt"/>
                <a:ea typeface="+mn-ea"/>
                <a:cs typeface="+mn-cs"/>
              </a:rPr>
              <a:t>GVGT: Tranh vẽ</a:t>
            </a:r>
            <a:r>
              <a:rPr lang="en-US" sz="1200" kern="1200" baseline="0">
                <a:solidFill>
                  <a:schemeClr val="tx1"/>
                </a:solidFill>
                <a:effectLst/>
                <a:latin typeface="+mn-lt"/>
                <a:ea typeface="+mn-ea"/>
                <a:cs typeface="+mn-cs"/>
              </a:rPr>
              <a:t> minh họa chủ điểm Việt Nam – Tổ quốc em có hình Bác Hồ và HS các dân tộc bên lá cờ Tổ quốc tươi thắm đang bay hình chữ S – gợi dáng hình đất nước ta. Mỗi người dân Việt Nam  đều có lòng yêu nước và tự hào về Tổ quốc ta. Những bài học trong chủ điểm này sẽ cho chúng ta biết điều đó.</a:t>
            </a:r>
            <a:endParaRPr lang="vi-VN"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2</a:t>
            </a:fld>
            <a:endParaRPr lang="en-US"/>
          </a:p>
        </p:txBody>
      </p:sp>
    </p:spTree>
    <p:extLst>
      <p:ext uri="{BB962C8B-B14F-4D97-AF65-F5344CB8AC3E}">
        <p14:creationId xmlns:p14="http://schemas.microsoft.com/office/powerpoint/2010/main" val="42331207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dirty="0" err="1"/>
              <a:t>giọng</a:t>
            </a:r>
            <a:r>
              <a:rPr lang="en-US" dirty="0"/>
              <a:t>.</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20</a:t>
            </a:fld>
            <a:endParaRPr lang="vi-VN"/>
          </a:p>
        </p:txBody>
      </p:sp>
    </p:spTree>
    <p:extLst>
      <p:ext uri="{BB962C8B-B14F-4D97-AF65-F5344CB8AC3E}">
        <p14:creationId xmlns:p14="http://schemas.microsoft.com/office/powerpoint/2010/main" val="2363014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GV </a:t>
            </a:r>
            <a:r>
              <a:rPr lang="en-US" dirty="0" err="1"/>
              <a:t>đọc</a:t>
            </a:r>
            <a:r>
              <a:rPr lang="en-US" dirty="0"/>
              <a:t> </a:t>
            </a:r>
            <a:r>
              <a:rPr lang="en-US" dirty="0" err="1"/>
              <a:t>mẫu</a:t>
            </a:r>
            <a:r>
              <a:rPr lang="en-US" dirty="0"/>
              <a:t> =&gt; YCHS </a:t>
            </a:r>
            <a:r>
              <a:rPr lang="en-US" dirty="0" err="1"/>
              <a:t>phát</a:t>
            </a:r>
            <a:r>
              <a:rPr lang="en-US" dirty="0"/>
              <a:t> </a:t>
            </a:r>
            <a:r>
              <a:rPr lang="en-US" dirty="0" err="1"/>
              <a:t>hiện</a:t>
            </a:r>
            <a:r>
              <a:rPr lang="en-US" dirty="0"/>
              <a:t> </a:t>
            </a:r>
            <a:r>
              <a:rPr lang="en-US" dirty="0" err="1"/>
              <a:t>chỗ</a:t>
            </a:r>
            <a:r>
              <a:rPr lang="en-US" dirty="0"/>
              <a:t> </a:t>
            </a:r>
            <a:r>
              <a:rPr lang="en-US" dirty="0" err="1"/>
              <a:t>cô</a:t>
            </a:r>
            <a:r>
              <a:rPr lang="en-US" dirty="0"/>
              <a:t> </a:t>
            </a:r>
            <a:r>
              <a:rPr lang="en-US" dirty="0" err="1"/>
              <a:t>nhấn</a:t>
            </a:r>
            <a:r>
              <a:rPr lang="en-US" dirty="0"/>
              <a:t> </a:t>
            </a:r>
            <a:r>
              <a:rPr lang="en-US" err="1"/>
              <a:t>giọng</a:t>
            </a:r>
            <a:r>
              <a:rPr lang="en-US"/>
              <a:t>.</a:t>
            </a:r>
            <a:endParaRPr lang="vi-VN"/>
          </a:p>
          <a:p>
            <a:r>
              <a:rPr lang="vi-VN"/>
              <a:t>hs THI ĐỌC DIỄN CẢM</a:t>
            </a:r>
            <a:endParaRPr lang="vi-VN" dirty="0"/>
          </a:p>
        </p:txBody>
      </p:sp>
      <p:sp>
        <p:nvSpPr>
          <p:cNvPr id="4" name="Slide Number Placeholder 3"/>
          <p:cNvSpPr>
            <a:spLocks noGrp="1"/>
          </p:cNvSpPr>
          <p:nvPr>
            <p:ph type="sldNum" sz="quarter" idx="5"/>
          </p:nvPr>
        </p:nvSpPr>
        <p:spPr/>
        <p:txBody>
          <a:bodyPr/>
          <a:lstStyle/>
          <a:p>
            <a:fld id="{1C44631D-A097-47CF-800F-F4394CD3B0EB}" type="slidenum">
              <a:rPr lang="vi-VN" smtClean="0"/>
              <a:t>21</a:t>
            </a:fld>
            <a:endParaRPr lang="vi-VN"/>
          </a:p>
        </p:txBody>
      </p:sp>
    </p:spTree>
    <p:extLst>
      <p:ext uri="{BB962C8B-B14F-4D97-AF65-F5344CB8AC3E}">
        <p14:creationId xmlns:p14="http://schemas.microsoft.com/office/powerpoint/2010/main" val="105586263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vi-VN"/>
              <a:t>GV tổ chức cho Hs thi đọc diễn cảm theo đoạn, bài.</a:t>
            </a:r>
          </a:p>
          <a:p>
            <a:r>
              <a:rPr lang="vi-VN"/>
              <a:t>Cả lớp bình chọn</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22</a:t>
            </a:fld>
            <a:endParaRPr lang="vi-VN"/>
          </a:p>
        </p:txBody>
      </p:sp>
    </p:spTree>
    <p:extLst>
      <p:ext uri="{BB962C8B-B14F-4D97-AF65-F5344CB8AC3E}">
        <p14:creationId xmlns:p14="http://schemas.microsoft.com/office/powerpoint/2010/main" val="83236323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vi-VN"/>
          </a:p>
        </p:txBody>
      </p:sp>
      <p:sp>
        <p:nvSpPr>
          <p:cNvPr id="4" name="Slide Number Placeholder 3"/>
          <p:cNvSpPr>
            <a:spLocks noGrp="1"/>
          </p:cNvSpPr>
          <p:nvPr>
            <p:ph type="sldNum" sz="quarter" idx="5"/>
          </p:nvPr>
        </p:nvSpPr>
        <p:spPr/>
        <p:txBody>
          <a:bodyPr/>
          <a:lstStyle/>
          <a:p>
            <a:fld id="{1C44631D-A097-47CF-800F-F4394CD3B0EB}" type="slidenum">
              <a:rPr lang="vi-VN" smtClean="0"/>
              <a:t>23</a:t>
            </a:fld>
            <a:endParaRPr lang="vi-VN"/>
          </a:p>
        </p:txBody>
      </p:sp>
    </p:spTree>
    <p:extLst>
      <p:ext uri="{BB962C8B-B14F-4D97-AF65-F5344CB8AC3E}">
        <p14:creationId xmlns:p14="http://schemas.microsoft.com/office/powerpoint/2010/main" val="21764426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3</a:t>
            </a:fld>
            <a:endParaRPr lang="en-US"/>
          </a:p>
        </p:txBody>
      </p:sp>
    </p:spTree>
    <p:extLst>
      <p:ext uri="{BB962C8B-B14F-4D97-AF65-F5344CB8AC3E}">
        <p14:creationId xmlns:p14="http://schemas.microsoft.com/office/powerpoint/2010/main" val="425229381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685800"/>
            <a:ext cx="6096000" cy="3429000"/>
          </a:xfrm>
        </p:spPr>
      </p:sp>
      <p:sp>
        <p:nvSpPr>
          <p:cNvPr id="3" name="Notes Placeholder 2"/>
          <p:cNvSpPr>
            <a:spLocks noGrp="1"/>
          </p:cNvSpPr>
          <p:nvPr>
            <p:ph type="body" idx="1"/>
          </p:nvPr>
        </p:nvSpPr>
        <p:spPr/>
        <p:txBody>
          <a:bodyPr>
            <a:norm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t>Sau bài</a:t>
            </a:r>
            <a:r>
              <a:rPr lang="en-US" baseline="0"/>
              <a:t> học, chúng mình cần đạt được những mục tiêu nào?</a:t>
            </a:r>
            <a:endParaRPr lang="en-US"/>
          </a:p>
          <a:p>
            <a:endParaRPr lang="en-US" dirty="0"/>
          </a:p>
        </p:txBody>
      </p:sp>
      <p:sp>
        <p:nvSpPr>
          <p:cNvPr id="4" name="Slide Number Placeholder 3"/>
          <p:cNvSpPr>
            <a:spLocks noGrp="1"/>
          </p:cNvSpPr>
          <p:nvPr>
            <p:ph type="sldNum" sz="quarter" idx="10"/>
          </p:nvPr>
        </p:nvSpPr>
        <p:spPr/>
        <p:txBody>
          <a:bodyPr/>
          <a:lstStyle/>
          <a:p>
            <a:fld id="{77B49193-BA95-4736-98B5-6553A6ED8494}" type="slidenum">
              <a:rPr lang="en-US" smtClean="0"/>
              <a:pPr/>
              <a:t>4</a:t>
            </a:fld>
            <a:endParaRPr lang="en-US"/>
          </a:p>
        </p:txBody>
      </p:sp>
    </p:spTree>
    <p:extLst>
      <p:ext uri="{BB962C8B-B14F-4D97-AF65-F5344CB8AC3E}">
        <p14:creationId xmlns:p14="http://schemas.microsoft.com/office/powerpoint/2010/main" val="56236559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5</a:t>
            </a:fld>
            <a:endParaRPr lang="vi-VN"/>
          </a:p>
        </p:txBody>
      </p:sp>
    </p:spTree>
    <p:extLst>
      <p:ext uri="{BB962C8B-B14F-4D97-AF65-F5344CB8AC3E}">
        <p14:creationId xmlns:p14="http://schemas.microsoft.com/office/powerpoint/2010/main" val="297346661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GV hoặc 1 Hs đoạn toàn bài ( nếu Hs đọc hay)</a:t>
            </a:r>
          </a:p>
          <a:p>
            <a:r>
              <a:rPr lang="en-GB"/>
              <a:t>Sau khi đọc hỏi bài văn chia thành mấy đoạn? Đó là đoạn nào?</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6</a:t>
            </a:fld>
            <a:endParaRPr lang="vi-VN"/>
          </a:p>
        </p:txBody>
      </p:sp>
    </p:spTree>
    <p:extLst>
      <p:ext uri="{BB962C8B-B14F-4D97-AF65-F5344CB8AC3E}">
        <p14:creationId xmlns:p14="http://schemas.microsoft.com/office/powerpoint/2010/main" val="16514683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a:t>YC HS chỉ ra chỗ ngắt. GV chốt đáp án</a:t>
            </a:r>
          </a:p>
          <a:p>
            <a:r>
              <a:rPr lang="en-GB"/>
              <a:t>YC HS đánh dấu vào SGK và đọc câu dài</a:t>
            </a:r>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7</a:t>
            </a:fld>
            <a:endParaRPr lang="vi-VN"/>
          </a:p>
        </p:txBody>
      </p:sp>
    </p:spTree>
    <p:extLst>
      <p:ext uri="{BB962C8B-B14F-4D97-AF65-F5344CB8AC3E}">
        <p14:creationId xmlns:p14="http://schemas.microsoft.com/office/powerpoint/2010/main" val="4787097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8</a:t>
            </a:fld>
            <a:endParaRPr lang="vi-VN"/>
          </a:p>
        </p:txBody>
      </p:sp>
    </p:spTree>
    <p:extLst>
      <p:ext uri="{BB962C8B-B14F-4D97-AF65-F5344CB8AC3E}">
        <p14:creationId xmlns:p14="http://schemas.microsoft.com/office/powerpoint/2010/main" val="362246369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a:t>Đáp án c1: </a:t>
            </a:r>
            <a:r>
              <a:rPr lang="en-GB" sz="1200">
                <a:solidFill>
                  <a:srgbClr val="0070C0"/>
                </a:solidFill>
                <a:latin typeface="Arial" pitchFamily="34" charset="0"/>
                <a:cs typeface="Arial" pitchFamily="34" charset="0"/>
              </a:rPr>
              <a:t>Đó là ngày khai trường đầu tiên ở nước Việt Nam Dân chủ Cộng hòa, n</a:t>
            </a:r>
            <a:r>
              <a:rPr lang="vi-VN" sz="1200">
                <a:solidFill>
                  <a:srgbClr val="0070C0"/>
                </a:solidFill>
              </a:rPr>
              <a:t>gày khai trường đầu tiên sau khi nước ta giành lại được độc lập</a:t>
            </a:r>
            <a:r>
              <a:rPr lang="en-US" sz="1200">
                <a:solidFill>
                  <a:srgbClr val="0070C0"/>
                </a:solidFill>
              </a:rPr>
              <a:t> </a:t>
            </a:r>
            <a:r>
              <a:rPr lang="en-GB" sz="1200">
                <a:solidFill>
                  <a:srgbClr val="0070C0"/>
                </a:solidFill>
                <a:latin typeface="Arial" pitchFamily="34" charset="0"/>
                <a:cs typeface="Arial" pitchFamily="34" charset="0"/>
              </a:rPr>
              <a:t>sau 80 năm bị thực dân Pháp đô hộ.</a:t>
            </a:r>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a:solidFill>
                  <a:srgbClr val="0070C0"/>
                </a:solidFill>
                <a:latin typeface="Arial" pitchFamily="34" charset="0"/>
                <a:cs typeface="Arial" pitchFamily="34" charset="0"/>
              </a:rPr>
              <a:t>Nền GDVN là nền GD do nước VN thực hiện </a:t>
            </a:r>
          </a:p>
          <a:p>
            <a:endParaRPr lang="en-US"/>
          </a:p>
        </p:txBody>
      </p:sp>
      <p:sp>
        <p:nvSpPr>
          <p:cNvPr id="4" name="Slide Number Placeholder 3"/>
          <p:cNvSpPr>
            <a:spLocks noGrp="1"/>
          </p:cNvSpPr>
          <p:nvPr>
            <p:ph type="sldNum" sz="quarter" idx="5"/>
          </p:nvPr>
        </p:nvSpPr>
        <p:spPr/>
        <p:txBody>
          <a:bodyPr/>
          <a:lstStyle/>
          <a:p>
            <a:fld id="{1C44631D-A097-47CF-800F-F4394CD3B0EB}" type="slidenum">
              <a:rPr lang="vi-VN" smtClean="0"/>
              <a:t>9</a:t>
            </a:fld>
            <a:endParaRPr lang="vi-VN"/>
          </a:p>
        </p:txBody>
      </p:sp>
    </p:spTree>
    <p:extLst>
      <p:ext uri="{BB962C8B-B14F-4D97-AF65-F5344CB8AC3E}">
        <p14:creationId xmlns:p14="http://schemas.microsoft.com/office/powerpoint/2010/main" val="2604597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882E2BAA-3E42-4643-BA8F-A323A3ECA37B}" type="datetimeFigureOut">
              <a:rPr lang="en-US" smtClean="0"/>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058752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5791129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5524583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882E2BAA-3E42-4643-BA8F-A323A3ECA37B}" type="datetimeFigureOut">
              <a:rPr lang="en-US" smtClean="0"/>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41503117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882E2BAA-3E42-4643-BA8F-A323A3ECA37B}" type="datetimeFigureOut">
              <a:rPr lang="en-US" smtClean="0"/>
              <a:t>15/09/2023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653365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882E2BAA-3E42-4643-BA8F-A323A3ECA37B}" type="datetimeFigureOut">
              <a:rPr lang="en-US" smtClean="0"/>
              <a:t>15/09/2023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31078713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882E2BAA-3E42-4643-BA8F-A323A3ECA37B}" type="datetimeFigureOut">
              <a:rPr lang="en-US" smtClean="0"/>
              <a:t>15/09/2023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80548304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882E2BAA-3E42-4643-BA8F-A323A3ECA37B}" type="datetimeFigureOut">
              <a:rPr lang="en-US" smtClean="0"/>
              <a:t>15/09/2023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32795744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82E2BAA-3E42-4643-BA8F-A323A3ECA37B}" type="datetimeFigureOut">
              <a:rPr lang="en-US" smtClean="0"/>
              <a:t>15/09/2023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5701D1D-676B-4011-A63E-5C77671D70E5}" type="slidenum">
              <a:rPr lang="en-US" smtClean="0"/>
              <a:t>‹#›</a:t>
            </a:fld>
            <a:endParaRPr lang="en-US"/>
          </a:p>
        </p:txBody>
      </p:sp>
      <p:grpSp>
        <p:nvGrpSpPr>
          <p:cNvPr id="5" name="Group 4">
            <a:extLst>
              <a:ext uri="{FF2B5EF4-FFF2-40B4-BE49-F238E27FC236}">
                <a16:creationId xmlns:a16="http://schemas.microsoft.com/office/drawing/2014/main" id="{88825EF5-31EC-A472-EF3E-70E4D8093814}"/>
              </a:ext>
            </a:extLst>
          </p:cNvPr>
          <p:cNvGrpSpPr/>
          <p:nvPr userDrawn="1"/>
        </p:nvGrpSpPr>
        <p:grpSpPr>
          <a:xfrm>
            <a:off x="243840" y="106680"/>
            <a:ext cx="11750040" cy="6672589"/>
            <a:chOff x="243840" y="106680"/>
            <a:chExt cx="11750040" cy="6672589"/>
          </a:xfrm>
        </p:grpSpPr>
        <p:sp>
          <p:nvSpPr>
            <p:cNvPr id="6" name="Rectangle: Top Corners Rounded 5">
              <a:extLst>
                <a:ext uri="{FF2B5EF4-FFF2-40B4-BE49-F238E27FC236}">
                  <a16:creationId xmlns:a16="http://schemas.microsoft.com/office/drawing/2014/main" id="{49A56722-96AA-8D1C-9E8D-7A8D5F12BFDB}"/>
                </a:ext>
              </a:extLst>
            </p:cNvPr>
            <p:cNvSpPr/>
            <p:nvPr/>
          </p:nvSpPr>
          <p:spPr>
            <a:xfrm flipV="1">
              <a:off x="243840" y="106680"/>
              <a:ext cx="11750040" cy="6672589"/>
            </a:xfrm>
            <a:prstGeom prst="round2SameRect">
              <a:avLst>
                <a:gd name="adj1" fmla="val 593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C267BFE4-11A5-649B-0F82-521C59DB22B2}"/>
                </a:ext>
              </a:extLst>
            </p:cNvPr>
            <p:cNvSpPr/>
            <p:nvPr/>
          </p:nvSpPr>
          <p:spPr>
            <a:xfrm>
              <a:off x="482483" y="369279"/>
              <a:ext cx="11334824" cy="6075240"/>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9Slide06 DeathRattle BB" panose="02000506000000020004" pitchFamily="2" charset="0"/>
              </a:endParaRPr>
            </a:p>
          </p:txBody>
        </p:sp>
        <p:grpSp>
          <p:nvGrpSpPr>
            <p:cNvPr id="8" name="Group 7">
              <a:extLst>
                <a:ext uri="{FF2B5EF4-FFF2-40B4-BE49-F238E27FC236}">
                  <a16:creationId xmlns:a16="http://schemas.microsoft.com/office/drawing/2014/main" id="{AEF87C09-8323-32F6-E788-53093CC261A5}"/>
                </a:ext>
              </a:extLst>
            </p:cNvPr>
            <p:cNvGrpSpPr/>
            <p:nvPr/>
          </p:nvGrpSpPr>
          <p:grpSpPr>
            <a:xfrm>
              <a:off x="1201102" y="175923"/>
              <a:ext cx="9789795" cy="519906"/>
              <a:chOff x="1201102" y="175923"/>
              <a:chExt cx="9789795" cy="519906"/>
            </a:xfrm>
          </p:grpSpPr>
          <p:sp>
            <p:nvSpPr>
              <p:cNvPr id="9" name="Oval 8">
                <a:extLst>
                  <a:ext uri="{FF2B5EF4-FFF2-40B4-BE49-F238E27FC236}">
                    <a16:creationId xmlns:a16="http://schemas.microsoft.com/office/drawing/2014/main" id="{22A05521-296E-77C4-CF15-ED0D8D0D7332}"/>
                  </a:ext>
                </a:extLst>
              </p:cNvPr>
              <p:cNvSpPr/>
              <p:nvPr/>
            </p:nvSpPr>
            <p:spPr>
              <a:xfrm>
                <a:off x="1201102" y="41049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E70BBF3E-4702-5E2E-9F3C-AA7BDC362C37}"/>
                  </a:ext>
                </a:extLst>
              </p:cNvPr>
              <p:cNvSpPr/>
              <p:nvPr/>
            </p:nvSpPr>
            <p:spPr>
              <a:xfrm>
                <a:off x="1315402" y="17592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CFC3E90-9D93-9617-F0CC-1D2D23E767DD}"/>
                  </a:ext>
                </a:extLst>
              </p:cNvPr>
              <p:cNvSpPr/>
              <p:nvPr/>
            </p:nvSpPr>
            <p:spPr>
              <a:xfrm>
                <a:off x="1698307" y="41348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AEE864E-26E8-6146-1A58-774DB70C5B8E}"/>
                  </a:ext>
                </a:extLst>
              </p:cNvPr>
              <p:cNvSpPr/>
              <p:nvPr/>
            </p:nvSpPr>
            <p:spPr>
              <a:xfrm>
                <a:off x="1812607" y="17890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1354A56C-E311-95B8-B964-937284ADB7E6}"/>
                  </a:ext>
                </a:extLst>
              </p:cNvPr>
              <p:cNvSpPr/>
              <p:nvPr/>
            </p:nvSpPr>
            <p:spPr>
              <a:xfrm>
                <a:off x="2195512" y="41646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B26618CC-B23D-F3FC-59A5-39CC5A742419}"/>
                  </a:ext>
                </a:extLst>
              </p:cNvPr>
              <p:cNvSpPr/>
              <p:nvPr/>
            </p:nvSpPr>
            <p:spPr>
              <a:xfrm>
                <a:off x="2309812" y="18189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Oval 14">
                <a:extLst>
                  <a:ext uri="{FF2B5EF4-FFF2-40B4-BE49-F238E27FC236}">
                    <a16:creationId xmlns:a16="http://schemas.microsoft.com/office/drawing/2014/main" id="{3A0EF1DA-5287-5BF8-D513-944B0FFD8482}"/>
                  </a:ext>
                </a:extLst>
              </p:cNvPr>
              <p:cNvSpPr/>
              <p:nvPr/>
            </p:nvSpPr>
            <p:spPr>
              <a:xfrm>
                <a:off x="2692717" y="41945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68A8D92B-E1E2-13AE-0BD6-49983FF7F4B6}"/>
                  </a:ext>
                </a:extLst>
              </p:cNvPr>
              <p:cNvSpPr/>
              <p:nvPr/>
            </p:nvSpPr>
            <p:spPr>
              <a:xfrm>
                <a:off x="2807017" y="18488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0F779555-F795-0E70-5BD3-6F10DA6996E9}"/>
                  </a:ext>
                </a:extLst>
              </p:cNvPr>
              <p:cNvSpPr/>
              <p:nvPr/>
            </p:nvSpPr>
            <p:spPr>
              <a:xfrm>
                <a:off x="3189922" y="42243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89B00757-B973-A5E7-1776-85ABD99A9488}"/>
                  </a:ext>
                </a:extLst>
              </p:cNvPr>
              <p:cNvSpPr/>
              <p:nvPr/>
            </p:nvSpPr>
            <p:spPr>
              <a:xfrm>
                <a:off x="3304222" y="18786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C8562130-04D5-78A4-AF7C-EA813ECCAE37}"/>
                  </a:ext>
                </a:extLst>
              </p:cNvPr>
              <p:cNvSpPr/>
              <p:nvPr/>
            </p:nvSpPr>
            <p:spPr>
              <a:xfrm>
                <a:off x="3687127" y="42542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343454B3-7242-1B34-4791-06C560DD936A}"/>
                  </a:ext>
                </a:extLst>
              </p:cNvPr>
              <p:cNvSpPr/>
              <p:nvPr/>
            </p:nvSpPr>
            <p:spPr>
              <a:xfrm>
                <a:off x="3801427" y="19085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CD6C1D61-5AF7-4B00-46A1-CA569A5BAD24}"/>
                  </a:ext>
                </a:extLst>
              </p:cNvPr>
              <p:cNvSpPr/>
              <p:nvPr/>
            </p:nvSpPr>
            <p:spPr>
              <a:xfrm>
                <a:off x="4169092"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CE8C291-171C-E09E-7A0A-DEEA37C26F17}"/>
                  </a:ext>
                </a:extLst>
              </p:cNvPr>
              <p:cNvSpPr/>
              <p:nvPr/>
            </p:nvSpPr>
            <p:spPr>
              <a:xfrm>
                <a:off x="4283392"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22">
                <a:extLst>
                  <a:ext uri="{FF2B5EF4-FFF2-40B4-BE49-F238E27FC236}">
                    <a16:creationId xmlns:a16="http://schemas.microsoft.com/office/drawing/2014/main" id="{F49DC383-3C4F-95D2-C059-DF4C86B4E647}"/>
                  </a:ext>
                </a:extLst>
              </p:cNvPr>
              <p:cNvSpPr/>
              <p:nvPr/>
            </p:nvSpPr>
            <p:spPr>
              <a:xfrm>
                <a:off x="4681537" y="43139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01D33BDD-8A1F-0419-C173-088BC8BD5D66}"/>
                  </a:ext>
                </a:extLst>
              </p:cNvPr>
              <p:cNvSpPr/>
              <p:nvPr/>
            </p:nvSpPr>
            <p:spPr>
              <a:xfrm>
                <a:off x="4795837" y="19682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a:extLst>
                  <a:ext uri="{FF2B5EF4-FFF2-40B4-BE49-F238E27FC236}">
                    <a16:creationId xmlns:a16="http://schemas.microsoft.com/office/drawing/2014/main" id="{A91333A3-627E-CE28-DAB8-71839CB68081}"/>
                  </a:ext>
                </a:extLst>
              </p:cNvPr>
              <p:cNvSpPr/>
              <p:nvPr/>
            </p:nvSpPr>
            <p:spPr>
              <a:xfrm>
                <a:off x="5178742" y="43438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F797F8C2-553A-462B-9A96-71604ACFB412}"/>
                  </a:ext>
                </a:extLst>
              </p:cNvPr>
              <p:cNvSpPr/>
              <p:nvPr/>
            </p:nvSpPr>
            <p:spPr>
              <a:xfrm>
                <a:off x="5293042" y="19981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685B3D44-80F2-6B9E-11CF-52ACC552CF55}"/>
                  </a:ext>
                </a:extLst>
              </p:cNvPr>
              <p:cNvSpPr/>
              <p:nvPr/>
            </p:nvSpPr>
            <p:spPr>
              <a:xfrm>
                <a:off x="5675947" y="43736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CD829FCB-B3F0-A4C8-9207-534570D90840}"/>
                  </a:ext>
                </a:extLst>
              </p:cNvPr>
              <p:cNvSpPr/>
              <p:nvPr/>
            </p:nvSpPr>
            <p:spPr>
              <a:xfrm>
                <a:off x="5790247" y="20279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72B438E6-94C3-7F0B-9B72-CEBAA16214D0}"/>
                  </a:ext>
                </a:extLst>
              </p:cNvPr>
              <p:cNvSpPr/>
              <p:nvPr/>
            </p:nvSpPr>
            <p:spPr>
              <a:xfrm>
                <a:off x="6173152" y="44035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39B2FC36-F348-AAC4-880A-E53CF0A37DF7}"/>
                  </a:ext>
                </a:extLst>
              </p:cNvPr>
              <p:cNvSpPr/>
              <p:nvPr/>
            </p:nvSpPr>
            <p:spPr>
              <a:xfrm>
                <a:off x="6287452" y="20578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Oval 30">
                <a:extLst>
                  <a:ext uri="{FF2B5EF4-FFF2-40B4-BE49-F238E27FC236}">
                    <a16:creationId xmlns:a16="http://schemas.microsoft.com/office/drawing/2014/main" id="{C03DF6C1-DAE6-B04E-B08F-3D2618909FF0}"/>
                  </a:ext>
                </a:extLst>
              </p:cNvPr>
              <p:cNvSpPr/>
              <p:nvPr/>
            </p:nvSpPr>
            <p:spPr>
              <a:xfrm>
                <a:off x="6670357" y="44334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EC6BF2F-C2AA-BC77-9AA1-95DC00502C32}"/>
                  </a:ext>
                </a:extLst>
              </p:cNvPr>
              <p:cNvSpPr/>
              <p:nvPr/>
            </p:nvSpPr>
            <p:spPr>
              <a:xfrm>
                <a:off x="6784657" y="20876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FC4367D4-0136-318E-91B9-D95433DCF92E}"/>
                  </a:ext>
                </a:extLst>
              </p:cNvPr>
              <p:cNvSpPr/>
              <p:nvPr/>
            </p:nvSpPr>
            <p:spPr>
              <a:xfrm>
                <a:off x="7167562" y="44632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7B12990-8932-CD79-5E5F-D14287CEDE37}"/>
                  </a:ext>
                </a:extLst>
              </p:cNvPr>
              <p:cNvSpPr/>
              <p:nvPr/>
            </p:nvSpPr>
            <p:spPr>
              <a:xfrm>
                <a:off x="7281862" y="21175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Oval 34">
                <a:extLst>
                  <a:ext uri="{FF2B5EF4-FFF2-40B4-BE49-F238E27FC236}">
                    <a16:creationId xmlns:a16="http://schemas.microsoft.com/office/drawing/2014/main" id="{ABFF0DF0-9539-DC1A-11A0-E7B26043E023}"/>
                  </a:ext>
                </a:extLst>
              </p:cNvPr>
              <p:cNvSpPr/>
              <p:nvPr/>
            </p:nvSpPr>
            <p:spPr>
              <a:xfrm>
                <a:off x="7664767" y="44931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2B865F31-2132-52AD-A181-0981D4623D9B}"/>
                  </a:ext>
                </a:extLst>
              </p:cNvPr>
              <p:cNvSpPr/>
              <p:nvPr/>
            </p:nvSpPr>
            <p:spPr>
              <a:xfrm>
                <a:off x="7779067" y="21474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a:extLst>
                  <a:ext uri="{FF2B5EF4-FFF2-40B4-BE49-F238E27FC236}">
                    <a16:creationId xmlns:a16="http://schemas.microsoft.com/office/drawing/2014/main" id="{7B0F4016-52A6-71D0-9C81-E9957C5E13A5}"/>
                  </a:ext>
                </a:extLst>
              </p:cNvPr>
              <p:cNvSpPr/>
              <p:nvPr/>
            </p:nvSpPr>
            <p:spPr>
              <a:xfrm>
                <a:off x="8161972" y="45229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22A2118-DE7D-26E8-CB91-9F0586555BDD}"/>
                  </a:ext>
                </a:extLst>
              </p:cNvPr>
              <p:cNvSpPr/>
              <p:nvPr/>
            </p:nvSpPr>
            <p:spPr>
              <a:xfrm>
                <a:off x="8276272" y="21772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0C70EC05-8D0C-CC91-4561-E5DCD524A0BE}"/>
                  </a:ext>
                </a:extLst>
              </p:cNvPr>
              <p:cNvSpPr/>
              <p:nvPr/>
            </p:nvSpPr>
            <p:spPr>
              <a:xfrm>
                <a:off x="8659177" y="455285"/>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B1F43399-EB1C-DAB8-344B-B93A14F9E8D3}"/>
                  </a:ext>
                </a:extLst>
              </p:cNvPr>
              <p:cNvSpPr/>
              <p:nvPr/>
            </p:nvSpPr>
            <p:spPr>
              <a:xfrm>
                <a:off x="8773477" y="220713"/>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Oval 40">
                <a:extLst>
                  <a:ext uri="{FF2B5EF4-FFF2-40B4-BE49-F238E27FC236}">
                    <a16:creationId xmlns:a16="http://schemas.microsoft.com/office/drawing/2014/main" id="{92D71769-FE7A-1FDF-9B42-7CF22C178636}"/>
                  </a:ext>
                </a:extLst>
              </p:cNvPr>
              <p:cNvSpPr/>
              <p:nvPr/>
            </p:nvSpPr>
            <p:spPr>
              <a:xfrm>
                <a:off x="9156382" y="458271"/>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A4DD06C-C2D8-E1F7-6F20-5E34A2C020B9}"/>
                  </a:ext>
                </a:extLst>
              </p:cNvPr>
              <p:cNvSpPr/>
              <p:nvPr/>
            </p:nvSpPr>
            <p:spPr>
              <a:xfrm>
                <a:off x="9270682" y="223699"/>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Oval 42">
                <a:extLst>
                  <a:ext uri="{FF2B5EF4-FFF2-40B4-BE49-F238E27FC236}">
                    <a16:creationId xmlns:a16="http://schemas.microsoft.com/office/drawing/2014/main" id="{2F5456A5-F0B7-F65C-F84E-A5DD55EA9144}"/>
                  </a:ext>
                </a:extLst>
              </p:cNvPr>
              <p:cNvSpPr/>
              <p:nvPr/>
            </p:nvSpPr>
            <p:spPr>
              <a:xfrm>
                <a:off x="9653587" y="461257"/>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Shape 43">
                <a:extLst>
                  <a:ext uri="{FF2B5EF4-FFF2-40B4-BE49-F238E27FC236}">
                    <a16:creationId xmlns:a16="http://schemas.microsoft.com/office/drawing/2014/main" id="{01ECEB1C-98C9-8C1F-85F2-CFF6C833E1F0}"/>
                  </a:ext>
                </a:extLst>
              </p:cNvPr>
              <p:cNvSpPr/>
              <p:nvPr/>
            </p:nvSpPr>
            <p:spPr>
              <a:xfrm>
                <a:off x="9767887" y="226685"/>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1B0228B0-596F-B3F3-6FFA-4E486429C848}"/>
                  </a:ext>
                </a:extLst>
              </p:cNvPr>
              <p:cNvSpPr/>
              <p:nvPr/>
            </p:nvSpPr>
            <p:spPr>
              <a:xfrm>
                <a:off x="10150792" y="464243"/>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0163788-48EC-C678-EA3C-81FC259C0092}"/>
                  </a:ext>
                </a:extLst>
              </p:cNvPr>
              <p:cNvSpPr/>
              <p:nvPr/>
            </p:nvSpPr>
            <p:spPr>
              <a:xfrm>
                <a:off x="10265092" y="229671"/>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Oval 46">
                <a:extLst>
                  <a:ext uri="{FF2B5EF4-FFF2-40B4-BE49-F238E27FC236}">
                    <a16:creationId xmlns:a16="http://schemas.microsoft.com/office/drawing/2014/main" id="{7566A7DF-B048-532F-DAEE-C8537D05AC3C}"/>
                  </a:ext>
                </a:extLst>
              </p:cNvPr>
              <p:cNvSpPr/>
              <p:nvPr/>
            </p:nvSpPr>
            <p:spPr>
              <a:xfrm>
                <a:off x="10647997" y="467229"/>
                <a:ext cx="228600" cy="228600"/>
              </a:xfrm>
              <a:prstGeom prst="ellipse">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Shape 47">
                <a:extLst>
                  <a:ext uri="{FF2B5EF4-FFF2-40B4-BE49-F238E27FC236}">
                    <a16:creationId xmlns:a16="http://schemas.microsoft.com/office/drawing/2014/main" id="{E0FD7E72-0B06-E57B-75D4-F981EB0DAA57}"/>
                  </a:ext>
                </a:extLst>
              </p:cNvPr>
              <p:cNvSpPr/>
              <p:nvPr/>
            </p:nvSpPr>
            <p:spPr>
              <a:xfrm>
                <a:off x="10762297" y="232657"/>
                <a:ext cx="228600" cy="348872"/>
              </a:xfrm>
              <a:custGeom>
                <a:avLst/>
                <a:gdLst>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254000"/>
                  <a:gd name="connsiteY0" fmla="*/ 558800 h 558800"/>
                  <a:gd name="connsiteX1" fmla="*/ 254000 w 254000"/>
                  <a:gd name="connsiteY1" fmla="*/ 0 h 558800"/>
                  <a:gd name="connsiteX0" fmla="*/ 0 w 304800"/>
                  <a:gd name="connsiteY0" fmla="*/ 548640 h 548640"/>
                  <a:gd name="connsiteX1" fmla="*/ 304800 w 304800"/>
                  <a:gd name="connsiteY1" fmla="*/ 0 h 548640"/>
                </a:gdLst>
                <a:ahLst/>
                <a:cxnLst>
                  <a:cxn ang="0">
                    <a:pos x="connsiteX0" y="connsiteY0"/>
                  </a:cxn>
                  <a:cxn ang="0">
                    <a:pos x="connsiteX1" y="connsiteY1"/>
                  </a:cxn>
                </a:cxnLst>
                <a:rect l="l" t="t" r="r" b="b"/>
                <a:pathLst>
                  <a:path w="304800" h="548640">
                    <a:moveTo>
                      <a:pt x="0" y="548640"/>
                    </a:moveTo>
                    <a:cubicBezTo>
                      <a:pt x="3387" y="362373"/>
                      <a:pt x="16933" y="3387"/>
                      <a:pt x="304800" y="0"/>
                    </a:cubicBezTo>
                  </a:path>
                </a:pathLst>
              </a:custGeom>
              <a:noFill/>
              <a:ln w="57150" cap="rnd">
                <a:gradFill flip="none" rotWithShape="1">
                  <a:gsLst>
                    <a:gs pos="0">
                      <a:schemeClr val="accent1">
                        <a:lumMod val="6000"/>
                        <a:lumOff val="94000"/>
                      </a:schemeClr>
                    </a:gs>
                    <a:gs pos="53000">
                      <a:schemeClr val="bg1">
                        <a:lumMod val="85000"/>
                      </a:schemeClr>
                    </a:gs>
                    <a:gs pos="31000">
                      <a:schemeClr val="tx1">
                        <a:lumMod val="85000"/>
                        <a:lumOff val="15000"/>
                      </a:schemeClr>
                    </a:gs>
                    <a:gs pos="76000">
                      <a:schemeClr val="tx1"/>
                    </a:gs>
                    <a:gs pos="100000">
                      <a:schemeClr val="bg1">
                        <a:lumMod val="95000"/>
                      </a:schemeClr>
                    </a:gs>
                  </a:gsLst>
                  <a:lin ang="8100000" scaled="1"/>
                  <a:tileRect/>
                </a:gra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46242307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15/09/2023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11989466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882E2BAA-3E42-4643-BA8F-A323A3ECA37B}" type="datetimeFigureOut">
              <a:rPr lang="en-US" smtClean="0"/>
              <a:t>15/09/2023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5701D1D-676B-4011-A63E-5C77671D70E5}" type="slidenum">
              <a:rPr lang="en-US" smtClean="0"/>
              <a:t>‹#›</a:t>
            </a:fld>
            <a:endParaRPr lang="en-US"/>
          </a:p>
        </p:txBody>
      </p:sp>
    </p:spTree>
    <p:extLst>
      <p:ext uri="{BB962C8B-B14F-4D97-AF65-F5344CB8AC3E}">
        <p14:creationId xmlns:p14="http://schemas.microsoft.com/office/powerpoint/2010/main" val="21359344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9Slide.vn - 2019">
            <a:extLst>
              <a:ext uri="{FF2B5EF4-FFF2-40B4-BE49-F238E27FC236}">
                <a16:creationId xmlns:a16="http://schemas.microsoft.com/office/drawing/2014/main" id="{D962217B-09DD-E2AB-2FCF-EFDB233C26E2}"/>
              </a:ext>
            </a:extLst>
          </p:cNvPr>
          <p:cNvSpPr txBox="1"/>
          <p:nvPr userDrawn="1"/>
        </p:nvSpPr>
        <p:spPr>
          <a:xfrm>
            <a:off x="0" y="-1604665"/>
            <a:ext cx="12192000" cy="461665"/>
          </a:xfrm>
          <a:prstGeom prst="rect">
            <a:avLst/>
          </a:prstGeom>
          <a:noFill/>
        </p:spPr>
        <p:txBody>
          <a:bodyPr vert="horz" rtlCol="0">
            <a:spAutoFit/>
          </a:bodyPr>
          <a:lstStyle/>
          <a:p>
            <a:pPr algn="ctr"/>
            <a:r>
              <a:rPr lang="en-US" sz="2400">
                <a:solidFill>
                  <a:srgbClr val="CFCFCF"/>
                </a:solidFill>
              </a:rPr>
              <a:t>www.9slide.vn</a:t>
            </a:r>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82E2BAA-3E42-4643-BA8F-A323A3ECA37B}" type="datetimeFigureOut">
              <a:rPr lang="en-US" smtClean="0"/>
              <a:t>15/09/2023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5701D1D-676B-4011-A63E-5C77671D70E5}" type="slidenum">
              <a:rPr lang="en-US" smtClean="0"/>
              <a:t>‹#›</a:t>
            </a:fld>
            <a:endParaRPr lang="en-US"/>
          </a:p>
        </p:txBody>
      </p:sp>
    </p:spTree>
    <p:extLst>
      <p:ext uri="{BB962C8B-B14F-4D97-AF65-F5344CB8AC3E}">
        <p14:creationId xmlns:p14="http://schemas.microsoft.com/office/powerpoint/2010/main" val="197388306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8.png"/><Relationship Id="rId4" Type="http://schemas.microsoft.com/office/2007/relationships/hdphoto" Target="../media/hdphoto2.wdp"/></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1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6.xml"/><Relationship Id="rId1" Type="http://schemas.openxmlformats.org/officeDocument/2006/relationships/slideLayout" Target="../slideLayouts/slideLayout7.xml"/><Relationship Id="rId4" Type="http://schemas.openxmlformats.org/officeDocument/2006/relationships/image" Target="../media/image9.jpeg"/></Relationships>
</file>

<file path=ppt/slides/_rels/slide1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1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6.xml"/><Relationship Id="rId5" Type="http://schemas.openxmlformats.org/officeDocument/2006/relationships/image" Target="../media/image3.pn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2.xml"/><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23.xml.rels><?xml version="1.0" encoding="UTF-8" standalone="yes"?>
<Relationships xmlns="http://schemas.openxmlformats.org/package/2006/relationships"><Relationship Id="rId3" Type="http://schemas.openxmlformats.org/officeDocument/2006/relationships/audio" Target="../media/audio1.wav"/><Relationship Id="rId2" Type="http://schemas.openxmlformats.org/officeDocument/2006/relationships/notesSlide" Target="../notesSlides/notesSlide23.xml"/><Relationship Id="rId1" Type="http://schemas.openxmlformats.org/officeDocument/2006/relationships/slideLayout" Target="../slideLayouts/slideLayout2.xml"/><Relationship Id="rId4" Type="http://schemas.openxmlformats.org/officeDocument/2006/relationships/image" Target="../media/image13.jpg"/></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audio" Target="../media/media1.m4a"/><Relationship Id="rId1" Type="http://schemas.microsoft.com/office/2007/relationships/media" Target="../media/media1.m4a"/><Relationship Id="rId5" Type="http://schemas.openxmlformats.org/officeDocument/2006/relationships/image" Target="../media/image5.png"/><Relationship Id="rId4"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5" Type="http://schemas.microsoft.com/office/2007/relationships/hdphoto" Target="../media/hdphoto2.wdp"/><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grpSp>
        <p:nvGrpSpPr>
          <p:cNvPr id="22563" name="Group 22562">
            <a:extLst>
              <a:ext uri="{FF2B5EF4-FFF2-40B4-BE49-F238E27FC236}">
                <a16:creationId xmlns:a16="http://schemas.microsoft.com/office/drawing/2014/main" id="{A9A78C06-5149-3E64-6D02-39D62345A995}"/>
              </a:ext>
            </a:extLst>
          </p:cNvPr>
          <p:cNvGrpSpPr/>
          <p:nvPr/>
        </p:nvGrpSpPr>
        <p:grpSpPr>
          <a:xfrm>
            <a:off x="6052725" y="627429"/>
            <a:ext cx="4314352" cy="5603142"/>
            <a:chOff x="6126135" y="665327"/>
            <a:chExt cx="4314352" cy="5603142"/>
          </a:xfrm>
        </p:grpSpPr>
        <p:sp>
          <p:nvSpPr>
            <p:cNvPr id="22564" name="Freeform: Shape 22563">
              <a:extLst>
                <a:ext uri="{FF2B5EF4-FFF2-40B4-BE49-F238E27FC236}">
                  <a16:creationId xmlns:a16="http://schemas.microsoft.com/office/drawing/2014/main" id="{73187B1E-3D80-C1BE-8AD5-9AE7C693D6D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2565" name="Straight Connector 22564">
              <a:extLst>
                <a:ext uri="{FF2B5EF4-FFF2-40B4-BE49-F238E27FC236}">
                  <a16:creationId xmlns:a16="http://schemas.microsoft.com/office/drawing/2014/main" id="{F4EC4828-29AA-8E06-DCE4-8197D2E4C62F}"/>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6" name="Straight Connector 22565">
              <a:extLst>
                <a:ext uri="{FF2B5EF4-FFF2-40B4-BE49-F238E27FC236}">
                  <a16:creationId xmlns:a16="http://schemas.microsoft.com/office/drawing/2014/main" id="{6711AD05-AA4F-30E0-AD9F-DD581FAD4C01}"/>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7" name="Straight Connector 22566">
              <a:extLst>
                <a:ext uri="{FF2B5EF4-FFF2-40B4-BE49-F238E27FC236}">
                  <a16:creationId xmlns:a16="http://schemas.microsoft.com/office/drawing/2014/main" id="{A5927953-F62D-26C2-D793-5598790B5D33}"/>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8" name="Straight Connector 22567">
              <a:extLst>
                <a:ext uri="{FF2B5EF4-FFF2-40B4-BE49-F238E27FC236}">
                  <a16:creationId xmlns:a16="http://schemas.microsoft.com/office/drawing/2014/main" id="{3A4CBD3B-D88E-BD6A-5539-CB4E9D3741FF}"/>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69" name="Straight Connector 22568">
              <a:extLst>
                <a:ext uri="{FF2B5EF4-FFF2-40B4-BE49-F238E27FC236}">
                  <a16:creationId xmlns:a16="http://schemas.microsoft.com/office/drawing/2014/main" id="{952AC81E-9160-7912-EF2D-779DF120B926}"/>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0" name="Straight Connector 22569">
              <a:extLst>
                <a:ext uri="{FF2B5EF4-FFF2-40B4-BE49-F238E27FC236}">
                  <a16:creationId xmlns:a16="http://schemas.microsoft.com/office/drawing/2014/main" id="{F091972A-7371-AFBD-FBFD-58703BA3BD1F}"/>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1" name="Straight Connector 22570">
              <a:extLst>
                <a:ext uri="{FF2B5EF4-FFF2-40B4-BE49-F238E27FC236}">
                  <a16:creationId xmlns:a16="http://schemas.microsoft.com/office/drawing/2014/main" id="{56A00E17-856F-6A32-F2F2-9F80E89528D1}"/>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2" name="Straight Connector 22571">
              <a:extLst>
                <a:ext uri="{FF2B5EF4-FFF2-40B4-BE49-F238E27FC236}">
                  <a16:creationId xmlns:a16="http://schemas.microsoft.com/office/drawing/2014/main" id="{1E957B6D-93A5-1E29-0E78-C5C70DDEC686}"/>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73" name="Straight Connector 22572">
              <a:extLst>
                <a:ext uri="{FF2B5EF4-FFF2-40B4-BE49-F238E27FC236}">
                  <a16:creationId xmlns:a16="http://schemas.microsoft.com/office/drawing/2014/main" id="{F5290D6A-A056-5E83-A539-8AE491E06D05}"/>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74" name="Freeform: Shape 22573">
            <a:extLst>
              <a:ext uri="{FF2B5EF4-FFF2-40B4-BE49-F238E27FC236}">
                <a16:creationId xmlns:a16="http://schemas.microsoft.com/office/drawing/2014/main" id="{867F5814-826E-E529-73B7-144A13384E84}"/>
              </a:ext>
            </a:extLst>
          </p:cNvPr>
          <p:cNvSpPr/>
          <p:nvPr/>
        </p:nvSpPr>
        <p:spPr>
          <a:xfrm flipH="1">
            <a:off x="6052725" y="419100"/>
            <a:ext cx="4876800" cy="6019800"/>
          </a:xfrm>
          <a:custGeom>
            <a:avLst/>
            <a:gdLst>
              <a:gd name="connsiteX0" fmla="*/ 4540131 w 4876800"/>
              <a:gd name="connsiteY0" fmla="*/ 5237821 h 6019800"/>
              <a:gd name="connsiteX1" fmla="*/ 4425831 w 4876800"/>
              <a:gd name="connsiteY1" fmla="*/ 5352121 h 6019800"/>
              <a:gd name="connsiteX2" fmla="*/ 4540131 w 4876800"/>
              <a:gd name="connsiteY2" fmla="*/ 5466421 h 6019800"/>
              <a:gd name="connsiteX3" fmla="*/ 4654431 w 4876800"/>
              <a:gd name="connsiteY3" fmla="*/ 5352121 h 6019800"/>
              <a:gd name="connsiteX4" fmla="*/ 4540131 w 4876800"/>
              <a:gd name="connsiteY4" fmla="*/ 5237821 h 6019800"/>
              <a:gd name="connsiteX5" fmla="*/ 4559792 w 4876800"/>
              <a:gd name="connsiteY5" fmla="*/ 4781127 h 6019800"/>
              <a:gd name="connsiteX6" fmla="*/ 4445492 w 4876800"/>
              <a:gd name="connsiteY6" fmla="*/ 4895427 h 6019800"/>
              <a:gd name="connsiteX7" fmla="*/ 4559792 w 4876800"/>
              <a:gd name="connsiteY7" fmla="*/ 5009727 h 6019800"/>
              <a:gd name="connsiteX8" fmla="*/ 4674092 w 4876800"/>
              <a:gd name="connsiteY8" fmla="*/ 4895427 h 6019800"/>
              <a:gd name="connsiteX9" fmla="*/ 4559792 w 4876800"/>
              <a:gd name="connsiteY9" fmla="*/ 4781127 h 6019800"/>
              <a:gd name="connsiteX10" fmla="*/ 4559792 w 4876800"/>
              <a:gd name="connsiteY10" fmla="*/ 4245550 h 6019800"/>
              <a:gd name="connsiteX11" fmla="*/ 4445492 w 4876800"/>
              <a:gd name="connsiteY11" fmla="*/ 4359850 h 6019800"/>
              <a:gd name="connsiteX12" fmla="*/ 4559792 w 4876800"/>
              <a:gd name="connsiteY12" fmla="*/ 4474150 h 6019800"/>
              <a:gd name="connsiteX13" fmla="*/ 4674092 w 4876800"/>
              <a:gd name="connsiteY13" fmla="*/ 4359850 h 6019800"/>
              <a:gd name="connsiteX14" fmla="*/ 4559792 w 4876800"/>
              <a:gd name="connsiteY14" fmla="*/ 4245550 h 6019800"/>
              <a:gd name="connsiteX15" fmla="*/ 4559792 w 4876800"/>
              <a:gd name="connsiteY15" fmla="*/ 3709973 h 6019800"/>
              <a:gd name="connsiteX16" fmla="*/ 4445492 w 4876800"/>
              <a:gd name="connsiteY16" fmla="*/ 3824273 h 6019800"/>
              <a:gd name="connsiteX17" fmla="*/ 4559792 w 4876800"/>
              <a:gd name="connsiteY17" fmla="*/ 3938573 h 6019800"/>
              <a:gd name="connsiteX18" fmla="*/ 4674092 w 4876800"/>
              <a:gd name="connsiteY18" fmla="*/ 3824273 h 6019800"/>
              <a:gd name="connsiteX19" fmla="*/ 4559792 w 4876800"/>
              <a:gd name="connsiteY19" fmla="*/ 3709973 h 6019800"/>
              <a:gd name="connsiteX20" fmla="*/ 4559792 w 4876800"/>
              <a:gd name="connsiteY20" fmla="*/ 3174396 h 6019800"/>
              <a:gd name="connsiteX21" fmla="*/ 4445492 w 4876800"/>
              <a:gd name="connsiteY21" fmla="*/ 3288696 h 6019800"/>
              <a:gd name="connsiteX22" fmla="*/ 4559792 w 4876800"/>
              <a:gd name="connsiteY22" fmla="*/ 3402996 h 6019800"/>
              <a:gd name="connsiteX23" fmla="*/ 4674092 w 4876800"/>
              <a:gd name="connsiteY23" fmla="*/ 3288696 h 6019800"/>
              <a:gd name="connsiteX24" fmla="*/ 4559792 w 4876800"/>
              <a:gd name="connsiteY24" fmla="*/ 3174396 h 6019800"/>
              <a:gd name="connsiteX25" fmla="*/ 4559792 w 4876800"/>
              <a:gd name="connsiteY25" fmla="*/ 2638819 h 6019800"/>
              <a:gd name="connsiteX26" fmla="*/ 4445492 w 4876800"/>
              <a:gd name="connsiteY26" fmla="*/ 2753119 h 6019800"/>
              <a:gd name="connsiteX27" fmla="*/ 4559792 w 4876800"/>
              <a:gd name="connsiteY27" fmla="*/ 2867419 h 6019800"/>
              <a:gd name="connsiteX28" fmla="*/ 4674092 w 4876800"/>
              <a:gd name="connsiteY28" fmla="*/ 2753119 h 6019800"/>
              <a:gd name="connsiteX29" fmla="*/ 4559792 w 4876800"/>
              <a:gd name="connsiteY29" fmla="*/ 2638819 h 6019800"/>
              <a:gd name="connsiteX30" fmla="*/ 4559792 w 4876800"/>
              <a:gd name="connsiteY30" fmla="*/ 2103242 h 6019800"/>
              <a:gd name="connsiteX31" fmla="*/ 4445492 w 4876800"/>
              <a:gd name="connsiteY31" fmla="*/ 2217542 h 6019800"/>
              <a:gd name="connsiteX32" fmla="*/ 4559792 w 4876800"/>
              <a:gd name="connsiteY32" fmla="*/ 2331842 h 6019800"/>
              <a:gd name="connsiteX33" fmla="*/ 4674092 w 4876800"/>
              <a:gd name="connsiteY33" fmla="*/ 2217542 h 6019800"/>
              <a:gd name="connsiteX34" fmla="*/ 4559792 w 4876800"/>
              <a:gd name="connsiteY34" fmla="*/ 2103242 h 6019800"/>
              <a:gd name="connsiteX35" fmla="*/ 4559792 w 4876800"/>
              <a:gd name="connsiteY35" fmla="*/ 1567665 h 6019800"/>
              <a:gd name="connsiteX36" fmla="*/ 4445492 w 4876800"/>
              <a:gd name="connsiteY36" fmla="*/ 1681965 h 6019800"/>
              <a:gd name="connsiteX37" fmla="*/ 4559792 w 4876800"/>
              <a:gd name="connsiteY37" fmla="*/ 1796265 h 6019800"/>
              <a:gd name="connsiteX38" fmla="*/ 4674092 w 4876800"/>
              <a:gd name="connsiteY38" fmla="*/ 1681965 h 6019800"/>
              <a:gd name="connsiteX39" fmla="*/ 4559792 w 4876800"/>
              <a:gd name="connsiteY39" fmla="*/ 1567665 h 6019800"/>
              <a:gd name="connsiteX40" fmla="*/ 4559792 w 4876800"/>
              <a:gd name="connsiteY40" fmla="*/ 1032089 h 6019800"/>
              <a:gd name="connsiteX41" fmla="*/ 4445492 w 4876800"/>
              <a:gd name="connsiteY41" fmla="*/ 1146389 h 6019800"/>
              <a:gd name="connsiteX42" fmla="*/ 4559792 w 4876800"/>
              <a:gd name="connsiteY42" fmla="*/ 1260689 h 6019800"/>
              <a:gd name="connsiteX43" fmla="*/ 4674092 w 4876800"/>
              <a:gd name="connsiteY43" fmla="*/ 1146389 h 6019800"/>
              <a:gd name="connsiteX44" fmla="*/ 4559792 w 4876800"/>
              <a:gd name="connsiteY44" fmla="*/ 1032089 h 6019800"/>
              <a:gd name="connsiteX45" fmla="*/ 4559792 w 4876800"/>
              <a:gd name="connsiteY45" fmla="*/ 496512 h 6019800"/>
              <a:gd name="connsiteX46" fmla="*/ 4445492 w 4876800"/>
              <a:gd name="connsiteY46" fmla="*/ 610812 h 6019800"/>
              <a:gd name="connsiteX47" fmla="*/ 4559792 w 4876800"/>
              <a:gd name="connsiteY47" fmla="*/ 725112 h 6019800"/>
              <a:gd name="connsiteX48" fmla="*/ 4674092 w 4876800"/>
              <a:gd name="connsiteY48" fmla="*/ 610812 h 6019800"/>
              <a:gd name="connsiteX49" fmla="*/ 4559792 w 4876800"/>
              <a:gd name="connsiteY49" fmla="*/ 496512 h 6019800"/>
              <a:gd name="connsiteX50" fmla="*/ 416576 w 4876800"/>
              <a:gd name="connsiteY50" fmla="*/ 0 h 6019800"/>
              <a:gd name="connsiteX51" fmla="*/ 4876800 w 4876800"/>
              <a:gd name="connsiteY51" fmla="*/ 0 h 6019800"/>
              <a:gd name="connsiteX52" fmla="*/ 4876800 w 4876800"/>
              <a:gd name="connsiteY52" fmla="*/ 6019800 h 6019800"/>
              <a:gd name="connsiteX53" fmla="*/ 416576 w 4876800"/>
              <a:gd name="connsiteY53" fmla="*/ 6019800 h 6019800"/>
              <a:gd name="connsiteX54" fmla="*/ 0 w 4876800"/>
              <a:gd name="connsiteY54" fmla="*/ 5603224 h 6019800"/>
              <a:gd name="connsiteX55" fmla="*/ 0 w 4876800"/>
              <a:gd name="connsiteY55" fmla="*/ 416576 h 6019800"/>
              <a:gd name="connsiteX56" fmla="*/ 416576 w 4876800"/>
              <a:gd name="connsiteY56" fmla="*/ 0 h 6019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Lst>
            <a:rect l="l" t="t" r="r" b="b"/>
            <a:pathLst>
              <a:path w="4876800" h="6019800">
                <a:moveTo>
                  <a:pt x="4540131" y="5237821"/>
                </a:moveTo>
                <a:cubicBezTo>
                  <a:pt x="4477005" y="5237821"/>
                  <a:pt x="4425831" y="5288995"/>
                  <a:pt x="4425831" y="5352121"/>
                </a:cubicBezTo>
                <a:cubicBezTo>
                  <a:pt x="4425831" y="5415247"/>
                  <a:pt x="4477005" y="5466421"/>
                  <a:pt x="4540131" y="5466421"/>
                </a:cubicBezTo>
                <a:cubicBezTo>
                  <a:pt x="4603257" y="5466421"/>
                  <a:pt x="4654431" y="5415247"/>
                  <a:pt x="4654431" y="5352121"/>
                </a:cubicBezTo>
                <a:cubicBezTo>
                  <a:pt x="4654431" y="5288995"/>
                  <a:pt x="4603257" y="5237821"/>
                  <a:pt x="4540131" y="5237821"/>
                </a:cubicBezTo>
                <a:close/>
                <a:moveTo>
                  <a:pt x="4559792" y="4781127"/>
                </a:moveTo>
                <a:cubicBezTo>
                  <a:pt x="4496666" y="4781127"/>
                  <a:pt x="4445492" y="4832301"/>
                  <a:pt x="4445492" y="4895427"/>
                </a:cubicBezTo>
                <a:cubicBezTo>
                  <a:pt x="4445492" y="4958553"/>
                  <a:pt x="4496666" y="5009727"/>
                  <a:pt x="4559792" y="5009727"/>
                </a:cubicBezTo>
                <a:cubicBezTo>
                  <a:pt x="4622918" y="5009727"/>
                  <a:pt x="4674092" y="4958553"/>
                  <a:pt x="4674092" y="4895427"/>
                </a:cubicBezTo>
                <a:cubicBezTo>
                  <a:pt x="4674092" y="4832301"/>
                  <a:pt x="4622918" y="4781127"/>
                  <a:pt x="4559792" y="4781127"/>
                </a:cubicBezTo>
                <a:close/>
                <a:moveTo>
                  <a:pt x="4559792" y="4245550"/>
                </a:moveTo>
                <a:cubicBezTo>
                  <a:pt x="4496666" y="4245550"/>
                  <a:pt x="4445492" y="4296724"/>
                  <a:pt x="4445492" y="4359850"/>
                </a:cubicBezTo>
                <a:cubicBezTo>
                  <a:pt x="4445492" y="4422976"/>
                  <a:pt x="4496666" y="4474150"/>
                  <a:pt x="4559792" y="4474150"/>
                </a:cubicBezTo>
                <a:cubicBezTo>
                  <a:pt x="4622918" y="4474150"/>
                  <a:pt x="4674092" y="4422976"/>
                  <a:pt x="4674092" y="4359850"/>
                </a:cubicBezTo>
                <a:cubicBezTo>
                  <a:pt x="4674092" y="4296724"/>
                  <a:pt x="4622918" y="4245550"/>
                  <a:pt x="4559792" y="4245550"/>
                </a:cubicBezTo>
                <a:close/>
                <a:moveTo>
                  <a:pt x="4559792" y="3709973"/>
                </a:moveTo>
                <a:cubicBezTo>
                  <a:pt x="4496666" y="3709973"/>
                  <a:pt x="4445492" y="3761147"/>
                  <a:pt x="4445492" y="3824273"/>
                </a:cubicBezTo>
                <a:cubicBezTo>
                  <a:pt x="4445492" y="3887399"/>
                  <a:pt x="4496666" y="3938573"/>
                  <a:pt x="4559792" y="3938573"/>
                </a:cubicBezTo>
                <a:cubicBezTo>
                  <a:pt x="4622918" y="3938573"/>
                  <a:pt x="4674092" y="3887399"/>
                  <a:pt x="4674092" y="3824273"/>
                </a:cubicBezTo>
                <a:cubicBezTo>
                  <a:pt x="4674092" y="3761147"/>
                  <a:pt x="4622918" y="3709973"/>
                  <a:pt x="4559792" y="3709973"/>
                </a:cubicBezTo>
                <a:close/>
                <a:moveTo>
                  <a:pt x="4559792" y="3174396"/>
                </a:moveTo>
                <a:cubicBezTo>
                  <a:pt x="4496666" y="3174396"/>
                  <a:pt x="4445492" y="3225570"/>
                  <a:pt x="4445492" y="3288696"/>
                </a:cubicBezTo>
                <a:cubicBezTo>
                  <a:pt x="4445492" y="3351822"/>
                  <a:pt x="4496666" y="3402996"/>
                  <a:pt x="4559792" y="3402996"/>
                </a:cubicBezTo>
                <a:cubicBezTo>
                  <a:pt x="4622918" y="3402996"/>
                  <a:pt x="4674092" y="3351822"/>
                  <a:pt x="4674092" y="3288696"/>
                </a:cubicBezTo>
                <a:cubicBezTo>
                  <a:pt x="4674092" y="3225570"/>
                  <a:pt x="4622918" y="3174396"/>
                  <a:pt x="4559792" y="3174396"/>
                </a:cubicBezTo>
                <a:close/>
                <a:moveTo>
                  <a:pt x="4559792" y="2638819"/>
                </a:moveTo>
                <a:cubicBezTo>
                  <a:pt x="4496666" y="2638819"/>
                  <a:pt x="4445492" y="2689993"/>
                  <a:pt x="4445492" y="2753119"/>
                </a:cubicBezTo>
                <a:cubicBezTo>
                  <a:pt x="4445492" y="2816245"/>
                  <a:pt x="4496666" y="2867419"/>
                  <a:pt x="4559792" y="2867419"/>
                </a:cubicBezTo>
                <a:cubicBezTo>
                  <a:pt x="4622918" y="2867419"/>
                  <a:pt x="4674092" y="2816245"/>
                  <a:pt x="4674092" y="2753119"/>
                </a:cubicBezTo>
                <a:cubicBezTo>
                  <a:pt x="4674092" y="2689993"/>
                  <a:pt x="4622918" y="2638819"/>
                  <a:pt x="4559792" y="2638819"/>
                </a:cubicBezTo>
                <a:close/>
                <a:moveTo>
                  <a:pt x="4559792" y="2103242"/>
                </a:moveTo>
                <a:cubicBezTo>
                  <a:pt x="4496666" y="2103242"/>
                  <a:pt x="4445492" y="2154416"/>
                  <a:pt x="4445492" y="2217542"/>
                </a:cubicBezTo>
                <a:cubicBezTo>
                  <a:pt x="4445492" y="2280668"/>
                  <a:pt x="4496666" y="2331842"/>
                  <a:pt x="4559792" y="2331842"/>
                </a:cubicBezTo>
                <a:cubicBezTo>
                  <a:pt x="4622918" y="2331842"/>
                  <a:pt x="4674092" y="2280668"/>
                  <a:pt x="4674092" y="2217542"/>
                </a:cubicBezTo>
                <a:cubicBezTo>
                  <a:pt x="4674092" y="2154416"/>
                  <a:pt x="4622918" y="2103242"/>
                  <a:pt x="4559792" y="2103242"/>
                </a:cubicBezTo>
                <a:close/>
                <a:moveTo>
                  <a:pt x="4559792" y="1567665"/>
                </a:moveTo>
                <a:cubicBezTo>
                  <a:pt x="4496666" y="1567665"/>
                  <a:pt x="4445492" y="1618839"/>
                  <a:pt x="4445492" y="1681965"/>
                </a:cubicBezTo>
                <a:cubicBezTo>
                  <a:pt x="4445492" y="1745091"/>
                  <a:pt x="4496666" y="1796265"/>
                  <a:pt x="4559792" y="1796265"/>
                </a:cubicBezTo>
                <a:cubicBezTo>
                  <a:pt x="4622918" y="1796265"/>
                  <a:pt x="4674092" y="1745091"/>
                  <a:pt x="4674092" y="1681965"/>
                </a:cubicBezTo>
                <a:cubicBezTo>
                  <a:pt x="4674092" y="1618839"/>
                  <a:pt x="4622918" y="1567665"/>
                  <a:pt x="4559792" y="1567665"/>
                </a:cubicBezTo>
                <a:close/>
                <a:moveTo>
                  <a:pt x="4559792" y="1032089"/>
                </a:moveTo>
                <a:cubicBezTo>
                  <a:pt x="4496666" y="1032089"/>
                  <a:pt x="4445492" y="1083263"/>
                  <a:pt x="4445492" y="1146389"/>
                </a:cubicBezTo>
                <a:cubicBezTo>
                  <a:pt x="4445492" y="1209515"/>
                  <a:pt x="4496666" y="1260689"/>
                  <a:pt x="4559792" y="1260689"/>
                </a:cubicBezTo>
                <a:cubicBezTo>
                  <a:pt x="4622918" y="1260689"/>
                  <a:pt x="4674092" y="1209515"/>
                  <a:pt x="4674092" y="1146389"/>
                </a:cubicBezTo>
                <a:cubicBezTo>
                  <a:pt x="4674092" y="1083263"/>
                  <a:pt x="4622918" y="1032089"/>
                  <a:pt x="4559792" y="1032089"/>
                </a:cubicBezTo>
                <a:close/>
                <a:moveTo>
                  <a:pt x="4559792" y="496512"/>
                </a:moveTo>
                <a:cubicBezTo>
                  <a:pt x="4496666" y="496512"/>
                  <a:pt x="4445492" y="547686"/>
                  <a:pt x="4445492" y="610812"/>
                </a:cubicBezTo>
                <a:cubicBezTo>
                  <a:pt x="4445492" y="673938"/>
                  <a:pt x="4496666" y="725112"/>
                  <a:pt x="4559792" y="725112"/>
                </a:cubicBezTo>
                <a:cubicBezTo>
                  <a:pt x="4622918" y="725112"/>
                  <a:pt x="4674092" y="673938"/>
                  <a:pt x="4674092" y="610812"/>
                </a:cubicBezTo>
                <a:cubicBezTo>
                  <a:pt x="4674092" y="547686"/>
                  <a:pt x="4622918" y="496512"/>
                  <a:pt x="4559792" y="496512"/>
                </a:cubicBezTo>
                <a:close/>
                <a:moveTo>
                  <a:pt x="416576" y="0"/>
                </a:moveTo>
                <a:lnTo>
                  <a:pt x="4876800" y="0"/>
                </a:lnTo>
                <a:lnTo>
                  <a:pt x="4876800" y="6019800"/>
                </a:lnTo>
                <a:lnTo>
                  <a:pt x="416576" y="6019800"/>
                </a:lnTo>
                <a:cubicBezTo>
                  <a:pt x="186507" y="6019800"/>
                  <a:pt x="0" y="5833293"/>
                  <a:pt x="0" y="5603224"/>
                </a:cubicBezTo>
                <a:lnTo>
                  <a:pt x="0" y="416576"/>
                </a:lnTo>
                <a:cubicBezTo>
                  <a:pt x="0" y="186507"/>
                  <a:pt x="186507" y="0"/>
                  <a:pt x="416576" y="0"/>
                </a:cubicBezTo>
                <a:close/>
              </a:path>
            </a:pathLst>
          </a:custGeom>
          <a:blipFill dpi="0" rotWithShape="0">
            <a:blip r:embed="rId3"/>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75" name="Arc 22574">
            <a:extLst>
              <a:ext uri="{FF2B5EF4-FFF2-40B4-BE49-F238E27FC236}">
                <a16:creationId xmlns:a16="http://schemas.microsoft.com/office/drawing/2014/main" id="{01C25CDF-40D2-9E6E-CB8F-0E20B663FE05}"/>
              </a:ext>
            </a:extLst>
          </p:cNvPr>
          <p:cNvSpPr/>
          <p:nvPr/>
        </p:nvSpPr>
        <p:spPr>
          <a:xfrm rot="16393133" flipV="1">
            <a:off x="5920132" y="792759"/>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6" name="Arc 22575">
            <a:extLst>
              <a:ext uri="{FF2B5EF4-FFF2-40B4-BE49-F238E27FC236}">
                <a16:creationId xmlns:a16="http://schemas.microsoft.com/office/drawing/2014/main" id="{E2EC53E1-9C0B-2E67-0A61-52F5B522C392}"/>
              </a:ext>
            </a:extLst>
          </p:cNvPr>
          <p:cNvSpPr/>
          <p:nvPr/>
        </p:nvSpPr>
        <p:spPr>
          <a:xfrm rot="16393133" flipV="1">
            <a:off x="5913016" y="1307907"/>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7" name="Arc 22576">
            <a:extLst>
              <a:ext uri="{FF2B5EF4-FFF2-40B4-BE49-F238E27FC236}">
                <a16:creationId xmlns:a16="http://schemas.microsoft.com/office/drawing/2014/main" id="{D8191C8B-7191-8F65-7774-CC70D8877FE4}"/>
              </a:ext>
            </a:extLst>
          </p:cNvPr>
          <p:cNvSpPr/>
          <p:nvPr/>
        </p:nvSpPr>
        <p:spPr>
          <a:xfrm rot="16393133" flipV="1">
            <a:off x="5913016" y="1823055"/>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8" name="Arc 22577">
            <a:extLst>
              <a:ext uri="{FF2B5EF4-FFF2-40B4-BE49-F238E27FC236}">
                <a16:creationId xmlns:a16="http://schemas.microsoft.com/office/drawing/2014/main" id="{F66D3D0D-41A3-6796-F6E8-67C9B3C4282D}"/>
              </a:ext>
            </a:extLst>
          </p:cNvPr>
          <p:cNvSpPr/>
          <p:nvPr/>
        </p:nvSpPr>
        <p:spPr>
          <a:xfrm rot="16393133" flipV="1">
            <a:off x="5913016" y="2399662"/>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79" name="Arc 22578">
            <a:extLst>
              <a:ext uri="{FF2B5EF4-FFF2-40B4-BE49-F238E27FC236}">
                <a16:creationId xmlns:a16="http://schemas.microsoft.com/office/drawing/2014/main" id="{44971ADC-7EBA-779C-25F3-C241F690C91B}"/>
              </a:ext>
            </a:extLst>
          </p:cNvPr>
          <p:cNvSpPr/>
          <p:nvPr/>
        </p:nvSpPr>
        <p:spPr>
          <a:xfrm rot="16393133" flipV="1">
            <a:off x="5896821" y="293859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0" name="Arc 22579">
            <a:extLst>
              <a:ext uri="{FF2B5EF4-FFF2-40B4-BE49-F238E27FC236}">
                <a16:creationId xmlns:a16="http://schemas.microsoft.com/office/drawing/2014/main" id="{688FE2A5-AE47-00C1-D2D6-30B9ADA68BC8}"/>
              </a:ext>
            </a:extLst>
          </p:cNvPr>
          <p:cNvSpPr/>
          <p:nvPr/>
        </p:nvSpPr>
        <p:spPr>
          <a:xfrm rot="16393133" flipV="1">
            <a:off x="5896822" y="348826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1" name="Arc 22580">
            <a:extLst>
              <a:ext uri="{FF2B5EF4-FFF2-40B4-BE49-F238E27FC236}">
                <a16:creationId xmlns:a16="http://schemas.microsoft.com/office/drawing/2014/main" id="{DE05AE2F-3884-3FC2-532A-F8EC30E99A4D}"/>
              </a:ext>
            </a:extLst>
          </p:cNvPr>
          <p:cNvSpPr/>
          <p:nvPr/>
        </p:nvSpPr>
        <p:spPr>
          <a:xfrm rot="16393133" flipV="1">
            <a:off x="5913017" y="3998086"/>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2" name="Arc 22581">
            <a:extLst>
              <a:ext uri="{FF2B5EF4-FFF2-40B4-BE49-F238E27FC236}">
                <a16:creationId xmlns:a16="http://schemas.microsoft.com/office/drawing/2014/main" id="{5C3B6181-8BBE-2C1E-4B6E-986D15CCE902}"/>
              </a:ext>
            </a:extLst>
          </p:cNvPr>
          <p:cNvSpPr/>
          <p:nvPr/>
        </p:nvSpPr>
        <p:spPr>
          <a:xfrm rot="16393133" flipV="1">
            <a:off x="5896821" y="4538504"/>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3" name="Arc 22582">
            <a:extLst>
              <a:ext uri="{FF2B5EF4-FFF2-40B4-BE49-F238E27FC236}">
                <a16:creationId xmlns:a16="http://schemas.microsoft.com/office/drawing/2014/main" id="{F49B066A-968D-3175-D34A-3FF33B8928A0}"/>
              </a:ext>
            </a:extLst>
          </p:cNvPr>
          <p:cNvSpPr/>
          <p:nvPr/>
        </p:nvSpPr>
        <p:spPr>
          <a:xfrm rot="16393133" flipV="1">
            <a:off x="5920132" y="5054251"/>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84" name="Arc 22583">
            <a:extLst>
              <a:ext uri="{FF2B5EF4-FFF2-40B4-BE49-F238E27FC236}">
                <a16:creationId xmlns:a16="http://schemas.microsoft.com/office/drawing/2014/main" id="{36B97379-3340-EDAF-8CB5-480E11186450}"/>
              </a:ext>
            </a:extLst>
          </p:cNvPr>
          <p:cNvSpPr/>
          <p:nvPr/>
        </p:nvSpPr>
        <p:spPr>
          <a:xfrm rot="16393133" flipV="1">
            <a:off x="5913016" y="5500180"/>
            <a:ext cx="279418" cy="495842"/>
          </a:xfrm>
          <a:prstGeom prst="arc">
            <a:avLst>
              <a:gd name="adj1" fmla="val 16200000"/>
              <a:gd name="adj2" fmla="val 105653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2">
            <a:extLst>
              <a:ext uri="{FF2B5EF4-FFF2-40B4-BE49-F238E27FC236}">
                <a16:creationId xmlns:a16="http://schemas.microsoft.com/office/drawing/2014/main"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11" name="Thought Bubble: Cloud 10">
            <a:extLst>
              <a:ext uri="{FF2B5EF4-FFF2-40B4-BE49-F238E27FC236}">
                <a16:creationId xmlns:a16="http://schemas.microsoft.com/office/drawing/2014/main" id="{03838FE2-185F-8033-6282-1339A55B0C78}"/>
              </a:ext>
            </a:extLst>
          </p:cNvPr>
          <p:cNvSpPr/>
          <p:nvPr/>
        </p:nvSpPr>
        <p:spPr>
          <a:xfrm>
            <a:off x="5720714" y="3927532"/>
            <a:ext cx="5502593" cy="2463239"/>
          </a:xfrm>
          <a:prstGeom prst="cloudCallout">
            <a:avLst>
              <a:gd name="adj1" fmla="val -53514"/>
              <a:gd name="adj2" fmla="val -4515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a:extLst>
              <a:ext uri="{FF2B5EF4-FFF2-40B4-BE49-F238E27FC236}">
                <a16:creationId xmlns:a16="http://schemas.microsoft.com/office/drawing/2014/main" id="{AB848F93-5410-FD3A-2180-180B94543FFB}"/>
              </a:ext>
            </a:extLst>
          </p:cNvPr>
          <p:cNvSpPr txBox="1"/>
          <p:nvPr/>
        </p:nvSpPr>
        <p:spPr>
          <a:xfrm>
            <a:off x="6402885" y="4330621"/>
            <a:ext cx="3786188" cy="1569660"/>
          </a:xfrm>
          <a:prstGeom prst="rect">
            <a:avLst/>
          </a:prstGeom>
          <a:noFill/>
        </p:spPr>
        <p:txBody>
          <a:bodyPr wrap="square" rtlCol="0">
            <a:spAutoFit/>
          </a:bodyPr>
          <a:lstStyle/>
          <a:p>
            <a:r>
              <a:rPr lang="en-US" sz="2400" dirty="0">
                <a:latin typeface="Arial" panose="020B0604020202020204" pitchFamily="34" charset="0"/>
                <a:cs typeface="Arial" panose="020B0604020202020204" pitchFamily="34" charset="0"/>
              </a:rPr>
              <a:t>Theo </a:t>
            </a:r>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muốn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nhắc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nhở</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sinh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điều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gì</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khi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đặt</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câu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V</a:t>
            </a:r>
            <a:r>
              <a:rPr lang="en-US" sz="2400" dirty="0" err="1">
                <a:solidFill>
                  <a:srgbClr val="FF0000"/>
                </a:solidFill>
                <a:latin typeface="Arial" panose="020B0604020202020204" pitchFamily="34" charset="0"/>
                <a:cs typeface="Arial" panose="020B0604020202020204" pitchFamily="34" charset="0"/>
              </a:rPr>
              <a:t>ậy</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các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em</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nghĩ</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sao</a:t>
            </a:r>
            <a:r>
              <a:rPr lang="en-US" sz="2400" dirty="0">
                <a:latin typeface="Arial" panose="020B0604020202020204" pitchFamily="34" charset="0"/>
                <a:cs typeface="Arial" panose="020B0604020202020204" pitchFamily="34" charset="0"/>
              </a:rPr>
              <a:t>?”</a:t>
            </a:r>
          </a:p>
        </p:txBody>
      </p:sp>
      <p:pic>
        <p:nvPicPr>
          <p:cNvPr id="13" name="Picture 12">
            <a:extLst>
              <a:ext uri="{FF2B5EF4-FFF2-40B4-BE49-F238E27FC236}">
                <a16:creationId xmlns:a16="http://schemas.microsoft.com/office/drawing/2014/main" id="{915FBF4D-604A-47C5-F313-A6FFFE59BEF8}"/>
              </a:ext>
            </a:extLst>
          </p:cNvPr>
          <p:cNvPicPr>
            <a:picLocks noChangeAspect="1"/>
          </p:cNvPicPr>
          <p:nvPr/>
        </p:nvPicPr>
        <p:blipFill rotWithShape="1">
          <a:blip r:embed="rId5">
            <a:clrChange>
              <a:clrFrom>
                <a:srgbClr val="F5F5F5"/>
              </a:clrFrom>
              <a:clrTo>
                <a:srgbClr val="F5F5F5">
                  <a:alpha val="0"/>
                </a:srgbClr>
              </a:clrTo>
            </a:clrChange>
          </a:blip>
          <a:srcRect l="23108" t="13086" r="7967" b="20663"/>
          <a:stretch/>
        </p:blipFill>
        <p:spPr>
          <a:xfrm>
            <a:off x="3335729" y="4290600"/>
            <a:ext cx="2032922" cy="1954107"/>
          </a:xfrm>
          <a:prstGeom prst="rect">
            <a:avLst/>
          </a:prstGeom>
        </p:spPr>
      </p:pic>
    </p:spTree>
    <p:extLst>
      <p:ext uri="{BB962C8B-B14F-4D97-AF65-F5344CB8AC3E}">
        <p14:creationId xmlns:p14="http://schemas.microsoft.com/office/powerpoint/2010/main" val="294039718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par>
                                <p:cTn id="9" presetID="42" presetClass="entr" presetSubtype="0" fill="hold" grpId="0" nodeType="with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500"/>
                                        <p:tgtEl>
                                          <p:spTgt spid="2"/>
                                        </p:tgtEl>
                                      </p:cBhvr>
                                    </p:animEffect>
                                    <p:anim calcmode="lin" valueType="num">
                                      <p:cBhvr>
                                        <p:cTn id="12" dur="500" fill="hold"/>
                                        <p:tgtEl>
                                          <p:spTgt spid="2"/>
                                        </p:tgtEl>
                                        <p:attrNameLst>
                                          <p:attrName>ppt_x</p:attrName>
                                        </p:attrNameLst>
                                      </p:cBhvr>
                                      <p:tavLst>
                                        <p:tav tm="0">
                                          <p:val>
                                            <p:strVal val="#ppt_x"/>
                                          </p:val>
                                        </p:tav>
                                        <p:tav tm="100000">
                                          <p:val>
                                            <p:strVal val="#ppt_x"/>
                                          </p:val>
                                        </p:tav>
                                      </p:tavLst>
                                    </p:anim>
                                    <p:anim calcmode="lin" valueType="num">
                                      <p:cBhvr>
                                        <p:cTn id="13" dur="500" fill="hold"/>
                                        <p:tgtEl>
                                          <p:spTgt spid="2"/>
                                        </p:tgtEl>
                                        <p:attrNameLst>
                                          <p:attrName>ppt_y</p:attrName>
                                        </p:attrNameLst>
                                      </p:cBhvr>
                                      <p:tavLst>
                                        <p:tav tm="0">
                                          <p:val>
                                            <p:strVal val="#ppt_y+.1"/>
                                          </p:val>
                                        </p:tav>
                                        <p:tav tm="100000">
                                          <p:val>
                                            <p:strVal val="#ppt_y"/>
                                          </p:val>
                                        </p:tav>
                                      </p:tavLst>
                                    </p:anim>
                                  </p:childTnLst>
                                </p:cTn>
                              </p:par>
                              <p:par>
                                <p:cTn id="14" presetID="42" presetClass="entr" presetSubtype="0" fill="hold"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500"/>
                                        <p:tgtEl>
                                          <p:spTgt spid="13"/>
                                        </p:tgtEl>
                                      </p:cBhvr>
                                    </p:animEffect>
                                    <p:anim calcmode="lin" valueType="num">
                                      <p:cBhvr>
                                        <p:cTn id="17" dur="500" fill="hold"/>
                                        <p:tgtEl>
                                          <p:spTgt spid="13"/>
                                        </p:tgtEl>
                                        <p:attrNameLst>
                                          <p:attrName>ppt_x</p:attrName>
                                        </p:attrNameLst>
                                      </p:cBhvr>
                                      <p:tavLst>
                                        <p:tav tm="0">
                                          <p:val>
                                            <p:strVal val="#ppt_x"/>
                                          </p:val>
                                        </p:tav>
                                        <p:tav tm="100000">
                                          <p:val>
                                            <p:strVal val="#ppt_x"/>
                                          </p:val>
                                        </p:tav>
                                      </p:tavLst>
                                    </p:anim>
                                    <p:anim calcmode="lin" valueType="num">
                                      <p:cBhvr>
                                        <p:cTn id="18" dur="500" fill="hold"/>
                                        <p:tgtEl>
                                          <p:spTgt spid="1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2"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id="{C342AC29-9938-64DB-5A66-DF29AE3DF3D5}"/>
              </a:ext>
            </a:extLst>
          </p:cNvPr>
          <p:cNvGrpSpPr/>
          <p:nvPr/>
        </p:nvGrpSpPr>
        <p:grpSpPr>
          <a:xfrm>
            <a:off x="2053797" y="739571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227670" y="788264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467083" y="639095"/>
            <a:ext cx="947379" cy="823808"/>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02319" y="1083538"/>
            <a:ext cx="9393526" cy="3139512"/>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3799" y="812922"/>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898590" y="1180255"/>
            <a:ext cx="9058883" cy="3170099"/>
          </a:xfrm>
          <a:prstGeom prst="rect">
            <a:avLst/>
          </a:prstGeom>
          <a:noFill/>
        </p:spPr>
        <p:txBody>
          <a:bodyPr wrap="square">
            <a:spAutoFit/>
          </a:bodyPr>
          <a:lstStyle/>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a:t>
            </a:r>
            <a:endParaRPr lang="vi-VN" sz="2000" b="0" i="0" dirty="0">
              <a:effectLst/>
              <a:latin typeface="Arial" panose="020B0604020202020204" pitchFamily="34" charset="0"/>
            </a:endParaRPr>
          </a:p>
        </p:txBody>
      </p:sp>
      <p:sp>
        <p:nvSpPr>
          <p:cNvPr id="42" name="Title 1">
            <a:extLst>
              <a:ext uri="{FF2B5EF4-FFF2-40B4-BE49-F238E27FC236}">
                <a16:creationId xmlns:a16="http://schemas.microsoft.com/office/drawing/2014/main" id="{66EF75AD-2517-9AEB-20BE-2858D179032D}"/>
              </a:ext>
            </a:extLst>
          </p:cNvPr>
          <p:cNvSpPr txBox="1">
            <a:spLocks/>
          </p:cNvSpPr>
          <p:nvPr/>
        </p:nvSpPr>
        <p:spPr>
          <a:xfrm>
            <a:off x="3635951" y="457233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1?</a:t>
            </a:r>
            <a:endParaRPr lang="en-US" sz="2400" dirty="0">
              <a:latin typeface="Arial" panose="020B0604020202020204" pitchFamily="34" charset="0"/>
              <a:cs typeface="Arial" panose="020B0604020202020204" pitchFamily="34" charset="0"/>
            </a:endParaRPr>
          </a:p>
        </p:txBody>
      </p:sp>
      <p:grpSp>
        <p:nvGrpSpPr>
          <p:cNvPr id="95" name="Group 94">
            <a:extLst>
              <a:ext uri="{FF2B5EF4-FFF2-40B4-BE49-F238E27FC236}">
                <a16:creationId xmlns:a16="http://schemas.microsoft.com/office/drawing/2014/main" id="{8C205BED-2448-4B3C-CEDC-E2D884B4DEED}"/>
              </a:ext>
            </a:extLst>
          </p:cNvPr>
          <p:cNvGrpSpPr/>
          <p:nvPr/>
        </p:nvGrpSpPr>
        <p:grpSpPr>
          <a:xfrm>
            <a:off x="2195512" y="4510864"/>
            <a:ext cx="8359567" cy="1303104"/>
            <a:chOff x="-1755672" y="5411231"/>
            <a:chExt cx="8359567" cy="1303104"/>
          </a:xfrm>
        </p:grpSpPr>
        <p:grpSp>
          <p:nvGrpSpPr>
            <p:cNvPr id="94" name="Group 93">
              <a:extLst>
                <a:ext uri="{FF2B5EF4-FFF2-40B4-BE49-F238E27FC236}">
                  <a16:creationId xmlns:a16="http://schemas.microsoft.com/office/drawing/2014/main" id="{0F0AB687-2107-FB1E-6CE6-79F610535CCC}"/>
                </a:ext>
              </a:extLst>
            </p:cNvPr>
            <p:cNvGrpSpPr/>
            <p:nvPr/>
          </p:nvGrpSpPr>
          <p:grpSpPr>
            <a:xfrm>
              <a:off x="-1755672" y="5411231"/>
              <a:ext cx="8359567" cy="1303104"/>
              <a:chOff x="2279674" y="5045879"/>
              <a:chExt cx="8359567" cy="1303104"/>
            </a:xfrm>
          </p:grpSpPr>
          <p:sp>
            <p:nvSpPr>
              <p:cNvPr id="44" name="Freeform 3">
                <a:extLst>
                  <a:ext uri="{FF2B5EF4-FFF2-40B4-BE49-F238E27FC236}">
                    <a16:creationId xmlns:a16="http://schemas.microsoft.com/office/drawing/2014/main" id="{9678F778-CCC7-9FF5-12DB-686DF379FB33}"/>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45" name="Group 6">
                <a:extLst>
                  <a:ext uri="{FF2B5EF4-FFF2-40B4-BE49-F238E27FC236}">
                    <a16:creationId xmlns:a16="http://schemas.microsoft.com/office/drawing/2014/main" id="{508B57DB-7A75-0063-C432-9E1DC4FC108B}"/>
                  </a:ext>
                </a:extLst>
              </p:cNvPr>
              <p:cNvGrpSpPr>
                <a:grpSpLocks/>
              </p:cNvGrpSpPr>
              <p:nvPr/>
            </p:nvGrpSpPr>
            <p:grpSpPr bwMode="auto">
              <a:xfrm>
                <a:off x="9910301" y="5045879"/>
                <a:ext cx="728940" cy="1213049"/>
                <a:chOff x="5021749" y="1881602"/>
                <a:chExt cx="450078" cy="1871574"/>
              </a:xfrm>
            </p:grpSpPr>
            <p:sp>
              <p:nvSpPr>
                <p:cNvPr id="87" name="Freeform 41">
                  <a:extLst>
                    <a:ext uri="{FF2B5EF4-FFF2-40B4-BE49-F238E27FC236}">
                      <a16:creationId xmlns:a16="http://schemas.microsoft.com/office/drawing/2014/main" id="{050DE23A-CC5D-7B64-B5F9-C60519E6F5A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88" name="Freeform 42">
                  <a:extLst>
                    <a:ext uri="{FF2B5EF4-FFF2-40B4-BE49-F238E27FC236}">
                      <a16:creationId xmlns:a16="http://schemas.microsoft.com/office/drawing/2014/main" id="{999F0139-A540-B2CF-6C9E-17B03BC23638}"/>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91" name="Group 6">
                <a:extLst>
                  <a:ext uri="{FF2B5EF4-FFF2-40B4-BE49-F238E27FC236}">
                    <a16:creationId xmlns:a16="http://schemas.microsoft.com/office/drawing/2014/main" id="{74F8CD17-0973-67F6-2F21-F1D35F0CF4E8}"/>
                  </a:ext>
                </a:extLst>
              </p:cNvPr>
              <p:cNvGrpSpPr>
                <a:grpSpLocks/>
              </p:cNvGrpSpPr>
              <p:nvPr/>
            </p:nvGrpSpPr>
            <p:grpSpPr bwMode="auto">
              <a:xfrm flipH="1">
                <a:off x="2279674" y="5075817"/>
                <a:ext cx="693208" cy="1213049"/>
                <a:chOff x="5021749" y="1881602"/>
                <a:chExt cx="450078" cy="1871574"/>
              </a:xfrm>
            </p:grpSpPr>
            <p:sp>
              <p:nvSpPr>
                <p:cNvPr id="92" name="Freeform 41">
                  <a:extLst>
                    <a:ext uri="{FF2B5EF4-FFF2-40B4-BE49-F238E27FC236}">
                      <a16:creationId xmlns:a16="http://schemas.microsoft.com/office/drawing/2014/main" id="{ED1D83A1-0251-D7DA-C107-D7EEDDB60C88}"/>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93" name="Freeform 42">
                  <a:extLst>
                    <a:ext uri="{FF2B5EF4-FFF2-40B4-BE49-F238E27FC236}">
                      <a16:creationId xmlns:a16="http://schemas.microsoft.com/office/drawing/2014/main" id="{B8F10F67-F40F-3B96-7EF3-DEC38007CD81}"/>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86" name="Rectangle 89">
              <a:extLst>
                <a:ext uri="{FF2B5EF4-FFF2-40B4-BE49-F238E27FC236}">
                  <a16:creationId xmlns:a16="http://schemas.microsoft.com/office/drawing/2014/main" id="{956B3E18-9AB7-800C-6CEF-547297B36303}"/>
                </a:ext>
              </a:extLst>
            </p:cNvPr>
            <p:cNvSpPr>
              <a:spLocks noChangeArrowheads="1"/>
            </p:cNvSpPr>
            <p:nvPr/>
          </p:nvSpPr>
          <p:spPr bwMode="auto">
            <a:xfrm>
              <a:off x="-149757" y="5737975"/>
              <a:ext cx="6263526" cy="830997"/>
            </a:xfrm>
            <a:prstGeom prst="rect">
              <a:avLst/>
            </a:prstGeom>
            <a:noFill/>
            <a:ln w="9525">
              <a:noFill/>
              <a:miter lim="800000"/>
              <a:headEnd/>
              <a:tailEnd/>
            </a:ln>
          </p:spPr>
          <p:txBody>
            <a:bodyPr wrap="square" anchor="ctr">
              <a:spAutoFit/>
            </a:bodyPr>
            <a:lstStyle/>
            <a:p>
              <a:pPr>
                <a:defRPr/>
              </a:pPr>
              <a:r>
                <a:rPr lang="en-US" sz="2400" b="1">
                  <a:solidFill>
                    <a:schemeClr val="bg1"/>
                  </a:solidFill>
                  <a:latin typeface="Arial" panose="020B0604020202020204" pitchFamily="34" charset="0"/>
                  <a:cs typeface="Arial" panose="020B0604020202020204" pitchFamily="34" charset="0"/>
                </a:rPr>
                <a:t>Niềm vinh dự, phấn khởi của học sinh trong ngày khai trường đầu tiên.</a:t>
              </a:r>
              <a:endParaRPr lang="en-US" sz="2000" b="1" dirty="0">
                <a:solidFill>
                  <a:schemeClr val="bg1"/>
                </a:solidFill>
                <a:latin typeface="Arial" pitchFamily="34" charset="0"/>
                <a:cs typeface="Arial" pitchFamily="34" charset="0"/>
              </a:endParaRPr>
            </a:p>
          </p:txBody>
        </p:sp>
        <p:sp>
          <p:nvSpPr>
            <p:cNvPr id="90" name="TextBox 86">
              <a:extLst>
                <a:ext uri="{FF2B5EF4-FFF2-40B4-BE49-F238E27FC236}">
                  <a16:creationId xmlns:a16="http://schemas.microsoft.com/office/drawing/2014/main" id="{BEACD9DC-8979-5566-DA89-54FADCC73D56}"/>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Ý1</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285848555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fade">
                                      <p:cBhvr>
                                        <p:cTn id="7" dur="1000"/>
                                        <p:tgtEl>
                                          <p:spTgt spid="42"/>
                                        </p:tgtEl>
                                      </p:cBhvr>
                                    </p:animEffect>
                                    <p:anim calcmode="lin" valueType="num">
                                      <p:cBhvr>
                                        <p:cTn id="8" dur="1000" fill="hold"/>
                                        <p:tgtEl>
                                          <p:spTgt spid="42"/>
                                        </p:tgtEl>
                                        <p:attrNameLst>
                                          <p:attrName>ppt_x</p:attrName>
                                        </p:attrNameLst>
                                      </p:cBhvr>
                                      <p:tavLst>
                                        <p:tav tm="0">
                                          <p:val>
                                            <p:strVal val="#ppt_x"/>
                                          </p:val>
                                        </p:tav>
                                        <p:tav tm="100000">
                                          <p:val>
                                            <p:strVal val="#ppt_x"/>
                                          </p:val>
                                        </p:tav>
                                      </p:tavLst>
                                    </p:anim>
                                    <p:anim calcmode="lin" valueType="num">
                                      <p:cBhvr>
                                        <p:cTn id="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95"/>
                                        </p:tgtEl>
                                        <p:attrNameLst>
                                          <p:attrName>style.visibility</p:attrName>
                                        </p:attrNameLst>
                                      </p:cBhvr>
                                      <p:to>
                                        <p:strVal val="visible"/>
                                      </p:to>
                                    </p:set>
                                    <p:animEffect transition="in" filter="barn(outVertical)">
                                      <p:cBhvr>
                                        <p:cTn id="14" dur="500"/>
                                        <p:tgtEl>
                                          <p:spTgt spid="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grpSp>
        <p:nvGrpSpPr>
          <p:cNvPr id="3" name="Group 22">
            <a:extLst>
              <a:ext uri="{FF2B5EF4-FFF2-40B4-BE49-F238E27FC236}">
                <a16:creationId xmlns:a16="http://schemas.microsoft.com/office/drawing/2014/main" id="{C342AC29-9938-64DB-5A66-DF29AE3DF3D5}"/>
              </a:ext>
            </a:extLst>
          </p:cNvPr>
          <p:cNvGrpSpPr/>
          <p:nvPr/>
        </p:nvGrpSpPr>
        <p:grpSpPr>
          <a:xfrm>
            <a:off x="1939497" y="7741257"/>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11" name="Group 21">
            <a:extLst>
              <a:ext uri="{FF2B5EF4-FFF2-40B4-BE49-F238E27FC236}">
                <a16:creationId xmlns:a16="http://schemas.microsoft.com/office/drawing/2014/main" id="{A88E2AF2-98F1-25D4-0A7B-74C5FDDC7947}"/>
              </a:ext>
            </a:extLst>
          </p:cNvPr>
          <p:cNvGrpSpPr/>
          <p:nvPr/>
        </p:nvGrpSpPr>
        <p:grpSpPr>
          <a:xfrm>
            <a:off x="1914524" y="4953648"/>
            <a:ext cx="8708500" cy="1268833"/>
            <a:chOff x="-15875" y="1889754"/>
            <a:chExt cx="6303634" cy="1944645"/>
          </a:xfrm>
        </p:grpSpPr>
        <p:sp>
          <p:nvSpPr>
            <p:cNvPr id="14" name="Freeform 46">
              <a:extLst>
                <a:ext uri="{FF2B5EF4-FFF2-40B4-BE49-F238E27FC236}">
                  <a16:creationId xmlns:a16="http://schemas.microsoft.com/office/drawing/2014/main"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25" name="Freeform 55">
            <a:extLst>
              <a:ext uri="{FF2B5EF4-FFF2-40B4-BE49-F238E27FC236}">
                <a16:creationId xmlns:a16="http://schemas.microsoft.com/office/drawing/2014/main" id="{B61399FF-1B17-698B-D89C-31CE8F9C9F31}"/>
              </a:ext>
            </a:extLst>
          </p:cNvPr>
          <p:cNvSpPr/>
          <p:nvPr/>
        </p:nvSpPr>
        <p:spPr bwMode="auto">
          <a:xfrm rot="287459">
            <a:off x="10127924" y="6223884"/>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3566453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grpSp>
        <p:nvGrpSpPr>
          <p:cNvPr id="11" name="Group 21">
            <a:extLst>
              <a:ext uri="{FF2B5EF4-FFF2-40B4-BE49-F238E27FC236}">
                <a16:creationId xmlns:a16="http://schemas.microsoft.com/office/drawing/2014/main" id="{A88E2AF2-98F1-25D4-0A7B-74C5FDDC7947}"/>
              </a:ext>
            </a:extLst>
          </p:cNvPr>
          <p:cNvGrpSpPr/>
          <p:nvPr/>
        </p:nvGrpSpPr>
        <p:grpSpPr>
          <a:xfrm>
            <a:off x="1818902" y="8397888"/>
            <a:ext cx="8708500" cy="1268833"/>
            <a:chOff x="-15875" y="1889754"/>
            <a:chExt cx="6303634" cy="1944645"/>
          </a:xfrm>
        </p:grpSpPr>
        <p:sp>
          <p:nvSpPr>
            <p:cNvPr id="14" name="Freeform 46">
              <a:extLst>
                <a:ext uri="{FF2B5EF4-FFF2-40B4-BE49-F238E27FC236}">
                  <a16:creationId xmlns:a16="http://schemas.microsoft.com/office/drawing/2014/main" id="{1A155F45-50F1-E6E6-CC12-2B64C9F528D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79">
              <a:extLst>
                <a:ext uri="{FF2B5EF4-FFF2-40B4-BE49-F238E27FC236}">
                  <a16:creationId xmlns:a16="http://schemas.microsoft.com/office/drawing/2014/main" id="{2D8AFF31-BC5A-C126-5F2E-6EE71C6B021B}"/>
                </a:ext>
              </a:extLst>
            </p:cNvPr>
            <p:cNvGrpSpPr>
              <a:grpSpLocks/>
            </p:cNvGrpSpPr>
            <p:nvPr/>
          </p:nvGrpSpPr>
          <p:grpSpPr bwMode="auto">
            <a:xfrm>
              <a:off x="5732134" y="1889754"/>
              <a:ext cx="555625" cy="1850482"/>
              <a:chOff x="4576602" y="179788"/>
              <a:chExt cx="661988" cy="1849548"/>
            </a:xfrm>
          </p:grpSpPr>
          <p:sp>
            <p:nvSpPr>
              <p:cNvPr id="20" name="Freeform 49">
                <a:extLst>
                  <a:ext uri="{FF2B5EF4-FFF2-40B4-BE49-F238E27FC236}">
                    <a16:creationId xmlns:a16="http://schemas.microsoft.com/office/drawing/2014/main" id="{4B416B83-57DA-19B6-1382-6D2C13355256}"/>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50">
                <a:extLst>
                  <a:ext uri="{FF2B5EF4-FFF2-40B4-BE49-F238E27FC236}">
                    <a16:creationId xmlns:a16="http://schemas.microsoft.com/office/drawing/2014/main" id="{836B1154-49F4-383D-080C-6E08A4C9E2AE}"/>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90">
              <a:extLst>
                <a:ext uri="{FF2B5EF4-FFF2-40B4-BE49-F238E27FC236}">
                  <a16:creationId xmlns:a16="http://schemas.microsoft.com/office/drawing/2014/main" id="{A923E0DD-23DE-1437-CEE4-7BE053E3F131}"/>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2" name="TextBox 87">
            <a:extLst>
              <a:ext uri="{FF2B5EF4-FFF2-40B4-BE49-F238E27FC236}">
                <a16:creationId xmlns:a16="http://schemas.microsoft.com/office/drawing/2014/main" id="{EB2E3262-0A4B-9E58-500A-E52C739B3AAC}"/>
              </a:ext>
            </a:extLst>
          </p:cNvPr>
          <p:cNvSpPr txBox="1">
            <a:spLocks noChangeArrowheads="1"/>
          </p:cNvSpPr>
          <p:nvPr/>
        </p:nvSpPr>
        <p:spPr bwMode="auto">
          <a:xfrm>
            <a:off x="2326962" y="5488872"/>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sp>
        <p:nvSpPr>
          <p:cNvPr id="13" name="Rectangle 12">
            <a:extLst>
              <a:ext uri="{FF2B5EF4-FFF2-40B4-BE49-F238E27FC236}">
                <a16:creationId xmlns:a16="http://schemas.microsoft.com/office/drawing/2014/main" id="{9EF1442D-659C-8090-D277-A7B7C8FDD72E}"/>
              </a:ext>
            </a:extLst>
          </p:cNvPr>
          <p:cNvSpPr/>
          <p:nvPr/>
        </p:nvSpPr>
        <p:spPr>
          <a:xfrm>
            <a:off x="9031101" y="1800106"/>
            <a:ext cx="922170" cy="468548"/>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342944A7-6874-4DDC-2612-7AD581B5942E}"/>
              </a:ext>
            </a:extLst>
          </p:cNvPr>
          <p:cNvSpPr/>
          <p:nvPr/>
        </p:nvSpPr>
        <p:spPr>
          <a:xfrm>
            <a:off x="1237222" y="2504352"/>
            <a:ext cx="1301190" cy="50924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6" name="TextBox 25">
            <a:extLst>
              <a:ext uri="{FF2B5EF4-FFF2-40B4-BE49-F238E27FC236}">
                <a16:creationId xmlns:a16="http://schemas.microsoft.com/office/drawing/2014/main" id="{D44DB7D2-2793-2B07-EBA2-CDEFA6B104CD}"/>
              </a:ext>
            </a:extLst>
          </p:cNvPr>
          <p:cNvSpPr txBox="1"/>
          <p:nvPr/>
        </p:nvSpPr>
        <p:spPr>
          <a:xfrm>
            <a:off x="2883036" y="5318048"/>
            <a:ext cx="7879261" cy="461665"/>
          </a:xfrm>
          <a:prstGeom prst="rect">
            <a:avLst/>
          </a:prstGeom>
          <a:noFill/>
        </p:spPr>
        <p:txBody>
          <a:bodyPr wrap="square" rtlCol="0">
            <a:spAutoFit/>
          </a:bodyPr>
          <a:lstStyle/>
          <a:p>
            <a:r>
              <a:rPr lang="en-US" sz="2400">
                <a:latin typeface="Arial" panose="020B0604020202020204" pitchFamily="34" charset="0"/>
                <a:cs typeface="Arial" panose="020B0604020202020204" pitchFamily="34" charset="0"/>
              </a:rPr>
              <a:t>Em hiểu </a:t>
            </a:r>
            <a:r>
              <a:rPr lang="vi-VN" sz="2400">
                <a:latin typeface="Arial" panose="020B0604020202020204" pitchFamily="34" charset="0"/>
                <a:cs typeface="Arial" panose="020B0604020202020204" pitchFamily="34" charset="0"/>
              </a:rPr>
              <a:t>"</a:t>
            </a:r>
            <a:r>
              <a:rPr lang="vi-VN" sz="2400" b="1">
                <a:solidFill>
                  <a:srgbClr val="FF0000"/>
                </a:solidFill>
                <a:latin typeface="Arial" panose="020B0604020202020204" pitchFamily="34" charset="0"/>
                <a:cs typeface="Arial" panose="020B0604020202020204" pitchFamily="34" charset="0"/>
              </a:rPr>
              <a:t>cơ đồ</a:t>
            </a:r>
            <a:r>
              <a:rPr lang="vi-VN" sz="2400">
                <a:latin typeface="Arial" panose="020B0604020202020204" pitchFamily="34" charset="0"/>
                <a:cs typeface="Arial" panose="020B0604020202020204" pitchFamily="34" charset="0"/>
              </a:rPr>
              <a:t>" và "</a:t>
            </a:r>
            <a:r>
              <a:rPr lang="vi-VN" sz="2400" b="1">
                <a:solidFill>
                  <a:srgbClr val="FF0000"/>
                </a:solidFill>
                <a:latin typeface="Arial" panose="020B0604020202020204" pitchFamily="34" charset="0"/>
                <a:cs typeface="Arial" panose="020B0604020202020204" pitchFamily="34" charset="0"/>
              </a:rPr>
              <a:t>hoàn cầu</a:t>
            </a:r>
            <a:r>
              <a:rPr lang="vi-VN" sz="2400">
                <a:latin typeface="Arial" panose="020B0604020202020204" pitchFamily="34" charset="0"/>
                <a:cs typeface="Arial" panose="020B0604020202020204" pitchFamily="34" charset="0"/>
              </a:rPr>
              <a:t>" thế nào?</a:t>
            </a:r>
            <a:endParaRPr lang="en-US" sz="24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21710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6"/>
                                        </p:tgtEl>
                                        <p:attrNameLst>
                                          <p:attrName>style.visibility</p:attrName>
                                        </p:attrNameLst>
                                      </p:cBhvr>
                                      <p:to>
                                        <p:strVal val="visible"/>
                                      </p:to>
                                    </p:set>
                                    <p:animEffect transition="in" filter="wipe(down)">
                                      <p:cBhvr>
                                        <p:cTn id="10" dur="500"/>
                                        <p:tgtEl>
                                          <p:spTgt spid="16"/>
                                        </p:tgtEl>
                                      </p:cBhvr>
                                    </p:animEffect>
                                  </p:childTnLst>
                                </p:cTn>
                              </p:par>
                              <p:par>
                                <p:cTn id="11" presetID="42" presetClass="entr" presetSubtype="0" fill="hold" grpId="0" nodeType="withEffect">
                                  <p:stCondLst>
                                    <p:cond delay="0"/>
                                  </p:stCondLst>
                                  <p:childTnLst>
                                    <p:set>
                                      <p:cBhvr>
                                        <p:cTn id="12" dur="1" fill="hold">
                                          <p:stCondLst>
                                            <p:cond delay="0"/>
                                          </p:stCondLst>
                                        </p:cTn>
                                        <p:tgtEl>
                                          <p:spTgt spid="26"/>
                                        </p:tgtEl>
                                        <p:attrNameLst>
                                          <p:attrName>style.visibility</p:attrName>
                                        </p:attrNameLst>
                                      </p:cBhvr>
                                      <p:to>
                                        <p:strVal val="visible"/>
                                      </p:to>
                                    </p:set>
                                    <p:animEffect transition="in" filter="fade">
                                      <p:cBhvr>
                                        <p:cTn id="13" dur="500"/>
                                        <p:tgtEl>
                                          <p:spTgt spid="26"/>
                                        </p:tgtEl>
                                      </p:cBhvr>
                                    </p:animEffect>
                                    <p:anim calcmode="lin" valueType="num">
                                      <p:cBhvr>
                                        <p:cTn id="14" dur="500" fill="hold"/>
                                        <p:tgtEl>
                                          <p:spTgt spid="26"/>
                                        </p:tgtEl>
                                        <p:attrNameLst>
                                          <p:attrName>ppt_x</p:attrName>
                                        </p:attrNameLst>
                                      </p:cBhvr>
                                      <p:tavLst>
                                        <p:tav tm="0">
                                          <p:val>
                                            <p:strVal val="#ppt_x"/>
                                          </p:val>
                                        </p:tav>
                                        <p:tav tm="100000">
                                          <p:val>
                                            <p:strVal val="#ppt_x"/>
                                          </p:val>
                                        </p:tav>
                                      </p:tavLst>
                                    </p:anim>
                                    <p:anim calcmode="lin" valueType="num">
                                      <p:cBhvr>
                                        <p:cTn id="15" dur="5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6" grpId="0" animBg="1"/>
      <p:bldP spid="26"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grpSp>
        <p:nvGrpSpPr>
          <p:cNvPr id="2" name="Group 1">
            <a:extLst>
              <a:ext uri="{FF2B5EF4-FFF2-40B4-BE49-F238E27FC236}">
                <a16:creationId xmlns:a16="http://schemas.microsoft.com/office/drawing/2014/main" id="{DD4C1D06-7BD1-6B79-E545-DA0843D569EE}"/>
              </a:ext>
            </a:extLst>
          </p:cNvPr>
          <p:cNvGrpSpPr/>
          <p:nvPr/>
        </p:nvGrpSpPr>
        <p:grpSpPr>
          <a:xfrm>
            <a:off x="2049666" y="5004474"/>
            <a:ext cx="8751536" cy="1257077"/>
            <a:chOff x="-15876" y="4670824"/>
            <a:chExt cx="8458200" cy="1779189"/>
          </a:xfrm>
        </p:grpSpPr>
        <p:sp>
          <p:nvSpPr>
            <p:cNvPr id="13" name="Freeform 26">
              <a:extLst>
                <a:ext uri="{FF2B5EF4-FFF2-40B4-BE49-F238E27FC236}">
                  <a16:creationId xmlns:a16="http://schemas.microsoft.com/office/drawing/2014/main" id="{B35771D2-2989-91B1-77F5-81A305B6DB0E}"/>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6" name="Freeform 32">
              <a:extLst>
                <a:ext uri="{FF2B5EF4-FFF2-40B4-BE49-F238E27FC236}">
                  <a16:creationId xmlns:a16="http://schemas.microsoft.com/office/drawing/2014/main" id="{21BBB17B-88A9-24B9-E9F5-AA228976A042}"/>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6" name="TextBox 88">
            <a:extLst>
              <a:ext uri="{FF2B5EF4-FFF2-40B4-BE49-F238E27FC236}">
                <a16:creationId xmlns:a16="http://schemas.microsoft.com/office/drawing/2014/main" id="{3D4D371D-C76B-6E0D-9DDC-0C3DC877A5B0}"/>
              </a:ext>
            </a:extLst>
          </p:cNvPr>
          <p:cNvSpPr txBox="1">
            <a:spLocks noChangeArrowheads="1"/>
          </p:cNvSpPr>
          <p:nvPr/>
        </p:nvSpPr>
        <p:spPr bwMode="auto">
          <a:xfrm>
            <a:off x="2441650" y="5382290"/>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27" name="Rectangle 91">
            <a:extLst>
              <a:ext uri="{FF2B5EF4-FFF2-40B4-BE49-F238E27FC236}">
                <a16:creationId xmlns:a16="http://schemas.microsoft.com/office/drawing/2014/main" id="{031684F2-85A4-01BB-49C3-4B5E0A2ECE66}"/>
              </a:ext>
            </a:extLst>
          </p:cNvPr>
          <p:cNvSpPr>
            <a:spLocks noChangeArrowheads="1"/>
          </p:cNvSpPr>
          <p:nvPr/>
        </p:nvSpPr>
        <p:spPr bwMode="auto">
          <a:xfrm>
            <a:off x="3468834" y="5332170"/>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28" name="Freeform 55">
            <a:extLst>
              <a:ext uri="{FF2B5EF4-FFF2-40B4-BE49-F238E27FC236}">
                <a16:creationId xmlns:a16="http://schemas.microsoft.com/office/drawing/2014/main" id="{5C599B35-116A-0D2C-7841-26A7FAA258F2}"/>
              </a:ext>
            </a:extLst>
          </p:cNvPr>
          <p:cNvSpPr/>
          <p:nvPr/>
        </p:nvSpPr>
        <p:spPr bwMode="auto">
          <a:xfrm rot="287459">
            <a:off x="10263066" y="4853591"/>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9" name="Freeform 62">
            <a:extLst>
              <a:ext uri="{FF2B5EF4-FFF2-40B4-BE49-F238E27FC236}">
                <a16:creationId xmlns:a16="http://schemas.microsoft.com/office/drawing/2014/main" id="{CEB3DF71-A7C2-CEC2-3D70-2435EB8DAC23}"/>
              </a:ext>
            </a:extLst>
          </p:cNvPr>
          <p:cNvSpPr/>
          <p:nvPr/>
        </p:nvSpPr>
        <p:spPr bwMode="auto">
          <a:xfrm>
            <a:off x="10303731" y="6365626"/>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extLst>
      <p:ext uri="{BB962C8B-B14F-4D97-AF65-F5344CB8AC3E}">
        <p14:creationId xmlns:p14="http://schemas.microsoft.com/office/powerpoint/2010/main" val="201984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201102" y="1075055"/>
            <a:ext cx="10246667" cy="3785652"/>
          </a:xfrm>
          <a:prstGeom prst="rect">
            <a:avLst/>
          </a:prstGeom>
          <a:noFill/>
        </p:spPr>
        <p:txBody>
          <a:bodyPr wrap="square">
            <a:spAutoFit/>
          </a:bodyPr>
          <a:lstStyle/>
          <a:p>
            <a:pPr algn="just"/>
            <a:r>
              <a:rPr lang="vi-VN" sz="2400" b="0" i="0">
                <a:effectLst/>
                <a:latin typeface="Arial" panose="020B0604020202020204" pitchFamily="34" charset="0"/>
              </a:rPr>
              <a:t>	</a:t>
            </a:r>
            <a:r>
              <a:rPr lang="vi-VN" sz="2400"/>
              <a:t> Trong năm học tới đây, các em hãy cố gắng, siêng năng học tập, ngoan ngoãn, nghe thầy, yêu bạn. Sau 80 năm giời nô lệ làm cho nước nhà bị yếu hèn, ngày nay chúng ta cần phải xây dựng lại cơ đồ mà tổ tiên đã để lại cho chúng ta, làm sao cho chúng ta theo kịp các nước khác trên hoàn cầu. Trong công cuộc kiến thiết đó, nước nhà trông mong chờ đợi ở các em rất nhiều. Non sông Việt Nam có trở nên tươi đẹp hay không, dân tộc Việt Nam có bước tới đài vinh quang để sánh vai với các cường quốc năm châu được hay không, chính là nhờ một phần lớn ở công học tập của các em. Ngày hôm nay, nhân buổi tựu trường của các em, tôi chỉ biết chúc các em một năm đầy vui vẻ và đầy kết quả tốt đẹp. </a:t>
            </a:r>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2" name="Title 1">
            <a:extLst>
              <a:ext uri="{FF2B5EF4-FFF2-40B4-BE49-F238E27FC236}">
                <a16:creationId xmlns:a16="http://schemas.microsoft.com/office/drawing/2014/main" id="{510C2634-F959-54EC-4D65-2475CC01DC0E}"/>
              </a:ext>
            </a:extLst>
          </p:cNvPr>
          <p:cNvSpPr txBox="1">
            <a:spLocks/>
          </p:cNvSpPr>
          <p:nvPr/>
        </p:nvSpPr>
        <p:spPr>
          <a:xfrm>
            <a:off x="3662407" y="5049900"/>
            <a:ext cx="4965818" cy="82510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a:latin typeface="Arial" panose="020B0604020202020204" pitchFamily="34" charset="0"/>
                <a:cs typeface="Arial" panose="020B0604020202020204" pitchFamily="34" charset="0"/>
              </a:rPr>
              <a:t>Nêu ý chính của đoạn 2?</a:t>
            </a:r>
            <a:endParaRPr lang="en-US" sz="2400" dirty="0">
              <a:latin typeface="Arial" panose="020B0604020202020204" pitchFamily="34" charset="0"/>
              <a:cs typeface="Arial" panose="020B0604020202020204" pitchFamily="34" charset="0"/>
            </a:endParaRPr>
          </a:p>
        </p:txBody>
      </p:sp>
      <p:grpSp>
        <p:nvGrpSpPr>
          <p:cNvPr id="13" name="Group 12">
            <a:extLst>
              <a:ext uri="{FF2B5EF4-FFF2-40B4-BE49-F238E27FC236}">
                <a16:creationId xmlns:a16="http://schemas.microsoft.com/office/drawing/2014/main" id="{EE787A58-0E17-D89A-56E9-52E3B9E5EC95}"/>
              </a:ext>
            </a:extLst>
          </p:cNvPr>
          <p:cNvGrpSpPr/>
          <p:nvPr/>
        </p:nvGrpSpPr>
        <p:grpSpPr>
          <a:xfrm>
            <a:off x="2221968" y="4988434"/>
            <a:ext cx="8359567" cy="1303104"/>
            <a:chOff x="-1755672" y="5411231"/>
            <a:chExt cx="8359567" cy="1303104"/>
          </a:xfrm>
        </p:grpSpPr>
        <p:grpSp>
          <p:nvGrpSpPr>
            <p:cNvPr id="16" name="Group 15">
              <a:extLst>
                <a:ext uri="{FF2B5EF4-FFF2-40B4-BE49-F238E27FC236}">
                  <a16:creationId xmlns:a16="http://schemas.microsoft.com/office/drawing/2014/main" id="{9DCB3029-82AE-B628-BB14-54562FE1BF30}"/>
                </a:ext>
              </a:extLst>
            </p:cNvPr>
            <p:cNvGrpSpPr/>
            <p:nvPr/>
          </p:nvGrpSpPr>
          <p:grpSpPr>
            <a:xfrm>
              <a:off x="-1755672" y="5411231"/>
              <a:ext cx="8359567" cy="1303104"/>
              <a:chOff x="2279674" y="5045879"/>
              <a:chExt cx="8359567" cy="1303104"/>
            </a:xfrm>
          </p:grpSpPr>
          <p:sp>
            <p:nvSpPr>
              <p:cNvPr id="27" name="Freeform 3">
                <a:extLst>
                  <a:ext uri="{FF2B5EF4-FFF2-40B4-BE49-F238E27FC236}">
                    <a16:creationId xmlns:a16="http://schemas.microsoft.com/office/drawing/2014/main" id="{7521E059-612F-517A-5E06-BFD2B61C0C78}"/>
                  </a:ext>
                </a:extLst>
              </p:cNvPr>
              <p:cNvSpPr/>
              <p:nvPr/>
            </p:nvSpPr>
            <p:spPr>
              <a:xfrm>
                <a:off x="2309812" y="5278757"/>
                <a:ext cx="8250655" cy="1070226"/>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612872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36395"/>
                  <a:gd name="connsiteX1" fmla="*/ 94093 w 5094014"/>
                  <a:gd name="connsiteY1" fmla="*/ 1542304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 name="connsiteX0" fmla="*/ 0 w 5094014"/>
                  <a:gd name="connsiteY0" fmla="*/ 20955 h 1651889"/>
                  <a:gd name="connsiteX1" fmla="*/ 94093 w 5094014"/>
                  <a:gd name="connsiteY1" fmla="*/ 1542304 h 1651889"/>
                  <a:gd name="connsiteX2" fmla="*/ 4663440 w 5094014"/>
                  <a:gd name="connsiteY2" fmla="*/ 1636395 h 1651889"/>
                  <a:gd name="connsiteX3" fmla="*/ 5093970 w 5094014"/>
                  <a:gd name="connsiteY3" fmla="*/ 1525905 h 1651889"/>
                  <a:gd name="connsiteX4" fmla="*/ 5055870 w 5094014"/>
                  <a:gd name="connsiteY4" fmla="*/ 0 h 1651889"/>
                  <a:gd name="connsiteX5" fmla="*/ 0 w 5094014"/>
                  <a:gd name="connsiteY5" fmla="*/ 20955 h 16518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51889">
                    <a:moveTo>
                      <a:pt x="0" y="20955"/>
                    </a:moveTo>
                    <a:cubicBezTo>
                      <a:pt x="31364" y="551594"/>
                      <a:pt x="-59592" y="1058710"/>
                      <a:pt x="94093" y="1542304"/>
                    </a:cubicBezTo>
                    <a:cubicBezTo>
                      <a:pt x="742146" y="1738327"/>
                      <a:pt x="3140324" y="1605031"/>
                      <a:pt x="4663440" y="1636395"/>
                    </a:cubicBez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8" name="Group 6">
                <a:extLst>
                  <a:ext uri="{FF2B5EF4-FFF2-40B4-BE49-F238E27FC236}">
                    <a16:creationId xmlns:a16="http://schemas.microsoft.com/office/drawing/2014/main" id="{200ED995-DA36-03DF-9AD9-1616E76720E1}"/>
                  </a:ext>
                </a:extLst>
              </p:cNvPr>
              <p:cNvGrpSpPr>
                <a:grpSpLocks/>
              </p:cNvGrpSpPr>
              <p:nvPr/>
            </p:nvGrpSpPr>
            <p:grpSpPr bwMode="auto">
              <a:xfrm>
                <a:off x="9910301" y="5045879"/>
                <a:ext cx="728940" cy="1213049"/>
                <a:chOff x="5021749" y="1881602"/>
                <a:chExt cx="450078" cy="1871574"/>
              </a:xfrm>
            </p:grpSpPr>
            <p:sp>
              <p:nvSpPr>
                <p:cNvPr id="32" name="Freeform 41">
                  <a:extLst>
                    <a:ext uri="{FF2B5EF4-FFF2-40B4-BE49-F238E27FC236}">
                      <a16:creationId xmlns:a16="http://schemas.microsoft.com/office/drawing/2014/main" id="{9C159C0D-2D68-86A7-D621-74FA2AFB415C}"/>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3" name="Freeform 42">
                  <a:extLst>
                    <a:ext uri="{FF2B5EF4-FFF2-40B4-BE49-F238E27FC236}">
                      <a16:creationId xmlns:a16="http://schemas.microsoft.com/office/drawing/2014/main" id="{6F3BB10C-81BC-5382-7AE9-07DE88BC993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nvGrpSpPr>
              <p:cNvPr id="29" name="Group 6">
                <a:extLst>
                  <a:ext uri="{FF2B5EF4-FFF2-40B4-BE49-F238E27FC236}">
                    <a16:creationId xmlns:a16="http://schemas.microsoft.com/office/drawing/2014/main" id="{59F62B3A-91EF-4068-C1D9-E8E4C1362CB2}"/>
                  </a:ext>
                </a:extLst>
              </p:cNvPr>
              <p:cNvGrpSpPr>
                <a:grpSpLocks/>
              </p:cNvGrpSpPr>
              <p:nvPr/>
            </p:nvGrpSpPr>
            <p:grpSpPr bwMode="auto">
              <a:xfrm flipH="1">
                <a:off x="2279674" y="5075817"/>
                <a:ext cx="693208" cy="1213049"/>
                <a:chOff x="5021749" y="1881602"/>
                <a:chExt cx="450078" cy="1871574"/>
              </a:xfrm>
            </p:grpSpPr>
            <p:sp>
              <p:nvSpPr>
                <p:cNvPr id="30" name="Freeform 41">
                  <a:extLst>
                    <a:ext uri="{FF2B5EF4-FFF2-40B4-BE49-F238E27FC236}">
                      <a16:creationId xmlns:a16="http://schemas.microsoft.com/office/drawing/2014/main" id="{52080F69-EC9A-5D23-7D75-B998532B3ADE}"/>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1" name="Freeform 42">
                  <a:extLst>
                    <a:ext uri="{FF2B5EF4-FFF2-40B4-BE49-F238E27FC236}">
                      <a16:creationId xmlns:a16="http://schemas.microsoft.com/office/drawing/2014/main" id="{13188544-2E8F-B723-8847-CFBDD77E221D}"/>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grpSp>
        <p:sp>
          <p:nvSpPr>
            <p:cNvPr id="22" name="Rectangle 89">
              <a:extLst>
                <a:ext uri="{FF2B5EF4-FFF2-40B4-BE49-F238E27FC236}">
                  <a16:creationId xmlns:a16="http://schemas.microsoft.com/office/drawing/2014/main" id="{A78E1905-3577-EAE0-AE1C-07F6EEBEFD5B}"/>
                </a:ext>
              </a:extLst>
            </p:cNvPr>
            <p:cNvSpPr>
              <a:spLocks noChangeArrowheads="1"/>
            </p:cNvSpPr>
            <p:nvPr/>
          </p:nvSpPr>
          <p:spPr bwMode="auto">
            <a:xfrm>
              <a:off x="-21649" y="5704232"/>
              <a:ext cx="5762022" cy="954107"/>
            </a:xfrm>
            <a:prstGeom prst="rect">
              <a:avLst/>
            </a:prstGeom>
            <a:noFill/>
            <a:ln w="9525">
              <a:noFill/>
              <a:miter lim="800000"/>
              <a:headEnd/>
              <a:tailEnd/>
            </a:ln>
          </p:spPr>
          <p:txBody>
            <a:bodyPr wrap="square" anchor="ctr">
              <a:spAutoFit/>
            </a:bodyPr>
            <a:lstStyle/>
            <a:p>
              <a:pPr>
                <a:defRPr/>
              </a:pPr>
              <a:r>
                <a:rPr lang="en-GB" sz="2800" b="1">
                  <a:solidFill>
                    <a:schemeClr val="bg1"/>
                  </a:solidFill>
                </a:rPr>
                <a:t>Trách nhiệm của học sinh trong công cuộc kiến thiết đất nước.</a:t>
              </a:r>
              <a:endParaRPr lang="en-US" sz="2400" b="1" dirty="0">
                <a:solidFill>
                  <a:schemeClr val="bg1"/>
                </a:solidFill>
                <a:latin typeface="Arial" pitchFamily="34" charset="0"/>
                <a:cs typeface="Arial" pitchFamily="34" charset="0"/>
              </a:endParaRPr>
            </a:p>
          </p:txBody>
        </p:sp>
        <p:sp>
          <p:nvSpPr>
            <p:cNvPr id="26" name="TextBox 86">
              <a:extLst>
                <a:ext uri="{FF2B5EF4-FFF2-40B4-BE49-F238E27FC236}">
                  <a16:creationId xmlns:a16="http://schemas.microsoft.com/office/drawing/2014/main" id="{0D02BC62-D6EA-CA25-4740-3AF57C9BED9F}"/>
                </a:ext>
              </a:extLst>
            </p:cNvPr>
            <p:cNvSpPr txBox="1">
              <a:spLocks noChangeArrowheads="1"/>
            </p:cNvSpPr>
            <p:nvPr/>
          </p:nvSpPr>
          <p:spPr bwMode="auto">
            <a:xfrm>
              <a:off x="-1224030" y="5886834"/>
              <a:ext cx="1202381" cy="584775"/>
            </a:xfrm>
            <a:prstGeom prst="rect">
              <a:avLst/>
            </a:prstGeom>
            <a:noFill/>
            <a:ln w="9525">
              <a:noFill/>
              <a:miter lim="800000"/>
              <a:headEnd/>
              <a:tailEnd/>
            </a:ln>
          </p:spPr>
          <p:txBody>
            <a:bodyPr wrap="square" anchor="ctr">
              <a:spAutoFit/>
            </a:bodyPr>
            <a:lstStyle/>
            <a:p>
              <a:pPr algn="ctr"/>
              <a:r>
                <a:rPr lang="en-US" sz="3200" b="1">
                  <a:solidFill>
                    <a:schemeClr val="bg1"/>
                  </a:solidFill>
                  <a:latin typeface="Comic Sans MS" pitchFamily="66" charset="0"/>
                </a:rPr>
                <a:t>Ý2</a:t>
              </a:r>
              <a:endParaRPr lang="en-US" sz="3200" b="1" dirty="0">
                <a:solidFill>
                  <a:schemeClr val="bg1"/>
                </a:solidFill>
                <a:latin typeface="Comic Sans MS" pitchFamily="66" charset="0"/>
              </a:endParaRPr>
            </a:p>
          </p:txBody>
        </p:sp>
      </p:grpSp>
    </p:spTree>
    <p:extLst>
      <p:ext uri="{BB962C8B-B14F-4D97-AF65-F5344CB8AC3E}">
        <p14:creationId xmlns:p14="http://schemas.microsoft.com/office/powerpoint/2010/main" val="31114483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37" fill="hold" nodeType="clickEffect">
                                  <p:stCondLst>
                                    <p:cond delay="0"/>
                                  </p:stCondLst>
                                  <p:childTnLst>
                                    <p:set>
                                      <p:cBhvr>
                                        <p:cTn id="13" dur="1" fill="hold">
                                          <p:stCondLst>
                                            <p:cond delay="0"/>
                                          </p:stCondLst>
                                        </p:cTn>
                                        <p:tgtEl>
                                          <p:spTgt spid="13"/>
                                        </p:tgtEl>
                                        <p:attrNameLst>
                                          <p:attrName>style.visibility</p:attrName>
                                        </p:attrNameLst>
                                      </p:cBhvr>
                                      <p:to>
                                        <p:strVal val="visible"/>
                                      </p:to>
                                    </p:set>
                                    <p:animEffect transition="in" filter="barn(outVertical)">
                                      <p:cBhvr>
                                        <p:cTn id="14"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725911" y="933194"/>
            <a:ext cx="9264985" cy="1950683"/>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1430744" y="6980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2309812" y="1089298"/>
            <a:ext cx="7955280" cy="1569660"/>
          </a:xfrm>
          <a:prstGeom prst="rect">
            <a:avLst/>
          </a:prstGeom>
          <a:noFill/>
        </p:spPr>
        <p:txBody>
          <a:bodyPr wrap="square">
            <a:spAutoFit/>
          </a:bodyPr>
          <a:lstStyle/>
          <a:p>
            <a:pPr algn="just"/>
            <a:r>
              <a:rPr lang="vi-VN" sz="2400"/>
              <a:t>Non sông Việt Nam có trở nên tươi đẹp hay không, dân tộc Việt Nam có bước tới đài vinh quang để sánh vai với các cường quốc năm châu được hay không, chính là nhờ một phần lớn ở công học tập của các em. </a:t>
            </a:r>
            <a:endParaRPr lang="vi-VN" sz="2400" b="0" i="0" dirty="0">
              <a:effectLst/>
              <a:latin typeface="Arial" panose="020B0604020202020204" pitchFamily="34" charset="0"/>
            </a:endParaRPr>
          </a:p>
        </p:txBody>
      </p:sp>
      <p:pic>
        <p:nvPicPr>
          <p:cNvPr id="11" name="Picture 2" descr="Bác hồ nói : &amp;quot;non sông việt nam có trở nên tươi đẹp hay không, dân tộc việt  nam có bước tới đài vinh quang để sánh vai với các cường quốc">
            <a:extLst>
              <a:ext uri="{FF2B5EF4-FFF2-40B4-BE49-F238E27FC236}">
                <a16:creationId xmlns:a16="http://schemas.microsoft.com/office/drawing/2014/main" id="{DF5DE0DE-492F-8E4B-D350-25E82572CF0F}"/>
              </a:ext>
            </a:extLst>
          </p:cNvPr>
          <p:cNvPicPr>
            <a:picLocks noChangeAspect="1" noChangeArrowheads="1"/>
          </p:cNvPicPr>
          <p:nvPr/>
        </p:nvPicPr>
        <p:blipFill>
          <a:blip r:embed="rId4" cstate="print"/>
          <a:srcRect/>
          <a:stretch>
            <a:fillRect/>
          </a:stretch>
        </p:blipFill>
        <p:spPr bwMode="auto">
          <a:xfrm>
            <a:off x="3060382" y="3195123"/>
            <a:ext cx="6324600" cy="2971800"/>
          </a:xfrm>
          <a:prstGeom prst="rect">
            <a:avLst/>
          </a:prstGeom>
          <a:noFill/>
        </p:spPr>
      </p:pic>
    </p:spTree>
    <p:extLst>
      <p:ext uri="{BB962C8B-B14F-4D97-AF65-F5344CB8AC3E}">
        <p14:creationId xmlns:p14="http://schemas.microsoft.com/office/powerpoint/2010/main" val="221542957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2" name="Picture 1">
            <a:extLst>
              <a:ext uri="{FF2B5EF4-FFF2-40B4-BE49-F238E27FC236}">
                <a16:creationId xmlns:a16="http://schemas.microsoft.com/office/drawing/2014/main" id="{D353F342-9E68-D0D3-00B7-1FC56DB46FA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3" y="2275435"/>
            <a:ext cx="6362393" cy="4176239"/>
          </a:xfrm>
          <a:prstGeom prst="rect">
            <a:avLst/>
          </a:prstGeom>
        </p:spPr>
      </p:pic>
      <p:sp>
        <p:nvSpPr>
          <p:cNvPr id="3" name="Oval Callout 2">
            <a:extLst>
              <a:ext uri="{FF2B5EF4-FFF2-40B4-BE49-F238E27FC236}">
                <a16:creationId xmlns:a16="http://schemas.microsoft.com/office/drawing/2014/main" id="{B49CC386-18CB-91E2-C3B1-7DED1280062E}"/>
              </a:ext>
            </a:extLst>
          </p:cNvPr>
          <p:cNvSpPr/>
          <p:nvPr/>
        </p:nvSpPr>
        <p:spPr>
          <a:xfrm flipH="1">
            <a:off x="6723243" y="929852"/>
            <a:ext cx="4866278" cy="2691166"/>
          </a:xfrm>
          <a:prstGeom prst="wedgeEllipseCallout">
            <a:avLst>
              <a:gd name="adj1" fmla="val 51450"/>
              <a:gd name="adj2" fmla="val 43251"/>
            </a:avLst>
          </a:prstGeom>
          <a:solidFill>
            <a:srgbClr val="88BB73"/>
          </a:solidFill>
          <a:ln>
            <a:noFill/>
          </a:ln>
        </p:spPr>
        <p:style>
          <a:lnRef idx="1">
            <a:schemeClr val="accent6"/>
          </a:lnRef>
          <a:fillRef idx="2">
            <a:schemeClr val="accent6"/>
          </a:fillRef>
          <a:effectRef idx="1">
            <a:schemeClr val="accent6"/>
          </a:effectRef>
          <a:fontRef idx="minor">
            <a:schemeClr val="dk1"/>
          </a:fontRef>
        </p:style>
        <p:txBody>
          <a:bodyPr rtlCol="0" anchor="ctr"/>
          <a:lstStyle/>
          <a:p>
            <a:pPr algn="ctr"/>
            <a:r>
              <a:rPr lang="en-US" sz="3200" dirty="0" err="1">
                <a:solidFill>
                  <a:schemeClr val="bg1"/>
                </a:solidFill>
                <a:latin typeface="Arial" panose="020B0604020202020204" pitchFamily="34" charset="0"/>
                <a:cs typeface="Arial" panose="020B0604020202020204" pitchFamily="34" charset="0"/>
              </a:rPr>
              <a:t>Trong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bức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thư</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Bác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Hồ</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khuyên</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và</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mong</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đợi</a:t>
            </a:r>
            <a:r>
              <a:rPr lang="en-US" sz="3200" dirty="0">
                <a:solidFill>
                  <a:schemeClr val="bg1"/>
                </a:solidFill>
                <a:latin typeface="Arial" panose="020B0604020202020204" pitchFamily="34" charset="0"/>
                <a:cs typeface="Arial" panose="020B0604020202020204" pitchFamily="34" charset="0"/>
              </a:rPr>
              <a:t> ở </a:t>
            </a:r>
            <a:r>
              <a:rPr lang="en-US" sz="3200" dirty="0" err="1">
                <a:solidFill>
                  <a:schemeClr val="bg1"/>
                </a:solidFill>
                <a:latin typeface="Arial" panose="020B0604020202020204" pitchFamily="34" charset="0"/>
                <a:cs typeface="Arial" panose="020B0604020202020204" pitchFamily="34" charset="0"/>
              </a:rPr>
              <a:t>học</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sinh</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điều</a:t>
            </a:r>
            <a:r>
              <a:rPr lang="en-US" sz="3200" dirty="0">
                <a:solidFill>
                  <a:schemeClr val="bg1"/>
                </a:solidFill>
                <a:latin typeface="Arial" panose="020B0604020202020204" pitchFamily="34" charset="0"/>
                <a:cs typeface="Arial" panose="020B0604020202020204" pitchFamily="34" charset="0"/>
              </a:rPr>
              <a:t> </a:t>
            </a:r>
            <a:r>
              <a:rPr lang="en-US" sz="3200" dirty="0" err="1">
                <a:solidFill>
                  <a:schemeClr val="bg1"/>
                </a:solidFill>
                <a:latin typeface="Arial" panose="020B0604020202020204" pitchFamily="34" charset="0"/>
                <a:cs typeface="Arial" panose="020B0604020202020204" pitchFamily="34" charset="0"/>
              </a:rPr>
              <a:t>gì</a:t>
            </a:r>
            <a:r>
              <a:rPr lang="en-US" sz="3200" dirty="0">
                <a:solidFill>
                  <a:schemeClr val="bg1"/>
                </a:solidFill>
                <a:latin typeface="Arial" panose="020B0604020202020204" pitchFamily="34" charset="0"/>
                <a:cs typeface="Arial" panose="020B0604020202020204" pitchFamily="34" charset="0"/>
              </a:rPr>
              <a:t>?</a:t>
            </a:r>
          </a:p>
        </p:txBody>
      </p:sp>
      <p:sp>
        <p:nvSpPr>
          <p:cNvPr id="5" name="TextBox 4">
            <a:extLst>
              <a:ext uri="{FF2B5EF4-FFF2-40B4-BE49-F238E27FC236}">
                <a16:creationId xmlns:a16="http://schemas.microsoft.com/office/drawing/2014/main" id="{2F316F9A-D01E-7CCD-000A-588822A81B73}"/>
              </a:ext>
            </a:extLst>
          </p:cNvPr>
          <p:cNvSpPr txBox="1"/>
          <p:nvPr/>
        </p:nvSpPr>
        <p:spPr>
          <a:xfrm>
            <a:off x="-1149607" y="-2891373"/>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6" name="Group 5">
            <a:extLst>
              <a:ext uri="{FF2B5EF4-FFF2-40B4-BE49-F238E27FC236}">
                <a16:creationId xmlns:a16="http://schemas.microsoft.com/office/drawing/2014/main" id="{38262166-3A42-EF52-471D-75C8B8CF8E35}"/>
              </a:ext>
            </a:extLst>
          </p:cNvPr>
          <p:cNvGrpSpPr/>
          <p:nvPr/>
        </p:nvGrpSpPr>
        <p:grpSpPr>
          <a:xfrm>
            <a:off x="12192000" y="7676949"/>
            <a:ext cx="4894897" cy="2016370"/>
            <a:chOff x="6016502" y="3597319"/>
            <a:chExt cx="4894897" cy="2016370"/>
          </a:xfrm>
        </p:grpSpPr>
        <p:sp>
          <p:nvSpPr>
            <p:cNvPr id="7" name="TextBox 6">
              <a:extLst>
                <a:ext uri="{FF2B5EF4-FFF2-40B4-BE49-F238E27FC236}">
                  <a16:creationId xmlns:a16="http://schemas.microsoft.com/office/drawing/2014/main" id="{A30D6DF7-8A53-9ACF-DEFD-4C7D6A05D4AF}"/>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8A4FE656-5E4F-E856-9109-139E36AA98C2}"/>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433023946"/>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pic>
        <p:nvPicPr>
          <p:cNvPr id="6" name="Picture 5">
            <a:extLst>
              <a:ext uri="{FF2B5EF4-FFF2-40B4-BE49-F238E27FC236}">
                <a16:creationId xmlns:a16="http://schemas.microsoft.com/office/drawing/2014/main" id="{1993D596-41D3-38D8-D8D0-638F124DC41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2484" y="3429000"/>
            <a:ext cx="4604966" cy="3022674"/>
          </a:xfrm>
          <a:prstGeom prst="rect">
            <a:avLst/>
          </a:prstGeom>
        </p:spPr>
      </p:pic>
      <p:sp>
        <p:nvSpPr>
          <p:cNvPr id="5" name="TextBox 4">
            <a:extLst>
              <a:ext uri="{FF2B5EF4-FFF2-40B4-BE49-F238E27FC236}">
                <a16:creationId xmlns:a16="http://schemas.microsoft.com/office/drawing/2014/main" id="{463F0061-861E-5A17-07E4-E89DB134F3B0}"/>
              </a:ext>
            </a:extLst>
          </p:cNvPr>
          <p:cNvSpPr txBox="1"/>
          <p:nvPr/>
        </p:nvSpPr>
        <p:spPr>
          <a:xfrm>
            <a:off x="1065694" y="906152"/>
            <a:ext cx="10443515" cy="2554545"/>
          </a:xfrm>
          <a:prstGeom prst="rect">
            <a:avLst/>
          </a:prstGeom>
          <a:noFill/>
        </p:spPr>
        <p:txBody>
          <a:bodyPr wrap="square" rtlCol="0">
            <a:spAutoFit/>
          </a:bodyPr>
          <a:lstStyle/>
          <a:p>
            <a:pPr algn="just"/>
            <a:r>
              <a:rPr lang="en-US" sz="3200" dirty="0">
                <a:solidFill>
                  <a:srgbClr val="402420"/>
                </a:solidFill>
                <a:latin typeface="Arial" panose="020B0604020202020204" pitchFamily="34" charset="0"/>
                <a:cs typeface="Arial" panose="020B0604020202020204" pitchFamily="34" charset="0"/>
              </a:rPr>
              <a:t>      Qua </a:t>
            </a:r>
            <a:r>
              <a:rPr lang="en-US" sz="3200" dirty="0" err="1">
                <a:solidFill>
                  <a:srgbClr val="402420"/>
                </a:solidFill>
                <a:latin typeface="Arial" panose="020B0604020202020204" pitchFamily="34" charset="0"/>
                <a:cs typeface="Arial" panose="020B0604020202020204" pitchFamily="34" charset="0"/>
              </a:rPr>
              <a:t>bức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thư</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Hồ</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khuyên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em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chăm</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nghe</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thầy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yêu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bạn</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và</a:t>
            </a:r>
            <a:r>
              <a:rPr lang="en-US" sz="3200" dirty="0">
                <a:solidFill>
                  <a:srgbClr val="402420"/>
                </a:solidFill>
                <a:latin typeface="Arial" panose="020B0604020202020204" pitchFamily="34" charset="0"/>
                <a:cs typeface="Arial" panose="020B0604020202020204" pitchFamily="34" charset="0"/>
              </a:rPr>
              <a:t> tin </a:t>
            </a:r>
            <a:r>
              <a:rPr lang="en-US" sz="3200" dirty="0" err="1">
                <a:solidFill>
                  <a:srgbClr val="402420"/>
                </a:solidFill>
                <a:latin typeface="Arial" panose="020B0604020202020204" pitchFamily="34" charset="0"/>
                <a:cs typeface="Arial" panose="020B0604020202020204" pitchFamily="34" charset="0"/>
              </a:rPr>
              <a:t>tưởng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rằng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học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sinh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hệ</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sẽ</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kế</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tục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xứng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đáng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sự</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nghiệp</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của</a:t>
            </a:r>
            <a:r>
              <a:rPr lang="en-US" sz="3200" dirty="0">
                <a:solidFill>
                  <a:srgbClr val="402420"/>
                </a:solidFill>
                <a:latin typeface="Arial" panose="020B0604020202020204" pitchFamily="34" charset="0"/>
                <a:cs typeface="Arial" panose="020B0604020202020204" pitchFamily="34" charset="0"/>
              </a:rPr>
              <a:t> cha </a:t>
            </a:r>
            <a:r>
              <a:rPr lang="en-US" sz="3200" dirty="0" err="1">
                <a:solidFill>
                  <a:srgbClr val="402420"/>
                </a:solidFill>
                <a:latin typeface="Arial" panose="020B0604020202020204" pitchFamily="34" charset="0"/>
                <a:cs typeface="Arial" panose="020B0604020202020204" pitchFamily="34" charset="0"/>
              </a:rPr>
              <a:t>ông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xây</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dựng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Việt</a:t>
            </a:r>
            <a:r>
              <a:rPr lang="en-US" sz="3200" dirty="0">
                <a:solidFill>
                  <a:srgbClr val="402420"/>
                </a:solidFill>
                <a:latin typeface="Arial" panose="020B0604020202020204" pitchFamily="34" charset="0"/>
                <a:cs typeface="Arial" panose="020B0604020202020204" pitchFamily="34" charset="0"/>
              </a:rPr>
              <a:t> Nam </a:t>
            </a:r>
            <a:r>
              <a:rPr lang="en-US" sz="3200" dirty="0" err="1">
                <a:solidFill>
                  <a:srgbClr val="402420"/>
                </a:solidFill>
                <a:latin typeface="Arial" panose="020B0604020202020204" pitchFamily="34" charset="0"/>
                <a:cs typeface="Arial" panose="020B0604020202020204" pitchFamily="34" charset="0"/>
              </a:rPr>
              <a:t>cường</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thịnh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sánh</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vai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với</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các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nước</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giàu</a:t>
            </a:r>
            <a:r>
              <a:rPr lang="en-US" sz="3200" dirty="0">
                <a:solidFill>
                  <a:srgbClr val="402420"/>
                </a:solidFill>
                <a:latin typeface="Arial" panose="020B0604020202020204" pitchFamily="34" charset="0"/>
                <a:cs typeface="Arial" panose="020B0604020202020204" pitchFamily="34" charset="0"/>
              </a:rPr>
              <a:t> </a:t>
            </a:r>
            <a:r>
              <a:rPr lang="en-US" sz="3200" dirty="0" err="1">
                <a:solidFill>
                  <a:srgbClr val="402420"/>
                </a:solidFill>
                <a:latin typeface="Arial" panose="020B0604020202020204" pitchFamily="34" charset="0"/>
                <a:cs typeface="Arial" panose="020B0604020202020204" pitchFamily="34" charset="0"/>
              </a:rPr>
              <a:t>mạnh</a:t>
            </a:r>
            <a:r>
              <a:rPr lang="en-US" sz="3200" dirty="0">
                <a:solidFill>
                  <a:srgbClr val="402420"/>
                </a:solidFill>
                <a:latin typeface="Arial" panose="020B0604020202020204" pitchFamily="34" charset="0"/>
                <a:cs typeface="Arial" panose="020B0604020202020204" pitchFamily="34" charset="0"/>
              </a:rPr>
              <a:t>.</a:t>
            </a:r>
          </a:p>
        </p:txBody>
      </p:sp>
      <p:grpSp>
        <p:nvGrpSpPr>
          <p:cNvPr id="9" name="Group 8">
            <a:extLst>
              <a:ext uri="{FF2B5EF4-FFF2-40B4-BE49-F238E27FC236}">
                <a16:creationId xmlns:a16="http://schemas.microsoft.com/office/drawing/2014/main" id="{ED4802FC-2E8A-C737-BD22-D6D6039AB31C}"/>
              </a:ext>
            </a:extLst>
          </p:cNvPr>
          <p:cNvGrpSpPr/>
          <p:nvPr/>
        </p:nvGrpSpPr>
        <p:grpSpPr>
          <a:xfrm>
            <a:off x="6016502" y="3597319"/>
            <a:ext cx="4894897" cy="2016370"/>
            <a:chOff x="6016502" y="3597319"/>
            <a:chExt cx="4894897" cy="2016370"/>
          </a:xfrm>
        </p:grpSpPr>
        <p:sp>
          <p:nvSpPr>
            <p:cNvPr id="7" name="TextBox 6">
              <a:extLst>
                <a:ext uri="{FF2B5EF4-FFF2-40B4-BE49-F238E27FC236}">
                  <a16:creationId xmlns:a16="http://schemas.microsoft.com/office/drawing/2014/main" id="{1E23BC14-A269-8DC8-97C3-2BB94321575B}"/>
                </a:ext>
              </a:extLst>
            </p:cNvPr>
            <p:cNvSpPr txBox="1"/>
            <p:nvPr/>
          </p:nvSpPr>
          <p:spPr>
            <a:xfrm>
              <a:off x="7036315" y="4121610"/>
              <a:ext cx="2855269" cy="830997"/>
            </a:xfrm>
            <a:prstGeom prst="rect">
              <a:avLst/>
            </a:prstGeom>
            <a:noFill/>
          </p:spPr>
          <p:txBody>
            <a:bodyPr wrap="none" rtlCol="0">
              <a:spAutoFit/>
            </a:bodyPr>
            <a:lstStyle/>
            <a:p>
              <a:r>
                <a:rPr lang="en-US" sz="4800" b="1" err="1">
                  <a:solidFill>
                    <a:srgbClr val="402420"/>
                  </a:solidFill>
                  <a:latin typeface="Arial" panose="020B0604020202020204" pitchFamily="34" charset="0"/>
                  <a:cs typeface="Arial" panose="020B0604020202020204" pitchFamily="34" charset="0"/>
                </a:rPr>
                <a:t>Nội</a:t>
              </a:r>
              <a:r>
                <a:rPr lang="en-US" sz="4800" b="1">
                  <a:solidFill>
                    <a:srgbClr val="402420"/>
                  </a:solidFill>
                  <a:latin typeface="Arial" panose="020B0604020202020204" pitchFamily="34" charset="0"/>
                  <a:cs typeface="Arial" panose="020B0604020202020204" pitchFamily="34" charset="0"/>
                </a:rPr>
                <a:t> dung</a:t>
              </a:r>
              <a:endParaRPr lang="en-US" sz="4800" b="1" dirty="0">
                <a:solidFill>
                  <a:srgbClr val="402420"/>
                </a:solidFill>
                <a:latin typeface="Arial" panose="020B0604020202020204" pitchFamily="34" charset="0"/>
                <a:cs typeface="Arial" panose="020B0604020202020204" pitchFamily="34" charset="0"/>
              </a:endParaRPr>
            </a:p>
          </p:txBody>
        </p:sp>
        <p:sp>
          <p:nvSpPr>
            <p:cNvPr id="8" name="Speech Bubble: Oval 7">
              <a:extLst>
                <a:ext uri="{FF2B5EF4-FFF2-40B4-BE49-F238E27FC236}">
                  <a16:creationId xmlns:a16="http://schemas.microsoft.com/office/drawing/2014/main" id="{2DD57750-BD08-FD33-95A3-C26103862AEC}"/>
                </a:ext>
              </a:extLst>
            </p:cNvPr>
            <p:cNvSpPr/>
            <p:nvPr/>
          </p:nvSpPr>
          <p:spPr>
            <a:xfrm>
              <a:off x="6016502" y="3597319"/>
              <a:ext cx="4894897" cy="2016370"/>
            </a:xfrm>
            <a:prstGeom prst="wedgeEllipseCallout">
              <a:avLst>
                <a:gd name="adj1" fmla="val -63463"/>
                <a:gd name="adj2" fmla="val -59593"/>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13216602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ectangle 2"/>
          <p:cNvSpPr txBox="1">
            <a:spLocks noChangeArrowheads="1"/>
          </p:cNvSpPr>
          <p:nvPr/>
        </p:nvSpPr>
        <p:spPr bwMode="auto">
          <a:xfrm>
            <a:off x="3783623" y="1037022"/>
            <a:ext cx="4953000" cy="838200"/>
          </a:xfrm>
          <a:prstGeom prst="rect">
            <a:avLst/>
          </a:prstGeom>
        </p:spPr>
        <p:txBody>
          <a:bodyPr vert="horz" lIns="91440" tIns="45720" rIns="91440" bIns="45720" rtlCol="0" anchor="ctr">
            <a:norm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r>
              <a:rPr lang="en-US" altLang="en-US" sz="3200" dirty="0" err="1"/>
              <a:t>Luyện</a:t>
            </a:r>
            <a:r>
              <a:rPr lang="en-US" altLang="en-US" sz="3200" dirty="0"/>
              <a:t> </a:t>
            </a:r>
            <a:r>
              <a:rPr lang="en-US" altLang="en-US" sz="3200" dirty="0" err="1"/>
              <a:t>đọc</a:t>
            </a:r>
            <a:r>
              <a:rPr lang="en-US" altLang="en-US" sz="3200" dirty="0"/>
              <a:t> </a:t>
            </a:r>
            <a:r>
              <a:rPr lang="en-US" altLang="en-US" sz="3200" dirty="0" err="1"/>
              <a:t>diễn</a:t>
            </a:r>
            <a:r>
              <a:rPr lang="en-US" altLang="en-US" sz="3200" dirty="0"/>
              <a:t> </a:t>
            </a:r>
            <a:r>
              <a:rPr lang="en-US" altLang="en-US" sz="3200" dirty="0" err="1"/>
              <a:t>cảm</a:t>
            </a:r>
            <a:endParaRPr lang="en-US" altLang="en-US" sz="3200" dirty="0"/>
          </a:p>
        </p:txBody>
      </p:sp>
      <p:sp>
        <p:nvSpPr>
          <p:cNvPr id="30" name="Text Box 5">
            <a:extLst>
              <a:ext uri="{FF2B5EF4-FFF2-40B4-BE49-F238E27FC236}">
                <a16:creationId xmlns:a16="http://schemas.microsoft.com/office/drawing/2014/main" id="{9D91307A-7FE6-4A11-89A2-EFEBDDA983AA}"/>
              </a:ext>
            </a:extLst>
          </p:cNvPr>
          <p:cNvSpPr txBox="1">
            <a:spLocks noChangeArrowheads="1"/>
          </p:cNvSpPr>
          <p:nvPr/>
        </p:nvSpPr>
        <p:spPr bwMode="auto">
          <a:xfrm>
            <a:off x="1443817" y="2143780"/>
            <a:ext cx="8948761"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sz="2000">
                <a:solidFill>
                  <a:schemeClr val="tx1"/>
                </a:solidFill>
                <a:latin typeface="Arial" panose="020B0604020202020204" pitchFamily="34" charset="0"/>
                <a:cs typeface="Arial" panose="020B0604020202020204" pitchFamily="34" charset="0"/>
              </a:defRPr>
            </a:lvl1pPr>
            <a:lvl2pPr marL="742950" indent="-285750" eaLnBrk="0" hangingPunct="0">
              <a:defRPr sz="2000">
                <a:solidFill>
                  <a:schemeClr val="tx1"/>
                </a:solidFill>
                <a:latin typeface="Arial" panose="020B0604020202020204" pitchFamily="34" charset="0"/>
                <a:cs typeface="Arial" panose="020B0604020202020204" pitchFamily="34" charset="0"/>
              </a:defRPr>
            </a:lvl2pPr>
            <a:lvl3pPr marL="1143000" indent="-228600" eaLnBrk="0" hangingPunct="0">
              <a:defRPr sz="2000">
                <a:solidFill>
                  <a:schemeClr val="tx1"/>
                </a:solidFill>
                <a:latin typeface="Arial" panose="020B0604020202020204" pitchFamily="34" charset="0"/>
                <a:cs typeface="Arial" panose="020B0604020202020204" pitchFamily="34" charset="0"/>
              </a:defRPr>
            </a:lvl3pPr>
            <a:lvl4pPr marL="1600200" indent="-228600" eaLnBrk="0" hangingPunct="0">
              <a:defRPr sz="2000">
                <a:solidFill>
                  <a:schemeClr val="tx1"/>
                </a:solidFill>
                <a:latin typeface="Arial" panose="020B0604020202020204" pitchFamily="34" charset="0"/>
                <a:cs typeface="Arial" panose="020B0604020202020204" pitchFamily="34" charset="0"/>
              </a:defRPr>
            </a:lvl4pPr>
            <a:lvl5pPr marL="2057400" indent="-228600" eaLnBrk="0" hangingPunct="0">
              <a:defRPr sz="2000">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sz="2000">
                <a:solidFill>
                  <a:schemeClr val="tx1"/>
                </a:solidFill>
                <a:latin typeface="Arial" panose="020B0604020202020204" pitchFamily="34" charset="0"/>
                <a:cs typeface="Arial" panose="020B0604020202020204" pitchFamily="34" charset="0"/>
              </a:defRPr>
            </a:lvl9pPr>
          </a:lstStyle>
          <a:p>
            <a:pPr eaLnBrk="1" hangingPunct="1">
              <a:spcBef>
                <a:spcPct val="50000"/>
              </a:spcBef>
            </a:pPr>
            <a:r>
              <a:rPr lang="en-US" altLang="vi-VN" sz="2800" dirty="0" err="1">
                <a:ea typeface="#9Slide02 Noi dung dai" panose="02000000000000000000" pitchFamily="2" charset="0"/>
              </a:rPr>
              <a:t>Dựa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vào</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nội</a:t>
            </a:r>
            <a:r>
              <a:rPr lang="en-US" altLang="vi-VN" sz="2800" dirty="0">
                <a:ea typeface="#9Slide02 Noi dung dai" panose="02000000000000000000" pitchFamily="2" charset="0"/>
              </a:rPr>
              <a:t> dung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nêu</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giọng</a:t>
            </a:r>
            <a:r>
              <a:rPr lang="en-US" altLang="vi-VN" sz="2800" dirty="0">
                <a:ea typeface="#9Slide02 Noi dung dai" panose="02000000000000000000" pitchFamily="2" charset="0"/>
              </a:rPr>
              <a:t> </a:t>
            </a:r>
            <a:r>
              <a:rPr lang="vi-VN" altLang="vi-VN" sz="2800" dirty="0">
                <a:ea typeface="#9Slide02 Noi dung dai" panose="02000000000000000000" pitchFamily="2" charset="0"/>
              </a:rPr>
              <a:t>đọc</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của</a:t>
            </a:r>
            <a:r>
              <a:rPr lang="en-US" altLang="vi-VN" sz="2800" dirty="0">
                <a:ea typeface="#9Slide02 Noi dung dai" panose="02000000000000000000" pitchFamily="2" charset="0"/>
              </a:rPr>
              <a:t> </a:t>
            </a:r>
            <a:r>
              <a:rPr lang="en-US" altLang="vi-VN" sz="2800" dirty="0" err="1">
                <a:ea typeface="#9Slide02 Noi dung dai" panose="02000000000000000000" pitchFamily="2" charset="0"/>
              </a:rPr>
              <a:t>bài</a:t>
            </a:r>
            <a:r>
              <a:rPr lang="en-US" altLang="vi-VN" sz="2800" dirty="0">
                <a:ea typeface="#9Slide02 Noi dung dai" panose="02000000000000000000" pitchFamily="2" charset="0"/>
              </a:rPr>
              <a:t>?</a:t>
            </a:r>
          </a:p>
        </p:txBody>
      </p:sp>
      <p:sp>
        <p:nvSpPr>
          <p:cNvPr id="31" name="TextBox 30">
            <a:extLst>
              <a:ext uri="{FF2B5EF4-FFF2-40B4-BE49-F238E27FC236}">
                <a16:creationId xmlns:a16="http://schemas.microsoft.com/office/drawing/2014/main" id="{B4C6B2FB-CAAA-408A-A5EB-3FE311CF635E}"/>
              </a:ext>
            </a:extLst>
          </p:cNvPr>
          <p:cNvSpPr txBox="1"/>
          <p:nvPr/>
        </p:nvSpPr>
        <p:spPr>
          <a:xfrm>
            <a:off x="1283248" y="3125268"/>
            <a:ext cx="9269901" cy="1384995"/>
          </a:xfrm>
          <a:prstGeom prst="rect">
            <a:avLst/>
          </a:prstGeom>
          <a:noFill/>
        </p:spPr>
        <p:txBody>
          <a:bodyPr wrap="square" rtlCol="0">
            <a:spAutoFit/>
          </a:bodyPr>
          <a:lstStyle>
            <a:defPPr>
              <a:defRPr lang="en-US"/>
            </a:defPPr>
            <a:lvl1pPr>
              <a:spcBef>
                <a:spcPct val="50000"/>
              </a:spcBef>
              <a:defRPr sz="2400">
                <a:solidFill>
                  <a:srgbClr val="0070C0"/>
                </a:solidFill>
                <a:latin typeface="Arial" pitchFamily="34" charset="0"/>
                <a:cs typeface="Arial" pitchFamily="34" charset="0"/>
              </a:defRPr>
            </a:lvl1pPr>
          </a:lstStyle>
          <a:p>
            <a:pPr algn="just"/>
            <a:r>
              <a:rPr lang="en-US" sz="2800" dirty="0" err="1">
                <a:solidFill>
                  <a:srgbClr val="402420"/>
                </a:solidFill>
                <a:ea typeface="#9Slide02 Noi dung dai" panose="02000000000000000000" pitchFamily="2" charset="0"/>
              </a:rPr>
              <a:t>Đọc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trôi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chảy</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ngắt</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nghỉ</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hơi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đúng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sau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dấu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câu</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giữa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cụm</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nhấn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giọng</a:t>
            </a:r>
            <a:r>
              <a:rPr lang="en-US" sz="2800" dirty="0">
                <a:solidFill>
                  <a:srgbClr val="402420"/>
                </a:solidFill>
                <a:ea typeface="#9Slide02 Noi dung dai" panose="02000000000000000000" pitchFamily="2" charset="0"/>
              </a:rPr>
              <a:t> ở </a:t>
            </a:r>
            <a:r>
              <a:rPr lang="en-US" sz="2800" dirty="0" err="1">
                <a:solidFill>
                  <a:srgbClr val="402420"/>
                </a:solidFill>
                <a:ea typeface="#9Slide02 Noi dung dai" panose="02000000000000000000" pitchFamily="2" charset="0"/>
              </a:rPr>
              <a:t>những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từ</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ngữ</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thể</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hiện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lời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nhắn</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nhủ</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niềm</a:t>
            </a:r>
            <a:r>
              <a:rPr lang="en-US" sz="2800" dirty="0">
                <a:solidFill>
                  <a:srgbClr val="402420"/>
                </a:solidFill>
                <a:ea typeface="#9Slide02 Noi dung dai" panose="02000000000000000000" pitchFamily="2" charset="0"/>
              </a:rPr>
              <a:t> hi </a:t>
            </a:r>
            <a:r>
              <a:rPr lang="en-US" sz="2800" dirty="0" err="1">
                <a:solidFill>
                  <a:srgbClr val="402420"/>
                </a:solidFill>
                <a:ea typeface="#9Slide02 Noi dung dai" panose="02000000000000000000" pitchFamily="2" charset="0"/>
              </a:rPr>
              <a:t>vọng</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của</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Bác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đối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với</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học</a:t>
            </a:r>
            <a:r>
              <a:rPr lang="en-US" sz="2800" dirty="0">
                <a:solidFill>
                  <a:srgbClr val="402420"/>
                </a:solidFill>
                <a:ea typeface="#9Slide02 Noi dung dai" panose="02000000000000000000" pitchFamily="2" charset="0"/>
              </a:rPr>
              <a:t> </a:t>
            </a:r>
            <a:r>
              <a:rPr lang="en-US" sz="2800" dirty="0" err="1">
                <a:solidFill>
                  <a:srgbClr val="402420"/>
                </a:solidFill>
                <a:ea typeface="#9Slide02 Noi dung dai" panose="02000000000000000000" pitchFamily="2" charset="0"/>
              </a:rPr>
              <a:t>sinh</a:t>
            </a:r>
            <a:r>
              <a:rPr lang="en-US" sz="2800" dirty="0">
                <a:solidFill>
                  <a:srgbClr val="402420"/>
                </a:solidFill>
                <a:ea typeface="#9Slide02 Noi dung dai" panose="02000000000000000000" pitchFamily="2" charset="0"/>
              </a:rPr>
              <a:t>.</a:t>
            </a:r>
          </a:p>
        </p:txBody>
      </p:sp>
      <p:pic>
        <p:nvPicPr>
          <p:cNvPr id="1026" name="Picture 2" descr="Đề thi học kì 2 lớp 2 năm 2020 - 2021 theo Thông tư 22 (14 đề)">
            <a:extLst>
              <a:ext uri="{FF2B5EF4-FFF2-40B4-BE49-F238E27FC236}">
                <a16:creationId xmlns:a16="http://schemas.microsoft.com/office/drawing/2014/main" id="{31E49BCD-BB56-479C-B14D-A7B4EAA6C30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551434" y="4745123"/>
            <a:ext cx="3235569" cy="1690846"/>
          </a:xfrm>
          <a:prstGeom prst="rect">
            <a:avLst/>
          </a:prstGeom>
          <a:noFill/>
          <a:extLst>
            <a:ext uri="{909E8E84-426E-40DD-AFC4-6F175D3DCCD1}">
              <a14:hiddenFill xmlns:a14="http://schemas.microsoft.com/office/drawing/2010/main">
                <a:solidFill>
                  <a:srgbClr val="FFFFFF"/>
                </a:solidFill>
              </a14:hiddenFill>
            </a:ext>
          </a:extLst>
        </p:spPr>
      </p:pic>
      <p:cxnSp>
        <p:nvCxnSpPr>
          <p:cNvPr id="3" name="Straight Connector 2">
            <a:extLst>
              <a:ext uri="{FF2B5EF4-FFF2-40B4-BE49-F238E27FC236}">
                <a16:creationId xmlns:a16="http://schemas.microsoft.com/office/drawing/2014/main" id="{F535F963-CB5F-4D2D-9289-F064432C8998}"/>
              </a:ext>
            </a:extLst>
          </p:cNvPr>
          <p:cNvCxnSpPr>
            <a:cxnSpLocks/>
          </p:cNvCxnSpPr>
          <p:nvPr/>
        </p:nvCxnSpPr>
        <p:spPr>
          <a:xfrm>
            <a:off x="4210050" y="1914390"/>
            <a:ext cx="3771900" cy="0"/>
          </a:xfrm>
          <a:prstGeom prst="line">
            <a:avLst/>
          </a:prstGeom>
          <a:ln w="28575">
            <a:solidFill>
              <a:srgbClr val="7C44D0"/>
            </a:solidFill>
          </a:ln>
        </p:spPr>
        <p:style>
          <a:lnRef idx="1">
            <a:schemeClr val="accent1"/>
          </a:lnRef>
          <a:fillRef idx="0">
            <a:schemeClr val="accent1"/>
          </a:fillRef>
          <a:effectRef idx="0">
            <a:schemeClr val="accent1"/>
          </a:effectRef>
          <a:fontRef idx="minor">
            <a:schemeClr val="tx1"/>
          </a:fontRef>
        </p:style>
      </p:cxnSp>
      <p:sp>
        <p:nvSpPr>
          <p:cNvPr id="9" name="Flowchart: Decision 8">
            <a:extLst>
              <a:ext uri="{FF2B5EF4-FFF2-40B4-BE49-F238E27FC236}">
                <a16:creationId xmlns:a16="http://schemas.microsoft.com/office/drawing/2014/main" id="{28B23A54-226B-40D4-A7EB-2890D79EF6EA}"/>
              </a:ext>
            </a:extLst>
          </p:cNvPr>
          <p:cNvSpPr/>
          <p:nvPr/>
        </p:nvSpPr>
        <p:spPr>
          <a:xfrm>
            <a:off x="1019216" y="2236501"/>
            <a:ext cx="27432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800">
              <a:effectLst>
                <a:outerShdw blurRad="38100" dist="38100" dir="2700000" algn="tl">
                  <a:srgbClr val="000000">
                    <a:alpha val="43137"/>
                  </a:srgbClr>
                </a:outerShdw>
              </a:effectLst>
              <a:latin typeface="Arial" panose="020B0604020202020204" pitchFamily="34" charset="0"/>
              <a:ea typeface="#9Slide02 Noi dung dai" panose="02000000000000000000" pitchFamily="2" charset="0"/>
              <a:cs typeface="Arial" panose="020B0604020202020204" pitchFamily="34" charset="0"/>
            </a:endParaRPr>
          </a:p>
        </p:txBody>
      </p:sp>
    </p:spTree>
    <p:extLst>
      <p:ext uri="{BB962C8B-B14F-4D97-AF65-F5344CB8AC3E}">
        <p14:creationId xmlns:p14="http://schemas.microsoft.com/office/powerpoint/2010/main" val="163141794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wipe(left)">
                                      <p:cBhvr>
                                        <p:cTn id="7" dur="500"/>
                                        <p:tgtEl>
                                          <p:spTgt spid="3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
                                        </p:tgtEl>
                                        <p:attrNameLst>
                                          <p:attrName>style.visibility</p:attrName>
                                        </p:attrNameLst>
                                      </p:cBhvr>
                                      <p:to>
                                        <p:strVal val="visible"/>
                                      </p:to>
                                    </p:set>
                                    <p:animEffect transition="in" filter="fade">
                                      <p:cBhvr>
                                        <p:cTn id="12" dur="1000"/>
                                        <p:tgtEl>
                                          <p:spTgt spid="31"/>
                                        </p:tgtEl>
                                      </p:cBhvr>
                                    </p:animEffect>
                                    <p:anim calcmode="lin" valueType="num">
                                      <p:cBhvr>
                                        <p:cTn id="13" dur="1000" fill="hold"/>
                                        <p:tgtEl>
                                          <p:spTgt spid="31"/>
                                        </p:tgtEl>
                                        <p:attrNameLst>
                                          <p:attrName>ppt_x</p:attrName>
                                        </p:attrNameLst>
                                      </p:cBhvr>
                                      <p:tavLst>
                                        <p:tav tm="0">
                                          <p:val>
                                            <p:strVal val="#ppt_x"/>
                                          </p:val>
                                        </p:tav>
                                        <p:tav tm="100000">
                                          <p:val>
                                            <p:strVal val="#ppt_x"/>
                                          </p:val>
                                        </p:tav>
                                      </p:tavLst>
                                    </p:anim>
                                    <p:anim calcmode="lin" valueType="num">
                                      <p:cBhvr>
                                        <p:cTn id="14" dur="1000" fill="hold"/>
                                        <p:tgtEl>
                                          <p:spTgt spid="31"/>
                                        </p:tgtEl>
                                        <p:attrNameLst>
                                          <p:attrName>ppt_y</p:attrName>
                                        </p:attrNameLst>
                                      </p:cBhvr>
                                      <p:tavLst>
                                        <p:tav tm="0">
                                          <p:val>
                                            <p:strVal val="#ppt_y+.1"/>
                                          </p:val>
                                        </p:tav>
                                        <p:tav tm="100000">
                                          <p:val>
                                            <p:strVal val="#ppt_y"/>
                                          </p:val>
                                        </p:tav>
                                      </p:tavLst>
                                    </p:anim>
                                  </p:childTnLst>
                                </p:cTn>
                              </p:par>
                              <p:par>
                                <p:cTn id="15" presetID="10" presetClass="entr" presetSubtype="0" fill="hold" grpId="0" nodeType="with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2" name="Rectangle: Top Corners Rounded 1">
            <a:extLst>
              <a:ext uri="{FF2B5EF4-FFF2-40B4-BE49-F238E27FC236}">
                <a16:creationId xmlns:a16="http://schemas.microsoft.com/office/drawing/2014/main" id="{4AED9F41-53D3-1BBE-B264-F9A17F00B25F}"/>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Freeform: Shape 2">
            <a:extLst>
              <a:ext uri="{FF2B5EF4-FFF2-40B4-BE49-F238E27FC236}">
                <a16:creationId xmlns:a16="http://schemas.microsoft.com/office/drawing/2014/main" id="{697E00CB-3707-0A27-3D1C-9C55616C9DAC}"/>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 name="Rectangle: Top Corners Rounded 3">
            <a:extLst>
              <a:ext uri="{FF2B5EF4-FFF2-40B4-BE49-F238E27FC236}">
                <a16:creationId xmlns:a16="http://schemas.microsoft.com/office/drawing/2014/main" id="{102A883D-F4D6-5F32-9275-BD3D549AA94C}"/>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reeform: Shape 4">
            <a:extLst>
              <a:ext uri="{FF2B5EF4-FFF2-40B4-BE49-F238E27FC236}">
                <a16:creationId xmlns:a16="http://schemas.microsoft.com/office/drawing/2014/main" id="{8B7CF61F-6F27-92B4-850A-665FC0302A68}"/>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95000"/>
            </a:schemeClr>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 name="Freeform: Shape 5">
            <a:extLst>
              <a:ext uri="{FF2B5EF4-FFF2-40B4-BE49-F238E27FC236}">
                <a16:creationId xmlns:a16="http://schemas.microsoft.com/office/drawing/2014/main" id="{D977A195-872C-9586-B6B2-A038A406E8F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Freeform: Shape 6">
            <a:extLst>
              <a:ext uri="{FF2B5EF4-FFF2-40B4-BE49-F238E27FC236}">
                <a16:creationId xmlns:a16="http://schemas.microsoft.com/office/drawing/2014/main" id="{19E88F2B-F26D-BC98-E43A-2026FE948935}"/>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Freeform: Shape 7">
            <a:extLst>
              <a:ext uri="{FF2B5EF4-FFF2-40B4-BE49-F238E27FC236}">
                <a16:creationId xmlns:a16="http://schemas.microsoft.com/office/drawing/2014/main" id="{5C5B7054-976B-8D31-3A24-683D069038FE}"/>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76CF5E29-C389-0DEC-7FD2-FAB32F1D9C24}"/>
              </a:ext>
            </a:extLst>
          </p:cNvPr>
          <p:cNvSpPr/>
          <p:nvPr/>
        </p:nvSpPr>
        <p:spPr>
          <a:xfrm>
            <a:off x="10006854" y="3029714"/>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0" name="Group 9">
            <a:extLst>
              <a:ext uri="{FF2B5EF4-FFF2-40B4-BE49-F238E27FC236}">
                <a16:creationId xmlns:a16="http://schemas.microsoft.com/office/drawing/2014/main" id="{4FE195FA-116D-743E-8DD0-0CFB82E2F064}"/>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1" name="Freeform: Shape 10">
              <a:extLst>
                <a:ext uri="{FF2B5EF4-FFF2-40B4-BE49-F238E27FC236}">
                  <a16:creationId xmlns:a16="http://schemas.microsoft.com/office/drawing/2014/main" id="{77E9A430-348C-033E-1F72-624C4573BC0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2" name="Straight Connector 11">
              <a:extLst>
                <a:ext uri="{FF2B5EF4-FFF2-40B4-BE49-F238E27FC236}">
                  <a16:creationId xmlns:a16="http://schemas.microsoft.com/office/drawing/2014/main" id="{51E34970-8A29-8862-3AD9-9F9E586A223C}"/>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A73DB633-211C-B50E-1009-EB21484DD2A4}"/>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1AB475F-A15B-CD03-5066-DBECB5F61F1B}"/>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44AA4DCA-2ACC-6115-A93D-0D1F2D1BE3C1}"/>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8CF50400-52CE-070D-26A5-E7E5381F783C}"/>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DBD85B91-CFB6-CE0C-E148-B875AE484C4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89070FE1-42AC-8050-A52A-4D546AB41AF0}"/>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DA5E4C4-376A-9E63-3FC8-E42BD6743E25}"/>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B5701929-C225-0002-0D3C-A2BAF4CDC259}"/>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1" name="Group 20">
            <a:extLst>
              <a:ext uri="{FF2B5EF4-FFF2-40B4-BE49-F238E27FC236}">
                <a16:creationId xmlns:a16="http://schemas.microsoft.com/office/drawing/2014/main" id="{63391CA9-01CD-95E0-7993-8BC7013D191E}"/>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2" name="Freeform: Shape 21">
              <a:extLst>
                <a:ext uri="{FF2B5EF4-FFF2-40B4-BE49-F238E27FC236}">
                  <a16:creationId xmlns:a16="http://schemas.microsoft.com/office/drawing/2014/main" id="{41E87D4D-874C-6F2B-4C32-2D782641E376}"/>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3" name="Straight Connector 22">
              <a:extLst>
                <a:ext uri="{FF2B5EF4-FFF2-40B4-BE49-F238E27FC236}">
                  <a16:creationId xmlns:a16="http://schemas.microsoft.com/office/drawing/2014/main" id="{79055F6F-A877-A3A0-2D46-F65C839C6B8E}"/>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E9134979-5F35-3459-DB32-ED13D8EFE5FF}"/>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73F43B52-CAEF-C433-A4B3-006262884E5D}"/>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08F9B523-06CB-6C84-71EB-8A421B3AA648}"/>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B0E70DC4-300C-3396-186A-D96C5F9B2463}"/>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3FAA915D-33D4-B1F6-285D-D579F6AF1E2A}"/>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8FEE9676-AFB0-E862-6C3D-1BEDDF851C1A}"/>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348EA744-CF52-5D95-928F-BD44A2694A97}"/>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2EFE520-054E-7A30-8631-8C3886FA73BF}"/>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28" name="TextBox 22527">
            <a:extLst>
              <a:ext uri="{FF2B5EF4-FFF2-40B4-BE49-F238E27FC236}">
                <a16:creationId xmlns:a16="http://schemas.microsoft.com/office/drawing/2014/main" id="{BB7B8D48-C8DB-070D-4034-E4093F8B5F68}"/>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29" name="TextBox 22528">
            <a:extLst>
              <a:ext uri="{FF2B5EF4-FFF2-40B4-BE49-F238E27FC236}">
                <a16:creationId xmlns:a16="http://schemas.microsoft.com/office/drawing/2014/main" id="{2BD51BD4-1658-A8CC-2BAB-D3D2C5972BFA}"/>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0" name="TextBox 22529">
            <a:extLst>
              <a:ext uri="{FF2B5EF4-FFF2-40B4-BE49-F238E27FC236}">
                <a16:creationId xmlns:a16="http://schemas.microsoft.com/office/drawing/2014/main" id="{932669D3-397F-D690-F696-1FFC814E729A}"/>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1" name="TextBox 22530">
            <a:extLst>
              <a:ext uri="{FF2B5EF4-FFF2-40B4-BE49-F238E27FC236}">
                <a16:creationId xmlns:a16="http://schemas.microsoft.com/office/drawing/2014/main" id="{D6762B8B-487B-E852-82F6-2A6ED8FB186D}"/>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2" name="Group 22531">
            <a:extLst>
              <a:ext uri="{FF2B5EF4-FFF2-40B4-BE49-F238E27FC236}">
                <a16:creationId xmlns:a16="http://schemas.microsoft.com/office/drawing/2014/main" id="{7804A147-869D-910E-5A13-E57100F949A2}"/>
              </a:ext>
            </a:extLst>
          </p:cNvPr>
          <p:cNvGrpSpPr/>
          <p:nvPr/>
        </p:nvGrpSpPr>
        <p:grpSpPr>
          <a:xfrm>
            <a:off x="5853614" y="888904"/>
            <a:ext cx="469265" cy="4986839"/>
            <a:chOff x="5853614" y="888904"/>
            <a:chExt cx="469265" cy="4986839"/>
          </a:xfrm>
        </p:grpSpPr>
        <p:sp>
          <p:nvSpPr>
            <p:cNvPr id="22533" name="Arc 22532">
              <a:extLst>
                <a:ext uri="{FF2B5EF4-FFF2-40B4-BE49-F238E27FC236}">
                  <a16:creationId xmlns:a16="http://schemas.microsoft.com/office/drawing/2014/main" id="{F146D9C1-D3B4-0DB3-B53C-CB24EF0B4F73}"/>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4" name="Arc 22533">
              <a:extLst>
                <a:ext uri="{FF2B5EF4-FFF2-40B4-BE49-F238E27FC236}">
                  <a16:creationId xmlns:a16="http://schemas.microsoft.com/office/drawing/2014/main" id="{C65345AB-94B4-EA21-35A1-128E8BADBACD}"/>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5" name="Arc 22534">
              <a:extLst>
                <a:ext uri="{FF2B5EF4-FFF2-40B4-BE49-F238E27FC236}">
                  <a16:creationId xmlns:a16="http://schemas.microsoft.com/office/drawing/2014/main" id="{98E7B033-08F8-8F38-E14A-83A66683ECAD}"/>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6" name="Arc 22535">
              <a:extLst>
                <a:ext uri="{FF2B5EF4-FFF2-40B4-BE49-F238E27FC236}">
                  <a16:creationId xmlns:a16="http://schemas.microsoft.com/office/drawing/2014/main" id="{C2FA6C27-8FA9-20B2-C025-242459906CAE}"/>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B869ED5B-875C-18B8-96A8-B9E954401F3D}"/>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4AA5A071-2F7E-AAE8-D950-2C427F1BE756}"/>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8C87B9B7-E75C-5AB5-DE8C-B94272988131}"/>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703BB322-D7AC-2CEE-CB6B-99A876395633}"/>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9453F9A-BF8E-8AF9-9C98-1B449150CD02}"/>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4A80435C-5812-31EB-2075-BEED24E39998}"/>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pic>
        <p:nvPicPr>
          <p:cNvPr id="22551" name="Picture 22550">
            <a:extLst>
              <a:ext uri="{FF2B5EF4-FFF2-40B4-BE49-F238E27FC236}">
                <a16:creationId xmlns:a16="http://schemas.microsoft.com/office/drawing/2014/main" id="{8CDFE1D3-2924-4945-7EF3-31E58A07A15A}"/>
              </a:ext>
            </a:extLst>
          </p:cNvPr>
          <p:cNvPicPr>
            <a:picLocks noChangeAspect="1"/>
          </p:cNvPicPr>
          <p:nvPr/>
        </p:nvPicPr>
        <p:blipFill rotWithShape="1">
          <a:blip r:embed="rId3">
            <a:clrChange>
              <a:clrFrom>
                <a:srgbClr val="FFFFFF"/>
              </a:clrFrom>
              <a:clrTo>
                <a:srgbClr val="FFFFFF">
                  <a:alpha val="0"/>
                </a:srgbClr>
              </a:clrTo>
            </a:clrChange>
            <a:extLst>
              <a:ext uri="{BEBA8EAE-BF5A-486C-A8C5-ECC9F3942E4B}">
                <a14:imgProps xmlns:a14="http://schemas.microsoft.com/office/drawing/2010/main">
                  <a14:imgLayer r:embed="rId4">
                    <a14:imgEffect>
                      <a14:backgroundRemoval t="9008" b="89233" l="10359" r="89143">
                        <a14:foregroundMark x1="13745" y1="11400" x2="13745" y2="11400"/>
                        <a14:foregroundMark x1="14641" y1="12034" x2="45120" y2="18297"/>
                        <a14:foregroundMark x1="12649" y1="9008" x2="45418" y2="10626"/>
                        <a14:foregroundMark x1="41135" y1="9008" x2="75000" y2="10134"/>
                        <a14:foregroundMark x1="75000" y1="10134" x2="80478" y2="15060"/>
                        <a14:foregroundMark x1="50299" y1="13863" x2="82769" y2="17664"/>
                        <a14:foregroundMark x1="76494" y1="10204" x2="88446" y2="16608"/>
                        <a14:foregroundMark x1="88446" y1="16608" x2="84263" y2="48698"/>
                        <a14:foregroundMark x1="39442" y1="18086" x2="32869" y2="69247"/>
                        <a14:foregroundMark x1="17729" y1="16678" x2="19821" y2="50528"/>
                        <a14:foregroundMark x1="16335" y1="28923" x2="61454" y2="31386"/>
                        <a14:foregroundMark x1="69124" y1="16678" x2="58566" y2="40816"/>
                        <a14:foregroundMark x1="58566" y1="40816" x2="57968" y2="41450"/>
                        <a14:foregroundMark x1="77092" y1="10626" x2="84761" y2="10626"/>
                        <a14:foregroundMark x1="13546" y1="76707" x2="29283" y2="82688"/>
                        <a14:foregroundMark x1="29283" y1="82688" x2="50797" y2="81210"/>
                        <a14:foregroundMark x1="50797" y1="81210" x2="56873" y2="78536"/>
                        <a14:foregroundMark x1="30578" y1="77692" x2="53984" y2="77692"/>
                        <a14:foregroundMark x1="50000" y1="37438" x2="50000" y2="48909"/>
                        <a14:foregroundMark x1="88247" y1="75088" x2="85956" y2="88318"/>
                        <a14:foregroundMark x1="85956" y1="88318" x2="66733" y2="89233"/>
                        <a14:foregroundMark x1="66733" y1="89233" x2="65438" y2="89022"/>
                        <a14:foregroundMark x1="65438" y1="86559" x2="36355" y2="86559"/>
                        <a14:foregroundMark x1="38048" y1="84940" x2="23904" y2="86700"/>
                        <a14:foregroundMark x1="23904" y1="86700" x2="14741" y2="79521"/>
                        <a14:foregroundMark x1="14741" y1="79521" x2="14940" y2="78747"/>
                        <a14:foregroundMark x1="12351" y1="80296" x2="21215" y2="87966"/>
                        <a14:foregroundMark x1="21215" y1="87966" x2="21813" y2="87755"/>
                        <a14:foregroundMark x1="10359" y1="79944" x2="19622" y2="89022"/>
                        <a14:foregroundMark x1="19622" y1="89022" x2="25996" y2="89022"/>
                        <a14:foregroundMark x1="13247" y1="17452" x2="13546" y2="12034"/>
                        <a14:foregroundMark x1="16633" y1="55524" x2="18028" y2="61999"/>
                        <a14:foregroundMark x1="50598" y1="54961" x2="57669" y2="67417"/>
                        <a14:foregroundMark x1="56275" y1="58339" x2="62550" y2="71429"/>
                        <a14:foregroundMark x1="78785" y1="62773" x2="78785" y2="65447"/>
                        <a14:foregroundMark x1="89641" y1="39409" x2="89143" y2="62913"/>
                        <a14:foregroundMark x1="89143" y1="62913" x2="87351" y2="68614"/>
                        <a14:foregroundMark x1="15538" y1="52709" x2="13745" y2="69880"/>
                        <a14:foregroundMark x1="24602" y1="52920" x2="22908" y2="60380"/>
                        <a14:foregroundMark x1="46016" y1="53554" x2="42829" y2="57143"/>
                        <a14:foregroundMark x1="67928" y1="37438" x2="64542" y2="42224"/>
                        <a14:foregroundMark x1="12948" y1="52709" x2="11454" y2="74877"/>
                      </a14:backgroundRemoval>
                    </a14:imgEffect>
                  </a14:imgLayer>
                </a14:imgProps>
              </a:ext>
            </a:extLst>
          </a:blip>
          <a:srcRect l="7643" t="5368" r="8077" b="7867"/>
          <a:stretch/>
        </p:blipFill>
        <p:spPr>
          <a:xfrm>
            <a:off x="2269473" y="1229521"/>
            <a:ext cx="3002552" cy="4374922"/>
          </a:xfrm>
          <a:prstGeom prst="roundRect">
            <a:avLst>
              <a:gd name="adj" fmla="val 8111"/>
            </a:avLst>
          </a:prstGeom>
          <a:effectLst>
            <a:glow rad="101600">
              <a:schemeClr val="accent1">
                <a:satMod val="175000"/>
                <a:alpha val="40000"/>
              </a:schemeClr>
            </a:glow>
            <a:outerShdw blurRad="50800" dist="38100" dir="5400000" algn="t" rotWithShape="0">
              <a:prstClr val="black">
                <a:alpha val="40000"/>
              </a:prstClr>
            </a:outerShdw>
          </a:effectLst>
        </p:spPr>
      </p:pic>
      <p:sp>
        <p:nvSpPr>
          <p:cNvPr id="22560" name="TextBox 22559">
            <a:extLst>
              <a:ext uri="{FF2B5EF4-FFF2-40B4-BE49-F238E27FC236}">
                <a16:creationId xmlns:a16="http://schemas.microsoft.com/office/drawing/2014/main" id="{4DABEB2D-14D5-E715-710F-50E8E6B9F84A}"/>
              </a:ext>
            </a:extLst>
          </p:cNvPr>
          <p:cNvSpPr txBox="1"/>
          <p:nvPr/>
        </p:nvSpPr>
        <p:spPr>
          <a:xfrm>
            <a:off x="6868062" y="2595443"/>
            <a:ext cx="3305182" cy="1569660"/>
          </a:xfrm>
          <a:prstGeom prst="rect">
            <a:avLst/>
          </a:prstGeom>
          <a:noFill/>
        </p:spPr>
        <p:txBody>
          <a:bodyPr wrap="square" rtlCol="0">
            <a:spAutoFit/>
          </a:bodyPr>
          <a:lstStyle/>
          <a:p>
            <a:pPr algn="just"/>
            <a:r>
              <a:rPr lang="en-US" sz="2400" dirty="0">
                <a:latin typeface="Arial" panose="020B0604020202020204" pitchFamily="34" charset="0"/>
                <a:ea typeface="Aachen" panose="02020500000000000000" pitchFamily="18" charset="0"/>
                <a:cs typeface="Arial" panose="020B0604020202020204" pitchFamily="34" charset="0"/>
              </a:rPr>
              <a:t>Quan </a:t>
            </a:r>
            <a:r>
              <a:rPr lang="en-US" sz="2400" dirty="0" err="1">
                <a:latin typeface="Arial" panose="020B0604020202020204" pitchFamily="34" charset="0"/>
                <a:ea typeface="Aachen" panose="02020500000000000000" pitchFamily="18" charset="0"/>
                <a:cs typeface="Arial" panose="020B0604020202020204" pitchFamily="34" charset="0"/>
              </a:rPr>
              <a:t>sát</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tranh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minh</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họa</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chủ</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điểm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và</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mô</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tả</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những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gì</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em</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nhìn</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thấy</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dirty="0" err="1">
                <a:latin typeface="Arial" panose="020B0604020202020204" pitchFamily="34" charset="0"/>
                <a:ea typeface="Aachen" panose="02020500000000000000" pitchFamily="18" charset="0"/>
                <a:cs typeface="Arial" panose="020B0604020202020204" pitchFamily="34" charset="0"/>
              </a:rPr>
              <a:t>trong</a:t>
            </a:r>
            <a:r>
              <a:rPr lang="en-US" sz="2400" dirty="0">
                <a:latin typeface="Arial" panose="020B0604020202020204" pitchFamily="34" charset="0"/>
                <a:ea typeface="Aachen" panose="02020500000000000000" pitchFamily="18" charset="0"/>
                <a:cs typeface="Arial" panose="020B0604020202020204" pitchFamily="34" charset="0"/>
              </a:rPr>
              <a:t> </a:t>
            </a:r>
            <a:r>
              <a:rPr lang="en-US" sz="2400" err="1">
                <a:latin typeface="Arial" panose="020B0604020202020204" pitchFamily="34" charset="0"/>
                <a:ea typeface="Aachen" panose="02020500000000000000" pitchFamily="18" charset="0"/>
                <a:cs typeface="Arial" panose="020B0604020202020204" pitchFamily="34" charset="0"/>
              </a:rPr>
              <a:t>hình</a:t>
            </a:r>
            <a:r>
              <a:rPr lang="en-US" sz="2400">
                <a:latin typeface="Arial" panose="020B0604020202020204" pitchFamily="34" charset="0"/>
                <a:ea typeface="Aachen" panose="02020500000000000000" pitchFamily="18" charset="0"/>
                <a:cs typeface="Arial" panose="020B0604020202020204" pitchFamily="34" charset="0"/>
              </a:rPr>
              <a:t> vẽ</a:t>
            </a:r>
            <a:r>
              <a:rPr lang="en-US" sz="2400" dirty="0">
                <a:latin typeface="Arial" panose="020B0604020202020204" pitchFamily="34" charset="0"/>
                <a:ea typeface="Aachen" panose="02020500000000000000" pitchFamily="18" charset="0"/>
                <a:cs typeface="Arial" panose="020B0604020202020204" pitchFamily="34" charset="0"/>
              </a:rPr>
              <a:t>?</a:t>
            </a:r>
          </a:p>
        </p:txBody>
      </p:sp>
      <p:pic>
        <p:nvPicPr>
          <p:cNvPr id="22561" name="Picture 22560">
            <a:extLst>
              <a:ext uri="{FF2B5EF4-FFF2-40B4-BE49-F238E27FC236}">
                <a16:creationId xmlns:a16="http://schemas.microsoft.com/office/drawing/2014/main" id="{56578C19-6DA2-5FBA-FEC1-539C248D4D3A}"/>
              </a:ext>
            </a:extLst>
          </p:cNvPr>
          <p:cNvPicPr>
            <a:picLocks noChangeAspect="1"/>
          </p:cNvPicPr>
          <p:nvPr/>
        </p:nvPicPr>
        <p:blipFill>
          <a:blip r:embed="rId5">
            <a:clrChange>
              <a:clrFrom>
                <a:srgbClr val="FFFFFF"/>
              </a:clrFrom>
              <a:clrTo>
                <a:srgbClr val="FFFFFF">
                  <a:alpha val="0"/>
                </a:srgbClr>
              </a:clrTo>
            </a:clrChange>
          </a:blip>
          <a:stretch>
            <a:fillRect/>
          </a:stretch>
        </p:blipFill>
        <p:spPr>
          <a:xfrm>
            <a:off x="7869754" y="1138775"/>
            <a:ext cx="793472" cy="1273141"/>
          </a:xfrm>
          <a:prstGeom prst="rect">
            <a:avLst/>
          </a:prstGeom>
        </p:spPr>
      </p:pic>
    </p:spTree>
    <p:extLst>
      <p:ext uri="{BB962C8B-B14F-4D97-AF65-F5344CB8AC3E}">
        <p14:creationId xmlns:p14="http://schemas.microsoft.com/office/powerpoint/2010/main" val="2350918387"/>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1" fill="hold" nodeType="withEffect">
                                  <p:stCondLst>
                                    <p:cond delay="0"/>
                                  </p:stCondLst>
                                  <p:childTnLst>
                                    <p:set>
                                      <p:cBhvr>
                                        <p:cTn id="6" dur="1" fill="hold">
                                          <p:stCondLst>
                                            <p:cond delay="0"/>
                                          </p:stCondLst>
                                        </p:cTn>
                                        <p:tgtEl>
                                          <p:spTgt spid="22551"/>
                                        </p:tgtEl>
                                        <p:attrNameLst>
                                          <p:attrName>style.visibility</p:attrName>
                                        </p:attrNameLst>
                                      </p:cBhvr>
                                      <p:to>
                                        <p:strVal val="visible"/>
                                      </p:to>
                                    </p:set>
                                    <p:animEffect transition="in" filter="wipe(up)">
                                      <p:cBhvr>
                                        <p:cTn id="7" dur="1000"/>
                                        <p:tgtEl>
                                          <p:spTgt spid="22551"/>
                                        </p:tgtEl>
                                      </p:cBhvr>
                                    </p:animEffect>
                                  </p:childTnLst>
                                </p:cTn>
                              </p:par>
                            </p:childTnLst>
                          </p:cTn>
                        </p:par>
                        <p:par>
                          <p:cTn id="8" fill="hold">
                            <p:stCondLst>
                              <p:cond delay="1000"/>
                            </p:stCondLst>
                            <p:childTnLst>
                              <p:par>
                                <p:cTn id="9" presetID="47" presetClass="entr" presetSubtype="0" fill="hold" nodeType="afterEffect">
                                  <p:stCondLst>
                                    <p:cond delay="0"/>
                                  </p:stCondLst>
                                  <p:childTnLst>
                                    <p:set>
                                      <p:cBhvr>
                                        <p:cTn id="10" dur="1" fill="hold">
                                          <p:stCondLst>
                                            <p:cond delay="0"/>
                                          </p:stCondLst>
                                        </p:cTn>
                                        <p:tgtEl>
                                          <p:spTgt spid="22561"/>
                                        </p:tgtEl>
                                        <p:attrNameLst>
                                          <p:attrName>style.visibility</p:attrName>
                                        </p:attrNameLst>
                                      </p:cBhvr>
                                      <p:to>
                                        <p:strVal val="visible"/>
                                      </p:to>
                                    </p:set>
                                    <p:animEffect transition="in" filter="fade">
                                      <p:cBhvr>
                                        <p:cTn id="11" dur="750"/>
                                        <p:tgtEl>
                                          <p:spTgt spid="22561"/>
                                        </p:tgtEl>
                                      </p:cBhvr>
                                    </p:animEffect>
                                    <p:anim calcmode="lin" valueType="num">
                                      <p:cBhvr>
                                        <p:cTn id="12" dur="750" fill="hold"/>
                                        <p:tgtEl>
                                          <p:spTgt spid="22561"/>
                                        </p:tgtEl>
                                        <p:attrNameLst>
                                          <p:attrName>ppt_x</p:attrName>
                                        </p:attrNameLst>
                                      </p:cBhvr>
                                      <p:tavLst>
                                        <p:tav tm="0">
                                          <p:val>
                                            <p:strVal val="#ppt_x"/>
                                          </p:val>
                                        </p:tav>
                                        <p:tav tm="100000">
                                          <p:val>
                                            <p:strVal val="#ppt_x"/>
                                          </p:val>
                                        </p:tav>
                                      </p:tavLst>
                                    </p:anim>
                                    <p:anim calcmode="lin" valueType="num">
                                      <p:cBhvr>
                                        <p:cTn id="13" dur="750" fill="hold"/>
                                        <p:tgtEl>
                                          <p:spTgt spid="2256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22560"/>
                                        </p:tgtEl>
                                        <p:attrNameLst>
                                          <p:attrName>style.visibility</p:attrName>
                                        </p:attrNameLst>
                                      </p:cBhvr>
                                      <p:to>
                                        <p:strVal val="visible"/>
                                      </p:to>
                                    </p:set>
                                    <p:animEffect transition="in" filter="fade">
                                      <p:cBhvr>
                                        <p:cTn id="16" dur="750"/>
                                        <p:tgtEl>
                                          <p:spTgt spid="22560"/>
                                        </p:tgtEl>
                                      </p:cBhvr>
                                    </p:animEffect>
                                    <p:anim calcmode="lin" valueType="num">
                                      <p:cBhvr>
                                        <p:cTn id="17" dur="750" fill="hold"/>
                                        <p:tgtEl>
                                          <p:spTgt spid="22560"/>
                                        </p:tgtEl>
                                        <p:attrNameLst>
                                          <p:attrName>ppt_x</p:attrName>
                                        </p:attrNameLst>
                                      </p:cBhvr>
                                      <p:tavLst>
                                        <p:tav tm="0">
                                          <p:val>
                                            <p:strVal val="#ppt_x"/>
                                          </p:val>
                                        </p:tav>
                                        <p:tav tm="100000">
                                          <p:val>
                                            <p:strVal val="#ppt_x"/>
                                          </p:val>
                                        </p:tav>
                                      </p:tavLst>
                                    </p:anim>
                                    <p:anim calcmode="lin" valueType="num">
                                      <p:cBhvr>
                                        <p:cTn id="18" dur="750" fill="hold"/>
                                        <p:tgtEl>
                                          <p:spTgt spid="2256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2305" y="1227802"/>
            <a:ext cx="1056738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xây</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dựng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trông</a:t>
            </a:r>
            <a:r>
              <a:rPr lang="en-GB" altLang="en-US" sz="3200" dirty="0">
                <a:latin typeface="Arial" panose="020B0604020202020204" pitchFamily="34" charset="0"/>
                <a:cs typeface="Arial" panose="020B0604020202020204" pitchFamily="34" charset="0"/>
              </a:rPr>
              <a:t> mong, </a:t>
            </a:r>
            <a:r>
              <a:rPr lang="en-GB" altLang="en-US" sz="3200" dirty="0" err="1">
                <a:latin typeface="Arial" panose="020B0604020202020204" pitchFamily="34" charset="0"/>
                <a:cs typeface="Arial" panose="020B0604020202020204" pitchFamily="34" charset="0"/>
              </a:rPr>
              <a:t>chờ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đợi</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tươi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đẹp</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sánh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vai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lớn</a:t>
            </a:r>
            <a:r>
              <a:rPr lang="en-GB" altLang="en-US" sz="3200" dirty="0">
                <a:latin typeface="Arial" panose="020B0604020202020204" pitchFamily="34" charset="0"/>
                <a:cs typeface="Arial" panose="020B0604020202020204" pitchFamily="34" charset="0"/>
              </a:rPr>
              <a:t> 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402128118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819925" y="1166842"/>
            <a:ext cx="10552149" cy="4524315"/>
          </a:xfrm>
          <a:prstGeom prst="rect">
            <a:avLst/>
          </a:prstGeom>
        </p:spPr>
        <p:txBody>
          <a:bodyPr wrap="square">
            <a:spAutoFit/>
          </a:bodyPr>
          <a:lstStyle/>
          <a:p>
            <a:pPr algn="just">
              <a:spcBef>
                <a:spcPct val="50000"/>
              </a:spcBef>
            </a:pP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Sau</a:t>
            </a:r>
            <a:r>
              <a:rPr lang="en-GB" altLang="en-US" sz="3200" dirty="0">
                <a:latin typeface="Arial" panose="020B0604020202020204" pitchFamily="34" charset="0"/>
                <a:cs typeface="Arial" panose="020B0604020202020204" pitchFamily="34" charset="0"/>
              </a:rPr>
              <a:t> 80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giời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nô</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lệ</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bị</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yếu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hèn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ngày</a:t>
            </a:r>
            <a:r>
              <a:rPr lang="en-GB" altLang="en-US" sz="3200" dirty="0">
                <a:latin typeface="Arial" panose="020B0604020202020204" pitchFamily="34" charset="0"/>
                <a:cs typeface="Arial" panose="020B0604020202020204" pitchFamily="34" charset="0"/>
              </a:rPr>
              <a:t> nay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cần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phải</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xây</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dựng</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cơ</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đồ</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tổ</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tiên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đã</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lại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làm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sao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chúng</a:t>
            </a:r>
            <a:r>
              <a:rPr lang="en-GB" altLang="en-US" sz="3200" dirty="0">
                <a:latin typeface="Arial" panose="020B0604020202020204" pitchFamily="34" charset="0"/>
                <a:cs typeface="Arial" panose="020B0604020202020204" pitchFamily="34" charset="0"/>
              </a:rPr>
              <a:t> ta </a:t>
            </a:r>
            <a:r>
              <a:rPr lang="en-GB" altLang="en-US" sz="3200" dirty="0" err="1">
                <a:latin typeface="Arial" panose="020B0604020202020204" pitchFamily="34" charset="0"/>
                <a:cs typeface="Arial" panose="020B0604020202020204" pitchFamily="34" charset="0"/>
              </a:rPr>
              <a:t>theo</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kịp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khác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trên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hoàn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cầu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Trong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cuộc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kiến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thiết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nhà</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trông</a:t>
            </a:r>
            <a:r>
              <a:rPr lang="en-GB" altLang="en-US" sz="3200" dirty="0">
                <a:solidFill>
                  <a:srgbClr val="FF0000"/>
                </a:solidFill>
                <a:latin typeface="Arial" panose="020B0604020202020204" pitchFamily="34" charset="0"/>
                <a:cs typeface="Arial" panose="020B0604020202020204" pitchFamily="34" charset="0"/>
              </a:rPr>
              <a:t> mong</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chờ</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đợi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rất</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nhiều</a:t>
            </a:r>
            <a:r>
              <a:rPr lang="en-GB" altLang="en-US" sz="3200" dirty="0">
                <a:latin typeface="Arial" panose="020B0604020202020204" pitchFamily="34" charset="0"/>
                <a:cs typeface="Arial" panose="020B0604020202020204" pitchFamily="34" charset="0"/>
              </a:rPr>
              <a:t>. Non </a:t>
            </a:r>
            <a:r>
              <a:rPr lang="en-GB" altLang="en-US" sz="3200" dirty="0" err="1">
                <a:latin typeface="Arial" panose="020B0604020202020204" pitchFamily="34" charset="0"/>
                <a:cs typeface="Arial" panose="020B0604020202020204" pitchFamily="34" charset="0"/>
              </a:rPr>
              <a:t>sông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trở</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nên</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tươi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đẹp</a:t>
            </a:r>
            <a:r>
              <a:rPr lang="en-GB" altLang="en-US" sz="3200" dirty="0">
                <a:solidFill>
                  <a:srgbClr val="FF0000"/>
                </a:solidFill>
                <a:latin typeface="Arial" panose="020B0604020202020204" pitchFamily="34" charset="0"/>
                <a:cs typeface="Arial" panose="020B0604020202020204" pitchFamily="34" charset="0"/>
              </a:rPr>
              <a:t> hay </a:t>
            </a:r>
            <a:r>
              <a:rPr lang="en-GB" altLang="en-US" sz="3200" dirty="0" err="1">
                <a:solidFill>
                  <a:srgbClr val="FF0000"/>
                </a:solidFill>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dân</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tộc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Việt</a:t>
            </a:r>
            <a:r>
              <a:rPr lang="en-GB" altLang="en-US" sz="3200" dirty="0">
                <a:latin typeface="Arial" panose="020B0604020202020204" pitchFamily="34" charset="0"/>
                <a:cs typeface="Arial" panose="020B0604020202020204" pitchFamily="34" charset="0"/>
              </a:rPr>
              <a:t> Nam </a:t>
            </a:r>
            <a:r>
              <a:rPr lang="en-GB" altLang="en-US" sz="3200" dirty="0" err="1">
                <a:latin typeface="Arial" panose="020B0604020202020204" pitchFamily="34" charset="0"/>
                <a:cs typeface="Arial" panose="020B0604020202020204" pitchFamily="34" charset="0"/>
              </a:rPr>
              <a:t>có</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bước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đài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vinh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quang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để</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sánh</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vai</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với</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cường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quốc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năm</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châu</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được</a:t>
            </a:r>
            <a:r>
              <a:rPr lang="en-GB" altLang="en-US" sz="3200" dirty="0">
                <a:latin typeface="Arial" panose="020B0604020202020204" pitchFamily="34" charset="0"/>
                <a:cs typeface="Arial" panose="020B0604020202020204" pitchFamily="34" charset="0"/>
              </a:rPr>
              <a:t> hay </a:t>
            </a:r>
            <a:r>
              <a:rPr lang="en-GB" altLang="en-US" sz="3200" dirty="0" err="1">
                <a:latin typeface="Arial" panose="020B0604020202020204" pitchFamily="34" charset="0"/>
                <a:cs typeface="Arial" panose="020B0604020202020204" pitchFamily="34" charset="0"/>
              </a:rPr>
              <a:t>không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chính</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là</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nhờ</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một</a:t>
            </a:r>
            <a:r>
              <a:rPr lang="en-GB" altLang="en-US" sz="3200" dirty="0">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phần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err="1">
                <a:solidFill>
                  <a:srgbClr val="FF0000"/>
                </a:solidFill>
                <a:latin typeface="Arial" panose="020B0604020202020204" pitchFamily="34" charset="0"/>
                <a:cs typeface="Arial" panose="020B0604020202020204" pitchFamily="34" charset="0"/>
              </a:rPr>
              <a:t>lớn</a:t>
            </a:r>
            <a:r>
              <a:rPr lang="en-GB" altLang="en-US" sz="3200" dirty="0">
                <a:solidFill>
                  <a:srgbClr val="FF0000"/>
                </a:solidFill>
                <a:latin typeface="Arial" panose="020B0604020202020204" pitchFamily="34" charset="0"/>
                <a:cs typeface="Arial" panose="020B0604020202020204" pitchFamily="34" charset="0"/>
              </a:rPr>
              <a:t> </a:t>
            </a:r>
            <a:r>
              <a:rPr lang="en-GB" altLang="en-US" sz="3200" dirty="0">
                <a:latin typeface="Arial" panose="020B0604020202020204" pitchFamily="34" charset="0"/>
                <a:cs typeface="Arial" panose="020B0604020202020204" pitchFamily="34" charset="0"/>
              </a:rPr>
              <a:t>ở </a:t>
            </a:r>
            <a:r>
              <a:rPr lang="en-GB" altLang="en-US" sz="3200" dirty="0" err="1">
                <a:latin typeface="Arial" panose="020B0604020202020204" pitchFamily="34" charset="0"/>
                <a:cs typeface="Arial" panose="020B0604020202020204" pitchFamily="34" charset="0"/>
              </a:rPr>
              <a:t>công</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học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tập</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của</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các</a:t>
            </a:r>
            <a:r>
              <a:rPr lang="en-GB" altLang="en-US" sz="3200" dirty="0">
                <a:latin typeface="Arial" panose="020B0604020202020204" pitchFamily="34" charset="0"/>
                <a:cs typeface="Arial" panose="020B0604020202020204" pitchFamily="34" charset="0"/>
              </a:rPr>
              <a:t> </a:t>
            </a:r>
            <a:r>
              <a:rPr lang="en-GB" altLang="en-US" sz="3200" dirty="0" err="1">
                <a:latin typeface="Arial" panose="020B0604020202020204" pitchFamily="34" charset="0"/>
                <a:cs typeface="Arial" panose="020B0604020202020204" pitchFamily="34" charset="0"/>
              </a:rPr>
              <a:t>em</a:t>
            </a:r>
            <a:r>
              <a:rPr lang="en-GB" altLang="en-US" sz="32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1078695010"/>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eelOff"/>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Thư gửi các học sinh (trang 4) - Tiếng Việt 5 tập 1">
            <a:extLst>
              <a:ext uri="{FF2B5EF4-FFF2-40B4-BE49-F238E27FC236}">
                <a16:creationId xmlns:a16="http://schemas.microsoft.com/office/drawing/2014/main" id="{ABDBF35B-C3D3-A92F-3267-50813AAF9A5C}"/>
              </a:ext>
            </a:extLst>
          </p:cNvPr>
          <p:cNvPicPr>
            <a:picLocks noChangeAspect="1" noChangeArrowheads="1"/>
          </p:cNvPicPr>
          <p:nvPr/>
        </p:nvPicPr>
        <p:blipFill>
          <a:blip r:embed="rId3" cstate="print"/>
          <a:srcRect/>
          <a:stretch>
            <a:fillRect/>
          </a:stretch>
        </p:blipFill>
        <p:spPr bwMode="auto">
          <a:xfrm>
            <a:off x="797991" y="3798278"/>
            <a:ext cx="4252255" cy="2398708"/>
          </a:xfrm>
          <a:prstGeom prst="rect">
            <a:avLst/>
          </a:prstGeom>
          <a:noFill/>
        </p:spPr>
      </p:pic>
      <p:sp>
        <p:nvSpPr>
          <p:cNvPr id="3" name="Rectangle 2">
            <a:extLst>
              <a:ext uri="{FF2B5EF4-FFF2-40B4-BE49-F238E27FC236}">
                <a16:creationId xmlns:a16="http://schemas.microsoft.com/office/drawing/2014/main" id="{340EF671-0222-5994-D43E-CD5FB20348B8}"/>
              </a:ext>
            </a:extLst>
          </p:cNvPr>
          <p:cNvSpPr/>
          <p:nvPr/>
        </p:nvSpPr>
        <p:spPr>
          <a:xfrm>
            <a:off x="2903799" y="1663953"/>
            <a:ext cx="6647974" cy="923330"/>
          </a:xfrm>
          <a:prstGeom prst="rect">
            <a:avLst/>
          </a:prstGeom>
          <a:noFill/>
        </p:spPr>
        <p:txBody>
          <a:bodyPr wrap="none" lIns="91440" tIns="45720" rIns="91440" bIns="45720">
            <a:spAutoFit/>
          </a:bodyPr>
          <a:lstStyle/>
          <a:p>
            <a:pPr algn="ctr"/>
            <a:r>
              <a:rPr lang="vi-VN" sz="5400" b="1" cap="none" spc="0">
                <a:ln w="6600">
                  <a:solidFill>
                    <a:schemeClr val="accent2"/>
                  </a:solidFill>
                  <a:prstDash val="solid"/>
                </a:ln>
                <a:solidFill>
                  <a:srgbClr val="FFC000"/>
                </a:solidFill>
                <a:effectLst>
                  <a:outerShdw dist="38100" dir="2700000" algn="tl" rotWithShape="0">
                    <a:schemeClr val="accent2"/>
                  </a:outerShdw>
                </a:effectLst>
              </a:rPr>
              <a:t>THI ĐỌC DIỄN CẢM</a:t>
            </a:r>
            <a:endParaRPr lang="en-US" sz="5400" b="1" cap="none" spc="0">
              <a:ln w="6600">
                <a:solidFill>
                  <a:schemeClr val="accent2"/>
                </a:solidFill>
                <a:prstDash val="solid"/>
              </a:ln>
              <a:solidFill>
                <a:srgbClr val="FFC000"/>
              </a:solidFill>
              <a:effectLst>
                <a:outerShdw dist="38100" dir="2700000" algn="tl" rotWithShape="0">
                  <a:schemeClr val="accent2"/>
                </a:outerShdw>
              </a:effectLst>
            </a:endParaRPr>
          </a:p>
        </p:txBody>
      </p:sp>
      <p:grpSp>
        <p:nvGrpSpPr>
          <p:cNvPr id="9" name="Group 8">
            <a:extLst>
              <a:ext uri="{FF2B5EF4-FFF2-40B4-BE49-F238E27FC236}">
                <a16:creationId xmlns:a16="http://schemas.microsoft.com/office/drawing/2014/main" id="{32D4B199-4BF5-4267-E2AE-BAE1C612BB85}"/>
              </a:ext>
            </a:extLst>
          </p:cNvPr>
          <p:cNvGrpSpPr/>
          <p:nvPr/>
        </p:nvGrpSpPr>
        <p:grpSpPr>
          <a:xfrm>
            <a:off x="6096000" y="3447535"/>
            <a:ext cx="5199715" cy="2913165"/>
            <a:chOff x="6096000" y="3447535"/>
            <a:chExt cx="5199715" cy="2913165"/>
          </a:xfrm>
        </p:grpSpPr>
        <p:grpSp>
          <p:nvGrpSpPr>
            <p:cNvPr id="7" name="Group 6">
              <a:extLst>
                <a:ext uri="{FF2B5EF4-FFF2-40B4-BE49-F238E27FC236}">
                  <a16:creationId xmlns:a16="http://schemas.microsoft.com/office/drawing/2014/main" id="{53B222CF-B056-5B2B-D522-83C8FB0DFF48}"/>
                </a:ext>
              </a:extLst>
            </p:cNvPr>
            <p:cNvGrpSpPr/>
            <p:nvPr/>
          </p:nvGrpSpPr>
          <p:grpSpPr>
            <a:xfrm>
              <a:off x="6096000" y="3457328"/>
              <a:ext cx="5199715" cy="2903372"/>
              <a:chOff x="6096000" y="3457328"/>
              <a:chExt cx="5199715" cy="2903372"/>
            </a:xfrm>
          </p:grpSpPr>
          <p:pic>
            <p:nvPicPr>
              <p:cNvPr id="4" name="Picture 3">
                <a:extLst>
                  <a:ext uri="{FF2B5EF4-FFF2-40B4-BE49-F238E27FC236}">
                    <a16:creationId xmlns:a16="http://schemas.microsoft.com/office/drawing/2014/main" id="{01E83A57-FEEC-0521-D0A7-46CC76AF748D}"/>
                  </a:ext>
                </a:extLst>
              </p:cNvPr>
              <p:cNvPicPr>
                <a:picLocks noChangeAspect="1"/>
              </p:cNvPicPr>
              <p:nvPr/>
            </p:nvPicPr>
            <p:blipFill>
              <a:blip r:embed="rId4"/>
              <a:stretch>
                <a:fillRect/>
              </a:stretch>
            </p:blipFill>
            <p:spPr>
              <a:xfrm>
                <a:off x="6096000" y="3634564"/>
                <a:ext cx="5199715" cy="2726136"/>
              </a:xfrm>
              <a:prstGeom prst="rect">
                <a:avLst/>
              </a:prstGeom>
            </p:spPr>
          </p:pic>
          <p:sp>
            <p:nvSpPr>
              <p:cNvPr id="6" name="Freeform: Shape 5">
                <a:extLst>
                  <a:ext uri="{FF2B5EF4-FFF2-40B4-BE49-F238E27FC236}">
                    <a16:creationId xmlns:a16="http://schemas.microsoft.com/office/drawing/2014/main" id="{15B0557C-4AF6-2F7B-9B99-A6D4B28AA7C1}"/>
                  </a:ext>
                </a:extLst>
              </p:cNvPr>
              <p:cNvSpPr/>
              <p:nvPr/>
            </p:nvSpPr>
            <p:spPr>
              <a:xfrm>
                <a:off x="6870357" y="3457328"/>
                <a:ext cx="1062681" cy="274413"/>
              </a:xfrm>
              <a:custGeom>
                <a:avLst/>
                <a:gdLst>
                  <a:gd name="connsiteX0" fmla="*/ 0 w 1037968"/>
                  <a:gd name="connsiteY0" fmla="*/ 185352 h 296563"/>
                  <a:gd name="connsiteX1" fmla="*/ 679622 w 1037968"/>
                  <a:gd name="connsiteY1" fmla="*/ 0 h 296563"/>
                  <a:gd name="connsiteX2" fmla="*/ 1037968 w 1037968"/>
                  <a:gd name="connsiteY2" fmla="*/ 197708 h 296563"/>
                  <a:gd name="connsiteX3" fmla="*/ 593124 w 1037968"/>
                  <a:gd name="connsiteY3" fmla="*/ 296563 h 296563"/>
                  <a:gd name="connsiteX4" fmla="*/ 0 w 1037968"/>
                  <a:gd name="connsiteY4" fmla="*/ 185352 h 29656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37968"/>
                  <a:gd name="connsiteY0" fmla="*/ 188102 h 299313"/>
                  <a:gd name="connsiteX1" fmla="*/ 679622 w 1037968"/>
                  <a:gd name="connsiteY1" fmla="*/ 2750 h 299313"/>
                  <a:gd name="connsiteX2" fmla="*/ 1037968 w 1037968"/>
                  <a:gd name="connsiteY2" fmla="*/ 200458 h 299313"/>
                  <a:gd name="connsiteX3" fmla="*/ 593124 w 1037968"/>
                  <a:gd name="connsiteY3" fmla="*/ 299313 h 299313"/>
                  <a:gd name="connsiteX4" fmla="*/ 0 w 1037968"/>
                  <a:gd name="connsiteY4" fmla="*/ 188102 h 299313"/>
                  <a:gd name="connsiteX0" fmla="*/ 0 w 1075038"/>
                  <a:gd name="connsiteY0" fmla="*/ 188102 h 299313"/>
                  <a:gd name="connsiteX1" fmla="*/ 679622 w 1075038"/>
                  <a:gd name="connsiteY1" fmla="*/ 2750 h 299313"/>
                  <a:gd name="connsiteX2" fmla="*/ 1075038 w 1075038"/>
                  <a:gd name="connsiteY2" fmla="*/ 200458 h 299313"/>
                  <a:gd name="connsiteX3" fmla="*/ 593124 w 1075038"/>
                  <a:gd name="connsiteY3" fmla="*/ 299313 h 299313"/>
                  <a:gd name="connsiteX4" fmla="*/ 0 w 1075038"/>
                  <a:gd name="connsiteY4" fmla="*/ 188102 h 299313"/>
                  <a:gd name="connsiteX0" fmla="*/ 0 w 1062681"/>
                  <a:gd name="connsiteY0" fmla="*/ 224676 h 298817"/>
                  <a:gd name="connsiteX1" fmla="*/ 667265 w 1062681"/>
                  <a:gd name="connsiteY1" fmla="*/ 2254 h 298817"/>
                  <a:gd name="connsiteX2" fmla="*/ 1062681 w 1062681"/>
                  <a:gd name="connsiteY2" fmla="*/ 199962 h 298817"/>
                  <a:gd name="connsiteX3" fmla="*/ 580767 w 1062681"/>
                  <a:gd name="connsiteY3" fmla="*/ 298817 h 298817"/>
                  <a:gd name="connsiteX4" fmla="*/ 0 w 1062681"/>
                  <a:gd name="connsiteY4" fmla="*/ 224676 h 298817"/>
                  <a:gd name="connsiteX0" fmla="*/ 0 w 1062681"/>
                  <a:gd name="connsiteY0" fmla="*/ 200272 h 274413"/>
                  <a:gd name="connsiteX1" fmla="*/ 642552 w 1062681"/>
                  <a:gd name="connsiteY1" fmla="*/ 2563 h 274413"/>
                  <a:gd name="connsiteX2" fmla="*/ 1062681 w 1062681"/>
                  <a:gd name="connsiteY2" fmla="*/ 175558 h 274413"/>
                  <a:gd name="connsiteX3" fmla="*/ 580767 w 1062681"/>
                  <a:gd name="connsiteY3" fmla="*/ 274413 h 274413"/>
                  <a:gd name="connsiteX4" fmla="*/ 0 w 1062681"/>
                  <a:gd name="connsiteY4" fmla="*/ 200272 h 27441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2681" h="274413">
                    <a:moveTo>
                      <a:pt x="0" y="200272"/>
                    </a:moveTo>
                    <a:cubicBezTo>
                      <a:pt x="226541" y="138488"/>
                      <a:pt x="416011" y="-22150"/>
                      <a:pt x="642552" y="2563"/>
                    </a:cubicBezTo>
                    <a:cubicBezTo>
                      <a:pt x="934995" y="43752"/>
                      <a:pt x="943232" y="109655"/>
                      <a:pt x="1062681" y="175558"/>
                    </a:cubicBezTo>
                    <a:lnTo>
                      <a:pt x="580767" y="274413"/>
                    </a:lnTo>
                    <a:lnTo>
                      <a:pt x="0" y="200272"/>
                    </a:lnTo>
                    <a:close/>
                  </a:path>
                </a:pathLst>
              </a:custGeom>
              <a:solidFill>
                <a:srgbClr val="3F362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 name="Freeform: Shape 7">
              <a:extLst>
                <a:ext uri="{FF2B5EF4-FFF2-40B4-BE49-F238E27FC236}">
                  <a16:creationId xmlns:a16="http://schemas.microsoft.com/office/drawing/2014/main" id="{E1343BC1-9339-F44C-508A-CBA1EABC19DF}"/>
                </a:ext>
              </a:extLst>
            </p:cNvPr>
            <p:cNvSpPr/>
            <p:nvPr/>
          </p:nvSpPr>
          <p:spPr>
            <a:xfrm>
              <a:off x="9551773" y="3447535"/>
              <a:ext cx="1099751" cy="333633"/>
            </a:xfrm>
            <a:custGeom>
              <a:avLst/>
              <a:gdLst>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 name="connsiteX0" fmla="*/ 0 w 1099751"/>
                <a:gd name="connsiteY0" fmla="*/ 185351 h 333633"/>
                <a:gd name="connsiteX1" fmla="*/ 667265 w 1099751"/>
                <a:gd name="connsiteY1" fmla="*/ 0 h 333633"/>
                <a:gd name="connsiteX2" fmla="*/ 1099751 w 1099751"/>
                <a:gd name="connsiteY2" fmla="*/ 197708 h 333633"/>
                <a:gd name="connsiteX3" fmla="*/ 766119 w 1099751"/>
                <a:gd name="connsiteY3" fmla="*/ 333633 h 333633"/>
                <a:gd name="connsiteX4" fmla="*/ 61784 w 1099751"/>
                <a:gd name="connsiteY4" fmla="*/ 185351 h 333633"/>
                <a:gd name="connsiteX5" fmla="*/ 61784 w 1099751"/>
                <a:gd name="connsiteY5" fmla="*/ 172995 h 333633"/>
                <a:gd name="connsiteX6" fmla="*/ 61784 w 1099751"/>
                <a:gd name="connsiteY6" fmla="*/ 160638 h 333633"/>
                <a:gd name="connsiteX7" fmla="*/ 111211 w 1099751"/>
                <a:gd name="connsiteY7" fmla="*/ 160638 h 3336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99751" h="333633">
                  <a:moveTo>
                    <a:pt x="0" y="185351"/>
                  </a:moveTo>
                  <a:cubicBezTo>
                    <a:pt x="222422" y="123567"/>
                    <a:pt x="383060" y="0"/>
                    <a:pt x="667265" y="0"/>
                  </a:cubicBezTo>
                  <a:cubicBezTo>
                    <a:pt x="873211" y="4119"/>
                    <a:pt x="955589" y="131805"/>
                    <a:pt x="1099751" y="197708"/>
                  </a:cubicBezTo>
                  <a:lnTo>
                    <a:pt x="766119" y="333633"/>
                  </a:lnTo>
                  <a:lnTo>
                    <a:pt x="61784" y="185351"/>
                  </a:lnTo>
                  <a:lnTo>
                    <a:pt x="61784" y="172995"/>
                  </a:lnTo>
                  <a:lnTo>
                    <a:pt x="61784" y="160638"/>
                  </a:lnTo>
                  <a:lnTo>
                    <a:pt x="111211" y="160638"/>
                  </a:lnTo>
                </a:path>
              </a:pathLst>
            </a:custGeom>
            <a:solidFill>
              <a:srgbClr val="752C0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915131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4">
            <a:lum/>
          </a:blip>
          <a:srcRect/>
          <a:stretch>
            <a:fillRect t="-12000" b="-12000"/>
          </a:stretch>
        </a:blipFill>
        <a:effectLst/>
      </p:bgPr>
    </p:bg>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90BBB8C4-7F02-464E-9EDC-B1CD71AB2819}"/>
              </a:ext>
            </a:extLst>
          </p:cNvPr>
          <p:cNvSpPr txBox="1"/>
          <p:nvPr/>
        </p:nvSpPr>
        <p:spPr>
          <a:xfrm>
            <a:off x="3490579" y="2221728"/>
            <a:ext cx="5210842" cy="975588"/>
          </a:xfrm>
          <a:prstGeom prst="rect">
            <a:avLst/>
          </a:prstGeom>
          <a:noFill/>
        </p:spPr>
        <p:txBody>
          <a:bodyPr wrap="square" rtlCol="0">
            <a:spAutoFit/>
          </a:bodyPr>
          <a:lstStyle/>
          <a:p>
            <a:pPr algn="ctr">
              <a:lnSpc>
                <a:spcPct val="150000"/>
              </a:lnSpc>
            </a:pPr>
            <a:r>
              <a:rPr lang="vi-VN" sz="4267" b="1">
                <a:ln>
                  <a:solidFill>
                    <a:sysClr val="windowText" lastClr="000000"/>
                  </a:solidFill>
                </a:ln>
                <a:solidFill>
                  <a:srgbClr val="00B0F0"/>
                </a:solidFill>
                <a:latin typeface="UTM Avo" pitchFamily="18" charset="0"/>
                <a:ea typeface="HP001 5Ha" pitchFamily="34" charset="-127"/>
                <a:cs typeface="Arial" pitchFamily="34" charset="0"/>
              </a:rPr>
              <a:t>HOẠT ĐỘNG TIẾP NỐI</a:t>
            </a:r>
            <a:endParaRPr lang="en-US" sz="4267" b="1" dirty="0">
              <a:ln>
                <a:solidFill>
                  <a:sysClr val="windowText" lastClr="000000"/>
                </a:solidFill>
              </a:ln>
              <a:solidFill>
                <a:srgbClr val="00B0F0"/>
              </a:solidFill>
              <a:latin typeface="UTM Avo" pitchFamily="18" charset="0"/>
              <a:ea typeface="HP001 5Ha" pitchFamily="34" charset="-127"/>
              <a:cs typeface="Arial" pitchFamily="34" charset="0"/>
            </a:endParaRPr>
          </a:p>
        </p:txBody>
      </p:sp>
      <p:sp>
        <p:nvSpPr>
          <p:cNvPr id="5" name="Rectangle 4">
            <a:extLst>
              <a:ext uri="{FF2B5EF4-FFF2-40B4-BE49-F238E27FC236}">
                <a16:creationId xmlns:a16="http://schemas.microsoft.com/office/drawing/2014/main" id="{65A6549E-A66E-47D1-A7A2-742D3EF179B5}"/>
              </a:ext>
            </a:extLst>
          </p:cNvPr>
          <p:cNvSpPr/>
          <p:nvPr/>
        </p:nvSpPr>
        <p:spPr>
          <a:xfrm>
            <a:off x="2524864" y="3197316"/>
            <a:ext cx="7455716" cy="2193677"/>
          </a:xfrm>
          <a:prstGeom prst="rect">
            <a:avLst/>
          </a:prstGeom>
        </p:spPr>
        <p:txBody>
          <a:bodyPr wrap="square">
            <a:spAutoFit/>
          </a:bodyPr>
          <a:lstStyle/>
          <a:p>
            <a:pPr algn="just">
              <a:lnSpc>
                <a:spcPct val="200000"/>
              </a:lnSpc>
            </a:pPr>
            <a:r>
              <a:rPr lang="en-US" sz="2400" dirty="0" err="1">
                <a:latin typeface="Arial" panose="020B0604020202020204" pitchFamily="34" charset="0"/>
                <a:cs typeface="Arial" panose="020B0604020202020204" pitchFamily="34" charset="0"/>
              </a:rPr>
              <a:t>Về</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nhà</a:t>
            </a:r>
            <a:r>
              <a:rPr lang="en-US" sz="2400" dirty="0">
                <a:latin typeface="Arial" panose="020B0604020202020204" pitchFamily="34" charset="0"/>
                <a:cs typeface="Arial" panose="020B0604020202020204" pitchFamily="34" charset="0"/>
              </a:rPr>
              <a:t> : </a:t>
            </a:r>
            <a:r>
              <a:rPr lang="en-US" sz="2400" dirty="0" err="1">
                <a:latin typeface="Arial" panose="020B0604020202020204" pitchFamily="34" charset="0"/>
                <a:cs typeface="Arial" panose="020B0604020202020204" pitchFamily="34" charset="0"/>
              </a:rPr>
              <a:t>Lập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kế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hoạch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học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tập</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để</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xứng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đáng</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latin typeface="Arial" panose="020B0604020202020204" pitchFamily="34" charset="0"/>
                <a:cs typeface="Arial" panose="020B0604020202020204" pitchFamily="34" charset="0"/>
              </a:rPr>
              <a:t> con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trò</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giỏi</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cháu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ngoan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Hồ</a:t>
            </a:r>
            <a:r>
              <a:rPr lang="en-US" sz="2400" dirty="0">
                <a:latin typeface="Arial" panose="020B0604020202020204" pitchFamily="34" charset="0"/>
                <a:cs typeface="Arial" panose="020B0604020202020204" pitchFamily="34" charset="0"/>
              </a:rPr>
              <a:t>.</a:t>
            </a:r>
          </a:p>
          <a:p>
            <a:pPr algn="just">
              <a:lnSpc>
                <a:spcPct val="200000"/>
              </a:lnSpc>
            </a:pPr>
            <a:r>
              <a:rPr lang="en-US" sz="2400" dirty="0" err="1">
                <a:latin typeface="Arial" panose="020B0604020202020204" pitchFamily="34" charset="0"/>
                <a:cs typeface="Arial" panose="020B0604020202020204" pitchFamily="34" charset="0"/>
              </a:rPr>
              <a:t>Chuẩn</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bị</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bài</a:t>
            </a:r>
            <a:r>
              <a:rPr lang="en-US" sz="2400" dirty="0">
                <a:latin typeface="Arial" panose="020B0604020202020204" pitchFamily="34" charset="0"/>
                <a:cs typeface="Arial" panose="020B0604020202020204" pitchFamily="34" charset="0"/>
              </a:rPr>
              <a:t> : Quang </a:t>
            </a:r>
            <a:r>
              <a:rPr lang="en-US" sz="2400" dirty="0" err="1">
                <a:latin typeface="Arial" panose="020B0604020202020204" pitchFamily="34" charset="0"/>
                <a:cs typeface="Arial" panose="020B0604020202020204" pitchFamily="34" charset="0"/>
              </a:rPr>
              <a:t>cảnh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lành</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mạc</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ngày</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mùa</a:t>
            </a:r>
            <a:endParaRPr lang="en-US" sz="2400" dirty="0">
              <a:latin typeface="Arial" panose="020B0604020202020204" pitchFamily="34" charset="0"/>
              <a:cs typeface="Arial" panose="020B0604020202020204" pitchFamily="34" charset="0"/>
            </a:endParaRPr>
          </a:p>
        </p:txBody>
      </p:sp>
      <p:sp>
        <p:nvSpPr>
          <p:cNvPr id="4" name="Flowchart: Decision 3">
            <a:extLst>
              <a:ext uri="{FF2B5EF4-FFF2-40B4-BE49-F238E27FC236}">
                <a16:creationId xmlns:a16="http://schemas.microsoft.com/office/drawing/2014/main" id="{A1C87862-4C83-41B3-B189-2BFAAFDAC24A}"/>
              </a:ext>
            </a:extLst>
          </p:cNvPr>
          <p:cNvSpPr/>
          <p:nvPr/>
        </p:nvSpPr>
        <p:spPr>
          <a:xfrm>
            <a:off x="1983356" y="3506820"/>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
        <p:nvSpPr>
          <p:cNvPr id="6" name="Flowchart: Decision 5">
            <a:extLst>
              <a:ext uri="{FF2B5EF4-FFF2-40B4-BE49-F238E27FC236}">
                <a16:creationId xmlns:a16="http://schemas.microsoft.com/office/drawing/2014/main" id="{D118516B-D82F-40FE-BCA6-736816478629}"/>
              </a:ext>
            </a:extLst>
          </p:cNvPr>
          <p:cNvSpPr/>
          <p:nvPr/>
        </p:nvSpPr>
        <p:spPr>
          <a:xfrm>
            <a:off x="1982820" y="4987394"/>
            <a:ext cx="365760" cy="306324"/>
          </a:xfrm>
          <a:prstGeom prst="flowChartDecision">
            <a:avLst/>
          </a:prstGeom>
          <a:solidFill>
            <a:srgbClr val="B24B8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vi-VN" sz="260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43435524"/>
      </p:ext>
    </p:extLst>
  </p:cSld>
  <p:clrMapOvr>
    <a:masterClrMapping/>
  </p:clrMapOvr>
  <p:transition>
    <p:fade/>
    <p:sndAc>
      <p:stSnd>
        <p:snd r:embed="rId3" name="chimes.wav"/>
      </p:stSnd>
    </p:sndAc>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grpSp>
        <p:nvGrpSpPr>
          <p:cNvPr id="24" name="Group 23">
            <a:extLst>
              <a:ext uri="{FF2B5EF4-FFF2-40B4-BE49-F238E27FC236}">
                <a16:creationId xmlns:a16="http://schemas.microsoft.com/office/drawing/2014/main" id="{0D9F66EC-CA90-81CD-957E-07FC1270AC0C}"/>
              </a:ext>
            </a:extLst>
          </p:cNvPr>
          <p:cNvGrpSpPr/>
          <p:nvPr/>
        </p:nvGrpSpPr>
        <p:grpSpPr>
          <a:xfrm>
            <a:off x="6126135" y="672745"/>
            <a:ext cx="4314352" cy="5603142"/>
            <a:chOff x="6126135" y="665327"/>
            <a:chExt cx="4314352" cy="5603142"/>
          </a:xfrm>
          <a:effectLst>
            <a:outerShdw blurRad="50800" dist="38100" dir="2700000" algn="tl" rotWithShape="0">
              <a:prstClr val="black">
                <a:alpha val="40000"/>
              </a:prstClr>
            </a:outerShdw>
          </a:effectLst>
        </p:grpSpPr>
        <p:sp>
          <p:nvSpPr>
            <p:cNvPr id="25" name="Freeform: Shape 24">
              <a:extLst>
                <a:ext uri="{FF2B5EF4-FFF2-40B4-BE49-F238E27FC236}">
                  <a16:creationId xmlns:a16="http://schemas.microsoft.com/office/drawing/2014/main" id="{E70F46BC-1F62-18F1-7B0D-D675A5A9EAB1}"/>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26" name="Straight Connector 25">
              <a:extLst>
                <a:ext uri="{FF2B5EF4-FFF2-40B4-BE49-F238E27FC236}">
                  <a16:creationId xmlns:a16="http://schemas.microsoft.com/office/drawing/2014/main" id="{FC7880BA-70D9-08C7-A4F1-879F77071CA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7" name="Straight Connector 26">
              <a:extLst>
                <a:ext uri="{FF2B5EF4-FFF2-40B4-BE49-F238E27FC236}">
                  <a16:creationId xmlns:a16="http://schemas.microsoft.com/office/drawing/2014/main" id="{FFEA2B80-6CE4-5356-3680-22726D3B44F7}"/>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B2386202-A71C-ABA6-3130-1B9E841E6324}"/>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9" name="Straight Connector 28">
              <a:extLst>
                <a:ext uri="{FF2B5EF4-FFF2-40B4-BE49-F238E27FC236}">
                  <a16:creationId xmlns:a16="http://schemas.microsoft.com/office/drawing/2014/main" id="{FF550D56-F1E8-57F3-D80A-D47F66A88D32}"/>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0" name="Straight Connector 29">
              <a:extLst>
                <a:ext uri="{FF2B5EF4-FFF2-40B4-BE49-F238E27FC236}">
                  <a16:creationId xmlns:a16="http://schemas.microsoft.com/office/drawing/2014/main" id="{5AB69CC0-0456-BAA0-ABE7-53C969B3AB10}"/>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4D5BB22A-5F0F-EDB6-3DBE-3E3D60244768}"/>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8" name="Straight Connector 22527">
              <a:extLst>
                <a:ext uri="{FF2B5EF4-FFF2-40B4-BE49-F238E27FC236}">
                  <a16:creationId xmlns:a16="http://schemas.microsoft.com/office/drawing/2014/main" id="{C0CE2AA5-8F31-CF88-58D5-48AB9DE556B8}"/>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29" name="Straight Connector 22528">
              <a:extLst>
                <a:ext uri="{FF2B5EF4-FFF2-40B4-BE49-F238E27FC236}">
                  <a16:creationId xmlns:a16="http://schemas.microsoft.com/office/drawing/2014/main" id="{E9EFFD66-C8BA-9DB7-6C79-8DF1893BDFED}"/>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530" name="Straight Connector 22529">
              <a:extLst>
                <a:ext uri="{FF2B5EF4-FFF2-40B4-BE49-F238E27FC236}">
                  <a16:creationId xmlns:a16="http://schemas.microsoft.com/office/drawing/2014/main" id="{FD84E572-9099-7319-7A04-1975D037BB71}"/>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2531" name="TextBox 22530">
            <a:extLst>
              <a:ext uri="{FF2B5EF4-FFF2-40B4-BE49-F238E27FC236}">
                <a16:creationId xmlns:a16="http://schemas.microsoft.com/office/drawing/2014/main"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60" name="TextBox 22559">
            <a:extLst>
              <a:ext uri="{FF2B5EF4-FFF2-40B4-BE49-F238E27FC236}">
                <a16:creationId xmlns:a16="http://schemas.microsoft.com/office/drawing/2014/main" id="{4DABEB2D-14D5-E715-710F-50E8E6B9F84A}"/>
              </a:ext>
            </a:extLst>
          </p:cNvPr>
          <p:cNvSpPr txBox="1"/>
          <p:nvPr/>
        </p:nvSpPr>
        <p:spPr>
          <a:xfrm>
            <a:off x="2005008" y="4645566"/>
            <a:ext cx="3305182" cy="461665"/>
          </a:xfrm>
          <a:prstGeom prst="rect">
            <a:avLst/>
          </a:prstGeom>
          <a:noFill/>
        </p:spPr>
        <p:txBody>
          <a:bodyPr wrap="square" rtlCol="0">
            <a:spAutoFit/>
          </a:bodyPr>
          <a:lstStyle/>
          <a:p>
            <a:pPr algn="just"/>
            <a:r>
              <a:rPr lang="en-US" sz="2400">
                <a:latin typeface="Arial" panose="020B0604020202020204" pitchFamily="34" charset="0"/>
                <a:ea typeface="Aachen" panose="02020500000000000000" pitchFamily="18" charset="0"/>
                <a:cs typeface="Arial" panose="020B0604020202020204" pitchFamily="34" charset="0"/>
              </a:rPr>
              <a:t>Bức tranh vẽ cảnh gì? </a:t>
            </a:r>
            <a:endParaRPr lang="en-US" sz="2400" dirty="0">
              <a:latin typeface="Arial" panose="020B0604020202020204" pitchFamily="34" charset="0"/>
              <a:ea typeface="Aachen" panose="02020500000000000000" pitchFamily="18" charset="0"/>
              <a:cs typeface="Arial" panose="020B0604020202020204" pitchFamily="34" charset="0"/>
            </a:endParaRPr>
          </a:p>
        </p:txBody>
      </p:sp>
      <p:pic>
        <p:nvPicPr>
          <p:cNvPr id="2" name="Picture 2" descr="Thư gửi các học sinh (trang 4) - Tiếng Việt 5 tập 1">
            <a:extLst>
              <a:ext uri="{FF2B5EF4-FFF2-40B4-BE49-F238E27FC236}">
                <a16:creationId xmlns:a16="http://schemas.microsoft.com/office/drawing/2014/main" id="{4382541B-3E4D-66BA-7CBE-83AB5D1BF856}"/>
              </a:ext>
            </a:extLst>
          </p:cNvPr>
          <p:cNvPicPr>
            <a:picLocks noChangeAspect="1" noChangeArrowheads="1"/>
          </p:cNvPicPr>
          <p:nvPr/>
        </p:nvPicPr>
        <p:blipFill>
          <a:blip r:embed="rId3" cstate="print"/>
          <a:srcRect/>
          <a:stretch>
            <a:fillRect/>
          </a:stretch>
        </p:blipFill>
        <p:spPr bwMode="auto">
          <a:xfrm>
            <a:off x="1806176" y="2237966"/>
            <a:ext cx="3859424" cy="2177111"/>
          </a:xfrm>
          <a:prstGeom prst="rect">
            <a:avLst/>
          </a:prstGeom>
          <a:noFill/>
        </p:spPr>
      </p:pic>
      <p:sp>
        <p:nvSpPr>
          <p:cNvPr id="3" name="TextBox 2">
            <a:extLst>
              <a:ext uri="{FF2B5EF4-FFF2-40B4-BE49-F238E27FC236}">
                <a16:creationId xmlns:a16="http://schemas.microsoft.com/office/drawing/2014/main" id="{9B623B49-6117-8025-874D-EE67C7A044D8}"/>
              </a:ext>
            </a:extLst>
          </p:cNvPr>
          <p:cNvSpPr txBox="1"/>
          <p:nvPr/>
        </p:nvSpPr>
        <p:spPr>
          <a:xfrm>
            <a:off x="664640" y="1008923"/>
            <a:ext cx="5867400" cy="846386"/>
          </a:xfrm>
          <a:prstGeom prst="rect">
            <a:avLst/>
          </a:prstGeom>
          <a:noFill/>
        </p:spPr>
        <p:txBody>
          <a:bodyPr wrap="square" rtlCol="0">
            <a:spAutoFit/>
          </a:bodyPr>
          <a:lstStyle/>
          <a:p>
            <a:pPr algn="ctr"/>
            <a:r>
              <a:rPr lang="en-US" sz="2500" b="1">
                <a:solidFill>
                  <a:srgbClr val="FF0000"/>
                </a:solidFill>
                <a:latin typeface="Arial" panose="020B0604020202020204" pitchFamily="34" charset="0"/>
                <a:ea typeface="Aachen" panose="02020500000000000000" pitchFamily="18" charset="0"/>
                <a:cs typeface="Arial" panose="020B0604020202020204" pitchFamily="34" charset="0"/>
              </a:rPr>
              <a:t>Thư gửi các học sinh</a:t>
            </a:r>
          </a:p>
          <a:p>
            <a:pPr algn="ctr"/>
            <a:r>
              <a:rPr lang="en-US" sz="2400" i="1">
                <a:latin typeface="Arial" panose="020B0604020202020204" pitchFamily="34" charset="0"/>
                <a:ea typeface="Aachen" panose="02020500000000000000" pitchFamily="18" charset="0"/>
                <a:cs typeface="Arial" panose="020B0604020202020204" pitchFamily="34" charset="0"/>
              </a:rPr>
              <a:t>(Trích)</a:t>
            </a:r>
            <a:endParaRPr lang="en-US" sz="2400" i="1" dirty="0">
              <a:latin typeface="Arial" panose="020B0604020202020204" pitchFamily="34" charset="0"/>
              <a:ea typeface="Aachen" panose="02020500000000000000" pitchFamily="18" charset="0"/>
              <a:cs typeface="Arial" panose="020B0604020202020204" pitchFamily="34" charset="0"/>
            </a:endParaRPr>
          </a:p>
        </p:txBody>
      </p:sp>
      <p:sp>
        <p:nvSpPr>
          <p:cNvPr id="4" name="TextBox 3">
            <a:extLst>
              <a:ext uri="{FF2B5EF4-FFF2-40B4-BE49-F238E27FC236}">
                <a16:creationId xmlns:a16="http://schemas.microsoft.com/office/drawing/2014/main" id="{9667B80A-0B34-4F36-7B2F-BB18D1C24FEF}"/>
              </a:ext>
            </a:extLst>
          </p:cNvPr>
          <p:cNvSpPr txBox="1"/>
          <p:nvPr/>
        </p:nvSpPr>
        <p:spPr>
          <a:xfrm>
            <a:off x="4029274" y="1588387"/>
            <a:ext cx="1837918" cy="399253"/>
          </a:xfrm>
          <a:prstGeom prst="rect">
            <a:avLst/>
          </a:prstGeom>
          <a:noFill/>
        </p:spPr>
        <p:txBody>
          <a:bodyPr wrap="square" rtlCol="0">
            <a:spAutoFit/>
          </a:bodyPr>
          <a:lstStyle/>
          <a:p>
            <a:r>
              <a:rPr lang="en-US" sz="2000">
                <a:latin typeface="Times New Roman" pitchFamily="18" charset="0"/>
                <a:cs typeface="Times New Roman" pitchFamily="18" charset="0"/>
              </a:rPr>
              <a:t>Hồ Chí Minh</a:t>
            </a:r>
            <a:endParaRPr lang="en-US" sz="2000" dirty="0">
              <a:latin typeface="Times New Roman" pitchFamily="18" charset="0"/>
              <a:cs typeface="Times New Roman" pitchFamily="18" charset="0"/>
            </a:endParaRPr>
          </a:p>
        </p:txBody>
      </p:sp>
    </p:spTree>
    <p:extLst>
      <p:ext uri="{BB962C8B-B14F-4D97-AF65-F5344CB8AC3E}">
        <p14:creationId xmlns:p14="http://schemas.microsoft.com/office/powerpoint/2010/main" val="1795139509"/>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2560"/>
                                        </p:tgtEl>
                                        <p:attrNameLst>
                                          <p:attrName>style.visibility</p:attrName>
                                        </p:attrNameLst>
                                      </p:cBhvr>
                                      <p:to>
                                        <p:strVal val="visible"/>
                                      </p:to>
                                    </p:set>
                                    <p:animEffect transition="in" filter="fade">
                                      <p:cBhvr>
                                        <p:cTn id="12" dur="1000"/>
                                        <p:tgtEl>
                                          <p:spTgt spid="22560"/>
                                        </p:tgtEl>
                                      </p:cBhvr>
                                    </p:animEffect>
                                    <p:anim calcmode="lin" valueType="num">
                                      <p:cBhvr>
                                        <p:cTn id="13" dur="1000" fill="hold"/>
                                        <p:tgtEl>
                                          <p:spTgt spid="22560"/>
                                        </p:tgtEl>
                                        <p:attrNameLst>
                                          <p:attrName>ppt_x</p:attrName>
                                        </p:attrNameLst>
                                      </p:cBhvr>
                                      <p:tavLst>
                                        <p:tav tm="0">
                                          <p:val>
                                            <p:strVal val="#ppt_x"/>
                                          </p:val>
                                        </p:tav>
                                        <p:tav tm="100000">
                                          <p:val>
                                            <p:strVal val="#ppt_x"/>
                                          </p:val>
                                        </p:tav>
                                      </p:tavLst>
                                    </p:anim>
                                    <p:anim calcmode="lin" valueType="num">
                                      <p:cBhvr>
                                        <p:cTn id="14" dur="1000" fill="hold"/>
                                        <p:tgtEl>
                                          <p:spTgt spid="22560"/>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additive="base">
                                        <p:cTn id="19" dur="1000" fill="hold"/>
                                        <p:tgtEl>
                                          <p:spTgt spid="3"/>
                                        </p:tgtEl>
                                        <p:attrNameLst>
                                          <p:attrName>ppt_x</p:attrName>
                                        </p:attrNameLst>
                                      </p:cBhvr>
                                      <p:tavLst>
                                        <p:tav tm="0">
                                          <p:val>
                                            <p:strVal val="0-#ppt_w/2"/>
                                          </p:val>
                                        </p:tav>
                                        <p:tav tm="100000">
                                          <p:val>
                                            <p:strVal val="#ppt_x"/>
                                          </p:val>
                                        </p:tav>
                                      </p:tavLst>
                                    </p:anim>
                                    <p:anim calcmode="lin" valueType="num">
                                      <p:cBhvr additive="base">
                                        <p:cTn id="20" dur="1000" fill="hold"/>
                                        <p:tgtEl>
                                          <p:spTgt spid="3"/>
                                        </p:tgtEl>
                                        <p:attrNameLst>
                                          <p:attrName>ppt_y</p:attrName>
                                        </p:attrNameLst>
                                      </p:cBhvr>
                                      <p:tavLst>
                                        <p:tav tm="0">
                                          <p:val>
                                            <p:strVal val="#ppt_y"/>
                                          </p:val>
                                        </p:tav>
                                        <p:tav tm="100000">
                                          <p:val>
                                            <p:strVal val="#ppt_y"/>
                                          </p:val>
                                        </p:tav>
                                      </p:tavLst>
                                    </p:anim>
                                  </p:childTnLst>
                                </p:cTn>
                              </p:par>
                              <p:par>
                                <p:cTn id="21" presetID="2" presetClass="entr" presetSubtype="2" fill="hold" grpId="0" nodeType="withEffect">
                                  <p:stCondLst>
                                    <p:cond delay="0"/>
                                  </p:stCondLst>
                                  <p:childTnLst>
                                    <p:set>
                                      <p:cBhvr>
                                        <p:cTn id="22" dur="1" fill="hold">
                                          <p:stCondLst>
                                            <p:cond delay="0"/>
                                          </p:stCondLst>
                                        </p:cTn>
                                        <p:tgtEl>
                                          <p:spTgt spid="4"/>
                                        </p:tgtEl>
                                        <p:attrNameLst>
                                          <p:attrName>style.visibility</p:attrName>
                                        </p:attrNameLst>
                                      </p:cBhvr>
                                      <p:to>
                                        <p:strVal val="visible"/>
                                      </p:to>
                                    </p:set>
                                    <p:anim calcmode="lin" valueType="num">
                                      <p:cBhvr additive="base">
                                        <p:cTn id="23" dur="1000" fill="hold"/>
                                        <p:tgtEl>
                                          <p:spTgt spid="4"/>
                                        </p:tgtEl>
                                        <p:attrNameLst>
                                          <p:attrName>ppt_x</p:attrName>
                                        </p:attrNameLst>
                                      </p:cBhvr>
                                      <p:tavLst>
                                        <p:tav tm="0">
                                          <p:val>
                                            <p:strVal val="1+#ppt_w/2"/>
                                          </p:val>
                                        </p:tav>
                                        <p:tav tm="100000">
                                          <p:val>
                                            <p:strVal val="#ppt_x"/>
                                          </p:val>
                                        </p:tav>
                                      </p:tavLst>
                                    </p:anim>
                                    <p:anim calcmode="lin" valueType="num">
                                      <p:cBhvr additive="base">
                                        <p:cTn id="24" dur="1000" fill="hold"/>
                                        <p:tgtEl>
                                          <p:spTgt spid="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560" grpId="0"/>
      <p:bldP spid="3" grpId="0"/>
      <p:bldP spid="4"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2F2F2"/>
        </a:solidFill>
        <a:effectLst/>
      </p:bgPr>
    </p:bg>
    <p:spTree>
      <p:nvGrpSpPr>
        <p:cNvPr id="1" name=""/>
        <p:cNvGrpSpPr/>
        <p:nvPr/>
      </p:nvGrpSpPr>
      <p:grpSpPr>
        <a:xfrm>
          <a:off x="0" y="0"/>
          <a:ext cx="0" cy="0"/>
          <a:chOff x="0" y="0"/>
          <a:chExt cx="0" cy="0"/>
        </a:xfrm>
      </p:grpSpPr>
      <p:sp>
        <p:nvSpPr>
          <p:cNvPr id="5" name="Rectangle: Top Corners Rounded 4">
            <a:extLst>
              <a:ext uri="{FF2B5EF4-FFF2-40B4-BE49-F238E27FC236}">
                <a16:creationId xmlns:a16="http://schemas.microsoft.com/office/drawing/2014/main" id="{F072E278-E9C1-1676-4D78-8AC4C187DD04}"/>
              </a:ext>
            </a:extLst>
          </p:cNvPr>
          <p:cNvSpPr/>
          <p:nvPr/>
        </p:nvSpPr>
        <p:spPr>
          <a:xfrm rot="5400000" flipH="1">
            <a:off x="5490822" y="1066799"/>
            <a:ext cx="6019800" cy="48006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reeform: Shape 5">
            <a:extLst>
              <a:ext uri="{FF2B5EF4-FFF2-40B4-BE49-F238E27FC236}">
                <a16:creationId xmlns:a16="http://schemas.microsoft.com/office/drawing/2014/main" id="{561AB20F-CCC9-F5B4-D175-4F14710AB90E}"/>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7" name="Rectangle: Top Corners Rounded 6">
            <a:extLst>
              <a:ext uri="{FF2B5EF4-FFF2-40B4-BE49-F238E27FC236}">
                <a16:creationId xmlns:a16="http://schemas.microsoft.com/office/drawing/2014/main" id="{EBAD1CAE-C914-8AFB-4F2F-3574806CE8DD}"/>
              </a:ext>
            </a:extLst>
          </p:cNvPr>
          <p:cNvSpPr/>
          <p:nvPr/>
        </p:nvSpPr>
        <p:spPr>
          <a:xfrm rot="16200000">
            <a:off x="647700" y="1028699"/>
            <a:ext cx="6019800" cy="4876800"/>
          </a:xfrm>
          <a:prstGeom prst="round2SameRect">
            <a:avLst>
              <a:gd name="adj1" fmla="val 8542"/>
              <a:gd name="adj2" fmla="val 0"/>
            </a:avLst>
          </a:prstGeom>
          <a:solidFill>
            <a:srgbClr val="683B3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2547" name="Group 22546">
            <a:extLst>
              <a:ext uri="{FF2B5EF4-FFF2-40B4-BE49-F238E27FC236}">
                <a16:creationId xmlns:a16="http://schemas.microsoft.com/office/drawing/2014/main" id="{A203B22A-2677-17D9-B2F4-A5FCC24F8035}"/>
              </a:ext>
            </a:extLst>
          </p:cNvPr>
          <p:cNvGrpSpPr/>
          <p:nvPr/>
        </p:nvGrpSpPr>
        <p:grpSpPr>
          <a:xfrm>
            <a:off x="1435522" y="638258"/>
            <a:ext cx="749624" cy="1147572"/>
            <a:chOff x="1435522" y="638258"/>
            <a:chExt cx="749624" cy="1147572"/>
          </a:xfrm>
        </p:grpSpPr>
        <p:sp>
          <p:nvSpPr>
            <p:cNvPr id="22548" name="Freeform: Shape 22547">
              <a:extLst>
                <a:ext uri="{FF2B5EF4-FFF2-40B4-BE49-F238E27FC236}">
                  <a16:creationId xmlns:a16="http://schemas.microsoft.com/office/drawing/2014/main" id="{8C3A4B1A-C74C-6B5F-6031-712C3E81322B}"/>
                </a:ext>
              </a:extLst>
            </p:cNvPr>
            <p:cNvSpPr/>
            <p:nvPr/>
          </p:nvSpPr>
          <p:spPr>
            <a:xfrm>
              <a:off x="1435522" y="638258"/>
              <a:ext cx="749624" cy="1147572"/>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00B05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49" name="TextBox 22548">
              <a:extLst>
                <a:ext uri="{FF2B5EF4-FFF2-40B4-BE49-F238E27FC236}">
                  <a16:creationId xmlns:a16="http://schemas.microsoft.com/office/drawing/2014/main" id="{72E45622-3AE0-4180-4146-24300EE7A2C3}"/>
                </a:ext>
              </a:extLst>
            </p:cNvPr>
            <p:cNvSpPr txBox="1"/>
            <p:nvPr/>
          </p:nvSpPr>
          <p:spPr>
            <a:xfrm>
              <a:off x="1436534" y="1154148"/>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grpSp>
      <p:sp>
        <p:nvSpPr>
          <p:cNvPr id="8" name="Freeform: Shape 7">
            <a:extLst>
              <a:ext uri="{FF2B5EF4-FFF2-40B4-BE49-F238E27FC236}">
                <a16:creationId xmlns:a16="http://schemas.microsoft.com/office/drawing/2014/main" id="{369B5701-E720-53CA-B183-921359F8CF52}"/>
              </a:ext>
            </a:extLst>
          </p:cNvPr>
          <p:cNvSpPr/>
          <p:nvPr/>
        </p:nvSpPr>
        <p:spPr>
          <a:xfrm>
            <a:off x="1751513" y="657909"/>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rgbClr val="FFFFFF"/>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EC26557B-2208-61CF-24F3-0A11AB9170B4}"/>
              </a:ext>
            </a:extLst>
          </p:cNvPr>
          <p:cNvSpPr/>
          <p:nvPr/>
        </p:nvSpPr>
        <p:spPr>
          <a:xfrm>
            <a:off x="10006854" y="4842437"/>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0" name="Freeform: Shape 9">
            <a:extLst>
              <a:ext uri="{FF2B5EF4-FFF2-40B4-BE49-F238E27FC236}">
                <a16:creationId xmlns:a16="http://schemas.microsoft.com/office/drawing/2014/main" id="{1B25DD97-420E-FE65-EEBA-CC5ACD0C78E0}"/>
              </a:ext>
            </a:extLst>
          </p:cNvPr>
          <p:cNvSpPr/>
          <p:nvPr/>
        </p:nvSpPr>
        <p:spPr>
          <a:xfrm>
            <a:off x="10006854" y="4233666"/>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C0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Freeform: Shape 10">
            <a:extLst>
              <a:ext uri="{FF2B5EF4-FFF2-40B4-BE49-F238E27FC236}">
                <a16:creationId xmlns:a16="http://schemas.microsoft.com/office/drawing/2014/main" id="{9825C98A-1D40-6722-2764-2FA5C3D1AE13}"/>
              </a:ext>
            </a:extLst>
          </p:cNvPr>
          <p:cNvSpPr/>
          <p:nvPr/>
        </p:nvSpPr>
        <p:spPr>
          <a:xfrm>
            <a:off x="10006854" y="3581385"/>
            <a:ext cx="749624" cy="1400788"/>
          </a:xfrm>
          <a:custGeom>
            <a:avLst/>
            <a:gdLst>
              <a:gd name="connsiteX0" fmla="*/ 0 w 749624"/>
              <a:gd name="connsiteY0" fmla="*/ 0 h 1400788"/>
              <a:gd name="connsiteX1" fmla="*/ 749624 w 749624"/>
              <a:gd name="connsiteY1" fmla="*/ 0 h 1400788"/>
              <a:gd name="connsiteX2" fmla="*/ 749624 w 749624"/>
              <a:gd name="connsiteY2" fmla="*/ 1170571 h 1400788"/>
              <a:gd name="connsiteX3" fmla="*/ 519407 w 749624"/>
              <a:gd name="connsiteY3" fmla="*/ 1400788 h 1400788"/>
              <a:gd name="connsiteX4" fmla="*/ 230217 w 749624"/>
              <a:gd name="connsiteY4" fmla="*/ 1400788 h 1400788"/>
              <a:gd name="connsiteX5" fmla="*/ 0 w 749624"/>
              <a:gd name="connsiteY5" fmla="*/ 1170571 h 14007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49624" h="1400788">
                <a:moveTo>
                  <a:pt x="0" y="0"/>
                </a:moveTo>
                <a:lnTo>
                  <a:pt x="749624" y="0"/>
                </a:lnTo>
                <a:lnTo>
                  <a:pt x="749624" y="1170571"/>
                </a:lnTo>
                <a:cubicBezTo>
                  <a:pt x="749624" y="1297716"/>
                  <a:pt x="646552" y="1400788"/>
                  <a:pt x="519407" y="1400788"/>
                </a:cubicBezTo>
                <a:lnTo>
                  <a:pt x="230217" y="1400788"/>
                </a:lnTo>
                <a:cubicBezTo>
                  <a:pt x="103072" y="1400788"/>
                  <a:pt x="0" y="1297716"/>
                  <a:pt x="0" y="1170571"/>
                </a:cubicBezTo>
                <a:close/>
              </a:path>
            </a:pathLst>
          </a:custGeom>
          <a:solidFill>
            <a:srgbClr val="FF330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13" name="Group 12">
            <a:extLst>
              <a:ext uri="{FF2B5EF4-FFF2-40B4-BE49-F238E27FC236}">
                <a16:creationId xmlns:a16="http://schemas.microsoft.com/office/drawing/2014/main" id="{69575899-0B4A-4A6D-548F-9631EE9B428B}"/>
              </a:ext>
            </a:extLst>
          </p:cNvPr>
          <p:cNvGrpSpPr/>
          <p:nvPr/>
        </p:nvGrpSpPr>
        <p:grpSpPr>
          <a:xfrm>
            <a:off x="6126135" y="665327"/>
            <a:ext cx="4314352" cy="5603142"/>
            <a:chOff x="6126135" y="665327"/>
            <a:chExt cx="4314352" cy="5603142"/>
          </a:xfrm>
          <a:effectLst>
            <a:outerShdw blurRad="50800" dist="38100" dir="2700000" algn="tl" rotWithShape="0">
              <a:prstClr val="black">
                <a:alpha val="40000"/>
              </a:prstClr>
            </a:outerShdw>
          </a:effectLst>
        </p:grpSpPr>
        <p:sp>
          <p:nvSpPr>
            <p:cNvPr id="14" name="Freeform: Shape 13">
              <a:extLst>
                <a:ext uri="{FF2B5EF4-FFF2-40B4-BE49-F238E27FC236}">
                  <a16:creationId xmlns:a16="http://schemas.microsoft.com/office/drawing/2014/main" id="{C8D52772-4C8C-B7C0-D53E-A31C575B1B18}"/>
                </a:ext>
              </a:extLst>
            </p:cNvPr>
            <p:cNvSpPr/>
            <p:nvPr/>
          </p:nvSpPr>
          <p:spPr>
            <a:xfrm flipH="1">
              <a:off x="6126135" y="665327"/>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cxnSp>
          <p:nvCxnSpPr>
            <p:cNvPr id="15" name="Straight Connector 14">
              <a:extLst>
                <a:ext uri="{FF2B5EF4-FFF2-40B4-BE49-F238E27FC236}">
                  <a16:creationId xmlns:a16="http://schemas.microsoft.com/office/drawing/2014/main" id="{6C300029-0E55-BEA4-58D8-73AE97148A22}"/>
                </a:ext>
              </a:extLst>
            </p:cNvPr>
            <p:cNvCxnSpPr/>
            <p:nvPr/>
          </p:nvCxnSpPr>
          <p:spPr>
            <a:xfrm>
              <a:off x="6781800" y="1324590"/>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B92F47F3-FEAF-11B1-FED6-C1CDAE1C2832}"/>
                </a:ext>
              </a:extLst>
            </p:cNvPr>
            <p:cNvCxnSpPr/>
            <p:nvPr/>
          </p:nvCxnSpPr>
          <p:spPr>
            <a:xfrm>
              <a:off x="6781800" y="1860167"/>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7" name="Straight Connector 16">
              <a:extLst>
                <a:ext uri="{FF2B5EF4-FFF2-40B4-BE49-F238E27FC236}">
                  <a16:creationId xmlns:a16="http://schemas.microsoft.com/office/drawing/2014/main" id="{87BED3E2-A687-3BCF-7295-2422D1BF6866}"/>
                </a:ext>
              </a:extLst>
            </p:cNvPr>
            <p:cNvCxnSpPr/>
            <p:nvPr/>
          </p:nvCxnSpPr>
          <p:spPr>
            <a:xfrm>
              <a:off x="6781800" y="2395744"/>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A470700E-2D85-68C6-44A5-E8AC75C1CD46}"/>
                </a:ext>
              </a:extLst>
            </p:cNvPr>
            <p:cNvCxnSpPr/>
            <p:nvPr/>
          </p:nvCxnSpPr>
          <p:spPr>
            <a:xfrm>
              <a:off x="6781800" y="2931321"/>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AB75ECFB-F2E2-CBBA-9DC2-9B29C505C76F}"/>
                </a:ext>
              </a:extLst>
            </p:cNvPr>
            <p:cNvCxnSpPr/>
            <p:nvPr/>
          </p:nvCxnSpPr>
          <p:spPr>
            <a:xfrm>
              <a:off x="6781800" y="3466898"/>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0" name="Straight Connector 19">
              <a:extLst>
                <a:ext uri="{FF2B5EF4-FFF2-40B4-BE49-F238E27FC236}">
                  <a16:creationId xmlns:a16="http://schemas.microsoft.com/office/drawing/2014/main" id="{AC5CBEC2-2665-5174-40BC-179C1B0C2321}"/>
                </a:ext>
              </a:extLst>
            </p:cNvPr>
            <p:cNvCxnSpPr/>
            <p:nvPr/>
          </p:nvCxnSpPr>
          <p:spPr>
            <a:xfrm>
              <a:off x="6781800" y="4002475"/>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9A48CC7-B678-2527-D236-5210463775FF}"/>
                </a:ext>
              </a:extLst>
            </p:cNvPr>
            <p:cNvCxnSpPr/>
            <p:nvPr/>
          </p:nvCxnSpPr>
          <p:spPr>
            <a:xfrm>
              <a:off x="6781800" y="4538052"/>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4F0F42B1-E522-0271-3CE6-D7E1201E6AF9}"/>
                </a:ext>
              </a:extLst>
            </p:cNvPr>
            <p:cNvCxnSpPr/>
            <p:nvPr/>
          </p:nvCxnSpPr>
          <p:spPr>
            <a:xfrm>
              <a:off x="6781800" y="5073629"/>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3AB524C8-3862-256F-6784-B177B1D2D38A}"/>
                </a:ext>
              </a:extLst>
            </p:cNvPr>
            <p:cNvCxnSpPr/>
            <p:nvPr/>
          </p:nvCxnSpPr>
          <p:spPr>
            <a:xfrm>
              <a:off x="6781800" y="5609206"/>
              <a:ext cx="3124200" cy="0"/>
            </a:xfrm>
            <a:prstGeom prst="line">
              <a:avLst/>
            </a:prstGeom>
            <a:ln w="9525">
              <a:solidFill>
                <a:schemeClr val="accent5">
                  <a:lumMod val="60000"/>
                  <a:lumOff val="40000"/>
                </a:schemeClr>
              </a:solidFill>
              <a:prstDash val="dash"/>
            </a:ln>
          </p:spPr>
          <p:style>
            <a:lnRef idx="1">
              <a:schemeClr val="accent1"/>
            </a:lnRef>
            <a:fillRef idx="0">
              <a:schemeClr val="accent1"/>
            </a:fillRef>
            <a:effectRef idx="0">
              <a:schemeClr val="accent1"/>
            </a:effectRef>
            <a:fontRef idx="minor">
              <a:schemeClr val="tx1"/>
            </a:fontRef>
          </p:style>
        </p:cxnSp>
      </p:grpSp>
      <p:sp>
        <p:nvSpPr>
          <p:cNvPr id="25" name="Freeform: Shape 24">
            <a:extLst>
              <a:ext uri="{FF2B5EF4-FFF2-40B4-BE49-F238E27FC236}">
                <a16:creationId xmlns:a16="http://schemas.microsoft.com/office/drawing/2014/main" id="{E70F46BC-1F62-18F1-7B0D-D675A5A9EAB1}"/>
              </a:ext>
            </a:extLst>
          </p:cNvPr>
          <p:cNvSpPr/>
          <p:nvPr/>
        </p:nvSpPr>
        <p:spPr>
          <a:xfrm flipH="1">
            <a:off x="6126135" y="672745"/>
            <a:ext cx="4314352" cy="5603142"/>
          </a:xfrm>
          <a:custGeom>
            <a:avLst/>
            <a:gdLst>
              <a:gd name="connsiteX0" fmla="*/ 4067691 w 4314352"/>
              <a:gd name="connsiteY0" fmla="*/ 5006631 h 5603142"/>
              <a:gd name="connsiteX1" fmla="*/ 3953391 w 4314352"/>
              <a:gd name="connsiteY1" fmla="*/ 5120931 h 5603142"/>
              <a:gd name="connsiteX2" fmla="*/ 4067691 w 4314352"/>
              <a:gd name="connsiteY2" fmla="*/ 5235231 h 5603142"/>
              <a:gd name="connsiteX3" fmla="*/ 4181991 w 4314352"/>
              <a:gd name="connsiteY3" fmla="*/ 5120931 h 5603142"/>
              <a:gd name="connsiteX4" fmla="*/ 4067691 w 4314352"/>
              <a:gd name="connsiteY4" fmla="*/ 5006631 h 5603142"/>
              <a:gd name="connsiteX5" fmla="*/ 4087352 w 4314352"/>
              <a:gd name="connsiteY5" fmla="*/ 4549937 h 5603142"/>
              <a:gd name="connsiteX6" fmla="*/ 3973052 w 4314352"/>
              <a:gd name="connsiteY6" fmla="*/ 4664237 h 5603142"/>
              <a:gd name="connsiteX7" fmla="*/ 4087352 w 4314352"/>
              <a:gd name="connsiteY7" fmla="*/ 4778537 h 5603142"/>
              <a:gd name="connsiteX8" fmla="*/ 4201652 w 4314352"/>
              <a:gd name="connsiteY8" fmla="*/ 4664237 h 5603142"/>
              <a:gd name="connsiteX9" fmla="*/ 4087352 w 4314352"/>
              <a:gd name="connsiteY9" fmla="*/ 4549937 h 5603142"/>
              <a:gd name="connsiteX10" fmla="*/ 4087352 w 4314352"/>
              <a:gd name="connsiteY10" fmla="*/ 4014360 h 5603142"/>
              <a:gd name="connsiteX11" fmla="*/ 3973052 w 4314352"/>
              <a:gd name="connsiteY11" fmla="*/ 4128660 h 5603142"/>
              <a:gd name="connsiteX12" fmla="*/ 4087352 w 4314352"/>
              <a:gd name="connsiteY12" fmla="*/ 4242960 h 5603142"/>
              <a:gd name="connsiteX13" fmla="*/ 4201652 w 4314352"/>
              <a:gd name="connsiteY13" fmla="*/ 4128660 h 5603142"/>
              <a:gd name="connsiteX14" fmla="*/ 4087352 w 4314352"/>
              <a:gd name="connsiteY14" fmla="*/ 4014360 h 5603142"/>
              <a:gd name="connsiteX15" fmla="*/ 4087352 w 4314352"/>
              <a:gd name="connsiteY15" fmla="*/ 3478783 h 5603142"/>
              <a:gd name="connsiteX16" fmla="*/ 3973052 w 4314352"/>
              <a:gd name="connsiteY16" fmla="*/ 3593083 h 5603142"/>
              <a:gd name="connsiteX17" fmla="*/ 4087352 w 4314352"/>
              <a:gd name="connsiteY17" fmla="*/ 3707383 h 5603142"/>
              <a:gd name="connsiteX18" fmla="*/ 4201652 w 4314352"/>
              <a:gd name="connsiteY18" fmla="*/ 3593083 h 5603142"/>
              <a:gd name="connsiteX19" fmla="*/ 4087352 w 4314352"/>
              <a:gd name="connsiteY19" fmla="*/ 3478783 h 5603142"/>
              <a:gd name="connsiteX20" fmla="*/ 4087352 w 4314352"/>
              <a:gd name="connsiteY20" fmla="*/ 2943206 h 5603142"/>
              <a:gd name="connsiteX21" fmla="*/ 3973052 w 4314352"/>
              <a:gd name="connsiteY21" fmla="*/ 3057506 h 5603142"/>
              <a:gd name="connsiteX22" fmla="*/ 4087352 w 4314352"/>
              <a:gd name="connsiteY22" fmla="*/ 3171806 h 5603142"/>
              <a:gd name="connsiteX23" fmla="*/ 4201652 w 4314352"/>
              <a:gd name="connsiteY23" fmla="*/ 3057506 h 5603142"/>
              <a:gd name="connsiteX24" fmla="*/ 4087352 w 4314352"/>
              <a:gd name="connsiteY24" fmla="*/ 2943206 h 5603142"/>
              <a:gd name="connsiteX25" fmla="*/ 4087352 w 4314352"/>
              <a:gd name="connsiteY25" fmla="*/ 2407629 h 5603142"/>
              <a:gd name="connsiteX26" fmla="*/ 3973052 w 4314352"/>
              <a:gd name="connsiteY26" fmla="*/ 2521929 h 5603142"/>
              <a:gd name="connsiteX27" fmla="*/ 4087352 w 4314352"/>
              <a:gd name="connsiteY27" fmla="*/ 2636229 h 5603142"/>
              <a:gd name="connsiteX28" fmla="*/ 4201652 w 4314352"/>
              <a:gd name="connsiteY28" fmla="*/ 2521929 h 5603142"/>
              <a:gd name="connsiteX29" fmla="*/ 4087352 w 4314352"/>
              <a:gd name="connsiteY29" fmla="*/ 2407629 h 5603142"/>
              <a:gd name="connsiteX30" fmla="*/ 4087352 w 4314352"/>
              <a:gd name="connsiteY30" fmla="*/ 1872052 h 5603142"/>
              <a:gd name="connsiteX31" fmla="*/ 3973052 w 4314352"/>
              <a:gd name="connsiteY31" fmla="*/ 1986352 h 5603142"/>
              <a:gd name="connsiteX32" fmla="*/ 4087352 w 4314352"/>
              <a:gd name="connsiteY32" fmla="*/ 2100652 h 5603142"/>
              <a:gd name="connsiteX33" fmla="*/ 4201652 w 4314352"/>
              <a:gd name="connsiteY33" fmla="*/ 1986352 h 5603142"/>
              <a:gd name="connsiteX34" fmla="*/ 4087352 w 4314352"/>
              <a:gd name="connsiteY34" fmla="*/ 1872052 h 5603142"/>
              <a:gd name="connsiteX35" fmla="*/ 4087352 w 4314352"/>
              <a:gd name="connsiteY35" fmla="*/ 1336475 h 5603142"/>
              <a:gd name="connsiteX36" fmla="*/ 3973052 w 4314352"/>
              <a:gd name="connsiteY36" fmla="*/ 1450775 h 5603142"/>
              <a:gd name="connsiteX37" fmla="*/ 4087352 w 4314352"/>
              <a:gd name="connsiteY37" fmla="*/ 1565075 h 5603142"/>
              <a:gd name="connsiteX38" fmla="*/ 4201652 w 4314352"/>
              <a:gd name="connsiteY38" fmla="*/ 1450775 h 5603142"/>
              <a:gd name="connsiteX39" fmla="*/ 4087352 w 4314352"/>
              <a:gd name="connsiteY39" fmla="*/ 1336475 h 5603142"/>
              <a:gd name="connsiteX40" fmla="*/ 4087352 w 4314352"/>
              <a:gd name="connsiteY40" fmla="*/ 800898 h 5603142"/>
              <a:gd name="connsiteX41" fmla="*/ 3973052 w 4314352"/>
              <a:gd name="connsiteY41" fmla="*/ 915198 h 5603142"/>
              <a:gd name="connsiteX42" fmla="*/ 4087352 w 4314352"/>
              <a:gd name="connsiteY42" fmla="*/ 1029498 h 5603142"/>
              <a:gd name="connsiteX43" fmla="*/ 4201652 w 4314352"/>
              <a:gd name="connsiteY43" fmla="*/ 915198 h 5603142"/>
              <a:gd name="connsiteX44" fmla="*/ 4087352 w 4314352"/>
              <a:gd name="connsiteY44" fmla="*/ 800898 h 5603142"/>
              <a:gd name="connsiteX45" fmla="*/ 4087352 w 4314352"/>
              <a:gd name="connsiteY45" fmla="*/ 265321 h 5603142"/>
              <a:gd name="connsiteX46" fmla="*/ 3973052 w 4314352"/>
              <a:gd name="connsiteY46" fmla="*/ 379621 h 5603142"/>
              <a:gd name="connsiteX47" fmla="*/ 4087352 w 4314352"/>
              <a:gd name="connsiteY47" fmla="*/ 493921 h 5603142"/>
              <a:gd name="connsiteX48" fmla="*/ 4201652 w 4314352"/>
              <a:gd name="connsiteY48" fmla="*/ 379621 h 5603142"/>
              <a:gd name="connsiteX49" fmla="*/ 4087352 w 4314352"/>
              <a:gd name="connsiteY49" fmla="*/ 265321 h 5603142"/>
              <a:gd name="connsiteX50" fmla="*/ 0 w 4314352"/>
              <a:gd name="connsiteY50" fmla="*/ 0 h 5603142"/>
              <a:gd name="connsiteX51" fmla="*/ 4314352 w 4314352"/>
              <a:gd name="connsiteY51" fmla="*/ 0 h 5603142"/>
              <a:gd name="connsiteX52" fmla="*/ 4314352 w 4314352"/>
              <a:gd name="connsiteY52" fmla="*/ 5603142 h 5603142"/>
              <a:gd name="connsiteX53" fmla="*/ 0 w 4314352"/>
              <a:gd name="connsiteY53" fmla="*/ 5603142 h 56031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Lst>
            <a:rect l="l" t="t" r="r" b="b"/>
            <a:pathLst>
              <a:path w="4314352" h="5603142">
                <a:moveTo>
                  <a:pt x="4067691" y="5006631"/>
                </a:moveTo>
                <a:cubicBezTo>
                  <a:pt x="4004565" y="5006631"/>
                  <a:pt x="3953391" y="5057805"/>
                  <a:pt x="3953391" y="5120931"/>
                </a:cubicBezTo>
                <a:cubicBezTo>
                  <a:pt x="3953391" y="5184057"/>
                  <a:pt x="4004565" y="5235231"/>
                  <a:pt x="4067691" y="5235231"/>
                </a:cubicBezTo>
                <a:cubicBezTo>
                  <a:pt x="4130817" y="5235231"/>
                  <a:pt x="4181991" y="5184057"/>
                  <a:pt x="4181991" y="5120931"/>
                </a:cubicBezTo>
                <a:cubicBezTo>
                  <a:pt x="4181991" y="5057805"/>
                  <a:pt x="4130817" y="5006631"/>
                  <a:pt x="4067691" y="5006631"/>
                </a:cubicBezTo>
                <a:close/>
                <a:moveTo>
                  <a:pt x="4087352" y="4549937"/>
                </a:moveTo>
                <a:cubicBezTo>
                  <a:pt x="4024226" y="4549937"/>
                  <a:pt x="3973052" y="4601111"/>
                  <a:pt x="3973052" y="4664237"/>
                </a:cubicBezTo>
                <a:cubicBezTo>
                  <a:pt x="3973052" y="4727363"/>
                  <a:pt x="4024226" y="4778537"/>
                  <a:pt x="4087352" y="4778537"/>
                </a:cubicBezTo>
                <a:cubicBezTo>
                  <a:pt x="4150478" y="4778537"/>
                  <a:pt x="4201652" y="4727363"/>
                  <a:pt x="4201652" y="4664237"/>
                </a:cubicBezTo>
                <a:cubicBezTo>
                  <a:pt x="4201652" y="4601111"/>
                  <a:pt x="4150478" y="4549937"/>
                  <a:pt x="4087352" y="4549937"/>
                </a:cubicBezTo>
                <a:close/>
                <a:moveTo>
                  <a:pt x="4087352" y="4014360"/>
                </a:moveTo>
                <a:cubicBezTo>
                  <a:pt x="4024226" y="4014360"/>
                  <a:pt x="3973052" y="4065534"/>
                  <a:pt x="3973052" y="4128660"/>
                </a:cubicBezTo>
                <a:cubicBezTo>
                  <a:pt x="3973052" y="4191786"/>
                  <a:pt x="4024226" y="4242960"/>
                  <a:pt x="4087352" y="4242960"/>
                </a:cubicBezTo>
                <a:cubicBezTo>
                  <a:pt x="4150478" y="4242960"/>
                  <a:pt x="4201652" y="4191786"/>
                  <a:pt x="4201652" y="4128660"/>
                </a:cubicBezTo>
                <a:cubicBezTo>
                  <a:pt x="4201652" y="4065534"/>
                  <a:pt x="4150478" y="4014360"/>
                  <a:pt x="4087352" y="4014360"/>
                </a:cubicBezTo>
                <a:close/>
                <a:moveTo>
                  <a:pt x="4087352" y="3478783"/>
                </a:moveTo>
                <a:cubicBezTo>
                  <a:pt x="4024226" y="3478783"/>
                  <a:pt x="3973052" y="3529957"/>
                  <a:pt x="3973052" y="3593083"/>
                </a:cubicBezTo>
                <a:cubicBezTo>
                  <a:pt x="3973052" y="3656209"/>
                  <a:pt x="4024226" y="3707383"/>
                  <a:pt x="4087352" y="3707383"/>
                </a:cubicBezTo>
                <a:cubicBezTo>
                  <a:pt x="4150478" y="3707383"/>
                  <a:pt x="4201652" y="3656209"/>
                  <a:pt x="4201652" y="3593083"/>
                </a:cubicBezTo>
                <a:cubicBezTo>
                  <a:pt x="4201652" y="3529957"/>
                  <a:pt x="4150478" y="3478783"/>
                  <a:pt x="4087352" y="3478783"/>
                </a:cubicBezTo>
                <a:close/>
                <a:moveTo>
                  <a:pt x="4087352" y="2943206"/>
                </a:moveTo>
                <a:cubicBezTo>
                  <a:pt x="4024226" y="2943206"/>
                  <a:pt x="3973052" y="2994380"/>
                  <a:pt x="3973052" y="3057506"/>
                </a:cubicBezTo>
                <a:cubicBezTo>
                  <a:pt x="3973052" y="3120632"/>
                  <a:pt x="4024226" y="3171806"/>
                  <a:pt x="4087352" y="3171806"/>
                </a:cubicBezTo>
                <a:cubicBezTo>
                  <a:pt x="4150478" y="3171806"/>
                  <a:pt x="4201652" y="3120632"/>
                  <a:pt x="4201652" y="3057506"/>
                </a:cubicBezTo>
                <a:cubicBezTo>
                  <a:pt x="4201652" y="2994380"/>
                  <a:pt x="4150478" y="2943206"/>
                  <a:pt x="4087352" y="2943206"/>
                </a:cubicBezTo>
                <a:close/>
                <a:moveTo>
                  <a:pt x="4087352" y="2407629"/>
                </a:moveTo>
                <a:cubicBezTo>
                  <a:pt x="4024226" y="2407629"/>
                  <a:pt x="3973052" y="2458803"/>
                  <a:pt x="3973052" y="2521929"/>
                </a:cubicBezTo>
                <a:cubicBezTo>
                  <a:pt x="3973052" y="2585055"/>
                  <a:pt x="4024226" y="2636229"/>
                  <a:pt x="4087352" y="2636229"/>
                </a:cubicBezTo>
                <a:cubicBezTo>
                  <a:pt x="4150478" y="2636229"/>
                  <a:pt x="4201652" y="2585055"/>
                  <a:pt x="4201652" y="2521929"/>
                </a:cubicBezTo>
                <a:cubicBezTo>
                  <a:pt x="4201652" y="2458803"/>
                  <a:pt x="4150478" y="2407629"/>
                  <a:pt x="4087352" y="2407629"/>
                </a:cubicBezTo>
                <a:close/>
                <a:moveTo>
                  <a:pt x="4087352" y="1872052"/>
                </a:moveTo>
                <a:cubicBezTo>
                  <a:pt x="4024226" y="1872052"/>
                  <a:pt x="3973052" y="1923226"/>
                  <a:pt x="3973052" y="1986352"/>
                </a:cubicBezTo>
                <a:cubicBezTo>
                  <a:pt x="3973052" y="2049478"/>
                  <a:pt x="4024226" y="2100652"/>
                  <a:pt x="4087352" y="2100652"/>
                </a:cubicBezTo>
                <a:cubicBezTo>
                  <a:pt x="4150478" y="2100652"/>
                  <a:pt x="4201652" y="2049478"/>
                  <a:pt x="4201652" y="1986352"/>
                </a:cubicBezTo>
                <a:cubicBezTo>
                  <a:pt x="4201652" y="1923226"/>
                  <a:pt x="4150478" y="1872052"/>
                  <a:pt x="4087352" y="1872052"/>
                </a:cubicBezTo>
                <a:close/>
                <a:moveTo>
                  <a:pt x="4087352" y="1336475"/>
                </a:moveTo>
                <a:cubicBezTo>
                  <a:pt x="4024226" y="1336475"/>
                  <a:pt x="3973052" y="1387649"/>
                  <a:pt x="3973052" y="1450775"/>
                </a:cubicBezTo>
                <a:cubicBezTo>
                  <a:pt x="3973052" y="1513901"/>
                  <a:pt x="4024226" y="1565075"/>
                  <a:pt x="4087352" y="1565075"/>
                </a:cubicBezTo>
                <a:cubicBezTo>
                  <a:pt x="4150478" y="1565075"/>
                  <a:pt x="4201652" y="1513901"/>
                  <a:pt x="4201652" y="1450775"/>
                </a:cubicBezTo>
                <a:cubicBezTo>
                  <a:pt x="4201652" y="1387649"/>
                  <a:pt x="4150478" y="1336475"/>
                  <a:pt x="4087352" y="1336475"/>
                </a:cubicBezTo>
                <a:close/>
                <a:moveTo>
                  <a:pt x="4087352" y="800898"/>
                </a:moveTo>
                <a:cubicBezTo>
                  <a:pt x="4024226" y="800898"/>
                  <a:pt x="3973052" y="852072"/>
                  <a:pt x="3973052" y="915198"/>
                </a:cubicBezTo>
                <a:cubicBezTo>
                  <a:pt x="3973052" y="978325"/>
                  <a:pt x="4024226" y="1029498"/>
                  <a:pt x="4087352" y="1029498"/>
                </a:cubicBezTo>
                <a:cubicBezTo>
                  <a:pt x="4150478" y="1029498"/>
                  <a:pt x="4201652" y="978325"/>
                  <a:pt x="4201652" y="915198"/>
                </a:cubicBezTo>
                <a:cubicBezTo>
                  <a:pt x="4201652" y="852072"/>
                  <a:pt x="4150478" y="800898"/>
                  <a:pt x="4087352" y="800898"/>
                </a:cubicBezTo>
                <a:close/>
                <a:moveTo>
                  <a:pt x="4087352" y="265321"/>
                </a:moveTo>
                <a:cubicBezTo>
                  <a:pt x="4024226" y="265321"/>
                  <a:pt x="3973052" y="316495"/>
                  <a:pt x="3973052" y="379621"/>
                </a:cubicBezTo>
                <a:cubicBezTo>
                  <a:pt x="3973052" y="442747"/>
                  <a:pt x="4024226" y="493921"/>
                  <a:pt x="4087352" y="493921"/>
                </a:cubicBezTo>
                <a:cubicBezTo>
                  <a:pt x="4150478" y="493921"/>
                  <a:pt x="4201652" y="442747"/>
                  <a:pt x="4201652" y="379621"/>
                </a:cubicBezTo>
                <a:cubicBezTo>
                  <a:pt x="4201652" y="316495"/>
                  <a:pt x="4150478" y="265321"/>
                  <a:pt x="4087352" y="265321"/>
                </a:cubicBezTo>
                <a:close/>
                <a:moveTo>
                  <a:pt x="0" y="0"/>
                </a:moveTo>
                <a:lnTo>
                  <a:pt x="4314352" y="0"/>
                </a:lnTo>
                <a:lnTo>
                  <a:pt x="4314352" y="5603142"/>
                </a:lnTo>
                <a:lnTo>
                  <a:pt x="0" y="560314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2531" name="TextBox 22530">
            <a:extLst>
              <a:ext uri="{FF2B5EF4-FFF2-40B4-BE49-F238E27FC236}">
                <a16:creationId xmlns:a16="http://schemas.microsoft.com/office/drawing/2014/main" id="{3EB53DD6-C7FE-5CA0-C0E2-B55EE93BD034}"/>
              </a:ext>
            </a:extLst>
          </p:cNvPr>
          <p:cNvSpPr txBox="1"/>
          <p:nvPr/>
        </p:nvSpPr>
        <p:spPr>
          <a:xfrm>
            <a:off x="10433162" y="3604264"/>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1</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2" name="TextBox 22531">
            <a:extLst>
              <a:ext uri="{FF2B5EF4-FFF2-40B4-BE49-F238E27FC236}">
                <a16:creationId xmlns:a16="http://schemas.microsoft.com/office/drawing/2014/main" id="{2F87DC71-7D0D-62D0-BCF3-D92A0F914392}"/>
              </a:ext>
            </a:extLst>
          </p:cNvPr>
          <p:cNvSpPr txBox="1"/>
          <p:nvPr/>
        </p:nvSpPr>
        <p:spPr>
          <a:xfrm>
            <a:off x="10433162" y="4262543"/>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2</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3" name="TextBox 22532">
            <a:extLst>
              <a:ext uri="{FF2B5EF4-FFF2-40B4-BE49-F238E27FC236}">
                <a16:creationId xmlns:a16="http://schemas.microsoft.com/office/drawing/2014/main" id="{33536840-7460-99E5-3F63-477D96A175A9}"/>
              </a:ext>
            </a:extLst>
          </p:cNvPr>
          <p:cNvSpPr txBox="1"/>
          <p:nvPr/>
        </p:nvSpPr>
        <p:spPr>
          <a:xfrm>
            <a:off x="10418049" y="4975630"/>
            <a:ext cx="533400" cy="461665"/>
          </a:xfrm>
          <a:prstGeom prst="rect">
            <a:avLst/>
          </a:prstGeom>
          <a:noFill/>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3</a:t>
            </a:r>
            <a:endParaRPr lang="en-US" sz="2400">
              <a:solidFill>
                <a:srgbClr val="FFFFFF"/>
              </a:solidFill>
              <a:latin typeface="#9Slide02 Tieu de dai" panose="02000000000000000000" pitchFamily="2" charset="0"/>
              <a:ea typeface="#9Slide02 Tieu de dai" panose="02000000000000000000" pitchFamily="2" charset="0"/>
            </a:endParaRPr>
          </a:p>
        </p:txBody>
      </p:sp>
      <p:sp>
        <p:nvSpPr>
          <p:cNvPr id="22534" name="TextBox 22533">
            <a:extLst>
              <a:ext uri="{FF2B5EF4-FFF2-40B4-BE49-F238E27FC236}">
                <a16:creationId xmlns:a16="http://schemas.microsoft.com/office/drawing/2014/main" id="{55855B97-B37B-6B9C-F36F-EE2D0F522C96}"/>
              </a:ext>
            </a:extLst>
          </p:cNvPr>
          <p:cNvSpPr txBox="1"/>
          <p:nvPr/>
        </p:nvSpPr>
        <p:spPr>
          <a:xfrm>
            <a:off x="10439894" y="5661812"/>
            <a:ext cx="533400" cy="461665"/>
          </a:xfrm>
          <a:prstGeom prst="rect">
            <a:avLst/>
          </a:prstGeom>
          <a:noFill/>
          <a:effectLst>
            <a:outerShdw blurRad="50800" dist="38100" dir="5400000" algn="t" rotWithShape="0">
              <a:prstClr val="black">
                <a:alpha val="40000"/>
              </a:prstClr>
            </a:outerShdw>
          </a:effectLst>
        </p:spPr>
        <p:txBody>
          <a:bodyPr wrap="square" rtlCol="0">
            <a:spAutoFit/>
          </a:bodyPr>
          <a:lstStyle/>
          <a:p>
            <a:r>
              <a:rPr lang="en-GB" sz="2400">
                <a:solidFill>
                  <a:srgbClr val="FFFFFF"/>
                </a:solidFill>
                <a:latin typeface="#9Slide02 Tieu de dai" panose="02000000000000000000" pitchFamily="2" charset="0"/>
                <a:ea typeface="#9Slide02 Tieu de dai" panose="02000000000000000000" pitchFamily="2" charset="0"/>
              </a:rPr>
              <a:t>4</a:t>
            </a:r>
            <a:endParaRPr lang="en-US" sz="2400">
              <a:solidFill>
                <a:srgbClr val="FFFFFF"/>
              </a:solidFill>
              <a:latin typeface="#9Slide02 Tieu de dai" panose="02000000000000000000" pitchFamily="2" charset="0"/>
              <a:ea typeface="#9Slide02 Tieu de dai" panose="02000000000000000000" pitchFamily="2" charset="0"/>
            </a:endParaRPr>
          </a:p>
        </p:txBody>
      </p:sp>
      <p:grpSp>
        <p:nvGrpSpPr>
          <p:cNvPr id="22535" name="Group 22534">
            <a:extLst>
              <a:ext uri="{FF2B5EF4-FFF2-40B4-BE49-F238E27FC236}">
                <a16:creationId xmlns:a16="http://schemas.microsoft.com/office/drawing/2014/main" id="{B2BD1C09-0CB5-066E-61B1-DCE46EA8301C}"/>
              </a:ext>
            </a:extLst>
          </p:cNvPr>
          <p:cNvGrpSpPr/>
          <p:nvPr/>
        </p:nvGrpSpPr>
        <p:grpSpPr>
          <a:xfrm>
            <a:off x="5853614" y="888904"/>
            <a:ext cx="469265" cy="4986839"/>
            <a:chOff x="5853614" y="888904"/>
            <a:chExt cx="469265" cy="4986839"/>
          </a:xfrm>
        </p:grpSpPr>
        <p:sp>
          <p:nvSpPr>
            <p:cNvPr id="22536" name="Arc 22535">
              <a:extLst>
                <a:ext uri="{FF2B5EF4-FFF2-40B4-BE49-F238E27FC236}">
                  <a16:creationId xmlns:a16="http://schemas.microsoft.com/office/drawing/2014/main" id="{83F0F251-8365-70E0-F72F-B740E30D553C}"/>
                </a:ext>
              </a:extLst>
            </p:cNvPr>
            <p:cNvSpPr/>
            <p:nvPr/>
          </p:nvSpPr>
          <p:spPr>
            <a:xfrm rot="5206867" flipH="1" flipV="1">
              <a:off x="5938002" y="804516"/>
              <a:ext cx="279418" cy="448194"/>
            </a:xfrm>
            <a:prstGeom prst="arc">
              <a:avLst>
                <a:gd name="adj1" fmla="val 16200000"/>
                <a:gd name="adj2" fmla="val 5816246"/>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7" name="Arc 22536">
              <a:extLst>
                <a:ext uri="{FF2B5EF4-FFF2-40B4-BE49-F238E27FC236}">
                  <a16:creationId xmlns:a16="http://schemas.microsoft.com/office/drawing/2014/main" id="{776C2258-7DA8-C6BA-98B5-5ED01B79E859}"/>
                </a:ext>
              </a:extLst>
            </p:cNvPr>
            <p:cNvSpPr/>
            <p:nvPr/>
          </p:nvSpPr>
          <p:spPr>
            <a:xfrm rot="5206867" flipH="1" flipV="1">
              <a:off x="5944434" y="1319664"/>
              <a:ext cx="279418" cy="448194"/>
            </a:xfrm>
            <a:prstGeom prst="arc">
              <a:avLst>
                <a:gd name="adj1" fmla="val 16200000"/>
                <a:gd name="adj2" fmla="val 5942495"/>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8" name="Arc 22537">
              <a:extLst>
                <a:ext uri="{FF2B5EF4-FFF2-40B4-BE49-F238E27FC236}">
                  <a16:creationId xmlns:a16="http://schemas.microsoft.com/office/drawing/2014/main" id="{34462ADE-F3C9-E590-C0F5-A3B7A6BA1E8A}"/>
                </a:ext>
              </a:extLst>
            </p:cNvPr>
            <p:cNvSpPr/>
            <p:nvPr/>
          </p:nvSpPr>
          <p:spPr>
            <a:xfrm rot="5206867" flipH="1" flipV="1">
              <a:off x="5944434" y="1834812"/>
              <a:ext cx="279418" cy="448194"/>
            </a:xfrm>
            <a:prstGeom prst="arc">
              <a:avLst>
                <a:gd name="adj1" fmla="val 16200000"/>
                <a:gd name="adj2" fmla="val 5944478"/>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39" name="Arc 22538">
              <a:extLst>
                <a:ext uri="{FF2B5EF4-FFF2-40B4-BE49-F238E27FC236}">
                  <a16:creationId xmlns:a16="http://schemas.microsoft.com/office/drawing/2014/main" id="{F9DD5D38-2253-3B11-0522-E0E8782CD7AA}"/>
                </a:ext>
              </a:extLst>
            </p:cNvPr>
            <p:cNvSpPr/>
            <p:nvPr/>
          </p:nvSpPr>
          <p:spPr>
            <a:xfrm rot="5206867" flipH="1" flipV="1">
              <a:off x="5944434" y="2411419"/>
              <a:ext cx="279418" cy="448194"/>
            </a:xfrm>
            <a:prstGeom prst="arc">
              <a:avLst>
                <a:gd name="adj1" fmla="val 16200000"/>
                <a:gd name="adj2" fmla="val 5866967"/>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0" name="Arc 22539">
              <a:extLst>
                <a:ext uri="{FF2B5EF4-FFF2-40B4-BE49-F238E27FC236}">
                  <a16:creationId xmlns:a16="http://schemas.microsoft.com/office/drawing/2014/main" id="{0C041B7A-A9EA-F38E-34EA-0B71F658FF36}"/>
                </a:ext>
              </a:extLst>
            </p:cNvPr>
            <p:cNvSpPr/>
            <p:nvPr/>
          </p:nvSpPr>
          <p:spPr>
            <a:xfrm rot="5206867" flipH="1" flipV="1">
              <a:off x="5959073" y="2950353"/>
              <a:ext cx="279418" cy="448194"/>
            </a:xfrm>
            <a:prstGeom prst="arc">
              <a:avLst>
                <a:gd name="adj1" fmla="val 16200000"/>
                <a:gd name="adj2" fmla="val 589298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1" name="Arc 22540">
              <a:extLst>
                <a:ext uri="{FF2B5EF4-FFF2-40B4-BE49-F238E27FC236}">
                  <a16:creationId xmlns:a16="http://schemas.microsoft.com/office/drawing/2014/main" id="{57E2828D-9A06-8722-6150-009A86A38429}"/>
                </a:ext>
              </a:extLst>
            </p:cNvPr>
            <p:cNvSpPr/>
            <p:nvPr/>
          </p:nvSpPr>
          <p:spPr>
            <a:xfrm rot="5206867" flipH="1" flipV="1">
              <a:off x="5959072" y="3500017"/>
              <a:ext cx="279418" cy="448194"/>
            </a:xfrm>
            <a:prstGeom prst="arc">
              <a:avLst>
                <a:gd name="adj1" fmla="val 16200000"/>
                <a:gd name="adj2" fmla="val 5674649"/>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2" name="Arc 22541">
              <a:extLst>
                <a:ext uri="{FF2B5EF4-FFF2-40B4-BE49-F238E27FC236}">
                  <a16:creationId xmlns:a16="http://schemas.microsoft.com/office/drawing/2014/main" id="{A65EB04E-00AC-2E8F-77DF-E4BBEC17B390}"/>
                </a:ext>
              </a:extLst>
            </p:cNvPr>
            <p:cNvSpPr/>
            <p:nvPr/>
          </p:nvSpPr>
          <p:spPr>
            <a:xfrm rot="5206867" flipH="1" flipV="1">
              <a:off x="5944433" y="4009843"/>
              <a:ext cx="279418" cy="448194"/>
            </a:xfrm>
            <a:prstGeom prst="arc">
              <a:avLst>
                <a:gd name="adj1" fmla="val 16200000"/>
                <a:gd name="adj2" fmla="val 5778934"/>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3" name="Arc 22542">
              <a:extLst>
                <a:ext uri="{FF2B5EF4-FFF2-40B4-BE49-F238E27FC236}">
                  <a16:creationId xmlns:a16="http://schemas.microsoft.com/office/drawing/2014/main" id="{2E4482AD-2DE2-42C9-0F7D-B80D5BA0EF4C}"/>
                </a:ext>
              </a:extLst>
            </p:cNvPr>
            <p:cNvSpPr/>
            <p:nvPr/>
          </p:nvSpPr>
          <p:spPr>
            <a:xfrm rot="5206867" flipH="1" flipV="1">
              <a:off x="5959073" y="4550261"/>
              <a:ext cx="279418" cy="448194"/>
            </a:xfrm>
            <a:prstGeom prst="arc">
              <a:avLst>
                <a:gd name="adj1" fmla="val 16200000"/>
                <a:gd name="adj2" fmla="val 6142421"/>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4" name="Arc 22543">
              <a:extLst>
                <a:ext uri="{FF2B5EF4-FFF2-40B4-BE49-F238E27FC236}">
                  <a16:creationId xmlns:a16="http://schemas.microsoft.com/office/drawing/2014/main" id="{77113FAA-C560-B005-9F4A-06EAC2531DAA}"/>
                </a:ext>
              </a:extLst>
            </p:cNvPr>
            <p:cNvSpPr/>
            <p:nvPr/>
          </p:nvSpPr>
          <p:spPr>
            <a:xfrm rot="5206867" flipH="1" flipV="1">
              <a:off x="5938002" y="5066008"/>
              <a:ext cx="279418" cy="448194"/>
            </a:xfrm>
            <a:prstGeom prst="arc">
              <a:avLst>
                <a:gd name="adj1" fmla="val 16200000"/>
                <a:gd name="adj2" fmla="val 58301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22545" name="Arc 22544">
              <a:extLst>
                <a:ext uri="{FF2B5EF4-FFF2-40B4-BE49-F238E27FC236}">
                  <a16:creationId xmlns:a16="http://schemas.microsoft.com/office/drawing/2014/main" id="{47342C17-16B6-4D42-0713-060038E799AD}"/>
                </a:ext>
              </a:extLst>
            </p:cNvPr>
            <p:cNvSpPr/>
            <p:nvPr/>
          </p:nvSpPr>
          <p:spPr>
            <a:xfrm rot="5206867" flipH="1" flipV="1">
              <a:off x="5944434" y="5511937"/>
              <a:ext cx="279418" cy="448194"/>
            </a:xfrm>
            <a:prstGeom prst="arc">
              <a:avLst>
                <a:gd name="adj1" fmla="val 16200000"/>
                <a:gd name="adj2" fmla="val 5761042"/>
              </a:avLst>
            </a:prstGeom>
            <a:ln w="76200" cap="rnd">
              <a:gradFill>
                <a:gsLst>
                  <a:gs pos="0">
                    <a:schemeClr val="accent1">
                      <a:lumMod val="5000"/>
                      <a:lumOff val="95000"/>
                    </a:schemeClr>
                  </a:gs>
                  <a:gs pos="42000">
                    <a:schemeClr val="tx1">
                      <a:lumMod val="85000"/>
                      <a:lumOff val="15000"/>
                    </a:schemeClr>
                  </a:gs>
                  <a:gs pos="100000">
                    <a:schemeClr val="bg1"/>
                  </a:gs>
                  <a:gs pos="70000">
                    <a:schemeClr val="tx1">
                      <a:lumMod val="75000"/>
                      <a:lumOff val="25000"/>
                    </a:schemeClr>
                  </a:gs>
                </a:gsLst>
                <a:lin ang="5400000" scaled="1"/>
              </a:gradFill>
              <a:round/>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22552" name="Rectangle 22551">
            <a:extLst>
              <a:ext uri="{FF2B5EF4-FFF2-40B4-BE49-F238E27FC236}">
                <a16:creationId xmlns:a16="http://schemas.microsoft.com/office/drawing/2014/main" id="{96840E00-BFE7-D55E-F238-759022B9E550}"/>
              </a:ext>
            </a:extLst>
          </p:cNvPr>
          <p:cNvSpPr/>
          <p:nvPr/>
        </p:nvSpPr>
        <p:spPr>
          <a:xfrm>
            <a:off x="2140986" y="2119341"/>
            <a:ext cx="3365409" cy="1200329"/>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tiếng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hoặc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dễ</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lẫn</a:t>
            </a:r>
            <a:r>
              <a:rPr lang="en-US" sz="2400" dirty="0">
                <a:solidFill>
                  <a:srgbClr val="683B35"/>
                </a:solidFill>
                <a:latin typeface="Arial" panose="020B0604020202020204" pitchFamily="34" charset="0"/>
                <a:cs typeface="Arial" panose="020B0604020202020204" pitchFamily="34" charset="0"/>
              </a:rPr>
              <a:t> do </a:t>
            </a:r>
            <a:r>
              <a:rPr lang="en-US" sz="2400" dirty="0" err="1">
                <a:solidFill>
                  <a:srgbClr val="683B35"/>
                </a:solidFill>
                <a:latin typeface="Arial" panose="020B0604020202020204" pitchFamily="34" charset="0"/>
                <a:cs typeface="Arial" panose="020B0604020202020204" pitchFamily="34" charset="0"/>
              </a:rPr>
              <a:t>ảnh</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hưởng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phương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ngữ</a:t>
            </a:r>
            <a:endParaRPr lang="en-US" sz="2400" dirty="0">
              <a:solidFill>
                <a:srgbClr val="683B35"/>
              </a:solidFill>
              <a:latin typeface="Arial" panose="020B0604020202020204" pitchFamily="34" charset="0"/>
              <a:cs typeface="Arial" panose="020B0604020202020204" pitchFamily="34" charset="0"/>
            </a:endParaRPr>
          </a:p>
        </p:txBody>
      </p:sp>
      <p:sp>
        <p:nvSpPr>
          <p:cNvPr id="22553" name="Rectangle 22552">
            <a:extLst>
              <a:ext uri="{FF2B5EF4-FFF2-40B4-BE49-F238E27FC236}">
                <a16:creationId xmlns:a16="http://schemas.microsoft.com/office/drawing/2014/main" id="{9E0259E0-16BF-DAA5-AE20-0769721D1C19}"/>
              </a:ext>
            </a:extLst>
          </p:cNvPr>
          <p:cNvSpPr/>
          <p:nvPr/>
        </p:nvSpPr>
        <p:spPr>
          <a:xfrm>
            <a:off x="2063166" y="3867635"/>
            <a:ext cx="3537869" cy="1569660"/>
          </a:xfrm>
          <a:prstGeom prst="rect">
            <a:avLst/>
          </a:prstGeom>
        </p:spPr>
        <p:txBody>
          <a:bodyPr wrap="square">
            <a:spAutoFit/>
          </a:bodyPr>
          <a:lstStyle/>
          <a:p>
            <a:pPr algn="just"/>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trôi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chảy</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toàn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ngắt</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nghỉ</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đúng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diễn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cảm</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nhấn</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giọng</a:t>
            </a:r>
            <a:r>
              <a:rPr lang="en-US" sz="2400" dirty="0">
                <a:solidFill>
                  <a:srgbClr val="683B35"/>
                </a:solidFill>
                <a:latin typeface="Arial" panose="020B0604020202020204" pitchFamily="34" charset="0"/>
                <a:cs typeface="Arial" panose="020B0604020202020204" pitchFamily="34" charset="0"/>
              </a:rPr>
              <a:t> ở </a:t>
            </a:r>
            <a:r>
              <a:rPr lang="en-US" sz="2400" dirty="0" err="1">
                <a:solidFill>
                  <a:srgbClr val="683B35"/>
                </a:solidFill>
                <a:latin typeface="Arial" panose="020B0604020202020204" pitchFamily="34" charset="0"/>
                <a:cs typeface="Arial" panose="020B0604020202020204" pitchFamily="34" charset="0"/>
              </a:rPr>
              <a:t>những</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gợi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tả</a:t>
            </a:r>
            <a:endParaRPr lang="en-US" sz="2400" dirty="0">
              <a:solidFill>
                <a:srgbClr val="683B35"/>
              </a:solidFill>
              <a:latin typeface="Arial" panose="020B0604020202020204" pitchFamily="34" charset="0"/>
              <a:cs typeface="Arial" panose="020B0604020202020204" pitchFamily="34" charset="0"/>
            </a:endParaRPr>
          </a:p>
        </p:txBody>
      </p:sp>
      <p:sp>
        <p:nvSpPr>
          <p:cNvPr id="12" name="Rectangle 11">
            <a:extLst>
              <a:ext uri="{FF2B5EF4-FFF2-40B4-BE49-F238E27FC236}">
                <a16:creationId xmlns:a16="http://schemas.microsoft.com/office/drawing/2014/main" id="{90A20172-1FAD-40C8-C7F0-C367A940EFC4}"/>
              </a:ext>
            </a:extLst>
          </p:cNvPr>
          <p:cNvSpPr/>
          <p:nvPr/>
        </p:nvSpPr>
        <p:spPr>
          <a:xfrm>
            <a:off x="6781801" y="2132878"/>
            <a:ext cx="3385106" cy="830997"/>
          </a:xfrm>
          <a:prstGeom prst="rect">
            <a:avLst/>
          </a:prstGeom>
        </p:spPr>
        <p:txBody>
          <a:bodyPr wrap="square">
            <a:spAutoFit/>
          </a:bodyPr>
          <a:lstStyle/>
          <a:p>
            <a:r>
              <a:rPr lang="en-US" sz="2400" dirty="0" err="1">
                <a:solidFill>
                  <a:srgbClr val="683B35"/>
                </a:solidFill>
                <a:latin typeface="Arial" panose="020B0604020202020204" pitchFamily="34" charset="0"/>
                <a:cs typeface="Arial" panose="020B0604020202020204" pitchFamily="34" charset="0"/>
              </a:rPr>
              <a:t>Hiểu</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các</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từ</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khó</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và</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nội</a:t>
            </a:r>
            <a:r>
              <a:rPr lang="en-US" sz="2400" dirty="0">
                <a:solidFill>
                  <a:srgbClr val="683B35"/>
                </a:solidFill>
                <a:latin typeface="Arial" panose="020B0604020202020204" pitchFamily="34" charset="0"/>
                <a:cs typeface="Arial" panose="020B0604020202020204" pitchFamily="34" charset="0"/>
              </a:rPr>
              <a:t> dung </a:t>
            </a:r>
            <a:r>
              <a:rPr lang="en-US" sz="2400" dirty="0" err="1">
                <a:solidFill>
                  <a:srgbClr val="683B35"/>
                </a:solidFill>
                <a:latin typeface="Arial" panose="020B0604020202020204" pitchFamily="34" charset="0"/>
                <a:cs typeface="Arial" panose="020B0604020202020204" pitchFamily="34" charset="0"/>
              </a:rPr>
              <a:t>bài</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tập</a:t>
            </a:r>
            <a:r>
              <a:rPr lang="en-US" sz="2400" dirty="0">
                <a:solidFill>
                  <a:srgbClr val="683B35"/>
                </a:solidFill>
                <a:latin typeface="Arial" panose="020B0604020202020204" pitchFamily="34" charset="0"/>
                <a:cs typeface="Arial" panose="020B0604020202020204" pitchFamily="34" charset="0"/>
              </a:rPr>
              <a:t> </a:t>
            </a:r>
            <a:r>
              <a:rPr lang="en-US" sz="2400" dirty="0" err="1">
                <a:solidFill>
                  <a:srgbClr val="683B35"/>
                </a:solidFill>
                <a:latin typeface="Arial" panose="020B0604020202020204" pitchFamily="34" charset="0"/>
                <a:cs typeface="Arial" panose="020B0604020202020204" pitchFamily="34" charset="0"/>
              </a:rPr>
              <a:t>đọc</a:t>
            </a:r>
            <a:r>
              <a:rPr lang="en-US" sz="2400" dirty="0">
                <a:solidFill>
                  <a:srgbClr val="683B35"/>
                </a:solidFill>
                <a:latin typeface="Arial" panose="020B0604020202020204" pitchFamily="34" charset="0"/>
                <a:cs typeface="Arial" panose="020B0604020202020204" pitchFamily="34" charset="0"/>
              </a:rPr>
              <a:t>.</a:t>
            </a:r>
          </a:p>
        </p:txBody>
      </p:sp>
      <p:sp>
        <p:nvSpPr>
          <p:cNvPr id="22546" name="Rectangle 22545">
            <a:extLst>
              <a:ext uri="{FF2B5EF4-FFF2-40B4-BE49-F238E27FC236}">
                <a16:creationId xmlns:a16="http://schemas.microsoft.com/office/drawing/2014/main" id="{9474A31A-CC4C-8232-CACD-1FDD499BB56D}"/>
              </a:ext>
            </a:extLst>
          </p:cNvPr>
          <p:cNvSpPr/>
          <p:nvPr/>
        </p:nvSpPr>
        <p:spPr>
          <a:xfrm>
            <a:off x="6675227" y="4055708"/>
            <a:ext cx="3706439" cy="461665"/>
          </a:xfrm>
          <a:prstGeom prst="rect">
            <a:avLst/>
          </a:prstGeom>
        </p:spPr>
        <p:txBody>
          <a:bodyPr wrap="square">
            <a:spAutoFit/>
          </a:bodyPr>
          <a:lstStyle/>
          <a:p>
            <a:r>
              <a:rPr lang="nl-NL" sz="2400" dirty="0">
                <a:solidFill>
                  <a:srgbClr val="683B35"/>
                </a:solidFill>
                <a:latin typeface="Arial" panose="020B0604020202020204" pitchFamily="34" charset="0"/>
                <a:cs typeface="Arial" panose="020B0604020202020204" pitchFamily="34" charset="0"/>
              </a:rPr>
              <a:t>Thuộc lòng một đoạn thư.</a:t>
            </a:r>
            <a:endParaRPr lang="en-US" sz="2400" dirty="0">
              <a:solidFill>
                <a:srgbClr val="683B35"/>
              </a:solidFill>
              <a:latin typeface="Arial" panose="020B0604020202020204" pitchFamily="34" charset="0"/>
              <a:cs typeface="Arial" panose="020B0604020202020204" pitchFamily="34" charset="0"/>
            </a:endParaRPr>
          </a:p>
        </p:txBody>
      </p:sp>
      <p:sp>
        <p:nvSpPr>
          <p:cNvPr id="22555" name="TextBox 22554">
            <a:extLst>
              <a:ext uri="{FF2B5EF4-FFF2-40B4-BE49-F238E27FC236}">
                <a16:creationId xmlns:a16="http://schemas.microsoft.com/office/drawing/2014/main" id="{462F7CD1-4097-8AC2-1604-CA38F9FA4E71}"/>
              </a:ext>
            </a:extLst>
          </p:cNvPr>
          <p:cNvSpPr txBox="1"/>
          <p:nvPr/>
        </p:nvSpPr>
        <p:spPr>
          <a:xfrm>
            <a:off x="2139172" y="1189813"/>
            <a:ext cx="3166240" cy="492443"/>
          </a:xfrm>
          <a:prstGeom prst="rect">
            <a:avLst/>
          </a:prstGeom>
          <a:noFill/>
        </p:spPr>
        <p:txBody>
          <a:bodyPr wrap="square" rtlCol="0">
            <a:spAutoFit/>
          </a:bodyPr>
          <a:lstStyle/>
          <a:p>
            <a:pPr algn="ctr"/>
            <a:r>
              <a:rPr lang="en-GB" sz="2600">
                <a:solidFill>
                  <a:srgbClr val="683B35"/>
                </a:solidFill>
                <a:latin typeface="#9Slide01 Tieu de ngan" panose="00000800000000000000" pitchFamily="2" charset="0"/>
              </a:rPr>
              <a:t>Yêu cầu cần đạt</a:t>
            </a:r>
            <a:endParaRPr lang="en-US" sz="2600">
              <a:solidFill>
                <a:srgbClr val="683B35"/>
              </a:solidFill>
              <a:latin typeface="#9Slide01 Tieu de ngan" panose="00000800000000000000" pitchFamily="2" charset="0"/>
            </a:endParaRPr>
          </a:p>
        </p:txBody>
      </p:sp>
      <p:sp>
        <p:nvSpPr>
          <p:cNvPr id="22556" name="Freeform 10">
            <a:extLst>
              <a:ext uri="{FF2B5EF4-FFF2-40B4-BE49-F238E27FC236}">
                <a16:creationId xmlns:a16="http://schemas.microsoft.com/office/drawing/2014/main" id="{21291D47-EA69-7BF5-2273-5EE32E67555E}"/>
              </a:ext>
            </a:extLst>
          </p:cNvPr>
          <p:cNvSpPr/>
          <p:nvPr/>
        </p:nvSpPr>
        <p:spPr>
          <a:xfrm>
            <a:off x="1824995" y="2120063"/>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7" name="Freeform 10">
            <a:extLst>
              <a:ext uri="{FF2B5EF4-FFF2-40B4-BE49-F238E27FC236}">
                <a16:creationId xmlns:a16="http://schemas.microsoft.com/office/drawing/2014/main" id="{28EC17C1-2091-770F-54EA-3650011139EA}"/>
              </a:ext>
            </a:extLst>
          </p:cNvPr>
          <p:cNvSpPr/>
          <p:nvPr/>
        </p:nvSpPr>
        <p:spPr>
          <a:xfrm>
            <a:off x="1766622" y="386763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8" name="Freeform 10">
            <a:extLst>
              <a:ext uri="{FF2B5EF4-FFF2-40B4-BE49-F238E27FC236}">
                <a16:creationId xmlns:a16="http://schemas.microsoft.com/office/drawing/2014/main" id="{D6FF3390-6903-651B-2A23-D68CEE686E8E}"/>
              </a:ext>
            </a:extLst>
          </p:cNvPr>
          <p:cNvSpPr/>
          <p:nvPr/>
        </p:nvSpPr>
        <p:spPr>
          <a:xfrm>
            <a:off x="6494524" y="2112199"/>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
        <p:nvSpPr>
          <p:cNvPr id="22559" name="Freeform 10">
            <a:extLst>
              <a:ext uri="{FF2B5EF4-FFF2-40B4-BE49-F238E27FC236}">
                <a16:creationId xmlns:a16="http://schemas.microsoft.com/office/drawing/2014/main" id="{66C0EFBF-04DA-3B41-E170-3324BF7F9A18}"/>
              </a:ext>
            </a:extLst>
          </p:cNvPr>
          <p:cNvSpPr/>
          <p:nvPr/>
        </p:nvSpPr>
        <p:spPr>
          <a:xfrm>
            <a:off x="6482112" y="3906604"/>
            <a:ext cx="334734" cy="363313"/>
          </a:xfrm>
          <a:custGeom>
            <a:avLst/>
            <a:gdLst>
              <a:gd name="connsiteX0" fmla="*/ 169069 w 397669"/>
              <a:gd name="connsiteY0" fmla="*/ 176212 h 280987"/>
              <a:gd name="connsiteX1" fmla="*/ 73819 w 397669"/>
              <a:gd name="connsiteY1" fmla="*/ 97631 h 280987"/>
              <a:gd name="connsiteX2" fmla="*/ 0 w 397669"/>
              <a:gd name="connsiteY2" fmla="*/ 169068 h 280987"/>
              <a:gd name="connsiteX3" fmla="*/ 126206 w 397669"/>
              <a:gd name="connsiteY3" fmla="*/ 280987 h 280987"/>
              <a:gd name="connsiteX4" fmla="*/ 219075 w 397669"/>
              <a:gd name="connsiteY4" fmla="*/ 273843 h 280987"/>
              <a:gd name="connsiteX5" fmla="*/ 397669 w 397669"/>
              <a:gd name="connsiteY5" fmla="*/ 35718 h 280987"/>
              <a:gd name="connsiteX6" fmla="*/ 376237 w 397669"/>
              <a:gd name="connsiteY6" fmla="*/ 0 h 280987"/>
              <a:gd name="connsiteX7" fmla="*/ 169069 w 397669"/>
              <a:gd name="connsiteY7" fmla="*/ 176212 h 280987"/>
              <a:gd name="connsiteX0" fmla="*/ 169069 w 397669"/>
              <a:gd name="connsiteY0" fmla="*/ 176212 h 289079"/>
              <a:gd name="connsiteX1" fmla="*/ 73819 w 397669"/>
              <a:gd name="connsiteY1" fmla="*/ 97631 h 289079"/>
              <a:gd name="connsiteX2" fmla="*/ 0 w 397669"/>
              <a:gd name="connsiteY2" fmla="*/ 169068 h 289079"/>
              <a:gd name="connsiteX3" fmla="*/ 126206 w 397669"/>
              <a:gd name="connsiteY3" fmla="*/ 280987 h 289079"/>
              <a:gd name="connsiteX4" fmla="*/ 219075 w 397669"/>
              <a:gd name="connsiteY4" fmla="*/ 273843 h 289079"/>
              <a:gd name="connsiteX5" fmla="*/ 397669 w 397669"/>
              <a:gd name="connsiteY5" fmla="*/ 35718 h 289079"/>
              <a:gd name="connsiteX6" fmla="*/ 376237 w 397669"/>
              <a:gd name="connsiteY6" fmla="*/ 0 h 289079"/>
              <a:gd name="connsiteX7" fmla="*/ 169069 w 397669"/>
              <a:gd name="connsiteY7" fmla="*/ 176212 h 289079"/>
              <a:gd name="connsiteX0" fmla="*/ 169069 w 397669"/>
              <a:gd name="connsiteY0" fmla="*/ 176212 h 297100"/>
              <a:gd name="connsiteX1" fmla="*/ 73819 w 397669"/>
              <a:gd name="connsiteY1" fmla="*/ 97631 h 297100"/>
              <a:gd name="connsiteX2" fmla="*/ 0 w 397669"/>
              <a:gd name="connsiteY2" fmla="*/ 169068 h 297100"/>
              <a:gd name="connsiteX3" fmla="*/ 126206 w 397669"/>
              <a:gd name="connsiteY3" fmla="*/ 280987 h 297100"/>
              <a:gd name="connsiteX4" fmla="*/ 219075 w 397669"/>
              <a:gd name="connsiteY4" fmla="*/ 273843 h 297100"/>
              <a:gd name="connsiteX5" fmla="*/ 397669 w 397669"/>
              <a:gd name="connsiteY5" fmla="*/ 35718 h 297100"/>
              <a:gd name="connsiteX6" fmla="*/ 376237 w 397669"/>
              <a:gd name="connsiteY6" fmla="*/ 0 h 297100"/>
              <a:gd name="connsiteX7" fmla="*/ 169069 w 397669"/>
              <a:gd name="connsiteY7" fmla="*/ 176212 h 297100"/>
              <a:gd name="connsiteX0" fmla="*/ 177436 w 406036"/>
              <a:gd name="connsiteY0" fmla="*/ 176212 h 297100"/>
              <a:gd name="connsiteX1" fmla="*/ 82186 w 406036"/>
              <a:gd name="connsiteY1" fmla="*/ 97631 h 297100"/>
              <a:gd name="connsiteX2" fmla="*/ 8367 w 406036"/>
              <a:gd name="connsiteY2" fmla="*/ 169068 h 297100"/>
              <a:gd name="connsiteX3" fmla="*/ 134573 w 406036"/>
              <a:gd name="connsiteY3" fmla="*/ 280987 h 297100"/>
              <a:gd name="connsiteX4" fmla="*/ 227442 w 406036"/>
              <a:gd name="connsiteY4" fmla="*/ 273843 h 297100"/>
              <a:gd name="connsiteX5" fmla="*/ 406036 w 406036"/>
              <a:gd name="connsiteY5" fmla="*/ 35718 h 297100"/>
              <a:gd name="connsiteX6" fmla="*/ 384604 w 406036"/>
              <a:gd name="connsiteY6" fmla="*/ 0 h 297100"/>
              <a:gd name="connsiteX7" fmla="*/ 177436 w 406036"/>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08571"/>
              <a:gd name="connsiteY0" fmla="*/ 176212 h 297100"/>
              <a:gd name="connsiteX1" fmla="*/ 84721 w 408571"/>
              <a:gd name="connsiteY1" fmla="*/ 97631 h 297100"/>
              <a:gd name="connsiteX2" fmla="*/ 10902 w 408571"/>
              <a:gd name="connsiteY2" fmla="*/ 169068 h 297100"/>
              <a:gd name="connsiteX3" fmla="*/ 137108 w 408571"/>
              <a:gd name="connsiteY3" fmla="*/ 280987 h 297100"/>
              <a:gd name="connsiteX4" fmla="*/ 229977 w 408571"/>
              <a:gd name="connsiteY4" fmla="*/ 273843 h 297100"/>
              <a:gd name="connsiteX5" fmla="*/ 408571 w 408571"/>
              <a:gd name="connsiteY5" fmla="*/ 35718 h 297100"/>
              <a:gd name="connsiteX6" fmla="*/ 387139 w 408571"/>
              <a:gd name="connsiteY6" fmla="*/ 0 h 297100"/>
              <a:gd name="connsiteX7" fmla="*/ 179971 w 408571"/>
              <a:gd name="connsiteY7" fmla="*/ 176212 h 297100"/>
              <a:gd name="connsiteX0" fmla="*/ 179971 w 425397"/>
              <a:gd name="connsiteY0" fmla="*/ 176212 h 297100"/>
              <a:gd name="connsiteX1" fmla="*/ 84721 w 425397"/>
              <a:gd name="connsiteY1" fmla="*/ 97631 h 297100"/>
              <a:gd name="connsiteX2" fmla="*/ 10902 w 425397"/>
              <a:gd name="connsiteY2" fmla="*/ 169068 h 297100"/>
              <a:gd name="connsiteX3" fmla="*/ 137108 w 425397"/>
              <a:gd name="connsiteY3" fmla="*/ 280987 h 297100"/>
              <a:gd name="connsiteX4" fmla="*/ 229977 w 425397"/>
              <a:gd name="connsiteY4" fmla="*/ 273843 h 297100"/>
              <a:gd name="connsiteX5" fmla="*/ 408571 w 425397"/>
              <a:gd name="connsiteY5" fmla="*/ 35718 h 297100"/>
              <a:gd name="connsiteX6" fmla="*/ 387139 w 425397"/>
              <a:gd name="connsiteY6" fmla="*/ 0 h 297100"/>
              <a:gd name="connsiteX7" fmla="*/ 179971 w 425397"/>
              <a:gd name="connsiteY7" fmla="*/ 176212 h 297100"/>
              <a:gd name="connsiteX0" fmla="*/ 179971 w 445220"/>
              <a:gd name="connsiteY0" fmla="*/ 184370 h 305258"/>
              <a:gd name="connsiteX1" fmla="*/ 84721 w 445220"/>
              <a:gd name="connsiteY1" fmla="*/ 105789 h 305258"/>
              <a:gd name="connsiteX2" fmla="*/ 10902 w 445220"/>
              <a:gd name="connsiteY2" fmla="*/ 177226 h 305258"/>
              <a:gd name="connsiteX3" fmla="*/ 137108 w 445220"/>
              <a:gd name="connsiteY3" fmla="*/ 289145 h 305258"/>
              <a:gd name="connsiteX4" fmla="*/ 229977 w 445220"/>
              <a:gd name="connsiteY4" fmla="*/ 282001 h 305258"/>
              <a:gd name="connsiteX5" fmla="*/ 408571 w 445220"/>
              <a:gd name="connsiteY5" fmla="*/ 43876 h 305258"/>
              <a:gd name="connsiteX6" fmla="*/ 387139 w 445220"/>
              <a:gd name="connsiteY6" fmla="*/ 8158 h 305258"/>
              <a:gd name="connsiteX7" fmla="*/ 179971 w 445220"/>
              <a:gd name="connsiteY7" fmla="*/ 184370 h 305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45220" h="305258">
                <a:moveTo>
                  <a:pt x="179971" y="184370"/>
                </a:moveTo>
                <a:lnTo>
                  <a:pt x="84721" y="105789"/>
                </a:lnTo>
                <a:cubicBezTo>
                  <a:pt x="31540" y="79595"/>
                  <a:pt x="-24023" y="115314"/>
                  <a:pt x="10902" y="177226"/>
                </a:cubicBezTo>
                <a:lnTo>
                  <a:pt x="137108" y="289145"/>
                </a:lnTo>
                <a:cubicBezTo>
                  <a:pt x="170445" y="310576"/>
                  <a:pt x="199021" y="312957"/>
                  <a:pt x="229977" y="282001"/>
                </a:cubicBezTo>
                <a:cubicBezTo>
                  <a:pt x="277602" y="197863"/>
                  <a:pt x="322846" y="108963"/>
                  <a:pt x="408571" y="43876"/>
                </a:cubicBezTo>
                <a:cubicBezTo>
                  <a:pt x="453815" y="17683"/>
                  <a:pt x="468102" y="-15654"/>
                  <a:pt x="387139" y="8158"/>
                </a:cubicBezTo>
                <a:cubicBezTo>
                  <a:pt x="287127" y="35939"/>
                  <a:pt x="234739" y="125633"/>
                  <a:pt x="179971" y="184370"/>
                </a:cubicBezTo>
                <a:close/>
              </a:path>
            </a:pathLst>
          </a:custGeom>
          <a:solidFill>
            <a:srgbClr val="C55A11"/>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solidFill>
                <a:schemeClr val="accent2">
                  <a:lumMod val="75000"/>
                </a:schemeClr>
              </a:solidFill>
            </a:endParaRPr>
          </a:p>
        </p:txBody>
      </p:sp>
    </p:spTree>
    <p:extLst>
      <p:ext uri="{BB962C8B-B14F-4D97-AF65-F5344CB8AC3E}">
        <p14:creationId xmlns:p14="http://schemas.microsoft.com/office/powerpoint/2010/main" val="63718684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1250">
        <p15:prstTrans prst="pageCurlDouble"/>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 name="TextBox 85">
            <a:extLst>
              <a:ext uri="{FF2B5EF4-FFF2-40B4-BE49-F238E27FC236}">
                <a16:creationId xmlns:a16="http://schemas.microsoft.com/office/drawing/2014/main"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pic>
        <p:nvPicPr>
          <p:cNvPr id="2" name="TD Thu gui cac HS">
            <a:hlinkClick r:id="" action="ppaction://media"/>
            <a:extLst>
              <a:ext uri="{FF2B5EF4-FFF2-40B4-BE49-F238E27FC236}">
                <a16:creationId xmlns:a16="http://schemas.microsoft.com/office/drawing/2014/main" id="{56927796-74A3-261E-C012-151E64E13754}"/>
              </a:ext>
            </a:extLst>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765032" y="5927725"/>
            <a:ext cx="487363" cy="487363"/>
          </a:xfrm>
          <a:prstGeom prst="rect">
            <a:avLst/>
          </a:prstGeom>
        </p:spPr>
      </p:pic>
    </p:spTree>
    <p:extLst>
      <p:ext uri="{BB962C8B-B14F-4D97-AF65-F5344CB8AC3E}">
        <p14:creationId xmlns:p14="http://schemas.microsoft.com/office/powerpoint/2010/main" val="237688220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00631" fill="hold"/>
                                        <p:tgtEl>
                                          <p:spTgt spid="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p:cTn id="7" fill="hold" display="0">
                  <p:stCondLst>
                    <p:cond delay="indefinite"/>
                  </p:stCondLst>
                  <p:endCondLst>
                    <p:cond evt="onStopAudio" delay="0">
                      <p:tgtEl>
                        <p:sldTgt/>
                      </p:tgtEl>
                    </p:cond>
                  </p:endCondLst>
                </p:cTn>
                <p:tgtEl>
                  <p:spTgt spid="2"/>
                </p:tgtEl>
              </p:cMediaNode>
            </p:audio>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Rounded Corners 1">
            <a:extLst>
              <a:ext uri="{FF2B5EF4-FFF2-40B4-BE49-F238E27FC236}">
                <a16:creationId xmlns:a16="http://schemas.microsoft.com/office/drawing/2014/main" id="{D8EBC578-F6C2-A72A-FA29-81B8C35BEA68}"/>
              </a:ext>
            </a:extLst>
          </p:cNvPr>
          <p:cNvSpPr/>
          <p:nvPr/>
        </p:nvSpPr>
        <p:spPr>
          <a:xfrm>
            <a:off x="716280" y="926964"/>
            <a:ext cx="10881360" cy="2484120"/>
          </a:xfrm>
          <a:prstGeom prst="roundRect">
            <a:avLst>
              <a:gd name="adj" fmla="val 6238"/>
            </a:avLst>
          </a:prstGeom>
          <a:solidFill>
            <a:srgbClr val="68A7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Rounded Corners 4">
            <a:extLst>
              <a:ext uri="{FF2B5EF4-FFF2-40B4-BE49-F238E27FC236}">
                <a16:creationId xmlns:a16="http://schemas.microsoft.com/office/drawing/2014/main" id="{4250934A-C429-2397-AE2D-75CEDBDB821E}"/>
              </a:ext>
            </a:extLst>
          </p:cNvPr>
          <p:cNvSpPr/>
          <p:nvPr/>
        </p:nvSpPr>
        <p:spPr>
          <a:xfrm>
            <a:off x="678180" y="3440298"/>
            <a:ext cx="10881360" cy="2423160"/>
          </a:xfrm>
          <a:prstGeom prst="roundRect">
            <a:avLst>
              <a:gd name="adj" fmla="val 6238"/>
            </a:avLst>
          </a:prstGeom>
          <a:solidFill>
            <a:srgbClr val="F9C0B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id="{FF34E33F-061F-926F-61B2-EDADE6917267}"/>
              </a:ext>
            </a:extLst>
          </p:cNvPr>
          <p:cNvSpPr txBox="1"/>
          <p:nvPr/>
        </p:nvSpPr>
        <p:spPr>
          <a:xfrm>
            <a:off x="765032" y="587984"/>
            <a:ext cx="10707656" cy="6737075"/>
          </a:xfrm>
          <a:prstGeom prst="rect">
            <a:avLst/>
          </a:prstGeom>
          <a:noFill/>
        </p:spPr>
        <p:txBody>
          <a:bodyPr wrap="square">
            <a:spAutoFit/>
          </a:bodyPr>
          <a:lstStyle/>
          <a:p>
            <a:pPr algn="ctr"/>
            <a:r>
              <a:rPr lang="vi-VN" sz="2000" b="1" i="0" dirty="0">
                <a:effectLst/>
                <a:latin typeface="Arial" panose="020B0604020202020204" pitchFamily="34" charset="0"/>
              </a:rPr>
              <a:t>Thư </a:t>
            </a:r>
            <a:r>
              <a:rPr lang="vi-VN" sz="2000" b="1" i="0" dirty="0" err="1">
                <a:effectLst/>
                <a:latin typeface="Arial" panose="020B0604020202020204" pitchFamily="34" charset="0"/>
              </a:rPr>
              <a:t>gửi</a:t>
            </a:r>
            <a:r>
              <a:rPr lang="vi-VN" sz="2000" b="1" i="0" dirty="0">
                <a:effectLst/>
                <a:latin typeface="Arial" panose="020B0604020202020204" pitchFamily="34" charset="0"/>
              </a:rPr>
              <a:t> </a:t>
            </a:r>
            <a:r>
              <a:rPr lang="vi-VN" sz="2000" b="1" i="0" dirty="0" err="1">
                <a:effectLst/>
                <a:latin typeface="Arial" panose="020B0604020202020204" pitchFamily="34" charset="0"/>
              </a:rPr>
              <a:t>các</a:t>
            </a:r>
            <a:r>
              <a:rPr lang="vi-VN" sz="2000" b="1" i="0" dirty="0">
                <a:effectLst/>
                <a:latin typeface="Arial" panose="020B0604020202020204" pitchFamily="34" charset="0"/>
              </a:rPr>
              <a:t> </a:t>
            </a:r>
            <a:r>
              <a:rPr lang="vi-VN" sz="2000" b="1" i="0" dirty="0" err="1">
                <a:effectLst/>
                <a:latin typeface="Arial" panose="020B0604020202020204" pitchFamily="34" charset="0"/>
              </a:rPr>
              <a:t>học</a:t>
            </a:r>
            <a:r>
              <a:rPr lang="vi-VN" sz="2000" b="1" i="0" dirty="0">
                <a:effectLst/>
                <a:latin typeface="Arial" panose="020B0604020202020204" pitchFamily="34" charset="0"/>
              </a:rPr>
              <a:t> sinh</a:t>
            </a:r>
          </a:p>
          <a:p>
            <a:pPr algn="just"/>
            <a:r>
              <a:rPr lang="vi-VN" sz="2000" b="0" i="0">
                <a:effectLst/>
                <a:latin typeface="Arial" panose="020B0604020202020204" pitchFamily="34" charset="0"/>
              </a:rPr>
              <a:t>	Các </a:t>
            </a:r>
            <a:r>
              <a:rPr lang="vi-VN" sz="2000" b="0" i="0" dirty="0">
                <a:effectLst/>
                <a:latin typeface="Arial" panose="020B0604020202020204" pitchFamily="34" charset="0"/>
              </a:rPr>
              <a:t>em </a:t>
            </a:r>
            <a:r>
              <a:rPr lang="vi-VN" sz="2000" b="0" i="0" dirty="0" err="1">
                <a:effectLst/>
                <a:latin typeface="Arial" panose="020B0604020202020204" pitchFamily="34" charset="0"/>
              </a:rPr>
              <a:t>học</a:t>
            </a:r>
            <a:r>
              <a:rPr lang="vi-VN" sz="2000" b="0" i="0" dirty="0">
                <a:effectLst/>
                <a:latin typeface="Arial" panose="020B0604020202020204" pitchFamily="34" charset="0"/>
              </a:rPr>
              <a:t> sinh,</a:t>
            </a:r>
          </a:p>
          <a:p>
            <a:pPr algn="just"/>
            <a:r>
              <a:rPr lang="vi-VN" sz="2000" b="0" i="0">
                <a:effectLst/>
                <a:latin typeface="Arial" panose="020B0604020202020204" pitchFamily="34" charset="0"/>
              </a:rPr>
              <a:t>	Ngày </a:t>
            </a:r>
            <a:r>
              <a:rPr lang="vi-VN" sz="2000" b="0" i="0" dirty="0">
                <a:effectLst/>
                <a:latin typeface="Arial" panose="020B0604020202020204" pitchFamily="34" charset="0"/>
              </a:rPr>
              <a:t>hôm nay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khai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tiên ở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Dân </a:t>
            </a:r>
            <a:r>
              <a:rPr lang="vi-VN" sz="2000" b="0" i="0" dirty="0" err="1">
                <a:effectLst/>
                <a:latin typeface="Arial" panose="020B0604020202020204" pitchFamily="34" charset="0"/>
              </a:rPr>
              <a:t>chủ</a:t>
            </a:r>
            <a:r>
              <a:rPr lang="vi-VN" sz="2000" b="0" i="0" dirty="0">
                <a:effectLst/>
                <a:latin typeface="Arial" panose="020B0604020202020204" pitchFamily="34" charset="0"/>
              </a:rPr>
              <a:t> </a:t>
            </a:r>
            <a:r>
              <a:rPr lang="vi-VN" sz="2000" b="0" i="0" dirty="0" err="1">
                <a:effectLst/>
                <a:latin typeface="Arial" panose="020B0604020202020204" pitchFamily="34" charset="0"/>
              </a:rPr>
              <a:t>Cộng</a:t>
            </a:r>
            <a:r>
              <a:rPr lang="vi-VN" sz="2000" b="0" i="0" dirty="0">
                <a:effectLst/>
                <a:latin typeface="Arial" panose="020B0604020202020204" pitchFamily="34" charset="0"/>
              </a:rPr>
              <a:t> </a:t>
            </a:r>
            <a:r>
              <a:rPr lang="vi-VN" sz="2000" b="0" i="0" dirty="0" err="1">
                <a:effectLst/>
                <a:latin typeface="Arial" panose="020B0604020202020204" pitchFamily="34" charset="0"/>
              </a:rPr>
              <a:t>hòa</a:t>
            </a:r>
            <a:r>
              <a:rPr lang="vi-VN" sz="2000" b="0" i="0" dirty="0">
                <a:effectLst/>
                <a:latin typeface="Arial" panose="020B0604020202020204" pitchFamily="34" charset="0"/>
              </a:rPr>
              <a:t>. Tôi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tưởng</a:t>
            </a:r>
            <a:r>
              <a:rPr lang="vi-VN" sz="2000" b="0" i="0" dirty="0">
                <a:effectLst/>
                <a:latin typeface="Arial" panose="020B0604020202020204" pitchFamily="34" charset="0"/>
              </a:rPr>
              <a:t> </a:t>
            </a:r>
            <a:r>
              <a:rPr lang="vi-VN" sz="2000" b="0" i="0" dirty="0" err="1">
                <a:effectLst/>
                <a:latin typeface="Arial" panose="020B0604020202020204" pitchFamily="34" charset="0"/>
              </a:rPr>
              <a:t>tượng</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thấy</a:t>
            </a:r>
            <a:r>
              <a:rPr lang="vi-VN" sz="2000" b="0" i="0" dirty="0">
                <a:effectLst/>
                <a:latin typeface="Arial" panose="020B0604020202020204" pitchFamily="34" charset="0"/>
              </a:rPr>
              <a:t> </a:t>
            </a:r>
            <a:r>
              <a:rPr lang="vi-VN" sz="2000" b="0" i="0" dirty="0" err="1">
                <a:effectLst/>
                <a:latin typeface="Arial" panose="020B0604020202020204" pitchFamily="34" charset="0"/>
              </a:rPr>
              <a:t>trước</a:t>
            </a:r>
            <a:r>
              <a:rPr lang="vi-VN" sz="2000" b="0" i="0" dirty="0">
                <a:effectLst/>
                <a:latin typeface="Arial" panose="020B0604020202020204" pitchFamily="34" charset="0"/>
              </a:rPr>
              <a:t> </a:t>
            </a:r>
            <a:r>
              <a:rPr lang="vi-VN" sz="2000" b="0" i="0" dirty="0" err="1">
                <a:effectLst/>
                <a:latin typeface="Arial" panose="020B0604020202020204" pitchFamily="34" charset="0"/>
              </a:rPr>
              <a:t>mắt</a:t>
            </a:r>
            <a:r>
              <a:rPr lang="vi-VN" sz="2000" b="0" i="0" dirty="0">
                <a:effectLst/>
                <a:latin typeface="Arial" panose="020B0604020202020204" pitchFamily="34" charset="0"/>
              </a:rPr>
              <a:t> </a:t>
            </a:r>
            <a:r>
              <a:rPr lang="vi-VN" sz="2000" b="0" i="0" dirty="0" err="1">
                <a:effectLst/>
                <a:latin typeface="Arial" panose="020B0604020202020204" pitchFamily="34" charset="0"/>
              </a:rPr>
              <a:t>cái</a:t>
            </a:r>
            <a:r>
              <a:rPr lang="vi-VN" sz="2000" b="0" i="0" dirty="0">
                <a:effectLst/>
                <a:latin typeface="Arial" panose="020B0604020202020204" pitchFamily="34" charset="0"/>
              </a:rPr>
              <a:t> </a:t>
            </a:r>
            <a:r>
              <a:rPr lang="vi-VN" sz="2000" b="0" i="0" dirty="0" err="1">
                <a:effectLst/>
                <a:latin typeface="Arial" panose="020B0604020202020204" pitchFamily="34" charset="0"/>
              </a:rPr>
              <a:t>cảnh</a:t>
            </a:r>
            <a:r>
              <a:rPr lang="vi-VN" sz="2000" b="0" i="0" dirty="0">
                <a:effectLst/>
                <a:latin typeface="Arial" panose="020B0604020202020204" pitchFamily="34" charset="0"/>
              </a:rPr>
              <a:t> </a:t>
            </a:r>
            <a:r>
              <a:rPr lang="vi-VN" sz="2000" b="0" i="0" dirty="0" err="1">
                <a:effectLst/>
                <a:latin typeface="Arial" panose="020B0604020202020204" pitchFamily="34" charset="0"/>
              </a:rPr>
              <a:t>nhộn</a:t>
            </a:r>
            <a:r>
              <a:rPr lang="vi-VN" sz="2000" b="0" i="0" dirty="0">
                <a:effectLst/>
                <a:latin typeface="Arial" panose="020B0604020202020204" pitchFamily="34" charset="0"/>
              </a:rPr>
              <a:t> </a:t>
            </a:r>
            <a:r>
              <a:rPr lang="vi-VN" sz="2000" b="0" i="0" dirty="0" err="1">
                <a:effectLst/>
                <a:latin typeface="Arial" panose="020B0604020202020204" pitchFamily="34" charset="0"/>
              </a:rPr>
              <a:t>nhịp</a:t>
            </a:r>
            <a:r>
              <a:rPr lang="vi-VN" sz="2000" b="0" i="0" dirty="0">
                <a:effectLst/>
                <a:latin typeface="Arial" panose="020B0604020202020204" pitchFamily="34" charset="0"/>
              </a:rPr>
              <a:t> tưng </a:t>
            </a:r>
            <a:r>
              <a:rPr lang="vi-VN" sz="2000" b="0" i="0" dirty="0" err="1">
                <a:effectLst/>
                <a:latin typeface="Arial" panose="020B0604020202020204" pitchFamily="34" charset="0"/>
              </a:rPr>
              <a:t>bừng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ở </a:t>
            </a:r>
            <a:r>
              <a:rPr lang="vi-VN" sz="2000" b="0" i="0" dirty="0" err="1">
                <a:effectLst/>
                <a:latin typeface="Arial" panose="020B0604020202020204" pitchFamily="34" charset="0"/>
              </a:rPr>
              <a:t>khắp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nơi.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hết</a:t>
            </a:r>
            <a:r>
              <a:rPr lang="vi-VN" sz="2000" b="0" i="0" dirty="0">
                <a:effectLst/>
                <a:latin typeface="Arial" panose="020B0604020202020204" pitchFamily="34" charset="0"/>
              </a:rPr>
              <a:t> </a:t>
            </a:r>
            <a:r>
              <a:rPr lang="vi-VN" sz="2000" b="0" i="0" dirty="0" err="1">
                <a:effectLst/>
                <a:latin typeface="Arial" panose="020B0604020202020204" pitchFamily="34" charset="0"/>
              </a:rPr>
              <a:t>thảy</a:t>
            </a:r>
            <a:r>
              <a:rPr lang="vi-VN" sz="2000" b="0" i="0" dirty="0">
                <a:effectLst/>
                <a:latin typeface="Arial" panose="020B0604020202020204" pitchFamily="34" charset="0"/>
              </a:rPr>
              <a:t> </a:t>
            </a:r>
            <a:r>
              <a:rPr lang="vi-VN" sz="2000" b="0" i="0" dirty="0" err="1">
                <a:effectLst/>
                <a:latin typeface="Arial" panose="020B0604020202020204" pitchFamily="34" charset="0"/>
              </a:rPr>
              <a:t>đều</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vì</a:t>
            </a:r>
            <a:r>
              <a:rPr lang="vi-VN" sz="2000" b="0" i="0" dirty="0">
                <a:effectLst/>
                <a:latin typeface="Arial" panose="020B0604020202020204" pitchFamily="34" charset="0"/>
              </a:rPr>
              <a:t> sau </a:t>
            </a:r>
            <a:r>
              <a:rPr lang="vi-VN" sz="2000" b="0" i="0" dirty="0" err="1">
                <a:effectLst/>
                <a:latin typeface="Arial" panose="020B0604020202020204" pitchFamily="34" charset="0"/>
              </a:rPr>
              <a:t>mấy</a:t>
            </a:r>
            <a:r>
              <a:rPr lang="vi-VN" sz="2000" b="0" i="0" dirty="0">
                <a:effectLst/>
                <a:latin typeface="Arial" panose="020B0604020202020204" pitchFamily="34" charset="0"/>
              </a:rPr>
              <a:t> </a:t>
            </a:r>
            <a:r>
              <a:rPr lang="vi-VN" sz="2000" b="0" i="0" dirty="0" err="1">
                <a:effectLst/>
                <a:latin typeface="Arial" panose="020B0604020202020204" pitchFamily="34" charset="0"/>
              </a:rPr>
              <a:t>tháng</a:t>
            </a:r>
            <a:r>
              <a:rPr lang="vi-VN" sz="2000" b="0" i="0" dirty="0">
                <a:effectLst/>
                <a:latin typeface="Arial" panose="020B0604020202020204" pitchFamily="34" charset="0"/>
              </a:rPr>
              <a:t> </a:t>
            </a:r>
            <a:r>
              <a:rPr lang="vi-VN" sz="2000" b="0" i="0" dirty="0" err="1">
                <a:effectLst/>
                <a:latin typeface="Arial" panose="020B0604020202020204" pitchFamily="34" charset="0"/>
              </a:rPr>
              <a:t>giời</a:t>
            </a:r>
            <a:r>
              <a:rPr lang="vi-VN" sz="2000" b="0" i="0" dirty="0">
                <a:effectLst/>
                <a:latin typeface="Arial" panose="020B0604020202020204" pitchFamily="34" charset="0"/>
              </a:rPr>
              <a:t> </a:t>
            </a:r>
            <a:r>
              <a:rPr lang="vi-VN" sz="2000" b="0" i="0" dirty="0" err="1">
                <a:effectLst/>
                <a:latin typeface="Arial" panose="020B0604020202020204" pitchFamily="34" charset="0"/>
              </a:rPr>
              <a:t>nghỉ</a:t>
            </a:r>
            <a:r>
              <a:rPr lang="vi-VN" sz="2000" b="0" i="0" dirty="0">
                <a:effectLst/>
                <a:latin typeface="Arial" panose="020B0604020202020204" pitchFamily="34" charset="0"/>
              </a:rPr>
              <a:t> </a:t>
            </a:r>
            <a:r>
              <a:rPr lang="vi-VN" sz="2000" b="0" i="0" dirty="0" err="1">
                <a:effectLst/>
                <a:latin typeface="Arial" panose="020B0604020202020204" pitchFamily="34" charset="0"/>
              </a:rPr>
              <a:t>học</a:t>
            </a:r>
            <a:r>
              <a:rPr lang="vi-VN" sz="2000" b="0" i="0" dirty="0">
                <a:effectLst/>
                <a:latin typeface="Arial" panose="020B0604020202020204" pitchFamily="34" charset="0"/>
              </a:rPr>
              <a:t>, sau bao nhiêu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chuyển</a:t>
            </a:r>
            <a:r>
              <a:rPr lang="vi-VN" sz="2000" b="0" i="0" dirty="0">
                <a:effectLst/>
                <a:latin typeface="Arial" panose="020B0604020202020204" pitchFamily="34" charset="0"/>
              </a:rPr>
              <a:t> </a:t>
            </a:r>
            <a:r>
              <a:rPr lang="vi-VN" sz="2000" b="0" i="0" dirty="0" err="1">
                <a:effectLst/>
                <a:latin typeface="Arial" panose="020B0604020202020204" pitchFamily="34" charset="0"/>
              </a:rPr>
              <a:t>biến</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a:t>
            </a:r>
            <a:r>
              <a:rPr lang="vi-VN" sz="2000" b="0" i="0" dirty="0" err="1">
                <a:effectLst/>
                <a:latin typeface="Arial" panose="020B0604020202020204" pitchFamily="34" charset="0"/>
              </a:rPr>
              <a:t>thường</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lại</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thầy</a:t>
            </a:r>
            <a:r>
              <a:rPr lang="vi-VN" sz="2000" b="0" i="0" dirty="0">
                <a:effectLst/>
                <a:latin typeface="Arial" panose="020B0604020202020204" pitchFamily="34" charset="0"/>
              </a:rPr>
              <a:t> </a:t>
            </a:r>
            <a:r>
              <a:rPr lang="vi-VN" sz="2000" b="0" i="0" dirty="0" err="1">
                <a:effectLst/>
                <a:latin typeface="Arial" panose="020B0604020202020204" pitchFamily="34" charset="0"/>
              </a:rPr>
              <a:t>gặp</a:t>
            </a:r>
            <a:r>
              <a:rPr lang="vi-VN" sz="2000" b="0" i="0" dirty="0">
                <a:effectLst/>
                <a:latin typeface="Arial" panose="020B0604020202020204" pitchFamily="34" charset="0"/>
              </a:rPr>
              <a:t> </a:t>
            </a:r>
            <a:r>
              <a:rPr lang="vi-VN" sz="2000" b="0" i="0" dirty="0" err="1">
                <a:effectLst/>
                <a:latin typeface="Arial" panose="020B0604020202020204" pitchFamily="34" charset="0"/>
              </a:rPr>
              <a:t>bạn</a:t>
            </a:r>
            <a:r>
              <a:rPr lang="vi-VN" sz="2000" b="0" i="0" dirty="0">
                <a:effectLst/>
                <a:latin typeface="Arial" panose="020B0604020202020204" pitchFamily="34" charset="0"/>
              </a:rPr>
              <a:t>. Nhưng sung </a:t>
            </a:r>
            <a:r>
              <a:rPr lang="vi-VN" sz="2000" b="0" i="0" dirty="0" err="1">
                <a:effectLst/>
                <a:latin typeface="Arial" panose="020B0604020202020204" pitchFamily="34" charset="0"/>
              </a:rPr>
              <a:t>sướng</a:t>
            </a:r>
            <a:r>
              <a:rPr lang="vi-VN" sz="2000" b="0" i="0" dirty="0">
                <a:effectLst/>
                <a:latin typeface="Arial" panose="020B0604020202020204" pitchFamily="34" charset="0"/>
              </a:rPr>
              <a:t> hơn </a:t>
            </a:r>
            <a:r>
              <a:rPr lang="vi-VN" sz="2000" b="0" i="0" dirty="0" err="1">
                <a:effectLst/>
                <a:latin typeface="Arial" panose="020B0604020202020204" pitchFamily="34" charset="0"/>
              </a:rPr>
              <a:t>nữa</a:t>
            </a:r>
            <a:r>
              <a:rPr lang="vi-VN" sz="2000" b="0" i="0" dirty="0">
                <a:effectLst/>
                <a:latin typeface="Arial" panose="020B0604020202020204" pitchFamily="34" charset="0"/>
              </a:rPr>
              <a:t>, </a:t>
            </a:r>
            <a:r>
              <a:rPr lang="vi-VN" sz="2000" b="0" i="0" dirty="0" err="1">
                <a:effectLst/>
                <a:latin typeface="Arial" panose="020B0604020202020204" pitchFamily="34" charset="0"/>
              </a:rPr>
              <a:t>từ</a:t>
            </a:r>
            <a:r>
              <a:rPr lang="vi-VN" sz="2000" b="0" i="0" dirty="0">
                <a:effectLst/>
                <a:latin typeface="Arial" panose="020B0604020202020204" pitchFamily="34" charset="0"/>
              </a:rPr>
              <a:t> </a:t>
            </a:r>
            <a:r>
              <a:rPr lang="vi-VN" sz="2000" b="0" i="0" dirty="0" err="1">
                <a:effectLst/>
                <a:latin typeface="Arial" panose="020B0604020202020204" pitchFamily="34" charset="0"/>
              </a:rPr>
              <a:t>giờ</a:t>
            </a:r>
            <a:r>
              <a:rPr lang="vi-VN" sz="2000" b="0" i="0" dirty="0">
                <a:effectLst/>
                <a:latin typeface="Arial" panose="020B0604020202020204" pitchFamily="34" charset="0"/>
              </a:rPr>
              <a:t> </a:t>
            </a:r>
            <a:r>
              <a:rPr lang="vi-VN" sz="2000" b="0" i="0" dirty="0" err="1">
                <a:effectLst/>
                <a:latin typeface="Arial" panose="020B0604020202020204" pitchFamily="34" charset="0"/>
              </a:rPr>
              <a:t>phút</a:t>
            </a:r>
            <a:r>
              <a:rPr lang="vi-VN" sz="2000" b="0" i="0" dirty="0">
                <a:effectLst/>
                <a:latin typeface="Arial" panose="020B0604020202020204" pitchFamily="34" charset="0"/>
              </a:rPr>
              <a:t> </a:t>
            </a:r>
            <a:r>
              <a:rPr lang="vi-VN" sz="2000" b="0" i="0" dirty="0" err="1">
                <a:effectLst/>
                <a:latin typeface="Arial" panose="020B0604020202020204" pitchFamily="34" charset="0"/>
              </a:rPr>
              <a:t>này</a:t>
            </a:r>
            <a:r>
              <a:rPr lang="vi-VN" sz="2000" b="0" i="0" dirty="0">
                <a:effectLst/>
                <a:latin typeface="Arial" panose="020B0604020202020204" pitchFamily="34" charset="0"/>
              </a:rPr>
              <a:t> </a:t>
            </a:r>
            <a:r>
              <a:rPr lang="vi-VN" sz="2000" b="0" i="0" dirty="0" err="1">
                <a:effectLst/>
                <a:latin typeface="Arial" panose="020B0604020202020204" pitchFamily="34" charset="0"/>
              </a:rPr>
              <a:t>giở</a:t>
            </a:r>
            <a:r>
              <a:rPr lang="vi-VN" sz="2000" b="0" i="0" dirty="0">
                <a:effectLst/>
                <a:latin typeface="Arial" panose="020B0604020202020204" pitchFamily="34" charset="0"/>
              </a:rPr>
              <a:t> đi,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bắt</a:t>
            </a:r>
            <a:r>
              <a:rPr lang="vi-VN" sz="2000" b="0" i="0" dirty="0">
                <a:effectLst/>
                <a:latin typeface="Arial" panose="020B0604020202020204" pitchFamily="34" charset="0"/>
              </a:rPr>
              <a:t> </a:t>
            </a:r>
            <a:r>
              <a:rPr lang="vi-VN" sz="2000" b="0" i="0" dirty="0" err="1">
                <a:effectLst/>
                <a:latin typeface="Arial" panose="020B0604020202020204" pitchFamily="34" charset="0"/>
              </a:rPr>
              <a:t>đầu</a:t>
            </a:r>
            <a:r>
              <a:rPr lang="vi-VN" sz="2000" b="0" i="0" dirty="0">
                <a:effectLst/>
                <a:latin typeface="Arial" panose="020B0604020202020204" pitchFamily="34" charset="0"/>
              </a:rPr>
              <a:t>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nhận</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nền</a:t>
            </a:r>
            <a:r>
              <a:rPr lang="vi-VN" sz="2000" b="0" i="0" dirty="0">
                <a:effectLst/>
                <a:latin typeface="Arial" panose="020B0604020202020204" pitchFamily="34" charset="0"/>
              </a:rPr>
              <a:t> </a:t>
            </a:r>
            <a:r>
              <a:rPr lang="vi-VN" sz="2000" b="0" i="0" dirty="0" err="1">
                <a:effectLst/>
                <a:latin typeface="Arial" panose="020B0604020202020204" pitchFamily="34" charset="0"/>
              </a:rPr>
              <a:t>giáo</a:t>
            </a:r>
            <a:r>
              <a:rPr lang="vi-VN" sz="2000" b="0" i="0" dirty="0">
                <a:effectLst/>
                <a:latin typeface="Arial" panose="020B0604020202020204" pitchFamily="34" charset="0"/>
              </a:rPr>
              <a:t> </a:t>
            </a:r>
            <a:r>
              <a:rPr lang="vi-VN" sz="2000" b="0" i="0" dirty="0" err="1">
                <a:effectLst/>
                <a:latin typeface="Arial" panose="020B0604020202020204" pitchFamily="34" charset="0"/>
              </a:rPr>
              <a:t>dục</a:t>
            </a:r>
            <a:r>
              <a:rPr lang="vi-VN" sz="2000" b="0" i="0" dirty="0">
                <a:effectLst/>
                <a:latin typeface="Arial" panose="020B0604020202020204" pitchFamily="34" charset="0"/>
              </a:rPr>
              <a:t>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toàn</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được</a:t>
            </a:r>
            <a:r>
              <a:rPr lang="vi-VN" sz="2000" b="0" i="0" dirty="0">
                <a:effectLst/>
                <a:latin typeface="Arial" panose="020B0604020202020204" pitchFamily="34" charset="0"/>
              </a:rPr>
              <a:t> </a:t>
            </a:r>
            <a:r>
              <a:rPr lang="vi-VN" sz="2000" b="0" i="0" dirty="0" err="1">
                <a:effectLst/>
                <a:latin typeface="Arial" panose="020B0604020202020204" pitchFamily="34" charset="0"/>
              </a:rPr>
              <a:t>hưởng</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may </a:t>
            </a:r>
            <a:r>
              <a:rPr lang="vi-VN" sz="2000" b="0" i="0" dirty="0" err="1">
                <a:effectLst/>
                <a:latin typeface="Arial" panose="020B0604020202020204" pitchFamily="34" charset="0"/>
              </a:rPr>
              <a:t>mắn</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sự</a:t>
            </a:r>
            <a:r>
              <a:rPr lang="vi-VN" sz="2000" b="0" i="0" dirty="0">
                <a:effectLst/>
                <a:latin typeface="Arial" panose="020B0604020202020204" pitchFamily="34" charset="0"/>
              </a:rPr>
              <a:t> hi sinh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bao nhiêu </a:t>
            </a:r>
            <a:r>
              <a:rPr lang="vi-VN" sz="2000" b="0" i="0" dirty="0" err="1">
                <a:effectLst/>
                <a:latin typeface="Arial" panose="020B0604020202020204" pitchFamily="34" charset="0"/>
              </a:rPr>
              <a:t>đồng</a:t>
            </a:r>
            <a:r>
              <a:rPr lang="vi-VN" sz="2000" b="0" i="0" dirty="0">
                <a:effectLst/>
                <a:latin typeface="Arial" panose="020B0604020202020204" pitchFamily="34" charset="0"/>
              </a:rPr>
              <a:t> </a:t>
            </a:r>
            <a:r>
              <a:rPr lang="vi-VN" sz="2000" b="0" i="0" dirty="0" err="1">
                <a:effectLst/>
                <a:latin typeface="Arial" panose="020B0604020202020204" pitchFamily="34" charset="0"/>
              </a:rPr>
              <a:t>bào</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Vậy</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nghĩ</a:t>
            </a:r>
            <a:r>
              <a:rPr lang="vi-VN" sz="2000" b="0" i="0" dirty="0">
                <a:effectLst/>
                <a:latin typeface="Arial" panose="020B0604020202020204" pitchFamily="34" charset="0"/>
              </a:rPr>
              <a:t> sao?</a:t>
            </a:r>
          </a:p>
          <a:p>
            <a:pPr algn="just"/>
            <a:r>
              <a:rPr lang="vi-VN" sz="2000" b="0" i="0">
                <a:effectLst/>
                <a:latin typeface="Arial" panose="020B0604020202020204" pitchFamily="34" charset="0"/>
              </a:rPr>
              <a:t>	Trong </a:t>
            </a:r>
            <a:r>
              <a:rPr lang="vi-VN" sz="2000" b="0" i="0" dirty="0">
                <a:effectLst/>
                <a:latin typeface="Arial" panose="020B0604020202020204" pitchFamily="34" charset="0"/>
              </a:rPr>
              <a:t>năm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đây,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hãy</a:t>
            </a:r>
            <a:r>
              <a:rPr lang="vi-VN" sz="2000" b="0" i="0" dirty="0">
                <a:effectLst/>
                <a:latin typeface="Arial" panose="020B0604020202020204" pitchFamily="34" charset="0"/>
              </a:rPr>
              <a:t> </a:t>
            </a:r>
            <a:r>
              <a:rPr lang="vi-VN" sz="2000" b="0" i="0" dirty="0" err="1">
                <a:effectLst/>
                <a:latin typeface="Arial" panose="020B0604020202020204" pitchFamily="34" charset="0"/>
              </a:rPr>
              <a:t>cố</a:t>
            </a:r>
            <a:r>
              <a:rPr lang="vi-VN" sz="2000" b="0" i="0" dirty="0">
                <a:effectLst/>
                <a:latin typeface="Arial" panose="020B0604020202020204" pitchFamily="34" charset="0"/>
              </a:rPr>
              <a:t> </a:t>
            </a:r>
            <a:r>
              <a:rPr lang="vi-VN" sz="2000" b="0" i="0" dirty="0" err="1">
                <a:effectLst/>
                <a:latin typeface="Arial" panose="020B0604020202020204" pitchFamily="34" charset="0"/>
              </a:rPr>
              <a:t>gắng</a:t>
            </a:r>
            <a:r>
              <a:rPr lang="vi-VN" sz="2000" b="0" i="0" dirty="0">
                <a:effectLst/>
                <a:latin typeface="Arial" panose="020B0604020202020204" pitchFamily="34" charset="0"/>
              </a:rPr>
              <a:t>, siêng năng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ngoan </a:t>
            </a:r>
            <a:r>
              <a:rPr lang="vi-VN" sz="2000" b="0" i="0" dirty="0" err="1">
                <a:effectLst/>
                <a:latin typeface="Arial" panose="020B0604020202020204" pitchFamily="34" charset="0"/>
              </a:rPr>
              <a:t>ngoãn</a:t>
            </a:r>
            <a:r>
              <a:rPr lang="vi-VN" sz="2000" b="0" i="0" dirty="0">
                <a:effectLst/>
                <a:latin typeface="Arial" panose="020B0604020202020204" pitchFamily="34" charset="0"/>
              </a:rPr>
              <a:t>, nghe </a:t>
            </a:r>
            <a:r>
              <a:rPr lang="vi-VN" sz="2000" b="0" i="0" dirty="0" err="1">
                <a:effectLst/>
                <a:latin typeface="Arial" panose="020B0604020202020204" pitchFamily="34" charset="0"/>
              </a:rPr>
              <a:t>thầy</a:t>
            </a:r>
            <a:r>
              <a:rPr lang="vi-VN" sz="2000" b="0" i="0" dirty="0">
                <a:effectLst/>
                <a:latin typeface="Arial" panose="020B0604020202020204" pitchFamily="34" charset="0"/>
              </a:rPr>
              <a:t>, yêu </a:t>
            </a:r>
            <a:r>
              <a:rPr lang="vi-VN" sz="2000" b="0" i="0" dirty="0" err="1">
                <a:effectLst/>
                <a:latin typeface="Arial" panose="020B0604020202020204" pitchFamily="34" charset="0"/>
              </a:rPr>
              <a:t>bạn</a:t>
            </a:r>
            <a:r>
              <a:rPr lang="vi-VN" sz="2000" b="0" i="0" dirty="0">
                <a:effectLst/>
                <a:latin typeface="Arial" panose="020B0604020202020204" pitchFamily="34" charset="0"/>
              </a:rPr>
              <a:t>. Sau 80 năm </a:t>
            </a:r>
            <a:r>
              <a:rPr lang="vi-VN" sz="2000" b="0" i="0" dirty="0" err="1">
                <a:effectLst/>
                <a:latin typeface="Arial" panose="020B0604020202020204" pitchFamily="34" charset="0"/>
              </a:rPr>
              <a:t>giời</a:t>
            </a:r>
            <a:r>
              <a:rPr lang="vi-VN" sz="2000" b="0" i="0" dirty="0">
                <a:effectLst/>
                <a:latin typeface="Arial" panose="020B0604020202020204" pitchFamily="34" charset="0"/>
              </a:rPr>
              <a:t> nô </a:t>
            </a:r>
            <a:r>
              <a:rPr lang="vi-VN" sz="2000" b="0" i="0" dirty="0" err="1">
                <a:effectLst/>
                <a:latin typeface="Arial" panose="020B0604020202020204" pitchFamily="34" charset="0"/>
              </a:rPr>
              <a:t>lệ</a:t>
            </a:r>
            <a:r>
              <a:rPr lang="vi-VN" sz="2000" b="0" i="0" dirty="0">
                <a:effectLst/>
                <a:latin typeface="Arial" panose="020B0604020202020204" pitchFamily="34" charset="0"/>
              </a:rPr>
              <a:t> </a:t>
            </a:r>
            <a:r>
              <a:rPr lang="vi-VN" sz="2000" b="0" i="0" dirty="0" err="1">
                <a:effectLst/>
                <a:latin typeface="Arial" panose="020B0604020202020204" pitchFamily="34" charset="0"/>
              </a:rPr>
              <a:t>làm</a:t>
            </a:r>
            <a:r>
              <a:rPr lang="vi-VN" sz="2000" b="0" i="0" dirty="0">
                <a:effectLst/>
                <a:latin typeface="Arial" panose="020B0604020202020204" pitchFamily="34" charset="0"/>
              </a:rPr>
              <a:t> cho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a:t>
            </a:r>
            <a:r>
              <a:rPr lang="vi-VN" sz="2000" b="0" i="0" dirty="0" err="1">
                <a:effectLst/>
                <a:latin typeface="Arial" panose="020B0604020202020204" pitchFamily="34" charset="0"/>
              </a:rPr>
              <a:t>bị</a:t>
            </a:r>
            <a:r>
              <a:rPr lang="vi-VN" sz="2000" b="0" i="0" dirty="0">
                <a:effectLst/>
                <a:latin typeface="Arial" panose="020B0604020202020204" pitchFamily="34" charset="0"/>
              </a:rPr>
              <a:t> </a:t>
            </a:r>
            <a:r>
              <a:rPr lang="vi-VN" sz="2000" b="0" i="0" dirty="0" err="1">
                <a:effectLst/>
                <a:latin typeface="Arial" panose="020B0604020202020204" pitchFamily="34" charset="0"/>
              </a:rPr>
              <a:t>yếu</a:t>
            </a:r>
            <a:r>
              <a:rPr lang="vi-VN" sz="2000" b="0" i="0" dirty="0">
                <a:effectLst/>
                <a:latin typeface="Arial" panose="020B0604020202020204" pitchFamily="34" charset="0"/>
              </a:rPr>
              <a:t> </a:t>
            </a:r>
            <a:r>
              <a:rPr lang="vi-VN" sz="2000" b="0" i="0" dirty="0" err="1">
                <a:effectLst/>
                <a:latin typeface="Arial" panose="020B0604020202020204" pitchFamily="34" charset="0"/>
              </a:rPr>
              <a:t>hèn</a:t>
            </a:r>
            <a:r>
              <a:rPr lang="vi-VN" sz="2000" b="0" i="0" dirty="0">
                <a:effectLst/>
                <a:latin typeface="Arial" panose="020B0604020202020204" pitchFamily="34" charset="0"/>
              </a:rPr>
              <a:t>, </a:t>
            </a:r>
            <a:r>
              <a:rPr lang="vi-VN" sz="2000" b="0" i="0" dirty="0" err="1">
                <a:effectLst/>
                <a:latin typeface="Arial" panose="020B0604020202020204" pitchFamily="34" charset="0"/>
              </a:rPr>
              <a:t>ngày</a:t>
            </a:r>
            <a:r>
              <a:rPr lang="vi-VN" sz="2000" b="0" i="0" dirty="0">
                <a:effectLst/>
                <a:latin typeface="Arial" panose="020B0604020202020204" pitchFamily="34" charset="0"/>
              </a:rPr>
              <a:t> nay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cần</a:t>
            </a:r>
            <a:r>
              <a:rPr lang="vi-VN" sz="2000" b="0" i="0" dirty="0">
                <a:effectLst/>
                <a:latin typeface="Arial" panose="020B0604020202020204" pitchFamily="34" charset="0"/>
              </a:rPr>
              <a:t> </a:t>
            </a:r>
            <a:r>
              <a:rPr lang="vi-VN" sz="2000" b="0" i="0" dirty="0" err="1">
                <a:effectLst/>
                <a:latin typeface="Arial" panose="020B0604020202020204" pitchFamily="34" charset="0"/>
              </a:rPr>
              <a:t>phải</a:t>
            </a:r>
            <a:r>
              <a:rPr lang="vi-VN" sz="2000" b="0" i="0" dirty="0">
                <a:effectLst/>
                <a:latin typeface="Arial" panose="020B0604020202020204" pitchFamily="34" charset="0"/>
              </a:rPr>
              <a:t> xây </a:t>
            </a:r>
            <a:r>
              <a:rPr lang="vi-VN" sz="2000" b="0" i="0" dirty="0" err="1">
                <a:effectLst/>
                <a:latin typeface="Arial" panose="020B0604020202020204" pitchFamily="34" charset="0"/>
              </a:rPr>
              <a:t>dựng</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cơ </a:t>
            </a:r>
            <a:r>
              <a:rPr lang="vi-VN" sz="2000" b="0" i="0" dirty="0" err="1">
                <a:effectLst/>
                <a:latin typeface="Arial" panose="020B0604020202020204" pitchFamily="34" charset="0"/>
              </a:rPr>
              <a:t>đồ</a:t>
            </a:r>
            <a:r>
              <a:rPr lang="vi-VN" sz="2000" b="0" i="0" dirty="0">
                <a:effectLst/>
                <a:latin typeface="Arial" panose="020B0604020202020204" pitchFamily="34" charset="0"/>
              </a:rPr>
              <a:t> </a:t>
            </a:r>
            <a:r>
              <a:rPr lang="vi-VN" sz="2000" b="0" i="0" dirty="0" err="1">
                <a:effectLst/>
                <a:latin typeface="Arial" panose="020B0604020202020204" pitchFamily="34" charset="0"/>
              </a:rPr>
              <a:t>mà</a:t>
            </a:r>
            <a:r>
              <a:rPr lang="vi-VN" sz="2000" b="0" i="0" dirty="0">
                <a:effectLst/>
                <a:latin typeface="Arial" panose="020B0604020202020204" pitchFamily="34" charset="0"/>
              </a:rPr>
              <a:t> </a:t>
            </a:r>
            <a:r>
              <a:rPr lang="vi-VN" sz="2000" b="0" i="0" dirty="0" err="1">
                <a:effectLst/>
                <a:latin typeface="Arial" panose="020B0604020202020204" pitchFamily="34" charset="0"/>
              </a:rPr>
              <a:t>tổ</a:t>
            </a:r>
            <a:r>
              <a:rPr lang="vi-VN" sz="2000" b="0" i="0" dirty="0">
                <a:effectLst/>
                <a:latin typeface="Arial" panose="020B0604020202020204" pitchFamily="34" charset="0"/>
              </a:rPr>
              <a:t> tiên </a:t>
            </a:r>
            <a:r>
              <a:rPr lang="vi-VN" sz="2000" b="0" i="0" dirty="0" err="1">
                <a:effectLst/>
                <a:latin typeface="Arial" panose="020B0604020202020204" pitchFamily="34" charset="0"/>
              </a:rPr>
              <a:t>đã</a:t>
            </a:r>
            <a:r>
              <a:rPr lang="vi-VN" sz="2000" b="0" i="0" dirty="0">
                <a:effectLst/>
                <a:latin typeface="Arial" panose="020B0604020202020204" pitchFamily="34" charset="0"/>
              </a:rPr>
              <a:t>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lại</a:t>
            </a:r>
            <a:r>
              <a:rPr lang="vi-VN" sz="2000" b="0" i="0" dirty="0">
                <a:effectLst/>
                <a:latin typeface="Arial" panose="020B0604020202020204" pitchFamily="34" charset="0"/>
              </a:rPr>
              <a:t>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a:t>
            </a:r>
            <a:r>
              <a:rPr lang="vi-VN" sz="2000" b="0" i="0" dirty="0" err="1">
                <a:effectLst/>
                <a:latin typeface="Arial" panose="020B0604020202020204" pitchFamily="34" charset="0"/>
              </a:rPr>
              <a:t>làm</a:t>
            </a:r>
            <a:r>
              <a:rPr lang="vi-VN" sz="2000" b="0" i="0" dirty="0">
                <a:effectLst/>
                <a:latin typeface="Arial" panose="020B0604020202020204" pitchFamily="34" charset="0"/>
              </a:rPr>
              <a:t> sao cho </a:t>
            </a:r>
            <a:r>
              <a:rPr lang="vi-VN" sz="2000" b="0" i="0" dirty="0" err="1">
                <a:effectLst/>
                <a:latin typeface="Arial" panose="020B0604020202020204" pitchFamily="34" charset="0"/>
              </a:rPr>
              <a:t>chúng</a:t>
            </a:r>
            <a:r>
              <a:rPr lang="vi-VN" sz="2000" b="0" i="0" dirty="0">
                <a:effectLst/>
                <a:latin typeface="Arial" panose="020B0604020202020204" pitchFamily="34" charset="0"/>
              </a:rPr>
              <a:t> ta theo </a:t>
            </a:r>
            <a:r>
              <a:rPr lang="vi-VN" sz="2000" b="0" i="0" dirty="0" err="1">
                <a:effectLst/>
                <a:latin typeface="Arial" panose="020B0604020202020204" pitchFamily="34" charset="0"/>
              </a:rPr>
              <a:t>kịp</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khác</a:t>
            </a:r>
            <a:r>
              <a:rPr lang="vi-VN" sz="2000" b="0" i="0" dirty="0">
                <a:effectLst/>
                <a:latin typeface="Arial" panose="020B0604020202020204" pitchFamily="34" charset="0"/>
              </a:rPr>
              <a:t> trên </a:t>
            </a:r>
            <a:r>
              <a:rPr lang="vi-VN" sz="2000" b="0" i="0" dirty="0" err="1">
                <a:effectLst/>
                <a:latin typeface="Arial" panose="020B0604020202020204" pitchFamily="34" charset="0"/>
              </a:rPr>
              <a:t>hoàn</a:t>
            </a:r>
            <a:r>
              <a:rPr lang="vi-VN" sz="2000" b="0" i="0" dirty="0">
                <a:effectLst/>
                <a:latin typeface="Arial" panose="020B0604020202020204" pitchFamily="34" charset="0"/>
              </a:rPr>
              <a:t> </a:t>
            </a:r>
            <a:r>
              <a:rPr lang="vi-VN" sz="2000" b="0" i="0" dirty="0" err="1">
                <a:effectLst/>
                <a:latin typeface="Arial" panose="020B0604020202020204" pitchFamily="34" charset="0"/>
              </a:rPr>
              <a:t>cầu</a:t>
            </a:r>
            <a:r>
              <a:rPr lang="vi-VN" sz="2000" b="0" i="0" dirty="0">
                <a:effectLst/>
                <a:latin typeface="Arial" panose="020B0604020202020204" pitchFamily="34" charset="0"/>
              </a:rPr>
              <a:t>. Trong công </a:t>
            </a:r>
            <a:r>
              <a:rPr lang="vi-VN" sz="2000" b="0" i="0" dirty="0" err="1">
                <a:effectLst/>
                <a:latin typeface="Arial" panose="020B0604020202020204" pitchFamily="34" charset="0"/>
              </a:rPr>
              <a:t>cuộc</a:t>
            </a:r>
            <a:r>
              <a:rPr lang="vi-VN" sz="2000" b="0" i="0" dirty="0">
                <a:effectLst/>
                <a:latin typeface="Arial" panose="020B0604020202020204" pitchFamily="34" charset="0"/>
              </a:rPr>
              <a:t> </a:t>
            </a:r>
            <a:r>
              <a:rPr lang="vi-VN" sz="2000" b="0" i="0" dirty="0" err="1">
                <a:effectLst/>
                <a:latin typeface="Arial" panose="020B0604020202020204" pitchFamily="34" charset="0"/>
              </a:rPr>
              <a:t>kiến</a:t>
            </a:r>
            <a:r>
              <a:rPr lang="vi-VN" sz="2000" b="0" i="0" dirty="0">
                <a:effectLst/>
                <a:latin typeface="Arial" panose="020B0604020202020204" pitchFamily="34" charset="0"/>
              </a:rPr>
              <a:t> </a:t>
            </a:r>
            <a:r>
              <a:rPr lang="vi-VN" sz="2000" b="0" i="0" dirty="0" err="1">
                <a:effectLst/>
                <a:latin typeface="Arial" panose="020B0604020202020204" pitchFamily="34" charset="0"/>
              </a:rPr>
              <a:t>thiết</a:t>
            </a:r>
            <a:r>
              <a:rPr lang="vi-VN" sz="2000" b="0" i="0" dirty="0">
                <a:effectLst/>
                <a:latin typeface="Arial" panose="020B0604020202020204" pitchFamily="34" charset="0"/>
              </a:rPr>
              <a:t> </a:t>
            </a:r>
            <a:r>
              <a:rPr lang="vi-VN" sz="2000" b="0" i="0" dirty="0" err="1">
                <a:effectLst/>
                <a:latin typeface="Arial" panose="020B0604020202020204" pitchFamily="34" charset="0"/>
              </a:rPr>
              <a:t>đó</a:t>
            </a:r>
            <a:r>
              <a:rPr lang="vi-VN" sz="2000" b="0" i="0" dirty="0">
                <a:effectLst/>
                <a:latin typeface="Arial" panose="020B0604020202020204" pitchFamily="34" charset="0"/>
              </a:rPr>
              <a:t>, </a:t>
            </a:r>
            <a:r>
              <a:rPr lang="vi-VN" sz="2000" b="0" i="0" dirty="0" err="1">
                <a:effectLst/>
                <a:latin typeface="Arial" panose="020B0604020202020204" pitchFamily="34" charset="0"/>
              </a:rPr>
              <a:t>nước</a:t>
            </a:r>
            <a:r>
              <a:rPr lang="vi-VN" sz="2000" b="0" i="0" dirty="0">
                <a:effectLst/>
                <a:latin typeface="Arial" panose="020B0604020202020204" pitchFamily="34" charset="0"/>
              </a:rPr>
              <a:t> </a:t>
            </a:r>
            <a:r>
              <a:rPr lang="vi-VN" sz="2000" b="0" i="0" dirty="0" err="1">
                <a:effectLst/>
                <a:latin typeface="Arial" panose="020B0604020202020204" pitchFamily="34" charset="0"/>
              </a:rPr>
              <a:t>nhà</a:t>
            </a:r>
            <a:r>
              <a:rPr lang="vi-VN" sz="2000" b="0" i="0" dirty="0">
                <a:effectLst/>
                <a:latin typeface="Arial" panose="020B0604020202020204" pitchFamily="34" charset="0"/>
              </a:rPr>
              <a:t> trông mong </a:t>
            </a:r>
            <a:r>
              <a:rPr lang="vi-VN" sz="2000" b="0" i="0" dirty="0" err="1">
                <a:effectLst/>
                <a:latin typeface="Arial" panose="020B0604020202020204" pitchFamily="34" charset="0"/>
              </a:rPr>
              <a:t>chờ</a:t>
            </a:r>
            <a:r>
              <a:rPr lang="vi-VN" sz="2000" b="0" i="0" dirty="0">
                <a:effectLst/>
                <a:latin typeface="Arial" panose="020B0604020202020204" pitchFamily="34" charset="0"/>
              </a:rPr>
              <a:t> </a:t>
            </a:r>
            <a:r>
              <a:rPr lang="vi-VN" sz="2000" b="0" i="0" dirty="0" err="1">
                <a:effectLst/>
                <a:latin typeface="Arial" panose="020B0604020202020204" pitchFamily="34" charset="0"/>
              </a:rPr>
              <a:t>đợi</a:t>
            </a:r>
            <a:r>
              <a:rPr lang="vi-VN" sz="2000" b="0" i="0" dirty="0">
                <a:effectLst/>
                <a:latin typeface="Arial" panose="020B0604020202020204" pitchFamily="34" charset="0"/>
              </a:rPr>
              <a:t> ở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rất</a:t>
            </a:r>
            <a:r>
              <a:rPr lang="vi-VN" sz="2000" b="0" i="0" dirty="0">
                <a:effectLst/>
                <a:latin typeface="Arial" panose="020B0604020202020204" pitchFamily="34" charset="0"/>
              </a:rPr>
              <a:t> </a:t>
            </a:r>
            <a:r>
              <a:rPr lang="vi-VN" sz="2000" b="0" i="0" dirty="0" err="1">
                <a:effectLst/>
                <a:latin typeface="Arial" panose="020B0604020202020204" pitchFamily="34" charset="0"/>
              </a:rPr>
              <a:t>nhiều</a:t>
            </a:r>
            <a:r>
              <a:rPr lang="vi-VN" sz="2000" b="0" i="0" dirty="0">
                <a:effectLst/>
                <a:latin typeface="Arial" panose="020B0604020202020204" pitchFamily="34" charset="0"/>
              </a:rPr>
              <a:t>. Non sông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trở</a:t>
            </a:r>
            <a:r>
              <a:rPr lang="vi-VN" sz="2000" b="0" i="0" dirty="0">
                <a:effectLst/>
                <a:latin typeface="Arial" panose="020B0604020202020204" pitchFamily="34" charset="0"/>
              </a:rPr>
              <a:t> nên tươi </a:t>
            </a:r>
            <a:r>
              <a:rPr lang="vi-VN" sz="2000" b="0" i="0" dirty="0" err="1">
                <a:effectLst/>
                <a:latin typeface="Arial" panose="020B0604020202020204" pitchFamily="34" charset="0"/>
              </a:rPr>
              <a:t>đẹp</a:t>
            </a:r>
            <a:r>
              <a:rPr lang="vi-VN" sz="2000" b="0" i="0" dirty="0">
                <a:effectLst/>
                <a:latin typeface="Arial" panose="020B0604020202020204" pitchFamily="34" charset="0"/>
              </a:rPr>
              <a:t> hay không, dân </a:t>
            </a:r>
            <a:r>
              <a:rPr lang="vi-VN" sz="2000" b="0" i="0" dirty="0" err="1">
                <a:effectLst/>
                <a:latin typeface="Arial" panose="020B0604020202020204" pitchFamily="34" charset="0"/>
              </a:rPr>
              <a:t>tộc</a:t>
            </a:r>
            <a:r>
              <a:rPr lang="vi-VN" sz="2000" b="0" i="0" dirty="0">
                <a:effectLst/>
                <a:latin typeface="Arial" panose="020B0604020202020204" pitchFamily="34" charset="0"/>
              </a:rPr>
              <a:t> </a:t>
            </a:r>
            <a:r>
              <a:rPr lang="vi-VN" sz="2000" b="0" i="0" dirty="0" err="1">
                <a:effectLst/>
                <a:latin typeface="Arial" panose="020B0604020202020204" pitchFamily="34" charset="0"/>
              </a:rPr>
              <a:t>Việt</a:t>
            </a:r>
            <a:r>
              <a:rPr lang="vi-VN" sz="2000" b="0" i="0" dirty="0">
                <a:effectLst/>
                <a:latin typeface="Arial" panose="020B0604020202020204" pitchFamily="34" charset="0"/>
              </a:rPr>
              <a:t> Nam </a:t>
            </a:r>
            <a:r>
              <a:rPr lang="vi-VN" sz="2000" b="0" i="0" dirty="0" err="1">
                <a:effectLst/>
                <a:latin typeface="Arial" panose="020B0604020202020204" pitchFamily="34" charset="0"/>
              </a:rPr>
              <a:t>có</a:t>
            </a:r>
            <a:r>
              <a:rPr lang="vi-VN" sz="2000" b="0" i="0" dirty="0">
                <a:effectLst/>
                <a:latin typeface="Arial" panose="020B0604020202020204" pitchFamily="34" charset="0"/>
              </a:rPr>
              <a:t> </a:t>
            </a:r>
            <a:r>
              <a:rPr lang="vi-VN" sz="2000" b="0" i="0" dirty="0" err="1">
                <a:effectLst/>
                <a:latin typeface="Arial" panose="020B0604020202020204" pitchFamily="34" charset="0"/>
              </a:rPr>
              <a:t>bước</a:t>
            </a:r>
            <a:r>
              <a:rPr lang="vi-VN" sz="2000" b="0" i="0" dirty="0">
                <a:effectLst/>
                <a:latin typeface="Arial" panose="020B0604020202020204" pitchFamily="34" charset="0"/>
              </a:rPr>
              <a:t> </a:t>
            </a:r>
            <a:r>
              <a:rPr lang="vi-VN" sz="2000" b="0" i="0" dirty="0" err="1">
                <a:effectLst/>
                <a:latin typeface="Arial" panose="020B0604020202020204" pitchFamily="34" charset="0"/>
              </a:rPr>
              <a:t>tới</a:t>
            </a:r>
            <a:r>
              <a:rPr lang="vi-VN" sz="2000" b="0" i="0" dirty="0">
                <a:effectLst/>
                <a:latin typeface="Arial" panose="020B0604020202020204" pitchFamily="34" charset="0"/>
              </a:rPr>
              <a:t> </a:t>
            </a:r>
            <a:r>
              <a:rPr lang="vi-VN" sz="2000" b="0" i="0" dirty="0" err="1">
                <a:effectLst/>
                <a:latin typeface="Arial" panose="020B0604020202020204" pitchFamily="34" charset="0"/>
              </a:rPr>
              <a:t>đài</a:t>
            </a:r>
            <a:r>
              <a:rPr lang="vi-VN" sz="2000" b="0" i="0" dirty="0">
                <a:effectLst/>
                <a:latin typeface="Arial" panose="020B0604020202020204" pitchFamily="34" charset="0"/>
              </a:rPr>
              <a:t> vinh quang </a:t>
            </a:r>
            <a:r>
              <a:rPr lang="vi-VN" sz="2000" b="0" i="0" dirty="0" err="1">
                <a:effectLst/>
                <a:latin typeface="Arial" panose="020B0604020202020204" pitchFamily="34" charset="0"/>
              </a:rPr>
              <a:t>để</a:t>
            </a:r>
            <a:r>
              <a:rPr lang="vi-VN" sz="2000" b="0" i="0" dirty="0">
                <a:effectLst/>
                <a:latin typeface="Arial" panose="020B0604020202020204" pitchFamily="34" charset="0"/>
              </a:rPr>
              <a:t> </a:t>
            </a:r>
            <a:r>
              <a:rPr lang="vi-VN" sz="2000" b="0" i="0" dirty="0" err="1">
                <a:effectLst/>
                <a:latin typeface="Arial" panose="020B0604020202020204" pitchFamily="34" charset="0"/>
              </a:rPr>
              <a:t>sánh</a:t>
            </a:r>
            <a:r>
              <a:rPr lang="vi-VN" sz="2000" b="0" i="0" dirty="0">
                <a:effectLst/>
                <a:latin typeface="Arial" panose="020B0604020202020204" pitchFamily="34" charset="0"/>
              </a:rPr>
              <a:t> vai </a:t>
            </a:r>
            <a:r>
              <a:rPr lang="vi-VN" sz="2000" b="0" i="0" dirty="0" err="1">
                <a:effectLst/>
                <a:latin typeface="Arial" panose="020B0604020202020204" pitchFamily="34" charset="0"/>
              </a:rPr>
              <a:t>với</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a:t>
            </a:r>
            <a:r>
              <a:rPr lang="vi-VN" sz="2000" b="0" i="0" dirty="0" err="1">
                <a:effectLst/>
                <a:latin typeface="Arial" panose="020B0604020202020204" pitchFamily="34" charset="0"/>
              </a:rPr>
              <a:t>cường</a:t>
            </a:r>
            <a:r>
              <a:rPr lang="vi-VN" sz="2000" b="0" i="0" dirty="0">
                <a:effectLst/>
                <a:latin typeface="Arial" panose="020B0604020202020204" pitchFamily="34" charset="0"/>
              </a:rPr>
              <a:t> </a:t>
            </a:r>
            <a:r>
              <a:rPr lang="vi-VN" sz="2000" b="0" i="0" dirty="0" err="1">
                <a:effectLst/>
                <a:latin typeface="Arial" panose="020B0604020202020204" pitchFamily="34" charset="0"/>
              </a:rPr>
              <a:t>quốc</a:t>
            </a:r>
            <a:r>
              <a:rPr lang="vi-VN" sz="2000" b="0" i="0" dirty="0">
                <a:effectLst/>
                <a:latin typeface="Arial" panose="020B0604020202020204" pitchFamily="34" charset="0"/>
              </a:rPr>
              <a:t> năm châu </a:t>
            </a:r>
            <a:r>
              <a:rPr lang="vi-VN" sz="2000" b="0" i="0" dirty="0" err="1">
                <a:effectLst/>
                <a:latin typeface="Arial" panose="020B0604020202020204" pitchFamily="34" charset="0"/>
              </a:rPr>
              <a:t>được</a:t>
            </a:r>
            <a:r>
              <a:rPr lang="vi-VN" sz="2000" b="0" i="0" dirty="0">
                <a:effectLst/>
                <a:latin typeface="Arial" panose="020B0604020202020204" pitchFamily="34" charset="0"/>
              </a:rPr>
              <a:t> hay không, </a:t>
            </a:r>
            <a:r>
              <a:rPr lang="vi-VN" sz="2000" b="0" i="0" dirty="0" err="1">
                <a:effectLst/>
                <a:latin typeface="Arial" panose="020B0604020202020204" pitchFamily="34" charset="0"/>
              </a:rPr>
              <a:t>chính</a:t>
            </a:r>
            <a:r>
              <a:rPr lang="vi-VN" sz="2000" b="0" i="0" dirty="0">
                <a:effectLst/>
                <a:latin typeface="Arial" panose="020B0604020202020204" pitchFamily="34" charset="0"/>
              </a:rPr>
              <a:t> </a:t>
            </a:r>
            <a:r>
              <a:rPr lang="vi-VN" sz="2000" b="0" i="0" dirty="0" err="1">
                <a:effectLst/>
                <a:latin typeface="Arial" panose="020B0604020202020204" pitchFamily="34" charset="0"/>
              </a:rPr>
              <a:t>là</a:t>
            </a:r>
            <a:r>
              <a:rPr lang="vi-VN" sz="2000" b="0" i="0" dirty="0">
                <a:effectLst/>
                <a:latin typeface="Arial" panose="020B0604020202020204" pitchFamily="34" charset="0"/>
              </a:rPr>
              <a:t> </a:t>
            </a:r>
            <a:r>
              <a:rPr lang="vi-VN" sz="2000" b="0" i="0" dirty="0" err="1">
                <a:effectLst/>
                <a:latin typeface="Arial" panose="020B0604020202020204" pitchFamily="34" charset="0"/>
              </a:rPr>
              <a:t>nhờ</a:t>
            </a:r>
            <a:r>
              <a:rPr lang="vi-VN" sz="2000" b="0" i="0" dirty="0">
                <a:effectLst/>
                <a:latin typeface="Arial" panose="020B0604020202020204" pitchFamily="34" charset="0"/>
              </a:rPr>
              <a:t> </a:t>
            </a:r>
            <a:r>
              <a:rPr lang="vi-VN" sz="2000" b="0" i="0" dirty="0" err="1">
                <a:effectLst/>
                <a:latin typeface="Arial" panose="020B0604020202020204" pitchFamily="34" charset="0"/>
              </a:rPr>
              <a:t>một</a:t>
            </a:r>
            <a:r>
              <a:rPr lang="vi-VN" sz="2000" b="0" i="0" dirty="0">
                <a:effectLst/>
                <a:latin typeface="Arial" panose="020B0604020202020204" pitchFamily="34" charset="0"/>
              </a:rPr>
              <a:t> </a:t>
            </a:r>
            <a:r>
              <a:rPr lang="vi-VN" sz="2000" b="0" i="0" dirty="0" err="1">
                <a:effectLst/>
                <a:latin typeface="Arial" panose="020B0604020202020204" pitchFamily="34" charset="0"/>
              </a:rPr>
              <a:t>phần</a:t>
            </a:r>
            <a:r>
              <a:rPr lang="vi-VN" sz="2000" b="0" i="0" dirty="0">
                <a:effectLst/>
                <a:latin typeface="Arial" panose="020B0604020202020204" pitchFamily="34" charset="0"/>
              </a:rPr>
              <a:t> </a:t>
            </a:r>
            <a:r>
              <a:rPr lang="vi-VN" sz="2000" b="0" i="0" dirty="0" err="1">
                <a:effectLst/>
                <a:latin typeface="Arial" panose="020B0604020202020204" pitchFamily="34" charset="0"/>
              </a:rPr>
              <a:t>lớn</a:t>
            </a:r>
            <a:r>
              <a:rPr lang="vi-VN" sz="2000" b="0" i="0" dirty="0">
                <a:effectLst/>
                <a:latin typeface="Arial" panose="020B0604020202020204" pitchFamily="34" charset="0"/>
              </a:rPr>
              <a:t> ở công </a:t>
            </a:r>
            <a:r>
              <a:rPr lang="vi-VN" sz="2000" b="0" i="0" dirty="0" err="1">
                <a:effectLst/>
                <a:latin typeface="Arial" panose="020B0604020202020204" pitchFamily="34" charset="0"/>
              </a:rPr>
              <a:t>học</a:t>
            </a:r>
            <a:r>
              <a:rPr lang="vi-VN" sz="2000" b="0" i="0" dirty="0">
                <a:effectLst/>
                <a:latin typeface="Arial" panose="020B0604020202020204" pitchFamily="34" charset="0"/>
              </a:rPr>
              <a:t> </a:t>
            </a:r>
            <a:r>
              <a:rPr lang="vi-VN" sz="2000" b="0" i="0" dirty="0" err="1">
                <a:effectLst/>
                <a:latin typeface="Arial" panose="020B0604020202020204" pitchFamily="34" charset="0"/>
              </a:rPr>
              <a:t>tập</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Ngày</a:t>
            </a:r>
            <a:r>
              <a:rPr lang="vi-VN" sz="2000" b="0" i="0" dirty="0">
                <a:effectLst/>
                <a:latin typeface="Arial" panose="020B0604020202020204" pitchFamily="34" charset="0"/>
              </a:rPr>
              <a:t> hôm nay, nhân </a:t>
            </a:r>
            <a:r>
              <a:rPr lang="vi-VN" sz="2000" b="0" i="0" dirty="0" err="1">
                <a:effectLst/>
                <a:latin typeface="Arial" panose="020B0604020202020204" pitchFamily="34" charset="0"/>
              </a:rPr>
              <a:t>buổi</a:t>
            </a:r>
            <a:r>
              <a:rPr lang="vi-VN" sz="2000" b="0" i="0" dirty="0">
                <a:effectLst/>
                <a:latin typeface="Arial" panose="020B0604020202020204" pitchFamily="34" charset="0"/>
              </a:rPr>
              <a:t> </a:t>
            </a:r>
            <a:r>
              <a:rPr lang="vi-VN" sz="2000" b="0" i="0" dirty="0" err="1">
                <a:effectLst/>
                <a:latin typeface="Arial" panose="020B0604020202020204" pitchFamily="34" charset="0"/>
              </a:rPr>
              <a:t>tựu</a:t>
            </a:r>
            <a:r>
              <a:rPr lang="vi-VN" sz="2000" b="0" i="0" dirty="0">
                <a:effectLst/>
                <a:latin typeface="Arial" panose="020B0604020202020204" pitchFamily="34" charset="0"/>
              </a:rPr>
              <a:t> </a:t>
            </a:r>
            <a:r>
              <a:rPr lang="vi-VN" sz="2000" b="0" i="0" dirty="0" err="1">
                <a:effectLst/>
                <a:latin typeface="Arial" panose="020B0604020202020204" pitchFamily="34" charset="0"/>
              </a:rPr>
              <a:t>trường</a:t>
            </a:r>
            <a:r>
              <a:rPr lang="vi-VN" sz="2000" b="0" i="0" dirty="0">
                <a:effectLst/>
                <a:latin typeface="Arial" panose="020B0604020202020204" pitchFamily="34" charset="0"/>
              </a:rPr>
              <a:t> </a:t>
            </a:r>
            <a:r>
              <a:rPr lang="vi-VN" sz="2000" b="0" i="0" dirty="0" err="1">
                <a:effectLst/>
                <a:latin typeface="Arial" panose="020B0604020202020204" pitchFamily="34" charset="0"/>
              </a:rPr>
              <a:t>của</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tôi </a:t>
            </a:r>
            <a:r>
              <a:rPr lang="vi-VN" sz="2000" b="0" i="0" dirty="0" err="1">
                <a:effectLst/>
                <a:latin typeface="Arial" panose="020B0604020202020204" pitchFamily="34" charset="0"/>
              </a:rPr>
              <a:t>chỉ</a:t>
            </a:r>
            <a:r>
              <a:rPr lang="vi-VN" sz="2000" b="0" i="0" dirty="0">
                <a:effectLst/>
                <a:latin typeface="Arial" panose="020B0604020202020204" pitchFamily="34" charset="0"/>
              </a:rPr>
              <a:t> </a:t>
            </a:r>
            <a:r>
              <a:rPr lang="vi-VN" sz="2000" b="0" i="0" dirty="0" err="1">
                <a:effectLst/>
                <a:latin typeface="Arial" panose="020B0604020202020204" pitchFamily="34" charset="0"/>
              </a:rPr>
              <a:t>biết</a:t>
            </a:r>
            <a:r>
              <a:rPr lang="vi-VN" sz="2000" b="0" i="0" dirty="0">
                <a:effectLst/>
                <a:latin typeface="Arial" panose="020B0604020202020204" pitchFamily="34" charset="0"/>
              </a:rPr>
              <a:t> </a:t>
            </a:r>
            <a:r>
              <a:rPr lang="vi-VN" sz="2000" b="0" i="0" dirty="0" err="1">
                <a:effectLst/>
                <a:latin typeface="Arial" panose="020B0604020202020204" pitchFamily="34" charset="0"/>
              </a:rPr>
              <a:t>chúc</a:t>
            </a:r>
            <a:r>
              <a:rPr lang="vi-VN" sz="2000" b="0" i="0" dirty="0">
                <a:effectLst/>
                <a:latin typeface="Arial" panose="020B0604020202020204" pitchFamily="34" charset="0"/>
              </a:rPr>
              <a:t> </a:t>
            </a:r>
            <a:r>
              <a:rPr lang="vi-VN" sz="2000" b="0" i="0" dirty="0" err="1">
                <a:effectLst/>
                <a:latin typeface="Arial" panose="020B0604020202020204" pitchFamily="34" charset="0"/>
              </a:rPr>
              <a:t>các</a:t>
            </a:r>
            <a:r>
              <a:rPr lang="vi-VN" sz="2000" b="0" i="0" dirty="0">
                <a:effectLst/>
                <a:latin typeface="Arial" panose="020B0604020202020204" pitchFamily="34" charset="0"/>
              </a:rPr>
              <a:t> em </a:t>
            </a:r>
            <a:r>
              <a:rPr lang="vi-VN" sz="2000" b="0" i="0" dirty="0" err="1">
                <a:effectLst/>
                <a:latin typeface="Arial" panose="020B0604020202020204" pitchFamily="34" charset="0"/>
              </a:rPr>
              <a:t>một</a:t>
            </a:r>
            <a:r>
              <a:rPr lang="vi-VN" sz="2000" b="0" i="0" dirty="0">
                <a:effectLst/>
                <a:latin typeface="Arial" panose="020B0604020202020204" pitchFamily="34" charset="0"/>
              </a:rPr>
              <a:t> năm </a:t>
            </a:r>
            <a:r>
              <a:rPr lang="vi-VN" sz="2000" b="0" i="0" dirty="0" err="1">
                <a:effectLst/>
                <a:latin typeface="Arial" panose="020B0604020202020204" pitchFamily="34" charset="0"/>
              </a:rPr>
              <a:t>đầy</a:t>
            </a:r>
            <a:r>
              <a:rPr lang="vi-VN" sz="2000" b="0" i="0" dirty="0">
                <a:effectLst/>
                <a:latin typeface="Arial" panose="020B0604020202020204" pitchFamily="34" charset="0"/>
              </a:rPr>
              <a:t> vui </a:t>
            </a:r>
            <a:r>
              <a:rPr lang="vi-VN" sz="2000" b="0" i="0" dirty="0" err="1">
                <a:effectLst/>
                <a:latin typeface="Arial" panose="020B0604020202020204" pitchFamily="34" charset="0"/>
              </a:rPr>
              <a:t>vẻ</a:t>
            </a:r>
            <a:r>
              <a:rPr lang="vi-VN" sz="2000" b="0" i="0" dirty="0">
                <a:effectLst/>
                <a:latin typeface="Arial" panose="020B0604020202020204" pitchFamily="34" charset="0"/>
              </a:rPr>
              <a:t> </a:t>
            </a:r>
            <a:r>
              <a:rPr lang="vi-VN" sz="2000" b="0" i="0" dirty="0" err="1">
                <a:effectLst/>
                <a:latin typeface="Arial" panose="020B0604020202020204" pitchFamily="34" charset="0"/>
              </a:rPr>
              <a:t>và</a:t>
            </a:r>
            <a:r>
              <a:rPr lang="vi-VN" sz="2000" b="0" i="0" dirty="0">
                <a:effectLst/>
                <a:latin typeface="Arial" panose="020B0604020202020204" pitchFamily="34" charset="0"/>
              </a:rPr>
              <a:t> </a:t>
            </a:r>
            <a:r>
              <a:rPr lang="vi-VN" sz="2000" b="0" i="0" dirty="0" err="1">
                <a:effectLst/>
                <a:latin typeface="Arial" panose="020B0604020202020204" pitchFamily="34" charset="0"/>
              </a:rPr>
              <a:t>đầy</a:t>
            </a:r>
            <a:r>
              <a:rPr lang="vi-VN" sz="2000" b="0" i="0" dirty="0">
                <a:effectLst/>
                <a:latin typeface="Arial" panose="020B0604020202020204" pitchFamily="34" charset="0"/>
              </a:rPr>
              <a:t> </a:t>
            </a:r>
            <a:r>
              <a:rPr lang="vi-VN" sz="2000" b="0" i="0" dirty="0" err="1">
                <a:effectLst/>
                <a:latin typeface="Arial" panose="020B0604020202020204" pitchFamily="34" charset="0"/>
              </a:rPr>
              <a:t>kết</a:t>
            </a:r>
            <a:r>
              <a:rPr lang="vi-VN" sz="2000" b="0" i="0" dirty="0">
                <a:effectLst/>
                <a:latin typeface="Arial" panose="020B0604020202020204" pitchFamily="34" charset="0"/>
              </a:rPr>
              <a:t> </a:t>
            </a:r>
            <a:r>
              <a:rPr lang="vi-VN" sz="2000" b="0" i="0" dirty="0" err="1">
                <a:effectLst/>
                <a:latin typeface="Arial" panose="020B0604020202020204" pitchFamily="34" charset="0"/>
              </a:rPr>
              <a:t>quả</a:t>
            </a:r>
            <a:r>
              <a:rPr lang="vi-VN" sz="2000" b="0" i="0" dirty="0">
                <a:effectLst/>
                <a:latin typeface="Arial" panose="020B0604020202020204" pitchFamily="34" charset="0"/>
              </a:rPr>
              <a:t> </a:t>
            </a:r>
            <a:r>
              <a:rPr lang="vi-VN" sz="2000" b="0" i="0" dirty="0" err="1">
                <a:effectLst/>
                <a:latin typeface="Arial" panose="020B0604020202020204" pitchFamily="34" charset="0"/>
              </a:rPr>
              <a:t>tốt</a:t>
            </a:r>
            <a:r>
              <a:rPr lang="vi-VN" sz="2000" b="0" i="0" dirty="0">
                <a:effectLst/>
                <a:latin typeface="Arial" panose="020B0604020202020204" pitchFamily="34" charset="0"/>
              </a:rPr>
              <a:t> </a:t>
            </a:r>
            <a:r>
              <a:rPr lang="vi-VN" sz="2000" b="0" i="0" dirty="0" err="1">
                <a:effectLst/>
                <a:latin typeface="Arial" panose="020B0604020202020204" pitchFamily="34" charset="0"/>
              </a:rPr>
              <a:t>đẹp</a:t>
            </a:r>
            <a:r>
              <a:rPr lang="vi-VN" sz="2000" b="0" i="0" dirty="0">
                <a:effectLst/>
                <a:latin typeface="Arial" panose="020B0604020202020204" pitchFamily="34" charset="0"/>
              </a:rPr>
              <a:t>.</a:t>
            </a:r>
          </a:p>
          <a:p>
            <a:pPr algn="r"/>
            <a:r>
              <a:rPr lang="vi-VN" sz="2000" b="0" i="1">
                <a:effectLst/>
                <a:latin typeface="Arial" panose="020B0604020202020204" pitchFamily="34" charset="0"/>
              </a:rPr>
              <a:t>Chào các em thân yêu</a:t>
            </a:r>
            <a:r>
              <a:rPr lang="vi-VN" sz="2000" b="0" i="0">
                <a:effectLst/>
                <a:latin typeface="Arial" panose="020B0604020202020204" pitchFamily="34" charset="0"/>
              </a:rPr>
              <a:t>.</a:t>
            </a:r>
            <a:endParaRPr lang="vi-VN" sz="2000" dirty="0">
              <a:latin typeface="Arial" panose="020B0604020202020204" pitchFamily="34" charset="0"/>
            </a:endParaRPr>
          </a:p>
          <a:p>
            <a:pPr algn="ctr"/>
            <a:r>
              <a:rPr lang="vi-VN" sz="2000" b="0" i="0">
                <a:effectLst/>
                <a:latin typeface="Arial" panose="020B0604020202020204" pitchFamily="34" charset="0"/>
              </a:rPr>
              <a:t>                                                                                                               </a:t>
            </a:r>
            <a:r>
              <a:rPr lang="vi-VN" sz="2000" b="0" i="0" dirty="0">
                <a:effectLst/>
                <a:latin typeface="Arial" panose="020B0604020202020204" pitchFamily="34" charset="0"/>
              </a:rPr>
              <a:t> </a:t>
            </a:r>
            <a:r>
              <a:rPr lang="vi-VN" sz="2000" b="0" i="0">
                <a:effectLst/>
                <a:latin typeface="Arial" panose="020B0604020202020204" pitchFamily="34" charset="0"/>
              </a:rPr>
              <a:t>Hồ </a:t>
            </a:r>
            <a:r>
              <a:rPr lang="vi-VN" sz="2000" b="0" i="0" dirty="0" err="1">
                <a:effectLst/>
                <a:latin typeface="Arial" panose="020B0604020202020204" pitchFamily="34" charset="0"/>
              </a:rPr>
              <a:t>Chí</a:t>
            </a:r>
            <a:r>
              <a:rPr lang="vi-VN" sz="2000" b="0" i="0" dirty="0">
                <a:effectLst/>
                <a:latin typeface="Arial" panose="020B0604020202020204" pitchFamily="34" charset="0"/>
              </a:rPr>
              <a:t> Minh</a:t>
            </a:r>
          </a:p>
        </p:txBody>
      </p:sp>
      <p:sp>
        <p:nvSpPr>
          <p:cNvPr id="7" name="Diamond 6">
            <a:extLst>
              <a:ext uri="{FF2B5EF4-FFF2-40B4-BE49-F238E27FC236}">
                <a16:creationId xmlns:a16="http://schemas.microsoft.com/office/drawing/2014/main" id="{EE226E2D-205E-AF34-9A3F-A0F8E79A076B}"/>
              </a:ext>
            </a:extLst>
          </p:cNvPr>
          <p:cNvSpPr/>
          <p:nvPr/>
        </p:nvSpPr>
        <p:spPr>
          <a:xfrm>
            <a:off x="482483" y="683885"/>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8" name="Diamond 7">
            <a:extLst>
              <a:ext uri="{FF2B5EF4-FFF2-40B4-BE49-F238E27FC236}">
                <a16:creationId xmlns:a16="http://schemas.microsoft.com/office/drawing/2014/main" id="{B9EC073A-AF11-91A4-7E7B-C62F8D54588A}"/>
              </a:ext>
            </a:extLst>
          </p:cNvPr>
          <p:cNvSpPr/>
          <p:nvPr/>
        </p:nvSpPr>
        <p:spPr>
          <a:xfrm>
            <a:off x="453209" y="3171146"/>
            <a:ext cx="489585"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2</a:t>
            </a:r>
            <a:endParaRPr lang="en-US" sz="2400">
              <a:latin typeface="#9Slide01 Tieu de ngan" panose="00000800000000000000" pitchFamily="2" charset="0"/>
            </a:endParaRPr>
          </a:p>
        </p:txBody>
      </p:sp>
    </p:spTree>
    <p:extLst>
      <p:ext uri="{BB962C8B-B14F-4D97-AF65-F5344CB8AC3E}">
        <p14:creationId xmlns:p14="http://schemas.microsoft.com/office/powerpoint/2010/main" val="225306278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with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86" name="TextBox 85">
            <a:extLst>
              <a:ext uri="{FF2B5EF4-FFF2-40B4-BE49-F238E27FC236}">
                <a16:creationId xmlns:a16="http://schemas.microsoft.com/office/drawing/2014/main" id="{FF34E33F-061F-926F-61B2-EDADE6917267}"/>
              </a:ext>
            </a:extLst>
          </p:cNvPr>
          <p:cNvSpPr txBox="1"/>
          <p:nvPr/>
        </p:nvSpPr>
        <p:spPr>
          <a:xfrm>
            <a:off x="1926907" y="1950915"/>
            <a:ext cx="8310139" cy="1305165"/>
          </a:xfrm>
          <a:prstGeom prst="rect">
            <a:avLst/>
          </a:prstGeom>
          <a:noFill/>
        </p:spPr>
        <p:txBody>
          <a:bodyPr wrap="square">
            <a:spAutoFit/>
          </a:bodyPr>
          <a:lstStyle/>
          <a:p>
            <a:pPr algn="just">
              <a:lnSpc>
                <a:spcPct val="150000"/>
              </a:lnSpc>
            </a:pPr>
            <a:r>
              <a:rPr lang="vi-VN" sz="2800" b="0" i="0">
                <a:effectLst/>
                <a:latin typeface="Arial" panose="020B0604020202020204" pitchFamily="34" charset="0"/>
              </a:rPr>
              <a:t>Ngày </a:t>
            </a:r>
            <a:r>
              <a:rPr lang="vi-VN" sz="2800" b="0" i="0" dirty="0">
                <a:effectLst/>
                <a:latin typeface="Arial" panose="020B0604020202020204" pitchFamily="34" charset="0"/>
              </a:rPr>
              <a:t>hôm nay </a:t>
            </a:r>
            <a:r>
              <a:rPr lang="vi-VN" sz="2800" b="0" i="0" dirty="0" err="1">
                <a:effectLst/>
                <a:latin typeface="Arial" panose="020B0604020202020204" pitchFamily="34" charset="0"/>
              </a:rPr>
              <a:t>là</a:t>
            </a:r>
            <a:r>
              <a:rPr lang="vi-VN" sz="2800" b="0" i="0" dirty="0">
                <a:effectLst/>
                <a:latin typeface="Arial" panose="020B0604020202020204" pitchFamily="34" charset="0"/>
              </a:rPr>
              <a:t> </a:t>
            </a:r>
            <a:r>
              <a:rPr lang="vi-VN" sz="2800" b="0" i="0" dirty="0" err="1">
                <a:effectLst/>
                <a:latin typeface="Arial" panose="020B0604020202020204" pitchFamily="34" charset="0"/>
              </a:rPr>
              <a:t>ngày</a:t>
            </a:r>
            <a:r>
              <a:rPr lang="vi-VN" sz="2800" b="0" i="0" dirty="0">
                <a:effectLst/>
                <a:latin typeface="Arial" panose="020B0604020202020204" pitchFamily="34" charset="0"/>
              </a:rPr>
              <a:t> khai </a:t>
            </a:r>
            <a:r>
              <a:rPr lang="vi-VN" sz="2800" b="0" i="0" dirty="0" err="1">
                <a:effectLst/>
                <a:latin typeface="Arial" panose="020B0604020202020204" pitchFamily="34" charset="0"/>
              </a:rPr>
              <a:t>trường</a:t>
            </a:r>
            <a:r>
              <a:rPr lang="vi-VN" sz="2800" b="0" i="0" dirty="0">
                <a:effectLst/>
                <a:latin typeface="Arial" panose="020B0604020202020204" pitchFamily="34" charset="0"/>
              </a:rPr>
              <a:t> </a:t>
            </a:r>
            <a:r>
              <a:rPr lang="vi-VN" sz="2800" b="0" i="0" dirty="0" err="1">
                <a:effectLst/>
                <a:latin typeface="Arial" panose="020B0604020202020204" pitchFamily="34" charset="0"/>
              </a:rPr>
              <a:t>đầu</a:t>
            </a:r>
            <a:r>
              <a:rPr lang="vi-VN" sz="2800" b="0" i="0" dirty="0">
                <a:effectLst/>
                <a:latin typeface="Arial" panose="020B0604020202020204" pitchFamily="34" charset="0"/>
              </a:rPr>
              <a:t> tiên ở </a:t>
            </a:r>
            <a:r>
              <a:rPr lang="vi-VN" sz="2800" b="0" i="0" dirty="0" err="1">
                <a:effectLst/>
                <a:latin typeface="Arial" panose="020B0604020202020204" pitchFamily="34" charset="0"/>
              </a:rPr>
              <a:t>nước</a:t>
            </a:r>
            <a:r>
              <a:rPr lang="vi-VN" sz="2800" b="0" i="0" dirty="0">
                <a:effectLst/>
                <a:latin typeface="Arial" panose="020B0604020202020204" pitchFamily="34" charset="0"/>
              </a:rPr>
              <a:t> </a:t>
            </a:r>
            <a:r>
              <a:rPr lang="vi-VN" sz="2800" b="0" i="0" dirty="0" err="1">
                <a:effectLst/>
                <a:latin typeface="Arial" panose="020B0604020202020204" pitchFamily="34" charset="0"/>
              </a:rPr>
              <a:t>Việt</a:t>
            </a:r>
            <a:r>
              <a:rPr lang="vi-VN" sz="2800" b="0" i="0" dirty="0">
                <a:effectLst/>
                <a:latin typeface="Arial" panose="020B0604020202020204" pitchFamily="34" charset="0"/>
              </a:rPr>
              <a:t> Nam Dân </a:t>
            </a:r>
            <a:r>
              <a:rPr lang="vi-VN" sz="2800" b="0" i="0" dirty="0" err="1">
                <a:effectLst/>
                <a:latin typeface="Arial" panose="020B0604020202020204" pitchFamily="34" charset="0"/>
              </a:rPr>
              <a:t>chủ</a:t>
            </a:r>
            <a:r>
              <a:rPr lang="vi-VN" sz="2800" b="0" i="0" dirty="0">
                <a:effectLst/>
                <a:latin typeface="Arial" panose="020B0604020202020204" pitchFamily="34" charset="0"/>
              </a:rPr>
              <a:t> </a:t>
            </a:r>
            <a:r>
              <a:rPr lang="vi-VN" sz="2800" b="0" i="0" dirty="0" err="1">
                <a:effectLst/>
                <a:latin typeface="Arial" panose="020B0604020202020204" pitchFamily="34" charset="0"/>
              </a:rPr>
              <a:t>Cộng</a:t>
            </a:r>
            <a:r>
              <a:rPr lang="vi-VN" sz="2800" b="0" i="0" dirty="0">
                <a:effectLst/>
                <a:latin typeface="Arial" panose="020B0604020202020204" pitchFamily="34" charset="0"/>
              </a:rPr>
              <a:t> </a:t>
            </a:r>
            <a:r>
              <a:rPr lang="vi-VN" sz="2800" b="0" i="0" dirty="0" err="1">
                <a:effectLst/>
                <a:latin typeface="Arial" panose="020B0604020202020204" pitchFamily="34" charset="0"/>
              </a:rPr>
              <a:t>hòa</a:t>
            </a:r>
            <a:r>
              <a:rPr lang="vi-VN" sz="2800" b="0" i="0">
                <a:effectLst/>
                <a:latin typeface="Arial" panose="020B0604020202020204" pitchFamily="34" charset="0"/>
              </a:rPr>
              <a:t>. </a:t>
            </a:r>
            <a:endParaRPr lang="en-GB" sz="2800" b="0" i="0">
              <a:effectLst/>
              <a:latin typeface="Arial" panose="020B0604020202020204" pitchFamily="34" charset="0"/>
            </a:endParaRPr>
          </a:p>
        </p:txBody>
      </p:sp>
      <p:sp>
        <p:nvSpPr>
          <p:cNvPr id="9" name="TextBox 8">
            <a:extLst>
              <a:ext uri="{FF2B5EF4-FFF2-40B4-BE49-F238E27FC236}">
                <a16:creationId xmlns:a16="http://schemas.microsoft.com/office/drawing/2014/main" id="{8105C53B-DE02-DE33-55EE-41396A0D8126}"/>
              </a:ext>
            </a:extLst>
          </p:cNvPr>
          <p:cNvSpPr txBox="1"/>
          <p:nvPr/>
        </p:nvSpPr>
        <p:spPr>
          <a:xfrm>
            <a:off x="1870321" y="3622374"/>
            <a:ext cx="8891976" cy="1305165"/>
          </a:xfrm>
          <a:prstGeom prst="rect">
            <a:avLst/>
          </a:prstGeom>
          <a:noFill/>
        </p:spPr>
        <p:txBody>
          <a:bodyPr wrap="square">
            <a:spAutoFit/>
          </a:bodyPr>
          <a:lstStyle/>
          <a:p>
            <a:pPr algn="just">
              <a:lnSpc>
                <a:spcPct val="150000"/>
              </a:lnSpc>
            </a:pPr>
            <a:r>
              <a:rPr lang="vi-VN" sz="2800">
                <a:latin typeface="Arial" panose="020B0604020202020204" pitchFamily="34" charset="0"/>
              </a:rPr>
              <a:t>Các em được hưởng sự</a:t>
            </a:r>
            <a:r>
              <a:rPr lang="vi-VN" sz="2800" dirty="0">
                <a:latin typeface="Arial" panose="020B0604020202020204" pitchFamily="34" charset="0"/>
              </a:rPr>
              <a:t> </a:t>
            </a:r>
            <a:r>
              <a:rPr lang="vi-VN" sz="2800">
                <a:latin typeface="Arial" panose="020B0604020202020204" pitchFamily="34" charset="0"/>
              </a:rPr>
              <a:t>may mắn đó là nhờ sự</a:t>
            </a:r>
            <a:r>
              <a:rPr lang="vi-VN" sz="2800" dirty="0">
                <a:latin typeface="Arial" panose="020B0604020202020204" pitchFamily="34" charset="0"/>
              </a:rPr>
              <a:t> hi </a:t>
            </a:r>
            <a:r>
              <a:rPr lang="vi-VN" sz="2800">
                <a:latin typeface="Arial" panose="020B0604020202020204" pitchFamily="34" charset="0"/>
              </a:rPr>
              <a:t>sinh của biết</a:t>
            </a:r>
            <a:r>
              <a:rPr lang="vi-VN" sz="2800" dirty="0">
                <a:latin typeface="Arial" panose="020B0604020202020204" pitchFamily="34" charset="0"/>
              </a:rPr>
              <a:t> bao </a:t>
            </a:r>
            <a:r>
              <a:rPr lang="vi-VN" sz="2800">
                <a:latin typeface="Arial" panose="020B0604020202020204" pitchFamily="34" charset="0"/>
              </a:rPr>
              <a:t>nhiêu đồng bào các</a:t>
            </a:r>
            <a:r>
              <a:rPr lang="vi-VN" sz="2800" dirty="0">
                <a:latin typeface="Arial" panose="020B0604020202020204" pitchFamily="34" charset="0"/>
              </a:rPr>
              <a:t> em</a:t>
            </a:r>
            <a:r>
              <a:rPr lang="vi-VN" sz="2800">
                <a:latin typeface="Arial" panose="020B0604020202020204" pitchFamily="34" charset="0"/>
              </a:rPr>
              <a:t>. </a:t>
            </a:r>
            <a:endParaRPr lang="vi-VN" sz="2800" dirty="0">
              <a:latin typeface="Arial" panose="020B0604020202020204" pitchFamily="34" charset="0"/>
            </a:endParaRPr>
          </a:p>
        </p:txBody>
      </p:sp>
      <p:sp>
        <p:nvSpPr>
          <p:cNvPr id="10" name="TextBox 9">
            <a:extLst>
              <a:ext uri="{FF2B5EF4-FFF2-40B4-BE49-F238E27FC236}">
                <a16:creationId xmlns:a16="http://schemas.microsoft.com/office/drawing/2014/main" id="{39A13B64-9F81-95CC-1CC7-AED441AD7457}"/>
              </a:ext>
            </a:extLst>
          </p:cNvPr>
          <p:cNvSpPr txBox="1"/>
          <p:nvPr/>
        </p:nvSpPr>
        <p:spPr>
          <a:xfrm>
            <a:off x="1759690" y="1012052"/>
            <a:ext cx="9150244" cy="618374"/>
          </a:xfrm>
          <a:prstGeom prst="rect">
            <a:avLst/>
          </a:prstGeom>
          <a:noFill/>
        </p:spPr>
        <p:txBody>
          <a:bodyPr wrap="square">
            <a:spAutoFit/>
          </a:bodyPr>
          <a:lstStyle/>
          <a:p>
            <a:pPr algn="just">
              <a:lnSpc>
                <a:spcPct val="150000"/>
              </a:lnSpc>
            </a:pPr>
            <a:r>
              <a:rPr lang="en-GB" sz="2600" b="1" i="0">
                <a:effectLst/>
                <a:latin typeface="Arial" panose="020B0604020202020204" pitchFamily="34" charset="0"/>
              </a:rPr>
              <a:t>Hãy chỉ ra chỗ ngắt hợp lí trong những câu văn dài sau:</a:t>
            </a:r>
          </a:p>
        </p:txBody>
      </p:sp>
      <p:sp>
        <p:nvSpPr>
          <p:cNvPr id="11" name="Arrow: Chevron 10">
            <a:extLst>
              <a:ext uri="{FF2B5EF4-FFF2-40B4-BE49-F238E27FC236}">
                <a16:creationId xmlns:a16="http://schemas.microsoft.com/office/drawing/2014/main" id="{326A10BF-E446-BF7B-DB85-5DFC4123F719}"/>
              </a:ext>
            </a:extLst>
          </p:cNvPr>
          <p:cNvSpPr/>
          <p:nvPr/>
        </p:nvSpPr>
        <p:spPr>
          <a:xfrm>
            <a:off x="1464944" y="2184382"/>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2" name="Arrow: Chevron 11">
            <a:extLst>
              <a:ext uri="{FF2B5EF4-FFF2-40B4-BE49-F238E27FC236}">
                <a16:creationId xmlns:a16="http://schemas.microsoft.com/office/drawing/2014/main" id="{91FD3CBD-1C38-82D0-4283-D6A295FA0707}"/>
              </a:ext>
            </a:extLst>
          </p:cNvPr>
          <p:cNvSpPr/>
          <p:nvPr/>
        </p:nvSpPr>
        <p:spPr>
          <a:xfrm>
            <a:off x="1429702" y="3843969"/>
            <a:ext cx="285750" cy="274436"/>
          </a:xfrm>
          <a:prstGeom prst="chevron">
            <a:avLst/>
          </a:prstGeom>
          <a:solidFill>
            <a:srgbClr val="683B35"/>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cxnSp>
        <p:nvCxnSpPr>
          <p:cNvPr id="13" name="Straight Connector 12">
            <a:extLst>
              <a:ext uri="{FF2B5EF4-FFF2-40B4-BE49-F238E27FC236}">
                <a16:creationId xmlns:a16="http://schemas.microsoft.com/office/drawing/2014/main" id="{DB1CE0AB-F9BB-990E-3687-EF9CE979E3C2}"/>
              </a:ext>
            </a:extLst>
          </p:cNvPr>
          <p:cNvCxnSpPr/>
          <p:nvPr/>
        </p:nvCxnSpPr>
        <p:spPr>
          <a:xfrm flipH="1">
            <a:off x="4295774" y="2016800"/>
            <a:ext cx="152400" cy="6096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D2193388-F14B-C5FB-90EF-E3CE20A7A94F}"/>
              </a:ext>
            </a:extLst>
          </p:cNvPr>
          <p:cNvCxnSpPr>
            <a:cxnSpLocks/>
          </p:cNvCxnSpPr>
          <p:nvPr/>
        </p:nvCxnSpPr>
        <p:spPr>
          <a:xfrm flipH="1">
            <a:off x="8870631" y="2053670"/>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66A8BBAE-3B83-7A4D-7448-F640948830ED}"/>
              </a:ext>
            </a:extLst>
          </p:cNvPr>
          <p:cNvCxnSpPr/>
          <p:nvPr/>
        </p:nvCxnSpPr>
        <p:spPr>
          <a:xfrm flipH="1">
            <a:off x="7899511" y="3739096"/>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5ED499D8-8331-9CCE-5201-D080839FBFC0}"/>
              </a:ext>
            </a:extLst>
          </p:cNvPr>
          <p:cNvCxnSpPr/>
          <p:nvPr/>
        </p:nvCxnSpPr>
        <p:spPr>
          <a:xfrm flipH="1">
            <a:off x="10742427" y="3769542"/>
            <a:ext cx="108156" cy="53586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47825322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7" presetClass="entr" presetSubtype="0"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fade">
                                      <p:cBhvr>
                                        <p:cTn id="7" dur="1000"/>
                                        <p:tgtEl>
                                          <p:spTgt spid="10"/>
                                        </p:tgtEl>
                                      </p:cBhvr>
                                    </p:animEffect>
                                    <p:anim calcmode="lin" valueType="num">
                                      <p:cBhvr>
                                        <p:cTn id="8" dur="1000" fill="hold"/>
                                        <p:tgtEl>
                                          <p:spTgt spid="10"/>
                                        </p:tgtEl>
                                        <p:attrNameLst>
                                          <p:attrName>ppt_x</p:attrName>
                                        </p:attrNameLst>
                                      </p:cBhvr>
                                      <p:tavLst>
                                        <p:tav tm="0">
                                          <p:val>
                                            <p:strVal val="#ppt_x"/>
                                          </p:val>
                                        </p:tav>
                                        <p:tav tm="100000">
                                          <p:val>
                                            <p:strVal val="#ppt_x"/>
                                          </p:val>
                                        </p:tav>
                                      </p:tavLst>
                                    </p:anim>
                                    <p:anim calcmode="lin" valueType="num">
                                      <p:cBhvr>
                                        <p:cTn id="9" dur="1000" fill="hold"/>
                                        <p:tgtEl>
                                          <p:spTgt spid="10"/>
                                        </p:tgtEl>
                                        <p:attrNameLst>
                                          <p:attrName>ppt_y</p:attrName>
                                        </p:attrNameLst>
                                      </p:cBhvr>
                                      <p:tavLst>
                                        <p:tav tm="0">
                                          <p:val>
                                            <p:strVal val="#ppt_y-.1"/>
                                          </p:val>
                                        </p:tav>
                                        <p:tav tm="100000">
                                          <p:val>
                                            <p:strVal val="#ppt_y"/>
                                          </p:val>
                                        </p:tav>
                                      </p:tavLst>
                                    </p:anim>
                                  </p:childTnLst>
                                </p:cTn>
                              </p:par>
                              <p:par>
                                <p:cTn id="10" presetID="2" presetClass="entr" presetSubtype="8" fill="hold" grpId="0" nodeType="withEffect">
                                  <p:stCondLst>
                                    <p:cond delay="0"/>
                                  </p:stCondLst>
                                  <p:childTnLst>
                                    <p:set>
                                      <p:cBhvr>
                                        <p:cTn id="11" dur="1" fill="hold">
                                          <p:stCondLst>
                                            <p:cond delay="0"/>
                                          </p:stCondLst>
                                        </p:cTn>
                                        <p:tgtEl>
                                          <p:spTgt spid="11"/>
                                        </p:tgtEl>
                                        <p:attrNameLst>
                                          <p:attrName>style.visibility</p:attrName>
                                        </p:attrNameLst>
                                      </p:cBhvr>
                                      <p:to>
                                        <p:strVal val="visible"/>
                                      </p:to>
                                    </p:set>
                                    <p:anim calcmode="lin" valueType="num">
                                      <p:cBhvr additive="base">
                                        <p:cTn id="12" dur="500" fill="hold"/>
                                        <p:tgtEl>
                                          <p:spTgt spid="11"/>
                                        </p:tgtEl>
                                        <p:attrNameLst>
                                          <p:attrName>ppt_x</p:attrName>
                                        </p:attrNameLst>
                                      </p:cBhvr>
                                      <p:tavLst>
                                        <p:tav tm="0">
                                          <p:val>
                                            <p:strVal val="0-#ppt_w/2"/>
                                          </p:val>
                                        </p:tav>
                                        <p:tav tm="100000">
                                          <p:val>
                                            <p:strVal val="#ppt_x"/>
                                          </p:val>
                                        </p:tav>
                                      </p:tavLst>
                                    </p:anim>
                                    <p:anim calcmode="lin" valueType="num">
                                      <p:cBhvr additive="base">
                                        <p:cTn id="13" dur="500" fill="hold"/>
                                        <p:tgtEl>
                                          <p:spTgt spid="11"/>
                                        </p:tgtEl>
                                        <p:attrNameLst>
                                          <p:attrName>ppt_y</p:attrName>
                                        </p:attrNameLst>
                                      </p:cBhvr>
                                      <p:tavLst>
                                        <p:tav tm="0">
                                          <p:val>
                                            <p:strVal val="#ppt_y"/>
                                          </p:val>
                                        </p:tav>
                                        <p:tav tm="100000">
                                          <p:val>
                                            <p:strVal val="#ppt_y"/>
                                          </p:val>
                                        </p:tav>
                                      </p:tavLst>
                                    </p:anim>
                                  </p:childTnLst>
                                </p:cTn>
                              </p:par>
                              <p:par>
                                <p:cTn id="14" presetID="2" presetClass="entr" presetSubtype="2" fill="hold" grpId="0" nodeType="withEffect">
                                  <p:stCondLst>
                                    <p:cond delay="0"/>
                                  </p:stCondLst>
                                  <p:childTnLst>
                                    <p:set>
                                      <p:cBhvr>
                                        <p:cTn id="15" dur="1" fill="hold">
                                          <p:stCondLst>
                                            <p:cond delay="0"/>
                                          </p:stCondLst>
                                        </p:cTn>
                                        <p:tgtEl>
                                          <p:spTgt spid="86"/>
                                        </p:tgtEl>
                                        <p:attrNameLst>
                                          <p:attrName>style.visibility</p:attrName>
                                        </p:attrNameLst>
                                      </p:cBhvr>
                                      <p:to>
                                        <p:strVal val="visible"/>
                                      </p:to>
                                    </p:set>
                                    <p:anim calcmode="lin" valueType="num">
                                      <p:cBhvr additive="base">
                                        <p:cTn id="16" dur="500" fill="hold"/>
                                        <p:tgtEl>
                                          <p:spTgt spid="86"/>
                                        </p:tgtEl>
                                        <p:attrNameLst>
                                          <p:attrName>ppt_x</p:attrName>
                                        </p:attrNameLst>
                                      </p:cBhvr>
                                      <p:tavLst>
                                        <p:tav tm="0">
                                          <p:val>
                                            <p:strVal val="1+#ppt_w/2"/>
                                          </p:val>
                                        </p:tav>
                                        <p:tav tm="100000">
                                          <p:val>
                                            <p:strVal val="#ppt_x"/>
                                          </p:val>
                                        </p:tav>
                                      </p:tavLst>
                                    </p:anim>
                                    <p:anim calcmode="lin" valueType="num">
                                      <p:cBhvr additive="base">
                                        <p:cTn id="17" dur="500" fill="hold"/>
                                        <p:tgtEl>
                                          <p:spTgt spid="86"/>
                                        </p:tgtEl>
                                        <p:attrNameLst>
                                          <p:attrName>ppt_y</p:attrName>
                                        </p:attrNameLst>
                                      </p:cBhvr>
                                      <p:tavLst>
                                        <p:tav tm="0">
                                          <p:val>
                                            <p:strVal val="#ppt_y"/>
                                          </p:val>
                                        </p:tav>
                                        <p:tav tm="100000">
                                          <p:val>
                                            <p:strVal val="#ppt_y"/>
                                          </p:val>
                                        </p:tav>
                                      </p:tavLst>
                                    </p:anim>
                                  </p:childTnLst>
                                </p:cTn>
                              </p:par>
                              <p:par>
                                <p:cTn id="18" presetID="2" presetClass="entr" presetSubtype="8" fill="hold" grpId="0" nodeType="with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additive="base">
                                        <p:cTn id="20" dur="500" fill="hold"/>
                                        <p:tgtEl>
                                          <p:spTgt spid="12"/>
                                        </p:tgtEl>
                                        <p:attrNameLst>
                                          <p:attrName>ppt_x</p:attrName>
                                        </p:attrNameLst>
                                      </p:cBhvr>
                                      <p:tavLst>
                                        <p:tav tm="0">
                                          <p:val>
                                            <p:strVal val="0-#ppt_w/2"/>
                                          </p:val>
                                        </p:tav>
                                        <p:tav tm="100000">
                                          <p:val>
                                            <p:strVal val="#ppt_x"/>
                                          </p:val>
                                        </p:tav>
                                      </p:tavLst>
                                    </p:anim>
                                    <p:anim calcmode="lin" valueType="num">
                                      <p:cBhvr additive="base">
                                        <p:cTn id="21" dur="500" fill="hold"/>
                                        <p:tgtEl>
                                          <p:spTgt spid="12"/>
                                        </p:tgtEl>
                                        <p:attrNameLst>
                                          <p:attrName>ppt_y</p:attrName>
                                        </p:attrNameLst>
                                      </p:cBhvr>
                                      <p:tavLst>
                                        <p:tav tm="0">
                                          <p:val>
                                            <p:strVal val="#ppt_y"/>
                                          </p:val>
                                        </p:tav>
                                        <p:tav tm="100000">
                                          <p:val>
                                            <p:strVal val="#ppt_y"/>
                                          </p:val>
                                        </p:tav>
                                      </p:tavLst>
                                    </p:anim>
                                  </p:childTnLst>
                                </p:cTn>
                              </p:par>
                              <p:par>
                                <p:cTn id="22" presetID="2" presetClass="entr" presetSubtype="2"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 calcmode="lin" valueType="num">
                                      <p:cBhvr additive="base">
                                        <p:cTn id="24" dur="500" fill="hold"/>
                                        <p:tgtEl>
                                          <p:spTgt spid="9"/>
                                        </p:tgtEl>
                                        <p:attrNameLst>
                                          <p:attrName>ppt_x</p:attrName>
                                        </p:attrNameLst>
                                      </p:cBhvr>
                                      <p:tavLst>
                                        <p:tav tm="0">
                                          <p:val>
                                            <p:strVal val="1+#ppt_w/2"/>
                                          </p:val>
                                        </p:tav>
                                        <p:tav tm="100000">
                                          <p:val>
                                            <p:strVal val="#ppt_x"/>
                                          </p:val>
                                        </p:tav>
                                      </p:tavLst>
                                    </p:anim>
                                    <p:anim calcmode="lin" valueType="num">
                                      <p:cBhvr additive="base">
                                        <p:cTn id="25"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26" fill="hold">
                      <p:stCondLst>
                        <p:cond delay="indefinite"/>
                      </p:stCondLst>
                      <p:childTnLst>
                        <p:par>
                          <p:cTn id="27" fill="hold">
                            <p:stCondLst>
                              <p:cond delay="0"/>
                            </p:stCondLst>
                            <p:childTnLst>
                              <p:par>
                                <p:cTn id="28" presetID="22" presetClass="entr" presetSubtype="1" fill="hold" nodeType="click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up)">
                                      <p:cBhvr>
                                        <p:cTn id="30" dur="500"/>
                                        <p:tgtEl>
                                          <p:spTgt spid="13"/>
                                        </p:tgtEl>
                                      </p:cBhvr>
                                    </p:animEffect>
                                  </p:childTnLst>
                                </p:cTn>
                              </p:par>
                            </p:childTnLst>
                          </p:cTn>
                        </p:par>
                        <p:par>
                          <p:cTn id="31" fill="hold">
                            <p:stCondLst>
                              <p:cond delay="500"/>
                            </p:stCondLst>
                            <p:childTnLst>
                              <p:par>
                                <p:cTn id="32" presetID="22" presetClass="entr" presetSubtype="1"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up)">
                                      <p:cBhvr>
                                        <p:cTn id="34" dur="500"/>
                                        <p:tgtEl>
                                          <p:spTgt spid="14"/>
                                        </p:tgtEl>
                                      </p:cBhvr>
                                    </p:animEffect>
                                  </p:childTnLst>
                                </p:cTn>
                              </p:par>
                            </p:childTnLst>
                          </p:cTn>
                        </p:par>
                      </p:childTnLst>
                    </p:cTn>
                  </p:par>
                  <p:par>
                    <p:cTn id="35" fill="hold">
                      <p:stCondLst>
                        <p:cond delay="indefinite"/>
                      </p:stCondLst>
                      <p:childTnLst>
                        <p:par>
                          <p:cTn id="36" fill="hold">
                            <p:stCondLst>
                              <p:cond delay="0"/>
                            </p:stCondLst>
                            <p:childTnLst>
                              <p:par>
                                <p:cTn id="37" presetID="22" presetClass="entr" presetSubtype="1" fill="hold" nodeType="click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up)">
                                      <p:cBhvr>
                                        <p:cTn id="39" dur="500"/>
                                        <p:tgtEl>
                                          <p:spTgt spid="15"/>
                                        </p:tgtEl>
                                      </p:cBhvr>
                                    </p:animEffect>
                                  </p:childTnLst>
                                </p:cTn>
                              </p:par>
                            </p:childTnLst>
                          </p:cTn>
                        </p:par>
                        <p:par>
                          <p:cTn id="40" fill="hold">
                            <p:stCondLst>
                              <p:cond delay="500"/>
                            </p:stCondLst>
                            <p:childTnLst>
                              <p:par>
                                <p:cTn id="41" presetID="22" presetClass="entr" presetSubtype="1" fill="hold"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wipe(up)">
                                      <p:cBhvr>
                                        <p:cTn id="43"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P spid="9" grpId="0"/>
      <p:bldP spid="10" grpId="0"/>
      <p:bldP spid="11" grpId="0" animBg="1"/>
      <p:bldP spid="12"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2" name="Rectangle 2">
            <a:extLst>
              <a:ext uri="{FF2B5EF4-FFF2-40B4-BE49-F238E27FC236}">
                <a16:creationId xmlns:a16="http://schemas.microsoft.com/office/drawing/2014/main" id="{29874419-ABB7-CD11-DCBB-84E87F6021C0}"/>
              </a:ext>
            </a:extLst>
          </p:cNvPr>
          <p:cNvSpPr txBox="1">
            <a:spLocks noChangeArrowheads="1"/>
          </p:cNvSpPr>
          <p:nvPr/>
        </p:nvSpPr>
        <p:spPr bwMode="auto">
          <a:xfrm>
            <a:off x="606206" y="2134899"/>
            <a:ext cx="1731327" cy="2375632"/>
          </a:xfrm>
          <a:prstGeom prst="rect">
            <a:avLst/>
          </a:prstGeom>
        </p:spPr>
        <p:txBody>
          <a:bodyPr vert="horz" lIns="91440" tIns="45720" rIns="91440" bIns="45720" rtlCol="0" anchor="ctr">
            <a:noAutofit/>
          </a:bodyPr>
          <a:lstStyle>
            <a:lvl1pPr algn="ctr">
              <a:lnSpc>
                <a:spcPct val="90000"/>
              </a:lnSpc>
              <a:spcBef>
                <a:spcPct val="0"/>
              </a:spcBef>
              <a:buNone/>
              <a:defRPr sz="3600" b="1" cap="all">
                <a:ln w="9000" cmpd="sng">
                  <a:solidFill>
                    <a:schemeClr val="accent1">
                      <a:lumMod val="50000"/>
                    </a:schemeClr>
                  </a:solidFill>
                  <a:prstDash val="solid"/>
                </a:ln>
                <a:solidFill>
                  <a:srgbClr val="3333CC"/>
                </a:solidFill>
                <a:effectLst>
                  <a:reflection blurRad="12700" stA="28000" endPos="45000" dist="1000" dir="5400000" sy="-100000" algn="bl" rotWithShape="0"/>
                </a:effectLst>
                <a:latin typeface="Times New Roman" pitchFamily="18" charset="0"/>
                <a:ea typeface="+mj-ea"/>
                <a:cs typeface="Times New Roman" pitchFamily="18" charset="0"/>
              </a:defRPr>
            </a:lvl1pPr>
          </a:lstStyle>
          <a:p>
            <a:pPr>
              <a:lnSpc>
                <a:spcPct val="170000"/>
              </a:lnSpc>
            </a:pPr>
            <a:r>
              <a:rPr lang="en-US" altLang="en-US" sz="2800"/>
              <a:t>TÌM </a:t>
            </a:r>
          </a:p>
          <a:p>
            <a:pPr>
              <a:lnSpc>
                <a:spcPct val="170000"/>
              </a:lnSpc>
            </a:pPr>
            <a:r>
              <a:rPr lang="en-US" altLang="en-US" sz="2800"/>
              <a:t>HIỂU </a:t>
            </a:r>
          </a:p>
          <a:p>
            <a:pPr>
              <a:lnSpc>
                <a:spcPct val="170000"/>
              </a:lnSpc>
            </a:pPr>
            <a:r>
              <a:rPr lang="en-US" altLang="en-US" sz="2800"/>
              <a:t>BÀI</a:t>
            </a:r>
            <a:endParaRPr lang="en-US" altLang="en-US" sz="2800" dirty="0"/>
          </a:p>
        </p:txBody>
      </p:sp>
      <p:grpSp>
        <p:nvGrpSpPr>
          <p:cNvPr id="3" name="Group 22">
            <a:extLst>
              <a:ext uri="{FF2B5EF4-FFF2-40B4-BE49-F238E27FC236}">
                <a16:creationId xmlns:a16="http://schemas.microsoft.com/office/drawing/2014/main" id="{C342AC29-9938-64DB-5A66-DF29AE3DF3D5}"/>
              </a:ext>
            </a:extLst>
          </p:cNvPr>
          <p:cNvGrpSpPr/>
          <p:nvPr/>
        </p:nvGrpSpPr>
        <p:grpSpPr>
          <a:xfrm>
            <a:off x="2527178" y="803564"/>
            <a:ext cx="8708500" cy="1266572"/>
            <a:chOff x="90080" y="1872444"/>
            <a:chExt cx="5376980" cy="1953431"/>
          </a:xfrm>
        </p:grpSpPr>
        <p:sp>
          <p:nvSpPr>
            <p:cNvPr id="5" name="Freeform 3">
              <a:extLst>
                <a:ext uri="{FF2B5EF4-FFF2-40B4-BE49-F238E27FC236}">
                  <a16:creationId xmlns:a16="http://schemas.microsoft.com/office/drawing/2014/main" id="{028F148B-7FAA-94C9-953D-8D60E57948F2}"/>
                </a:ext>
              </a:extLst>
            </p:cNvPr>
            <p:cNvSpPr/>
            <p:nvPr/>
          </p:nvSpPr>
          <p:spPr>
            <a:xfrm>
              <a:off x="90080" y="2190750"/>
              <a:ext cx="5094288" cy="1635125"/>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6" name="Group 6">
              <a:extLst>
                <a:ext uri="{FF2B5EF4-FFF2-40B4-BE49-F238E27FC236}">
                  <a16:creationId xmlns:a16="http://schemas.microsoft.com/office/drawing/2014/main" id="{2E0B8DA5-E0CC-1E13-8BFF-FE077FD0D8A2}"/>
                </a:ext>
              </a:extLst>
            </p:cNvPr>
            <p:cNvGrpSpPr>
              <a:grpSpLocks/>
            </p:cNvGrpSpPr>
            <p:nvPr/>
          </p:nvGrpSpPr>
          <p:grpSpPr bwMode="auto">
            <a:xfrm>
              <a:off x="5016983" y="1872444"/>
              <a:ext cx="450077" cy="1870883"/>
              <a:chOff x="5021749" y="1881602"/>
              <a:chExt cx="450078" cy="1871574"/>
            </a:xfrm>
          </p:grpSpPr>
          <p:sp>
            <p:nvSpPr>
              <p:cNvPr id="8" name="Freeform 41">
                <a:extLst>
                  <a:ext uri="{FF2B5EF4-FFF2-40B4-BE49-F238E27FC236}">
                    <a16:creationId xmlns:a16="http://schemas.microsoft.com/office/drawing/2014/main" id="{DA9461A1-E37E-63F0-4B73-0A5B20D2A010}"/>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17" name="Freeform 42">
                <a:extLst>
                  <a:ext uri="{FF2B5EF4-FFF2-40B4-BE49-F238E27FC236}">
                    <a16:creationId xmlns:a16="http://schemas.microsoft.com/office/drawing/2014/main" id="{A75701C1-BDA8-60FA-E580-0218C7431942}"/>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7" name="Rectangle 89">
              <a:extLst>
                <a:ext uri="{FF2B5EF4-FFF2-40B4-BE49-F238E27FC236}">
                  <a16:creationId xmlns:a16="http://schemas.microsoft.com/office/drawing/2014/main" id="{B32A2B75-43C4-0315-A5F0-CF569EC9A751}"/>
                </a:ext>
              </a:extLst>
            </p:cNvPr>
            <p:cNvSpPr>
              <a:spLocks noChangeArrowheads="1"/>
            </p:cNvSpPr>
            <p:nvPr/>
          </p:nvSpPr>
          <p:spPr bwMode="auto">
            <a:xfrm>
              <a:off x="966332" y="2608973"/>
              <a:ext cx="3867354" cy="965718"/>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gr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701051" y="1290499"/>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grpSp>
        <p:nvGrpSpPr>
          <p:cNvPr id="19" name="Group 21">
            <a:extLst>
              <a:ext uri="{FF2B5EF4-FFF2-40B4-BE49-F238E27FC236}">
                <a16:creationId xmlns:a16="http://schemas.microsoft.com/office/drawing/2014/main" id="{1614AF9C-C69D-54B9-6E4D-9D4BBBB4EADB}"/>
              </a:ext>
            </a:extLst>
          </p:cNvPr>
          <p:cNvGrpSpPr/>
          <p:nvPr/>
        </p:nvGrpSpPr>
        <p:grpSpPr>
          <a:xfrm>
            <a:off x="2527178" y="2134899"/>
            <a:ext cx="8708500" cy="1268833"/>
            <a:chOff x="-15875" y="1889754"/>
            <a:chExt cx="6303634" cy="1944645"/>
          </a:xfrm>
        </p:grpSpPr>
        <p:sp>
          <p:nvSpPr>
            <p:cNvPr id="20" name="Freeform 46">
              <a:extLst>
                <a:ext uri="{FF2B5EF4-FFF2-40B4-BE49-F238E27FC236}">
                  <a16:creationId xmlns:a16="http://schemas.microsoft.com/office/drawing/2014/main" id="{A52775CD-AFA4-EB4E-BC10-9E67DA217B66}"/>
                </a:ext>
              </a:extLst>
            </p:cNvPr>
            <p:cNvSpPr/>
            <p:nvPr/>
          </p:nvSpPr>
          <p:spPr>
            <a:xfrm>
              <a:off x="-15875" y="2197686"/>
              <a:ext cx="6172200"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6">
                    <a:lumMod val="50000"/>
                  </a:schemeClr>
                </a:gs>
                <a:gs pos="22000">
                  <a:schemeClr val="accent6">
                    <a:lumMod val="75000"/>
                  </a:schemeClr>
                </a:gs>
                <a:gs pos="61000">
                  <a:schemeClr val="accent6"/>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21" name="Group 79">
              <a:extLst>
                <a:ext uri="{FF2B5EF4-FFF2-40B4-BE49-F238E27FC236}">
                  <a16:creationId xmlns:a16="http://schemas.microsoft.com/office/drawing/2014/main" id="{9214C0FC-BAED-AA46-382C-8E8307CA1C8A}"/>
                </a:ext>
              </a:extLst>
            </p:cNvPr>
            <p:cNvGrpSpPr>
              <a:grpSpLocks/>
            </p:cNvGrpSpPr>
            <p:nvPr/>
          </p:nvGrpSpPr>
          <p:grpSpPr bwMode="auto">
            <a:xfrm>
              <a:off x="5732134" y="1889754"/>
              <a:ext cx="555625" cy="1850482"/>
              <a:chOff x="4576602" y="179788"/>
              <a:chExt cx="661988" cy="1849548"/>
            </a:xfrm>
          </p:grpSpPr>
          <p:sp>
            <p:nvSpPr>
              <p:cNvPr id="25" name="Freeform 49">
                <a:extLst>
                  <a:ext uri="{FF2B5EF4-FFF2-40B4-BE49-F238E27FC236}">
                    <a16:creationId xmlns:a16="http://schemas.microsoft.com/office/drawing/2014/main" id="{98BE1D0C-616D-26BB-EAFF-D54520FE1C42}"/>
                  </a:ext>
                </a:extLst>
              </p:cNvPr>
              <p:cNvSpPr/>
              <p:nvPr/>
            </p:nvSpPr>
            <p:spPr>
              <a:xfrm>
                <a:off x="4576602" y="323635"/>
                <a:ext cx="661988" cy="1705701"/>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6" name="Freeform 50">
                <a:extLst>
                  <a:ext uri="{FF2B5EF4-FFF2-40B4-BE49-F238E27FC236}">
                    <a16:creationId xmlns:a16="http://schemas.microsoft.com/office/drawing/2014/main" id="{B89EACE5-4ABD-7DC6-4128-1E7C80BFE6F3}"/>
                  </a:ext>
                </a:extLst>
              </p:cNvPr>
              <p:cNvSpPr/>
              <p:nvPr/>
            </p:nvSpPr>
            <p:spPr>
              <a:xfrm>
                <a:off x="4718421" y="179788"/>
                <a:ext cx="399084" cy="166604"/>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6">
                      <a:lumMod val="50000"/>
                    </a:schemeClr>
                  </a:gs>
                  <a:gs pos="50000">
                    <a:schemeClr val="accent6"/>
                  </a:gs>
                  <a:gs pos="100000">
                    <a:schemeClr val="accent6">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22" name="Rectangle 90">
              <a:extLst>
                <a:ext uri="{FF2B5EF4-FFF2-40B4-BE49-F238E27FC236}">
                  <a16:creationId xmlns:a16="http://schemas.microsoft.com/office/drawing/2014/main" id="{FC51C3BC-ADCA-E225-2D71-0D12D67EE1CE}"/>
                </a:ext>
              </a:extLst>
            </p:cNvPr>
            <p:cNvSpPr>
              <a:spLocks noChangeArrowheads="1"/>
            </p:cNvSpPr>
            <p:nvPr/>
          </p:nvSpPr>
          <p:spPr bwMode="auto">
            <a:xfrm>
              <a:off x="1011451" y="2584908"/>
              <a:ext cx="4346654" cy="1052213"/>
            </a:xfrm>
            <a:prstGeom prst="rect">
              <a:avLst/>
            </a:prstGeom>
            <a:no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Sau </a:t>
              </a:r>
              <a:r>
                <a:rPr lang="en-US" sz="2200" b="1" dirty="0" err="1">
                  <a:solidFill>
                    <a:schemeClr val="bg1"/>
                  </a:solidFill>
                  <a:latin typeface="Arial" pitchFamily="34" charset="0"/>
                  <a:cs typeface="Arial" pitchFamily="34" charset="0"/>
                </a:rPr>
                <a:t>Cách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Tám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vụ</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của</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toàn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dân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là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grpSp>
      <p:sp>
        <p:nvSpPr>
          <p:cNvPr id="27" name="TextBox 87">
            <a:extLst>
              <a:ext uri="{FF2B5EF4-FFF2-40B4-BE49-F238E27FC236}">
                <a16:creationId xmlns:a16="http://schemas.microsoft.com/office/drawing/2014/main" id="{9C2BF1A3-DE49-F5E3-C2D1-8E221CE1E9BC}"/>
              </a:ext>
            </a:extLst>
          </p:cNvPr>
          <p:cNvSpPr txBox="1">
            <a:spLocks noChangeArrowheads="1"/>
          </p:cNvSpPr>
          <p:nvPr/>
        </p:nvSpPr>
        <p:spPr bwMode="auto">
          <a:xfrm>
            <a:off x="2939616" y="2670123"/>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02</a:t>
            </a:r>
          </a:p>
        </p:txBody>
      </p:sp>
      <p:grpSp>
        <p:nvGrpSpPr>
          <p:cNvPr id="28" name="Group 27">
            <a:extLst>
              <a:ext uri="{FF2B5EF4-FFF2-40B4-BE49-F238E27FC236}">
                <a16:creationId xmlns:a16="http://schemas.microsoft.com/office/drawing/2014/main" id="{5E2CA329-66A3-E487-69C8-95C1001A03B2}"/>
              </a:ext>
            </a:extLst>
          </p:cNvPr>
          <p:cNvGrpSpPr/>
          <p:nvPr/>
        </p:nvGrpSpPr>
        <p:grpSpPr>
          <a:xfrm>
            <a:off x="2527178" y="3556018"/>
            <a:ext cx="8751536" cy="1257077"/>
            <a:chOff x="-15876" y="4670824"/>
            <a:chExt cx="8458200" cy="1779189"/>
          </a:xfrm>
        </p:grpSpPr>
        <p:sp>
          <p:nvSpPr>
            <p:cNvPr id="29" name="Freeform 26">
              <a:extLst>
                <a:ext uri="{FF2B5EF4-FFF2-40B4-BE49-F238E27FC236}">
                  <a16:creationId xmlns:a16="http://schemas.microsoft.com/office/drawing/2014/main" id="{B65281B7-7B87-46AF-ED0F-24B6058EC9F5}"/>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3">
                    <a:lumMod val="50000"/>
                  </a:schemeClr>
                </a:gs>
                <a:gs pos="22000">
                  <a:schemeClr val="accent3">
                    <a:lumMod val="75000"/>
                  </a:schemeClr>
                </a:gs>
                <a:gs pos="61000">
                  <a:schemeClr val="accent3"/>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0" name="Freeform 32">
              <a:extLst>
                <a:ext uri="{FF2B5EF4-FFF2-40B4-BE49-F238E27FC236}">
                  <a16:creationId xmlns:a16="http://schemas.microsoft.com/office/drawing/2014/main" id="{AD979283-CD8E-5D9E-C241-DBC89A6F683A}"/>
                </a:ext>
              </a:extLst>
            </p:cNvPr>
            <p:cNvSpPr/>
            <p:nvPr/>
          </p:nvSpPr>
          <p:spPr bwMode="auto">
            <a:xfrm>
              <a:off x="7740649" y="4670824"/>
              <a:ext cx="701675" cy="1704974"/>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1" name="TextBox 88">
            <a:extLst>
              <a:ext uri="{FF2B5EF4-FFF2-40B4-BE49-F238E27FC236}">
                <a16:creationId xmlns:a16="http://schemas.microsoft.com/office/drawing/2014/main" id="{174317BB-8920-45B6-1E5F-3107D532E7F5}"/>
              </a:ext>
            </a:extLst>
          </p:cNvPr>
          <p:cNvSpPr txBox="1">
            <a:spLocks noChangeArrowheads="1"/>
          </p:cNvSpPr>
          <p:nvPr/>
        </p:nvSpPr>
        <p:spPr bwMode="auto">
          <a:xfrm>
            <a:off x="2919162" y="3933834"/>
            <a:ext cx="725253" cy="576697"/>
          </a:xfrm>
          <a:prstGeom prst="rect">
            <a:avLst/>
          </a:prstGeom>
          <a:no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03</a:t>
            </a:r>
          </a:p>
        </p:txBody>
      </p:sp>
      <p:sp>
        <p:nvSpPr>
          <p:cNvPr id="32" name="Rectangle 91">
            <a:extLst>
              <a:ext uri="{FF2B5EF4-FFF2-40B4-BE49-F238E27FC236}">
                <a16:creationId xmlns:a16="http://schemas.microsoft.com/office/drawing/2014/main" id="{2B320179-9F66-3E26-9896-3255A0C56598}"/>
              </a:ext>
            </a:extLst>
          </p:cNvPr>
          <p:cNvSpPr>
            <a:spLocks noChangeArrowheads="1"/>
          </p:cNvSpPr>
          <p:nvPr/>
        </p:nvSpPr>
        <p:spPr bwMode="auto">
          <a:xfrm>
            <a:off x="3946346" y="3883714"/>
            <a:ext cx="6465099" cy="686543"/>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trách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nhiệm</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thế</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nào</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công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cuộc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kiến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thiết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đất</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nước</a:t>
            </a:r>
            <a:r>
              <a:rPr lang="en-US" sz="2200" b="1" dirty="0">
                <a:solidFill>
                  <a:schemeClr val="bg1"/>
                </a:solidFill>
                <a:latin typeface="Arial" pitchFamily="34" charset="0"/>
                <a:cs typeface="Arial" pitchFamily="34" charset="0"/>
              </a:rPr>
              <a:t>?</a:t>
            </a:r>
          </a:p>
        </p:txBody>
      </p:sp>
      <p:sp>
        <p:nvSpPr>
          <p:cNvPr id="33" name="Freeform 55">
            <a:extLst>
              <a:ext uri="{FF2B5EF4-FFF2-40B4-BE49-F238E27FC236}">
                <a16:creationId xmlns:a16="http://schemas.microsoft.com/office/drawing/2014/main" id="{431933A7-4272-F560-0F2B-9CADECD78D9E}"/>
              </a:ext>
            </a:extLst>
          </p:cNvPr>
          <p:cNvSpPr/>
          <p:nvPr/>
        </p:nvSpPr>
        <p:spPr bwMode="auto">
          <a:xfrm rot="287459">
            <a:off x="10740578" y="3405135"/>
            <a:ext cx="390251" cy="184983"/>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3">
                  <a:lumMod val="50000"/>
                </a:schemeClr>
              </a:gs>
              <a:gs pos="50000">
                <a:schemeClr val="accent3"/>
              </a:gs>
              <a:gs pos="100000">
                <a:schemeClr val="accent3">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34" name="Group 25">
            <a:extLst>
              <a:ext uri="{FF2B5EF4-FFF2-40B4-BE49-F238E27FC236}">
                <a16:creationId xmlns:a16="http://schemas.microsoft.com/office/drawing/2014/main" id="{52F104D2-4438-9858-938A-301194C7FF18}"/>
              </a:ext>
            </a:extLst>
          </p:cNvPr>
          <p:cNvGrpSpPr/>
          <p:nvPr/>
        </p:nvGrpSpPr>
        <p:grpSpPr>
          <a:xfrm>
            <a:off x="2527178" y="5037144"/>
            <a:ext cx="8780902" cy="886126"/>
            <a:chOff x="-15876" y="4745038"/>
            <a:chExt cx="8458200" cy="1704975"/>
          </a:xfrm>
          <a:solidFill>
            <a:schemeClr val="accent2">
              <a:lumMod val="75000"/>
            </a:schemeClr>
          </a:solidFill>
        </p:grpSpPr>
        <p:sp>
          <p:nvSpPr>
            <p:cNvPr id="35" name="Freeform 60">
              <a:extLst>
                <a:ext uri="{FF2B5EF4-FFF2-40B4-BE49-F238E27FC236}">
                  <a16:creationId xmlns:a16="http://schemas.microsoft.com/office/drawing/2014/main" id="{78B25076-65D1-14C8-DA97-89E9E3101F42}"/>
                </a:ext>
              </a:extLst>
            </p:cNvPr>
            <p:cNvSpPr/>
            <p:nvPr/>
          </p:nvSpPr>
          <p:spPr>
            <a:xfrm>
              <a:off x="-15876" y="4813300"/>
              <a:ext cx="8093075" cy="1636713"/>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p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36" name="Freeform 61">
              <a:extLst>
                <a:ext uri="{FF2B5EF4-FFF2-40B4-BE49-F238E27FC236}">
                  <a16:creationId xmlns:a16="http://schemas.microsoft.com/office/drawing/2014/main" id="{F3F292D6-4230-A884-59CE-C509F08195F0}"/>
                </a:ext>
              </a:extLst>
            </p:cNvPr>
            <p:cNvSpPr/>
            <p:nvPr/>
          </p:nvSpPr>
          <p:spPr bwMode="auto">
            <a:xfrm>
              <a:off x="7808774" y="4745038"/>
              <a:ext cx="633550" cy="1704973"/>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p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37" name="TextBox 88">
            <a:extLst>
              <a:ext uri="{FF2B5EF4-FFF2-40B4-BE49-F238E27FC236}">
                <a16:creationId xmlns:a16="http://schemas.microsoft.com/office/drawing/2014/main" id="{10B847FC-B5B7-201F-2840-807DE7F1CB83}"/>
              </a:ext>
            </a:extLst>
          </p:cNvPr>
          <p:cNvSpPr txBox="1">
            <a:spLocks noChangeArrowheads="1"/>
          </p:cNvSpPr>
          <p:nvPr/>
        </p:nvSpPr>
        <p:spPr bwMode="auto">
          <a:xfrm>
            <a:off x="2906136" y="5215373"/>
            <a:ext cx="725253" cy="576697"/>
          </a:xfrm>
          <a:prstGeom prst="rect">
            <a:avLst/>
          </a:prstGeom>
          <a:solidFill>
            <a:schemeClr val="accent2">
              <a:lumMod val="75000"/>
            </a:schemeClr>
          </a:solidFill>
          <a:ln w="9525">
            <a:noFill/>
            <a:miter lim="800000"/>
            <a:headEnd/>
            <a:tailEnd/>
          </a:ln>
        </p:spPr>
        <p:txBody>
          <a:bodyPr wrap="none" anchor="ctr">
            <a:spAutoFit/>
          </a:bodyPr>
          <a:lstStyle/>
          <a:p>
            <a:pPr algn="ctr"/>
            <a:r>
              <a:rPr lang="en-US" sz="3600" b="1" dirty="0">
                <a:solidFill>
                  <a:schemeClr val="bg1"/>
                </a:solidFill>
                <a:latin typeface="Comic Sans MS" pitchFamily="66" charset="0"/>
              </a:rPr>
              <a:t>04</a:t>
            </a:r>
          </a:p>
        </p:txBody>
      </p:sp>
      <p:sp>
        <p:nvSpPr>
          <p:cNvPr id="38" name="Rectangle 91">
            <a:extLst>
              <a:ext uri="{FF2B5EF4-FFF2-40B4-BE49-F238E27FC236}">
                <a16:creationId xmlns:a16="http://schemas.microsoft.com/office/drawing/2014/main" id="{A8A21B5C-8135-BF0B-8196-4050E28A6965}"/>
              </a:ext>
            </a:extLst>
          </p:cNvPr>
          <p:cNvSpPr>
            <a:spLocks noChangeArrowheads="1"/>
          </p:cNvSpPr>
          <p:nvPr/>
        </p:nvSpPr>
        <p:spPr bwMode="auto">
          <a:xfrm>
            <a:off x="3946346" y="5116463"/>
            <a:ext cx="6486792" cy="686543"/>
          </a:xfrm>
          <a:prstGeom prst="rect">
            <a:avLst/>
          </a:prstGeom>
          <a:solidFill>
            <a:schemeClr val="accent2">
              <a:lumMod val="75000"/>
            </a:schemeClr>
          </a:solidFill>
          <a:ln w="9525">
            <a:noFill/>
            <a:miter lim="800000"/>
            <a:headEnd/>
            <a:tailEnd/>
          </a:ln>
        </p:spPr>
        <p:txBody>
          <a:bodyPr wrap="square" anchor="ctr">
            <a:spAutoFit/>
          </a:bodyPr>
          <a:lstStyle/>
          <a:p>
            <a:pPr>
              <a:defRPr/>
            </a:pPr>
            <a:r>
              <a:rPr lang="en-US" sz="2200" b="1" dirty="0">
                <a:solidFill>
                  <a:schemeClr val="bg1"/>
                </a:solidFill>
                <a:latin typeface="Arial" pitchFamily="34" charset="0"/>
                <a:cs typeface="Arial" pitchFamily="34" charset="0"/>
              </a:rPr>
              <a:t>Qua </a:t>
            </a:r>
            <a:r>
              <a:rPr lang="en-US" sz="2200" b="1" dirty="0" err="1">
                <a:solidFill>
                  <a:schemeClr val="bg1"/>
                </a:solidFill>
                <a:latin typeface="Arial" pitchFamily="34" charset="0"/>
                <a:cs typeface="Arial" pitchFamily="34" charset="0"/>
              </a:rPr>
              <a:t>bức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thư</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Bác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Hồ</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khuyên</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và</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mong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đợi</a:t>
            </a:r>
            <a:r>
              <a:rPr lang="en-US" sz="2200" b="1" dirty="0">
                <a:solidFill>
                  <a:schemeClr val="bg1"/>
                </a:solidFill>
                <a:latin typeface="Arial" pitchFamily="34" charset="0"/>
                <a:cs typeface="Arial" pitchFamily="34" charset="0"/>
              </a:rPr>
              <a:t> ở </a:t>
            </a:r>
            <a:r>
              <a:rPr lang="en-US" sz="2200" b="1" dirty="0" err="1">
                <a:solidFill>
                  <a:schemeClr val="bg1"/>
                </a:solidFill>
                <a:latin typeface="Arial" pitchFamily="34" charset="0"/>
                <a:cs typeface="Arial" pitchFamily="34" charset="0"/>
              </a:rPr>
              <a:t>học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sinh</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điều</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a:t>
            </a:r>
          </a:p>
        </p:txBody>
      </p:sp>
      <p:sp>
        <p:nvSpPr>
          <p:cNvPr id="39" name="Freeform 62">
            <a:extLst>
              <a:ext uri="{FF2B5EF4-FFF2-40B4-BE49-F238E27FC236}">
                <a16:creationId xmlns:a16="http://schemas.microsoft.com/office/drawing/2014/main" id="{B079A452-2D9B-B393-E9EC-5B0A4D3A7A9F}"/>
              </a:ext>
            </a:extLst>
          </p:cNvPr>
          <p:cNvSpPr/>
          <p:nvPr/>
        </p:nvSpPr>
        <p:spPr bwMode="auto">
          <a:xfrm>
            <a:off x="10781243" y="4917170"/>
            <a:ext cx="416044" cy="16406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solidFill>
            <a:schemeClr val="accent2">
              <a:lumMod val="7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pic>
        <p:nvPicPr>
          <p:cNvPr id="41" name="Picture 40">
            <a:extLst>
              <a:ext uri="{FF2B5EF4-FFF2-40B4-BE49-F238E27FC236}">
                <a16:creationId xmlns:a16="http://schemas.microsoft.com/office/drawing/2014/main" id="{172AC910-5710-CAC0-0EF0-F146A575397B}"/>
              </a:ext>
            </a:extLst>
          </p:cNvPr>
          <p:cNvPicPr>
            <a:picLocks noChangeAspect="1"/>
          </p:cNvPicPr>
          <p:nvPr/>
        </p:nvPicPr>
        <p:blipFill>
          <a:blip r:embed="rId4">
            <a:clrChange>
              <a:clrFrom>
                <a:srgbClr val="FFFFFF"/>
              </a:clrFrom>
              <a:clrTo>
                <a:srgbClr val="FFFFFF">
                  <a:alpha val="0"/>
                </a:srgbClr>
              </a:clrTo>
            </a:clrChange>
            <a:extLst>
              <a:ext uri="{BEBA8EAE-BF5A-486C-A8C5-ECC9F3942E4B}">
                <a14:imgProps xmlns:a14="http://schemas.microsoft.com/office/drawing/2010/main">
                  <a14:imgLayer r:embed="rId5">
                    <a14:imgEffect>
                      <a14:backgroundRemoval t="10000" b="90000" l="10000" r="90000">
                        <a14:foregroundMark x1="23746" y1="33462" x2="36120" y2="64231"/>
                        <a14:foregroundMark x1="34114" y1="36154" x2="45819" y2="60769"/>
                        <a14:foregroundMark x1="26421" y1="39615" x2="48495" y2="33077"/>
                        <a14:foregroundMark x1="48495" y1="33077" x2="66555" y2="52308"/>
                        <a14:foregroundMark x1="66555" y1="52308" x2="42140" y2="56923"/>
                        <a14:foregroundMark x1="42140" y1="56923" x2="37793" y2="38077"/>
                        <a14:foregroundMark x1="39799" y1="34231" x2="46823" y2="51923"/>
                        <a14:foregroundMark x1="19732" y1="31154" x2="50502" y2="30000"/>
                        <a14:foregroundMark x1="38462" y1="26154" x2="61873" y2="26154"/>
                        <a14:foregroundMark x1="62542" y1="26154" x2="73244" y2="46154"/>
                        <a14:foregroundMark x1="73244" y1="46154" x2="73244" y2="49615"/>
                        <a14:foregroundMark x1="55853" y1="30000" x2="60201" y2="56538"/>
                        <a14:foregroundMark x1="68227" y1="31154" x2="81271" y2="63077"/>
                        <a14:foregroundMark x1="73579" y1="26154" x2="79599" y2="56154"/>
                        <a14:foregroundMark x1="79599" y1="56154" x2="78595" y2="58846"/>
                        <a14:foregroundMark x1="70569" y1="28077" x2="50167" y2="31538"/>
                        <a14:foregroundMark x1="50167" y1="31538" x2="50167" y2="31154"/>
                        <a14:foregroundMark x1="51839" y1="23846" x2="67224" y2="26154"/>
                        <a14:foregroundMark x1="62876" y1="32308" x2="65552" y2="51923"/>
                        <a14:foregroundMark x1="28763" y1="72308" x2="69900" y2="65769"/>
                        <a14:foregroundMark x1="34448" y1="65769" x2="26756" y2="48462"/>
                        <a14:foregroundMark x1="26756" y1="48462" x2="26421" y2="43462"/>
                        <a14:foregroundMark x1="21739" y1="37308" x2="25084" y2="64231"/>
                        <a14:foregroundMark x1="26087" y1="53462" x2="29097" y2="72692"/>
                        <a14:foregroundMark x1="29097" y1="72692" x2="29766" y2="73462"/>
                        <a14:foregroundMark x1="31773" y1="61923" x2="47157" y2="48846"/>
                        <a14:foregroundMark x1="47157" y1="48846" x2="47492" y2="48462"/>
                        <a14:foregroundMark x1="32441" y1="35000" x2="41472" y2="73077"/>
                        <a14:foregroundMark x1="28763" y1="35385" x2="44147" y2="23846"/>
                        <a14:foregroundMark x1="29766" y1="28077" x2="44147" y2="23077"/>
                        <a14:foregroundMark x1="52174" y1="23077" x2="73244" y2="23077"/>
                        <a14:foregroundMark x1="73244" y1="24231" x2="65217" y2="42308"/>
                        <a14:foregroundMark x1="65217" y1="42308" x2="65217" y2="42308"/>
                        <a14:foregroundMark x1="60870" y1="32308" x2="64548" y2="42692"/>
                        <a14:foregroundMark x1="54515" y1="63077" x2="75251" y2="63077"/>
                        <a14:foregroundMark x1="77258" y1="65000" x2="80602" y2="66154"/>
                        <a14:foregroundMark x1="72575" y1="61154" x2="71906" y2="48462"/>
                        <a14:foregroundMark x1="64548" y1="31923" x2="67224" y2="25000"/>
                        <a14:foregroundMark x1="74247" y1="35000" x2="54849" y2="27308"/>
                        <a14:foregroundMark x1="54849" y1="27308" x2="53177" y2="27308"/>
                        <a14:foregroundMark x1="52843" y1="24231" x2="69565" y2="20000"/>
                        <a14:foregroundMark x1="69565" y1="20000" x2="71906" y2="20000"/>
                        <a14:foregroundMark x1="70569" y1="20769" x2="61204" y2="27308"/>
                        <a14:foregroundMark x1="46823" y1="41154" x2="68227" y2="44615"/>
                        <a14:foregroundMark x1="65552" y1="29231" x2="63880" y2="58077"/>
                        <a14:foregroundMark x1="63880" y1="58077" x2="63545" y2="58846"/>
                        <a14:foregroundMark x1="45151" y1="52692" x2="49498" y2="61923"/>
                        <a14:foregroundMark x1="38796" y1="35000" x2="43144" y2="66923"/>
                        <a14:foregroundMark x1="40468" y1="35385" x2="42140" y2="54615"/>
                        <a14:foregroundMark x1="65552" y1="65769" x2="78595" y2="56923"/>
                        <a14:foregroundMark x1="65217" y1="50385" x2="64214" y2="28077"/>
                        <a14:foregroundMark x1="64214" y1="28077" x2="65552" y2="26154"/>
                        <a14:foregroundMark x1="58194" y1="25000" x2="72575" y2="23077"/>
                        <a14:foregroundMark x1="71572" y1="25000" x2="60201" y2="46538"/>
                        <a14:foregroundMark x1="54515" y1="25769" x2="64548" y2="23846"/>
                        <a14:foregroundMark x1="61204" y1="28846" x2="62542" y2="42692"/>
                        <a14:foregroundMark x1="68896" y1="57692" x2="77926" y2="57692"/>
                        <a14:foregroundMark x1="69900" y1="58846" x2="76254" y2="62692"/>
                        <a14:foregroundMark x1="35786" y1="36538" x2="42475" y2="60769"/>
                        <a14:foregroundMark x1="27759" y1="31154" x2="42475" y2="23077"/>
                        <a14:foregroundMark x1="42475" y1="22692" x2="39465" y2="21923"/>
                        <a14:foregroundMark x1="44147" y1="25769" x2="37793" y2="21923"/>
                        <a14:foregroundMark x1="43813" y1="42308" x2="43813" y2="42308"/>
                        <a14:foregroundMark x1="33110" y1="36538" x2="39799" y2="66154"/>
                        <a14:foregroundMark x1="39799" y1="44615" x2="43813" y2="61923"/>
                        <a14:foregroundMark x1="38796" y1="34231" x2="38796" y2="58846"/>
                        <a14:foregroundMark x1="64548" y1="58846" x2="76254" y2="58846"/>
                      </a14:backgroundRemoval>
                    </a14:imgEffect>
                  </a14:imgLayer>
                </a14:imgProps>
              </a:ext>
            </a:extLst>
          </a:blip>
          <a:stretch>
            <a:fillRect/>
          </a:stretch>
        </p:blipFill>
        <p:spPr>
          <a:xfrm>
            <a:off x="596623" y="715165"/>
            <a:ext cx="1247732" cy="1084984"/>
          </a:xfrm>
          <a:prstGeom prst="rect">
            <a:avLst/>
          </a:prstGeom>
        </p:spPr>
      </p:pic>
    </p:spTree>
    <p:extLst>
      <p:ext uri="{BB962C8B-B14F-4D97-AF65-F5344CB8AC3E}">
        <p14:creationId xmlns:p14="http://schemas.microsoft.com/office/powerpoint/2010/main" val="2950542588"/>
      </p:ext>
    </p:extLst>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D983FE99-A196-414C-82B0-2B3F9132FCFA}"/>
              </a:ext>
            </a:extLst>
          </p:cNvPr>
          <p:cNvPicPr>
            <a:picLocks noChangeAspect="1"/>
          </p:cNvPicPr>
          <p:nvPr/>
        </p:nvPicPr>
        <p:blipFill>
          <a:blip r:embed="rId3"/>
          <a:stretch>
            <a:fillRect/>
          </a:stretch>
        </p:blipFill>
        <p:spPr>
          <a:xfrm>
            <a:off x="10150792" y="-1162835"/>
            <a:ext cx="2420415" cy="733350"/>
          </a:xfrm>
          <a:prstGeom prst="rect">
            <a:avLst/>
          </a:prstGeom>
        </p:spPr>
      </p:pic>
      <p:sp>
        <p:nvSpPr>
          <p:cNvPr id="9" name="Rectangle: Rounded Corners 8">
            <a:extLst>
              <a:ext uri="{FF2B5EF4-FFF2-40B4-BE49-F238E27FC236}">
                <a16:creationId xmlns:a16="http://schemas.microsoft.com/office/drawing/2014/main" id="{3D87D419-28CF-B78D-6A21-6ABD06A9FDF7}"/>
              </a:ext>
            </a:extLst>
          </p:cNvPr>
          <p:cNvSpPr/>
          <p:nvPr/>
        </p:nvSpPr>
        <p:spPr>
          <a:xfrm>
            <a:off x="1194489" y="933194"/>
            <a:ext cx="10311328" cy="3996576"/>
          </a:xfrm>
          <a:prstGeom prst="roundRect">
            <a:avLst>
              <a:gd name="adj" fmla="val 6238"/>
            </a:avLst>
          </a:prstGeom>
          <a:noFill/>
          <a:ln>
            <a:solidFill>
              <a:schemeClr val="tx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Diamond 9">
            <a:extLst>
              <a:ext uri="{FF2B5EF4-FFF2-40B4-BE49-F238E27FC236}">
                <a16:creationId xmlns:a16="http://schemas.microsoft.com/office/drawing/2014/main" id="{ED2CFA05-27F5-3D6E-B67F-08956E20947C}"/>
              </a:ext>
            </a:extLst>
          </p:cNvPr>
          <p:cNvSpPr/>
          <p:nvPr/>
        </p:nvSpPr>
        <p:spPr>
          <a:xfrm>
            <a:off x="914935" y="674734"/>
            <a:ext cx="572334" cy="504976"/>
          </a:xfrm>
          <a:prstGeom prst="diamond">
            <a:avLst/>
          </a:prstGeom>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400">
                <a:latin typeface="#9Slide01 Tieu de ngan" panose="00000800000000000000" pitchFamily="2" charset="0"/>
              </a:rPr>
              <a:t>1</a:t>
            </a:r>
            <a:endParaRPr lang="en-US" sz="2400">
              <a:latin typeface="#9Slide01 Tieu de ngan" panose="00000800000000000000" pitchFamily="2" charset="0"/>
            </a:endParaRPr>
          </a:p>
        </p:txBody>
      </p:sp>
      <p:sp>
        <p:nvSpPr>
          <p:cNvPr id="12" name="TextBox 11">
            <a:extLst>
              <a:ext uri="{FF2B5EF4-FFF2-40B4-BE49-F238E27FC236}">
                <a16:creationId xmlns:a16="http://schemas.microsoft.com/office/drawing/2014/main" id="{684D8195-0430-4C7B-1D24-03091EE5A130}"/>
              </a:ext>
            </a:extLst>
          </p:cNvPr>
          <p:cNvSpPr txBox="1"/>
          <p:nvPr/>
        </p:nvSpPr>
        <p:spPr>
          <a:xfrm>
            <a:off x="1429702" y="1102764"/>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effectLst/>
                <a:latin typeface="Arial" panose="020B0604020202020204" pitchFamily="34" charset="0"/>
              </a:rPr>
              <a:t>nền</a:t>
            </a:r>
            <a:r>
              <a:rPr lang="vi-VN" sz="2400" b="0" i="0" dirty="0">
                <a:effectLst/>
                <a:latin typeface="Arial" panose="020B0604020202020204" pitchFamily="34" charset="0"/>
              </a:rPr>
              <a:t> </a:t>
            </a:r>
            <a:r>
              <a:rPr lang="vi-VN" sz="2400" b="0" i="0" dirty="0" err="1">
                <a:effectLst/>
                <a:latin typeface="Arial" panose="020B0604020202020204" pitchFamily="34" charset="0"/>
              </a:rPr>
              <a:t>giáo</a:t>
            </a:r>
            <a:r>
              <a:rPr lang="vi-VN" sz="2400" b="0" i="0" dirty="0">
                <a:effectLst/>
                <a:latin typeface="Arial" panose="020B0604020202020204" pitchFamily="34" charset="0"/>
              </a:rPr>
              <a:t> </a:t>
            </a:r>
            <a:r>
              <a:rPr lang="vi-VN" sz="2400" b="0" i="0" dirty="0" err="1">
                <a:effectLst/>
                <a:latin typeface="Arial" panose="020B0604020202020204" pitchFamily="34" charset="0"/>
              </a:rPr>
              <a:t>dục</a:t>
            </a:r>
            <a:r>
              <a:rPr lang="vi-VN" sz="2400" b="0" i="0" dirty="0">
                <a:effectLst/>
                <a:latin typeface="Arial" panose="020B0604020202020204" pitchFamily="34" charset="0"/>
              </a:rPr>
              <a:t> </a:t>
            </a:r>
            <a:r>
              <a:rPr lang="vi-VN" sz="2400" b="0" i="0" dirty="0" err="1">
                <a:effectLst/>
                <a:latin typeface="Arial" panose="020B0604020202020204" pitchFamily="34" charset="0"/>
              </a:rPr>
              <a:t>hoàn</a:t>
            </a:r>
            <a:r>
              <a:rPr lang="vi-VN" sz="2400" b="0" i="0" dirty="0">
                <a:effectLst/>
                <a:latin typeface="Arial" panose="020B0604020202020204" pitchFamily="34" charset="0"/>
              </a:rPr>
              <a:t> </a:t>
            </a:r>
            <a:r>
              <a:rPr lang="vi-VN" sz="2400" b="0" i="0" dirty="0" err="1">
                <a:effectLst/>
                <a:latin typeface="Arial" panose="020B0604020202020204" pitchFamily="34" charset="0"/>
              </a:rPr>
              <a:t>toàn</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6" name="TextBox 15">
            <a:extLst>
              <a:ext uri="{FF2B5EF4-FFF2-40B4-BE49-F238E27FC236}">
                <a16:creationId xmlns:a16="http://schemas.microsoft.com/office/drawing/2014/main" id="{69BB34D4-8733-3D74-254A-B227C66C3461}"/>
              </a:ext>
            </a:extLst>
          </p:cNvPr>
          <p:cNvSpPr txBox="1"/>
          <p:nvPr/>
        </p:nvSpPr>
        <p:spPr>
          <a:xfrm>
            <a:off x="1429702" y="1093806"/>
            <a:ext cx="9756458" cy="4154984"/>
          </a:xfrm>
          <a:prstGeom prst="rect">
            <a:avLst/>
          </a:prstGeom>
          <a:noFill/>
        </p:spPr>
        <p:txBody>
          <a:bodyPr wrap="square">
            <a:spAutoFit/>
          </a:bodyPr>
          <a:lstStyle/>
          <a:p>
            <a:pPr algn="just"/>
            <a:r>
              <a:rPr lang="vi-VN" sz="2400" b="0" i="0">
                <a:effectLst/>
                <a:latin typeface="Arial" panose="020B0604020202020204" pitchFamily="34" charset="0"/>
              </a:rPr>
              <a:t>	Các </a:t>
            </a:r>
            <a:r>
              <a:rPr lang="vi-VN" sz="2400" b="0" i="0" dirty="0">
                <a:effectLst/>
                <a:latin typeface="Arial" panose="020B0604020202020204" pitchFamily="34" charset="0"/>
              </a:rPr>
              <a:t>em </a:t>
            </a:r>
            <a:r>
              <a:rPr lang="vi-VN" sz="2400" b="0" i="0" dirty="0" err="1">
                <a:effectLst/>
                <a:latin typeface="Arial" panose="020B0604020202020204" pitchFamily="34" charset="0"/>
              </a:rPr>
              <a:t>học</a:t>
            </a:r>
            <a:r>
              <a:rPr lang="vi-VN" sz="2400" b="0" i="0" dirty="0">
                <a:effectLst/>
                <a:latin typeface="Arial" panose="020B0604020202020204" pitchFamily="34" charset="0"/>
              </a:rPr>
              <a:t> sinh,</a:t>
            </a:r>
          </a:p>
          <a:p>
            <a:pPr algn="just"/>
            <a:r>
              <a:rPr lang="vi-VN" sz="2400" b="0" i="0">
                <a:effectLst/>
                <a:latin typeface="Arial" panose="020B0604020202020204" pitchFamily="34" charset="0"/>
              </a:rPr>
              <a:t>	Ngày </a:t>
            </a:r>
            <a:r>
              <a:rPr lang="vi-VN" sz="2400" b="0" i="0" dirty="0">
                <a:effectLst/>
                <a:latin typeface="Arial" panose="020B0604020202020204" pitchFamily="34" charset="0"/>
              </a:rPr>
              <a:t>hôm nay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khai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tiên ở </a:t>
            </a:r>
            <a:r>
              <a:rPr lang="vi-VN" sz="2400" b="0" i="0" dirty="0" err="1">
                <a:effectLst/>
                <a:latin typeface="Arial" panose="020B0604020202020204" pitchFamily="34" charset="0"/>
              </a:rPr>
              <a:t>nước</a:t>
            </a:r>
            <a:r>
              <a:rPr lang="vi-VN" sz="2400" b="0" i="0" dirty="0">
                <a:effectLst/>
                <a:latin typeface="Arial" panose="020B0604020202020204" pitchFamily="34" charset="0"/>
              </a:rPr>
              <a:t> </a:t>
            </a:r>
            <a:r>
              <a:rPr lang="vi-VN" sz="2400" b="0" i="0" dirty="0" err="1">
                <a:effectLst/>
                <a:latin typeface="Arial" panose="020B0604020202020204" pitchFamily="34" charset="0"/>
              </a:rPr>
              <a:t>Việt</a:t>
            </a:r>
            <a:r>
              <a:rPr lang="vi-VN" sz="2400" b="0" i="0" dirty="0">
                <a:effectLst/>
                <a:latin typeface="Arial" panose="020B0604020202020204" pitchFamily="34" charset="0"/>
              </a:rPr>
              <a:t> Nam Dân </a:t>
            </a:r>
            <a:r>
              <a:rPr lang="vi-VN" sz="2400" b="0" i="0" dirty="0" err="1">
                <a:effectLst/>
                <a:latin typeface="Arial" panose="020B0604020202020204" pitchFamily="34" charset="0"/>
              </a:rPr>
              <a:t>chủ</a:t>
            </a:r>
            <a:r>
              <a:rPr lang="vi-VN" sz="2400" b="0" i="0" dirty="0">
                <a:effectLst/>
                <a:latin typeface="Arial" panose="020B0604020202020204" pitchFamily="34" charset="0"/>
              </a:rPr>
              <a:t> </a:t>
            </a:r>
            <a:r>
              <a:rPr lang="vi-VN" sz="2400" b="0" i="0" dirty="0" err="1">
                <a:effectLst/>
                <a:latin typeface="Arial" panose="020B0604020202020204" pitchFamily="34" charset="0"/>
              </a:rPr>
              <a:t>Cộng</a:t>
            </a:r>
            <a:r>
              <a:rPr lang="vi-VN" sz="2400" b="0" i="0" dirty="0">
                <a:effectLst/>
                <a:latin typeface="Arial" panose="020B0604020202020204" pitchFamily="34" charset="0"/>
              </a:rPr>
              <a:t> </a:t>
            </a:r>
            <a:r>
              <a:rPr lang="vi-VN" sz="2400" b="0" i="0" dirty="0" err="1">
                <a:effectLst/>
                <a:latin typeface="Arial" panose="020B0604020202020204" pitchFamily="34" charset="0"/>
              </a:rPr>
              <a:t>hòa</a:t>
            </a:r>
            <a:r>
              <a:rPr lang="vi-VN" sz="2400" b="0" i="0" dirty="0">
                <a:effectLst/>
                <a:latin typeface="Arial" panose="020B0604020202020204" pitchFamily="34" charset="0"/>
              </a:rPr>
              <a:t>. Tôi </a:t>
            </a:r>
            <a:r>
              <a:rPr lang="vi-VN" sz="2400" b="0" i="0" dirty="0" err="1">
                <a:effectLst/>
                <a:latin typeface="Arial" panose="020B0604020202020204" pitchFamily="34" charset="0"/>
              </a:rPr>
              <a:t>đã</a:t>
            </a:r>
            <a:r>
              <a:rPr lang="vi-VN" sz="2400" b="0" i="0" dirty="0">
                <a:effectLst/>
                <a:latin typeface="Arial" panose="020B0604020202020204" pitchFamily="34" charset="0"/>
              </a:rPr>
              <a:t> </a:t>
            </a:r>
            <a:r>
              <a:rPr lang="vi-VN" sz="2400" b="0" i="0" dirty="0" err="1">
                <a:effectLst/>
                <a:latin typeface="Arial" panose="020B0604020202020204" pitchFamily="34" charset="0"/>
              </a:rPr>
              <a:t>tưởng</a:t>
            </a:r>
            <a:r>
              <a:rPr lang="vi-VN" sz="2400" b="0" i="0" dirty="0">
                <a:effectLst/>
                <a:latin typeface="Arial" panose="020B0604020202020204" pitchFamily="34" charset="0"/>
              </a:rPr>
              <a:t> </a:t>
            </a:r>
            <a:r>
              <a:rPr lang="vi-VN" sz="2400" b="0" i="0" dirty="0" err="1">
                <a:effectLst/>
                <a:latin typeface="Arial" panose="020B0604020202020204" pitchFamily="34" charset="0"/>
              </a:rPr>
              <a:t>tượng</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thấy</a:t>
            </a:r>
            <a:r>
              <a:rPr lang="vi-VN" sz="2400" b="0" i="0" dirty="0">
                <a:effectLst/>
                <a:latin typeface="Arial" panose="020B0604020202020204" pitchFamily="34" charset="0"/>
              </a:rPr>
              <a:t> </a:t>
            </a:r>
            <a:r>
              <a:rPr lang="vi-VN" sz="2400" b="0" i="0" dirty="0" err="1">
                <a:effectLst/>
                <a:latin typeface="Arial" panose="020B0604020202020204" pitchFamily="34" charset="0"/>
              </a:rPr>
              <a:t>trước</a:t>
            </a:r>
            <a:r>
              <a:rPr lang="vi-VN" sz="2400" b="0" i="0" dirty="0">
                <a:effectLst/>
                <a:latin typeface="Arial" panose="020B0604020202020204" pitchFamily="34" charset="0"/>
              </a:rPr>
              <a:t> </a:t>
            </a:r>
            <a:r>
              <a:rPr lang="vi-VN" sz="2400" b="0" i="0" dirty="0" err="1">
                <a:effectLst/>
                <a:latin typeface="Arial" panose="020B0604020202020204" pitchFamily="34" charset="0"/>
              </a:rPr>
              <a:t>mắt</a:t>
            </a:r>
            <a:r>
              <a:rPr lang="vi-VN" sz="2400" b="0" i="0" dirty="0">
                <a:effectLst/>
                <a:latin typeface="Arial" panose="020B0604020202020204" pitchFamily="34" charset="0"/>
              </a:rPr>
              <a:t> </a:t>
            </a:r>
            <a:r>
              <a:rPr lang="vi-VN" sz="2400" b="0" i="0" dirty="0" err="1">
                <a:effectLst/>
                <a:latin typeface="Arial" panose="020B0604020202020204" pitchFamily="34" charset="0"/>
              </a:rPr>
              <a:t>cái</a:t>
            </a:r>
            <a:r>
              <a:rPr lang="vi-VN" sz="2400" b="0" i="0" dirty="0">
                <a:effectLst/>
                <a:latin typeface="Arial" panose="020B0604020202020204" pitchFamily="34" charset="0"/>
              </a:rPr>
              <a:t> </a:t>
            </a:r>
            <a:r>
              <a:rPr lang="vi-VN" sz="2400" b="0" i="0" dirty="0" err="1">
                <a:effectLst/>
                <a:latin typeface="Arial" panose="020B0604020202020204" pitchFamily="34" charset="0"/>
              </a:rPr>
              <a:t>cảnh</a:t>
            </a:r>
            <a:r>
              <a:rPr lang="vi-VN" sz="2400" b="0" i="0" dirty="0">
                <a:effectLst/>
                <a:latin typeface="Arial" panose="020B0604020202020204" pitchFamily="34" charset="0"/>
              </a:rPr>
              <a:t> </a:t>
            </a:r>
            <a:r>
              <a:rPr lang="vi-VN" sz="2400" b="0" i="0" dirty="0" err="1">
                <a:effectLst/>
                <a:latin typeface="Arial" panose="020B0604020202020204" pitchFamily="34" charset="0"/>
              </a:rPr>
              <a:t>nhộn</a:t>
            </a:r>
            <a:r>
              <a:rPr lang="vi-VN" sz="2400" b="0" i="0" dirty="0">
                <a:effectLst/>
                <a:latin typeface="Arial" panose="020B0604020202020204" pitchFamily="34" charset="0"/>
              </a:rPr>
              <a:t> </a:t>
            </a:r>
            <a:r>
              <a:rPr lang="vi-VN" sz="2400" b="0" i="0" dirty="0" err="1">
                <a:effectLst/>
                <a:latin typeface="Arial" panose="020B0604020202020204" pitchFamily="34" charset="0"/>
              </a:rPr>
              <a:t>nhịp</a:t>
            </a:r>
            <a:r>
              <a:rPr lang="vi-VN" sz="2400" b="0" i="0" dirty="0">
                <a:effectLst/>
                <a:latin typeface="Arial" panose="020B0604020202020204" pitchFamily="34" charset="0"/>
              </a:rPr>
              <a:t> tưng </a:t>
            </a:r>
            <a:r>
              <a:rPr lang="vi-VN" sz="2400" b="0" i="0" dirty="0" err="1">
                <a:effectLst/>
                <a:latin typeface="Arial" panose="020B0604020202020204" pitchFamily="34" charset="0"/>
              </a:rPr>
              <a:t>bừng</a:t>
            </a:r>
            <a:r>
              <a:rPr lang="vi-VN" sz="2400" b="0" i="0" dirty="0">
                <a:effectLst/>
                <a:latin typeface="Arial" panose="020B0604020202020204" pitchFamily="34" charset="0"/>
              </a:rPr>
              <a:t>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ngày</a:t>
            </a:r>
            <a:r>
              <a:rPr lang="vi-VN" sz="2400" b="0" i="0" dirty="0">
                <a:effectLst/>
                <a:latin typeface="Arial" panose="020B0604020202020204" pitchFamily="34" charset="0"/>
              </a:rPr>
              <a:t> </a:t>
            </a:r>
            <a:r>
              <a:rPr lang="vi-VN" sz="2400" b="0" i="0" dirty="0" err="1">
                <a:effectLst/>
                <a:latin typeface="Arial" panose="020B0604020202020204" pitchFamily="34" charset="0"/>
              </a:rPr>
              <a:t>tựu</a:t>
            </a:r>
            <a:r>
              <a:rPr lang="vi-VN" sz="2400" b="0" i="0" dirty="0">
                <a:effectLst/>
                <a:latin typeface="Arial" panose="020B0604020202020204" pitchFamily="34" charset="0"/>
              </a:rPr>
              <a:t> </a:t>
            </a:r>
            <a:r>
              <a:rPr lang="vi-VN" sz="2400" b="0" i="0" dirty="0" err="1">
                <a:effectLst/>
                <a:latin typeface="Arial" panose="020B0604020202020204" pitchFamily="34" charset="0"/>
              </a:rPr>
              <a:t>trường</a:t>
            </a:r>
            <a:r>
              <a:rPr lang="vi-VN" sz="2400" b="0" i="0" dirty="0">
                <a:effectLst/>
                <a:latin typeface="Arial" panose="020B0604020202020204" pitchFamily="34" charset="0"/>
              </a:rPr>
              <a:t> ở </a:t>
            </a:r>
            <a:r>
              <a:rPr lang="vi-VN" sz="2400" b="0" i="0" dirty="0" err="1">
                <a:effectLst/>
                <a:latin typeface="Arial" panose="020B0604020202020204" pitchFamily="34" charset="0"/>
              </a:rPr>
              <a:t>khắp</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nơi.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hết</a:t>
            </a:r>
            <a:r>
              <a:rPr lang="vi-VN" sz="2400" b="0" i="0" dirty="0">
                <a:effectLst/>
                <a:latin typeface="Arial" panose="020B0604020202020204" pitchFamily="34" charset="0"/>
              </a:rPr>
              <a:t> </a:t>
            </a:r>
            <a:r>
              <a:rPr lang="vi-VN" sz="2400" b="0" i="0" dirty="0" err="1">
                <a:effectLst/>
                <a:latin typeface="Arial" panose="020B0604020202020204" pitchFamily="34" charset="0"/>
              </a:rPr>
              <a:t>thảy</a:t>
            </a:r>
            <a:r>
              <a:rPr lang="vi-VN" sz="2400" b="0" i="0" dirty="0">
                <a:effectLst/>
                <a:latin typeface="Arial" panose="020B0604020202020204" pitchFamily="34" charset="0"/>
              </a:rPr>
              <a:t> </a:t>
            </a:r>
            <a:r>
              <a:rPr lang="vi-VN" sz="2400" b="0" i="0" dirty="0" err="1">
                <a:effectLst/>
                <a:latin typeface="Arial" panose="020B0604020202020204" pitchFamily="34" charset="0"/>
              </a:rPr>
              <a:t>đều</a:t>
            </a:r>
            <a:r>
              <a:rPr lang="vi-VN" sz="2400" b="0" i="0" dirty="0">
                <a:effectLst/>
                <a:latin typeface="Arial" panose="020B0604020202020204" pitchFamily="34" charset="0"/>
              </a:rPr>
              <a:t> vui </a:t>
            </a:r>
            <a:r>
              <a:rPr lang="vi-VN" sz="2400" b="0" i="0" dirty="0" err="1">
                <a:effectLst/>
                <a:latin typeface="Arial" panose="020B0604020202020204" pitchFamily="34" charset="0"/>
              </a:rPr>
              <a:t>vẻ</a:t>
            </a:r>
            <a:r>
              <a:rPr lang="vi-VN" sz="2400" b="0" i="0" dirty="0">
                <a:effectLst/>
                <a:latin typeface="Arial" panose="020B0604020202020204" pitchFamily="34" charset="0"/>
              </a:rPr>
              <a:t> </a:t>
            </a:r>
            <a:r>
              <a:rPr lang="vi-VN" sz="2400" b="0" i="0" dirty="0" err="1">
                <a:effectLst/>
                <a:latin typeface="Arial" panose="020B0604020202020204" pitchFamily="34" charset="0"/>
              </a:rPr>
              <a:t>vì</a:t>
            </a:r>
            <a:r>
              <a:rPr lang="vi-VN" sz="2400" b="0" i="0" dirty="0">
                <a:effectLst/>
                <a:latin typeface="Arial" panose="020B0604020202020204" pitchFamily="34" charset="0"/>
              </a:rPr>
              <a:t> sau </a:t>
            </a:r>
            <a:r>
              <a:rPr lang="vi-VN" sz="2400" b="0" i="0" dirty="0" err="1">
                <a:effectLst/>
                <a:latin typeface="Arial" panose="020B0604020202020204" pitchFamily="34" charset="0"/>
              </a:rPr>
              <a:t>mấy</a:t>
            </a:r>
            <a:r>
              <a:rPr lang="vi-VN" sz="2400" b="0" i="0" dirty="0">
                <a:effectLst/>
                <a:latin typeface="Arial" panose="020B0604020202020204" pitchFamily="34" charset="0"/>
              </a:rPr>
              <a:t> </a:t>
            </a:r>
            <a:r>
              <a:rPr lang="vi-VN" sz="2400" b="0" i="0" dirty="0" err="1">
                <a:effectLst/>
                <a:latin typeface="Arial" panose="020B0604020202020204" pitchFamily="34" charset="0"/>
              </a:rPr>
              <a:t>tháng</a:t>
            </a:r>
            <a:r>
              <a:rPr lang="vi-VN" sz="2400" b="0" i="0" dirty="0">
                <a:effectLst/>
                <a:latin typeface="Arial" panose="020B0604020202020204" pitchFamily="34" charset="0"/>
              </a:rPr>
              <a:t> </a:t>
            </a:r>
            <a:r>
              <a:rPr lang="vi-VN" sz="2400" b="0" i="0" dirty="0" err="1">
                <a:effectLst/>
                <a:latin typeface="Arial" panose="020B0604020202020204" pitchFamily="34" charset="0"/>
              </a:rPr>
              <a:t>giời</a:t>
            </a:r>
            <a:r>
              <a:rPr lang="vi-VN" sz="2400" b="0" i="0" dirty="0">
                <a:effectLst/>
                <a:latin typeface="Arial" panose="020B0604020202020204" pitchFamily="34" charset="0"/>
              </a:rPr>
              <a:t> </a:t>
            </a:r>
            <a:r>
              <a:rPr lang="vi-VN" sz="2400" b="0" i="0" dirty="0" err="1">
                <a:effectLst/>
                <a:latin typeface="Arial" panose="020B0604020202020204" pitchFamily="34" charset="0"/>
              </a:rPr>
              <a:t>nghỉ</a:t>
            </a:r>
            <a:r>
              <a:rPr lang="vi-VN" sz="2400" b="0" i="0" dirty="0">
                <a:effectLst/>
                <a:latin typeface="Arial" panose="020B0604020202020204" pitchFamily="34" charset="0"/>
              </a:rPr>
              <a:t> </a:t>
            </a:r>
            <a:r>
              <a:rPr lang="vi-VN" sz="2400" b="0" i="0" dirty="0" err="1">
                <a:effectLst/>
                <a:latin typeface="Arial" panose="020B0604020202020204" pitchFamily="34" charset="0"/>
              </a:rPr>
              <a:t>học</a:t>
            </a:r>
            <a:r>
              <a:rPr lang="vi-VN" sz="2400" b="0" i="0" dirty="0">
                <a:effectLst/>
                <a:latin typeface="Arial" panose="020B0604020202020204" pitchFamily="34" charset="0"/>
              </a:rPr>
              <a:t>, sau bao nhiêu </a:t>
            </a:r>
            <a:r>
              <a:rPr lang="vi-VN" sz="2400" b="0" i="0" dirty="0" err="1">
                <a:effectLst/>
                <a:latin typeface="Arial" panose="020B0604020202020204" pitchFamily="34" charset="0"/>
              </a:rPr>
              <a:t>cuộc</a:t>
            </a:r>
            <a:r>
              <a:rPr lang="vi-VN" sz="2400" b="0" i="0" dirty="0">
                <a:effectLst/>
                <a:latin typeface="Arial" panose="020B0604020202020204" pitchFamily="34" charset="0"/>
              </a:rPr>
              <a:t> </a:t>
            </a:r>
            <a:r>
              <a:rPr lang="vi-VN" sz="2400" b="0" i="0" dirty="0" err="1">
                <a:effectLst/>
                <a:latin typeface="Arial" panose="020B0604020202020204" pitchFamily="34" charset="0"/>
              </a:rPr>
              <a:t>chuyển</a:t>
            </a:r>
            <a:r>
              <a:rPr lang="vi-VN" sz="2400" b="0" i="0" dirty="0">
                <a:effectLst/>
                <a:latin typeface="Arial" panose="020B0604020202020204" pitchFamily="34" charset="0"/>
              </a:rPr>
              <a:t> </a:t>
            </a:r>
            <a:r>
              <a:rPr lang="vi-VN" sz="2400" b="0" i="0" dirty="0" err="1">
                <a:effectLst/>
                <a:latin typeface="Arial" panose="020B0604020202020204" pitchFamily="34" charset="0"/>
              </a:rPr>
              <a:t>biến</a:t>
            </a:r>
            <a:r>
              <a:rPr lang="vi-VN" sz="2400" b="0" i="0" dirty="0">
                <a:effectLst/>
                <a:latin typeface="Arial" panose="020B0604020202020204" pitchFamily="34" charset="0"/>
              </a:rPr>
              <a:t> </a:t>
            </a:r>
            <a:r>
              <a:rPr lang="vi-VN" sz="2400" b="0" i="0" dirty="0" err="1">
                <a:effectLst/>
                <a:latin typeface="Arial" panose="020B0604020202020204" pitchFamily="34" charset="0"/>
              </a:rPr>
              <a:t>khác</a:t>
            </a:r>
            <a:r>
              <a:rPr lang="vi-VN" sz="2400" b="0" i="0" dirty="0">
                <a:effectLst/>
                <a:latin typeface="Arial" panose="020B0604020202020204" pitchFamily="34" charset="0"/>
              </a:rPr>
              <a:t> </a:t>
            </a:r>
            <a:r>
              <a:rPr lang="vi-VN" sz="2400" b="0" i="0" dirty="0" err="1">
                <a:effectLst/>
                <a:latin typeface="Arial" panose="020B0604020202020204" pitchFamily="34" charset="0"/>
              </a:rPr>
              <a:t>thường</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lại</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thầy</a:t>
            </a:r>
            <a:r>
              <a:rPr lang="vi-VN" sz="2400" b="0" i="0" dirty="0">
                <a:effectLst/>
                <a:latin typeface="Arial" panose="020B0604020202020204" pitchFamily="34" charset="0"/>
              </a:rPr>
              <a:t> </a:t>
            </a:r>
            <a:r>
              <a:rPr lang="vi-VN" sz="2400" b="0" i="0" dirty="0" err="1">
                <a:effectLst/>
                <a:latin typeface="Arial" panose="020B0604020202020204" pitchFamily="34" charset="0"/>
              </a:rPr>
              <a:t>gặp</a:t>
            </a:r>
            <a:r>
              <a:rPr lang="vi-VN" sz="2400" b="0" i="0" dirty="0">
                <a:effectLst/>
                <a:latin typeface="Arial" panose="020B0604020202020204" pitchFamily="34" charset="0"/>
              </a:rPr>
              <a:t> </a:t>
            </a:r>
            <a:r>
              <a:rPr lang="vi-VN" sz="2400" b="0" i="0" dirty="0" err="1">
                <a:effectLst/>
                <a:latin typeface="Arial" panose="020B0604020202020204" pitchFamily="34" charset="0"/>
              </a:rPr>
              <a:t>bạn</a:t>
            </a:r>
            <a:r>
              <a:rPr lang="vi-VN" sz="2400" b="0" i="0" dirty="0">
                <a:effectLst/>
                <a:latin typeface="Arial" panose="020B0604020202020204" pitchFamily="34" charset="0"/>
              </a:rPr>
              <a:t>. Nhưng sung </a:t>
            </a:r>
            <a:r>
              <a:rPr lang="vi-VN" sz="2400" b="0" i="0" dirty="0" err="1">
                <a:effectLst/>
                <a:latin typeface="Arial" panose="020B0604020202020204" pitchFamily="34" charset="0"/>
              </a:rPr>
              <a:t>sướng</a:t>
            </a:r>
            <a:r>
              <a:rPr lang="vi-VN" sz="2400" b="0" i="0" dirty="0">
                <a:effectLst/>
                <a:latin typeface="Arial" panose="020B0604020202020204" pitchFamily="34" charset="0"/>
              </a:rPr>
              <a:t> hơn </a:t>
            </a:r>
            <a:r>
              <a:rPr lang="vi-VN" sz="2400" b="0" i="0" dirty="0" err="1">
                <a:effectLst/>
                <a:latin typeface="Arial" panose="020B0604020202020204" pitchFamily="34" charset="0"/>
              </a:rPr>
              <a:t>nữa</a:t>
            </a:r>
            <a:r>
              <a:rPr lang="vi-VN" sz="2400" b="0" i="0" dirty="0">
                <a:effectLst/>
                <a:latin typeface="Arial" panose="020B0604020202020204" pitchFamily="34" charset="0"/>
              </a:rPr>
              <a:t>, </a:t>
            </a:r>
            <a:r>
              <a:rPr lang="vi-VN" sz="2400" b="0" i="0" dirty="0" err="1">
                <a:effectLst/>
                <a:latin typeface="Arial" panose="020B0604020202020204" pitchFamily="34" charset="0"/>
              </a:rPr>
              <a:t>từ</a:t>
            </a:r>
            <a:r>
              <a:rPr lang="vi-VN" sz="2400" b="0" i="0" dirty="0">
                <a:effectLst/>
                <a:latin typeface="Arial" panose="020B0604020202020204" pitchFamily="34" charset="0"/>
              </a:rPr>
              <a:t> </a:t>
            </a:r>
            <a:r>
              <a:rPr lang="vi-VN" sz="2400" b="0" i="0" dirty="0" err="1">
                <a:effectLst/>
                <a:latin typeface="Arial" panose="020B0604020202020204" pitchFamily="34" charset="0"/>
              </a:rPr>
              <a:t>giờ</a:t>
            </a:r>
            <a:r>
              <a:rPr lang="vi-VN" sz="2400" b="0" i="0" dirty="0">
                <a:effectLst/>
                <a:latin typeface="Arial" panose="020B0604020202020204" pitchFamily="34" charset="0"/>
              </a:rPr>
              <a:t> </a:t>
            </a:r>
            <a:r>
              <a:rPr lang="vi-VN" sz="2400" b="0" i="0" dirty="0" err="1">
                <a:effectLst/>
                <a:latin typeface="Arial" panose="020B0604020202020204" pitchFamily="34" charset="0"/>
              </a:rPr>
              <a:t>phút</a:t>
            </a:r>
            <a:r>
              <a:rPr lang="vi-VN" sz="2400" b="0" i="0" dirty="0">
                <a:effectLst/>
                <a:latin typeface="Arial" panose="020B0604020202020204" pitchFamily="34" charset="0"/>
              </a:rPr>
              <a:t> </a:t>
            </a:r>
            <a:r>
              <a:rPr lang="vi-VN" sz="2400" b="0" i="0" dirty="0" err="1">
                <a:effectLst/>
                <a:latin typeface="Arial" panose="020B0604020202020204" pitchFamily="34" charset="0"/>
              </a:rPr>
              <a:t>này</a:t>
            </a:r>
            <a:r>
              <a:rPr lang="vi-VN" sz="2400" b="0" i="0" dirty="0">
                <a:effectLst/>
                <a:latin typeface="Arial" panose="020B0604020202020204" pitchFamily="34" charset="0"/>
              </a:rPr>
              <a:t> </a:t>
            </a:r>
            <a:r>
              <a:rPr lang="vi-VN" sz="2400" b="0" i="0" dirty="0" err="1">
                <a:effectLst/>
                <a:latin typeface="Arial" panose="020B0604020202020204" pitchFamily="34" charset="0"/>
              </a:rPr>
              <a:t>giở</a:t>
            </a:r>
            <a:r>
              <a:rPr lang="vi-VN" sz="2400" b="0" i="0" dirty="0">
                <a:effectLst/>
                <a:latin typeface="Arial" panose="020B0604020202020204" pitchFamily="34" charset="0"/>
              </a:rPr>
              <a:t> đi,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bắt</a:t>
            </a:r>
            <a:r>
              <a:rPr lang="vi-VN" sz="2400" b="0" i="0" dirty="0">
                <a:effectLst/>
                <a:latin typeface="Arial" panose="020B0604020202020204" pitchFamily="34" charset="0"/>
              </a:rPr>
              <a:t> </a:t>
            </a:r>
            <a:r>
              <a:rPr lang="vi-VN" sz="2400" b="0" i="0" dirty="0" err="1">
                <a:effectLst/>
                <a:latin typeface="Arial" panose="020B0604020202020204" pitchFamily="34" charset="0"/>
              </a:rPr>
              <a:t>đầu</a:t>
            </a:r>
            <a:r>
              <a:rPr lang="vi-VN" sz="2400" b="0" i="0" dirty="0">
                <a:effectLst/>
                <a:latin typeface="Arial" panose="020B0604020202020204" pitchFamily="34" charset="0"/>
              </a:rPr>
              <a:t>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nhận</a:t>
            </a:r>
            <a:r>
              <a:rPr lang="vi-VN" sz="2400" b="0" i="0" dirty="0">
                <a:effectLst/>
                <a:latin typeface="Arial" panose="020B0604020202020204" pitchFamily="34" charset="0"/>
              </a:rPr>
              <a:t> </a:t>
            </a:r>
            <a:r>
              <a:rPr lang="vi-VN" sz="2400" b="0" i="0" dirty="0" err="1">
                <a:effectLst/>
                <a:latin typeface="Arial" panose="020B0604020202020204" pitchFamily="34" charset="0"/>
              </a:rPr>
              <a:t>một</a:t>
            </a:r>
            <a:r>
              <a:rPr lang="vi-VN" sz="2400" b="0" i="0" dirty="0">
                <a:effectLst/>
                <a:latin typeface="Arial" panose="020B0604020202020204" pitchFamily="34" charset="0"/>
              </a:rPr>
              <a:t> </a:t>
            </a:r>
            <a:r>
              <a:rPr lang="vi-VN" sz="2400" b="0" i="0" dirty="0" err="1">
                <a:solidFill>
                  <a:srgbClr val="FF0000"/>
                </a:solidFill>
                <a:effectLst/>
                <a:latin typeface="Arial" panose="020B0604020202020204" pitchFamily="34" charset="0"/>
              </a:rPr>
              <a:t>nền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giáo</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dục</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hoàn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toàn</a:t>
            </a:r>
            <a:r>
              <a:rPr lang="vi-VN" sz="2400" b="0" i="0" dirty="0">
                <a:solidFill>
                  <a:srgbClr val="FF0000"/>
                </a:solidFill>
                <a:effectLst/>
                <a:latin typeface="Arial" panose="020B0604020202020204" pitchFamily="34" charset="0"/>
              </a:rPr>
              <a:t> </a:t>
            </a:r>
            <a:r>
              <a:rPr lang="vi-VN" sz="2400" b="0" i="0" dirty="0" err="1">
                <a:solidFill>
                  <a:srgbClr val="FF0000"/>
                </a:solidFill>
                <a:effectLst/>
                <a:latin typeface="Arial" panose="020B0604020202020204" pitchFamily="34" charset="0"/>
              </a:rPr>
              <a:t>Việt</a:t>
            </a:r>
            <a:r>
              <a:rPr lang="vi-VN" sz="2400" b="0" i="0" dirty="0">
                <a:solidFill>
                  <a:srgbClr val="FF0000"/>
                </a:solidFill>
                <a:effectLst/>
                <a:latin typeface="Arial" panose="020B0604020202020204" pitchFamily="34" charset="0"/>
              </a:rPr>
              <a:t> Nam</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được</a:t>
            </a:r>
            <a:r>
              <a:rPr lang="vi-VN" sz="2400" b="0" i="0" dirty="0">
                <a:effectLst/>
                <a:latin typeface="Arial" panose="020B0604020202020204" pitchFamily="34" charset="0"/>
              </a:rPr>
              <a:t> </a:t>
            </a:r>
            <a:r>
              <a:rPr lang="vi-VN" sz="2400" b="0" i="0" dirty="0" err="1">
                <a:effectLst/>
                <a:latin typeface="Arial" panose="020B0604020202020204" pitchFamily="34" charset="0"/>
              </a:rPr>
              <a:t>hưởng</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may </a:t>
            </a:r>
            <a:r>
              <a:rPr lang="vi-VN" sz="2400" b="0" i="0" dirty="0" err="1">
                <a:effectLst/>
                <a:latin typeface="Arial" panose="020B0604020202020204" pitchFamily="34" charset="0"/>
              </a:rPr>
              <a:t>mắn</a:t>
            </a:r>
            <a:r>
              <a:rPr lang="vi-VN" sz="2400" b="0" i="0" dirty="0">
                <a:effectLst/>
                <a:latin typeface="Arial" panose="020B0604020202020204" pitchFamily="34" charset="0"/>
              </a:rPr>
              <a:t> </a:t>
            </a:r>
            <a:r>
              <a:rPr lang="vi-VN" sz="2400" b="0" i="0" dirty="0" err="1">
                <a:effectLst/>
                <a:latin typeface="Arial" panose="020B0604020202020204" pitchFamily="34" charset="0"/>
              </a:rPr>
              <a:t>đó</a:t>
            </a:r>
            <a:r>
              <a:rPr lang="vi-VN" sz="2400" b="0" i="0" dirty="0">
                <a:effectLst/>
                <a:latin typeface="Arial" panose="020B0604020202020204" pitchFamily="34" charset="0"/>
              </a:rPr>
              <a:t> </a:t>
            </a:r>
            <a:r>
              <a:rPr lang="vi-VN" sz="2400" b="0" i="0" dirty="0" err="1">
                <a:effectLst/>
                <a:latin typeface="Arial" panose="020B0604020202020204" pitchFamily="34" charset="0"/>
              </a:rPr>
              <a:t>là</a:t>
            </a:r>
            <a:r>
              <a:rPr lang="vi-VN" sz="2400" b="0" i="0" dirty="0">
                <a:effectLst/>
                <a:latin typeface="Arial" panose="020B0604020202020204" pitchFamily="34" charset="0"/>
              </a:rPr>
              <a:t> </a:t>
            </a:r>
            <a:r>
              <a:rPr lang="vi-VN" sz="2400" b="0" i="0" dirty="0" err="1">
                <a:effectLst/>
                <a:latin typeface="Arial" panose="020B0604020202020204" pitchFamily="34" charset="0"/>
              </a:rPr>
              <a:t>nhờ</a:t>
            </a:r>
            <a:r>
              <a:rPr lang="vi-VN" sz="2400" b="0" i="0" dirty="0">
                <a:effectLst/>
                <a:latin typeface="Arial" panose="020B0604020202020204" pitchFamily="34" charset="0"/>
              </a:rPr>
              <a:t> </a:t>
            </a:r>
            <a:r>
              <a:rPr lang="vi-VN" sz="2400" b="0" i="0" dirty="0" err="1">
                <a:effectLst/>
                <a:latin typeface="Arial" panose="020B0604020202020204" pitchFamily="34" charset="0"/>
              </a:rPr>
              <a:t>sự</a:t>
            </a:r>
            <a:r>
              <a:rPr lang="vi-VN" sz="2400" b="0" i="0" dirty="0">
                <a:effectLst/>
                <a:latin typeface="Arial" panose="020B0604020202020204" pitchFamily="34" charset="0"/>
              </a:rPr>
              <a:t> hi sinh </a:t>
            </a:r>
            <a:r>
              <a:rPr lang="vi-VN" sz="2400" b="0" i="0" dirty="0" err="1">
                <a:effectLst/>
                <a:latin typeface="Arial" panose="020B0604020202020204" pitchFamily="34" charset="0"/>
              </a:rPr>
              <a:t>của</a:t>
            </a:r>
            <a:r>
              <a:rPr lang="vi-VN" sz="2400" b="0" i="0" dirty="0">
                <a:effectLst/>
                <a:latin typeface="Arial" panose="020B0604020202020204" pitchFamily="34" charset="0"/>
              </a:rPr>
              <a:t> </a:t>
            </a:r>
            <a:r>
              <a:rPr lang="vi-VN" sz="2400" b="0" i="0" dirty="0" err="1">
                <a:effectLst/>
                <a:latin typeface="Arial" panose="020B0604020202020204" pitchFamily="34" charset="0"/>
              </a:rPr>
              <a:t>biết</a:t>
            </a:r>
            <a:r>
              <a:rPr lang="vi-VN" sz="2400" b="0" i="0" dirty="0">
                <a:effectLst/>
                <a:latin typeface="Arial" panose="020B0604020202020204" pitchFamily="34" charset="0"/>
              </a:rPr>
              <a:t> bao nhiêu </a:t>
            </a:r>
            <a:r>
              <a:rPr lang="vi-VN" sz="2400" b="0" i="0" dirty="0" err="1">
                <a:effectLst/>
                <a:latin typeface="Arial" panose="020B0604020202020204" pitchFamily="34" charset="0"/>
              </a:rPr>
              <a:t>đồng</a:t>
            </a:r>
            <a:r>
              <a:rPr lang="vi-VN" sz="2400" b="0" i="0" dirty="0">
                <a:effectLst/>
                <a:latin typeface="Arial" panose="020B0604020202020204" pitchFamily="34" charset="0"/>
              </a:rPr>
              <a:t> </a:t>
            </a:r>
            <a:r>
              <a:rPr lang="vi-VN" sz="2400" b="0" i="0" dirty="0" err="1">
                <a:effectLst/>
                <a:latin typeface="Arial" panose="020B0604020202020204" pitchFamily="34" charset="0"/>
              </a:rPr>
              <a:t>bào</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Vậy</a:t>
            </a:r>
            <a:r>
              <a:rPr lang="vi-VN" sz="2400" b="0" i="0" dirty="0">
                <a:effectLst/>
                <a:latin typeface="Arial" panose="020B0604020202020204" pitchFamily="34" charset="0"/>
              </a:rPr>
              <a:t> </a:t>
            </a:r>
            <a:r>
              <a:rPr lang="vi-VN" sz="2400" b="0" i="0" dirty="0" err="1">
                <a:effectLst/>
                <a:latin typeface="Arial" panose="020B0604020202020204" pitchFamily="34" charset="0"/>
              </a:rPr>
              <a:t>các</a:t>
            </a:r>
            <a:r>
              <a:rPr lang="vi-VN" sz="2400" b="0" i="0" dirty="0">
                <a:effectLst/>
                <a:latin typeface="Arial" panose="020B0604020202020204" pitchFamily="34" charset="0"/>
              </a:rPr>
              <a:t> em </a:t>
            </a:r>
            <a:r>
              <a:rPr lang="vi-VN" sz="2400" b="0" i="0" dirty="0" err="1">
                <a:effectLst/>
                <a:latin typeface="Arial" panose="020B0604020202020204" pitchFamily="34" charset="0"/>
              </a:rPr>
              <a:t>nghĩ</a:t>
            </a:r>
            <a:r>
              <a:rPr lang="vi-VN" sz="2400" b="0" i="0" dirty="0">
                <a:effectLst/>
                <a:latin typeface="Arial" panose="020B0604020202020204" pitchFamily="34" charset="0"/>
              </a:rPr>
              <a:t> sao?</a:t>
            </a:r>
          </a:p>
          <a:p>
            <a:pPr algn="just"/>
            <a:r>
              <a:rPr lang="vi-VN" sz="2400" b="0" i="0">
                <a:effectLst/>
                <a:latin typeface="Arial" panose="020B0604020202020204" pitchFamily="34" charset="0"/>
              </a:rPr>
              <a:t>	</a:t>
            </a:r>
            <a:endParaRPr lang="vi-VN" sz="2400" b="0" i="0" dirty="0">
              <a:effectLst/>
              <a:latin typeface="Arial" panose="020B0604020202020204" pitchFamily="34" charset="0"/>
            </a:endParaRPr>
          </a:p>
        </p:txBody>
      </p:sp>
      <p:sp>
        <p:nvSpPr>
          <p:cNvPr id="18" name="TextBox 86">
            <a:extLst>
              <a:ext uri="{FF2B5EF4-FFF2-40B4-BE49-F238E27FC236}">
                <a16:creationId xmlns:a16="http://schemas.microsoft.com/office/drawing/2014/main" id="{FA50F8F0-E8D1-CB4A-AE1B-7E7374CD203D}"/>
              </a:ext>
            </a:extLst>
          </p:cNvPr>
          <p:cNvSpPr txBox="1">
            <a:spLocks noChangeArrowheads="1"/>
          </p:cNvSpPr>
          <p:nvPr/>
        </p:nvSpPr>
        <p:spPr bwMode="auto">
          <a:xfrm>
            <a:off x="2018228" y="5198971"/>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14" name="Freeform 3">
            <a:extLst>
              <a:ext uri="{FF2B5EF4-FFF2-40B4-BE49-F238E27FC236}">
                <a16:creationId xmlns:a16="http://schemas.microsoft.com/office/drawing/2014/main" id="{88CC8FAD-0A38-9DD1-0A66-CDD644CB9CAB}"/>
              </a:ext>
            </a:extLst>
          </p:cNvPr>
          <p:cNvSpPr/>
          <p:nvPr/>
        </p:nvSpPr>
        <p:spPr>
          <a:xfrm>
            <a:off x="1866924" y="5145112"/>
            <a:ext cx="8250655" cy="1060188"/>
          </a:xfrm>
          <a:custGeom>
            <a:avLst/>
            <a:gdLst>
              <a:gd name="connsiteX0" fmla="*/ 0 w 5074920"/>
              <a:gd name="connsiteY0" fmla="*/ 30480 h 1645920"/>
              <a:gd name="connsiteX1" fmla="*/ 0 w 5074920"/>
              <a:gd name="connsiteY1" fmla="*/ 1645920 h 1645920"/>
              <a:gd name="connsiteX2" fmla="*/ 4663440 w 5074920"/>
              <a:gd name="connsiteY2" fmla="*/ 1645920 h 1645920"/>
              <a:gd name="connsiteX3" fmla="*/ 5074920 w 5074920"/>
              <a:gd name="connsiteY3" fmla="*/ 1554480 h 1645920"/>
              <a:gd name="connsiteX4" fmla="*/ 5074920 w 5074920"/>
              <a:gd name="connsiteY4" fmla="*/ 0 h 1645920"/>
              <a:gd name="connsiteX5" fmla="*/ 0 w 5074920"/>
              <a:gd name="connsiteY5" fmla="*/ 30480 h 1645920"/>
              <a:gd name="connsiteX0" fmla="*/ 0 w 5079682"/>
              <a:gd name="connsiteY0" fmla="*/ 6668 h 1622108"/>
              <a:gd name="connsiteX1" fmla="*/ 0 w 5079682"/>
              <a:gd name="connsiteY1" fmla="*/ 1622108 h 1622108"/>
              <a:gd name="connsiteX2" fmla="*/ 4663440 w 5079682"/>
              <a:gd name="connsiteY2" fmla="*/ 1622108 h 1622108"/>
              <a:gd name="connsiteX3" fmla="*/ 5074920 w 5079682"/>
              <a:gd name="connsiteY3" fmla="*/ 1530668 h 1622108"/>
              <a:gd name="connsiteX4" fmla="*/ 5079682 w 5079682"/>
              <a:gd name="connsiteY4" fmla="*/ 0 h 1622108"/>
              <a:gd name="connsiteX5" fmla="*/ 0 w 5079682"/>
              <a:gd name="connsiteY5" fmla="*/ 6668 h 1622108"/>
              <a:gd name="connsiteX0" fmla="*/ 0 w 5075131"/>
              <a:gd name="connsiteY0" fmla="*/ 20955 h 1636395"/>
              <a:gd name="connsiteX1" fmla="*/ 0 w 5075131"/>
              <a:gd name="connsiteY1" fmla="*/ 1636395 h 1636395"/>
              <a:gd name="connsiteX2" fmla="*/ 4663440 w 5075131"/>
              <a:gd name="connsiteY2" fmla="*/ 1636395 h 1636395"/>
              <a:gd name="connsiteX3" fmla="*/ 5074920 w 5075131"/>
              <a:gd name="connsiteY3" fmla="*/ 1544955 h 1636395"/>
              <a:gd name="connsiteX4" fmla="*/ 5070157 w 5075131"/>
              <a:gd name="connsiteY4" fmla="*/ 0 h 1636395"/>
              <a:gd name="connsiteX5" fmla="*/ 0 w 5075131"/>
              <a:gd name="connsiteY5" fmla="*/ 20955 h 1636395"/>
              <a:gd name="connsiteX0" fmla="*/ 0 w 5075022"/>
              <a:gd name="connsiteY0" fmla="*/ 6667 h 1622107"/>
              <a:gd name="connsiteX1" fmla="*/ 0 w 5075022"/>
              <a:gd name="connsiteY1" fmla="*/ 1622107 h 1622107"/>
              <a:gd name="connsiteX2" fmla="*/ 4663440 w 5075022"/>
              <a:gd name="connsiteY2" fmla="*/ 1622107 h 1622107"/>
              <a:gd name="connsiteX3" fmla="*/ 5074920 w 5075022"/>
              <a:gd name="connsiteY3" fmla="*/ 1530667 h 1622107"/>
              <a:gd name="connsiteX4" fmla="*/ 5060632 w 5075022"/>
              <a:gd name="connsiteY4" fmla="*/ 0 h 1622107"/>
              <a:gd name="connsiteX5" fmla="*/ 0 w 5075022"/>
              <a:gd name="connsiteY5" fmla="*/ 6667 h 1622107"/>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75001"/>
              <a:gd name="connsiteY0" fmla="*/ 20955 h 1636395"/>
              <a:gd name="connsiteX1" fmla="*/ 0 w 5075001"/>
              <a:gd name="connsiteY1" fmla="*/ 1636395 h 1636395"/>
              <a:gd name="connsiteX2" fmla="*/ 4663440 w 5075001"/>
              <a:gd name="connsiteY2" fmla="*/ 1636395 h 1636395"/>
              <a:gd name="connsiteX3" fmla="*/ 5074920 w 5075001"/>
              <a:gd name="connsiteY3" fmla="*/ 1544955 h 1636395"/>
              <a:gd name="connsiteX4" fmla="*/ 5055870 w 5075001"/>
              <a:gd name="connsiteY4" fmla="*/ 0 h 1636395"/>
              <a:gd name="connsiteX5" fmla="*/ 0 w 5075001"/>
              <a:gd name="connsiteY5" fmla="*/ 20955 h 1636395"/>
              <a:gd name="connsiteX0" fmla="*/ 0 w 5094014"/>
              <a:gd name="connsiteY0" fmla="*/ 20955 h 1636395"/>
              <a:gd name="connsiteX1" fmla="*/ 0 w 5094014"/>
              <a:gd name="connsiteY1" fmla="*/ 1636395 h 1636395"/>
              <a:gd name="connsiteX2" fmla="*/ 4663440 w 5094014"/>
              <a:gd name="connsiteY2" fmla="*/ 1636395 h 1636395"/>
              <a:gd name="connsiteX3" fmla="*/ 5093970 w 5094014"/>
              <a:gd name="connsiteY3" fmla="*/ 1525905 h 1636395"/>
              <a:gd name="connsiteX4" fmla="*/ 5055870 w 5094014"/>
              <a:gd name="connsiteY4" fmla="*/ 0 h 1636395"/>
              <a:gd name="connsiteX5" fmla="*/ 0 w 5094014"/>
              <a:gd name="connsiteY5" fmla="*/ 20955 h 16363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094014" h="1636395">
                <a:moveTo>
                  <a:pt x="0" y="20955"/>
                </a:moveTo>
                <a:lnTo>
                  <a:pt x="0" y="1636395"/>
                </a:lnTo>
                <a:lnTo>
                  <a:pt x="4663440" y="1636395"/>
                </a:lnTo>
                <a:cubicBezTo>
                  <a:pt x="4905375" y="1634490"/>
                  <a:pt x="5047298" y="1575435"/>
                  <a:pt x="5093970" y="1525905"/>
                </a:cubicBezTo>
                <a:cubicBezTo>
                  <a:pt x="5095557" y="1015682"/>
                  <a:pt x="5054283" y="510223"/>
                  <a:pt x="5055870" y="0"/>
                </a:cubicBezTo>
                <a:lnTo>
                  <a:pt x="0" y="20955"/>
                </a:lnTo>
                <a:close/>
              </a:path>
            </a:pathLst>
          </a:custGeom>
          <a:gradFill flip="none" rotWithShape="1">
            <a:gsLst>
              <a:gs pos="0">
                <a:schemeClr val="accent5">
                  <a:lumMod val="50000"/>
                </a:schemeClr>
              </a:gs>
              <a:gs pos="22000">
                <a:schemeClr val="accent5">
                  <a:lumMod val="75000"/>
                </a:schemeClr>
              </a:gs>
              <a:gs pos="61000">
                <a:schemeClr val="accent5"/>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nvGrpSpPr>
          <p:cNvPr id="15" name="Group 6">
            <a:extLst>
              <a:ext uri="{FF2B5EF4-FFF2-40B4-BE49-F238E27FC236}">
                <a16:creationId xmlns:a16="http://schemas.microsoft.com/office/drawing/2014/main" id="{AD749570-7B1D-CAE8-0E25-DE03F42A68DB}"/>
              </a:ext>
            </a:extLst>
          </p:cNvPr>
          <p:cNvGrpSpPr>
            <a:grpSpLocks/>
          </p:cNvGrpSpPr>
          <p:nvPr/>
        </p:nvGrpSpPr>
        <p:grpSpPr bwMode="auto">
          <a:xfrm>
            <a:off x="9846484" y="4938728"/>
            <a:ext cx="728940" cy="1213049"/>
            <a:chOff x="5021749" y="1881602"/>
            <a:chExt cx="450078" cy="1871574"/>
          </a:xfrm>
        </p:grpSpPr>
        <p:sp>
          <p:nvSpPr>
            <p:cNvPr id="20" name="Freeform 41">
              <a:extLst>
                <a:ext uri="{FF2B5EF4-FFF2-40B4-BE49-F238E27FC236}">
                  <a16:creationId xmlns:a16="http://schemas.microsoft.com/office/drawing/2014/main" id="{AF3BBDA3-0DFA-D0DD-7625-1544241E8BC3}"/>
                </a:ext>
              </a:extLst>
            </p:cNvPr>
            <p:cNvSpPr/>
            <p:nvPr/>
          </p:nvSpPr>
          <p:spPr>
            <a:xfrm>
              <a:off x="5021749" y="2047570"/>
              <a:ext cx="450078" cy="1705606"/>
            </a:xfrm>
            <a:custGeom>
              <a:avLst/>
              <a:gdLst>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4975 h 1704975"/>
                <a:gd name="connsiteX1" fmla="*/ 42863 w 661988"/>
                <a:gd name="connsiteY1" fmla="*/ 1514475 h 1704975"/>
                <a:gd name="connsiteX2" fmla="*/ 0 w 661988"/>
                <a:gd name="connsiteY2" fmla="*/ 166687 h 1704975"/>
                <a:gd name="connsiteX3" fmla="*/ 614363 w 661988"/>
                <a:gd name="connsiteY3" fmla="*/ 0 h 1704975"/>
                <a:gd name="connsiteX4" fmla="*/ 661988 w 661988"/>
                <a:gd name="connsiteY4" fmla="*/ 95250 h 1704975"/>
                <a:gd name="connsiteX5" fmla="*/ 604838 w 661988"/>
                <a:gd name="connsiteY5" fmla="*/ 1704975 h 170497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 name="connsiteX0" fmla="*/ 604838 w 661988"/>
                <a:gd name="connsiteY0" fmla="*/ 1706055 h 1706055"/>
                <a:gd name="connsiteX1" fmla="*/ 42863 w 661988"/>
                <a:gd name="connsiteY1" fmla="*/ 1515555 h 1706055"/>
                <a:gd name="connsiteX2" fmla="*/ 0 w 661988"/>
                <a:gd name="connsiteY2" fmla="*/ 167767 h 1706055"/>
                <a:gd name="connsiteX3" fmla="*/ 614363 w 661988"/>
                <a:gd name="connsiteY3" fmla="*/ 1080 h 1706055"/>
                <a:gd name="connsiteX4" fmla="*/ 661988 w 661988"/>
                <a:gd name="connsiteY4" fmla="*/ 96330 h 1706055"/>
                <a:gd name="connsiteX5" fmla="*/ 604838 w 661988"/>
                <a:gd name="connsiteY5" fmla="*/ 1706055 h 17060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661988" h="1706055">
                  <a:moveTo>
                    <a:pt x="604838" y="1706055"/>
                  </a:moveTo>
                  <a:cubicBezTo>
                    <a:pt x="446088" y="1699705"/>
                    <a:pt x="196850" y="1693355"/>
                    <a:pt x="42863" y="1515555"/>
                  </a:cubicBezTo>
                  <a:lnTo>
                    <a:pt x="0" y="167767"/>
                  </a:lnTo>
                  <a:cubicBezTo>
                    <a:pt x="104776" y="12193"/>
                    <a:pt x="442912" y="-5270"/>
                    <a:pt x="614363" y="1080"/>
                  </a:cubicBezTo>
                  <a:cubicBezTo>
                    <a:pt x="687388" y="4255"/>
                    <a:pt x="646113" y="64580"/>
                    <a:pt x="661988" y="96330"/>
                  </a:cubicBezTo>
                  <a:lnTo>
                    <a:pt x="604838" y="1706055"/>
                  </a:ln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
          <p:nvSpPr>
            <p:cNvPr id="21" name="Freeform 42">
              <a:extLst>
                <a:ext uri="{FF2B5EF4-FFF2-40B4-BE49-F238E27FC236}">
                  <a16:creationId xmlns:a16="http://schemas.microsoft.com/office/drawing/2014/main" id="{F02AA764-0481-46B7-99B4-E40990AAEAFC}"/>
                </a:ext>
              </a:extLst>
            </p:cNvPr>
            <p:cNvSpPr/>
            <p:nvPr/>
          </p:nvSpPr>
          <p:spPr>
            <a:xfrm>
              <a:off x="5102804" y="1881602"/>
              <a:ext cx="282743" cy="199356"/>
            </a:xfrm>
            <a:custGeom>
              <a:avLst/>
              <a:gdLst>
                <a:gd name="connsiteX0" fmla="*/ 0 w 400050"/>
                <a:gd name="connsiteY0" fmla="*/ 176213 h 176213"/>
                <a:gd name="connsiteX1" fmla="*/ 0 w 400050"/>
                <a:gd name="connsiteY1" fmla="*/ 119063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76213 h 176213"/>
                <a:gd name="connsiteX1" fmla="*/ 9525 w 400050"/>
                <a:gd name="connsiteY1" fmla="*/ 130969 h 176213"/>
                <a:gd name="connsiteX2" fmla="*/ 333375 w 400050"/>
                <a:gd name="connsiteY2" fmla="*/ 0 h 176213"/>
                <a:gd name="connsiteX3" fmla="*/ 400050 w 400050"/>
                <a:gd name="connsiteY3" fmla="*/ 42863 h 176213"/>
                <a:gd name="connsiteX4" fmla="*/ 385763 w 400050"/>
                <a:gd name="connsiteY4" fmla="*/ 119063 h 176213"/>
                <a:gd name="connsiteX5" fmla="*/ 0 w 400050"/>
                <a:gd name="connsiteY5" fmla="*/ 176213 h 176213"/>
                <a:gd name="connsiteX0" fmla="*/ 0 w 400050"/>
                <a:gd name="connsiteY0" fmla="*/ 166688 h 166688"/>
                <a:gd name="connsiteX1" fmla="*/ 9525 w 400050"/>
                <a:gd name="connsiteY1" fmla="*/ 121444 h 166688"/>
                <a:gd name="connsiteX2" fmla="*/ 333375 w 400050"/>
                <a:gd name="connsiteY2" fmla="*/ 0 h 166688"/>
                <a:gd name="connsiteX3" fmla="*/ 400050 w 400050"/>
                <a:gd name="connsiteY3" fmla="*/ 33338 h 166688"/>
                <a:gd name="connsiteX4" fmla="*/ 385763 w 400050"/>
                <a:gd name="connsiteY4" fmla="*/ 109538 h 166688"/>
                <a:gd name="connsiteX5" fmla="*/ 0 w 400050"/>
                <a:gd name="connsiteY5" fmla="*/ 166688 h 166688"/>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 name="connsiteX0" fmla="*/ 0 w 400050"/>
                <a:gd name="connsiteY0" fmla="*/ 167360 h 167360"/>
                <a:gd name="connsiteX1" fmla="*/ 9525 w 400050"/>
                <a:gd name="connsiteY1" fmla="*/ 122116 h 167360"/>
                <a:gd name="connsiteX2" fmla="*/ 333375 w 400050"/>
                <a:gd name="connsiteY2" fmla="*/ 672 h 167360"/>
                <a:gd name="connsiteX3" fmla="*/ 400050 w 400050"/>
                <a:gd name="connsiteY3" fmla="*/ 34010 h 167360"/>
                <a:gd name="connsiteX4" fmla="*/ 385763 w 400050"/>
                <a:gd name="connsiteY4" fmla="*/ 110210 h 167360"/>
                <a:gd name="connsiteX5" fmla="*/ 0 w 400050"/>
                <a:gd name="connsiteY5" fmla="*/ 167360 h 16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00050" h="167360">
                  <a:moveTo>
                    <a:pt x="0" y="167360"/>
                  </a:moveTo>
                  <a:lnTo>
                    <a:pt x="9525" y="122116"/>
                  </a:lnTo>
                  <a:cubicBezTo>
                    <a:pt x="98425" y="7022"/>
                    <a:pt x="277812" y="-3297"/>
                    <a:pt x="333375" y="672"/>
                  </a:cubicBezTo>
                  <a:cubicBezTo>
                    <a:pt x="365125" y="2260"/>
                    <a:pt x="394493" y="15753"/>
                    <a:pt x="400050" y="34010"/>
                  </a:cubicBezTo>
                  <a:lnTo>
                    <a:pt x="385763" y="110210"/>
                  </a:lnTo>
                  <a:cubicBezTo>
                    <a:pt x="288131" y="110210"/>
                    <a:pt x="130969" y="119735"/>
                    <a:pt x="0" y="167360"/>
                  </a:cubicBezTo>
                  <a:close/>
                </a:path>
              </a:pathLst>
            </a:custGeom>
            <a:gradFill flip="none" rotWithShape="1">
              <a:gsLst>
                <a:gs pos="0">
                  <a:schemeClr val="accent5">
                    <a:lumMod val="50000"/>
                  </a:schemeClr>
                </a:gs>
                <a:gs pos="50000">
                  <a:schemeClr val="accent5"/>
                </a:gs>
                <a:gs pos="100000">
                  <a:schemeClr val="accent5">
                    <a:lumMod val="50000"/>
                  </a:schemeClr>
                </a:gs>
              </a:gsLst>
              <a:lin ang="10800000" scaled="1"/>
              <a:tileRect/>
            </a:gradFill>
            <a:ln w="3175">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grpSp>
      <p:sp>
        <p:nvSpPr>
          <p:cNvPr id="19" name="Rectangle 89">
            <a:extLst>
              <a:ext uri="{FF2B5EF4-FFF2-40B4-BE49-F238E27FC236}">
                <a16:creationId xmlns:a16="http://schemas.microsoft.com/office/drawing/2014/main" id="{C9929F49-F9DB-E192-3F14-046FE01DB00F}"/>
              </a:ext>
            </a:extLst>
          </p:cNvPr>
          <p:cNvSpPr>
            <a:spLocks noChangeArrowheads="1"/>
          </p:cNvSpPr>
          <p:nvPr/>
        </p:nvSpPr>
        <p:spPr bwMode="auto">
          <a:xfrm>
            <a:off x="3286092" y="5416281"/>
            <a:ext cx="6263526" cy="626155"/>
          </a:xfrm>
          <a:prstGeom prst="rect">
            <a:avLst/>
          </a:prstGeom>
          <a:noFill/>
          <a:ln w="9525">
            <a:noFill/>
            <a:miter lim="800000"/>
            <a:headEnd/>
            <a:tailEnd/>
          </a:ln>
        </p:spPr>
        <p:txBody>
          <a:bodyPr wrap="square" anchor="ctr">
            <a:spAutoFit/>
          </a:bodyPr>
          <a:lstStyle/>
          <a:p>
            <a:pPr>
              <a:defRPr/>
            </a:pP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tháng</a:t>
            </a:r>
            <a:r>
              <a:rPr lang="en-US" sz="2200" b="1" dirty="0">
                <a:solidFill>
                  <a:schemeClr val="bg1"/>
                </a:solidFill>
                <a:latin typeface="Arial" pitchFamily="34" charset="0"/>
                <a:cs typeface="Arial" pitchFamily="34" charset="0"/>
              </a:rPr>
              <a:t> 9 </a:t>
            </a:r>
            <a:r>
              <a:rPr lang="en-US" sz="2200" b="1" dirty="0" err="1">
                <a:solidFill>
                  <a:schemeClr val="bg1"/>
                </a:solidFill>
                <a:latin typeface="Arial" pitchFamily="34" charset="0"/>
                <a:cs typeface="Arial" pitchFamily="34" charset="0"/>
              </a:rPr>
              <a:t>năm</a:t>
            </a:r>
            <a:r>
              <a:rPr lang="en-US" sz="2200" b="1" dirty="0">
                <a:solidFill>
                  <a:schemeClr val="bg1"/>
                </a:solidFill>
                <a:latin typeface="Arial" pitchFamily="34" charset="0"/>
                <a:cs typeface="Arial" pitchFamily="34" charset="0"/>
              </a:rPr>
              <a:t> 1945 </a:t>
            </a:r>
            <a:r>
              <a:rPr lang="en-US" sz="2200" b="1" dirty="0" err="1">
                <a:solidFill>
                  <a:schemeClr val="bg1"/>
                </a:solidFill>
                <a:latin typeface="Arial" pitchFamily="34" charset="0"/>
                <a:cs typeface="Arial" pitchFamily="34" charset="0"/>
              </a:rPr>
              <a:t>có</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gì</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đặc</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biệt</a:t>
            </a:r>
            <a:r>
              <a:rPr lang="en-US" sz="2200" b="1" dirty="0">
                <a:solidFill>
                  <a:schemeClr val="bg1"/>
                </a:solidFill>
                <a:latin typeface="Arial" pitchFamily="34" charset="0"/>
                <a:cs typeface="Arial" pitchFamily="34" charset="0"/>
              </a:rPr>
              <a:t> so </a:t>
            </a:r>
            <a:r>
              <a:rPr lang="en-US" sz="2200" b="1" dirty="0" err="1">
                <a:solidFill>
                  <a:schemeClr val="bg1"/>
                </a:solidFill>
                <a:latin typeface="Arial" pitchFamily="34" charset="0"/>
                <a:cs typeface="Arial" pitchFamily="34" charset="0"/>
              </a:rPr>
              <a:t>với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những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ngày</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khai</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trường</a:t>
            </a:r>
            <a:r>
              <a:rPr lang="en-US" sz="2200" b="1" dirty="0">
                <a:solidFill>
                  <a:schemeClr val="bg1"/>
                </a:solidFill>
                <a:latin typeface="Arial" pitchFamily="34" charset="0"/>
                <a:cs typeface="Arial" pitchFamily="34" charset="0"/>
              </a:rPr>
              <a:t> </a:t>
            </a:r>
            <a:r>
              <a:rPr lang="en-US" sz="2200" b="1" dirty="0" err="1">
                <a:solidFill>
                  <a:schemeClr val="bg1"/>
                </a:solidFill>
                <a:latin typeface="Arial" pitchFamily="34" charset="0"/>
                <a:cs typeface="Arial" pitchFamily="34" charset="0"/>
              </a:rPr>
              <a:t>khác</a:t>
            </a:r>
            <a:r>
              <a:rPr lang="en-US" sz="2200" b="1" dirty="0">
                <a:solidFill>
                  <a:schemeClr val="bg1"/>
                </a:solidFill>
                <a:latin typeface="Arial" pitchFamily="34" charset="0"/>
                <a:cs typeface="Arial" pitchFamily="34" charset="0"/>
              </a:rPr>
              <a:t>?</a:t>
            </a:r>
          </a:p>
        </p:txBody>
      </p:sp>
      <p:sp>
        <p:nvSpPr>
          <p:cNvPr id="22" name="TextBox 86">
            <a:extLst>
              <a:ext uri="{FF2B5EF4-FFF2-40B4-BE49-F238E27FC236}">
                <a16:creationId xmlns:a16="http://schemas.microsoft.com/office/drawing/2014/main" id="{BAACC6DB-F10A-E05E-F4B7-F00B26F70B23}"/>
              </a:ext>
            </a:extLst>
          </p:cNvPr>
          <p:cNvSpPr txBox="1">
            <a:spLocks noChangeArrowheads="1"/>
          </p:cNvSpPr>
          <p:nvPr/>
        </p:nvSpPr>
        <p:spPr bwMode="auto">
          <a:xfrm>
            <a:off x="2040797" y="5425663"/>
            <a:ext cx="1202381" cy="576697"/>
          </a:xfrm>
          <a:prstGeom prst="rect">
            <a:avLst/>
          </a:prstGeom>
          <a:noFill/>
          <a:ln w="9525">
            <a:noFill/>
            <a:miter lim="800000"/>
            <a:headEnd/>
            <a:tailEnd/>
          </a:ln>
        </p:spPr>
        <p:txBody>
          <a:bodyPr wrap="square" anchor="ctr">
            <a:spAutoFit/>
          </a:bodyPr>
          <a:lstStyle/>
          <a:p>
            <a:pPr algn="ctr"/>
            <a:r>
              <a:rPr lang="en-US" sz="3600" b="1" dirty="0">
                <a:solidFill>
                  <a:schemeClr val="bg1"/>
                </a:solidFill>
                <a:latin typeface="Comic Sans MS" pitchFamily="66" charset="0"/>
              </a:rPr>
              <a:t>01</a:t>
            </a:r>
          </a:p>
        </p:txBody>
      </p:sp>
      <p:sp>
        <p:nvSpPr>
          <p:cNvPr id="25" name="Title 1">
            <a:extLst>
              <a:ext uri="{FF2B5EF4-FFF2-40B4-BE49-F238E27FC236}">
                <a16:creationId xmlns:a16="http://schemas.microsoft.com/office/drawing/2014/main" id="{495FF775-8C3B-5A36-6885-F425A7C6A793}"/>
              </a:ext>
            </a:extLst>
          </p:cNvPr>
          <p:cNvSpPr txBox="1">
            <a:spLocks/>
          </p:cNvSpPr>
          <p:nvPr/>
        </p:nvSpPr>
        <p:spPr>
          <a:xfrm>
            <a:off x="2067393" y="5408108"/>
            <a:ext cx="8715957" cy="6636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2400" dirty="0" err="1">
                <a:latin typeface="Arial" panose="020B0604020202020204" pitchFamily="34" charset="0"/>
                <a:cs typeface="Arial" panose="020B0604020202020204" pitchFamily="34" charset="0"/>
              </a:rPr>
              <a:t>Em</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hiểu</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thế</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nào</a:t>
            </a:r>
            <a:r>
              <a:rPr lang="en-US" sz="2400" dirty="0">
                <a:latin typeface="Arial" panose="020B0604020202020204" pitchFamily="34" charset="0"/>
                <a:cs typeface="Arial" panose="020B0604020202020204" pitchFamily="34" charset="0"/>
              </a:rPr>
              <a:t> </a:t>
            </a:r>
            <a:r>
              <a:rPr lang="en-US" sz="2400" dirty="0" err="1">
                <a:latin typeface="Arial" panose="020B0604020202020204" pitchFamily="34" charset="0"/>
                <a:cs typeface="Arial" panose="020B0604020202020204" pitchFamily="34" charset="0"/>
              </a:rPr>
              <a:t>là</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nền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giáo</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dục</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hoàn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toàn</a:t>
            </a:r>
            <a:r>
              <a:rPr lang="en-US" sz="2400" dirty="0">
                <a:solidFill>
                  <a:srgbClr val="FF0000"/>
                </a:solidFill>
                <a:latin typeface="Arial" panose="020B0604020202020204" pitchFamily="34" charset="0"/>
                <a:cs typeface="Arial" panose="020B0604020202020204" pitchFamily="34" charset="0"/>
              </a:rPr>
              <a:t> </a:t>
            </a:r>
            <a:r>
              <a:rPr lang="en-US" sz="2400" dirty="0" err="1">
                <a:solidFill>
                  <a:srgbClr val="FF0000"/>
                </a:solidFill>
                <a:latin typeface="Arial" panose="020B0604020202020204" pitchFamily="34" charset="0"/>
                <a:cs typeface="Arial" panose="020B0604020202020204" pitchFamily="34" charset="0"/>
              </a:rPr>
              <a:t>Việt</a:t>
            </a:r>
            <a:r>
              <a:rPr lang="en-US" sz="2400" dirty="0">
                <a:solidFill>
                  <a:srgbClr val="FF0000"/>
                </a:solidFill>
                <a:latin typeface="Arial" panose="020B0604020202020204" pitchFamily="34" charset="0"/>
                <a:cs typeface="Arial" panose="020B0604020202020204" pitchFamily="34" charset="0"/>
              </a:rPr>
              <a:t> Nam”</a:t>
            </a:r>
            <a:r>
              <a:rPr lang="en-US" sz="2400" dirty="0">
                <a:solidFill>
                  <a:srgbClr val="0070C0"/>
                </a:solidFill>
                <a:latin typeface="Arial" panose="020B0604020202020204" pitchFamily="34" charset="0"/>
                <a:cs typeface="Arial" panose="020B0604020202020204" pitchFamily="34" charset="0"/>
              </a:rPr>
              <a:t> </a:t>
            </a:r>
            <a:r>
              <a:rPr lang="en-US" sz="24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746244742"/>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xit" presetSubtype="0" fill="hold" grpId="0" nodeType="clickEffect">
                                  <p:stCondLst>
                                    <p:cond delay="0"/>
                                  </p:stCondLst>
                                  <p:childTnLst>
                                    <p:animEffect transition="out" filter="fade">
                                      <p:cBhvr>
                                        <p:cTn id="6" dur="1000"/>
                                        <p:tgtEl>
                                          <p:spTgt spid="18"/>
                                        </p:tgtEl>
                                      </p:cBhvr>
                                    </p:animEffect>
                                    <p:anim calcmode="lin" valueType="num">
                                      <p:cBhvr>
                                        <p:cTn id="7" dur="1000"/>
                                        <p:tgtEl>
                                          <p:spTgt spid="18"/>
                                        </p:tgtEl>
                                        <p:attrNameLst>
                                          <p:attrName>ppt_x</p:attrName>
                                        </p:attrNameLst>
                                      </p:cBhvr>
                                      <p:tavLst>
                                        <p:tav tm="0">
                                          <p:val>
                                            <p:strVal val="ppt_x"/>
                                          </p:val>
                                        </p:tav>
                                        <p:tav tm="100000">
                                          <p:val>
                                            <p:strVal val="ppt_x"/>
                                          </p:val>
                                        </p:tav>
                                      </p:tavLst>
                                    </p:anim>
                                    <p:anim calcmode="lin" valueType="num">
                                      <p:cBhvr>
                                        <p:cTn id="8" dur="1000"/>
                                        <p:tgtEl>
                                          <p:spTgt spid="18"/>
                                        </p:tgtEl>
                                        <p:attrNameLst>
                                          <p:attrName>ppt_y</p:attrName>
                                        </p:attrNameLst>
                                      </p:cBhvr>
                                      <p:tavLst>
                                        <p:tav tm="0">
                                          <p:val>
                                            <p:strVal val="ppt_y"/>
                                          </p:val>
                                        </p:tav>
                                        <p:tav tm="100000">
                                          <p:val>
                                            <p:strVal val="ppt_y+.1"/>
                                          </p:val>
                                        </p:tav>
                                      </p:tavLst>
                                    </p:anim>
                                    <p:set>
                                      <p:cBhvr>
                                        <p:cTn id="9" dur="1" fill="hold">
                                          <p:stCondLst>
                                            <p:cond delay="999"/>
                                          </p:stCondLst>
                                        </p:cTn>
                                        <p:tgtEl>
                                          <p:spTgt spid="18"/>
                                        </p:tgtEl>
                                        <p:attrNameLst>
                                          <p:attrName>style.visibility</p:attrName>
                                        </p:attrNameLst>
                                      </p:cBhvr>
                                      <p:to>
                                        <p:strVal val="hidden"/>
                                      </p:to>
                                    </p:set>
                                  </p:childTnLst>
                                </p:cTn>
                              </p:par>
                              <p:par>
                                <p:cTn id="10" presetID="42" presetClass="exit" presetSubtype="0" fill="hold" grpId="0" nodeType="withEffect">
                                  <p:stCondLst>
                                    <p:cond delay="0"/>
                                  </p:stCondLst>
                                  <p:childTnLst>
                                    <p:animEffect transition="out" filter="fade">
                                      <p:cBhvr>
                                        <p:cTn id="11" dur="1000"/>
                                        <p:tgtEl>
                                          <p:spTgt spid="14"/>
                                        </p:tgtEl>
                                      </p:cBhvr>
                                    </p:animEffect>
                                    <p:anim calcmode="lin" valueType="num">
                                      <p:cBhvr>
                                        <p:cTn id="12" dur="1000"/>
                                        <p:tgtEl>
                                          <p:spTgt spid="14"/>
                                        </p:tgtEl>
                                        <p:attrNameLst>
                                          <p:attrName>ppt_x</p:attrName>
                                        </p:attrNameLst>
                                      </p:cBhvr>
                                      <p:tavLst>
                                        <p:tav tm="0">
                                          <p:val>
                                            <p:strVal val="ppt_x"/>
                                          </p:val>
                                        </p:tav>
                                        <p:tav tm="100000">
                                          <p:val>
                                            <p:strVal val="ppt_x"/>
                                          </p:val>
                                        </p:tav>
                                      </p:tavLst>
                                    </p:anim>
                                    <p:anim calcmode="lin" valueType="num">
                                      <p:cBhvr>
                                        <p:cTn id="13" dur="1000"/>
                                        <p:tgtEl>
                                          <p:spTgt spid="14"/>
                                        </p:tgtEl>
                                        <p:attrNameLst>
                                          <p:attrName>ppt_y</p:attrName>
                                        </p:attrNameLst>
                                      </p:cBhvr>
                                      <p:tavLst>
                                        <p:tav tm="0">
                                          <p:val>
                                            <p:strVal val="ppt_y"/>
                                          </p:val>
                                        </p:tav>
                                        <p:tav tm="100000">
                                          <p:val>
                                            <p:strVal val="ppt_y+.1"/>
                                          </p:val>
                                        </p:tav>
                                      </p:tavLst>
                                    </p:anim>
                                    <p:set>
                                      <p:cBhvr>
                                        <p:cTn id="14" dur="1" fill="hold">
                                          <p:stCondLst>
                                            <p:cond delay="999"/>
                                          </p:stCondLst>
                                        </p:cTn>
                                        <p:tgtEl>
                                          <p:spTgt spid="14"/>
                                        </p:tgtEl>
                                        <p:attrNameLst>
                                          <p:attrName>style.visibility</p:attrName>
                                        </p:attrNameLst>
                                      </p:cBhvr>
                                      <p:to>
                                        <p:strVal val="hidden"/>
                                      </p:to>
                                    </p:set>
                                  </p:childTnLst>
                                </p:cTn>
                              </p:par>
                              <p:par>
                                <p:cTn id="15" presetID="42" presetClass="exit" presetSubtype="0" fill="hold" nodeType="withEffect">
                                  <p:stCondLst>
                                    <p:cond delay="0"/>
                                  </p:stCondLst>
                                  <p:childTnLst>
                                    <p:animEffect transition="out" filter="fade">
                                      <p:cBhvr>
                                        <p:cTn id="16" dur="1000"/>
                                        <p:tgtEl>
                                          <p:spTgt spid="15"/>
                                        </p:tgtEl>
                                      </p:cBhvr>
                                    </p:animEffect>
                                    <p:anim calcmode="lin" valueType="num">
                                      <p:cBhvr>
                                        <p:cTn id="17" dur="1000"/>
                                        <p:tgtEl>
                                          <p:spTgt spid="15"/>
                                        </p:tgtEl>
                                        <p:attrNameLst>
                                          <p:attrName>ppt_x</p:attrName>
                                        </p:attrNameLst>
                                      </p:cBhvr>
                                      <p:tavLst>
                                        <p:tav tm="0">
                                          <p:val>
                                            <p:strVal val="ppt_x"/>
                                          </p:val>
                                        </p:tav>
                                        <p:tav tm="100000">
                                          <p:val>
                                            <p:strVal val="ppt_x"/>
                                          </p:val>
                                        </p:tav>
                                      </p:tavLst>
                                    </p:anim>
                                    <p:anim calcmode="lin" valueType="num">
                                      <p:cBhvr>
                                        <p:cTn id="18" dur="1000"/>
                                        <p:tgtEl>
                                          <p:spTgt spid="15"/>
                                        </p:tgtEl>
                                        <p:attrNameLst>
                                          <p:attrName>ppt_y</p:attrName>
                                        </p:attrNameLst>
                                      </p:cBhvr>
                                      <p:tavLst>
                                        <p:tav tm="0">
                                          <p:val>
                                            <p:strVal val="ppt_y"/>
                                          </p:val>
                                        </p:tav>
                                        <p:tav tm="100000">
                                          <p:val>
                                            <p:strVal val="ppt_y+.1"/>
                                          </p:val>
                                        </p:tav>
                                      </p:tavLst>
                                    </p:anim>
                                    <p:set>
                                      <p:cBhvr>
                                        <p:cTn id="19" dur="1" fill="hold">
                                          <p:stCondLst>
                                            <p:cond delay="999"/>
                                          </p:stCondLst>
                                        </p:cTn>
                                        <p:tgtEl>
                                          <p:spTgt spid="15"/>
                                        </p:tgtEl>
                                        <p:attrNameLst>
                                          <p:attrName>style.visibility</p:attrName>
                                        </p:attrNameLst>
                                      </p:cBhvr>
                                      <p:to>
                                        <p:strVal val="hidden"/>
                                      </p:to>
                                    </p:set>
                                  </p:childTnLst>
                                </p:cTn>
                              </p:par>
                              <p:par>
                                <p:cTn id="20" presetID="42" presetClass="exit" presetSubtype="0" fill="hold" grpId="0" nodeType="withEffect">
                                  <p:stCondLst>
                                    <p:cond delay="0"/>
                                  </p:stCondLst>
                                  <p:childTnLst>
                                    <p:animEffect transition="out" filter="fade">
                                      <p:cBhvr>
                                        <p:cTn id="21" dur="1000"/>
                                        <p:tgtEl>
                                          <p:spTgt spid="19"/>
                                        </p:tgtEl>
                                      </p:cBhvr>
                                    </p:animEffect>
                                    <p:anim calcmode="lin" valueType="num">
                                      <p:cBhvr>
                                        <p:cTn id="22" dur="1000"/>
                                        <p:tgtEl>
                                          <p:spTgt spid="19"/>
                                        </p:tgtEl>
                                        <p:attrNameLst>
                                          <p:attrName>ppt_x</p:attrName>
                                        </p:attrNameLst>
                                      </p:cBhvr>
                                      <p:tavLst>
                                        <p:tav tm="0">
                                          <p:val>
                                            <p:strVal val="ppt_x"/>
                                          </p:val>
                                        </p:tav>
                                        <p:tav tm="100000">
                                          <p:val>
                                            <p:strVal val="ppt_x"/>
                                          </p:val>
                                        </p:tav>
                                      </p:tavLst>
                                    </p:anim>
                                    <p:anim calcmode="lin" valueType="num">
                                      <p:cBhvr>
                                        <p:cTn id="23" dur="1000"/>
                                        <p:tgtEl>
                                          <p:spTgt spid="19"/>
                                        </p:tgtEl>
                                        <p:attrNameLst>
                                          <p:attrName>ppt_y</p:attrName>
                                        </p:attrNameLst>
                                      </p:cBhvr>
                                      <p:tavLst>
                                        <p:tav tm="0">
                                          <p:val>
                                            <p:strVal val="ppt_y"/>
                                          </p:val>
                                        </p:tav>
                                        <p:tav tm="100000">
                                          <p:val>
                                            <p:strVal val="ppt_y+.1"/>
                                          </p:val>
                                        </p:tav>
                                      </p:tavLst>
                                    </p:anim>
                                    <p:set>
                                      <p:cBhvr>
                                        <p:cTn id="24" dur="1" fill="hold">
                                          <p:stCondLst>
                                            <p:cond delay="999"/>
                                          </p:stCondLst>
                                        </p:cTn>
                                        <p:tgtEl>
                                          <p:spTgt spid="19"/>
                                        </p:tgtEl>
                                        <p:attrNameLst>
                                          <p:attrName>style.visibility</p:attrName>
                                        </p:attrNameLst>
                                      </p:cBhvr>
                                      <p:to>
                                        <p:strVal val="hidden"/>
                                      </p:to>
                                    </p:set>
                                  </p:childTnLst>
                                </p:cTn>
                              </p:par>
                              <p:par>
                                <p:cTn id="25" presetID="42" presetClass="exit" presetSubtype="0" fill="hold" grpId="0" nodeType="withEffect">
                                  <p:stCondLst>
                                    <p:cond delay="0"/>
                                  </p:stCondLst>
                                  <p:childTnLst>
                                    <p:animEffect transition="out" filter="fade">
                                      <p:cBhvr>
                                        <p:cTn id="26" dur="1000"/>
                                        <p:tgtEl>
                                          <p:spTgt spid="22"/>
                                        </p:tgtEl>
                                      </p:cBhvr>
                                    </p:animEffect>
                                    <p:anim calcmode="lin" valueType="num">
                                      <p:cBhvr>
                                        <p:cTn id="27" dur="1000"/>
                                        <p:tgtEl>
                                          <p:spTgt spid="22"/>
                                        </p:tgtEl>
                                        <p:attrNameLst>
                                          <p:attrName>ppt_x</p:attrName>
                                        </p:attrNameLst>
                                      </p:cBhvr>
                                      <p:tavLst>
                                        <p:tav tm="0">
                                          <p:val>
                                            <p:strVal val="ppt_x"/>
                                          </p:val>
                                        </p:tav>
                                        <p:tav tm="100000">
                                          <p:val>
                                            <p:strVal val="ppt_x"/>
                                          </p:val>
                                        </p:tav>
                                      </p:tavLst>
                                    </p:anim>
                                    <p:anim calcmode="lin" valueType="num">
                                      <p:cBhvr>
                                        <p:cTn id="28" dur="1000"/>
                                        <p:tgtEl>
                                          <p:spTgt spid="22"/>
                                        </p:tgtEl>
                                        <p:attrNameLst>
                                          <p:attrName>ppt_y</p:attrName>
                                        </p:attrNameLst>
                                      </p:cBhvr>
                                      <p:tavLst>
                                        <p:tav tm="0">
                                          <p:val>
                                            <p:strVal val="ppt_y"/>
                                          </p:val>
                                        </p:tav>
                                        <p:tav tm="100000">
                                          <p:val>
                                            <p:strVal val="ppt_y+.1"/>
                                          </p:val>
                                        </p:tav>
                                      </p:tavLst>
                                    </p:anim>
                                    <p:set>
                                      <p:cBhvr>
                                        <p:cTn id="29" dur="1" fill="hold">
                                          <p:stCondLst>
                                            <p:cond delay="999"/>
                                          </p:stCondLst>
                                        </p:cTn>
                                        <p:tgtEl>
                                          <p:spTgt spid="22"/>
                                        </p:tgtEl>
                                        <p:attrNameLst>
                                          <p:attrName>style.visibility</p:attrName>
                                        </p:attrNameLst>
                                      </p:cBhvr>
                                      <p:to>
                                        <p:strVal val="hidden"/>
                                      </p:to>
                                    </p:set>
                                  </p:childTnLst>
                                </p:cTn>
                              </p:par>
                            </p:childTnLst>
                          </p:cTn>
                        </p:par>
                        <p:par>
                          <p:cTn id="30" fill="hold">
                            <p:stCondLst>
                              <p:cond delay="100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par>
                                <p:cTn id="36" presetID="22" presetClass="entr" presetSubtype="8" fill="hold" nodeType="withEffect">
                                  <p:stCondLst>
                                    <p:cond delay="0"/>
                                  </p:stCondLst>
                                  <p:childTnLst>
                                    <p:set>
                                      <p:cBhvr>
                                        <p:cTn id="37" dur="1" fill="hold">
                                          <p:stCondLst>
                                            <p:cond delay="0"/>
                                          </p:stCondLst>
                                        </p:cTn>
                                        <p:tgtEl>
                                          <p:spTgt spid="16">
                                            <p:txEl>
                                              <p:pRg st="1" end="1"/>
                                            </p:txEl>
                                          </p:spTgt>
                                        </p:tgtEl>
                                        <p:attrNameLst>
                                          <p:attrName>style.visibility</p:attrName>
                                        </p:attrNameLst>
                                      </p:cBhvr>
                                      <p:to>
                                        <p:strVal val="visible"/>
                                      </p:to>
                                    </p:set>
                                    <p:animEffect transition="in" filter="wipe(left)">
                                      <p:cBhvr>
                                        <p:cTn id="38" dur="500"/>
                                        <p:tgtEl>
                                          <p:spTgt spid="16">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4" grpId="0" animBg="1"/>
      <p:bldP spid="19" grpId="0"/>
      <p:bldP spid="22" grpId="0"/>
      <p:bldP spid="25"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9Slide.vn</Template>
  <TotalTime>882</TotalTime>
  <Words>3405</Words>
  <Application>Microsoft Office PowerPoint</Application>
  <PresentationFormat>Widescreen</PresentationFormat>
  <Paragraphs>164</Paragraphs>
  <Slides>23</Slides>
  <Notes>23</Notes>
  <HiddenSlides>0</HiddenSlides>
  <MMClips>1</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23</vt:i4>
      </vt:variant>
    </vt:vector>
  </HeadingPairs>
  <TitlesOfParts>
    <vt:vector size="33" baseType="lpstr">
      <vt:lpstr>#9Slide01 Tieu de ngan</vt:lpstr>
      <vt:lpstr>#9Slide02 Tieu de dai</vt:lpstr>
      <vt:lpstr>#9Slide06 DeathRattle BB</vt:lpstr>
      <vt:lpstr>Arial</vt:lpstr>
      <vt:lpstr>Calibri</vt:lpstr>
      <vt:lpstr>Calibri Light</vt:lpstr>
      <vt:lpstr>Comic Sans MS</vt:lpstr>
      <vt:lpstr>Times New Roman</vt:lpstr>
      <vt:lpstr>UTM Avo</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Manager>9Slide.vn</Manager>
  <Company>9Slide.vn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TẬP ĐỌC 5</dc:title>
  <dc:subject>9Slide.vn</dc:subject>
  <dc:creator>MinhThangPC.VN</dc:creator>
  <dc:description>9Slide.vn</dc:description>
  <cp:lastModifiedBy>Admin</cp:lastModifiedBy>
  <cp:revision>32</cp:revision>
  <dcterms:created xsi:type="dcterms:W3CDTF">2020-09-05T23:53:39Z</dcterms:created>
  <dcterms:modified xsi:type="dcterms:W3CDTF">2023-09-15T03:47:31Z</dcterms:modified>
  <cp:category>9Slide.vn</cp:category>
</cp:coreProperties>
</file>